
<file path=[Content_Types].xml><?xml version="1.0" encoding="utf-8"?>
<Types xmlns="http://schemas.openxmlformats.org/package/2006/content-types">
  <Default Extension="bin" ContentType="audio/unknown"/>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12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25.xml" ContentType="application/vnd.openxmlformats-officedocument.presentationml.slide+xml"/>
  <Override PartName="/ppt/slides/slide133.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32.xml" ContentType="application/vnd.openxmlformats-officedocument.presentationml.slide+xml"/>
  <Override PartName="/ppt/slides/slide113.xml" ContentType="application/vnd.openxmlformats-officedocument.presentationml.slide+xml"/>
  <Override PartName="/ppt/slides/slide109.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31.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7.xml" ContentType="application/vnd.openxmlformats-officedocument.presentationml.slide+xml"/>
  <Override PartName="/ppt/slides/slide124.xml" ContentType="application/vnd.openxmlformats-officedocument.presentationml.slide+xml"/>
  <Override PartName="/ppt/slides/slide128.xml" ContentType="application/vnd.openxmlformats-officedocument.presentationml.slide+xml"/>
  <Override PartName="/ppt/slides/slide120.xml" ContentType="application/vnd.openxmlformats-officedocument.presentationml.slide+xml"/>
  <Override PartName="/ppt/slides/slide119.xml" ContentType="application/vnd.openxmlformats-officedocument.presentationml.slide+xml"/>
  <Override PartName="/ppt/slides/slide130.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29.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5.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6.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73.xml" ContentType="application/vnd.openxmlformats-officedocument.presentationml.slide+xml"/>
  <Override PartName="/ppt/slides/slide172.xml" ContentType="application/vnd.openxmlformats-officedocument.presentationml.slide+xml"/>
  <Override PartName="/ppt/slides/slide171.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194.xml" ContentType="application/vnd.openxmlformats-officedocument.presentationml.slide+xml"/>
  <Override PartName="/ppt/slides/slide193.xml" ContentType="application/vnd.openxmlformats-officedocument.presentationml.slide+xml"/>
  <Override PartName="/ppt/slides/slide192.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63.xml" ContentType="application/vnd.openxmlformats-officedocument.presentationml.slide+xml"/>
  <Override PartName="/ppt/slides/slide179.xml" ContentType="application/vnd.openxmlformats-officedocument.presentationml.slide+xml"/>
  <Override PartName="/ppt/slides/slide4.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0.xml" ContentType="application/vnd.openxmlformats-officedocument.presentationml.slide+xml"/>
  <Override PartName="/ppt/slides/slide139.xml" ContentType="application/vnd.openxmlformats-officedocument.presentationml.slide+xml"/>
  <Override PartName="/ppt/slides/slide162.xml" ContentType="application/vnd.openxmlformats-officedocument.presentationml.slide+xml"/>
  <Override PartName="/ppt/slides/slide13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49.xml" ContentType="application/vnd.openxmlformats-officedocument.presentationml.slide+xml"/>
  <Override PartName="/ppt/slides/slide138.xml" ContentType="application/vnd.openxmlformats-officedocument.presentationml.slide+xml"/>
  <Override PartName="/ppt/slides/slide150.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54.xml" ContentType="application/vnd.openxmlformats-officedocument.presentationml.slide+xml"/>
  <Override PartName="/ppt/slides/slide161.xml" ContentType="application/vnd.openxmlformats-officedocument.presentationml.slide+xml"/>
  <Override PartName="/ppt/slides/slide153.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Slides/notesSlide36.xml" ContentType="application/vnd.openxmlformats-officedocument.presentationml.notesSlide+xml"/>
  <Override PartName="/ppt/notesSlides/notesSlide55.xml" ContentType="application/vnd.openxmlformats-officedocument.presentationml.notesSlide+xml"/>
  <Override PartName="/ppt/notesSlides/notesSlide68.xml" ContentType="application/vnd.openxmlformats-officedocument.presentationml.notesSlide+xml"/>
  <Override PartName="/ppt/notesSlides/notesSlide56.xml" ContentType="application/vnd.openxmlformats-officedocument.presentationml.notesSlide+xml"/>
  <Override PartName="/ppt/notesSlides/notesSlide67.xml" ContentType="application/vnd.openxmlformats-officedocument.presentationml.notesSlide+xml"/>
  <Override PartName="/ppt/notesSlides/notesSlide53.xml" ContentType="application/vnd.openxmlformats-officedocument.presentationml.notesSlide+xml"/>
  <Override PartName="/ppt/notesSlides/notesSlide19.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4.xml" ContentType="application/vnd.openxmlformats-officedocument.presentationml.notesSlide+xml"/>
  <Override PartName="/ppt/notesSlides/notesSlide66.xml" ContentType="application/vnd.openxmlformats-officedocument.presentationml.notesSlide+xml"/>
  <Override PartName="/ppt/notesSlides/notesSlide48.xml" ContentType="application/vnd.openxmlformats-officedocument.presentationml.notesSlide+xml"/>
  <Override PartName="/ppt/notesSlides/notesSlide17.xml" ContentType="application/vnd.openxmlformats-officedocument.presentationml.notesSlide+xml"/>
  <Override PartName="/ppt/notesSlides/notesSlide62.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16.xml" ContentType="application/vnd.openxmlformats-officedocument.presentationml.notesSlide+xml"/>
  <Override PartName="/ppt/notesSlides/notesSlide59.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57.xml" ContentType="application/vnd.openxmlformats-officedocument.presentationml.notesSlide+xml"/>
  <Override PartName="/ppt/notesSlides/notesSlide18.xml" ContentType="application/vnd.openxmlformats-officedocument.presentationml.notesSlide+xml"/>
  <Override PartName="/ppt/notesSlides/notesSlide58.xml" ContentType="application/vnd.openxmlformats-officedocument.presentationml.notesSlide+xml"/>
  <Override PartName="/ppt/slideMasters/slideMaster1.xml" ContentType="application/vnd.openxmlformats-officedocument.presentationml.slideMaster+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39.xml" ContentType="application/vnd.openxmlformats-officedocument.presentationml.notesSlide+xml"/>
  <Override PartName="/ppt/notesSlides/notesSlide25.xml" ContentType="application/vnd.openxmlformats-officedocument.presentationml.notesSlide+xml"/>
  <Override PartName="/ppt/notesSlides/notesSlide21.xml" ContentType="application/vnd.openxmlformats-officedocument.presentationml.notesSlide+xml"/>
  <Override PartName="/ppt/notesSlides/notesSlide40.xml" ContentType="application/vnd.openxmlformats-officedocument.presentationml.notesSlide+xml"/>
  <Override PartName="/ppt/notesSlides/notesSlide32.xml" ContentType="application/vnd.openxmlformats-officedocument.presentationml.notesSlide+xml"/>
  <Override PartName="/ppt/notesSlides/notesSlide30.xml" ContentType="application/vnd.openxmlformats-officedocument.presentationml.notesSlide+xml"/>
  <Override PartName="/ppt/notesSlides/notesSlide38.xml" ContentType="application/vnd.openxmlformats-officedocument.presentationml.notesSlide+xml"/>
  <Override PartName="/ppt/notesSlides/notesSlide31.xml" ContentType="application/vnd.openxmlformats-officedocument.presentationml.notesSlide+xml"/>
  <Override PartName="/ppt/notesSlides/notesSlide22.xml" ContentType="application/vnd.openxmlformats-officedocument.presentationml.notesSlide+xml"/>
  <Override PartName="/ppt/notesSlides/notesSlide37.xml" ContentType="application/vnd.openxmlformats-officedocument.presentationml.notesSlide+xml"/>
  <Override PartName="/ppt/notesSlides/notesSlide35.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41.xml" ContentType="application/vnd.openxmlformats-officedocument.presentationml.notesSlide+xml"/>
  <Override PartName="/ppt/notesSlides/notesSlide33.xml" ContentType="application/vnd.openxmlformats-officedocument.presentationml.notesSlide+xml"/>
  <Override PartName="/ppt/notesSlides/notesSlide44.xml" ContentType="application/vnd.openxmlformats-officedocument.presentationml.notesSlide+xml"/>
  <Override PartName="/ppt/notesSlides/notesSlide27.xml" ContentType="application/vnd.openxmlformats-officedocument.presentationml.notesSlide+xml"/>
  <Override PartName="/ppt/notesSlides/notesSlide24.xml" ContentType="application/vnd.openxmlformats-officedocument.presentationml.notesSlide+xml"/>
  <Override PartName="/ppt/notesSlides/notesSlide43.xml" ContentType="application/vnd.openxmlformats-officedocument.presentationml.notesSlide+xml"/>
  <Override PartName="/ppt/notesSlides/notesSlide28.xml" ContentType="application/vnd.openxmlformats-officedocument.presentationml.notesSlide+xml"/>
  <Override PartName="/ppt/notesSlides/notesSlide20.xml" ContentType="application/vnd.openxmlformats-officedocument.presentationml.notesSlide+xml"/>
  <Override PartName="/ppt/notesSlides/notesSlide34.xml" ContentType="application/vnd.openxmlformats-officedocument.presentationml.notesSlide+xml"/>
  <Override PartName="/ppt/notesSlides/notesSlide42.xml" ContentType="application/vnd.openxmlformats-officedocument.presentationml.notesSlide+xml"/>
  <Override PartName="/ppt/notesSlides/notesSlide26.xml" ContentType="application/vnd.openxmlformats-officedocument.presentationml.notesSlide+xml"/>
  <Override PartName="/ppt/notesSlides/notesSlide47.xml" ContentType="application/vnd.openxmlformats-officedocument.presentationml.notesSlide+xml"/>
  <Override PartName="/ppt/notesSlides/notesSlide15.xml" ContentType="application/vnd.openxmlformats-officedocument.presentationml.notesSlide+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4.xml" ContentType="application/vnd.openxmlformats-officedocument.presentationml.slideLayout+xml"/>
  <Override PartName="/ppt/slideLayouts/slideLayout7.xml" ContentType="application/vnd.openxmlformats-officedocument.presentationml.slideLayout+xml"/>
  <Override PartName="/ppt/slideLayouts/slideLayout13.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40.xml" ContentType="application/inkml+xml"/>
  <Override PartName="/ppt/ink/ink206.xml" ContentType="application/inkml+xml"/>
  <Override PartName="/ppt/ink/ink241.xml" ContentType="application/inkml+xml"/>
  <Override PartName="/ppt/ink/ink238.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9.xml" ContentType="application/inkml+xml"/>
  <Override PartName="/ppt/ink/ink245.xml" ContentType="application/inkml+xml"/>
  <Override PartName="/ppt/ink/ink243.xml" ContentType="application/inkml+xml"/>
  <Override PartName="/ppt/ink/ink249.xml" ContentType="application/inkml+xml"/>
  <Override PartName="/ppt/ink/ink250.xml" ContentType="application/inkml+xml"/>
  <Override PartName="/ppt/ink/ink251.xml" ContentType="application/inkml+xml"/>
  <Override PartName="/ppt/ink/ink248.xml" ContentType="application/inkml+xml"/>
  <Override PartName="/ppt/ink/ink247.xml" ContentType="application/inkml+xml"/>
  <Override PartName="/ppt/ink/ink244.xml" ContentType="application/inkml+xml"/>
  <Override PartName="/ppt/ink/ink246.xml" ContentType="application/inkml+xml"/>
  <Override PartName="/ppt/ink/ink242.xml" ContentType="application/inkml+xml"/>
  <Override PartName="/ppt/ink/ink231.xml" ContentType="application/inkml+xml"/>
  <Override PartName="/ppt/ink/ink23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2.xml" ContentType="application/inkml+xml"/>
  <Override PartName="/ppt/ink/ink211.xml" ContentType="application/inkml+xml"/>
  <Override PartName="/ppt/ink/ink207.xml" ContentType="application/inkml+xml"/>
  <Override PartName="/ppt/ink/ink204.xml" ContentType="application/inkml+xml"/>
  <Override PartName="/ppt/ink/ink208.xml" ContentType="application/inkml+xml"/>
  <Override PartName="/ppt/ink/ink209.xml" ContentType="application/inkml+xml"/>
  <Override PartName="/ppt/ink/ink210.xml" ContentType="application/inkml+xml"/>
  <Override PartName="/ppt/ink/ink202.xml" ContentType="application/inkml+xml"/>
  <Override PartName="/ppt/ink/ink219.xml" ContentType="application/inkml+xml"/>
  <Override PartName="/ppt/ink/ink220.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03.xml" ContentType="application/inkml+xml"/>
  <Override PartName="/ppt/ink/ink205.xml" ContentType="application/inkml+xml"/>
  <Override PartName="/ppt/ink/ink226.xml" ContentType="application/inkml+xml"/>
  <Override PartName="/ppt/ink/ink225.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33.xml" ContentType="application/inkml+xml"/>
  <Override PartName="/ppt/ink/ink273.xml" ContentType="application/inkml+xml"/>
  <Override PartName="/ppt/ink/ink280.xml" ContentType="application/inkml+xml"/>
  <Override PartName="/ppt/ink/ink281.xml" ContentType="application/inkml+xml"/>
  <Override PartName="/ppt/ink/ink282.xml" ContentType="application/inkml+xml"/>
  <Override PartName="/ppt/ink/ink279.xml" ContentType="application/inkml+xml"/>
  <Override PartName="/ppt/ink/ink277.xml" ContentType="application/inkml+xml"/>
  <Override PartName="/ppt/ink/ink278.xml" ContentType="application/inkml+xml"/>
  <Override PartName="/ppt/ink/ink283.xml" ContentType="application/inkml+xml"/>
  <Override PartName="/ppt/ink/ink284.xml" ContentType="application/inkml+xml"/>
  <Override PartName="/ppt/notesMasters/notesMaster1.xml" ContentType="application/vnd.openxmlformats-officedocument.presentationml.notesMaster+xml"/>
  <Override PartName="/ppt/ink/ink276.xml" ContentType="application/inkml+xml"/>
  <Override PartName="/ppt/ink/ink275.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0.xml" ContentType="application/inkml+xml"/>
  <Override PartName="/ppt/ink/ink259.xml" ContentType="application/inkml+xml"/>
  <Override PartName="/ppt/ink/ink258.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66.xml" ContentType="application/inkml+xml"/>
  <Override PartName="/ppt/ink/ink271.xml" ContentType="application/inkml+xml"/>
  <Override PartName="/ppt/ink/ink272.xml" ContentType="application/inkml+xml"/>
  <Override PartName="/ppt/ink/ink274.xml" ContentType="application/inkml+xml"/>
  <Override PartName="/ppt/ink/ink270.xml" ContentType="application/inkml+xml"/>
  <Override PartName="/ppt/ink/ink267.xml" ContentType="application/inkml+xml"/>
  <Override PartName="/ppt/ink/ink268.xml" ContentType="application/inkml+xml"/>
  <Override PartName="/ppt/ink/ink269.xml" ContentType="application/inkml+xml"/>
  <Override PartName="/ppt/ink/ink252.xml" ContentType="application/inkml+xml"/>
  <Override PartName="/ppt/ink/ink200.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2.xml" ContentType="application/inkml+xml"/>
  <Override PartName="/ppt/ink/ink51.xml" ContentType="application/inkml+xml"/>
  <Override PartName="/ppt/ink/ink48.xml" ContentType="application/inkml+xml"/>
  <Override PartName="/ppt/ink/ink49.xml" ContentType="application/inkml+xml"/>
  <Override PartName="/ppt/ink/ink50.xml" ContentType="application/inkml+xml"/>
  <Override PartName="/ppt/ink/ink57.xml" ContentType="application/inkml+xml"/>
  <Override PartName="/ppt/ink/ink58.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4.xml" ContentType="application/inkml+xml"/>
  <Override PartName="/ppt/ink/ink63.xml" ContentType="application/inkml+xml"/>
  <Override PartName="/ppt/ink/ink62.xml" ContentType="application/inkml+xml"/>
  <Override PartName="/ppt/ink/ink59.xml" ContentType="application/inkml+xml"/>
  <Override PartName="/ppt/ink/ink60.xml" ContentType="application/inkml+xml"/>
  <Override PartName="/ppt/ink/ink61.xml" ContentType="application/inkml+xml"/>
  <Override PartName="/ppt/ink/ink47.xml" ContentType="application/inkml+xml"/>
  <Override PartName="/ppt/ink/ink46.xml" ContentType="application/inkml+xml"/>
  <Override PartName="/ppt/ink/ink45.xml" ContentType="application/inkml+xml"/>
  <Override PartName="/ppt/ink/ink69.xml" ContentType="application/inkml+xml"/>
  <Override PartName="/ppt/ink/ink70.xml" ContentType="application/inkml+xml"/>
  <Override PartName="/ppt/ink/ink71.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4.xml" ContentType="application/inkml+xml"/>
  <Override PartName="/ppt/ink/ink103.xml" ContentType="application/inkml+xml"/>
  <Override PartName="/ppt/ink/ink102.xml" ContentType="application/inkml+xml"/>
  <Override PartName="/ppt/ink/ink99.xml" ContentType="application/inkml+xml"/>
  <Override PartName="/ppt/ink/ink100.xml" ContentType="application/inkml+xml"/>
  <Override PartName="/ppt/ink/ink101.xml" ContentType="application/inkml+xml"/>
  <Override PartName="/ppt/ink/ink109.xml" ContentType="application/inkml+xml"/>
  <Override PartName="/ppt/ink/ink110.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17.xml" ContentType="application/inkml+xml"/>
  <Override PartName="/ppt/ink/ink116.xml" ContentType="application/inkml+xml"/>
  <Override PartName="/ppt/ink/ink115.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98.xml" ContentType="application/inkml+xml"/>
  <Override PartName="/ppt/ink/ink97.xml" ContentType="application/inkml+xml"/>
  <Override PartName="/ppt/ink/ink9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76.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82.xml" ContentType="application/inkml+xml"/>
  <Override PartName="/ppt/ink/ink83.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0.xml" ContentType="application/inkml+xml"/>
  <Override PartName="/ppt/ink/ink89.xml" ContentType="application/inkml+xml"/>
  <Override PartName="/ppt/ink/ink88.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18.xml" ContentType="application/inkml+xml"/>
  <Override PartName="/ppt/ink/ink17.xml" ContentType="application/inkml+xml"/>
  <Override PartName="/ppt/ink/ink19.xml" ContentType="application/inkml+xml"/>
  <Override PartName="/ppt/ink/ink20.xml" ContentType="application/inkml+xml"/>
  <Override PartName="/ppt/ink/ink23.xml" ContentType="application/inkml+xml"/>
  <Override PartName="/ppt/ink/ink21.xml" ContentType="application/inkml+xml"/>
  <Override PartName="/ppt/ink/ink22.xml" ContentType="application/inkml+xml"/>
  <Override PartName="/ppt/ink/ink16.xml" ContentType="application/inkml+xml"/>
  <Override PartName="/ppt/ink/ink15.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4.xml" ContentType="application/inkml+xml"/>
  <Override PartName="/ppt/ink/ink3.xml" ContentType="application/inkml+xml"/>
  <Override PartName="/ppt/theme/theme1.xml" ContentType="application/vnd.openxmlformats-officedocument.theme+xml"/>
  <Override PartName="/ppt/theme/theme2.xml" ContentType="application/vnd.openxmlformats-officedocument.theme+xml"/>
  <Override PartName="/ppt/ink/ink1.xml" ContentType="application/inkml+xml"/>
  <Override PartName="/ppt/ink/ink2.xml" ContentType="application/inkml+xml"/>
  <Override PartName="/ppt/ink/ink9.xml" ContentType="application/inkml+xml"/>
  <Override PartName="/ppt/ink/ink14.xml" ContentType="application/inkml+xml"/>
  <Override PartName="/ppt/ink/ink13.xml" ContentType="application/inkml+xml"/>
  <Override PartName="/ppt/ink/ink10.xml" ContentType="application/inkml+xml"/>
  <Override PartName="/ppt/ink/ink11.xml" ContentType="application/inkml+xml"/>
  <Override PartName="/ppt/ink/ink12.xml" ContentType="application/inkml+xml"/>
  <Override PartName="/ppt/ink/ink24.xml" ContentType="application/inkml+xml"/>
  <Override PartName="/ppt/ink/ink43.xml" ContentType="application/inkml+xml"/>
  <Override PartName="/ppt/ink/ink42.xml" ContentType="application/inkml+xml"/>
  <Override PartName="/ppt/ink/ink44.xml" ContentType="application/inkml+xml"/>
  <Override PartName="/ppt/ink/ink41.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0.xml" ContentType="application/inkml+xml"/>
  <Override PartName="/ppt/ink/ink29.xml" ContentType="application/inkml+xml"/>
  <Override PartName="/ppt/ink/ink28.xml" ContentType="application/inkml+xml"/>
  <Override PartName="/ppt/embeddings/oleObject1.bin" ContentType="application/vnd.openxmlformats-officedocument.oleObject"/>
  <Override PartName="/ppt/ink/ink25.xml" ContentType="application/inkml+xml"/>
  <Override PartName="/ppt/ink/ink26.xml" ContentType="application/inkml+xml"/>
  <Override PartName="/ppt/ink/ink27.xml" ContentType="application/inkml+xml"/>
  <Override PartName="/ppt/ink/ink36.xml" ContentType="application/inkml+xml"/>
  <Override PartName="/ppt/embeddings/oleObject2.bin" ContentType="application/vnd.openxmlformats-officedocument.oleObject"/>
  <Override PartName="/ppt/ink/ink40.xml" ContentType="application/inkml+xml"/>
  <Override PartName="/ppt/ink/ink39.xml" ContentType="application/inkml+xml"/>
  <Override PartName="/ppt/ink/ink38.xml" ContentType="application/inkml+xml"/>
  <Override PartName="/ppt/ink/ink37.xml" ContentType="application/inkml+xml"/>
  <Override PartName="/ppt/embeddings/oleObject3.bin" ContentType="application/vnd.openxmlformats-officedocument.oleObject"/>
  <Override PartName="/ppt/ink/ink123.xml" ContentType="application/inkml+xml"/>
  <Override PartName="/ppt/ink/ink201.xml" ContentType="application/inkml+xml"/>
  <Override PartName="/ppt/ink/ink143.xml" ContentType="application/inkml+xml"/>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ink/ink153.xml" ContentType="application/inkml+xml"/>
  <Override PartName="/ppt/ink/ink152.xml" ContentType="application/inkml+xml"/>
  <Override PartName="/ppt/embeddings/oleObject19.bin" ContentType="application/vnd.openxmlformats-officedocument.oleObject"/>
  <Override PartName="/ppt/ink/ink149.xml" ContentType="application/inkml+xml"/>
  <Override PartName="/ppt/ink/ink150.xml" ContentType="application/inkml+xml"/>
  <Override PartName="/ppt/embeddings/oleObject20.bin" ContentType="application/vnd.openxmlformats-officedocument.oleObject"/>
  <Override PartName="/ppt/embeddings/oleObject21.bin" ContentType="application/vnd.openxmlformats-officedocument.oleObject"/>
  <Override PartName="/ppt/ink/ink151.xml" ContentType="application/inkml+xml"/>
  <Override PartName="/ppt/ink/ink154.xml" ContentType="application/inkml+xml"/>
  <Override PartName="/ppt/ink/ink155.xml" ContentType="application/inkml+xml"/>
  <Override PartName="/ppt/embeddings/oleObject8.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ink/ink157.xml" ContentType="application/inkml+xml"/>
  <Override PartName="/ppt/embeddings/oleObject30.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ink/ink156.xml" ContentType="application/inkml+xml"/>
  <Override PartName="/ppt/embeddings/oleObject18.bin" ContentType="application/vnd.openxmlformats-officedocument.oleObject"/>
  <Override PartName="/ppt/embeddings/oleObject17.bin" ContentType="application/vnd.openxmlformats-officedocument.oleObject"/>
  <Override PartName="/ppt/embeddings/oleObject16.bin" ContentType="application/vnd.openxmlformats-officedocument.oleObject"/>
  <Override PartName="/ppt/ink/ink142.xml" ContentType="application/inkml+xml"/>
  <Override PartName="/ppt/ink/ink141.xml" ContentType="application/inkml+xml"/>
  <Override PartName="/ppt/ink/ink144.xml" ContentType="application/inkml+xml"/>
  <Override PartName="/ppt/embeddings/oleObject9.bin" ContentType="application/vnd.openxmlformats-officedocument.oleObject"/>
  <Override PartName="/ppt/ink/ink145.xml" ContentType="application/inkml+xml"/>
  <Override PartName="/ppt/ink/ink146.xml" ContentType="application/inkml+xml"/>
  <Override PartName="/ppt/embeddings/oleObject10.bin" ContentType="application/vnd.openxmlformats-officedocument.oleObject"/>
  <Override PartName="/ppt/embeddings/oleObject7.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ink/ink140.xml" ContentType="application/inkml+xml"/>
  <Override PartName="/ppt/ink/ink139.xml" ContentType="application/inkml+xml"/>
  <Override PartName="/ppt/embeddings/oleObject6.bin" ContentType="application/vnd.openxmlformats-officedocument.oleObject"/>
  <Override PartName="/ppt/ink/ink138.xml" ContentType="application/inkml+xml"/>
  <Override PartName="/ppt/ink/ink137.xml" ContentType="application/inkml+xml"/>
  <Override PartName="/ppt/embeddings/oleObject15.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ink/ink147.xml" ContentType="application/inkml+xml"/>
  <Override PartName="/ppt/ink/ink148.xml" ContentType="application/inkml+xml"/>
  <Override PartName="/ppt/embeddings/oleObject33.bin" ContentType="application/vnd.openxmlformats-officedocument.oleObject"/>
  <Override PartName="/ppt/ink/ink126.xml" ContentType="application/inkml+xml"/>
  <Override PartName="/ppt/ink/ink125.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27.xml" ContentType="application/inkml+xml"/>
  <Override PartName="/ppt/ink/ink177.xml" ContentType="application/inkml+xml"/>
  <Override PartName="/ppt/ink/ink174.xml" ContentType="application/inkml+xml"/>
  <Override PartName="/ppt/ink/ink175.xml" ContentType="application/inkml+xml"/>
  <Override PartName="/ppt/ink/ink176.xml" ContentType="application/inkml+xml"/>
  <Override PartName="/ppt/ink/ink124.xml" ContentType="application/inkml+xml"/>
  <Override PartName="/ppt/ink/ink198.xml" ContentType="application/inkml+xml"/>
  <Override PartName="/ppt/ink/ink197.xml" ContentType="application/inkml+xml"/>
  <Override PartName="/ppt/embeddings/oleObject5.bin" ContentType="application/vnd.openxmlformats-officedocument.oleObject"/>
  <Override PartName="/ppt/ink/ink182.xml" ContentType="application/inkml+xml"/>
  <Override PartName="/ppt/ink/ink183.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6.xml" ContentType="application/inkml+xml"/>
  <Override PartName="/ppt/ink/ink195.xml" ContentType="application/inkml+xml"/>
  <Override PartName="/ppt/ink/ink193.xml" ContentType="application/inkml+xml"/>
  <Override PartName="/ppt/ink/ink188.xml" ContentType="application/inkml+xml"/>
  <Override PartName="/ppt/ink/ink187.xml" ContentType="application/inkml+xml"/>
  <Override PartName="/ppt/ink/ink184.xml" ContentType="application/inkml+xml"/>
  <Override PartName="/ppt/ink/ink185.xml" ContentType="application/inkml+xml"/>
  <Override PartName="/ppt/ink/ink186.xml" ContentType="application/inkml+xml"/>
  <Override PartName="/ppt/ink/ink194.xml" ContentType="application/inkml+xml"/>
  <Override PartName="/ppt/ink/ink173.xml" ContentType="application/inkml+xml"/>
  <Override PartName="/ppt/ink/ink160.xml" ContentType="application/inkml+xml"/>
  <Override PartName="/ppt/embeddings/oleObject4.bin" ContentType="application/vnd.openxmlformats-officedocument.oleObject"/>
  <Override PartName="/ppt/ink/ink161.xml" ContentType="application/inkml+xml"/>
  <Override PartName="/ppt/ink/ink162.xml" ContentType="application/inkml+xml"/>
  <Override PartName="/ppt/ink/ink163.xml" ContentType="application/inkml+xml"/>
  <Override PartName="/ppt/embeddings/oleObject34.bin" ContentType="application/vnd.openxmlformats-officedocument.oleObject"/>
  <Override PartName="/ppt/ink/ink133.xml" ContentType="application/inkml+xml"/>
  <Override PartName="/ppt/ink/ink134.xml" ContentType="application/inkml+xml"/>
  <Override PartName="/ppt/ink/ink158.xml" ContentType="application/inkml+xml"/>
  <Override PartName="/ppt/ink/ink159.xml" ContentType="application/inkml+xml"/>
  <Override PartName="/ppt/ink/ink136.xml" ContentType="application/inkml+xml"/>
  <Override PartName="/ppt/ink/ink135.xml" ContentType="application/inkml+xml"/>
  <Override PartName="/ppt/ink/ink199.xml" ContentType="application/inkml+xml"/>
  <Override PartName="/ppt/ink/ink128.xml" ContentType="application/inkml+xml"/>
  <Override PartName="/ppt/ink/ink129.xml" ContentType="application/inkml+xml"/>
  <Override PartName="/ppt/ink/ink164.xml" ContentType="application/inkml+xml"/>
  <Override PartName="/ppt/ink/ink132.xml" ContentType="application/inkml+xml"/>
  <Override PartName="/ppt/ink/ink131.xml" ContentType="application/inkml+xml"/>
  <Override PartName="/ppt/ink/ink130.xml" ContentType="application/inkml+xml"/>
  <Override PartName="/ppt/ink/ink170.xml" ContentType="application/inkml+xml"/>
  <Override PartName="/ppt/ink/ink171.xml" ContentType="application/inkml+xml"/>
  <Override PartName="/ppt/ink/ink172.xml" ContentType="application/inkml+xml"/>
  <Override PartName="/ppt/ink/ink169.xml" ContentType="application/inkml+xml"/>
  <Override PartName="/ppt/ink/ink165.xml" ContentType="application/inkml+xml"/>
  <Override PartName="/ppt/ink/ink167.xml" ContentType="application/inkml+xml"/>
  <Override PartName="/ppt/ink/ink166.xml" ContentType="application/inkml+xml"/>
  <Override PartName="/ppt/ink/ink168.xml" ContentType="application/inkml+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57.xml" ContentType="application/vnd.openxmlformats-officedocument.presentationml.tags+xml"/>
  <Override PartName="/ppt/tags/tag46.xml" ContentType="application/vnd.openxmlformats-officedocument.presentationml.tags+xml"/>
  <Override PartName="/docProps/core.xml" ContentType="application/vnd.openxmlformats-package.core-properties+xml"/>
  <Override PartName="/ppt/tags/tag53.xml" ContentType="application/vnd.openxmlformats-officedocument.presentationml.tags+xml"/>
  <Override PartName="/ppt/tags/tag48.xml" ContentType="application/vnd.openxmlformats-officedocument.presentationml.tags+xml"/>
  <Override PartName="/ppt/tags/tag61.xml" ContentType="application/vnd.openxmlformats-officedocument.presentationml.tags+xml"/>
  <Override PartName="/ppt/tags/tag60.xml" ContentType="application/vnd.openxmlformats-officedocument.presentationml.tags+xml"/>
  <Override PartName="/ppt/tags/tag59.xml" ContentType="application/vnd.openxmlformats-officedocument.presentationml.tags+xml"/>
  <Override PartName="/ppt/tags/tag58.xml" ContentType="application/vnd.openxmlformats-officedocument.presentationml.tags+xml"/>
  <Override PartName="/ppt/tags/tag56.xml" ContentType="application/vnd.openxmlformats-officedocument.presentationml.tags+xml"/>
  <Override PartName="/ppt/tags/tag55.xml" ContentType="application/vnd.openxmlformats-officedocument.presentationml.tags+xml"/>
  <Override PartName="/ppt/tags/tag54.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47.xml" ContentType="application/vnd.openxmlformats-officedocument.presentationml.tags+xml"/>
  <Override PartName="/docProps/app.xml" ContentType="application/vnd.openxmlformats-officedocument.extended-properties+xml"/>
  <Override PartName="/ppt/tags/tag44.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11.xml" ContentType="application/vnd.openxmlformats-officedocument.presentationml.tags+xml"/>
  <Override PartName="/ppt/tags/tag10.xml" ContentType="application/vnd.openxmlformats-officedocument.presentationml.tags+xml"/>
  <Override PartName="/ppt/tags/tag9.xml" ContentType="application/vnd.openxmlformats-officedocument.presentationml.tag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45.xml" ContentType="application/vnd.openxmlformats-officedocument.presentationml.tags+xml"/>
  <Override PartName="/ppt/tags/tag21.xml" ContentType="application/vnd.openxmlformats-officedocument.presentationml.tags+xml"/>
  <Override PartName="/ppt/tags/tag23.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22.xml" ContentType="application/vnd.openxmlformats-officedocument.presentationml.tags+xml"/>
  <Override PartName="/ppt/tags/tag34.xml" ContentType="application/vnd.openxmlformats-officedocument.presentationml.tags+xml"/>
  <Override PartName="/ppt/tags/tag32.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33.xml" ContentType="application/vnd.openxmlformats-officedocument.presentationml.tags+xml"/>
  <Override PartName="/ppt/tags/tag27.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28.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3"/>
  </p:notesMasterIdLst>
  <p:sldIdLst>
    <p:sldId id="256" r:id="rId2"/>
    <p:sldId id="315" r:id="rId3"/>
    <p:sldId id="316" r:id="rId4"/>
    <p:sldId id="317" r:id="rId5"/>
    <p:sldId id="309" r:id="rId6"/>
    <p:sldId id="310" r:id="rId7"/>
    <p:sldId id="311" r:id="rId8"/>
    <p:sldId id="312" r:id="rId9"/>
    <p:sldId id="313" r:id="rId10"/>
    <p:sldId id="314"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300" r:id="rId28"/>
    <p:sldId id="319" r:id="rId29"/>
    <p:sldId id="318" r:id="rId30"/>
    <p:sldId id="320" r:id="rId31"/>
    <p:sldId id="321" r:id="rId32"/>
    <p:sldId id="301" r:id="rId33"/>
    <p:sldId id="302" r:id="rId34"/>
    <p:sldId id="303" r:id="rId35"/>
    <p:sldId id="304" r:id="rId36"/>
    <p:sldId id="305" r:id="rId37"/>
    <p:sldId id="306" r:id="rId38"/>
    <p:sldId id="307" r:id="rId39"/>
    <p:sldId id="308"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5" r:id="rId70"/>
    <p:sldId id="336" r:id="rId71"/>
    <p:sldId id="337" r:id="rId72"/>
    <p:sldId id="341" r:id="rId73"/>
    <p:sldId id="338" r:id="rId74"/>
    <p:sldId id="368" r:id="rId75"/>
    <p:sldId id="369" r:id="rId76"/>
    <p:sldId id="342" r:id="rId77"/>
    <p:sldId id="343" r:id="rId78"/>
    <p:sldId id="370" r:id="rId79"/>
    <p:sldId id="409" r:id="rId80"/>
    <p:sldId id="371" r:id="rId81"/>
    <p:sldId id="344" r:id="rId82"/>
    <p:sldId id="345" r:id="rId83"/>
    <p:sldId id="346" r:id="rId84"/>
    <p:sldId id="347" r:id="rId85"/>
    <p:sldId id="348" r:id="rId86"/>
    <p:sldId id="349" r:id="rId87"/>
    <p:sldId id="350" r:id="rId88"/>
    <p:sldId id="351" r:id="rId89"/>
    <p:sldId id="352" r:id="rId90"/>
    <p:sldId id="353" r:id="rId91"/>
    <p:sldId id="354" r:id="rId92"/>
    <p:sldId id="355" r:id="rId93"/>
    <p:sldId id="356" r:id="rId94"/>
    <p:sldId id="357" r:id="rId95"/>
    <p:sldId id="358" r:id="rId96"/>
    <p:sldId id="359" r:id="rId97"/>
    <p:sldId id="360" r:id="rId98"/>
    <p:sldId id="361" r:id="rId99"/>
    <p:sldId id="362" r:id="rId100"/>
    <p:sldId id="363" r:id="rId101"/>
    <p:sldId id="364" r:id="rId102"/>
    <p:sldId id="365" r:id="rId103"/>
    <p:sldId id="366" r:id="rId104"/>
    <p:sldId id="367" r:id="rId105"/>
    <p:sldId id="466" r:id="rId106"/>
    <p:sldId id="467" r:id="rId107"/>
    <p:sldId id="468" r:id="rId108"/>
    <p:sldId id="372" r:id="rId109"/>
    <p:sldId id="373" r:id="rId110"/>
    <p:sldId id="374" r:id="rId111"/>
    <p:sldId id="375" r:id="rId112"/>
    <p:sldId id="376" r:id="rId113"/>
    <p:sldId id="377" r:id="rId114"/>
    <p:sldId id="378" r:id="rId115"/>
    <p:sldId id="379" r:id="rId116"/>
    <p:sldId id="380" r:id="rId117"/>
    <p:sldId id="381" r:id="rId118"/>
    <p:sldId id="382" r:id="rId119"/>
    <p:sldId id="383" r:id="rId120"/>
    <p:sldId id="384" r:id="rId121"/>
    <p:sldId id="385" r:id="rId122"/>
    <p:sldId id="386" r:id="rId123"/>
    <p:sldId id="387" r:id="rId124"/>
    <p:sldId id="388" r:id="rId125"/>
    <p:sldId id="389" r:id="rId126"/>
    <p:sldId id="390" r:id="rId127"/>
    <p:sldId id="391" r:id="rId128"/>
    <p:sldId id="392" r:id="rId129"/>
    <p:sldId id="393" r:id="rId130"/>
    <p:sldId id="394" r:id="rId131"/>
    <p:sldId id="395" r:id="rId132"/>
    <p:sldId id="396" r:id="rId133"/>
    <p:sldId id="397" r:id="rId134"/>
    <p:sldId id="398" r:id="rId135"/>
    <p:sldId id="399" r:id="rId136"/>
    <p:sldId id="400" r:id="rId137"/>
    <p:sldId id="401" r:id="rId138"/>
    <p:sldId id="402" r:id="rId139"/>
    <p:sldId id="403" r:id="rId140"/>
    <p:sldId id="404" r:id="rId141"/>
    <p:sldId id="405" r:id="rId142"/>
    <p:sldId id="406" r:id="rId143"/>
    <p:sldId id="407" r:id="rId144"/>
    <p:sldId id="408" r:id="rId145"/>
    <p:sldId id="410" r:id="rId146"/>
    <p:sldId id="411" r:id="rId147"/>
    <p:sldId id="412" r:id="rId148"/>
    <p:sldId id="413" r:id="rId149"/>
    <p:sldId id="414" r:id="rId150"/>
    <p:sldId id="415" r:id="rId151"/>
    <p:sldId id="416" r:id="rId152"/>
    <p:sldId id="469" r:id="rId153"/>
    <p:sldId id="417" r:id="rId154"/>
    <p:sldId id="418" r:id="rId155"/>
    <p:sldId id="419" r:id="rId156"/>
    <p:sldId id="420" r:id="rId157"/>
    <p:sldId id="421" r:id="rId158"/>
    <p:sldId id="422" r:id="rId159"/>
    <p:sldId id="423" r:id="rId160"/>
    <p:sldId id="424" r:id="rId161"/>
    <p:sldId id="425" r:id="rId162"/>
    <p:sldId id="426" r:id="rId163"/>
    <p:sldId id="427" r:id="rId164"/>
    <p:sldId id="428" r:id="rId165"/>
    <p:sldId id="429" r:id="rId166"/>
    <p:sldId id="430" r:id="rId167"/>
    <p:sldId id="431" r:id="rId168"/>
    <p:sldId id="432" r:id="rId169"/>
    <p:sldId id="433" r:id="rId170"/>
    <p:sldId id="434" r:id="rId171"/>
    <p:sldId id="435" r:id="rId172"/>
    <p:sldId id="436" r:id="rId173"/>
    <p:sldId id="437" r:id="rId174"/>
    <p:sldId id="438" r:id="rId175"/>
    <p:sldId id="439" r:id="rId176"/>
    <p:sldId id="440" r:id="rId177"/>
    <p:sldId id="441" r:id="rId178"/>
    <p:sldId id="442" r:id="rId179"/>
    <p:sldId id="443" r:id="rId180"/>
    <p:sldId id="444" r:id="rId181"/>
    <p:sldId id="445" r:id="rId182"/>
    <p:sldId id="446" r:id="rId183"/>
    <p:sldId id="447" r:id="rId184"/>
    <p:sldId id="448" r:id="rId185"/>
    <p:sldId id="449" r:id="rId186"/>
    <p:sldId id="450" r:id="rId187"/>
    <p:sldId id="451" r:id="rId188"/>
    <p:sldId id="452" r:id="rId189"/>
    <p:sldId id="453" r:id="rId190"/>
    <p:sldId id="454" r:id="rId191"/>
    <p:sldId id="455" r:id="rId192"/>
    <p:sldId id="456" r:id="rId193"/>
    <p:sldId id="457" r:id="rId194"/>
    <p:sldId id="458" r:id="rId195"/>
    <p:sldId id="459" r:id="rId196"/>
    <p:sldId id="460" r:id="rId197"/>
    <p:sldId id="461" r:id="rId198"/>
    <p:sldId id="462" r:id="rId199"/>
    <p:sldId id="463" r:id="rId200"/>
    <p:sldId id="464" r:id="rId201"/>
    <p:sldId id="465" r:id="rId2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notesMaster" Target="notesMasters/notesMaster1.xml"/><Relationship Id="rId208" Type="http://schemas.openxmlformats.org/officeDocument/2006/relationships/customXml" Target="../customXml/item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customXml" Target="../customXml/item2.xml"/><Relationship Id="rId190" Type="http://schemas.openxmlformats.org/officeDocument/2006/relationships/slide" Target="slides/slide189.xml"/><Relationship Id="rId20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customXml" Target="../customXml/item3.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0.wmf"/><Relationship Id="rId4" Type="http://schemas.openxmlformats.org/officeDocument/2006/relationships/image" Target="../media/image12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0.wmf"/><Relationship Id="rId5" Type="http://schemas.openxmlformats.org/officeDocument/2006/relationships/image" Target="../media/image130.wmf"/><Relationship Id="rId4" Type="http://schemas.openxmlformats.org/officeDocument/2006/relationships/image" Target="../media/image12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image" Target="../media/image12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31.wmf"/><Relationship Id="rId1" Type="http://schemas.openxmlformats.org/officeDocument/2006/relationships/image" Target="../media/image120.wmf"/><Relationship Id="rId6" Type="http://schemas.openxmlformats.org/officeDocument/2006/relationships/image" Target="../media/image132.wmf"/><Relationship Id="rId5" Type="http://schemas.openxmlformats.org/officeDocument/2006/relationships/image" Target="../media/image130.wmf"/><Relationship Id="rId4" Type="http://schemas.openxmlformats.org/officeDocument/2006/relationships/image" Target="../media/image12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3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0.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1T06:06:10.280"/>
    </inkml:context>
    <inkml:brush xml:id="br0">
      <inkml:brushProperty name="width" value="0.05292" units="cm"/>
      <inkml:brushProperty name="height" value="0.05292" units="cm"/>
      <inkml:brushProperty name="color" value="#FF0000"/>
    </inkml:brush>
  </inkml:definitions>
  <inkml:trace contextRef="#ctx0" brushRef="#br0">6096 2673 75 0,'-2'-10'191'0,"2"2"-17"0,0-1-8 0,0-1-10 15,0-1-5-15,2 1-2 0,-2-3-15 16,0 2 1-16,0-1-5 0,0-1 4 15,0-2-4-15,2 2-2 0,-2-5-2 0,0 5-2 16,2 0-6-16,-2 2 1 0,0 1-6 16,0 0-10-16,0 4-15 0,0 1-8 15,0 5-8-15,0 0-5 0,0 0 9 0,0 34 3 16,-2-4 2-16,0 12-7 0,2 13-9 16,-2 6-3-16,2 25-1 0,0 0-3 15,2-3-7-15,0 0-8 0,-2-1 0 16,2-16 1-16,0-5-5 0,-2-4-4 0,4 0-4 15,-2-3-19-15,0-11-27 0,-2-2-39 0,2-9-39 16,-2-10-55-16,0-3-70 0,0-6-61 16,0-6-711-16,0-7 337 0,0 0 222 15</inkml:trace>
  <inkml:trace contextRef="#ctx0" brushRef="#br0" timeOffset="238.707">6553 2646 173 0,'2'-6'210'0,"2"4"-15"0,-4 2 2 15,0 0 5-15,12 17 0 0,-2 1-5 0,-2 5-5 16,4 10-9-16,3 11-13 0,-2 2-11 16,2 5-14-16,3 18-11 0,0-2-18 15,-2 1-8-15,-3-10-7 0,-2-6-15 0,2-4-7 16,-3 2-24-16,-4-3-35 0,1-7-38 15,0-7-46-15,-3-4-49 0,0-3-55 0,-2-5-70 16,2-6-552-16,-2-3 268 0,-2-7 178 16</inkml:trace>
  <inkml:trace contextRef="#ctx0" brushRef="#br0" timeOffset="463.2166">6965 2200 184 0,'2'-23'251'0,"0"6"-26"16,0 8-24-16,-2 3-20 0,0 6-8 16,0 0 0-16,8 30-5 0,-6-1-6 15,0 11-6-15,0 17-13 0,4 27-11 0,-4 5-12 16,0 7-10-16,0-1-12 0,0 0-7 16,2-2-17-16,1-2-7 0,-1-10-19 0,2-4-31 15,-1-15-36-15,-3-13-38 0,2-10-43 16,-2-3-44-16,2-8-35 0,-1-6-595 15,1-9 263-15,-2-7 174 0</inkml:trace>
  <inkml:trace contextRef="#ctx0" brushRef="#br0" timeOffset="818.709">7224 2301 95 0,'4'-7'141'0,"0"2"4"0,2 7 12 16,3 6-6-16,0 7 7 0,1 9-7 15,4 8 1-15,2 11-7 0,-2 9-13 16,-1 21-9-16,-2 1-12 0,-3 2-9 0,-3-12-13 16,-1-6-5-16,-2-5-8 0,2-9-10 15,-2-3-1-15,0-4-8 0,0-9 3 16,2-4 5-16,-2-8-8 0,3-4-7 16,2-6-6-16,-1-6-4 0,6-8-2 0,3-6-9 15,2-3 0-15,2-3-3 0,3-3-4 16,-2 0-2-16,-2 3-3 0,-2 6-5 0,-1 1-6 15,2-2 3-15,-2 10-1 0,1 0-4 16,0 5 1-16,3 2 3 0,2 9-1 16,0 1 2-16,3 2-2 0,-2 5 0 15,4 2 0-15,-3 0 1 0,3 2-2 0,-1-2-1 16,-2-2-3-16,3-2-16 0,-7-2-23 16,-1-3-21-16,0 0-26 0,-3-5-37 0,-1-1-46 15,-1-5-43-15,-4-2-510 0,-5-4 245 16,-2-2 161-16</inkml:trace>
  <inkml:trace contextRef="#ctx0" brushRef="#br0" timeOffset="1051.9242">6999 2713 196 0,'-28'-9'281'0,"10"4"-4"16,1 0-17-16,6 0-29 0,5-2-23 0,6 1-20 15,4-3-21-15,13-1-16 0,12-5-12 16,20-2-17-16,29-6-11 0,9-2-12 0,6 2-9 15,5 4-8-15,-5 3-9 0,-4-2-8 16,-4 6-5-16,-20 3-6 0,-12 2-6 16,-11 1-4-16,-3 2-5 0,-9 0-3 15,-4 0-6-15,-4 2-2 0,-5 1-4 0,-4 1-22 16,-7 0-36-16,-6 0-41 0,2 3-48 16,-2-3-60-16,-13 12-732 0,1-5 311 0,-3 2 205 15</inkml:trace>
  <inkml:trace contextRef="#ctx0" brushRef="#br0" timeOffset="1824.0651">9435 2335 65 0,'2'-9'232'15,"1"2"-14"-15,-3 1-21 0,0 6-17 0,0 0-15 16,0 0-2-16,-27 28-4 0,5 4-2 16,-14 23-12-16,-5 13-6 0,-7 28-6 15,-1 6-12-15,5 2-8 0,6 2-12 0,15-18-9 16,5-2-8-16,12-6-7 0,10-15-6 15,10 6-10-15,10-8-2 0,6-22-7 16,5-10-6-16,19 5-2 0,-3-17-6 16,-2-10 2-16,-1-7-7 0,10-11-3 0,13-9-5 15,4-13 1-15,-8-11-4 0,5-24-3 16,-8-8-1-16,-11-11-3 0,-13-9-1 0,-17 9-4 16,-13-5-3-16,-10-4 4 0,-12 7 7 15,-13 7 2-15,-7 4 0 0,-8 6-4 16,-9 10 10-16,-8 9-6 0,-7 12 3 0,-3 8-2 15,-3 12-3-15,11 11 1 0,5 8-5 16,4 8 1-16,1 8-4 0,7 9-2 16,5 4 1-16,9 5-1 0,4 6 2 0,11 5-4 15,9-2 3-15,10 7-3 0,13 16-4 16,9-4-10-16,10-2-21 0,5-5-35 16,5-5-24-16,5-9-35 0,4-3-37 0,7-7-44 15,3-6-61-15,-5-10-606 0,-3-7 296 16,0-4 195-16</inkml:trace>
  <inkml:trace contextRef="#ctx0" brushRef="#br0" timeOffset="2470.6332">10397 2894 157 0,'12'-14'195'0,"-4"4"18"15,-3-1 16-15,-5 4 2 0,0-1 3 0,-5 1-18 16,1 2-15-16,0 1-13 0,-2 3-24 16,6 1-17-16,-17 1-14 0,6 8-17 15,1 3-11-15,-3 4-7 0,3 5-14 16,2 1-4-16,0 3-11 0,6 2-7 0,4 0-4 15,8-1-8-15,0 1-7 0,9-2-8 16,2-2-11-16,8-6-13 0,3-2-16 16,4-8-15-16,-1-5-6 0,1-4-4 15,3-6-3-15,3-9 4 0,-3-5 0 0,-3-6 3 16,8-18-1-16,-8-8 4 0,-6-9 0 16,-7-5 0-16,-6-4 4 0,-10 6 1 15,-5 10 5-15,-4 5 13 0,-2 7 19 0,-1 3 14 16,-2 5 7-16,3 8-5 0,2 1-8 15,-2 8-1-15,-2 4-1 0,2 7-3 16,-3 7-2-16,7 1-3 0,-11 19 2 0,9 1 0 16,0 11-2-16,2 7 0 0,4 5-1 15,3 12-2-15,2 18 1 0,1 1-1 0,0-1-2 16,1-10-5-16,0-13-17 0,-5 2-13 16,5-6-11-16,-5-8-14 0,-2-3-7 15,2-7 6-15,-3-4 7 0,-1-8 0 16,0-5 5-16,-2-3 5 0,-2-5 5 0,2-3 5 15,0 0 10-15,-11-19 8 0,7 4 2 16,4-1 4-16,0-3 5 0,4-2 3 16,2-2-3-16,3 2 0 0,2-2 0 15,1 2 1-15,4 2-2 0,-2 3 1 16,3-2 0-16,0 6 0 0,2 2-3 16,-3 5 3-16,4 2-2 0,-1 6 0 0,2 0 1 0,0 5 1 15,3 3-3-15,-4 1 2 0,2 0-1 16,1 1 1-16,-1-1-2 0,0 0 2 15,2-3-1-15,1-4 4 0,1 1-5 16,2-4 6-16,-2-4 2 0,0-4 7 0,-1 1 8 16,-1-4 0-16,-3-3 9 0,-4-1 0 15,-2-3 0-15,-5-2 1 0,-6 2-8 16,-4-2 3-16,-4 3-9 0,-11-2-2 0,-5-2-4 16,-8 6 0-16,-6 0-3 0,-2 3-13 15,-3 4-17-15,0 1-23 0,-1 1-27 16,6 2-38-16,2 2-41 0,2 2-50 0,5 0-58 15,3 1-600-15,6-1 290 0,5-2 191 16</inkml:trace>
  <inkml:trace contextRef="#ctx0" brushRef="#br0" timeOffset="2852.8876">11614 2286 31 0,'4'-3'196'16,"-4"3"2"-16,2 12 9 0,-2 0-1 15,-2 2-9-15,0 14-10 0,2 2-13 16,-2 12-12-16,-1 11-19 0,-1 5-11 0,2 23-10 16,-2 0-14-16,0-15-9 0,-3-9-13 15,3-1-4-15,2-3-9 0,-2-10-6 16,2-5-7-16,0-7-4 0,0-4 14 0,-2-6 2 16,-1-5-5-16,0-5-6 0,-1-5-5 15,2-5-5-15,4-1-12 0,-4-13 2 16,6 0-7-16,4-3-6 0,5-3-1 0,8-3-2 15,2-2-6-15,7 3-3 0,2 2-3 16,3 0 2-16,3 6-2 0,-2 1-3 16,-2 4-3-16,-3 6 0 0,-1 2-3 15,-4 1 4-15,1 5-2 0,-4 1-2 16,-6 4 2-16,-7 2-2 0,-2 0 3 0,-6 4-2 16,-6 0 1-16,-4 0-1 0,-12 4 0 0,-1 0-1 15,-11 2-10-15,0-7-22 0,3 3-26 16,-3-2-35-16,2-4-34 0,7-1-38 15,3-4-53-15,4-2-44 0,2-1-554 16,8-5 276-16,4 0 182 0</inkml:trace>
  <inkml:trace contextRef="#ctx0" brushRef="#br0" timeOffset="3134.6558">12083 3126 141 0,'26'-12'187'0,"-5"-1"-4"16,-1 0-10-16,0-2-8 0,-2-1-10 0,0-1-5 15,1-4-10-15,1-4-1 0,-6 4-1 16,1 0 0-16,-4 2 0 0,-1-1-6 16,-1 3 1-16,-3 3-7 0,-4 1-8 15,0 3-14-15,-4 4-7 0,-2 2-6 0,4 4-9 16,-21 6 0-16,11 4-2 0,-4 1 0 16,6 8-11-16,-2 2-2 0,3 2-3 0,5 1-7 15,2 2-1-15,4-2-1 0,3 3-4 16,3-2-7-16,4 2-1 0,2-6-1 15,-2-2-3-15,6-5-5 0,1 0-1 16,3-3-23-16,-2-5-24 0,4-4-45 0,-3-4-55 16,5 1-73-16,1-6-61 0,-1-4-777 15,2-3 348-15,1-4 230 0</inkml:trace>
  <inkml:trace contextRef="#ctx0" brushRef="#br0" timeOffset="3627.7027">12746 2910 187 0,'4'-6'179'0,"2"3"-17"0,-1-2-13 15,4 4-13-15,-9 1-9 0,16 6-6 16,-5 0-9-16,4 3-9 0,-5 2-7 16,5 6-8-16,0-3-8 0,0 5-9 0,-1 0-5 15,0 1-6-15,-2-4-8 0,-2 4-4 0,1-7-8 16,-3 2 0-16,1-3 6 0,-2-2 14 16,-3 1 21-16,0-4 19 0,0-4-5 15,-2 0-6-15,-2-3-1 0,0 0-12 16,6-16-11-16,-4 5-6 0,6-5-5 0,-2-2-3 15,6-3-12-15,3-4-17 0,6 0-31 16,0 0-40-16,11-6-47 0,4 3-56 16,21-9-59-16,-2 4-580 0,5 3 269 0,-1 1 177 15</inkml:trace>
  <inkml:trace contextRef="#ctx0" brushRef="#br0" timeOffset="4264.829">14592 2882 2606 0,'-24'-15'-6'16,"5"-4"17"-16,5-1 28 0,3 4 50 16,2-2 16-16,3 3-6 0,4 0-21 0,2 0-20 15,2-2-11-15,4 4-6 0,8-2-6 16,0 2-1-16,5 4-5 0,3 1-5 0,-4 3-1 15,4 3-2-15,-4 5-8 0,2 3 4 16,-5 4-3-16,-3 5 2 0,-4 4-5 0,-6 2 2 16,-6 7-2-16,-8 1-1 0,-3 4-1 15,-8 3-7-15,-2-2 8 0,3-6-2 16,3-3 1-16,2 0-1 0,2-6 0 16,1-1-4-16,5-3 1 0,0-2-1 0,7-2-2 15,4-1 5-15,7-1-6 0,8-3-11 16,10-3-26-16,3 0-31 0,4-6-23 0,4 0-27 15,7-3-17-15,-3-1-6 0,7-3-6 16,-3-3-2-16,1 0 14 0,-9 1 12 16,-2-1 12-16,-5 1 29 0,-1 1 28 0,-4-2 38 15,-5 1 19-15,-5 2 22 0,0 1 22 16,-6-1 10-16,-2 1 7 0,-4 3 3 16,1 0-1-16,-3 2 0 0,-2 4-3 15,0 0-1-15,0 0-2 0,0 0-3 0,-15 16-5 16,13-7-4-16,0 3-3 0,2-1-1 15,0 3-4-15,2 2 1 0,4-4-3 0,3 4-2 16,2-5-1-16,3 2-3 0,5-1-1 16,-1-5-2-16,0-1-4 0,2-2 0 0,1-2-3 15,0-2 2-15,-2-4-2 0,-1-2 7 16,0-1-1-16,-4-3-3 0,-3-1 3 16,-2-4-5-16,-1-1-1 0,-6 2 1 15,-2-2-1-15,-6-2 0 0,-7-1-8 0,-2 3-1 16,-5-2-4-16,-6 1 1 0,-2 4-1 15,-1 0-2-15,-3 1-7 0,2 4-18 0,3 3-25 16,-1 3-32-16,5 2-35 0,0 0-31 16,-3 6-30-16,5 1-36 0,3 3-38 15,0-1-663-15,10 4 309 0,-3-1 203 0</inkml:trace>
  <inkml:trace contextRef="#ctx0" brushRef="#br0" timeOffset="4716.6223">15565 2831 12 0,'26'-14'226'0,"-3"-1"-10"16,-3 4-17-16,0 1-21 0,-3 2-14 16,0 4-13-16,0-2-15 0,-2 0-15 0,0 6-9 15,-3 0-9-15,1 1-6 0,-2 7-9 16,-1 2-6-16,-1 3-4 0,-5 2-7 15,-2 4-2-15,-2 0-6 0,-2 2-2 16,0-1 4-16,0 5 0 0,0-4-1 0,2-2-5 16,-2 2-4-16,2-3-6 0,0-1-4 15,2-2-4-15,2 0-2 0,2-1-5 16,5-5-2-16,4-1-18 0,1-2-26 16,4-4-30-16,3-4-30 0,5-2-18 0,-2-4-22 15,7-5-21-15,-1-5-8 0,2-3 9 16,-1-7 12-16,-1 0 32 0,-2-3 31 0,0 0 27 15,-5 1 32-15,-6 3 33 0,0 5 34 16,-5-3 30-16,2 9 25 0,-6-2 6 16,0 2 1-16,-1 5-4 0,-1-3-2 0,-1 6-18 15,-3 1-11-15,0 6 7 0,-4 1 12 16,5 10-8-16,-5 2-4 0,-2 7-4 16,-1 9 2-16,-1 0-16 0,-2 6-8 0,-1 2-8 15,1 2-20-15,0 2-45 0,-1 0-52 16,-3-3-61-16,0 0-74 0,-4-1-56 15,-4 2-828-15,-6-2 362 0,-7-4 240 16</inkml:trace>
  <inkml:trace contextRef="#ctx0" brushRef="#br0" timeOffset="5098.5991">9793 4303 1285 0,'-150'25'34'16,"21"0"-23"-16,-4 1 18 0,-1 2-7 15,-1-3 26-15,2 2 33 0,10-2 28 16,30-8 10-16,10-1-7 0,28-5-3 0,21-4-4 16,19-3 0-16,18-4-3 0,-3 0 8 15,76-10-2-15,50-6-4 0,33-9 1 0,80-10-6 16,22-1-7-16,35 1-13 0,17-5-8 15,3 3-4-15,12 3-2 0,6 1 6 16,1 5 6-16,-14 4 4 0,-1 2-6 16,-11 3-4-16,-19 3-5 0,-21 3-5 0,-23 2-7 15,-64 5-3-15,-18-1 3 0,-11 1-4 16,-17-2-1-16,-37 1-7 0,-10 3-18 0,-23-2 9 16,-14 4 0-16,-11-1-7 0,-7 0-2 15,-5 2-1-15,-1-1-11 0,-6-2-25 16,-2 4-24-16,-1-2-27 0,-6 2-57 0,-7-2-65 15,1 2-82-15,-7 0-909 0,0 0 401 16,0 0 263-16</inkml:trace>
  <inkml:trace contextRef="#ctx0" brushRef="#br0" timeOffset="21508.2124">21128 9275 6 0,'-2'-6'109'0,"0"0"0"0,2 6-8 0,-2-7 1 15,0 2-10-15,2 5 0 0,0-4-9 16,0 4-3-16,0 0-2 0,-2-6-6 0,2 6-7 16,0 0-3-16,-2-6-6 0,2 6 1 15,0 0-10-15,0 0 2 0,0 0 0 16,0-6 9-16,0 6 1 0,0 0 9 0,0 0 13 15,0 0 7-15,0 0 4 0,0 0 8 16,0-7 3-16,0 7-1 0,0 0-2 16,0 0-3-16,0-6-2 0,0 6-6 0,0 0-9 15,0 0-8-15,0 0-6 0,0 0-6 16,0 0-4-16,0 0-7 0,0-6-10 16,0 6-6-16,0 0 0 0,0 0-5 15,0 0-2-15,-2 21-2 0,0-5 2 0,-1 2 1 16,-2 11 1-16,1 5 4 0,-2 6 1 15,0 2 0-15,0 8-4 0,-1 2 2 0,-1 1-2 16,1 0-6-16,-1 0 0 0,-1 1-2 16,1-5-1-16,0 1-5 0,-1-3 2 15,2-6 1-15,3-6-5 0,0-6 0 16,-2-2 0-16,4-4-3 0,-2-6 2 0,-1-7-10 16,-1-6-6-16,0-5-1 0,6 1 0 15,-18-27 1-15,8 1-4 0,0-16-4 0,-4-26-2 16,4-14 4-16,4-10-7 0,4 1 1 15,6-3 1-15,6 3 0 0,6 5 0 16,4 5 3-16,10 10 1 0,1 4-1 16,8 8 3-16,1 8-3 0,9 6 3 0,4 8-1 15,-6 12 0-15,-3 10 3 0,-3 8 1 16,0 4 6-16,-1 8-4 0,-4 7 3 0,1 11 6 16,-8 8-7-16,-6 3 2 0,-5 3 0 15,-10 1 0-15,-8 5 0 0,-4-3 0 16,-10 6-1-16,-4-2 4 0,-8-5-1 15,-1-1 2-15,-3-3-2 0,-2-3 7 0,1-5 6 16,3-4-1-16,2-3 3 0,8-2-1 16,1-3-5-16,0-1 0 0,2 0-4 0,3 2 1 15,0 3 0-15,4 0-2 0,2 4 2 16,4 2-1-16,4 2 1 0,2-1 0 16,4 5 0-16,4 2 0 0,2-4-1 15,5 0 0-15,5 5-1 0,6-3 0 0,1-3 2 16,5-3-3-16,2-4 8 0,4-4-6 15,-1-6-2-15,1-5 1 0,3-2-3 0,-1-6 3 16,-2 0 0-16,1-7-3 0,-5 0 2 16,-3-4-1-16,-5-5-1 0,-2-1-1 15,-5-3-3-15,-4-2 3 0,-6 3-1 16,-7 0 3-16,-2 0-2 0,-4 2-3 0,-4 2 2 16,-2 2 0-16,-3 1 1 0,-1 6 1 15,-3-1-4-15,0 7 0 0,1 4 1 16,-2 2 0-16,6 6 0 0,0 1-1 0,2 2 2 15,4 2-2-15,4 3 2 0,4-1 4 16,2 4-2-16,10-4 3 0,-2-1-3 16,10 2-6-16,-1-6 0 0,3-3-1 0,1-4-9 15,3-2-4-15,4-7-3 0,2-2-3 16,0-4-5-16,-2-3 0 0,6-8 1 16,-4 0 3-16,-2-1-2 0,-4-3 7 0,-7 4 3 15,-3 3 3-15,-3 1 13 0,-4 3 7 16,-3 3-2-16,-1 4-1 0,-3 6 5 15,-4 2 8-15,-4-1 4 0,0 21 0 16,-2-4 4-16,0 8-2 0,-2 4 0 16,0 9-2-16,0 7-3 0,0 10 0 0,-1 3 0 15,1 1-6-15,2 0 2 0,2-3-2 0,-2-9 1 16,2-5-3-16,0-8-6 16,-2-4 1-16,2-5-3 0,0-6-5 0,0-7-9 15,0-8-4-15,0-4 1 0,0 0 2 16,-4-35-1-16,1 7 0 0,1-12-2 0,-2-2-6 15,4-10-1-15,-2-1 2 0,4 0 3 16,2-1-3-16,5 3 4 0,3 3-1 0,5 4 0 16,3 7 4-16,0 0 2 0,6 5 1 15,-3 9 0-15,5 2 0 0,2 6 3 16,-5 4-2-16,0 3 3 0,-2 5 1 16,-1 3-1-16,-1 3 2 0,-6 5 2 0,-3-1 2 15,-3 3 0-15,-7-1 2 0,-4 3-1 16,-7 1-1-16,-8 0 1 0,-6 2 1 0,-9 0-3 15,1 1-7-15,-5-5-16 0,0 1-28 16,0-5-26-16,4-1-38 0,7-2-48 16,1-3-28-16,5-1-29 0,4-3-578 15,2-3 272-15,9-1 180 0</inkml:trace>
  <inkml:trace contextRef="#ctx0" brushRef="#br0" timeOffset="21796.0802">22748 9454 91 0,'14'2'156'0,"5"4"-4"0,4 1-12 0,-2 3-13 16,1 4-8-16,4 3-12 0,-4 2-8 15,2 2-5-15,-3 1-9 0,-5 1-5 16,-2-2-14-16,-6 2 2 0,-4-5-4 16,-2 0 9-16,-2 1 11 0,-2-3 8 0,-4-2 8 15,0-4 5-15,-2-1 3 0,-2-5-5 16,2 0 2-16,0-4-6 0,8 0-7 0,-11-7-10 15,7-3-8-15,4 0-10 0,2-7-6 16,2 0-6-16,7-5-6 0,3-3-15 16,6-2-21-16,-1 3-25 0,4-1-23 15,-2 2-28-15,1 3-22 0,-4 3-36 0,-1 4-24 16,-2 6-10-16,-4 2 2 0,1 5-10 16,-3 3-469-16,0 5 216 0,-3 3 142 15</inkml:trace>
  <inkml:trace contextRef="#ctx0" brushRef="#br0" timeOffset="22894.2763">23268 9656 485 0,'15'9'-16'0,"2"0"16"0,-2-7 17 16,2 1 10-16,-1-3 7 0,0 0 6 0,0-3 6 16,3 1 16-16,2-4-8 0,0-2 5 15,1-2 8-15,-1-1-2 0,0-2 3 16,-4-1 3-16,0-1 4 0,-4 0 2 16,-3 1-1-16,-2 1-3 0,-4 0-4 0,-1 2-3 15,-6 1-4-15,-1 4 3 0,-4 1 1 16,0 2-4-16,-5 3 0 0,-2 5-2 15,0 2-6-15,3 3-2 0,-3 1-10 16,4 0-1-16,1 5-4 0,4-1-7 0,2 0 3 16,1 0-4-16,6-1-3 0,5-1-2 15,2 1-3-15,3-5 0 0,6-3-8 0,0-3 4 16,2-3-3-16,6-3-3 0,1-3-3 16,4-6-3-16,1-5-4 0,4-4-6 15,-3-4-4-15,0 1-2 0,-5-2-1 16,-6 2 0-16,-4 1 5 0,-1 7-2 0,-4-2-1 15,1 3 2-15,-4 2 6 0,1 1-4 16,-1 3-5-16,-1 1 0 0,-1 4 7 16,2 2 2-16,1 2-5 0,4 4 4 0,0 2-2 15,1 4 5-15,2 1-5 0,-2 2 2 16,0 1 4-16,-2 4-2 0,-3 1 3 16,-3 0-5-16,-5-1 4 0,-2 1 2 0,-6-2 0 15,-5 4 0-15,-5-2 2 0,-4 0-8 16,-2-2 8-16,-2-1-4 0,3-6 0 15,1 2 2-15,0-2 0 0,4-2-7 16,3-2-9-16,2-4-2 0,3 3-2 0,4-4 2 16,2-1 3-16,0 0-2 0,6 8 5 15,3-5-4-15,2-3 3 0,-1 0 3 0,2 0-3 16,2-3 4-16,2 1-2 16,3-4 3-16,3 0-1 0,1-5 1 0,2 0 4 15,3-5-3-15,-1-3 3 0,1-1 7 16,-2-1 4-16,-1-2 3 0,-4 0 7 0,0 0 10 15,-5 1 2-15,2 3 2 0,-6 1 12 16,-1 0 6-16,-2 5-6 0,-3 0-4 16,-4 4-4-16,-2 3-5 0,-2 0-3 0,2 6-1 15,0 0-4-15,0 0-2 0,-19 18-8 16,14-9 5-16,3 3-7 0,0-1 0 16,2 3-2-16,2-3-5 0,3 3-14 0,1-3-11 15,5-2-12-15,2 1-9 0,1-5-7 16,4-2 5-16,0-3 2 0,1-3 1 15,5-2 3-15,-4-3 5 0,4-3 1 16,2 0 3-16,-3-3 4 0,-2-2 3 0,0 1-1 16,1 2 6-16,-4 1 2 0,-3 1 7 15,0 1-2-15,-2 3 2 0,-3 3 1 16,-2 4 10-16,2 2 6 0,-4 6-1 0,0-1 0 16,-2 5-6-16,2-1 4 0,-2 2 0 15,1 0-1-15,-3-1 0 0,2 0-3 16,-2-3 5-16,3 1-1 0,-1-3 0 0,0-1 2 15,2-1-2-15,3-4-2 0,1-1-2 16,3-1 2-16,0-5 0 0,1 0-3 16,2 1-4-16,-4-1 4 0,1 1-7 0,1 2 4 15,0 0 2-15,-4 3-2 0,2 0-1 16,2 3 0-16,-4 0 2 0,5 2-2 16,-3 4 2-16,3-1-2 0,0 0 3 15,1 0 1-15,2-2-3 0,1 0 4 0,0-2-2 16,4-3 0-16,-1-2-1 0,5-3 2 15,3-5 0-15,2-3-1 0,-3-7 3 16,1-2 3-16,-1-8 1 0,-2-3-3 0,-3 0 9 16,-1-9-4-16,-3 0 0 0,-4-4-1 15,0 4 6-15,-6 5 10 0,-2 3 2 16,-2 2 8-16,3 6 2 0,-5 1-4 0,1 6-5 16,-3 10-1-16,0 2-3 0,-2 6-5 15,0 0 1-15,0 0-2 0,-4 31 0 16,4-11-8-16,0 11 5 0,0 3 1 0,0 8-7 15,2 0-14-15,0 3-13 0,-2-1-18 16,4 0-26-16,0-4-29 0,0-2-19 16,1-2-14-16,-3-7-17 0,0-2-8 15,0-8-22-15,0-4-473 0,-2-3 218 0,0-7 145 16</inkml:trace>
  <inkml:trace contextRef="#ctx0" brushRef="#br0" timeOffset="23987.9963">25420 9526 704 0,'-8'-25'-9'0,"2"5"13"0,4 2 9 0,0 2 3 16,2 0-3-16,4 3 1 0,0 0 0 15,4 0-4-15,5 1-4 0,2 0 0 16,4 3-2-16,7-3-7 0,-1 3-16 16,7-1-14-16,2 1-2 0,4 2-4 0,4 1-1 15,1-1 4-15,-1-2 5 0,-2 1 10 16,-2 0 9-16,-2-1 17 0,-6 1 19 0,-6 0 13 16,0-3 16-16,-9 4 8 0,-2-2 13 15,-5 3 3-15,-5-2 5 0,-8 3 5 16,5 5 0-16,-17-6-4 0,4 6 5 15,-1 4-4-15,-6 0-9 0,4 4-5 0,-6 3-9 16,3 2-5-16,3 0-6 0,-2 5-8 16,6-4-1-16,2 3-9 0,3-4 2 0,2 0-3 15,3 0-3-15,4-4-1 16,3-1-4-16,2-2-2 0,1 0-5 0,2-5 2 16,1 2-6-16,2-3-2 0,-3 0-6 15,3-3 1-15,-3 3 2 0,-10 0 0 0,18 0-1 16,-10-1-4-16,0 2 2 0,-2 2-9 15,-6-3 7-15,12 7 0 0,-10 3 0 16,4-3-2-16,0 3 2 0,0 1 0 0,3 2 3 16,2-1-5-16,1-3 4 0,3 1 3 15,5 1-1-15,-4-6-6 0,5-2 5 16,0-3 1-16,2-3-2 0,3-4-1 0,0-5 1 16,1-2 2-16,-1-9 5 0,3-4-4 15,-4-5 1-15,3-5-2 0,5-19 0 16,-1 1-4-16,-8 7 4 0,-5 4-3 15,-3 2 7-15,-2 10 13 0,-4 1 2 0,-2 7 3 16,-1 0-5-16,-3 9-3 0,-2 4 0 16,-4 3-2-16,0 8-1 0,2 0 2 15,-11 17-3-15,3 0 2 0,2 8-2 16,-7 8-4-16,4 3-1 0,-3 9-1 0,1-1 2 16,1 2 0-16,1-6-1 0,0-2-3 15,3-6 0-15,2-2 2 0,0-6-2 0,-2-1-2 16,4-6 4-16,0-4 0 0,0-3-4 15,2-3 2-15,0-5-1 0,0-2-5 16,0 0-1-16,14-15-4 0,-4 4-3 16,3-1 1-16,0 1-1 0,4-1 2 0,-3 3 1 15,2-1-3-15,-4 3 2 0,3-1 0 16,-2 2 0-16,-1 5-1 0,-1 1 2 16,-3 1 1-16,3 1 1 0,0 4-4 0,-3 0 4 15,2 1 1-15,2 1-3 0,-2-2 4 16,0-1 1-16,3-1 0 0,0 2 2 15,4-4 1-15,-3-2-3 0,6-2 0 0,-4-2 3 16,4-2-2-16,-3-1 1 0,-1 1-6 16,0-2 6-16,0 1 3 0,-3 1 0 15,0 0 5-15,-3 0-4 0,1 4 1 16,-1-3-3-16,-1 1-4 0,-2 2 2 0,1 2-3 16,-8 0 2-16,16 6 4 0,-5-1-5 15,-2-3 0-15,3 6 4 0,1-2-7 16,2 0 3-16,0-1 3 0,-3-1-2 0,4 0-2 15,-4 0 0-15,-2-2 0 0,1-2-7 16,-11 0 1-16,17-4-3 0,-8 0 2 16,-3-2 0-16,0-1 0 0,-4 0 0 0,2 1 1 15,-4-4 3-15,2 2-2 0,-2 1 1 16,2-3 0-16,0 1-1 0,1 1-1 16,0-2-1-16,1 1 0 0,0 0-3 0,2 2 2 15,2 0 0-15,1-1 0 0,-1 3-4 16,3 1 3-16,-3 0 1 0,3 2 0 15,-3 1 3-15,3 1-3 0,-11 0 2 0,17 1 1 16,-9 1 4-16,0-2 0 0,2 2-1 16,-10-2-3-16,12 0 9 0,-4 0 5 15,-8 0 4-15,13 0-1 0,-13 0-4 16,15-4-1-16,-8 3-2 0,1-2 3 0,0 1-3 16,0 1-2-16,2 1 0 0,-10 0 2 15,14 3 5-15,-6 3-1 0,1 0 1 16,-3 3-3-16,1 1 1 0,-1 0-4 0,-2 2-11 15,1-1-37-15,-1-3-44 0,0 3-63 16,0-5-79-16,2-4-478 0,-4 1 240 16,-2-3 159-16</inkml:trace>
  <inkml:trace contextRef="#ctx0" brushRef="#br0" timeOffset="24123.1581">27266 8797 189 0,'-6'-8'183'0,"2"2"-18"15,0 1-17-15,0 3-38 0,4 2-48 16,-7-2-56-16,7 2-71 0,0 0-207 0,-23 6 93 16,6 0 61-16</inkml:trace>
  <inkml:trace contextRef="#ctx0" brushRef="#br0" timeOffset="24520.6927">19932 10687 143 0,'-4'-2'247'15,"4"2"-1"-15,30-11 7 0,9 0-13 16,44-5-19-16,48-7-21 0,41-4-18 0,60-7-13 16,31-1-12-16,21-3-13 0,17 4-11 15,8 0-5-15,19 2-6 0,9 1-10 16,-4 1-6-16,-8 7-4 0,3-2-5 0,-9 10-8 16,-18 2-7-16,-20 1-2 0,-27 3 0 15,-59 5-19-15,-13 0 6 0,-12 0-1 16,-14-2-12-16,-21 3 0 0,-33-1-1 0,-24 2-3 15,-18 0-6-15,-13 2-10 0,-3-2 5 16,-9 2-5-16,-1-4-5 0,-4 4-10 16,-5 0-14-16,-1 0-41 0,-4 0-56 0,-4-2-80 15,-4 2-85-15,-3 0-894 0,-9 0 391 16,0 0 258-16</inkml:trace>
  <inkml:trace contextRef="#ctx0" brushRef="#br0" timeOffset="24961.2243">21255 11151 130 0,'0'0'215'0,"0"0"-3"0,0 0 0 15,-16 20-9-15,4 2-4 0,-4 5-4 16,-8 13-4-16,-7 15-13 0,-3 1-13 0,-2 3-14 16,-1 0-17-16,1-2-11 0,-1-2-10 15,1 1-12-15,0-1-11 0,8-11-8 16,3-6-6-16,1 0-13 0,2-4-3 16,-2 0-11-16,3-8-28 0,-3 1-28 0,6-4-42 15,-2-5-42-15,6-1-54 0,-1-4-43 16,2-4-44-16,4-3-534 0,1-6 261 0,2 0 171 15</inkml:trace>
  <inkml:trace contextRef="#ctx0" brushRef="#br0" timeOffset="25784.6388">19534 12344 121 0,'-16'-11'203'16,"-4"5"-14"-16,2 4-12 0,-2 5-1 16,1 9-1-16,-2 10-6 0,-8 12-5 15,-8 15-5-15,-1 10-13 0,0 6-11 0,2 2-12 16,-2 5-12-16,7 3-11 0,3-1-11 15,9 0-11-15,1-2-6 0,12-13-7 0,6-7-8 16,4-11-6-16,5 7-5 0,4-6-6 16,2-9-9-16,-1-3-14 0,6-7-6 15,-2-8-6-15,2-6-10 0,1-5-8 16,0-5-1-16,2-10-1 0,5-2 1 0,-1-5 3 16,1 0 0-16,-2-1 5 0,-4 2 3 15,-2 2 11-15,-6 2 8 0,1 3 4 0,-5 2 5 16,4 3 7-16,-6 3 2 0,2 4 1 15,1 2-3-15,-2 3-3 0,1 3-2 16,1 1-3-16,1 1-3 0,6 3-1 0,-2-2-5 16,4 1-18-16,-2-1-31 0,1-2-27 15,3 1-42-15,-2-2-40 0,6-3-33 16,-2-2-44-16,-3-5-534 0,2 0 256 0,0-8 170 16</inkml:trace>
  <inkml:trace contextRef="#ctx0" brushRef="#br0" timeOffset="26700.1928">20122 12965 27 0,'7'-4'190'0,"0"1"1"0,1 1-7 15,2 2-9-15,7 2-15 0,1 4-16 16,-2-1-14-16,6 4-12 0,-2 3-11 0,0 4-8 16,-3-1-11-16,-3 4-7 0,0-2 2 15,-4 2 7-15,-6-2 8 0,-4-2 12 0,-4 0 2 16,-6-1 4-16,-2-4 7 0,-2 1 1 15,-3-5-2-15,-2-4-5 0,0-2-7 16,-1-1-11-16,0-9-14 0,2-1-13 16,4-4 2-16,3-2-6 0,5 0-11 0,4 0-8 15,6-3-9-15,2-1-18 0,7 0-20 16,1 2-29-16,8-1-28 0,-1 2-34 0,2 3-30 16,5-1-29-16,-3 7-19 0,3 0-18 15,1 2-16-15,1 1-1 0,0-2-3 16,2 4 6-16,1 1 15 0,-3-3 17 15,2 2 27-15,-3-2 28 0,-1-2 28 0,0 3 35 16,-6-3 23-16,0 0 30 0,-7 1 25 16,-3-1 23-16,-4 2 13 0,-3 1 15 0,-5-1 12 15,-3 3 8-15,3 3 10 0,0 0 3 16,-24 0 1-16,11 6-1 0,-2 1-6 16,0 0-6-16,-1 7-8 0,0-1-13 15,4 0-5-15,3 3-9 0,1-3-4 0,3 2-6 16,3-2-8-16,0 1-5 0,4-3-3 15,3-2-9-15,1-3-7 0,3 0-12 16,-1-2-10-16,2-2-6 0,2-2 0 0,-2 0-1 16,0-2-1-16,1-1 2 0,-1 2-3 15,1 0 3-15,-2-2-1 0,-1 1-2 16,0 2 3-16,-8 0 1 16,16 2 1-16,-10 2 0 0,2 0 1 0,2-1-1 0,6 3-1 15,-4-1 1-15,5-2-2 0,2 0-4 16,2-3-8-16,3-3-2 0,3 0-14 0,5-3-3 15,0-5-6-15,-1-2-4 0,-1-1 5 16,2-2 4-16,-5-3 5 0,-3 0 0 16,-2 0 8-16,-2 2 2 0,-4 4 16 15,0-1 22-15,-6 6 9 0,-1 2 11 0,-1 3 17 16,-8 3 10-16,4 10 12 0,-2 3 6 16,-4 6 6-16,0 6 0 0,-2 7-1 0,2 5 3 15,0 6-12-15,-3 7-7 0,1 1-3 16,4-5-13-16,-2 7-2 0,2-5-4 15,0-1-7-15,2-3 1 0,2-2-11 16,-1 1 1-16,-1-8-6 0,0-6 0 0,0-1-5 16,-2-6 0-16,0-5-5 0,0-6 0 15,0-3-5-15,-2-7 1 0,2-1-5 0,0 0-2 16,-9-20-1-16,9 3 2 0,-2-10-6 16,2-4-4-16,2-6 0 0,3-6 3 15,5-2-12-15,3-1 5 0,6 0 1 16,3 4-3-16,2 3 3 0,6 7 2 0,-1 2 0 15,5 5 1-15,-6 8-1 0,-1 0 1 16,-3 8 0-16,-5 3-1 0,-2 3 5 16,-2 3-2-16,-7 1-4 0,-2 5 8 0,-4 1-1 15,-4 1 2-15,-4 4-7 0,-4-1 3 16,-7 2 0-16,-5 0-7 0,-5 3-24 16,-3-5-21-16,-4-3-28 0,2-2-28 0,5-4-32 15,4-2-44-15,2-2-38 0,6-6-30 16,2-4-646-16,5-1 305 0,6 0 202 0</inkml:trace>
  <inkml:trace contextRef="#ctx0" brushRef="#br0" timeOffset="27083.0318">21602 12778 64 0,'21'-19'124'0,"-1"0"-4"0,-6 2 2 16,1-2-1-16,-2-2-15 0,0 0-7 15,-1-4-1-15,-2 3-4 0,0-3-3 0,-2 1 5 16,-2 4 5-16,0 2 4 0,-4 4-3 15,0 2-5-15,-4 3 1 0,-4 5 1 16,2 2 1-16,4 2-2 0,-20 17 1 0,12 0-7 16,-2 8-2-16,-3 6-9 0,5 3-7 15,-3 2-6-15,2 0-10 0,5 2 0 16,0-1-10-16,0-5-4 0,2-4-5 0,2 1-4 16,0-8-4-16,0-2-1 0,2-2 0 15,2-7-3-15,2-5-2 0,3-3-3 16,2-4-3-16,3-5 0 0,1-1-4 15,7-3-1-15,-4 0-1 0,4-1 2 0,-1 0 2 16,0 3 6-16,-2 1 4 0,0 3 5 16,0 3 12-16,0 0-5 0,-2 6 6 0,2 1-1 15,1 5 6-15,-2 1 0 0,1 3-12 16,-2-1-4-16,0 4-9 0,0-2-2 16,-2 1-2-16,1-1-20 0,0-2-28 0,-4-3-33 15,-1-1-41-15,1-4-55 0,2-3-41 16,0-3-46-16,0-5-679 0,8-6 314 15,-7-1 206-15</inkml:trace>
  <inkml:trace contextRef="#ctx0" brushRef="#br0" timeOffset="27430.9909">22732 10553 96 0,'0'0'233'0,"0"0"12"16,18 10-7-16,-4-4-16 0,8 7-15 0,13 2-13 15,25 16-11-15,15-1-9 0,22 12-11 0,8 1-6 16,2 0-11-16,4 3-14 0,-1-3-8 15,0 3-5-15,-6 0-11 0,-4-4-10 0,-23-8-6 16,-4-2-11-16,-8-1-5 0,-14-9-5 16,-13-3-8-16,-8-4-4 0,-5-2-3 15,-4-4-2-15,1-1-11 0,-8-1-6 16,-1 1-3-16,-5-3-23 0,-1 0-45 0,-3-2-66 16,-4-3-88-16,0 2-88 0,0-2-717 15,0 0 338-15,-2-15 223 0</inkml:trace>
  <inkml:trace contextRef="#ctx0" brushRef="#br0" timeOffset="28419.1923">23630 11645 113 0,'43'-23'116'0,"3"4"-6"16,19-6-14-16,12 3-5 0,8-3-15 0,8 0-4 16,6 6-1-16,-2-2-11 0,-4 3-4 15,-6 3-11-15,-11 2-3 0,-16 4-15 16,-15 1-32-16,-12 1-33 0,-7 3-48 16,-8 1-202-16,-6-2 98 0,-6 3 64 0</inkml:trace>
  <inkml:trace contextRef="#ctx0" brushRef="#br0" timeOffset="28585.9168">24316 11424 39 0,'-9'23'94'16,"3"2"1"-16,4 1 3 0,2 1-14 15,2 1 2-15,2 2-6 0,2 7-8 0,1 1-8 16,1 10-2-16,1-1-9 0,-1-1 2 16,1 2-9-16,-3-8-2 0,-2-1-7 15,0 0-3-15,-2-8-17 0,0-1-34 16,1-3-28-16,-1-1-36 0,1-7-231 0,-1-2 106 15,2-4 70-15</inkml:trace>
  <inkml:trace contextRef="#ctx0" brushRef="#br0" timeOffset="28864.2294">24857 12054 2 0,'24'-18'104'0,"-6"-2"10"0,-2 1-14 15,-4 3 9-15,-1-1-2 0,-7 0 1 16,0 1 0-16,-4 0-1 0,-2 1 4 16,-4 0-7-16,-3 3 9 0,-1 1-7 0,-4 3-5 15,-6 5-4-15,1 3-6 0,-2 2-6 16,-2 5-7-16,1 5-7 0,4 3-6 0,0 2-4 16,6 1-7-16,1 4-5 0,3 3-5 15,6-3-5-15,2 3-3 0,4 0 0 16,2 0-7-16,5 2-2 0,-1-5-4 15,8 3-10-15,-4-6-44 0,5-3-34 0,-2 0-44 16,4-5-51-16,-1-2-496 0,-2-4 223 16,0-3 148-16</inkml:trace>
  <inkml:trace contextRef="#ctx0" brushRef="#br0" timeOffset="29354.8461">25255 11914 54 0,'20'0'57'0,"-2"4"-4"0,2 0-4 16,-6 5-6-16,1-1-2 0,-2 3-5 0,-2 3 1 16,-3 0-3-16,-2 2 0 15,-2-1 8-15,-4-2 4 0,-2 1 4 0,0-3 13 16,0 0 0-16,0-1 4 0,-2-2-10 16,2-3-9-16,0-1-4 0,2-4-7 0,0 0-1 15,0 0-9-15,12-13 1 16,-3 7-5-16,0 0-3 0,3-1-2 0,-2 1-1 15,1 2-2-15,0 2 3 0,-1 2-4 16,3 2-2-16,0 2 1 0,0 2-3 0,-1-1 2 16,1 5-2-16,2-2-3 0,-1 1-1 15,5 0 4-15,1-1-4 0,0-2-2 16,6 0 1-16,2-6 5 0,3-2-6 16,3-6 2-16,2-5 2 0,5-5 5 0,-3-6 17 15,0-3-3-15,-7-5 2 0,-3-7-1 16,6-12-2-16,-7-8-3 0,-9 4-2 15,-8 6-8-15,-2-3 22 0,-4 8 8 16,-4 2 7-16,-2 5 15 0,0 6 8 0,0 1-1 16,0 7-8-16,-2 5-4 0,0 9-4 15,0 3-4-15,4 6-2 0,0 0-5 16,-18 28-1-16,12-8-4 0,2 6-4 0,2 5 0 16,0 8-4-16,4 0-3 15,0 3 0-15,2 2-5 0,2 4-1 0,6-3-4 0,-6-7-6 16,4-2-32-16,-2-3-35 0,1-3-47 15,0-5-55-15,-3-4-49 0,-2-6-462 16,0-2 227-16,1-5 150 0</inkml:trace>
  <inkml:trace contextRef="#ctx0" brushRef="#br0" timeOffset="29484.6327">26089 11901 113 0,'0'-12'174'15,"2"1"-17"-15,5-5-17 0,4 1-12 0,7-2-14 16,6-1-10-16,1 2-13 0,7-2-11 15,0 2-49-15,0-2-57 0,-1 2-64 16,-3 0-256-16,-1 0 118 0,-8 3 77 16</inkml:trace>
  <inkml:trace contextRef="#ctx0" brushRef="#br0" timeOffset="34100.959">19845 12791 20 0,'2'-5'83'0,"1"2"-4"16,1-2-7-16,2 2-2 0,0 0-5 16,3 2 2-16,-9 1-3 0,19 0-3 0,-7 1-6 15,4 2 2-15,2 0-3 0,0 3-5 16,3 1-5-16,2 2 2 0,2 2-9 0,-1 0-3 16,1 4 2-16,3 3-6 15,-5 0-2-15,0 3 4 0,-2 1-4 0,-1 2-9 16,-4 1-3-16,2 0-6 0,-8-1-23 15,2-4-28-15,-3 1-42 0,-1-3-264 0,1-2 118 16,-3-2 78-16</inkml:trace>
  <inkml:trace contextRef="#ctx0" brushRef="#br0" timeOffset="34843.2832">24449 10441 98 0,'-8'-6'153'0,"1"3"-6"0,1-1-7 16,2 2-4-16,4 2-8 0,-4-4-8 0,4 4 3 15,0 0 9-15,37 0 2 16,6 4-5-16,19 2 0 0,35 3 0 0,38 3-5 16,17 3-2-16,24-1-10 0,57 13-6 15,4 1-8-15,3 2-4 0,1 4-7 0,9 4-8 16,1 2-5-16,-3 0-9 0,-7 0-5 15,-12 2-5-15,-16-2-4 0,-45-9-6 16,-11 0-5-16,-10-3-6 0,-11-2-1 16,-15-5-5-16,-28-2-1 0,-11-2-3 0,-21-5-4 15,-10-3-4-15,-13-1 3 0,1 0-2 16,-9-3-5-16,-4 1 1 0,-2 0-1 16,-3-2 1-16,-4-1-4 0,2 0-3 15,-3 0-1-15,-4-2-5 0,-2 4-22 0,1-2-37 16,-2 0-50-16,-3 2-58 0,0-2-53 15,-2 2-672-15,3 1 304 0,-5-3 200 0</inkml:trace>
  <inkml:trace contextRef="#ctx0" brushRef="#br0" timeOffset="35158.4379">28232 11281 778 0,'-57'-9'8'0,"5"-1"-10"0,6 2 10 0,3 1 38 15,6-3 46-15,5 5 29 0,2-1 1 16,3-2-7-16,3 2-13 0,6 1-10 16,4-3-8-16,8 1-11 0,8-1-5 15,7 2-5-15,6-1-6 0,12 0-1 0,11-1-10 16,7 2-3-16,12 0-4 0,4 1-1 15,28 0-7-15,-2 3-2 0,-12 1-4 0,-12-2 0 16,-2 3-4-16,-10 0-5 0,-4 0 0 16,-10 0-12-16,-3 0-5 0,-4 0-13 15,-7 3-28-15,-1-2-43 0,-10-1-38 16,-4 2-34-16,-8 1-453 0,0-3 207 0,0 0 137 16</inkml:trace>
  <inkml:trace contextRef="#ctx0" brushRef="#br0" timeOffset="35356.0692">28246 11137 33 0,'-16'2'72'0,"3"3"13"0,0 1 12 16,0 3 9-16,1 7 3 0,-1 5 11 0,0 5-2 15,3 6 1-15,4 5-3 0,-1 4-6 16,0 9-7-16,3 1-10 0,4 3-7 16,0 2-7-16,2-2-6 0,0 2-8 15,0-3-4-15,3 0-8 0,0-1-2 0,1-3-7 16,-2-8-10-16,2-2-17 0,-2-3-32 15,4-1-42-15,0-5-45 0,0-5-45 16,0-4-371-16,5-2 176 0,2-6 116 16</inkml:trace>
  <inkml:trace contextRef="#ctx0" brushRef="#br0" timeOffset="36980.1835">28955 11820 109 0,'-4'-19'192'0,"-2"4"-15"16,-2 1-12-16,-7 4-17 0,-2 1-15 0,-2 3-12 16,-9 3-10-16,0 2-11 0,-5 2-7 15,-3 5-11-15,0 3-9 0,0 3-8 0,5 3-4 16,1 0 0-16,4 2-13 0,3 2-5 16,5-3-3-16,4-3-5 0,4 0-6 15,3-1-7-15,3-3 2 0,6-1-3 16,2-1 1-16,5-3-3 0,-1-2-3 0,6-2-2 15,2-2-3-15,1 1 1 0,0-3-2 16,-2-1 1-16,-1 2-4 0,-2-2-1 16,0 2 0-16,-2 1-2 0,0 0 0 15,-1 1-2-15,-9 1 3 0,15 1-2 0,-4 3 3 16,-3 2-4-16,4 2 3 0,2 1-1 16,-2 3 1-16,5 1-1 0,2-1 0 15,2 1 1-15,1-3 7 0,0-2 0 0,4-1 3 16,-1-6 2-16,3-1 1 0,2-3 1 15,1-2 8-15,5-9 5 0,4-2 1 16,-1-6-1-16,-1-3 0 0,8-15-1 0,-1-6-4 16,-5-8-2-16,-2-3-6 0,-4-1 4 15,-5-6-8-15,-9 15 2 0,-5 3 1 16,-5 8 2-16,-4 4 0 0,1 4 2 0,-5 3 2 16,2 4-7-16,-4 3-1 0,-2 6-1 15,0 3-2-15,-5 8-2 0,1 3 1 16,-2 9 1-16,-3 6 1 0,5 10 3 15,-5 10-1-15,5 5-1 0,-1 0-1 0,3 12-2 16,2-8 0-16,4 7 0 0,4 2-1 16,-1-3-1-16,3-4 1 0,-1-7-1 15,1-4-1-15,-1-3-1 0,1-5 2 16,-4-4-2-16,2-6 6 0,1-4-6 0,-3-6-2 16,3-2-1-16,-1-8-1 0,-6 3 0 15,16-13 0-15,-4 1-5 0,-2-1 8 0,0-2-6 16,5-2 1-16,0 0 0 0,0 2-4 15,1-3-1-15,2 5 4 0,-4-2-2 16,1 6-1-16,0 2 2 0,0-1-4 16,-3 5 0-16,2 1 1 0,-4 4 1 0,0 4-1 15,1 2 3-15,0 1 0 0,-3 2-2 16,1 3 2-16,1-1-1 0,-1 1 3 16,0-1-1-16,-1-1-1 0,0 1 0 15,2-4 1-15,2 0 0 0,-2 0 0 0,3-5-2 16,3 2 1-16,0-1 0 0,-2-5-1 15,6 0 2-15,-4-5-3 0,3 2 2 16,-2-3 0-16,2 2-4 0,-1-2 2 0,-2-2-1 16,-1 3-1-16,0 2 0 0,-2-1-3 15,-3-2-3-15,0 4 2 0,0 2-4 16,-2 2 3-16,0 4 1 0,-2-1 4 16,3 1-1-16,-3 2 2 0,5 3-1 0,-3-4 0 15,3 6 2-15,1-5-2 0,4 1 2 16,0-1 0-16,4-3 2 0,-2-2-3 0,3 0 2 15,1-3 0-15,4-6 0 16,-2-1 0-16,0-5 0 0,3-5 3 0,-1-4-5 16,-1-4 3-16,3-5-3 0,-3-7 1 15,8-16-2-15,2-6-1 0,-5-2 4 0,-4-2 0 16,-4 12-2-16,-5 5 0 16,-4 4-1-16,-3 8 3 0,1 4 6 0,-5 2-6 15,0 7-3-15,-2 4 1 0,2 5-2 16,-6 5 3-16,-4 5-2 0,4 2 3 0,-10 15 1 15,2 2 1-15,-3 7 1 0,-4 8 1 16,0 8 2-16,-1 2-2 0,3 2 0 16,-2 1-2-16,5-1-1 0,1-4-7 15,5-2-20-15,4 1-25 0,2-9-14 0,7 2-19 16,1-1-3-16,7-5-5 0,2-2-3 16,4-6 1-16,7 0 6 0,-4-10 7 15,3 0 10-15,1-5 5 0,2-3 12 0,-3-3 8 16,1-5 16-16,-3 0 12 0,-2-2 14 15,-1-1 10-15,-5-3 14 0,-2 1 2 16,-6 0 6-16,-3 1-1 0,-4 1 0 0,-2-1-1 16,-6 5 7-16,0-2 2 0,-5 3-6 15,-1 2 0-15,-1 2-3 0,-2 4-3 16,-1 2-4-16,0 4-1 0,2-1-3 0,0 2 4 16,1 3-2-16,2-1-2 0,1 0 1 15,4 1-4-15,0 0 0 0,1-3 1 16,3 0-2-16,0-1 1 0,3-2-1 15,1-2 3-15,0-3-3 0,2 1-1 0,-6-2-1 16,20-2-1-16,-12 1-1 0,2-5 2 16,-2 2-6-16,4-1 2 0,-4 0 1 15,2 2-3-15,-3-1 2 0,-1 2-4 16,1 0 0-16,-1 0 0 0,-6 2 0 0,11 4 2 16,-5 0-1-16,0 1 0 0,0 3 1 15,4 2 1-15,-2-3 0 0,2 3-3 0,3-3 5 16,-2 0-2-16,3 2-6 0,1-3-6 15,4-4-15-15,-2-1-21 0,4-2-21 16,0-1-10-16,5-4-10 0,-1-3-4 0,3 1-5 16,1-6 9-16,3 1 2 0,-4-4 6 15,-3 1 11-15,3 1 6 0,-8 2 12 16,0-1 15-16,-2 3 2 0,0 0 13 16,-1 4 0-16,-3-1 12 0,-1 0 8 15,2 5 0-15,-3 1 3 0,2-1 3 0,-2 6 1 16,3 0 0-16,-3 3-2 0,1 1 0 15,-2 1 0-15,-1 3-1 0,-2-1 6 16,2 1-5-16,-4 3 2 0,0-3-4 0,-4 0 6 16,2-1 18-16,-2-1 13 0,-2-1 12 15,0-2 5-15,-2-2 7 0,2-4 2 16,-6 3 5-16,6-3 4 0,0 0-3 0,-8-15-8 16,8 8-6-16,2-5-7 0,2-1-5 15,2-2-4-15,5-2-6 0,2-2-7 16,2-1-9-16,3-3-23 0,2 3-36 0,-2 2-45 15,6-1-47-15,-7 2-68 0,2 2-431 16,0 0 214-16,0 2 141 0</inkml:trace>
  <inkml:trace contextRef="#ctx0" brushRef="#br0" timeOffset="37106.8561">31938 11651 147 0,'-8'6'160'0,"4"-5"-16"0,4-1-20 0,-8 2-36 15,8-2-68-15,0 0-82 0,0 0-150 16,-10 2 72-16,10-2 48 0</inkml:trace>
  <inkml:trace contextRef="#ctx0" brushRef="#br0" timeOffset="39764.1068">19064 13827 8 0,'16'-3'122'15,"4"6"-4"-15,2-2-1 0,7 5-1 16,5 6-2-16,8 3-3 0,5 4-4 0,16 7-4 15,3 5-7-15,1-2-8 0,3 2-5 16,1-4-7-16,0 4-1 0,1-6-6 16,3-3-6-16,-2-2 2 0,-11-9-4 15,-7-4 0-15,2-3-5 0,0-5-4 0,1-5-4 16,-2-4-7-16,17-7-1 0,-4-4-1 16,-3-4-5-16,-1-6 0 0,-5 0-3 0,-11 1 0 15,-9 4 0-15,-5-2-1 0,4 1-3 16,-3 0 3-16,-2 3-2 0,-2 0-2 15,-5 2 0-15,-1 0-2 0,-2 3-1 16,4 3-4-16,0 1 0 0,1-1-7 0,3 3 3 16,2 3 0-16,0 4 2 0,4 1-2 15,-4 5-3-15,8 2 3 0,-4 3-2 16,5 5-1-16,1 5-4 0,1 0 5 16,-3 6 0-16,4 3-2 0,-3 1-4 0,14 7 1 15,-13-4 2-15,-4-3-5 0,-1-1 5 16,-1-3 0-16,0 0 0 0,-5-5 0 0,1-6 3 15,-2 2 0-15,5-4 1 0,-5-4-1 16,1-4 1-16,1-1-1 0,4-5-1 16,0-3-3-16,-2 1 2 0,2-2 0 15,-2-2-2-15,8-5 2 0,-3 0-2 0,1 0 0 16,-4-2-2-16,2 0 2 16,1 0-3-16,-3-1 0 0,0-2 2 0,-3-1 0 15,4-1 0-15,-1 2-3 0,-2-1 2 16,2-2-2-16,5 1 2 0,11-8-1 0,-5 5 1 15,10-3-1-15,1 0 0 0,-7 6-2 16,-7 5 2-16,17-8 1 0,-7 4 1 0,-10 4-3 16,3 0 3-16,-2 2 2 0,1 0-4 15,-1 1-1-15,-3 0 2 0,3-2-2 16,-1 1 1-16,1 2-1 0,1-2 1 16,3-2-1-16,15-4 1 0,-9 3-3 0,13-2 2 15,-1 0-2-15,4-1-3 0,1 3 3 16,7 2 0-16,-4-3 1 0,2 1-2 15,-1-1-4-15,-3 2 4 0,-2-1-2 0,0-1 2 16,-15 1 1-16,11-1-2 0,-10 2-1 16,9-2 0-16,-1-1 0 0,1-3 2 15,-1-1-2-15,4 1 3 0,-2 0-3 0,3 0-1 16,1 4 3-16,0 0-1 0,8 2 0 16,-1 0 0-16,3 2-2 0,2 1 1 15,1 3 0-15,-1 3 0 0,2 3-1 16,0 3 3-16,4 2-3 0,2 4 1 0,4 2 2 15,4 1-2-15,10 2 0 0,5-4 0 16,17 7 1-16,-18-7-1 0,-3-1-1 16,-2-2 1-16,-5-3 0 0,0 1-1 0,-6-6 2 15,-2 0 0-15,-4-2 1 0,-4-2-1 16,-2-6 0-16,-4-1 3 0,-3-1 1 16,-5-4 2-16,-6 2 4 0,-3-5 1 0,-11 4 7 15,-11 2-2-15,-1-1 0 0,-3-3-1 16,-2 0-1-16,0 0 2 0,-5-2-3 15,-1 2-2-15,-6 3-3 0,-1-1 2 16,-1 0-3-16,-3 1-1 0,-2 1-20 0,-2-1-41 16,-3 3-47-16,2-2-53 0,-2 2-65 15,-1 0-682-15,-2-2 307 0,-3 0 201 16</inkml:trace>
  <inkml:trace contextRef="#ctx0" brushRef="#br0" timeOffset="42167.1438">14014 15221 80 0,'-2'-5'126'0,"2"5"9"15,0 0 6-15,10 24-1 0,-1-2 11 16,6 13-2-16,2 12-7 0,11 25-4 0,-4 7-6 15,13 17-5-15,-3 8-6 0,2-9-8 16,-3 4-11-16,1-4-9 0,-4-12-5 16,-1-7-8-16,-1-2-5 0,2-5-9 0,-8-5-6 15,-2-14-6-15,-5-10-5 0,-3-7-5 16,-3-7 1-16,0-5 12 0,-5-6-7 16,-6-9-1-16,-5-4-10 0,7-2-7 15,-27-23-3-15,-1-10-5 0,-13-20-6 0,-3-10-5 16,-9-28-6-16,0-10-3 0,3-11-4 15,5-11-1-15,7 2-2 0,6 0-1 16,11 7-1-16,11 25 2 0,8 5-1 16,8 6 0-16,9 9-3 0,11 3 7 0,7 8-4 15,11 9-1-15,10 6 1 0,5 7 2 16,6 8-1-16,-5 9 0 0,-8 9 0 0,-3 7 2 16,-2 5 2-16,3 9-2 0,-3 6 3 15,-7 5 2-15,-4 7 2 0,-6 6-1 16,-9 3-1-16,-6 6 2 0,-6 1 0 15,-11-1-1-15,-8 6 2 0,-10 15 2 16,-8-2-5-16,-5-5 2 0,-6-4-4 0,9-10 1 16,2-10 1-16,8-5-1 0,1-7-11 15,4 0-37-15,2-1-31 0,3-4-28 16,6 0-34-16,2 0-30 0,4-2-25 0,2-2-508 16,6 1 238-16,3-1 158 0</inkml:trace>
  <inkml:trace contextRef="#ctx0" brushRef="#br0" timeOffset="42738.1712">15323 15854 28 0,'31'13'103'0,"-1"0"-12"0,-3 2 7 0,-2-2-10 15,-1 8-5-15,1-3-7 0,-3 4 6 0,-8-4-7 16,0 0 3-16,-2 1 2 0,-6-3 6 15,-4-1 2-15,-4-3 3 0,-4-2-1 16,-3 0 1-16,-2-7-5 0,-1 0-4 16,1-6 0-16,-4-6-7 0,3 2-6 0,-1-12-8 15,5-5-9-15,1-2-6 0,2-2-2 16,8-6-6-16,1-1-8 0,5-2 1 16,5-3-2-16,7 3-15 0,1 3-1 0,-4 7-4 15,6 2-1-15,-1 4 1 0,-1 8-3 16,-2 1 2-16,4 5-4 0,-3 6 2 15,-2 1-1-15,2 1 0 0,3 5 0 0,-1 1 3 16,0 6-7-16,0-3 5 0,1 1 0 16,2-1-4-16,-1 0 3 0,2-1 1 15,0-1-1-15,1 0 0 0,2-5 0 16,-3-1-3-16,3 2 4 0,0-8 0 0,-1 2-6 16,1-5 3-16,-2 1-1 0,-1-2 2 15,-1-3-1-15,-4-2 2 0,0-1-3 16,-1-1 0-16,-4 0 1 0,-4-3-3 15,-3-2 1-15,-4 2 0 0,-2-3 0 0,-4 5 6 16,0-2-1-16,-4 1 1 0,-2 0 0 16,-2 3 4-16,-1 3-3 0,-1-1-1 0,-1 1 3 15,-2 4 2-15,3 1-4 16,-3 3-1-16,2-1-4 0,1 4 8 0,-3 0-6 16,2 0 0-16,-1 1 1 0,1 4-1 15,-1-1 0-15,1 0-1 0,-2 2-1 0,1 0 0 16,-1 2-21-16,0-4-28 0,1 1-21 15,-1 1-31-15,2-1-24 0,0 1-23 16,3-4-28-16,0-2-408 0,0 0 198 16,8 0 130-16</inkml:trace>
  <inkml:trace contextRef="#ctx0" brushRef="#br0" timeOffset="44166.0531">16723 15236 96 0,'0'0'159'0,"0"0"-21"16,0 0-16-16,0 0-11 0,0 0-3 15,-10 26-7-15,8-6-9 0,-3-5-3 16,3 6-4-16,2 2-8 0,0-1-7 15,2 1-1-15,5 3-9 0,-1-4 1 16,4-1-9-16,6-2-2 0,0-6-4 0,6-1-4 16,3-6 0-16,5-3-7 0,0-3-4 15,1-6-5-15,5-5 1 0,-2-4-3 0,4-3-6 16,-5-6 6-16,-1-1-2 0,-4-3-4 16,-7 1 3-16,-6 0 1 15,-4 5 1-15,-5-1 4 0,-4 2-3 0,-2 3 5 16,-4 4 1-16,-4 0-4 0,-3 4-1 0,-2 4-2 15,0 3 1-15,-1 6-3 0,1 3-3 16,0 4-1-16,5 4-1 0,2 5-3 16,2 1 0-16,6-2-2 0,4 4-1 15,6-3 1-15,3 4-3 0,8-8 1 0,0 1-4 16,7-6 2-16,-4-2 1 0,3-5-1 16,1-3-2-16,0-8 0 0,3 0 0 15,-3-7-2-15,2-4 0 0,0-6 1 0,-7 0-3 16,-1 2 4-16,-4-4-7 0,-2 2 2 15,-4 2-1-15,-3 2 1 0,-3 0 0 0,3 3-2 16,-5 1 2-16,3 2-2 16,-3 2-5-16,4 3 0 0,2 0 1 0,2-1-3 15,5 4-1-15,5 4-7 0,-4 0-3 16,6 0-1-16,-3 3-4 0,5 3 3 16,0 1-6-16,-6 5 0 0,0-1 0 0,-5 5 9 15,-3-1-2-15,-3 1 6 0,-4 4-1 16,-5-4 6-16,-2 5 2 0,-4-1-4 15,-1-5 5-15,-2-1 0 0,-1-1 3 0,4-1 9 16,0-3-2-16,-1-6 4 0,5 0-4 16,0 0 2-16,5-18-4 0,3 8 0 15,0-5 0-15,6-4-7 0,0 1 0 16,-2-4 1-16,6-2-3 0,-6 2 2 0,3 1-4 16,-4 0 1-16,0 5 2 0,-5 3-3 15,0-2 5-15,-4 5 0 0,0 2 1 0,-2 2-2 16,0 6-1-16,-4-4 5 15,4 4-2-15,0 0 1 0,0 0 1 0,0 0-2 16,0 0 1-16,14 18 0 0,0-13 1 16,2 0 3-16,2 4-2 0,3-2 1 0,0 5-1 15,0-4 2-15,-2 0-1 0,0 4 2 16,-6-2 4-16,-3 1 2 0,-3 5 2 16,-3-1 1-16,-4 2 1 0,-4-2-4 15,-5 6 0-15,-1-4 0 0,-5 3-5 0,2-3-1 16,-2-2-13-16,3-4-20 0,4-2-35 15,-2-3-29-15,2-3-23 0,4 0-7 16,4-3 2-16,0 0 12 0,0 0 7 0,12-19 12 16,0 12 9-16,2-1 8 0,1-4 9 15,0 2 12-15,4 2 19 0,2-4 13 16,2 1 10-16,3-5 11 0,3 2 7 16,-1-1 10-16,2 2 6 0,-1-6 7 0,3 4-2 15,-2-6 4-15,-1 2 5 0,1-2-3 16,-2 2 2-16,-4-2-2 0,0 0 6 0,-7 0-2 15,0 0 5-15,-4 2 4 0,-5 5 10 16,-4-3-2-16,0 4-5 0,-4 2 0 16,0 2-4-16,-6 2 1 0,2 3-8 15,4 4-3-15,-15 3-1 0,6 5-7 0,3-1 1 16,2 4-4-16,0 4-2 0,2-1-1 16,2 3-4-16,6 0-1 0,0 4-7 15,7-4-12-15,2 0-25 0,9 4-15 16,0-11-15-16,8 3-16 0,7-6 3 0,3-2-3 15,3-5-5-15,1 0 9 0,7-10 7 16,-3 1 5-16,-1-5 7 0,-7 3 2 16,-5-1 11-16,-1 1 11 0,-7 1 12 15,-8-3 7-15,-2 4 12 0,-6-1 10 0,-4 2 2 16,-7 5-4-16,0-1 6 0,-2 4-3 16,0 0 6-16,-17 0-2 0,17 0-6 0,-19 5 4 15,12 3 0-15,-1 0 3 0,2 5-3 16,4-3-6-16,0 1-3 0,4-1 4 15,0 0-3-15,4-2 8 0,2-2 0 16,3-4 2-16,-1-2 13 0,8-5 5 0,-4-6 7 16,4-5 3-16,-2-7-5 0,1-3 0 15,-4-5-2-15,2-12-6 0,-3-4-1 16,-4-6-7-16,4-23-5 0,-8 9-4 0,0-13 1 16,-2 13-1-16,-4 13 3 0,0 8 12 15,0 5 3-15,2 11 7 0,-4 4-7 16,2 8 0-16,-6 9-4 0,4 12 1 15,4-3-5-15,-14 27 0 0,8 6-1 16,-1 7-1-16,3 15 0 0,2 4-4 0,0 23 0 16,-1 2 2-16,8 3-6 0,-1 1-15 15,-2-3-26-15,3 1-31 0,-5-4-21 0,0-11-30 16,-7 7-26-16,-4-2-27 0,-8-8-401 16,-4 0 190-16,-13-4 126 0</inkml:trace>
  <inkml:trace contextRef="#ctx0" brushRef="#br0" timeOffset="44432.1253">16302 17059 33 0,'-4'-3'246'0,"19"-10"-6"0,15-7-10 0,29-20-13 15,36-13-19-15,26-7-12 0,52-22-15 0,13 0-14 16,11 0-11-16,4-1-11 0,-1 7-10 15,0 7-4-15,0 2-8 0,-8 11-9 16,-42 9-12-16,-10 11-7 0,-14-2-10 0,-15 8-6 16,-30 6-9-16,-10 6-3 0,-15 5-5 15,-19 0-4-15,-5 5-9 0,-4-1-6 16,-9 3-12-16,-4 2-38 0,-7 1-47 16,-4 3-61-16,-4 0-56 0,0 0-70 0,0 0-571 15,-36 7 280-15,10-1 184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1T06:32:55.778"/>
    </inkml:context>
    <inkml:brush xml:id="br0">
      <inkml:brushProperty name="width" value="0.05292" units="cm"/>
      <inkml:brushProperty name="height" value="0.05292" units="cm"/>
      <inkml:brushProperty name="color" value="#FF0000"/>
    </inkml:brush>
  </inkml:definitions>
  <inkml:trace contextRef="#ctx0" brushRef="#br0">17349 14189 27 0,'0'0'40'15,"0"0"-8"-15,0 0-6 0,0 0-13 16,8 0-7-16,-8 0-8 0,0 0-6 0,0 0-38 16,0 0 16-16,0 0 10 0</inkml:trace>
  <inkml:trace contextRef="#ctx0" brushRef="#br0" timeOffset="2722.3853">20552 12700 72 0,'0'0'193'0,"0"0"-11"15,-14-6-13-15,12 1-14 0,-3-5-4 0,8-3-7 16,3-10-4-16,6-5-7 0,9-12-2 16,19-21-7-16,26-19-10 0,15-13-5 15,16-7-5-15,39-33-8 0,11-13-5 0,15-7-5 16,5 2-5-16,1 2 1 0,0 9 2 15,4 6-3-15,-1 14-5 0,-8 12-3 16,-13 10-6-16,-35 24-6 0,-10 8-7 16,-14 4 5-16,-12 6-2 0,-18 13-5 0,-9 4-3 15,-13 8-8-15,-9 5-5 0,-4 4 0 16,-4 4-2-16,-4 2-2 0,-1 1-4 0,-1 3-4 16,-5 1-13-16,2 4-14 0,-5-3-32 15,-2 4-34-15,-2 3-31 0,-4 1-31 16,0 2-30-16,0 0-33 0,0 0-18 15,-40 5-25-15,20-3-501 0,-10 0 251 0,-1 0 165 16</inkml:trace>
  <inkml:trace contextRef="#ctx0" brushRef="#br0" timeOffset="2958.3806">22495 10329 203 0,'-23'-10'32'0,"8"4"3"0,3 0 3 16,4 3 8-16,5-2 12 0,1 0 11 0,2 5 13 15,13-6 1-15,-1 5 7 0,10-2 6 0,11 1-4 16,9-1 0-16,9 0 2 0,15 6 0 15,27-1 1-15,2 1-14 0,4 7 5 16,-2 2-7-16,-6 6-4 0,-9 4-9 16,-6 4-4-16,-12 5 0 0,-20-1-3 0,-15 0 2 15,-11 1 4-15,-10 3-3 0,-14 3-4 16,-14 6-8-16,-22 15-5 0,-11 0-4 0,-22 11-6 16,-8-8-2-16,0-3-20 0,9-17-26 15,7-4-35-15,0-7-32 0,19-9-51 16,10-8-65-16,10-7-438 0,3-8 215 15,8-5 143-15</inkml:trace>
  <inkml:trace contextRef="#ctx0" brushRef="#br0" timeOffset="3627.3827">24026 9403 41 0,'6'-6'109'15,"5"-2"-2"-15,-1-1-3 0,6-6-2 0,0-3-10 16,-1-1-4-16,6-8-2 0,-4 1-4 16,2-5-5-16,-4 1 3 0,-3-2 5 15,-1 1-5-15,-8 5-7 0,-3 5-7 0,-10-1-6 16,-6 3-9-16,-8 7 1 0,-9 5-6 16,-5 7 2-16,-15 6 3 0,-3 7 7 15,-11 9-2-15,14 0-3 0,11 3-5 0,8 2-2 16,12 0-10-16,10 3 2 0,8-3 1 15,10 6-3-15,6 3 1 0,14-1-4 16,23 17-4-16,5-2-2 0,6-3-4 0,-1 3 0 16,0-4-1-16,-1 1-2 0,-9-1-2 15,-9 0 0-15,-15-9 2 0,-10 0 0 16,-11-3-2-16,-8-4 3 0,-11 5 2 0,-8 4 11 16,-19 8 7-16,-7-8 4 0,5-11-1 15,3-4 3-15,7-9 5 0,0-4-3 16,9-5-3-16,2-6-3 0,6-6-4 0,4-2-7 15,4-9-6-15,7-2-3 0,8-5-3 16,12-7-3-16,9-3 0 0,15-9-4 16,7-1 1-16,3 1-6 0,2 7 4 0,-7 10-1 15,-3 5 0-15,1 4 2 0,-5 5-2 16,-2 6 2-16,3 4 1 0,-8 2 3 16,-1 2-1-16,4 10-2 0,-2 0 3 0,-5 5-4 15,-1 2-1-15,0 2 5 0,-6 1-7 16,2 3-2-16,-3 0 1 0,-1 0-11 15,-4-3-19-15,-1-1-26 0,-2-3-29 0,-3 1-31 16,-1-4-30-16,-1-2-30 0,0-1-38 16,-1-4-614-16,-5-3 278 0,-2-3 184 15</inkml:trace>
  <inkml:trace contextRef="#ctx0" brushRef="#br0" timeOffset="3783.8003">24420 9350 7 0,'0'0'88'0,"0"0"-26"0,0 0-28 0,14 18-30 15,-5-8-71-15,5 4 23 0,4-1 15 16</inkml:trace>
  <inkml:trace contextRef="#ctx0" brushRef="#br0" timeOffset="4411.7013">24942 9724 7 0,'9'8'108'0,"-1"0"3"16,-1 2-4-16,1-1-5 0,0 3-6 16,0-1-9-16,2 0-4 0,0 3-7 15,-2-1-5-15,1 0-10 0,2 1-7 16,-3-1-3-16,1-4-7 0,-1 3-4 0,-2-5 4 16,0 1-3-16,1 0 10 0,-2-3 8 15,1-2-1-15,0-3-3 0,-6 0-2 16,12-8 0-16,-3 0-2 0,0-1-5 15,-1-3-5-15,3-1-3 0,-1-5-3 0,1 2-3 16,2-1-6-16,-1-1-3 0,0 1-3 16,2 2-1-16,-2 4 0 0,1-1 3 15,0 3-2-15,0 4 7 0,1 0 3 16,-2 4 0-16,0 1 3 0,2 6 0 0,1-1 3 16,-2 3-4-16,2 2-3 0,-3 2 0 15,4 1-1-15,-6 1-5 0,2-3-1 0,-1 0-2 16,2 1 4-16,-3-3 0 0,1 1 2 15,1-2 2-15,-1-1 3 0,2-1 3 16,1-4 0-16,2-2 0 0,2-2-4 16,1-4-1-16,5 1-3 0,0-3-3 0,0-1-4 15,0-1-1-15,-1 0-3 0,1 1-2 16,-4-1-3-16,-2 3-1 0,-2 1-3 16,-1 2 2-16,-2 0-1 0,0 4 1 0,-1 0-2 15,1 4 1-15,0 2 0 0,-1-2 0 16,1 3 1-16,2 1-3 0,-2-1-1 15,1 1 2-15,4-2-2 0,-2 0 1 16,1-1-1-16,5-1 0 0,-4-4 2 0,6-2-2 16,-1 0 2-16,0-3-4 0,2-5 1 15,1 3-1-15,0-7 1 0,-3 3-1 0,-2-3-1 16,0 1 0-16,-4 0 2 0,0-1-2 16,-2 7-1-16,-2-3 3 0,-3 2-2 15,1 2-4-15,-3 1 1 0,2 3 0 16,0 4 0-16,-10-2 2 0,18 5-1 15,-5 4 3-15,0-1-3 0,-1 0 1 0,3 3 0 16,0-2 0-16,4 2-11 0,-2-3-22 16,4-1-27-16,-4 1-23 0,2-4-23 15,2-1-32-15,-1-1-19 0,-2-2-16 0,-1-3-21 16,1-1-443-16,-6-7 216 0,-2-1 143 16</inkml:trace>
  <inkml:trace contextRef="#ctx0" brushRef="#br0" timeOffset="4651.8641">26198 9004 63 0,'-9'6'92'15,"2"2"-4"-15,5 0 0 0,4-1-8 16,5 3 1-16,4 1-4 0,3-2 5 16,4 2-10-16,2-3-2 0,2 1 0 0,-3-6 1 15,-1 2-14-15,0-4 9 0,-4-2-1 16,-1-4-8-16,-4-1-6 0,-1-1-1 15,-6-3-2-15,-2 1-10 0,-6-2-7 0,-7 3-2 16,-4-4-7-16,-5 5 0 0,-2-1-11 16,-2 0-9-16,5 3-27 0,5 1-29 15,0 0-32-15,4 1-13 0,4 3-316 16,8 0 141-16,-5-4 93 0</inkml:trace>
  <inkml:trace contextRef="#ctx0" brushRef="#br0" timeOffset="5555.878">26659 8561 138 0,'4'-6'147'0,"0"6"-1"0,-4 0 8 15,9 10-1-15,-7 1 1 0,4 6-1 16,1 10 4-16,1 10 9 0,4 12-9 16,6 21-10-16,-2 5-9 0,2 8-11 15,1 5-12-15,-1-3-15 0,4 0-9 0,-3-3-8 16,0-5-8-16,0-6-14 0,-2-6-26 15,-2-12-35-15,-1-11-28 0,2-2-33 16,-2-9-26-16,5-3-24 0,0-3-20 0,4-6-12 16,1-7-11-16,1-5-7 0,5-1 5 15,0-5 17-15,2-2 11 0,-1-3 12 16,-1-4 25-16,4-1 32 0,-5-2 26 0,1-6 31 16,-2 1 28-16,-3-1 16 0,-4-2 32 15,-4-1 12-15,-5-1 11 0,-3 0 5 16,-2 5 0-16,-7-2 5 0,-2 3-2 0,-3 1-4 15,-6 0-10-15,-1 4 0 0,-3 4-3 16,-2 5-8-16,0 1-4 0,-2 3-9 16,0 7-7-16,-2 3-4 0,4 5-5 15,0-2-7-15,0 3-4 0,4 1-5 16,3 0 0-16,2-1-5 0,3 0-3 0,3-1-4 16,0-4-1-16,4 3 2 0,0-6-5 15,3-2-1-15,3-2-2 0,0-2-1 0,2-4-1 16,2-2-2-16,0-1-1 0,3-3-2 15,-2-6-2-15,2 2 2 0,-1-5-3 16,1-1 0-16,-2 0-3 0,-3 2 3 16,1 1-4-16,0-1 1 0,-3 1 3 0,0 1-4 15,-1 1 6-15,-1 3-1 0,0 1-2 16,0 1 0-16,-1 2 4 0,-5 3-5 16,0 0 10-16,13 10 0 0,-7-4-3 0,-2 2 3 15,2 1-2-15,3 2 2 0,0-1-5 16,-1-1 1-16,3 3 1 0,1-2-2 0,1-1-2 15,2 0 3-15,-1-1-2 16,4-5 1-16,1 2-2 0,-2-2 0 0,2-3 0 16,-1-2-2-16,4-1-1 0,-3-3 0 15,4 1 0-15,0-4 0 0,-1 0-1 0,-6 2 1 16,2-1-3-16,-4 2 1 0,1 0-1 16,0 1 0-16,-2-1-1 0,-3 4-5 15,-2 0 4-15,6 2 2 0,-4 2-1 16,0 2 2-16,5 0 0 0,-4 1 1 0,4 1 0 15,-3 0-2-15,2 0 3 0,-2 1 3 16,3-1-3-16,2-3 5 0,-2 2-2 16,1-4 3-16,2-1-3 0,0-1 0 15,4-2 0-15,-3-2-2 0,4-2 1 0,0-3-5 16,-1-4 4-16,-2 3 0 0,2-2-2 16,-5-3 0-16,1 3 2 0,0 0 2 0,-6 0 7 15,1 1 3-15,-2 0 8 0,-1 5 3 16,-1-2-1-16,-1 0-4 0,-2 4-2 15,2 2-1-15,0-2-5 0,-2 5 2 16,-6 0-3-16,16 6 4 0,-5-1-2 0,0 0-4 16,1 4 2-16,1-1-2 0,2 0-5 15,-2 0 0-15,1-1-4 0,1 0-22 16,2-1-29-16,-2-2-38 0,2-2-44 16,0 0-56-16,1-6-66 0,-2-4-695 0,5-3 322 15,-6-5 212-15</inkml:trace>
  <inkml:trace contextRef="#ctx0" brushRef="#br0" timeOffset="5803.1553">27990 8691 79 0,'-23'9'170'0,"7"3"-3"0,4 0-11 15,6 0-11-15,4-1-14 0,4 3-7 16,6-5-13-16,2 3-8 0,4-5-9 0,1 1-10 15,2-4 11-15,2-1-12 0,-5-3-4 16,2-1-9-16,-4-3-7 0,-4-2-7 16,-4-1-10-16,-6-1-7 0,-2-2-10 0,-6 1-3 15,-2 1-15-15,-4-1-9 0,-1-1-15 16,0 3-22-16,5 1-26 0,-1 0-31 16,3 0-44-16,4-1-417 0,2 1 188 0,4-1 124 15</inkml:trace>
  <inkml:trace contextRef="#ctx0" brushRef="#br0" timeOffset="6348.7366">28266 8469 181 0,'33'-26'45'0,"-5"1"16"0,-2-2 13 0,-6 4 26 16,2 1 23-16,-3-2 11 0,-3 8 13 15,-2-3 15-15,-2 4 3 0,-2 3-10 16,-1 2-14-16,0 3-10 0,-3 5 1 0,-6 2 1 16,6 13-3-16,-4 2-5 0,2 4-8 15,-1 11-2-15,1 3-10 0,2 7-9 0,0 10-9 16,5 2-6-16,0 1-8 0,5 17-5 15,-2-12-7-15,6 6-6 0,0-9-4 16,-3-11-11-16,3-5 2 0,4 0-9 16,1-5-7-16,-3-9-6 0,-2-2-5 0,0-10-6 15,3-1-7-15,0-5-7 0,-4-3-1 16,1 0-2-16,-2 0 1 0,0-1 0 16,-4 0 0-16,1 0 3 0,-4 1-5 15,2-1 3-15,-3 2 0 0,2 2 0 0,0 0 2 16,0 4-1-16,0-2 3 0,1 2-2 15,0 1 4-15,2-3-1 0,-1 1 2 0,2-1-2 16,-2-1 1-16,5-2 1 0,-2-2-1 16,-2-4-3-16,4-2 4 0,-2-2 2 15,0-2-2-15,-2 2-2 0,0-1 4 16,-3 1 7-16,-1 1 7 0,0-2 10 0,-3 4-2 16,0 1 3-16,-8 0 6 0,10 6-2 15,-4 1 6-15,-4 6 3 0,0 2 4 16,0 6 7-16,0 4-9 0,0 1 3 0,0 6-3 15,4 10 23-15,3 3 3 0,1 5 0 16,1-1-8-16,2-1-9 0,-3 1-1 16,-4-1-5-16,0-6-4 0,0-3-5 0,-6-1-6 15,0 3-3-15,-6-7 0 0,0 0-1 16,-4-1-7-16,-5-2-10 0,-2-4-19 16,-4-2-16-16,-5-4-14 0,1-3-7 15,0-9-25-15,0-1-23 0,-1-8-30 0,0-2-31 16,1-6-31-16,0-3-28 0,0-7-37 15,-1-4-25-15,-1-12-670 0,-5-21 322 16,2-7 212-16</inkml:trace>
  <inkml:trace contextRef="#ctx0" brushRef="#br0" timeOffset="6593.616">28812 8574 7 0,'0'-32'171'0,"6"3"0"15,2 3 8-15,7 1 2 0,4-2-3 16,7-4-3-16,3 1-5 0,5 2-11 15,4 0-7-15,17-9-6 0,-8 6-4 0,8 0-6 16,-6 3-3-16,10 0-5 0,-15 3-1 16,-3 6-2-16,-9 0-5 0,-1 4-3 15,-1-1-7-15,-7 3-1 0,-2 1-3 0,-2 3 8 16,-2 2-5-16,-2-3-8 0,-3 2-14 16,-1 1-10-16,0-3-6 0,-5 5-30 15,2-3-25-15,-4 2-40 0,4 0-46 16,-6 1-58-16,0 3-67 0,-2 2-61 0,0 0-759 15,0 0 345-15,-16-8 228 0</inkml:trace>
  <inkml:trace contextRef="#ctx0" brushRef="#br0" timeOffset="7960.7708">26295 10182 38 0,'4'-4'168'0,"-4"4"0"15,8 14 8-15,-4 2-4 0,4 11 2 16,-4 9-5-16,4 6-5 0,-4 10-7 0,2 5-14 15,1 20-8-15,-1 0-12 0,1 0-12 16,-5-11-11-16,2-10-8 0,-4 1-9 16,4-4-7-16,-2-10-8 0,-2-2-4 0,2-7-10 15,-2-4 0-15,2-3 12 0,-2-5 10 16,3-4 2-16,-3-6-7 0,-3-5-4 0,3-5-10 16,0-2-8-16,0 0-7 15,3-21-3-15,3 6-8 0,0-4-1 0,7-2-3 16,4-4-5-16,4 2-4 0,2 2 0 15,2 2-3-15,5 2 0 0,2 3-3 0,-5 6 3 16,3 2-5-16,-2 1 1 0,-3 5-3 16,-1 5 1-16,-8-2 1 0,2 7-3 15,-10 2 0-15,-2 1 2 0,-6 4 1 16,-4 0-4-16,-6 2 3 0,-8 2-2 0,-3 0 1 16,-2 0 1-16,-4-2-3 0,1-1 1 15,3-3 0-15,1-5-5 0,4 2-16 16,2-6-27-16,2-1-23 0,6-5-17 15,3 0-6-15,5 0 2 0,0 0-4 0,0 0 1 16,27-12-1-16,-7 5 10 0,5 1 6 16,3-1 11-16,6 0 3 0,4-4 9 0,-1 4 8 15,4-5 4-15,1 3 13 0,2-4 7 16,1 0 17-16,-1-2 11 0,-3 0 7 16,-5-1 8-16,-4 4 12 0,-1-6 6 15,-5 0 2-15,-5 4 4 0,-6-4-1 0,-3 0 0 16,-4 2-1-16,-5 3-2 0,-6-3-4 15,-1 5-8-15,-4-1-1 0,-4 3-3 16,-4 3-2-16,2 3-1 0,-3 3-6 16,0 1-1-16,-2 5-2 0,2 3-1 0,2 1 0 15,5 1-2-15,-1 3-1 0,5-1-1 16,-1 2-4-16,5-2 0 0,0-1 1 0,4-1-2 16,2 0 1-16,1-4-2 15,1 0 3-15,3-2-1 0,-1-3-3 0,0-2 0 16,-8 0 0-16,20-7 0 0,-12 3-1 15,0 0-3-15,1-2 1 0,-3 2 0 0,1-3 0 16,-1 3-1-16,-2 1-1 0,0 2-1 16,-4 1 1-16,0 0 0 0,0 0 2 15,13 4-3-15,-11 2 2 0,0 3 0 16,0-2 3-16,2 2-3 0,-2 1-2 0,5-3 3 16,-4 3-2-16,3-3 1 0,-2-1 0 15,2 0 2-15,0-2 0 0,3-2-2 16,4-2 0-16,-1-2 1 0,3-4 5 0,2-1-5 15,4-3-2-15,3-1-1 0,-1 0 0 16,9-3-1-16,0 1 2 0,1-3 4 16,3 2-5-16,0 3 1 0,2 2 4 0,1 1-5 15,-3 1-1-15,-5 3 0 0,1 2 1 16,0 2 0-16,-5 2 3 0,-1 4-3 16,-4 1 0-16,-2 2 1 0,-4 2 0 0,-4 3 1 15,-6-1 1-15,-4-1-3 0,-4 1 5 16,-4 1 0-16,-3-1-2 0,-4 0 4 15,1-3 11-15,1-1 10 0,0 1 11 16,1-2-2-16,4-5-7 0,-1-1-1 0,7-2-1 16,0 0 0-16,0 0-8 0,11-13 2 15,1 3-9-15,1-1 1 0,6-1 1 0,2-5-5 16,3 1-1-16,-4-6-2 0,4 2 3 16,-2-1 1-16,-2-3-5 15,-1 2 0-15,-4 3-1 0,-2 2 0 0,-3-1 1 16,-2 5 1-16,0 0 1 0,-6 3-1 0,-2 3 9 15,-2 1 4-15,-6 5 9 0,8 1 3 16,-14 1 0-16,14-1 0 0,-14 12 4 16,9-4-12-16,3 0-3 0,0 4 0 15,2 0-8-15,2 3 10 0,5 2-7 0,1 0 2 16,2 2-6-16,6-4-7 0,2 2-7 16,1-4-18-16,7-1-30 0,2-2-51 0,3-7-36 15,5 2-51-15,6-1-33 0,3-4-38 16,3-3-26-16,10 0-604 0,1-2 303 15,2-1 200-15</inkml:trace>
  <inkml:trace contextRef="#ctx0" brushRef="#br0" timeOffset="8310.3759">28930 10843 370 0,'39'-10'54'0,"-13"3"21"0,-2-1 28 15,-7 2 13-15,-5-1 20 0,-2 1 17 16,-6 0 5-16,-2-1 1 0,-4 1-8 16,2 6-8-16,-16-5-8 0,0 1-3 0,-6 4-12 15,-5 1-9-15,-3 5-10 0,-6 0-7 16,1 3-13-16,-1 3-7 0,4 1-9 15,-1 2-7-15,9 3-7 0,2-3-4 0,5 1-7 16,3 1-2-16,5-2 2 0,7-3-10 16,4 1-1-16,4-2-2 0,5-4 2 15,2 0-8-15,5-4 1 0,2-3-6 0,1-5-2 16,2-4-3-16,2-1 0 0,1-8-1 16,0-4 0-16,3-6-3 0,1-4 1 15,-2-4-3-15,9-18-1 0,-3 1-3 16,0 0 2-16,-11 13 6 0,-4 9 22 0,-4 6 14 15,-4 8-6-15,-2 4 7 0,-5 10 13 16,0 3 11-16,-4 0-7 0,0 19 7 16,-2-3-20-16,-2 3-5 0,2 8-5 0,-3 3 1 15,5 1-4-15,-2 2-7 0,2-1-25 16,2-1-29-16,-2-3-30 0,2-1-45 16,-2-6-48-16,0-2-52 0,3-2-54 15,-1-6-756-15,2-3 343 0,-2-5 226 0</inkml:trace>
  <inkml:trace contextRef="#ctx0" brushRef="#br0" timeOffset="9241.0718">16520 2958 127 0,'0'0'171'16,"0"0"2"-16,0 0-2 0,47-6-6 15,8 0-8-15,50-5-7 0,46-8-5 16,23-1-9-16,60-7-7 0,14-2-6 0,13-1-2 15,12 7-7-15,2 0-8 0,-7 3-7 16,-3 2-8-16,-5 2-4 0,-3 2-4 16,-14 4-5-16,-50 2-7 0,-3 4-4 0,0 0-5 15,-8 3-6-15,-12-1-3 0,-9 2-7 16,-11-2-5-16,-9 4-5 0,-28-6-3 16,-8 4 0-16,-4-2-5 0,-26 2-4 15,-11-2 0-15,-5 2-4 0,-12 0 0 0,-1-2 1 16,-8 2-5-16,-4 0-11 0,-4 0-19 15,-5-2-36-15,-1 2-35 0,-3 0-38 0,-5 0-37 16,0 0-39-16,-6-2-635 0,-10 2 284 16,-2-1 187-16</inkml:trace>
  <inkml:trace contextRef="#ctx0" brushRef="#br0" timeOffset="9582.7702">17688 3267 1538 0,'-42'4'8'0,"10"-1"-39"16,11-1-43-16,9-4-10 0,14 1 31 15,-2 1 10-15,49-18 26 0,29-5 18 16,40-7 17-16,21-2 19 0,31-3 6 0,56-5 6 15,10 4 4-15,7 2 3 0,3 7 4 16,6 0 0-16,-7 8-1 0,-8 0 5 0,-44 6 0 16,-1 1 1-16,-10 3 0 0,-10-1-3 15,-11 3-5-15,-17 1-4 0,-30 3-4 16,-10-3-4-16,-11 4-5 0,-19 0-6 0,-17 0-4 16,-11 0 1-16,-3 0-11 0,-9 2-25 15,-4-2-28-15,-3 2-41 0,3 0-42 16,0-2-56-16,-8 2-495 0,6-5 227 0,1 1 150 15</inkml:trace>
  <inkml:trace contextRef="#ctx0" brushRef="#br0" timeOffset="10936.3624">26426 1823 120 0,'2'-2'122'0,"-2"2"-2"0,0 0-7 16,0-8-10-16,0 8-10 0,0 0-11 15,-2-5-3-15,2 5-7 0,0 0-13 16,0 0-6-16,0 0 0 0,0 0-6 0,0 0-10 16,0 0 2-16,0 0-10 0,0 0 5 15,-14 13-2-15,12-6-1 0,-3-1-1 16,2 0-9-16,-1 2 3 0,2-3-1 15,-2 3-4-15,2 0 4 0,0-1 0 0,0-1-2 16,2 1-4-16,0 0 2 0,2 2 6 16,-2-1 5-16,4-1 0 0,0 0 3 0,5 4 6 15,4-3 2-15,-1 3-1 0,8-2-3 16,1 2-4-16,-1 0 0 0,6 1-6 16,4 3-2-16,-1-2-1 0,-1 3-4 15,2-3-2-15,-7 0 1 0,-2 0 1 0,0 0-4 16,-1 4 0-16,-4-4 0 0,-3 2 9 15,-2-2 3-15,-5 3 6 0,-2 1 4 16,-6-2 2-16,-2 2 3 0,-3-2-3 0,-6 4-7 16,-1-3 1-16,-4-2-3 0,0-2-4 15,-3 0-2-15,-1 0-4 0,2-4-14 16,0-2-30-16,1-1-28 0,2-4-36 16,2 1-31-16,1-4-32 0,-2 1-26 15,6-5-471-15,-2-5 220 0,5-2 145 0</inkml:trace>
  <inkml:trace contextRef="#ctx0" brushRef="#br0" timeOffset="11126.5344">26517 1617 90 0,'26'-8'97'0,"-1"2"-12"15,-2 1-8-15,2 3-7 0,-1 0-14 16,-1 0-23-16,1 1-26 0,0 1-30 16,0 0-145-16,2 0 57 0,-5 0 38 15</inkml:trace>
  <inkml:trace contextRef="#ctx0" brushRef="#br0" timeOffset="11338.4377">27109 1403 60 0,'3'-3'117'16,"-3"3"-12"-16,0 0-7 0,2 13 3 0,-2 4-11 15,0 4 1-15,0 11-10 0,-2 9-4 16,-1 2-8-16,3 9-5 0,-2 0-8 16,0 4-4-16,2-2-1 0,0 1-6 0,0-2-8 15,4-1-20-15,-1-6-33 0,1-6-29 16,1-3-29-16,-1-7-30 0,0-3-227 15,0-3 113-15,2-5 74 0</inkml:trace>
  <inkml:trace contextRef="#ctx0" brushRef="#br0" timeOffset="11666.3367">27402 1682 32 0,'-9'26'79'16,"3"1"-1"-16,0-4-7 0,-1 0-9 15,3-4 1-15,2-4-6 0,-2 3-3 16,1-5-9-16,1-2 3 0,0-1 0 0,2-1-3 16,2-2-5-16,0-1 2 0,3 0-2 15,1-5-11-15,3 2 7 0,3-6-9 0,3 3 0 16,0-1-4-16,2 0-6 0,2 1-2 15,0 0-2-15,2 1 3 0,-1 3-9 16,0-1 1-16,4 8 3 0,-1 0-1 16,-2 0-1-16,2 5-2 0,-1-1 1 0,-1 2-1 15,2 2-11-15,-6-2-13 0,0-2-15 16,0 0-21-16,-7-3-16 0,3 0-237 16,-4-3 104-16,-1-2 69 0</inkml:trace>
  <inkml:trace contextRef="#ctx0" brushRef="#br0" timeOffset="11811.3154">27147 1705 50 0,'26'-3'39'0,"11"2"-38"0,9-1-32 15,5 2 10-15,8 0 8 0</inkml:trace>
  <inkml:trace contextRef="#ctx0" brushRef="#br0" timeOffset="12734.5055">28477 1966 83 0,'-9'36'130'16,"3"0"-4"-16,0 0-17 0,2 0-11 0,0 5-8 15,4-1-7-15,0 1-9 0,2 1-5 16,4 0-4-16,2-4-12 0,1-1-3 16,2-5-1-16,1-2-8 0,3-3-3 0,-2-6-2 15,4-3 0-15,-3-5-7 0,4-6-1 16,-2-2 1-16,1-4 0 0,0-5-2 16,0 1-1-16,-3-8-4 0,4-2 3 15,-6-2-9-15,1-4-2 0,0-4 0 0,-2-2-4 16,-3 0-4-16,0 3-1 0,-2 0-1 15,-1 3 1-15,2 1-5 0,-3 2-1 0,0 2-1 16,-2 6-1-16,-2 0-1 0,0 5 3 16,0 3 0-16,0 0 0 0,0 0-3 15,-6 30 8-15,4-16-4 0,0 6 3 16,2 2-2-16,0-2 0 0,4 7-11 0,2-3-15 16,0 3-8-16,5-5-7 0,0-1-5 15,3-1 5-15,5-5-6 0,1-2-5 16,0-1-1-16,4-6 0 0,-1 0 5 15,-1-5 1-15,-2-2-1 0,4-2 5 0,1-3 1 16,-1-1 6-16,-6-2 1 0,4-1 6 16,-6 2 4-16,0 1 3 0,-2 1 3 15,-1-1 3-15,-3 1-1 0,1 0 2 0,-2 4 0 16,-1-1 4-16,0 3 5 0,-8 0 2 16,16 3 2-16,-10 2 2 0,2-1 0 15,-2 1-2-15,1 1 8 0,-1-1-3 0,-2-2 3 16,3 3-3-16,-1-1 0 0,1 1 1 15,-3-4 0-15,2 1-1 0,0-1 3 16,4-1-1-16,0-1-2 0,-2 0 0 16,2 0 1-16,1 0 1 0,0-1-4 0,-1 1-1 15,3 0 4-15,-1 0-1 0,0 1-3 16,-2-1 2-16,0 0-3 0,1 5 5 16,0-4 0-16,-1 1 0 0,3 4 2 15,1-2 3-15,2-1-2 0,0 3 2 0,0-2-3 16,0-2-2-16,1 2 3 0,0-2 1 15,2-2 1-15,1 1-5 0,-2-2-1 0,1-1 3 16,0 0 2-16,0-2-1 0,1-2 0 16,-2 0-3-16,4-2 7 0,-5-3-5 15,1-2 14-15,0-2-10 0,-2-1-2 0,0 2 4 16,0-4-2-16,-1-1 2 0,-2 0 0 16,0-2-1-16,-1 2 0 0,0-2 7 15,0 2-7-15,-2-1-1 0,0 1 2 16,1-4 6-16,-2 3-4 0,-1-1 3 0,1 2 0 15,-1-4 8-15,0 4-8 0,-2-2-1 16,2 2 2-16,-4 3 2 0,0-2 0 0,0 3 0 16,0 4-2-16,-2-1-7 15,0 3-3-15,0 0 3 0,0 6-6 0,-2 3 0 16,0 0 6-16,-4 16 0 0,2 1 3 16,0 3 8-16,-2 5-2 0,0 2 4 0,0 3-2 15,0 6-3-15,-2 1-3 0,6-5 3 16,-2 6-2-16,2-4-3 0,0-1-12 15,2 5-38-15,2-2-32 0,0-8-31 16,0 2-368-16,-2-5 158 0,4-3 105 0</inkml:trace>
  <inkml:trace contextRef="#ctx0" brushRef="#br0" timeOffset="12848.7524">30105 2592 142 0,'11'-11'138'16,"5"-4"-16"-16,3 0-19 0,9-4-41 0,6-5-64 15,6 2-191-15,17-9 66 0,2-1 43 16</inkml:trace>
  <inkml:trace contextRef="#ctx0" brushRef="#br0" timeOffset="17952.9876">11590 13611 5 0,'0'0'17'0,"0"0"-1"0,0 0-2 0,0 5 0 16,0-5-2-16,0 0 0 0,0 0-3 15,0 0 0-15,0 0-3 0,0 0-3 16,0 0-2-16,0 0 1 0,0 0-3 0,0 0 1 16,0 0-5-16,0 0 2 0,0 0-4 15,0 0 0-15,0 0-2 0,0 0-21 16,0 0 10-16,0 0 7 0</inkml:trace>
  <inkml:trace contextRef="#ctx0" brushRef="#br0" timeOffset="20243.2047">13142 13946 4 0,'0'0'23'15,"0"0"-2"-15,-4 4 2 0,4-4-9 0,0 0-7 16,0 0-5-16,-5 3-34 0,5-3 10 16,0 0 8-16</inkml:trace>
  <inkml:trace contextRef="#ctx0" brushRef="#br0" timeOffset="28971.0183">24089 7164 27 0,'-6'6'149'0,"0"2"-13"16,0 5-6-16,-4 5-1 0,0 1-8 15,2 2-5-15,-3 4-11 0,3 0-4 16,-3 4-6-16,0 6-8 0,-1-3-4 0,2 2-9 15,-2-3-5-15,2-1-5 0,-2-1 5 16,1-6 4-16,0-4 5 0,0-1 9 16,3-5 4-16,0-2-9 0,0-10-9 0,-2-4-4 15,0-6 1-15,0-7-6 0,1-7 1 16,0-3-3-16,3-13-6 0,2-2-7 16,0-14-3-16,0-5-6 0,-1-19-6 0,3-6-3 15,-2 3-2-15,2 5 3 0,-2 10-3 16,4 9-1-16,0 8-3 0,2 2-3 15,0 5-2-15,4 3-4 0,1 0-3 16,3 5 1-16,1 1-3 0,4 4 0 0,-1 5-3 16,4 1-2-16,0 9-1 0,-1-1-1 15,3 7 0-15,-4 5 2 0,2 2-2 0,-2 6 0 16,-1 4 0-16,0 5 1 0,-2 4-1 16,-3 2 0-16,-4 6 0 0,-4 1 7 15,-2 4-7-15,-6 6 0 0,0-2 0 16,-5-2-1-16,1 0 1 0,-1-1 0 0,0-3-2 15,1-3 0-15,2-1 2 0,-2-4-4 16,4-3 3-16,2 0 2 0,2 0-3 0,4 1-1 16,2-1 1-16,10 2 0 0,0 0-2 15,9 1 2-15,1 1 0 0,4 1 0 0,1-1 0 16,5 4 0-16,-6-4-2 16,0-1 1-16,-2 1 0 0,-3 2-1 0,-1 2 1 15,-4-3 1-15,-6 3 1 0,-4-2 4 16,-4 0-5-16,-4 0 0 0,-6 2 2 0,-2-3 1 15,-8-1 3-15,-2 1 0 0,-4-3 4 16,-3-4 6-16,-1-4 3 0,3-3 3 16,0-1 2-16,2-4-1 0,1-3-4 15,4-3-2-15,3-4 0 0,2-2-4 0,7-4-1 16,2-4-3-16,2 0-3 0,6 1 1 16,3-5-2-16,4 0-1 0,5-4-1 0,2 6 0 15,1-2-1-15,2 2-2 0,2 3 0 16,-3 4 0-16,1-1-1 0,-2 6 0 15,2 2-1-15,-3 3 1 0,0-1-1 0,2 8 1 16,-3 0 2-16,2 2-3 0,-2 6-1 16,2-2 1-16,-4 3 1 0,2-2 1 15,1 2 1-15,-4 1-3 0,1-2 3 0,2 1-1 16,-2-3-3 0,2 0 3-16,-2-3-1 0,5-1-1 0,-4-3 5 0,3 1-4 15,1-4 3-15,-4-1-4 0,4 0 0 0,-3-6-1 16,2 2 0-16,-2-3 1 0,1-1 0 15,-2-1 1-15,-1-3 0 0,0 1-1 16,-4 0-2-16,-1-1 1 0,-1 3 0 0,0-1-1 16,-1 1 2-16,-4 3-4 0,3-2 1 15,-2 4-2-15,-1 1 3 0,2 1-2 16,-2 2 2-16,-6 0 1 0,17 5 0 0,-6 1-2 16,0 2-2-16,1 0-3 0,2-1-8 15,0 3-10-15,-2 1-19 0,4-2-29 16,-2-1-41-16,-1 2-40 0,1-3-34 15,2-1-31-15,-2-1-620 0,1 0 286 0,2-4 188 16</inkml:trace>
  <inkml:trace contextRef="#ctx0" brushRef="#br0" timeOffset="29944.5734">25491 7182 22 0,'-9'-4'183'0,"-2"2"-2"0,-1 4-3 15,-3-1-9-15,-4 5-13 0,0 4-13 0,-1 4-10 16,2 1-10-16,1 2-6 16,0 0-16-16,4 4-7 0,3 0-9 0,6-4-8 15,2 2-8-15,4-2-2 0,2 0-10 16,4-4-3-16,5 1-7 0,4-5-4 0,2-4-5 16,-1 0-7-16,6-8-2 0,0 0-2 15,1-4-5-15,0-7-2 0,2-3-5 16,-1-4-2-16,1-9 2 0,-3-3-4 15,-3-6-1-15,-2-7-5 0,-2-2 0 0,0-19 0 16,-4 8-3-16,-5 6-1 0,-2 1 2 16,-2 3-2-16,1 8 1 0,-2 1-1 0,-1 9 3 15,-2 4-3-15,2 4 2 0,-2 2-4 16,0 4 2-16,-2 8-1 0,0 3 1 16,-4 6 2-16,6 0-1 0,-10 17 1 15,2 3 1-15,2 5-1 0,-3 10 1 0,3 2 3 16,-1 5-5-16,3-1 4 0,2 0-2 15,2 2 3-15,2-4-3 0,2-1 2 0,5-1-1 16,-1-3 1-16,3-3-2 0,1-5 1 16,2-7-3-16,2-1 2 0,1-5-2 15,0-5-3-15,0-4 2 0,4-3-3 16,-2-2 0-16,-2-3-5 0,2-4-2 0,0-2-1 16,-2-4 1-16,0 1 0 0,-5 0 0 15,0 0 1-15,-4 2 1 0,-2-1-1 16,-2 3 2-16,-2-1-4 0,0 5 3 0,-4-1 1 15,2 6 5-15,0 0 4 0,0 0 2 16,-18 9 1-16,14-1 6 0,-2 2 5 16,2 1 4-16,2 2-2 0,2 0 4 0,2 5-2 15,5-3 2-15,0 1-1 0,5 2 0 16,1 0-3-16,6-4-1 0,0 0 1 16,3-1-2-16,-2-3-3 0,6-3-1 0,-1-3 0 15,3 0-3-15,-5-2-1 0,6-4 1 16,-1-2-1-16,-1-1-3 0,-1-2-2 15,1-4 2-15,-3 0-1 0,-4-3-1 0,2 1-2 16,-3-2 1-16,-2-3-2 0,-4 4-1 16,-1-3 2-16,-3 3 0 0,-4 1 1 15,-1-1 0-15,-2 5 0 0,-2 0-2 16,-2 1 1-16,-2 2 1 0,-4 4 3 0,8 2 1 16,-16 6 3-16,10-1 0 0,-3 3 1 15,3 2 2-15,2-1-1 0,1 1 0 16,1 1-1-16,2 1 2 0,5-2-5 0,1 4 0 15,4-4 3-15,3-1-5 0,4-1 1 16,0-3-1-16,4-2 0 0,2-3-1 0,3-5-2 16,-1-2 2-16,7-5-1 0,-3-2-2 15,7-10-3-15,-2 0 2 0,-2-9-1 16,0-1-2-16,6-19 0 0,-4-3-2 16,-2-2 0-16,-5-4 2 0,-2-6-3 0,-1 1-1 15,-5 2 4-15,-5 6-5 0,-4 10 1 16,-4 7 0-16,-2 4 2 0,0 2-1 0,-2 10 0 15,0 1-4-15,0 4-2 0,0 5 2 16,-2 8 2-16,0 7 2 0,0 1 1 16,0 0 3-16,-8 35 6 0,4-5-3 15,0 9 3-15,0 11-1 0,-4 5 2 0,6 4 2 16,-2 19-1-16,4-11 1 0,-2-9-14 16,0-4-21-16,0-8-32 0,2-2-43 15,2-2-46-15,-2-2-41 0,0-9-599 0,2-3 268 16,-2-7 177-16</inkml:trace>
  <inkml:trace contextRef="#ctx0" brushRef="#br0" timeOffset="30115.6281">26873 6974 86 0,'-5'-13'237'16,"1"1"-16"-16,4 3-17 0,2-3-12 16,0 2-5-16,7 1-7 0,1-3-14 0,8 3-19 15,2-2-16-15,4 0-10 0,3-2-14 16,5 1-10-16,0 2-21 0,-4 1-30 0,-1 0-42 15,1 0-52-15,-4 3-41 0,0 0-46 16,-3 0-33-16,-3 5-432 0,-4-2 204 16,-2 0 135-16</inkml:trace>
  <inkml:trace contextRef="#ctx0" brushRef="#br0" timeOffset="30621.3404">27374 6792 81 0,'3'8'151'0,"-3"1"-5"0,2-1-9 0,-2 6-5 16,-2 2-14-16,-1 3-7 0,1-1-6 0,0 1-16 16,0 0-6-16,2 1-8 0,0-1-9 15,0-1-5-15,2-2-9 0,0 0 0 16,3 1-7-16,3-7-5 0,0 1-6 16,3-1-1-16,3-6-5 0,2 0-5 0,-4-4-5 15,5 0 1-15,0-1-3 0,0-5-1 16,0 0 0-16,2-4-5 0,1 1 1 0,-4-2-3 15,1 0 0-15,-2 2-3 0,0 0 1 16,-3 0 0-16,2 2-2 0,-2 2-2 16,-2 1 1-16,1 0 3 0,2 2-5 15,-3 2 2-15,3 2-2 0,-1 0 1 0,2 4 1 16,0-1 0-16,1 2-3 0,2 2 2 16,0-1 2-16,-1 0-3 0,4 0 2 15,1 2 3-15,-2-3-6 0,4 1 3 0,1-2-9 16,-6-2 2-16,4 1-1 0,-1-4-1 15,-2 0-1-15,2-1-1 0,-3-1 3 16,-2-3-2-16,-1 2 0 0,0-2-1 0,-5 1 2 16,1-2 2-16,-1 4 1 0,-1-4-4 15,0 4 5-15,-3 0-1 0,2-2 3 16,-8 3-8-16,0 0 7 0,15 5 6 0,-8 3 2 16,-3 2 5-16,0 2 1 0,0 3-4 15,2 4 1-15,1 2 3 0,-3 1-4 16,2 1 2-16,-2 0 1 0,1 1-4 0,-1-1-2 15,-2-1-18-15,0-3-24 16,1 0-39-16,-1-4-34 0,-2-4-44 0,-2-1-350 16,-5-6 171-16,1-2 113 0</inkml:trace>
  <inkml:trace contextRef="#ctx0" brushRef="#br0" timeOffset="30740.1508">28107 6936 52 0,'-2'-25'222'0,"-3"4"-25"0,1 3-16 16,4-1-20-16,-2 1-16 0,4 0-16 15,0-1-27-15,0-1-37 0,3-1-55 16,1-2-68-16,-4 2-353 0,0 0 140 0,0 2 92 16</inkml:trace>
</inkml:ink>
</file>

<file path=ppt/ink/ink1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38:16.559"/>
    </inkml:context>
    <inkml:brush xml:id="br0">
      <inkml:brushProperty name="width" value="0.05292" units="cm"/>
      <inkml:brushProperty name="height" value="0.05292" units="cm"/>
      <inkml:brushProperty name="color" value="#FF0000"/>
    </inkml:brush>
  </inkml:definitions>
  <inkml:trace contextRef="#ctx0" brushRef="#br0">13002 12939 35 0,'-18'-16'32'0,"0"1"-1"16,4-2-4-16,-4 2 3 0,4-3-5 0,-3-3 4 15,-7-2-5-15,1-5 0 0,-7-2-2 16,1 1 2-16,-5 0 6 0,0 1 1 16,-2 1 1-16,-2 2-5 0,-2 3 1 15,-5 3-5-15,1 1 3 0,-5 6 6 0,-2 1 0 16,-3 6 1-16,-6 2 2 0,-1 8-5 15,0 1 2-15,-22 8 0 0,5 10 2 16,5 1 1-16,0 5 0 0,3 6-6 0,7 4 4 16,0 4-6-16,9 6-2 0,7 1-1 15,3 6-5-15,8 4 3 0,8 4 1 16,5-3-2-16,11-2-5 0,2-4 4 0,10-2-4 16,5 5 2-16,6 16-5 0,7-1-2 15,10-4-2-15,4 0 4 0,6-3 2 0,8-4 1 16,20 10-5-16,4-9 5 0,-4-14 7 15,6-6-6-15,19 3 6 0,-11-12 7 16,4-9 1-16,12-3 0 0,26-2 4 16,7-7 4-16,-14-11-4 0,31-5 1 0,-2-5 2 15,2-7-2-15,2-7-2 0,-2-7 0 16,5-5-7-16,-1-5 24 0,-2-7-5 0,-4-5-4 16,-2-1-4-16,-7-7-9 0,-10 2 7 15,-10-8-11-15,-10 1 0 0,-7-3-3 16,-12-5-3-16,-7 0-1 0,-9-3-4 15,-9-2 1-15,-18 9-4 0,-7-5 1 0,-7-2-4 16,-8-10-2-16,-6 1 3 0,-9-5-2 16,-6-4-1-16,-10-1-1 0,-11-15-2 0,-11 0 0 15,-6 4-2-15,-11 8 0 0,-10 1-1 16,-7 6-1-16,-8 5 3 0,-6 2-4 16,-7 7-2-16,-2 5 3 0,-2 4 0 0,-5 7 1 15,1 8-1-15,-2 3 3 0,-6 4-4 16,-2 8 1-16,-2 8 3 0,12 6-2 15,-22 0 4-15,18 7 1 0,-3 5-1 16,-4 4 5-16,1 1-2 0,0 10 1 0,2 4-2 16,2 7 2-16,-16 6 0 0,0 12 0 15,5 3-4-15,0 6 4 0,4 9 0 0,7 6 0 16,-1 8 2-16,6 6-4 0,6 7 2 16,5 4-1-16,4 5-2 0,4 3 2 15,6 3-2-15,8 1-2 0,5 4 2 16,8-3-4-16,9-3 2 0,15-17-5 0,2 2-4 15,9-5-3-15,2 1-3 0,7-16-7 16,8-6-8-16,2-2-6 0,3-1-17 0,3-3-5 16,3-4-21-16,7-1-11 0,0-3-15 15,4-2-16-15,3-5-15 0,1 2-14 16,1-6-336-16,5-1 164 0,0 2 108 0</inkml:trace>
  <inkml:trace contextRef="#ctx0" brushRef="#br0" timeOffset="792.6161">12494 13390 35 0,'-11'6'113'0,"-1"1"-8"0,-5 5-6 16,0 3-1-16,-8 6-1 0,1 2-1 15,-8 7-5-15,3 0-7 0,-1 2-9 16,-2 2-3-16,5 2-10 0,-5-2-8 0,4 2-6 16,0 2-1-16,-9 12-4 0,5-10-11 15,5-4-4-15,0 2-10 0,-1 0-11 16,1-1-18-16,1-5-12 0,0 0-10 0,5-7-9 16,3 1-7-16,0-10-14 0,6-3-11 15,1-1-14-15,5-8-226 0,1-3 107 16,5-1 71-16</inkml:trace>
</inkml:ink>
</file>

<file path=ppt/ink/ink1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7T04:25:50.330"/>
    </inkml:context>
    <inkml:brush xml:id="br0">
      <inkml:brushProperty name="width" value="0.05292" units="cm"/>
      <inkml:brushProperty name="height" value="0.05292" units="cm"/>
      <inkml:brushProperty name="color" value="#FF0000"/>
    </inkml:brush>
  </inkml:definitions>
  <inkml:trace contextRef="#ctx0" brushRef="#br0">14471 17188 56 0,'15'0'111'0,"6"0"-2"0,3 0-11 15,9 0-10-15,3-1-2 0,9 1-10 16,3-4-1-16,14 2-5 0,-1 2-6 0,28-6-11 16,0 6-3-16,2-6 2 0,-2 4-5 15,2 1-11-15,0-5-1 0,0 0 0 16,0-1-5-16,-3-1-1 0,3 2 2 0,1-1-15 15,-5 1 4-15,-1-2 0 0,-14 5 5 16,-6-1-1-16,-3 0 4 0,1 2 2 16,-2 1 0-16,-1-5 6 0,-2 6 1 0,-8 0 3 15,0-5 6-15,-1 5 0 0,9 0 0 16,-7 5-3-16,-3-5 1 16,7 1-4-16,-7 4-1 0,0-4-5 0,-1 5-1 15,-1-5-1-15,-5 5-6 0,-2 0-3 0,-6-4-2 16,-4 0-3-16,-3 2 1 0,-3 1-7 15,-3-3 2-15,-2-2 4 0,-2 6-6 16,-1-6 0-16,-2 0 0 0,-2 2-3 0,1 0-2 16,-2-2 1-16,-1 4-3 0,-1-4-5 15,-1 0 0-15,-2 1-5 0,-6-1-7 0,14 4-5 16,-8-4-6-16,-6 0-11 0,10 0-5 16,-10 0-12-16,8 2-11 0,-8-2 1 15,7 0-14-15,-7 0-7 0,0 0-4 0,0 0-5 16,0 0-1-16,0 0-5 0,0 0-11 15,0 0-3-15,0 0-267 0,0 0 129 16,0 0 84-16</inkml:trace>
  <inkml:trace contextRef="#ctx0" brushRef="#br0" timeOffset="1674.8907">5858 12596 13 0,'-4'1'91'16,"4"-1"-5"-16,-4 5 3 0,4-5-14 0,0 0-4 15,0 0 2-15,0 0-11 0,16-11-4 16,-4 6 8-16,0 0-20 0,1-5-1 0,2 0-7 16,6-1-7-16,-3 0 5 0,4-1-7 15,6-3-5-15,-5-3-2 0,5 2 1 0,-3-2 1 16,2 1-3-16,3-2-3 0,-3 3-4 16,-1-3-4 15,1 1 2-31,-3 3-4 0,-4 0-1 0,0 2 3 0,-3 0-6 0,-2 4 4 0,-3-3 1 0,1 5-5 15,-5-1 2-15,4-1 4 0,-6 3-6 0,0-1 6 16,0-1-13-16,-2 2-9 0,-2-1 3 16,-2 3-9-16,-2-4-8 0,-2 5 1 0,-2-2 0 15,-4 1-11-15,-4 1-4 0,-4 5-1 16,-4-2-3-16,-7 0 2 0,-1 5 2 16,-8 1 2-16,-1 2 2 0,-3 1 4 0,-4 1 4 15,-1 3 10-15,1 1 2 0,-1 1 3 16,11-4 3-16,1 1 5 15,3 1 1-15,6-3 1 0,3 0 5 0,1 2 0 0,6 0 5 16,3-2 5-16,0 0-2 0,7-1 7 16,2 0 10-16,4-2-1 0,4 3 2 0,6-2 5 15,6-5 0-15,0 3-2 0,8-4 3 16,5-2-5-16,5-2-3 0,8-2 3 16,5-1-1-16,10-3-2 0,1-3 1 15,17-4-4-15,-13 2 2 0,-7-2 0 0,-4 5-1 16,-1-5-4-16,-10 7-2 0,1-3-2 15,-7 2 4-15,-6 4-7 0,-1-3-2 0,-6 2 2 16,0 0-7-16,-4 1-3 0,-2 1-3 16,2 0-18-16,-7 1-11 0,1-2-9 15,2 4-23-15,-5-1-21 0,2-2-262 0,0 0 117 16,0 2 78-16</inkml:trace>
  <inkml:trace contextRef="#ctx0" brushRef="#br0" timeOffset="11953.1482">8966 4261 8 0,'142'10'106'0,"-19"-4"-9"16,-8-5-11-16,27-1-4 0,3-4-15 16,-4-1 0-16,-3-3-11 0,-1-3-7 15,-3-4 0-15,-5-3-6 0,-6-4-6 16,-4-3-5-16,-10-6 2 0,-3-7-1 0,-2-4-10 16,-5-7-2-16,-6-10 4 0,-4-4-8 15,-4-6 4-15,-2-5-8 0,-7-6 2 0,-9-6-3 16,-5-1-2-16,-7-5-5 15,-8 2 1-15,-13 12 2 0,-3 0-1 0,-8 2-2 16,-6 2 2-16,-1-1-3 0,-8 1 5 16,-8 11-4-16,-2 10-4 0,-2-3 5 15,-6 4-5-15,-6-19 2 0,-7 2-3 0,-7 5 4 16,-6 0-1-16,-4-3-7 0,-7 2 4 0,-16-12-5 16,-5 3 3-16,-9 0-1 0,-12 0-3 15,-10 3 3-15,-12 2 0 0,-10 4 2 16,-4 5-4-16,-7 2 1 0,-3 7-1 15,0 4 1-15,-3 0 2 0,5 6-1 16,-1 1 2-16,1 5-5 0,2 1 6 0,4 6 1 16,-3 5-4-16,7 0 1 0,20 6 2 15,2 3-7-15,-1 5 5 0,4 1 0 0,5 4 0 16,2 3 5-16,0 4-4 0,0 3-1 16,1 6 0-16,-1 3-2 0,2 4 5 15,0 3-3-15,0 3-2 0,0 5 1 16,2-3-6-16,-17 10 3 0,5 1-4 0,16-4-1 15,-14 7-4-15,18-4 1 0,5 5 3 16,-15 6-1-16,20-7 2 0,0 3 4 0,0 0-7 16,-3 0 4-16,-11 11 2 0,-2 2-2 15,1 2 1-15,0-1 1 0,-3 5 0 16,2 3 0-16,3 5 4 0,1 6 1 16,5 6-2-16,2 2 1 0,4 3 5 0,7 3 0 15,5 1-2-15,14-1 3 0,12-13 0 16,9-1-1-16,10 3 2 0,9-2 0 0,10 2 1 15,9-3-2-15,13 8 1 0,16 14 2 16,15-1 2-16,9-5-1 16,12 0 1-16,7-4 2 0,6-3-2 0,5-4 2 0,9-4-4 15,10-5 4-15,19-7 4 0,41 7-5 16,-23-24 4-16,44 2-3 0,-27-16 0 16,9-9 1-16,49-1 2 0,-41-15 1 15,9-9-6-15,0-6-1 0,-5-8 0 0,35-16-6 16,-49-2 2-16,25-14 2 0,-50-1 4 15,-12-7-5-15,-8-12 0 0,-12-8 1 0,-9-7-10 16,-6-9 5-16,-8-3 2 0,-12-3-4 16,-7-4-5-16,-14-2 1 0,-10 2-5 15,-13 0-6-15,-12 20-5 0,-9 4-5 0,-8 2-8 16,-11 16-7-16,-6 8-15 0,-7 1-6 16,-8 5-198-16,-4 0 89 0,-17-4 58 15</inkml:trace>
</inkml:ink>
</file>

<file path=ppt/ink/ink1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7T04:27:53.043"/>
    </inkml:context>
    <inkml:brush xml:id="br0">
      <inkml:brushProperty name="width" value="0.05292" units="cm"/>
      <inkml:brushProperty name="height" value="0.05292" units="cm"/>
      <inkml:brushProperty name="color" value="#FF0000"/>
    </inkml:brush>
  </inkml:definitions>
  <inkml:trace contextRef="#ctx0" brushRef="#br0">15737 10937 16 0,'0'0'44'0,"-10"-3"1"0,3 1-2 15,7 2-1-15,-9-1-2 0,9 1-5 16,0 0 0-16,-10-3-4 0,10 3 2 0,-8-2-6 16,8 2-2-16,0 0 1 0,-11 0-3 15,11 0-1-15,0 0-7 0,-6-1 0 16,6 1 3-16,0 0-7 0,0 0 0 0,0 0-1 15,-11 0-1-15,11 0 3 0,0 0-2 16,0 0-5-16,0 0 3 0,0 0-3 16,-11 3 1-16,7 1-4 0,-2 3 5 0,-4 5-3 15,-8 4 4-15,-1 10-3 0,-4 7 0 16,-11 22 10-16,-4 11-5 16,-8 20 0-16,-4 6 0 0,0 5-3 0,3 3 2 15,-4 4-4-15,1-4 2 0,1 0 0 0,1-5 0 16,-1-1-4-16,3-5 2 0,5-18 1 15,1-1-1-15,4 0 3 0,-2-7 0 0,3-4-3 16,4-5 0-16,8-11 2 0,2-8-3 16,5-8 2-16,4-7-4 15,0 1-4-15,0-3-2 0,4-3-4 0,0-4 1 16,4-1 0-16,-1-1-6 0,5-5-6 0,0-4-13 16,0 0-16-16,15-17-12 0,3-2-146 15,0-8 70-15,8-9 46 0</inkml:trace>
  <inkml:trace contextRef="#ctx0" brushRef="#br0" timeOffset="333.0197">15547 11303 62 0,'-36'100'70'0,"-3"5"-5"0,-1 7-5 0,2-1-3 15,-2 1-4-15,-1-2-4 16,-1-1-2-16,2-2-3 0,-3-3 0 0,2-6-7 16,-2-7 3-16,5-17-8 0,0-1-1 15,0-6 2-15,-3-3-3 0,1-2-5 0,2-7-1 16,0-6-4-16,9-9-1 0,3-9-1 15,5-5 4-15,2-5-8 0,4-2-2 0,1-4-13 16,0 0-6-16,4-5-21 0,-3 0-8 16,5-3-11-16,-3-3-5 0,5-2-7 15,-3-2-8-15,9 0-141 0,-12-6 70 16,8-1 47-16</inkml:trace>
  <inkml:trace contextRef="#ctx0" brushRef="#br0" timeOffset="20595.358">22074 7400 25 0,'-9'6'30'16,"-1"-1"0"-16,2 1-1 0,0 1-5 0,-2-2-2 16,0-2 0-16,2 3-4 0,-1 0-1 15,1-1-1-15,-3 0-4 0,3 1 2 16,1-3-4-16,-1 3 0 0,0-1 0 16,2-1 1-16,-2-1-3 0,2 1 0 15,2-1 0-15,0-1-1 0,4-2 3 0,-2 10 9 16,2-10 5-16,10 11 6 0,6-5 3 15,6 5 5-15,15 1 2 0,13 1-4 0,33 4-2 16,14 1 0-16,32 0-2 0,15 0-4 16,9 1 0-16,7-2-2 0,3-2-5 15,-3-2-2-15,-2 1 4 0,-5-7-4 16,-8-1-5-16,-7 0 1 0,-25-6-1 0,-4 1-5 16,-5-1-1-16,-2 0 3 0,-9-1-9 15,-15 1 5-15,-11-2-2 0,-2 0-1 16,-2 2 2-16,-4 0-2 0,-8-2 0 15,-2 2-3-15,-5-2 0 0,-6 2 5 0,-2 0-5 16,-4 0 1-16,-2 0-1 0,-8 0-3 0,2 0 2 16,-5-2 2-16,0 2-7 0,-4 0-8 15,-1 0-4-15,-2 0-11 0,0-2-13 16,-6-1-31-16,-2 0-188 0,-4 3 88 0,0 0 59 16</inkml:trace>
  <inkml:trace contextRef="#ctx0" brushRef="#br0" timeOffset="21025.667">22290 7572 23 0,'-2'13'38'15,"4"5"2"-15,4-2-1 0,5 6-3 16,10 3 1-16,11 5 2 0,23 8-2 16,13-2-1-16,27 5-1 0,13 2-2 0,15-4-5 15,10-4-3-15,2 0 2 0,1-7-6 16,-3-3-2-16,-8-3-2 0,-24-6 2 0,-2-2-3 15,-8-6 0-15,-7 2-1 0,-17-5 2 16,-10-2 4-16,-8-1 10 0,1 1-7 16,-8-2-3-16,-5-1 0 0,-1 0 2 0,-2 0 0 15,-2-1 0-15,-5-2 3 0,-1 3-1 16,-3-2-5-16,1-1-1 0,-4 0-2 16,0 0 6-16,-1-1-9 0,-2-1-4 0,0 1-5 15,-3-2-19-15,2 1-15 16,-4 0-23-16,-2-1-23 0,2 3-194 0,-6-3 92 15,0 0 60-15</inkml:trace>
  <inkml:trace contextRef="#ctx0" brushRef="#br0" timeOffset="43051.9134">25978 5984 2 0,'0'0'76'15,"-11"0"-5"-15,11 0 2 0,0 0 2 16,-7 1 0-16,7-1-4 16,0 0-1-16,22 12-6 0,-6-9-7 0,10 3-2 0,2-2-1 15,5 0-1-15,5 2-11 0,5-3-5 16,1 2 5-16,3-4-13 0,1 4-1 0,3-4 6 15,-2 3-12-15,8-2-3 0,-8-1 2 16,-1 1-2-16,1-2-1 0,-5 3-9 16,3-3 10-16,-5 0-12 0,-6 1 3 15,1-1-1-15,-3 0-5 0,-5 0 10 0,-3 0-4 16,-2 0-13-16,-2 0-8 0,-3 0 1 16,0-1-7-16,-4 1-14 0,-5-3-10 0,1 1-18 15,-2-1-20-15,-7-2-240 16,-2-1 108-16,-2-2 72 0</inkml:trace>
  <inkml:trace contextRef="#ctx0" brushRef="#br0" timeOffset="43623.6345">26305 5549 58 0,'-10'5'75'0,"-3"1"-12"16,-4 1-2-16,-2 4-5 16,-2 0-2-16,-8 3 3 0,-3 0-8 0,-11 5-3 15,-1 2-1-15,-3 0-7 0,-14 6-3 16,7-4-2-16,8-2-4 0,2 0 4 0,-1-2-6 15,3 2-1-15,7-6 4 0,5-1-3 16,-2 0 2-16,9-4 1 0,1 0-5 0,6-2-5 16,-2-1 0-16,6 1-2 0,-1-1 1 15,3 1-4-15,3-1 7 0,5 1 4 16,2 0-6-16,5 1 4 0,7 2-3 16,5 2 8-16,11 1-10 0,4 3 6 15,12 2-14-15,3 0 3 0,18 8 0 0,1 0-7 16,-3 1 1-16,-2 1 2 0,-9-3 2 15,-10-5-1-15,-5 2-4 0,1 1 0 16,-8-5 2-16,-2 0-5 16,-3-1 4-16,-1 2 0 0,-6-5-5 0,-3 0 2 0,0 1 0 0,0-3 0 15,-5-3-2-15,2 2 8 0,-4-1-4 16,0-3 5-16,-2 0-3 0,1-2 5 16,-3-1 2-16,-2-2 8 0,-2-3 1 0,0 0-7 15,0 0-2-15,-2-28-1 0,-5 8 0 16,1-7-2-16,-4-7-4 0,0-10-3 15,-2-3-7-15,0-3-4 0,-3-21-6 16,2 13 4-16,3 4-4 0,1 1 7 0,3-1-5 16,0 3-2-16,2 7-1 0,4 3 1 15,-2 2-7-15,2 7-6 0,-3 3-2 0,3 2-19 16,0 7-19-16,0-1-19 16,0 1-29-16,0 5-266 0,0 4 128 0,0 0 85 15</inkml:trace>
  <inkml:trace contextRef="#ctx0" brushRef="#br0" timeOffset="49017.691">27339 4198 27 0,'-18'0'99'16,"2"5"-10"-16,-6 3-5 0,-1 6-5 16,-3 7-1-16,-5 6-3 0,1 7-10 0,-8 13-1 15,0 3-10-15,4 3-5 0,7-7 0 16,5-4-4-16,8-1-8 0,-1 4-1 0,6-5 0 16,5-4-7-16,2 2-2 0,2-7 1 15,6-4-4-15,3-2 1 0,2-5-8 16,3-1-2-16,4-8 0 0,-2-3 3 15,3-4-4-15,5-6 1 0,-2-4-2 16,4-3-2-16,2-5-6 0,-3-3-1 0,1-3 4 16,-2 1-6-16,-2-3 2 0,-1 1 0 15,-4 6 1-15,0 0-2 0,-5 3 3 16,0 1-4-16,-2 2-6 0,-2 4 6 0,1 4 0 16,-3 1-1-16,3 6-3 0,-1 3 5 15,3 2-3-15,1 6 2 0,2 2 0 16,0-1 5-16,3 5-4 0,4-1 2 0,2-1-2 15,1 0 3-15,1-3 0 0,-4-3 3 16,0-4-7-16,1-1 7 0,-6-3-8 16,0-5 8-16,-2-2 3 0,-4-4-1 0,1-3-4 15,-2-3-5-15,-3-3 5 0,-6-2-4 16,-2-1-5-16,-4 0 2 0,-5-3 0 16,-4 0 0-16,-1 0 3 0,-2 1 3 0,2 3 8 15,-2-1-6-15,1 3 2 0,5 2 5 16,0-1-4-16,0 3-5 0,4-1-12 15,2 3 8-15,4-1 0 0,2 0-6 0,4 3 2 16,8-3 6-16,4 2-6 0,0-1-7 16,10-1 2-16,-1 2-2 0,1 3 3 15,1-1 4-15,-4 3-3 0,0-1-3 16,1 4 6-16,-1-1 3 16,-2 3-3-16,0 4 0 0,1 1-1 0,-2 1 1 0,0-1 0 15,-1 2-4-15,-2 3 7 0,0-3 2 16,-3 2 0-16,2-3-6 0,-6 1 3 15,3-1 3-15,-3-1-5 0,1-1 3 0,0-1-5 16,-3-1 9-16,0-2 2 0,0-2 0 16,4-2-1-16,-2-2-5 0,-2-3 3 0,5-3-1 15,2-2-3-15,2-3 1 0,0-1-13 16,0-1 6-16,-1 4 4 0,0 0-8 16,-4 1 14-16,1 0-7 0,-3 5-7 15,3-1 1-15,-2 2 1 0,1 4 5 0,2 2-5 16,-2 4 3-16,0 0-2 0,3 1 8 15,-2 1-3-15,2 3 2 0,4-1-5 0,-2 1 0 16,4-1 14-16,-2-1-5 0,-2-1-2 16,3-3-1-16,-2-1 2 0,4-4-1 15,1 0-2-15,0-5-5 0,4-3 8 16,-3-4 4-16,3-4 3 0,-1-2-4 16,2-5-3-16,-4-5 2 0,2-6-9 0,-3-4-6 15,-3-5-1-15,-2 0-5 0,-3-3 7 16,-2 3-2-16,-7 6 9 15,1 3 1-15,-5 5 4 0,-2 3 6 0,-5 2 0 0,1 6 1 16,-2 0-1-16,-2 4 1 0,-1-1 0 16,-4 7 1-16,3-5 2 0,-1 6 4 0,0 3-13 15,1 1 4-15,2 0-4 0,-1 6 2 16,1-1-1-16,1 3-1 0,3 2 0 16,-1 4-3-16,5-1 11 0,3 5-8 0,1-1-4 15,5 7 1-15,1 0 4 16,3 0-2-16,1 6 2 0,4-2-2 0,0-1-6 15,0 2 5-15,-4 2-3 0,1-3 2 0,0 1-3 16,-4-3 5-16,-3 0-1 0,-2-2 0 16,-2 0 1-16,-2-2-5 0,-4 0 7 15,0-3-9-15,-2 3 0 0,-4-4 12 16,0 0 0-16,-6 0-6 0,-2-4-10 16,-1-1-11-16,-1-2-24 0,0-5-22 0,-4-1-17 15,4-4-19-15,-4-3-298 0,3-5 135 0,5-3 90 16</inkml:trace>
  <inkml:trace contextRef="#ctx0" brushRef="#br0" timeOffset="49268.0949">29161 3552 43 0,'0'0'161'0,"4"11"-1"0,0-1-11 15,-2 8-7-15,2 10-8 0,0 8-12 16,1 8-13-16,2 8-10 0,1 3-8 16,-2 0-11-16,7 19-5 0,-3-13-7 0,-1-7-7 15,2-3-15-15,-1-1-7 16,-2-5-7-16,2-6-18 0,-2-5-17 0,0-2-14 0,-2-4-32 16,1-4-21-16,1-4-12 0,-4-1-6 15,1-4-28-15,-1-6-292 0,-2-4 138 16,2-1 92-16</inkml:trace>
  <inkml:trace contextRef="#ctx0" brushRef="#br0" timeOffset="49877.4497">29220 4216 94 0,'-4'-7'140'0,"0"1"-2"16,-1 1-12-16,3-1-10 0,2 0-12 16,0 6-7-16,4-10-15 0,3 4-7 0,3 0-10 15,3-1-3-15,2 1-6 0,1 0-11 16,4 2-3-16,-1 0-8 0,2 2-8 15,-2 2-15-15,3 2 5 0,-4 2 2 16,2 0-9-16,1 4 1 0,0 3-6 16,0-2 4-16,-4 4 3 0,2 2-6 0,-4 0-1 15,2 0 4-15,-4 2-5 0,-1 0 4 16,0-2-1-16,0 4-12 0,-2-4 6 0,-4-1 3 16,5 0 7-16,-5 1-9 15,1-2-4-15,-1-1 3 0,-2-3-2 0,1-2 6 16,-1 2 4-16,0-5 5 15,0 1-7-15,-2-4 2 0,-2-1 7 0,0 0 2 0,6-10 1 16,-2-1-7-16,2-3-1 0,-2-1 5 16,2-1-13-16,0 0-1 0,2 1 8 15,1 0-6-15,-1 2 1 0,-1-1-6 0,1 1-4 16,-1 1 10-16,-1 3-1 0,0 1-5 16,0 1 4-16,3 3-3 0,0 0-10 15,-1 4 10-15,-8 0-1 0,21 6 1 16,-10 2 2-16,1 1-2 0,1 3-6 0,2 1-6 15,0 0 0-15,-1 3-2 0,4-1-17 16,-2-2 6-16,1-1-1 0,3-2 2 16,-4 2 9-16,2-5-1 0,-2-1 1 0,1-1 5 15,0-4 5-15,-2-1-9 0,2-3 6 16,-2-3 4-16,-1-3 7 16,-1 1 4-16,0-3 2 0,0 1-4 0,-3-2 9 0,1 1 3 15,0 1 4-15,-3 1-1 0,0 1-10 16,-2 0 1-16,1 3-8 0,0-1 0 15,1 2 6-15,-2 4 0 0,-6 0-7 16,19 2 7-16,-8 0 0 0,2 4 1 0,-1-1-5 16,0 3-10-16,2 0-9 0,0-3-12 15,1 3-19-15,2 0-16 0,0-2-21 0,0-2-18 16,2 1-279-16,0-2 129 0,-2-3 86 16</inkml:trace>
  <inkml:trace contextRef="#ctx0" brushRef="#br0" timeOffset="50659.7328">30680 4201 77 0,'2'-6'139'0,"0"-3"-2"0,-2 5-9 0,0 0-14 16,0 4-1-16,-10-7-11 0,4 6-9 0,6 1-9 15,-13 1-9-15,7 6-3 0,-1-1-12 16,3-1-6-16,0 4-5 0,2 2-2 16,2-1-13-16,2 2-6 0,2-1-2 15,3 0-6-15,3 1-4 0,1-4-5 0,3-3-2 16,6-1-5-16,-2-4-2 0,6-2 5 15,-1-7-3-15,7-3 0 16,2-7-1-16,1-5 4 0,-1-7-16 0,8-20 9 0,-3-6 3 16,-7-6-8-16,-6-3 3 0,-6 10 1 15,-6 6 6-15,1 3 16 0,-5 9 1 16,0 1 9-16,-3 9-7 0,0 1 2 0,-1 2-5 16,-2 8-3-16,0 4-3 0,-2 5-1 15,0 4 0-15,0 4-1 0,0 0-6 16,-8 25 6-16,3-6-7 0,0 10-7 0,1 7-4 15,-2 2-3-15,4 2-6 0,-2 2-1 16,0-2-6-16,2 2 2 0,-3-5 2 0,1 1 2 16,2-8-2-16,-2-2 1 15,0-3 3-15,-1-2-2 0,3-6 9 0,0-4-7 16,-3-4-2-16,5-1-2 0,-2-6-3 16,2-2-2-16,0 0 0 0,0 0-2 15,18-11 4-15,-10 3-3 0,1 1-2 0,3-1 3 16,-2 1 0-16,4-1-1 0,-4 4-2 15,0 0 6-15,4 0 2 0,-2 4-2 16,-1 2 6-16,-1 0 0 0,5 4-1 0,-2-1 2 16,-1 3 3-16,1 0-1 0,0 1 6 15,1 1-3-15,1-3 1 0,0 0 7 0,0 2-4 16,1-1-1-16,2-3 2 0,-3-2 1 16,2 0 2-16,0-2 1 0,-3-1-6 15,0-1 4-15,2-3-3 0,-4 2 7 16,2-2-4-16,-2 1-3 0,-1-1 4 0,-3-1-3 15,3 2 1-15,-2 0-3 0,-1 0 1 16,0 1 0-16,0 0-2 0,1 2-1 16,2 2 9-16,-11-2-10 0,19 4 2 0,-11 0 4 15,5-1-1-15,-2 3-2 0,1 2 3 16,-2-3 1-16,2 4-1 0,-2-3-2 16,2 1 6-16,-3-4-2 0,0 1-1 15,1 1-1-15,1-3 4 0,1-2-2 0,-1-2 0 16,4-3 3-16,-1-2 2 0,2 0-4 15,-2-2 2-15,-1 0 1 0,2-1 1 16,-2 2 1-16,1 1-2 0,-3 0 0 16,2 1-4-16,-1 0-1 0,1 0 1 0,0 3-2 15,-2 1 2-15,3 0-1 0,-2 4 15 16,2 0-18-16,-2 3 4 0,3 0-1 0,-2 3 2 16,0 0-2-16,-3 0 4 0,0 1 1 15,2 3-12 1,-4-2 1-16,0-2-1 0,-2 0-9 0,1-2-21 0,1 0-18 0,-1 0-29 15,-3-5-238-15,4 2 109 16,-8-3 72-16</inkml:trace>
  <inkml:trace contextRef="#ctx0" brushRef="#br0" timeOffset="50895.6548">31700 3638 146 0,'-6'-4'138'0,"2"2"-10"0,4 2-17 16,-8-3-9-16,8 3-18 0,-9-2-5 15,9 2-5-15,-6-6-8 0,6 6-21 16,-6-8-16-16,1 4-17 0,-1-1-25 16,-3-3-23-16,-1 3-33 0,0-2-236 0,-2-1 104 15,-2 2 68-15</inkml:trace>
  <inkml:trace contextRef="#ctx0" brushRef="#br0" timeOffset="53517.4486">27234 5361 46 0,'-8'-2'54'0,"4"-3"-1"0,4 5-3 16,0 0-4-16,-8-1-6 0,8 1-3 0,-4-5-2 16,4 5-3-16,0 0 4 0,0 0-7 15,-9-1 2-15,9 1-1 0,0 0 1 16,0 0-3-16,0-6 0 0,0 6 1 16,0 0 3-16,9-5-6 0,-3 1-3 0,2 2 4 15,6-4 2-15,4-1 2 0,5-1-9 16,9-3 10-16,2-1-7 0,4-1-2 15,11-3-2-15,1 1 2 0,18-5-5 0,-9 4-2 16,-4 1 2-16,-2 2-3 0,0-1-3 16,3 1 9-16,-8 3-14 0,-3 3-5 15,-7-1 0-15,-7 2-12 0,-3 3-3 0,0-1-4 16,-8 0 4-16,-3 2-8 0,0-2-2 16,-4 3 0-16,-1 1-4 15,0-3-4-15,-2 3-9 0,-4-1-4 0,-6 1-6 16,10 0-11-16,-10 0-173 0,0 0 79 0,12 0 53 15</inkml:trace>
  <inkml:trace contextRef="#ctx0" brushRef="#br0" timeOffset="54845.605">27521 5354 6 0,'0'0'93'0,"0"0"-6"0,18 10-1 0,-7 2-4 0,6 1-4 15,0 2-4-15,6 6-3 0,-2 4-13 0,3 2 2 16,1 5-5-16,1 0-6 0,-4 2-5 16,0 2-1-16,-1 0-6 0,-4-6-3 15,0 0-9-15,-5-1 2 0,4-1-1 0,-6-6-1 16,-2 1 3-16,1-3-2 0,-2-2 6 47,-1-4 5-47,0 0 9 0,-2-1-1 15,-2-4-4-15,0-1-3 0,-2 0-8 0,0-4-2 0,0-4-10 0,0 0-15 0,0 0-11 0,0 0-22 0,0 0-21 0,2-25-23 0,5 14-16 16,-1-3-311-16,5 1 136 0,0 0 90 16</inkml:trace>
  <inkml:trace contextRef="#ctx0" brushRef="#br0" timeOffset="55625.6206">28274 5553 86 0,'17'4'82'16,"0"-1"-7"-16,6 4-9 0,-3 1-1 15,0 2-7-15,2 2-9 0,-1 1-3 16,-3 2-5-16,0 1-3 0,-2-1-4 0,0 0-3 16,-6-2 2-16,-2 1 0 0,1-1 4 15,-5-2 10-15,-2 1 12 0,-2-3 1 16,-2 1-1-16,-2-3-5 0,-5 0 7 16,3-1 0-16,-2-1 1 0,-1-2 4 15,0 0-5-15,9-3-7 0,-12-5-6 0,10-2-8 16,2-1-6-16,2-3-4 0,4-4-12 0,5-3-15 15,4 0-13-15,-1-2-13 0,8-1-13 16,-1 1-5-16,-3 2-13 0,2 4-3 16,-1 0-6-16,0 3 0 15,-2 0 3-15,-1 5 3 0,2 0 3 0,-4 5 0 0,4 0 9 16,-3 1-1-16,-1 0 5 0,1 0 3 16,2 1 5-16,2-1 3 0,-4 0 4 15,4-1 3-15,-2-1 4 0,2-2 7 0,-3 2 3 16,2-6 7-1,-1 3 1-15,2-7 2 0,-2-1 1 0,-3-1-4 0,0-3 2 16,-2 2 0-16,-4 0 7 0,-2 1 0 0,-1 1-1 16,-3 2 6-16,-2 1 7 0,-2 3 1 15,-7 2 11-15,-1 4 0 0,-2 2 7 16,-4 5 1-16,2 5-1 0,-3 3-1 16,2 1-3-16,0 3-3 0,7 3-1 0,-1 0-7 15,4-2-5-15,5 2 5 0,5 0-6 16,2-1 5-16,5-1-10 0,1 0 4 15,4-1-1-15,2-5-8 0,-1-1 3 16,6-3-7-16,2-3 5 0,-3-4-2 0,3-2 0 16,-2-6-8-16,2-2 10 0,-1-3-14 15,3-5 8-15,0-3-6 0,-3 0-2 0,-2-4-2 16,-4 2 8-16,-1 5-7 16,-4-2 10-16,-4 5-5 0,-1 0-1 0,-5 5-1 15,-4-1 6-15,0 5 4 0,0 4 6 16,0 0-5-16,0 0 5 0,-23 13-4 0,15-1-2 15,-2 1 3-15,4 0-1 0,0 4 4 16,2-1-6-16,0 2-2 0,4-1 1 16,0 1 1-16,2 0-5 0,4-4 5 15,0 0-7-15,8-3 8 0,-2-1-7 0,3-5 0 16,4-1 3-16,0-4-5 0,9-4-11 16,-3-1-5-16,0-5-23 0,5-3-21 15,-1-5-29-15,5-7-292 0,1-1 131 16,-1-5 85-16</inkml:trace>
  <inkml:trace contextRef="#ctx0" brushRef="#br0" timeOffset="68756.9927">19975 8674 94 0,'-13'38'100'0,"2"-4"1"15,3 0-11-15,3-4-5 0,1-3 3 16,4 2-18-16,4-1-1 0,3-1-6 15,3-4 0-15,5 1 1 0,6-3-2 0,3-3-8 16,-1-7-2-16,5-1-5 0,-1-5-4 16,2-1 4-16,1-6-14 0,-2 0-1 15,-3-5-9-15,3-1 2 0,-5-6 0 0,3-2 1 16,-6-4-7-16,0-1-3 0,-8-1 0 16,-1-4-1-16,-5-2-6 0,-4 1 4 0,-2-1 0 15,-8 0-9-15,-5-3 1 0,-5 2-2 16,-6 5-2-16,-6-4 8 0,-1 9-3 15,-3 3 2-15,-2 4-5 0,-5 1 1 0,-1 5 4 16,2 4 0-16,1 2 1 0,0 2-1 16,1 4 0-16,2 4 2 0,8-3-7 15,5 4-9-15,1 0 0 0,8 6-10 16,3-4-15-16,4 0-5 0,5 2-10 0,4 1-10 16,5-3-11-16,8 0-11 0,-1-2-15 15,8-1-18-15,3-5-232 0,5-2 116 16,4-3 78-16</inkml:trace>
  <inkml:trace contextRef="#ctx0" brushRef="#br0" timeOffset="68995.6367">20833 8425 41 0,'0'0'88'0,"-12"-1"0"0,2 1 1 0,-1 4 1 15,-4 3-1-15,0 2-4 0,-1 3 8 16,-4 4-10-16,0 5-8 0,-2-1-3 15,5 3-11-15,0 2-3 0,4-3-4 16,3 2-6-16,2 0-8 0,2 1 0 0,0 0-4 16,6-2-10-16,2 1-8 0,2 1-14 15,2-2-19-15,2-2-20 0,4-4-14 0,3-2-12 16,2-1-17-16,4-7-11 0,1-3-235 16,1-4 110-16,0 0 73 0</inkml:trace>
  <inkml:trace contextRef="#ctx0" brushRef="#br0" timeOffset="69229.9017">21164 8519 2 0,'-12'3'123'0,"-2"1"4"0,0 6-4 0,-1 0-10 15,-2 5-4-15,2 2-9 0,-2 4-8 16,2 4-10-16,1 1-7 0,4-1-6 15,2 1-5-15,4-1-6 0,4 2-10 0,2-2-6 16,5-2 2-16,4 0-12 0,1-3-3 16,7 4-6-16,0-10-15 0,2 3-14 0,3-9-15 15,1 0-12-15,3-2-15 0,2-2-13 16,-1-5-12-16,3-2-11 0,-2-3-9 16,6 1-228-16,-3-6 109 0,1 0 72 15</inkml:trace>
  <inkml:trace contextRef="#ctx0" brushRef="#br0" timeOffset="70106.4197">21780 8699 155 0,'13'-14'13'0,"-5"4"13"16,-4 1 14-16,0 0 6 16,-2 3 0-16,-4 1 6 0,0 0-2 0,-2 1 4 15,-4 0 4-15,-1 0 1 0,-1 3 1 16,-3 1 6-16,-2 0-2 0,-1 3 4 16,-2 1-11-16,2 2 1 0,-4-1-6 0,3 5-7 15,1-3-3-15,0 5-5 0,4 0-2 16,2 0-3-16,1 1-1 0,0-4-1 0,5 4-5 15,2-3-7-15,2-1-3 0,2 3-5 16,0-5-3-16,5-1-5 0,-1-1-6 16,3 1-2-16,-1-4-5 0,4 0-1 15,0-4-5-15,0 0-2 0,-2-1 2 0,5-3-4 16,-4 2 1-16,0-2 6 0,-3 3 2 16,0-1-2-16,1 0 5 0,0 0 4 15,-3 0-5-15,0 2-2 0,0 0 1 0,-6 2 4 16,9-1 1-16,-9 1 3 0,9 3 9 15,-9-3-6-15,6 8-2 0,-2 0 4 0,-2-1-4 16,4 1 2-16,-1 1 5 16,1-1-3-16,0-1 2 0,3 3-2 0,2 0-4 15,1-3-2-15,0-1 1 0,2 0-1 0,2-5-2 16,6 4-4-16,-3-8-2 0,3 1-7 16,2-1 1-16,4-3 5 0,-3-1 0 15,1-1-7-15,1-4 5 0,-4 3 0 16,0-2 3-16,-1-1-1 0,-1 1 5 15,-4 1 0-15,-2 1 2 0,-3-1 5 0,1 2 4 16,0 1 7-16,-5-1 4 0,2 2-1 0,-2 0 5 16,0 1 0-16,0 3-8 0,-2 1 10 15,-6 1-6-15,13 1 6 0,-6 4 0 16,-3 0-2-16,2 1-6 0,-1-1 2 16,-1 4 2-16,2-2-4 0,-4 2 0 0,4-2 0 15,-4 3-5-15,2-4-2 0,2-1 4 16,-4 1 6-16,2 0-9 0,-2 0 4 0,2-3 0 15,2-1-4-15,-6-2 1 0,15-2 4 16,-7 1-7-16,3-5 4 0,-3 0 0 16,5 0-1-16,-1-1-3 0,0 1 1 15,-2 0-3-15,0-1-2 0,1 1 4 0,-2 0-3 16,-1 2 6-16,1 1-7 0,-1-1-2 16,0 2 6-16,1 1 9 0,-9 1-12 15,13 1 4-15,-5 1-5 0,-2 2 2 0,0 2 2 16,2 1-2-16,0 4 1 0,0 1 1 15,0 1 4-15,-1 1-9 0,3-1 2 16,-1 0 4-16,0 1-8 0,1-4 5 16,-2 1-4-16,0-3 1 0,4 1-5 15,-4-1 3-15,2-6 3 0,1 1-3 0,0-3 1 16,-1 0 7-16,5-4-9 0,-3-2-4 0,4-1 2 16,-4-4-1-16,3 4-6 0,0-4 5 15,0 2 3-15,-3-1-2 0,4 3 3 16,-6-3 3-16,2 2-10 0,2 2 4 0,-2 1 1 15,-2-1-4-15,1 2 4 16,0 3-4-16,0 1 6 0,-3 0-3 16,2 0 2-16,4 1-2 0,-6 1-12 0,4 0-3 15,-3 2-2-15,3 0-10 32,-3-1-1-32,4 2-5 15,-3-2-15-15,0 1-10 0,0 0-14 0,0-2-213 0,0-2 99 0,1 0 66 0</inkml:trace>
  <inkml:trace contextRef="#ctx0" brushRef="#br0" timeOffset="70292.7853">23297 8325 69 0,'0'0'80'15,"0"0"-8"-15,0 0-8 0,0 0-14 16,0 0-15-16,0 0-14 0,0 22-16 15,3-12-18-15,1 1-18 0,2 1-89 0,1-1 41 16,3 1 26-16</inkml:trace>
  <inkml:trace contextRef="#ctx0" brushRef="#br0" timeOffset="70579.7854">23816 8466 96 0,'0'0'94'0,"0"0"8"15,0 0-4-15,0 0-7 0,-19 13 3 16,10-5-5-16,3 2-11 0,0-1-5 0,0 4-6 16,4-4-12-16,0 5 1 0,2-1-4 15,4 0-4-15,2 5-8 0,4-1-7 16,1 2 1-16,0 2-4 0,1-2-6 0,1 1-6 16,0-1 4-16,-2 4-12 0,-1-5 2 15,-2 3 0-15,-4-2-3 0,1-2 2 0,-5 0 9 16,-7 0 5-16,-1 1-7 0,-4-1 9 15,-4 0-2-15,-5-3 0 0,-2-1-1 16,-6-1 4-16,1-5-12 0,1 0-8 16,-3-3-19-16,4 0-24 0,3-4-37 15,4-2-46-15,4-4-334 0,5-1 154 0,2-5 101 16</inkml:trace>
  <inkml:trace contextRef="#ctx0" brushRef="#br0" timeOffset="71058.1589">24897 8567 53 0,'0'0'94'0,"0"0"-9"0,0 0-7 15,0 0-5-15,28 15 1 0,-17-6-14 16,-1 3-3-16,1 1-13 0,0 0 2 15,-3 2-6-15,2 3-2 0,2 1-5 0,-6 1 2 16,2 0-8-16,-4-1 2 0,-2-2-7 16,0 0-3-16,-2-3 4 0,0-3 6 15,-2-2 10-15,-4-1-5 0,0-2-4 0,0-4 7 16,-4-1-3-16,10-1 6 0,-12-11 2 16,8 1-11-16,4-3-4 0,0-4-1 15,6-2-6-15,2-2-5 0,6-1-6 16,2-3-14-16,4-2-11 0,3 4-5 15,3 0-5-15,-2 2-13 0,4 2-10 16,4 2-15-16,-3 3-13 0,5 3-5 0,0 0-5 16,-3 5-212-16,-1 1 102 0,0-1 67 0</inkml:trace>
  <inkml:trace contextRef="#ctx0" brushRef="#br0" timeOffset="71341.9814">25586 8474 257 0,'8'-6'23'16,"-2"1"9"-16,-6 2 12 0,0 3-1 0,0 0 12 15,-14-9 5-15,6 7 4 0,-3 2 7 0,-2 0-2 16,0 0 4-16,1 2-5 0,-1 1-6 15,0 3-7-15,-1 2-3 0,3 0-4 16,0 3-6-16,3 1-2 0,4 1-6 16,-1 0 1-16,3 0-3 0,2-2-11 15,2 1 2-15,3-1-2 0,-1-1 1 0,2-3-5 16,2 1 0-16,1-2-4 0,2-2-1 16,-1-3-1-16,0-1 2 0,2 2-4 15,-2-2 3-15,-2 0-8 0,-8 0 2 0,17 0 2 16,-10 0-3-16,-1 2-7 0,-6-2 3 15,13 4-2-15,-7 0 3 0,-2 0-1 16,-2 1 0-16,4 1-3 0,-1 2 10 0,2 0-5 16,-1 4-18-16,0-1-10 0,2 0-8 15,1 0-8-15,2-1-19 16,-1-1-12-16,1 0-27 0,1-2-289 0,0-4 132 16,0-1 87-16</inkml:trace>
  <inkml:trace contextRef="#ctx0" brushRef="#br0" timeOffset="71647.5604">26125 8349 46 0,'11'6'101'0,"-2"2"-3"0,-1 3 13 0,-2 1-13 15,-1 5 0-15,-1-2-16 0,-2 4 9 16,-2 1-5-16,0 2-6 0,0-1-5 15,0 0-1-15,0-2-5 0,2 0-3 16,0 0-8-16,0 0-3 0,2-2-2 0,3-2-7 16,2 2-3-16,1-3 0 0,0 0-7 15,4-3-6-15,0-2-13 0,1-2-10 16,0-1-23-16,0-1-13 0,-3-4-19 16,0-1-11-16,2-1-17 0,-4-1-14 0,-2-4-20 15,-1-2-276-15,-3 3 131 0,-2-5 87 16</inkml:trace>
  <inkml:trace contextRef="#ctx0" brushRef="#br0" timeOffset="72018.6619">26337 8650 586 0,'-14'-7'-10'0,"-4"-3"22"0,2 5 28 0,-6-3 19 0,3 0 11 0,5 3 11 0,-4 1 7 16,6-2-9-16,-3 0-9 0,6 4 6 0,-1-1-9 15,4-1-3-15,1 0-9 0,5 4-3 16,2-6-16-16,-2 6 9 0,19-5-7 16,-5 3-4-16,2 0-7 0,1 0-4 0,2-2 0 15,0 2-3-15,0 0-4 0,-2 2 0 16,3-2-5-16,-6 2 3 0,1 0-5 15,-2 2 0-15,-1 0 1 0,1 0-1 16,-3 2-1-16,2 0 0 0,-4 1 4 16,2 3-7-16,-2 0 7 0,3 1 0 0,0-1-1 15,-1-1 0-15,3 3-1 0,2-2-28 16,-2-1 9-16,1-1-2 0,4 2-1 16,-2-6 8-16,1 3-3 0,-2-5 2 0,4-2-2 15,-1-1 3-15,-2-2 8 0,-1-3 4 16,0-2 2-16,-5-2 5 0,-1-3-1 0,-5 0 4 15,-4-3-3-15,-2 1 4 0,-4 2-1 16,-5-3-1-16,-4 1 6 31,-2 3-4-31,1-1-1 0,-4 3-6 0,3 1 0 0,2 0-2 0,0 4-10 0,1 1-16 0,1 5-13 16,2-1-12-16,1 2-20 0,0 2-18 16,1-1-8-16,4 5-11 0,1-2-8 0,2-1-7 15,2 3-9-15,0-6 3 0,8 6-256 16,-1-5 127-16,2 2 85 0</inkml:trace>
  <inkml:trace contextRef="#ctx0" brushRef="#br0" timeOffset="72227.7901">26547 8451 564 0,'12'-1'-26'0,"1"0"20"16,0-1 15-16,2-1 7 0,1 2 7 16,2-1 9-16,2 2 1 0,0-3 3 15,1 3-1-15,3 0 0 0,0 3-5 0,2-1 1 16,1 2-3-16,-3 0-5 0,-3 2 0 16,0 0-2-16,-2 5-1 0,-2-4 3 15,-2 3-10-15,-1-1 8 0,-2 1-5 16,-2-1 15-16,-2-2-2 0,-1-1 23 0,-1 0 11 15,-2-2 11-15,1 0 11 0,-5-4-3 16,0 0-3-16,0 0-5 16,10-12-8-16,-1 0-2 0,-1 2-8 0,2-5-12 0,6-6-5 15,2-1-18-15,6-3-33 0,3-3-32 16,7-1-28-16,0 0-27 0,7 5-24 16,-3 2-391-16,-1 1 175 0,-3 8 115 0</inkml:trace>
  <inkml:trace contextRef="#ctx0" brushRef="#br0" timeOffset="72312.8474">27612 8207 160 0,'12'0'93'0,"-2"0"7"0,-2-3-11 16,-8 3-8-16,6-3-18 0,-6 3-36 0,-2-6-49 16,2 6-179-16,-14-10 68 0,6 1 45 15</inkml:trace>
  <inkml:trace contextRef="#ctx0" brushRef="#br0" timeOffset="82700.0354">2343 9629 50 0,'4'-9'67'0,"-2"-1"-5"0,2-3-5 16,1-4-7-16,-1 0-9 16,2-6 0-16,0-4-5 0,0-1-4 0,2-7-3 15,-6-2-6-15,2-4-2 0,-4 0-5 16,-2-2 3-16,-2 2-5 0,-4 2-3 15,-2 3 4-15,-2 4-2 0,-5 4-3 0,-5 4-2 16,-6 7 0-16,-3 6 0 0,-3 7 0 16,-2 4 4-16,-4 7 1 0,-9 11 4 15,3 1 3-15,-13 12-3 0,6 3 1 16,15 0 7-16,8-2-3 0,6 5 7 0,8-1-4 16,5-2 3-16,5 4-5 0,8-6-4 15,4 4-3-15,11 5-1 0,7-2 2 0,2-4-3 16,17 9-1-16,-3-8-1 0,-4-6 0 15,1 0-2-15,1-3-2 0,-4 0 3 16,-1 0-1-16,-7-6 3 0,-1 2-4 16,-2-4-4-16,-6-2 3 0,-2-2-5 0,-4 3-2 15,-3-4 6-15,-4 0 2 0,-4-1-5 16,-4-3 3-16,-4-1 0 0,-5 1 6 0,-4-6 10 16,-2-3 6-16,0-1 3 0,-2-5-6 15,-1-7-2-15,4-1 2 0,1-4-19 0,1-10 18 16,8-4-6-16,6 0-7 0,6-12 1 15,9-6-4-15,8-17 0 0,9-3-5 16,3 2-6-16,6 4 11 0,1 4-2 16,0 4 3-16,3 6-10 0,-9 12 5 15,-5 6-4-15,-3 9-2 0,-1 3 3 16,-2 5-3-16,-1 8 0 0,-4 3 3 0,4 6-2 16,-1 7 0-16,-3 4 4 0,0 3-2 0,3 6 3 15,-2-2-1-15,0 4 0 0,-2-3 0 16,4 1-2-16,-4-6 3 0,0 0-2 15,0-1 12-15,0-3-10 0,2-4 4 16,0-3 5-16,0-4-3 0,2-7-3 0,1-5-2 16,2-5-1-16,2-6 2 0,-3-6 0 15,1-9-3-15,-6-3-1 0,0-4-4 0,-4-3-1 16,-7 7 0-16,-5-2 0 0,-4 2 0 16,-5 6 1-16,-3 1-3 15,-6 5 5-15,-6 2-4 0,-4 4 1 0,-3 8-2 0,1 3 3 16,-1 5-8-16,-1 2 9 0,2 8 12 15,1 1-14-15,4 2-23 0,2 4-17 16,1 3-25-16,8 2-13 0,4-1-29 16,4-3-300-1,4 0 139-15,2-2 92 0</inkml:trace>
  <inkml:trace contextRef="#ctx0" brushRef="#br0" timeOffset="83694.7944">1178 8107 44 0,'9'-11'86'0,"2"-6"-10"16,3-2-2-16,9-6-2 0,9-4-9 16,19-13 0-16,3 0-3 0,2-1-5 0,3 0-6 15,-2 4 0-15,1 0-5 0,-5 3-8 16,-7 8-3-16,-12 6-1 0,-5 4-4 15,-1 0-2-15,-6 6 0 0,-3-1 2 0,-1 3-17 16,-4 0-9-16,-2 2-12 0,0 1-5 16,-3 1-1-16,0 3-2 0,-5 0 2 15,-4 3 0-15,4-1 0 0,-4 1 0 16,0 0 1-16,0 0 2 0,-17 13-1 0,10-10 1 16,-1 1 3-16,0 1 2 0,2-1-2 15,-3 1 3-15,0-1 2 0,3-1-2 16,0 1-1-16,0-2 3 0,-1-1 0 0,3 4 1 15,0-2-3-15,0 2 3 0,2 0-2 16,-1 4 2-16,3 3 3 0,0 1 1 16,0 6 0-16,3 6 7 0,1 2-1 0,2 2-1 15,-2 3 9-15,5 2 1 0,-3 3 4 16,2-3 1-16,1 0 2 0,2 0-3 16,-1-1 0-16,0-2 2 0,2 3-1 15,-2-6-7-15,0-3 1 0,-1-2 18 0,1-2-21 16,-1-2 2-16,-3-4-3 0,1-1 1 15,-1 0-1-15,0-1-2 0,-2-2-4 16,2-3 3-16,0 1-3 0,-2-3-14 16,0-3-24-16,0-2-22 0,-4-1-21 0,0 0-207 15,21-7 96-15,-10 0 64 0</inkml:trace>
  <inkml:trace contextRef="#ctx0" brushRef="#br0" timeOffset="84596.8171">3583 6794 10 0,'21'-21'74'15,"1"1"-10"-15,0 3-3 0,2-1-2 0,1 3-11 0,1 0-2 16,1 2-7-16,-3-1-1 0,-2 3-8 15,2 0-7-15,-5 1-8 0,-2 0-13 16,-2 2-13-16,0 3-8 0,-2-1-2 0,-5 3 0 16,-2-2-1-16,-2 5 5 0,-4 0 0 15,0 0 4-15,0 0-1 0,0 0 1 16,-14 11 1-16,5-8 3 0,1 2 1 16,-1 1-1-16,1 2 5 0,-1 3 6 15,1 0 0-15,2 2 3 0,2 2 0 16,-1 2 0-16,3 4 2 0,4 2-1 0,0 4 1 15,3 1-1-15,3 4 2 0,0 4-2 0,3-5-1 16,-1 3 2-16,1-1-3 0,0-4-1 16,1 2 1-16,-2-1-2 0,4-3-13 15,-4-4-18-15,1 1-88 0,-3-3 40 16,-1-4 26-16</inkml:trace>
  <inkml:trace contextRef="#ctx0" brushRef="#br0" timeOffset="85089.6529">4412 6986 16 0,'-2'-8'44'0,"-2"-2"-8"0,-2 5 0 15,2-1-6-15,-7 2-4 0,3 4 1 0,8 0-4 16,-17 6-2-16,6-1-4 15,1 5 0-15,4 2-2 0,-4 2 0 0,6 2-1 16,0-1-1-16,2 1 1 0,2-3-6 16,4 1 5-16,2-3 0 0,4-2 6 0,0 0 2 15,4-5-1-15,4-2 1 0,1-4 0 0,4-3-2 16,0-5-2-16,7-5-3 0,-5-2-1 16,3-2 1-16,-5-3-5 0,0 2 0 15,-2 0 0-15,-3 4-1 0,-4-2 4 16,2 5-2-16,-6-1 2 0,0 5-2 0,1-3-3 15,-1 5 0-15,-1 1-2 0,2 1-2 16,3 3 2-16,6 0 2 0,-2 2-2 16,6 4 1-16,1 1 1 0,1 3-3 15,-2 2 1-15,2-1-4 0,0 1 1 0,-5 1 3 16,-5 0-4-16,4 1-3 0,-10-1 0 16,-1 1 3-16,-3 1-2 0,-4-1 1 0,-4-2-4 15,-4 2-4-15,-1-1-15 16,-1 0-17-16,0-5-180 0,-3 0 74 31,2-5 50-31</inkml:trace>
  <inkml:trace contextRef="#ctx0" brushRef="#br0" timeOffset="85209.2754">5090 6553 45 0,'13'36'51'0,"-1"-3"-8"0,2-2-6 0,-2-5-20 15,0 2-19-15,2-1-63 0,-4-4 22 16,3-2 14-16</inkml:trace>
  <inkml:trace contextRef="#ctx0" brushRef="#br0" timeOffset="85324.5864">5211 6784 36 0,'11'-14'70'0,"5"-3"-21"0,10-2-40 0,1 0-65 15,3 1 19-15,0 3 12 0</inkml:trace>
  <inkml:trace contextRef="#ctx0" brushRef="#br0" timeOffset="85962.6286">4474 8262 89 0,'15'-15'88'0,"6"-3"-6"0,2-1-6 0,5 0-13 15,-1 0-5-15,1 4-1 0,-2 0-13 16,-4 3-4-16,2 3-3 16,-5 6-6-16,0 3-3 0,-2 1 2 0,0 6-5 0,0 9-1 15,-7 5 0-15,1 4 1 0,-3 6-4 16,-4 6-3-16,-1 1-1 0,-1 0-2 0,-2 2 2 16,2-2-6-16,0 1-5 0,1-7 4 15,1-1 1-15,0-5-3 0,4-1 1 16,-2-5-1-1,8-2 2-15,-4-5-5 0,5-7-1 0,1-2 3 0,4-6-3 0,0-6-4 16,2-5 1-16,-3-2-7 0,7-6 6 16,-8-2-4-16,4-1 0 0,-6-1-1 15,0 4 3-15,-4 0 0 0,1 5 11 0,-5 1-3 16,0 2 0-16,2 1-3 0,-4 0 5 16,0 5-2-16,-2 1-6 0,0 4 4 0,-4 2-2 15,0 0 2-15,11 14-2 0,-4-7-3 16,-1 3 8-16,0-1 4 15,2 3-9-15,3-3 7 0,-1 0 1 0,6 2 0 0,-2-6 7 16,6-2-2-16,-2 0 1 0,1-6 5 16,3 0-3-16,-2-7-4 0,2-2 1 15,-1-4 3-15,-2-5 0 0,0-4-3 16,-4-2-2-16,-6 2-4 0,-3 0 6 16,-4-2-2-16,-2 2-3 0,-4 2-2 0,-4 2 0 15,1 2-3-15,-2 4-2 0,1-1-11 0,0 5-18 16,-3 3-16-16,0 2-26 0,0 5-32 15,-1 2-269-15,4 3 125 16,-8 4 83-16</inkml:trace>
  <inkml:trace contextRef="#ctx0" brushRef="#br0" timeOffset="87287.7459">2608 10100 92 0,'0'-6'89'0,"-2"2"-4"16,2 4-6-16,-6-6-5 0,6 6-10 15,0 0-1-15,-8 17-2 0,2 3-4 16,0 6-3-16,-5 13 7 0,-2 7-11 0,-4 22 3 16,-3 4-7-16,-2 1-2 0,1 1-5 15,-4 0-3-15,1-1-1 0,-3-2 1 16,1-1-4-16,-1-2-1 0,-1 1-3 0,0-6-1 16,2-2-1-16,4-11-4 0,5-11-4 15,3-6-1-15,0-3-2 0,4-5-4 16,2-4-5-16,0 0-29 0,1-7-11 15,0 0-15-15,1-3-23 0,4-3-24 0,-2-5-271 16,4-3 125-16,0 0 82 0</inkml:trace>
  <inkml:trace contextRef="#ctx0" brushRef="#br0" timeOffset="87736.0301">2637 10245 32 0,'0'0'81'0,"0"0"-2"0,4-4-8 0,-4 4-7 15,0 0-6-15,0 0 7 0,21 9 4 16,-6 1-2-16,9 1-3 0,5 5 0 16,9 4-3-16,2 4-1 0,22 4-7 0,1 5-2 15,0-1-8-15,3 0-3 0,0 0 3 16,-2 1-5-16,-1 2-3 0,-1-5-6 15,-3 2 0-15,-13-5-2 0,-8-6-5 0,-1 0 0 16,-9-2-5-16,0-4 0 0,0 1-1 16,-9-3-1-16,3-1 1 0,-8-3-5 15,1-2-3-15,-3 1 3 0,1-1-4 0,-4-1-12 16,-1-2-22-16,-2 0-23 0,0-3-21 16,-6-1-30-16,0 0-284 0,0 0 131 15,10-3 86-15</inkml:trace>
  <inkml:trace contextRef="#ctx0" brushRef="#br0" timeOffset="88339.9134">2019 11771 78 0,'0'0'91'0,"0"0"-5"16,-9-2-7-16,9 2 6 0,-6 12-5 0,0 1 2 15,2 4-1-15,-2 8-6 0,-2 3 5 16,2 4 0-16,2 6-1 0,2 0-6 16,2 1 3-16,0 3-11 0,4-2-3 15,2 1-7-15,6 3-3 0,0 0-9 0,5-2-6 16,2-4 1-16,2-1-5 0,3-5-3 15,-2-3-5-15,2-7-2 0,1-1-3 0,-1-7-3 16,-2-3-2-16,2-1 1 0,-3-3-1 16,-1-3-4-16,0-2-4 15,-2-4-1-15,-2-2 0 0,-1-2-5 0,-4-3 4 16,-1-1-5-16,-1 1 1 0,-5-5 2 0,-2 3 0 16,-2 0-2-16,-2-1-1 0,-2-2-8 15,-2 2 4-15,-7 0 3 0,0 0 0 16,-8 3-1-16,-3 2 0 0,-1 1-1 0,-2 2 1 15,-3-1 1-15,1 5-5 0,-1 0 5 16,2 3-4-16,3-3 4 0,1 2-3 16,4-1-17-16,3 2-15 0,-1-1-16 0,4 2-15 15,6-2-17-15,0 0-15 0,4 1-23 16,4-3-284-16,0 0 138 0,0 0 91 16</inkml:trace>
  <inkml:trace contextRef="#ctx0" brushRef="#br0" timeOffset="88718.82">2376 11915 39 0,'0'0'95'16,"0"0"-3"-16,0 0-6 0,12 16 6 0,-6-6-4 16,0 7-5-16,2 3 4 0,0 1-9 15,3 4-3-15,0-2-2 0,2 6-11 16,-1-3-1-16,6 0-2 0,-2-1-7 0,3 0-3 15,0-1-3-15,2-4-11 0,1-5 1 16,-4-1-6-16,4-5 0 0,1-1 0 16,1-3 0-16,-4-2-10 0,2-7 1 15,-4-2-8-15,4-2 6 0,-5-3-5 0,-3-6-1 16,-2-1 0-16,-4-3-1 0,-6 1-5 0,-4-5-2 16,-2 0 0-16,-2 2-1 0,-8 3 0 15,0-1 3-15,-5 3 1 0,-5 3-2 16,-4 2 1-16,-1 3-5 0,-1 3 2 15,-2 3 2-15,-1 3-1 0,3 1 0 0,0 0-2 16,6 1-1-16,2-1-19 0,3 4-12 16,2 1-16-16,2 4-22 0,7-2-29 15,2-2-34-15,4 3-288 0,4-3 142 0,-2-5 94 16</inkml:trace>
  <inkml:trace contextRef="#ctx0" brushRef="#br0" timeOffset="89750.1664">3731 11241 7 0,'-4'-4'122'0,"2"-1"-16"16,0-3-10-16,2 1-6 0,2-1-8 15,2-4-13-15,0 4-4 0,4-3-4 0,1 2-8 16,2-1-2-16,-3 2-7 0,3 1-8 15,-1 3-1-15,1 1 0 0,0 3 2 0,-1 2-1 16,0 5 3-16,2 3-3 16,-4 5-3-16,-2 7 7 0,0 5-8 0,-1 4-5 15,-5 0 0-15,0 5-2 0,0 2-5 16,-2-2 5-16,-1-4-3 16,1 1-6-16,0-7 1 0,0 0-5 0,0-2 4 0,2-6-2 15,0 2-2-15,0-2 0 0,2-6 0 16,7 2-4-16,-1-7 7 0,5-1-5 15,2-4-6-15,-1-2 0 0,6-4-3 0,3-2-1 16,2-3-3-16,4-3-4 0,3-1-8 16,2-2-2-16,-4-3-8 0,-1 2 0 15,-1-2 0-15,0-1-1 0,-5 2 2 0,-1-2 0 16,-4 2 2-16,-1 0 5 16,-4-1 0-16,-2 2 2 0,-1 1 2 15,-4-1 8-15,-2-2 6 0,0 5 3 0,2-2 14 0,-4 3 4 16,-2 1 7-16,0 0 7 0,0 1 2 15,0 1 4-15,-2 1 4 0,2 1-3 16,0 1-3-16,0-2-4 0,0 8-2 16,-4-5-3-16,4 5-4 0,0 0 0 0,0 0-6 15,10 19 3-15,-4-6-1 0,2-2-3 16,0 3-4-16,5-2 1 16,0 5-2-16,4-3-3 0,3 0-2 0,-2-3 3 0,4 0-7 15,1-3 2-15,-2 0-4 0,-2-3 4 0,2-4-5 16,-2 1 3-16,0-4-2 0,-2-2-4 15,-2-4 3-15,-1 1-2 0,0-5-2 16,-6-1 3-16,-4-1-2 0,-2-3-4 0,-4 0-9 16,-4 1 0-16,-8 0 0 0,-2-2-3 15,-7 5-1-15,-1 2 1 0,-1 1-3 16,-6-1-9 0,1 5-8-16,2 1-19 0,3 2-10 0,3-2-22 0,4 1-24 0,1 0-372 15,2-1 164-15,2 2 108 0</inkml:trace>
  <inkml:trace contextRef="#ctx0" brushRef="#br0" timeOffset="90033.482">4390 10734 94 0,'0'0'84'0,"0"0"-11"0,0 0-7 16,0 0-4-16,0 0-10 0,16 12-5 0,-8-12-2 16,2 3-7-16,-10-3-2 0,18-3-3 15,-9 1-1-15,0-2-7 0,-1 1-2 16,-4-6 0-16,0 5-4 0,-4-7 3 0,0 4-6 16,-4-3-6-16,-2 2 2 0,0 1 1 15,-3 0-4-15,0 1-3 0,-1 1-6 16,0 2-13-16,-2 1-16 0,4 2-19 0,8 0-24 15,-12 0-159-15,12 0 79 0,-7 4 51 16</inkml:trace>
  <inkml:trace contextRef="#ctx0" brushRef="#br0" timeOffset="90353.7129">4963 10515 48 0,'0'11'86'0,"2"3"-7"0,0 2-8 15,0 0-3-15,0 2-9 0,0 0 2 0,1 3-10 16,-1-1-4-16,2 0 2 0,0 4-9 0,-2-2 3 15,3 3 7-15,-3 0-13 0,2 3 5 16,-2-1-9-16,3 2-1 0,-1 1 0 0,0 5-7 16,0-6 0-16,0 0-6 0,2 8-1 15,4-5-7-15,-4 2-13 0,4-2-10 16,-2 1-14-16,3-1-20 0,0-3-22 16,-3-4-229-16,1-3 101 0,-3-1 67 0</inkml:trace>
  <inkml:trace contextRef="#ctx0" brushRef="#br0" timeOffset="90551.2414">5408 11343 48 0,'6'-9'99'0,"2"0"-3"16,-2-2-18-16,-1-2-4 0,2 1-13 0,-3-2-21 15,0-1-26-15,-2 0-14 0,0 0-23 16,0 2-143-16,-4-1 56 0,2 1 38 0</inkml:trace>
  <inkml:trace contextRef="#ctx0" brushRef="#br0" timeOffset="91665.1606">4252 12100 82 0,'-2'-7'166'0,"0"-1"-10"16,0 2-21-16,2-1 4 0,2 3-11 16,4 0-7-16,0 0-9 0,5 2-9 15,2 4-5-15,6 0-6 0,7 4-8 16,0 4-4-16,11 1-7 0,3 6-9 16,4-1-6-16,-1 8-4 0,16 8-4 0,-13-2-8 15,7 3 2-15,-9-4-6 0,-8-5-6 16,-1 0 1-16,-5-3-4 0,-6-2-5 0,-2-6 2 15,-3 0 1-15,-2-1 11 0,-2-3 16 16,-5-3-3-16,-4-5-3 0,-2-2-5 0,-4 1-6 16,-4-14-3-1,-2 1-3-15,-2-9-6 0,-5-9-4 0,-2-9-12 0,0-6-5 16,-5-18-5-16,4 5-8 0,4 10-8 16,1 4-1-16,2 0-6 0,1 6-10 0,4 4-14 15,2 7-19-15,-2 4-6 16,4 3-15-16,2 1-12 0,0 5-2 0,4 4-9 0,2 4-8 15,4 2-15-15,0 5-19 0,4 0-319 16,4 5 160-16,1 1 106 0</inkml:trace>
  <inkml:trace contextRef="#ctx0" brushRef="#br0" timeOffset="92292.4287">5198 11807 48 0,'0'0'125'0,"0"0"-7"15,0 0-9-15,-23 0-4 0,15 4 4 16,-6 0-4-16,2 1-9 0,0 3-8 15,-2 1-9-15,2 1-8 0,1 1-6 16,3 3-11-16,2-1-3 0,-1 0-7 0,3 3-4 16,4-4-6-16,0 1-1 0,2-2-3 15,2-2-4 1,3-2-2-16,1 2-6 0,0-6-2 0,3 2-2 0,1-5 1 0,2-2-5 16,-2-1 0-16,0 1 0 0,0 1-1 15,-2-3 3-15,1 2-3 0,-1 2 3 16,-2-3-5-16,-8 3-7 0,14 0 8 0,-6 0-4 15,-8 0-3-15,14 6 5 0,-5-2-3 16,2 1-2-16,1 0 1 0,1 0 3 16,2 1-3-16,0-2 4 0,1-2-5 0,0-2-3 15,0-4 2-15,4 1 5 0,-4-3-5 16,3-8-2-16,1 0 7 0,0-7 3 16,0-2-3-16,-3-6 0 0,-3-3-1 0,2-10-2 15,-6-4 1-15,-2-8-8 0,-4 1 4 16,-2 2-4-16,-2 5 2 0,-4 3 2 15,-2 4 3-15,0 4 11 0,-2 5 11 16,-1 5 1-16,0 3-4 0,3 7-3 0,-5 2 1 16,3 7-2-16,-2 3-1 0,0 8-2 0,4 0 1 15,2 8 0-15,0 5-6 0,2 0-1 16,4 3 2-16,2 2-5 0,2 2-2 16,3-2-9-16,2 1 0 0,-1 0-7 15,3-4-2-15,2-1-4 0,0-2-3 0,1-5-1 16,0-2-9-16,0-3-8 0,1-5-4 15,-2 0-2-15,2-6-6 0,-3-3 4 0,4-1 2 16,-4-3-5-16,1-3 12 0,-2 4 4 16,-4-2 2-16,1 0 9 0,-2 2 9 15,1 2 11-15,-2 3-2 0,-3-1 10 16,2 0 1-16,0 5-6 0,-2-1-2 0,-4 2-1 16,0 0 4-16,22 6-3 0,-14-3 2 15,3 4 3-15,-1-1-4 0,3 3-4 16,0-3-7-16,1 1-13 0,2 1-15 15,-2-2-20-15,-1-1-30 0,-1-3-259 0,-1-1 119 16,0-1 79-16</inkml:trace>
  <inkml:trace contextRef="#ctx0" brushRef="#br0" timeOffset="92453.7218">5454 11082 31 0,'-10'-3'126'15,"4"2"-37"-15,-1-4-35 0,7 5-23 0,0 0-36 16,0 0-106-16,0 0 37 0,0 0 26 16</inkml:trace>
  <inkml:trace contextRef="#ctx0" brushRef="#br0" timeOffset="93507.5177">6180 11205 29 0,'-7'-2'91'15,"7"2"-10"-15,-18 8-12 0,5 1-4 16,2 1-5-16,-1 7-7 0,1 0-4 16,-1 6-4-16,3-1-4 0,0 3-6 0,5 3-2 15,0-6-3-15,2 1-6 0,2-4-2 16,2 2-1-16,2-6-8 0,2 1-1 15,1-7 4-15,2-2-9 0,-1-5-3 0,3-4 2 16,-3-3-4-16,2-5-2 0,-1-9-1 16,0-4 2-16,-5-5-3 0,-4-5 1 15,-2-4 8-15,-2-11-12 0,-7-4 0 0,-6-16 3 16,-4 3 0-16,-3 0 0 0,2 14 6 16,2 10 15-16,1 4 8 0,4 7 8 15,0 4 4-15,1 7-8 0,-2 4-1 16,4 4-4-16,-2 7 3 0,3 5-4 0,-2 8 1 15,7 2-6-15,-1 6 4 0,3 2-6 16,6 4-2-16,0 4 0 0,7-1-1 0,1 5-2 16,5-3-9-16,2 1 0 15,5-1-6-15,2-5-10 0,2-2-6 0,1-2 0 16,3-4-8-16,-2-5-3 0,1-4 1 16,-1-5-2-16,-2-1-9 0,1 0-2 0,-2-5 7 15,-4 2 0-15,-3-3 7 0,-2 0 8 16,-1 0 3-16,-4 0 14 0,-3 1 8 15,-1 0 1-15,-1 2 2 0,-6 3 3 0,0 0-1 16,0 0 2-16,0 0 4 0,0 0-1 16,0 0 2-16,-17 19-4 0,13-12 5 0,-1 4-11 15,1-4 3-15,2 2 0 0,2 0-6 16,0-2 3-16,2 0 0 0,0 3-6 16,0-5 3-16,5 1 2 0,-3-2-3 0,5-2-6 15,-9-2-4-15,14 0 6 0,-14 0-9 16,20-6 1-16,-12 6 6 0,-2-4-3 0,0 4 1 15,3-2 0-15,-9 2-2 0,11-1 3 16,-11 1 7-16,12 0-5 0,-12 0-3 16,13 3 3-16,-7-1 0 0,2 2-1 15,2 0-3-15,0-2 3 0,0-1-1 16,3-1 2-16,0 0-3 0,2 0-7 0,-1-3-3 16,2-1-5-16,-2-2-4 0,0-3-2 15,2-3 2-15,-2-4 0 0,-1-3 2 0,-2-3 2 16,-3-5 0-16,-1-1 3 0,-3-8 1 15,-2-4 2-15,-2 0 0 0,-2-1 5 16,0 1 8-16,-4 4 11 0,1 8 7 0,1 1 12 16,0 2-1-16,-1 9-6 0,3-2 3 15,-2 6 5-15,2 6-12 0,0 4 4 16,2 2 0-16,0 0-4 0,0 0-4 0,6 20 3 16,-2-8-3-16,1 3-2 0,1 3-5 15,3 2 0-15,-1 3-10 0,0 0-4 0,0-2-8 16,0 2-5-16,0-3 1 0,0 0 1 15,-4-3-3-15,0-2 5 0,3-4 1 16,-5 1 1-16,0-5 0 0,0 1-5 16,-2-2 2-16,3-4-2 0,-3-2 3 0,0 0 3 15,0 0-2-15,0 0 3 0,6-12 3 16,-2 7 1-16,-2-1 0 0,5-1 2 16,-1 1-1-16,0 0 15 0,0-1-14 0,3 3 4 15,-2-1-4-15,1 2 3 0,0 0 2 16,-2 1-4-16,3 2 4 0,-9 0 3 15,17 2-3-15,-9-2 6 0,-1 3 2 0,1-2 1 16,1-1 6-16,0 2-2 0,-9-2 1 16,12-2-1-16,-12 2-3 0,12-1 5 15,-5-4-3-15,0 3 0 0,-3-4 4 0,2 0-8 16,-2 0 2-16,-2-1-3 0,2-2-7 16,-1 0-3-16,-1 2-2 0,0-1-6 15,-2 0-12-15,0 3-18 0,0-1-25 0,-2 0-199 16,2 6 90-16,-5-8 60 0</inkml:trace>
  <inkml:trace contextRef="#ctx0" brushRef="#br0" timeOffset="111116.7945">19187 11014 6 0,'0'0'12'0,"0"0"1"0,0 0 0 16,0 0-3-16,0 0-3 0,0 0-8 0,2 6-20 15,-2-6 7-15,-4 8 5 0</inkml:trace>
  <inkml:trace contextRef="#ctx0" brushRef="#br0" timeOffset="118509.8318">7199 4196 16 0,'0'0'35'0,"2"8"-1"15,-2-8-6-15,12 12 1 0,3-5 4 0,2 2-5 16,6-1 2-16,13 2 0 0,4-3 1 16,13 1-2-16,8-4 0 0,9-4-2 0,30 0 1 15,8-8 3-15,32-5 0 0,12-4 1 16,11-4 7-16,6-3-5 0,3-3 4 0,2 0-1 16,-1-4-3-16,38-9 1 15,-37 10-1-15,-5-3-5 0,-7 2-2 0,-13 3-1 16,-5 5-1-16,-13 0 0 0,-10 3-6 15,-28 4-4-15,-8 1 1 0,-19 5-3 0,-13 3-5 16,-11 1 2-16,-3 0 4 0,-8 2-7 16,-2-1 3-16,-3-1 1 0,-5 3 3 15,-1 0 6-15,-4 0 1 0,1 2-2 16,-4-2-2-16,0 2 7 0,-3-1-1 0,0-1-3 16,0 3-12-16,-10 0-13 0,14-2-22 15,-8 2-14-15,-6 0-26 0,0 0-36 16,0 0-214-16,0 0 108 0,0 0 71 0</inkml:trace>
  <inkml:trace contextRef="#ctx0" brushRef="#br0" timeOffset="123470.5618">22530 14287 62 0,'12'8'94'0,"-2"-5"-2"0,4 3-10 16,4 2-9-16,6-1-9 0,7 5 0 15,5 0-10-15,11 3-6 0,23 7 0 16,6-5-12-16,10 4-3 0,7 1-2 15,26 2-4-15,2 3 4 0,4-4-5 0,6 0 6 16,-1-1-4-16,-6 2-2 0,-1-2-4 16,-24-5-3-16,-3 1 5 0,-1-3-1 15,-8-4 4-15,0 0 2 0,-5-1 8 16,-12-2-11-16,-16-4 6 0,4 1-2 0,-9-2-2 16,-3-3 9-16,-1 0-7 0,-3 0-2 15,-6-3-2-15,-5 3 0 0,1-3 2 16,-4 3-4-16,-3-2-4 0,-3 0-2 0,-4 0-4 15,0 0 1-15,-1 2 0 0,-3-2-8 0,0 2-9 16,-4-2-5-16,2 2-13 0,-1-2-19 16,0 2-22-16,-3 2-21 0,-8-2-27 15,13 2-305-15,-11 0 141 0,-2-2 93 0</inkml:trace>
  <inkml:trace contextRef="#ctx0" brushRef="#br0" timeOffset="131249.3703">26850 14952 10 0,'-2'-8'111'0,"2"8"-8"0,0-6-5 15,0 6-3-15,-3-5-12 0,3 5-5 0,0 0 12 16,0 0 6-16,0 0 3 0,0 29 6 16,3-5-3-16,-1 14 3 0,0 8-5 15,6 32-9-15,-4 8-4 0,2 3-4 16,1 3-7-16,1 1-8 0,3 1-3 16,2-5-7-16,-1-3-6 0,2-2-7 0,2-6-1 15,1-6-1-15,0-2-6 0,-4-14-7 16,-3-9-12-16,-2-10-5 0,2-3-6 15,-4 1-6-15,0-9-18 0,0-1-12 0,0-10 4 16,-2-5-16-16,-1-7-18 0,-3-3-13 16,0 0-4-16,-3-42-8 0,-3 2-1 0,-8-35-8 15,-4-10-1-15,-2-24 6 0,-2-1 14 16,9 13 13-16,3-2 19 0,0 8 17 16,-2 7 20-16,2 5 5 0,2 17 6 15,4 10 2-15,2 10 3 0,4 2 3 0,2 5 7 16,2-1 7-16,2 10-4 0,4 2 8 15,2 6-4-15,1 2 2 0,2 4 5 16,-2 6-3-16,-1 6 1 0,0 0-2 16,-4 6 2-16,-2 9-3 0,-2-2-5 0,-4 8-7 15,-4 3 2-15,-4 1-7 0,-4 5-13 16,-6-1-11-16,0 1-19 0,-5-2-20 16,-3-1-19-16,2-4-25 0,-2-2-32 15,5-8-288-15,4-2 141 0,0-7 93 0</inkml:trace>
  <inkml:trace contextRef="#ctx0" brushRef="#br0" timeOffset="131770.577">27404 15068 36 0,'-27'8'86'0,"3"-1"-12"15,6 1-7-15,2 2-7 16,4 1 0-16,1 0-12 0,5-3-2 0,1 5-8 16,5-3-3-16,3 1-6 0,3-4 2 15,3 4-4-15,1-6-3 0,4 0-4 0,2 1 0 16,0-6-2-16,4 0 0 0,-1 0-7 16,1 0-1-1,-2-6 9-15,0 4-9 0,0-3 1 0,-1 2-5 0,-3-1 4 16,-1 4-1-16,-2 0-4 0,-1-4 2 0,0 4 6 15,2 4 5-15,-2 0-4 0,3 1 3 16,-3 6-4-16,3-2-4 0,2-1 9 16,-1 3-9-16,2-2 2 0,0-2-3 0,1 2 1 15,3-3-1-15,-4-3 0 0,4-2-1 16,0-1-1-16,0-4-12 0,3-2 5 0,-2-6-6 16,-2-1 1-16,3-10-15 15,-6-2-1-15,1-7-7 0,-4-3-1 16,0-7-4-16,-3 6 4 0,-4-5 5 0,-2 4 14 15,0 6 6-15,4 5 10 0,-6 3 6 0,2 1 5 16,-2 4-5-16,-2 6 3 16,0 3 3-16,-2 5 2 0,2 4 0 0,0 0-4 15,0 0-1-15,0 30 1 0,2-14 0 16,2 3-1-16,0 6-1 0,2 1-3 16,3 1-16-16,0 5-6 0,1-3-14 0,1-1-17 15,-1-1-16-15,0-6-23 0,4-2-176 16,-2-4 88-16,1-5 58 0</inkml:trace>
  <inkml:trace contextRef="#ctx0" brushRef="#br0" timeOffset="132056.2424">28270 15101 69 0,'4'30'89'0,"2"-3"-4"0,3-6-10 15,-3-1 0-15,0-4-14 16,3-2-6-16,-3-2-5 0,5-1-4 0,-1-4-5 16,-2-1-8-16,6-6 0 0,0 0-2 15,1-6-8-15,0-1-3 0,2-2 3 16,-3 2-4-16,6-2-7 0,-4-2 0 0,0 3-2 16,-2 2-2-16,1-3 4 0,0 7-6 15,0-3 0-15,-1 3 1 0,2-1 3 16,0 5-6-16,-1-1 2 0,2 1 0 0,0 3 5 15,1-5-16-15,0 5-6 0,-1-2-6 0,-2 0-17 16,2-1-20-16,-3-2-18 16,2 1-182-16,-4-2 87 0,0-1 56 0</inkml:trace>
  <inkml:trace contextRef="#ctx0" brushRef="#br0" timeOffset="132232.1316">28012 14986 38 0,'2'-9'112'15,"4"0"-11"-15,4-3-10 0,8 0-12 16,9-7-21-16,5 4-29 0,8-6-41 16,2-2-157-16,3 3 57 0,-5-2 38 0</inkml:trace>
  <inkml:trace contextRef="#ctx0" brushRef="#br0" timeOffset="132918.011">28282 16369 9 0,'17'0'120'0,"0"0"-6"15,2 6-9-15,3 3-3 0,-2 7-5 16,0 8 2-16,-1 0-13 0,-5 8-9 16,2 2-9-16,-8 0-4 0,-2 1-4 0,0 0-10 15,-4 3-1-15,0-8-1 0,-4-2-4 16,2 1 5-16,-2-4 1 0,2-8-3 16,0 0-1-16,0-4-6 0,0-5-4 0,-2-8-5 15,2 0-5-15,0 0-8 0,13-33-1 16,-4 11-12-16,3-11 0 0,1-1-2 15,6-6 0-15,-2 2 0 0,-3 3-4 0,2 5 8 16,-2-1 5-16,-3 10 6 0,-3 1 8 16,1 7 4-16,0-1 8 0,-5 6 7 15,0 5 4-15,-4 3-4 0,0 0 1 0,4 17-2 16,-4-2-5-16,2-2-3 0,4 5-3 16,-2 0-5-16,4 3-2 0,0 4 0 15,0-7-6-15,2 2-3 0,3-2-11 0,-2 2-12 16,4-6-12-16,-5 0-22 0,6-6-17 15,-2 0-28-15,0-2-28 0,2-1-34 16,-2-7-430-16,1-1 196 0,0-5 130 16</inkml:trace>
  <inkml:trace contextRef="#ctx0" brushRef="#br0" timeOffset="133167.0302">29055 15849 2 0,'0'-3'140'0,"0"3"-16"0,0 0-22 16,0 0-26-16,0 0-31 0,-11-4-34 15,11 4-39-15,-16 7-133 0,1 0 55 16,-7 4 36-16</inkml:trace>
  <inkml:trace contextRef="#ctx0" brushRef="#br0" timeOffset="133379.5887">27529 16183 18 0,'14'7'72'16,"4"7"-19"-16,1-1-25 0,6 4-28 0,0 4-59 15,5 5 20-15,2 4 14 16</inkml:trace>
  <inkml:trace contextRef="#ctx0" brushRef="#br0" timeOffset="133595.4143">27957 17739 73 0,'10'8'167'0,"5"-3"-8"16,6-5-11-16,10-1-6 0,16-11-8 15,23-9-7-15,9-8-14 0,22-9-5 0,2 2-11 16,6-6-7-16,-2 0-8 0,2 3-11 15,-8-4-6-15,-22 11-13 0,-3 3-8 16,-7-3-16-16,-7 7-10 0,-13 0-28 0,-7 11-21 16,-9-2-16-16,-1-1-31 0,-2 7-13 15,-7-3-29-15,-3 1-336 16,-6 3 155-16,-1-2 102 0</inkml:trace>
  <inkml:trace contextRef="#ctx0" brushRef="#br0" timeOffset="133877.5385">28048 17848 1894 0,'-30'14'-2'0,"11"0"-26"0,6-1 13 16,9-4 3-16,6-3 0 0,9-1 9 16,1-5-6-16,15-4 9 0,12-3-1 15,11-4 0-15,29-12 0 0,3 1 0 0,24-14 4 16,-2-3-1-16,-19 11-2 0,-6 0 3 15,-8 1-5-15,-16 4 4 0,-11 5 4 16,-10 4 3-16,-2 2 3 0,-4 3-1 16,-7 1-8-16,-1-4 12 0,-2 5-6 0,-1 1-1 15,-4 3-11-15,1-3-13 0,-1 0-9 16,-5 0-20-16,1 4-26 0,2-3-27 0,-5 3-39 16,-2-4-372-16,0 4 173 0,0-4 115 15</inkml:trace>
  <inkml:trace contextRef="#ctx0" brushRef="#br0" timeOffset="145803.09">20884 9500 8 0,'-8'-6'6'15,"-2"-1"3"-15,1-1-4 0,3-2 0 16,0 1-3-16,1-4 2 0,1-1 0 15,-1-1-1-15,5 0-1 0,-2-2-3 0,0-1-2 16,2 0-12-16,0-1 5 0,2 1 3 16</inkml:trace>
  <inkml:trace contextRef="#ctx0" brushRef="#br0" timeOffset="147541.0115">24768 9026 29 0,'0'0'31'0,"0"0"1"15,-10 12 0-15,2 1 5 0,-9 12 2 16,-7 15-1-16,-14 20 0 0,-6 8-3 0,-13 25-1 15,-2 3 2-15,-3 5-7 0,-1 12-2 16,-1 3 3-16,1 9 2 0,2-1-9 16,-1 1-1-16,3-4-4 15,1-1-3-15,5 1-2 0,0-8-4 0,1 1-5 0,3-3-3 16,1-2-2-16,-1-1-7 0,3-9 0 16,1-4-3-16,1-6-1 0,5-21 2 0,3-3-1 15,2-4 6-15,0-3-4 0,7-14 2 16,5-7 0-16,6-7-4 0,-2-2-5 15,8-6-8-15,2-3-11 0,-1-4-111 16,5-3 49-16,4-7 33 0</inkml:trace>
  <inkml:trace contextRef="#ctx0" brushRef="#br0" timeOffset="147948.5197">24681 9439 4 0,'4'-6'75'16,"-2"4"-13"-16,-2 2 3 15,0 0 1-15,-12 18 0 0,0 1 4 0,-11 14 4 16,-13 19-3-16,-11 11-3 0,-13 22 4 0,-7 15 2 16,-7 14-3-16,-21 28 2 0,0 4-9 15,-2-3-2-15,-4 1-1 0,24-27-5 0,0 1-8 16,7 0-1-16,3 1-2 0,-1-6-3 16,7-4-5-16,1-6 0 0,5-4-8 15,2-7 0-15,5-8-5 0,7-16-2 16,3-4-2-16,2-2 0 0,5-7-7 15,3-9-11-15,4-9-10 0,4-3-8 0,3-6-19 16,1-3-13-16,4-5 2 0,2-3-24 0,1-5-16 16,2-5-21-16,3-5-286 0,4-2 134 15,0 0 88-15</inkml:trace>
  <inkml:trace contextRef="#ctx0" brushRef="#br0" timeOffset="148380.5543">24873 9328 74 0,'-18'27'80'0,"-9"11"2"0,-19 20-6 0,-20 23-4 16,-4 7-9-16,-6 11 2 0,-5 14-4 0,-20 33-5 15,-4 1-6-15,-2-1 0 16,10 3-1-16,-4-4-12 0,0-4 3 0,24-25-9 16,0-4 0-16,5 1 1 0,3-7 3 0,5-6-8 15,3-7-4-15,3-7 2 0,13-18-6 16,1-4-6-16,7-4 2 0,-2-5 0 15,12-12-3-15,2-6-1 0,3-2-1 16,5-11-1-16,2-1-13 0,5-6-5 0,-3 0-6 16,5-1-15-16,1-7-7 15,1-1-11-15,3-2-25 0,1-5-249 0,2-1 109 16,0 0 72-16</inkml:trace>
  <inkml:trace contextRef="#ctx0" brushRef="#br0" timeOffset="189808.8303">15265 4886 31 0,'19'-36'95'0,"2"0"-5"15,1 0-6-15,13-18-6 0,9-5-7 0,1-2-10 16,-1-4-2-16,1 3-9 0,-3 1 2 16,-6 5-13-16,-6 13 1 0,-9 10-5 0,-4 6-3 15,-4 6-4-15,-3 2-4 0,-4 6-3 16,-1 0-1-16,-8 4-3 0,1 3-2 0,-6 3-1 15,8 3-7-15,-19 9 1 0,4-2 1 16,0 5 6-16,1 3-14 0,-2-2 2 16,6 4-1-16,6 0-2 0,2 0 0 0,4 2 0 15,2 3 0-15,10 2 3 0,0 2-3 16,7 1-5-16,5 6 1 0,4-3-9 16,1 1-4-16,-2-3-6 0,1 3-1 0,-7-6-1 15,-1-3 3-15,-8-1 10 0,1-2-1 16,-6 0 0-16,-5-3 2 15,-6-3 6-15,-5 2 6 0,-3-3 6 0,-3-1 2 16,-6-1 5-16,2-5 8 0,-2-2 11 0,2-3-5 16,0 0 0-16,3-3 0 0,0-4-6 15,6-3-1-15,2-1-3 16,6-2-6-16,2-3-4 0,8-1 4 0,6 0-3 0,0-2-4 16,9 0 5-16,3 4-8 0,2 2 2 15,-3 3-4-15,3 4 4 0,0 4-1 0,1 4 2 16,-1 5 7-16,2 4-13 0,-2 3 5 15,-1 4 6-15,-1 1-9 0,-3 2 1 16,-2 1 1-16,-2 1-4 0,-1 0 4 0,-4-5-1 16,0 0-1-16,-2-2 2 0,-3-3 0 15,1-1-3-15,-3-2 3 0,2-1 5 16,-3-4-2-16,0-1-6 0,2-4 9 0,2-6-7 16,-2-1-2-16,5-8-2 0,0-1 1 15,0-3 0-15,-1-2-1 0,2 2-2 16,-4 0 2-16,2 2 5 0,0 2-3 15,-4 1-6-15,-2 3 3 0,3 2 0 0,-1 3-5 16,1 2 7-16,0 2 0 0,-1 5-2 16,3 3 3-16,0 2 3 0,-1 3-5 15,5 5 1-15,-4 1 6 0,2 0-6 0,-1 4 6 16,2-2 1-16,-4 1-8 0,3-1 0 16,-4 1 2-16,-1-4 4 0,1-3-3 0,-3 0 2 15,-2-2 1-15,4-1-1 0,-6-1 10 16,2-1 11-16,0-2 0 0,-2-2-1 15,2-2-4-15,-6-2-2 0,11-8 5 0,-2 0-8 16,-3-1-8-16,2-5-1 0,1 1-1 16,3-2-1-16,2 1-4 0,-4 3 4 0,0 0-1 15,1 0-5-15,0 0 6 16,-3 4-6-16,1 1 1 0,-1 0-2 0,5 5-4 16,-5-1 7-16,5 4 6 0,-3 2-3 15,6 0-4-15,-4 5 8 0,1 0-10 16,-1 1 7-16,1-1-6 0,-2 2 3 0,1-3-7 15,2 3 3-15,-4-4-2 16,0 0 4-16,-2-1 6 0,1-2-1 0,2-2-5 0,-1 0 3 16,-1-4-4-16,3-2-7 0,4-4-4 15,-2-2-5-15,-1 1-5 0,4-4 1 16,0 1 8-16,-3 3-4 0,2-2 4 0,-4 3 4 16,0-2-5-16,4 3 3 0,-4 1-3 15,-1 1 13 1,2 4-8-16,-1-1 1 0,3 4 0 0,-1-1 4 0,2 5-1 0,0-1 7 15,2 1-4-15,-1-1-2 0,1 3 2 16,4-1 3-16,-1-2 5 0,0 0 7 16,0-3-8-16,3-1 1 0,-2-2 0 0,6-4 2 15,0 0-4-15,-3-3 4 0,7-5-3 16,-2-2-2-16,-3-4-2 0,1-2 2 16,-5 0 4-16,-2 0-5 0,-2 2 6 0,-4 4 6 15,-2-3 9-15,-3 8-4 0,-2-2 4 16,2 2-2-16,-6 4 0 0,2 3 7 15,-6 3-12-15,0 0 4 0,-4 21 3 0,0-5 3 16,-1 6-5-16,-2 6 3 0,3 8 4 16,2 5-2-16,0 4-6 0,2 11 1 0,2 2-4 15,0 22 0-15,0-11 2 0,2-9-6 16,-1-3 1-16,2-5 5 0,-3-6-5 16,0-5 0-16,2-5-2 0,-2-9 7 15,0-2 21-15,-2-5-2 0,-2-10-1 0,2-9 0 16,0-1-8-16,-6-22-1 0,6-7-7 15,-2-11-1-15,0-15-4 0,4-2-1 16,0-4-4-16,8-14-1 0,-2 13-3 0,3 10-1 16,2 5 0-16,0 5-1 0,1 2-4 15,-2 8 3-15,4 2-2 0,-2 5-2 0,1 5-3 16,0 5 4-16,0 3-1 16,-3 4 0-16,2 7 1 0,-2 1 2 0,1 6-1 15,-2 3 2-15,-7 2 2 0,2 5 2 16,-6 4-2-16,-4 4-3 0,-7-1-3 15,-4 7-22-15,-5-4 8 0,-6 5-14 0,-6-1-28 0,1-5-33 16,-8-4-39-16,3-7-401 16,-2-3 181-16,-6-8 119 0</inkml:trace>
  <inkml:trace contextRef="#ctx0" brushRef="#br0" timeOffset="189995.3093">16579 4107 75 0,'-4'-8'86'0,"2"2"-12"0,2 3-20 15,0 3-19 1,4-8-33-16,5 6-113 0,-1-1 37 0,7 0 26 0</inkml:trace>
  <inkml:trace contextRef="#ctx0" brushRef="#br0" timeOffset="190437.6993">18017 3816 8 0,'6'24'117'0,"0"10"-2"0,-1 13-12 16,1 10-7-16,2 22-6 0,-4 1-11 0,0 2-6 15,6 0-3-15,-4 1-8 0,2-6-8 16,2 1 0-16,4-6-8 0,0-1-8 0,-1-15 1 16,-1-10-5-16,4-2-3 0,0-5-4 15,-1-7 4-15,8 3-6 0,-2-10-1 16,1-6-3-16,-2-6-5 0,4-6 0 16,-1-4 2-16,5-7-2 0,-2-7-5 15,1-3-2-15,0-4-1 0,-1-4-4 0,-3-3 0 16,-1-2 1-16,-4 1 2 0,-3 0-9 15,-4 2 8-15,-3 1-2 0,-3 3 1 0,-3 4 1 16,-2-1-3-16,0 2 4 0,-4 3-2 16,-1 3-1-16,1 1 10 0,-1 4-14 15,-1 4 6-15,6 0-4 0,-13 8 3 16,9 0-3-16,2 3 0 0,0 2 0 0,4 5 10 16,0 1-12-16,5 3 3 0,-1 2-1 0,7 1-2 15,0-1 6-15,3-1-20 0,4 1-11 16,0-5-19-16,0 1-17 0,-1-5-21 15,1-4-16-15,2-3-284 0,-3-4 130 16,0-4 86-16</inkml:trace>
  <inkml:trace contextRef="#ctx0" brushRef="#br0" timeOffset="190914.8718">19024 4542 1 0,'13'-24'80'0,"2"4"-10"0,-5 0 0 16,3 5-2-16,-2 0-2 0,-3 5-7 15,-2 0-3-15,0 1-3 0,1 1-3 0,-3 4-5 16,-1 1 3-16,-3 3 4 0,0 0 3 16,-12 15-3-16,0 1-2 0,-2 1-1 15,-6 0-1-15,1 4-8 0,4-2-1 0,0 4-1 16,5-4-15-16,4 2 7 0,4-1-3 16,4-1-8-16,2 2 2 0,4 3-5 15,5-3 4-15,0-2-10 0,2 2 10 0,-1-3-6 16,4 0-2-16,-6 1 0 0,0-5 2 15,-1 1-3-15,-2-5 1 0,-3 4 2 16,-4-4-1-16,-2 1 1 0,-4 2-4 16,-4 1-2-16,-6-3-1 0,-2 1-1 0,-4-1 7 15,2-4-3-15,1-1-10 0,0-2-8 16,0-4-14-16,-1-2-8 0,6-3-10 0,2-5-12 16,1-4-2-16,5-2-5 0,4-4 0 15,4-8-6-15,5-6 0 16,5-8 4-16,4-2 6 0,5-17 5 0,2-1 7 15,0 5 9-15,-1 8 9 0,-5 9 20 0,0 3 9 16,0 4 13-16,-4 4 10 0,-2 5 9 16,-1 0 8-16,-4 8 2 0,1 0-1 15,0 3-11-15,-3 1-5 0,0 5 6 16,1 5 2-16,-7 2 4 0,14 11-2 16,-7 3-2-16,4 5 0 0,-3 3-2 0,0 5-2 15,2 6-7-15,2 0 0 0,0 4-4 0,1 7-12 16,0 0-26-16,2-1-28 15,-1 0-21-15,-1-2-32 0,-2-4-297 0,1-5 134 16,-2-1 89-16</inkml:trace>
  <inkml:trace contextRef="#ctx0" brushRef="#br0" timeOffset="191094.7601">19337 4698 8 0,'3'-8'131'0,"3"0"-17"0,5 1-13 15,7-5-16-15,6-1-22 0,8-1-33 16,10 0-26-16,5-1-38 0,1-3-137 16,1 5 58-16,2-3 38 0</inkml:trace>
  <inkml:trace contextRef="#ctx0" brushRef="#br0" timeOffset="191341.7652">20308 4631 127 0,'6'4'128'0,"-6"-4"-11"0,14 0-8 16,-2-3-6-16,4 0-23 0,-2-4 6 15,5-4-9-15,1 1-8 0,-2-6-12 16,2-2-16-16,-4-1-8 0,-1 0-3 16,-2-3-8-16,-4 1 0 0,-1 2-9 15,-4 2 6-15,-2 2-12 0,-2 1 9 0,-2 4 1 16,-2 3-2-16,-2 4-7 0,-3 3 1 0,9 0 5 15,-21 9 1-15,10-2-8 16,1 7 4-16,-1-1-3 0,4 4 2 0,1 0 1 16,4 4-2-16,0 0-2 0,4 0-18 15,0 2-25-15,4 2-28 16,3-3-34-16,4-2-272 0,0-1 125 0,-1-4 84 0</inkml:trace>
  <inkml:trace contextRef="#ctx0" brushRef="#br0" timeOffset="192074.5419">20791 4559 43 0,'4'-8'129'0,"1"2"-19"0,0 0-12 0,1 2-3 15,0 3-15-15,-6 1-4 0,14 4-11 16,-7 0-1-16,2 2-8 0,-3 6-7 16,-4 0-5-16,0 0 0 0,0 1-2 0,-2-1-10 15,0 1 3-15,0-3-8 0,2 0 2 16,-2 0-3-16,0-3-1 0,2 1 5 15,-2-2 0-15,3-1 2 0,3-1-4 16,-6-4 1-16,12-4-8 0,-3 1 3 0,2-7-6 16,1 2 0-16,6-1-11 0,-6-1-8 15,1 1 4-15,-1 2 3 0,-1 1-2 0,-2 0-4 16,1 3 2-16,-2 0-5 16,4 3 4-16,-2 5 1 0,0-3-2 0,3 4-3 15,0 5 2-15,-1-4 7 0,1 2-9 16,2 0 6-16,0 1-1 0,1 0-3 15,0-5 4-15,0 1 0 0,1-2 1 0,3-2-1 16,-2-6 0-16,4-4 0 0,-1-1-2 16,0-8-3-16,0-3-2 0,-1-3-2 15,-6-4-6-15,1-4-4 0,-2 0 8 0,-5 4 12 16,0 5 0-16,-1-1 0 0,-3 4 8 16,0 4-5-16,-2 4-3 0,0 3 7 15,-2 8-9-15,0 0 5 0,0 0-3 0,-2 30 2 16,0-11 0-16,0 8 3 0,4 3-1 15,-4 4-1-15,2 9 0 0,2 2 2 16,0 12 2-16,0 2-2 0,2 22-7 0,1-15 0 16,-3-9-7-16,3-2-1 0,-3-5-3 15,2-10-3-15,-2-4-3 0,0-6 18 16,-2-5-2-16,0-7 4 0,-2-6-3 16,0-10 3-16,2-2 0 0,0 0-2 0,-13-27 4 15,8 2-9-15,1-11 3 0,0-5-4 16,2-3 1-16,2-3 0 0,2-5-2 15,4 1 1-15,6 1 0 0,0 3 1 16,2 3-1-16,8 4-1 0,-1 4 4 0,3 3-2 0,-2 9-1 16,2 5-2-16,-3 3 5 0,0 4-3 15,-4 6 0-15,1 5 7 0,-6 2-2 16,-4 4 2-16,-2 2-3 0,-6 2 4 16,-4 1-1-16,-2 2-1 0,-8 3-2 15,-2-2 2-15,-5 1 3 0,0-1-2 16,-2-3-2-16,-3-2-9 0,8-1-12 0,-2-3-18 15,3-2-21-15,3-4-26 0,3-2-23 0,6-5-301 16,1-5 139-16,4-5 91 0</inkml:trace>
  <inkml:trace contextRef="#ctx0" brushRef="#br0" timeOffset="192257.8437">21793 3831 80 0,'4'-8'73'0,"2"4"2"16,-2 6 2-16,-4-2-6 0,9 16-6 0,-4-1 3 15,1 7-1-15,-2 5-10 0,0 10 5 16,0 1-7-16,-2 5-4 0,2 7-6 0,-4 2 2 16,0-3-8-16,0-3-10 0,0-1-14 15,-2-1-17-15,4-4-25 0,0-1-29 16,3-9-25-16,0-2-195 0,3-5 94 16,4-6 62-16</inkml:trace>
  <inkml:trace contextRef="#ctx0" brushRef="#br0" timeOffset="193864.7093">22188 4435 65 0,'0'-6'101'16,"-4"2"-1"-16,4 4-19 0,-12-4-5 15,12 4-6-15,-22 4-7 0,12 0-6 16,-3 3-12-16,0 3-3 0,3 0-1 0,-1 1-1 16,3 0-8-16,-1-1-3 0,3 1-2 15,1-1-4-15,1-1-2 0,4-1-6 16,2 0 2-16,0-3 2 0,3-2-2 0,1 2-3 15,1-4 1-15,1-1-1 0,-8 0 0 16,19-3-6-16,-9 0 4 0,0 2-3 16,-2-1-2-16,-2 1-4 0,-6 1-2 15,12 0 0-15,-5 1-1 0,-7-1 2 16,9 8 2-16,-3-2 2 0,0 0-5 0,1 1 4 16,-3 3-7-16,2-2-1 0,3-1 6 15,-3 0-7-15,3 2-4 0,-1-5-7 16,0 1-8-16,0-4-6 0,6-1-3 0,-4-1 1 15,3-5 3-15,2-1-5 0,-2-4 6 16,-3 1 0-16,2-5 6 0,-2 5 12 0,0-2 9 16,-2-1 7-16,0 3 10 15,-1 1 10-15,-3 1-1 0,3 1-8 0,-3 1-5 16,2 2 5-16,-2 0-4 0,-4 4-3 0,0 0-2 16,17 9-2-16,-11-1 3 15,4 4 0-15,-4 1 0 0,2 0-3 0,-2 1 0 16,0 0 2-16,3 1 2 0,-2-5-11 15,-3 1 12-15,2-3 22 0,-2 0 12 0,1-2 6 16,1 0-6-16,0-6 0 0,-6 0-7 16,17-6 0-16,-6-3-5 0,1 0-5 0,4-7-16 15,0-2 5-15,1 2 5 0,0-2-9 16,2 3-4-16,-1 0-2 0,0 2-7 16,-1 1 0-16,0 5 5 0,-2-1-10 15,1 6 6-15,-2 2-4 0,-2 2 2 0,0 2 7 16,0 5-8-1,-2 1 1-15,-2 1-6 0,3 0-14 0,-1 1-14 0,-1-3-2 16,4 3-5-16,-1-2-4 0,2-3-3 16,2-1-7-16,1-3-3 0,7 0-4 0,-2-6 0 15,8 0 3-15,2-1 8 0,1-5 4 16,1-1 9-16,-4-2 10 0,-2 1 9 16,-5-2 4-16,-1 1 14 0,-6-1 8 0,1 1 12 15,-4-1 0-15,-4 4 3 0,-5-1 6 16,-2 3-7-16,-2 0 0 0,-2 2 0 15,-5 1-1-15,7 4-4 0,0 0 2 16,-19 6-3-16,11-2-7 0,3-1 12 0,1 1-11 16,0 2 1-16,2-2-5 0,2 2 3 15,0-6-1-15,4 7 2 0,0-3-1 0,5-2 4 16,-1-2-3-16,-8 0-5 0,26-2 3 16,-14 0-2-16,2-2 2 0,-2 3-6 15,0 1 0-15,-1-3-3 0,0 2 1 0,-1 1-8 16,-1 1 14-16,-1 2-5 15,0 2 2-15,2 1-2 0,-2 0 2 0,0 3-3 16,2 1 5-16,1-3-7 0,-2 3-1 0,1-2 1 16,3-1 2-16,-1-2-6 0,4 0-5 15,-2-5-10-15,4-2-6 0,-2-4 2 16,5-3 0-16,-1-5 0 0,2-7 5 16,0-5-3-16,1-9-9 0,1-4-3 0,0-22-6 15,-2 11 12-15,-5 4 13 16,0 3 18-16,-6 7 14 0,-1 4 7 0,-2 8-2 15,-1 1-1-15,0 4-7 0,-1 6 4 16,-4 5-5-16,2 8 7 0,-4 0 0 0,0 0 6 16,2 30-1-16,-2-3 2 15,-2 3-2-15,0 10 6 0,-2 2-9 0,2 10-8 0,-2-2 3 16,-1-7-2-16,3 0 2 0,-3-4-1 16,3-1-4-16,0-9-6 0,-2-1 6 15,2-5 3-15,0-3-3 0,0-2 1 0,2-6-2 16,-2-2-1-16,2-7-4 0,2 0-7 15,-2-3 15-15,0 0-15 0,8-16 7 16,-2 7-4-16,3-6 0 0,0 5 2 16,-1-5 1-16,0 5-9 0,3-4 9 15,-2 5-6-15,1-1-1 0,-4 1 4 16,5 1-1-16,-5 3 0 0,3 2 0 0,0 0 4 16,-1 3-5-16,2 0 12 0,-2 2-10 0,4-1 4 15,-2 3-4-15,0 0 9 0,5 0 5 16,-2 2-1-16,2-2-1 0,-1 1-3 15,2-1-3-15,-4-2 7 0,5 2-1 16,0-2-3-16,-2-2 2 0,-1 0-3 0,4-2-1 16,-4 0-4-16,4-2 2 0,-4 2-1 0,1-2 3 15,-5 1-2-15,4 0-1 16,-6 2 2-16,2-1-6 0,-2 0-1 0,0 0 4 16,-8 2-5-16,14 2-2 0,-10 2-2 15,3 0 0-15,-1 1 2 0,-2 1-2 16,2 0-4-16,1 1 5 0,-1 1-3 0,1-1 5 15,-1-1-8-15,2 1 1 0,-2-1-10 16,2-1 6-16,-2 0-2 0,-2-2 1 16,2 2 7-16,-2-4-6 0,2 2 9 0,1-1-5 15,-7-2 3-15,0 0 1 0,13-5 7 16,-7 4-2-16,-6 1 7 0,9-6 2 16,-5 0 1-16,2 3-9 0,0-3 11 0,0 0-2 15,2 2 0-15,-2-2 1 16,2 0-3-16,0 1 9 0,-2-1-10 0,6 2-1 15,-4 1 1-15,0-1-3 0,1 2-4 0,-1-2 5 16,0 4 10-16,2 0-14 0,-10 0 3 16,18 4 2-16,-8 0-3 0,0 1-2 15,-2 1 6-15,2 2-1 0,-1-2 0 16,-1 1-4-16,1 0 2 0,-3-1 0 0,3 0-3 16,-3 0 2-16,2 0 6 0,-2 0-15 15,-2 0 9-15,4-4 2 0,-2 4-11 16,0-1 7-16,-2-1 2 0,2-1-2 0,1 2 0 15,-1-3-9-15,1 1 13 0,1 0 4 16,-4-1-9-16,3 1 1 0,1-2-4 16,-8-1 12-16,12 2-6 0,-4-2-4 15,-8 0 3-15,14 3-8 0,-8-2-3 16,-6-1-7-16,17-1-11 0,-17 1-16 0,15-3-19 16,-9 1-21-16,3-2-28 0,-3 1-233 15,2-4 117-15,-3-1 78 0</inkml:trace>
  <inkml:trace contextRef="#ctx0" brushRef="#br0" timeOffset="194119.7088">23984 4191 25 0,'-2'7'71'0,"2"1"3"0,2-3-1 0,-2 1 3 16,4-2-3-16,-2 0 1 0,-2-4-11 16,8 4 1-16,-8-4-9 15,0 0-4-15,13-12-3 0,-11 6-4 0,0-1 0 0,-4-1 2 16,0 3-14-16,0-2-9 0,-3 1-9 16,-1-1-15-16,0 3-16 0,-4 1-33 15,-2 1-250-15,-2 4 102 0,-3 0 67 16</inkml:trace>
  <inkml:trace contextRef="#ctx0" brushRef="#br0" timeOffset="194521.8522">20823 5518 57 0,'101'-5'134'0,"48"-5"5"0,14 1-21 16,12-3-11-16,6 3 1 0,9 1-2 0,5 0-4 15,4 5-10-15,4 1-7 0,0 2-6 16,-4 2-6-16,-8 0-6 0,-11 3-4 0,-15-1-12 15,-13 0-1-15,-12 2-6 0,-34-6-4 16,-9 3-6-16,-23 0-3 0,-14-2 0 16,-12-1-5-16,-6 2-2 0,-3-2 0 15,-5 0-2-15,-5 0-5 0,1 0 1 0,-8 0-2 16,0 0-11-16,-1-2-15 0,1 2-9 16,-6-1-21-16,4-2-14 0,-4 3-17 0,1-1-9 15,-4-1-28-15,0 0-30 0,-5-2-285 16,-2 2 144-16,-2-2 95 0</inkml:trace>
</inkml:ink>
</file>

<file path=ppt/ink/ink1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39:46.233"/>
    </inkml:context>
    <inkml:brush xml:id="br0">
      <inkml:brushProperty name="width" value="0.05292" units="cm"/>
      <inkml:brushProperty name="height" value="0.05292" units="cm"/>
      <inkml:brushProperty name="color" value="#FF0000"/>
    </inkml:brush>
  </inkml:definitions>
  <inkml:trace contextRef="#ctx0" brushRef="#br0">19566 9420 31 0,'-2'4'63'0,"2"-4"-2"16,-2 5-7-16,2-5-2 0,-5 6-8 0,5-6-3 15,-2 6-6-15,2-6-2 0,0 6-3 16,0-6-7-16,0 4-6 0,0-4-3 16,0 9-6-16,0-9-8 0,0 8-8 0,0-5-9 15,0-3-8-15,2 8-13 0,-2-5-105 16,0 3 49-16,0-6 32 0</inkml:trace>
</inkml:ink>
</file>

<file path=ppt/ink/ink1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7T04:31:17.669"/>
    </inkml:context>
    <inkml:brush xml:id="br0">
      <inkml:brushProperty name="width" value="0.05292" units="cm"/>
      <inkml:brushProperty name="height" value="0.05292" units="cm"/>
      <inkml:brushProperty name="color" value="#FF0000"/>
    </inkml:brush>
  </inkml:definitions>
  <inkml:trace contextRef="#ctx0" brushRef="#br0">9351 4699 3 0,'11'-3'43'0,"3"-5"-4"16,9 0 0-16,3-1 0 0,12-3-1 0,9-3-3 15,29-7 3-15,9 1-1 0,8-4-3 0,29-9 1 16,21-1-4-16,6-1-1 16,11-3 0-16,8 2-3 0,38-10 2 0,4 6-3 15,10 1 3-15,-4 0-1 0,-38 11-2 16,38-7 0-16,-48 9-1 0,2 3-1 15,-9 1-2-15,-2 2 1 0,-13 0 0 0,-9 6-3 16,-29 1-4-16,-10 6-4 0,-7-5-2 16,-22 6-1-1,-11 2 1-15,-16-1 1 0,0-1 1 0,-10 6-5 0,-2-3 1 0,-8 2 1 16,0-2 0-16,-3 3-6 0,-2-1 1 16,0-1-15-16,-7 2-13 0,-1-4-29 15,-6 3-25-15,-3 2-179 0,0 0 88 16,-20-7 57-16</inkml:trace>
  <inkml:trace contextRef="#ctx0" brushRef="#br0" timeOffset="395.957">10829 4650 28 0,'135'-19'52'16,"11"-1"0"-16,11-2-6 0,5-3-2 15,8-1 2-15,-3-5-4 0,-4 4-3 16,-2-3-1-16,-4-1-4 0,-10 1-5 0,-3 0-2 15,-10-1-2-15,-7 4-6 0,-13 0 2 16,-25 6-2-16,-8 0 3 0,-10 3-5 0,-15 0 0 16,-12 6 0-16,-5-1-3 0,-6 2 0 15,-3-1 0-15,-4 1 5 0,-4 2-10 16,0-3 3-16,-1-1 1 0,-5 2-2 16,2-3-4-16,-4 1 0 0,-3 0 5 15,2-1-13-15,-5-1-20 0,1 2-13 0,-5-1-19 16,2 0-11-16,-2-1-138 0,0 5 69 0,-4-2 45 15</inkml:trace>
  <inkml:trace contextRef="#ctx0" brushRef="#br0" timeOffset="4244.8227">19316 431 74 0,'0'-3'85'0,"0"3"9"0,0 0 3 16,4 11-8-16,-4 1-3 0,2 7 2 15,-2 6-4-15,2 4-5 0,3 9-13 0,-1 2-1 16,-2 3 2-16,3 1-4 0,-1 8-10 15,0-3-4-15,5 5-5 0,-3-2-6 0,0 3 4 16,0-4-6-16,0 2-11 0,2-1 4 16,-2-1-5-16,0-3 6 0,0-6-15 15,-2-4 4-15,0-3-9 0,1-5 5 0,-1-4-13 16,1-1-9-16,-1-6-19 0,-2 0-26 16,-2-2-19-16,2-5-31 0,0-5-310 0,4-3 140 15,-4-4 93-15</inkml:trace>
  <inkml:trace contextRef="#ctx0" brushRef="#br0" timeOffset="4515.0345">20260 492 103 0,'2'14'115'0,"0"6"-9"16,-2 8 1-16,3 2-6 0,-3 9-9 16,2 1-7-16,-2 2-13 0,0-1-3 0,0 1 0 15,0 2-11-15,0-2-7 16,0 1 0-16,-2-2-7 0,2 1-2 0,-3 0-7 0,3-4-10 16,0 1-12-16,-2-7-25 0,0-4-26 15,0-1-26-15,0-3-29 0,0-6-258 16,0-2 119-16,-5-4 79 0</inkml:trace>
  <inkml:trace contextRef="#ctx0" brushRef="#br0" timeOffset="4834.9869">19761 556 14 0,'0'-10'127'0,"6"3"-7"0,2-1-18 16,8 3-10-16,4-2 4 15,10 2-4-15,8-1-14 0,9 4-5 0,2 4-7 16,9 6 0-16,23 3-3 0,-6 8-7 0,-6 4-6 16,-3 8 3-16,-5 3-5 0,-6 6-6 15,-2 3-6-15,-10 2 2 0,-14-4 2 16,-3 0-10-16,-8-2-1 0,-2 5 0 16,-8-5-1-16,-2 1-2 0,-4-2 0 0,-6 4-7 15,-2-2 3-15,-10 3-1 0,-4-1 5 16,-16 11-9-16,-9-3 2 0,-8-2-6 0,-6-7 3 15,-3-2-7-15,1-7 5 0,-5-5-5 16,16-4 2-16,7-8-5 0,7-3 2 16,3-3-14-16,7-3-15 0,6-5-32 15,4-2-25-15,4-1-21 0,5-4-31 0,3-4-327 16,8-2 155-16,3-4 103 0</inkml:trace>
  <inkml:trace contextRef="#ctx0" brushRef="#br0" timeOffset="5331.5919">21134 781 56 0,'18'-19'104'15,"-2"5"-6"-15,1 4-11 0,0-1-7 16,2 4-11-16,-1 1-3 0,0 3-2 0,3-1-11 16,-1 4-4-16,2 1 0 0,-2 4-9 15,1-1-5-15,-2 5-1 0,2 0-11 16,-9 2 2-16,2 1 0 0,-4 1-4 16,-4 3-3-16,-2 0 2 0,-4 0 0 0,-2 1-5 15,-2-2-1-15,0 3 0 0,-4-4-5 16,0 2 4-16,-2-1-2 0,4 1 0 15,-2-4 1-15,2 0 3 0,-1 0 0 16,1-3-2-16,2 1 3 0,2-1-3 0,2 0 1 16,4 3-5-16,2-3 9 0,7 1-8 15,-1 1-3-15,8 2 6 0,-2 0-5 16,4 2 2-16,-1-2-3 0,0-1-1 0,0 1 0 16,-3-2 5-16,0 2 4 0,-3 1-5 0,-7-1 4 15,1 0 6-15,-5 1 3 0,-4 1 4 16,-6 2 2-16,-5 0 3 0,-8 2-9 15,-9 0-2-15,-10 5-2 0,-8-4-3 16,-20 7-3-16,-2-6-1 0,7-4-9 0,11-6-16 16,-1 1-28-16,9-5-23 0,3-1-26 15,5-2-34-15,2-2-309 0,3 0 148 0,1-2 96 16</inkml:trace>
  <inkml:trace contextRef="#ctx0" brushRef="#br0" timeOffset="6083.1695">20239 1713 94 0,'0'0'96'16,"-2"-6"-10"-16,2 6-7 0,-2-5-9 0,2 5-5 15,0 0-6-15,0-7 3 16,0 7-10-16,0 0-4 0,0 0-7 0,2-7 2 15,-2 7 0-15,0 0-9 0,0-8-2 16,0 8-3-16,2-6 1 0,-2 6-4 16,2-5-4-16,-2 5-5 0,0-6 3 0,0 6 2 15,2-6-5-15,-2 6-1 0,0-8 6 16,0 8 1-16,2-7-9 0,-2 3 0 16,0 4 0-16,0-10 0 0,0 5 1 0,0 5-3 15,0-10 3-15,0 6 0 0,0 4 2 16,0-7 2-16,0 7-3 0,0-8 0 15,0 8-4-15,-2-6 5 0,2 6-3 0,0-5-1 16,0 5-3-16,0 0 0 0,0 0 0 16,0 0-1-16,4 15 6 0,1 0-2 15,-1 2-3-15,0 8 2 0,3 2-1 16,-1 5 4-16,0 3-2 0,1 1 0 0,-1 2-4 16,0 0 0-16,0 2-3 0,-2 0 6 15,4 0-7-15,-2 0-1 0,-2 0-2 16,0-2 2-16,0-2 1 0,0 0-3 0,-2-3 1 15,1-3-6-15,-1-1-2 0,0-3-7 16,-2 1-5-16,0-5-5 0,0-2-10 16,-2 1-12-16,0-2-7 0,-3-2-17 0,-3 0-21 15,2-3-14-15,-4-3-285 0,-2-3 131 16,-2 0 88-16</inkml:trace>
  <inkml:trace contextRef="#ctx0" brushRef="#br0" timeOffset="6393.2371">19627 2179 18 0,'-10'-6'111'0,"2"3"-5"0,0-1-7 16,4 1-9-16,0-2-5 0,4 5-8 16,-6-1-4-16,6 1-14 0,0 0-1 0,0 0-11 15,0 0 2-15,0 0-1 16,20 10 1-16,-8-2-5 0,3 2 0 0,4 3-10 15,2 1 5-15,5 2-4 0,-2 4-9 16,6-1 2-16,-2 0-1 0,7 5-3 16,0 1-2-16,3-2-1 0,0 0-7 15,0 2 4-15,1-3-3 0,-2-1 3 0,3 0-3 16,-8-3-5-16,-2-2 2 0,-1 0-5 0,-1-1-3 16,-4-1-8-16,-6-3-9 0,1-1-17 15,-2-1-9-15,-4-1-11 0,1-4-11 16,-2-1-30-16,0-3-16 0,1-3-244 15,2-1 119-15,-3-6 79 0</inkml:trace>
  <inkml:trace contextRef="#ctx0" brushRef="#br0" timeOffset="6614.8904">20698 2149 92 0,'-10'11'89'0,"-1"4"-2"16,-4 4-14-16,0 2 0 16,-3 0-7-16,-2 6-4 0,4-2-6 0,-6 0-8 15,3 0-1-15,1 1-5 0,-2-2-10 16,4 1-3-16,-4 0-22 0,3-2-25 0,3-7-34 16,-2 2-198-16,6-3 85 0,0-4 56 15</inkml:trace>
  <inkml:trace contextRef="#ctx0" brushRef="#br0" timeOffset="33684.8267">29169 670 52 0,'-4'-3'66'0,"4"3"-2"15,-10-3-6-15,10 3-9 0,-22 10-3 16,5 2-9-16,-6 7 1 0,-6 2-8 16,-5 9-1-16,-11 12-2 0,3 2-2 0,8-4-2 15,9-2-4-15,3 2 4 0,6 2-3 16,9-2 0-16,7 6-1 0,7 4-4 0,9 15 3 16,12-1 4-16,6-4-4 0,3-2-1 15,10-7-1-15,7-5 2 0,0-8-2 16,5-6-2-16,-6-11 4 0,-1-7 3 15,0-9-7-15,-1-5 9 0,6-9-1 0,21-14 0 16,-3-11 4-16,-4-9-13 0,10-16-1 16,-11-7-1-16,-7-4 1 0,-18 5-2 15,-9-4-1-15,-10-2-5 0,-14 1-1 16,-14 8 3-16,-6 7-5 0,-16-11-3 0,-12 2 5 16,-7 3 0-16,-11 5-5 0,-5 9 5 15,-5 1-4-15,-2 6-2 0,-2 5 2 16,-1 5 0-16,-1 7 4 0,13 6-9 0,6 6-4 15,5 5-5-15,-1 6-17 0,3 4-16 16,-6 7-11-16,6 6-18 0,-11 18-189 16,6 5 90-16,3 5 60 0</inkml:trace>
  <inkml:trace contextRef="#ctx0" brushRef="#br0" timeOffset="33963.1233">28723 1809 105 0,'-28'27'114'0,"1"1"-11"0,-3 4-1 16,-12 18-11-16,-5 4-3 0,3 5-6 0,-5 3-1 15,2 2-6-15,-7 15-2 0,9-11-7 16,3-2-1-16,-1 1-12 0,5 0-8 15,2-5 2-15,2 1-11 0,5-6 1 0,5-11-6 16,6-8 1-16,0-5-16 0,6-5-17 16,-1-4-18-16,5-3-17 0,-1-2-7 15,3-3-18-15,1-3-14 0,3-5-13 0,0-4-12 16,2-4-213-16,0 0 106 0,13-18 71 16</inkml:trace>
  <inkml:trace contextRef="#ctx0" brushRef="#br0" timeOffset="34296.2115">28060 2469 4 0,'-10'-21'63'0,"-1"5"4"0,0 3 8 16,-1 4-1-16,-3 1-1 0,0 4-6 16,-2 2-5-16,-5 2-1 0,0 8-6 15,-4 1-5-15,-7 9 1 0,-3 6-7 16,-3 4-1-16,-5 18-1 0,2 4-9 0,3 2 6 16,11-7-12-16,8-1 4 0,3-1-8 15,2 1 2-15,6-5-1 0,7 1-2 16,4 0 1-16,5 0 2 0,6 1-5 0,6 0 7 15,3-6-6-15,8 1 0 0,2-7-2 16,5-1 5-16,1-8-6 0,1 0 3 16,-1-7-2-16,1-5-3 0,-1-3 1 15,-2-7 5-15,2-6 0 0,7-7-3 16,-5-7 1-16,9-16 0 0,-3-9-6 0,-8-4-1 16,-7-6-1-16,-7 7-5 0,-11 6-3 15,-7 5 2-15,-8-5-6 0,-5 6-4 0,-9 0-8 16,-8 3-4-16,-5 3-8 0,-5 3-20 15,-2 4-5-15,4 7-16 0,3 0-22 0,3 2-316 16,8 4 137-16,2-1 90 0</inkml:trace>
  <inkml:trace contextRef="#ctx0" brushRef="#br0" timeOffset="34583.1818">29644 1436 98 0,'10'6'100'16,"-2"5"-5"-16,6 6 7 0,0 9-19 16,9 14-6-16,11 20-4 0,2 7-4 15,11 19-5-15,3 1-11 0,-1 4 2 0,1 5-5 16,0-3-6-16,-3-3-6 0,-12-16 1 15,1-2-12-15,-4-3 3 0,0-2-13 16,-3-4 0-16,-3-7-2 0,-4-8-19 0,-4-9-10 16,-3-7-13-16,0-1-14 0,-3-5-11 15,1-5-20-15,-3-2-18 0,2-4-198 16,-4-4 98-16,2-3 64 0</inkml:trace>
  <inkml:trace contextRef="#ctx0" brushRef="#br0" timeOffset="34882.6455">30141 2834 20 0,'-30'25'78'15,"5"-2"-10"-15,5 2-6 0,6 0-2 16,1 1 3-16,5-1-14 0,4 4-1 0,4-1-2 16,6 1 0-16,5 3-5 0,3 2-4 15,14 0-2-15,2-3-1 0,5-2-5 16,3-5 0-16,3-3-5 0,3-3-5 0,-6-9 11 15,5-1 0-15,-3-8-3 0,0-4-2 16,1-7 2-16,-1-10-4 0,0-4 1 16,-7-7-3-16,8-14-4 0,-14 2 6 0,-8 4-8 15,-9 3 6-15,-2 4-5 0,-10 2-5 16,-8-3 1-16,-8 3-6 0,-12 3-4 16,-13 1-8-16,-22-1-12 0,-13 4-12 15,-11 5-13-15,-4 6-19 0,-4 3-24 0,-6 5-211 16,2 3 101-16,6 4 66 0</inkml:trace>
  <inkml:trace contextRef="#ctx0" brushRef="#br0" timeOffset="35554.5989">27893 3310 47 0,'2'-8'101'0,"0"2"-6"0,0 4-1 16,0-3-10-16,-2 5-5 0,0 0-1 15,0 0-13-15,0 0-5 0,-10 18-6 0,-1 2-6 16,-3 7-1-16,-4 10-6 0,-2 4-8 15,-10 19 2-15,4 7-4 0,1-1-1 16,-3 2-3-16,3 2 1 16,-1-4-10-16,2 3-2 0,-2-3 1 0,-2-1 0 0,3-1-10 15,-1-4 0-15,6-12-5 16,2-11-9-16,3-6-5 0,3-2-2 0,1-7-5 16,0-1-4-16,3-2-3 0,2-6-1 0,-2-1-7 15,1-6-6-15,0-5 1 0,7-1 3 16,-12-8 2-16,6-5 5 0,-3 2 10 15,1-3 5-15,-1 2 7 0,-4-2 12 0,-1-1-6 16,-4 2 12-16,0 1-4 0,-3 3 10 16,-3 3-1-16,-2 0 9 0,4 6 1 15,-8 2 4-15,1 4-2 0,-5 4 1 16,2 5 2-16,-5 6 0 16,1 4 1-16,5 1 17 0,3 6-4 0,0 1 0 0,6 3-1 15,7-3-10-15,2 1-1 0,7 1-10 0,4 5 1 16,4-1 0-16,6-1-2 0,7-4-5 15,4 7 3-15,7-5-3 0,3-3-1 16,5-7-5-16,2-3 4 0,4-4-5 16,-1-8 0-16,1-4-3 0,2-3-1 15,3-4-3-15,-1-7 2 0,1-1-5 0,-1-5 6 16,-2-4-3-16,-2-2 9 0,-4-7-8 0,-4-4 1 16,-4-1-2-16,-5-2-2 0,-8 0 6 15,-7 1-6-15,-6 4-4 0,-2 1-1 16,-8-2-3-16,-3 4-3 0,-4 0-8 15,-1 1 3-15,0 5-8 0,2 0-8 0,-1 3-19 16,6 1-33-16,1 2-30 0,4 0-307 16,2 0 143-16,8-5 94 0</inkml:trace>
  <inkml:trace contextRef="#ctx0" brushRef="#br0" timeOffset="36120.0802">28593 3053 6 0,'3'-1'119'0,"-3"1"-9"16,0 0-9-16,10 21-1 0,-3-2-16 16,3 9-1-16,3 6-3 0,1 10-9 15,12 17 1-15,0 6-13 0,3 3-2 16,1 2-4-16,2 2-7 0,-1 0-6 0,1 2 0 15,0-4-4-15,-3 1-8 0,-1-5-2 0,2-2-4 16,-7 0-5-16,-2-15-14 0,-6-7-4 16,1-3-13-16,-4-5-5 0,-2-7-2 15,-2-2-6-15,1-2 0 0,-3-6 2 16,-1-2-6-16,-1-2-8 0,-2-5-6 0,-2-4 5 16,0-2 3-16,0-4 13 0,-6 5 12 15,6-5 13-15,-14 0 10 0,6 0 17 16,-4 0 7-16,-4 1 13 0,0 2 0 15,-5 3 4-15,-5 3 4 0,0 2 1 16,-3 4 3-16,-1 3-2 0,1 1-8 0,2 2-2 16,1 2-2-16,3-1-5 0,3 5-3 0,4-1-6 15,1 4 0-15,6-4-5 0,3-1-2 16,4 2-2-16,6-1 1 0,0 1-6 16,7-4-2-16,4 4 0 0,4-4 0 0,2-1-6 15,4-3 3-15,3-4-3 16,0 1-1-16,-3-7 1 0,3-1-3 0,-4-2 1 15,0-4 0-15,-3-2-5 0,1-5 2 0,0-2-1 16,-4-2 3 0,-2-5-6-1,-3 1-1-15,-6-2 1 0,-1 0-3 0,-8 1-18 16,0-1 13-16,-9 0-9 0,-4-1-1 0,-5 1-11 0,-2 0-7 16,1 3-3-16,-1-1-16 0,4 1-31 0,-2 1-43 0,8 2-370 15,6-3 169-15,-1 1 112 0</inkml:trace>
  <inkml:trace contextRef="#ctx0" brushRef="#br0" timeOffset="36629.6231">30530 3501 62 0,'4'0'140'0,"-4"0"-11"0,7 9-10 0,-7 2-4 16,-2 9-6-16,0 9-6 0,-1 10-15 16,-1 4-2-16,2 10-10 0,0 5-3 0,-2 0-9 15,2 22-7-15,-2-14-4 0,2-4-7 16,-3-3-7-16,-2-2-2 0,3-1-8 0,-2-5-17 16,0-4 9-16,0-8-7 0,-1-4-3 15,1-7-2-15,-3-4-7 0,3-1-2 16,-2-6-7-16,-1-4-3 0,-1-5 0 15,-1-1 3-15,-4-2 3 0,1-2 2 0,-2-1 10 16,0 0-4-16,-4 0 12 0,-3 4-3 16,-5 1 2-16,-5 5 3 0,-1 1 5 15,-8 6 5-15,1 2 10 0,3 3-4 16,2-1-3-16,2 6-4 0,7-6 1 16,5 4-5-16,6-3-1 0,1 2 3 0,6-1-3 15,5-1-3-15,4-3-3 0,4-2-1 0,7 2-2 16,4-2 0-16,3-4-2 15,6-2-3-15,2-1 0 0,1-4 0 0,1-7-2 16,-1 1-4-16,1-4 0 0,-3-3 0 0,0-3-6 16,-3-4 0-16,-3-1-2 0,-2-2-3 15,-4 0 1-15,-7 0 0 0,-4 0-3 0,-4 2 3 16,-7-1 3-16,-1 3-5 0,-3 0 1 16,-2 3-14-16,3-3-10 0,0 4-19 15,2 0-43-15,2-1-41 0,4-1-385 16,4 1 177-16,0-2 117 0</inkml:trace>
  <inkml:trace contextRef="#ctx0" brushRef="#br0" timeOffset="37226.522">31032 2920 41 0,'0'0'147'15,"0"0"-7"-15,11 19-1 0,-5 2-11 16,0 11-9-16,7 13-9 0,-1 4-8 16,10 25-13-16,1 8-7 0,2 3-10 0,10 20-4 15,-4 2-6-15,1-2-7 0,0-3-1 0,-4-17-6 16,-2-3-4-16,2-3-6 16,-1 0-8-16,3-5 4 0,4-8-3 0,0 0-4 15,2-9-5-15,0-6-6 0,-8-13-3 16,-4-8-9-16,0-5-2 0,-3-4-8 0,-1-6-3 15,-4-1 0-15,0-7-10 0,0 0 8 16,-4-1 11-16,0-3-5 0,-4-3-1 16,-2 2 3-16,-6-2 6 15,0 0 5-15,0 0 6 0,0 0 3 0,0 0-2 0,-38 0 7 16,17 6 1-16,-2 1 0 0,-9 6 2 16,-2 3 3-16,-2 5-4 0,0 1 3 15,2 5 1-15,4-2-5 0,7-1 2 0,2 3-3 16,2-1-2-16,5-1-1 0,4-1 0 15,8 1-1-15,2-5 0 0,5 3-6 16,4 0-6-16,5-2 5 0,8-1-4 0,3-2 1 16,5-5 2-16,4-3-3 15,-5-4-1-15,3-3 0 0,2-3 0 0,-3-1-1 16,1-4 0-16,-2-2 1 0,-1-5-1 16,-1-1 0-16,-2-6 1 0,-6-4-2 0,-5-2-3 15,-4 1 1-15,-7-3 1 0,-6-1-3 16,-4 0 2-16,-10 2 5 0,-2 1-3 15,-8 4 4-15,-5 5 2 0,-3 2 0 16,-2 7-2-16,4 5 0 0,3 4-16 16,-1 1-16-16,2 7-30 0,5 1-57 0,1 2-85 0,6 1-435 15,-1 0 214-15,2 1 142 0</inkml:trace>
  <inkml:trace contextRef="#ctx0" brushRef="#br0" timeOffset="38160.6838">26858 5073 8 0,'4'-10'69'0,"0"1"7"0,-2 3 1 16,0-1 10-16,1 1-1 0,-1 0 3 0,-2 0 1 15,0 0 2-15,0 6-6 0,2-7-4 16,0 3-8-16,-2 4-4 0,0-8-2 16,0 8-7-16,2-3-11 0,-2 3 2 0,0 0-6 15,0 0-7-15,0 0-6 0,0 0 1 16,-11 14-2-16,7-1-2 0,-4 3-5 16,0 7 0-16,-6 9 0 0,0 9 4 0,-10 22 6 15,1 3-3-15,-2 9 4 0,0 1 2 16,-3 4 0-16,3-1-7 0,-1 2-4 15,0-3-2-15,4 0 0 0,0-2-4 0,1-3 0 16,5-3 0-16,0-13-4 0,4-9-4 16,1-3 0-16,0-7-2 0,3-2-8 15,0-5 6-15,1-6-6 0,1-2-7 0,2-4-3 16,0-2-9-16,-1-4-8 0,3-2-15 16,-2-3-19-16,-1-5-5 0,5-3 0 15,0 0-2-15,0 0 2 0,-12-19 8 16,8 7 1-16,0 0 8 0,-2-3 6 0,-4 2 3 15,0-2 20-15,0 0-4 0,-5 1 8 16,-2 1 7-16,0 1 6 0,-3 3 6 16,4 2 3-16,-5 2 4 0,1 2 3 0,-2 3 7 15,0 3 0-15,-3 3 4 0,1 3-4 16,1 3-1-16,0 3-4 0,4 3 0 16,4-2-4-16,2 4-1 0,5 1-3 0,4-2 4 15,4 0-3-15,4 0 3 0,7 1-5 16,3 0 1-16,8-1-2 0,3-2-2 15,4-4-2-15,1-1-3 0,-1-5 4 16,3-3-4-16,0-4-1 0,3-4 2 0,-2-2 0 16,1-5-7-16,-4-2 8 0,-1-4 2 15,-3-4 1-15,-6-4-2 0,0-2 5 0,-4 1-1 16,-4 1 5-16,-8-2 1 0,0 3 0 16,-6 4-2-16,-4-1 4 0,-8 7-3 0,0-2-1 15,-3 4-5-15,-4 3 3 0,2 2-8 16,-3 2-17-16,6 4-19 15,-2 2-23-15,4 1-37 0,5 4-37 0,-1-2-344 16,3 2 161-16,3 1 107 0</inkml:trace>
  <inkml:trace contextRef="#ctx0" brushRef="#br0" timeOffset="39211.9229">25743 6034 48 0,'8'19'135'0,"0"5"-1"0,3 8-11 16,1 2-4-16,2 2-16 0,0 7-11 15,1-2-8-15,0 1-8 0,0 0-8 16,-3-3-5-16,1 4-8 0,0-9-3 0,-3 0-6 15,-2-1-4-15,2-8-10 0,-2-1-7 16,-2-3-7-16,0-2-18 0,1-3-8 16,-3-1-15-16,0-5-15 0,0-4-11 0,1-5-9 15,-5-1-4-15,4-13-8 0,-4-5-9 16,0-2-5-16,-2-11-203 0</inkml:trace>
  <inkml:trace contextRef="#ctx0" brushRef="#br0" timeOffset="39667.8333">25950 6454 637 0,'-11'-48'-36'0,"1"8"20"0,-4 4 13 15,4 6 14-15,-2-1 9 16,1 3 9-16,0 3 8 0,1 0 5 0,1 4 9 15,1 0-8-15,2 4-1 0,0 2-4 0,3 1-7 16,6 1-2-16,1 0-4 0,8-1 0 16,5-1-7-16,5 2 1 0,9 0 1 15,5 0-9-15,10-1 5 0,3 0-3 0,2 5 3 16,2-3-10-16,0 5 0 0,4-1 6 16,1 1-6-16,-2 1 2 0,-1 0 3 15,0 0-5-15,-11 1 1 0,1 3 0 0,-5-2 0 16,-4 0-3-16,-4 2-3 0,3 1 2 15,-6-2 12-15,0 1-9 0,-6 2 4 16,1 0 7-16,0 0-4 0,-4 2 11 0,1 2 1 16,3 4 10-16,-2-1 5 0,-2 5 1 15,1 3 1-15,1 6 5 0,-2 4 5 16,4 6 7-16,-1 4-2 0,3 0-3 0,-3 3-5 16,0 2-5-16,9 15-3 0,-7-9-3 15,-3-4-2-15,0 2-5 0,-2 2 1 16,1-2-6-16,-2-1-3 0,-2-3-1 15,-3 0 1-15,-2-7-3 0,-4-1 0 0,-4-7 0 16,-4-1-3-16,-4-1-2 0,-4-2-4 16,-12 2 1-16,-3-2-1 0,-11-4 0 0,-10-2 0 15,-29 4-2-15,-6-4-4 0,-8-3-4 16,-11-3 1-16,-8-7-4 0,-4 0-5 16,-2-4 2-16,4 0-2 0,4-4-6 0,11 0-3 15,9 0-12-15,18-1-8 0,15 1-20 16,12-3-26-16,4 1-25 0,8-3-16 15,6 0-28-15,5-6-406 0,8 2 190 16,4-4 124-16</inkml:trace>
  <inkml:trace contextRef="#ctx0" brushRef="#br0" timeOffset="40576.937">24804 5392 86 0,'0'0'96'16,"0"14"-3"-16,9 0-8 0,0 0-8 0,3 4-7 16,3 7-7-16,4 0-5 31,2-1-6-31,7 4-8 0,-1 3-2 0,3-2 1 0,0-2-12 0,-5-3-1 0,1-3-4 0,-1-2 2 15,0 0-7-15,-5-5-5 0,0-1 3 16,1-4-6-16,-3-2-2 0,-4-4 1 16,-1-3-7-16,2-4-3 0,-2-5 1 0,-5-3 1 15,0-3-1-15,-3 2 7 0,-3-1 8 16,2 3 14-16,-4 1 0 0,2-1 5 0,-2 3-1 16,0 1 1-16,0 3-4 0,0 4-4 15,0 0-1-15,-15 15-7 0,9-1 3 16,-2 4-7-16,-3 3-5 0,3 2 3 15,-1 4-2-15,-2 1-3 0,1 3-3 16,2 1-14-16,1 1-12 0,1 1-15 0,6-5-20 16,0-1-19-16,4-2-22 0,5-1-301 15,3-5 135-15,5-3 89 0</inkml:trace>
  <inkml:trace contextRef="#ctx0" brushRef="#br0" timeOffset="41620.4718">27313 4817 82 0,'0'0'91'0,"0"0"-3"0,-6-1-14 16,6 1-5-16,0 0-4 0,0 0 0 0,0 0-6 16,0 0 2-16,6 19 4 0,2-4-11 15,6 2 0-15,-2 4-4 0,2 4-6 16,6 3-4-16,-1 1-4 0,4 5 2 15,0 3-9-15,1-1-4 0,-1-2 1 16,0 0-5-16,-2 0-3 0,-3-3 1 0,0-3 1 16,-3-1-9-16,0-6 1 0,-4 0 3 0,1-2-8 15,0 0 4-15,-2-4-10 0,-2-2-5 16,0-1-16-16,-2 0-9 0,3 0-10 16,-2-4-15-16,-3 0-19 0,2 2-16 15,1-3-232-15,-3 1 109 0,4-1 72 0</inkml:trace>
  <inkml:trace contextRef="#ctx0" brushRef="#br0" timeOffset="42710.617">27557 5581 101 0,'-4'-8'117'0,"4"8"-7"16,-6-3-15-16,6 3-4 0,0 0-16 16,0 0 6-16,0 15-2 0,0-3-3 15,3 5-4-15,0 4-4 0,1 5-5 0,2 3-5 16,-2-1-7-16,2 8 0 0,1 1-4 16,-1 0-10-16,2-4-2 0,1 0-2 15,-3 1-2-15,3-3-6 0,-3-4-5 16,0 1-3-16,0-6 4 0,0 2-7 15,0-7-8-15,-2 0 3 0,0-4-14 0,0 1-6 16,0-5-17-16,-2-3-14 0,2-4-8 0,-4-2-11 16,0 0-4-16,7-23-2 0,-7 4-5 15,2-6 3-15,0-5 3 0,-2-5 12 16,0-4 13-16,0 2 15 0,-2-3 10 16,0 3 14-16,0 0 8 0,-3 5 7 15,3 1 12-15,0 2 8 0,-2 3 1 0,2 1-2 16,2 6 10-16,0 0-16 0,0 0 2 0,0 1-13 15,4 4 8-15,2-3-6 0,3 3-1 16,4-1 2-16,4 1-7 0,-1-1 0 16,6 4 3-16,-1-1 1 0,2 1-4 15,0 3 0-15,1-2-6 0,0 5 3 16,-2 0 8-16,2 2-4 0,-3 1 5 0,1 1-3 16,-4 1 4-16,1 1 9 0,0 4 0 15,0-2 5-15,-1 4 1 0,0 5 3 0,-1 3 8 16,-2 0-7-16,2 4 1 15,-3 2-2-15,4 4-3 0,-2 0 1 0,2 3-3 16,-4 3-3-16,1-2-2 0,-2 1-3 16,4 1 3-16,-3 1-6 0,2 1-4 0,-2-2 2 15,1-2-5-15,0 2 2 0,-2-1-5 16,-3-3-3-16,0-2 5 0,0-1-2 16,-4-1 3-16,-2 1 6 0,-4-5 1 0,-2 1-4 15,-6-1-19-15,-6 2 0 0,-6-2 11 16,-6 2 5-16,-7-3 0 0,-10-4 5 15,-6-1-4-15,-6-1-3 0,-2-4 1 0,-4-4-8 16,3 0 3-16,10-2-3 0,3-2-9 16,7 0-11-16,4 0-28 0,7-2-27 15,1 2-34-15,7-4-32 0,5-3-448 0,1-2 199 16,4 1 131-16</inkml:trace>
  <inkml:trace contextRef="#ctx0" brushRef="#br0" timeOffset="44006.9185">28771 4469 57 0,'-4'-6'132'0,"4"6"-10"15,-4-4-11-15,4 4-9 0,0 0-6 16,0 0-2-16,0 0-3 0,-2 19-2 16,4-5 0-16,2 3-5 0,-2 3-5 15,2 8-4-15,-2 1-2 0,2 13-8 0,-1-5-6 16,1 5-4-16,-2-1-3 0,1 3-4 0,-1-1-14 15,-2 0 2-15,2-3-4 0,-2-2-3 16,2-8-5-16,-2 0 1 16,0-4-1-16,0-3-2 0,0-2-3 0,0-4-7 15,-2-3 6-15,2-3-2 0,-2-5-5 16,0-5 1-16,2-1-4 0,-9-12 1 0,2-6-2 16,3-5 0-16,0-5-3 15,0-6-1-15,0-7 0 0,0 1 1 0,0-1 2 0,1-1-2 16,1 2-1-16,-3 0 2 15,3 2 4-15,0-1-3 0,2 9 3 16,-2-1 1-16,2 3 0 0,0 2 1 0,0 2-1 16,0 2-1-16,2 1 1 0,-2 2-3 0,2 1 1 15,0 1-6-15,3 0 2 0,2 2-2 16,1 0 1-16,2 2-1 0,3 1 2 16,0 0-3-16,6 0-6 0,0 4 5 15,2 0 3-15,-2 2-2 0,4 0 5 0,3 2-4 16,-1 1-1-16,3 0 2 0,-5 2-2 15,5-1 0-15,-1 0 0 0,-2 2 0 16,1-3 2-16,-3 3-3 0,3 0 2 0,-4 0-2 16,2 0 0-16,-3 0-1 0,1 0-4 15,-4 0 6-15,2 0 0 0,-6 3 2 0,1-3 0 16,0 0-9-16,-4 0 10 0,1 0 0 16,-4 0 0-16,4 0 1 0,-6 2-2 15,2-2 4-15,-2 2 2 0,-6-2-2 16,13 4 4-16,-9 2-1 0,1 2 2 15,-1 6-2-15,-2 2 0 0,0 3 2 0,0 0-2 16,-4 3-1-16,2 3 3 0,-2 2 0 16,0 3 0-16,-2 6 2 0,2-4 1 15,-1 1-2-15,1 5-1 0,-2 1 3 16,2-1-6-16,2-5 0 0,-3 1 2 0,3 0 2 16,3-2-5-16,-3-1-1 0,2-1 3 15,-2-4-3-15,0-2 0 16,0-4 1-16,-2 4-4 0,-1-5 4 0,-1 3 0 0,-2-1 0 15,-6-2 3-15,-4 1 1 0,0-4-3 16,-10 5 2-16,-1-5 2 0,-7-1-2 0,-4-2-6 16,-9-1 5-16,-4 0-4 0,1-5 1 15,5-1-3-15,3-3-2 0,6 0-2 16,4 0-6-16,1-1-8 0,3 0-16 0,7-2-16 16,2 2-12-16,0-4-23 15,3 2-21-15,6-2-24 0,2-2-14 0,0 0-22 16,3-2-440-16,3 3 205 0,2-3 135 15</inkml:trace>
  <inkml:trace contextRef="#ctx0" brushRef="#br0" timeOffset="44804.0185">29034 4675 78 0,'-11'21'106'16,"7"-4"-8"-16,0 2-10 0,2 3-11 16,0 3 0-16,-1 2-7 0,1 2-2 0,0-1-14 15,0 1-6-15,0-1-5 16,0 0-4-16,-1 0-2 0,1-7-4 0,0-1-1 15,0-2-6-15,0-1-4 0,-2-4 2 0,2-3-3 16,-2-5-4-16,0-3-3 0,4-2 1 16,0 0-4-16,-12-15 3 0,10 5 3 15,0-1 4-15,2-1-6 16,2 0-2-16,-2-1 3 0,4-1 0 0,2 3-7 16,-2 0 1-16,2 2 1 0,2 1 4 0,0 5-3 15,1-2-3-15,4 5 2 0,0 0-1 16,1 6 3-16,2 0-1 0,2 6 3 15,1 1-3-15,0 3-5 0,0-3 5 0,3 2-5 16,-6 0 5-16,4-2-8 16,-6 1-5-16,1-5 15 0,-2-1 16 0,-2 0 19 0,-1-8 0 15,-2-3-3-15,-2-6-1 0,2-4-3 16,-4-8-4-16,-2-6 1 0,0-1-7 16,-4-11-2-16,0-3-6 0,-2-7-5 15,-4-2 1-15,4-4-2 0,-2-1-1 0,2 3-7 16,2 0-7-16,-2 9-12 0,4 4-14 15,0 5-25-15,-2 5-27 0,2 1-24 16,0 2-33-16,2 5-388 0,0 3 176 16,0 2 117-16</inkml:trace>
  <inkml:trace contextRef="#ctx0" brushRef="#br0" timeOffset="48991.7573">27305 2773 23 0,'-11'37'20'15,"2"-3"3"-15,3-2-2 0,0-1 2 16,3 0-1-16,-1 0-1 0,2-2 2 0,4 4-4 15,2 5 1-15,3-2 0 0,4 0 6 16,-1 0 5-16,7 4-8 0,5-2 3 16,0-1 0-16,4-3 3 0,1-1-6 0,5-3 1 15,0-2 3-15,2-3 1 0,1-2-4 16,-3-6 3-16,5 0-4 0,-3-6-5 16,-1-1 3-16,1-3 7 0,-2-2-3 15,0-3 4-15,-1-4-2 0,1-3-2 16,2-2-3-16,2-3-3 0,-3-5 3 0,-1-2-3 15,7-6-4-15,-3-5 1 0,0-1-1 0,8-15-3 16,-8 6-3-16,-8 2 2 16,-3 0 3-16,-2-1-9 0,-3 0 2 0,-2-1 0 15,-5 2-3-15,0 1 1 0,-5-1 0 16,-1 0 0-16,-1-2-3 0,-2 0 2 0,-4 1 0 16,-2 5-2-16,-2-6 2 0,0 2 3 15,-5-2-1-15,1 1-1 0,-5 1-1 0,-2-4 3 16,1 6 0-16,-2 0-2 0,-2-3-1 15,0 6 8-15,-1 3-4 0,-1 0-1 16,-2 1 1-16,-1 3-2 0,0 2-1 16,-3 0 0-16,1 3 3 0,-3 0-8 0,-1 2 2 15,-1 3 2-15,-2 3-2 0,0 1 2 16,-1 0-2-16,1 5 0 0,-2 1-3 16,-2 2 4-16,3 2-3 0,-10 4-1 15,1-1 2-15,-1 5 2 0,1 0 3 0,-7 3-6 16,3 3 1-16,2 0 1 0,-3 4-1 15,3 2 3-15,1 3-2 0,3-1 1 0,2 0-4 16,1 5 1-16,3 2 4 0,3 1-4 16,1 0-3-16,5 5 2 0,0 3 7 15,3 0-5-15,3 2 0 0,2 0-1 16,4 4 3-16,3 0-3 0,2 1 1 16,2-4 2-16,0-2-7 0,4 4 6 0,2-3 0 15,6-3-2-15,-2 4 9 0,2-3-8 16,4-1 0-16,-1-2-2 0,3-2 2 0,3-1 0 15,0-2-5-15,2-2 5 0,2-1 7 16,2-2-7-16,0-2-3 0,4 0-1 16,1-2 1-16,4-2-2 0,1-4 5 15,3 1-2-15,0-3 13 0,2-4-16 0,5 0 2 16,-3-2 1-16,4-3-3 0,-2-3 10 16,2 1-9-16,-4-2 8 0,5-3-10 0,-3-1 5 15,2-3 1-15,-1-2 3 16,-3 2-1-16,2-5-2 15,-4-1 2-15,0 0-3 0,-4-6-2 0,4-1 4 0,-2-5 0 0,-5-5-2 16,1 2-2-16,-4-6 0 0,-2-1-1 16,-2-1 5-16,-1-3-8 0,-4-2 4 15,0-1-2-15,-5 0 4 0,2-2 3 16,-8 4-1-16,-2 0-2 0,0 1 3 0,-4-2 0 16,-2 0-7-16,-4 0 8 0,0 3-1 15,-4 0 0-15,-2-5 6 0,-2 3-6 16,-4-1 6-16,-1 3-7 0,0 1 2 15,-4 2 7-15,-1 1-7 0,-1 3-4 0,-2 1 5 16,-2 2 0-16,3 6-5 0,0 1 0 16,-1 2 11-16,-3 0-8 0,2 6 0 15,-3 0-5-15,3 3 5 16,0 1-2-16,1 3 10 0,0 0-16 0,-2 4 4 0,-1 2-2 16,0 4 8-16,-1 0 5 0,-3 5-10 15,-1 4-2-15,1 3-5 0,-6 3 7 0,0 4-1 16,2 4-3-16,0 1 6 0,2 2-3 15,-6 14 0-15,6-6-2 0,6-2 0 16,5 2 3-16,-1 1 1 0,3 2 1 16,6 0-10-16,0 2 10 0,7 4-1 0,-2-2 4 15,8-3-7-15,4 2 9 0,2 1-9 0,3 4-6 16,4 0 1-16,1-2 3 16,5 1 2-16,4-3-8 0,2-1 2 15,11 10 2-15,-2-10-4 0,-1-9 1 0,3 0-2 16,14 7 6-16,-3-11-6 0,-3-5 3 0,4-3-1 15,1-4 1-15,1-4 4 0,1-3-3 16,-5-5 3-16,1-4-2 0,-5-3 2 16,2-3 2-16,1-4-1 0,-6-5-1 0,5-7 0 15,0-4 7-15,-1-3-8 0,-5-7 4 16,6-15 1-16,-4-2 2 0,-11 5-5 0,-5 3 10 16,-6-1-5-16,-2-4-5 0,-3-3-3 15,-4 0 4-15,-3 4-4 0,-4-6 5 16,-5-2 2-16,-4 0-1 0,-1-18 6 15,-8 2-6-15,0 5-2 0,-4 4 1 0,-5-1-4 16,3 15 9-16,-6-4 3 0,1 8-6 16,1 9 8-16,-2 3-4 0,-1 3-2 15,-3 3 6-15,-2 4-5 0,-1 2 3 16,-3 2-6-16,4 6 1 0,-5 3 0 0,1 2 5 16,-3 6-8-16,1 0 1 0,-2 4 1 15,1 2-3-15,-4 5 2 0,3 3-3 0,2 1 2 16,1 6 2-16,5 2-2 0,0-2 0 15,3 5 2-15,0 7 0 0,3-1 0 16,4 2-2-16,4 3-1 0,0 1 2 16,5 0 1-16,3 5-6 0,4-6 2 15,4 1 1-15,2 0-3 0,4 2-3 0,4-2 1 16,0 0 2-16,4-2-2 0,5-1 0 16,2-3 0-16,1-1-4 15,5-3 2-15,5 0 3 0,6 0 5 0,-3-6-5 0,5 1 3 16,0-2 0-16,-1-3-3 0,1-2 4 15,2 0-5-15,0-3 5 0,1-1 0 0,-1-3 0 16,0 1 2-16,-2-4-2 0,-1-3-2 16,1 2 4-16,0-4-2 0,-2-1 1 15,-1-1 2-15,3-4-1 0,-4 3-3 16,-1-4 1-16,1-2 3 0,2-4-2 0,-1-4-2 16,-1 0 2-16,-1-4 3 0,-3-3-3 15,-2 0 2-15,0-3 2 0,-3 1-3 16,-2 0 0-16,-2-1 0 0,-5 1 0 0,-1 1 2 15,-2 0 0-15,-3-1-1 0,-4 4-4 16,0-1 0-16,-4-1-1 0,-3-1-1 16,-2 0 0-16,-1 1 0 0,-7-2 1 15,-3-1-4-15,0 3-2 0,-2 0 1 0,-3 2-3 16,2 2-1-16,-2 3-2 16,3 2-9-1,1 3-14-15,2-1-17 0,0 6-211 0,-1 2 90 0,2 7 60 0</inkml:trace>
  <inkml:trace contextRef="#ctx0" brushRef="#br0" timeOffset="55488.5435">25725 3888 8 0,'0'0'59'0,"-8"4"-3"0,4-3-3 0,4-1-3 15,-8 5 0-15,8-5-2 0,-7 3-6 16,7-3-1-16,-5 2-2 0,5-2-2 16,0 0 1-16,0 0-5 0,0 0 3 0,0 0-3 15,0 0-5-15,0 0 8 0,0 0-1 16,0 0-1-16,16-10-3 0,0 3 5 0,10-5 0 16,5-5-3-16,16-2 3 0,21-9 3 15,4-3-1-15,6 0-5 0,4-1 0 16,21-2-2-16,0-4-4 15,5 6 1-15,-2-3-5 0,-17 6 4 0,-2 2-11 0,-2 4-2 16,-3-1 2-16,-6 2-2 0,-6 1-5 16,-13 3 1-16,-11 5-4 0,-7 2 0 15,-3 1 5-15,-2 0-5 0,-9 1 3 16,0 1 8-16,-4 1 4 0,-1 1 6 0,-6 2 1 16,1-2 0-16,0 3 1 0,-2-3 0 15,-5 2-4-15,0-2-7 0,-1 3 4 0,0-3-2 16,-1 1-3-16,-2 3-1 15,0-3-5-15,-2 2-1 0,-2 3 3 0,6-6-9 16,-4 2 4-16,-2 4-10 0,2-5-2 0,-2 5 0 16,0 0 4-16,0 0-11 0,-2-10-5 15,2 10 1-15,-6-4-8 0,6 4 4 16,-8-4-2-16,2 3-3 0,0-1-2 0,-4 0 4 16,2-2 0-16,-2 2 3 0,-3 0 3 15,2 0-4-15,-4-2 2 0,3 1 10 16,-3-1-5-16,0 0-2 0,1 0 0 15,-4-2 3-15,3 3-7 0,-1-1 10 0,-2-2-1 16,4 1 5-16,-3 1 0 0,2-2-1 16,-2 0 3-16,3 0-3 0,-2 2-2 0,2-2 7 15,1 0 3-15,-2 0-1 0,3 0-2 16,1 2-2-16,1-2 0 16,-1 3 3-16,2-2 3 0,-1 1-1 0,2 1 3 15,-2-1-2-15,4 2 3 0,-2-2-2 0,2 2-2 16,6 2 1-16,-11-3-1 0,7-1 6 15,-2 2-4-15,6 2 0 0,0 0-2 16,-11-4 1-16,11 4 3 0,-7-1-2 16,7 1-6-16,0 0 9 0,-6-2-4 0,6 2 2 15,0 0-3-15,0 0-2 0,0 0 2 0,30 10 6 16,-11-5-2-16,5 1-3 0,2 0-3 16,9 1 5-16,5 0-7 0,2 1 8 15,1-1-3-15,7 3-3 0,-7-2 4 16,-1-1 3-16,-2 2-5 0,1-2-4 15,-5 0 4-15,-5-1-2 0,-3 2 2 16,-3-2 9-16,0-3-10 0,-6 1 6 0,-1 0 1 16,-2 0 3-16,-2-1 3 0,-4 1 0 0,-2 0 2 15,-2 2-4-15,-4 1 5 0,-4 3-7 16,-4 3 0-16,-8 3 1 16,-6 4-3-16,-5 4 3 0,-9 4-2 0,-2-2-4 15,-13 14 5-15,-1-1-5 0,-3 0 0 16,-1 2 0-16,-1 0-3 0,3 1 4 0,-1 1-3 15,2-6 4-15,11-6 0 0,6-6-1 0,6-3-6 16,5-4 0-16,-2 1 3 16,6-6 1-16,1 2 1 0,6-5 3 0,0 0-4 15,-2-1-1-15,6-2 2 0,0-1 8 16,1-2 2-16,1 0-2 0,6-4 1 16,0 0-1-16,-12-15-4 0,7 0-8 0,3-6-13 15,4-6-5-15,-2-1 4 16,0-6-3-16,0-4-1 0,0-2 6 0,-2 1 3 15,-1-2 2-15,3-2-2 0,-2 0-2 0,-2 4-2 16,0 3 4-16,0 0 0 16,0 6 1-16,0 0 0 0,0 1 4 0,-1 5-1 0,1 1 2 15,-1 4-5-15,3 4 6 16,0-2-4-16,-2 4 4 0,4-1-3 0,-4 3-1 16,4 1-1-16,-2 2 3 0,0-1-3 15,0 1 1-15,2 1 0 0,-3 0 0 0,3 1 1 16,-2 0 0-16,2 0 2 15,-2 0-1-15,2 6-1 0,-2-7 3 0,2 7 0 16,-2-8-3-16,2 8 7 0,-2-5-7 0,2 5 5 16,-2-6 1-16,2 6-5 0,0 0 1 15,0-6 1-15,0 6 1 0,0 0 0 16,-2-6 0-16,2 6 2 0,0 0-4 0,0-5 2 16,0 5 0-16,0 0 0 0,0 0 0 15,0 0-2-15,0 0 0 0,0-6 0 0,0 6-1 16,0 0 4-16,0 0-5 0,0 0 8 15,0 0-4-15,0 0-4 0,0 0 6 16,0 0-2-16,0-6 2 16,0 6-2-16,0 0 1 0,0 0 0 0,0 0 1 15,0 0-4-15,0 0 6 0,0 0-8 0,0 0 2 16,0 0 2-16,0 0 4 0,0 0-6 0,0 0 1 16,0 0 0-16,0 0-1 0,0 0 1 15,0 0-1-15,0 0 2 0,0 0-4 16,0 0 5-16,0 0 1 0,0 0-1 15,0 0-3-15,0 0 2 0,0 0 1 16,0 0-6-16,0 0 6 0,2-6-1 0,-2 6-2 16,0 0 3-16,0 0 4 0,0 0-7 15,0 0-1-15,0 0 0 0,0 0 4 0,0 0-7 16,0 0 3-16,0 0-1 0,0 0 2 16,0 0-4-16,0 0-2 0,0 0 8 15,0 0-7-15,0 0-3 0,0 0 7 16,0 0-7-16,0 0 3 0,0 0 1 0,0 0-4 15,0 0 8-15,0 0-12 0,0 0 5 16,0 0-10-16,0 0 1 0,0 0 0 0,0 0-6 16,0 0-2-16,0 0 1 15,0 0-3-15,0 0-4 0,0 0-5 0,0 0-4 16,-4 16-7-16,4-16-7 0,0 0-3 16,2 7-12-16,0-3-11 0,0-1-175 15,-2-3 87-15,2 11 57 0</inkml:trace>
  <inkml:trace contextRef="#ctx0" brushRef="#br0" timeOffset="57713.1255">27768 5809 18 0,'-2'8'61'15,"-1"4"-7"-15,1 0-2 0,4 4-4 16,-4 2-2-16,2-3-6 0,0 2-6 15,0 0-1-15,0 1 0 0,0-3-7 0,0-2 0 16,2 1-5-16,-2-3-3 0,0-2 1 16,0 1 1-16,0-2 0 0,0-1 2 0,0 0-2 15,0-2-1-15,0-5-4 0,0 0 1 16,0 0-2-16,-4-18-4 0,4 6 0 0,0 1 9 16,2-3-11-16,0 1-1 15,1 3 0-15,1-4-1 0,1 4 2 0,-1-1-3 16,2 1 2-16,-2 3 4 0,5 1-2 15,-1 3 5-15,2 0-3 0,2 1 1 0,0 4-2 16,5 4 0-16,0 2 0 0,4 1 0 16,0 5 2-16,0-1-1 0,9 2-2 15,0 0-4-15,-1 3 2 0,1-5 1 16,-5-1 7-16,-1 0 1 0,-4-4 10 16,4 3 17-16,-7-7-1 0,0 2 7 0,-4-6 4 15,-1 0 1-15,3-3-3 0,-2-7-7 0,-5-4-10 16,2-6-4-16,-2-5-1 0,-4-2-3 15,-2-3-3-15,0-5-13 0,-2-3-11 16,0-3-15-16,0-1-3 0,-2-2-2 16,2 4-10-16,0 0-5 15,2 3-12-15,2 1-11 0,2 4-10 0,5 0-15 16,-1 1-13-16,5 5-235 0,0 0 113 0,2 2 74 0</inkml:trace>
  <inkml:trace contextRef="#ctx0" brushRef="#br0" timeOffset="58265.7492">29292 4669 57 0,'0'0'68'15,"0"0"-5"-15,0 0-6 0,0 0-7 16,0 0-2-16,0 0-5 0,0 0-5 0,0 0-4 16,0 0-3-16,0 0-2 0,0 0-3 15,0 0-2-15,0 0 2 0,0 0-7 16,0 0 1-16,0 0 1 0,0 0-5 0,0 0 1 16,0 0 0-16,0 0-1 15,0 0 0-15,0 0-5 0,0 0 2 0,0 0-2 16,0 0 2-16,-16 8-6 0,16-8 6 15,0 0-4-15,-6 3-5 0,6-3 2 0,0 0-3 16,-4 4 2-16,4-4 0 0,0 0-1 16,0 0-4-16,0 0 4 0,-6 2-4 0,6-2 6 15,0 0-2-15,0 0 3 16,0 0-6-16,0 0-4 0,0 0-5 0,0 0-3 16,0 0-8-16,0 0-10 0,0 0-13 15,0 0-14-15,0 0-180 0,0 0 80 0,0 0 53 16</inkml:trace>
  <inkml:trace contextRef="#ctx0" brushRef="#br0" timeOffset="59143.1246">27828 2957 46 0,'10'0'54'0,"-10"0"-3"15,0 0-7-15,0 0-3 0,0 0-1 0,0 0-5 16,0 0-2-16,0 0-3 0,0 0-3 0,0 0-2 15,0 0-3-15,0 0-1 0,0 0-5 16,0 0-1-16,0 0 1 0,0 0-4 16,0 0-2-16,0 0 1 0,0 0-1 15,0 0-2-15,0 0-2 0,0 0-1 0,4 3 0 16,-4-3 1-16,0 0 3 0,0 0-4 16,0 0 2-16,0 0-2 0,0 0 0 15,0 0 5-15,0 0-6 0,0 0 2 0,0 0-1 16,0 0-2-16,0 0 2 0,0 0-3 15,-2 6 2-15,2-6-2 0,0 0 3 16,0 0-4-16,0 0 2 0,0 0-3 0,0 0 3 16,0 0-2-16,0 0-1 0,0 0 4 15,-2 7-6-15,2-7 6 0,0 6-6 16,0-6-1-16,2 6-3 0,-2-6-2 16,2 4-4-16,-2-4-1 0,4 5-7 0,-2-1-3 15,-2-4-5-15,4 6-8 0,-4-3-9 16,5 2-120-16,-5-5 56 0,5 7 37 15</inkml:trace>
  <inkml:trace contextRef="#ctx0" brushRef="#br0" timeOffset="59766.3148">28260 3364 13 0,'0'0'24'0,"0"0"-10"16,0 0-8-16,0 0-9 0,0 0-16 0,0 0 7 15,0 0 4-15</inkml:trace>
  <inkml:trace contextRef="#ctx0" brushRef="#br0" timeOffset="62848.8517">26559 2175 33 0,'0'0'60'0,"0"-5"-3"15,0 5-10-15,0 0 3 0,-2 21 1 16,0 0 4-16,0 15 1 0,-2 7 4 0,-2 36 0 16,-3 8-6-16,0 13-2 15,-1 21-4-15,0 3-5 0,-1 1 1 0,4 0-6 16,3-25-5-16,0 3 5 0,0-1-4 16,4-6-1-16,0-3 7 0,2-5-9 0,2-8-1 15,-2-12-7-15,2-16 2 0,-2 0-1 16,0-10-4-16,1-4-2 15,-1-8 2-15,0-3 1 0,-2 0-2 0,2-8 5 16,1 0-8-16,-1-2 7 0,0-6 6 0,-2-3-8 16,2-4-8-16,-2-4-5 0,0 0-5 15,-2-25-11-15,4 2-6 0,-2-11-4 0,2-9-1 16,2-14-10-16,4-22 1 0,0-9-5 16,2-2 0-16,4-26 3 0,1 2 3 15,0 0 3-15,-2 15 0 0,-1 1 1 16,-4 3 5-16,4 5 10 0,-4 0-3 15,0 8 7-15,-2 4 4 0,-4 14 5 0,1 13 3 16,-3 7 2-16,0 0 3 0,-3 4-3 0,1 2 5 16,2 6 6-16,-2 3-1 15,0 3-1-15,0 5-1 0,2-1-6 0,-2 3-4 16,2 5 1-16,0 0-1 0,0 1-3 16,0-1 2-16,0 3 0 0,0 1 1 15,4 1-5-15,2 2-1 0,5-1 2 0,2 0 15 16,8 0-7-16,7 1 2 0,8-1 2 15,11 1 5-15,11 1-3 0,33-3 4 16,9 0 0-16,4 4-5 0,8 2 8 0,2-2-6 16,2 4 2-16,1 1-4 15,0 1 1-15,-6 1-2 0,-2 2-4 0,-8 2 5 0,-6 0-6 16,-10 1-2-16,-17-1 0 0,-13 0 2 16,-11-2-3-16,-1-1 2 0,-9 2-3 15,-3-2-1-15,-3 0 2 0,-5-2 3 16,-2 2-1-16,0 0 1 0,-4-2-1 15,-2 1 3-15,-1 0-3 0,0 0-3 16,-4 0 1-16,1 0 0 0,-1 0 1 0,-3 2-5 0,1-3 6 16,-1 5-3-16,1 4 0 15,-2 1-1-15,0 6 2 0,-1 4-2 0,2 6 0 16,-3 9-1-16,0 2 3 0,-2 6-2 16,-2 10 1-16,0 4-3 0,-2 26-2 0,-4 0-10 15,2 2 17-15,-4 2-2 0,2-1-2 16,0-1 1-16,0-1-3 0,0-4 2 15,-1-1-3-15,1-16 2 0,2-8-2 16,-5-5 5-16,0-1-3 0,-1-3 0 0,-4-2 3 16,-8-4 7-16,-1-1 1 0,-15 6 2 15,-11-3-5-15,-9-6-2 0,-7-3 3 0,-11-6 1 16,-11-1-3-16,-27 0 0 0,-13-8-3 16,-6-3 3-16,-5-4 0 0,-8-6-4 15,2 0 1-15,2-5 1 0,19-1-3 16,-16 0 1-16,1-3-4 0,22 2-4 0,4-2 5 15,1 2-1-15,8-4 0 0,8 4 1 16,18-1 1-16,15-1-7 0,16 3-3 16,2-2-9-16,8 1-14 0,4-2-16 15,4 2-23-15,8-2-27 0,2-3-23 16,8-2-20-16,0-7-386 0,10-4 178 0,4-8 117 16</inkml:trace>
  <inkml:trace contextRef="#ctx0" brushRef="#br0" timeOffset="63900.6716">26350 1324 75 0,'-5'-10'74'16,"1"3"-4"-16,2-4 3 16,-2 4-2-16,2 1-6 0,0-1-4 15,0 1-4-15,0-1-9 0,-2 1-1 0,2 0-2 0,0 0 0 16,0 1-10-16,-2 1-3 0,2-2-1 15,2 6-3-15,-4-9-3 0,2 5-9 16,-2-2 6-16,4 6-4 0,-4-9-1 0,2 5 1 16,-2-2 2-16,2 2-5 0,-3-1-3 15,3 1 8-15,0-2 0 0,-2 0 6 0,2 3-1 16,-3-3-5-16,3 0 5 0,2 6 5 16,-6-8-3-16,4 3-2 15,2 5-1-15,-5-6-1 0,5 6 1 0,-4-6-4 16,4 6-5-16,0 0-3 0,0 0 4 0,-8 17-5 15,6-3 8-15,0 5-8 0,-2 10 0 16,2 7 0-16,-3 4 0 0,0 4-3 16,3 7 0-16,-2 0 5 0,2 1-7 0,0-6-2 15,0-2 5-15,2-2-4 0,-2-3 2 16,2-7 1-16,-2-2-1 0,4-4 1 16,-4-3-2-16,2-4-1 0,0 0 7 15,0-4 16-15,0-2 3 0,0-5-2 0,0-6-6 16,0-2-4-16,0 0-1 0,-2-29-2 15,4 8-3-15,2-9-3 0,2-7 2 16,0-2-5-16,2-1-1 0,-2 0 0 0,2 2 4 16,0 1-5-1,1 5-3-15,-1 4 2 0,1 3-16 0,0 0 14 0,-1 6-3 0,4 2 4 16,0 3-1-16,2 5-2 0,3 3-1 16,4 6-1-16,0 2 3 0,5 6 0 15,3 5-2-15,3 4-9 0,6 4 11 16,0 4 0-16,1 0 0 0,1 1 2 0,-2-1 2 15,-5-1-6-15,3-2 2 0,-6-5 0 16,-3-2 1-16,-3-1 2 0,-5-3 0 16,-2-3 2-16,0-5 2 0,-5-3-5 15,-1-3-5-15,2-7 5 0,-3-5 0 16,0-6-5-16,-2-4 4 0,-2-2 1 0,-2-4-2 16,-2 2 1-16,0-4-1 0,-2 2 3 15,2 1-2-15,-2 2-4 0,2 2-11 0,-2 3-2 16,0 3-16-16,0 1 3 0,2 2-20 15,-2 4-12-15,2 3-3 0,3 1 0 16,-3 4-4-16,2 2 5 0,-4 3 5 16,13 2 2-16,-13-2 7 0,15 9 4 0,-9 3 3 15,2-1 7-15,1 3 4 0,-2 5 1 0,-1 3 2 16,-2 3 4-16,2 2 3 0,-4 1 2 16,2 5 1-16,-2 3 7 0,3 0-2 15,-3 1-1-15,0-4 2 0,3 2 1 16,-1-6 1-16,2-1 1 0,-2-3 3 0,5-3 3 15,-3 0 5-15,2-7 5 16,1-2 4-16,4-2 12 0,-5-9 5 0,4 1-3 16,0-6-2-16,0 1-4 0,-1-9 5 15,-3-2-11-15,0-2 15 0,-1-2-3 0,-5-2-4 16,1-2 1-16,-6 0 2 0,-3 0 1 16,-3-2-10-16,-1 2 0 0,-3 0 0 15,-2 4-1-15,0-2-19 0,-1 3-15 0,0 3-21 16,2 1-22-16,1 1-32 0,-2 2-258 15,4 3 120-15,3 1 79 0</inkml:trace>
  <inkml:trace contextRef="#ctx0" brushRef="#br0" timeOffset="74748.7821">27135 2364 9 0,'66'2'55'0,"-9"-2"-2"0,-6-2-1 16,-5 1-7-16,-1 1-2 0,-1-5-1 0,-4 1-1 15,-1 1 2-15,-7-2 7 0,-1 3-1 16,-3-7 1-16,0 1-5 0,-6 0 2 15,2-3-3-15,-3-1 5 0,-5 2-1 0,0-2-9 16,-4-1 0-16,-2 1-9 0,-1-1-3 16,-2 0 1-16,-3 2 1 0,0-3-8 15,0 4-2-15,-2-1 2 0,1 1-12 16,-3 1 7-16,0 0-3 0,0 1 7 0,0-1-10 16,-3 1-3-16,-1 0 2 0,2 0-3 15,0 2 2-15,-2 0-5 0,2 1 5 0,0-1-3 16,-3 1-2-16,1 1 2 0,-1-2-4 15,1 0 2-15,0 1-1 0,0 1 6 16,0-3-8-16,0 1 8 0,0 0-3 0,-3-2-5 16,2 1 1-16,1-2 0 0,0-1-1 15,-2-1 0-15,2-5-4 0,2 1-1 16,0-4-4-16,0-1 1 0,4-2-2 16,0-3 2-16,0-1-7 0,2-3-2 0,2-5-5 15,0 0-4 1,1-1-3-16,4-4-3 0,-3 4 0 0,2-4-5 0,1-4 5 15,0-1 1-15,2 2-2 0,-7 2-3 0,2 0-2 16,-2-2 1-16,1 4-1 0,-4-2 1 16,-3-1 3-16,0 0 2 0,-7 1 5 15,-4-4 0-15,-6-1 0 0,-4 3 4 16,-12-13 0-16,-8 6-3 0,-9 1 0 0,-6 2-4 16,-7 4-4-16,-3 3-77 0,-6 4 38 15,-2 2 25-15</inkml:trace>
  <inkml:trace contextRef="#ctx0" brushRef="#br0" timeOffset="81588.6231">30814 1752 36 0,'0'0'70'16,"4"18"-5"-16,1-9 0 0,-1 4 1 15,4 4 3-15,1 2-7 0,3 4-5 16,3 2 3-16,4 1 0 0,9 5-2 16,1 2-10-16,13 10 1 0,7 0-3 0,-2-6 0 15,2 1-7-15,-5-7-5 0,-6-6 1 16,-2-1-5-16,-2 0-6 0,-4-6 1 0,-1-3-4 15,-8-2-5-15,0-1 3 0,-3 0-5 16,-4-5 3-16,1 1-14 0,-4-5-14 16,-1-1-17-16,-1-2-11 15,-9 0-13-15,10-5-6 0,-6-3-8 0,-2 1-8 16,-2-5-201-16,0 0 94 0,-2-4 62 0</inkml:trace>
  <inkml:trace contextRef="#ctx0" brushRef="#br0" timeOffset="81823.0074">31391 1859 100 0,'-6'-15'21'0,"2"1"8"0,0 5 6 16,2 1-4-16,0 3-6 0,0 1-2 0,2 4-3 16,0 0 3-16,0 0 1 0,-15 11 5 15,9 2 7-15,-3 7 2 0,-2 2-1 16,-1 9 4-16,-4 3 0 0,-2 8 0 16,-1 2-7-16,2 2-3 0,-8 17 3 0,1-1 0 15,5-10-3-15,4-5 9 31,0 1-11-31,1-2 1 0,3 0-3 16,-2-1-8-16,5-7-5 0,0 0 5 0,4-3-1 0,-3-1-4 0,2-7-14 0,3-1-16 0,0-4-15 16,2 1-15-16,0-4-20 0,4-3-210 15,-2 0 94-15,3-7 62 0</inkml:trace>
  <inkml:trace contextRef="#ctx0" brushRef="#br0" timeOffset="82383.5748">31728 2636 46 0,'22'-15'43'0,"-3"-2"-5"0,-5 0-4 16,-1 0-4-16,-2-1-4 0,-3-1-1 15,-2 2-4-15,0 0-3 0,-3 0 0 16,-6 0 1-16,-1 0 1 0,-2 0-1 16,-4 3 7-16,-3-1 2 0,-2 1 0 0,0 5 2 15,-4 1-3-15,2 4 0 0,-1 3-3 16,-2 2-2-16,1 3 2 0,2 4-3 0,-2 5 2 16,3 2-5-16,0 3-1 0,6 1 0 15,-1 2-3-15,5 0-3 0,2 0 4 16,4-2-3-16,2 1 4 0,4 1 0 15,5 1 0-15,1-5 2 0,6 0 4 0,0-4-8 16,6-1 4-16,1-3 5 0,5-3-7 16,2-4-1-16,3-2-2 0,3-4 1 15,1-4-1-15,-1-3-8 0,6-4 5 0,-3-5-2 16,-3 2 0-16,-9-1 1 0,1 1-1 16,-7 1-1-16,-4 2 7 0,0 2 9 15,-2 1 4-15,-4 3-4 0,-3-1-6 0,1 1 0 16,-2 3-1-16,-1 2 0 0,0 2-10 15,-2 2 0-15,-6 0 2 0,18 12-1 16,-8-5 2-16,1 5-2 0,4 4-1 16,0 2-2-16,-1 1 2 0,2 2-5 15,0 4 1-15,-6-3 1 0,1 2 1 16,-2-2-2-16,-3-1 4 0,-2 1-4 0,-4-2 1 16,-4-1 2-16,-2-2-11 0,-5 1-10 15,-2-3-25-15,-5 0-31 0,-6-3-37 16,-1-3-234-16,-7-3 117 0,-6-2 77 0</inkml:trace>
  <inkml:trace contextRef="#ctx0" brushRef="#br0" timeOffset="84593.6142">27567 2431 29 0,'0'0'29'0,"0"0"-3"0,0 0-2 15,0 0 0-15,0 0-7 0,0 0 1 0,0 0 1 16,0 0-3-16,0 0-1 0,0 0-1 16,0 0-2-16,6 1-2 0,-6-1-2 15,0 0-3-15,0 0 2 0,0 0-1 0,0 0-1 16,0 0 2-16,0 0-3 0,0 0 0 15,0 0-2-15,0 0 0 0,0 0 0 16,0 0 1-16,0 0-2 0,0 0 1 16,0 0-2-16,0 0 3 0,0 0-3 0,0 0 7 15,0 0-6-15,0 0 1 0,2 4-1 16,-2-4-3-16,0 0 1 0,0 0 1 16,0 0-2-16,0 0 2 0,0 0 0 15,0 0-2-15,0 0 2 0,0 0-4 0,0 0 4 16,0 0 0-16,0 0-4 0,0 0 3 15,0 0 0-15,0 0-2 0,0 0 3 0,5 6 2 16,-5-6-1-16,4 2-1 0,-4-2 2 16,0 0-2-16,4 5-2 0,-4-5 2 15,4 6-5-15,-4-6-3 0,5 4 0 16,-3 0-9-16,0 0-75 0,-2-4 31 0,4 6 21 16</inkml:trace>
  <inkml:trace contextRef="#ctx0" brushRef="#br0" timeOffset="97169.0583">4824 7688 5 0,'0'0'20'0,"-7"-2"-2"15,7 2-1-15,0 0 1 16,0 0 0-16,0 0-1 0,0 0 3 0,0 0-2 16,0 0-1-16,0 0 2 0,0 0-1 0,0 0 5 15,0 0-4-15,0 0 3 0,0 0-1 16,0 0 5-16,21 14 1 0,-13-11 2 15,6 3 5-15,0 0 5 0,7 1 2 0,7 3 0 16,6 0 4-16,4 1 3 0,15 0 0 16,4 1 0-16,23 1-3 0,7 1 2 15,10-6-3-15,7 5-4 0,6-6-2 16,28 0-4-16,3-1 1 0,-1-1 2 0,-23-5-6 16,2-2-1-16,-4-1-11 0,24 2 12 15,-4-6-2-15,-23 2-9 0,-2-1 1 16,-2-1-4-16,-7 0 2 0,-8 2-11 0,-18 0 7 15,-15 1-3-15,-14 0 0 0,-1 2 1 16,-10 0-1-16,-1 1-3 16,-6-4 6-16,-4 5 6 0,0-1-1 0,-5-1 6 15,0 0-3-15,-2 0 2 0,-5 2 4 16,2-2-4-16,-2 2 0 0,1-2-3 0,-5 2-2 16,3-2-2-16,-2 2 0 0,-1-2-2 15,-8 2-4-15,12-1-9 0,-12 1-12 0,0 0-15 16,7-4-17-16,-7 4-14 15,0 0-13-15,0 0-25 0,-5-8-32 0,5 8-296 16,0 0 143-16,-12-4 95 0</inkml:trace>
  <inkml:trace contextRef="#ctx0" brushRef="#br0" timeOffset="113179.4101">16531 16490 32 0,'2'11'89'0,"0"-1"-2"0,0-1-13 0,-2 0-4 16,2 3 3-16,0 1-6 0,0-4 0 16,0 3-3-16,0 1-8 15,0-3-8-15,0 1-2 0,-2-2-2 0,3 0 0 16,-1 1-15-16,-2-4 10 0,3 2-2 0,-1 0 2 16,-2-2-5-16,0-3 6 0,2 2 1 15,-2 1 1-15,0-6-2 0,2 7 0 16,0-6 2-16,-2-1-7 0,0 0-8 0,0 0 2 15,4-22-3-15,0 8-9 0,0-13 3 16,0-1-5-16,5-6-2 0,-3-14 1 16,3-1-10-1,2-32-1-15,-3-1-3 0,0-3-1 0,0-5 2 0,0 0-1 16,0 1-4-16,-2 8 5 0,0 4-5 0,-2 16 3 16,1 13-6-16,-3 7 9 0,2 9-8 0,-4 3 5 15,2 2 5-15,0 8-5 0,3 6 0 16,-3 9 5-16,2 6 6 0,0 9-2 15,5 10 6-15,-1 13-6 0,2 13 5 16,4 3-6-16,0 19 4 0,3 2 0 0,-2 0-2 16,2 0 4-16,2-5-5 0,-2 3 2 15,-3-11 0-15,2-10 2 0,-4-1-2 16,3 3-2-16,-4-3-1 0,-1-2 1 16,1-8-2-16,-3 0-3 0,0-3-8 0,0-8-11 15,-2 1-13-15,-2-4-5 0,0-4-12 0,-2 2-9 16,0-8-24-16,-2 0-15 15,-4-2-20-15,0-4-290 0,-4-3 137 0,-2-2 91 16</inkml:trace>
  <inkml:trace contextRef="#ctx0" brushRef="#br0" timeOffset="113381.4921">16664 16398 45 0,'23'-14'74'15,"1"5"-9"-15,-6 3-6 0,2-5-7 0,-6 7-4 16,4-2-5-16,-4 1-2 0,3-1-1 0,-4 0-7 16,-2 4-8-16,-1 0-6 0,-2-1-10 15,-2 1-27-15,2 2-29 0,-8 0-119 16,0 0 56-16,12-2 37 0</inkml:trace>
  <inkml:trace contextRef="#ctx0" brushRef="#br0" timeOffset="114505.4419">17703 16602 23 0,'0'0'79'0,"0"7"-5"0,0-7-5 16,0 0-2-16,0 8-2 0,0-8 0 0,0 0 0 16,-2 6-5-16,2-6 2 0,0 0 1 15,0 0-2-15,0 4-2 0,0-4 2 0,0 0-8 16,0 0-9-16,0 0-1 0,0 0-1 15,0 0-10-15,0 0 0 0,-2 4-1 16,2-4-4-16,0 0-2 0,0 0-2 16,0 0 4-16,0 0-12 0,0 0 0 31,0 0-3-31,0 0 1 0,0 0 3 0,0 0-3 0,0 0-3 0,0 0-1 0,0 0 4 16,0 0-3-16,0-14-3 0,0 14 1 0,0 0 9 15,0-8-5-15,0 8 3 16,0 0-2-16,-2-5 1 0,2 5-1 0,0 0-2 15,0-6-3-15,0 6 1 0,0 0-4 0,0 0 2 16,0 0 5-16,0 0-7 0,0 0-3 16,0 0 2-16,0-8-2 0,0 8 4 15,0 0-5-15,0 0 2 0,0 0 1 16,0 0-2-16,0 0 5 0,0 0-5 16,0 0 5-16,0 0-4 0,0 0 0 0,0 0 1 15,0 0-2-15,0 0 4 0,-5-2 6 16,5 2 7-16,0 0 2 0,0 0 0 15,3-13-6-15,-1 1 2 0,-2-3-1 16,2-6-2-16,2-2 0 0,1-8-1 0,-3-5 1 16,2-5-1-16,0-14-7 0,3 0 3 15,-1-26-6-15,0 3 2 0,0-3-3 16,-2 14 2-16,1 10 2 0,2 3-4 16,-3 4 1-16,0 9-4 0,2 3-1 0,-4 7 5 15,2 4-6-15,0 7 1 0,-1 0 1 16,1 10 5-16,3 8-3 0,1 4 5 0,0 10 2 15,5 11 0-15,0 10 1 0,4 11-1 16,-1 3 1-16,6 17-2 0,1-2-1 16,-2 3 1-16,0 0 1 0,-5-13 1 0,-2-5-3 15,1 0 2-15,0 1-2 0,-3-2 0 16,3-5-3-16,-2-6-8 0,-2-1-4 16,-1-4-15-16,-2-2-22 0,1-2-15 15,0-5-24-15,-3 0-21 0,0-2-24 0,1-6-370 16,-1 1 170-16,0-10 113 0</inkml:trace>
  <inkml:trace contextRef="#ctx0" brushRef="#br0" timeOffset="115192.3591">18868 15861 11 0,'4'13'123'0,"-2"8"-9"16,0-2-4-16,2 2-5 0,0 7-13 15,0-4-3-15,3 1-11 0,0 5-15 16,-1-4 2-16,0 4-2 0,0-5-9 0,1 0-3 16,-1-4-5-16,-2 0-2 0,0-6-2 15,1 4-15-15,-1-6-8 16,0 1 0-16,-1-6-19 0,-3-6-9 0,0-2-7 0,0 0-3 15,-5-21 1-15,-1 2 2 0,1-6-4 16,-3-15 3-16,2-11 2 0,-3 0-1 16,3-5 1-16,2 1 8 0,-2 1 7 15,4 11 6-15,2 2-3 0,0 1 0 0,2 4 2 16,0 6 8-16,4 2-9 0,0 0 2 16,2 8-3-16,5-1 3 0,0 3-2 15,6 5 1-15,-3 5 1 16,4 3 4-16,-1 1-4 0,-2 8-2 0,2-2 2 15,1 9 1-15,-2 2-1 0,-1 5 0 0,-4 3 1 16,-1 4 9-16,-3 1-11 0,-5-1-1 0,0 2 3 16,-6 3 2-16,0-2 6 0,-4-1 2 15,-1-2 2-15,-1 1 8 0,2-1-2 16,-3-4 2-16,3 0-3 0,-1-6-4 0,3 1-2 16,2 1-1-16,4-4 2 0,2 1-4 15,5-6 2-15,2 4 0 0,8 1-1 16,-1-4-1-16,4 4-6 0,1-5 4 15,2-1 1-15,1 6-4 0,1-5-1 0,-1 2 5 16,-1 1 1-16,-1 2 10 0,-4 1 9 16,0 1 8-16,-6 0 2 15,-3 2 5-15,-6 4 4 0,-3-3 1 0,-7 4-7 16,-4 3 5-16,-5 1-5 0,-10 1-1 16,-5 0-4-16,-5 0-3 0,-8-5-5 0,-1-1-3 15,-3-1-7-15,8-11 1 0,-1 3-5 0,1-5-21 16,9-1-16-1,-1-6-31-15,8-6-28 16,2 0-13-16,8-3-23 0,1-4-39 0,6-2-465 0,5 5 210 0,5-6 138 16</inkml:trace>
  <inkml:trace contextRef="#ctx0" brushRef="#br0" timeOffset="115709.7722">20231 16390 130 0,'0'10'131'0,"-2"-1"-24"16,2 0 9-16,0-1-12 0,0 3 0 16,0-5-11-16,0 2 5 0,2-5 3 0,-2 2-2 15,0-5-12-15,0 0-8 0,0 0-5 16,6-16-9-16,-4 3-10 0,0-6 2 16,2-8-9-16,-2-1-6 0,3-12-10 15,1-8 4-15,3-8-7 0,6-21-5 0,1-3-1 16,4 2-3-16,0 2-2 0,0-2-3 15,1 11 7-15,-3 12 4 0,-2 15 10 16,-6 2 0-16,0 6 2 0,-1 9-4 0,-2-1-6 16,1 3 1-16,-4 6-4 0,5 4 0 15,-3 9 3-15,2 2 1 0,1 7-4 16,4 11-3-16,-3 3 1 0,3 13-1 16,2 9-2-16,2 1-4 0,0 4 2 0,4 19-2 15,-3-15-3-15,0-4 3 0,-4-3-4 16,2 2 2-16,1-5-2 0,-5 1 1 15,0-2-4-15,2-5 0 0,-4-4-5 16,0 1-2-16,-1-5-7 0,0-4-9 0,-3 1-13 16,0-8-15-16,-1-1-12 0,-1 0-20 0,0-1-31 15,0-2-31-15,-2-1-44 16,0-5-423-16,0-1 205 0,3-4 135 0</inkml:trace>
  <inkml:trace contextRef="#ctx0" brushRef="#br0" timeOffset="116215.0779">21520 15602 101 0,'-24'39'174'16,"5"1"-6"-16,3-3-8 0,2-3-6 0,2 4-2 15,2-5-8-15,1 0-3 0,4-2-9 16,5 0-6-16,0-5-9 0,5 1-5 16,4 0-7-16,3-7-11 0,5 4-6 0,4-5-7 15,6 0-8-15,-1-9-9 0,4-2-6 16,-1-4-6-16,5 2-6 0,-2-6-2 15,2-3-9-15,-5-1-13 0,1-2-14 16,-2 1-14-16,-3-1-19 0,-1-1-18 0,-4-2-29 16,-2 2-23-16,-2 1-36 0,-3-1-33 15,-2-1-488-15,-1-1 222 0,-1 5 146 16</inkml:trace>
  <inkml:trace contextRef="#ctx0" brushRef="#br0" timeOffset="116520.0847">22305 14935 1533 0,'4'-10'-12'0,"-2"3"20"15,3 7 29-15,-3-4 43 0,-2 4-2 0,10 11-9 16,-2 1-5-16,8 7-2 0,4 8-8 15,8 6 1-15,-1 6-2 0,11 16-2 16,1 3-6-16,-3 8-4 0,-4-3-1 0,-7 8-6 16,-2-3-3-16,-6 4-3 0,-9-9-10 15,-8-7-3-15,-4-2-9 0,-8 15-10 16,-9-1-18-16,-9 1-12 16,-6-8-18-16,-8 2-23 0,-7-1-31 0,-19 8-30 0,-15-1-49 15,-10-5-419-15,-11-5 205 16,-8-10 136-16</inkml:trace>
  <inkml:trace contextRef="#ctx0" brushRef="#br0" timeOffset="116950.9067">16095 15687 52 0,'-9'8'121'0,"-1"5"7"0,-8 18 0 16,0 11-4-16,-10 26-2 0,3 12 5 16,-5 20-6-16,4 6 5 0,8 7-2 0,3 5-7 15,10-17-8-15,10 1-11 0,12 21-7 16,11-13-5-16,11-4-9 0,15-5-5 15,11-9-6-15,11-5-7 0,15-10-4 16,8-11-7-16,16-9-12 0,8-9-16 16,8-11-31-16,3-12-43 0,-1-9-40 0,-23-12-59 15,2-10-458-15,14-8 208 0,-3-14 137 16</inkml:trace>
  <inkml:trace contextRef="#ctx0" brushRef="#br0" timeOffset="117601.7131">24406 15252 106 0,'-6'3'176'16,"6"-3"-16"-16,-10 3-11 0,10-3-13 15,-6 1-8-15,6-1-1 0,0 0-6 0,12 6-7 16,-2-6-9-16,10 0-11 0,5-3-4 15,7 3-14-15,8-3-3 0,5-1-9 0,1 1-9 16,9-1-4-16,-2-7-3 0,-9 8-6 16,1-2-9-16,-5 3-3 15,-6-4-16-15,-4 1-18 0,-3 5-23 0,-3-1-20 0,-6 2-17 16,0 4-28-16,-6 1-41 0,-4 1-420 16,-5 2 188-16,-3 6 124 0</inkml:trace>
  <inkml:trace contextRef="#ctx0" brushRef="#br0" timeOffset="117833.0691">24053 15887 88 0,'-21'11'166'15,"6"-4"10"-15,11-2 3 0,8-1-3 16,5 0-8-16,8-4-13 0,9-2-8 0,14 0-11 16,13-4-8-16,29-7-7 0,5-1-11 15,2 0-10-15,0 1-12 0,-2-1-7 16,-4-3-9-16,-2 2-7 0,-17 5-5 0,-9-1-11 15,-5 1-14-15,-9 4-10 0,-5-2-15 16,-6 1-13-16,-3 1-16 0,-1 3-15 0,-6-5-27 16,-2 0-33-16,-4-1-20 0,-1 3-25 15,-5-9-23-15,-1 1-420 0,-5 1 198 16,-2-7 131-16</inkml:trace>
  <inkml:trace contextRef="#ctx0" brushRef="#br0" timeOffset="118120.0525">24804 14748 50 0,'-8'18'146'0,"6"2"-8"16,6 2-11-16,7-1-8 0,8 2-4 15,8 5-4-15,9 2-4 0,22 14-12 16,1 1-1-16,4 5-11 0,14 13-3 0,-1 4-7 15,-7-5-1-15,-13-1-7 0,-5-1 2 16,-11 1-2-16,-9 3 2 0,-7 1 0 16,-12-9 4-16,-8-8-7 0,-10 4-6 15,-8-2-2-15,-12 16-8 0,-10-3-3 16,-4-7-6-16,-7-7-18 0,-2-1-25 0,-3-8-27 16,7-9-37-16,7-7-36 0,7-9-50 15,3-7-452-15,2-3 206 0,10-6 136 16</inkml:trace>
  <inkml:trace contextRef="#ctx0" brushRef="#br0" timeOffset="118432.7487">26198 14704 15 0,'2'-5'174'15,"-2"5"-5"-15,10 0-7 0,2 5-8 0,6 5-7 16,5 7-7 0,3 4-12-16,6 4-13 0,1 6-9 0,1 2-12 0,12 12-8 15,1 0-7-15,-5 4-7 0,5 0-8 16,-5-2-14-16,-6-11-15 0,-6-4-25 15,-3-1-17-15,-3-7-18 0,-3-2-25 0,0-3-18 16,-2-4-17-16,1-5-26 0,-4-7-31 16,1-3-305-16,0-7 152 0,4-6 101 0</inkml:trace>
  <inkml:trace contextRef="#ctx0" brushRef="#br0" timeOffset="118616.8406">27105 14754 39 0,'-2'-10'126'0,"0"5"8"0,-4 5 9 16,6 0-1-16,-13 15 5 0,5-3 2 15,-1 11 2-15,-4 4-1 0,3 11-8 16,0 9-1-16,-2 6-9 0,-2 22-13 0,1 0-9 16,1 5-13-16,5 4-8 0,-1-5-6 15,1 1-9-15,3-2-18 0,-2-15-22 16,4-8-36-16,0-2-35 0,2-7-35 16,0 0-41-16,2-6-48 0,-4-2-476 0,4-4 216 15,-2-9 143-15</inkml:trace>
  <inkml:trace contextRef="#ctx0" brushRef="#br0" timeOffset="120575.8789">18118 18029 2 0,'4'4'92'0,"-4"-4"-7"0,0 0 3 16,19-10-6-16,-12 0 2 0,2-3-7 15,1-6 1-15,0-10-4 0,3-5-3 0,2-8-9 16,0-5-5-16,6-22-2 0,-2-2 0 15,3 3-9-15,-4-6 0 0,1 6 4 16,-2-2 1-16,-2 13-6 0,-5 11 3 16,2 10-4-16,-2-1-8 0,0 6-2 15,-1 6-1-15,2 4 0 0,-1 4-5 0,3 5 5 16,1 11 3-16,4 1-2 0,4 7-1 16,4 12 3-16,4 2-3 0,1 8 1 15,5 2-5-15,9 15-6 0,-1 1 1 0,1 8 2 16,-3-7-4-16,-2 7-2 0,-1-8-1 15,-3 5-1-15,-11-6-2 0,-2-13-10 16,-2 9-11-16,-3-7-17 0,-4-2-17 0,1-3-23 16,-4-2-16-16,-3-3-18 0,-2 1-25 15,-4-9-381-15,1 2 171 0,-6-5 112 16</inkml:trace>
  <inkml:trace contextRef="#ctx0" brushRef="#br0" timeOffset="120810.5514">18389 17800 75 0,'-6'0'143'16,"6"0"-9"-16,-4-6-15 0,4 6-10 16,0 0-8-16,14-15-8 0,-1 9-8 15,2-3-8-15,6-3-6 0,3-1-10 0,5 0-4 16,0-2-2-16,1-1-13 0,1 0-4 15,-1 1-2-15,0 2-10 0,-3 4-17 16,1-3-21-16,-2 5-26 0,-1-1-22 16,-1 2-26-16,0 5-300 0,0-5 131 0,1 4 87 15</inkml:trace>
  <inkml:trace contextRef="#ctx0" brushRef="#br0" timeOffset="121291.9774">20040 17280 125 0,'0'19'166'0,"0"2"-7"0,0 6-9 0,2 5-12 15,0-2-7-15,1 9-9 0,3-1-7 16,-2 2-10-16,2 1-11 0,1 0-6 0,-1-1-11 15,0-4-3-15,-2-2-11 0,1-7-4 16,-3 0-5-16,3-5-4 0,-3-3 4 16,2-3 7-16,-6-3 0 0,0-6-7 0,-2-7-5 15,4 0-7-15,-20-15-7 0,5-4-4 16,-4-9-7-16,0-8-1 0,1-9-3 16,-2 1-5-16,3-1-2 0,2 1-1 15,2-3-2-15,7 7-2 0,0 3 0 16,2-3-4-16,4 12 1 0,2-5-3 15,2 9 1-15,4-1 2 16,5 5-3-16,4-3-2 0,2 10 5 0,3 3-1 0,0 6 1 16,4 4 2-16,3 4 4 0,7 8-3 15,3 8 3-15,1 7-1 0,9 8 1 0,-1 5 0 16,-8-5-2-16,-10-1 0 0,2 0 1 16,-5 1 3-16,-1-1-5 0,-3 0 0 0,-4-5-8 15,-2-1-12-15,0 3-15 0,-2-6-23 16,-3 0-16-16,-1-5-26 0,0 0-20 15,0-5-20-15,-3 0-19 0,0-2-28 16,-2 1-376-16,0-7 189 0,2-1 124 0</inkml:trace>
  <inkml:trace contextRef="#ctx0" brushRef="#br0" timeOffset="122198.4524">21530 17152 71 0,'-2'15'132'0,"2"5"3"0,0 2-2 15,2 5-7-15,0 7-5 0,2 1-8 0,2 7-10 16,4 5-11-16,-2-4-5 0,0 4-7 15,1-5-10-15,-1-6-4 0,-1 2-6 16,-1-4-10-16,-2-7-4 0,3-2-2 16,-5 0-4-16,2-6-4 0,-2-4-3 0,0-2-18 15,-2-4-10-15,-2-3-4 0,2-6-2 0,0 0 0 16,-15-19-1-16,7-2-3 0,-5-7 2 16,-2-7 0-16,1-6 0 0,-2-5 1 15,0 2 4-15,1-2 6 16,-2 2 8-16,4 3 6 0,3 2 6 0,1 5 1 15,0 4-3-15,5 1-3 0,0 2-2 16,4 7-1-16,0-5 0 0,6 4-4 0,1 0 1 16,4 2-2-16,1 3 2 0,3 7-6 15,0-3 4-15,2 7 1 0,1 3-2 16,2 2-4-16,-1 6 3 16,-2-2-1-16,2 7-5 0,-5 2 2 0,2 2-1 0,-2 4 4 15,-3-3-6-15,0 3 3 0,-5 0 1 16,0-4-3-16,-1 0 5 15,-1 1-4-15,-2 1 1 0,2-3 0 0,0-6-3 0,2 6-1 16,1-1 6-16,2-1-6 0,3-3 0 16,1 3 1-16,4-3-1 0,2 3 2 15,2-5-3-15,2 3-1 0,-1 1 5 0,1 3-3 16,-2-1 5-16,0 1-1 0,1 0 11 16,-6 2 3-16,1 3 6 0,-4 2 6 0,-5 0 6 15,-1-2-2-15,-5 2 2 0,-4 1-5 16,-5 3-2-1,-3-4-3-15,-10 8-1 0,-2-8-7 16,-8 0-8-16,-2-2-29 0,-2-4-20 0,-2-3-33 16,2-5-29-16,0-7-33 0,4 0-38 0,-3-12-35 0,1-1-442 15,2-4 219-15,-1-14 144 0</inkml:trace>
  <inkml:trace contextRef="#ctx0" brushRef="#br0" timeOffset="122661.7927">21435 16856 4 0,'0'0'89'16,"-4"-5"4"-16,4 5-3 0,-4-6 2 0,4 6-18 15,-9-5-5-15,2 1-2 0,3-2-6 16,-2-1-7-16,2 1-7 0,-2-2 2 16,-1 1-1-16,3-2-9 0,-2-1-2 15,1 2-1-15,1-4-3 0,2 3 6 16,0 2-11-16,2-5-7 0,0 4 5 0,0 1-3 16,4-1-3-16,0 0 1 31,3 3 9-31,1-1-10 0,3 6 2 0,3-1 5 0,2 1-2 0,4 1-7 0,4 1-1 0,3 2-1 15,1 3 4-15,2-1 0 0,-1-4-4 16,-1 4 3-16,0 0 7 0,-2-5 8 0,-2-1 6 16,-3 0 8-16,-1-1 3 0,-2-5 5 15,-1-2-3-15,-4-3-3 0,-3-4-6 16,-3-3-2-16,-5-2-8 0,-2-4-1 16,-2-2-12-16,-5-3-7 0,-1 1-5 0,-2-5-12 15,-1 5-9-15,2 2-23 16,1 2-21-16,2 5-24 0,2 4-23 0,2-4-19 15,2 5-24-15,2 5-333 0,4-4 163 16,0 1 107-16</inkml:trace>
  <inkml:trace contextRef="#ctx0" brushRef="#br0" timeOffset="122915.8067">22210 16400 79 0,'21'31'159'0,"3"3"-8"0,0 0 0 0,19 12-4 16,1 7-3-16,5 3-1 0,-1 4-9 15,1 3-10-15,-7 3 6 0,-1 3-5 16,-5-4-5-16,-6 7-9 0,-10-1-10 0,-4 3-6 16,-12-12-10-16,-8-4-6 0,-9 22-9 15,-10-4-12-15,-9-1-24 0,-9-5-29 0,-15 19-31 16,-13-12-38-16,-4 3-37 0,-14-4-28 15,-15-7-43-15,-12-8-425 0,-5-4 203 16,-6-9 134-16</inkml:trace>
  <inkml:trace contextRef="#ctx0" brushRef="#br0" timeOffset="123332.2603">18059 17051 47 0,'-34'54'126'0,"0"10"2"0,2 16 0 15,-2 19-3-15,5 12 1 0,7 9 2 16,6 0-4-16,10 4-6 0,10 4-5 0,10-5-9 15,12-5-3-15,10-6-11 0,11-12-10 16,12-3-9-16,13-13 17 0,15-8-16 16,18-14-21-16,16-13-19 0,13-11-33 0,5-15-46 15,7-12-54-15,1-15-479 0,4-11 198 16,-1-13 130-16</inkml:trace>
  <inkml:trace contextRef="#ctx0" brushRef="#br0" timeOffset="123895.5363">25046 16596 82 0,'0'0'146'0,"0"0"-2"15,0 0-3-15,21-13-3 0,-6 5-8 0,6-4-3 16,5 3-9-16,5-4-3 0,5-4-7 16,9-1-12-16,3 2-8 0,-1-1-10 15,1-2-10-15,2 2-2 0,-6 1-6 16,-6 4-10-16,-4-1-21 0,-2 4-22 0,-8-1-30 16,0 4-22-16,-5 1-19 0,-2 5-12 15,-4 0-20-15,-3 3-30 0,-6 5-337 16,-2 2 157-16,-6 7 104 0</inkml:trace>
  <inkml:trace contextRef="#ctx0" brushRef="#br0" timeOffset="124108.2728">24752 17290 54 0,'-11'16'170'0,"7"-2"2"16,12-3 7-16,5-7-5 0,9 0-6 15,7-4-9-15,11-4-14 0,4 0-9 16,37-9-13-16,2-4-3 0,-1-4-9 0,9 0-14 15,2-2-7-15,18-5-7 0,-22 1-11 16,-6 2-7-16,-6 2-6 0,-20 10-8 0,-10-2-12 16,-14 3-8-16,2 5-12 15,-10-5-25-15,-6 3-38 0,-5 0-17 0,0-2-32 16,-6 2-16-16,-4-3-14 0,-2 5-21 16,-4-2-24-16,0-9-366 0,-4 3 182 0,-2-4 119 15</inkml:trace>
  <inkml:trace contextRef="#ctx0" brushRef="#br0" timeOffset="124412.3234">25531 16067 42 0,'-11'7'144'0,"9"-1"-8"0,2 1-2 0,5 7-1 16,5 3-14-16,2 4-10 0,12 3-3 15,7 5-7-15,23 13-5 0,7 0-1 16,6 2-10-16,18 7-11 0,2 2 0 0,-3 2-6 16,-15-14-7-16,-4 8-3 0,-3-1 3 15,-9 0-1-15,-7 1 3 0,-6 5 2 16,-17-11 0-16,-7 2-3 0,-8-6-9 16,-4 1-4-16,-10 2-5 0,-5 5-1 0,-6-1-10 15,-15 11-20-15,-1 3-25 0,-8-11-18 16,5-9-26-16,6-11-22 0,1-1-27 15,4-7-42-15,4-8-451 0,3-7 204 0,8-4 134 16</inkml:trace>
  <inkml:trace contextRef="#ctx0" brushRef="#br0" timeOffset="124858.5161">27262 16584 77 0,'4'18'136'0,"-2"-3"-15"0,0 5-7 0,3 4-11 0,-5 1-8 15,2 1-10-15,-2-3-11 0,0 2-4 16,0-4-10-16,-2-4-2 0,2 2-6 16,0-6-9-16,0-3 0 0,-2-1-4 0,-3-4 1 15,5-5-10-15,0 0-5 0,0 0 7 16,-12-17-1-16,10 10 8 0,0-5 0 15,0 3-2-15,4-4 2 0,0 0 1 0,0-1-5 16,4 1 2 0,2 5-1-16,3-3-1 0,2 3 1 0,2 5 2 0,5-3-4 15,2 6-1-15,8 0-1 0,3 6-3 0,3 1 0 16,5 1-5-16,-1-1 0 0,0-1-1 16,1 2 0-16,-1 2 4 0,-4-5 1 15,-5 1 2-15,-1-4 11 0,-4 1 8 16,-1-8 7-16,-2-1-1 0,-4-8-3 15,-4-1-2-15,-2-6-8 0,-3-7-5 16,-6-10-3-16,-2 1-7 0,-4-4-4 0,-4-9-8 16,-2-3-7-16,-10-14-11 0,4 10-6 15,-3 7-4-15,0 6-10 0,2 6-16 0,3 4-24 16,-2 6-36-16,4 1-29 0,4 6-37 16,-4 2-523-16,3 4 234 0,0 3 154 15</inkml:trace>
  <inkml:trace contextRef="#ctx0" brushRef="#br0" timeOffset="127946.2318">26769 18448 16 0,'0'0'94'0,"-2"-6"0"16,2 6-2-16,0 0-5 0,0 0 3 15,-2-4 2-15,2 4-5 0,0 0 0 16,0 0-3-16,0 0-4 15,0 0 0-15,-4-4 0 0,4 4-1 0,0 0-6 0,0 0-6 16,0 0-2 0,0 0-10-16,0 0 1 0,0 0-9 0,0 0-6 15,0 0-4-15,0 0-1 0,0 0-4 0,0 0-2 0,0 0-5 16,0 0-5-16,0 0-1 0,0 0-5 0,-5-5 1 16,5 5-3-16,0 0 3 0,11-12-2 15,-5 1 0-15,1-8-2 0,3-4-3 16,-2-10 0-16,1-3-2 0,-2-4-3 15,-1-7-2-15,0-5 0 0,0-28 1 0,-2 16 0 16,-2 4-10-16,1 6 7 0,1-1-1 16,1 12 0-16,-1 7-2 0,-2 3 0 15,0 6 5-15,0-1 0 0,2 7-3 0,0 8 1 16,1 0 6-16,3 5-1 0,3 4-1 16,2 8-5-16,1 2 9 0,6 4 2 15,0 4 1-15,4 8-2 0,1 3 0 16,1-5-1-16,3 13-1 0,-1-5-3 0,0 1 3 15,-4 3-12-15,-2-8-7 0,-1 7-18 16,-2-8-24-16,-2 4-19 0,-1 0-25 16,-2-7-38-16,-6 1-376 0,0-1 175 0,-3-5 115 15</inkml:trace>
  <inkml:trace contextRef="#ctx0" brushRef="#br0" timeOffset="128113.0907">26667 18170 117 0,'0'-12'108'0,"5"1"-13"0,5 0-11 0,9-8-10 15,7-3 4-15,10-5-20 0,4 1 0 16,2 3-8-16,16-9-16 0,-12 9-23 16,-2-2-24-16,1 6-32 0,1 3-197 0,-1-4 83 15,1-2 54-15</inkml:trace>
  <inkml:trace contextRef="#ctx0" brushRef="#br0" timeOffset="128635.9159">27939 17583 67 0,'2'19'112'15,"0"0"-7"-15,0 2-9 0,0-1-6 16,2 2-9-16,-2 0 0 0,2 3-12 16,-2-5-8-16,-2-4-6 0,2 4-1 15,-2-5-9-15,2 2 2 0,-2-6 1 0,0 1 1 16,-2-5 1-16,0-1-7 0,-2-5-6 16,4-1-5-16,-16-7-6 0,6-8-6 15,2-4 3-15,-5-2-5 0,4-6-1 16,1-1-5-16,-1-6 8 0,3 5 0 0,2 2-2 15,0 1-3-15,2 3-1 0,2-2-1 16,0 10 3-16,2-6 3 0,2 8 2 16,2-1 2-16,2 6 3 0,5-3-3 0,-2 10 6 15,2-2-1-15,3 3-4 0,2 3-4 16,2 3 3-16,4 1-2 0,5 6-4 16,-1 0 1-16,2 4-4 0,-1 1 3 15,-1-3-5-15,2 4-1 0,-5-4 3 16,0 0-3-16,-4-2-3 0,1 0 4 0,-4 1-5 15,-3-5 4-15,-2 1-1 0,0-4 0 0,-3-2 2 16,1 1 1-16,-4-10 2 16,-1 4-7-16,0-8 1 0,-2-1-3 0,-2-7 3 15,0-3-7-15,-4-1-8 0,0-6-5 16,0 0-17-16,0-1-15 0,-2 1-8 0,4-1-3 16,0 0-21-16,0 8-6 0,2-1-16 15,0 0-17-15,0 2-9 0,2 4-311 16,2 2 148-16,1-1 97 0</inkml:trace>
  <inkml:trace contextRef="#ctx0" brushRef="#br0" timeOffset="129992.7898">28355 17293 88 0,'0'0'110'0,"0"0"2"16,6 19-1-16,-2-7-4 0,2-1-3 15,2 6-6-15,1 0-7 0,0 2-6 16,3 6-7-16,-1-2 0 16,6 3-15-16,-2 1-4 0,1-2-5 0,2 0-7 0,1 2-5 15,-5-6-1-15,4-2-8 0,-2-2-4 16,-3-3-12-16,0 4-6 0,-3-9-11 16,1 3-9-16,-3-2-4 0,-3-4-10 0,1 0-10 15,-6-6-2-15,0 0 5 0,-4-19-1 16,-5 2 6-16,1-3-3 0,-7-13 7 15,-5-3-2-15,4-4 2 0,-1-1 5 16,-2-2 4-16,4 3 8 0,-2 4 8 0,4 2 4 16,5 1 2-16,0 7-3 0,2 1 0 15,1-1 4-15,5 6-8 0,-2-1 1 0,7 2 2 16,-1 4 2-16,2 0 3 16,2-2-9-16,0 7 0 0,1 3 13 15,0 0-15-15,-1 1 15 0,0 6-7 0,-8 0-2 16,11 9-4-16,-7-1 7 0,-2 3-1 0,-2 2 1 15,-2-3-6-15,0 7 8 0,-2-4 4 16,0 2-1-16,-1-1-1 0,3-5 2 16,0 3 2-16,2 1 1 0,0-4-2 15,4 2 1-15,5 3-2 0,1-5 3 0,6 2-5 16,2-2-1-16,6-2-2 0,3 1 2 16,1 2-2-16,2-3 1 0,-1 1-5 15,3 1 5-15,-4-1 5 0,-2 3 2 0,-2-3 9 16,-3 4 10-16,1-5 13 0,-10 7 10 15,0-1 1-15,-4-4-6 0,-4 9-3 16,-6-4-5-16,-5 3-4 0,-4 2-7 16,-3 1-12-16,-6-5-12 0,-1 4-18 0,0-4-22 47,0 1-23-47,2-5-31 0,0 3-32 0,2-9-44 0,2-1-402 0,2-4 191 15,1-2 125-15</inkml:trace>
  <inkml:trace contextRef="#ctx0" brushRef="#br0" timeOffset="130406.4157">29216 17484 46 0,'0'0'111'16,"0"0"-10"-16,0 0-10 16,6-16-2-16,-6 3-4 0,-2-5-5 0,-2-2-5 15,0-7-7-15,-5-7 1 0,3-4-9 0,-4-10-11 16,-4 1 1-16,6-7-11 0,-2 5 0 16,1-4 5-16,5 10-7 0,1 4 4 15,3 1-3-15,3-1 1 0,3 5 6 16,3 3-3-16,3 5 4 0,3-1-2 0,2 9 9 15,0 2-2-15,4 8-1 0,-2 1 2 16,5 7 0-16,1 6-4 0,7 1-6 16,0 8-1-16,3 9-2 0,1 1-4 15,-4 6 0-15,-2 4-6 0,-1-1-3 0,-1-1 1 16,-2 1-5-16,-2-2-13 0,-2 2-7 16,-3-5-9-16,-3-3-17 0,0 1-6 15,-4-6-16-15,1 0-18 0,-2 0-23 0,-1-2-18 16,1-5-34-16,-3-1-385 0,3-6 178 15,-2-1 118-15</inkml:trace>
  <inkml:trace contextRef="#ctx0" brushRef="#br0" timeOffset="130664.7855">30403 16424 20 0,'-12'6'160'0,"-2"1"5"0,-2 7-7 0,-1 3-3 15,0 2-8-15,0 8-8 0,3 0-13 16,2 1-4-16,4-1-13 0,2 1-8 0,2-1-10 16,2 1-9-16,4-1-7 0,2 0-11 15,2 0-9-15,2-4-10 0,4-2-16 16,0-2-24-16,3-5-22 0,2 0-35 15,-2-4-26-15,1-4-30 0,2-3-40 0,-4-8-344 16,3-1 167-16,2-4 111 0</inkml:trace>
  <inkml:trace contextRef="#ctx0" brushRef="#br0" timeOffset="131035.4459">30383 15854 118 0,'-6'-14'118'0,"2"3"-5"16,2 0 1-16,0 4-15 0,0-2-9 0,0 1-8 16,2 1-12-16,0 1-3 15,0 2-6-15,2-2 0 0,-2 6-2 0,0 0-1 16,13 0-5-16,-6 6 0 0,3 1-14 15,-2 3 3-15,5 1-1 0,2 7-2 16,0-1-11-16,1-2 2 0,4 4-3 0,0-1 4 16,4-2 8-16,1 2-1 0,-3-5 3 15,1-2 6-15,-2-1 0 0,2-1 2 16,-3-5-2-16,-4 0-6 0,2-8-5 16,-2 0-1-16,-3-5-8 0,-2-4-4 0,1-8-6 15,-5-4-16-15,-3-2-21 0,-4-5-18 16,0 1-21-16,0-1-28 0,-4 3-20 0,2 1-27 15,-3 1-389-15,5 3 178 0,-2 2 117 16</inkml:trace>
  <inkml:trace contextRef="#ctx0" brushRef="#br0" timeOffset="131537.0166">31525 16369 5 0,'-2'6'109'0,"-1"2"-12"0,-1-4-2 15,2 2 3-15,0-1 3 0,0 1-24 16,-2-5 7-16,4-1-19 0,-10 4-7 16,10-4 3-16,0 0 1 0,-16-5-6 15,16 5 0-15,-10-4 5 0,4 0 1 16,2 1 0-16,4 3 7 0,-9-9-6 0,5 8-4 15,2-7-3-15,2 2-2 0,0-1-1 16,4 1-4-16,4-5-4 0,5 1-3 0,0-1 0 16,8-2-3-16,3 0-3 0,7 1-2 15,1-6 3-15,6 5-3 0,4-5-4 16,1 5 0-16,1-3-6 0,-1 0 1 0,-1 1-4 16,-4 1-1-16,-5 1-2 0,-1 0 0 15,0 3-4-15,-7-1-8 0,-1 3-9 16,-5-2-20-16,-2 2-25 0,-2 2-26 15,-1 2-41-15,-5 1-35 0,2 0-433 0,-5 3 198 16,-6 0 131-16</inkml:trace>
  <inkml:trace contextRef="#ctx0" brushRef="#br0" timeOffset="131749.9117">31548 16643 140 0,'5'3'145'15,"-5"-3"-7"-15,21-3-20 0,-2 0-8 16,2-6-8-16,6 2-13 0,8-6-6 16,-1 0-9-16,6-2-9 0,-1-6-5 15,4 2-10-15,1 0-5 0,-4-1-3 0,1 2-9 16,-3-3-1-16,-6 2-9 0,-2-1-14 16,-3 5-13-16,-1-6-35 0,-4 6-30 15,-2-4-42-15,-3 0-275 0,-1 4 131 16,0-6 87-16</inkml:trace>
  <inkml:trace contextRef="#ctx0" brushRef="#br0" timeOffset="132111.8393">31756 15462 68 0,'-11'6'152'0,"5"0"-8"0,1 2-20 0,5-1-3 16,2 6-13-16,10 1-11 0,0 1-6 16,9 6-5-16,3 0-7 0,8 5-7 0,3 2-12 15,3 0-4-15,11 15-5 0,1-4-1 16,-2 1 3-16,-11-5 1 0,-5 1 2 0,2-3 0 16,-9 4 2-16,1 1 6 15,-5 0 0-15,-6 2-8 0,-5-6 3 16,-3 3-2-16,-3 1-8 0,-4-8-4 15,-2 1-1-15,-5 2-3 0,-1 3-5 0,0-3-7 0,-5-4-9 16,2-2-22-16,-1-6-24 0,3 0-28 16,1-1-33-16,-1-4-48 15,5-5-45-15,0-3-404 0,2-6 199 0,2-2 131 16</inkml:trace>
  <inkml:trace contextRef="#ctx0" brushRef="#br0" timeOffset="132598.7247">32903 15681 94 0,'0'0'160'15,"-9"14"-17"-15,7-4-10 0,-2 3-8 16,2 4-12-16,2 0-12 0,-4 4-9 16,2 4-7-16,-3 0-8 0,3 0-7 15,-4 1-9-15,4-2-7 0,-4 0-5 16,4-3-7-16,-2-1-6 0,1-4-5 0,-1-1-4 16,-1-4-7-16,1-1-11 0,2-4-5 15,-2-6-8-15,4 0 1 0,0 0 6 16,-10-21-1-16,8 5-7 0,-3-5-1 0,5 1 1 15,-2-1 13-15,2 0 5 0,0 0 1 16,2 2 8-16,-2 0-9 0,0 1 7 16,0 6-3-16,0 2 6 0,3-1 1 0,1 7-1 15,0 1 3-15,-4 3-2 0,14 3 1 16,-5 0-2-16,4 5-3 0,-1-1-5 16,3-1 1-16,5 4 1 0,-2-2-1 15,0-1-2-15,0-3-1 0,1 2 2 16,1-3 0-16,-2-3 2 0,4-3-3 0,-4-1 0 15,2-7 0-15,-3-2 2 0,-3-6-2 16,0-3 1-16,-4-8-7 0,-4 1 3 0,-4-2-8 16,-2-8-7-16,-2-1-9 0,-2-3-13 15,-2 4-18-15,-3-1-5 0,2 2-19 16,-1 2-30-16,0 3-36 0,-3 1-415 16,3 3 186-16,2 2 124 0</inkml:trace>
  <inkml:trace contextRef="#ctx0" brushRef="#br0" timeOffset="132770.2531">33320 15131 81 0,'24'28'177'0,"-4"1"-14"0,-5-1-13 0,0 4-13 16,0-6-13-16,-5 8-11 0,-1-1-11 16,-4 1-14-16,-5-1-21 0,-5 0-25 15,-2 5-25-15,-7 3-34 0,-7-3-39 16,-9 2-53-16,-14 3-258 0,-13 3 124 0,-7-7 83 15</inkml:trace>
  <inkml:trace contextRef="#ctx0" brushRef="#br0" timeOffset="133321.9441">26402 17381 12 0,'-27'34'149'0,"2"7"0"0,4 1-5 15,-5 22 9-15,3 8-7 0,4 5-3 0,8 0-10 16,7 9-7-16,6 0-11 0,9 2-9 15,8 0-12-15,8-11-10 0,18 14-6 0,1-23-11 16,20-2-8-16,15-9-18 0,-4-22-22 16,8-7-40-16,10-14-50 0,5-9-53 15,0-16-421-15,16-11 185 0,-2-18 123 16</inkml:trace>
  <inkml:trace contextRef="#ctx0" brushRef="#br0" timeOffset="167298.3152">26818 3344 14 0,'-2'-91'5'0,"0"-5"-12"0,0-8 2 16,2-1 2-16</inkml:trace>
  <inkml:trace contextRef="#ctx0" brushRef="#br0" timeOffset="170479.4171">17636 9035 28 0,'0'0'45'16,"-7"-2"4"-16,7 2 5 0,0 0 0 0,0 0 4 16,0 0 0-16,41 4 2 0,-21-4-8 15,12 0 7-15,3-2 2 0,11 0-2 0,11 0-3 16,8-1-4-16,31-5 7 0,10 1-1 15,33-3-3-15,10-1-5 0,3-3 5 16,3-1-2-16,1 1-3 0,7 3-36 0,-3-1-1 16,-2 4 2-16,-11 0-1 0,-4 5 0 15,-33 0-7 17,-11 3 2-32,-8 2 3 0,-21-1-5 15,-13-1-3-15,-13 3 1 0,-1 0-2 0,-9-3 3 0,-2 2-1 0,-7 1 1 0,-2-3-2 0,-2 1 0 0,-1-1 5 16,-2 2-7-16,-3-2-2 0,-2 3 2 15,0-3 2-15,-3 1-3 0,0-1 3 0,2 0 6 16,-4 0-21-16,-8 0 2 0,10 0-4 16,-10 0-11-16,0 0-5 0,0 0-9 0,0 0-9 15,0 0-2-15,0 0-18 0,-25 6-11 16,10-5-11-16,-4-1-199 0,-4 2 98 16,-6 0 65-16</inkml:trace>
  <inkml:trace contextRef="#ctx0" brushRef="#br0" timeOffset="170854.9376">18577 9482 24 0,'73'8'70'0,"-1"-4"-7"15,19-4 2-15,8-4-9 0,9-4-6 0,23-3-3 16,4-4 2-16,3 0 3 0,-5-6-6 16,0 2-5-16,-10 2 0 15,-23 0-5-15,-8 0-4 0,-9 1 0 0,-6 1-7 0,-17 2 0 16,-16 3 4-16,-7 4 3 0,-7-2 3 16,-2 2 3-16,-5 1 2 0,-1 2 0 15,-4-2-2-15,-3 2-1 0,2-1-2 31,-2 2-7-31,-5-2-1 0,-1 1 0 0,2 0-9 0,-5 0 3 0,0 0 1 0,0 0-11 0,-1 1-6 16,-5 2-10-16,9-5-8 0,-5 3-17 16,-4 2-9-16,4-4-13 0,-4 4-16 15,0 0-9-15,0 0-248 0,0 0 111 16,-22-2 73-16</inkml:trace>
  <inkml:trace contextRef="#ctx0" brushRef="#br0" timeOffset="203422.7765">23869 14259 91 0,'6'-48'9'0,"3"9"6"16,-2 6 5-16,-1 4 4 0,0 4 1 16,0 4 5-16,-2 0 1 0,3 8 1 0,-3-2 15 15,5 3 8-15,-3 11 16 0,1 2 7 16,-3 10 0-16,2 8 3 0,-2 9-4 0,0 9-6 15,0 8 0-15,-2 9 0 0,0 6-4 16,-2 1-9-16,2 1-2 0,-2 1-3 16,6 19-1-16,-8-2-4 0,2-11-12 15,-4-12-2-15,4 1-2 0,-2-1-4 16,2-2 0-16,-2-2-6 0,2-8-7 0,-2-3 0 16,2 3-7-16,-2-6-6 0,2-5-7 0,-2-2-15 15,2-2-7-15,0-3-13 0,0-7-10 16,0 1-11-16,0-5-2 0,2 2-17 15,-2-4-12-15,4-7-8 0,-4 3-238 16,4-6 115-16,0 0 76 0</inkml:trace>
  <inkml:trace contextRef="#ctx0" brushRef="#br0" timeOffset="205501.6527">6038 16568 48 0,'0'-6'134'0,"0"6"-13"16,0-8-9-16,0 8 1 0,4-4 6 0,-4 4 2 16,0 0-5-16,30 12 0 0,-13 1-2 15,4 2-6-15,7 6-6 0,1 8-5 16,16 17-4-16,-3 3-9 0,0 4-9 16,1 8-5-16,-3-4-5 0,3 5-9 0,-5 0-3 15,-2 0-5-15,-1-7-4 0,-1 0-6 16,-6-14-4-16,-5-4-3 0,1-5-4 15,-8-5-4-15,2 0 0 0,-6-6 8 0,-2-6 7 16,3 0 5-16,-4-2 8 0,-1-1 0 16,-1-6-5-16,-3-11-6 0,-4 5-3 15,6-19-5-15,-6-1-3 0,2-17-6 0,2-16-2 16,-2-5-10-16,5-23 0 0,-2-2-5 16,1-1-5-16,4 2-2 0,0 5-10 15,4 9-7-15,-2 13-16 0,-1 9-13 16,-1 12-12-16,3 5-14 0,4 0-5 0,-3 10-11 15,8 6-10-15,3 7-8 0,-1 6 1 16,12 8-12-16,0 9-12 0,11-2-11 0,14 13 6 16,2 2 14-16,-12-5 10 0,-6-3 11 15,-3-3 25-15,-3 2 9 0,-5-5 15 16,-4 1 8-16,-2-2 12 0,-5-5 9 16,-4 1 13-16,-2-4 11 0,0 5 17 15,-4-8 10-15,0 0-1 0,-5 2 4 0,0-6-2 16,-8 0-4-16,0 0 1 0,4-14 4 15,-12 6 5-15,0-3-5 0,-5 0 0 0,-4 1 5 16,0 2 2-16,-4 1 1 0,0 2 4 16,-3 4-10-16,-1 7-1 0,-3 3 6 15,-1 10-7-15,4 2 0 0,-3 5-8 16,5 10 1-16,7-3 1 0,4 2-5 0,4-5 0 16,4 2-1-16,6-4-3 0,2 2-3 15,2-4 1-15,6 3-10 0,2-4 7 0,0-6 2 16,6-2-7-16,-1 0-9 15,-1-6 10-15,4-1-5 0,-3-7 1 0,0-3 1 16,-2-1-5-16,2-7 1 0,-2-3-2 16,-1-5 3-16,0 1-2 0,-4-2 4 0,1 0-4 15,-3 5-1-15,-1 3 5 0,0-4-3 16,-1 6-2-16,0 1 4 0,0 0 2 0,6 4 0 16,-2 2 0-16,5 0 0 15,0 2-10-15,4 4 6 0,5 0 0 0,-1-3 1 16,3 1 8-16,2-3-6 0,-1-1 1 15,0-1-2-15,4-3-4 0,0-5 4 16,-1-4 0-16,4-10 0 0,0-3-2 0,-2-6-1 0,-7-4 2 16,5-20-2-16,-4-5 0 15,-7-3-2-15,-7-9 0 0,-3 1-1 0,-6 5-2 16,-3 12 3-16,-4 2-5 0,-1 9 10 16,-1 2 11-16,-1 8 16 0,3 4-3 15,-2 5-4-15,0 6-1 0,0 3-3 0,0 11-4 16,-1 5-2-16,5 0 2 0,-4 21-1 15,4-2 1-15,4 15-1 0,3 2 2 16,3 12-3-16,3-1-3 0,10 16-3 16,-3-14 2-16,-2-3-1 0,6-4-1 0,7 11-2 15,-3-14 0-15,0-5-2 0,-1-2-1 16,-5-10-1-16,0-2 0 16,-2-1-3-16,-1-9 1 0,-3-3-6 0,0-2 7 0,-2-5-1 15,-2-6 0-15,2-1 0 0,0-11-6 16,-3 0 6-16,2 2 0 0,-5-2-1 15,1 2 0-15,1 4 1 0,-4-1 0 0,2 1-2 16,0 4 3-16,2 7-2 0,0 1 3 16,7 1 1-16,1 7-2 0,2 4 1 15,6 5 3-15,-1 2-2 0,3 4-2 0,0-1-13 16,5 3-11-16,-3-6-12 0,2 0-19 16,-2-1-29-16,-1-1-34 0,-4-10-409 15,-2 1 180-15,-3-8 118 0</inkml:trace>
  <inkml:trace contextRef="#ctx0" brushRef="#br0" timeOffset="205784.7624">8528 16308 1112 0,'-14'-6'-37'16,"2"5"18"-16,4-2-11 0,2 0-5 15,-1 1 13-15,7 2 7 0,0 0 3 0,0 0 2 16,-7 8 2-16,7-8 5 0,0 0-4 15,20 7 2-15,-12-1-1 0,2-6-1 16,2 0 3-16,-2 0 0 0,0 0-4 16,-1 0 12-16,-1-6-6 0,-1 4 4 0,-1-6-2 15,-4-3-2-15,-2 0 6 0,-4 2-8 16,-2-7 3-16,-9-4 2 0,-2 6-8 16,-5 1 4-16,4-4 0 0,-4 7-4 0,1-1 1 15,2 3-1-15,4 6-11 0,3-2-6 16,4 8-11-16,8-4-17 0,-7 6-193 15,12 3 83-15,5-1 55 0</inkml:trace>
  <inkml:trace contextRef="#ctx0" brushRef="#br0" timeOffset="207387.2306">9455 16493 20 0,'-32'15'93'0,"4"4"-14"15,3 2 3-15,1 0-9 0,6 0-8 0,0 6-7 16,2 2-5-16,8-1 2 0,1 2-17 0,7-1-2 16,4-2 1-16,5-4-8 15,1 0 1-15,6-2-3 0,2-5-3 0,1-3-10 16,2-4 2-16,-2-7-1 0,5-4-5 15,-1-7 4-15,0-10-6 0,0-9-1 0,1-6-6 16,-6-8 3-16,4-24 4 0,-7-3-3 16,-9 6-5-16,-2-17 0 0,-6-6 2 0,-6 3-6 15,-5-3 3-15,-1 8 2 0,-6 2 5 16,-1 9 10-16,4 17 4 0,0 8 9 16,3 9-2-16,0 3 15 0,4 8-4 15,0 1-7-15,1 8-2 0,0 8-4 0,5 10 9 16,0 8-15-16,2 8 4 0,4 13 0 15,2 10-7-15,7 7 5 0,4 22-1 16,8 0-4-16,0-5 3 0,7 4-4 16,1-8-5-16,3 0 0 0,9-4 1 0,3-4 3 15,-1-3-6-15,5-5 1 0,8-12-7 16,-3-3-1-16,-6-10 0 0,-5-9-6 16,-1-3 2-16,-1-9-3 0,2-2 3 0,1-2-7 15,3-9 17-15,-9-1-13 0,3-4-4 16,-6-6 8-16,-7 6-7 0,-5-7 8 15,-3 2 2-15,-8 4 1 0,-3 3 4 16,-3 1 0-16,-3-2 2 0,-6 3-1 0,0 5 3 16,-5 0 1-16,1 1-1 0,-5 4-4 0,2 2-4 15,-3 3 1-15,2 3 5 0,-4 6-6 16,4 1 9-16,2 2-8 0,4 4 2 16,-1-4-1-16,3 6-1 0,2-2-2 15,4 2 2-15,1-6 2 16,1 1-6-16,2 3 1 15,2-5 0-15,2-7-4 0,2 5 3 0,-1-9-1 0,0 1 0 0,0-8 3 0,1 2-6 16,-1-5-1-16,0 0-3 16,-1-7 3-16,1 3-2 0,2-6-3 0,-2 4 2 15,-3-2 1-15,3 2 5 0,-2 1-1 16,1 3-4-16,0 2-1 0,2-5 6 16,0 4-1-16,1 3-3 0,0 3 3 0,2-2 3 15,1 2 12-15,4 2-12 0,-1 0-5 16,1-2 0-16,0-2 1 0,4-1 4 15,0-5 2-15,-1 2-5 0,5-11 0 0,-5-3-2 16,2-6 2-16,-1-5-3 0,-3-5 2 16,-5-4 5-16,-4-6-6 0,-4-4 6 0,-1-24-2 15,-5 9-7-15,-4 10 6 0,-2 4 1 16,0 11 12-16,0 0 6 0,0 10 3 16,-3 4 3-16,3 3-3 0,2 4-4 15,-2 11 2-15,2 7-9 0,0 3 4 0,0 0 1 16,11 37-5-16,-3-11 2 0,5 10 1 15,2 5 1-15,3 1-1 0,2 6-6 16,12 13-1-16,-5-4-2 0,3 4-2 16,-7-14-2-16,-6-10 0 0,0 3 3 0,-4-14 6 15,-5-3-4-15,1 2-3 0,-1-7-6 16,-4-2 7-16,-2-4-1 0,-2-3-2 16,-2-5 2-16,2-4 2 0,0 0-6 0,0 0 0 15,-14-16-1-15,10 7 1 0,4-4-4 16,0 0 0-16,2-7 4 0,2 5 6 15,2-2-13-15,2 0 7 0,0 4-1 0,6-2-1 16,0 3 1-16,-1 0 3 0,4 5-8 16,0 0 4-16,-1 5-4 0,4-4 6 0,-3 3-4 15,0 3-1-15,2 0 7 0,0 0-3 16,2 0-1-16,-2 0 3 0,2 0 0 16,-2 0-3-16,3-3-3 0,-2 0 7 15,0 1-2-15,1-3-2 0,0-2-3 16,0-2 11-16,1-1-7 0,-2 2-2 0,-2-5 6 15,-1 5-5-15,-5 1 2 0,1 1 5 0,-2 0 4 16,-1 4 0-16,-2-3 7 16,-1 1-5-16,-3 2 1 0,-4 2 2 0,0 0-1 15,11 11-2-15,-9-7 0 0,2 6 2 16,0-3-1-16,0 3 1 0,3 1-3 0,1 3 3 16,1-6-2-16,0 4-5 0,-1 1 3 15,2-4-5-15,0-1-1 0,-2-1-2 16,0-1-4-16,0-5 0 0,1 4 3 0,-3-5-3 15,-6 0 0-15,15-11-4 0,-9 8 3 16,-1-5 0-16,1 3-4 0,-2-4 1 16,0 1 2-16,0 3 2 0,0-2-3 15,0-2 0-15,4 1 6 0,-2 0-6 0,4-1-3 16,-2 3 2-16,3-5 7 16,2 3-4-16,0 2 0 0,-1-1-3 0,4 5 2 0,-4-4 4 15,0 4-1-15,4 2 2 0,-4 0-3 16,1 0 2-16,-1 0-1 0,-1 2 2 15,0 0 1-15,1 2-1 0,-4-2 7 16,4 1-6-16,-4-3 4 0,-2 2-3 0,3 0-2 16,-9-2 2-16,12 4 4 0,-5-4-2 15,-7 0-11-15,11 0 5 0,-3-4-1 16,-8 4 0-16,14-4-6 0,-2-1 0 16,-4-1 1-16,2 4-3 0,1-4 4 0,-1 4-1 15,1-3 3-15,2 1 4 0,-3 0-4 16,0 4 0-16,4 0 2 0,-4 0 2 15,3 0 7-15,0 0-8 0,-1 2 0 0,3 4 3 16,0-1 3-16,0-5-1 0,-3 8 3 0,3-6-1 16,-2 4-1-16,2-1-1 15,-3-5-1-15,1 4 3 0,0-4-11 0,-1 4-1 16,2-8-9-16,-2 2-16 0,-4 0-25 16,3-1-23-16,-5-3-204 0,1-2 98 15,-7 0 64-15</inkml:trace>
  <inkml:trace contextRef="#ctx0" brushRef="#br0" timeOffset="207616.8713">11354 15790 33 0,'8'1'40'0,"-2"2"-5"16,0 1 2-16,-6-4 4 0,11 0 5 16,-11 0-1-16,6-7-6 0,-6 3-1 15,-2-4-1-15,-2 0-10 0,-5-3 1 0,-1 1-6 16,0-3 2-16,-2 5-11 0,0-3-9 16,0 1-19-16,-1 3-14 0,2 1-130 15,-2 6 54-15,3 0 36 0</inkml:trace>
  <inkml:trace contextRef="#ctx0" brushRef="#br0" timeOffset="207920.155">10255 17318 1496 0,'-36'51'0'15,"10"-5"34"-15,7-12-24 16,11-2-19-16,6-7 15 0,6 0-3 0,9-4 11 15,10-7-2-15,12-8-3 0,17-11 7 0,39-4-4 16,27-22 2-16,9-4-6 0,8-14-4 0,12-4 9 16,39-13 2-16,2-9-6 0,0 1 3 31,-8-2-2-31,-41 19-3 0,-6 0 3 0,-13 5-4 0,-5 5 2 0,-18 4-1 16,-25 9 2-16,-7 8-1 0,-16 3-1 0,-13 4-1 15,-6 5 2-15,-5 1-6 0,-5 5-4 16,-2 1 4-16,-2-5-2 0,-4 5-15 15,-4 1-6-15,1-1-32 0,-1 1-34 16,-1 1-37-16,-3 0-375 16,0 0 170-16,-2 2 112 0</inkml:trace>
  <inkml:trace contextRef="#ctx0" brushRef="#br0" timeOffset="252551.4832">2432 1691 16 0,'-5'-2'59'0,"5"2"-8"15,0 0 0-15,0 18-1 0,0-5 4 0,0 6 5 0,0 2-2 16,3 7-2-16,-3 7 1 0,0 5 0 16,0 4-4-16,0 13 8 0,0 2 3 15,0 1-10-15,-3 23-1 0,1-1 1 0,0-14-3 16,-2-7-6-16,1-2 2 0,1 0-2 16,-2-2-9-16,2-2 6 15,0-1-8-15,0-11-3 0,0-1-2 0,2-3-7 16,-2-7-3-16,2-3 4 15,-2-5-4-15,2 0 1 0,0-5-1 0,0 0 3 16,0-6 1-16,0-1 2 0,0-5-3 0,0-5-5 0,0-2-2 16,6-15-10-16,-2-1-12 0,4-9-6 15,3-9-9-15,6-10-5 0,8-19 3 16,3-4 3-16,0 7 1 0,1-3-2 0,-1 5 6 16,-2 11-1-16,-8 9 2 0,1 8 1 15,-4 3 5-15,-2 5-4 0,-3 3 1 16,1 0 5-16,-2 4-7 0,-1 2 2 0,-4 5 3 15,0 5 1-15,-2 0 6 0,-2 3 7 16,0 0 1-16,-8 30 9 0,2-10 0 16,-4 2 6-16,0 2 2 0,2 3 1 15,0 0-3-15,2-2 0 0,1 0 3 0,3 2-2 16,2-4 4-16,2 2 2 0,5 0-2 0,-1-2-3 16,4 0 0-16,4-2 1 0,0-2-3 15,5-2-1-15,0-1 0 0,0-2-1 16,5-3-2-16,-4 1-13 0,4-1-11 15,-5-3-19-15,2-2-17 0,0 0-20 0,-3-1-17 16,-2-4-20-16,1 0-24 0,-2-1-262 16,2-1 132-16,-3-3 87 0</inkml:trace>
  <inkml:trace contextRef="#ctx0" brushRef="#br0" timeOffset="252704.0045">3176 2621 1 0,'5'-8'81'0,"4"2"-6"0,1-1-6 0,2 1-6 0,2-3-9 16,2 1 1-16,3-2-4 0,3 0-11 16,0-2-7-16,4 0-23 0,2-2-24 15,3-3-37-15,1 3-108 0,0-1 54 16,-1-1 35-16</inkml:trace>
  <inkml:trace contextRef="#ctx0" brushRef="#br0" timeOffset="253344.6687">4087 1714 91 0,'-4'-7'122'0,"1"1"-10"16,1 1-20-16,0 3-5 0,2 2-5 15,0 0-6-15,-6 13 10 0,6 6-5 16,0 9 0-16,-2 10 0 0,0 8-4 0,0 10-5 16,4 4-6-16,-2 24-1 0,0-2-4 15,2 4-4-15,2-4-5 0,2-3-8 0,1 0-1 16,-1-15-6-16,0-8-2 0,0-3-7 16,4-3 0-16,-2-5-1 0,-2-5-1 15,2-5 0-15,-2-1-5 0,1-9-3 0,-2-3-4 16,-1 0 0-16,0-6-6 0,0-3-2 15,-2-5-2-15,2-2-15 0,-4-6-5 16,0 0-11-16,5-16-22 0,-5-2-10 16,-2-7-13-16,-3-11-17 0,1-4-9 0,-4-14 2 15,-1-19-8-15,0-6-6 0,-1-2-261 16,2 0 126-16,2 0 84 0</inkml:trace>
  <inkml:trace contextRef="#ctx0" brushRef="#br0" timeOffset="254351.1641">4377 1127 49 0,'-15'3'75'0,"-2"5"1"0,-3 5 0 15,0 9 6-15,-6 13-1 16,3 6 13-16,-7 21-11 0,7 6-12 0,4 4 2 15,6 3-1-15,5 2-8 0,6-9 0 0,4 15-6 16,4-1-9-16,5-2-6 0,4 2-1 16,2-3 4-16,3 1-7 0,2-6-7 15,-1-4 0-15,-2-1-8 0,-2-14 0 16,-3-7-1-16,0-2-5 0,-4-11 0 0,1 2-2 16,-3-3-1-16,-1-7-8 0,-3-1 3 15,0-3-2-15,-2-3-1 0,-2-2-3 0,0 0-13 16,-6-5-18-16,-3-2-8 0,-1-1-12 15,-5-5-4-15,-1-3-13 0,-4-6-1 16,-1-1 6-16,0-7 3 0,2-5 6 0,-3-4 6 16,4-4 4-16,0-3 6 15,4-1 10-15,1 3 11 0,1-3 5 0,0 4 12 16,4 0 5-16,0 0 3 0,2 0 4 16,2 3 11-16,1 1-4 0,3-2 0 15,5 0-2-15,3 1-8 0,2-2 1 0,5 3 1 16,4-1 1-16,2-1 0 0,3 4-3 15,4 1 3-15,-4 3-5 0,2 4-1 0,-3 4 1 16,3 3 1-16,-5 2-3 0,0 2 10 16,2 3-11-16,1 5 0 0,-1 0 3 15,-2 3 1-15,-2 1-1 0,3-2-1 0,-6 2 4 16,4 0-1-16,-4 0 6 0,1-1-2 16,-2-3 4-16,0 1-8 0,1-1 12 15,0-3-4-15,-2-1-1 16,3-2 0-16,-2 1 0 0,2-6-1 0,-1-3-1 0,2-2 0 15,-4 0-1-15,0-9-3 0,-2-2-4 0,-3-1-5 16,-5-3-7-16,-4 2-4 0,-4-5 8 16,-5 1-16-16,-1 2 11 0,-8-3-1 15,-2 2 0-15,-2 1-1 16,1 2 1-16,2 4 2 0,2 2-1 16,3 0 0-16,0 1-1 0,6 3 0 0,2 0-6 0,4-3-8 15,6 1 1-15,6-2-8 0,4-4 0 16,6 0-11-16,6-3-2 15,1 0-7-15,7-3 1 0,2-1 0 0,-2 1-3 16,-1-4 6-16,2 1 4 0,-5-3 3 0,-2-5 6 16,0 1 0-16,-6-2 9 0,-3 0 1 15,-7 4 3-15,-2 3 4 0,0 3 9 0,-4 5 5 16,-2-1 10-16,0 4-1 0,0 2-3 16,0 1-3-16,-1 6 4 0,-1 4-1 15,-2 6 5-15,0 0 10 0,0 0-2 0,2 30-3 16,-2-9 6-16,0 10-9 0,4 5 6 15,-1 8-1-15,3 7 0 0,0 2 5 16,3 1-12-16,3 20-1 0,1-15 3 0,0-8 1 16,-1-1-1-16,3-3-3 0,2-1-13 15,0-4-2-15,2-6-6 0,-2-5-24 16,-1-3-10-16,6-6-14 0,-3-6-32 0,2-4-259 16,4-5 118-16,-3-5 78 0</inkml:trace>
  <inkml:trace contextRef="#ctx0" brushRef="#br0" timeOffset="254751.1713">5856 1933 55 0,'-6'-6'104'0,"-4"3"-6"15,-4 0-5-15,-4 3 3 0,-3 5-6 16,-5 1-8-16,0 1-9 0,-1 5-4 0,-1 3-12 16,4 0-2-16,-2 2-9 0,7 4-2 15,2-2-3-15,4 0-5 0,5 0 0 16,2-4-3-16,6 2-17 0,0-4 12 15,2-1 0-15,2-1-1 0,4-6 1 16,3-2 8-16,1-4 2 0,3-6 3 0,4-4-2 16,5-8 0-16,-1-7-6 0,0-9 0 0,0-6-5 15,5-20-6-15,-5-8-2 16,-4-7-5-16,-6 2-2 0,-1-1-4 0,-5 14 3 16,-5 11 0-16,3 9-2 0,-5 5 2 15,2 5 0-15,0 5 3 0,-2 2-7 16,0 7 3-16,-2 6-2 0,0 5 1 15,2 6 0-15,0 0-2 0,-14 33-12 0,8-7 17 16,2 10-2-16,0 6 0 0,4 5-1 16,2 3 0-16,4 6-4 0,3-5 4 15,0 0-10-15,1 1-7 0,0-2-19 0,3-3-19 16,0-1-19-16,2-2-25 0,1-4-32 16,-2-10-371-16,2-2 167 0,-1-6 111 0</inkml:trace>
  <inkml:trace contextRef="#ctx0" brushRef="#br0" timeOffset="254977.4347">6874 1521 33 0,'-8'0'109'0,"8"0"0"0,-17 15-4 16,4 0-17-16,1 4-4 0,-1 5-11 15,3 5-4-15,1 1-6 0,4 0 6 16,5 3 0-16,2 0-14 0,5 1-5 16,4 4 0-16,1-4-1 0,7 5-9 0,5-3 1 15,1-2-3-15,3-6-21 0,-3-3-19 16,2-6-17-16,3-3-25 0,2-5-34 16,-5-5-286-16,3-5 124 0,2-4 82 0</inkml:trace>
  <inkml:trace contextRef="#ctx0" brushRef="#br0" timeOffset="255934.8807">7421 1716 94 0,'4'-6'111'0,"4"-2"-4"0,3 2-8 16,5 4-9-16,4-3-13 0,1 4-6 16,2 1-8-16,7 1-4 0,-3 6-6 15,5 4-7-15,0 1 6 0,-3 2-13 0,-1 4-3 16,0-2-11-1,-7-2-2-15,0 1-2 0,-2-2-2 0,-5 1 0 0,0-4-5 16,-2-1 5-16,-3 0-6 0,-1-3 8 16,-4 1 9-16,0-2-1 0,1-3 12 0,-5 3-5 15,0-5 0-15,0 0-9 0,0 0 3 16,6-12 0-16,-1 5-6 0,1-6-4 16,2-3-3-16,2-3 0 0,6-2-1 0,0 3-7 15,-1-1 2-15,2 1-1 0,0 4-3 16,-1 2-7-16,-2 1-4 0,0 6 1 15,2 2 1-15,-4 3 1 0,1 3-1 0,1 2-5 16,0 6 6-16,-4-2 1 0,2 2-1 16,-1 3 1-16,4 2-11 0,-2-3 13 15,1 2-2-15,0-4 2 0,-2 1 2 0,2-3-2 16,4-1 2-16,-1-3 0 0,2-1-3 16,0-4-1-16,1-1 5 0,4-4-2 15,0-4-4-15,-3-4 7 0,-1-2-6 16,-2-3-7-16,-4-3 3 0,2 1-7 0,-8-4 1 15,-2-1 4-15,-6 3-9 0,-2 1-3 16,-4-2 9-16,-3 0-4 0,-4 2 0 16,3 0 1-16,-2 5-1 0,0-1 1 0,4 3 9 15,2 0-9-15,0 3 0 0,-1 1 3 16,5-2-10-16,2 5 0 0,2-2-5 16,5 0 2-16,3-1-4 0,5 0-7 0,2 0-4 15,4 3 0-15,0-2 8 0,0-1-5 16,1 2 3-16,-4 1 7 0,2 2-1 15,-3-1 4-15,-3 0 3 0,1 0 3 0,-4 2-2 16,-3 1 5-16,0 1 3 0,-8 2 5 16,8 0 7-16,-8 0 6 0,-4 9 0 0,4-9-2 15,-4 13 4-15,2-3 2 0,0-1-3 16,0 5-2-16,2-3 0 0,2 6 4 16,2 0-2-16,4 1-1 0,-2 3 1 15,4 1-8-15,0 1 6 0,5 2 4 16,3 0 0-16,-4-1-2 0,1 0-1 0,-2-3-1 15,-1-3-6-15,-1 1 2 0,-5-4-1 16,3-1 11-16,-5 0-7 0,0-1 14 16,-2-1 21-16,1-4 2 0,-1 3 5 15,-2-4 6-15,2 0 3 0,0 1-1 0,2-4-6 16,-4-4-4-16,8 2-7 0,-8-2-3 16,24-14-4-16,-5 1-10 0,8-6-7 0,8-7-6 15,15-13-9-15,1-1-10 0,-1-3 2 16,-1 3 0-16,2 2 1 0,-15 7-1 0,-6 7 2 15,-7 6 0-15,-4 2-2 0,-4 4 4 16,0 0-8-16,-7 4 5 0,-1 4-1 16,-3 3 6-16,-4 1-6 0,0 0 5 15,0 0 3-15,-2 13 0 0,0-5-3 0,2-1 2 16,0 2-5-16,2 5 8 0,0-1-2 16,2 3 5-16,4 3-9 0,0 2 7 15,2-1 0-15,0 1-2 0,-2 4 3 0,-1-2-4 16,-1 0 1-16,-2 0-1 15,-1-2 1-15,-6 1 0 0,-3 3 4 16,-9 0 0-16,-5 2-4 0,-6-4-32 0,-8 1-37 0,-7-3-60 16,-5-3-365-16,-3-5 167 0,-1-4 111 15</inkml:trace>
  <inkml:trace contextRef="#ctx0" brushRef="#br0" timeOffset="256965.088">10326 1348 71 0,'0'0'115'0,"20"4"-7"16,-10 6-2-16,3 1-16 0,2 4-2 0,0 6-9 0,-1 6-6 16,2 6-10-16,-4 0-2 0,2 11-3 15,0 1-9-15,-2 0-4 0,-3-7-1 16,1-2-9-16,-1 0-4 0,0-5-1 0,-3-4-1 15,0-3-4-15,-2-3 6 0,0-3 18 16,0-2 20-16,-2-3 8 0,3-4-7 0,-3-4-1 16,3-2-11-16,-5-3-4 0,0 0-7 15,14-22-5-15,-3 5-4 0,1-4-8 16,8-5-8-16,4-5-15 0,2-3-20 16,4 2-10-16,1-2-13 0,3 7-13 15,0 2-16-15,3 2-15 0,-6 5-6 16,3 6-3-16,0 2 1 0,0 2 0 0,-5 2-2 15,3 5 4-15,0 1 7 0,0 0 7 0,-1 0 10 16,-1 0 5-16,-4 0 9 0,-3 0 8 16,-2 1 15-16,-2-1 17 0,-5 0 13 15,0-1 10-15,-4 1 3 0,-2 0 3 16,-8 0 4-16,0 0-6 0,0 0 3 16,0 0-1-16,0 0 1 0,-14 11-5 0,6-5-3 15,-4-1 2-15,0 5-6 0,4 0 1 0,-3 1 2 16,4-2-8-16,-1 5 3 0,2-5-3 15,-1 3 2-15,5-1-3 0,0 0 1 16,2-2 1-16,2-1-1 0,4 0-2 0,-1 1 4 16,3-4-4-16,3 1-2 0,2-3 0 15,1 3 2-15,2 0 1 0,-4 0-6 16,3 0 0-16,-3-1-3 0,3 3 1 16,0-1-1-16,-3 3 2 0,4-1-3 0,-2 1 3 15,1-1 2-15,0 1-3 16,2-1 4-16,2-3-2 0,0 0 6 0,2-3-6 0,2-3 1 15,1-1 2-15,1-7-2 0,3 1 0 16,1-9 2-16,7-5-3 0,0-4 2 16,2-5 1-16,7-12-3 0,-3-4-2 15,-6 6 3-15,-9 4 1 0,1 3 0 16,-7 5 8-16,-1 1 5 0,-6 7 1 16,0 2-3-16,-2 1 0 0,-4 4 3 0,-2 5-10 15,-2 3 3-15,-6 5 3 0,2 0 0 0,0 0-1 16,-12 25-3-16,8-10 7 0,-2 4-7 15,-2 2-2-15,6 4 0 0,0 0 0 16,4 3 5-16,2-2-2 0,4 1 3 0,0 0-6 16,2 1 2-16,3-6 3 0,2-2-6 15,2-1 0-15,-1-5-1 0,4-1 2 16,1-5-1-16,-2-3-3 0,6-1 2 0,-3-2-5 16,-2-2 1-16,2 0-2 0,-3 0 4 15,0 0-2-15,-4-2 1 0,-3 2 2 16,2 2-4-16,-4 2 1 0,5-1 3 15,-5 5-9-15,3 0 9 16,0 1-2-16,-3 1 3 0,0 0-5 0,2 1 4 0,-2-2-4 16,0 2 5-16,1 1-2 0,2-3-14 15,-3 0-13-15,-1-2-26 0,1-3-27 0,1-2-248 16,-2-4 112-16,-1-4 73 0</inkml:trace>
  <inkml:trace contextRef="#ctx0" brushRef="#br0" timeOffset="257104.8998">12454 1434 41 0,'-7'-11'108'16,"5"1"-8"-16,0 3-9 0,0 1-9 0,2 2-11 16,0 4-7-16,-2-8-19 0,0 5-40 15,2 3-53-15,0 0-143 0,-8-2 65 16,8 2 43-16</inkml:trace>
  <inkml:trace contextRef="#ctx0" brushRef="#br0" timeOffset="257761.4083">2840 3617 14 0,'-4'2'47'0,"4"-2"9"0,0 0 5 0,0 0 3 16,21-7-1-16,5-1 5 0,20-7-2 15,29-10 4-15,30-7-1 0,16-7 1 0,12-1-4 16,9-1-4-16,14-2 0 0,43-13-7 0,0 2-6 16,0 2-7-16,-35 11 3 0,0-2-6 15,-5 3-5-15,-7 5 1 0,-5 0-4 16,-10 1-3-16,-8 3 2 0,-8 3-3 15,-7 3-5-15,-25 4 0 0,-4 4-6 16,-9 2 2-16,-15 1-2 0,-12 5-4 0,-9 2 1 16,-2-1-1-16,-8 2 6 0,-1 0-8 15,-3 1-3-15,-7-1 3 0,-2 2-7 16,0 0-6-16,-7 2-15 16,-3 1-15-16,-3-3-13 0,-4 4-15 0,0 0-10 0,0 0-18 15,-38 0-16-15,10 5-238 0,-10 3 117 0,-4 2 77 16</inkml:trace>
  <inkml:trace contextRef="#ctx0" brushRef="#br0" timeOffset="258075.5919">3655 3642 10 0,'62'-10'82'15,"15"-5"0"-15,21-2-4 0,38-7-4 16,10-4-7-16,13 0-4 0,9-3-6 0,6 1-4 16,-1 0-1-1,-3-3-1-15,-1 3-4 0,-3-1-7 0,1 3-7 0,-9 1 5 0,-7 4-2 16,-11 0-9-16,-13 5 0 0,-28 2-2 16,-8 3 3-16,-8-1 1 0,-18 5-3 15,-14-1 3-15,-7 4-2 0,-4 2 1 16,-4-2-2-16,-3 0 1 0,-7 1 7 15,0 1-11-15,0 0-1 0,-5-1-1 0,-2 1-11 16,0 1 6-16,-2-3-16 0,0 1-23 0,2 3-21 16,-5-4-23-16,2 1-34 15,-2 2-258-15,-1 1 123 0,-2 0 80 0</inkml:trace>
</inkml:ink>
</file>

<file path=ppt/ink/ink1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40:44.700"/>
    </inkml:context>
    <inkml:brush xml:id="br0">
      <inkml:brushProperty name="width" value="0.05292" units="cm"/>
      <inkml:brushProperty name="height" value="0.05292" units="cm"/>
      <inkml:brushProperty name="color" value="#FF0000"/>
    </inkml:brush>
  </inkml:definitions>
  <inkml:trace contextRef="#ctx0" brushRef="#br0">4933 15773 84 0,'8'4'82'0,"2"0"5"16,0-1 0-16,5 3-3 0,2-5-3 0,4 6 0 16,7-7-3-16,3 0 4 0,11-4 1 15,14 0-6-15,3-2-3 0,26-1 6 0,6-7 0 16,8 3-4-16,28-4-6 0,4 1-3 15,5-1 0-15,-1-4-4 0,0 4-1 16,1-3 2-16,-1 2-6 0,-2-3-13 0,3 3-1 16,-3-3-1-16,-4 4-1 0,-4-4-2 15,-22 6 1-15,-6 0-1 0,-8 3-6 16,-4-4 0-16,-18 7-6 0,-15-1-2 0,-7 3-1 16,-3-1-1-16,-1 1-6 0,-9 2-3 15,-4 0 4-15,-6 0-6 0,0 2-3 16,-1 1 1-16,-5-3-2 0,2 3-4 0,-6-3 0 15,-2 2 0-15,4 1-5 0,-4-2-3 16,1 2-10-16,-3-3-7 0,1 3-9 16,-1-1-12-16,-8 1-12 0,13 0-9 0,-13 0-20 15,12 0-11-15,-6 0-6 0,4-5-8 16,-2 3-14-16,0 1-12 0,3-3-339 16,2-2 160-16,2 3 106 0</inkml:trace>
</inkml:ink>
</file>

<file path=ppt/ink/ink1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7T04:36:04.684"/>
    </inkml:context>
    <inkml:brush xml:id="br0">
      <inkml:brushProperty name="width" value="0.05292" units="cm"/>
      <inkml:brushProperty name="height" value="0.05292" units="cm"/>
      <inkml:brushProperty name="color" value="#FF0000"/>
    </inkml:brush>
  </inkml:definitions>
  <inkml:trace contextRef="#ctx0" brushRef="#br0">16967 10635 7 0,'-4'-3'54'0,"0"-1"-2"0,4 4-2 0,-8-6-5 15,8 6-6-15,-2-5 4 0,2 5-12 16,10-10 0-16,0 0-5 0,11 0 0 15,9-3-2-15,4 1-5 0,10-7-1 0,5 2 1 16,1 0-4-16,3 1-3 0,15-5 1 16,-11 5 0-16,-8 1-3 0,-3 2 0 15,1 1-2-15,-9 4 1 0,-2-1-3 0,-8 3-2 16,-3-1 0-16,-1 1-6 0,-6 2 0 16,1 0-9-16,-4 1-10 0,-4 1-7 15,-1 0-8-15,-6 2-10 0,-4 0-105 0,0 0 52 16,0 0 33-16</inkml:trace>
  <inkml:trace contextRef="#ctx0" brushRef="#br0" timeOffset="660.6111">17545 10408 39 0,'-11'4'2'15,"0"2"5"-15,3 0 3 0,-3 5 5 16,1 1 1-16,-1 3 1 0,0 2 2 0,1 5 1 16,2 2 0-16,-1 2 3 0,0 1 0 15,3 0-3-15,-2 5 1 0,1 0-3 16,-1 0 5-16,2-2-6 0,1 1-1 15,-1-3-2-15,2 0-4 0,-1-1 1 0,1 0 0 16,2-3 0-16,0-1-3 0,2-2 0 16,0-2-4-16,0 0-3 0,4-1-1 0,-2-3-6 15,5 0-4-15,-1-4-6 0,3 0 1 16,1-1-3-16,1-2-1 0,-1-2 1 16,3 0 3-16,0-5 0 0,1 1 1 15,0-1 3-15,0-2 4 0,3-1-1 0,0-4 2 16,0 1 6-16,4-5 4 0,-2 0 0 15,2-3 3-15,-1 0 3 0,-4-4-1 16,4 1 3-16,-4-2 1 0,-1 0 1 0,-2-1 0 16,0 3 3-16,-3-3 0 0,-4 2-1 15,3 3 4-15,-5 0-2 0,-1 1 3 16,-3 4-10-16,0-1 2 0,-3 0 0 0,-1 5-3 16,-3 1 0-1,7 4-1-15,-14 0 0 0,14 0-4 16,-15 9 2-16,6 1 1 0,3 1-3 0,-1 3 2 15,3-1 0-15,4 1-1 0,2 1-2 0,3-3 1 16,3 1-3-16,3-2 1 0,4-4-2 0,8 1 4 16,-4-4-1-16,5-2-1 0,1-2 1 0,3-3-2 15,3-3-3-15,1-5 1 16,0 3 1-16,0-7-2 0,-1 2 1 0,-3-1-2 16,-6 4-1-16,-2 0 1 0,-4 3 4 15,2-1-1-15,-6 0 0 0,1 3-4 0,0-1 3 16,-2 2 3-16,-1 3-3 15,0 1 3-15,4 3-2 0,0 3 0 0,3 3-1 16,2 3 2-16,2 3-1 0,5 2 2 0,-3 3-2 16,2 0 0-16,-4 4 3 0,1-3-5 15,-4 1 4-15,-2-3-2 0,-4 0 3 16,-1 0-2-16,-5-4-1 0,-2 0 1 16,-2-1-1-16,-4-3 1 0,-2 3 6 0,-2-4-4 15,-3 0-3-15,1-2 1 0,-3-2-1 16,3-1-3-16,-1-3-4 0,1-2-5 15,8 0-14-15,-12-6-8 0,4-1-8 0,6-2-6 16,0-4-108-16,0-5 53 0,4-1 35 16</inkml:trace>
  <inkml:trace contextRef="#ctx0" brushRef="#br0" timeOffset="806.8009">18520 10797 10 0,'0'20'23'0,"0"-4"0"0,0 4-4 16,0-1 0-16,-2-1-4 0,2 4-1 0,2-2-1 16,-2 1-2-16,2 1-12 0,-2-4-49 15,2 0 17-15,-2-1 11 0</inkml:trace>
  <inkml:trace contextRef="#ctx0" brushRef="#br0" timeOffset="953.0823">18520 10912 71 0,'19'-12'94'0,"7"1"-18"0,12-2-6 0,11 3-17 15,1-2-30-15,3 3-46 0,0-3-101 16,-4 3 42-16,-6-1 28 0</inkml:trace>
  <inkml:trace contextRef="#ctx0" brushRef="#br0" timeOffset="1750.6779">18193 9146 33 0,'18'9'74'0,"-11"3"1"0,3-1-10 0,1 8 6 16,4 10-10-16,-3 1 0 0,-2 7-4 15,6 8-6-15,-2 1-1 0,-1 1-8 16,0 3 0-16,0-2-6 0,-1 1 0 16,1-3-4-16,0-2-4 0,-3-6-1 15,3-1-2-15,-4-6 0 0,1 0-1 0,-1-8-1 16,-3-1 9-16,0-4 7 0,0-4 12 15,-1 3 3-15,2-9 7 0,-3 0-5 0,0-4-5 16,2-4-6-16,-6 0-5 0,14-15-4 16,-2 1-6-16,0-2-3 0,5-11-4 15,0-2-12-15,4-7-5 0,5-2-13 0,1 0-1 16,1 1-8-16,0 3-4 0,0 4-14 16,-2 5-9-16,-1 6-5 0,1 4-11 15,-3 6-11-15,-2 4-6 0,0 5-6 0,1 6-10 16,-2 3-230-16,2 3 110 0,1 7 72 15</inkml:trace>
  <inkml:trace contextRef="#ctx0" brushRef="#br0" timeOffset="2386.2119">19206 9743 118 0,'0'0'7'0,"9"-6"6"16,-5 1 3-16,-2-1 8 0,-2 1 7 0,0 5 3 16,-6-11-3-16,2 5 0 0,-6 2-2 15,0 0-1-15,-2 2-3 0,-6 1 1 16,0 2-4-16,-3 5-1 0,-3 1 0 15,3 5-2-15,0 1-2 0,2 2-2 0,2 3 1 16,2 1-3-16,7-2 0 0,0 0 0 16,4-2 1-16,4 2 0 0,4-1 1 15,0-3-1-15,2 1 0 0,2-6 4 0,0 3-2 16,3-5-1-16,0 0 0 0,2-5 0 16,-3-1-7-16,2 0 1 0,0-4 1 15,0 2-4-15,-2 1 9 0,-1-2-2 0,0 1-9 16,-1 1-3-16,0-2 2 0,1 3-1 15,-9 0-3-15,17 4 0 0,-6 1 12 0,1-2-14 16,0 5 5-16,4 0-3 0,1-2 4 16,2-2-3-16,0 2 1 0,4-3 1 15,0-2-3-15,7-5 1 0,-1-2 3 16,5-3-1-16,2-4 0 0,5-6 0 0,-3-6-4 16,-2-6 1-16,6-12 0 0,-4-9-2 15,-4-4-3-15,-2-8-1 0,-5 1-2 16,-3 3 1-16,-8 8-1 0,0 12 6 15,-6 6 0-15,-2 1-1 16,0 11 1-16,-1 1 1 0,-2 4-1 0,-1 6 0 0,-2 8 5 16,-2 3 3-16,0 0 1 0,-2 27-3 15,0-5 1-15,-2 5-1 0,1 4 3 0,1 7-2 16,0 0 1-16,2 0-1 0,2 2 2 16,3-4 2-16,1 0-5 0,2-4 4 0,1-5-1 15,-3-2-3-15,4-2 3 0,-1-4 4 16,2-4-5-16,-1-3-2 0,2-5 0 15,0-3 1-15,0-2-9 0,1-6 4 0,2 1-1 16,-2-5-3-16,-1 0 5 0,0 0-3 16,2 4 0-16,-4-5-4 15,-2 6 3-15,1-2 0 0,0 4-1 0,-1 0 3 0,-8 1 0 16,17 5 0-16,-9 0-1 0,3 5 4 16,0-1-1-16,-1 3-1 0,2 3-1 15,4 2 1-15,-4-2 4 0,3 1-2 0,0 0-8 16,0-3-11-16,-1 1-18 0,0-3-16 15,0 0-188-15,-3-4 82 0,3-3 53 16</inkml:trace>
  <inkml:trace contextRef="#ctx0" brushRef="#br0" timeOffset="3631.8878">20573 9888 49 0,'7'-4'56'16,"-1"1"0"-16,-1-2-2 0,-3 3 3 16,0-4-6-16,0 0-5 0,-2 6-3 15,-6-9-8-15,-3 5 2 0,-2 2-2 0,-1-1-7 16,-5 8 0-16,-3-1-3 0,-2 3-2 16,0 4 6-16,1 5-9 0,0-3-7 0,2 5 3 15,4 1-3-15,4 0-1 0,1-1-1 16,6 0-1-16,0-2-1 0,6-2-4 15,0-3 4-15,4 1-2 0,4-7 1 16,2-2-1-16,2-3-2 0,0-4 2 0,6-4-3 16,-1-4 3-16,0-3-3 0,2-7 0 0,1-3-3 15,-4-4-2-15,1-9 1 0,1-6 2 16,-2-1-6-16,6-20 0 16,-5 0 6-16,-2 12-8 0,-4 9 1 0,-5 6-1 15,-2 4 3-15,0 7 0 0,1 4 0 0,-2 2 0 16,-1 6 1-16,-2 3-1 0,-4 8 2 15,2 4 1-15,0 0 1 0,-9 23-2 16,2-5 0-16,3 6 1 0,0 2 1 16,0 4 1-16,2 0-1 0,2 1 2 15,0 1-2-15,4 1 2 0,0-2 1 16,4 2 1-16,6-4-4 0,-2-3 3 0,5-5 1 16,2-2-3-16,2-3-1 0,3-4 2 15,1-3 0-15,2 0 0 0,-1-5-1 0,-3-4-1 16,-1 2 3-16,-2-2 2 0,0-2 1 15,-3-1 6-15,-5 2-6 0,-2-1 6 16,-2-2-1-16,-4 1 0 0,-4 3 1 0,2-6-1 16,-2 6 1-16,0 0-6 0,0 0-2 0,-26 2 6 15,14 3-4-15,1 3-1 16,-2-1-1-16,2 5 2 0,3-3-2 0,0 2 1 16,2 3-1-16,4-3 0 0,-2 0-2 15,8-1 1-15,-4 0-1 0,6-2 2 0,0 1-4 16,0-3 4-16,5 1-1 15,-3-2-3-15,5-2-2 0,-2-1-1 0,1-2 2 16,-2 2-2-16,2-2-2 0,-2-2 4 16,0 4-7-16,-1-2 2 0,-9 0-2 15,15 2 1-15,-9-2-2 0,-6 0 4 0,15 4-6 16,-7-4 3-16,1 3 3 0,2 0 6 16,1-2-3-16,1 1-3 0,4 0-1 15,0-2 5-15,2 0-3 0,0-4 2 0,7-1 1 16,-1-7 1-16,2-1-5 15,2-4 2-15,-3-5 0 0,4-9-4 0,-1-5 1 16,9-12-6-16,-1-6 2 0,-12 6-6 0,-4 7 0 16,-4 3 7-16,-2 5 1 0,-5 3 3 0,1 7-4 15,-3 2 4-15,-1 5-4 0,-1 2 0 16,-3 5 3-16,-1 7 2 0,-2 2-1 16,0 0 3-16,0 16 2 15,-2 0-5-15,-1 0 6 0,1 5-2 0,0 0-3 16,2 2 3-16,-2 4 2 0,2-3 1 15,0 0-3-15,0-4 2 0,0-1 0 0,-2 1 0 16,2-5 3-16,-2-2-1 0,2-1 2 16,0-3-2-16,-3-1-1 0,3-4 0 15,0-4 5-15,0 0-7 0,0 0-1 0,0 0 0 16,13-2-2-16,-13 2-2 0,15-10 0 16,-5 7 4-16,2 0-6 0,0 0 2 0,-2 1 3 15,3 2-4-15,-2 2 6 0,-3 1-3 16,3 1 2-16,-1 4-2 0,1-1 0 15,-2 3 1-15,-1 0-3 0,2-1 4 0,-1 1 0 16,0-1 5-16,1 1-4 0,-2-1 5 16,5-2 3-16,-3-1 6 0,4 0-4 15,-2-1 4-15,0-4-3 0,2-2 0 16,-2-2 1-16,3-3-5 0,-2-2 6 0,0 1-14 16,-3-2 7-16,-2-3-4 0,0 1-10 15,2 1-8-15,-6 1-10 0,-2-1-26 0,-4 1-30 16,-2 1-186-16,-8 0 90 0,-2 1 61 15</inkml:trace>
</inkml:ink>
</file>

<file path=ppt/ink/ink1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7T04:36:36.741"/>
    </inkml:context>
    <inkml:brush xml:id="br0">
      <inkml:brushProperty name="width" value="0.05292" units="cm"/>
      <inkml:brushProperty name="height" value="0.05292" units="cm"/>
      <inkml:brushProperty name="color" value="#FF0000"/>
    </inkml:brush>
  </inkml:definitions>
  <inkml:trace contextRef="#ctx0" brushRef="#br0">18025 3179 14 0,'-15'50'76'15,"2"-5"-7"-15,1-5-8 0,2 6-1 16,-4 0-5-16,2 0-5 0,1-3-5 0,3-6-2 16,-1-3-1-16,1-8-9 0,1-1 7 15,3-2 14-15,0-6 13 0,0-3 14 0,0-7-8 16,0-5-9-16,4-2-12 0,-5-23-2 16,0-3-9-16,5-13 2 0,-2-15-17 15,4-29-5-15,1-3 0 0,2-3-4 16,-1 0-6-16,2 3-2 0,2 4 3 0,5 5-4 15,-3 17 2-15,-1 12-1 0,2 10-7 16,-3 2 3-16,2 4-2 0,4 4-1 0,-2 7 7 16,5 5 3-16,0 6-7 0,2 6 5 15,0 6 10-15,6 6-7 0,3 11-6 16,3 9 6-16,12 19-6 0,-7 6-2 16,2 4 4-16,-2 3 0 0,-2 5-2 0,-7-2 1 15,1-2-3-15,-5 0 1 0,-4-11 0 16,-4-6-14-16,0-5-7 0,-4-1-6 0,-1-2-6 15,0-7-15-15,-3-2-11 0,2 0-21 16,-5-5-16-16,-4-4-281 0,-2-4 126 16,-4-1 83-16</inkml:trace>
  <inkml:trace contextRef="#ctx0" brushRef="#br0" timeOffset="151.6633">17941 3434 4 0,'2'-7'100'0,"8"-3"-2"0,2 2-9 16,8-9-14-16,9 2-5 0,7-5-12 16,6-2-1-16,3 1-7 0,19-7-18 0,3-1-10 15,6 1-13-15,-1 1-18 0,1-2-14 16,2 1-23-16,-6 3-154 0,-3-1 68 0,-5-1 45 16</inkml:trace>
  <inkml:trace contextRef="#ctx0" brushRef="#br0" timeOffset="554.5195">19058 2867 10 0,'12'-23'35'0,"0"7"3"0,-6 1 7 0,0 4 7 15,-2 1 4-15,0 5 5 0,-2-1-8 16,0 1-4-16,0 0-8 0,-2 5-6 16,0 0-1-16,0 0-3 15,0 0 4-15,5 21-8 0,-7-3 0 0,2 4 1 0,-3 5-4 16,1 2-3-16,2 2 1 0,0 1-6 16,-2-1 0-16,2-3 7 0,0-4-8 0,0-3-3 15,0 0 1-15,0-3 4 0,-2-4 19 16,4-1 16-16,-2-2 2 15,0-8-8-15,0-3-9 0,0 0 2 0,2-21-15 16,0 3 7-16,1-7-12 0,1-6 3 0,3-7-5 16,1-1-6-16,0-1-2 0,5 5 4 15,-3 0 0-15,6 3-9 0,-2 3 10 16,4 6-17-16,0-1 3 0,1 11-1 0,3 2 4 16,-4 9-5-16,4 2-1 0,3 5 8 15,-1 4-6-15,3 9-1 0,2 1 0 16,-1 2 4-16,6 3 0 0,-1 1-1 0,2 0 4 15,-5-4-2-15,-6-3-2 0,2-1 2 16,-7-5-1-16,2 1 5 0,-8-2 13 16,1-4 14-1,2-1 1-15,-6-6-3 0,-2-4-9 0,-1-2-10 0,0-8-9 0,-5 0-10 16,0-5-14-16,-2-5-12 0,0-2-11 16,-2 0-7-16,0 1-10 0,2 2-11 15,0 3-20-15,0 0-278 0,2 3 125 16,-2 4 83-16</inkml:trace>
  <inkml:trace contextRef="#ctx0" brushRef="#br0" timeOffset="1794.2246">19649 2313 51 0,'0'0'61'0,"0"0"-5"15,0 0-4-15,0 0 7 0,19 19-3 0,-11-5 2 16,4 7 1-16,2 3-3 0,-2 4-5 16,1 2 1-16,0 4-3 0,1 7-9 0,1 1 9 15,-5-6-13-15,2 0-8 0,-2 0 2 16,0-2-1-16,-1-1-5 0,0-1-3 15,-1-5 0-15,-2 0-6 0,-2-5-1 16,3-4 5-16,-3-2-5 0,-2 2 0 0,2-5-7 16,0 0 3-16,-1-2 2 0,-3-5 1 15,0-4-7-15,0-2 0 0,0 0-2 0,-17-17 2 16,8 2 0-16,-1-5-9 16,-3-7-1-16,-2-3 1 0,3-1 5 0,-1-2 3 15,2 1-1-15,1-1 1 0,-1 1 13 16,3 0-1-16,4 3-3 0,-3 3-5 0,5 0-3 15,4 1 11-15,-2 3-11 0,7 0 0 16,-3 1-2-16,4 0-1 0,5 1 8 0,-1 3-10 16,4 0 5-16,0 4-5 0,4 1-2 15,-2 2-3-15,-1 1 2 0,0 4-3 16,0 1 1-16,-2 3 3 0,0 1-9 16,-1 1 4-16,-1 3-4 0,-2-1 2 15,0 5 2-15,-3 2 6 0,-2-1-5 0,-4 0 0 16,-2 5 0-16,-2-3 3 0,-4 4-1 15,2-1-1-15,-2-1 5 0,-1 1-7 16,3-6 4-16,0 3 3 0,-1-3-7 0,3 0 2 16,0 1 0-16,2-2 4 0,4 0 4 15,3 4-2-15,3-3 2 0,5 0 1 0,7 4 0 16,0-2-4-16,6-1-3 0,1 4 0 16,1-1 8-16,-2 1-6 0,1 2 4 15,-5-4-8-15,-1 3 4 0,-2-1-2 0,-4 0 7 16,0 2-7-16,-4 1 3 0,-3-3 2 15,-4 3 1-15,-2-1 2 0,-6 2-2 0,-2 0 8 16,-8 2-1-16,-5 6-7 0,-4-2 7 16,-4 0 1-16,-3-3-6 0,0 1-2 15,1-2-17-15,3-1-27 0,6-7-36 16,-2 1-292-16,8-9 125 0,3-3 83 0</inkml:trace>
  <inkml:trace contextRef="#ctx0" brushRef="#br0" timeOffset="2164.6819">20743 2861 5 0,'-5'-12'139'16,"3"-3"-10"-16,0-4-8 0,2-7-14 0,2-5-13 15,2-11-4-15,7-7-14 0,0-5-13 16,10-15-6-16,1-2-5 0,0 4-5 16,4 6-7-16,-5 10-8 0,0 10 5 15,0 5-14-15,-3 6 2 0,-2 1-2 16,3 6-7-16,-4 4-1 0,2 5 0 0,-3 6-1 16,6 2 0-16,-3 6 0 0,2 6 3 15,2 2-5-15,1 6 3 0,2 5-2 0,0 6-5 16,1 7 1-16,1-1 1 0,-3 5-1 15,0 1 0-15,1 5 4 0,-1-3-12 16,-1-1 9-16,-4 0-3 0,1 0 1 0,0 0-4 16,-4-4-2-16,-1-5-10 0,0 2-20 15,-4-6-13-15,-2 0-19 0,3-4-30 16,-2-1-308-16,-1-5 136 0,-2 0 89 0</inkml:trace>
  <inkml:trace contextRef="#ctx0" brushRef="#br0" timeOffset="2592.6252">21994 2308 8 0,'10'12'75'0,"-7"-5"-2"0,-1 4-5 0,2 3-12 15,0 1 4-15,0 1-13 0,0 1-3 16,-2 2-5-16,2-2-7 0,2 2 0 0,-2-4-3 15,0 3-2-15,-2-5-5 0,0 0-2 16,0-1 2-16,0-3 5 0,0 0 14 0,0-2-3 16,-2-4-3-16,0-3 1 0,0 0-9 15,0 0 5-15,-8-15-9 0,6 2 1 0,-2-3-6 16,4-5-4-16,-2-1-4 0,2-5 0 16,2-3 2-16,-2 1-4 0,2-1 3 15,2 0-4-15,-2 4 5 0,0 1 3 16,0 4 1-16,0 3 4 0,2-1 3 0,-4 3 3 15,0 3-10-15,0 1 0 0,0 4-1 16,-2 2 0-16,-2 1-4 0,4 5 1 0,-14 12 4 16,-4 1-3-16,-1 8-2 0,-4 6 1 15,0 3-2-15,-3 3 0 0,10-2 7 16,-2 1-12-16,6 2 8 0,1 0 1 16,5-1-3-16,4-3 2 0,4 1-4 0,6 1 6 15,7-1-2-15,0-3-2 0,6-1 4 16,3-5-3-16,1-2-7 0,2-5-22 15,6-7-17-15,-5-2-32 0,7-6-31 16,-1-3-323-16,2-7 142 0,-3-5 95 0</inkml:trace>
  <inkml:trace contextRef="#ctx0" brushRef="#br0" timeOffset="2825.1724">22783 1861 125 0,'9'2'128'0,"-9"-2"-4"0,29 13-11 16,-1 2 0-16,10 10-8 0,17 16-3 0,9 6-7 16,7 18-5-16,0 10-6 0,-8 6-7 15,-9 4-4-15,-9 5-8 0,-15-16-7 16,-11 3-2-16,-8-3-9 0,-17-10-5 16,-14 11-6-16,-16-7-3 0,-23 8-3 15,-16-5-7-15,-13-6-21 0,-16-8-30 0,-10-7-36 16,-13-6-48-16,-19-8-370 0,-17-10 164 15,-20-5 108-15</inkml:trace>
  <inkml:trace contextRef="#ctx0" brushRef="#br0" timeOffset="3229.1227">17625 2526 44 0,'0'0'61'0,"0"0"-5"16,-23 13-4-16,6 5-2 0,-5 8 7 0,-14 25 9 16,-10 11 11-16,-13 31 5 15,-12 7 0-15,0 9-4 0,-3 3-6 0,6 10-2 16,4 6 0-16,14 0-10 0,9 0-2 16,15-9-9-16,16-17-1 0,16-5 0 0,22 6-9 15,27-8 1-15,22-13-2 0,20-8-1 16,20-16-9-16,20-12-6 0,20-10-24 0,17-16-22 15,24-15-26-15,57-16-31 16,3-20-337-16,6-19 142 0,7-16 94 0</inkml:trace>
  <inkml:trace contextRef="#ctx0" brushRef="#br0" timeOffset="3664.4344">24586 2449 98 0,'-4'-3'134'0,"4"3"-10"0,0 0-2 0,18-4-10 16,-6 2-15-16,7 0-7 0,7-2-7 15,6 1-8-15,-1-1-8 0,9-2-7 16,0 0-4-16,1 1-9 0,1-1 1 0,-2 0-11 15,-1 0 5-15,-5 2-10 0,-5 1-5 16,1-1-17-16,-5 2-20 16,-2 0-13-16,-4 1-17 0,-2-2-12 0,-4 3-16 0,-5 0-21 15,-6 4-278-15,-2-4 124 0,-10 10 83 16</inkml:trace>
  <inkml:trace contextRef="#ctx0" brushRef="#br0" timeOffset="3832.0095">24246 2789 67 0,'4'5'100'0,"9"-1"5"0,3 0-4 16,8-2 5-16,10 0-14 0,9-2-3 0,7-4-7 15,7 2-9-15,4-4-7 0,3 3-4 16,19-5-6-16,-14 1-6 16,12-3-4-16,-3-2-8 0,-15 3-6 0,-9-1-14 15,-1-4-12-15,-5 3-22 0,-3-4-17 16,-7 2-18-16,-4-2-23 0,-5-3-23 0,-3-3-216 15,-5 0 107-15,-4-1 70 0</inkml:trace>
  <inkml:trace contextRef="#ctx0" brushRef="#br0" timeOffset="4095.7024">25113 1859 21 0,'-4'-6'89'16,"0"2"-13"-16,4 4-7 0,0 0-4 15,0 0-10-15,15 22-1 0,0-4 1 0,6 6-3 16,11 7-2-16,16 13-5 0,9 4-2 16,5 5-10-16,12 12 0 0,2 6-3 15,-1-2 7-15,-6 3-7 0,-17-10-5 16,-8 5 8-16,-9-2-8 0,-5 2 0 0,-15-12-1 16,-8-5 0-16,-7-9-3 0,-7 1-2 15,-8 2 1-15,-6-2-5 16,-9-4-1-16,-12 8-2 0,-7-6 4 0,7-10-7 15,2-5-5-15,2-6-9 0,6-5-24 0,7-6-26 16,3-6-297-16,3-2 120 0,5-9 79 16</inkml:trace>
  <inkml:trace contextRef="#ctx0" brushRef="#br0" timeOffset="4516.8364">26481 1667 46 0,'10'9'100'0,"2"4"-8"16,4 5-8-16,4 5-7 16,0 1-9-16,8 5-4 0,1 0-6 0,3-1-4 15,2 1-13-15,-2-3 5 0,2-1-6 0,-7-7-3 16,1-2-3-16,-1 0-7 15,-3-7-1-15,-1-3-3 0,-2-4-3 0,-2-4-3 0,3-6-3 16,-4-3 0-16,-1-6 0 0,-2-5-3 16,-4 2-2-16,-3-4 7 0,0 0 9 15,-1 3-2-15,0 4 15 0,-3 2-8 16,0 0-3-16,-4 3-3 0,4 4 0 0,-4 4-9 16,0 4 3-16,0 0-3 0,-14 29-2 15,2-4-2-15,0 9 5 0,-7 10 3 16,-5 23-6-16,-2 1 2 0,0 6-6 0,0 1 6 15,1 3-4-15,1-6 1 0,4 1 5 16,-2-3-8-16,5-2 2 0,3-14-12 0,3-8-13 16,0-2-26-16,1-6-22 0,4-4-35 15,-3-7-321-15,2-4 142 0,1-6 94 16</inkml:trace>
  <inkml:trace contextRef="#ctx0" brushRef="#br0" timeOffset="5407.0154">24483 5275 56 0,'2'3'101'0,"-2"-3"-8"0,12-9-2 0,6-8-5 16,1-12-11-16,19-24-10 0,0-8-2 16,0-10-6-16,9-16-4 0,-3-8-7 0,1-8-4 15,-5 2-11-15,-2 0-2 0,-7 23 1 16,1 6 1-16,-2 6 0 0,-3 9-2 16,-5 14-1-16,-4 12-9 0,-2 6 3 15,1 8 2-15,-5 8-3 0,6 7 1 16,-4 4 3-16,7 9 0 0,0 10-1 15,0 8 4-15,1 9-2 0,-4 3-8 0,12 19 1 16,-9-6-1-16,-6-8-4 0,4 21-1 16,-3-11 5-16,-6-7-6 0,-2 1-7 0,0-3-2 15,-1 1-18-15,-3-7-8 0,1 0-21 16,-5-3-15-16,-3-6-22 0,1-1-22 16,-4-5-261-16,-3-2 124 0,-3-5 82 0</inkml:trace>
  <inkml:trace contextRef="#ctx0" brushRef="#br0" timeOffset="5580.9515">24860 4956 88 0,'11'-8'131'0,"3"3"-10"16,3-3-15-16,6-1-8 0,3 0-10 15,5-3-12-15,5 0-7 0,3 1-10 16,1 2-24-16,6-3-22 0,3 1-28 0,2-3-37 15,-1 3-226-15,-1-3 94 0,3 1 63 0</inkml:trace>
  <inkml:trace contextRef="#ctx0" brushRef="#br0" timeOffset="6000.303">26414 4517 113 0,'-14'25'117'0,"2"0"-8"15,1 3 0-15,3-6-8 0,0 3-4 0,1 2-21 16,1 0-6-16,-3-1-3 0,3 0-13 16,0-1-7-16,2 0-3 0,0-6-8 15,-2 0 7-15,2-3-2 0,2-3 23 0,0-5-7 16,0-6-1-16,2-2-6 0,-10-14-8 15,6-3-6-15,-1-5-2 0,3-9-4 16,0-9-9-16,2-6 2 31,4-9-5-31,3 0 0 0,1-1 3 0,2 5-8 0,2 3 2 0,2 6 1 0,1 8-3 0,2 5-7 16,2 5 4-16,2 3 3 0,0 9-2 16,3 7-1-16,-1 5-1 0,2 5 5 15,2 10-5-15,1 5-2 0,4 5 1 16,-5 4-1-16,1 5 2 0,-5 0-2 0,-1 2-4 15,-4 0-1-15,-2-2-4 0,-4 1-5 0,-4-2-9 16,3 0-5-16,-7-4-16 0,1-2-11 16,-3-3-17-16,0-1-18 0,-2-4-25 0,0-2-365 15,-4-1 161-15,2-4 106 0</inkml:trace>
  <inkml:trace contextRef="#ctx0" brushRef="#br0" timeOffset="6326.3293">27400 4421 42 0,'6'11'121'15,"-8"1"-19"-15,0 3 2 0,0 3-8 16,-2 3-12-16,1-1-5 0,-1 4-15 0,2 4-1 15,0 0-11-15,-2 2 4 16,2-2-12-16,0 0 4 0,-1-1-12 0,1 1 1 16,-2-1-16-16,2-2-5 0,-3-5-4 15,3 0-13-15,0-3-7 0,-2-4-6 0,0-3-18 16,0-4-11-16,0-3-7 0,4-3 1 16,0 0-9-16,-14-13-6 0,10 2-7 0,2-7-163 15,2 0 79-15,0-7 53 0</inkml:trace>
  <inkml:trace contextRef="#ctx0" brushRef="#br0" timeOffset="6657.6889">27339 4690 414 0,'8'-40'-17'0,"2"1"16"0,1 10 9 0,2 0 6 0,-1 0 10 16,3 1 7-16,0-1 7 0,2 2 5 0,2 1 2 16,0 3-1-16,2-1-1 0,1 2-3 15,-2 3 1-15,2 6-6 0,1-1-3 16,0 7 5-16,2-1 1 0,-3 6-9 16,1 0 0-16,-2 4-2 0,0 4-1 0,1 1-7 15,-4 5 6-15,0 1-8 0,-6 2 0 16,-1 1-5-16,-1 0-1 0,-3 2 3 0,-3 0-5 15,-1-2 1-15,-3 0-4 0,0 1 6 16,-3-2 4-16,3 0-5 0,-2-1-8 16,2-3 14-16,-2-1-6 0,2 1 2 15,2 0-3-15,3-2 4 0,3 4 3 0,0-2 0 16,4 1-5-16,4-1 6 0,0 3-4 16,4-1-11-16,1-3 6 0,-3 4-2 0,4-1 2 15,-3 1 1-15,0-1-6 0,-2 2-2 16,-3-2 0-16,0 3 9 0,-6-4 9 15,0 0 1-15,-6 1 8 0,-2-1-25 16,-6 1 8-16,-4-1-1 0,-8 1 6 0,-2 1-1 16,-10-1 4-16,-3-1-1 0,-6-1-3 15,-1-3-3-15,0 1 0 0,1-5-6 16,-1 0-18-16,6-3-23 0,5 2-36 16,-1-6-50-16,2-2-351 0,5-5 160 0,4-1 105 15</inkml:trace>
  <inkml:trace contextRef="#ctx0" brushRef="#br0" timeOffset="7440.8257">27454 3996 3 0,'0'0'87'0,"-2"5"13"0,2-5-6 0,0 0 1 16,0 0-5-16,0 0-17 0,-6-19 2 15,6 8-5-15,0-3-7 0,0-4-6 0,2-1-9 16,2-2 4-16,1-1-7 16,1 1-4-16,5-3-1 0,1 5-5 0,3 1-7 15,0 2 4-15,4 1-7 0,5 3-6 16,1 5 0-16,0 1-6 0,2 5 2 0,1 1 6 16,0 3-13-16,1 4 2 0,3 4-1 15,0 0 0-15,-1 1-3 0,1 1 4 16,-2-2-7-16,-5 0 3 0,-1 1 3 0,0-3-5 15,-8-3 1-15,3 0 6 0,-4-4 0 16,-2-2-2 0,1-4 5-16,-3-6-8 0,0-5 4 0,-3 1-2 0,-2-7-3 15,-2-3 3-15,-2-2-3 0,1-3-3 0,1 0-2 16,-2 1-6-16,3-3 1 0,-1 2-7 16,0 3-22-16,4 1-8 0,-1 2-12 15,3 3-21-15,3 2-21 0,2 3-273 16,-3 3 125-16,4 3 83 0</inkml:trace>
  <inkml:trace contextRef="#ctx0" brushRef="#br0" timeOffset="8103.7054">28919 4171 71 0,'-6'15'138'0,"0"8"-14"15,-3 0 0-15,1 8-15 0,-2 1-8 16,-2 1-8-16,0 0-11 0,2 1-6 16,-3 0-1-16,0 0-12 0,2 1-12 15,-1-4-2-15,-1 1-2 0,0 2-6 0,3-6-9 16,0-3-1-16,0-2-12 0,0-1-25 15,2-1-17-15,1-5-28 0,-1-1-33 16,-1-1-312-16,3-3 135 0,-1-3 89 0</inkml:trace>
  <inkml:trace contextRef="#ctx0" brushRef="#br0" timeOffset="8378.1215">28922 4203 86 0,'8'1'148'0,"3"4"-5"0,3 2-9 16,6 6-6-16,3 8-18 0,2 3-5 16,4 7-9-16,-1 5-7 0,10 15-10 15,-8-7-7-15,4 10-3 0,-7-9-13 0,-5-2 0 16,-1 1-5-16,-1-1-8 0,-2 3-2 15,-1-4-24 1,-2 0-7-16,-5-6 1 0,1-2-6 0,-3-1-9 0,-2-7-16 0,-2-2-14 16,4 0-22-16,-4-5-18 0,0-1-28 15,-2-10-327-15,2 3 146 0,-2-8 97 16</inkml:trace>
  <inkml:trace contextRef="#ctx0" brushRef="#br0" timeOffset="8646.2507">30137 4351 146 0,'-7'-10'156'0,"1"1"-17"16,-4 3-8-16,-6 4-11 0,0 2-13 15,-6 4-12-15,-3 6-6 0,-7 5-8 0,2 3-1 0,-5 7-5 16,3 7 1-16,0-1-3 0,4 6-2 15,7-4-8-15,3 8-2 0,6-4-7 16,4-3-6-16,4 3-6 0,6 2-2 16,0-9-4-16,6 4-8 0,4-5-12 15,0-3-20-15,5-3-32 0,4-2-41 0,0-8-53 16,1-5-408-16,1-6 183 0,0-4 121 16</inkml:trace>
  <inkml:trace contextRef="#ctx0" brushRef="#br0" timeOffset="8921.6786">30619 3766 41 0,'0'0'148'0,"0"0"1"0,17 18-3 16,-6 2-6-16,8 10-13 0,11 29-9 0,1 7-9 15,3 7-10-15,8 19-7 0,-10-13-10 16,-5 2-2-16,-5 5-10 0,-8-3-4 0,-8 5-7 16,-10-1-2-16,-10 2-12 0,-12-5-14 15,-13 8-12-15,-17-7-19 0,-9-7-17 16,-14-6-23-16,-12-11-31 0,-16-9-32 16,-16-11-40-16,-17-9-301 0,-13-8 151 0,-10-9 100 15</inkml:trace>
  <inkml:trace contextRef="#ctx0" brushRef="#br0" timeOffset="9288.3465">24758 3566 31 0,'2'-3'119'0,"-2"3"-10"0,0 0-3 0,-8 13-16 15,-5 9-6-15,-8 14 3 0,-16 28-15 16,-13 23 5-16,-7 12-2 0,-2 9 1 15,-5 7-5-15,1 3-5 16,1 8-2-16,5 1-1 0,13 5-7 0,5-1 1 0,17 6-4 16,11-5 0-16,17-7-4 0,15-4 1 15,19-10-12-15,21-3-4 0,22-8-13 0,19-6-20 16,12-10-28-16,11-8-34 0,45 6-33 16,-27-33-389-16,17-9 164 0,13-12 108 15</inkml:trace>
  <inkml:trace contextRef="#ctx0" brushRef="#br0" timeOffset="9661.2647">32294 4804 59 0,'6'-6'172'0,"2"3"-10"0,0-1-19 0,4-1-14 0,2 3-17 15,3-4-9-15,0 1-9 0,4 2-8 16,1-1-7-16,2-1-15 0,0 3-3 0,-1 0-6 16,1-1-9-16,-2 2-12 0,0 1-19 15,-3-2-19-15,-2 2-22 0,-2 0-11 0,-3 2-19 16,-2 2-25-16,-8-1-31 0,-2-3-262 16,-14 10 127-16,-4-4 84 0</inkml:trace>
  <inkml:trace contextRef="#ctx0" brushRef="#br0" timeOffset="9807.4342">31732 5153 68 0,'16'6'153'15,"2"-4"1"-15,3 1-14 0,7-1-13 0,6-2-11 16,2-2-13-16,9-2-15 0,-1 1-11 16,3-3-26-16,5-4-16 0,-3-1-35 0,2-1-46 15,-5-3-37-15,-3 0-252 0,-3-4 114 16,-10 2 75-16</inkml:trace>
  <inkml:trace contextRef="#ctx0" brushRef="#br0" timeOffset="10129.789">32370 4179 96 0,'-4'12'136'0,"1"0"-6"16,6 4 0-16,-1 5-5 0,4 6-3 15,0 9-13-15,5 0-8 0,5 10-11 0,0 4-10 16,9 16 0-16,-2 0-12 0,-2 8-5 16,1-6-5-16,-4 2-5 0,-6-11-7 15,-6-9-4-15,0 1-5 0,-6-9-5 0,-2 0 1 16,-4-4-6-16,-6-1-1 0,-4-5-4 15,-3-2-8-15,-11-1-9 0,-2-4-37 0,-2-8-32 16,-1-4-40-16,-3-5-43 0,0-4-322 16,1-4 159-16,5-6 106 0</inkml:trace>
  <inkml:trace contextRef="#ctx0" brushRef="#br0" timeOffset="10457.4014">32625 4392 102 0,'12'0'115'0,"0"3"-18"16,1 0-5-16,2 0-11 0,2-1-5 15,1-1-7-15,4 2-3 0,-1-6-14 0,0 3-6 16,0-1 4-16,3-4-11 0,-4 2-1 15,0-1 1-15,-3-1 8 0,-1 4 0 16,0-2-1-16,-4 0-2 0,-2 3-11 0,0 3 2 16,-6 1 2-16,-4 6 0 0,-2 5 5 15,-2 3-5-15,-8 5 0 0,0 5-1 0,-3 3-2 16,-4 9-1-16,-2 0-6 16,-9 19-3-16,2-2-3 0,3-7-8 0,-5 4-20 15,6-6-21-15,0-8-13 0,-1-1-19 16,1-4-21-16,0-2-18 0,6-8-19 0,-3-2-276 15,6-6 134-15,0-4 88 0</inkml:trace>
  <inkml:trace contextRef="#ctx0" brushRef="#br0" timeOffset="10689.2126">32757 4517 58 0,'7'12'84'0,"-1"4"-11"0,-2 3-6 16,0 2-9-16,-2 3-3 0,3-1-3 0,-3 2-7 16,2 2-5-16,-2-2-13 0,0 0-14 15,0-2-23-15,2-4-22 0,-2 0-149 16,3-4 62-16,-1 0 40 0</inkml:trace>
  <inkml:trace contextRef="#ctx0" brushRef="#br0" timeOffset="46937.012">17392 9355 30 0,'0'0'34'0,"0"0"-3"0,0 0-3 0,0 0-3 16,0 0 5-16,0 0-5 0,36 2 6 0,-14 0-7 15,7-2 8-15,7 2-9 0,10-2-1 16,16-2 0-16,3 4-2 0,28-2 1 16,2 0-3-16,6 0 3 0,2 2-3 15,2-4 1-15,10 4-2 0,0-2 0 16,-3 0-2-16,0-2-1 0,-6 2-3 0,-5-2 10 15,-3 0-8-15,-7-4-4 0,-15 5 0 16,-12-3 2-16,-3 2-6 0,-5-2 3 0,-8 2 0 16,-2 1-1-16,-3-2 1 0,-2 1-3 15,-5 2 0-15,-2-1-1 16,-4-2 1-16,-1 3-3 0,-5-2-1 0,-3 2 3 16,-2 0-1-16,0 0 0 0,-3-1-10 0,-4 1-3 15,-2 0-11-15,-1 0-15 0,-3-1-12 16,-6 1-142-16,0 0 65 0,0 0 42 0</inkml:trace>
  <inkml:trace contextRef="#ctx0" brushRef="#br0" timeOffset="47313.532">18171 9403 2 0,'66'7'56'0,"-1"1"-3"16,18 0-3-16,8 1-9 0,4-1 8 15,0-1-7-15,2 0 0 0,-1-2-4 16,-1-2 1-16,-2 1-1 0,-14-4-3 15,-12 0 1-15,-1-1 4 0,-5-2-1 16,0 0-5-16,-5-2-2 0,-9 4 3 0,-3-4-6 16,-2 4-1-16,-8-2-1 0,-2 0-3 0,-2 0-3 15,-3 1-1-15,-4 0-5 0,1 0 2 16,-3 0-7 0,-3 0-8-16,2 0-4 0,-2 1-15 0,-4 1-14 0,0-2-15 15,-1 2-17-15,-3-2-187 0,-1 0 85 0,2 0 56 16</inkml:trace>
  <inkml:trace contextRef="#ctx0" brushRef="#br0" timeOffset="78254.5471">25588 13766 9 0,'0'0'43'15,"0"0"-3"-15,0 0 10 0,0 0-2 16,0 0 2-16,2 20-3 0,0-3 2 15,2 8 2-15,-2 5 1 0,0 13-1 0,2 9 0 16,4 6-6-16,-4 22 3 0,2 3-6 16,2 4 0-16,-2 0-2 0,1 4 1 0,1-5-7 15,-1 0-4-15,1 2 6 0,1-1-9 16,-1-5 1-16,2-2-2 0,-2-1-9 0,2-5 14 16,-4-10-15-16,2-8-1 0,-1-6 0 15,-1 2-2-15,-1-4 1 0,1-4-5 16,-2-1 0-16,0-6-1 0,0-1-1 15,-1-4-7-15,-1-4-3 0,0-1-11 16,0-5-6-16,-2-6-5 0,2 2-11 0,-2-3-9 16,2-3-7-16,-4-3-9 15,0-1-6-15,0-4-8 0,2-4-176 0,0 0 86 16,0 0 56-16</inkml:trace>
  <inkml:trace contextRef="#ctx0" brushRef="#br0" timeOffset="78630.0895">25495 14854 81 0,'12'11'106'0,"-6"0"-14"0,1-1-7 16,0 5-4-16,3 6-1 0,-2 3 3 0,3 9-9 16,2-1-6-16,-2 4-5 0,-1 6-3 15,2 4-8-15,4-2-1 0,-6 0-8 0,3 1-4 16,-3 3-3-16,3-4-1 0,0 1-2 16,-3-2-7-16,-2-7-4 0,2 0 2 15,-2 2-3-15,0-8-4 0,-2 0-4 16,1-5 0-16,-1 0-4 0,-1-4-11 15,-1-2 0-15,0-4-11 0,0 1-3 0,-2 1-5 16,3-8-13-16,-5 3-9 0,2-5-7 16,-2-1-11-16,-2-2-9 0,2-4-4 0,-7 4-8 15,7-4-204 1,0 0 97-16,-12-11 65 0</inkml:trace>
  <inkml:trace contextRef="#ctx0" brushRef="#br0" timeOffset="83869.9628">26024 5822 8 0,'25'0'69'0,"11"0"-6"15,24-5 2-15,29-2-4 0,20 1 1 16,39-6 1-16,11 1-6 0,17-3 4 0,8 4-9 16,2-4-3-16,3 3-8 0,-1-1 3 15,-2 1-12-15,-6 1 3 0,-12 1-5 16,-15 1-4-16,-16 1-1 0,-34 1-6 0,-12 0 3 16,-20 4-5-16,-17-2 5 15,-7 1-11-15,-9 1 4 0,-4 0-5 0,-5 0 3 16,-1 1-1-16,-5-2-1 0,-1 1-1 15,-6 1 3-15,2-1-5 0,-4 2 4 0,-1-3-4 16,-3 2-18-16,1 0-18 0,-5-2-25 16,-3 0-25-16,-3 3-221 0,0 0 102 15,-17-6 67-15</inkml:trace>
  <inkml:trace contextRef="#ctx0" brushRef="#br0" timeOffset="84248.8911">26654 5945 69 0,'83'-6'69'16,"14"1"1"-16,14-1-2 15,33-2-8-15,5 3-7 0,2 1 2 0,3 0-1 16,1 2-7-16,-1 0 3 0,-1 2-11 0,-7 0-5 16,-27 2-2-16,-5-2-1 0,-8 4-8 15,-7 0-1-15,-10-2-3 16,-19 1 5-16,-13-1-3 0,-8 0-9 0,-7 0 1 0,-8 0 1 16,-1 0-7-16,-3 0-1 0,-6 0 1 15,1-2 3-15,-3 2-4 0,-6-2 0 16,-1 2 3-16,0-2-3 0,-2 2 0 0,-3-2-1 15,3 0-3-15,-4 1 2 0,-1-1-10 16,-8 0-7-16,16 0-14 0,-11 3-15 16,-5-3-19-16,0 0-18 0,0 0-168 0,0 0 84 15,0 0 55-15</inkml:trace>
  <inkml:trace contextRef="#ctx0" brushRef="#br0" timeOffset="91883.4901">26234 7022 94 0,'0'0'105'16,"-7"-5"-9"-16,7 5-6 0,0 0 15 16,-11 24-16-16,3-2 2 0,0 5-3 0,-1 11 3 15,-2 10-4-15,-3 20-11 0,1 7-5 16,5 3-4-16,-3 3-5 0,2-4-5 16,3 0-8-16,2-9-5 0,0-10-4 0,2 2-1 15,2 0-4-15,-2-6-5 0,0-1 1 16,2-7-3-16,-2-2-9 0,-1-1-1 0,1-6 3 15,0-4-4-15,-1-3-4 16,1-1-1-16,-2-7-2 0,2 0-5 0,0-6-19 16,-2-2-26-16,0-4-26 0,0-9-24 15,4-1-12-15,0 0-29 0,-9-31-290 16,11 6 143-16,5-13 95 0</inkml:trace>
  <inkml:trace contextRef="#ctx0" brushRef="#br0" timeOffset="92231.4017">26638 7370 117 0,'0'0'118'0,"-20"18"0"0,6-6-8 15,-5 4-5-15,-5 4-3 0,-8 7-3 0,-3 0-10 16,-16 11-3-16,0 1-9 0,-2-3-10 16,9-8 0-16,6-2-7 0,-1-2-9 0,3-3 1 15,7-2-2-15,3-4-6 0,8-4-1 16,-2 3-8-16,6-5-4 0,1 1-7 15,5-2 2-15,1-1-3 0,5 2-2 16,6-2-3-16,3 1 4 0,3 4-7 0,3 0-6 16,6-1 2-16,0 4-2 0,5 2 2 15,1 3-1-15,0 1-4 0,2 1 0 0,5 3-2 16,0 2 1-16,-3 1-9 0,1-1-5 16,2-1-8-16,-7-2-7 0,1-2-10 15,-3-1-19-15,1-2 1 0,-6-2-14 16,2-1-15-16,-4-6-13 0,2 3-17 15,-4-5-296-15,-1-2 138 0,0 0 92 0</inkml:trace>
  <inkml:trace contextRef="#ctx0" brushRef="#br0" timeOffset="92345.4118">27012 8054 12 0,'28'-10'6'16,"-7"1"-13"-16,0 2 3 0,-2-3 1 0</inkml:trace>
  <inkml:trace contextRef="#ctx0" brushRef="#br0" timeOffset="92809.4441">27569 7578 6 0,'-4'21'186'16,"0"8"-6"-16,-2 4-10 0,-2 8-19 0,0 8 2 15,2 6-13-15,-2 21-7 0,2-11-13 16,1 13-11-16,1-12-10 0,-1-8-8 16,-1 21-8-16,2-14-8 0,0-7-5 15,-1-1-9-15,-1 1-5 0,0-2-12 0,-2 0-5 16,-1-3-9-16,0-2-9 0,-3-2-8 15,2-4-5-15,-2-8-10 0,4-4-2 0,0-8 2 16,-3-2-16-16,5-7-8 0,-3-11-12 16,1-7-4-16,1-11-5 0,-1-11 4 15,2-11-5-15,2-17 0 0,2-9 2 16,0-24 6-16,6-7 1 0,2 3 4 16,6-1 9-16,5 5 1 0,2 5 5 0,6 7 1 15,5 8 6-15,0 7 4 0,-3 14 0 16,-1 9 16-16,-2 9 2 0,1 5-1 15,0 4 8-15,-4 5 5 0,3 6 0 0,-4 3-2 16,2 5 1-16,-3 3 3 0,-3 2-1 16,0 7-4-16,-2-1 3 0,-3 5-3 15,-7 1-2-15,-1-2 0 0,-3 4-4 0,-7-1-3 16,-4 1 4-16,-1 0-4 0,-10 3-3 16,2-5-8-16,0-5-13 0,1 3-23 15,3-5-33-15,2-2-23 0,4-6-47 0,4-4-329 16,6 0 159-16,0 0 106 0</inkml:trace>
  <inkml:trace contextRef="#ctx0" brushRef="#br0" timeOffset="93021.6936">28390 7751 34 0,'-6'-9'112'15,"1"1"-13"-15,-3 1-4 0,2-1-11 16,-2 2-11-16,-1 2-9 0,0 1-6 0,3 0-5 16,-4 2-10-16,1 1-17 0,9 0-21 15,-15 4-27-15,7-1-45 0,-3 3-157 0,3 0 76 16,-2 0 51-16</inkml:trace>
  <inkml:trace contextRef="#ctx0" brushRef="#br0" timeOffset="94450.2004">27563 7755 53 0,'-8'19'118'0,"0"-4"-1"15,2 6-1-15,-4 4-12 0,0 8 1 16,-4 3-10-16,4 6-7 15,-3 1-6-15,3 0-9 0,-3 4-7 0,6-7-6 0,-1 0-6 16,2 0-9-16,0-4 0 0,0-2-3 16,1-4-8-16,0-4-5 0,1-4-1 15,0-1-3-15,2-3-5 0,0-5 3 16,2-5-4-16,0-5-9 0,0-3 3 0,0 0-4 16,17-22-1-16,-6 1-12 0,1-6-1 15,3-4-3-15,2-2-2 0,2-2-4 16,3-2 0-16,-6 7 4 0,4 2 3 15,-4 3-1-15,1 0 0 0,-2 5 4 16,0 4-4-16,-3 5 4 0,2-2 3 0,-4 6-1 16,0 3 13-16,3 4-6 0,-2 3 4 15,1 1-1-15,-1 7-6 0,1 2 6 0,2 3 3 16,0 3-6-16,-4-1 0 0,4 3-1 16,-4 2-1-16,1-2-1 0,-1-2 5 15,0-1-5-15,2 0 1 0,-4-3 8 0,0-3-14 16,-2 0 0-16,1-1 5 0,0-5-2 0,-1-3 1 15,0-4-2-15,-6 1 1 16,13-18 1-16,-5 3-4 0,3-7 2 0,-3-2 1 16,7-8-5-16,-1-6-1 0,6 0 5 15,-1-1-4-15,-2 9 2 0,0 0 1 0,1 3 2 16,0 2-1-16,-4 6-2 0,2 2 2 16,-2 6 1-16,-1 5 11 0,-1 3 4 15,2 3 2-15,-2 6-7 0,0 1-5 0,0 2 5 16,2 6 1-16,-3 2-6 0,1 0 0 15,-1 4 5-15,2 0-3 0,-3-2 0 16,0 3-1-16,4-1 0 0,-2-3-1 16,1 0-2-16,2-1 3 0,0-2-1 0,1-4-7 15,4 1 1-15,3-4-7 0,0-3-1 16,2-1-3-16,5-2-9 0,-2 0-8 16,3-4 7-16,1 2 0 0,0-4-2 0,0 0 2 15,5-2 3-15,-3-1 2 0,-4 1 0 16,0-2 1-16,-3 1 7 0,1-3-6 15,-3-1 1-15,-1 0 7 0,-1-2 0 16,-4-2-3-16,-2 0 7 0,0-2-2 0,-4 2-1 16,-5 0 1-16,0 2-1 0,-6-3 0 15,0 5 8-15,-6 0 2 0,-2-1 2 0,-6 4 3 16,-6 3 2-16,-1 1 3 0,-3 2 2 16,0 2-6-16,-4 4-2 0,1 2-1 15,-1 3 1-15,6 3 4 0,0-1-6 0,4 4-1 16,1-1 2-16,4-1 0 0,3 2-3 15,3 1 7-15,3-6-6 0,4 2-6 16,0 0 0-16,5 0 0 0,2-4-3 16,-1-2-9-16,5 0-2 0,-1-1 1 0,6-2-3 15,-6-3-6-15,2 1 7 0,0 2-2 16,-2-3 4-16,1 1-3 0,-1 1 5 0,-1 0 6 16,0 4-3-16,1-2-2 0,2 2 8 15,-2-1-6-15,0 3 3 0,1 0-1 16,0-3 2-16,2 1-2 0,-3-1 3 15,6 0-1-15,-4-2 1 0,3-1 2 0,2-4-1 16,0-1 5-16,7-3-4 0,-3-4-1 16,0-3 1-16,5-3-2 0,-3-1 0 0,1 0 4 15,-5 1-1-15,-2 2-1 0,0 3 9 16,-7 0 9-16,2 3 11 0,-4 3 13 16,-2 5 24-16,-8 0 17 0,9 17 3 0,-9 1 10 15,-3 3 0-15,-1 5-4 16,-4 9-3-16,2 1-8 0,-6 10-4 0,2 2-9 15,0 1-7-15,2 2-8 0,-3 1-7 16,2-2-10-16,3-1-5 0,0-8-6 16,1 0-6-16,1-5-3 0,0-8-4 0,2-1 2 15,0-6-2-15,0-6 4 0,4-5-2 16,0-8 1-16,-2-2-2 0,10-14 2 0,-1-4-2 16,3-12-4-16,1-5-2 0,2-13-4 15,13-23-4-15,-1 0-1 0,5 2 0 16,4 4 2-16,2 5-3 0,0 10 0 0,-4 13 2 15,-5 9-1-15,-3 8 6 0,-1 9 1 16,1 3 4-16,-5 6 6 0,0 8 6 16,0 5-2-16,-3 5 0 0,-6 3 0 0,-2 4 0 15,-6 0-3-15,-4 0 0 0,-8 2-1 16,-4 2-2-16,-8-4-9 0,-7-2-15 16,-9 3-24-16,-8-8-27 0,-7-4-37 15,-7-6-43-15,-9-8-48 0,-32-8-493 0,-30-16 233 16,-9-16 153-16</inkml:trace>
  <inkml:trace contextRef="#ctx0" brushRef="#br0" timeOffset="102552.9917">32621 4056 4 0,'-10'-8'25'16,"0"2"-4"-16,3 2 0 0,-2 3 0 15,5-4-2-15,4 5-2 0,-8-3-2 16,8 3 0-16,0 0-2 0,0 0-4 16,-9 11 1-16,11-3 4 0,1 5-1 0,1 3 0 15,2 2 4-15,3 7 4 0,-1 0 1 16,1 6-2-16,1 2 3 0,0-2-2 15,0 3-1-15,0-1 2 0,0-1-2 0,1 0 3 16,0 0-1-16,-1-3 0 0,1 0-3 16,-1-6-2-16,1 0 0 0,0-2 0 15,-3-2-4-15,4-2 1 0,-3-3-5 16,0-1 7-16,1-6-3 0,3-1 1 0,1-6 0 16,4-3-3-16,2-7-2 0,6-3 0 15,2-8-1-15,3-7 0 0,1-3-4 16,0-4 0-16,-3 0-1 0,1-2 0 0,-2 0 0 15,-3 4 1-15,1 2-1 0,-8 2 2 16,2 6 4-16,-6 2 3 0,-1 5 2 16,0 0-3-1,-4 4 0-15,-1 3-3 0,-2 5 0 0,-2 4 7 0,-4 0 0 0,-2 22 2 16,-4-1 2-16,-7 11 8 0,-6 11-7 0,-12 20 6 16,-7 6-3-16,-7 17-2 0,-3 3 3 15,1 4 0-15,1 7 3 0,0 0-6 16,2 3-4-16,2 0 5 0,2-3-4 15,2-6-5-15,8-15 4 0,-2-2-4 16,5-6-11-16,-1-3 10 0,0 0-2 0,3-7 2 16,4-12-8-16,2-8 7 15,2-2-6-15,2-9 5 0,2 1-5 0,3-8-4 16,0-2 1-16,-2-3-8 0,4-5-21 0,2-1-24 16,0-5-19-16,0-1-25 0,-1-3-244 15,7-3 115-15,0 0 76 0</inkml:trace>
</inkml:ink>
</file>

<file path=ppt/ink/ink1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41:10.599"/>
    </inkml:context>
    <inkml:brush xml:id="br0">
      <inkml:brushProperty name="width" value="0.05292" units="cm"/>
      <inkml:brushProperty name="height" value="0.05292" units="cm"/>
      <inkml:brushProperty name="color" value="#FF0000"/>
    </inkml:brush>
  </inkml:definitions>
  <inkml:trace contextRef="#ctx0" brushRef="#br0">13301 5853 94 0,'0'0'115'0,"0"0"9"0,-6 3-4 0,6-3-10 15,0 0-2-15,-2 4-10 0,2-4 7 16,0 0 6-16,0 0-3 0,8 7-4 15,-2-3 2-15,4 0-10 0,5-1-6 16,2 3-6-16,8-2 4 0,3 0 0 0,4-2-2 16,11 0-5-16,1-2 2 0,7-2-2 15,14 2-2-15,22-4-4 0,6 0-1 16,1-1-6-16,3-1-4 0,2-2 0 0,0 2-5 16,2 1-3-16,-6-1-4 0,-9 3-4 15,-12 0 0-15,-14 1-4 0,-8 2-2 16,-3-1-2-16,-4 1-2 0,-3 0-5 0,-6 1-3 15,-2-1-2-15,-5 2-1 0,1 1-3 16,-7-3-5-16,-1 1 4 0,-2 1-6 16,-2-2 4-16,-2 0 0 0,-1 3-6 0,-2-3 1 15,-2 1-1-15,-1-1-2 0,0 2-9 16,0-2-14-16,-10 0-19 0,12 0-28 16,-12 0-31-16,10 0-34 0,-10 0-25 0,9 1-26 15,-5 2-40-15,-4-3-603 0,0 0 278 16,0 0 183-16</inkml:trace>
  <inkml:trace contextRef="#ctx0" brushRef="#br0" timeOffset="19157.9477">19261 3482 48 0,'-23'19'93'0,"2"-2"-4"16,3-1-5-16,4-2-9 0,2 4-4 15,0 0 4-15,4-2-6 0,0 0 0 16,-1-1-4-16,5-2 9 0,2 0-10 16,0-2 7-16,2 1 4 0,2-3 10 0,2 0 1 15,7-2 9-15,1-3 3 0,8-2 0 16,4-4-1-16,15-5-2 0,11-6 2 0,31-8-7 16,6-5-3-16,28-10-1 0,8-7-6 15,5-7-3-15,1-2-5 0,2-3-3 16,2 1-6-16,8 1-1 0,-6 0-2 15,-7 3-1-15,-9 5-4 0,-8 2-4 0,-10 6-5 16,-22 8-3-16,-8 3-7 0,-5 1-2 16,-17 5-3-16,-9 6-4 0,-6 2-3 0,-5 0-1 15,-1 5-2-15,-4 0-3 0,-5-2 1 16,-3 1-7-16,2 2-7 0,-4 2-10 16,-1 0-10-16,-2-1-17 0,-3 4-23 0,0-3-15 15,-1 0-28-15,-7 4-19 16,0 0-18-16,0 0-25 0,0 0-6 0,-21 9-14 15,-3 2-13-15,-10-1-418 0,-14 7 207 0,-26 13 138 16</inkml:trace>
  <inkml:trace contextRef="#ctx0" brushRef="#br0" timeOffset="19451.8452">19473 4048 126 0,'0'11'184'0,"7"-5"-13"0,7-2-6 15,12-6-4-15,5 0 2 0,22-7-5 16,27-7-3-16,13-5-6 0,28-9-3 16,6 0-17-16,2-5-5 0,11 1-13 0,6-4-7 15,-4 3-8-15,-4 3-10 0,-9-1-7 16,-4 2-4-16,-9 2-4 0,-25 8-4 0,-4 0-2 16,-11 3-3-16,-15 5-2 0,-10 3-6 15,-13-1-1-15,-4 4-6 16,-4 0-4-16,-3 0-7 0,-3 1 0 0,-6 2-3 15,2 1-5-15,-6-1-3 0,-1 3-3 0,0-1-9 16,-2-1-14-16,-3 1-18 0,-8 2-31 16,12 5-34-16,-12-5-45 0,4 7-45 0,-1-1-41 15,-6 0-610-15,3 0 281 0,0 1 184 16</inkml:trace>
  <inkml:trace contextRef="#ctx0" brushRef="#br0" timeOffset="21502.3288">24297 5939 7 0,'-6'3'121'0,"6"-3"-10"0,-12 3 2 15,6 1 4-15,2 1-6 0,-2 0-9 16,0-1-1-16,-1-1-1 0,1 3-1 15,1-2-8-15,3-1 0 0,-2 2 2 0,0-3-5 16,4-2-4-16,-9 6-6 0,5-3-1 16,2 0-5-16,2-3-6 0,-6 5-3 0,6-5-4 15,-4 3-7-15,4-3-4 0,-6 4-7 16,6-4-2-16,-8 1 3 0,8-1 1 16,0 0 6-16,-8 3 5 0,8-3 7 0,0 0-2 15,0 0-5-15,-4-14 3 0,2 3 3 16,2-6 3-16,0-2 2 0,-2-8 2 15,0-3-4-15,2-12-7 0,-6-9-2 16,2-9-6-16,-3-22-2 0,-2-7 0 0,1-5-9 16,-3-6-1-16,-1-19-5 0,-3 3 1 0,2-2-1 15,-5 2 3-15,0-1-9 0,-3 3-3 16,-5 2-2-16,2 5-3 0,-8 2-3 16,2 7-1-16,-4 1-2 0,7 16-1 15,-5 6 1-15,2-2-3 0,-1 4-2 0,1 5 1 16,2 3-3-16,1 2 2 0,5 12-4 15,6 8 3-15,-1 1-2 0,4 7-1 0,2 1 5 16,1 1-9-16,2 3 4 0,0 4-1 16,2 1-5-16,0 0 4 0,2 1 3 15,2 4-5-15,0 1 2 0,2 1-1 16,0 2 1-16,0-2-3 0,2 2 0 0,4 0 4 16,0-2-7-16,8-1 3 15,2 3-1-15,10-3 2 0,3-1-3 0,11-1 2 16,26-5-1-16,8 1 1 0,9 2 1 0,10 2-2 15,34-4 1-15,8 2 8 0,7 1-11 16,7 3 1-16,7-1 3 0,7 5 0 16,15 0-1-16,8 0 4 0,5 2 1 15,1-1-4-15,2 1 0 0,2 0 1 0,0 1 2 16,44-3-4-16,-46 1 1 0,3 0-1 16,0 6 4-16,-7-4-5 0,-6 5 0 0,-6-3 1 15,-6 0 2-15,-5 3-1 0,-8-1-1 16,-3 1 1-16,-11 1-1 0,-8-2 0 0,-27 5 3 15,-7-1-1-15,-5-4-4 16,0 4 3-16,-7-1 1 0,-15 1-2 0,-11 0 1 16,-3-1 0-16,-3 0 2 0,-2 0 0 15,-2 2-2-15,-8-2-3 0,-2 1 1 0,-4-1 4 16,-1 1 0-16,-3 3 0 0,-5-4 0 16,-4 4-2-16,-4-2 0 0,0 1 0 0,-3 1 2 15,-2-2-4-15,-2 1 0 0,-3 1 1 16,2 1 2-16,-4-2-2 0,-1 2 1 15,-1 2 1-15,1-4-2 0,-2 2-1 16,-1-3 2-16,-8 3-1 0,16 0 0 16,-8 3 0-16,-2-1-2 0,2-1 1 0,0 4 0 15,-1-2 2-15,1 3 0 0,-1 2 2 16,3 1 0-16,-1 3-2 0,-1-1 2 0,2 4 1 16,2 2-2-16,-4 2 4 0,2 2-2 15,1 2 2-15,-3 2-1 0,1 7-2 16,-1 4 0-16,-3 1 2 0,1 5 0 15,0 6 1-15,-2 10 2 0,-2 1-1 0,-2 27 1 16,-4 2-1-16,-2 7-1 0,-4 7 3 16,-1 15-3-16,-2 1 3 0,4-21 1 0,5 3-3 15,2-5 0-15,2-2 1 0,2-4-2 16,5-3 1-16,1-4 3 0,3-1 0 16,4 0 3-16,-3-3-6 0,6-1 2 0,-2-3-2 15,-1-6-3-15,-2 4 2 0,-1 1-3 16,-1-12 2-16,-5-6 3 0,1 0-4 15,-3 1 1-15,3-5 0 0,-1-2-1 0,0 0 6 16,0-8-5-16,2 0 1 0,2-4-2 16,0 0 1-16,0-3-2 0,3 0 2 15,-2-1 0-15,0-5-2 0,-1-3 0 16,0-3 0-16,-2 0 1 0,4-1 4 0,-4-2-5 16,0 0 4-16,-1-4-3 0,-1 0-1 15,1-1 1-15,-3-3 1 0,0 0-3 0,-2-1 6 16,0-1 1-16,-2 3 0 0,-2-3 0 15,0 1 2-15,-4-1 4 0,-5 3-5 16,0 0 3-16,-3-4-2 0,-6 4-1 16,-2-1 4-16,-6-3-3 0,-9 3-1 0,-3-3-2 15,-10 2 2-15,-7-3-2 0,-26 3 1 16,-10-1 2-16,-8 1 6 0,-29 1-11 0,-9 1-3 16,-12 0 0-16,-9 0-4 0,-12 4-1 15,-3 5 4-15,-52 13-10 0,-8 1-11 16,0 7-7-16,2 1-7 0,9-2-6 0,6 4-3 15,49-10-10-15,3-5-1 0,10-2 1 16,9-3 0-16,12-4 5 0,30-6-2 16,9-3-4-16,10 0-7 0,15-7-11 15,14-2-5-15,13 2-7 0,2-4-11 0,3-1-9 16,3 2-11-16,0-2-3 0,-2 3-7 16,3-3-10-16,-4 0-4 0,-1-3-2 0,-2 6-15 15,-1-2-358-15,-1 1 175 0,2 2 116 16</inkml:trace>
</inkml:ink>
</file>

<file path=ppt/ink/ink1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7T04:38:58.952"/>
    </inkml:context>
    <inkml:brush xml:id="br0">
      <inkml:brushProperty name="width" value="0.05292" units="cm"/>
      <inkml:brushProperty name="height" value="0.05292" units="cm"/>
      <inkml:brushProperty name="color" value="#FF0000"/>
    </inkml:brush>
  </inkml:definitions>
  <inkml:trace contextRef="#ctx0" brushRef="#br0">12826 12087 4 0,'-42'10'46'0,"6"-1"-6"16,-2 3-2-16,5 1-6 0,-10 6 0 0,1 2-2 0,-14 11-2 15,-1 4 0-15,0 3-4 0,1 2-2 16,-2 2-5-16,1 3 4 0,2 1 0 16,-1 0-4-16,6 3-2 0,1 0 1 15,2-3 1-15,5 1-2 0,2 1-3 16,2 1 5-16,9-7-5 0,1-4 5 15,-2 14-3-15,5-6 2 0,5-3-1 0,0 0 0 16,-2 19 3-16,5-8-4 0,3-7 1 0,4 5 1 16,-6 15-3-16,6-6 1 0,1-7 1 15,5 4 0-15,2-2-4 0,4 4 0 16,7 15 2-16,1 0-4 0,6 1 8 16,8-6-6-16,6 3 5 0,6-6-3 0,9 1-1 15,12 12 3-15,4-8 0 0,7-5-2 16,1 1 5-16,6-8 0 0,-1 0 1 15,3-3-3-15,-6-15-2 0,16 8 0 16,1-2 2-16,5-5-4 0,-12-8 11 0,2-5-12 16,4 0 3-16,-1-7 8 0,1-3-14 0,2-1 4 15,0-9-1-15,-2-5 6 0,2-3-1 16,-14-3-1-16,12-11 4 0,2-2 1 16,2-4 0-16,-2-8 0 0,-5-4 2 15,19-10-6-15,-8-5-1 0,-4-5 4 0,-2 0-6 16,-5-4-3-16,-3-2 1 0,-18 4 1 15,-1-1-3-15,-7-3 5 0,0-5-1 16,6-12 1-16,-15 8-2 0,-1 0 3 16,-7-2-4-16,0-1 0 0,-4-1 3 0,-4-1-5 15,-3 0-1-15,-3 0 0 0,-6-1-4 16,-2-2-2-16,-4 0-2 0,-5 7 4 16,-3 6-5-16,-4-1 1 0,0-2 1 0,-7-16-4 15,-3-2 0-15,-5 4 4 0,-4-1-8 16,-5 3 5-16,-7 6-6 0,-7-3 2 0,-6 5-5 15,-14-13 4-15,-7 9-3 0,-4 3 4 16,-2 4-4-16,5 14 1 0,-12-9 2 16,8 13-4-16,-2 1 8 0,-2 2-5 15,0 7 2-15,-5-2-1 0,-1 8-1 0,-4 1 3 16,-1 5-5-16,-4 6 4 0,1 0-5 16,-1 5 3-16,-3 4 0 0,3 4 1 0,11 4 5 15,-9 6-7-15,5 4 4 0,1 1 7 16,3 7-9-16,8 1 1 0,2 2-2 15,13 1-5-15,-6 5 1 0,3 4-4 0,12-5-2 16,4 1-6-16,-11 11 2 0,4 2-3 16,1-1-4-16,1 3 5 0,3-1 1 15,8-5 3-15,4-2-2 0,-11 12-2 0,7-9 1 16,7-5-3-16,1 2 2 0,1-2 0 16,-1-1-3-16,7-4 4 0,0-1 0 15,2-1 2-15,0-1 2 0,4-4 2 16,0-1 2-16,2-2 2 0,3 0 1 0,0-4 0 15,0 1-1-15,2-3 5 0,2 1-1 16,0-5 3-16,0 2-1 0,1-1 1 16,-1-3 7-16,4 4-7 0,-5-3 1 0,5-1 0 15,-2 0-1-15,0 0 2 0,-1 1 1 16,3-2-2-16,-2 1 2 0,2-1 0 16,2-4 1-16,-4 7-5 0,2-2 0 0,2-5 0 15,-4 5-2-15,2 0 2 0,0-1 1 16,-1 0 0-16,3-4-3 15,-2 6 0-15,-1-2-2 0,3-4-1 0,0 0 3 0,-2 6-1 16,2-6 0-16,0 0-1 0,-4 7-1 16,4-7 1-16,-2 4 0 0,2-4-6 15,0 6-2-15,-2-2-1 0,2-4 3 16,0 0-6-16,-2 5 4 0,2-5 0 0,0 0 3 16,-2 6 1-16,2-6 0 0,0 0 0 15,0 0 3-15,0 0-3 0,0 0 4 0,-4 5 0 16,4-5 1-1,0 0-4-15,0 0 2 0,0 0-1 0,0 0-42 0,0 0 19 16,0 0 12-16</inkml:trace>
  <inkml:trace contextRef="#ctx0" brushRef="#br0" timeOffset="24326.3374">25523 4572 3 0,'0'0'23'0,"0"0"-1"16,0 0-3-16,0 0 2 0,0 0-2 15,0 0 0-15,0 0 0 0,0 0 1 16,0 0 3-16,0 0 0 0,0 0-1 16,0 0 2-16,0 0-1 0,0 0-2 0,0 0 3 15,0 0-2-15,0 0 0 0,0 0 0 0,0 0-3 16,0 0 0-16,0 0 0 0,0 0 1 16,0 0-2-16,0 0-2 0,0 0-1 15,0 0 2-15,0 0-4 0,0 0 1 16,0 0 2-16,0 0 1 0,0 0-3 15,0 0 2-15,0 0 1 0,0 0-3 16,0 0-1-16,0 0 6 0,0 0-5 0,0 0 3 16,0 0 1-16,0 0 6 0,6-5-5 15,-6 5 8-15,0 0-2 0,0 0 3 0,0 0-1 16,0 0-4-16,0 0 4 0,0 0-3 16,0 0 0-16,0 0-3 0,0 0 0 15,0 0-3-15,0 0-5 0,0 0 0 0,0 0-3 16,0 0 0-16,-4 17 0 0,4-9 2 15,-2 4-6-15,2 7 0 0,0 2-3 16,0 4 3-16,0 4 0 0,2 5 2 16,2 4-1-16,-2 2-5 0,2 2 4 0,0-1 2 15,0 1-3-15,3 7-1 0,-1-8-1 16,-2 3-9-16,0 0-10 0,-1-3-19 16,1-3-30-16,-2 1-24 0,0-9-242 0,3-1 113 15,-3-8 74-15</inkml:trace>
  <inkml:trace contextRef="#ctx0" brushRef="#br0" timeOffset="25186.2322">25975 4726 111 0,'3'-6'118'0,"-3"0"-12"0,0 6-6 16,0 0-11-16,0 0 0 0,0 0-3 15,4 21-3-15,-4-3-6 0,2 1-6 0,2 6-8 16,0 1 3-16,4 1-8 0,-1 0-5 15,4-5 2-15,1 7-6 0,3-3-7 16,0-1-2-16,2-7-6 0,-1-1-4 0,2-2-4 16,0-6 1-16,2-1-4 15,-1-4-7-15,-2-4 5 0,2-6-4 0,-3-3-3 16,2-6-1-16,-6-2-2 0,-1-2 6 16,-3-4-10-16,-3 1 3 0,-3 3-3 0,-4 0-5 15,-7-2 1-15,-2 2-1 0,-3 2-2 16,-6 2 2-16,-2 2-2 0,-2 3 0 15,1 1-6-15,-3 1 9 0,6 3-1 0,-2-1-5 16,7 1-2-16,3 4-4 0,1 1-3 16,11 0-8-16,0 0-12 0,0 0 5 15,0 0-2-15,34 7-6 0,-13-7 1 0,2 0 0 16,3 0-2-16,3-1 1 0,-1-1 10 16,2 2-5-16,-5-3 3 0,-2 3 8 0,0-1 2 15,-1 1-2-15,-3 1 2 0,0 2 1 16,-2-1 1-16,-1 1 3 0,2 1 10 15,-2 3-1-15,0 2 0 0,-2 0-1 16,1 1 1-16,0-1 6 0,0 0-4 16,1 5 1-16,4-3 2 0,-1-1-6 0,0 1 5 15,2-3 0-15,1-1-2 0,-2-3 3 16,-1-2-4-16,5-4 5 0,1-2-6 16,0-3 4-16,-1-3 5 0,-3-1-1 15,0-4 2-15,-4-3 1 0,-5 0 2 0,-1-1-4 16,-4-3 0-16,-3 4 5 0,-2 2-7 15,-4-1 5-15,0 2-3 0,-2 1-1 16,-1 1-1-16,-2 4 2 0,1-1 2 0,2 2-14 16,0 1-4-16,0 3-13 0,2 0-18 0,0 1-15 15,2 3-13-15,0 0-11 0,8-5 2 16,-8 5 5-16,19-1 5 0,-8-2 9 16,1 2 8-16,3-2 7 0,0-2 9 15,-2 4 9-15,-1-2 16 0,-2 1 6 0,2 1 1 16,-2 1 12-16,-2-2 5 0,-8 2 7 15,15 2 11-15,-8 1 10 0,1 3 11 0,-1 1-10 16,1 3-1-16,0 1 3 0,4 3-6 16,-4-1-1-16,4 5 8 0,1-2-6 15,2 0-9-15,0-1-6 0,3-1 4 16,2-1-6-16,3-1 2 0,0-5-1 16,2-3-4-16,1-2-1 0,2-4 0 0,-1-4 3 15,-1-4 5-15,1-3-2 0,-2-5-6 16,-1-4-2-16,-7-1 1 0,-5-2 1 0,-6 3-6 15,-4-2 8-15,-6 2-4 0,-6-2-1 16,-3 4 1-16,-6 2-2 0,-2 4-6 16,-3 0 0-16,2 5-6 0,-4 3-5 15,3 2-17-15,1 4-21 0,2 4-18 0,0 2-30 16,1 1-327-16,1 4 141 0,0 1 93 0</inkml:trace>
  <inkml:trace contextRef="#ctx0" brushRef="#br0" timeOffset="25540.4812">25325 5934 1579 0,'-22'15'-2'0,"6"-4"-40"16,8-4 23-16,6-2 12 0,6-4-4 15,-4-1 13-15,36-1 2 0,4-7 1 16,37-5 5-16,18-8-2 0,34-6-2 0,7-3-1 16,7-4 2-16,7-7-1 0,5 6-4 15,5-4 7-15,2 3 3 0,-5-2-4 0,-3-2 0 16,-11 8-3-16,-7-1-3 0,-11 5 2 16,-11 1-7-16,-29 8 5 0,-10 0-2 15,-19 3 7-15,-11 5 6 0,-9 3-8 0,-9 1 0 16,1 1 1-16,-5 0 5 0,-4 3 3 15,-2-1 1-15,0-1 3 0,-6 3-5 16,-1-3-4-16,-4 4-8 0,0-4-21 16,-1 4-17-16,-5 1-30 0,-2-5-27 0,2 5-16 15,0 0-363-15,-21-3 161 0,8 3 106 16</inkml:trace>
  <inkml:trace contextRef="#ctx0" brushRef="#br0" timeOffset="36069.8754">28437 3861 91 0,'0'0'99'16,"0"0"-5"-16,5-4-5 0,-5 4 0 15,0 0-14-15,0 0 7 0,0 0-20 16,0 0-4-16,0 0-10 0,0 0-4 16,0 0-6-16,6 10 4 0,-4 0 1 0,0-1 2 0,2 6-3 15,2 4-8-15,0 2 5 16,1 4-1-16,2 1-6 0,1 5-5 0,1 3-4 16,-1 1-2-16,3-1-1 0,0 2-2 15,-3-2 0-15,2 2 1 0,2-3-3 16,-2 1-6-16,1-1 5 0,-2-4-6 0,-1 1 0 15,1-4 0-15,-3-3 2 0,0-2-1 16,2 0-3-16,-4-4-4 0,0-2-11 16,0 0-12-16,0-2-17 0,-1-2-11 0,-3 0-22 15,0-3-38-15,-2-2-279 0,0-6 131 16,-4 6 87-16</inkml:trace>
  <inkml:trace contextRef="#ctx0" brushRef="#br0" timeOffset="36509.2002">27484 3438 84 0,'0'-9'89'0,"0"-1"-5"0,0 3-13 16,0 1-8-16,0 0-6 0,0 6-6 16,0 0 6-16,0 0 1 0,15 16 4 15,-7 2-9-15,1 13 15 0,4 17 2 0,1 28 2 16,2 13-5-16,0 31-4 0,-3 8-2 15,4 2-8-15,-2 0 0 0,-1 8-8 0,2 3-4 16,-4 3-1-16,-1-2-3 16,2 0-6-16,-7 0 1 0,0-7-6 15,-1-7 0-15,-3-23-5 0,-2-3 3 0,4-3-3 16,-2-4-1-16,2-5 0 0,0-4-3 16,0-2-3-16,3-7-2 0,0-14 2 0,-1-9-11 15,0-4 5-15,2-11-4 0,-2-2-12 16,3-3-11-16,-4-9-10 0,1 1-8 15,0-5-10-15,-2-6-31 0,1-5-38 16,-1-4-346-16,2-5 157 0,-6-1 104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1T06:34:54.556"/>
    </inkml:context>
    <inkml:brush xml:id="br0">
      <inkml:brushProperty name="width" value="0.05292" units="cm"/>
      <inkml:brushProperty name="height" value="0.05292" units="cm"/>
      <inkml:brushProperty name="color" value="#FF0000"/>
    </inkml:brush>
  </inkml:definitions>
  <inkml:trace contextRef="#ctx0" brushRef="#br0">15238 5797 20 0,'0'0'64'0,"0"0"0"0,0 0-5 15,0 0 2-15,0 0-4 0,0 0 1 16,0 0-3-16,0 0 5 0,8 3-1 0,-8-3 0 15,0 0-3-15,4 4 3 0,-4-4-4 16,8 2-4-16,-8-2 2 0,9 4 4 0,-9-4-4 16,11 4 0-16,-7-2-1 0,2-1-5 15,3 2 2-15,-9-3-6 0,16 2 7 16,-4-1 2-16,2 4 1 0,5-4 5 16,2 1 2-16,6 2-2 0,5-4-3 0,11 1-1 15,5-1-7-15,14-1 1 0,5 1-4 16,31-1-3-16,4-4 1 0,5 1-1 0,2 1 0 15,5-2-3-15,0 2 2 0,30-2 0 16,-2 0-1-16,1 1-6 0,4 1 3 0,1-2-2 16,5 2 2-16,5-2 0 0,1 2-3 15,1 0 2-15,-1 0-1 0,9 1-3 16,1 1 1-16,0 1-3 0,-4 1-2 16,-6 4-2-16,-7 1 2 0,-5-1-3 0,-3-2 0 15,-11 5 0-15,-23-2 0 0,-6 2 2 16,-3 0-1-16,-3-1-2 0,-3 3-1 15,-2-2 0-15,-4-1-1 0,-5 2-2 0,-1-1 0 16,-13-1-1-16,-13 1 1 0,0 0-4 16,-1-3-2-16,-4 5 0 0,1-4 1 15,-8 1 1-15,-3-1-3 0,-2 0 3 0,-1-1 2 16,-7 1-1-16,-4-2-1 0,2 0 2 16,-5 0 0-16,-3-1-2 0,-3 0-1 15,-2 0 3-15,0-2-5 0,-5 2-1 0,2-1 5 16,-2-1-5-16,-2 2 0 0,-1-1 0 15,2-1-4-15,-5 1 2 0,2 1-2 16,-1-2-1-16,-7-1 0 0,12 0-4 0,-8 1 2 16,-4-1 2-16,0 0-3 0,14 3 1 15,-8-1-2-15,-6-2-2 0,6 1 3 16,-6-1-2-16,0 0-3 0,10 0-2 0,-10 0-5 16,0 0-3-16,0 0-3 0,10 3-7 15,-10-3-5-15,0 0-4 0,0 0-8 16,0 0-4-16,0 0-8 0,0 0-8 15,0 0-2-15,6 2-8 0,-6-2-12 0,0 0-10 16,0 0-11-16,0 0-13 0,0 0-13 16,0 0-13-16,0 0-10 0,0 0-13 15,0 0-14-15,-20-8-389 0,20 8 193 0,-10-4 127 16</inkml:trace>
  <inkml:trace contextRef="#ctx0" brushRef="#br0" timeOffset="2609.0915">23689 6020 100 0,'-6'8'112'16,"0"-1"-7"-16,2 0-8 0,-6 1-5 0,6-2 1 15,-2 1-5-15,2-1-3 0,0 0 0 16,-2 0 2-16,3-3 5 0,1 1 6 16,-2 0 8-16,4-4-2 0,0 0-9 0,0 0-2 15,-2-14-2-15,4 2-9 0,0-7-3 16,2-6-4-16,1-5-7 0,1-5-3 16,-2-4-4-16,-2-12-3 0,0-2-7 0,-2-8-4 15,0-23-2-15,0 0-4 0,2-2-3 16,-2 1-4-16,2-1-2 0,0 5-5 15,0 12-1-15,0 9-2 0,4 1-2 16,-4 3-3-16,2 0-1 0,0 2 1 0,0 2-3 16,0 8 3-16,-2 4 4 0,4 0-1 15,-1 3-4-15,-1 3 1 0,3-1-3 0,-3 9-3 16,4-2-1 0,3 0-1-16,-1 4-2 0,6 3 2 0,4-2-3 0,4 6-1 15,5 1 0-15,5 2-2 0,8 4-4 16,9 4 4-16,9 3 0 0,7 0-3 0,28 3 3 15,8 6-5-15,2-1 0 0,0 2 0 16,2 0 1-16,2 4-1 0,0-3-1 16,-2 0 3-16,2 0-3 0,1-3 1 0,0 1-3 15,0-2 2-15,0 0-1 0,0-4 0 16,-5 2-1-16,0-2 4 0,-4-2-3 16,-8 2-1-16,-2-4 1 0,-17 2-2 0,-9 0-1 15,0 0 5-15,-4 0-4 0,-11 2 0 16,-3 0 0-16,-1-2 6 0,-1 1 2 15,-7 1-7-15,-4 0 1 0,-2 0 3 0,-5 0-5 16,-1 0 6-16,0 0-6 0,-4 0 2 16,0 0 1-16,-3 0-3 0,-1 0 3 15,-2 1 0-15,-4-1-1 0,1 0-1 0,0 0 0 16,-3 2 1-16,1-2 0 0,-3 2 0 16,3 2-2-16,-5 0 3 0,1 4-3 15,1 1 4-15,-2 4-2 0,0 2 1 0,2 6-1 16,-2 4 3-16,-2 4-1 0,-2 7-1 15,0 4 2-15,0 13 2 0,0 5-1 16,-4 2 0-16,2 28 2 0,0 2 1 16,-2-2-3-16,0 2 1 0,0-1 3 0,0-3-2 15,0 1-1-15,-2-2 1 0,-2-1-1 16,-2 0 1-16,2-5 3 0,-2 2 0 0,-3-1-3 16,-4-2 2-16,0-1 3 0,-3-6-3 15,-4-2-1-15,-3-2 0 0,-1-3 0 16,-3-3 1-16,-8-7 0 0,0-6 4 15,-9-3-3-15,-8-4-3 0,-7-7 6 0,-11-8-2 16,-13-5-2-16,-8-7-5 0,-11-9 3 16,-10-6-4-16,-28-11 1 0,-8-5 7 15,-11-6-4-15,-13-4 0 0,-1-4-2 16,1-1-2-16,-2 0 1 0,5 0-2 0,4 1 4 16,4 0-2-16,6 1 0 0,7-1 0 15,8 3-2-15,13 2 0 0,10-3 1 0,28 12-1 16,9-6 0-16,10 2-5 0,15 4-15 15,10 2-12-15,9-1-11 0,5 5-22 0,1-2-13 16,2 0-24-16,5 3-29 0,3 0-16 16,2-1-26-16,0 1-28 0,1-1-439 15,2 3 218-15,0-3 143 0</inkml:trace>
  <inkml:trace contextRef="#ctx0" brushRef="#br0" timeOffset="9088.6122">10362 7519 36 0,'0'0'59'0,"0"0"7"16,-10 0-3-16,10 0 1 0,-8 2-5 0,8-2 2 15,-8 1-4-15,8-1-3 0,-8 5 6 16,8-5-4-16,0 0-4 0,0 0-2 0,-8 1-2 15,8-1 2-15,0 0-12 0,-6 2 1 16,6-2 1-16,0 0-5 0,0 0 6 16,-8 4-1-16,8-4 0 0,0 0 4 15,-2 4-4-15,2-4 2 0,0 0-3 0,0 0 1 16,0 0-7-16,-5 4 2 0,5-4 0 16,0 0-6-16,0 0-1 0,0 0-1 0,0 0-2 15,0 0-4-15,-2 5-7 0,2-5 6 16,0 0 0-16,0 0-1 0,0 0 0 15,0 6 0-15,0-6-1 0,7 4 0 16,-3-3 3-16,-4-1-1 0,10 5 2 0,-4-4-5 16,4 3 7-16,0 0 2 0,2 0-1 15,5-2-4-15,2-1 4 0,2 2-2 0,3-2 2 16,6-1 0-16,1 0-3 0,5-1 7 16,8-2 4-16,3 2 3 0,4-1-1 15,11-2-3-15,1 0 1 0,24 0-9 16,3-3 2-16,3 1-3 0,10 1 0 0,6-1 3 15,31-4 0-15,9 2-2 0,7 1 1 16,7-1-2-16,7 4 4 0,5-3 3 16,5 1 3-16,8 6 3 0,0-2-1 0,-2 2 1 15,4 0 0-15,-9 4-2 0,-3 0-3 16,-4 3-6-16,-7 1 0 0,-4 0-3 16,-13 1-2-16,-8 3-3 0,-30-6-2 0,-6 3 4 15,-9-1-3-15,-6-3-1 0,-16 1 1 16,-14-4-3-16,-4 4 3 0,0-3 1 15,-10-3-2-15,-1 3 0 0,-1-2-2 0,-9 1-1 16,-1-2 0-16,-3 0-3 0,-2 0-3 16,-5 0 3-16,-3 0-1 0,-2 0 0 15,0 0 1-15,-6 0 0 0,2 0-1 0,-4 0-2 16,1 0 0-16,-3 0-3 0,4 0 1 16,-6 0-3-16,2 0-7 0,-2 1-10 15,-8-1-14-15,14 0-17 0,-8 0-18 0,-6 0-23 16,10-3-18-16,-10 3 7 0,9 0-18 15,-9 0-18-15,0 0-16 0,0 0-11 0,0 0-10 16,0 0-18-16,-23 8-392 0,9-8 198 16,-4 2 131-16</inkml:trace>
  <inkml:trace contextRef="#ctx0" brushRef="#br0" timeOffset="9757.9457">11381 7449 2 0,'13'5'91'0,"1"1"-3"16,5 0 6-16,7 2 0 0,10-3 0 15,8 1 0-15,15-3 2 0,12-3 4 16,28 4 6-16,10-4-8 0,8-4 0 0,29-2-3 15,5 2-1-15,7-5 0 0,5 1-3 16,3 3-2-16,-4 2-8 0,-3 0-3 16,-7 0-8-16,-7 3-5 0,-32-3-4 0,-2 6-4 15,-10-1-3-15,-6-1-1 0,-18-1 1 16,-14 0 4-16,-5 0 3 0,-8 3-8 16,-5-3-3-16,-3 0-5 0,-6 0-6 0,-5 0-2 15,-1 0-5-15,-4 0-3 0,-5 0-2 16,1 0-4-16,-6 0-2 0,1 0-2 0,-2 1-2 15,-2-1-3-15,-1 0-5 0,-1-1-11 16,-2 1-13-16,-1-3-17 0,-2 2-15 16,-6 1-21-16,8-2-25 0,-8 2-11 15,7-5-26-15,-7 5-9 0,0 0-13 16,0 0-5-16,0 0-417 0,-13-11 195 0,7 8 129 16</inkml:trace>
  <inkml:trace contextRef="#ctx0" brushRef="#br0" timeOffset="15561.1221">29402 6159 52 0,'4'-10'163'0,"-1"3"-8"0,-1 1-14 16,2-2-13-16,-2 4-13 0,0 1-2 0,-2 3 9 15,0 0 10-15,0 15 2 0,-2 2-2 16,-2 6 0-16,0 4-2 0,-3 6-11 0,-4 4-2 16,3 3-8-16,-2 6-7 0,-2 1-12 15,2 3-7-15,2-1-8 0,-3 1-7 16,1-1-5-16,3 0-3 0,1-2-13 0,-1-8-11 16,1 0-28-16,2-6-30 0,2-2-32 15,-2-4-35-15,2 0-35 0,0-6-24 16,2-2-21-16,-2-4-20 0,4-3-434 0,0-5 212 15,4-5 140-15</inkml:trace>
  <inkml:trace contextRef="#ctx0" brushRef="#br0" timeOffset="15877.4508">29668 6581 131 0,'2'13'171'16,"-2"-3"-9"-16,0 2-10 0,0 1-8 0,4 5-8 15,0 1-12-15,0 3-7 0,4 1-10 16,2 0-9-16,1 2-14 0,4 0-5 16,4 0-5-16,0-3-11 0,4 0-2 0,-3-8-4 15,3 1-4-15,0-3 1 0,-2-4 2 16,1-3 3-16,-4-3-1 0,1-2 0 16,-1-6 0-16,-4 0-9 0,-2-5-8 0,0-2 1 15,-6-1-5-15,-4-7-4 0,-4 0-6 16,-8 1 1-16,-6-7-7 0,-5 0 1 15,-4 5-4-15,-2 1-3 0,-3 0-4 16,0 2 2-16,1 3-4 0,5 3-15 0,-2 1-23 16,6 4-22-16,5 1-20 0,2 6-23 15,2-2-28-15,5 3-23 0,6 0-24 16,0 0-455-16,0 0 212 0,0 0 140 0</inkml:trace>
  <inkml:trace contextRef="#ctx0" brushRef="#br0" timeOffset="16171.3363">30169 6609 33 0,'4'2'135'16,"0"4"7"-16,0 2-11 0,0 2-9 0,0 2-5 15,-2 2-6-15,2 2-1 0,1 3-22 16,0-2-1 0,3 6-5-16,0-2-3 0,5 0-11 0,2-1-3 0,2-1-3 15,-1 0 4-15,6-5-2 0,-1-1 4 0,0-1 3 16,0-6 4-16,-1-3 3 0,-2-1-1 15,2-4 3-15,-4-3-3 0,1-2-3 0,-4-4-7 16,-4-2-6-16,-1-1-5 16,-6-7-5-16,-2 2-7 0,-6-2-4 0,-5-1-5 15,-2 3-3-15,-3-4-3 0,-3 6-5 16,-3 2 0-16,2 1-4 0,-2 4-3 0,1-1-16 16,-1 5-22-16,4 4-31 0,0 2-36 15,4 1-40-15,-1 3-51 0,6 1-568 16,1 4 254-16,6-3 168 0</inkml:trace>
  <inkml:trace contextRef="#ctx0" brushRef="#br0" timeOffset="16280.4539">30373 6766 122 0,'0'0'167'0,"0"0"-10"16,0 0-12-16,0 0-16 0,0 0-12 0,0 0-45 16,0 0-62-16,0 0-91 0,0 0-204 15,0 0 96-15,0 0 65 0</inkml:trace>
  <inkml:trace contextRef="#ctx0" brushRef="#br0" timeOffset="16880.6913">28716 7499 136 0,'-2'-7'176'0,"0"3"-15"16,0-2-12-16,2 6-8 0,-2-7-14 0,2 7-7 15,0 0-1-15,0 0 9 0,0 0-10 16,0 0-5-16,6 28-4 0,-6-10-9 15,-2 1-13-15,0 5-2 0,0 3-8 0,-4 1-9 16,1 7-5-16,-3 2-12 0,1 0-1 16,-1 2-10-16,0-2-27 0,0 2-32 0,0 0-35 15,2 0-35-15,4 1-49 0,0-4-48 16,2-4-408-16,2-1 202 0,2-6 133 16</inkml:trace>
  <inkml:trace contextRef="#ctx0" brushRef="#br0" timeOffset="17284.6947">29305 7907 205 0,'2'-3'195'0,"-2"-1"-16"0,0 4-13 16,0 0-12-16,0 0-12 0,-13 17-3 15,7-6-9-15,0 4-8 0,-4 1-12 0,2 5-7 16,2 0-10-16,-2 2-8 0,4 0-9 15,-1 2-7-15,3-4-5 0,2 1-7 0,2 1-3 16,1 0-6-16,3-2-3 0,2-2-8 16,2-1 0-16,4-2-5 0,0-1-4 15,3-3 1-15,2-2-6 0,0-6 0 16,1-1-4-16,0-3 1 0,2-4-4 0,3-3 1 16,-3-5-6-16,-2-1 4 0,4-6-2 15,-3-2-1-15,0-4 0 0,-6 0 1 16,-3 2 2-16,0-1-2 0,-6-1 8 15,-6 4-2-15,-2-4-3 0,-5 4-4 0,-4 0 4 16,-3 0-2-16,-3 4-1 0,-7-4-1 16,-1 6-4-16,-2 0 1 0,1 5 0 0,-1 1-3 15,-1 3 0-15,0 2-5 0,1 1-17 16,4 0-20-16,0 6-29 0,3-1-30 16,4 3-43-16,1 1-43 0,6 2-39 15,5-2-471-15,4 1 235 0,2-2 155 0</inkml:trace>
  <inkml:trace contextRef="#ctx0" brushRef="#br0" timeOffset="17853.1096">29795 7972 27 0,'0'10'134'16,"-2"1"-2"-16,0 2-9 0,4 0-11 15,0 4-6-15,3-2-12 0,2 2-6 16,3 0-8-16,3-1-8 0,1 2-6 0,4-5-6 16,-2 1-7-16,4-3-2 0,-2-1-6 15,-1-5-2-15,1-1-4 0,-4-2 2 0,0-2-9 16,0-2-1-16,-4-6-1 0,-2 1 1 16,-1-7-7-16,-5 1 3 0,-4-3-4 15,-2-2-3-15,-5-3-6 0,-1-1 0 16,0 1 3-16,-2 1 8 0,0 1 3 0,2 0 2 15,1 4 0-15,2-2 0 0,1 3-1 16,2-1-6-16,4 4-4 0,2-2 0 16,6 1 0-16,5 3-3 0,4 0-2 15,3 3 0-15,0 2-5 0,6 0 5 0,-3 2-6 16,3 2-1-16,-1 3-3 0,2 3 0 16,-1-1-2-16,-1 6 2 0,-1-1 1 15,-1 4-1-15,2 3 0 0,-4 2 4 16,1 0-7-16,-4 2 2 0,4 0-1 0,-1 0 2 15,0-3 1-15,2 4-5 0,-1-4 4 16,-1-4 2-16,4 4-1 0,-2-7-2 0,3 0-2 16,-3-1 1-16,1-3 1 15,-4-1-1-15,0-4 0 0,-6-2 4 0,1 0-2 16,2-4 3-16,-4-1 1 0,-7-1 2 16,0-2-2-16,-6-2-3 0,-4-2-1 0,-4 0 6 15,-5-3-8-15,-4-1 3 0,0 2-5 16,-1 1 4-16,0 1 0 0,-1-1-4 15,6 3-4-15,1 2-9 0,-1 0-12 0,1 1-24 16,2-1-34-16,2 5-32 0,2-3-21 16,2 2-22-16,0 0-364 0,4 4 177 15,0-6 117-15</inkml:trace>
  <inkml:trace contextRef="#ctx0" brushRef="#br0" timeOffset="19502.8617">28695 9075 40 0,'9'4'119'0,"1"-2"-4"0,-1-1-5 15,1-1-3-15,3 0 5 0,0-1-11 16,-1-5-7-16,1-1 0 0,2-4-2 15,-2-3-2-15,-1-1-7 0,-1 1-2 0,-2-5-5 16,-1 0-8-16,-2-2-3 0,-2 2-3 16,-2 1 3-16,-2 0-6 0,0-1-11 15,-6 1 3-15,-2 4-3 0,-7-2-5 0,-4 5 1 16,-4 2 2 0,-5 0 2-16,0 6-1 0,-3 3-2 0,1 2-2 0,2 3-1 15,1 3-4-15,2 4-6 0,6 1 4 16,1 3-2-16,6 3-1 0,8-1-4 0,4 3-5 15,6 4 3-15,6 2-1 0,6 3-6 16,7 2 0-16,5 1-5 0,0-1 2 16,-1 0-2-16,1-1-2 0,-2 1-1 0,-6-5-2 15,0-2-1-15,-3-1-3 0,-5-2 0 16,-3-2 0-16,-2 1 0 0,-5-3-2 16,-4-3 2-16,-4 0-2 0,-5-3 1 0,-4-3 0 15,-1-1-1-15,-5-6 2 0,-3-1-3 16,2-4 1-16,-6-3 2 0,3-4-1 0,1-3 3 15,4-2 2-15,2-4-2 0,8-4-2 16,2 0-1-16,8 2-3 0,4-4 2 16,6-1-2-16,8-1-2 0,7-3 1 15,3 1-3-15,4 4 0 0,0 3 1 0,4 0-1 16,-5 4 1-16,-1 4-1 0,3 3 2 16,-7 3-3-16,0 3 0 0,-4 2 3 15,1 6 1-15,-1 2 0 0,-2 6 2 16,2 1-1-16,1 4 0 0,-1 3-1 0,-1 4 3 15,-2-1 1-15,2-1-3 0,1 2 2 16,2-2 2-16,-4-2 2 0,6-2 2 0,1-1 2 16,-1-3 5-16,4-1 6 0,-3-6 6 15,1 0 5-15,-2-5 1 0,1-1 5 16,1-1-2-16,-4-3-4 0,-2-4 2 16,-2-1-3-16,-3-1-4 0,-5-5-2 0,0 0-4 15,-8-2-2-15,-4 0 0 0,-4-2-5 16,-6 0 0-16,-8 1-8 0,-2-5 2 15,-6 3 1-15,-3 2-3 0,-1 2-4 16,-2 0-10-16,1 1-8 0,3 6-19 0,3-1-12 16,0 2-26-16,2 2-27 0,1 5-28 15,4-1-25-15,3 4-36 0,0-1-28 16,5 4-561-16,0-1 263 0,3-1 175 0</inkml:trace>
  <inkml:trace contextRef="#ctx0" brushRef="#br0" timeOffset="19853.4474">29842 9256 111 0,'2'13'159'15,"0"-1"-4"-15,5 0-9 0,2 1-9 16,-1 0-11-16,6 2-5 0,2-2-9 0,2-1-8 16,2 0-1-16,1-5-11 0,3 1-1 15,-2-1-3-15,0-5-1 0,1-2-2 16,-2-2 0-16,0-2-1 0,3-3-1 16,-3-3-3-16,-5-3-5 0,2-2-5 0,-8-4-7 15,-2 0-16-15,-6-2 3 0,-2 1-5 16,-8-2-6-16,-2-3-6 0,-8 0-8 15,-3 0-15-15,-2 3-18 0,0 1-16 0,-3 0-28 16,1 5-26-16,-1 2-36 0,4 2-41 16,-4 1-39-16,1 3-446 0,-1 2 218 15,-2-2 143-15</inkml:trace>
  <inkml:trace contextRef="#ctx0" brushRef="#br0" timeOffset="24033.336">27514 10903 101 0,'0'-4'110'0,"0"4"-11"16,0 0-8-16,0 0-4 0,0 0 1 16,0 0-7-16,-17 15 3 0,11-8-7 15,-1 0 3-15,1 4-4 0,0 0-2 16,-3 1-3-16,3-3-2 0,-3 2-4 0,3 0-2 15,-2-1-4-15,2 1-2 0,1-1-4 16,0-2-2-16,1 1-2 0,4 1 0 16,0-3-5-16,4 3 0 0,4-3-6 0,6 3 5 15,5 1-4-15,4-1 3 0,9 2-2 16,1 1-3-16,4-1-1 0,5 2-5 16,-4 0-1-16,5 5 1 0,-5 0 0 0,0 2 7 15,-9-3 2-15,1 2 3 0,-4-1 12 16,-5 1 6-16,-7-1 4 0,-1 1 2 15,-6 2 4-15,-3-4-4 0,-4 1 0 16,-4 0-7-16,-5 2-4 0,-4 0-6 0,-8 0-4 16,-2-2-8-16,-2 0-1 0,-5-1-5 15,-2-3-6-15,3-2-9 0,-1 0-31 16,5-5-34-16,1-1-36 0,6-1-25 0,0-2-50 16,4-4-36-16,3-4-27 0,0-2-535 15,3-4 257-15,3-4 170 0</inkml:trace>
  <inkml:trace contextRef="#ctx0" brushRef="#br0" timeOffset="24411.8544">27828 10896 37 0,'24'-11'103'15,"2"2"-7"-15,-1 7 3 0,-1 0-6 0,2-1 2 16,-4 6-8-16,6 0-4 0,-3 3-3 15,1 2 1-15,4 4 1 0,-3 5 0 16,-1 2-2-16,-4 1 1 0,-2 5-5 16,-3 2-2-16,-1 3-2 0,0-3-7 0,-2 3 0 15,1-1-6-15,-2-1-2 0,1-1-8 16,1-2-2-16,5 0 1 0,-2-4 2 16,6 0-2-16,-3-8 1 0,4-2 3 15,2-1 1-15,1-4 5 0,2-3 6 16,-5-3 7-16,3-1 6 0,-4-6 9 0,-2-2-1 15,-5-2-1-15,-4-3-6 0,-4-1-7 16,-7-2-8-16,-9-2-4 0,-3-2-8 16,-12-2-5-16,-10-4-5 0,-1-2-1 0,-7 5-7 15,0 1-3-15,-1 1-3 0,1 1-5 16,4 6-2-16,4 1-20 0,-1 3-34 0,3-1-45 16,2 3-53-16,7 5-45 0,2 2-44 15,0 1-632-15,0 2 290 0,2 3 192 16</inkml:trace>
  <inkml:trace contextRef="#ctx0" brushRef="#br0" timeOffset="26395.9015">27266 12479 20 0,'0'0'181'0,"0"0"2"0,2 15-12 16,0-1-11-16,1 3-4 0,1 4-10 15,-2 5-12-15,2 5-9 0,1 5-9 0,-1 1-10 16,2 1-9-16,1 0-12 0,1 10-6 16,0-1-8-16,0-1-8 0,2-2-4 15,-2-4-15-15,-2-3-10 0,0-2-24 0,-1 1-29 16,-1-7-33-16,0-2-42 0,1-2-53 16,-1-1-441-16,0-6 200 0,2-5 132 15</inkml:trace>
  <inkml:trace contextRef="#ctx0" brushRef="#br0" timeOffset="27324.6334">27798 12827 64 0,'2'-5'145'0,"-2"5"-7"16,0 0-5-16,0 0-5 0,4 19-4 15,-4-7-12-15,2 1-3 0,0 4-3 0,2 3-9 16,0-2-5-16,3 5-8 0,0-1-8 15,1 2-3-15,4 0-10 0,2-4-2 16,0 1-6-16,3 0-8 0,0-6 0 0,4 0-2 16,1 0-5-16,-4-5-3 0,6-2-3 15,-1-3 2-15,-4-3 0 0,0-2-1 16,-2-5 3-16,-2 1-2 0,-3-4 2 0,-1-3-1 16,-5-3-2-16,-2-1-7 0,-4-2 1 15,-2 0-7-15,-6-2 0 0,-5-2-2 16,-8 2 0-16,-2-2-1 0,-1 4-1 15,-3-1-2-15,-1 3 2 0,-2 2-2 0,8 4-2 16,-2-1-2-16,3 2-1 0,5 1-6 16,0 1 2-16,2 0-7 0,3 1 2 15,2 1-3-15,5 0 2 0,2 2 2 0,2 2-9 16,11-8-3-16,0 4-4 0,3 1-6 16,4-3-4-16,2 0-1 0,4 0 2 15,3-1 6-15,1 1-1 0,1-2-2 0,1 2 2 16,2 4 2-16,-5-3 3 0,3 4-3 15,0-4 5-15,-6 5 1 0,0 0-1 16,6 3 1-16,-5 0 2 0,-1 3 0 16,-1-2 3-16,0 2-4 0,0 2 6 0,-1 0-2 15,-2 3 3-15,4-2 0 0,-5 0 0 16,5 3-2-16,-4-3 4 0,4 1-4 16,-1-3 3-16,3-1-1 0,-4-1 1 15,4 1-2-15,-5-3 4 0,1-2 0 0,-4 1 0 16,4-4 0-16,-6 1 0 0,-1-2 2 15,0-3 3-15,-4 1 1 0,-3-2 2 16,-6-3-1-16,0 0 3 0,-4-1-4 0,-4-3 3 16,-7-1 1-16,1 1-1 0,-6-3 2 15,-2 3 3-15,0 1-2 0,2-4 1 0,-2 4-2 16,3 2 2-16,3 2-3 0,0 1-4 16,4 0-1-16,0 1 0 0,4-1-3 15,1 3-2-15,5 0 0 0,5 0 0 16,3-1-4-16,2 2-3 0,8 3 0 0,0-3-8 15,4 2 0-15,-1 0 0 0,-1 2 3 16,2 2 3-16,1 0-2 0,-1 2 1 16,0 1 3-16,0 3-3 0,1 0 2 15,-4 3 1-15,0 0 5 0,1 1-2 0,-2-1 0 16,2 3 0-16,-4-4 1 0,1 4 2 16,3-3 0-16,-2 3 1 0,2-3 1 15,0-3 2-15,4 2-1 0,-1-4 2 16,3 0-2-16,1-3 1 0,-4-1 0 0,1-4 3 15,3 0 5-15,1-2 0 0,-5-2 3 16,1 2 9-16,-6-7 5 0,-2 2 2 0,-2-1 2 16,-6-2 2-16,1-1-1 0,-7 0-1 15,-2 0-5-15,-4-1-2 0,-5-1-3 16,-5 0-2-16,-6-1-1 0,0 3-3 0,-4 2-1 16,-3-2-4-16,-1 1 2 0,2 3-7 15,-1 3-7-15,4-1-21 0,-2-1-27 16,3 3-34-16,3-1-32 0,4 4-36 15,0-2-35-15,5-1-34 0,0 2-458 16,6 0 230-16,-2 1 152 0</inkml:trace>
  <inkml:trace contextRef="#ctx0" brushRef="#br0" timeOffset="28584.5864">29868 12189 140 0,'-6'-11'144'0,"-7"-1"-10"0,-8 2-3 15,-7-5-8-15,-8 2 3 0,-8 0-15 16,-10-2-4-16,-21-4-7 0,-10 2-10 16,-8 2-8-16,-9-2-7 0,-32 0-2 15,-3-1-9-15,-9 2-4 0,-7 0-11 0,-5 2 0 16,-7 3-8-16,-7-3-7 0,-1 6-3 15,-5-2 1-15,0 2-8 0,4 2-3 16,5 3-2-16,9 1 3 0,5 0-2 16,13 4-6-16,28-2 2 0,4 4 3 0,6-3 1 15,6 1-1-15,3 2 5 0,8 2 5 16,18-3-2-16,11 2-1 0,12 0 2 16,1 1-4-16,6 0 3 0,3 2-6 0,2 3 2 15,2 4 2-15,5 3 9 0,3 4 5 16,5 1 3-16,2 3 2 0,2 5 4 15,7 3 10-15,2 5-3 0,6 5 7 16,2 9 3-16,8 25 3 0,5 1 5 0,4 6-6 16,2 2-2-16,9 20-2 0,-1-1 7 15,3-3-6-15,0 0-3 0,-2-2-2 16,-3-19-5-16,-1 4-3 0,-4-5-9 0,2 2 0 16,-1-1-3-16,1 0-2 0,-4 0-1 15,-2-5-1-15,-4 0-2 0,-3-3-8 16,-2-12 7-16,-3-7-5 0,-4-6 0 0,0-3-3 15,0-4-2-15,-2-4 2 0,0-4-1 16,0-6-5-16,0-1-6 0,0-4 3 0,-2-2 3 16,4-3-15-16,-2-2 9 0,5-5 5 15,3-5-6-15,2-2-5 0,12-5 4 16,3-4 7-16,13-2-4 0,11-4 1 16,25-9-1-16,7-1-4 0,7 0 6 0,5-1-3 15,28-7-2-15,7 4 1 0,7 0-5 16,2 0-2-16,3 3 5 0,6-3-4 15,2 4 0-15,11 0 0 0,10-2 0 0,7 4 0 16,-5 2-1-16,3-4-4 0,2 8 2 16,-9 6 4-16,2-4 1 0,-10 5-1 15,-5 3-3-15,-9-2-2 0,-32 0 1 16,-8 2 0-16,-12-1 0 0,-20-1-2 16,-11 2 0-16,-7-1 2 0,-7 1 1 0,-1-1-5 15,-5 0 4-15,1-2 0 0,-3 1 3 0,0-1 4 16,1-2 4-16,-7 1 16 0,-5-1 7 15,-1 1 4-15,-3-5 2 0,-4 0-7 16,-2 0 1-16,-2-4-3 0,-4-3-3 0,-3-1-5 16,-3-2 0-16,-3-4-6 0,-4-3 1 15,-2-2-2-15,-5-9-6 0,-5-9-2 16,-9-22-1-16,-3-1-3 0,-1-7-6 16,-3-2 4-16,1-1-6 0,-4-21-3 0,5 18 0 15,2 3-1-15,3 5-1 0,3 6-2 16,2 14 2-16,2 12 0 0,3 1 0 15,2 8 1-15,1 4-1 0,2 2-2 0,-1 4-2 16,1 2-3-16,2 0-4 0,0 6 2 16,0 0 0-16,-1 3-2 0,0 2-4 0,3 1 2 15,-2 2 0-15,2-2 0 0,0 2 4 16,0 3-1-16,-2-1 1 0,2-1 2 16,2 2-2-16,-2 1 0 0,0 0 0 15,0 2 1-15,0-2 0 0,0 2 5 0,-1-2-2 16,3 6 4-16,-2-5-4 0,2 5 1 15,-2-8 1-15,2 8-3 0,-2-4 1 0,-1 0 9 16,3 4-7-16,0 0 0 0,0 0 0 16,-4-3-1-16,4 3 0 0,0 0 1 15,0 0 7-15,0 0-10 0,0 0-2 16,0 0-1-16,0 0 2 0,0 0 12 0,0 0-7 16,-14 5-6-16,14-5 2 0,0 0 4 15,-5 4 4-15,5-4-11 0,-4 4 5 16,4-4 5-16,-6 2-1 0,6-2-2 0,0 0-3 15,-4 4 4-15,4-4-2 0,0 0 1 16,-4 5 5-16,4-5-8 0,-3 4-1 16,3-4-2-16,0 0-8 0,-4 6-1 0,4-6-5 15,-2 6-3-15,2-6 0 0,-3 4-5 16,3-4-5-16,0 6-5 0,0-6-4 16,-2 5-9-16,2-5-7 0,0 6-9 0,0-6-13 15,0 0-8-15,-4 2-11 0,4-2-16 16,0 0-15-16,-2 9-17 0,2-9-7 15,-2 3-2-15,2-3-6 0,-4 5-3 0,4-5-9 16,-10 1-413-16,1 2 203 0,-2-3 133 16</inkml:trace>
  <inkml:trace contextRef="#ctx0" brushRef="#br0" timeOffset="30004.7573">26697 11816 94 0,'0'0'117'15,"0"0"11"-15,0 0-2 0,0 0 2 16,0 0 4-16,0 0-1 0,0 0-12 16,0 0-10-16,0 0-7 0,-13-15-1 15,5 3-1-15,-1-10-2 0,-6-5-5 0,1-4-8 16,-6-8-5-16,-2-5-8 0,-6-14 1 15,1-4-8-15,-1 3-9 0,0-4-4 16,3-2-3-16,1 0-12 0,4 0-1 0,-2-2-2 16,3 3-4-16,5 9-2 0,1 8-3 15,0 0-6-15,3 4 1 0,2 5-3 0,-2 2 2 16,4-3-4-16,2 5-2 0,2 2-4 16,2 3 1-16,2 0-3 0,2 1 0 15,4 1-2-15,4 2 1 0,4 0-2 16,3 0-4-16,5 2 2 0,6 5 0 0,10-1-1 15,4 0 1-15,9 6 1 0,26-2 0 16,0-1-4-16,12 5 4 0,7-1-1 16,6 5 2-16,3 4-5 0,6-2 3 15,1 1 0-15,0 2-1 0,-1 2 1 0,1 2 0 16,-4 1 1-16,-2 0-3 0,-2 1 2 16,-3-2-2-16,-3 2 0 0,-5-3 2 0,-2 4 1 15,-6-4-3-15,-15 1 1 0,-11 0-1 16,1 0 2-16,-5 0-2 0,-7 0-2 15,-3-2 3-15,2 2 2 0,-5-2-1 16,0 2-2-16,1-1 5 0,-9-1-1 0,0 0-2 16,-4 2 0-16,0-2 1 0,-7 0 0 15,-1 2 1-15,-1 0 0 0,-2-2 1 16,-4 0-4-16,-3 0 3 0,2 2-1 16,-2-2 3-16,-3 0-3 0,2 0 4 0,-3 2-3 15,-1-2-1-15,-1 2 2 0,0-2-3 16,-2 2 2-16,4-1 1 0,-4 5 6 0,0 2 4 15,2 3 0-15,-1-1-4 0,-1 5 2 16,-1 1 0-16,1 0-5 0,-2 2 7 16,2 4 2-16,1 3 2 0,-3 3 2 15,0 0 3-15,0 4 2 0,0 6-1 0,-1 1 2 16,-1 2-3-16,2 1 1 0,-1 2 0 16,1 6-2-16,0 2 0 0,0 4 2 0,4-1-2 15,-4 2 2-15,3 0-4 0,-2 1 2 16,3-5-1-16,-4 2-2 0,2-3 0 15,3-1 0-15,-3-1-1 0,-2-7-2 16,0-2 1-16,1-4-1 0,-1 2 2 0,1-5-4 16,-3-4 4-16,0-4 0 0,0 2-3 15,0-2 0-15,0-3 0 0,0-2 2 16,0-2-8-16,-2-1 4 0,2-3-3 16,0 0-1-16,0-2-2 0,0-1-1 0,-2-3 1 15,2 3-2-15,-2-5 0 0,0 3-1 16,0-2 2-16,0 0-6 0,2-2 1 0,-2 3 2 15,0-1-6-15,2-3 5 0,-2 0 0 16,0 4 1-16,3-2-1 0,-3-2 1 16,0 5-1-16,3-3 0 0,-3 3 1 15,2-3-2-15,-2 3-3 0,0 2 1 0,0-3 2 16,2 3 2-16,-2-1 2 0,0 0-4 16,0 1 0-16,-2-2-2 0,2 5 2 15,-2-6 1-15,2 3-2 0,0-2 2 0,-3 0 1 16,3 1-5-16,0-3 2 0,-3 0-1 15,3 0-2-15,0-1 0 0,-2 1-3 16,2 0-16-16,0-5-8 0,0 3-23 0,0 0-25 16,-4-3-28-16,4-3-33 0,-4 6-40 15,4-6-35-15,-6 2-34 0,6-2-586 16,-17-2 283-16,6 1 187 0</inkml:trace>
  <inkml:trace contextRef="#ctx0" brushRef="#br0" timeOffset="40898.5584">21740 992 22 0,'-10'-4'95'15,"0"1"2"-15,2-1-10 0,0 0-3 0,-3 2-4 16,1 0-7-16,-3 2 7 0,0 0-7 16,-3 4-4-16,-2 2-6 0,0 3-7 15,-2 2-1-15,-1 5 2 0,-1-1-11 16,4 2 4-16,-1 3-1 0,4 3-7 0,2-3-3 15,3 4-1-15,4-2-8 0,1-1 3 16,3 0-3-16,4 0-6 0,5 0-1 0,3-1 0 16,5-2 2-16,4-1-7 0,2-2 1 15,7-2-3-15,1-1 5 0,1-5 4 16,2-1 6-16,-3-4 11 0,3 1 5 16,-4-6 4-16,-1 0 6 0,1-3-5 0,-5-6-3 15,0-1-1-15,-1 0 5 0,-6-5-5 16,-3-1-5-16,-5-2-5 0,-3 0-4 15,-5 1-5-15,-7-5-2 0,-8 0-3 16,-5 0-4-16,-4 0-3 0,-8 0-1 0,1 5 0 16,1 2-4-16,0 0 0 0,1 2-5 15,5 3-8-15,2 2-20 0,2 1-25 0,3 0-37 16,2 3-26-16,5 3-19 0,1 0-16 16,3 0-16-16,4 2-392 0,2 2 187 15,0 0 124-15</inkml:trace>
  <inkml:trace contextRef="#ctx0" brushRef="#br0" timeOffset="41146.7682">22114 930 31 0,'4'3'103'0,"1"2"-7"0,2-2-6 16,-1 1 0-16,2-1 4 0,2 0-6 15,2-3-5-15,-2 1 5 0,0-1 1 16,1-1-4-16,-11 1 1 0,17-5-7 0,-8 1-2 16,-1 1-8-16,-4-4-8 0,-2-1-4 15,0 1-9-15,-2-3-17 0,-2-1-18 0,0 4-29 16,2 0-26-16,-2-1-30 0,2 3-39 16,0-3-303-16,2-1 140 0,0 2 94 15</inkml:trace>
  <inkml:trace contextRef="#ctx0" brushRef="#br0" timeOffset="41381.6873">22681 495 92 0,'7'-6'199'0,"-5"0"-4"16,2 3-15-16,-4 3-23 0,0 0-10 16,0 0-13-16,0 0 4 0,0 26 2 0,-6-1-3 15,-3 10-4-15,-1 8-14 0,-2 5-3 16,-10 19-7-16,1-1-9 0,0 5-7 15,0 0-15-15,-1-1-9 0,4-2-10 0,-4 1-5 16,7-14-6-16,3-5-4 0,1-3-7 16,-2 0-15-16,5-10-32 0,2-3-44 15,0 1-43-15,1-9-32 0,0 0-35 0,3-3-24 16,2-6-478-16,2-5 226 0,3 0 150 16</inkml:trace>
  <inkml:trace contextRef="#ctx0" brushRef="#br0" timeOffset="41608.7309">22736 1538 90 0,'7'3'132'16,"-7"-3"-6"-16,0 0-3 0,9 0 1 0,-9 0 4 15,0 0-7-15,6-11-5 0,-6 2-4 16,0-1-5-16,-2-2-12 0,0-4-7 15,-4 2-12-15,-1 0-5 0,0-1-7 0,-1 2-9 16,0-1-17-16,-1 3-40 0,3-1-40 16,-3 3-45-16,1-1-49 0,-3 3-340 15,1-3 162-15,0 1 106 0</inkml:trace>
  <inkml:trace contextRef="#ctx0" brushRef="#br0" timeOffset="42231.3895">20963 894 87 0,'0'-12'138'0,"0"0"-13"0,-2-1-2 16,-3 0-3-16,-3-3-6 0,-2 3-4 0,-8 0-11 16,0 1-5-16,-2 1-6 0,-3 1-9 15,-3 4-3-15,2 3-7 0,-2 1-7 16,-1 4 0-16,-1 1-8 0,-2 5-6 15,1 6-4-15,1-1-1 0,2 2-6 0,8 2-3 16,1 1-4-16,4-3-6 0,5-1-1 16,3 4 2-16,3-5-4 0,6 3-2 0,5-2-2 15,2-4 3-15,2 2-5 0,5-5-5 16,6 1 1-16,3-4-1 16,3-2-1-16,2-2 2 0,2-4-2 0,-3 0-2 15,3-3 0-15,0-5-1 0,-3 3 1 0,-5-3-1 16,2-1 8-16,-5 1-2 0,0 0 8 15,-4 2 13-15,-4 1 3 0,0 1 5 16,-3 2-3-16,1-2-1 0,-2 4-3 0,-1-2-6 16,-1 5-4-16,-9 1-2 0,12 7 2 15,-8 3 3-15,-4 5 1 0,5 3-2 16,-5 5 3-16,0 2-2 0,3 6 0 0,-3 2-4 16,-3 5 5-16,3 1-4 0,0 5-4 15,-2-2-3-15,2 2 0 0,0 0-1 0,0-2 0 16,2 3-3-16,-2-4 0 0,0-2-3 15,0-5 0-15,3-1-3 0,-3-3-10 16,0 0-32-16,2-4-43 0,-2-3-35 16,6 0-35-16,0-2-44 0,0-4-545 0,5-7 251 15,2 2 165-15</inkml:trace>
  <inkml:trace contextRef="#ctx0" brushRef="#br0" timeOffset="42649.4122">24019 1253 22 0,'-8'-2'223'0,"1"-1"-19"16,7 3-14-16,-10-4-22 0,8 2-15 16,2 2-16-16,0-8-15 0,10 4-11 0,5 1-8 15,9-3-13-15,4-2-7 0,9 3-11 16,5-3-7-16,5 2-3 0,8-1-8 0,0 1-1 15,0 0-4-15,0 2-3 0,-11 0-5 16,4 1-3-16,-9-1-6 0,-7 0 0 16,-2 2-1-16,-3-1-8 0,-3 0 0 15,-6 1-3-15,0 1-2 0,-2 0-18 0,-3-4-37 16,-4 1-46-16,-1-1-32 0,-6 1-22 16,-2-3-26-16,-4 1-426 0,-2-2 201 0,-3-2 131 15</inkml:trace>
  <inkml:trace contextRef="#ctx0" brushRef="#br0" timeOffset="42894.9586">24509 840 35 0,'-5'-6'145'0,"1"0"-7"0,1 1-12 15,1 1-6-15,0-2-9 0,2 6-8 16,0 0-12-16,9-4-5 0,-9 4-5 16,30 8-1-16,-5 2-3 0,8 3-6 0,8 5-1 15,3 4-7-15,-1 0-2 0,-3 3-1 16,0 2-9-16,-4 0 1 0,-4 1 3 0,-5-1 1 15,-5 0 1-15,-3-2 6 0,-9-2 6 16,-3 1 4-16,-5 1 1 0,-6 0-2 16,-9-4-6-16,-6 3-7 0,-9-1-7 15,-8 0-2-15,-6-3-9 0,-1 0-15 0,6-6-28 16,3-3-35-16,2 0-49 0,7-1-54 16,5-5-598-16,6-3 251 0,4 0 166 0</inkml:trace>
  <inkml:trace contextRef="#ctx0" brushRef="#br0" timeOffset="44563.8795">26134 828 5 0,'0'-7'154'16,"0"1"-14"-16,0 6-10 0,0-9-8 0,0 5-10 16,0 4-2-16,-2-8-20 0,2 8-7 15,0 0-1-15,0 0-18 0,0 0 11 16,0 0 2-16,-17 25-3 0,7-4 1 0,-8 3-2 15,2 6-2-15,-6 6-7 0,-1 1-2 16,-1 4 2-16,4-1-3 0,-2 3-3 16,-7 14-2-16,7-9-9 0,4-10-2 0,-2 2-5 15,6-6 0-15,1-3-5 16,1-1-5-16,-2-3-3 0,4-4-2 0,2-2-2 16,-1 0-4-16,2-6 0 0,1 0-2 15,0-1-5-15,2-5 0 0,0 1 1 0,1-2 0 16,1-7-4-16,2-1-1 0,0 0 0 15,-4-17-4-15,6 0-1 0,0-5-3 16,3-4 1-16,3-10-4 0,4-6 2 16,4-5-1-16,6-18 0 0,4-2-7 0,4 3 5 15,-1 0 1-15,-1 4-2 0,4 2 3 16,-9 15 1-16,-1 5 0 0,-4 9-3 0,-1 2 4 16,-4 6 0-16,0 2-5 0,-1 4 3 15,-1 1 0-15,0 7 2 0,-1 4 3 16,0 3 10-16,1 6 2 0,0 2 2 15,-1 8-1-15,1 5 9 0,-3 2-4 0,1 3 4 16,-2 9 0-16,-3-1-2 0,2 0-2 16,-2 4-2-16,-2 0 0 0,2 0-1 15,-2 1-3-15,0-1-2 0,0 0-3 16,0-6 4-16,1-1-3 0,-3-1-2 0,5-1 1 16,-3-2-4-16,0-2-12 0,-2-5-19 15,2-1-26-15,0 0-26 0,-2-3-24 0,4-1-34 16,-2-4-30-16,0-1-42 0,2-3-435 15,0-4 218-15,-1 0 144 0</inkml:trace>
  <inkml:trace contextRef="#ctx0" brushRef="#br0" timeOffset="44787.0623">25867 1269 160 0,'0'0'164'15,"-6"-5"-17"-15,6 5-17 0,0 0-7 0,0 0-9 16,0 0-8-16,26-3-9 0,-10 5-3 16,6-4-12-16,-2 2-7 0,4 2-5 15,-1-2-8-15,1 0-8 0,-2 0-6 16,2 1-6-16,-3-1-1 0,1 0-12 0,-4 3-19 16,0-3-41-16,-4 2-46 0,-1-1-43 15,-5-1-363-15,-2 1 164 0,-6-1 108 16</inkml:trace>
  <inkml:trace contextRef="#ctx0" brushRef="#br0" timeOffset="47450.7535">25558 2377 74 0,'0'0'95'0,"0"-6"-8"0,0 6-1 16,0 0-16-16,0 0-3 0,0 0-3 0,0 0 6 16,0 0 2-16,0 21 5 0,0-11-6 15,0 5 4-15,0 2 1 0,-2 2 4 0,2 2-5 16,-2 0-5-16,0 4-2 0,0 0 2 15,0 0-4-15,-1-1-5 0,1 3-2 16,0-2-5-16,0-4-6 0,0 1-3 16,0-1-7-16,0-2-3 0,0-2-4 0,0 3 1 15,0-5-2-15,-2 0-5 0,1-1 1 16,3-5-4-16,-2 3 1 0,0-3-6 0,-1-1 6 16,1-1 1-16,2 1-4 0,-2-1 7 15,0-1-2-15,2 0 5 0,0-6 5 16,-2 7-3-16,2-7-1 0,0 0-5 15,0 0 1-15,0 0-4 0,-18-19-5 0,13 8 1 16,-2-4 1-16,1-4 0 0,0-2-5 16,2-6 1-16,-3-1-1 0,3-7 0 0,0-1-1 15,0-2-2-15,0-2-1 0,4 0 0 16,-2 0-1-16,2 0-2 16,0 0 0-16,2 0-3 0,0 0 0 0,2 1 3 15,0 1-2-15,0 3-3 0,3 0-1 0,-1 3 0 16,0 3 0-16,0 3-1 0,1 2 0 15,0 4-1-15,-1 1 4 0,-2 4-3 0,2-1-2 16,-2 3 3-16,-2 3-4 0,3 3 0 16,-3-1 0-16,3 2-1 0,-1 3 2 15,0 1 0-15,-4 2 1 0,0 0 1 16,10 9-1-16,-6-1-1 0,1 1 0 0,-1 3 3 16,0-1-1-16,-2 5-3 0,0 0 2 15,3 3 2-15,-5-1-1 0,2 0 0 0,-2 1-1 16,0 0 1-16,0 1-1 0,-2-1 2 15,-1 0 0-15,-1-2-2 0,2 3 3 16,0-3-3-16,-2-3 2 0,0 2-1 16,1-1 1-16,1-3-1 0,-2-3 1 0,2 2-1 15,-2 0 1-15,2-2-4 0,0 1 4 16,2-1 0-16,0 0-1 0,0 1 0 16,0-1 1-16,4 3-2 0,-2 1-1 0,4 2 3 15,3-1-2-15,-1 1 0 0,1-2 1 16,-1 2-2-16,3 2 1 0,-3 0 1 15,2-4-1-15,-2 1-1 0,0 2 1 0,-2-3 0 16,0 2 1-16,-2-2 1 0,1 3 4 16,-3-3 2-16,-2 0 1 0,-2 0 5 15,-3 0 2-15,-1 1 5 0,-4-3 1 0,-6 3-6 16,-2-3 1-16,-1 0-4 0,-5-2 1 16,4-4 1-16,-4 1-4 0,5 0 0 15,-2-2-4-15,2-2-15 0,1-2-25 0,0 0-25 16,0 0-35-16,2-2-27 0,-1 0-31 15,2-4-23-15,-2 0-21 0,1-1-460 16,0 1 223-16,-2-5 147 0</inkml:trace>
  <inkml:trace contextRef="#ctx0" brushRef="#br0" timeOffset="48325.6101">20853 2364 103 0,'19'2'145'0,"7"-2"-3"0,6 0 3 15,3-2-2-15,9-2-4 0,14 1-7 16,1-3-6-16,26-1-8 0,2-4-6 0,1 2-10 15,3-2-7-15,-2 0-11 0,2 0-5 16,2 0-8-16,-6 0-6 0,0-1-6 16,-2 1-4-16,-15 1-7 0,7 1-3 0,-12-1-8 15,-13 2-2-15,1 1-1 0,-13 1-6 16,-2 1-2-16,-5 1-4 0,-5 0 0 16,-2 0-4-16,-5 0-1 0,-1 0-8 0,-4 3-6 15,0-3-18-15,-4 2-13 0,-4-2-28 16,-1 4-25-16,-7 0-23 0,0 0-20 15,0 0-18-15,-37 4-17 0,8 2-368 16,-13-1 179-16,-12 7 118 0</inkml:trace>
  <inkml:trace contextRef="#ctx0" brushRef="#br0" timeOffset="48541.3733">21086 2541 104 0,'6'5'126'0,"4"1"2"0,10 0 0 0,7 0 2 15,15-3-3-15,18 1-13 0,29 2-9 16,6-4-9-16,6 0-8 0,4-2-9 0,-4 0-6 16,-2 0-8-16,-4 0-5 0,-18-2-6 15,-11 2-29-15,-7 2-2 0,-9-4-3 16,-3 4 1-16,-5-2-3 0,-8 0-4 16,1 0-7-16,-6 0-19 0,-4 0-22 0,-2 0-33 15,-3 2-31-15,-2-4-376 0,0 4 161 16,-4-2 106-16</inkml:trace>
  <inkml:trace contextRef="#ctx0" brushRef="#br0" timeOffset="55628.6755">9094 11472 29 0,'0'0'56'0,"0"0"-10"15,0 0 2-15,0 0-1 0,0 0-7 0,0 0 3 16,0 0 0-16,-10 0 1 0,10 0-6 16,0 0 6-16,0 0-4 0,0 0-4 0,0 0 1 15,0 0-1-15,0 0 0 0,0 0-8 16,0 0-1-16,0 0-2 0,-4-4-4 15,4 4-2-15,-4-6-2 0,0 2-2 16,-1 0-3-16,1 1 2 0,4 3-3 0,-6-10-2 16,4 6-2-16,-3 0 2 0,3-1 2 15,-2 1-5-15,0-2 1 0,4 6-1 0,-7-7-2 16,3 5 3-16,2-4-5 0,0 2 2 16,2 4-1-16,-6-6-1 0,4 3 3 15,2 3-4-15,-4-4 2 0,4 4-3 16,0 0 1-16,-4-5-3 0,4 5 0 0,0 0 4 15,-6-5-4-15,6 5 5 0,0 0-4 16,-4-4-8-16,4 4-4 0,0 0-10 16,0 0-4-16,-4-3-7 0,4 3-11 0,0 0-4 15,0 0-6-15,0 0-9 0,0 0-147 16,0 0 72-16,-2-5 47 0</inkml:trace>
  <inkml:trace contextRef="#ctx0" brushRef="#br0" timeOffset="56148.9146">9061 11262 24 0,'13'2'74'0,"3"0"-5"15,6-2 2-15,3 0-4 0,9 0-5 16,10-2 1-16,7 0-2 0,13-2 2 15,27-3 0-15,10 1-6 0,4-2 5 16,2 1-15-16,3-1 1 0,0-2-6 0,24 1 0 16,-25-1-6-16,-2 1-9 0,-4 1 0 15,-6-3-2-15,-3 3-4 0,-5-2 4 16,-2 2-3-16,-6 0-5 0,-10-1-1 0,-12 5 4 16,-4-2-4-16,-8 1 1 0,-3 1-3 15,-6 1-9-15,-4 1 7 0,-6 0 3 16,-1 0-6-16,-4 1 5 0,-4 1-10 0,-2-3 1 15,-2 3 0-15,-3 3 4 0,0-3-2 16,-4 0-5-16,-2 3 0 0,-6 1-1 16,0-4 3-16,-12 9-7 0,0 0-5 0,-4-2-8 15,-5 0-7-15,-5 4-8 0,-6-3-11 16,-1 0-15-16,-7 2-7 0,0-3-12 16,-13 6-6-16,-1-5-221 0,-3 0 103 0,0-1 68 15</inkml:trace>
  <inkml:trace contextRef="#ctx0" brushRef="#br0" timeOffset="56478.6721">9457 11301 19 0,'42'-7'70'0,"5"0"-3"16,2-2-3-16,7 0-2 0,27-2-6 15,0-2-1-15,-1 1 0 0,3 3-8 16,-3-3 0-16,1 1-7 0,-13 3-1 16,-11 1-6-16,-1 3-6 0,-10-2 2 0,-3 2-5 15,-5 1-2-15,-9 2 0 0,1-3-6 16,-8 4 0-16,1-2 2 0,-6-1-1 15,0 1-6-15,-3 1 1 0,0 1-5 0,-4 1-7 16,-1-1-15-16,-3 5-13 0,-1-3-21 16,-1 2-25-16,0 0-168 0,-1 2 83 15,-3 0 54-15</inkml:trace>
  <inkml:trace contextRef="#ctx0" brushRef="#br0" timeOffset="60717.829">21809 10156 33 0,'-8'11'97'0,"-2"6"-3"0,-1 7-5 0,-2 7-5 16,-4 9-4-16,3 5-3 0,-2 0 1 15,2 4-3-15,3-1-3 0,1 1-5 16,1-1-3-16,5-8-5 0,2 0-6 16,4-8-4-16,2 2-16 0,3-6 9 0,5 0-7 15,5-6 9-15,7-2-1 0,-1-9 4 16,2-1-5-16,5-6 0 0,-1-4 1 0,-1-4-7 15,2-4 0-15,-1-4-2 0,1-3-1 16,-7-3-1-16,-2-4-1 0,-4 0 1 16,-7-2-3-16,-2-1 6 0,-8-1-5 0,-5-2-5 15,-8-1-1-15,-8 1 3 0,-11 0-5 16,-6 0 1-16,-6 6-8 0,-3 3 7 16,-4 3-3-16,3 3 3 0,-3 1 0 15,11 5-5-15,2 1 1 0,6 2-1 16,5 2-3-16,3 0-3 0,5 2-1 0,4 2 0 15,5 0-3-15,5-2 0 0,5 0 3 16,0 0-4-16,0 0 2 0,37-2-3 0,-13-1-3 16,4-3 3-16,4-2-1 0,7 1 2 15,-2-3 0-15,1 1-6 0,-2 1 2 16,0-2 3-16,1 3-2 0,-8 1-3 16,-4 0 0-16,3 1 2 0,-7 1-1 0,1 4 0 15,-2 0 2-15,-1 4-2 0,1 5 0 16,-2 4 5-16,2 5-4 0,-4 0 2 0,2 7-3 15,-2 0 0-15,1 1 2 0,1 4-2 16,-2-4 4-16,-1-1 1 0,2 0-2 16,0-2-4-16,0-4 3 0,0-2-2 15,-1-4-1-15,4 0 4 0,-1-4-2 0,0-3 3 16,0-3-5-16,3-1 2 0,-2-7 2 16,4-1-3-16,1-3-2 0,-4 0 1 15,2-4 1-15,-1-2-2 0,-1-1 4 0,0-3-2 16,-4 2-1-16,-3 3-2 0,0 3 3 15,-2-1-1-15,-2 3-1 0,-1 3 1 16,-1 2-2-16,-1 7 3 0,-7-3-1 0,15 12 0 16,-7-2 1-16,2 5-1 0,4-1 0 15,0 3 0-15,1-1 2 0,2-1-1 16,2-2 0-16,3 0 3 0,-2-3-4 16,4-3 0-16,-1-1 0 0,1-6 1 0,-2 0 1 15,6-7-2-15,-3-3 2 0,3-5-2 16,-2-5 1-16,-4-2 2 0,0-8 1 15,-1-7-2-15,-5-6-2 0,-4 0 0 0,-6-4-2 16,-4 4 1-16,-2 0 2 0,-4-1-2 16,-2 6 1-16,-1 2-1 0,-2 4-1 15,1 6 2-15,0 2-2 0,1 8 2 0,1 7-1 16,2 5 3-16,-3 7-2 0,3 5-1 16,2 10 4-16,0 8 3 0,4 4-1 15,2 7 0-15,5 2 1 0,-1 0-2 0,3 5 3 16,3 0-1-16,2-2-6 0,-2-2 5 15,-1-6-2-15,0-3 1 0,-1 0-2 16,-3-9 3-16,-1-1-4 0,0-2-2 0,-1-1-6 16,-2-7 3-16,-1-2-11 0,-2-3 1 15,0-6 0-15,-2 0 3 0,0 0 0 16,0 0-2-16,6-17 5 0,-4 9-4 16,2-2 3-16,4-1 1 0,4 1 3 0,2-5-4 15,3 0 4-15,2 1-1 0,4-5 3 16,3-2-2-16,1 0 0 0,1-1 1 15,4-5 0-15,-3-1 2 0,3-1-3 0,-4-3 1 16,-1-5 4-16,-4-1-4 0,1 1 2 16,-5-2-2-16,-5-3-1 0,0 0-1 0,-6 7 5 15,-2-4-4-15,-2 1 0 0,-4 8 3 16,-2 0 3-16,0 2 5 0,-2 3-4 16,0 7 8-16,0 1-1 0,-3 5-3 15,0 4 0-15,1 5 1 0,-2 6-1 0,2 5-2 16,-1 5 4-16,-1 6-3 0,1 6 0 15,3 10-1-15,0 3 2 0,4 3 0 16,2 1 0-16,2 1 2 0,2 4 1 16,3-7-6-16,2 4 2 0,1-10 4 0,1 1-4 15,2-7-2-15,0 0-6 0,-3-8 10 16,3-2-2-16,0-2-5 0,-3-5 4 16,4-3-1-16,0-4 0 0,-3-2-1 0,4-4 4 15,-2-2-4-15,-3-4 0 0,4-1 2 16,-6-3-2-16,2-1-1 0,-3 0-1 15,0-1 0-15,-1 4 2 0,-2-1 2 0,1 0-2 16,-3 3 4-16,0 1-6 0,0 1 3 16,1 2 1-16,-5 4-3 0,0 0 0 15,0 0 1-15,11 16-4 0,-9-9 4 16,2 3-2-16,-2 1 0 0,4 0 4 16,-2 1-6-16,4-1 4 0,0 2 2 0,2-3 0 15,0 0-2-15,3-1-2 0,0 1 4 0,0-4-2 16,1-1 1-16,2-1 1 0,0 0-4 15,3-6 2-15,-2 2-3 0,2-4 2 16,1-2 1-16,-2-3-1 0,4 1-2 16,-4-3 0-16,-1-1 2 0,3 1 0 0,-6-4 2 15,1 1-3-15,-4 1 2 0,-1 2-1 16,1 0 1-16,-1 0-2 0,-3 4 1 0,-1 0-1 16,1 1-1-16,-3 3 1 0,0 1 0 15,-4 2-1-15,0 0 0 0,8 12 3 16,-4-6-7-16,-2 1 7 0,2 1 1 15,2 2 0-15,0-3-3 0,0 4-3 0,2-3 7 16,3 0-6-16,2-2 6 0,-1 0-4 16,1-3 1-16,1-3 1 0,4 0-1 15,-2-2 0-15,4-5 0 0,3 1 1 16,-1-4-1-16,-2-2-2 0,0-1 1 0,-2-4 0 16,-1 0 2-16,-2 1-2 0,-4-2 1 15,-3 1-2-15,-2 4 3 0,-4 1-4 16,-2 1 2-16,-2 1 0 0,-4 3 0 0,-2 1 2 15,-3 2 1-15,0 6 3 0,11-2 0 16,-23 9-2-16,13 3 2 0,-1 0 1 16,2 1-2-16,3 2 2 0,2 2 0 0,4 1-1 15,0-2-3-15,4 3 3 0,2-2 0 16,8 1-2-16,-2-1 1 0,5-4 1 16,2 0 0-16,2-1-2 0,1-4 2 15,1-3 0-15,-2-1 1 0,2-2-1 0,1-4 1 16,-2-3-2-16,2-1-2 0,-1-4 1 15,-1 1-2-15,-2-3 3 0,0 1-4 0,-6-2 3 16,3 0 0-16,-4 1-1 0,-2 2 1 16,-1 1 2-16,-2 2 1 0,2-2-5 15,-2 3 6-15,0 1-2 0,-2 1 0 16,3 3-1-16,-1-2-2 0,1 1 2 0,-9 2-2 16,21 5 0-16,-13-4 1 0,4 0-3 15,-2 4-2-15,0 1 2 0,1-3 4 16,0 3-4-16,-1-1 2 0,3 1-1 0,-3 0-1 15,1-1-10-15,-2-2-26 0,-1 1-33 16,0 0-39-16,-2-1-47 0,-6-3-598 16,14-3 256-16,-14 3 168 0</inkml:trace>
  <inkml:trace contextRef="#ctx0" brushRef="#br0" timeOffset="60857.3464">24497 9869 75 0,'0'0'70'0,"0"0"-53"0,0 0-73 0,0 0 19 15,0 12 13-15</inkml:trace>
  <inkml:trace contextRef="#ctx0" brushRef="#br0" timeOffset="92459.2981">16640 12279 34 0,'-6'-1'131'0,"6"1"-5"0,0 0 1 15,0 0 8-15,0 0-1 0,0 0 6 0,22 7-2 16,-8-5 1-16,8 0 4 0,7-2 1 16,7 0-1-16,11 0-3 0,17-2-6 15,27 0-1-15,10-4-8 0,4 3-7 16,33-3-8-16,0-2-5 0,0 3-12 0,-1-3-2 15,-23 2-7-15,1 2-7 0,-1 1-10 16,-4-3-10-16,-5 4-2 0,-4-2-5 0,-10 4-3 16,-18-2-7-16,-15 1-7 0,-10-2 0 15,-3 3-5-15,-9 0-2 0,-3 0-5 16,-3 0 2-16,-4 0-2 0,-3-2-4 16,-4 2 4-16,0 0-6 0,-5 2-4 0,0-2-11 15,-6 0-15-15,-2 3-22 0,-6-3-23 16,0 0-24-16,0 0-23 0,0 0-27 15,-26 11-12-15,12-7-27 0,-7-1-24 0,-2 1-9 16,-7 0-525-16,-4 0 248 0,-6 3 164 16</inkml:trace>
  <inkml:trace contextRef="#ctx0" brushRef="#br0" timeOffset="92768.6421">17242 12451 118 0,'-10'4'174'16,"1"-2"5"-16,9-1 5 0,0-1-1 16,19 2 1-16,-1-4-1 0,14-1-4 0,11-1-7 15,14-4-16-15,27-1-10 0,5-3-11 16,6 1-7-16,2 0-6 0,2 0-8 0,0 3-9 16,0-2-9-16,-3 3-8 0,-1-1-11 15,-6 2-5-15,-15 2-7 0,-12 2-3 16,-5-2-10-16,-11 3-4 0,-4-4-5 0,-5 5-2 15,-7-1-4-15,-1-1-4 0,-6 2-6 16,-2-3 0-16,-3 6-3 0,-4-3-5 16,-2 0-17-16,0 2-21 0,-6-1-25 0,-2 4-25 15,-4-5-28-15,0 5-31 0,0-5-27 16,-2 8-27-16,-2-4-20 0,-3-1-30 16,0 2-498-16,1-3 248 0,-6 4 164 15</inkml:trace>
  <inkml:trace contextRef="#ctx0" brushRef="#br0" timeOffset="100689.1682">12279 13906 8 0,'0'0'24'0,"-2"-8"-2"15,2 8-6-15,0-7 2 0,-3 3 2 16,3 4-3-16,-3-10 2 0,1 7-4 0,2 3 0 16,-4-10 3-16,2 4-5 0,0 1 5 15,-2-1-6-15,0 0 2 0,2 2-6 16,-2 0 2-16,2-1-1 0,-3-1-1 0,1 3 0 16,4 3-2-16,-7-10 2 0,5 6 2 15,-2 1 5-15,4 3 1 0,-4-8 3 16,2 3 4-16,-2 0 12 0,4 5 2 15,-5-6 8-15,3 2 4 0,2 4 3 0,-4-3 3 16,4 3-4-16,-4-6 11 0,4 6-6 16,-2-4 6-16,2 4-1 0,-6-2-4 0,6 2 0 15,0 0-4-15,0 0 5 0,0 0 12 16,0 0 8-16,0 0-7 0,18 6 4 16,-5-5 2-16,4 5-4 0,10 2 5 0,9 1 3 15,13-1 1-15,30 6 1 0,7-3 2 16,14 1-1-16,29 1 1 0,4-3-3 15,7 3-1-15,2-1-3 0,2 3 2 16,0 0-8-16,-3 0-4 0,-1 1-7 0,-5-3-4 16,-6 0-4-16,-20-4 0 0,-6 2-2 15,2-4-4-15,-8 0 1 0,-2-1-3 16,-6-4 4-16,-15 1 2 0,-15-2-5 0,0-1-1 16,-6 0 1-16,-4 1-4 0,-2-1-5 15,-3 0-2-15,-6 0 0 0,-2 0 6 0,-2-1-2 16,-2 1-5-16,-3 0-8 0,-6 0 4 15,1 0-3-15,-3 0-12 0,-2 0 7 16,0 0-4-16,-4 0-7 0,-2 0 1 0,-1 1-6 16,-1-1-8-16,-1 0-7 0,-4 3-9 15,2-1-15-15,-8-2-12 0,6 1-17 16,-6-1-8-16,0 0-18 0,0 0-12 0,-16 8-16 16,16-8-12-16,-20 0-12 0,7 0-13 15,-4 3-12-15,-4-3-1 0,-1 0-2 16,0-3-10-16,-8 3-6 0,-5-6-5 0,-3 1-400 15,-1-3 201-15,-6 2 131 0</inkml:trace>
  <inkml:trace contextRef="#ctx0" brushRef="#br0" timeOffset="101228.8997">12723 13759 120 0,'0'0'125'0,"0"0"-8"0,0 0-3 15,25-7 4-15,-5 5-2 0,4-1-5 16,6 2 2-16,9-1 3 0,9 1 3 0,11 1-3 16,9 0 1-16,27 0 4 0,5 0 0 15,4 0-2-15,6 1-3 0,4-1-2 16,2 2-7-16,24 4-6 16,-2 0-8-16,-5 1-7 0,-21-1-6 0,-7 0-9 0,0 1-3 15,-10 3-4-15,-4-2-6 0,-6-1-5 16,-18 0-3-16,-9-1-4 0,-4 0-1 0,-9-1-6 15,-3-1-3-15,1 2 0 0,-5-2 1 16,-4 2-10-16,-5-2 4 0,1 0-1 16,-5-1 0-16,-2 1-12 0,-2-2 6 15,-1 2-8-15,-2-2 3 0,-2-1 0 0,-2 4-4 16,-1-4 1-16,0 1-12 0,-2 0 7 16,-3 0-9-16,0-2-3 0,2 2-6 0,-2-2-8 15,-8 0-5-15,12 4-13 0,-10-1-15 16,-2-3-16-16,0 0-23 0,2 6-7 15,-2-6-8-15,-8 6-10 0,2-4-14 16,-4 0-18-16,4 2-8 0,-4-3-9 0,2 2-11 16,-3-3-13-16,-2 1-428 0,0-1 208 15,1 2 138-15</inkml:trace>
  <inkml:trace contextRef="#ctx0" brushRef="#br0" timeOffset="120861.0171">15020 15055 31 0,'0'0'110'16,"0"0"-4"-16,0 0-16 0,0 0 5 15,-7 0-8-15,7 0-5 0,0 0 2 0,0 0-3 16,0 0-9-16,0 0 3 0,0 0-2 16,0 0-4-16,0 0-4 0,0 0 5 15,0 0-4-15,0 0-2 0,-15 0-1 16,15 0 4-16,0 0-2 0,0 0 0 0,0 0 2 16,0 0 1-16,0 0-3 0,0 0-2 15,0 0-4-15,0 0-4 0,-8 0-1 0,8 0-5 16,0 0 1-16,0 0-4 0,0 0 3 15,0 0-2-15,0 0-5 0,0 0 1 16,0 0-8-16,0 0 0 0,0 0 0 16,0 0-6-16,28-6 1 0,-18 3-2 0,7 0-5 15,4 1 4-15,2-3 2 0,7 3 3 16,10-3 1-16,1-2 7 0,5 6-2 16,11-5 6-16,4 3 0 0,5 0 2 0,25-2 0 15,2 3 0-15,0-1-4 0,2 3 0 16,-4 0-1-16,1 0-2 0,-17 0-3 0,-6 0-5 15,-4 3-1-15,-1-1-3 0,-1 2-2 16,-1-4-4-16,-3 1-2 0,0 1 1 16,-9-1-3-16,-1 2-5 0,1-3 3 0,-4 1-1 15,1 4-5-15,-1-5-1 0,-3 0-3 16,1 0-2-16,0 0-8 0,-5 0 5 16,-4 0-3-16,1 0 0 0,-2 0-2 0,-2 0-2 15,-1 0-5-15,-5 0-7 0,-2-5-3 16,-6 5-6-16,3 0-9 0,-3-1-10 15,-4 1-14-15,-2-3-17 0,-2 2-23 16,-4 1-17-16,-6 0-24 0,2-3-19 0,-2 3-10 16,-8-9-9-16,-4 3-7 0,-2 1-16 15,-3 3-424-15,-4-4 213 0,-2 3 141 0</inkml:trace>
  <inkml:trace contextRef="#ctx0" brushRef="#br0" timeOffset="121279.5336">15038 15049 58 0,'13'-8'146'16,"4"3"6"-16,10-2 3 0,9-1 0 0,15-2 0 16,5 1-6-16,25-2-1 0,8 3-13 15,10 0-8-15,4-2-6 0,4 4-15 16,4 1-4-16,2 3-6 0,-4-4-9 16,-1 4-3-16,-6 2-7 0,-5 0-8 0,-4 0-3 15,-16-3-3-15,-14 3-3 0,-11 0 1 16,8 3-1-16,-11-3 5 0,-1 2-2 15,-3-2 3-15,-3 2 2 0,-3-2-3 0,-3 0-7 16,-3 4-5-16,-1-4-5 0,0 2-8 16,-3-2-9-16,-3 0-10 0,-5 0-14 15,0 2-13-15,-2-2-19 0,0 0-18 0,-4 0-21 16,-2 0-23-16,0 0-25 0,-1 0-27 16,-2 0-31-16,2-2-30 0,-6 0-539 15,4 2 252-15,-4-8 165 0</inkml:trace>
  <inkml:trace contextRef="#ctx0" brushRef="#br0" timeOffset="124482.8861">23455 14283 114 0,'0'0'209'0,"0"-9"-9"0,0 9-10 15,-2-6-13-15,2 6-11 0,0-6-10 16,0 6-4-16,0 0-7 0,0 0 11 0,0 0 6 16,0 0-8-16,2 23-7 0,-4-6-9 15,4 4-4-15,-2 2-15 0,-2 5-5 0,2 3 0 16,-3 3-11-16,1 3-11 16,0-1-9-16,-1 0-5 0,1-1-6 0,2-3-10 15,0-1-7-15,-2 0 1 0,2 0-12 16,0 0-4-16,0-5-4 0,0 2-3 0,0-6-8 15,0-3 2-15,0 1-11 0,-2-4-15 16,2 0-7-16,0-3-14 0,0-2-15 16,-2 1-23-16,2-7-28 0,-4 1-19 15,2-4-18-15,2-2-10 0,0 0-4 0,0 0-10 16,-4-13-7-16,6 3-13 0,0 0-1 16,4-5 1-16,2-4 11 0,4-2 10 0,2-4 14 15,5-1 13-15,4-6 16 0,3-3 21 16,-1-1 11-16,5 2 18 0,-1-3 16 15,3 5 21-15,-2 1 15 0,0-1 9 16,-3 3 10-16,-3 8 12 0,-4 1 4 0,-2 4 14 16,-4 3 10-16,-3 3 6 0,-5 6 11 15,-4-1 0-15,-2 5 1 0,0 0-3 0,-21 9 0 16,4 3 3-16,-4 1 0 16,-5 3 1-16,-3-1 3 0,-1 2-3 0,-2 0 0 15,1 0-1-15,-1 1-9 0,2 1 0 16,3-4-4-16,1 1-4 0,4 0-1 15,2-3-6-15,4 1-1 0,0-1-3 0,6 0-5 16,1 1 0-16,3 1-2 0,2 1-1 16,4 0-4-16,2 2 1 0,4 0-2 15,3 2-5-15,1-2-2 0,6 6-5 0,2-4 2 16,4 1-3-16,-2 0-2 0,4 0-3 16,1-2-2-16,-1 2 1 0,-3-7-1 0,4 0 0 15,-4 2-7-15,1-2-4 0,-2-1-9 16,2-1-14-16,-3-3-17 0,-3-2-21 15,2 2-18-15,-4-3-19 0,4 1-20 16,-2-4-22-16,-1 1-18 0,0-4-12 0,0 0-17 16,-1 0-9-16,4-4-8 0,-4 1-435 15,3-3 216-15,-2-1 142 0</inkml:trace>
  <inkml:trace contextRef="#ctx0" brushRef="#br0" timeOffset="125234.6639">24265 14710 128 0,'0'0'147'0,"4"-2"9"0,-4 2 0 16,0 0-2-16,2 15-5 0,-2-7-2 15,0 2-5-15,0 1-3 0,-2 1-7 0,0-1-7 16,0 0-12-16,2 2-7 0,-2-1-5 16,0-1-10-16,2 1-8 0,-2 0-6 15,0-3-5-15,0-2-4 0,-1 3-1 16,3-3-1-16,-2-3-3 0,-2-1-10 0,4-3-3 15,0 0-5-15,-11-10-6 0,7 0-3 16,-2-2-8-16,-3-8 0 0,1-3-2 0,2-5-6 16,-3-3-2-16,2-7-1 0,1 1-3 15,4 0 0-15,0 1-5 0,2 1-1 16,0-3 0-16,2 2 3 0,2 0-5 16,0 4 3-16,3-2-3 0,4 5 4 0,-1 0-1 15,3 1 0-15,-1 4-2 0,8 3 1 16,0 2-1-16,2 4 0 0,1 2-1 15,3 1 0-15,-1 5 0 0,0 2 0 16,-1 4-3-16,-3 2-3 0,0 2 4 0,2 5-3 16,-1 1 2-16,-6 2 5 0,-1 0-2 15,-2-1 1-15,-2 6 0 0,-3-3 3 0,-2 2-2 16,-4 0 1-16,-2 1-1 0,-2-1 2 16,-2 2-2-16,-4-1-2 0,-5 1-4 15,0 2 7-15,-2-6-4 0,-3 5 5 0,0-4 1 16,0 1-5-16,-2 0 2 0,1-1 1 15,0-1 1-15,0 1-4 0,3-3 7 16,-4 1-3-16,3-1 0 0,2-1 1 16,3-3 0-16,-1 1 4 0,3-1 0 0,0-1 1 15,2 0-5-15,0 0 4 0,2-3-1 16,0 3-1-16,-1-2-1 0,3-1 5 0,2 1 4 16,-1 3 6-16,3-2 2 15,3 1 1-15,1 0 3 0,2 0-2 0,5 1 1 16,-1 0 13-16,6 3-1 0,0-3 1 15,1 5 13-15,4 0 0 0,2-1-1 0,1 0 5 16,4 4-6-16,1 0 3 0,1 1-3 16,0-1-1-16,-1 3 0 0,1-4 1 15,0 2-3-15,-1 0-4 0,-4 0 0 16,2-3 1-16,-5 1-6 0,1-1 2 0,-4-1-5 16,2-3-2-16,-5 1-1 0,0-3-5 15,1 1-3-15,-2-2-8 0,-2 0 4 0,1-3-1 16,-3 1-5-16,2-2 1 0,-1-4-5 15,-2-1-9-15,4 0-18 0,-4-1-23 16,1-2-43-16,-1-1-42 0,-3-1-58 16,1-5-58-16,-3 4-64 0,-1-1-56 0,-2 0-861 15,-2 1 413-15,-2-1 273 0</inkml:trace>
  <inkml:trace contextRef="#ctx0" brushRef="#br0">23370 14849 29 0,'-2'10'51'0,"0"1"0"0,-5 2-5 16,2 1-2-16,1 1-1 0,0 4-2 15,0-4 0-15,-2 4 2 0,2-1 0 16,-1 7 0-16,-1-4-1 0,2 2-1 0,-1 1-2 16,3-7 2-16,-2 4-2 0,2-2 4 15,0 0-1-15,-3-2 4 0,5 0-4 16,-2-1 0-16,0-2-6 0,0-1 6 15,2-1-6-15,-2 2 4 0,2-7-2 0,-2 4 1 16,2-2 0-16,0-2 8 0,-2-1 1 16,2 1 8-16,-2-1 7 0,2-6-1 0,-4 8-9 15,4-8-6-15,-14-4-5 0,14 4-1 16,-16-13-3-16,6 3-6 0,-3-5 0 16,0 0-3-16,-2-4-5 0,-1 0-3 15,-2-6 0-15,2 0-2 0,-4-2-1 0,3-1-4 16,-2-2-2-16,-2-7-2 0,0-1 1 15,0-1-5-15,0-2 2 0,1-1-5 16,2-1 5-16,-2 1-1 0,6-4-1 16</inkml:trace>
  <inkml:trace contextRef="#ctx0" brushRef="#br0" timeOffset="133914.8253">26333 15133 108 0,'-2'-6'154'0,"0"2"-16"16,2 4-12-16,-4-3-8 0,4 3 7 0,0 0 7 16,4 24 0-16,0-3 6 0,2 10-6 15,-2 10-5-15,5 11-13 0,0 22-6 16,-1 4-7-16,-2-1-6 0,1 3-1 15,1-7-10-15,-2-9-9 0,0-9-6 0,2 1-5 16,-2-4-9-16,0-3-2 0,-2 2-6 16,2-12-5-16,-2 4-3 0,1-5-4 15,-1 0-7-15,1-10 0 0,-3 0-7 0,2-3-16 16,-4-3-17-16,2-5-27 0,-4 0-26 16,2-4-30-16,-2 1-31 0,-2-7-39 15,-1-5-30-15,-2-2-448 0,7 0 219 16,-14-7 144-16</inkml:trace>
  <inkml:trace contextRef="#ctx0" brushRef="#br0" timeOffset="134206.2247">25753 15243 126 0,'15'-16'150'0,"4"-3"-10"16,4 2-8-16,7-5-6 0,8 3-4 16,7-4-9-16,1 3-8 0,15-7-7 0,-6 6-7 15,-8 3-6-15,-3 1-9 0,2 2-6 16,-7 5-7-16,-3-3-8 0,-2 6-5 16,-4-3-4-16,-5 3-5 0,-1 1-6 0,-6 2-3 15,1-4 0-15,-2 5-8 0,-2-1-1 16,-3-2-5-16,0 2-24 0,-2 2-28 15,-2-1-31-15,2 3-35 0,2-2-27 0,-12 2-391 16,18 3 176-16,-9 1 117 0</inkml:trace>
  <inkml:trace contextRef="#ctx0" brushRef="#br0" timeOffset="135255.2002">27184 15640 28 0,'-15'-6'192'0,"-2"3"-8"0,-2 1-18 16,-5 4-5-16,-3 7-15 0,-7 5-5 16,-2 6-13-16,-2 4-10 0,3 7-13 15,1 0-8-15,6 3-8 0,3 1-10 0,5-3-10 16,6-4-11-16,6-3-3 0,1 0 0 15,4-1-10-15,6-6-5 0,1-1-4 16,1 0 0-16,3-3-5 0,2-6-6 0,3 1-2 16,-2-6-2-16,1-3 0 0,3-1-6 15,0-5 0-15,0-2-1 0,-3-2-3 16,4-3 1-16,-4 6-4 0,-2-7 1 16,1 5-2-16,0-1 0 0,-3 2-2 0,1 3 1 15,-3-1-1-15,2 6 1 0,1 0 3 16,2 4 1-16,-1 3 0 0,5-1-4 15,-2 2-1-15,4-1 3 0,1-1 2 0,6 2-4 16,-1-2 1-16,5-5 4 0,2 5-5 16,-1-9 2-16,3 0 1 0,4-2-4 15,0-5 2-15,0-3 2 0,4-6 0 16,-4-4 0-16,-2-4 2 0,0-1-3 0,-4-6 2 16,5-18-2-16,-3-3-1 0,-4-3-1 15,-8-5-1-15,-2 8-3 0,-8 8 0 0,1-1 0 16,-3 10 2-16,-2 4 17 15,1 6 13-15,-2 1 0 0,1 6-1 0,-4 3-2 16,0 5 1-16,0 7 10 0,-2 6 6 16,0 0-4-16,4 29 2 0,-2-8-4 15,0 9-2-15,4 9-6 0,5 7-2 0,0 3-4 16,4 1-1-16,-1-3-4 0,2 0-1 16,0-1-3-16,-1-4 1 0,2 0-7 15,-4-11 3-15,-3-2 1 0,1-5-5 0,-2 1-7 16,1-7 1-16,-6-6 0 0,4 1-3 15,-4-7-3-15,4-4-5 0,-4-2-4 16,-4 0-7-16,8-9-9 0,-2-3 2 16,-2 3 3-16,1 0 2 0,-1-3 2 0,-2 3-1 15,2-1 3-15,3-2 1 0,-3 3 1 16,2-2 2-16,3 0-1 0,-1 1 4 16,2 0 0-16,0 2 1 0,2-5 0 0,2 4 0 15,2-3 1-15,-2-1 1 0,3-4-2 16,-2-1 2-16,0-3-1 0,1-5 1 15,0-4-1-15,-2 1 3 0,-1-2-2 16,0-1 0-16,-4 1-1 0,1-3 2 0,-4 8 2 16,-2 1 7-16,2 1 6 0,-3 8 3 15,0-2 5-15,-6 7-3 0,3 1 7 16,-3 10 5-16,3 0 1 0,0 0 4 0,-14 19 0 16,10 1 0-16,2 2-3 0,2 2-1 15,0 8-3-15,2-4-2 0,4 9-3 16,4-3-1-16,2 0 0 0,0 1 0 0,3-3-4 15,2-4 0-15,0-1-2 0,1-4-4 16,0-6 3-16,-2-2-3 0,4-5 4 16,-3-4-9-16,-1-3 4 0,2-3-2 15,0-6-1-15,-2-1-3 0,0-5 3 0,-3 3-6 16,0-4 4-16,-2 1-1 0,-1 3 0 16,-4-1 0-16,0 3 4 0,-4 1-5 15,0 5 7-15,-2 1 3 0,0 0 12 16,-10 18 2-16,4-5 4 0,2 2 1 0,0 1 4 15,-1 1-11-15,5 4 2 0,3-4-8 16,1 2 9-16,4 1-10 0,2 0 1 0,6-2-8 16,2-2-5-16,6-2-44 0,1-5-51 15,3-3-59-15,3 0-65 0,3-6-50 16,6-6-797-16,7 4 361 0,3-10 237 16</inkml:trace>
  <inkml:trace contextRef="#ctx0" brushRef="#br0" timeOffset="135681.9579">29821 15627 1927 0,'-38'-9'13'16,"4"6"-3"-16,5-1 34 0,5 2 65 0,4 1 18 16,2-2-22-16,6 3-26 0,3 0-19 15,9 0-8-15,-8-3-6 0,8 3-3 16,0 0-8-16,0 0-2 0,47 0-6 15,-21-3-1-15,6 2-15 0,5 1-17 0,-3-4-17 16,5 1-17-16,-1-4-26 0,-2 0-17 16,-3 1-12-16,-7-2-11 0,2-3-1 15,-4 0 5-15,-3-1 8 0,-5-1 5 0,0-4 2 16,-8 4 11-16,-2 1 12 0,-6-1 14 16,0 0 7-16,-6-1 21 0,2 3 24 15,-2-3 7-15,0 3 10 0,1 4-3 0,0-1 3 16,5 0-1-16,0 4-4 0,7 1-3 15,2 0 3-15,-9 3 2 0,27 8-1 16,-4 0 6-16,2 5 2 0,5 5 4 16,-2 4 2-16,3 2 3 0,-3 5 0 0,-2 4-1 15,-6 1 8-15,-7 0-3 0,-6-1 3 16,-5 0-4-16,-4-6-6 0,-7 8-2 16,-8-4 1-16,-7 1-8 0,-2 0-16 0,-6-3-22 15,-3-7-30-15,9 0-40 0,-2-4-37 16,3-6-61-16,3-3-404 0,4-3 201 15,0-4 132-15</inkml:trace>
  <inkml:trace contextRef="#ctx0" brushRef="#br0" timeOffset="136316.4949">28371 16631 12 0,'-8'-18'168'0,"0"1"-2"0,-2 5-7 15,0 3-7-15,2 2-3 0,-5 1-6 16,-2 0 0-16,-4 8-5 0,-7 2-2 0,2 3-11 15,-8 7-1-15,-7 7-5 0,1 5-10 16,-13 12-4-16,5 11-8 0,6 2-8 16,-1 4-8-16,8 1-7 0,7-9-6 15,12-4-7-15,1 3 1 0,8-7-11 0,5-1-4 16,2 1-4-16,8-3-3 0,0-1-3 16,2-4-5-16,3-2-3 0,3-1-2 0,-4-12-6 15,4 2-1-15,0-7 0 0,-1 1-4 16,0-7-4-16,0-3 2 0,-3 0-3 15,4-4-3-15,-4 2 0 0,1-2-2 16,-4 2 1-16,-1 0-1 0,3 0-1 0,-3 0 1 16,-10 0 1-16,18 2 4 0,-12 4 6 15,4 3 5-15,-1 3 2 0,2 1 3 16,-3 1 0-16,1 1-2 0,1 4-1 0,3-5-3 16,0 6-2-16,1-3-2 0,4 1-15 15,-2-3-23-15,1-2-45 0,0-4-45 16,2 3-41-16,1 0-35 0,0-11-39 15,-3 5-599-15,2-6 280 0,0-4 185 0</inkml:trace>
  <inkml:trace contextRef="#ctx0" brushRef="#br0" timeOffset="137269.0238">28680 17120 123 0,'9'-6'165'16,"-1"1"-7"-16,3 1-7 0,0 4-7 15,1 0-7-15,3 4-18 0,0 1-4 0,-1 7-11 16,4 1-5-16,-4 2-12 0,1 0-8 16,-4 4-4-16,0 2 0 0,-3-1 1 15,-2-4 2-15,-4 4 1 0,-2-5 4 16,0 4 4-16,-4-6 1 0,0 1-1 0,0-1-5 16,-3-5-6-16,3-3-8 0,-3-1-4 15,3-4-7-15,4 0-9 0,0 0-3 0,-12-11-6 16,12-1-6-16,0 3-4 0,4-4-11 15,0 0-11-15,0-1-14 0,3-3-16 16,1 6-10-16,1-2-14 0,1 0-6 16,3 6-8-16,0-5-8 0,1 5-10 0,3 3-11 15,1-2-2-15,2 0-1 0,2 1 8 16,3 3 6-16,1-4 0 0,1-2 9 16,-2 3 6-16,3-1 12 0,-3 2 4 0,1-1 2 15,-3-3 10-15,-4 2 11 0,-2 0 22 16,-2 5 18-16,0-5 17 0,-5 4 5 15,-4-4 8-15,-2 6 4 0,-4 0 2 16,0 0 9-16,0 0 7 0,-10 14 5 0,4-7 2 16,-2-1 1-16,1-2-7 0,-2 5-7 15,3-1-6-15,-2-1-2 0,1 1-8 16,5-2-3-16,-4 1-4 0,2-1-7 0,2 0 0 16,2-2-4-16,0-4-3 0,4 5-2 15,-2 1-4-15,4-6 0 0,-6 0-2 16,15 6-3-16,-9-6 0 0,3 2-2 15,0-2-3-15,1 1-1 0,0 4 0 0,-2 2 1 16,4-6 0-16,2 5-2 0,-1 0 1 16,2 0-1-16,0-2-2 0,1 2 1 15,2-6-2-15,-2 2 2 0,4-2-2 0,-1-2 0 16,-1-1-1-16,2-3 1 0,3-1-3 16,-4-5 0-16,0-1 0 0,0-2 0 15,-2 0-3-15,0 2-1 0,-2-2 2 0,-3 3 2 16,-1 1 0-16,0 1 0 0,-3 3 7 15,-1 1 6-15,-3 6 18 0,-4 0 15 16,0 0 14-16,4 15 2 0,-4-2 1 16,-2 6 8-16,2 2 6 0,-2 6-10 0,4 3 4 15,0 9-12-15,2-3-11 0,0 4-6 16,4 0-2-16,4 3 0 0,-6-2-8 16,2 1-2-16,1-8-3 0,-1 2 5 15,1-3-13-15,-3-7 1 0,0-2 0 0,1-4-9 16,-5-1 7-16,2-4 0 0,0-3-3 15,-4-5-2-15,2-7-5 0,-2 0 0 0,0 0-1 16,4-32 8-16,1 7-11 0,-3-8 2 16,3-6-4-16,3-5-2 0,2-4 3 15,5 1-1-15,2 0 2 0,6 4-3 16,1 1-1-16,-2 8-3 0,6 0 3 0,-4 9 4 16,-1 2-6-16,-1 10 6 0,-2-1-8 15,-3 7 9-15,-2 5-1 0,-4 2 1 0,-1 2 2 16,-4 4 0-16,-1 1 0 0,-3 1 0 15,-7 5 3-15,-1-4-8 0,-6 8 2 16,-5-3-4-16,-3 2-1 0,0-3-10 16,-4-4-15-16,-1 3-21 0,1-7-25 0,2-3-30 15,0-4-35-15,1-3-34 0,4-1-33 16,2-2-22-16,5-5-13 0,1-2-11 16,5 1-588-16,1-1 285 0,3 2 188 15</inkml:trace>
  <inkml:trace contextRef="#ctx0" brushRef="#br0" timeOffset="137691.2983">29870 17120 856 0,'16'-11'-19'15,"2"1"18"-15,-4 3 19 0,1-1 16 0,0-2 16 16,4 1 9-16,3-2 7 0,-4-6 4 16,6 4 1-16,1-3 7 0,3-9 0 15,4-2-1-15,-1-2-6 0,-1-3 2 16,0-4-5-16,5-14-3 0,-9 3-9 0,2-14-5 16,-8 11-10-16,-5 1 1 0,-2 1-7 15,-2 2 4-15,-5 11 18 0,-2 5 9 16,-2 4 7-16,-2 5 7 0,-4 2 11 15,0 8 0-15,-2 7 3 0,-3 4 5 0,9 0-2 16,-17 17 1-16,11 8-2 0,-3 5-2 16,3 10-10-16,4 13-12 0,0 3 0 0,2 4-4 15,2 1-5-15,4 18-11 0,-2-17-3 16,0-6 7-16,3-3-24 0,-3-3 5 16,0-9-3-16,3 0-5 0,-3-7-2 15,0-7-6-15,-2-1 6 0,3-9-5 0,-3 2-1 16,4-5-3-16,-2-8-3 0,2-5-14 15,4-1 4-15,-2 0-5 0,-8 0 0 16,18-6-2-16,-7 5-2 0,-2 1 4 16,1-2 2-16,3-2-4 0,-3 8-2 0,4-2 6 15,-2 4-3-15,0 1 0 0,0 0-1 16,0 5 4-16,-2 0 1 0,1 1-4 16,0 0-3-16,-3 5-7 0,1-3-15 0,-1-2-19 15,2-4-24-15,-3 3-34 0,2-5-33 16,-3 1-31-16,2 0-41 0,1-4-50 15,-1-3-689-15,3-2 322 0,-3-5 212 0</inkml:trace>
  <inkml:trace contextRef="#ctx0" brushRef="#br0" timeOffset="137954.4057">31098 16535 208 0,'14'-13'227'0,"1"7"0"0,-2 1-5 0,0 0-10 16,-1 5-3-16,1 0-4 0,0 0-1 16,3 2-2-16,2 1-5 0,-4 2-17 15,3 1-6-15,-2 1-16 0,0 5 0 0,-3 1-20 16,0-4-10-16,-4 5-6 0,0-1-11 16,-4 2-16-16,-2 3-6 0,0-4-6 0,1 3-10 15,-6 2-24-15,3-5-27 0,-2 3-36 16,-2-1-44-16,2-3-48 0,-2 2-53 15,2 0-47-15,-2 5-36 0,0-1-28 16,0 2-627-16,-2 1 305 0,-2 6 201 0</inkml:trace>
  <inkml:trace contextRef="#ctx0" brushRef="#br0" timeOffset="138094.9701">31276 17177 115 0,'2'13'147'0,"2"-1"21"16,0-3 20-16,0 1 17 0,0-8 17 0,2 4 2 15,2-2-3-15,-4-1-10 0,-4-3-25 16,12-3-18-16,-12 3-17 0,10-4-15 15,-1-2-26-15,-5 0-40 0,3 0-53 0,-3 3-61 16,-2-3-67-16,2-2-64 0,-4 2-577 16,-2-5 256-16,-2 3 169 0</inkml:trace>
  <inkml:trace contextRef="#ctx0" brushRef="#br0" timeOffset="144136.7685">18135 16823 81 0,'0'0'140'0,"4"4"14"0,-2-1-8 16,2 4-2-16,3-1-5 0,-2 0-5 16,-1 1-6-16,0 2-3 0,2-1 4 0,2-2-2 15,3 7-4-15,2-6-4 0,-1 2-6 16,5 5-7-16,5-3-6 0,3 3-5 0,7-7-9 16,8 3-2-16,13 1-2 0,11-5-4 15,25 1 1-15,10-1-3 0,6-4-1 16,8-2-5-16,6 0-6 0,24 0-5 0,3-2-7 15,3-2-1-15,-1 4-7 0,0 0-1 16,-2-2-5-16,-4 2 1 0,-3 2-6 16,-22 4-1-16,1-6 0 0,-3 2-7 15,-8 2 5-15,-4 2-1 0,-8-5-2 16,-9 1-8-16,-16 2 2 0,-12-2-4 0,-12 0-3 16,3 2 1-16,-5-4 0 0,1 0-3 0,-9 1-4 15,-1 4 3-15,-1-5-3 0,-2 1-1 16,-2-1 3-16,-5 0-5 0,-3 0 7 15,-2 0-12-15,0 0-1 0,-6 0-4 16,1 0-16-16,-3 1-4 0,2-1-15 0,-6 5-23 16,-2-5-23-16,-6 0-25 0,2 7-20 15,-2-7-24-15,-8 8-14 0,0-3-9 16,-3 4-13-16,-4-4-11 0,-2 4-522 16,-2-2 246-16,-4 0 163 0</inkml:trace>
  <inkml:trace contextRef="#ctx0" brushRef="#br0" timeOffset="144805.257">17310 17023 4 0,'-20'-12'117'16,"6"5"1"-16,1 1-15 0,4 4-8 16,3-4-2-16,2 4-16 0,-2-3-1 0,4 3-3 15,2-4-1-15,0 6-7 0,6-7 10 16,2 1-3-16,2 0 0 0,6 1 5 15,3 1-4-15,6 0 2 0,4 2 1 16,12-4 2-16,5 4-1 0,16-1 3 0,27 0-2 16,8 2-2-16,9-3 1 0,6 2 2 15,28 2-5-15,13-2-7 0,3-2 2 0,5 4-4 16,-3 0-4-16,-1-2-4 0,-3 4-4 16,1-2-2-16,-9 6 0 0,-4-6-2 15,-26 0-7-15,1 0-2 0,-11 0-3 16,-5 6-9-16,-7-6 4 0,-19 1-3 0,-12 2-1 15,-7 0-5-15,-1 3 0 0,-8-4-2 16,-5 0-2-16,-2 2-1 0,-6-3-1 16,-2 2 0-16,-3 0-2 0,-1 3 1 0,-1-4-3 15,-1 0-2-15,-4 2 4 0,-4-3-1 16,1-1-2-16,-1 4 2 0,-4-2-8 16,0-2 4-16,-2 0 0 0,-2 2 0 0,0 2-1 15,-1-4-5-15,-9 0 5 0,15 0-1 16,-9 0-1-16,-6 0-2 0,7 2-3 15,-7-2-2-15,4 5-9 0,-4-5 0 16,0 0-6-16,0 0-7 0,0 6-6 0,0-6-4 16,0 0-5-16,0 0-7 0,0 0-1 15,0 0-8-15,-2 8-7 0,2-8-6 0,-4 2-4 16,4-2-2-16,-5 5-6 0,5-5-8 16,-6 2-7-16,4 2-1 0,2-4-15 15,-4 4-7-15,-1 0-9 0,5-4-7 16,-4 6-11-16,4-6-395 0,-9 2 183 0,7 3 121 15</inkml:trace>
  <inkml:trace contextRef="#ctx0" brushRef="#br0" timeOffset="155934.4809">27565 2101 115 0,'0'0'132'0,"0"0"1"0,17-18-5 15,-5 8 0-15,6-10 0 0,2-3 1 0,6-9-12 16,-1-6-12-16,9-15-7 0,-4-5-7 16,0-4-13-16,-3-4-6 0,-5-2-5 15,-4 0-13-15,-3 9-4 0,-8 9-5 16,-3 8-6-16,-2 2-1 0,-4 4-4 0,-2 5-4 15,-3 6-4-15,0 3-1 0,-1 5-4 16,-4 7 6-16,-4 10 4 0,-2 8 1 16,-8 14 1-16,-11 27 1 0,-4 19 4 15,-1 23 2-15,-1 9-1 0,3 5 0 0,4 7-4 16,2 1-2-16,5 0-3 0,3-2 2 16,3 1 1-16,8-24-4 0,-2-2-4 0,5-7 0 15,-6-4-3-15,6-18 1 0,0-11 1 16,-2-5 14-16,2-7 11 0,-3-6 7 15,-2-6-1-15,0-7-1 0,-2-6-8 16,0-9-4-16,-2-10-6 0,-3-7-2 0,4-10-4 16,0-10-5-16,4-2-1 0,0-5-2 15,10 6-4-15,0 2-4 0,2 4-2 16,2 2-1-16,2 7-3 0,0 2-1 16,2 3 0-16,0 5-1 0,4 3-2 0,0 4 1 15,5 4 2-15,2 6-2 0,3 4 1 16,6 5-2-16,5 2 0 0,1 2 0 15,4 2 2-15,6 3-1 0,1-2-1 0,6-2 2 16,-1-5-1-16,-3-2 0 0,1-3-4 16,0-4 4-16,1-4-4 0,-1-4 6 15,-2-6-5-15,3-3 0 0,1-6 1 0,-3-2-2 16,-3-2-1-16,-4-5 0 0,-5-3-2 16,-1-1-1-16,-2-1 2 0,-8 5 2 15,-3 2-4-15,-2 2 0 0,-3 4 1 0,-3 2 0 16,1 5-2-16,-2-1 1 0,-2 5-2 15,-2 5 1-15,-2 4 0 0,0 0 1 16,-2 19 2-16,2-1-2 0,-2 0 3 16,0 5 0-16,2 1 0 0,4 1 0 0,-2-1 0 15,6 2-2-15,0-1 3 0,2-2-1 16,3-1 1-16,2-3-2 0,2-1 0 0,1-5 3 16,4-1-1-16,-1-5 2 0,-2-2-3 15,2-4 4-15,1-2-4 0,-2-4-1 16,2-2 2-16,-3-5 0 0,-2-1 0 15,-4-3 0-15,-3-2-3 0,-4 1 1 0,-4 0-1 16,-6-1 1-16,-4-3-3 0,-5 4 1 16,-6 0 0-16,-2 4 2 0,-5 1-2 15,-1 3-1-15,-1 3 4 0,0 5-2 16,0-2-3-16,2 6-11 0,5-2-19 0,-1 4-21 16,4 0-19-16,2 3-25 0,4-1-18 15,6 0-27-15,4 1-15 0,4 0-12 0,4-4-14 16,4 1-1-16,10-3-453 15,3-4 218-15,6 0 143 0</inkml:trace>
  <inkml:trace contextRef="#ctx0" brushRef="#br0" timeOffset="156877.3831">28482 2302 603 0,'20'-11'-11'0,"-3"2"24"15,-4 1 18-15,-2 3 13 0,-3-1 12 16,-2 2 10-16,0 0 3 0,0 2-6 16,-6 2-2-16,8-4-8 0,-4 3-6 15,-4 1-7-15,0 0-2 0,10 5-3 0,-8 1-5 16,3 2 5-16,-1 2-9 0,2 4-3 15,-1 2 0-15,-1-2-1 0,0 4-4 16,0 0-2-16,1-4-1 0,1 2-1 16,-2-3-4-16,2 0 1 0,-2-1-3 0,0-5 6 15,2 3-5-15,-2-3 17 0,0-1 14 16,0 0 16-16,2-4 2 0,0-2-2 0,-6 0-6 16,15-8-3-16,-6-1-4 0,2-3-6 15,3-1-6-15,1-1 0 0,-2-1-8 16,1 0 0-16,2 1-4 0,-2 0 1 15,-1 4-5-15,-1-2 0 0,2 5-5 0,-2 1 3 16,2 0-3-16,-2 2-1 0,0 4-2 16,1 0-2-16,2 4-1 0,0 4 0 15,-3 0 3-15,2 6-1 0,2-1 1 0,-2 6-3 16,-1-4 2-16,0 2-2 0,0 0-2 16,-5-2 2-16,2-1 0 0,0-3-3 15,-2-1 5-15,-2 1-4 0,0-3 5 16,0-2 0-16,1-5-2 0,2 0 3 0,-9-1-4 15,12-8-1-15,-1 0 1 0,-3-3-1 16,3-3-2-16,2-3-1 0,1 0 3 16,-1 0 0-16,0 0-1 0,-1 1-2 0,-1 3-2 15,0 1 2-15,-3 4 0 0,-1-1-4 16,-1 4 2-16,0 2-2 0,2 6 1 16,2 0 1-16,-2 5 3 0,0 3-1 0,0 3 0 15,1 2 3-15,2-4-1 0,1 6-1 16,1-3-1-16,-1 2 0 0,2-2 4 15,-2-5-3-15,0 1-1 0,4 1 2 16,-2-7-1-16,3 0-7 0,1 0-13 0,-2-7-13 16,4-1-14-16,-4 1-2 0,1-6-7 15,0-2-7-15,0-5 1 0,-3-4-2 0,0-4-1 16,-4-8 0-16,0-3-4 16,-3-6-4-16,-3-11 5 0,-2-3 6 0,-6-1 4 15,-2-3 14-15,-1 4 12 0,-1 0 19 16,-4 7 5-16,0 8 15 0,4 6 8 0,0 4-1 15,2 4-3-15,-1 2 0 0,1 8 2 16,1 5 1-16,1 7-1 0,4 3 1 16,0 0 2-16,-8 34-5 0,8-7 2 15,0 5 2-15,0 7 3 0,2 6-5 0,0 8-1 16,4-3 5-16,3 1-3 0,0-2 3 16,-3-12 2-16,0-1 2 0,-2-5 4 15,0-6 21-15,0-2 27 0,0-3 25 16,-1-4 11-16,2-4-6 0,-3-5-7 0,0-4-11 15,0-3-9-15,-2 0-8 0,8-10-7 16,0-2-7-16,-1-1-6 0,8-4-5 0,0-2-6 16,1 5-3-16,8-6-5 0,1 3-1 15,1 4-6-15,-1 1-1 0,0 5-5 16,3 1 1-16,-5 4-4 0,3 4-2 0,-4 2 0 16,2 4 0-16,-3 1-3 0,-1 3 1 15,-6 3 0-15,0 0-2 0,-6 1 1 16,-4-1-1-16,-4 4 0 0,-6 0 3 15,-8 0 1-15,-2 3-3 0,-10-1 1 16,-9 1-1-16,-4-1-5 0,1-3 2 0,0-4-6 16,6-3-27-16,0-5-34 0,5 0-41 15,5-3-44-15,6-1-38 0,1-4-31 0,6-1-556 16,9-3 263-16,3-4 172 0</inkml:trace>
  <inkml:trace contextRef="#ctx0" brushRef="#br0" timeOffset="157494.3529">30385 2113 141 0,'-2'-8'162'0,"-4"2"-12"15,-2 1-14-15,0 0-12 0,-5 4-10 16,-4 2-9-16,0 4-13 0,-9 3-13 16,4 4-4-16,-2 4-8 0,-1 3-7 15,6-2-2-15,4 2-8 0,1-4-7 0,3 2-4 16,2-3 1-16,3 1-7 0,2-6-1 15,-1 3-4-15,5-5-5 0,0 1 2 0,3-1-4 16,-1-2-4-16,4-4 1 16,-6-1 1-16,15 0 0 0,-6-4 3 0,-1 2-5 15,2-1-1-15,-2 0 0 0,4 0-3 16,-4 0 6-16,-2 3-7 0,3-1-3 0,-9 1-1 16,19 4 1-16,-6 2-3 0,-1 2 2 15,0 0-2-15,6 4 6 0,-1 1-6 16,0-1 2-16,0 1 2 0,1 2-2 15,2-1-3-15,-2-3 1 0,4 1 0 0,-1-1-12 16,1-1-23-16,-4-4-29 0,2-5-14 16,-2 1-27-16,1-5 0 0,1-3-2 15,-4-2 1-15,4-3 6 0,-4-3 10 16,-1-1 9-16,-2 1 12 0,-2-3 13 0,-1 4 15 16,-2 0 11-16,2 1 10 0,-2 0 4 15,0 2 9-15,-2 0-1 0,-2 3 0 16,3 1-2-16,-1 0 4 0,-1 4 3 0,1 0 0 15,-6 2-7-15,15 2 4 0,-15-2 0 16,12 8 6-16,-6-1 2 0,4 3 6 16,-6 1 4-16,2 0 5 0,-2 3-1 15,0-3 17-15,-2 0 21 0,0-3 20 0,0 3 17 16,2-4 19-16,-4-1 17 0,3 0 21 16,1-1 7-16,-1-1-4 0,-3-4-19 0,0 0-10 15,0 0-12-15,0 0-13 0,12-18-12 16,-8 9-8-16,3-3-6 0,1-2-11 15,-2-2-9-15,5-4-11 0,0 0-28 16,-1 3-33-16,2-2-39 0,0 0-44 0,0 4-40 16,1 1-19-16,2 3-13 0,0 3-18 15,1 2-9-15,6 3-472 0,1-1 228 16,2 4 149-16</inkml:trace>
  <inkml:trace contextRef="#ctx0" brushRef="#br0" timeOffset="157878.6353">31449 2192 99 0,'0'0'143'0,"0"0"-6"0,0 0-8 0,0 0-12 16,0 0-1-16,-30-5-9 0,14 5-7 16,-4 0-4-16,-1 1-13 0,0 2-1 15,-2 2-11-15,-1 3-13 0,1 3-3 16,2 1-2-16,2 3-9 0,2 0-4 0,2 1-3 16,7-1-5-16,2-1-4 0,1 0 0 15,5-1-1-15,3-1-7 0,1-4-2 0,4-3 1 16,2-1-4-16,4-4 7 0,2-4-3 15,5-4 2-15,3-3 2 0,0-8 12 16,4-3 8-16,0-9-3 0,-1-7 1 16,5-17 1-16,-4-10-6 0,-3-4-2 0,-3-4-3 15,-4-7-4-15,0 6-3 0,-8 11 0 16,-4 11 10-16,-2 9 8 0,1 5 8 16,-3 6-2-16,0 3-5 0,-2 4-4 15,2 9-2-15,-4 6-5 0,-2 10-4 0,4 0-1 16,-17 26-2-16,4 7-2 0,-2 10 0 15,1 7-2-15,-4 18 0 0,4 3-4 16,1 1 0-16,3-9-3 0,3-7 1 16,3 1-5-16,-3-2-30 0,3-1-39 0,-2 1-42 15,0-4-41-15,-2 1-37 0,-6-5-43 16,-5-1-479-16,-10 9 239 0,-6-14 157 0</inkml:trace>
  <inkml:trace contextRef="#ctx0" brushRef="#br0" timeOffset="158212.4883">28018 3591 37 0,'-47'9'258'0,"17"-3"-19"0,10-3-23 0,11-6-24 15,13-1-15-15,9-6-16 0,23-3-7 16,47-12 2-16,46-9-5 0,23 0-11 0,56-12-8 15,10-3-7-15,6 4-8 0,4 1-9 16,1 7-3-16,-9 1 2 0,-40 7-15 16,-5 6-4-16,-3 3-11 0,-11 1-3 15,-11 2-12-15,-8 3-1 0,-36 2-6 0,-9 5-5 16,-8-3-8-16,-24 3-3 0,-13 1-2 16,-12 2-6-16,-9 0 0 0,-1 0-5 0,-2 3 3 15,-7-3-10-15,-2 2 5 0,0 0-8 16,-4 0-15-16,-3 0-36 0,1 0-51 15,-4 1-51-15,-3-2-54 0,-6 3-42 16,0 0-40-16,0 0-569 0,-25 4 287 0,3-2 188 16</inkml:trace>
  <inkml:trace contextRef="#ctx0" brushRef="#br0" timeOffset="159483.7677">28361 3953 64 0,'8'4'120'15,"5"-1"-3"-15,0 0-4 0,6-6-3 16,1 0-2-16,8-6-9 0,2-1-2 0,2-4-11 16,-1-3-9-16,1-2-4 0,-4-2-6 15,-3 2-5-15,-1 0-5 0,-8 0-4 16,-1 1-2-16,-6 3 1 0,-3 1-6 0,-8 3-1 16,-2 1-10-16,-7 7 4 0,-8 2-3 15,-3 4-1-15,-9 8 3 0,-9 10-2 16,4 4-3-16,-2 6-2 0,-7 14 0 0,13-5-2 15,7-1-5-15,6-1-1 0,6-4-2 16,3 0-3-16,8-5 0 0,4-1-2 16,4-3-1-16,4-2 2 0,8-3-3 15,5-6-2-15,5-3 2 0,1-6-3 0,7-5-2 16,4-4 3-16,3-5 1 0,3-6 2 16,1-4 3-16,12-11 2 0,-12 2 1 0,4-10-2 15,-7-6 0-15,-2-4 0 0,-5-3-3 16,-13 7-3-16,-2 0-2 0,-7 2-1 15,-1 1 0-15,-8 5 10 0,4 4 5 16,-6 6 4-16,-2 1 4 0,0 6 1 0,0 2-2 16,-2 4-3-16,0 6 5 0,-2 4 1 15,2 3 6-15,-10 16 7 0,4 1 2 16,0 9 3-16,0 10-4 0,0 4-4 0,0 13-3 16,-1 3-1-16,1 26-6 0,2-3-3 15,-3 0-1-15,3-1-4 0,-1 0-3 16,1-13-1-16,-4 12-4 0,2-13 2 15,0-7-5-15,-4 0 0 0,0 14-1 0,0-10-5 16,-1-12 5-16,0-2-4 0,3 0 1 16,-1-11-6-16,3-4-1 0,0-5-5 15,2-2-8-15,0-6-3 0,0 0-3 0,-1-2-1 16,2-3 1-16,-1 0 2 0,0-3 0 16,0-3 0-16,0 0-1 0,-4-2 2 15,1-2 1-15,-4-4 2 0,1-2-1 0,-1-2 3 16,-1-6 1-16,-1 0-1 0,0-9-1 15,3-5 1-15,2-2 1 0,0-7-1 16,4-3 0-16,4-4 2 0,7-12-1 0,4 1-6 16,9-19 0-16,4-3-7 0,3 1-3 15,5 3-2-15,0 2-2 0,4 3-5 16,-1 1 2-16,2 3 0 0,-3 2 1 0,0 2-2 16,-2 1 3-16,-1 0 0 15,-5 9 2-15,-6 8 3 0,-2 5 2 0,-4 2 2 16,1 3-3-16,-6 3 5 0,-1 4 4 0,-3 0 5 15,-1 6 6-15,0 1 0 0,-2 2 8 16,-2 4-3-16,0 7 5 0,0 1 8 16,-8 15 1-16,1-1 1 0,1 11 3 15,-3 11-1-15,3 1 0 0,2 12-2 0,0 7 3 16,-1-1-5-16,3 1 3 0,2-1-5 16,0 0-1-16,0 1-4 0,2-5 1 15,-2-5-1-15,5-2 0 0,-3-1-3 0,2 0-1 16,-2-6-1-16,2-1-5 0,-4-8-3 15,2 0-10-15,-2-7-4 0,0-2-4 16,0-2-6-16,-2-6-13 0,-2-4-9 0,0-3 0 16,-3-4 2-16,7 0 8 0,-14-11 4 15,8 0-1-15,-1-2 5 0,0-4 2 16,3-1 0-16,0-3 5 0,4 0 2 0,0-4 2 16,4-1 0-16,2-3 4 0,6-1 5 15,4-2-3-15,7-5 1 0,3 1 3 16,6 0 0-16,12-8 2 0,3 0 0 0,4 4 0 15,-1 0 2-15,-7 6-3 0,-9 7 6 16,0-1-3-16,-3 1 1 0,-5 4 2 16,-6-2 1-16,-4 5 2 0,-2 2 5 15,-5 3 2-15,-3 0-1 0,-6 1-1 0,-4 5 0 16,-5 1 1-16,-3 3 7 0,-6 2 4 16,0 7 4-16,-1 0 0 0,-5 6 0 0,4 3 3 15,-2 0-1-15,3 4-1 0,2 2-3 16,2 1-1-16,3-1-4 0,3-1-1 15,2 2 1-15,5-1-2 0,4 0-5 16,1 0-10-16,1 0-33 0,7 0-48 0,3-2-44 16,1-2-43-16,3-1-37 0,0-4-458 15,6 1 226-15,-6-7 149 0</inkml:trace>
  <inkml:trace contextRef="#ctx0" brushRef="#br0" timeOffset="159866.8903">30031 4016 27 0,'0'0'183'0,"-17"1"-7"16,6 3-5-16,1 2-10 0,-4 2-16 16,0 1-15-16,4 3-9 0,-1 1-13 15,5 2-13-15,-1-1-6 0,3 1-11 0,2 0-6 16,2-2-8-16,4-1-5 0,0 1-4 16,7-1-8-16,0-5-3 0,3-3-5 15,2-2-3-15,2-4-3 0,1-3-5 16,7-3-3-16,-5-6-1 0,4-6-4 0,-3-2-3 15,1-6-1-15,-2-7-1 0,-2-5-2 16,-3 1-1-16,0-7-2 0,-6-2-3 0,1 1 4 16,-3 1-6-16,-4 6 0 0,1 3-1 15,-3 9 11-15,0 1 2 0,0 6-6 16,-2 4 1-16,-2 8 4 0,2 6 9 16,0 3 7-16,0 0 14 0,-11 23 4 0,7 2 1 15,0 6-4-15,0 7-1 0,-1 3-7 16,8 4-2-16,-1 0-5 0,0 7-1 15,4-2-3-15,0-3-5 0,5-1-11 0,-2-8-29 16,1-2-34-16,-2-3-33 0,4-1-32 16,-2-7-31-16,0-5-6 0,-1-3-16 15,1-3-21-15,-1-7-418 0,2-4 206 0,-1-3 137 16</inkml:trace>
  <inkml:trace contextRef="#ctx0" brushRef="#br0" timeOffset="160006.682">30427 4238 917 0,'14'-19'-6'0,"-1"1"29"0,0-1 30 15,-2 1 23-15,-3 0 24 0,-2-2 12 0,2 1 7 16,1 0 1-16,-2-2 2 0,1 0-4 15,-2-2-5-15,3 1-13 0,-1-1-9 16,1-1-8-16,2-1-9 0,-3 3-10 16,2 1-11-16,-2 0-32 0,2 2-34 0,-2 0-40 15,0 5-38-15,-2-1-47 0,1 2-52 16,-1 1-446-16,-2 3 217 0,-1-1 142 16</inkml:trace>
  <inkml:trace contextRef="#ctx0" brushRef="#br0" timeOffset="160641.7205">28541 4903 148 0,'16'0'195'0,"0"0"-6"16,4-2-10-16,12-1-6 0,13-5-15 0,14-2-7 15,24-5-8-15,7 0-8 0,10-4-4 16,25-3-5-16,0-2-6 0,8 0-8 16,0 4-5-16,3-1-10 0,-1 4-7 15,-3 0-7-15,-5 2-8 0,-24 5-8 0,-5 1-5 16,-5-1-5-16,-8 0-4 0,-18 6-8 15,-12-2-2-15,-9 1-4 0,-5 4-4 16,-7-1-5-16,-2-2-3 0,-2 3-3 0,-5-1-2 16,-2-1-7-16,-4 3-16 0,0-1-19 15,-2-1-30-15,-4-1-26 0,-1 3-31 16,-1-1-34-16,0 1-23 0,-3 1-27 0,-8-1-551 16,0 0 252-16,10 0 167 0</inkml:trace>
  <inkml:trace contextRef="#ctx0" brushRef="#br0" timeOffset="161330.7781">29953 3840 41 0,'0'0'76'16,"0"0"0"-16,0 0 8 0,0 0-6 16,0 0 9-16,0 0 4 0,0 0 4 0,0 0-7 15,0 0 6-15,0 0 3 0,6 12-1 16,-6-12 5-16,6 5 5 0,-2-3 6 16,4 0-1-16,8-2-10 0,5 0-7 15,9-4-7-15,12 0-12 0,13-3-8 0,27-2-6 16,5-5-9-16,4 3-29 0,4-3-37 15,7 4-47-15,-2-5-45 0,-7 2-49 0,-4 1-409 16,-7-2 192-16,-21 1 126 0</inkml:trace>
  <inkml:trace contextRef="#ctx0" brushRef="#br0" timeOffset="418278.7921">14981 17229 36 0,'-2'-5'111'0,"2"5"-3"0,-4-1-11 15,4 1-12-15,0 0 8 0,0 0-2 0,0 0 1 16,0 0 3-16,19-2 0 0,-7 2 3 16,8-4 9-16,5-2-1 0,11-3-6 15,15-12 0-15,23-6-4 0,9-7 5 0,26-7-5 16,6-8-4-16,8 7-10 0,0-3-6 16,-1 7-5-16,-3-6-10 0,-7 6-7 15,-4 3-4-15,-25 9-5 0,-5 1-4 0,-7 5-7 16,-15 2 0-16,-14 5-3 15,-6 1-6-15,-6 3-1 0,-4 3-1 0,-4-2-4 16,-3 3 1-16,-2-1-9 0,-4 3 5 16,-3 2-2-16,-6-4-7 0,-4 5-15 0,0 0-21 15,0 0-25-15,-31 17-17 0,3-4-27 16,-12 6-19-16,-21 9-15 0,-9 7-16 16,-21 10-13-16,-6 4-10 0,-2 6-356 15,-2 0 179-15,0 2 119 0</inkml:trace>
  <inkml:trace contextRef="#ctx0" brushRef="#br0" timeOffset="418507.1998">14937 17741 26 0,'2'4'112'0,"-2"-4"0"0,25-4 8 16,-3 0 0-16,12-7 3 0,12-9-4 16,32-7 2-16,32-15 4 0,13-3-5 0,15-6-5 15,12-1-6-15,39-14-1 0,-5 3-10 16,-32 14-4-16,34-13-6 0,-35 15-8 0,-8 1-10 15,-9 10-7-15,-16 2-6 16,-10-1-7-16,-29 14-2 0,-23 6-6 0,-9 2-3 16,-13-1-5-16,-4 7-5 0,-7 1-14 15,-6 0-26-15,0 5-36 0,-5-3-41 0,0 2-46 16,-4 2-532-16,0 0 227 0,-8 0 149 16</inkml:trace>
</inkml:ink>
</file>

<file path=ppt/ink/ink1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7T04:40:07.484"/>
    </inkml:context>
    <inkml:brush xml:id="br0">
      <inkml:brushProperty name="width" value="0.05292" units="cm"/>
      <inkml:brushProperty name="height" value="0.05292" units="cm"/>
      <inkml:brushProperty name="color" value="#FF0000"/>
    </inkml:brush>
  </inkml:definitions>
  <inkml:trace contextRef="#ctx0" brushRef="#br0">16713 12789 48 0,'16'14'64'0,"-4"-9"2"15,0 1-4-15,14-2 1 0,3 2 2 16,15-2-4-16,13 0-2 0,11 0 5 0,29-6 4 16,14-4-7-16,33-7-2 0,10-6 3 15,13-12-8-15,57-15 5 16,16-3-3-16,1-7-1 0,-1-5-6 0,1 1 5 16,0 1 0-16,2 2-1 0,-1-1 3 0,-15 5 1 15,-11 3-7-15,-8 6-2 16,-44 12-3-16,-14 6 2 0,-6 3-10 0,-17 5-2 0,-30 7-6 15,-8 2-4-15,-21 1-2 0,-16 4-3 16,-9-1-1-16,-7 2-1 16,-4 0 3-16,-2 1-4 0,-5-2-6 0,-4 2 4 15,0 2-5-15,-3-2 2 0,-4 0-6 16,1 2 1-16,-2-2 3 0,-3 2-1 0,3-1 1 16,-3-2-4-16,-2 2-1 0,4 1-2 15,-4-2-1-15,-2 1-2 0,-6 1-2 0,15-3-2 16,-8 1-6-16,-7 2-7 0,8 0-9 15,-8 0-10-15,10-2-12 0,-7-2-23 16,1 1-11-16,0-2-22 0,-2-3-16 16,2-7-16-16,0 0-284 0,1 1 143 15,-3-5 94-15</inkml:trace>
</inkml:ink>
</file>

<file path=ppt/ink/ink1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42:03.134"/>
    </inkml:context>
    <inkml:brush xml:id="br0">
      <inkml:brushProperty name="width" value="0.05292" units="cm"/>
      <inkml:brushProperty name="height" value="0.05292" units="cm"/>
      <inkml:brushProperty name="color" value="#FF0000"/>
    </inkml:brush>
  </inkml:definitions>
  <inkml:trace contextRef="#ctx0" brushRef="#br0">10021 13647 16 0,'-2'-6'109'16,"2"6"-9"-16,2-7-6 0,4 1 0 16,2-3 0-16,4-2-1 0,5-3-8 15,4-3 1-15,9-7-3 0,6 0 1 0,19-12-2 16,8-4 5-16,10-2-4 0,20-16-8 16,6 2 4-16,2-5-5 0,8 0-2 15,2-2-2-15,4 2 0 0,2-4-3 16,-3 4-2-16,2 2-2 0,-4 7-3 0,-1-1-5 15,-10 10-7-15,-22 10 0 0,-3 3-7 16,-9 3-4-16,-16 8-6 0,-9 1-4 0,-8 8-6 16,-6 0 7-16,-3 0-8 0,-1 2-2 15,-6 1-1-15,0 1-3 0,-1-1-2 16,-5 1-3-16,3 2 1 0,-4 0 0 0,-1 0-3 16,-2 1-2-16,1 1-7 0,-2 0-8 15,-1 0-15-15,-6 2-28 0,0 0-18 16,0 0-25-16,-15 13-17 0,4-4-12 0,-7 2-18 15,-6 2-14-15,-3 1-370 0,-5 3 179 16,-4 5 119-16</inkml:trace>
  <inkml:trace contextRef="#ctx0" brushRef="#br0" timeOffset="377.869">10415 13841 36 0,'36'-25'93'0,"5"0"-8"0,11-8-4 16,12-7 1-16,6-4-3 0,17-14-1 15,8-3-8-15,5-3-1 0,7-3-2 16,2-2-3-16,-2 3-5 0,6 1-1 15,-5 2-5-15,-5 6-9 0,-3 4-2 0,-11 2-2 16,-20 15-3-16,-5 0 1 0,-15 12-9 16,-11 5-1-16,-7 2 6 0,-3 4-13 0,-4 1-1 15,-6 1-5-15,1 3-3 0,-3 0 4 16,-2 1-3-16,-2 1 1 0,2 0 2 16,-6 0-9-16,0 5 0 0,-1 1-16 15,-7 0-2-15,12 0-10 0,-12 0-5 0,7 6-17 16,-7-6-5-16,4 6-4 0,-4-3-7 15,0-3-9-15,2 6-15 0,-2-6-6 0,0 7-217 16,3-3 104-16,-3-4 69 0</inkml:trace>
</inkml:ink>
</file>

<file path=ppt/ink/ink1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7T04:40:38.665"/>
    </inkml:context>
    <inkml:brush xml:id="br0">
      <inkml:brushProperty name="width" value="0.05292" units="cm"/>
      <inkml:brushProperty name="height" value="0.05292" units="cm"/>
      <inkml:brushProperty name="color" value="#FF0000"/>
    </inkml:brush>
  </inkml:definitions>
  <inkml:trace contextRef="#ctx0" brushRef="#br0">26060 2231 53 0,'-42'63'93'16,"2"7"-11"-16,1 2-9 0,5 2-4 0,5 1-7 15,3-5 1-15,8-1-14 0,6-12 0 16,6-7-5-16,6-11-6 0,4 1-1 16,5-5 1-16,2-4-5 0,6-7 5 15,1-1-9-15,4-9 1 0,1-7-6 0,0-5-3 16,5-6-1-16,5-6-4 0,-1-6 4 15,5-6-3-15,-1-3-3 0,-2-6-3 16,-3 0-4-16,-3 0 4 0,-6 7-2 0,0 0 11 16,-5 6-7-16,-2 2 10 0,-2 3-5 15,-5 3-5-15,0 5 6 0,-2 2-11 16,0 4 14-16,-6-1-8 0,6 15 7 16,-2-2-7-16,0 2 7 0,-2 3-10 0,4-1 4 15,3 4-3-15,-1-2-2 0,3 0-5 16,-1-1 6-16,5-4 4 0,3-1 0 15,-4-2 0-15,0-5-4 0,4-3 0 0,-1-3-3 16,-1-2-2-16,0-4 1 0,-2-4 3 16,-4-3-4-16,2-3 5 0,-4-4-1 15,-4 1-8-15,-4-2 2 0,-2 0-2 0,-4-2 3 16,0 0-1-16,-6 2 4 0,2 1-4 16,-2 1 6-16,1 0 2 0,2 2 2 15,3 3-3-15,0-1-7 0,1 1 2 0,1 1-4 16,4 1 2-16,2 1-6 15,3 1 3-15,5-3 0 0,5 6-1 0,2 1 2 16,1 1 1-16,2 5-2 0,1 1-2 0,5 5 7 16,-2-2-4-16,2 5-8 0,-2 5 12 15,-3-1 0-15,0 4 0 0,-4 0-5 16,2 2-1-16,-2-1 0 0,-2 1 3 16,-3-5 0-16,1 4 0 0,-2-5-3 0,-1-1 4 15,0-1 4-15,0 0-10 0,-4-3 11 16,2-1 3-16,-2-1-1 0,3-4-1 15,-1 0-4-15,3-4 8 0,0-3-7 0,1-5 1 16,6-5-2-16,-2-1 3 0,1-2-5 16,2-4 0-16,0 6-6 0,-1-1 7 15,0 3-4-15,-3 1 3 0,-2 3-3 0,-1 4-5 16,-1 1 5-16,-1 5 1 0,4 0-1 16,-4 4-1-16,4 1 1 0,2 3-7 15,-4 1 6-15,5 5-3 0,0-3 2 16,0 3 4-16,-1-3-4 0,4 3 5 0,-1-6-1 15,0 4 0-15,-2-4 1 0,7-3-3 16,-6 1 0-16,1-2 2 0,3-4-3 16,-2-2 2-16,0-1 0 0,3-3-1 15,-4 0 1-15,0-4-1 0,0 0-3 0,-4-5 0 16,1 2-4-16,-4 1-5 0,-2 2-9 16,1-2-10-16,-3 0-24 0,3 3-25 15,-5 0-33-15,3-1-363 0,-1 4 162 0,2-2 106 16</inkml:trace>
  <inkml:trace contextRef="#ctx0" brushRef="#br0" timeOffset="902.8048">27882 2874 6 0,'-4'-4'154'0,"0"1"-17"15,4 3-11-15,2-10-14 0,4 5-20 16,5-5 7-16,8 2 0 0,6-3-10 15,9-2-6-15,13-5-8 0,25-5-2 0,1 0-3 16,10 1-6-16,0-1-6 0,2 2-2 16,-3 0-11-16,-3 2-2 0,-16 4-9 15,-12 3-1-15,-3 1 1 0,-10 1-7 0,-4 3-3 16,-4 1 1-16,-5 0-6 0,-5 0-1 16,-2 3-2-16,2-1 0 0,-5 1-3 15,-3-2-12-15,-2 2-23 0,-2-1-26 0,-2 0-12 16,-4-2-18-16,-2-2-11 0,-4 2-10 15,0-1 0-15,-10-5 2 0,0-2-5 16,-3-1 6-16,-9-3 11 0,-2-3 11 0,-1 2 8 16,-7-4 18-16,0 1 23 0,-2 1 9 15,2-1 20-15,3 3 12 0,3 2 16 0,2 2 12 16,5 3 4-16,3 0 14 0,4 2-22 16,1 2 3-16,4 1-12 0,5 3-2 15,6 0 7-15,0 4-11 0,17-2 7 16,4 4-1-16,7 4 0 0,10 3 0 0,11 3-2 15,3 3 2-15,18 12-4 0,-2 1-3 16,-5 2-3-16,-5 3 2 0,-12-2 3 16,-9-5-6-16,-6 5 3 0,-2-2 2 15,-8 7-7-15,-5-8 5 0,-6 3-1 0,-6-3-1 16,-6 2-8-16,-6 1 2 0,-7 2-5 16,-8-1-10-16,-7 0-7 0,-3-3-24 15,0-3-12-15,6-6-11 0,2-3-24 16,3-8-22-16,10-4-319 0,1-2 143 0,7-7 94 15</inkml:trace>
  <inkml:trace contextRef="#ctx0" brushRef="#br0" timeOffset="1535.8955">29720 2289 104 0,'0'35'105'0,"-2"-2"-3"16,-1-5-15-16,1 2-6 0,0-1-5 0,-2 0-5 16,2-3-16-16,-3 1-4 0,3-7 2 0,0 0 8 15,0-5 3-15,-2 0 7 0,2-5 0 16,0-4-10-16,-4-8-9 0,6 2-4 16,-14-25 21-16,6 0-8 0,-2-9-3 15,-1-16-7-15,-4-22-5 0,-2-5-6 16,5-4-5-16,8 1-4 15,2-3 0-15,6 15 2 0,4-6-5 16,4 4-2-16,6 16-1 0,1 8-3 0,1 2-1 16,4 8-5-16,4 2-2 0,1 5 0 0,-1 10 0 0,2 4-8 15,-5 6 0-15,0 5 2 0,-4 6-1 16,3 6-3-16,-5 4 2 0,-5 10-4 16,-1 6 3-16,-4 2-1 0,-5 7-7 0,-4-3 3 15,-4 4 5-15,-2 4-4 0,-3 4 4 16,0 0-5-16,1-6-2 0,1-2 0 15,3 2 4-15,2-2 2 0,0 0-2 0,4-1 0 16,4-2 3-16,3-2-3 0,4-1-2 16,4-3 4-16,1-1-1 0,6-4-1 15,4-5-1-15,1-5-2 0,3 0 2 0,-2-7-5 16,1-3 3-16,1 0 0 0,0-6 1 16,-5 0-1-16,1-2 0 15,-2-1 2-15,-6-3 1 0,-3 0-2 0,0 0-1 0,-6-1 2 16,-1 4 2-16,-4 0-3 0,-4-4-1 15,1 6 2-15,-3 3 0 0,0 0 0 16,-9-6-1-16,9 6 0 0,0 0 1 16,-12 13 2-16,10-7-1 0,0 3-2 15,2 1 1-15,4 3 3 0,4 1-2 16,2-3 2-16,8 2-4 0,1 0-4 0,4-3-8 16,4 0-17-16,3-3-14 0,2-1-14 0,2-2-16 15,-1-4-13-15,1 2-14 0,3-6-3 16,3 2-8-16,-2-7-5 0,0 1-296 15,0-4 140-15,-4 1 93 0</inkml:trace>
  <inkml:trace contextRef="#ctx0" brushRef="#br0" timeOffset="1941.125">31076 2288 446 0,'4'-12'-1'0,"1"3"16"15,-3-1 13-15,-4 2 14 0,-1 3 2 16,1-1 9-16,-4 0 8 0,2 2-4 0,-4 1 9 16,-3-1-2-16,3 2-7 0,-5 0-3 15,0 2 5-15,3 0-6 0,-4 2-9 0,2 2 0 16,2-2-3-16,-3 4-6 0,2-3 0 15,-2 3-6-15,5 0 2 0,-2 1-6 16,-4 1-4-16,4 1-2 0,-2 1-6 16,-1-1 5-16,2 3-2 0,1 0-2 15,-3 1 2-15,3 0 2 0,1-1-4 0,0 1-1 16,3-1 1-16,0 3-3 0,2-2 1 16,2 0 0-16,4 2 2 0,4 1-2 15,0 1-3-15,2 0 1 0,6 3 1 0,0 2 0 16,5 0-3-16,3 3 2 0,-2 0-3 31,2 4-1-31,-1-2 0 0,-4 1-2 0,2 0 1 0,-5 3-4 16,0 0 2-16,-2-1 5 0,-8 1-4 0,2-3 2 0,-6 2 1 15,-2 0-3-15,-2-3 3 0,-4 0-6 16,-6 0 10-16,-6-2 6 0,-1-1 3 0,-5-4 4 16,-4-6 0-16,1-1 4 0,2-7 0 15,-1-3-2-15,5-6-1 0,-3-4-4 16,5-5-7-16,2-4-7 0,4-7-13 15,5-5-15-15,6-1-17 0,4 0-18 0,2 0-28 16,6-4-22-16,5 2-29 0,2 3-391 16,2-2 179-16,-1 4 118 0</inkml:trace>
  <inkml:trace contextRef="#ctx0" brushRef="#br0" timeOffset="3835.0571">26957 3951 37 0,'0'-5'80'0,"0"5"5"0,0 0 4 16,0 0 4-16,0 0-12 0,0 25-4 15,2-7-6-15,-2 3-4 0,2 4-5 0,-2 3-4 16,3 2-7-16,-1 3-10 15,0 5-1-15,2 2-4 0,-2-2 3 0,0 0-11 16,1 2-10-16,-1-3-7 0,-2-3-15 16,0-4-12-16,4 1-10 0,-4-5-17 15,0-5-11-15,0 0-17 0,-2-3-218 0,0-8 98 16,-5-1 65-16</inkml:trace>
  <inkml:trace contextRef="#ctx0" brushRef="#br0" timeOffset="4150.9042">26676 4057 37 0,'35'-5'83'16,"2"5"-2"-16,1 0-17 0,0 5 3 0,4 3-9 16,9 5-4-16,15 12-2 0,-1 4-6 15,-8 3 0-15,-1 5-8 0,-10 4 6 0,-9-3 3 16,-11-4-1-16,-4 3 4 0,-7-3 5 15,-5-2 1-15,-6 1-4 0,-6-3 8 16,-6 7-5-16,-5-6 0 0,-8 7-4 16,-6-1-10-16,-7-3 11 0,-13 5-4 0,-6-3-1 15,7-11-4-15,2-4 1 0,-3-4-6 16,3-2-6-16,5-3-1 0,5-5 1 16,4 0-16-16,1-7-15 0,8 0-15 0,0-4-10 15,3 0-22-15,6-4-24 0,4-1-13 16,4 1-17-16,4-4-18 15,4 2-279-15,4 1 135 0,6-2 89 0</inkml:trace>
  <inkml:trace contextRef="#ctx0" brushRef="#br0" timeOffset="4633.9812">27539 4677 2 0,'20'-25'49'16,"-4"1"0"-16,-3-1-3 0,0 4 2 0,0-1 2 15,-3 1 5-15,0 2 0 0,2 2 10 0,-4 0-4 16,-2 4 5-16,2 1-4 0,-3 1 9 16,1-1-5-16,-2 5-2 0,1-1-2 15,-1-1-2-15,0 4-5 0,-2-1-7 16,3-1-10-16,-3 2-5 0,0 0 2 0,-2 5-3 15,4-7-10-15,-2 4 5 0,-2 3-7 16,2-5-2-16,-2 5-4 0,2-5 4 16,-2 5-4-16,0 0 5 0,0 0-2 15,0 0-5-15,0 0-1 0,0 0-6 0,0 0 4 16,-2-7-2-16,2 7 6 0,0 0-8 0,0 0-2 16,0 0 6-16,0 0-2 0,0 0 0 15,0 0-9-15,0-6 10 0,0 6-4 16,0 0 4-16,0 0-8 0,0 0 5 15,0 0-4-15,0 0-3 0,0 0 2 16,0 0-5-16,0 0-1 0,0 0 1 16,-4 18 5-16,2-10 0 0,2-1-1 0,0 3-13 15,0 3 15-15,2-5-4 0,-2 4-1 0,4-1-5 16,0 2 5-16,2 1-8 0,1-3-6 16,2 3-2-16,1-3-13 0,0 0-5 15,1 1-22-15,-2-3-26 0,1-2-300 16,1 2 131-16,-3-6 87 0</inkml:trace>
  <inkml:trace contextRef="#ctx0" brushRef="#br0" timeOffset="5158.9072">28839 4561 141 0,'0'0'158'0,"-9"0"-17"16,9 0-21-16,0 0-2 0,0 0-15 0,34-1-10 15,-10 1-10-15,7-3-7 0,11-1-6 16,3-1-27-16,1 2-26 0,2-3-26 16,5 1-35-16,-3-5-25 0,-1-1-285 0,-9-1 120 15,0 3 79-15</inkml:trace>
  <inkml:trace contextRef="#ctx0" brushRef="#br0" timeOffset="5360.9402">29478 4191 54 0,'0'0'126'0,"13"15"-9"0,0-5-4 15,6 3-13-15,9 4-6 0,10 2-9 16,4 4-6-16,15 9-13 0,0 1-4 15,-2 0-2-15,-13-2-4 0,-10-2 0 0,-4 2 3 16,-9-5 3-16,-9 3 1 0,-6-4 0 16,-8 2-3-16,-4 3-5 0,-13 0-8 15,-7 3-1-15,-6-3-6 0,-19 8-11 0,-2-4-14 16,7-9-15-16,5-4-25 0,7-5-38 16,0-5-41-16,7-6-378 0,3-1 164 0,3-6 108 15</inkml:trace>
  <inkml:trace contextRef="#ctx0" brushRef="#br0" timeOffset="7463.8352">30700 4128 28 0,'0'0'43'0,"0"0"-2"0,0 0-5 16,0 0 2-16,0 0-7 0,0 0 2 0,0 0-2 16,0 0-4-16,0 0 2 0,0 0-2 15,0 0 2-15,0 0-3 0,0 0 1 16,0 0-8-16,0 0-2 0,0 0 1 0,0 0 1 15,-8 13-6-15,8-13 1 0,-2 5-4 16,2-5 1-16,-6 5 0 0,6-5-1 16,-2 6-4-16,2-6 2 0,-2 3-1 0,2-3-2 15,0 0 1-15,0 0-1 0,-4 6 4 16,4-6 2-16,0 0 0 0,0 0 4 16,-2 4 1-16,2-4-2 0,0 0 1 15,0 0 0-15,0 0-7 0,0 0 5 0,0 0-5 16,-8-13 2-16,6 9-5 0,0-4 3 15,-3 2 2-15,1-1 5 0,0-1 2 16,0 0 9-16,-3 1-2 0,1 1 17 0,-3 2-4 16,-3 3 1-16,2 1 17 0,-8 3-1 15,-3 7 6-15,-4 7 2 0,-8 9 8 0,0 5-5 16,-11 13 2-16,4 5 0 0,-1 2-6 16,9 2-5-16,10-7-2 0,4-9-6 15,10 1-5-15,2 0-3 0,8 3-2 16,6-1-10-16,6 1 4 0,8-1-4 0,3-4-1 15,5-5-6-15,4-3-2 0,2-4-4 16,-3-8-7-16,3-4-7 0,3-5-11 16,-3-7-6-16,2-3-6 0,4-7-11 15,3-5 1-15,-1-8-13 16,9-13 2-16,-4-10-20 0,-5-5 0 0,-6-8 6 0,-2-4 8 16,-9-2-1-16,1-2 6 0,-9 14 8 15,-4 7 9-15,-2 3 8 0,-5 6 17 0,3 6 23 16,-4 4 1-16,-1 4 4 0,-2 3 0 15,2 5-10-15,-2 0 2 0,-2 5 0 16,2 6 5-16,-4 4 5 0,0 0-2 16,7 18-1-16,-5-2 3 0,-2 8-4 0,5 2-3 15,-3 5-8-15,-2 1 6 0,2 6 0 16,2-1-4-16,-2 0-5 0,2-6-14 16,0 5-10-16,1-7-4 0,1-1-17 0,2-5-10 15,6-2-4-15,0-2-9 0,5-6-4 16,2-1-11-16,2-5 2 0,5-2-3 15,-2-5 5-15,3-6 7 0,3-2 6 16,2-5 5-16,-4 0 8 0,-1-3 9 0,-3-1 14 16,-6 2 16-16,-2-1 8 0,-4 3 10 15,-3 2 6-15,-5-3 3 0,-4 6 5 0,-2-1 4 16,-4 1-2-16,-2 6 10 0,-3-3-8 16,-1 5 1-16,-1 0-7 0,-2 3 0 15,1 0-6-15,1 3 5 0,-2 1-3 0,3 1-6 16,1-1 1-16,3 3-3 0,2-2-5 15,0 1 1-15,4-1 2 0,0-1-4 16,4 1 0-16,2 0-1 0,3-5 6 0,1 1-14 16,1 0-3-16,0-2-4 0,1-2-3 15,0-2-6-15,0 2 0 0,0-2 3 16,-1 2 4-16,-11 0-5 0,16 0-4 16,-9 2 4-16,-1 0 7 0,1 2 2 0,-1 1 3 15,2-1-1-15,-2 3-1 16,4-1 2-16,-2 1 3 0,2-1-2 0,3 3 1 15,0-5 2-15,0 1 2 0,3-4-4 0,2-1-1 16,-2-3-2-16,3-1-2 0,2-5-3 16,0-1-1-16,-1-2-4 0,-2 1 5 0,2-2 0 15,-3 1 5-15,-1-1-1 0,-2 2-1 16,2-1 1-16,-4 3 1 0,4-1 1 16,1 3-2-16,-2 1 4 0,4 2 2 15,-1 4 0-15,2 0-8 0,1 4 5 16,0 2 0-16,2 1 2 0,-1 3-2 0,-4-1 2 15,2 1-4-15,-4 3-2 0,-3-1-4 16,-5-3 1-16,1 1 4 0,-4-1 1 16,-3-1 5-16,-4-1 11 0,-3-1 4 0,1 0 8 15,-3-5 13-15,1 2 1 0,6-3-4 16,0 0-4-16,-15-9-8 0,13 5-1 0,0-5 2 16,2-2-6-16,2 0 2 0,5-3-16 15,-1-2 7-15,4-2 6 0,-1-1-14 16,4-2-9-16,-1 3 3 0,1 1-5 15,-2-1 2-15,-3 6 8 0,0 0 2 16,-3 2-8-16,-1 2-1 0,-4 2 9 0,0 1-7 16,0 5 0-16,-6-8 12 0,6 8-3 15,-9-2 2-15,9 2-2 0,0 0 2 16,0 0-6-16,-12 14 3 0,12-10 0 0,-2 3-4 16,2-1-4-16,0 1 9 0,0 3-1 15,0-1 2-15,0 1-2 0,0 2 6 16,0-3-10-16,-4 3 2 0,-4 1-9 0,0 0-24 15,-2 0-16-15,-5 1-33 0,0-5-40 16,-2 0-291-16,1-1 140 0,-2-2 92 16</inkml:trace>
  <inkml:trace contextRef="#ctx0" brushRef="#br0" timeOffset="21985.8897">30111 5389 71 0,'0'0'117'16,"-11"3"-8"-16,11-3-10 0,0 0-6 15,0 0-3-15,0 0-12 0,37 5-1 0,-7-7 0 16,12-1-8-16,6 0-8 0,16 0 1 16,29-2-8-16,9 0-3 0,7-1-3 15,6 2 0-15,-1-1 0 0,1 1-12 0,-4 0-2 16,23-6-9-16,-32 3 0 0,-3-1-2 16,-6 0 5-16,-6 2-7 0,-15-1-3 0,-15-1-3 15,-2 2-1-15,-9 1 1 0,-3-1-6 16,-7 1 1-16,-4 1-4 0,-5 0 7 15,-1-2-5-15,-6 2 3 0,-2 1-5 16,-2 1 0-16,0 0-3 0,-2 0-8 0,-3 0-5 16,-5 2-9-16,-6 0-8 0,0 0-11 15,0 0-8-15,0 0-7 0,0 0-9 16,-47 6-14-16,16-3-11 0,-9 3-11 0,-4-2-262 16,-18 2 123-16,-21 3 80 0</inkml:trace>
  <inkml:trace contextRef="#ctx0" brushRef="#br0" timeOffset="22267.5014">30249 5650 19 0,'4'7'45'0,"5"1"4"16,5 0-1-16,8-4-2 0,5 1 2 16,11 1-8-16,6-2-4 0,13 3-1 15,9-3-3-15,21 2 0 0,4 0 0 16,2-3-4-16,-2 3 2 0,-4-2 3 15,-13 0 0-15,-9-2 1 0,0 2 2 0,-5-3-6 0,-1 1 3 16,-1 0-1-16,-9 2 4 0,-3-2-5 16,-3 0-3-16,-1 1 3 0,-8 0 3 15,-3-1-12-15,-1-1-1 0,-2 3 2 16,-5-4-3-16,-4 2-2 0,0-1-6 16,-4 2-2-16,-2-3 0 0,-1 2 1 0,1-1-15 15,-3-1-11-15,-1 2-12 0,-2 1-19 16,-3-2-29-16,-2 4-228 0,-2-5 103 15,-10 2 68-15</inkml:trace>
  <inkml:trace contextRef="#ctx0" brushRef="#br0" timeOffset="22779.264">30074 6277 79 0,'0'0'112'16,"-10"13"0"-16,2 0-9 0,-4 6 2 16,-3 10 6-16,-11 5-11 0,-10 20-5 15,-4 4-9-15,-1 5-8 0,-1 2-4 16,-4 0-7-16,3 2-4 0,-1-2-8 0,3-1-3 15,2-3-6-15,1 1-4 0,-2-4-4 16,3-3-9-16,3-1 3 0,5-11-2 0,6-4-5 16,-1-1-3-16,5-10-2 0,3 1 0 15,-2-4-9-15,6-4-5 0,-1-3-10 16,2 0-13-16,3-3 0 0,-1-2-5 0,3 2-8 16,-2-5-4-16,4 2-6 0,-2-3-1 15,0-3-14-15,2 0-8 0,2-5-11 16,2-1-9-16,0 0-4 0,0 0-5 0,-14-9-233 15,10 2 111-15,-1 0 72 16</inkml:trace>
  <inkml:trace contextRef="#ctx0" brushRef="#br0" timeOffset="23278.7017">29173 7303 180 0,'-4'-17'-4'0,"2"5"10"0,-2-2 5 16,2 3 12-16,0 0 3 0,0 2 4 16,0-3 9-16,2 5 10 0,-2 0-3 15,2 1-3-15,-2-2 0 0,-1 3-5 16,1 0 1-1,2 5 5-15,0 0 8 0,0 0 1 16,0 0-9-16,-2 20 0 0,4-10 2 0,-4 3 7 0,4 3-13 0,-4 4 1 0,2-1 1 16,-2 4-16-16,-1-2 8 0,3 5-1 15,-2 1-4-15,0-2-10 0,0 1 4 16,0-1 0-16,0-3-5 0,0-2 4 0,0 1-6 16,0-4-8-16,2 0 2 0,-2-3-11 15,2-1 10-15,-3-2-7 16,3 1 10-16,0-3-13 0,0-2-1 0,0 2-10 15,0-6-13-15,0-3 0 0,0 0-4 16,0 0 3-16,17-9-9 0,-6 1 0 16,2-1-3-16,-1-2 1 0,6-1 0 0,0 0-2 15,1-1 3-15,5 0-4 0,-2 2 8 16,2-3 1-16,6 0 2 0,-3-3 3 0,3 7 2 16,-2-5 4-16,1 2 2 0,-1 0 2 15,2-1 2-15,-5 5 7 0,-2 0-2 0,0-1 1 16,1 0 5-16,-3 3 3 0,-4-1 8 15,0 2-2-15,-3-1 4 0,0 3 4 16,-2-1 2-16,-2 1 4 0,1 0-3 16,-2 0 0-16,-1 1 3 0,-2 0-1 0,3 0-2 15,-1 1 9-15,-4-2-6 0,3 2-4 16,-7 2-1-16,9-4-2 0,-5 2 0 0,-4 2-2 16,8-1-2-16,-8 1 2 0,6-4-4 15,-6 4-7-15,0 0-11 0,6-2-15 0,-6 2-19 16,0 0-33-16,0 0-195 15,0 0 93-15,0 0 61 0</inkml:trace>
  <inkml:trace contextRef="#ctx0" brushRef="#br0" timeOffset="23789.9891">27470 7666 11 0,'0'0'66'0,"0"0"-5"0,0-6-3 16,0 6-1-16,0 0-5 0,0 0 7 0,0 0-2 16,0 0 1-16,0 0-4 0,0 0 8 15,0 0-8-15,4 21-9 0,-4-16 2 16,0 3-5-16,2-2 0 0,-2 0-7 0,0-1 2 15,0 1-8-15,2-1-7 0,-2 1 1 16,0 0-1-16,0 0-3 0,0-6-3 16,0 7 4-16,0-3-8 0,0-4 0 15,2 6 1-15,-2-6-3 0,0 6 3 0,0-6-7 16,0 0 0-16,0 5 1 0,0-5-5 16,0 6-2-16,0-6-6 0,0 0-1 0,0 0-8 15,0 6-3-15,0-6-1 0,0 0-12 16,0 0-5-16,0 5-6 0,0-5-6 15,0 0-13-15,0 0-21 0,0 0-178 16,0 0 88-16,0 0 59 0</inkml:trace>
  <inkml:trace contextRef="#ctx0" brushRef="#br0" timeOffset="24184.6933">27426 7709 54 0,'8'29'89'16,"0"-3"-6"-16,-4 3-1 0,2-4-13 0,-1 0-3 16,1 1-6-16,-1 4-6 0,-1-2-6 15,-2 0-1-15,2 0-5 0,-2 0-5 16,0-1-7-16,-2-2-6 0,0-2-9 0,-2-2-17 15,2 0-10-15,-2-2-18 16,-2-2-24-16,0-1-185 0,0-3 81 0,-5-3 54 16</inkml:trace>
  <inkml:trace contextRef="#ctx0" brushRef="#br0" timeOffset="24477.2944">27652 7755 83 0,'38'23'91'0,"-3"3"-7"0,-3 2-6 15,-4 3-4-15,-3 6-11 0,-1-1-6 0,-6 4-4 16,-2-2 0-16,-8-2-7 0,-4 0 0 15,-6-4-3-15,-6 1 2 0,-8-1-9 16,-8 4-2-16,-6-4-1 0,-7-1-6 16,-15 8-5-16,-7-7-1 0,-5-5-3 0,-1-6-7 15,3-6-10-15,7-3-23 0,2-8-15 16,3 1-16-16,1-5-25 0,2-5-204 0,3 1 96 16,0-4 63-16</inkml:trace>
  <inkml:trace contextRef="#ctx0" brushRef="#br0" timeOffset="29840.0679">20282 6398 4 0,'44'-4'18'0,"-4"-1"1"0,-4-3-3 16,0 0 4-16,2-1-1 0,4 0-1 16,5-3-2-16,-1 1-1 0,1-3 0 15,-7 3-2-15,-2 1 0 0,-4-1-3 0,-4 4 1 16,-3-1-4-16,-3 0 6 0,-1 2 1 15,-4 2 2-15,-2-2 1 0,-3 1 0 16,2-1-3-16,-6 4-3 0,1-3-4 16,-1 1-6-16,-1 2-11 0,2 1-21 0,-3-4-66 15,-2 4 33-15,0-1 22 0</inkml:trace>
  <inkml:trace contextRef="#ctx0" brushRef="#br0" timeOffset="44070.8327">11851 9899 30 0,'0'0'31'16,"-8"-3"-1"-16,8 3 0 0,0 0-3 15,0 0 0-15,0 0-1 0,0 0 7 0,0 0-2 16,0 0 1-16,0 0-3 0,12 11 0 0,-12-11-3 16,10 5-1-16,-4-4-1 0,2 4-3 15,0-4 0-15,0 4 1 0,1-3-2 16,1 3 2-16,3 1 4 0,2-3 1 15,1 3-5-15,4-2 5 0,1-1-1 0,7 3-1 16,1-2-2-16,9 1-2 0,6-1 0 16,6 0-2-16,9-2 2 0,8 0-2 15,27 0 1-15,3 0 1 0,6-4-2 0,6 0 4 16,3-2-6-16,25 0 8 0,-20 0-4 16,18-3 0-16,-18 3-3 0,-3-2 3 15,21 1-3-15,-20-1 3 0,-4 3-2 16,2-3-3-16,-1 1-2 0,0 3-1 0,-6-4-2 15,-2 0 2-15,-9 3-3 16,-6 0-1-16,-18 1 5 0,-11-1-7 0,-11 2-1 0,-2 1 5 16,-7-1-10-16,-6 1 1 0,-5-3 3 15,-5 1-5-15,-2 2-5 0,0 0 6 16,-3 0 4-16,-2-1-12 0,-4 1-2 0,-3-3-8 16,-4 1-8-16,-6 2 1 0,4-1-3 15,-4 1-10-15,0 0 9 0,-29 0-11 0,10-3-1 16,-4 3-2-16,-9-2-1 0,-4 1-6 15,-7 1-1-15,-3 0-3 0,-5 0-3 16,-8 0 1-16,-5 1-3 0,-1-1-130 16,-26 6 64-16,4-1 42 0</inkml:trace>
  <inkml:trace contextRef="#ctx0" brushRef="#br0" timeOffset="44470.9875">13337 9926 91 0,'-60'5'1'15,"7"-2"8"-15,9 0 3 0,6 0 4 0,4 0 3 16,1 0 2-16,0-2 8 0,4 3-3 15,0 2-2-15,3-2 1 0,4 0 1 16,3-1 1-16,3 3-1 0,0 0 1 0,6-2 6 16,4 2 1-16,2 1 6 0,4-1 2 15,6 2 2-15,4-1 0 0,8 1-5 0,9-1 5 16,11-1-7-16,4 2 2 0,17-1 1 16,28 1 3-1,2-1-5-15,5-2-4 0,3-5 4 0,2 0 7 0,7 0-11 16,0-5 7-16,0 2-19 0,-2-3 0 0,-3 0-2 15,-3 1 1-15,-5-3-1 0,-5 0-2 16,-5-1 1-16,-18-1 5 0,-7 4-4 16,-13 1 0-16,-3-1 1 0,-4-1 4 0,-1 1-4 15,-7 2-4-15,-2-2 4 0,-5 3-1 16,-1-1-2-16,-4 0 0 0,0 0-3 16,-4 2-4-16,1-2-1 0,-4 2-4 0,2 1-7 15,-3-2-10-15,-2 2-6 0,0-1-12 16,0-2-27-16,-2 2-12 0,-2-2-20 0,0 1-18 15,-2-3-276-15,-2 6 130 0,-2-10 86 16</inkml:trace>
  <inkml:trace contextRef="#ctx0" brushRef="#br0" timeOffset="72593.0915">1873 11272 8 0,'-4'-8'69'0,"2"2"-8"15,-3 1-3-15,1-1 0 0,2 0-2 0,-3 0-4 16,3 1-1-16,0-1-2 0,-2 0-1 16,2 0 0-16,-2 3-6 0,4 3-1 0,-7-8-4 15,5 4-3-15,0 0-3 0,2 4-4 16,0 0-4-16,-4-7-3 0,4 7-2 16,-4-2-5-16,4 2 2 0,0 0-2 0,0 0 4 15,0 0 3-15,15 19 3 0,-5-8-12 16,5 7 4-16,4 4-3 0,0 3 1 15,4 8 5-15,3 1-6 0,-1 2 3 16,1 0-5-16,-3 3 7 0,0-2-4 0,0 3-2 16,1-2-5-16,-4 1-7 0,0-1-9 15,1-2-15-15,-4-3-8 0,-2-5-18 0,1-2-20 16,-2-1-233-16,0-4 103 0,-3-3 68 16</inkml:trace>
  <inkml:trace contextRef="#ctx0" brushRef="#br0" timeOffset="73084.0309">2309 11334 27 0,'0'16'102'16,"2"-1"-8"-16,2 2-7 0,2 4-12 15,3 2-5-15,4-1-6 0,-1 0-7 16,1-1-1-16,1-3-10 0,4-1-3 0,1 1-2 16,-2-3-3-16,2-2 2 0,0-1-9 15,-4-4-1-15,1-3-3 0,0-1 1 0,-2-2-6 16,1-4 3-16,-2-2 1 0,0-4-3 16,-3-5 2-16,-2-1-9 0,-4-5 11 15,-2-3-15-15,-2-1 0 0,-4-2 5 0,-4 0-1 16,-2 3 1-16,-5-5 2 0,-4 6 3 15,-2 2-5-15,-3 3-4 0,-4 1 1 16,-3 5-1-16,3 1 1 0,-2 3 3 16,1 1-7-16,4 3 1 0,2 2-4 0,1 0-7 15,4 4-4-15,2-1-3 16,4 6-16-16,3-2-13 0,7 0-15 0,2 6-18 0,2-2-18 16,5-4-279-16,3 4 125 0,3-4 82 15</inkml:trace>
  <inkml:trace contextRef="#ctx0" brushRef="#br0" timeOffset="73517.6503">2679 11081 16 0,'6'-12'110'0,"3"-3"-2"16,0 2-15-16,-1-2-1 0,2 1-15 15,1 1-4-15,2 0-4 0,0-1-8 16,1 6-4-16,2-3-11 0,-2 2-2 0,3 4-6 16,-2-2-5-16,4 6 5 0,-2 1-7 15,0 3-6-15,1 3 3 0,2 4-7 16,-3 5 6-16,-3 0 1 0,1 4-4 16,-4 4 0-16,-1 0-2 0,-2 1 6 0,0 3-3 15,-4 2 9-15,0-3 2 0,-2-1 3 16,-2 2-1-16,0-6-1 0,2-2-7 15,-2 0-3-15,2-2-2 0,0-2 2 16,4-3-9-16,5-3 2 0,4-2-2 0,2-4-3 16,7-3-9-16,2-4 9 0,4-2 0 15,9-3 0-15,-1-3-9 0,0-1 4 16,7-2-2-16,-4 0 0 0,-1-3-4 0,-4 5 0 16,-2 0 3-16,-1 2-1 15,-9 1 3-15,0-1-6 0,-1 4 1 0,-6-2 1 0,0 1-1 16,-3 3 3-16,0-1 4 15,-2 0-5-15,-1 3 7 0,-3-3 0 0,3 2 0 16,-5 2-1-16,3-2-2 0,-1 1-8 0,-2-2-5 16,0 1-6-16,0 2-10 0,-6 2-15 15,10-3-22-15,-10 3-22 0,8-2-31 16,-6-1-37-16,-2 3-318 0,4-4 158 0,-4 4 104 16</inkml:trace>
  <inkml:trace contextRef="#ctx0" brushRef="#br0" timeOffset="74225.5437">3342 11991 61 0,'-3'-5'117'0,"1"2"-13"0,2 3-12 15,0 0 11-15,0 0 7 0,0 0-4 16,0 0 1-16,24 20-10 0,-14-7-5 16,3 4-6-16,1 1-9 0,2 3-5 15,0 4-5-15,2-1-7 0,1 1-15 0,-5 1 5 16,4 1-7-16,-4 2-1 0,1 0-3 15,-2 1-17-15,-1-2-4 0,-1 4-14 16,-3 2-30-16,3-10-3 0,-2 1-18 0,-1-2-20 16,-2 0-16-16,2-2-20 0,0-6-15 15,-2-2-270-15,-4-4 131 0,2-3 88 0</inkml:trace>
  <inkml:trace contextRef="#ctx0" brushRef="#br0" timeOffset="74560.1611">3602 12424 18 0,'6'-12'86'16,"0"2"-12"-16,4-2-9 0,0-3-5 0,4-1-3 15,1 1-8-15,0-2-3 16,2 0-3-16,1 1-8 0,-2-2-4 0,-1 0 0 16,0-1-4-16,-3 1-3 0,-1-4 0 0,-1 0 3 15,-3 1 2-15,0-2-1 0,-5-1-3 16,-2 4 11-16,-2-5 6 0,-3 0-3 15,0 2 4-15,-1 1 16 0,0 0 7 16,0 6 1-16,-1 0 3 0,3 2 1 0,0 2 0 16,0-1-8-16,0 5-8 0,-1-2-11 15,3 5-4-15,0 0 0 0,2 5 13 0,0 0 1 16,6 16-4-16,1-1-1 0,1 7-5 16,5 5-4-16,-1 6-2 0,4-1-3 15,-2 1-2-15,6 5-3 0,-4 0-5 16,3 0 0-16,-2 0-4 0,2 0-11 0,-1-6-13 15,-4 1-23-15,1 0-22 0,0-1-31 16,0-1-39-16,-1-3-47 0,-2-5-398 16,2-4 192-16,-6-2 126 0</inkml:trace>
  <inkml:trace contextRef="#ctx0" brushRef="#br0" timeOffset="75427.4304">2349 14476 7 0,'-4'-6'128'0,"2"-3"-4"0,-3 5-15 0,3-4-6 16,0 2-9-16,2 6-14 0,-2-7-6 15,0 1-6-15,2 0 0 0,0 6-11 16,-2-6-6-16,2 6-2 0,-2-7-1 0,2 7-13 15,-3-6 4-15,3 6-6 0,0-3 6 16,0 3 2-16,-2-9 4 0,2 9-4 16,-2-4-6-16,2 4-4 0,-6-9-1 0,2 6-3 15,-2-5-3-15,2 3-4 0,-4-3-3 16,4 2-7-16,-2-1 3 0,0 1 7 16,2 0-8-16,0 0-2 0,-1 3 3 15,3-1-2-15,-2 0-3 0,4 4-2 16,0 0 4-16,0 0 12 0,0 0 4 0,0 21 1 15,6-4 5-15,3 8-2 0,1 7-5 0,0 2 1 16,6 6-1-16,-2 2 1 0,1-1-4 16,2 4 0-16,0-2-5 0,-2-2-3 15,2-1-2-15,0 0-14 0,0-1-16 16,-2-7-9-16,-1 1-11 0,2-5-21 0,-2-2-14 16,0-5-11-16,0-3-19 0,-2-4-10 15,1-4-17-15,-3-7-316 0,1-3 152 16,-11 0 100-16</inkml:trace>
  <inkml:trace contextRef="#ctx0" brushRef="#br0" timeOffset="75764.5801">2612 14599 79 0,'-2'-6'101'0,"0"2"6"0,2 4-19 16,-2-5 0-16,2 5-7 0,0 0-3 15,0 0 5-15,0 21-11 0,2-8-3 0,4 3-1 16,0 2-17-16,2 0 3 0,3 1-4 15,0 2-5-15,4-2-9 0,-1 0-4 0,1-2 1 16,2-3-1-16,0 0-8 0,4-3 4 16,-2-4 1-16,1-3-10 0,-2-1-2 15,-3-3 1-15,2-3-3 0,-4-3 0 0,-3-6-2 16,-1 1-2-16,-5-6-8 0,-6 0 7 16,0-4-3-16,-9-2-1 0,0 1-8 15,-7-2 6-15,-2 1 0 0,2 5-6 16,-6 1 2-16,1 3-1 0,-1 4-2 15,2 2 1-15,-2 2-1 0,5 2 3 0,0 1-7 16,4 0 3-16,3 0-12 0,0 3-14 16,4 0 0-16,8 0-9 0,0 0-17 0,0 0-11 15,0 0-13-15,30 0-13 0,-11-1-259 16,2-5 119-16,4 1 80 0</inkml:trace>
  <inkml:trace contextRef="#ctx0" brushRef="#br0" timeOffset="76089.8787">3137 14391 101 0,'4'5'133'0,"-2"1"2"16,2 0-14-16,0 2-11 0,0 3-6 15,3-2-8-15,-1 2-12 0,0 3-7 16,3-3-9-16,2 3-7 0,1-3-1 16,-2-1-11-16,6 1-14 0,0-4 7 0,1 1-3 15,3-2-5-15,-2-4-1 0,2 0-4 0,-4-4-1 16,4-2-3-16,-3-4-4 0,-1 1 5 15,0-7-2-15,-4-1 0 0,-4-4 3 16,-1 2 1-16,-5-4-2 0,-4 1-1 16,-3 0-6-16,-1 1 6 0,-4 0 1 0,-6 1-3 15,0 5 2-15,-5 2-2 0,-1 2 4 16,0-1-5-16,-2 4 2 0,3 0-7 0,0 3-2 16,4 1-3-16,-1-1-18 0,4 3-17 15,4 0-13-15,1 0-29 0,2 3-32 16,7-3-33-16,0 5-403 0,0-5 181 15,0 0 120-15</inkml:trace>
  <inkml:trace contextRef="#ctx0" brushRef="#br0" timeOffset="76263.508">4078 14219 88 0,'7'-11'144'0,"5"-6"-15"15,8 0-14-15,4-4-11 0,11-3-10 0,3-3-16 16,2 2-20 0,0 3-21-16,1 0-23 0,-1 0-18 0,-5 1-16 0,-3 3-17 15,-4-1-16-15,-1 3-11 0,-7 1-169 16,-4-1 80-16,0 1 52 0</inkml:trace>
  <inkml:trace contextRef="#ctx0" brushRef="#br0" timeOffset="76533.3386">4553 13786 148 0,'-16'-8'58'0,"4"2"10"16,-3 3 13-16,0-2 15 0,3-1 6 0,-1 1-7 15,3 4-7-15,-2-4-14 0,6 4-7 16,4-2 2-16,2 3-14 0,0 0-7 0,17-8 0 16,2 6-7-16,4 0-4 0,3 2 3 15,4 0-8-15,1 2-1 0,1 2-1 16,4 3-2-16,0 1-5 0,-3-1 7 0,-5 3 6 15,2 4-2-15,-9-1 3 0,1 2 2 16,-6 1-1-16,-3 0-4 0,-4 3-3 16,-5 1 0-16,-4 0-2 0,-2 0-6 15,-4 2-7-15,-4-1-8 0,0 0-15 0,0-2-26 16,-1-2-22-16,2-3-24 0,-1-4-32 16,2-5-386-16,-1-3 169 0,1-4 112 15</inkml:trace>
  <inkml:trace contextRef="#ctx0" brushRef="#br0" timeOffset="77627.8158">5357 13082 4 0,'-8'-3'60'0,"8"3"-5"16,-10-1-2-16,10 1 4 0,0 0 3 16,-8-2-2-16,8 2-1 0,0 0 3 0,-6-3-5 15,6 3-2-15,0 0 1 0,-8-1 2 16,8 1-8-16,0 0 3 0,0 0-2 16,0 0 2-16,0 0-6 0,-9-2 0 15,9 2 0-15,0 0-5 0,0 0-3 0,0 0 5 16,0 0 3-16,0 12 12 0,4-3 7 15,1 6 2-15,3 6-4 0,0 4-2 16,6 7-3-16,0 0-8 0,3 9 0 0,2-1-10 16,0 0-2-16,3-2-1 0,-2 2-3 15,2-2-6-15,-1 0-4 0,-2-4 3 0,-2-4-1 16,-1-1-10-16,0-2 0 0,-2-5 3 16,-1-2-10-16,-3-3 3 0,1-5-1 15,-2 1 1-15,-3-4-1 0,-4-1-18 16,0-4-5-16,-2-4-2 0,0 0 3 15,-14-18-9-15,3 2-5 0,-2-5-3 0,-4-6-3 16,1-4-4-16,-6-6 2 16,3 0 6-16,-2-1-1 0,2 2 2 0,1 8 12 0,4 1 0 15,2 4 2-15,-2 4 5 0,6 1-2 16,0 3-2-16,-1 2-5 0,5 5 4 16,0 1 1-16,4 1 1 0,0 6 6 0,10-4 3 15,-10 4-1-15,19 6-1 0,1-2-1 16,-2-1 5-16,6 3-2 0,3-2-1 15,1-2 2-15,2 0-1 0,-5-2 3 16,3-2-6-16,0-2 1 0,-2-2 1 0,0-1-3 16,-5-6 0-16,-2-5-2 0,0-5-1 15,-7 1 3-15,-5-6-2 16,0-2 3-16,-7-2-2 0,-5-6-2 16,1-2 2-16,-9-5 4 0,5 5 4 0,-2 7 17 0,-2 0 14 15,6 6 8-15,-2 5 0 0,2 3-2 0,-1 2-9 16,3 2-5-16,0 5-2 0,4 6 8 15,0 4-1-15,0 0 0 0,15 22 2 16,-5-3-4-16,7 5 1 0,2 4-1 0,5 7-6 16,1 1 0-16,3 3-5 0,8 13 4 15,-7-10-5-15,-3-4-10 0,-2-1-10 16,2 1-21-16,-3-4-18 0,1 0-17 0,-4-5-30 16,0-1-14-16,-1-3-23 15,-2-2-390-15,-4-2 176 0,-1-6 116 0</inkml:trace>
  <inkml:trace contextRef="#ctx0" brushRef="#br0" timeOffset="79260.8389">2857 16000 26 0,'4'4'99'0,"-4"-4"-5"0,9 0-7 16,-9 0 3-16,0 0 0 0,0 0-9 16,15-4-2-16,-11 2-1 0,0-6-5 15,-2 2-11-15,0-1 4 0,-4-7-9 16,0 3-10-16,-2-6 0 0,-2-2-12 15,-3-2 2-15,-4 0-5 0,0 1-1 0,-1-3-6 16,-1 7-2-16,-4-1 0 0,2 6-4 0,-4 1-5 16,0 4 2-16,-1 6-1 0,0 2 2 15,-4 6-9-15,-4 5 11 0,3 4-1 16,1 3-2-16,1 3 0 16,1-3-8-16,8 7 6 0,2 1-6 0,4-5 3 0,6 2-6 15,0-2 3-15,6 1 3 0,2-2-4 16,2-7 2-16,3 4-13 0,4-6 8 0,-1-1 7 15,1-3-3-15,2-7-4 0,2 0 2 16,-3-2-6-16,4-4 2 0,-4-2 0 16,-1-4-2-16,0-1-2 0,-2-3 1 15,1-5 1-15,-2 2-3 0,0 1 5 0,-4 3 0 16,2-1 4-16,-2 4-9 0,-2-1 9 16,3 4-7-16,-3-1 3 0,0 2-3 15,1 2 5-15,3 4 8 0,-8 0 5 0,17 15-2 16,-7-1 5-16,6 7 0 15,0-1-2-15,1 10-4 0,2-1 0 0,0 2 0 0,3 6 2 16,0 1-2-16,0-3-7 0,-1 6 7 16,-2 1-2-16,2-2-3 0,-1-2-5 15,-4 1-13-15,1 2-12 0,-2-7-14 16,-2 0-17-16,-1-3-27 0,-1-1-31 16,-2-7-393-16,1 3 171 0,-4-7 113 0</inkml:trace>
  <inkml:trace contextRef="#ctx0" brushRef="#br0" timeOffset="79732.7014">3572 16217 61 0,'-2'-30'121'0,"-2"-1"-13"16,-2 2-7-16,-3 0-14 0,-1-2-8 15,-1-5-4-15,-2 5-7 0,-3 0 1 16,-2-1-5-16,2 5 10 0,-3 4-11 0,-1 7 4 16,0 1-9-16,-4 8 3 0,3 4 3 15,-3 3 3-15,2 3 5 0,-2 4 0 16,1 5-7-16,6 4-5 0,0 1-3 0,7-2-5 16,3 0-3-16,7 4-5 0,7 0-3 15,5 2-6-15,7 0-2 0,9-1 0 16,2 3-5-16,9-3-3 0,3-1-3 0,1 2-1 15,1-4 0-15,-2 0-1 0,1 1-6 16,1-1-2-16,-12-2 1 0,0-2-1 16,-3 0-3-16,-5 0 2 0,-5 1-2 0,0-3 2 15,-6 7-3-15,-5-8 1 0,-4 6 0 16,-4 0-6-16,-6-1 3 0,-4 4-1 16,-5-4 6-16,-2 4 3 15,-6-5 3-15,-1-5 2 0,1 2 4 0,0-1-2 0,2-4-2 16,1-3-7-16,6 0 1 0,-1-6-7 0,4-6-2 15,5-1-7-15,4-5-8 16,4-4-8-16,4-2-15 0,5-3-10 0,2-1-8 16,5-8-12-16,4 0-26 0,1-3-16 15,1 2-13-15,0 2-17 0,2 2-17 0,0-2-356 16,-3 4 173-16,-2 3 114 0</inkml:trace>
  <inkml:trace contextRef="#ctx0" brushRef="#br0" timeOffset="79931.054">4055 15779 78 0,'0'0'113'0,"0"0"-11"15,6-2-12-15,1-4-7 0,1 0-3 16,3-1-10-16,1-1-9 0,4-3-4 16,2-5-6-16,2 3-13 0,1-2-7 0,2-4-17 15,-2-1-21-15,-5 4-24 0,2-3-23 16,-6 0-23-16,-1-2-161 15,0 3 81-15,-5-1 53 0</inkml:trace>
  <inkml:trace contextRef="#ctx0" brushRef="#br0" timeOffset="80144.7919">4303 15448 175 0,'-6'-8'66'16,"-1"4"17"-16,1 2 7 0,-1-2-3 15,1 3-11-15,6 1-3 0,0 0-3 16,0 0-1-16,0 0-10 0,0 0-2 0,0 0-1 16,21 11-10-16,-2-3-6 0,9-2 7 15,-1 1-6-15,9 3-1 0,0 1-13 16,0 2 20-16,5 2 2 0,-5 1 0 0,-1 5 5 15,-3-3 1-15,-6 3-1 0,-1 4 6 16,-6-2 2-16,-2 4-7 0,-7 1-2 0,-4-1-5 16,-4 0-6-16,-4-2-3 0,-2 1-8 15,-4-2-15-15,-5 0-15 0,3-4-14 16,-3-1-20-16,2 1-26 0,1-11-25 16,0-1-38-16,-2-4-425 0,2-4 186 0,0-8 123 15</inkml:trace>
  <inkml:trace contextRef="#ctx0" brushRef="#br0" timeOffset="80675.0177">4899 14707 155 0,'0'0'153'0,"0"0"-11"0,0 0-6 15,0 0-3-15,0 0-3 0,16 22-2 16,-8-8-7-16,4 5-4 0,2 2-12 16,2 5-2-16,3 6-5 0,3 6-6 15,0-3-7-15,2 3-5 0,-1 0-6 0,3 1-5 16,-3 0-4-16,2-5-8 0,1 1-5 16,-3-4 0-16,1-6-7 0,0-2-2 0,0-3-2 15,3-4-5-15,5-3-4 0,-2-10-4 16,2 0 0-16,8-12-21 0,7-1 2 15,4-6-3-15,14-8 2 0,3-2-4 0,-1-2 0 16,1-5-1-16,-1 1-1 0,0 1-2 16,-4-1 2-16,-3 4-1 0,-14 3 0 15,-6 6-1-15,-9 2 2 0,-3 1 1 0,-3 5-3 16,-3-1 2-16,-4 1 1 0,0 3-1 16,-4 1-2-16,1-1-15 0,-4 2-22 15,2-1-24-15,-5 1-31 0,0 0-35 16,-1 1-46-16,-4-3-492 0,-1 0 226 0,-4 1 150 15</inkml:trace>
  <inkml:trace contextRef="#ctx0" brushRef="#br0" timeOffset="93627.6947">16897 11912 17 0,'-2'6'-1'0,"2"-6"-5"15,0 7 2-15,0-7 1 0</inkml:trace>
  <inkml:trace contextRef="#ctx0" brushRef="#br0" timeOffset="102351.0018">25478 10982 35 0,'0'0'45'16,"0"0"-8"-1,0 0-6-15,0 0-12 0,0 0-13 0,0 0-12 0,0 0-51 0,-11 14 19 16,11-14 13-16</inkml:trace>
  <inkml:trace contextRef="#ctx0" brushRef="#br0" timeOffset="102723.0352">26311 12281 2 0,'0'0'-1'0</inkml:trace>
  <inkml:trace contextRef="#ctx0" brushRef="#br0" timeOffset="113742.598">16050 10833 4 0,'-26'-21'50'0,"4"1"-3"0,-4 3-3 15,-1-2 0-15,-1-3-1 0,-8 0-5 0,-2-2 1 16,-3-2-6-16,-14-10 0 0,3 0 0 15,-3 2 0-15,2-1 1 0,5 7-1 0,7 7-3 16,-3-2-3-16,2 2 0 0,-5 1 1 16,1 4-5-16,-4 0-6 0,1 1-1 15,-3 4-1-15,-5 1-2 0,0 2 1 16,-5 2-4-16,-1 6 0 0,-5 0-5 16,-21 8 2-16,-2 2-1 0,2 3 0 0,-2 6 0 15,2 0-3-15,2 4 2 0,-2 0-2 16,3 4 2-16,-1 1-5 15,2 1 1-15,-16 9-1 0,16-5 3 0,2 0-2 0,-12 7 2 16,15-6 0-16,3 3-2 0,2 1 1 16,2-2 0-16,5 1-2 0,3-1 2 0,4 1-2 15,3-4-2-15,14-1 2 0,3-4 1 16,6 2 0-16,3-2 1 0,2 6-2 0,3 3 4 16,1-1-3-16,3 2 1 0,4 2 0 15,5 1-1-15,2-3-2 0,6 1 4 16,4 0 0-16,6-2-1 0,5 2 2 15,10 5 2-15,13 11 6 16,8-6 0-16,13-3 2 0,10-2 5 0,9-4 2 0,26 5 0 16,3-3 0-16,7-4 2 0,4-3-5 15,5-2 6-15,4-6-7 0,4 2 1 0,6-4 9 16,2-2-6-16,3-4 2 0,1-2-1 16,-1-6-1-16,-5-1-1 0,-19-7-3 15,0 0 1-15,5-7-3 0,-3-2 5 16,21-6-6-16,-2-3-5 0,-3-3 0 0,-5-4 2 15,-8 0 2-15,-24 1-6 0,-5-1-1 16,-3-3-1-16,-7-2 0 0,-10-1 1 16,-1-3 4-16,-7-4-7 0,-7-3-1 0,-3-5 2 15,-3-4-2-15,-3-2-1 0,-5 0-4 16,-1-9 4-16,-6 2-8 0,-9 11 10 16,-4 1-1-16,-2 1-3 0,-5-3 0 0,-4 0-5 15,-2 4 9-15,-6 1-8 0,-8-8 2 0,-2 2-1 16,-4 0 1-16,-16-14 1 0,-7 3 7 15,-5 3-5-15,-7 4 3 0,-7 3-2 16,-7 2 1-16,-6 5-3 0,-7 1 2 16,-2 5 4-16,-6 3-7 0,-7 5 2 15,-5 5 9-15,-4 3-4 0,-1 2-3 16,-26 4 0-16,-4 4 0 0,14 5-1 16,-3 4-6-16,-23 1 4 0,4 5 7 0,3 2-10 0,27-2 2 15,2 4 1-15,6 2-3 0,4-2-1 16,8 5-4-16,2-2-9 15,7 2-13-15,7 1-9 0,14 0-15 0,11-2-11 16,5-2-17-16,5 2-17 0,6-1-225 0,5-1 111 16,3-1 73-16</inkml:trace>
  <inkml:trace contextRef="#ctx0" brushRef="#br0" timeOffset="114848.9157">25471 10807 29 0,'-14'42'86'0,"3"-2"-6"0,3-3-3 15,6 2-1-15,2 1-8 0,4 0 0 0,6 9-10 16,9 16 3-16,9 0-4 0,4 0-4 16,3-4-8-16,7-4-6 0,6-2-3 15,5-5-1-15,4-6-7 0,1-7-4 16,7-2 2-16,-2-9-2 0,-3-7 7 0,-8-7-14 15,5-3-3-15,2-7 4 0,5-2-7 16,25-9-5-16,-6-8 6 0,-3-10-7 16,0-9 0-16,7-15-1 0,-9-7 1 0,-7-8-5 15,-23 5 2-15,-6-7 4 0,-7-3-6 16,-13-4 0-16,-7-3 0 0,-11 10-4 16,-10-12-1-16,-9 0 2 0,-9 1-2 15,-11 3 5-15,-13-9 4 0,-2 20 8 0,0 6-3 16,-9 7 4-16,-2 7 8 0,-6 6 0 15,0 7 1-15,-5 6-12 0,0 8 0 0,9 9-4 16,8 5-6-16,8 2-17 0,5 5-19 16,2 5-19-16,3 5-20 0,5 3-277 15,5 3 120-15,6 2 79 0</inkml:trace>
  <inkml:trace contextRef="#ctx0" brushRef="#br0" timeOffset="127377.1696">19409 16741 5 0,'0'-12'72'0,"0"3"-6"15,0-7-10-15,-4-2-4 0,-4-3-10 0,-3 2-2 16,-2-3-11-16,-1 3 2 0,-3 2 3 16,-3 1 1-16,2 2 5 0,-6 4-4 0,3 3 8 15,-2 3 2-15,0 4 2 0,-5 4 0 16,2 3-3-16,3 3-13 0,0 4 19 15,2-2 0-15,6 8-9 0,2-1 1 16,5-5-7-16,4 5 4 0,4-1-4 16,2 1-5-16,6 2 2 0,0-2-10 15,8 2-2-15,-2 0 3 0,6 0-6 0,-2 0 1 16,3 2-4-16,-1-2 1 0,2 4 2 16,-2-3 0-16,1 3-5 0,-6-4-2 0,0 2-3 15,-3-4 0-15,-4 2 15 0,-2-7-14 16,-2 6 0-16,-6-6-1 0,-3 0 2 15,-4-1-3-15,1-4 12 0,-2-1 3 0,-1-5 2 16,0 3 2-16,3-6-4 0,8 0 3 16,-17-9-7-16,15-1-1 0,0-2-3 15,4-2-2-15,6-8-5 0,5 1 4 0,6-7-4 16,6-5 3-16,18-10-5 0,3-4-4 16,3-5-3-16,-1 6-2 0,2-6-2 15,0 3-7-15,-1-1 9 0,-5 3-9 0,-9 9-4 16,-11 7 3-16,-4 3-3 15,-8 7 9-15,-1-1-4 0,-7 5-2 0,-4 8 6 16,-4-3 6-16,-4 7-2 0,-7 3 1 0,0 4 10 16,-4 2 10-16,-5 3 1 0,3 0-1 15,0 1 4-15,4 3 2 0,1 0-2 16,4 0 0-16,4-2-6 0,2 3 2 16,6 1-2-16,4 0-11 0,4-3 9 15,10 1 1-15,3 3-2 0,2-1-4 0,8 2-1 16,-1-1 1-16,4 5-1 15,-4-4 0-15,1 4 0 0,-5-1-5 0,-1 1 1 0,-3 1 1 16,-6-1 4-16,-5-2-5 0,-2 2-1 16,-7-5 2-16,-4 5 0 0,-4-4-1 15,-6-5 4-15,2 1 0 0,-5-4 7 0,0 0 4 16,3-2-2-16,-1-5-2 0,1-5-3 16,0-2-3-16,6 0-1 0,0-8-3 15,6 1 1-15,4-6-8 0,6-5-12 16,6 2-8-16,3-5-5 0,6 1-19 0,2-2-14 15,5-2-18-15,0 3-17 0,2 5-17 16,-7 2-17-16,-1 2-336 0,-3 6 158 16,1 2 105-16</inkml:trace>
  <inkml:trace contextRef="#ctx0" brushRef="#br0" timeOffset="127666.1223">19359 17539 71 0,'0'0'149'0,"27"-8"-13"16,-6-3-8-16,11-4-20 0,9-4 6 16,5-2-11-16,19-8-3 0,3-5-2 15,0 1-10-15,0 3-9 0,-3 2-9 0,-3-3-4 16,-14 7-8-16,-7 10-5 0,-10 1-10 15,-1-1-2 1,-6 3-4-16,-2 1-6 0,-4 4-8 0,-2-1-12 0,-1 1-11 0,-2 4-4 16,0 2-15-16,-3 0-21 0,-2 0-13 15,1 2-12-15,0 4-13 0,-3 1-13 16,-2-1-19-16,0 2-280 0,-2-1 132 16,3 5 88-16</inkml:trace>
  <inkml:trace contextRef="#ctx0" brushRef="#br0" timeOffset="127903.2531">20195 17429 45 0,'-11'13'126'0,"4"-6"5"0,1 0 4 16,2-1-3-16,0 0-2 0,2-4-6 15,-3 4-9-15,5-6-11 0,-2 5-9 16,2-5-7-16,0 0-6 0,11 3-11 0,-7 2-2 16,2-2-6-16,1 3-6 0,2 0-1 15,-1 2 1-15,-2 6-5 0,2 7 3 16,-1 5-5-16,-2 1-1 0,-3 2-2 0,0-2-2 15,-2 9-4-15,0 3-2 0,0-6 4 16,-4-3 0-16,4-1-2 0,2 2-3 16,-2-9-3-16,4 1-3 0,2 2-4 15,0-10-7-15,5-2-5 0,4-1-7 0,2-4-19 16,3-7-21-16,2-1-16 0,6-6-25 16,-1-1-28-16,5-8-28 0,4-6-30 0,-1-4-461 15,-1-6 211-15,13-10 139 0</inkml:trace>
  <inkml:trace contextRef="#ctx0" brushRef="#br0" timeOffset="128076.9824">21243 17162 52 0,'2'-2'182'0,"2"-4"-11"0,-2 4-17 0,-2 2-12 15,6-5-12-15,-2-1-15 0,3 4-7 0,-1-2-14 16,3 0-8-16,1-1-9 0,3-1-5 15,1-2-13-15,2 2-12 0,4-1-24 16,0 0-21-16,1-1-25 0,-2-2-29 16,0 6-32-16,-2-1-27 0,-2 5-312 15,-3 0 143-15,1 0 96 0</inkml:trace>
  <inkml:trace contextRef="#ctx0" brushRef="#br0" timeOffset="128240.6671">21445 17470 13 0,'-2'11'191'0,"0"-3"-8"0,2-4-3 16,2 2-5-16,0 0-11 0,-2-6-16 16,11 0-12-16,-11 0-17 0,23-12-13 0,-10 5-26 15,2-3-25-15,0-4-32 0,3 1-41 16,2-2-49-16,1-6-66 0,-2-2-328 16,4 0 157-16,3 1 103 0</inkml:trace>
  <inkml:trace contextRef="#ctx0" brushRef="#br0" timeOffset="128859.797">22252 16514 183 0,'0'0'180'0,"-9"0"-7"16,9 0-9-16,-10 13-14 0,6 1-7 15,0-1-4-15,2 8-9 0,0 0-8 16,2 7-8-16,-3 2-12 0,6-3-7 0,-1 4-8 16,2 0-9-16,4 3-9 0,0-2-3 15,4-4-8-15,0 0-6 0,5-1-6 0,0-7-5 16,4 1-6-16,3-3-12 0,-4-5-8 15,4-2-12-15,-1-3-13 0,1-1-18 16,-4-3-15-16,4-4-19 0,-1-4-12 16,0 2-20-16,2-5-13 0,-1-1 4 15,-3-3-4-15,-2-4 0 0,-2 1 8 0,-3 1 10 16,-2-1 9-16,-4 1 15 0,0 4 18 16,-4-2 19-16,1-3 25 0,-1 6 14 0,-2 0 14 15,0 2 4-15,-2 0-1 16,0 6 10-16,0 0 7 0,0 0-2 0,0 0 4 15,0 0-8-15,-6 25 2 0,4-8 6 0,2-3-16 16,0 5 4-16,2 1-5 0,0 1-7 16,0 0-1-16,0-1-5 0,0 1-10 15,1 0-14-15,1 3-22 0,0-5-13 16,-2 0-28-16,2-5-12 0,-1 6-16 0,1-7-18 16,-2-5-305-16,2 1 143 0,0-3 95 15</inkml:trace>
  <inkml:trace contextRef="#ctx0" brushRef="#br0" timeOffset="129274.6837">23109 16465 175 0,'-4'-4'208'16,"4"4"-5"-16,-6 12-13 0,4-4-13 0,0 4-15 15,-1 3-13-15,3 1-13 0,0 1-13 0,3 4-13 16,3-6-10-16,-2 4-10 0,5 2-11 16,1-2-3-16,0-1-11 0,4-4-11 15,-2-1-14-15,0-1-17 0,4 1-15 16,-4-5-17-16,5-2-17 0,-2-4-19 0,0 2-11 16,1-8-19-16,2 2-14 0,-4-4-5 15,3-2-5-15,-4 1 7 0,0-6 11 16,-1 0 11-16,-3 5 26 0,2-6 18 0,-5 6 21 15,2 1 33-15,-4-2 11 0,1 5 10 16,-1-2 9-16,0 0 4 0,-4 6 0 16,0 0 1-16,0 0 0 0,0 0-4 0,3 19-2 15,-6-9-4-15,3 4-5 0,-2 5-4 16,2 0-8-16,-2 1 0 0,2 1-7 16,-2 8-3-16,0-6-14 0,2 3-18 15,-3 0-16-15,1 2-22 0,0-1-29 0,2-7-26 16,-2 7-19-16,0-6-22 0,-2-4-431 15,0 2 194-15,0-4 128 0</inkml:trace>
  <inkml:trace contextRef="#ctx0" brushRef="#br0" timeOffset="130669.4044">14505 11237 3 0,'4'27'34'15,"0"0"-1"-15,0-3-4 0,1 0-1 0,4-6 2 16,-3 3-3-16,4 0 1 0,3-3-4 16,2 1 3-16,2-2-3 0,1-2-1 0,2-4 0 15,1 1-6-15,0-3 0 0,0-1-3 16,1-2-2-16,-4-2 0 0,2-3 2 16,-1-1-3-16,-3-4-4 0,2-2-10 15,-4-3 1-15,-1-2-3 0,-2-3 3 0,-1 1 2 16,-1-1 9-16,-3 3-4 0,0-2 6 15,-1 3 3-15,-3 3 3 0,2-3-4 0,-2 3 10 16,1 1 1-16,-1 0-6 0,0 0 1 16,0 3-8-16,-2 3 3 0,0 0-2 15,0 0 8-15,2 13-7 0,-2-2 1 16,0 5-1-16,2 3-3 0,0 1 0 0,0 5-3 16,2 0 1-16,0-1 0 0,0 5-1 15,4-4 4-15,-2 2-7 0,0 2 2 0,2-4 0 16,-2-1-2-16,1-1-3 15,-1-5-10-15,1 0-8 0,-3-2-11 0,0-3-16 16,-4-4-181-16,0-1 77 0,-2-4 50 16</inkml:trace>
  <inkml:trace contextRef="#ctx0" brushRef="#br0" timeOffset="131082.2833">14933 11498 31 0,'6'20'33'0,"0"-5"5"15,0-2 5-15,1-1-4 0,-1-2-4 16,3-2 0-16,2 0-2 0,-3-3-4 0,2-1-2 15,4-1 0-15,-2-2-5 0,0-2-2 16,3-2-8-16,0 0-7 0,0-4-3 16,-3-4-11-16,2 3-7 0,-4-5 0 15,-2 1-2-15,1-2 1 0,-3 3 3 16,-1-3 2-16,-3 5 1 0,-2-1 3 0,0 2 14 16,-2 1-2-16,0 3 3 0,2 4 5 0,-7-4 3 15,7 4-3-15,0 0-2 0,0 0 0 16,-9 17 0-16,7-7 2 0,4 1-5 15,-2 7 1-15,4-1 0 16,3 2 3-16,0 3-4 0,1 3-1 0,-2 2-9 0,5 3-20 16,-3 5-123-16,3-3 49 0,0 5 33 15</inkml:trace>
  <inkml:trace contextRef="#ctx0" brushRef="#br0" timeOffset="157828.095">17555 11662 14 0,'0'0'15'0,"0"0"-4"0,0 0 3 16,0 0-4-16,0 0-3 0,0 0 1 15,-4 4 4-15,4-4-3 0,0 0 0 16,0 0 1-16,0 0-3 0,0 0-6 0,0 0 8 15,0 0-4-15,0 0-2 0,0 0 0 16,-4 4 0-16,4-4 1 0,0 0-3 16,0 0-1-16,0 0 4 0,0 0-2 15,0 0-2-15,-4 3 1 0,4-3 0 0,0 0 1 16,0 0-2-16,0 0 3 0,0 0-3 16,0 0-1-16,0 0-1 0,0 0 0 15,0 0-2-15,0 0-5 0,0 0-42 0,0 0 17 16,0 0 11-16</inkml:trace>
  <inkml:trace contextRef="#ctx0" brushRef="#br0" timeOffset="175460.8351">11785 14633 41 0,'-9'1'59'0,"9"-1"-2"15,-12 2 1-15,12-2 0 0,-10 3-5 16,10-3 2-16,-9 0-4 0,9 0 0 0,-7 1-2 16,7-1-3-16,0 0-6 15,0 0-5-15,0 0 1 0,0 0-8 0,0 0-3 16,2-11-5-16,5 0 1 0,6 1 0 15,3-5-3-15,8-7-5 0,7-5 3 16,1-1-1-16,17-11-4 0,-1-2 3 0,1-2-2 16,1 2 4-1,-2 1-9-15,-8 5 4 0,-9 4-3 0,4 1 2 0,-10 8-4 0,-2 0 1 16,-3 6 1-16,-4 0-4 0,1 3 0 16,-2 0 0-16,-2 1 5 0,-3 3-6 15,1-1-1-15,0 1 2 0,-3 3-3 16,-2-1 4-16,0 1-6 0,1 2-4 0,0-1 4 15,-3 0-8-15,0 3-5 0,0-3-5 16,-2 1-13-16,-2 4-7 0,0 0-6 16,0 0-3-16,0 0-1 0,0 0-6 0,-21 19 3 15,10-7-3-15,-5 3-1 0,-2 4-125 16,-2 4 61-16,-4-1 41 0</inkml:trace>
  <inkml:trace contextRef="#ctx0" brushRef="#br0" timeOffset="175746.2935">12105 14371 231 0,'-26'31'-20'0,"3"-6"6"0,6 0 6 16,0-5 4-16,4-1 3 0,3 0 2 15,-1-2 4-15,5-1 4 0,2 0 7 0,2-6 3 16,4 1 6-16,4-7 8 0,2 2-3 16,5-6 3-16,6-1 0 0,4-4 5 15,5-4 3-15,6-7-4 0,9-4 1 16,1-3 5-16,17-13 11 0,-2-3-14 0,3 0 4 16,-5-4-2-16,0 3 1 15,-6-2 0-15,-11 8-3 0,-6 6 0 0,-2 2-2 16,-9-2-4-16,0 7-1 0,-1-1 4 15,-8 2-6-15,1 2-6 0,0 2 4 16,0-5-8-16,-1 5 2 0,-1-2-4 0,0 3-1 16,2-1-3-16,-5 3 5 0,1 0-8 0,0 1-6 15,-3 3 1-15,0 0-14 0,0-1-11 16,0 4-14-16,2-2-10 0,-2 1-15 31,3 1-19-31,-3 3-24 16,3-2-229-16,0 2 112 0,-3-1 73 0</inkml:trace>
  <inkml:trace contextRef="#ctx0" brushRef="#br0" timeOffset="178349.1064">25291 11226 20 0,'-16'2'27'0,"-1"0"-2"15,0 1 0-15,-2 1 2 0,-5 4-1 0,-1-2-2 16,2 5 0-16,-2-1 0 0,-1 0-3 0,-2 2 0 15,3 3-6-15,-1-3 3 0,2 6 1 16,-2-4-1 0,2 1-3-16,5-1 0 0,-1 3-1 0,0-2-2 0,1 3 3 15,-2 4-2-15,2-1 1 0,0 4 0 0,4-3 0 16,-4 6 1-16,4 0 2 0,0 1 0 16,1 0-5-16,1 3 1 0,2 0 4 0,-1 1 2 15,2 1-2-15,2 0 2 0,0 1-1 16,4 1 3-16,0-4 0 0,4-2 2 15,2 2 0-15,0-1-1 0,2 0 2 0,2 1 0 16,4 1 0-16,-2-1-1 0,4-1 0 16,3 0-1-16,0-2-1 0,2 2-1 15,-1 0 0-15,4-1-8 0,-2-1 3 0,2-2-2 16,-1-1 1-16,2 0 1 0,-2-1-4 16,3 0 3-16,-2-6-8 0,4 2 4 15,-3-2-2-15,1-4-6 0,0-2 6 16,2 0-1-16,-1-1 6 0,5-1-7 0,-3-3 0 15,2 0 1-15,-1-4 0 0,1 1 2 16,-1-4-1-16,-3-1-6 0,7 0 1 16,-2-4 1-16,-2 1 3 0,4-3-3 0,-3-5-2 15,5 1 3-15,0-6-5 0,2-3 1 16,2-2 1-16,-2-4-6 0,0-2 5 0,0-1-3 16,-2-5 1-16,-1-1 1 0,7-11-1 15,-6 3 4-15,-9 2-2 0,1 0 1 16,-6-5 3-16,0 1-7 0,-6 1 3 15,-1-3 3-15,-5 4-2 0,-2 1-4 0,-2-3 5 16,-4 2 0-16,0-2-3 0,-2 2 3 16,-2-5 1-16,-3-1-3 0,-1 4 0 0,-1 6 0 15,-2-4-3-15,-1 2 1 16,-1 6 2-16,0 2 1 0,-2 1 0 0,-2 1-2 16,0 2 0-16,0 1-2 0,-2 2-2 15,0 2 7-15,-1 0-4 0,2 2-1 16,-4 2-2-16,3 4 6 0,0 0-6 0,2 1 6 15,-3 1 0-15,2 1-2 0,-2 2-1 16,1 2 0-16,-1 0-3 0,4-1 2 0,-2 6 5 16,2-2-3-16,1 0-6 15,-3 2 6-15,4-2-4 0,-2 4 2 0,0-1 1 16,5 0-2-16,-2 2 3 0,2-2-4 0,1 2-2 16,-1 0 9-16,2 0-9 0,1 0-2 15,0 0-1-15,-1 0 3 0,2 2-6 0,9-2 4 16,-17 0-1-16,9 2 0 0,0 0 0 15,8-2 2-15,-14 1-4 16,8 1 1-16,0 1 5 0,0-2-7 0,6-1 2 16,-10 5 2-16,10-5-4 0,-10 2 3 0,10-2 2 15,-6 1 2-15,6-1-1 0,-6 3-4 16,6-3 3-16,0 0-1 0,-4 3 2 0,4-3-2 16,0 0 3-16,-7 1-1 0,7-1 3 15,0 0 0-15,0 0-3 0,-6 3 3 16,6-3-3-16,0 0 0 0,0 0-1 15,0 0-1-15,0 0 3 0,-6 3-5 0,6-3-3 16,0 0-5-16,0 6-8 0,0-6-10 16,0 0-3-16,0 6-7 0,0-6-6 15,0 0-163-15,0 0 73 0,2 7 49 0</inkml:trace>
  <inkml:trace contextRef="#ctx0" brushRef="#br0" timeOffset="180355.248">18159 11633 19 0,'0'0'18'0,"-7"-5"-3"0,3 1 0 0,4 4-1 0,-9-6-1 0,3 3-2 16,-2-1 0-16,1 2 0 0,1-2 0 15,-5 0 3-15,2 0 1 0,-1 0 0 16,0 1 0-16,-1 2-3 0,0-4 0 0,1 2 0 16,-1-2-4-16,1 1 2 0,-1 3-1 15,0-2-2-15,1-1-2 0,0 2-1 16,-4-2 1-16,4-1-1 0,-2 2 0 15,-4 0-2-15,2 0 0 0,-1-1 0 0,0 1 2 16,-2 0-2-16,-2 2-1 0,2-1 3 16,-4 2 1-16,2-3-4 0,-2 3 3 15,-1 3-4-15,-1-1 1 0,0-2 3 0,0 0-3 16,-1 1-3-16,-3 4 1 0,1-4 2 16,-1 5-3-16,2-2 0 0,-3 2 2 0,3 0 0 15,-3 0-2-15,3-2 2 0,-3 5 2 16,3 0-2-16,0-2 0 0,1 3 0 15,1 1 0-15,-3-1-1 0,4 1 2 0,-2 3-3 16,3-1 4-16,-3 2-2 0,2 0 0 16,-4 4 2-16,2 0-1 0,1 0-2 15,2 3 1-15,-2-1 2 0,1 1-1 16,2 3 2-16,-2-2-3 0,3 2 0 0,3-1 4 16,-2 0-3-16,4-1 1 0,3-2 4 15,0-1 1-15,1 3-4 0,3 0 2 16,-1 0 0-16,4 2-2 0,0-3 7 0,0 3-5 15,4 0-1-15,-2 2 1 0,4 1 2 16,0 1 2-16,4 3-2 0,0 2 3 16,3 3 0-16,-1 1 1 0,5 0 1 15,2 3-2-15,1 0 1 0,4-2-2 0,1-1 2 16,0-1 2-16,4-5 1 0,-1 1-2 0,-1-7 3 16,0-1 4-16,2-3-8 0,1 1 1 15,0-4 1-15,-3-3-5 0,-2-3 4 16,2-1-2-16,1 0 0 0,-2-5 0 15,6 1-3-15,-3-2 3 0,5-3-3 0,0-3-1 16,-1 0 0-16,5-2-5 0,0-2 4 16,7-2 1-16,-1 1-3 0,0-5-1 15,3 1 1-15,3-3 0 0,-1-1-3 16,-1 0 2-16,0-2-2 0,-1-3 2 16,-3-2-2-16,-1-1 4 0,-2-4-1 0,-5 2 6 15,2-4-5-15,-5-1-2 0,5-3-2 16,-4-1 2-16,0 0-1 0,-3-1 1 0,-2-3-1 15,0 0 1-15,1-2-2 0,-3-2-3 16,-1-1-1-16,-2-1 1 0,-2 1-3 16,-4-1 0-16,1-2-1 0,-6 6 3 0,-1 0 1 15,-2 0-1-15,-1-3-1 0,-5 3 0 16,-2 0-1-16,-3 1 2 0,-1-2-1 16,-2 3 1-16,-3 0-2 0,-2-6 4 0,-5 4-2 15,-4 4-1-15,1-2 5 0,-3 2-3 16,0 2-2-16,-2 2 3 0,0 5-1 15,1 4 0-15,-1 3 1 0,-1-2-2 16,2 5-1-16,-3 2 3 0,3 1-1 0,1 4-2 16,1 0 2-16,0 2 5 0,2 2-8 15,-1 1 0-15,4 0-2 0,-2 2 2 16,1 1-1-16,5 1 1 0,-4 2 0 0,4-2-1 16,1 1 1-16,0-2-2 0,3 1 2 15,-3 3 0-15,3-4 3 0,-1 5-3 16,2-4-1-16,-1 1 2 0,2 0 0 0,-1 1-1 15,0 0-3-15,1-2 1 0,2 2 3 16,-3-2-9-16,3 3 3 0,0-2-3 0,-1 2-3 16,1-2 2-16,-1 1-3 0,3 2 3 15,-2-4-2-15,6-1 2 0,-8 6-1 16,4-4 2-16,-2 2 1 0,6-4 0 16,-8 6 4-16,6-5-1 0,2-1 0 0,-6 8 1 15,6-5 0-15,0-3 4 0,-4 6-5 16,4-6 3-16,-4 6 1 0,2-2-1 0,2-4-1 15,0 0 1-15,-2 8 1 0,2-8-1 16,-5 6 0-16,5-6 3 0,-2 5-1 16,2-5-2-16,-2 6 2 0,0-2-5 15,2-4 5-15,-2 5 1 0,2-5-1 16,-3 5-2-16,3-5-2 0,-2 6 1 0,2-6-2 16,-2 6-24-16,2-6 11 0</inkml:trace>
  <inkml:trace contextRef="#ctx0" brushRef="#br0" timeOffset="187265.0582">26443 11875 60 0,'0'0'63'0,"0"0"-3"0,0 0 3 16,0 0 0-16,0 0-5 0,13-13 1 0,-7 2-2 16,5-3 0-16,3-5-9 0,6-7-5 15,4-7 2-15,11-18-5 0,3-6-4 0,2-2 3 16,3-2-5-16,1-6-6 0,2 2 2 15,13-13 1-15,-1 0-6 0,1 3 3 16,4 0-2-16,3-1-1 0,-1 5 12 16,8-1-9-16,1 1 4 0,2 2-2 15,2 1-6-15,3 3-2 0,2 1 0 0,-1 3 0 16,-17 14-4-16,4 2 4 0,-6 5-7 16,-1 5 1-16,-8 1-4 0,-11 9 3 15,-12 7 5-15,-3 2-8 0,-9 3 9 16,0 2-8-16,0 1-2 0,-6-1-4 15,-1 1-4-15,-1-1 0 0,-1 1 1 0,-3-1-3 16,-1 0-12-16,1 0-6 0,-3 3-15 0,-2-4-14 16,0 1-8-16,-2 1-16 0,-2-2-12 15,0-1-14-15,-2 0-251 0,-3-3 118 16,1 3 78-16</inkml:trace>
  <inkml:trace contextRef="#ctx0" brushRef="#br0" timeOffset="187466.0233">28090 9699 59 0,'19'2'74'16,"0"4"-1"-16,2 5-11 0,-2 2-4 0,2 2 3 15,-4 7-3-15,-2 3-2 0,-2 6 2 16,-7 2-4-16,-6 4 1 0,-2 6-8 15,-6 4-1-15,-7 2-6 0,-11 17-1 16,-4-8-3-16,-1-3-3 0,-7-4-8 0,6-10 2 16,0-8-8-16,1-1-6 0,-1-4-11 15,6-5-25-15,1-4-38 0,2 0-249 0,4-5 105 16,1-4 70-16</inkml:trace>
  <inkml:trace contextRef="#ctx0" brushRef="#br0" timeOffset="189936.1999">28959 9208 16 0,'-10'43'113'0,"2"-1"-7"16,-1-3-8-16,3 0-1 0,2-2-4 15,1 4-5-15,1-2-4 0,4 2-10 16,3-3-3-16,3 0-2 0,3-2-6 0,5 2-3 16,2-7-2-16,9 3-6 0,3-6-6 15,2-3 0-15,6-4-4 0,-5-7-7 16,7-5 3-16,1-6-1 0,3-3 4 15,1-3 0-15,5-6-1 0,-1-9 1 0,11-12-4 16,-10-11-2-16,-1-9-8 0,-9-8-1 16,-6-5-6-16,-7-3 1 0,-7-5-2 15,-10 12-9-15,-8 4 1 0,-6 2-2 0,-4 1-6 16,-14-13 1-16,-5 8-1 16,-3 12-3-16,0 9 1 0,-1 3-2 0,-5 4-2 0,-2 6-5 15,-2 5-4-15,-3 2-2 0,5 7-1 16,-2 3-4-16,9 1-7 0,-1 5 1 15,6-3-10-15,5 6-4 0,-3-2-6 0,8 3 3 16,1 2-13-16,2 0-4 0,7-1-3 16,0 0-1-16,6 4-4 0,4-4-2 15,2-1-5-15,5 1-4 0,4-4 0 0,3-1-2 16,4 0 4-16,1-4 6 0,5 1 5 16,-4-3 8-16,6 0 11 0,-2 0 12 15,-5 0 12-15,-3 3 10 0,-2-1 9 16,0 2 5-16,-4-2 2 15,-1 4 4-15,-1 0 13 0,0 1 13 0,0 4-1 0,-2 2 1 16,1 3 4-16,-2 1 2 0,1 2-1 16,1 6 9-16,-3 2-4 0,1 4-2 15,-1 6 2-15,3 1-1 0,-3 3 2 0,-2 0-9 16,3 4 0-16,0-3-5 0,1 1-4 16,-2 0-5-16,5-2 1 0,0-1-1 0,2-4-1 15,-1-1-8-15,6-3 5 16,-2-4 2-16,2-4-10 0,1-2 1 0,0-7 3 15,0-4-9-15,1-4-1 0,-1-5 2 16,4-5 6-16,-2-4-6 0,1-5-3 0,-1-1 3 16,-6 0-8-16,0 0 7 0,-3 0 3 15,0-2 1-15,-4 2 5 0,0 0-2 16,-4-1 6-16,1 1 0 0,-3 5 1 0,1-3-3 16,-1 3 0-16,0 1 2 0,-2 2-1 15,2 1-5-15,-1-1-3 0,-1 2-1 16,0 2-4-16,2 3 4 0,0 3-5 15,-4 1 4-15,0 0 0 0,20 9 0 0,-12 3-2 16,2-1 0-16,-2 2 6 0,6 4-9 16,-2 1 2-16,1-1-3 0,1 0 2 0,4-2 0 15,-2 0-5-15,4-4 4 16,-1 0-6-16,0-6-1 0,0-1 1 0,3-6-3 16,2-5 5-16,6-6-4 0,-5-5-4 0,3-6-1 15,2-8 2-15,-3-4-7 0,7-19 5 16,-4-5 1-16,-1-8-7 0,-3-2-4 0,-2-3 8 15,2 3 3-15,-5 1-11 16,-6 14 8-16,-2 11 11 0,-3 8 3 0,0 5 4 16,-4 5 0-16,0 5 1 0,-2 6-7 15,-2 6 9 1,0 4 2-16,0 5 0 0,-2 0 2 0,-4 19 5 0,2-2-8 0,0 7 4 16,-2 4-1-16,2 8 6 0,-2 4-13 15,2 2 6-15,-4 0 4 0,2 10-12 16,2-3-11-16,-2-4-7 0,2 1-4 15,0-4-16-15,0 2-11 0,2-6-8 0,0-8-11 16,-2 0 9-16,2-12-4 0,-2 0 0 0,0-7 4 16,0-6 6-16,0-2 7 0,2-3 2 15,0 0 9-15,-11-19 16 0,9 9 4 16,0-3 4-16,2 0 3 0,2-2 4 16,2-2-2-16,2-1 3 0,7-1 1 0,-1 0-4 15,10-2 4-15,-1-2 1 0,11-2 0 16,0-2-2-16,2 4-2 0,1-5 4 15,19-11-1-15,-6 2-2 0,3-5 5 0,-2-4-2 16,-1-1-6-16,1-7 2 0,-7-3 2 16,-2 1-2-16,-1-2 3 0,-15 12 4 15,-2 8 12-15,-9 8 6 0,-3 5 5 16,-1 4-3-16,-7 3-2 0,-2 8 0 0,-2 1 7 16,-4 8 7-16,6 1-6 0,-20 12-2 15,6 5 0-15,-2 1-2 0,2 7 7 0,-1 4-11 16,2 3-3-16,3 1-3 0,1 1 0 15,7 3 0-15,0-5 4 0,2 2-8 16,4 4-2-16,3 0-2 0,-1-3 2 16,5-1-4-16,-1-4 1 0,1-2 2 15,1-7-2-15,0-2 3 0,0-5-7 0,0-5-1 16,3-5 4-16,0-2-4 16,2-4-2-16,0-4-2 0,4-5 8 0,-2-3-6 0,0-2-1 15,0-2 7-15,-1 1-7 0,-2 0 4 16,-1 0 2-16,0-1 3 0,-3 5 3 15,-3 0-2-15,1 1 8 0,-1 3-8 0,0-1 1 16,-3 3 3-16,0-1-8 0,-2 4-2 16,0 4 1-16,-4 0 4 0,10 8-2 15,-6-3-2-15,0 6 1 0,0-3 0 0,0 6-2 16,0 0-1-16,2 0-3 0,1 0 6 16,-1 1-4-16,1 1 3 0,1-3-7 15,1-2 5-15,1-1-6 0,0 0 3 0,4-5 1 16,-2-1-7-16,5-2-5 0,0-4 6 15,2-2-3-15,1-1 5 0,-4-1-10 16,3-2 5-16,-2 2 0 0,0-1 1 16,-2 3 2-16,0-2-1 0,-5 2 0 0,0 1-1 15,2 1-3-15,-4 0 5 0,0 2 0 16,1 4-1-16,1-1 1 0,-1 3 5 0,2 2 0 16,1 1 1-16,0 1-2 0,2-2 4 15,-2-1-6-15,3 2 8 0,2 0-4 16,2-4-3-16,0 1 3 0,2-2-3 0,1-4-1 15,1 0 1-15,2-6-2 0,0 0-3 16,1-2 1-16,-1 1-2 0,1-5 2 16,-3-1-5-16,2 4-3 0,-3-5 10 15,-3 3 2-15,-1 0-6 0,-4 1 2 0,-4 2 2 16,-2 1-3-16,-4 1 2 0,-2 2 1 16,-2 4 0-16,-2-5 1 0,2 5 0 0,0 0-4 15,0 0 3-15,-16 13 1 16,14-5-2-16,0-1 8 0,0-1-6 0,2 3-2 15,2-1 10-15,2 1-12 0,0-1 5 16,0-2 2-16,4 1 0 0,1-1-8 16,2-2 6-16,1-3-4 0,1-2-4 15,2-3 3-15,0-2-4 0,1-1 4 0,0-1-2 16,0 0-4-16,-1 1 11 0,0 1-11 0,-2-2 3 16,-5 5 7-16,0 2 0 0,2-2-2 15,-10 3 5-15,12 4 0 0,-8 2 4 16,2 1-1-16,-2 1 4 0,3 5 0 0,-1 0-4 15,3 1 3-15,-3 1-4 0,5-2-12 16,-3 2-18-16,0-1-31 0,4-3-39 16,-6 1-264-16,2-7 124 0,0-1 80 0</inkml:trace>
  <inkml:trace contextRef="#ctx0" brushRef="#br0" timeOffset="190718.243">27026 11045 79 0,'0'0'87'15,"-3"24"0"-15,-4-3 3 0,-1 14 0 16,-9 9-1-16,-8 22-4 0,-4 5-6 0,-3-1-5 16,0 2-6-16,-3 1-1 0,2-1-4 15,-1 3-7-15,2-6-5 0,-2-3-6 16,5-3-1-16,1-4-8 0,6-12 1 0,2-7-6 15,1-1 11-15,4-7-22 0,0-3-5 16,1-1-14-16,2-6-11 0,2-1-16 16,0-2-11-16,4-5-16 0,-1-2-14 0,0-3-35 15,1-5-252-15,0-2 120 0,6-2 79 16</inkml:trace>
  <inkml:trace contextRef="#ctx0" brushRef="#br0" timeOffset="191033.9529">26343 11199 3 0,'0'-10'128'16,"5"-1"-12"-16,-3 5 4 0,4 3-11 16,1 3-1-16,-7 0 3 0,23 11-12 15,-7 2 3-15,8 8-5 0,6 12-3 0,10 16-9 16,3 6-8-16,-4 3-6 0,5 6-6 15,14 13-7-15,-3 3-3 0,2-1-5 16,1 1-6-16,-1-5-4 0,-7-14-4 16,-1 0-1-16,2-4-5 0,-3 0-2 0,4-4-4 15,-2-1-1-15,-1-6-1 0,-2-3-2 16,-7-9-3-16,-6-6-1 0,-3-1 1 0,-3-8-1 16,-5 1-9-16,-2-5-7 0,-2 1 3 15,-2-5-13-15,2 1-9 0,-7-3-9 16,4 0-17-16,-2-1-17 0,1 2-27 15,-2-4-28-15,-2 1-413 0,-1-1 181 16,0-3 118-16</inkml:trace>
  <inkml:trace contextRef="#ctx0" brushRef="#br0" timeOffset="203493.3279">1301 5726 69 0,'34'-19'90'16,"5"2"-8"-16,1 0-4 0,27-6-7 0,8-4-9 16,7 1-3-16,9 1-5 0,17-6-4 15,-19 7 3-15,-1-1-13 0,-5 4-3 16,-4-3-4-16,-20 8-6 0,-13 5-2 15,-8 1-13-15,-4 3-10 0,-7 1-10 0,-1 0-11 16,-7 0-15-16,-2 2-13 0,-4 1-10 16,-5 1-174-16,-8 2 78 0,0 0 52 0</inkml:trace>
  <inkml:trace contextRef="#ctx0" brushRef="#br0" timeOffset="203658.8177">2148 5523 31 0,'-15'18'20'0,"3"0"6"0,3 2 5 0,2-1 7 16,1 0-1-16,2 5 5 0,-2 0-1 15,4 3 2-15,-2-1-1 0,2 5-1 0,2-1 4 16,-3 5-8-16,3-1 0 0,0 4 5 16,3 0-9-16,-3 2-1 0,2-1-3 15,2 0-1-15,-2-3-5 0,2 3-1 0,-2-9 0 16,0 1-4-16,2 0-4 0,-2-4-9 16,-2 0-13-16,2-4-14 0,0-2-13 15,-2-2-17-15,2-3-174 0,1-1 77 16,-1-4 51-16</inkml:trace>
  <inkml:trace contextRef="#ctx0" brushRef="#br0" timeOffset="204391.3229">2487 5943 18 0,'4'-5'99'0,"-2"1"-14"0,2 2-11 15,-4 2-7-15,8-2-6 0,-8 2-2 0,0 0-9 16,18 9 1-16,-10 1-10 0,0 1-5 15,1 5-2-15,1 0-1 0,1 3-4 0,-2 4-4 16,-1-4-2-16,0 1 0 0,-2-3-7 16,2-2 6-16,-2 1 1 0,-2-3 11 15,0-2 9-15,2-1 12 0,-4-5 3 16,3-1-7-16,-3-2-3 0,-2-2-4 0,0 0-8 16,6-19-4-16,1 2 1 0,1-2-8 15,1-6-6-15,3-1 2 0,3-5-9 16,2 2-3-16,2 1 6 0,2 1-5 15,2 2 1-15,3 2-3 0,-3 3-6 0,-2 4 0 16,-2 5-1-16,1 2 0 0,-4 3-5 16,2 5 3-16,-4 1 2 0,3 2-6 0,0 6 3 15,-2 1 0-15,3 1 9 0,0 0-8 16,-4 3 2-16,4-2-2 0,-1 3 2 0,-5-3-1 16,3-1 3-16,-2 0-3 0,-1-1 6 15,1-1 4-15,-2-1-7 0,-3-1-4 16,3-2 8-16,-1-1-1 0,1-3-1 15,0 0-2-15,3-6-2 0,-1 0-3 0,0-1-4 16,1-2 0-16,-1 0 2 0,2-5 2 16,-2 3-3-16,1 1-4 0,0-1 4 15,-2 1-8-15,0 1 7 0,-1 1-9 16,2 0 4-16,0 4-1 0,-1 0 3 0,1 4-4 16,0-3 6-16,-1 6-3 0,1 0 1 0,2 1 3 15,2 1 2-15,-3 3 2 0,4-3 2 16,-4 3-3-16,4 0-1 0,0 0 3 15,-1-3 2-15,3-1 3 0,0 0-4 16,2-1 1-16,-1-3 5 16,2-1-10-16,2-3 0 0,3-4-5 0,0-1-8 15,-3-3-8-15,3-3-4 0,-1-1-6 16,-4-2-5-16,-2-1 2 0,-3 0 2 0,-4 3 1 16,-4 1 9-16,0 3 4 0,-4 1 4 0,-2 4-1 15,-4-1 8-15,0 6 10 0,0 2 6 16,0 0 7-16,-15 10 6 0,8-3 2 0,1 1 5 15,0 4 8-15,2-2 3 0,4 3 1 16,0 1 8-16,2 0 5 0,4 1 3 16,4 0 0-16,4-2-5 0,2 1 0 15,6-3-5-15,-1 1-3 0,5-4-6 0,-2-3-25 16,4-1-28-16,-1 0-35 0,-3-4-42 16,-3-4-379-16,4 0 162 0,-10-4 106 0</inkml:trace>
  <inkml:trace contextRef="#ctx0" brushRef="#br0" timeOffset="206447.1371">14450 10915 99 0,'-4'-8'98'15,"2"1"-4"-15,0 0-6 0,0 1-2 0,-1-2-3 16,1 3-7-16,2-1 3 16,-2 0-7-16,0 0-6 0,2 6-8 0,-3-7-12 15,3 7 3-15,-4-6-8 0,4 6 6 0,0 0 11 16,0 0-1-16,2 17 5 0,-2-5 0 15,0 6-5-15,0 1 0 0,0 6-1 16,0 5-3-16,0-2-4 0,0 6-7 0,2 6 1 16,1 0-5-16,-1 1-1 0,0 4-4 15,3-4 0-15,-1 1-4 0,0-3-3 0,-2-2-3 16,0-4-3-16,0-5-3 0,2 1-1 16,-1-4 2-16,1-4-2 0,-2 0-6 15,-2-4 4-15,2 1 2 0,0-5-7 16,-2 0-14-16,2-4-19 0,-2 2-22 0,0-4-33 15,0-4-22-15,0-3-30 0,0 0-429 16,0 0 190-16,0 0 126 0</inkml:trace>
  <inkml:trace contextRef="#ctx0" brushRef="#br0" timeOffset="207211.1485">16739 11001 5 0,'0'0'104'0,"0"0"9"0,-6 17-13 0,6-5-8 15,0 1-1-15,0 6-4 0,-2 1-3 16,4 4-8-16,-4-2-8 0,2 7-4 16,2 3-3-16,-2 1-4 0,3 3-7 0,0 0-3 15,-3-4-3-15,4 6-6 0,-2-9-1 16,-2 2-6-16,2-2-4 15,2-3-2-15,-4-2-6 0,2-2 3 0,0-1-2 0,0-2-6 16,-2-1-8-16,2-4-14 0,-2 0-13 16,2-3-4-16,-2 0-19 0,0 1-15 15,2-4-27-15,-2-1-302 0,0-3 132 16,0-4 87-16</inkml:trace>
  <inkml:trace contextRef="#ctx0" brushRef="#br0" timeOffset="209678.3118">19082 11103 6 0,'0'-5'54'0,"0"5"-5"16,0 0-2-16,0-5-4 0,0 5 2 15,0 0-2-15,0 0-2 0,0 0-8 16,0-6 0-16,0 6-2 0,0 0-7 16,0 0-2-16,0 0-1 0,0 0-2 0,0 0-5 15,0 0 0-15,0 0 0 0,0 0 0 16,0 0-5-16,0-6-1 0,0 6 3 16,0 0-5-16,0 0 0 0,0 0 1 0,0 0 0 15,0 0 1-15,0 0-3 0,0 0 6 16,0 0-7-16,4-3 0 0,-4 3 0 15,0 0 1-15,0 0 1 0,0 0-3 0,0 0 0 16,0 0-1-16,0 0-2 0,0 0-1 16,0 0 3-16,0 0-6 0,0 0-3 15,6-3 5-15,-6 3-2 0,0 0 3 16,0 0-4-16,8-2 4 0,-8 2-1 0,6-1-2 16,-6 1 2-16,9-3 4 0,-9 3-4 15,5-3 6-15,-5 3 2 0,0 0 6 0,0 0 1 16,10 0 0-16,-10 0 5 0,0 0 6 15,0 0 7-15,4 9 1 0,-4-2-1 16,2 4-1-16,0-3 0 0,-2 5 1 16,2-1-4-16,3 5-1 0,-3-1-6 0,2 1 7 15,2 6-4-15,1-2-2 0,2 0 4 16,-1 0-9-16,4-2-5 0,1-2 3 16,0-1 0-16,4-4-1 0,-3-4 1 15,4-2-4-15,0-3 0 0,0-6-3 0,5-5 11 16,0-2-2-16,-2-5-8 0,3-1 1 15,-4-7-4-15,0-2-4 0,-3 0 3 16,-5-1 2-16,-1-1-4 0,-4 1 2 0,-3 1-4 16,-4 1 0-16,-2 0 2 0,-2 1 1 15,-3 2 0-15,-4 2 3 0,1 2-9 16,-3 2 4-16,0 3 9 0,-4 3-6 16,1 2-3-16,-4 1-7 0,1 3-5 0,-2 1 4 15,0 4-8-15,-1 1-4 0,2 0-6 16,0 3-7-16,1 1-5 0,3 2-6 15,0-2-11-15,2 2-11 0,4 2-7 0,3-3-9 16,3 2-202-16,1 0 96 0,6-1 64 16</inkml:trace>
  <inkml:trace contextRef="#ctx0" brushRef="#br0" timeOffset="210274.6661">22061 10709 49 0,'0'0'116'0,"0"0"-8"15,0 0-5-15,0 0-6 0,0 0 1 16,-18 10-10-16,14-4-9 0,-4 1-19 0,0 4 10 15,2-1-2-15,0 2-9 0,2 1-11 16,-1 2 0-16,3-1-3 0,0-1-9 16,4 0-2-16,2 5-2 0,1-5-3 15,3-1-2-15,0 2-3 0,6-3-3 0,2-3 4 16,5 1-7-16,-2-3-7 0,2-5 4 16,1-1 0-16,3-4-4 0,0-2 0 15,1-2 1-15,-1 0-3 0,-3-4 2 0,-2-1-3 16,0-3-2-16,-5 1-3 0,-3-2 2 15,-4-2 4-15,-4-1-1 0,-4 2-2 16,-2 0-7-16,-4-2 5 0,-2 1-2 0,-5 1-3 16,-6 3 4-16,0-1-3 0,-5 6 2 15,0-4-2-15,-2 7-2 0,3-1-1 16,-3 2-4-16,6 2-5 0,-2 1-1 16,5 3-27-16,0 1-8 0,4 1-17 15,3 2-17-15,4 2-15 0,2-1-18 0,4 3-241 16,4-2 121-16,6 2 79 0</inkml:trace>
  <inkml:trace contextRef="#ctx0" brushRef="#br0" timeOffset="210744.9829">24457 10245 33 0,'0'0'149'0,"-6"-4"-18"15,6 4-2-15,0 0-5 0,-17 6-9 16,9 1-7-16,0 2-4 0,-4 3-11 0,4 1-6 16,0 5-10-16,0 1-3 0,1-1-9 15,2 0-8-15,1 1-4 0,0 0-4 16,4 0-4-16,2 0-6 16,2-2-5-16,1 1-2 0,4-6 0 0,-1 4-7 0,2-7 0 15,5 1 0-15,0-4-2 0,2 0-2 0,0-6-2 16,2-3-9-16,-2-1 7 0,-2-5-6 15,-3-3 2-15,-1-4-1 0,-5-2-4 16,-2-1 2-16,-8-2-5 0,-2 0 1 16,-5-1-2-16,-9-1-3 0,-4 0 3 0,-2 2-2 15,-5 3-1-15,1 1-4 0,-4 4-13 16,3 2-15-16,3 4-43 0,0 1-40 16,3 0-47-16,4 4-340 0,-2 2 170 15,-1 2 113-15</inkml:trace>
  <inkml:trace contextRef="#ctx0" brushRef="#br0" timeOffset="255147.2854">11747 12685 24 0,'0'0'35'0,"0"0"-3"0,0 0-5 0,3 4 1 16,-3-4-5-16,0 0-5 0,0 0 2 16,0 0-3-16,0 0 0 0,0 0-5 0,0 0-4 15,0 0-5-15,0 0-10 0,12-8-10 16,-8 5-7-16,-4 3-50 0,6-6 25 15,-6 6 17-15</inkml:trace>
  <inkml:trace contextRef="#ctx0" brushRef="#br0" timeOffset="260699.1531">1462 11375 44 0,'13'131'89'0,"-1"17"6"16,4 24-2-16,7 59-6 0,0 10 8 0,2 5-10 16,-1-1-6-16,1 0-7 0,1 4 3 15,0-7-9-15,4-8 1 16,2-15-10-16,3-13-3 0,-7-44-3 0,5-7-4 0,1-7-2 16,0-7-5-16,1-4-3 0,1-5-2 15,-2-5-5-15,0-5 0 0,-1-3-2 16,-3-15-2-16,-8-17-1 0,1-4-5 0,-6-5-3 15,2-3-7-15,-7-15 0 0,-3-14-8 16,2-1-7-16,-5-4-12 0,0-7-13 16,1-6-18-16,-1-5-18 0,-2-6-29 0,-2-3-330 15,3-10 144-15,-3-7 96 0</inkml:trace>
  <inkml:trace contextRef="#ctx0" brushRef="#br0" timeOffset="261509.1936">4074 16116 48 0,'0'6'57'0,"0"-6"-5"0,0 0-15 0,0 0-12 15,0 0-24-15,0 0-22 0,0 0-47 0,6-14 23 16,-1 4 15-16</inkml:trace>
  <inkml:trace contextRef="#ctx0" brushRef="#br0" timeOffset="270775.8046">5909 12339 39 0,'-45'-6'50'16,"5"0"3"-16,1 4-5 0,3-2-4 0,-1 2-3 15,-7 4-2 1,0-2-2-16,-5 4 1 0,-9 2 0 0,1 0-4 0,-2 4-4 0,-17 8 1 15,-1 4-3-15,6 2 0 0,-1 4 6 16,3 6-3-16,0 7 1 0,1 4 1 16,3 5-5-16,6 5 1 0,5 4 3 15,12 2 3-15,7 4-10 0,9 0 4 0,14-7 0 16,5-3-6-16,11 1 2 0,9 19-2 16,9-1-5-16,4 0 1 0,11-3-1 15,5-1-1-15,13 14-1 0,7-7-1 0,5-6 4 16,5-3-7-16,2-1 2 0,-10-20-3 15,1-4 0-15,5-3-6 0,-1-6 7 16,6-4-7-16,1-8 7 0,1-6-6 0,-10-11 5 16,-5-5-7-16,1-5 0 0,22-11-2 15,0-6-2-15,-7-8 2 16,-2-5 1-16,-4-7-3 0,-7-4 3 0,-5-4-3 16,-7-8 7-16,-9 2-1 0,-6-8-1 0,-4-5-2 15,-9-4-6-15,-5-1-2 0,-6-4 5 16,-5 0-4-16,-7-5-1 0,-4-2 1 15,-7-2-1-15,-7-1 3 0,-10 3 6 0,-10-11 0 16,-11 4-13-16,-5 9 3 0,-9 5 1 16,-8 8 0-16,-7 3 2 0,-5 11-9 0,8 16 11 15,-8 6-5-15,-5 4 1 0,-8 7 3 16,-3 6-3-16,-5 7 2 0,-1 4 0 16,-1 3 0-16,2 8-7 0,3 1 7 15,0 1-11-15,3 3-12 0,8 2-5 0,3 1-18 16,19-1-13-16,11-3-16 0,4 4-223 15,5-1 102-15,5-1 68 0</inkml:trace>
  <inkml:trace contextRef="#ctx0" brushRef="#br0" timeOffset="272454.5154">1644 9871 85 0,'-10'-2'78'0,"10"2"-5"0,0 0-4 16,0 0-2-16,0 0 1 0,0 0-4 15,0 0 4-15,29 12 1 0,-9-9-6 16,4 3 2-16,8-3-13 0,3 0 0 0,11 0-8 15,3-2-6-15,1-1-5 0,11 1-1 16,-1-1-3-16,-7 0-4 0,-2 0-1 0,-5 0-1 16,-1 3-2-16,-11-3-3 0,-2 2 5 15,-5-2-3-15,-4 1 7 0,-2 4 0 16,-3-2 2-16,-6 6-2 0,-4 1-1 16,-6 2-3-16,-6 7 4 0,-8 11 0 0,-10 4-4 15,-5 3-2-15,-19 15-2 0,-3-1-2 16,-5 0-1-16,2-2-3 0,-1-3-3 0,4-4 1 15,9-7 3-15,8-5-7 0,0-3 0 16,9-7-10-16,-3 1-21 0,6 1-16 16,5-8-24-16,0 4-21 0,4-5-24 0,1 1-316 15,4-1 144-15,1-4 96 0</inkml:trace>
  <inkml:trace contextRef="#ctx0" brushRef="#br0" timeOffset="274971.2314">4582 16430 37 0,'8'-6'44'0,"-5"3"3"0,-3 3 0 16,6-3 1-16,-6 3 7 0,4-1 1 0,-4 1-4 15,0 0-1-15,7-6-2 0,-7 6 1 16,0 0 2-16,4-2-1 0,-4 2-7 16,0 0-2-16,0 0-4 0,0 0-3 0,0 0-4 15,6-5 3-15,-6 5-9 0,0 0-2 16,0 0 2-16,0 0-10 0,4 0 0 0,-4 0 0 15,0 0 1-15,0 0-2 0,0 0 3 16,4-6-8-16,-4 6-5 0,0 0 4 16,0 0-1-16,0 0-6 0,0 0 4 15,0 0-1-15,0 0-3 0,0 0 4 0,0 0 0 16,0 0 5-16,0 0-8 16,0 0 2-16,0 0 2 0,0 0-7 0,0 0 6 15,0 0 0-15,0 0-4 0,0 0 6 0,0 0-6 16,0 0 2-16,0 0-3 0,0 0 3 15,0 0-2-15,0 0 5 0,0 0-5 16,0 0 1-16,0 0-5 0,0 0 3 16,0 0 5-16,0 0-9 0,0 0 5 0,0 0 2 15,0 0-4-15,-6 13 0 0,6-13 1 16,0 0-2-16,0 0 7 0,0 0 1 0,0 0-6 16,0 0-1-16,0 0 1 0,0 0 5 15,0 0-7-15,0 0 3 0,0 0 2 16,0 0-5-16,0 0 0 0,0 0 2 15,0 0-2-15,0 0 1 0,0 0 3 0,2 6-1 16,-4 3 6-16,-2 8 7 0,-2 5 2 16,-3 12 0-16,-4 8 6 0,-10 21 3 0,0 0-4 15,-2 3 1-15,-3 3 2 0,-3 2 0 16,-1-9 3-16,-2 1 0 0,4-2 4 16,5-15 3-16,7-10-3 0,2-4 0 0,3-11-9 15,5 6 3-15,3-11-1 16,7 3-5-16,11 4 2 0,6-10 1 0,13 6-2 0,6-10-4 15,11 4 0-15,6-5-1 0,7-2-5 16,1-5-4-16,7-1 5 0,17-1-5 16,-12 1-1-16,-9-2 1 0,-3-4 0 0,-4 2-4 15,-1 2 2-15,-11 0-2 0,-5-2 3 16,-6 3 0-16,-5 1-4 0,-1 0 1 16,-4-2 2-16,-3-2-5 0,-3 4 1 15,-2-2 3-15,-3 2-1 0,0 0-2 0,-2 0-8 16,-3 0-11-16,0 0-13 0,-1 0-11 15,-9 0-16-15,15 0-14 0,-15 0-16 16,10 0-21-16,-10 0-22 0,9-4-287 0,-2 4 143 16,-7 0 94-16</inkml:trace>
  <inkml:trace contextRef="#ctx0" brushRef="#br0" timeOffset="275803.0754">4460 17676 33 0,'8'10'98'0,"0"-1"4"15,3-5-2-15,6 2 4 0,2 0-3 16,2 0 0-16,9-3 2 0,2 1 3 16,10-2-12-16,2-2-3 0,5 0-7 15,2-2-5-15,5-4-9 0,4-1-2 0,1 1-9 16,0-1-7-16,-3-2-6 0,-1 1-3 15,-6 0-5-15,-7-1-3 0,-4 1-4 16,-5 3-4 0,-5 3-2-16,-4-5-2 0,-2 7-4 0,-5-6-2 0,2 6-11 0,-4-6-2 15,-5 6-18-15,2-1-22 0,-4 1-14 16,-2 0-19-16,1 0-20 0,-9 0-17 16,8-6-21-16,-6 4-305 0,0-4 147 0,-2-1 97 15</inkml:trace>
  <inkml:trace contextRef="#ctx0" brushRef="#br0" timeOffset="276616.3131">2341 17468 6 0,'-5'-6'120'0,"1"3"1"15,4 3-12-15,-4-4-15 0,4 4-4 16,0 0-6-16,-7-4-9 0,7 4-1 0,0 0 5 15,5 25-1-15,1-3-3 0,0 4-3 16,3 2-5-16,-1 8-2 0,5 10-5 16,1-4-3-16,2 2-7 0,0 2-2 15,2-3-2-15,3 2 0 0,0-7-1 0,4 0-6 16,3-4-1-16,3-6-6 0,3-5-3 16,6-4-2-16,5-5-4 0,-1-7 2 15,7-7-4-15,9-1-3 0,23-13-3 0,2-7 0 16,0-4-2-16,4-3 1 0,-4-1-3 15,15-10-2-15,-22 3 0 0,-4 4-2 16,-6 4 0-16,-7-1-1 0,-14 8 1 16,-9 6-2-16,-6 2-5 0,-9 0-2 15,1 1-12-15,-4 5 1 0,2-1-12 0,-8 0-9 16,1 2-20-16,-2 0-26 0,-2 4-34 16,-5-5-429-16,0 3 185 0,-4 2 122 0</inkml:trace>
  <inkml:trace contextRef="#ctx0" brushRef="#br0" timeOffset="300686.2064">11603 10949 12 0,'0'0'52'0,"2"-6"-5"15,-2 6-6-15,2-6-1 0,-2 6-5 16,0 0-7-16,0 0-3 0,-8-6-2 0,8 6-4 16,-5-5-13-16,5 5-11 0,0 0-13 15,-6-1-86-15,6 1 35 16,0 0 24-16</inkml:trace>
  <inkml:trace contextRef="#ctx0" brushRef="#br0" timeOffset="301517.1833">11667 11033 52 0,'-6'20'52'0,"-2"-5"-4"16,0-2-4-16,0-1 0 0,0-4-2 15,-1 0-1-15,3-2 0 0,-3-2-3 0,1-2-1 16,-3-1-3-16,1-2-5 0,1-2-2 16,-2-3 1-16,3-3-2 0,0-1 0 15,1-4 0-15,3-1-1 0,0-2-1 0,4 0-4 16,2-1 1-16,2 2-1 0,1-4 1 15,3 6-5-15,2-2 0 0,1 2 1 16,2 3 5-16,-1 4 2 0,3 2 2 0,-2 5-4 16,2 5-4-16,-3 5 9 0,4 3-6 15,-4 7 3-15,-2 1-3 0,3 10-3 16,-4 1 0-16,-5 6-3 0,-2 4 7 16,0 1-3-16,-4 7 1 0,-4 0-4 0,-3 0 3 15,-4-5 2-15,-3 1 1 0,-6-3-5 16,-7 15 0-16,-3-14 7 0,4-10 2 15,-3-1-4-15,1-7 4 0,2-5 0 0,1-4 5 16,6-5-12-16,0-5 4 16,4-6 0-16,2-2-6 0,5-8-5 0,4-7-1 15,0-1-1-15,8-4 0 0,4-1-5 16,0-1-3-16,2 2 4 0,2 1-5 16,3 3-4-16,0 5 7 0,0 8 1 0,1 1 2 15,2 6-4-15,-2 5 0 0,5 5 2 16,0 1 2-16,2 8-2 0,3 0 0 0,-4 1-3 15,4 0-4-15,1 0 8 16,3-2-4-16,-2 0-3 0,-1-1 7 0,2-2-7 0,-2 0 2 16,-1-6-1-16,0-2-2 0,-1 0 2 15,-2-7 4-15,0 1 3 0,0-6-8 16,-2-3 0-16,4-5-2 0,-3-5-2 0,2-6 0 16,-2-4 1-16,-1-2-6 0,-4-3 7 15,0 1-8-15,-3 2 11 16,-2 5-6-16,2 1 4 0,-6 3 1 15,2 0 3-15,-2 4-3 0,1 1 3 0,-3 5-4 0,3 3-6 16,-1 3-3-16,2 4 11 0,1 1-4 16,-1 2 8-16,5 3 4 0,0 1-7 0,1-1-4 15,4 5 6-15,-2-5-9 0,5 1 9 16,1-1 0-16,-2-1 1 0,0-2 1 16,1 0 3-16,-2-5-3 0,0-3 0 0,1 1-5 15,-4-3 0-15,3-7-1 0,-4-1-1 16,0-2 0-16,-3-4 1 0,-5-2 3 15,2 0 2-15,-7-1-5 0,-2 4 2 16,-4 0 5-16,-6 2-4 0,0-2 5 0,-3 5-1 16,-3-1-4-16,0 7-1 0,0 0 2 15,-4 2-1-15,4 4-1 0,1 1-2 16,2 0-14-16,0 3-15 0,3 3-21 0,2 1-18 16,2 3-28-16,0 1-34 0,4-3-279 15,0 5 140-15,2-3 92 0</inkml:trace>
  <inkml:trace contextRef="#ctx0" brushRef="#br0" timeOffset="306154.3084">11443 12100 43 0,'-3'-6'57'0,"1"3"0"0,2 3-5 16,-5-8-4-16,3 4-3 0,2 4-3 15,0 0-1-15,0 0-6 0,0 0 3 16,-10 15 2-16,6 3-3 0,0 4-3 16,-3 8 2-16,1 5-4 0,-3 3-1 0,1 10-6 15,1 0 1-15,1 0 1 0,0-7-8 16,0-1-3-16,0 0 5 0,0-3-7 16,0-1-3-16,4-8-2 0,-4-1 1 15,4-2 1-15,-2-7-5 0,2 0-7 0,0-3 1 16,0-2-7-16,-1-5-6 0,-1-2-11 15,0-6 1-15,4 0 0 0,-15-15-3 16,9 0 5-16,-1-9 0 0,-1-2 2 0,0-9 2 16,1 1 2-16,0 0 2 15,3-1 2-15,0 5 1 0,4 2 3 0,-2-1 1 0,2 6 1 16,2 2 7-16,4 2 0 16,3 0 4-16,0 6 5 0,5 1 13 0,1 5-7 15,2 5-2-15,4 2 2 0,1 3-2 16,3 4-3-16,0 4-3 0,5 2 1 0,-1 5 0 15,3-1-6-15,-2 2 2 0,-1-1 3 16,-1 1-4-16,-1-1 5 0,1 0-6 0,-6-4-1 16,-4-1 2-16,-1 1 0 0,-2-5 7 15,-2 1 2-15,-1-2 7 16,-1 1 5-16,-4-6-2 0,-1 2-4 0,-2-5 1 16,-4 0 4-16,0 0-8 0,4-11-7 0,-2 0 6 15,0 0-4-15,2-4-2 0,-2-1 1 16,5 0 4-16,2 0-8 0,-3 1 4 0,7-2 0 15,-1 2-5-15,1 0 1 0,2 2 3 16,-3 1-4-16,4 3-3 0,0 5-2 16,-1 0 6-16,0 2-7 0,0 2 6 15,1 3-4-15,0 3 6 0,0 1 0 16,-1 2-9-16,0 1 4 0,4 1-2 0,-4 2-3 16,2 0 8-16,-1-2-4 0,2 1-5 0,1-1 8 15,0-1-5-15,-2-4-1 16,-1-1 1-16,4-1 1 0,-1-4-5 0,0-2 5 15,2-2-8-15,1-4 13 0,-6-3-6 16,1 0 1-16,-2-4 0 0,-2-5-2 16,-3 0-1-16,-4-1-2 0,-4-1 8 0,-2 2-5 15,-4-3-3-15,-2 6 9 0,-4 0-9 16,-5-1 5-16,0 7-2 0,0 1-2 16,-2 3-8-16,2 3-12 0,1 2-14 0,-2 4-23 15,4 0-29-15,1 3-227 0,1 1 107 16,2 2 71-16</inkml:trace>
  <inkml:trace contextRef="#ctx0" brushRef="#br0" timeOffset="308474.7049">12883 10519 8 0,'0'0'11'15,"0"0"-1"-15,0 0-2 0,0 0 0 0,0 0-3 16,0 0 2-16,0 0-1 0,0 0-2 15,0 0 1-15,0 0-1 16,0 0-1-16,0 0-4 0,-6-1 5 0,6 1-1 16,0 0 0-16,0 0 1 0,0 0-4 0,0 0 0 15,0 0 0-15,0 0 0 0,0 0 3 16,0 0-2-16,0 0 1 0,0 0-2 16,0 0 1-16,0 0-1 0,0 0 1 0,0 0 1 15,0 0-2-15,0 0 0 0,0 0 0 16,0 0 0-16,0 0-2 0,0 0 4 0,0 0-1 15,0 0-2-15,0 0 0 0,0 0 1 16,0 0 4-16,0 0-4 0,0 0 0 16,0 0 0-16,0 0-1 0,0 0 1 15,0 0-1-15,0 0-6 0,0 0-26 0,0 0 11 16,6 14 8-16</inkml:trace>
  <inkml:trace contextRef="#ctx0" brushRef="#br0" timeOffset="310316.4567">13019 10696 12 0,'13'61'61'15,"0"-1"-7"-15,3 13 2 0,4 9-7 16,-4 12-3-16,8 18-2 0,-1 3-3 15,1-1-2-15,-4 1-4 0,4-1-2 16,-7-22-1-16,-1-2 2 0,2 0-1 16,-4-7 2-16,2-1 0 0,-2-5 0 0,1-5 1 15,-2-1-5-15,-5-12-3 0,1-9 10 0,-1-3-6 16,-2-7-4-16,0-2-3 0,-2-1-2 16,4-5-4-16,-2-6-8 0,0 1 7 15,0-3 1-15,-2-4-7 0,0-3 3 16,1 0-8-16,-1-3 1 0,1 1-12 0,-1-5-1 15,0 1-1-15,2-4-6 0,1-2-16 16,1-4-18-16,0-2-18 0,-8 1-14 16,18-12-188-16,-8 1 90 0,0 1 60 15</inkml:trace>
  <inkml:trace contextRef="#ctx0" brushRef="#br0" timeOffset="335258.2024">13352 11546 9 0,'0'0'54'0,"-9"-3"-4"0,9 3-6 16,0 0-6-16,0 0-5 0,-8 0-10 15,8 0-9-15,0 0-9 0,0 0-5 16,0 0-8-16,0 0-10 0,0 0-65 0,19-10 28 16,-7 3 18-16</inkml:trace>
  <inkml:trace contextRef="#ctx0" brushRef="#br0" timeOffset="335540.4579">16042 10914 33 0,'0'0'35'0,"0"0"-4"0,0 0-13 15,0 0-12-15,0 0-16 0,-13-5-29 16,13 5 13-16,0 0 9 0</inkml:trace>
  <inkml:trace contextRef="#ctx0" brushRef="#br0" timeOffset="340816.7204">11823 11693 26 0,'0'0'35'0,"0"0"-2"0,-4 5 0 0,4-5-5 16,-4 3-4-16,4-3-2 0,-5 5 1 16,5-5-6-16,-6 3-2 0,6-3 1 0,-4 5-8 15,4-5-6-15,-4 4-8 0,4-4-13 16,0 0-69-16,0 0 30 0,0 0 20 15</inkml:trace>
  <inkml:trace contextRef="#ctx0" brushRef="#br0" timeOffset="342006.537">11766 10847 6 0,'0'0'76'0,"-2"4"-6"0,2-4-7 15,0 5-4-15,0-5-2 0,0 0-7 16,0 6-6-16,0-6 0 0,0 0-7 0,2 6-6 16,-2-6 4-16,6 4-3 0,-6-4 1 15,11 2-4-15,0-2-2 0,-1 0 2 16,5 0-11-16,4-2 2 0,2-1 1 0,3 0-3 15,3 1-4-15,3-2 0 0,0 0-1 16,-1 1-4-16,-1-1-3 0,4-2 3 16,-6 2 0-16,2 0-7 0,-3 1-2 15,-1-1 3-15,-5 2-3 0,0-2-3 16,-2 0 3-16,0 3 0 0,-4-2-4 0,-1 1 2 16,-2 1-10-16,2 1-5 0,-2-3-8 15,-2 2-12-15,1-1-18 0,-3 0-191 0,-6 2 83 16,13-2 56-16</inkml:trace>
  <inkml:trace contextRef="#ctx0" brushRef="#br0" timeOffset="342375.0454">12479 10633 24 0,'0'0'107'15,"0"0"-12"-15,-6 10 1 0,8-2-6 0,0 1-3 16,0 3-7-16,2 1-4 0,0 2 0 16,1 4-7-16,2 2-1 0,1 1-3 15,-2 2-9-15,1-2-2 0,-1 2 2 16,0 2-9-16,0-2 3 0,1 3-8 0,0-4-4 15,-3 2-28-15,0-2 3 0,-2-4-1 16,2 0-1-16,-2-2 5 0,2-1-12 0,0-3 4 16,-2 1 5-16,0-5-8 0,1 0 12 15,0 1-3-15,-1-2-11 0,0-1-10 16,0-2-9-16,-2 0-10 0,2-2-18 16,-2-3-1-16,0 0-21 0,0 0-12 0,0 0-16 15,0 0-255-15,0 0 118 0,0 0 79 16</inkml:trace>
  <inkml:trace contextRef="#ctx0" brushRef="#br0" timeOffset="344625.1398">14891 10414 54 0,'-5'10'84'0,"3"-1"-2"0,-2 3-3 15,1 1-11-15,1 4 1 0,-2 1 5 0,2 2-7 16,2 1-6-16,-2 2-2 0,2 0-4 0,4 4-3 16,-2-1-2-16,5 1-5 0,1-2-6 15,7 3-3-15,1-1-3 0,4-2-2 16,5-3-3-16,3-2-3 0,2-1 0 16,1-6-2-16,1-1-4 0,2-3 2 0,-4-5-7 15,1 0-3-15,1-3-2 0,-2-2-7 16,1-3 2-16,-1-2 0 0,-2-3-8 15,1-3 4-15,-3-3 0 0,-1-2 3 0,-4-4-6 16,-6 1 1-16,-2-4 4 0,-3-1-5 16,-3-3-2-16,-5-3 3 0,0 1 3 15,-6 0-5-15,-1-4 0 0,-5 0 9 16,-1 5-1-16,-4-1 5 0,-1 6 5 0,-4 1-4 16,-1 8 6-16,-2 0 0 0,0 3-5 0,-3 3 1 15,-1 3 2-15,-3 0-3 16,0 6 1-16,-2 0-5 0,-1 4 3 0,-5 4-4 15,0 1-10-15,-3 1-3 0,3 3-6 16,-4 2-11-16,3-1 0 0,4 1-8 0,1 0-13 16,2 2-7-16,2 0-8 0,3 2-13 15,1 0-7-15,6 0-13 0,-2 2-197 16,6-3 98-16,5-2 66 0</inkml:trace>
  <inkml:trace contextRef="#ctx0" brushRef="#br0" timeOffset="347085.817">22588 9938 4 0,'-6'-4'37'15,"0"2"-1"-15,6 2 2 0,-10-3-3 0,2 0-1 16,8 3-1-16,-8-2 2 0,4-1 0 15,4 3-4-15,-8-2 0 0,8 2 3 16,0 0-7-16,0 0 5 0,0 0-5 0,0 0 0 16,0 0 2-16,0 0-3 0,0 0 0 15,0 0-5-15,0 0 3 0,0 10-5 16,0-10 0-16,4 9-3 0,-2-1 0 16,2-3-5-16,-2 3 4 0,2 0-3 0,-2 3 2 15,3-3 0-15,-2-1 1 0,-1 1 9 16,2-1-2-16,-4 1-3 0,2-2 12 15,0 0-2-15,0-1 15 0,-2 1-8 0,2-2-5 16,-2-4 6-16,0 7 1 0,0-7-3 16,-2 7 7-16,2-7-3 0,-2 6-3 0,2-6 0 15,-2 6-3-15,-2-1-4 0,4-5 1 16,-4 8-3-16,1-2-2 0,0 2 0 16,-1 2-2-16,2-1-3 15,-2 7 0-15,4-1-2 0,-2 4 1 0,0 0-5 0,2 4 5 16,0-1-7-16,0 5-6 0,0-1-7 15,0 4-15-15,0-4-11 0,0 3-17 0,0-1-8 16,-2-1-18-16,2 0-13 16,-2-1-20-16,2-2-304 0,0-4 138 0,0-1 92 0</inkml:trace>
  <inkml:trace contextRef="#ctx0" brushRef="#br0" timeOffset="347613.5909">24443 10033 41 0,'-4'33'89'0,"1"-3"-15"0,-1-1-16 0,2-3-18 16,-2-1-22-16,0 0-28 0,-3-2-96 0,-2 2 36 15,-1-5 24-15</inkml:trace>
  <inkml:trace contextRef="#ctx0" brushRef="#br0" timeOffset="348094.3698">19858 9701 29 0,'0'0'104'0,"0"0"-1"15,4 33-6-15,0-10-3 0,-2 9-7 16,3 8-1-16,-1 10-2 0,3 8-14 16,3 16-5-16,-6-10-5 0,2-8-3 15,-4-1 0-15,3 2-17 0,-5-1-11 0,2-4-19 16,-2-6-18-16,0 2-21 0,0-5-23 15,3 0-33-15,-3-3-221 0,2-4 104 0,-2-6 69 16</inkml:trace>
  <inkml:trace contextRef="#ctx0" brushRef="#br0" timeOffset="372618.3506">10960 11708 34 0,'8'4'43'16,"-2"2"-1"-16,5-2 0 0,2 2-3 15,2 0-4-15,3 4 1 0,0-3-3 16,4 6-5-16,2-5-1 0,5 6-1 16,1-3-1-16,4 3-4 0,-2 1-2 0,-1 0-1 15,1 1-5-15,2-1 4 0,-1 0-7 16,-2 2 0-16,1-2 0 0,-5-1 0 15,2 0-2-15,-3 3 3 0,-3-6-5 0,-1 0 2 16,-2 0-4-16,0 1-1 0,-3-5-1 16,-3 1-4-16,2 0-4 0,-4-3-1 15,2-1-3-15,-2-2-8 0,0 0-4 0,-2-4-5 16,1-2-3-16,0-3-1 0,0-3 2 16,-3-1-3-16,-2-4 3 0,0 0 0 0,-1-4 2 15,0-2 4-15,-3 2 1 0,-2-3 8 16,-2 1 6-16,-1 0 6 0,1 2 4 15,-1 0 5-15,-1 2 7 0,0 0 4 16,0 3 3-16,2 1-3 0,0 4-3 0,0-1-2 16,0 1-1-16,0 3-3 0,2 6 10 15,0 0 6-15,0 0 4 0,-3 19 1 16,3-1 3-16,0 4-2 0,0 9 4 16,-2 1-4-16,2 6 3 0,0 2-3 0,0 1 7 15,0 1-7-15,0-3 2 0,0 1-1 16,-2 1-4-16,4-3-4 0,-2 4-4 0,0-11 0 15,2 2-5-15,1-3 1 16,-1-4-5-16,0 2-5 0,0-7-4 0,0-2-2 16,0-3-6-16,2 0-1 15,0-3-3-15,0-1 0 0,4-7-2 0,-2 1-1 0,2-4-3 16,0-4 0-16,-8 2-4 0,20-7 6 16,-10 1-1-16,3 0 2 0,-3-2-1 15,1 3 2-15,2-5 1 0,-3 3 1 0,2-3 2 16,0 1 0-16,0 0 1 15,1-3 3 1,2-1-2-16,0-2 0 0,-1 1 3 0,4-4 0 0,-4 0-3 0,3-3 2 0,-2 0 0 16,0-6 1-16,-1 1 0 0,2-1-3 15,-4-1 0-15,-4 2 4 0,1 2-3 16,-5-1 2-16,1 2-2 0,-3 4 0 0,-4 0 4 16,-1 2 2-16,1 1-1 0,-5 3-1 15,-1 4 3-15,0 0-2 0,0 6 0 0,-1 0 3 16,-2 6 0-16,3 0 2 0,0 6 1 15,-1 0 4-15,3 4-2 16,3-1 1-16,1 1-1 0,4 2 2 0,5 0-1 16,-1 1 1-16,5-3-1 0,3 3-3 15,2-3 0-15,0-2 1 0,4-1-5 0,-2-4 5 16,-1-2-4-16,3-1-3 0,-2-1 2 16,2-2 3-16,-4-2-2 0,3-4 4 15,-1-1-4-15,-4-3-4 0,1-3 1 0,0 0 2 16,-3-5-4-16,-1 3 5 15,-5 0-3-15,1-1 3 0,-1 1-1 0,-1 2 2 16,-1 1 2-16,-2 2 1 0,2-1 2 16,-2 1-3-16,2 3 0 0,-2-1-4 0,4 3 3 15,2 2-1-15,-2-1 0 0,4 2 2 16,3 2 0-16,6 2-3 0,0 2-1 16,2-1 3-16,2 2-3 0,3 2-3 15,-3 0-3-15,1 3 4 0,-6-1-4 0,0 1-1 16,-4-1-1-16,-1 3 4 0,-3-3-2 15,-3 3 0-15,-1 1-5 0,-6-1-1 0,-2 1-5 16,-2-2-8-16,-1 2-7 0,-3 1-17 16,-1-3-11-16,1 0-154 0,0-1 72 15,-3-1 47-15</inkml:trace>
  <inkml:trace contextRef="#ctx0" brushRef="#br0" timeOffset="414571.4526">11294 12476 52 0,'-11'0'63'0,"1"0"-4"16,10 0-4-16,-15 0-4 0,6 2 3 15,1-2-7-15,8 0 1 0,-14 0-3 0,14 0-5 16,-16 0 6-16,10 0 1 0,6 0 1 15,-11 0-4-15,11 0-1 0,-10 1-4 16,6 1-1-16,4-2-1 0,-6 4-3 16,4 2 8-16,-1-3-2 0,3 3-3 0,5 2-1 15,3-2-1-15,4 1 1 0,5 0-4 16,7-1-3-16,6-1-6 16,3-5 3-16,3 0-4 0,8-3-7 0,1-2 8 0,1-1-8 15,-1-1-5-15,-1 1 0 0,-3-2-1 16,-3 1-10-16,-6 3-4 0,-3-2 0 15,1-2 4-15,-6 2-7 0,-2 1 1 0,0-5 4 16,-8 3 1-16,-1-1-6 0,0 1 3 16,-4-3-5-16,-5 0 4 0,-2 2-1 15,-2-3 2-15,0 3-3 0,-6 0 0 0,-1-1 3 16,-4 2-1-16,-3 1-2 0,-3 0 15 16,-3 5-18-16,0-1 1 0,-2 4 6 0,-5 2-2 15,-1-1 0-15,-2 2 6 0,3 2-11 16,-1 0 7-16,1 2 6 0,2-2-5 15,3 1 1-15,3-2-2 0,3-3-3 0,2 2 4 16,6-3 3-16,4 2 0 0,4-4 4 16,0 0 1-16,0 0-6 0,30-4 10 15,-5-2-5-15,9-1 1 0,6-1-1 0,13 0-1 16,2-6 1-16,3 3 0 0,17-3-1 16,-13 1 0-16,-7 3 0 0,-4-2-3 15,-3 3 3-15,-10 0-5 0,-1 1 6 0,-7 0-2 16,-6 3 0-16,2-1 5 0,-7 2-9 15,-2 0 6-15,-4 0-6 0,-3 3 6 16,-6-1-5-16,-4 2 1 0,0 0-2 0,0 0-1 16,-36 11 4-16,11-4 1 0,-9 3 2 15,-10 5 0-15,-3-1 7 0,-3 2 2 16,-17 9-2-16,4 0 9 0,9-6 1 0,9 0 2 16,1-3 4-16,10-3-1 0,4 0-10 15,7-3 3-15,1-2-2 0,10-3-2 16,6 1-2-16,3-2 1 0,3-4-4 0,15 2-1 15,5-4-7-15,6-2 2 0,11-2 2 16,5 1-6-16,2-1-2 0,1-2-3 16,1 3 10-16,-3-3-11 0,-3 4 4 0,-8 0-6 15,-1 0-4-15,-7 3 4 0,-3 1 2 16,-2 0 3-16,-6 1 0 0,-1 1-1 0,-6 4-2 16,-1-2 1-16,-3 0 7 0,-4 1-8 15,-3 1 6-15,-3 2-2 0,-2-1 4 16,-5 3 2-16,-2 1-10 0,-4 1 2 15,-1-1-8-15,-1-1-7 0,4 1 6 0,2-3-20 16,3-1-10-16,0-1-18 0,6-2-12 16,2-2-4-16,6-2-22 0,0 0-244 0,0 0 117 15,0 0 77-15</inkml:trace>
  <inkml:trace contextRef="#ctx0" brushRef="#br0" timeOffset="419573.8026">12054 10814 18 0,'2'-3'53'0,"1"-1"-6"0,-3 4-4 0,2-6-3 15,-2 6-2-15,4-4-7 0,-4 4-4 16,2-4-1-16,-2 4 3 0,0 0 2 16,0 0 0-16,0 0-9 0,18 10 2 15,-9-5-5-15,2 4 1 0,-1-2-2 16,5 1-3-16,0 1 2 15,0-1-3-15,3-1-2 0,0-1 0 0,3 1-2 0,-2-1-2 16,2 0-2-16,-1-2 3 0,-2 0-2 16,1-3-1-16,-2-1-1 0,2 0 3 0,-3-3-4 15,0-2 0-15,-4-1 2 0,2-1-2 16,-2-2-2-16,-1-2 2 0,-3-3 0 0,-2 1 1 16,-2-2-2-16,1 1 0 0,-5 1 2 15,0 2-2-15,0-1 1 0,-5 4 3 16,1-3-4-16,-2 4-4 0,-2 1 4 15,-1 5-2-15,3-2 0 0,6 3 0 0,-19 7-2 16,8 3-12-16,5 1-10 0,0 2-16 16,0 1-19-16,4 3-139 0,-1 4 67 0,6 0 44 15</inkml:trace>
  <inkml:trace contextRef="#ctx0" brushRef="#br0" timeOffset="420644.7416">11908 12340 29 0,'-7'1'36'0,"7"-1"-5"16,-4 5-6-16,4-5-8 0,0 0-9 0,0 0-12 16,-8 1-8-16,8-1-33 0,0 0 16 15,0 0 9-15</inkml:trace>
  <inkml:trace contextRef="#ctx0" brushRef="#br0" timeOffset="421210.7542">11876 12566 14 0,'15'-1'-2'0,"0"-3"-3"0,4 2 2 16,2 1 1-16</inkml:trace>
  <inkml:trace contextRef="#ctx0" brushRef="#br0" timeOffset="421789.3625">14101 12260 74 0,'0'0'89'0,"0"0"-4"0,0 0-14 0,4-3-5 15,-4 3-5-15,0 0-10 0,0 0-2 0,0 0-9 16,0 0 4-16,4-4-4 0,-4 4-7 16,0 0-5-16,0 0-3 0,0 0-2 0,0 0 0 15,0 0-5-15,0 0-5 0,0 0 4 16,0 0 2-16,0 0-11 0,0 0 5 15,0 0-2-15,0 0-2 0,-21 5-1 16,21-5 7-16,0 0-8 0,-9 2 0 0,9-2 1 16,-6 2-2-16,6-2-4 0,-6 2 3 15,6-2-1-15,0 0 2 0,-9 4-2 16,9-4 0-16,-6 2 1 0,6-2-1 0,0 0 2 16,-8 2-7-16,8-2 2 0,0 0 2 15,-5 4 2-15,5-4-6 0,0 0 3 16,0 0-3-16,-6 2-1 0,6-2 0 0,0 0 0 15,0 0-2-15,0 0 2 0,0 0-9 16,0 0 1-16,0 0-7 0,0 0-3 16,0 0-9-16,-7 3-8 0,7-3-9 0,0 0-5 15,0 0-9-15,0 8-184 0,0-8 83 16,5 5 55-16</inkml:trace>
  <inkml:trace contextRef="#ctx0" brushRef="#br0" timeOffset="422648.1885">16611 12308 81 0,'-6'2'86'0,"6"-2"-8"0,0 0-4 15,0 0-2-15,0 0-13 0,0 0-3 16,0 0-4-16,0 0-5 0,0 0-9 0,0 0-9 16,0 0-12-16,-7 2-11 0,7-2-10 15,0 0-15-15,0 0-7 0,0 0-9 0,0 0-13 16,34-4-144-16,-18 0 65 0,2 2 44 15</inkml:trace>
  <inkml:trace contextRef="#ctx0" brushRef="#br0" timeOffset="423107.4265">18668 12122 126 0,'0'0'130'0,"9"0"-20"16,-9 0-1-16,0 0-10 0,0 0-4 15,11 0-12-15,-11 0-4 0,0 0-11 16,0 0-5-16,8-1-10 0,-8 1-5 0,0 0-7 15,0 0 1-15,0 0-9 0,0 0 1 16,0 0-11-16,10 0-4 0,-10 0 0 16,0 0-1-16,0 0-7 0,0 0-3 0,0 0 1 15,0 0-10-15,0 0 3 0,0 0-4 16,0 0 5-16,0 0-3 0,0 0-7 0,0 0 5 16,0 0-8-16,0 0 2 0,0 0 1 15,0 0-5-15,0 0 2 0,-12-12-6 16,12 12 4-16,0 0-5 0,-6-3-4 15,6 3-1-15,0 0 0 0,-4-4 1 16,4 4-8-16,0 0 5 0,-4-4-1 0,4 4-3 16,0 0-4-16,0 0 3 0,0 0-3 0,0 0 3 15,0 0-13-15,0 0-4 0,8-5-5 16,-8 5-6-16,0 0-5 0,0 0-159 16,0 0 75-16,0 0 50 0</inkml:trace>
  <inkml:trace contextRef="#ctx0" brushRef="#br0" timeOffset="424086.721">27497 12523 31 0,'0'0'54'0,"4"-8"-20"0,-2 5-17 16,-2 3-17-16,2-8-11 0,-2 2-32 0,-2 1 15 15,0-1 9-15</inkml:trace>
  <inkml:trace contextRef="#ctx0" brushRef="#br0" timeOffset="427239.9072">13974 11939 25 0,'0'0'14'0,"2"5"-18"0,-2-5-8 0,-2 7 4 16,-2 0 2-16</inkml:trace>
  <inkml:trace contextRef="#ctx0" brushRef="#br0" timeOffset="430279.7985">12219 10847 39 0,'0'0'63'0,"-11"0"-3"16,11 0-1-16,0 0-1 0,-12-2-3 0,12 2-2 15,0 0-5-15,-6-4 4 0,6 4-3 16,-2-8-3-16,2 8-3 0,6-9-1 0,0 3-3 16,0 0 0-16,5 1-3 0,1-3-4 15,2 2-7-15,0 0 1 0,0 1-8 16,2-1 1-16,1 2 3 0,-3 1-8 15,4-1-1-15,-6 3 0 0,3 1 0 0,-2 1 2 16,-3 1-7-16,1 0 5 0,0 4-9 16,-3-3 5-16,-2 5 0 0,-2-1-4 0,-1 3-3 15,-1-1 4-15,-4 3 0 0,-3 1 1 16,1-1-3-16,-4 1 1 0,-1 0-4 16,0-1 10-16,-1 0-7 0,0-2 6 15,-1 0 3-15,0 2 4 0,1-4 6 16,1 2-4-16,1-6-2 0,1 5 3 0,-1-6-3 15,4 3-7-15,-3-1-1 0,5-1 1 16,2 2 0-16,0-6 1 0,7 6-3 0,-1-2-2 16,0-3-2-16,5 1 1 0,0 2-2 15,-1-2 1-15,0 2-4 0,2-1-2 16,2 2 4-16,-1 0-1 0,0-1 0 0,-1 5-1 16,3-3 0-16,-5 4 6 0,4-3-6 15,-4 4-1-15,-2-1 0 0,-2 0 4 16,1 1-6-16,-2 1 5 0,-3-3 4 15,-2 2-4-15,0 0-1 0,-5-1 2 0,-2 5-2 16,-1-5 1-16,0 1 0 0,-2-3 4 16,-2 2-2-16,0-3 4 0,4-1 3 0,-3-2-4 15,3 0 1-15,1-2-3 0,7-2 0 16,0 0-3-16,0 0-1 0,-4-13-6 16,4 13-5-16,15-18-5 0,-3 8 0 0,3-4-5 15,3 1 2-15,0-3-3 0,2 1-1 16,-2 2 4-16,1-4 2 0,3 5 3 15,-4-2-4-15,0 3 3 0,0 0 4 16,-5 1-6-16,0 2 6 0,-2 1 3 16,-1-1-2-16,-2 2 3 0,2 3 4 0,-4-1 5 15,0 2 6-15,-6 2-3 0,10 2 9 0,-4 2-11 16,-1 2 5-16,-1-3 1 0,1 3-6 16,1 0 5-16,0-1-5 0,1 3 2 15,1-2-3-15,2-1 8 0,2-1 1 16,0 0-5-16,2 0 0 0,0-3 2 0,0-1 3 15,1 0-2-15,2-3 7 0,0-1-10 16,-1-2 7-16,2-3 3 0,-4-1-7 16,-1-1 5-16,-4-4-3 0,1 1 2 0,-5-3 2 15,-3 1-4-15,-4 1 5 0,-3-2 4 16,-1 0 0-16,-5 3 0 0,-4 3-7 0,-1 0-3 16,0 4 4-16,-4-1-5 0,-2 2-7 15,1 2-15-15,2 4-12 0,2-1-20 16,-1 2-17-16,4 1-25 0,0 0-21 0,1 2-302 15,0 2 139-15,2-2 92 0</inkml:trace>
  <inkml:trace contextRef="#ctx0" brushRef="#br0" timeOffset="433296.3494">11106 10832 53 0,'12'1'57'15,"4"-2"2"-15,-4 2-4 0,2-2-5 0,2 1-6 16,-2 0-4-16,-1 0-4 0,2-2-3 0,0 2 0 16,-3-2-3-16,1 2-5 0,0-2 0 15,-3 2-2-15,3-2 7 0,-2 0-14 16,-3 2 1-16,1-2-2 0,-1 0-8 16,0 1 4-16,-8 1-2 0,14-3 2 0,-8 3 1 15,-6 0-6-15,10-3 1 0,-10 3-12 16,8-3-5-16,-8 3-7 0,7-1-6 15,-7 1-12-15,8-4-12 0,-8 4-9 0,7-4-118 16,-3 1 59-16,-4 3 39 0</inkml:trace>
  <inkml:trace contextRef="#ctx0" brushRef="#br0" timeOffset="433692.5173">11512 10593 3 0,'0'0'78'0,"0"0"0"0,0 0-6 16,0 0-3-16,0 0-3 0,0 0-1 16,6 15-5-16,-6-9-4 0,2 4-1 15,0 1-8-15,1 1 1 0,-1 3-5 16,0-1-2-16,0 6 1 0,3-1-10 0,-3 6 1 15,2 0 1-15,0 0-10 0,0-1 0 16,0 1 1-16,-2 0 2 0,2 0-13 16,1-2 6-16,-3-3-1 0,1-1-3 15,1 1-4-15,-4-2 4 0,2-2-3 0,0-1 3 16,0-3-5-16,0-1 6 0,-2 0-6 16,2-1-3-16,-2-2 10 0,2 1-11 0,-2-1 3 15,0-3-9-15,2 2-6 0,-2-1-4 16,0 1-6-16,2-2-7 0,-2-5-7 0,0 7-8 15,2-2-8-15,-2-5-9 16,0 8-10-16,0-8-15 0,5 4-218 0,-5-4 101 16,4 3 67-16</inkml:trace>
  <inkml:trace contextRef="#ctx0" brushRef="#br0" timeOffset="438209.3049">11368 10656 17 0,'0'0'58'0,"0"0"-8"15,0 0-6-15,0 0-4 0,-12-7-1 0,12 7-6 16,0 0-1-16,0 0-4 0,0 0-2 16,0 0-6-16,0 0-2 0,0 0-1 0,0 0-4 15,0 0 0-15,0 0-2 0,0 0 0 16,0 0-4-16,0 0 0 0,0 0-3 15,0 0-2-15,0 0-3 0,0 0 2 16,0 0-3-16,0 0-3 0,-12 0-1 0,12 0-1 16,0 0 0-16,0 0 0 0,0 0-1 15,0 0 2-15,0 0 1 0,0 0 0 0,0 0 2 16,0 0-1-16,0 0 1 16,0 0 0-16,-10 5-2 0,10-5 3 0,0 0 0 15,-4 4-2-15,4-4 4 0,-6 2 0 16,6-2-2-16,0 0 2 0,-7 3 1 0,7-3-1 15,-4 5 4-15,4-5-2 0,0 0 0 16,-6 4-1-16,6-4 3 0,-5 2-3 0,5-2 1 16,-6 2 2-16,6-2-1 0,-6 3 1 15,6-3-1-15,0 0 2 0,-5 3-2 16,5-3 0-16,-8 3-1 0,8-3 0 16,-6 3 1-16,6-3-2 0,-6 2 0 0,6-2 0 15,-7 4 1-15,4 1 0 0,3-5-2 16,-8 4 0-16,4-1 1 0,0 0-1 0,-2 0-1 15,0 0 3-15,1 1 1 0,-1 2 0 16,1-3-1-16,-1 1 3 0,0 2 3 16,1 0-1-16,-1 0 2 15,2 0 5-15,-2 2-4 0,0-1-1 0,1 2 1 16,0 1 2-16,-1-1-1 0,2 4 2 0,0-1-3 16,2 3 1-16,0-3 1 0,2 3 3 15,0 0-4-15,2 0 1 0,0 1-1 0,2-2 1 16,0 3-3-16,5-3-1 0,-2 1 2 15,3-1-3-15,2 1 1 0,-1-2 0 16,4 3-2-16,0-5 0 0,1 1 0 16,0-3 1-16,2-2 0 0,-1 2 1 0,3-2 7 15,0-3-7-15,0 0 1 0,1-3 2 16,0-1-8-16,-2 0 4 0,3-1 1 0,-4-3-4 16,4-3 6-16,-1 0-4 0,0 0 3 15,-2-5-9-15,2 1 5 0,-4-4 1 16,0 2-2-16,-2-5 0 0,-2 1-1 0,-1 0 3 15,-2-2-6-15,0-1 2 0,-4 3 2 16,-2 1-6-16,-2-2 5 0,0 3-2 0,-2-2-3 16,0 2 0-16,-4 1 2 15,0 1-3-15,-2-1 2 0,-4 3 0 0,0 0 1 16,-2 3-2-16,-1 1 1 0,-4 0 0 16,0 2 0-16,-3 1 2 0,2 1 0 15,-6 0-2-15,3 1 7 0,-2 2 4 16,-2 2-9-16,1 1 2 0,-3 0-3 0,1 1 4 15,-2 2-6-15,4 0 5 0,-4 1 2 16,3 3-2-16,-1-2 1 0,1 3 0 0,1-1 2 16,2 2-2-16,0 2 5 0,-1-1 1 15,4 3-4-15,0 1-2 0,-1-3 2 16,4 4-2-16,0 1 13 0,4-1-12 0,2-2-1 16,-1 2-2-16,5 0 0 0,4-2 4 15,-1-1-3-15,6 2 2 16,1-1-1-16,2 0 1 0,3 0 0 0,1-1 4 0,5 0-6 15,0-2-4-15,4 2 4 0,-2-5 8 16,4 1-9-16,3-4-5 0,-2-2 5 16,2 1 2-16,3-2-5 0,-1-1 2 0,0-3 2 15,3-3-3-15,-2-1-6 0,2 0 4 16,-1-3-3-16,-2-2 2 0,-1-2 2 16,1-1 1-16,-3-6-6 15,-2-3 2-15,0 0-1 0,-8 0-2 16,0 0 1-16,-3-4 4 0,-4 3-2 0,-2-3 4 0,-4-1-2 15,-2 1 0-15,-2 1-2 0,-6 2-1 0,0 1 4 16,-4 2 0-16,-2-1-3 0,-5 5 6 16,-3 2-3-16,1 2 3 0,-2 1 0 15,-3 4 7-15,1 2-10 0,-1 1 1 0,-2 1 1 16,5 2-7-16,1 2-2 0,4 1-11 16,-2-2-12-16,3 5-9 0,3 0-13 15,0-1-21-15,6 4-188 0,-2-1 89 16,3 1 59-16</inkml:trace>
  <inkml:trace contextRef="#ctx0" brushRef="#br0" timeOffset="443239.1732">14616 10607 40 0,'0'0'90'0,"6"-2"0"15,-6 2-4-15,0 0-11 0,0 0-6 16,6-2 0-16,-6 2-8 0,0 0-2 0,4-4-10 15,-4 4-6-15,0 0-1 0,0 0 0 16,6-3-3-16,-6 3-7 0,0 0-8 16,0 0 1-16,4-6-9 0,-4 6 0 0,0 0 1 15,0 0-5-15,0 0 1 0,7-3-4 16,-7 3 12-16,0 0-7 0,0 0 7 16,0 0 6-16,4 14-4 0,-4-4-3 0,2-1 5 15,0 3 2-15,1 3-4 0,-1 0 4 16,2 2-6-16,-2 3-2 0,0 0-8 15,5 5 10-15,-3-2-2 16,2 0-8-16,2 1 1 0,-2 1-1 0,6-2-2 16,-2-3 2-16,0 1-5 0,1 0 1 0,-2-2 3 15,1-6-5-15,-3 2-1 0,1-2-3 16,-2-1 6-16,0-3-2 0,-1 0 0 16,0-1-1-16,1 0 0 0,-4-3-2 0,2 1 4 15,0-4-12-15,-4-2 0 0,0 0 0 16,0 0 5-16,6-17-9 0,-4 8-1 0,-2-3 5 15,0-3-6-15,0-3 4 16,-2-1 4-16,2-2-3 0,-2-4-1 0,0 0 6 16,-2-1-4-16,2 0 0 0,-2 1-3 0,2 0 5 15,-2 1-3-15,2 5-1 16,-3 0 0-16,5 1-4 0,-2 3 8 0,-1 2-1 16,3-1 3-16,-2 5-7 0,2 3 4 15,-2 0-1-15,2 6 3 0,0 0 2 0,0 0-3 16,-4 17 4-16,2-8-1 0,0 4 5 0,2 1 1 15,0-1-6-15,0 5 1 0,-2-1 2 16,2 1 3-16,0-2-2 0,0 2 1 16,2-1 1-16,-2-2-8 0,0 2 1 15,0-3-4-15,0-1-16 0,2 0-9 16,-2 1-12-16,2-4-15 0,0 2-18 0,0-1-30 16,0 2-217-16,3-3 109 0,-1-2 73 15</inkml:trace>
  <inkml:trace contextRef="#ctx0" brushRef="#br0" timeOffset="445717.1466">21716 10146 50 0,'4'-3'85'16,"-4"3"-4"-16,8-5-5 0,-8 5-4 0,6-4-5 15,-6 4-5-15,6-3-2 0,-2-2 4 16,4 4-16-16,-1-3-2 0,4 2 3 16,3-2-15-16,1 2 2 0,2 1-1 15,2 1 0-15,0 0-10 0,2 1-4 0,0 4 3 16,3 2-3-16,-4 2-3 0,0 4-1 16,-3 3 0-16,-4 1-2 0,-1 6 0 15,-5 3 1-15,-3 1-1 0,-6 4-4 0,0-3 5 16,-7 6-3-16,-4-3 3 15,-2 1 2-15,-3-1 8 0,-4-2-3 0,4-2 15 16,-6-1 1-16,5-2 8 0,-3-2 3 0,8-6-7 16,2 2 2-16,3-3-7 0,2-2 3 15,7 1 1-15,4-1-3 0,8-1-5 16,6-2-1-16,4 1-5 0,5-3-2 0,3 0-3 16,8-2-6-16,0 0-4 0,3-2-7 15,-2-1-1-15,1 1-6 0,-4-2-2 16,0-2-5-16,1 3-1 0,1-3-2 15,-5 1-8-15,-1-1-2 0,0 0-4 16,-2-1-8-16,-1 1-6 0,-7 0-9 0,-2 0-2 16,0 0-3-16,-3 1-11 0,-1-2-4 0,-3 1-6 15,0 0-11-15,1 0-19 0,0 0-277 16,-2-3 130-16,1 3 85 0</inkml:trace>
  <inkml:trace contextRef="#ctx0" brushRef="#br0" timeOffset="533489.2359">21587 7955 3 0,'0'9'75'15,"2"5"-1"-15,1 3-7 0,1 6-5 16,2 2-4-16,1 1-6 0,3 6-8 16,0 3 0-16,2-3-1 0,2 1-4 15,3-2-3-15,2 9-1 0,2-8-2 0,5 2-3 16,1-4-3-16,3-3-2 0,2-2 1 16,4-2-2-16,-5-6-3 0,3-2-3 0,4-2 3 15,0-2-3-15,3-6-2 0,-1-2-3 16,5-3-2-16,-1-3 2 0,9-2-3 15,1-9 1-15,19-8-2 0,-4-4-1 0,1-7-4 16,-5-7-1-16,2-5-4 16,-6-8 0-16,9-14 0 0,-3-7-4 0,-5-7 1 15,-5-4 0-15,-2-2 0 0,-2-5 0 16,-2 0-2-16,-2-1 3 0,1 0-1 0,-5-3-4 16,-3 1 1-16,-2 1 0 0,-8 15 0 15,-1 0 1-15,4 2-3 0,-5-2 8 16,1 7-4-16,-1-4-2 0,0 5 3 15,-2 4-2-15,2 3 1 0,-2 3-1 0,-1 3 5 16,-3 9 1-16,-5 7-3 0,0 4 0 16,2 0 0-16,-1 2 1 0,-2 5-2 15,2 3 4-15,-2-1 0 0,1 3-2 0,3-1 0 16,-2 4-1-16,4 0 1 0,-1 2-1 16,1 1 0-16,-2 1-1 15,2 1-1-15,-1 5 0 0,1 2 1 0,-1-1 2 0,2 2-3 16,-1 3 6-16,-1 1-6 0,-2 2 3 15,-2 4 1-15,3 2-2 0,-2 0 1 16,2 6-1-16,-1 3 3 0,-1 5-2 16,2 5 2-16,-1 1 1 0,1 3 0 15,-4 6-5-15,2-1 5 0,-2 8-2 0,2 4 3 16,-1 4 2-16,-5 4-1 0,6 18 4 16,-6 3 0-16,-3 6 4 0,-4 3 3 0,-3 5-7 15,-2-4-1-15,-2 2-1 0,0 2 5 16,-4-3-3-16,2 1 0 0,0-1 0 15,-1 3 3-15,3-15 1 0,3 12 0 16,-1-12-5-16,2 8 0 0,2 1-4 0,4-4 2 16,-1 4 2-16,1-5 5 0,6 1-7 15,-2-3 0-15,4-4 4 0,-4-11-1 0,5 8-3 16,-2-10 9-16,6 9-8 0,1-4-4 16,-1-10 2-16,4 9 2 0,3-3 0 15,-5-11 1-15,7 8-4 0,-2-11 2 16,-3-4-2-16,11 12 0 0,-6-10 0 15,-1-4-2-15,3-4 6 0,1 3 1 0,11 4-7 16,-4-6 1-16,-3-6 8 0,-1-5-10 16,4-3 3-16,3-1 3 0,-1-6-1 15,-1-1-1-15,1-9 3 0,3 1-3 0,-1-7-4 16,11-3-1-16,0-5 4 0,15-9-1 16,-2-1 2-16,-2-5-7 0,-7-2-3 0,1-3-1 15,-6 0-3-15,-3-1-4 0,-6 2 2 16,-9 5-1-16,-2 1-2 0,0-2 2 15,-2 2-5-15,-3 0-3 0,-3 5-2 16,2-1-9-16,-5 2-11 0,3-2-13 0,-3 4-19 16,-6 0-161-16,0 2 81 0,-4 0 53 15</inkml:trace>
</inkml:ink>
</file>

<file path=ppt/ink/ink1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42:51.703"/>
    </inkml:context>
    <inkml:brush xml:id="br0">
      <inkml:brushProperty name="width" value="0.05292" units="cm"/>
      <inkml:brushProperty name="height" value="0.05292" units="cm"/>
      <inkml:brushProperty name="color" value="#FF0000"/>
    </inkml:brush>
  </inkml:definitions>
  <inkml:trace contextRef="#ctx0" brushRef="#br0">17928 12714 6 0,'0'0'8'0,"0"0"3"0,0 0-3 0,0 0 0 16,0 0-3-16,0 0 2 0,0 0 0 16,-5 1 0-16,5-1-4 0,0 0 1 0,0 0-1 15,0 0-1-15,0 0-3 0,0 0 2 16,0 0-4-16,0 0-2 0,0 0-1 16,0 0-17-16,0 0 8 0,0 0 5 15</inkml:trace>
  <inkml:trace contextRef="#ctx0" brushRef="#br0" timeOffset="5033.2976">18336 11564 11 0,'0'0'10'0,"2"5"-4"0,-2-5-1 15,0 0 0-15,0 0-5 0,0 0 0 0,0 0-1 16,0 0-12-16,0 0 5 0,0 0 2 15</inkml:trace>
  <inkml:trace contextRef="#ctx0" brushRef="#br0" timeOffset="10403.7945">24017 11359 45 0,'0'0'49'0,"0"0"-3"0,0 0-4 0,0 0-3 16,0 0-7-16,0 0-6 0,0 0-4 15,0 0-2-15,0 0-3 0,0 0-10 16,0 0-2-16,0 0-5 0,0 0-4 16,0 0-2-16,0 0-5 0,0 0-4 0,0 0-2 15,0 0 0-15,0 0-2 0,0 0-4 16,0 0-58-16,0 0 27 0,11-8 18 15</inkml:trace>
  <inkml:trace contextRef="#ctx0" brushRef="#br0" timeOffset="41881.0768">29086 12747 14 0,'-26'14'50'16,"2"-6"-1"-16,3 0-2 0,4-1-1 0,4-2-1 15,1-3 6-15,0 3 3 0,4-1 3 16,0-2 5-16,0-1 0 0,1 1 4 15,7-2 3-15,-8 0 9 0,8 0 5 0,0 0 8 16,0 0 0-16,0-11 6 0,6 6 2 16,3-3-2-16,1-2-3 0,2 3-2 15,8-5-7-15,-1 1-5 0,2 4-4 0,2-2 0 16,3 2-4-16,-1 3-5 0,5 0-2 16,-5 4-5-16,4 2 0 0,3 4-4 15,3 1-7-15,-3 5-5 0,-1 3-3 16,1 4-3-16,-2 1-4 0,1 7-4 0,-1 4-2 15,-7 2-5-15,0 1-2 0,-6-4-2 16,-2 1-4-16,-2 1-5 0,-3-1-3 16,-6-3-1-16,3-1-2 0,-5-3 0 0,-4-2-1 15,0 1 2-15,-1-4-1 0,-1-2-1 16,-2-2 0-16,0-2 0 0,-1-5-2 16,1-3-2-16,0-3 1 0,6-2 0 0,0 0-6 15,-11-16 2-15,11-2-5 0,5-2-3 16,3-4-1-16,2-7 1 0,7 5 1 0,0-3 0 15,2 5 4-15,3 1-2 0,-6 6-1 16,3-1 4-16,-2 7-2 0,0 2 5 16,-5 3-2-16,4 4 2 0,-4 4 2 15,1 2-3-15,2 2 3 0,-2 3-1 0,1 1 2 16,2 1-5-16,2 0 2 0,0 1-1 16,0-1 1-16,1 1 2 0,3-3-1 15,-2-2 0-15,4 2 3 0,-1-4-3 16,-1-3-1-16,0 0-3 0,0-2 4 0,-1-2-2 15,0-2 2-15,0 1 2 0,-1-3-2 16,-4-2 1-16,4-3-1 0,-4-3-2 0,-1 1 2 16,-2-3-3-16,0-1 0 0,-5 3 0 15,2 0 1-15,-1 3 2 0,-2-1-2 16,-1 5 2-16,0-1-1 0,-2 5 1 16,1 2 1-16,-5 1-4 0,10 7 3 0,-4 0 1 15,3 4 0-15,0 1-1 0,-1-1 1 16,2 0-1-16,2 3-4 0,-2-3 3 15,2 0-5-15,1 1-4 0,0-3 6 0,2-1-4 16,-3-2 2-16,4-1 1 0,-6-3 3 16,-2 0-3-16,0-4 3 0,-8 2 2 15,7-7-2-15,-9-1-3 0,-7-1 2 0,1-3 4 16,-9-1 4-16,-2-2 1 0,-4-2 10 16,-3-1 9-16,6 3 3 0,-2-1 6 15,5 3-2-15,-2-2-1 0,4 2-4 0,3 2-2 16,3-3-3-16,2-1-2 0,5-1-2 15,4 1-1-15,5 2-1 0,4 0-4 16,3-5 1-16,3 5-2 0,7 0-2 0,4-2 0 16,-2 1-2-16,0 3 0 0,1 3-2 15,-1 1-2-15,2 4 1 0,-3 3 1 16,-4 4 3-16,4 2-1 0,-3 5-1 0,-1 1 1 16,-4 1 1-16,2 3 2 0,-7 0-5 15,2 2 1-15,-2 0 2 0,0-2-3 16,1 1-1-16,0-1 0 0,0-1 4 15,3 0-4-15,-2-5-1 0,4 1 1 0,-1-3 0 16,2-3 0-16,2-3 0 0,3 0 0 16,-3-4 2-16,6-3-1 0,-1-1-1 0,1-3-3 15,5-5 1-15,0-3 2 0,-3 0-2 16,-3-1-1-16,-3-1 0 0,-4 3-1 16,-4 3 2-16,-5 1 2 0,-5 1 4 0,-3 4 7 15,0 6-3-15,-2 1 1 0,0 0 0 16,0 0-2-16,0 0 1 0,0 0-2 15,-9 14-2-15,14-5 1 0,4 0-2 0,1 1-1 16,2 1-1-16,4 2-3 0,0-1-5 16,1 1-5-16,3 2-4 0,-6-1-7 15,3-3-4-15,-6 3 6 0,-3-3-6 16,0 2 7-16,-5-1 0 0,-3-4 3 0,-3 4 3 16,-5 0-2-16,0 0 7 0,0-5 7 15,-4 3 5-15,2-2 6 0,2-2 2 16,2-2 0-16,-1-1-1 0,5-2-2 0,2-1 0 15,0 0-3-15,0 0-2 0,25-13-1 16,-3 4-5-16,-2-1-5 0,8 1-1 16,1-7 1-16,5 1-2 0,7-2 1 0,-3-4 2 15,0 0-1-15,0-2-1 0,0 0 4 16,-2-1 0-16,-2-1 0 0,-6 4 2 16,-8 2 4-16,-2 2 9 0,-10 3 8 15,-4 4 8-15,-1 1 7 0,-8 1 4 0,-1 3 5 16,-3 5 8-16,9 0 4 0,-23 10-4 15,13-1-3-15,-4 4 0 0,4 3-6 0,2 4-4 16,4 3 1-16,2-4-8 0,2 2-6 16,4 4-2-16,4-2-5 0,0-2-10 15,6 0-16-15,-2-2-20 0,3 0-21 16,0-2-32-16,-3-5-31 0,1-4-41 0,1-3-39 16,0-3-48-16,-4-2-590 0,-4-6 282 15,0-3 186-15</inkml:trace>
  <inkml:trace contextRef="#ctx0" brushRef="#br0" timeOffset="42071.6815">30740 11962 3081 0,'-42'2'-5'0,"8"3"-23"0,8 1-44 0,7-3 8 15,3 3 18-15,4 0 14 0,4-2 9 16,0-2 8-16,4 1 3 0,-3 1 4 0,3 1-1 15,0-4-13-15,4-1-36 0,-7 3-43 16,7 0-44-16,-2 0-51 0,2-3-568 16,0 0 260-16,-2 4 171 0</inkml:trace>
  <inkml:trace contextRef="#ctx0" brushRef="#br0" timeOffset="43102.6535">27660 14333 10 0,'6'-8'171'0,"5"1"2"0,10-4-7 0,13-7 3 16,27-12-12-16,18-5 1 0,35-12-7 15,21-7-4-15,52-14-3 0,12-3-5 16,10 1-8-16,12-1-8 0,7-1-7 16,2 3-15-16,-3 0-1 0,-7 0-7 0,-12 3-10 15,-11 5-2-15,-49 15-7 0,-9 2-5 16,-7 3-4-16,-18 5-9 0,-29 9-2 16,-11 3-6-16,-18 7 5 0,-13 1 1 15,-7 5-4-15,-6 0-4 0,-4 2-1 0,-3 1-4 16,-5 2-6-16,0-1-4 0,-4 4-10 15,2-1-7-15,-4 0-20 0,-2 0-14 0,-1 1-22 16,-3 1-26-16,-2 0-29 0,-4 2-33 16,0 0-36-16,0 0-42 0,-19 13-619 15,1-4 281-15,-10 7 185 0</inkml:trace>
  <inkml:trace contextRef="#ctx0" brushRef="#br0" timeOffset="45207.2985">27452 15138 87 0,'9'-15'145'0,"4"2"-1"0,-3 0-12 0,5 5-3 16,-2 5-8-16,0 3-11 0,1 3 1 15,4 3-5-15,0 9-3 0,6 6-5 16,-1 2-11-16,3 11-7 0,-1 5-4 0,0-1-6 15,7 17-6-15,-5-10-8 0,-3-5-2 16,-1-2-6-16,1 1-6 0,-2-5-2 16,2-7-4-16,-1-5-2 0,5-3-1 0,-2-5-2 15,0-4 1-15,2-7 0 0,1-3 0 16,-1-6-2-16,2-1 0 0,-1-10-2 16,-1-1-5-16,-2-8 1 0,-5-1-1 15,-5-1 1-15,0-2 6 0,-4 1 6 0,-2 0 0 16,-3 6 6-16,-2-1 1 0,-1 4-2 15,-2 5 1-15,0 0-6 0,0 4-4 16,0 4 1-16,-2 2 3 0,0 5 4 0,0 0-2 16,4 15-1-16,0-2-4 0,0 5-1 15,1-1-2-15,3 4-2 0,3 0-2 16,0-1-1-16,1 2-3 0,8 0-2 16,-4-3-2-16,3 3-3 0,0-7 2 15,2-2-4-15,1-2-2 0,-2-1 0 0,2-4-2 16,-1-4-1-16,-2-2-2 0,2-4-1 0,3-4-1 15,-3-3-2-15,-2-2 0 0,-2-3 0 16,-3-2-5-16,2-5 1 0,-6 2 1 16,-2-4-2-16,1 2 2 0,-3-2 1 15,1 2 5-15,-3 8-6 0,0-4-3 0,0 5-1 16,-1 4-1-16,1-1 2 0,2 7 1 16,0 1 1-16,-6 3 2 0,24 10 1 15,-12-2 0-15,8 2 4 0,-4 4-3 16,1-1-2-16,0 3 0 0,-2-4 0 0,-1 4 1 15,0-7-1-15,-4 3-1 0,1-3 1 16,-3-2 2-16,1 1 0 0,-1-2 0 16,-1-6-1-16,1 0 1 0,-2-7-1 15,0 0-1-15,6-3 0 0,-4-3-1 0,0 3-4 16,0-4 1-16,3-1-2 0,0 2-6 16,-1 4-1-16,-1-3 2 0,1 6 1 0,1-1-2 15,-2 4 1-15,1 3 0 0,2 3-2 16,-3-3-5-16,2 7-9 0,1-3-16 15,-1 5-17-15,-1-1-9 0,4 2-23 0,-2-1-22 16,0-1-18-16,4-1-8 0,-2-1-5 16,3-2-3-16,3 0 3 0,0-8 2 15,8 0 5-15,0-5 16 0,3-5 8 16,5 3 10-16,5-12 9 0,-3 3 17 0,-2-1 19 16,-3-4 17-16,-5 3 13 0,-2 1 14 15,-6 2 20-15,-3-2 10 0,-4 0 11 16,-6 8 7-16,-3-2 9 0,-6 2 3 15,0 3 7-15,-7 0 10 0,-2 6 3 0,-1 1 6 16,-1 0 1-16,1 3-7 0,-4 6-7 16,2 1-2-16,1 4-8 0,0 4-3 0,7-2-4 15,0 3-7-15,3-1-1 16,8 2-3-16,-1 0-3 0,6 0-2 0,6-1-2 16,0-6-4-16,6 1-3 0,-4-5 3 15,2-1-5-15,1-10-1 0,-1 3-4 16,2-13 3-16,-3 2 3 0,-2-7 7 0,0-5-2 15,-7 2-1-15,-1-7 2 0,-2-6 3 16,-7-2-4-16,-2-3-3 0,-5-8 1 16,-2-1-3-16,1 1 6 0,-7 1 3 0,0 6 4 15,2 6 8-15,1 7 4 0,2 1-5 16,0 7-3-16,4 5-2 0,-2 6-4 16,0 6-4-16,4 4-1 0,4 0-3 15,-11 20 5-15,9-3-6 0,4 7 0 0,2 6-3 16,3 6 0-16,5 5-1 0,6 2-1 15,2 1 1-15,10 15-3 0,3-9 1 0,3-3-5 16,-1-7 3-16,-3-12 0 0,-1-1 1 16,1-2-3-16,-4-6-1 0,0-4 0 15,0-1 0-15,-2-6 0 0,-1-3-2 16,-1-2 3-16,-4-3-2 0,4 0 0 0,-5-8 3 16,3 0-5-16,-2-3 0 0,0 1-1 15,-4-2 0-15,-1 0 2 0,-4 5-1 16,0-6 2-16,-3 5 4 0,-2-1 1 15,-2 1 1-15,0 4 1 0,-2-3-4 0,-2 4 5 16,0 3-4-16,0 0 2 0,0 0-2 16,0 0 3-16,0 0-2 0,-12 18-4 15,10-5 4-15,4-3 0 0,-2 3-3 0,2 2-2 16,2 2 0-16,2-3-1 0,-2-2 1 16,6 2-1-16,0-3 1 0,-2 0-2 0,3-2-1 15,0-4 2-15,1 2-1 0,-1-7-3 16,1 0-1-16,2-5 0 0,-2-2-2 15,3 0-1-15,-2-1 0 0,-1-5 1 16,3-2-2-16,2 1-1 0,-2 0 1 16,-3 3-1-16,2 1 2 0,0-1 0 0,-3 1 2 15,1 5-3-15,-1-1 2 0,2 4 0 16,1-1 0-16,-3 3 1 0,2 0 0 16,1 3-5-16,1 1-5 0,-2 2-17 15,-2-3-15-15,-1 5-24 0,-2-6-25 0,4 3-23 16,-4 1-19-16,0-2-9 0,0 0-4 15,-1-2-4-15,0 3 5 0,-1-5 2 16,-6 0 13-16,12-5 9 0,-7-2 20 0,1-2 15 16,0 2 21-16,0-4 16 0,-1-2 22 15,2-3 8-15,-3 4 13 0,2-5 8 16,0 2 12-16,0 2 9 0,3-5 11 0,-2 6 3 16,-1-2 18-16,-2 4 3 0,2-1 7 15,-1 4 3-15,-1 1 6 0,2 2 0 16,-2 4-1-16,-4 0 0 0,0 0-6 0,18 4-2 15,-12 2-6-15,-2 1-5 0,4 3-2 16,0-1-5-16,2 2-4 0,-2-1-3 16,0 2-3-16,-2-6-5 0,5 1-1 0,0 0-2 15,-3-1-1-15,1-1-4 0,1-2-1 16,0-3 0-16,0 0-6 0,0 0 2 16,-2-3-5-16,3-3 1 0,-2 1-1 15,1-6-2-15,-1 3 1 0,-1-3-2 0,0-1-2 16,1 1 1-16,-2 0-1 0,1 2 0 15,-2-3 0-15,2 2-4 0,-2 2 0 16,1 1 0-16,0-1 0 0,1 3 2 16,3-3 0-16,-1 2-2 0,-2 3 0 0,4-1-3 15,-2 4 3-15,-2-4 3 0,0 4-3 16,4 0-2-16,-2 4 0 0,-2-4 1 0,3 2 0 16,-3-2 1-16,1 2 0 0,0-1 0 15,-9-1-2-15,12 0 1 0,-4 0 2 16,-8 0 4-16,12-3-1 0,-6 1-1 15,-2-6 0-15,2 2 7 0,-2-1-2 0,2-3-1 16,1 1-3-16,-3-1 1 0,3-1-2 16,1 4-2-16,-2-7 1 0,3 7 1 15,1-4 0-15,-1 3-4 0,0 2 1 16,1 2 0-16,0-3-1 0,3 7-4 0,-2 0 4 16,-1 0 0-16,3 3-2 0,-3-1-2 15,4 4 1-15,-2 1 3 0,-2-1 0 0,2 0-5 16,-4 1-11-16,0 0-16 0,-2 1-22 15,1 1-15-15,-3-4-17 0,0 0-26 16,-2 1-19-16,-2 0-9 0,0-6-19 16,-6 7-14-16,0-7-410 0,6 0 198 0,0 0 130 15</inkml:trace>
  <inkml:trace contextRef="#ctx0" brushRef="#br0" timeOffset="45310.0125">31396 14718 302 0,'-15'-27'14'0,"5"6"17"15,1 3 3-15,3 2-3 0,2 1-3 0,-1 3-5 16,3 2-4-16,0 1-8 0,0-1-14 15,0 1-11-15,0 2-8 0,4-1-18 16,-2 2-101-16,2-1 48 16,2 1 31-16</inkml:trace>
  <inkml:trace contextRef="#ctx0" brushRef="#br0" timeOffset="45573.6455">31696 14164 127 0,'12'-27'180'0,"-6"2"-1"15,-2 4 9-15,2 2 9 0,-2 4 3 0,-2 4-10 16,0 1-17-16,0 4-14 0,0-2-14 16,-2 7-10-16,0 1-4 0,7 12-9 15,-2 1-7-15,1 7-8 0,0 7-4 0,3 7-13 16,-1 4-5-16,4 8-11 0,0 4-8 16,0-3-7-16,-2 3-5 0,1 0-12 15,0-1-16-15,-1-5-21 0,-3-4-30 16,-1-4-29-16,2-2-35 0,-3-5-29 0,-1-3-28 15,3-3-23-15,-3-4-23 0,-2-4-543 16,-2-3 250-16,2-4 165 0</inkml:trace>
  <inkml:trace contextRef="#ctx0" brushRef="#br0" timeOffset="46425.5666">31781 13898 76 0,'0'-13'120'0,"-2"2"10"15,0 3 0-15,2 3 7 0,0 5 13 16,0 0-3-16,0 0-9 0,17 30-4 0,-6-5-10 16,1 6-10-16,5 12-8 0,0 3-13 15,6 16-7-15,-3 5-5 0,-2-2-8 16,-2-10-9-16,-6-5-8 0,0 1-4 0,-1-1-8 16,-1 0-18-16,-3-11-19 0,-1 1-19 15,0-3-16-15,-2-5-8 0,-2-4-11 16,0-4-11-16,-2-6-13 0,0 1-5 15,0-3-8-15,-4-3 0 0,-1-9 6 0,1-1 15 16,-5-3 10-16,11 0 13 0,-16-15 20 16,4 6 8-16,4-4 8 0,2-2 23 15,2-3-1-15,0 1 10 0,-1 0 4 0,3 1 8 16,2-2 2-16,2-1-1 0,3 1 2 16,-1 0 2-16,4 2-2 0,2-1 4 15,2 4 3-15,0-3-2 0,3 3-2 0,2-1 0 16,-2 7 1-16,1-4-4 0,2 5 2 15,0 2-7-15,0 2 4 0,-4 2-5 16,5 5-1-16,-1 0-5 0,-4 0 0 16,0 3-1-16,2-2-7 0,-4 0-1 0,1-1 0 15,-3-1-3-15,1 0 0 0,-2-1-3 16,1 3-1-16,-2-6-3 0,2 3 1 16,0-3 3-16,0 0-5 0,1-3-2 0,-1 0-1 15,1-1-2-15,2 0 1 0,-5 2 0 16,5-6-2-16,0 5-1 0,-5-1 1 15,2 0-1-15,1 2-1 0,0-6 1 16,0 5-3-16,-1 1 1 0,0-2 0 0,2 3 2 16,-2-2-1-16,0 3-1 0,-1 0-2 15,2 0 0-15,-1 0 0 0,1 0-2 0,-1 0-2 16,1 3-4-16,-2-3-5 16,1 1-3-16,-2-1-4 0,2 4-5 0,0-4-9 15,-2 0-3-15,2 2-3 0,-1-2-8 16,1 2 1-16,3-2 1 0,-2 0-2 0,3 0-6 15,2 0-1-15,0-4 1 0,3 4 0 16,-2-5 3-16,2 0 11 0,1 1 3 16,-4 0 2-16,4-5 9 0,-4 1 6 15,1 2 12-15,-2-1 19 0,0 0 10 0,-3 1 9 16,2-1 12-16,-6 2 16 0,0 1 4 16,1-2 2-16,-3 3-1 0,-4 1 2 15,-2 2 2-15,0 0 0 0,6 11-3 16,-6-5 1-16,0 10-5 0,0-4-2 0,0 7 2 15,0 0-9-15,2 6-2 0,3 2-2 16,-1 4-3-16,3 3-10 0,-3 5-2 0,4-4-6 16,-2 5 1-16,0-1-6 15,4 1-5-15,-4-3-4 0,2 2 0 0,-2-1-7 16,1-2-8-16,-3-4-6 0,-2-4-9 16,0 2-7-16,-2-3-16 0,0-7-19 0,-4 1-23 15,0-2-35-15,-1-6-30 0,-3 1-23 16,-2-5-30-16,-4-3-509 0,0-6 241 15,-3-4 159-15</inkml:trace>
  <inkml:trace contextRef="#ctx0" brushRef="#br0" timeOffset="46542.9946">32405 14074 35 0,'-8'-21'187'0,"2"4"-26"15,0 5-22-15,1 2-18 0,1-1-23 16,2 4-26-16,-2 0-41 0,2 1-49 15,-5-3-263-15,1 1 95 0,-3 1 63 0</inkml:trace>
  <inkml:trace contextRef="#ctx0" brushRef="#br0" timeOffset="48418.4629">24998 17442 122 0,'0'-12'188'0,"-2"5"-2"15,0-1-6-15,-2 1-9 0,0-1-12 16,-4-2-7-16,2 3-10 0,0 3-5 0,-1-2-5 15,-3 6-11-15,-1 0-5 0,-2 8-1 16,-5 7-4-16,-2 12-5 0,-5 9-8 16,-5 19-8-16,2 4-10 0,10-5-6 15,5-5-7-15,4 1-8 0,3-1-11 0,8-9 1 16,4 1-8-16,6 7-2 0,6-13-5 16,4-1-4-16,1-9-3 0,4-8-5 15,2-3-2-15,1-3-3 0,0-9-2 16,-1-2-3-16,1-6-2 0,2-1-3 0,0-9 1 15,-3 1-1-15,-1-4-3 0,-3-2-1 16,-1 0-2-16,-6-5 1 0,0 2-4 0,-6-1 4 16,-1 6 0-16,-1 3 0 0,-1-2 2 15,-2 5-3-15,-1 2 1 0,0-1-10 16,-2 6 9-16,0 5 0 0,2 1 1 16,-6 0 0-16,10 7-4 0,-2-1-3 0,0 0 7 15,1 3 1-15,4-3-1 0,-3 2-7 16,3-1 5-16,-1-1 0 0,2 2-2 15,-2-7-3-15,-2 3 0 0,3-4-3 16,-4 0 0-16,-1-5-1 0,-2 3 4 0,-1-6-1 16,-3-3 0-16,-4 3 0 0,-3-5 0 15,-1-1 1-15,-4 1 1 0,-4-2 2 0,-2 1 4 16,1 1 2-16,0 0 0 0,1 0-1 16,3 5 6-16,-2-6-2 0,4 6-2 15,1-3 0-15,2 2 0 0,4 1-1 16,0-3 0-16,6 3-2 0,0-1 3 0,4-1-3 15,1 2 0-15,4 7 1 0,2-5 0 16,-3 6-4-16,3 2 6 0,4 2-3 16,-2 1 3-16,2 5-1 0,0 1-1 0,0 3 0 15,-2-5 1-15,2 4-1 0,-4 0-1 16,2 1 3-16,-5-4 0 0,-1 2-1 16,2-5-2-16,-3 0 2 0,-2-1 2 0,2 2-1 15,-2-4-2-15,0-3-1 0,3-1-6 16,0-5 8-16,1-3-1 0,3-4-1 15,2 1-1-15,0-5 0 0,2-1-3 0,-2-2 2 16,0 5 2-16,-1 0-4 0,2 1 2 16,-4 3-3-16,2 1-2 0,-2 1 4 15,1 6 1-15,2 1 2 0,2 2 0 0,-1-1-1 16,2 2-1-16,5 4 1 0,1 0 2 16,-2 1-4-16,2-1-3 0,2 0 6 15,-3-4 1-15,3-1-1 0,2-2 0 16,-3-5-1-16,1 0-1 0,0-3 2 0,1-6-1 15,-1-9 2-15,-4 2-1 0,0-6 2 16,2-5-2-16,-3-3 2 0,-5-6-2 16,0-6 5-16,-6 1-3 0,-6-2 4 15,-1-4 1-15,-5 11 9 0,-2 3 9 0,-3 3 3 16,-1 6 6-16,2 4 8 0,-4 5-11 16,2 6 1-16,-1 7-5 0,2 3 0 15,-1 5-5-15,6 0 2 0,-2 20-2 0,4 0-6 16,6 2-1-16,2 7 2 0,4 4-2 15,3 6 5-15,2 3-13 0,2 0 0 16,9 13 1-16,-4-7-10 0,-8-10 2 0,1 2-16 16,1 0-6-16,-8-6 0 0,0 0-1 15,0-7 1-15,-6-6 7 0,0 0-3 0,-4-2-2 16,-2-5-1-16,-2-7 0 0,-2 1 5 16,-2-8-1-16,-2 0 3 0,-4-6 3 15,0-7 2-15,4-2 6 0,-3-5 0 16,4 0-1-16,3-3-2 0,2 3 6 0,4-3 0 15,2-2-6-15,7 5 0 0,0-1 4 16,-1 0-3-16,4 6 0 0,4 2 1 0,1 1 0 16,0 5 2-16,0 5-2 0,0-2 2 15,0 8 1-15,2-2 2 0,-2 3-5 16,2 3-3-16,-1-1-3 0,-4 7-7 16,0-7-16-16,-4 7-18 0,-2-1-21 0,1 1-22 15,0-7-24-15,-5 6-19 0,1-6-29 16,-3 2-15-16,0-4-20 0,-2 1-24 0,-2-6-476 15,0 0 238-15,0 0 157 16</inkml:trace>
  <inkml:trace contextRef="#ctx0" brushRef="#br0" timeOffset="49302.6109">26773 16948 81 0,'0'0'68'15,"13"6"-5"-15,-5-4-16 0,1 4-15 16,2-4-14-16,1 7-15 0,0-5-10 16,4 4 0-16,-4-3 9 0,5 3 10 15,-2-2 15-15,0-1 11 0,-1 3 10 0,0-2 15 16,0 1 8-16,-1-1 12 0,0 1 8 16,2 1 6-16,-3 3 4 0,0 0-4 0,2 2 6 15,-4-1-4-15,5 2-1 0,-4 0-7 16,1 1-5-16,3-2-6 0,-3 2-2 15,0 3-7-15,2-3-9 0,-4-2-2 16,4-4-6-16,-4 3-3 0,3-3-3 0,-3 1-1 16,3-6-5-16,2 2-5 0,-3-6 0 15,2 0-2-15,0 0-2 0,3-3-6 16,-2-3 2-16,0 1-2 0,-1-3-3 0,0 2 1 16,0-1-3-16,-2 1-1 0,4-1-5 15,-4 1 1-15,1 4-3 0,1-5 0 16,0 1 0-16,-4 4 5 0,2 2-2 15,2 0 4-15,-2 0 3 0,-1 2-1 0,3 4-3 16,2 1 1-16,-4-1 0 0,2 3-4 16,2 3 0-16,-2-3-2 0,-1 1-2 15,2 0 1-15,-2-2-2 0,-1 3 3 0,2-3 4 16,-4-2-3-16,0-5 9 0,1 5-2 16,-1-6-2-16,3 0 1 0,-2-4-1 15,1 2 2-15,1-5-4 0,0-1 2 0,-1-6-5 16,6 3 0-16,-4-3-6 0,1-1 1 15,2 0-1-15,-4 2-1 0,-1-1 0 16,-1 3-2-16,0 1 0 0,-1 3-2 16,1-1-3-16,-5 3 3 0,2 5-1 0,1 0 5 15,0 1-2-15,-1 5-4 0,-2 0 2 16,4 3 2-16,-2 3-1 0,0-5-1 0,0 5-5 16,3-3 1-16,-3-1 4 0,1-1-5 15,-1 2-2-15,1-5-3 0,-1 2 1 16,0-4-7-16,4 2 2 0,0-4-4 15,-2-6-1-15,1 5 0 0,0-5-2 0,1-1-4 16,-1-5-2-16,-1 3 3 0,1-3 2 16,-2 4 3-16,-3 1 0 0,2 1 2 15,-2-2-2-15,1 7 1 0,-2-5 5 16,1 6 0-16,-6 0-3 0,12 0 1 0,-3 6 4 16,-1-5 3-16,1 5 0 0,1-4 1 15,1 4 1-15,-1-4-3 0,4 2 3 16,2-3 4-16,-3-1 1 0,2 0 2 0,0 0 1 15,-1-1-1-15,1-5 2 0,0 0 1 16,-5-2 2-16,1 1 2 0,-2-5-2 16,-5 3-3-16,-4-3 3 0,0 5 0 0,-4-4-4 15,-5 1 2-15,-2 4 0 0,-3-1-1 16,-2 5-6-16,0-3-8 0,1 5-13 0,0-5-21 16,0 4-15-16,5-2-23 0,-2 3-25 15,0 0-22-15,12 0-22 0,-12 0-17 16,12 0-17-16,-4-3-18 0,4 3-435 15,0 0 215-15,12-11 143 0</inkml:trace>
  <inkml:trace contextRef="#ctx0" brushRef="#br0" timeOffset="49788.1749">28444 16908 106 0,'18'-15'77'0,"-5"6"17"0,0-1 5 0,-7 3 19 16,2 1 10-16,-3 1 4 0,-3 3-1 16,2-1-4-16,-4 3 3 0,0 0-6 15,0 0-8-15,2 16-7 0,-2-4-8 16,2-5-6-16,-2 2-6 0,2 2-7 0,3-3-4 15,-3 4-8-15,2-5-8 0,1 3-3 16,-1-2-9-16,0-3-2 0,0 1-2 16,2-4-8-16,2-2-1 0,-8 0-5 0,20-2-1 15,-10-4-6-15,-1 1-2 0,1 1-4 16,-1 0-1-16,2 2-3 0,-1 0-2 16,-2-2-2-16,2 4-3 0,0 0 3 0,0 4-1 15,-2-2 0-15,3 4-1 0,0-5-1 16,0 5-3-16,-1-4 3 0,2 4-1 15,0-6-2-15,0 0 0 0,0 0 1 16,2-2-6-16,0-4 2 0,-1-5 0 0,-3 1 0 16,1-5-2-16,-2-2-5 0,-3 2 4 15,-2-4 2-15,0 3-1 0,-2 1 5 16,-2 2 6-16,2-1 1 0,-2 3 0 0,0 1-2 16,0-1 0-16,0 6-2 0,0-4 0 15,0 9 0-15,7-1-1 0,0-1-3 16,-7 2 1-16,16 3 1 0,1 2-4 0,2 4-5 15,4-1 1-15,3 3-1 0,-3 2 1 16,1-4-1-16,-4 9 3 0,2-3 4 16,-6 4 7-16,-2 3 7 0,-4-2 6 15,-2 1 3-15,-5 0-2 0,-3 0 7 16,-5-2-4-16,-1 2-6 0,-4 0-3 0,-1-3-19 16,-2-5-27-16,1-1-32 0,-4-5-32 15,4-1-38-15,-1-5-48 0,1-2-63 0,3-4-511 16,2-2 255-16,1-6 169 0</inkml:trace>
  <inkml:trace contextRef="#ctx0" brushRef="#br0" timeOffset="50057.9537">29561 16541 208 0,'14'-6'282'0,"4"4"-23"0,-4-4-23 15,5-1-17-15,7-2-4 0,4-3 1 16,3-1-2-16,12 0-7 0,2-6-5 0,3 2 2 15,24-9-14-15,2 2-12 0,5-1-6 16,4 0-13-16,4 2-11 0,-3-4-8 16,5 7-11-16,0-5-7 0,-2 4-13 15,-8 0-13-15,-8 4-1 0,-15 3-14 16,-11 3-8-16,-11 1-7 0,-7 5-9 0,-3-1-16 16,-2 0-18-16,-4 2-29 0,-1 0-26 15,-6 3-27-15,-3 1-30 0,-3-4-41 0,-7 4-38 16,0 0-31-16,0 0-38 0,0 0-18 15,0 0-19-15,-30 0-710 0,15 0 335 16,-1-4 220-16</inkml:trace>
  <inkml:trace contextRef="#ctx0" brushRef="#br0" timeOffset="50277.5168">30725 15956 136 0,'-9'-8'131'0,"1"3"4"0,0-3-7 16,2 4-7-16,4 2-7 0,0-4 5 0,2 6 7 15,0 0 12-15,10-7 4 0,0 5 1 16,3 2-1-16,2 0-4 0,6 0-3 15,5 4 3-15,3 4 1 0,5 1 0 0,-2 4-3 16,0 2 3-16,1 12 4 0,-7-5-17 16,-8 6 12-16,-4 5 12 0,-8-4-2 15,-8 4-3-15,-6 5-8 0,-12 6-11 16,-12 12-13-16,-8-7-9 0,-2-5-26 0,-2 1-30 16,6-10-46-16,3-8-44 0,1-1-54 15,2-5-61-15,5-6-63 0,-1 0-58 16,4-3-812-16,2-5 371 0,-1 3 244 0</inkml:trace>
  <inkml:trace contextRef="#ctx0" brushRef="#br0" timeOffset="51292.7977">28812 18152 158 0,'2'-13'216'0,"-2"5"-10"15,0 0 1-15,-2-4 5 0,-3-1-2 16,-3 2-2-16,-3 0-10 0,-4 3-19 0,-3 2-14 16,-4 5-9-16,-7 2-12 0,-7 7-12 15,-7 11-9-15,-13 10-8 0,-2 9-13 16,3-2-7-16,4 6-11 0,3 0-7 0,14-4-10 16,6-3 1-16,11-7-14 0,5-1-13 15,3-4-6-15,6-4-8 0,9-4-4 16,2-2-16-16,4-6-7 0,5-5-3 0,5-4-4 15,4-6 0-15,13-13 2 0,-1-6 1 16,15-19 0-16,-4-3 2 0,-2-13 8 16,-8 0 0-16,-1-7 5 0,-8-12 0 0,-9 2 1 15,-4-9 3-15,-10 1 4 0,-5 3 3 16,-6 3 5-16,-5 10 3 0,-4 11 17 16,0 16-4-16,3 6 7 0,-2 8 5 15,0 2-11-15,4 7-6 0,0 3-2 0,0 9 7 16,1 5-12-16,3 8-5 0,2 5 0 15,2 11-5-15,2 2-1 0,4 13-2 0,9 10 8 16,1 4-5-16,19 15-9 0,-1 3-12 16,2-7-15-16,2 3-9 0,0-6-1 15,5 2-10-15,-6-9-2 0,-3-10-3 16,-4-6 5-16,-3-5 3 0,-5-4-5 0,-6-9 3 16,2 1 5-16,-4-4-6 0,-1-1 6 15,2-11 2-15,-7 3 2 0,3-9 5 0,-3-1 6 16,3-5 3-16,-2 0 3 0,-1-4 8 15,-2-4 5-15,0 6 8 0,2-4-1 16,-3-1 11-16,2 9 5 0,-3-3 6 16,0 5 9-16,-2-1 2 0,0 2-3 0,2 5-1 15,-4 1-2-15,0 0-2 16,13 13-6-16,-7-4 3 0,1 5-8 0,1-1-5 16,3 0-1-16,-1 3-1 0,6-3-3 0,0 1-4 15,1 0-3-15,2-3 1 0,2-3-1 16,-1-5-3-16,-2 0-1 0,6-6-8 15,-1-5-2-15,1 0-3 0,0-6-6 0,2-2-2 16,-1-7-1-16,1 0 3 0,-5 0-4 16,-2-2 3-16,-4 6 3 0,-2 3-3 15,-5-2 4-15,-1 3 3 0,-1 5 3 16,-4-2-1-16,0 4 1 0,0-3 0 0,-2 4 0 16,0 1-1-16,2 5 0 0,-2 1-2 15,4-8-3-15,-4 8 4 0,14 0-10 0,-6 0 1 16,4 0-1-16,3 2-2 0,2 4-3 15,0-5 2-15,2 9-5 0,-4-7 3 16,1 9 1-16,0-5 3 0,-6 7 3 0,-1-1 2 16,-3 2-1-16,-4-1 3 0,-4-1 1 15,-2 3 1-15,-3 1-1 0,-5-2-4 16,-3 4-13-16,-2-4-22 0,-2 1-21 16,-4-5-32-16,2-3-29 0,-3-1-32 0,6 0-29 15,-2-2-22-15,1-5-29 0,0-5-559 16,2-1 273-16,-2-2 180 0</inkml:trace>
  <inkml:trace contextRef="#ctx0" brushRef="#br0" timeOffset="51421.4853">29367 17648 166 0,'-6'-6'156'0,"2"0"-13"0,2 4-10 16,2 2-15-16,-6-7-14 0,6 7-16 15,-2-6-16-15,2 6-15 0,0 0-23 0,6-6-24 16,-6 6-31-16,18 2-32 0,-6-2-32 15,5 0-229-15,0 4 107 0,4-2 70 16</inkml:trace>
  <inkml:trace contextRef="#ctx0" brushRef="#br0" timeOffset="52466.8016">30011 17630 134 0,'0'0'226'0,"0"0"7"16,11 4-1-16,-9-2 3 0,-2-2-9 15,5 12-8-15,-5-5-6 0,2 0-17 0,0 7-24 16,2-1-4-16,-2 2-21 0,5-1-19 16,1-1-9-16,0 3-15 0,4-3-5 15,2 2-10-15,3 2-13 0,2-3-6 16,0-5-4-16,2 3-13 0,0-5-11 0,1-5-4 16,-1 4-11-16,0-8-6 0,0-2-7 15,1-2-3-15,-2-1-4 0,4-3-1 0,-3-3-1 16,-3-6 0-16,2 4 0 0,-1-4 3 15,-2 3-1-15,-2-3-2 0,-1 5 3 16,2 0 2-16,-6 0 0 0,0 0-2 16,1 6 0-16,-2-4 0 0,1 5 6 0,-2 1 0 15,1 4 5-15,1-2-1 0,4 8-1 16,-2-4 0-16,2 8 1 0,4-1-5 16,1 6 2-16,-4-6-4 0,2 7 0 15,-1 0 0-15,0-3-4 0,-2-1 1 0,-1 2 2 16,0-5-8-16,-1 0 5 0,-1 1-2 15,-1-2-1-15,1-4-1 0,0 2-1 0,-1-3-2 16,2-2 3-16,4-5 0 0,-2 0 0 16,3 0-4-16,1-1 5 0,0-1-6 15,4 1 3-15,-1-5-2 0,0 2 5 16,-2 0 0-16,3-1-6 0,-4-2 4 0,1 1-2 16,-2-1-4-16,-2 0 2 0,-1-2 5 15,0 0-1-15,-4-5-3 0,0 5 6 0,-3 0 4 16,-3-2 9-16,1 3 0 15,-5 6 12-15,2-4-2 0,-4 5 3 0,0-2 5 16,-3 7-1-16,-2-4 8 0,7 6 4 16,0 0 1-16,-16 8 3 0,10 1-1 0,-1-2-10 15,5 5-2-15,0-4-3 0,2 4-4 16,4 3-2-16,1-1-5 0,5-1-3 16,0 0-9-16,8 1-8 0,0-1-12 15,1-5-10-15,3-1-8 0,1-7-5 0,-2 0-5 16,4-2 6-16,1-5 3 0,2-5 1 15,-3-7 0-15,0-2 5 0,-2-2 13 0,3-10 4 16,-5-9 8-16,-4 1 12 0,-4-12 3 16,-1-17 13-16,-3-7-1 0,-7 10 3 15,-2 6 5-15,-4-17 8 0,-5 16 11 16,1 8 5-16,-5 10 14 0,3 4 5 0,1 6-1 16,-2 6-5-16,3 1-5 0,-2 6-9 15,1 8-5-15,0 0-4 0,3 7-6 0,-2 6-3 16,8 0-7-16,-11 12-1 0,7 2 0 15,2 5-11-15,0 10-2 0,4-2-16 0,2 7-16 16,0 7-15-16,3 8-19 16,5-2-17-16,1-3-15 0,2 3-2 0,4-4-7 15,0-2-5-15,4-7-1 0,1 1 4 16,-4-9 9-16,4-2 4 0,1-6 4 0,-1-4 4 16,1-6 4-16,-2-2 6 0,1-5 3 15,1-1 9-15,3-4 7 0,-3-2-1 16,0-5 6-16,-4 1 8 0,1 3 11 15,-8-5 10-15,2 5 12 0,-4-1 9 0,-2 1 8 16,-3 1 7-16,-1 4 7 0,-4-2 4 16,-2 4-1-16,0 0 7 0,0 0-3 15,2 15 1-15,-2-5-7 0,0-2 2 0,2 0-4 16,3 4-6-16,-1 1-5 0,5 1-1 16,-1-4-2-16,4 3-9 0,2 0-11 15,2 1-10-15,1-1-17 0,5-5-16 0,-2 1-11 16,2 1-13-16,-1-7-16 0,0 1-21 15,-2-2-26-15,-2-2-31 0,2-2-35 16,-2-2-38-16,-2 1-26 0,0-3-26 0,-5-7-696 16,-4 5 333-16,-1-5 219 0</inkml:trace>
  <inkml:trace contextRef="#ctx0" brushRef="#br0" timeOffset="52582.5773">31722 17056 255 0,'-36'-13'342'0,"6"6"-8"16,9 0-13-16,7-7-40 0,4 1-27 15,10-1-23-15,10-6-30 0,10-9-18 0,23-15-40 16,12-6-51-16,5-5-68 0,17-9-102 16,2-11-115-16,-1-1-620 0,-10-6 276 0,-9-2 183 15</inkml:trace>
</inkml:ink>
</file>

<file path=ppt/ink/ink1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7T04:49:53.148"/>
    </inkml:context>
    <inkml:brush xml:id="br0">
      <inkml:brushProperty name="width" value="0.05292" units="cm"/>
      <inkml:brushProperty name="height" value="0.05292" units="cm"/>
      <inkml:brushProperty name="color" value="#FF0000"/>
    </inkml:brush>
  </inkml:definitions>
  <inkml:trace contextRef="#ctx0" brushRef="#br0">15362 3389 5 0,'11'0'29'15,"-11"0"2"-15,19 6-4 0,-5-3 4 0,4 1-3 16,5 4 3-16,4-2 2 0,8-3 1 15,7 3 7-15,11 1-7 0,8-2 0 0,28 0 0 16,1-3-3-16,9 0-5 0,2-2 0 16,0-2-1-16,8-2-7 0,28-2 0 15,7-5 2-15,4 0-4 0,9-5-1 16,6-3 4-16,8-6-9 0,49-6-2 0,0-2-2 16,9-3 5-16,14 0-5 0,7-1 0 15,-1 2 3-15,8-1-6 0,-5 6 4 16,2 1 0-16,-9 7-3 0,-11 2 3 15,-44 7 0-15,-2 6 0 0,-10 2-4 16,-15 2-2-16,-15 3-3 16,-33 0-3-16,-12 4-1 0,-8 0-2 0,-23 1-5 0,-13-1 3 15,-6 2-12-15,-11-1-4 0,-3 0-7 0,-7-1-4 16,-4-3-7-16,-6 3-2 0,0-2-110 16,-10-2 54-16,-3 0 34 0</inkml:trace>
  <inkml:trace contextRef="#ctx0" brushRef="#br0" timeOffset="382.3764">16992 3634 451 0,'-72'18'-21'0,"12"-5"19"16,14-4-7-16,11 1 8 0,5-6 2 0,6 1-4 15,5 0 1-15,2-1 3 0,2-1-2 0,7 1 3 16,4 0 1-16,6-1 8 0,-2-3 1 0,30 2 2 16,3-2 6-16,27-4 1 0,33-1-1 15,36-9-1-15,13-1-1 0,12-2 5 16,11-2-1-16,11-2-5 0,50-4 4 16,8-2-1-16,-2 1-3 0,-5-1 0 0,-45 7-3 15,-2-2 0-15,-1 1 2 0,-3 3 1 16,-2 0-5-16,-13 3 1 0,-7 2 1 0,-14 1-7 15,-9 3 3-15,-29 2-2 0,-3-2 1 16,-8 3-2-16,-4-1-1 0,-19 4 1 16,-11-1-4-16,-8 2 0 0,-3-1 0 15,-5 1-5-15,-7 1-2 0,-3-2-7 0,-1 1-1 16,-7 2-3-16,0-1-8 0,-3 1-10 0,-2-1-20 16,-3-2-186-16,2 1 81 0,-2-2 54 15</inkml:trace>
  <inkml:trace contextRef="#ctx0" brushRef="#br0" timeOffset="1400.3467">26663 2209 18 0,'-13'-5'32'0,"1"1"-7"0,-4 4-1 15,-4 4 0-15,-10 5-3 0,-3 9 2 16,-25 12-1-16,-7 11 0 0,-18 17 2 16,-2 10 5-16,-2 6 0 0,5 11 1 0,1 2 4 15,6 3-5-15,7-2-2 0,9 1 1 16,6-5 1-16,19-15-1 0,6-3-3 16,11-10 1-16,9-9-6 0,3-3 0 15,10-3 1-15,5 9-2 0,5-6 0 16,7 0-1-16,7-7-3 0,17 7-1 0,-2-15 0 15,1-8-3-15,3-6 5 0,4-7-2 16,-3-8 2-16,3-3 1 0,3-9-6 0,13-9 4 16,-7-7 1-16,-16-3-5 0,-11 0 1 15,-7-3 1-15,-10 2-3 0,-6 0 1 16,-7 3 0-16,-8 1-3 0,-5 3-1 16,-7-2 0-16,-6 4-1 0,0 2 6 0,-2 4-6 15,3 2 2-15,1 5-1 0,4 1-6 16,0 4-1-16,6 5 3 0,4 5-3 0,2 2 0 15,4 3 3-15,0 5-2 0,6 6-2 16,2 3 2-16,3 0 0 0,4 7-3 16,-3-2 3-16,3 4-2 0,-2-1-3 0,2 3 0 15,-3-1 1-15,2 0 2 0,-4-4-7 16,0 1-3-16,1 1-8 0,-2-5-7 16,-1-2-9-16,-2-2-12 0,1 0-12 0,-1-4-11 15,0-3-160-15,0 1 79 0,1-6 51 16</inkml:trace>
  <inkml:trace contextRef="#ctx0" brushRef="#br0" timeOffset="1573.7974">27004 3789 28 0,'-6'32'49'0,"1"-3"-17"16,-3-5-32-16,2 1-38 0,-1-3 13 16,-1 2 9-16</inkml:trace>
</inkml:ink>
</file>

<file path=ppt/ink/ink1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05:57.540"/>
    </inkml:context>
    <inkml:brush xml:id="br0">
      <inkml:brushProperty name="width" value="0.05292" units="cm"/>
      <inkml:brushProperty name="height" value="0.05292" units="cm"/>
      <inkml:brushProperty name="color" value="#FF0000"/>
    </inkml:brush>
  </inkml:definitions>
  <inkml:trace contextRef="#ctx0" brushRef="#br0">14723 6460 58 0,'-8'1'108'15,"8"-1"-3"-15,-6 2-6 0,6-2 6 16,0 0 1-16,2 8 4 0,-2-8-9 0,10 8-4 16,0-5-5-16,3 3-3 0,6 0-1 15,4-3 3-15,7 2-10 0,10-2-3 16,5-1 1-16,8-2-6 0,13 0-1 16,31-2 1-16,4 2-10 0,8-5-3 0,6 1-7 15,25-2-4-15,1-3-1 16,-2 1-3-16,3 1-4 0,-7 0 2 0,0-2 3 15,1 0-3-15,-24 3-6 0,0 0-3 0,-3 0-3 16,-8 2-4-16,-4-1-1 0,-6 1-3 16,-19 0-5-16,-13 2 3 0,-1-2-4 15,-11 4-4-15,-8-2-1 0,-5 1 1 0,-4-2-3 16,-5 1 5-16,-1 2 4 0,-3 0 2 16,-2-1 5-16,-3 1 2 0,0-2-3 15,-4 2 2-15,1 0-3 0,-3 0-2 0,1 0 0 16,-2 0-3-16,-9 0-5 0,16 0 1 15,-16 0-7-15,14 0-10 0,-8-3-4 0,-6 3-15 16,10-1-14-16,-10 1-14 0,0 0-22 16,9 0-19-16,-9 0-29 0,0 0-18 15,0 0-20-15,0 0-17 0,0 0-473 0,0 0 220 16,0 0 145-16</inkml:trace>
  <inkml:trace contextRef="#ctx0" brushRef="#br0" timeOffset="7047.5621">14704 7700 11 0,'-7'2'18'0,"3"2"3"16,4-4 0-16,-10 1 3 0,6 1 1 0,4-2 1 15,-9 4 3-15,9-4-3 0,-6 4 2 16,6-4 0-16,-7 2 2 0,7-2-1 16,0 0 0-16,-6 3 1 0,6-3-5 15,0 0 4-15,-2 5 2 0,2-5 6 0,0 0 1 16,17 3-1-16,-6-3 4 0,3 0 1 0,6 0 0 15,2 0 2-15,8 0 0 0,4 0-5 16,7-2-3-16,5 2 3 0,5-1-4 16,8 1 1-16,5-2-5 0,1 2-4 0,5-3-2 15,21 3 0-15,0-1-5 16,-13 2 9-16,14 2-7 0,-3-1-6 0,-14-1-3 16,-7 1 7-16,-3 0-5 0,-1 0 2 15,-5 0-7-15,0 0 5 0,-9 0-6 16,-4-2-4-16,-3 3 12 0,-8-3-9 0,1 0-5 15,-4 3 1-15,-2-3-4 0,-7 0 3 16,1 0 0-16,-6 1-3 0,1-1 5 0,0 0 1 16,-6 0-2-16,2 2-2 0,-4-2 2 15,1 0-3-15,-2 2 4 0,0-2 2 16,-2 2-5-16,0-2-9 0,-8 0-6 0,0 0-14 16,11 0-13-16,-11 0-10 0,0 0-21 15,0 0-10-15,0 0-16 0,0 0-229 16,-27 5 111-16,15-5 73 0</inkml:trace>
  <inkml:trace contextRef="#ctx0" brushRef="#br0" timeOffset="7649.6454">14600 7808 64 0,'12'-4'61'0,"6"1"-2"16,-8-1-6-16,5 0-6 0,0 2 1 15,-4-1-7-15,1 0 0 0,2 1-1 16,-4 1 1-16,-2-1-3 0,0 0-2 0,1 2-2 16,0-2 0-16,-3 0-5 0,-6 2-4 15,13-2 3-15,-7 0-1 0,-6 2-2 16,10-2 5-16,-10 2-4 0,11-1 2 0,-6-2-2 16,1 2 3-16,-6 1-2 0,12-6-6 15,-4 4-1-15,4 0-1 0,2 0 6 16,1-2 4-16,7 0-6 0,0 1 9 0,8-1 4 15,8-4 3-15,3 5-3 16,5-3 4-16,13-2-7 0,26 3 1 0,2-2 4 16,4 1-3-16,2-1-7 0,2 3 2 0,5 1-8 15,-5 3 3-15,2-1-7 0,-4 1 8 16,-14 0-12-16,-12 1 3 0,1 1-6 16,-3-1-1-16,-3 2 6 0,-3 0-6 0,-10 0-3 15,-1-1 2-15,-3 1-1 0,-3 0-5 16,-8 0 4-16,-2-2-6 0,-5 2-1 15,-3-2 0-15,-3 1 3 0,-2-2-6 0,-4 0 4 16,-3 2-6-16,2 0-6 0,-8-2-5 16,-6 0-3-16,0 0-11 0,0 0-3 15,0 0-7-15,0 0-6 0,0 0-6 0,0 0-13 16,0 0-9-16,0 0-14 0,0 0-18 16,-34-2-260-16,28 0 124 0,-3 2 83 15</inkml:trace>
  <inkml:trace contextRef="#ctx0" brushRef="#br0" timeOffset="31659.3074">20795 11919 28 0,'-8'0'55'0,"2"2"-6"0,-3-1-3 0,3 2-4 0,-2 0-2 16,-3 3-6-16,2 0 2 0,-1 0-4 16,2-1-5-16,-6 3 3 0,4-1-5 0,0 2-2 15,-1 0-3-15,1-2 0 0,-1 1 3 16,2-2-4-16,1 0 1 0,0-1 3 0,2-1-3 16,-2 2-2-16,2-2 1 0,2-1-2 15,-2 0-2-15,2 0-1 0,4-3-1 16,0 0-3-16,0 0 2 0,0 0-1 15,-11-13 2-15,13 2-2 0,5-3-1 0,1-6 4 16,4-3-7-16,8-7 10 0,7-4-2 16,15-15 1-16,7-2 5 0,9-3 0 15,1-1 6-15,11-8-4 0,3 0 1 16,-11 12 5-16,1 3-9 0,-1 0-1 0,-1 5-1 16,0 2 0-16,-3 4-1 15,-13 8 0-15,-7 6-4 0,-7 4-4 0,-3 4-3 16,-6 2 2-16,0 1-1 0,-3 1 2 15,-4 1-3-15,0 2 4 0,-3 0-11 0,2 2 3 16,-4 0-9-16,-2 0-9 0,-2 0-3 0,1 2-10 16,-5 3-3-16,-2 1-8 0,4-5-8 15,-4 5-3-15,0 0-9 0,0 0-9 16,0 0-9-16,-27 10-167 0,15-7 84 0,-6 7 54 16</inkml:trace>
  <inkml:trace contextRef="#ctx0" brushRef="#br0" timeOffset="32054.6009">20823 12178 88 0,'51'-47'97'0,"9"-5"-11"0,11-11 3 15,6 3-6-15,-1-2 5 0,-11 11-8 16,1 4-5-16,-1 1 1 0,-1 4-11 0,-5 4-11 16,-6 1 3-16,-8 7-13 0,-9 10 0 15,-8 2-6-15,-2 3 1 0,-4 2-5 16,-5 1 0-16,-1 2-8 0,0 1-6 15,-2 1-1-15,-3-1-4 0,2 3 5 0,-5 1-7 16,3-1 0-16,-5 0 2 0,2 0-5 16,-1 4 0-16,0-2-2 0,-1 3-1 15,0-4-3-15,-6 5-8 0,6-3-2 0,-6 3-13 16,0 0 2-16,0 0-14 0,0 0-3 16,0 0-12-16,0 0-9 0,0 0-8 15,-14 15-13-15,7-9-11 0,-2 0-224 0,3-3 106 16,-2 3 70-16</inkml:trace>
  <inkml:trace contextRef="#ctx0" brushRef="#br0" timeOffset="45713.3108">28123 6696 73 0,'-6'-6'77'0,"2"4"-2"0,4 2-4 0,-8-4-2 0,8 4 3 16,-7-3-14-16,7 3-6 0,-6-2-3 15,6 2-5-15,0 0 5 0,0 0-18 0,-8 5 9 16,3 3 2-16,3 3-4 0,-2 4 4 16,-1 9-6-16,-1 2 3 0,2 3-7 15,0 8-4-15,-2-2 1 0,2 3-8 16,2 0 4-16,-1 2-7 0,0 0 5 0,3-2-9 16,3 2 0-16,-3-3-2 0,3-5-4 15,1 0 3-15,-2-1-5 0,4 3 2 0,-4-4-8 16,2-5-8-16,-2 0-7 0,2-2-7 15,-2-4-16-15,0-2-15 0,3 0-16 16,-5-4-19-16,2-1-223 0,0-5 106 16,0-1 70-16</inkml:trace>
  <inkml:trace contextRef="#ctx0" brushRef="#br0" timeOffset="46367.6441">28666 6841 35 0,'14'7'100'0,"-12"1"-9"16,0 3-1-16,0 4-6 0,1 5 2 15,1 0-9-15,-2 5-7 0,0 0-9 0,0 2-1 16,1 2-10-16,1-1-1 0,-4 2-8 15,2-1 1-15,0-1-7 0,-2-1-2 16,2 0-4-16,-2-5-6 0,0-3 0 0,2 1-4 16,-2-3 1-16,0-2-2 15,0-2 2-15,0-1-1 0,0-6 2 0,-2-3 0 16,2-3-5-16,0 0-1 0,-6-18 9 16,4 0-1-16,-3-4 3 0,3-8 13 15,-2-6-9-15,0-5 1 0,1-1-4 0,1-1 2 16,2 0 0-16,2-2-3 0,3 6-6 15,-1-1 2-15,5 5 2 0,1 1-7 0,1 2 0 16,5 4-6-16,0 1 0 0,4 4-5 16,2 2 2-16,3 2 4 0,3 4-5 15,-2 5 4-15,-2 1-6 0,4 5 2 0,-1 1-2 16,-3 4 2-16,-3 1-1 0,2 7 0 16,-8-1-2-16,0 6 7 0,-4 5-5 15,-7-2-3-15,-6 4-2 0,-6 4 0 16,-10 1-6-16,-5 8 1 0,-9-3-8 0,-6-3 5 15,-13 8 2-15,7-7 4 0,6-6-4 16,-1-1-2-16,8-4 2 0,4 0-5 16,-1-2-1-16,7 0 3 0,1-1-4 0,6 0 1 15,3 2-3-15,5-2 0 0,2 3 7 16,6 1-5-16,2 0 7 0,7 2-2 16,3 5-1-16,6 2 2 0,0-2-2 15,6 1 1-15,1 1-7 0,1 1 3 0,-2-4-3 16,-3-3-1-16,0 0-2 0,-2-1 3 15,1 0 1-15,-4-5 10 0,-1 0-19 16,-2-3-3-16,-4-2-6 0,1 1-10 0,-4-3-4 16,4 1-10-16,-4-4-17 0,-2-1-28 15,0-3-267-15,1 0 125 0,-7-2 82 0</inkml:trace>
  <inkml:trace contextRef="#ctx0" brushRef="#br0" timeOffset="46777.2645">29923 6938 61 0,'-2'-6'96'0,"-3"1"-6"0,1 0-4 15,-4 4-13-15,2-3 3 0,-8 2-3 0,4 2-8 16,-4 2-7-16,-2-1-2 0,-3 5 4 16,-1 4-11-16,-2 1 0 0,-4 5 8 15,-1 5-7-15,-1 0-5 0,-4 5-2 16,1 4 5-16,3-1-12 0,8-2-3 0,0 1-2 15,4 1-7-15,3-1-3 0,2-3-3 16,5 0 3-16,4 0-4 0,2-4-9 16,4-2 6-16,4 0-2 0,8-2-7 15,0 0 9-15,6-2-12 0,3-1-7 0,0-3-3 16,2-2-15-16,1-2-17 0,2-2-22 16,-1-2-33-16,-3 0-299 0,0-2 134 15,-8-1 88-15</inkml:trace>
  <inkml:trace contextRef="#ctx0" brushRef="#br0" timeOffset="47501.6068">28935 6742 1 0,'-5'-8'57'0,"3"2"-1"16,-2 0-9-16,2 1 3 0,-1 1-6 15,1-2-7-15,0 2-4 0,2 4 0 0,-4-7-2 16,4 7-5-16,-4-6-1 0,2 2-2 16,2 4-2-16,-3-5-3 0,3 5 1 0,-4-6-2 15,4 6-4-15,-2-3 1 16,2 3-3-16,0 0 1 0,-4-6-4 0,4 6-3 15,-2-5 1-15,2 5 1 0,0 0 0 16,0 0-3-16,0 0 1 0,-4-2 5 16,4 2-4-16,-2 13 3 0,0 1 5 0,-2 5 4 15,-4 8 3-15,0 11-1 0,0 5 1 16,-2 10-2-16,-4-2-4 0,0 18-1 16,-1 4-1-16,2-13 2 0,0 12-2 0,5-10-3 15,2-6 3-15,2 1-2 0,0-1-2 16,2 0-2-16,2-4 0 0,2-6 2 15,0 6-6-15,0-8 1 0,0-1-4 0,2-3-2 16,0 0-4-16,0-4-2 0,0-4-5 16,-2-2-1-16,0-4-13 0,3 1-10 15,-3-6-14-15,0-5-18 0,1 4-164 16,-1-9 79-16,0 0 53 0</inkml:trace>
  <inkml:trace contextRef="#ctx0" brushRef="#br0" timeOffset="48068.6882">30359 6745 78 0,'40'2'71'0,"-2"0"-8"0,-4 0-8 16,-3 0-3-16,-3 0-6 0,2 0-5 16,-5 0-1-16,1 2-7 0,-5-3-5 15,-2 1-9-15,-2 0-3 0,-5 0-9 16,0-2-15-16,-6 2-19 0,-6-2-16 0,0 0-118 15,6 1 55-15,-6-1 36 0</inkml:trace>
  <inkml:trace contextRef="#ctx0" brushRef="#br0" timeOffset="48251.8857">30551 6770 30 0,'-4'6'39'0,"2"2"1"0,-2 0-1 0,4 6 1 15,-2 3 3-15,4 4-5 0,-2 1 2 16,2 6-4-16,-2 0 0 0,4 3-7 15,0 5 0-15,-2 0-1 0,3 2-5 0,-1-1-4 16,1-1-2-16,1 0-1 0,-4-5-1 16,2-1-6-16,0-2-8 0,-2-1-9 15,2-2-13-15,0-2-20 0,1-4-128 16,0-4 57-16,-1 0 38 0</inkml:trace>
  <inkml:trace contextRef="#ctx0" brushRef="#br0" timeOffset="48570.1808">31180 6896 18 0,'0'-6'82'16,"-4"4"-1"-16,4 2 4 0,0 0 9 0,-26 19-7 15,12-2-4-15,-10 6-4 0,1 2 1 16,-4 7-7-16,-1 0-6 0,-1 1 3 0,1 1-6 16,2 1-3-16,5-1 0 0,3-3-9 15,4-1-4-15,4 0-3 0,4-5 0 16,6-2-7-16,6 2 22 0,6-3-5 16,6-1-4-16,7 0-4 0,7-4-10 0,2-2-9 15,4-3-14-15,11-2-14 16,1-3-12-16,3-1-23 0,-4-1-38 0,-5-5-40 15,-8 0-354-15,0-3 159 0,-9 1 105 16</inkml:trace>
  <inkml:trace contextRef="#ctx0" brushRef="#br0" timeOffset="48921.8955">27937 8274 77 0,'26'-2'101'0,"14"-1"-4"16,21-4-8-16,41-6-8 0,38-8-11 15,10 0 0-15,15-6-1 0,15 0-10 0,51-5 7 16,5-1-1-16,0 5-7 0,-3-1 3 16,-45 8 0-16,-2 2 0 0,5 4-1 0,-7 0-1 15,-6 3-8-15,-13 3-6 0,-9-1-3 16,-16 2-4-16,-34 3-6 0,-11 1-11 16,-22 0-12-16,-19 2-12 0,-11 1-28 15,-11-1-24-15,-7 2-37 0,-6-4-337 0,-6-2 146 16,-3 3 96-16</inkml:trace>
  <inkml:trace contextRef="#ctx0" brushRef="#br0" timeOffset="54547.7752">28254 8822 83 0,'-4'-6'80'15,"-2"-2"-7"-15,2 3-4 0,-2 3-4 0,-5-2-8 16,0 4-3-16,-3 6-7 0,-7 1 1 16,-1 8-2-16,-5 6-7 0,-5 8-3 15,-12 15-4-15,1 4-2 0,5 3-1 16,2 2-1-16,11-6-6 0,4-6-1 0,4-1-2 16,7-4-4-16,0 0 3 0,8-6-4 15,2 1 8-15,4-2-8 0,6-4-3 0,2-1-3 16,3-3-2-16,2-3 0 0,4-5 3 15,1-1 4-15,0-7-13 0,0-3 7 16,1-2-2-16,5-6-3 0,-4 0 1 16,4-6 1-16,-3 4 1 0,-1-4-1 0,-3-1-3 15,0 2 7-15,-4 1-2 0,-2 2 2 16,0 2 3-16,-5 1-2 0,1 1-1 16,-2 2-3-16,-3 2 2 0,0 6-2 15,0-1-3-15,-1 5 3 0,3 4-3 0,-1 1 4 16,1 1-1-16,5 3 2 0,-1 0-6 15,6 0 3-15,-2 1 0 0,3-3-2 0,3-2 1 16,-2-1-2-16,2-5 5 0,-1 1-8 16,-2-4 1-16,-2-3 4 0,0-1-7 15,-4-4 4-15,-1-4 2 0,-4-1 0 16,2-3-6-16,-8-1 1 0,-2-3 0 0,-4-2-2 16,-4-2-3-16,-4 1 2 0,0-3 3 15,-4 1 2-15,0 3-5 0,1 1 9 16,0-1-5-16,0 3 0 0,5 0-4 0,-1 3 10 15,0-1-8-15,7 1 0 0,0 1 6 16,4-3-2-16,2 4-3 0,4-4 8 16,5 0-8-16,4 0-1 0,4 0 2 0,2 4 0 15,2-3-6-15,1 4 8 0,1 1 2 16,-4 3-1-16,0 0-5 0,1 3 4 16,-2 3 2-16,2 0-2 0,-3 3-2 0,0 4 3 15,0 1-2-15,-5 3-2 0,2 1 3 16,-2 0 1-16,-1 1 2 0,-2-1-4 15,-1-2 2-15,-3 2 6 0,1-3-6 0,0-1 0 16,-1 0 2-16,0-3-4 0,-3 0 6 16,0-3 3-16,2-1-4 0,0-4-1 15,-6 0-4-15,0 0 5 0,22-11-2 16,-12 3 0-16,1-5 3 0,4-2-1 0,0-3-8 16,-3 3 3-16,2 0 4 0,2 2-6 15,-6 1 3-15,1 0 0 0,0 5 3 0,-3 0-8 16,1 2 6-16,-3 5-2 0,-6 0-1 15,14 5 2-15,-7 1 10 0,0 0-7 16,3 2-5-16,-2 4 0 0,3 0 6 16,0-3-2-16,1 2-2 0,5 1 0 15,3-3 3-15,-2-3-8 0,6 0 7 0,-3-4-1 16,4-2-5-16,2-2 4 16,1-6-3-16,6-3 7 0,-3-7-4 0,-1-1 0 0,4-5 0 15,-2-5-7-15,-5-5 6 0,-1 0-1 16,-5-6 1-16,-2-2-5 0,-6-2 10 15,-3 0-6-15,-4 2 1 0,-4 2 0 0,-2 9 0 16,-4 0 10-16,2 1-6 0,-2 4 11 16,0 3-3-16,0 6-11 0,0 3 6 15,0 7 0-15,-1 5 2 0,5 2-1 16,-8 15 1-16,3 4 7 0,3 6-5 0,2 5 0 16,4 13-1-16,1 8 1 0,4 5 0 15,3 18-3-15,7 0 6 0,-2-2-8 16,2-1 1-16,0-3 3 0,-2-12-2 0,-5-10-8 15,2-1 4-15,-6-7-5 0,0-2-1 16,-4-5 4-16,-2-6-2 0,-2-3 5 16,-2-3-5-16,-2-3-2 0,-2-4-3 15,-4-5-2-15,-4-3 0 0,2-4 2 0,-3-5-3 16,0-4 3-16,0-2 3 0,1-6-4 16,4-2 4-16,-2-2-5 0,4-2 1 15,6-4 8-15,2 4-3 0,2-1 2 0,6-1 2 16,6-4-3-16,2 2 2 0,1 1-1 15,4 3 5-15,-2 0-4 0,1 8 1 0,0 0 2 16,2 1-4-16,-1 5 0 0,-2 2 3 16,0 2-1-16,0 4 0 0,0 1 0 15,-2 3-2-15,0 1 1 0,0 2-1 0,-1 1-4 16,2 1 0-16,-4 0-9 0,1-1-6 16,0-1-7-16,-2 0-14 0,-3 0-10 15,-2-1-14-15,2-3-17 0,-4-2-246 16,-6 0 112-16,10-4 73 0</inkml:trace>
  <inkml:trace contextRef="#ctx0" brushRef="#br0" timeOffset="55433.3089">30353 9310 2 0,'0'9'59'15,"0"-3"0"-15,-3 1 0 0,1-1 2 0,2 0-1 16,-2-3-6-16,2-3-2 0,0 0-6 16,0 0-6-16,0 0-7 0,0 0 1 15,-6-16-4-15,6 9-3 0,2-2-4 0,0-2-4 16,2 1-5-16,1-3-4 0,1 1-5 15,-2-1-8-15,2 1-7 0,0 1-2 16,4 0-7-16,-4-1-3 0,0 3-5 0,2 0-2 16,-2-1-2-16,1 2 5 0,0 1 0 15,-1-1 3-15,0 0 3 0,1 1 2 16,-1 3 1-16,0-4 4 0,0 2 8 16,3 4-5-16,-4-4 4 0,1 1 1 15,-2 4 6-15,-4 1 5 0,12 1 1 0,-12-1 6 16,11 8 4-16,-6-3-4 0,1 3-2 15,-2 0 1-15,2 5 2 0,-2-1 0 16,3 1-6-16,-3 0 6 0,0 1-1 0,3-1-2 16,-3-2-2-16,0 2 1 0,1-3 5 15,-3-1-6-15,2 2-1 0,-2-4-1 16,2-1 1-16,-2 0 4 0,2 0-2 16,0-5 1-16,-4-1-1 0,0 0-1 0,0 0-2 15,20-7 2-15,-16 1-2 0,2 1 4 16,0 2-4-16,1-2 1 0,-1 0-1 0,1 4 4 15,-1-4-3-15,3 2 0 0,-9 3 3 16,12 0 0-16,-12 0-4 0,12 0 3 16,-2 5 2-16,-4-1 0 0,0 3-4 15,2-1-1-15,-1 5 4 0,2-3 2 0,-3 3-9 16,0-2 1-16,0-2-3 0,-1 2 5 16,1-2-4-16,0-1 6 0,-2-1-1 15,1 1 2-15,-3-2 4 0,5-2-2 0,-7-2 1 16,0 0 2-16,20-8-7 15,-9 0-4-15,0 1 5 0,-1-3-1 0,5 2-4 16,-2 1 3-16,0 0-1 0,1-1 0 16,-2 3-3-16,4-1 0 0,1 1 8 15,0 4-8-15,2-4-2 0,1 4 1 0,2 1-2 16,1-2 6-16,1 2-6 0,-1 2-4 0,2-2-6 16,-1 0-9-16,1 0-11 0,5 0-11 15,0 0-16-15,-1-2-14 0,1-2-192 16,2 3 89-16,-3-4 59 0</inkml:trace>
  <inkml:trace contextRef="#ctx0" brushRef="#br0" timeOffset="56291.3041">31796 9082 4 0,'0'-7'53'16,"-4"1"-6"-16,-1 3-1 0,-3 0-5 0,-2 3-2 16,10 0-2-16,-28 5-5 15,9 1 0-15,-3 1-4 0,0 3 1 0,0 0-1 16,1 5-6-16,0 1-2 0,4 1-1 15,0-1-2-15,4 1-2 0,1-2 2 0,3 1-7 16,1-3 3-16,4-2-3 0,0-1 0 16,2-3 3-16,2 1-4 0,2-5-5 15,-2-3 1-15,12 0 4 0,-12 0 0 0,19-5-6 16,-6-1 0-16,0 1-1 0,-1-1 4 16,-2 0-6-16,2 2 2 0,-4 0-3 15,0 1 4-15,1 1-2 0,-1 0-1 16,-1 0 2-16,1 2 1 0,-8 0-2 0,15 2 1 15,-7 0-1-15,3-2 1 0,-2 2 0 16,1 0 0-16,0-2 0 0,3-2 6 16,2 0-8-16,0-2 0 0,4-2 0 0,2-3 4 15,1-1-2-15,0-3 0 0,2-4 4 16,-3-4 2-16,1-2 1 0,-4-4 0 16,-1 1-3-16,-2-5 6 0,-2 1-1 0,-3-1 0 15,-2 4 4-15,0 2 7 0,-2 1 1 16,-2 3 9-16,-2 4-5 0,2 1-6 15,-2 5 0-15,-2 1-3 0,0 5 1 16,0 5-6-16,0 0-1 0,0 0-1 0,-2 23 0 16,2-10-3-16,0 6 2 0,0 2 1 15,2 4 3-15,0 1-10 0,0 1 1 16,0-2 0-16,2 0-2 0,-1-2-2 0,-3-4 1 16,2-3 0-16,0 1 2 0,0-6-2 15,-2-2-4-15,0-3 2 0,2-5 3 16,-2-1-5-16,0 0 5 0,0 0-1 15,11-16 1-15,-5 6-7 0,1 1 3 0,1-1 1 16,-2-2 1-16,5 3-2 0,-4 0-1 16,1 5 1-16,0-2 5 0,0 2-6 15,-1 2 0-15,0 2 1 0,-7 0 4 0,14 3-4 16,-5 2 2-16,-3-1 0 0,2 0 1 16,1 2 0-16,-2 0-3 0,1 0-1 15,-2-1 5-15,2-4-1 0,4 3-3 0,-6-4 5 16,4 0-7-16,3-3 3 0,-3 1 0 15,3-3 4-15,0 2-4 0,-1-3-2 16,0-3 2-16,-2 7 3 0,0-4-2 16,-2 0-5-16,1 0 11 0,-2 3-6 15,-1-1 1-15,0 0-5 0,1 0 4 0,-1 2-1 16,0-2 3-16,-6 4-2 0,8-6-2 16,-3 5 3-16,2-1 0 0,-7 2-7 15,10-2 6-15,-10 2-1 0,10 0 0 0,-10 0 0 16,13 4 2-16,-8-3-1 0,1 2 3 15,-2 0-5-15,2 0 3 0,-1 2-2 16,-5-5 1-16,10 6-6 0,-6-2 5 0,3-1 4 16,-3-1 0-16,3 2-7 0,-3 0 4 15,2-1 1-15,0 0 0 0,0 0-2 16,3-2 2-16,-2 2-3 0,1 0-2 0,0-3-16 16,-8 0-11-16,17 0-23 0,-8-1-27 15,2-4-230-15,-3 3 106 0,0-4 69 16</inkml:trace>
  <inkml:trace contextRef="#ctx0" brushRef="#br0" timeOffset="56426.9396">32427 8688 41 0,'-6'-6'30'0,"0"0"-26"0,-2 4-30 16,0-3 9-16,-2 4 6 0</inkml:trace>
  <inkml:trace contextRef="#ctx0" brushRef="#br0" timeOffset="57294.0854">29983 9131 35 0,'-4'6'75'0,"4"-6"0"0,-2 5-1 15,2-5-2-15,-2 5 8 0,2-5 9 16,0 0-4-16,0 0-4 0,0 0-3 0,0 0-5 16,0 0-11-16,8-16-5 0,-12 10-2 15,4-1-10-15,-4 1-9 0,2 0 4 0,-2 0-6 16,0 0-17-16,0 3-5 0,-2 0-22 16,-3 2-16-16,9 1-15 0,-13 4-15 15,5-1-14-15,1 3-261 0,3 0 113 16,2 1 74-16</inkml:trace>
  <inkml:trace contextRef="#ctx0" brushRef="#br0" timeOffset="57641.4226">30147 9263 50 0,'11'8'69'0,"2"2"-10"16,1 2-1-16,1 1-5 0,2 2-3 0,0 2-6 15,-2 2-5-15,0 0-3 16,-1 0-1-16,-4 2-7 0,0-2 1 0,-4 2-5 0,-2-3 1 16,-2-2-4-16,-2 1 0 15,-4 1 1-15,-2-5 4 0,2-1 0 0,-6-1 8 16,4-5 4-16,0-2 1 0,-2-3-8 0,8-1-1 15,0 0 1-15,-15-15-1 0,15 4-7 16,2-6 0-16,2-2-3 0,5-4-1 16,3-4-11-16,2 0-4 0,2 1-9 15,1-1-12-15,0 0-17 0,2 2-16 0,0 1-15 16,-2 1-21-16,-3 2-182 0,4 4 91 16,-3-2 60-16</inkml:trace>
  <inkml:trace contextRef="#ctx0" brushRef="#br0" timeOffset="87022.0767">15282 15908 22 0,'82'0'63'0,"16"-6"-4"0,16 2-1 16,35-5 0-16,7 0 0 0,7 0-6 16,4-6 1-16,7 5 4 0,4-2 5 15,0 2-7-15,-3-2-5 0,1 5 0 16,-5-4-4-16,-10 7-10 0,-6-2-1 0,-16 1-6 16,-27 3 2-16,-8-2-6 0,-7 2-2 15,-8-4 0-15,-19 4-5 0,-12-1-1 0,-10 1-2 16,-6 0-2-16,-1-2-1 0,-5 2 7 15,-7 2-7-15,-1 0 3 0,-8-6-4 16,2 6-4-16,-3 0 3 0,-2-1 1 16,-2 1-5-16,-3 0-1 0,2 0 0 0,-4-4-1 15,0 4-12-15,1 0-2 0,-3 0-14 16,-8 0-13-16,15-2-15 0,-15 2-18 16,13 0-245-16,-13 0 107 0,8-2 71 0</inkml:trace>
</inkml:ink>
</file>

<file path=ppt/ink/ink1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44:31.616"/>
    </inkml:context>
    <inkml:brush xml:id="br0">
      <inkml:brushProperty name="width" value="0.05292" units="cm"/>
      <inkml:brushProperty name="height" value="0.05292" units="cm"/>
      <inkml:brushProperty name="color" value="#FF0000"/>
    </inkml:brush>
  </inkml:definitions>
  <inkml:trace contextRef="#ctx0" brushRef="#br0">13963 5541 19 0,'0'0'77'16,"0"0"-3"-16,9 10 6 0,-1-8-5 0,6-1 2 16,6 2-3-16,12-3 3 0,10 0-2 15,15-3-4-15,32-2-1 0,8-5-1 0,9-1-4 16,2 0-9-16,-2-1 7 0,0-1-19 16,-2 2 0-16,-1-1-2 0,-3 3-4 15,-5-1-3-15,-4 1-4 0,-4 2-9 16,-16 1 1-16,-7 1 0 0,-3-1-2 0,-1 5 0 15,-5-4-3-15,-6 4-1 0,-5 0 0 16,-2-2 0-16,-9 1 3 0,-2 1 1 0,-6 1 1 16,-4-2 8-16,3 2 2 0,-8-3 5 15,2 3 1-15,-6 0-2 0,3-1 3 16,-4 1-1-16,-3-2-5 0,-8 2-3 16,13 0-3-16,-13 0-4 0,0 0-2 0,0 0-17 15,0 0-21-15,0 0-27 0,0 0-38 16,0 0-38-16,-23 9-32 0,14-4-349 15,3 0 171-15,-3 1 112 0</inkml:trace>
</inkml:ink>
</file>

<file path=ppt/ink/ink1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07:28.174"/>
    </inkml:context>
    <inkml:brush xml:id="br0">
      <inkml:brushProperty name="width" value="0.05292" units="cm"/>
      <inkml:brushProperty name="height" value="0.05292" units="cm"/>
      <inkml:brushProperty name="color" value="#FF0000"/>
    </inkml:brush>
  </inkml:definitions>
  <inkml:trace contextRef="#ctx0" brushRef="#br0">9821 7096 26 0,'0'0'29'0,"-4"1"-6"0,4-1-1 16,-4 5-1-16,4-5-2 0,0 0-1 0,0 0-1 15,0 0 6-15,0 0 3 0,0 0 0 16,26 4-4-16,-8-3 2 0,3-1 2 15,9 2 2-15,4-2-6 0,10 0 3 16,3 0-1-16,16 0 1 0,5-2-4 0,29 1 1 16,4-5 0-16,4 0-2 0,2-2-3 15,25-1-2-15,-1-2 4 0,2 1-6 16,-2-2 1-16,3-1-3 0,1 4 0 0,-4-3-1 16,-21 2-2-16,-1 1 0 0,-4 0 1 15,-3-1-1-15,-2 1-3 0,-7-1 3 16,-3 2 0-16,-1-1-4 0,-6 0 2 0,-16 0-1 15,-9 4 0-15,-3-1-2 0,-11 2 1 16,-3-2-5-16,-3 3 4 0,-6-1-7 16,-5 0 0-16,-3 2-4 0,-6 0-8 15,2 1-10-15,-8-1-21 0,-1 0-164 0,-7 2 72 16,-4 0 47-16</inkml:trace>
  <inkml:trace contextRef="#ctx0" brushRef="#br0" timeOffset="404.0329">11063 7492 4 0,'64'-10'35'0,"-5"3"-3"0,-4-2-2 15,21-3 6-15,5-4-4 0,2 2-2 16,-4-2 6-16,2 0-3 0,-2 0-4 15,-16 4-3-15,-8-1-2 0,0 2-4 16,-6 1-1-16,-7 1-1 0,-4 1-1 0,-6 2-2 16,-5 1-2-16,-1-1-1 0,-3 0-2 15,-1 2 0-15,-6 0 3 0,1 1 5 0,-4 1-4 16,-1 0-6-16,-1-1-2 0,0 0 2 16,-3 3-7-16,1-2-19 0,-3 1-19 15,-6 1-131-15,10-5 57 0,-10 5 37 0</inkml:trace>
  <inkml:trace contextRef="#ctx0" brushRef="#br0" timeOffset="14225.0877">25046 5457 6 0,'0'-5'45'0,"2"0"-5"15,-2-1-4-15,2 0-2 0,-2 6-1 16,0-10-3-16,2 7 1 0,-2 3 1 15,0-8-7-15,0 8-2 0,3-10-2 16,-3 10 2-16,0-6-5 0,0 6-1 0,0-6-2 16,0 6-2-16,2-3 1 0,-2 3-1 15,0-5-1-15,0 5 0 0,0 0-5 16,2-6 1-16,-2 6 3 0,0 0-3 0,-2-6 3 16,2 6-5-16,0 0 3 0,2-6-3 15,-2 6 0-15,0 0-1 0,0 0 4 16,-2-6-2-16,2 6 0 0,0 0-3 0,0 0 1 15,0 0-2-15,0 0 3 0,-15 24 6 16,2-5 6-16,-6 9 1 0,-9 8-3 16,-10 20 1-16,-9-1 1 0,-1 6 0 15,-1-1-5-15,1 4 3 0,-1-4-3 0,3 1 3 16,3-2-5-16,3 2 0 0,4-8-1 16,0-1-5-16,11-10 4 15,3-8 2-15,3-5 3 0,5 1-7 0,-2-5-2 0,4-4 2 16,2-2-4-16,4-4 3 0,-4-1-2 15,4-3 7-15,2-3-1 0,0-8-1 16,4 0 1-16,0 0-6 0,0-25 0 16,2 2 3-16,4-5-1 0,5-11-2 0,2-9 2 15,5-22-4-15,8-4-2 0,-3-6 3 16,5-2-2-16,10-17-7 0,-2-2 3 16,-7 22 2-16,3-2-2 0,-2 7 0 0,-1 5 1 15,-1 4 2-15,-7 16-3 0,-4 12 2 16,-2 6-3-16,0 1 2 0,-4 8-2 0,-3 3 1 15,0 1 1-15,0 7 3 0,2 6 1 16,-4 5 1-16,-6 0 2 0,17 15 0 16,-7 7 6-16,-2 10-7 0,1 10 5 15,0 8 0-15,1 25 0 0,-4 1-6 0,2 0 2 16,0 4 4-16,-2 1-2 0,-2-6-4 16,0-6 4-16,2 9-4 0,-4-13 1 0,3-7-5 15,-3-2 2-15,0-2-10 16,0-1 3-16,-2-10-11 0,2 1-8 0,-2-2-11 15,0-8-15-15,-2-1-20 0,0-3-206 16,-2-5 94-16,-1 0 62 0</inkml:trace>
  <inkml:trace contextRef="#ctx0" brushRef="#br0" timeOffset="14502.458">24604 6122 14 0,'33'-5'42'16,"-1"-1"-1"-16,-2 0-4 0,-2 3-3 0,-3-2-2 15,3 2-2-15,-2-1-1 0,2 0-5 16,0 2 3-16,-1-1-8 0,-1 0-1 0,-3 0-1 15,-2 3-2-15,0-2-5 0,-1 2-13 16,-4 0-14-16,-1 0-17 0,0 2-80 0,-4 0 38 16,1-2 26-16</inkml:trace>
  <inkml:trace contextRef="#ctx0" brushRef="#br0" timeOffset="14710.1755">25939 6143 37 0,'39'2'41'0,"-7"-2"-7"15,-8 2-11-15,0-2-10 0,-5 2-15 16,-5 0-12-16,0-2-31 0,-4 2 15 16,-2 0 10-16</inkml:trace>
  <inkml:trace contextRef="#ctx0" brushRef="#br0" timeOffset="15027.3649">25664 5913 2 0,'0'0'49'16,"0"0"-3"-16,19-6-2 0,-4 8-7 15,2 2-2-15,11 1 0 0,1 1-5 16,5 6-4-16,6-1-3 0,3 5-1 16,1 2 1-16,-2 1-4 0,-1 3 1 15,-3-2-1-15,-3 5 1 0,-5-4 2 0,-6 2 2 16,-6 0-1-16,-3 0 4 0,-6-1-3 15,-7 2 3-15,-2-4-3 0,-9 4 1 0,-8 2-2 16,-3-2-2-16,-10 3-3 0,-2-2-4 16,-2-2 3-16,-1-1-2 0,3-5 0 0,2 0-5 15,3-3-12-15,3 0-17 0,3-3-19 16,0-1-34-16,4-3-149 0,1-1 75 16,2-2 50-16</inkml:trace>
  <inkml:trace contextRef="#ctx0" brushRef="#br0" timeOffset="21789.7146">24881 3207 55 0,'-17'-12'53'0,"2"1"-7"0,-2 3-6 16,-4 3-4-16,-2 4-4 0,-3 1 1 15,-5 3-1-15,-7 3 5 0,-3 6-4 16,-7 1-3-16,1 2 1 0,3 6-3 0,4-2-3 16,3 4 4-16,7-3-9 0,6 4 1 15,4-2-5-15,8 1-2 0,3 1-3 16,9-2 1-16,5 3 0 0,3 1-4 0,6 4 0 15,4-1-1-15,5 7 2 0,2 1-4 16,0 0-1-16,1-1 4 0,-2 2-2 0,-6-1-2 16,-3-3 0-16,-4 0 4 0,-5 0-5 15,-3-2 2-15,-6-1-3 0,-5 2 0 16,-5 3-2-16,-8-1 2 0,-3-2 0 16,-3-3 1-16,0-1 0 0,-1-9 1 0,1-1 2 15,-1-1 1-15,7-5 5 0,-1-1-1 16,6-5 2-16,2-1 2 0,2-1-7 0,4-5 0 15,8 0 0-15,0 0 1 0,0-13-3 16,10 6-4-16,6-3 2 0,4-3 5 16,10-2-9-16,9-7 1 0,3 0 1 15,17-8-3-15,-2-3 0 0,3-2-2 0,-1-4-1 16,-5-2-5-16,1 0 1 0,-3-1-2 16,-6 2 0-16,-11 5 1 0,-5 5-1 15,-4 5 3-15,-3 2 0 0,-1 1 1 0,-6 6 2 16,-3-1 0-16,0 6 6 0,-3-3-3 15,-1 5 2-15,-3 3-1 0,-2 0 1 16,0 6 1-16,-4 0-1 0,0 0 3 0,0 14 2 16,0-1-2-16,0 2 6 0,0 6-5 15,2 4-1-15,3 2-1 0,0 0-3 0,3-1 2 16,2 5 2-16,3-3-4 0,2 1 0 16,2-4 0-16,-1 0-13 0,6-5-14 15,-6-3-19-15,4-4-16 0,-1-2-167 16,-2-6 78-16,2 1 52 0</inkml:trace>
  <inkml:trace contextRef="#ctx0" brushRef="#br0" timeOffset="22069.9999">25329 3412 12 0,'7'-8'29'0,"-3"0"-3"0,1 1 2 16,-3 0 2-16,-2-4-3 0,-2 4-2 15,-3 0-5-15,-1-2 0 0,-1 5-3 16,1-1-2-16,0 1-3 0,-2 3-7 0,0-1-5 15,8 2-15-15,0 0-71 0,-16 7 29 16,12-1 20-16</inkml:trace>
  <inkml:trace contextRef="#ctx0" brushRef="#br0" timeOffset="24050.8593">27446 3292 13 0,'4'-6'45'16,"-2"-2"-6"-16,3 3-3 0,-3-3-4 16,2 0 1-16,-1 1 1 0,-3 1 2 0,0-1 4 15,0-1-5-15,-3 2-1 0,1 0-5 16,-5 2-6-16,1 1 4 0,-4 0-9 16,-2 2 2-16,-8 2-3 0,-3 5-4 0,-7 4 3 15,-6 1-2-15,-6 8-2 0,-3 1 0 16,3 1 3-16,-1 1-4 0,3 3 1 15,5 0-1-15,3 0-1 0,6 0 0 0,3-1-3 16,6 1 2-16,6-2 0 0,5 2-4 16,8 0-1-16,5 1 4 0,8 5-6 15,8 3 6-15,5 0-2 0,14 12 0 0,0-3-1 16,1 3-1-16,-8-12 0 0,-3 1 1 16,-2-3-3-16,-5 1 0 0,1-1 2 15,-10-5 1-15,2 1 1 0,-8-5-2 16,0 0 1-16,-3-2 6 0,-5-2-1 0,-2-3 2 15,-2 2 5-15,-3-4-3 0,-1 0 3 16,-2-2-2-16,-2-2 7 0,-2-3 0 0,2-2 2 16,0-2 0-16,-1-3-1 0,2-1 3 15,3-6-4-15,2 2-3 0,2-4-8 16,2-6 4-16,4 2-8 0,2-4 6 16,9-2-1-16,-2 0 1 0,8-2-6 15,2 0 2-15,5-1-2 0,-1 1-2 0,5 2 0 16,-2 2-3-16,1-1-3 0,-1 4 5 15,-4 3-1-15,-1 2-2 0,3 4 2 16,-8 2-2-16,2 3 0 0,-1 2 0 0,-2 2-1 16,0 4-7-16,0 1 10 0,0 3-2 15,-2 1-2-15,0 3 3 0,-2 0 0 0,-3 2-2 16,4-2-3-16,-4 4-4 0,2-1-2 16,-2 0-1-16,0 0-9 0,1-2-8 15,-3-4-10-15,1 2-13 0,-2-5-10 16,1 2-8-16,0-4-226 0,4-1 100 0,-6-6 66 15</inkml:trace>
  <inkml:trace contextRef="#ctx0" brushRef="#br0" timeOffset="27630.8661">29963 3598 39 0,'-2'-9'54'15,"2"9"-6"-15,0-5-1 0,0 5-3 0,0-7 2 16,0 7-3-16,0-6-3 0,0 6 1 16,0 0-6-16,0 0-4 0,0-5 0 15,0 5 0-15,0 0-7 0,0 0 1 0,-2-6-1 16,2 6-3-16,0 0 0 0,0 0 0 15,0 0-8-15,0 0 1 0,0 0 2 16,0-6-1-16,0 6-5 0,0 0-1 0,0 0 2 16,0 0-2-16,0 0-1 0,0 0 1 15,0 0-5-15,0 0 2 0,0 0 0 16,2-6-3-16,-2 6 2 0,0 0 1 16,0 0-2-16,0-6 3 0,0 6-5 0,2-4 2 15,0 0-2-15,-2 4 0 0,2-8-2 16,-2 2 0-16,2 0 0 0,-2-1 2 15,0-1 3-15,0-2-7 0,0 3 4 16,-2-2 2-16,-2-1 8 0,0 2-7 16,-2-1 0-16,-1 1 0 0,-6 1 2 0,1-1-3 15,-5 2 3-15,-3 1-2 0,-2 3-3 0,-4 2 6 16,-1 0-4-16,-3 3 5 0,0 3-5 16,1 2 3-16,1 2-1 0,2 3 6 15,1 2-11-15,6 0 5 0,2 3-4 16,5 2-3-16,4 1 2 0,0 4 1 0,10-4 18 15,4 6-17-15,4 3 0 0,4 2 7 16,6 7-9-16,1-1-1 0,-1-1-1 16,2 2 1-16,-3-1 4 0,-2-2-2 0,-2-2-4 15,-5 1 4-15,-1-2-2 0,-2 1-2 16,-3-6 8-16,-6-1-2 0,2 1 1 16,-7-3 0-16,-4-3 0 0,1 0 2 0,-3-1-1 15,-4-2 4-15,2-4 5 0,-3-2 8 16,0 1 0-16,6-7 2 0,-3 1 0 15,4-2-4-15,1-3-4 0,1-5 0 16,9 2 1-16,-6-7-4 0,6 1-5 16,4-3-4-16,7-1 9 0,-1-1-5 0,7-4-3 15,2-1-2-15,7 0-6 0,-1-2 6 0,3 3-7 16,-3 2 5-16,0 1-6 16,-1 2 4-16,1 3-2 0,-1-1 1 0,-4 4-2 15,0 2 2-15,1 2-2 0,-4 0 2 16,2 4 2-16,-3 4 2 0,0-2-1 0,-2 4-2 15,3 2 0-15,-4 0 4 0,0 4 0 16,-1-3-3-16,-1 1-3 0,0-2 3 16,-3 2 6-16,2-3-11 0,-1 2 1 15,0-1-9-15,-1-3-19 0,0 1-22 0,1-2-19 16,-3-5-24-16,3 1-253 0,-3-2 119 16,5-2 78-16</inkml:trace>
  <inkml:trace contextRef="#ctx0" brushRef="#br0" timeOffset="52230.6886">10869 12473 16 0,'-11'3'46'0,"11"-3"0"0,0 0-3 16,0 0-2-16,0 0-3 0,0 0-4 0,23 9-1 15,-8-7-2-15,4 0 0 0,4-2-4 16,11 0 0-16,9-4-1 0,11-2-3 0,29-1 1 15,6-5-3-15,8-3-2 0,24-4 0 16,4-2 3-16,0 0-3 0,-3-4 2 16,3 0-3-16,-4 1-1 0,2-1 4 15,-2 0-1-15,-3 2-3 0,-19 2 1 0,-1 2-7 16,-7 3-1-16,-2-1 0 0,-4 3 2 16,-8 1-2-16,-13 1-1 0,-13 5-4 15,-8 1 0-15,-3 0 7 0,-2 2-11 0,-9 0 8 16,-1 0-11-16,-2 3 2 0,-6-3 1 15,0 4-5-15,-3-2-5 0,-3 0-8 16,-3 2-6-16,-2 0-14 0,-9 0-23 16,10 2-165-16,-10-2 76 0,0 0 51 0</inkml:trace>
  <inkml:trace contextRef="#ctx0" brushRef="#br0" timeOffset="52562.7112">13449 12371 15 0,'72'-15'41'0,"-13"0"-5"15,-8 5-1-15,-11 0 1 0,2 3-7 0,-6-1 3 16,-6 0-4-16,-1 3-1 0,-5-1 4 16,1 0 0-16,-7 3 2 0,-2-2-3 15,1 2-1-15,-4 1 2 0,-1-2 0 0,-3 2-10 16,2 0-9-16,-5 2-13 0,0-2-28 15,-6 2-141-15,0 0 58 0,13 0 38 16</inkml:trace>
  <inkml:trace contextRef="#ctx0" brushRef="#br0" timeOffset="60434.919">22925 10814 73 0,'-6'-7'82'16,"4"3"-3"-16,2 4-4 0,-5-4-7 0,5 4-8 15,-4-3-1-15,4 3-7 0,0 0-7 16,0 0-6-16,0 0-2 0,-13 11-5 16,9 2 6-16,-4 6-6 0,-5 11 1 15,-2 13 2-15,-3 21-9 0,-6 7 4 0,1 8 0 16,-1 4-4-16,1 1-6 0,2 4 5 15,-4-1-9-15,1-2 2 0,4-1-3 16,-4-2 0-16,5-4 2 0,0-2-6 0,2-8 5 16,4-10-6-16,2-10-3 0,1-2-6 15,2-6 3-15,-1-4-7 0,0 0 0 16,1-4-11-16,2-7-5 0,1-2-7 0,1-4-3 16,0-2-9-16,0 1-11 0,2-4-12 15,0-3-15-15,0-4-199 0,0-3 93 16,2-4 62-16</inkml:trace>
  <inkml:trace contextRef="#ctx0" brushRef="#br0" timeOffset="60791.8546">23008 10780 47 0,'2'-8'88'16,"2"3"-9"-16,-4 0-7 0,2 0-6 0,-2 5 5 15,0 0-6-15,0 0-4 0,0 0-3 16,0 0 4-16,-6 25-11 0,2-8-5 0,-5 12 9 16,-2 5-14-16,-1 11-3 0,-8 24 4 15,4 6 9-15,-3 6-9 16,-3 5-1-16,4-1-3 0,-2 2-7 0,2 1-5 15,0-1-12-15,-1 1 16 0,1-7-8 16,0 0-4-16,0-7-2 0,0-1-1 0,2-5 1 16,3-13 0-16,2-7-6 0,-2-3-6 15,3-5 0-15,2-3 5 0,-4-3-18 0,4-1-5 16,0 1-6-16,2-12-2 0,-3 2-14 16,3-4-2-16,2-3-8 0,-1-1-17 15,-1-5-32-15,0-4-246 0,-1-1 116 0,1-4 76 16</inkml:trace>
  <inkml:trace contextRef="#ctx0" brushRef="#br0" timeOffset="72595.5274">9201 12445 47 0,'0'0'56'0,"-6"-2"-4"16,6 2-2-16,-5-4-5 0,5 4-2 0,2-9-5 15,3 1 0-15,3-2 1 0,0 0-1 0,10-5-7 16,-2-3 3-16,7-1-8 0,9-6-2 15,4-2 1-15,15-9-2 0,6-2-2 16,3-2-1-16,7 0-2 0,5 0 1 16,5 2-2-16,14-10 6 0,-16 14-10 0,-1 0 4 15,-3-1-7-15,-4 7 0 0,-14 5-4 16,-9 6 0-16,-8 3-2 0,-4 1-8 16,-4 2-2-16,-5 3 5 0,1-1-7 0,-8 3 5 15,1 1 1-15,-4-4-5 0,-2 6-3 16,-5-1-7-16,-2 1-3 0,-4-1-5 15,0 4 3-15,0 0 5 0,-21-5-5 0,6 3 2 16,-2 1 2-16,-3 1 3 0,-6 0 2 16,-2 0 2-16,-3 1 1 0,-3-1-1 15,0 0 1-15,-3 0 2 0,3 2-1 0,-1-2 1 16,1 0 3-16,0 0-1 0,4 0 0 16,1 0 6-16,-1 3-4 0,7-3 6 15,0 0-4-15,2 0 0 0,1 2 2 0,2-2-1 16,2 0-2-16,2 1 2 0,1-1-1 15,0 0 0-15,0 0 1 0,5 3-3 16,-2-3 4-16,10 0-1 0,-14 2 1 0,14-2-1 16,-8 1 0-16,8-1 3 0,0 0-2 15,2 6 0-15,-2-6 2 0,9 5-4 16,-9-5 4-16,17 5 1 0,-9-3-2 0,3 1 2 16,0 0-1-16,1 0-1 0,-1 1 0 15,-3 1-2-15,5 1 4 0,-4-1-3 16,-1 3 2-16,0-2 0 0,-2 4-4 0,-1-3 4 15,-3 3 1-15,1 1-3 0,-3-2-3 16,0 5-11-16,-8 0-18 0,2 3-115 16,-6 2 50-16,-3-3 33 0</inkml:trace>
  <inkml:trace contextRef="#ctx0" brushRef="#br0" timeOffset="89942.4657">16474 10950 14 0,'-9'0'28'15,"0"3"-1"-15,1 0 0 0,2 0-4 16,0 3 4-16,2 0 0 0,4 1 1 0,0 1 0 16,2-1-1-16,2 5 0 0,6-3-1 15,5 7 3-15,2-3-2 0,8 4 1 16,5 2 0-16,8 3-7 0,19 11 2 0,5-2 2 15,5 1 0-15,10 3-2 0,3-1 3 16,22 6-1-16,1-2 0 0,8-4-2 16,4 0 6-16,10-3-1 0,0-2-4 15,9-8 2-15,3-2 3 0,7-6 0 16,9-7 1-16,8-4 0 0,-1-7 0 0,-3-2-1 16,-5-6 1-16,-3-4-9 0,-7-1 5 15,-7-2-7-15,-6 0 0 0,-27 4 0 0,-3-2-6 16,-4 0 7-16,-3-4-7 0,-6 0-6 15,-6-1 1-15,-3-4-5 0,-5 0 1 16,-9-3-5-16,-4-4-5 0,-5 0 6 0,-14-2-8 16,-7 4 1-16,-5-2 1 0,-2-2-2 15,-7-2 0-15,-7 2 1 0,-6-2 1 0,-4 0-2 16,-6-3 0-16,-8-8-1 16,-16-14 1-16,-5 0-5 0,-12 1 5 0,-6-2-1 15,-17-8-1-15,-4 5 3 0,-5 3-3 16,-6 4 2-16,-2 3-1 0,-2 6 0 0,-6 5-3 15,-5 2 0-15,-7 2 2 0,-7 6 1 16,-5 4-2-16,-4 2 2 0,-2 3-3 16,-1 2 3-16,-1 6 0 0,-4 0 0 15,-4 6 0-15,-1 5-1 0,-1 0 2 16,-7 8 0-16,-2 4 0 0,-6 2-1 0,-1 5 5 16,3 5-4-16,2 3 1 0,3 1 1 15,-2 5-1-15,-5 8 0 0,-1 3 4 0,-3 4-1 16,1 6 0-16,3 1 3 0,5 7-1 15,9 1 1-15,3 0 3 0,8 0-3 16,6 1 7-16,7 1-10 0,8-1 3 16,7 0 2-16,12 2 2 0,20-12-2 0,5 6-1 15,9 0 2-15,9 1 3 0,8 1 4 16,11-4-9-16,11-3 4 0,3 4-2 16,9 6 0-16,5 1 5 0,5 17 0 0,11 2-2 15,2-4 0-15,9-3 2 0,2-4-3 16,8-5 2-16,2-2 1 0,7-4-3 0,5-3 4 15,7-8-3-15,7-2 3 0,4-8 0 16,4-1-3-16,9-10-1 0,6-2-1 16,0-3 0-16,5-7-3 0,1-3 2 15,-1-5 2-15,-1-6-1 0,-4 0-5 0,-4-3 1 16,-5-4-3-16,-13 3-1 0,-12-1-4 16,-5-2-6-16,-9 4 2 0,-5-2 3 15,-2 3-5-15,-8 2 3 0,-3-3-4 16,-1 2-2-16,-4 0-7 0,-6 0-18 0,1 1-10 15,-2-1-10-15,-4 0-133 0,-1 0 67 16,-4-2 44-16</inkml:trace>
  <inkml:trace contextRef="#ctx0" brushRef="#br0" timeOffset="92125.803">19934 12649 23 0,'95'-13'36'0,"3"-5"2"0,27 2 1 16,2-3-1-16,2 0-3 0,0 2 0 0,-26 4-5 15,-3 0-3-15,-6 4-1 0,-3-1-4 16,-7 5 1-16,-16-1-6 0,-12 2 7 0,-6 0-10 15,-5 2-1-15,-1-1-3 16,-11 1 1-16,1-1-1 0,-4 2-1 0,-5-1-2 16,-3 0 1-16,-2 2 1 0,0-2 4 15,-4 2 0-15,-1 0 1 0,-2-2 5 0,-2 2-1 16,1 0 4-16,-4-2 4 0,4 2-6 16,-12 0-3-16,16 0 0 0,-10-2-2 15,-6 2-3-15,13 0 0 0,-13 0-1 16,11 0 1-16,-11 0-5 0,11 0-2 0,-11 0-2 15,0 0 3-15,10 0-3 0,-10 0-1 16,6-2 2-16,-6 2-3 0,0 0-2 16,0 0 5-16,12 0-3 0,-12 0-1 0,0 0 1 15,0 0-1-15,0 0-2 0,10 0 4 16,-10 0-4-16,0 0 2 0,0 0-6 16,0 0 8-16,0 0-8 0,0 0 1 0,0 0-5 15,0 0 1-15,0 0-1 0,0 0-1 16,8-1-1-16,-8 1-1 0,0 0-1 15,0 0 4-15,0 0-6 0,0 0 0 0,0 0 2 16,0 0-5-16,0 0-2 0,0 0-1 16,0 0 1-16,0 0-2 0,0 0 4 15,4 7-1-15,-4-7-1 0,0 0-7 0,0 0-7 16,-2 6-101-16,2-6 46 0,0 0 30 16</inkml:trace>
  <inkml:trace contextRef="#ctx0" brushRef="#br0" timeOffset="101641.6434">25004 10100 41 0,'4'6'55'0,"-2"3"-5"15,0 2 1-15,0 6-3 0,-2 3-2 0,0 1-3 16,-2 6-3-16,0 1-3 0,0 1-2 16,0 2-4-16,0-4-4 0,-2 3-1 15,2-2-3-15,0 0-2 0,0 1-1 0,2-2-6 16,0-1-7-16,2 1-13 0,0-2-30 16,2 0-159-16,0 0 66 0,0-4 44 0</inkml:trace>
  <inkml:trace contextRef="#ctx0" brushRef="#br0" timeOffset="101809.8964">25184 11251 31 0,'0'0'151'0,"4"3"-15"0,-4-3-10 15,0 0-13-15,0 0-16 0,12-11-10 16,-8 7-28-16,1 0-36 0,-3-1-56 15,3 1-236-15,-5 4 91 0,-5-8 61 0</inkml:trace>
</inkml:ink>
</file>

<file path=ppt/ink/ink1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45:21.265"/>
    </inkml:context>
    <inkml:brush xml:id="br0">
      <inkml:brushProperty name="width" value="0.05292" units="cm"/>
      <inkml:brushProperty name="height" value="0.05292" units="cm"/>
      <inkml:brushProperty name="color" value="#FF0000"/>
    </inkml:brush>
  </inkml:definitions>
  <inkml:trace contextRef="#ctx0" brushRef="#br0">8328 7285 23 0,'-32'28'23'15,"1"-1"8"-15,1-3-9 0,-6 3 0 16,-2 1-1-16,-17 10-3 0,-4 1 1 0,-3-1-2 16,-1-2 0-16,-3-3 0 0,-1 0-2 15,-1-1-3-15,3-1 1 0,-6-8-1 16,17-2-4-16,3-7 3 0,-2 1 3 0,3-4 4 16,-2-3-1-16,5 0-1 0,3-6 1 15,-1 0-4-15,1-2-1 0,-3-4 3 16,3-2 2-16,-9-4-2 0,3-3 9 0,-3 0-5 15,-17-14 2-15,5 3-3 0,1-4 3 16,0-3 1-16,2-3-5 0,4 3 2 16,3-4-1-16,-2-1-3 0,3-3-2 0,4-2 3 15,1-1-3-15,2-2-1 0,1-2 1 16,1-4-2-16,5-2 1 0,2-3-3 16,0-2 0-16,2 1 2 0,2-3-3 0,4 0-3 15,-2 1-1-15,3-3-2 0,2 1 5 16,4 0-1-16,3 5-3 0,4 8 0 15,2-1-2-15,0-1-1 0,3-1 1 16,3 0-2-16,-1 3 1 0,3-2 0 0,4 6-1 16,0-2 2-16,2 1 0 0,2 1-7 15,4-6 5-15,3-1-2 0,1-2 3 16,9-13-4-16,7 2 1 0,1-1 1 0,7 3 0 16,6-2 0-16,7-2-2 0,5 6 4 15,19-11-3-15,5 5 1 0,7-2 1 16,6 6 3-16,2-1-1 0,4 6 2 0,2 1-6 15,6 5 1-15,12 3 5 0,8 3-1 16,0 6 1-16,1 3 0 0,-1 5 0 16,-2 3 2-16,-26 8-2 0,-4 6-2 15,0 1 2-15,-4 5 3 0,-13 2 3 0,-9 4-7 16,-1 2-2-16,4 4 4 0,16 3 0 16,1 3-1-16,-2 2 5 0,-3 5-2 15,-1 1 2-15,-6 1-3 0,-2 3 1 0,-4 8-5 16,-3-1 3-16,-3 0 5 0,-6 5-4 15,-2-1-2-15,-12-2 1 0,5 10 6 0,-11-6-4 16,-7-1-4-16,0 4 0 0,-3-1-1 16,-5 3 1-16,-2 5 6 0,-3-1 1 15,-6 5-4-15,-5 3 1 0,-4 3 1 16,-13 20-2-16,-4 2-2 0,-11 2 4 0,-12 17-4 16,-11-2 3-16,-2 1-3 0,-7-5 3 15,-2-1 5-15,1-9-6 0,2-6-3 16,10-16 7-16,5-4-8 0,5-7-6 0,9-13-12 15,5-6-20-15,6-5-16 0,4-5-23 16,2-3-203-16,3-1 95 0,3-1 62 16</inkml:trace>
  <inkml:trace contextRef="#ctx0" brushRef="#br0" timeOffset="30640.5635">24864 9016 4 0,'-17'2'16'0,"0"-4"8"16,-2 4-2-16,0-2 2 0,2 0-1 0,-2 0 2 16,2-2 0-16,0 2 5 0,2 0 1 15,1 0-2-15,-2-2 1 0,4 2-1 0,-3 0 0 16,5 2-1-16,-3-2 0 0,4 0-4 15,-1 0-1-15,10 0-4 0,-15 0 1 16,15 0 4-16,-13-2-1 0,13 2-2 16,0 0 2-16,-8 0-2 0,8 0-3 0,0 0 1 15,0 0-3-15,0 0-2 0,26-6 4 16,-14 5-4-16,5-2-4 0,2 2 1 16,0-1 1-16,3 0-2 0,0 0-2 0,0 0-1 15,1 0 1-15,1-2 1 0,-4 4-8 16,0-1 5-16,-2-1-5 0,1-1-5 15,-1 2-1-15,-6 1-6 0,0-2-7 16,2 2-3-16,-4 0-9 0,-2-2-10 0,-8 2-7 16,13 0-158-16,-13 0 70 0,0 0 46 15</inkml:trace>
  <inkml:trace contextRef="#ctx0" brushRef="#br0" timeOffset="42344.5891">15275 6854 93 0,'-21'-54'126'16,"1"5"-17"-16,-8-12-8 0,-2-6-4 15,3-1-10-15,-3-3-4 0,-2-4 4 16,-2-4-12-16,-9-16-6 0,6-2-7 0,-5-2-9 16,6-1-7-16,-3-3 3 0,3-1-12 15,2 0-2-15,3 2-2 0,7 18-3 16,2 3-6-16,2 2-2 0,1 3-4 0,2 2 5 15,2 3-6-15,3 13-2 0,4 6 1 16,0 0-3-16,2 3 0 0,0 0-3 16,4 7 3-16,-2-3-4 0,4 6-1 0,-2-1 6 15,2 2-3-15,2 2-4 0,0 7 6 16,2-4-12-16,0 3 6 0,0 1 1 0,8-1-3 16,-4-1 3-16,6 3-1 0,1-2-3 15,7 4 0-15,5-4-1 0,7 0-1 16,14-10 1-16,8 2-1 0,5-1 1 15,9 5-3-15,6-2 2 0,24-8 0 0,5 3-4 16,12-1 4-16,12 3 0 16,15-1-1-16,6 1-4 0,11 3 6 0,4-2 3 15,46-3 0-15,3 1 2 0,4 2-1 0,-2 4 1 16,-38 4 0-16,4 5-7 0,-6 2 4 16,-7-1 3-16,-5 3-2 0,-8 2-3 0,-8 2 7 15,-4 4-7-15,-6 1 3 0,-29 4-4 16,-2 0 0-16,-6 2 2 0,-4 5-5 15,-8-4 2-15,-15 5 1 0,-8 2 5 16,2 2-6-16,-7-3 5 0,1 5-7 0,-3-1 1 16,-7 0 2-16,-5 0 1 0,0-1-2 15,-5 2-6-15,-2 2 11 0,0-1-4 0,-1 1-3 16,-3-2 4-16,-2 3 1 0,0 3-3 16,-3-1-2-16,1 0 3 0,0 3 0 15,-1 3 3-15,-1-1 1 0,6 9-4 16,-4 6-4-16,13 13 6 0,-3 3-2 0,-3 5-4 15,2 1 5-15,-5 5 2 0,2 1 3 16,-2 2-2-16,0 2-3 0,1 5 3 16,0-2 1-16,-1 3 2 0,2 4-1 0,0-2 2 15,9 18 2-15,1 0 4 0,1 3 3 16,0-1 4-16,1 7 8 0,4-1 0 0,-3 3 1 16,-5 3 5-16,3 0-1 0,-3-2 6 15,-1-2 7-15,-5 1-2 0,-4-6 1 16,-11-12 4-16,-1 0-1 0,-4-2-3 0,0 2 0 15,-5-3-2-15,-5 1-4 0,-2-3-4 16,-3-9-3-16,-3-10-1 0,-4 1-4 16,-3 0-4-16,-9 15 0 0,-9-3-5 0,-7-3 0 15,-6-1 0-15,-5-2-1 0,-3-5 1 16,-5-4-1-16,-3 0-2 0,-3-5-1 16,-5-4-7-16,-3 0 3 0,-7-4-2 0,-6-3 2 15,-24 3-5-15,-1 0 3 0,-11-7-2 16,-9 2-4-16,-10-5 5 0,-7-2-4 15,-19 2-3-15,-12-2-1 0,-51 3-2 0,0 3-2 16,-9-3-1-16,-6-3-3 0,1 1 0 16,-2-2-4-16,6-3 1 0,46-6-1 15,-2-1-3-15,8-2 2 0,11-3-3 0,9-3-3 16,15-5 0-16,28-3-14 0,12-2-7 16,6-6-8-16,10-2-17 0,16-1-16 15,17-3-28-15,1 0-27 0,4-3-26 0,5-2-26 16,-1-4-490-16,5 1 230 0,2-6 152 15</inkml:trace>
  <inkml:trace contextRef="#ctx0" brushRef="#br0" timeOffset="45079.4381">11443 11878 26 0,'0'0'45'15,"0"0"-5"-15,0 0-6 0,0 0-6 16,0 0-6-16,0 0-6 0,-3-6-10 16,3 6-2-16,0 0-9 0,0 0-5 0,0 0-6 15,0 0-49-15,0 0 22 0,0 0 15 16</inkml:trace>
  <inkml:trace contextRef="#ctx0" brushRef="#br0" timeOffset="45488.1742">13030 11584 41 0,'0'0'47'16,"0"0"-6"-16,2 5-2 0,-2-5-7 0,0 0-1 15,0 0-3-15,0 0-7 0,0 0 0 16,0 0-5-16,0 0-4 0,0 0 0 16,0 0-4-16,0 0-5 0,0 0 0 15,0 0-1-15,0 0-4 0,0 0-1 0,0 0-4 16,0 0-7-16,6 1-2 0,-6-1-7 15,0 0-6-15,0 0-61 0,0 0 31 0,0 0 20 16</inkml:trace>
  <inkml:trace contextRef="#ctx0" brushRef="#br0" timeOffset="47769.8001">16920 11007 12 0,'-25'7'45'0,"2"-4"4"0,-1-2-1 0,5-1 0 15,0 0 1-15,2-1-5 0,-2-4 5 16,-2 0-4-16,-3-3 0 0,1 1 8 15,0-5-10-15,-2 1 5 0,-3-2-6 0,1 0-1 16,-3-4-1-16,2-2-6 0,-1 2 2 16,-1-4 1-16,2-1-4 0,-3-5 1 15,3-1 0-15,-1-2 1 0,2-6 1 0,-1-2-1 16,4 1 2-16,3-7-7 0,3 2 4 16,-2-4 5-16,8 3 3 0,-1 0-8 15,4 5 0-15,3 0 1 0,2 2-4 16,4 5 2-16,0-1-4 0,2 2-2 0,4-5-6 15,5 3-2-15,4 2 4 0,5-7-4 0,8 5 2 16,2-1-6-16,3 1 2 0,6 3-1 16,18-7 3-16,4 0 0 0,3 6-6 15,6-1 1-15,2 4-1 0,6 3 3 16,2 1-1-16,1 5-2 0,2 0-5 0,-1 3 1 16,3-1 1-16,0 3-3 0,4 1 0 15,0 3 6-15,1-1-8 0,4 3 3 16,1-1-1-16,-4 2-3 0,-1 1 1 0,1 1 2 15,0 0-3-15,0 2 0 0,0 0-2 16,-12 2 0-16,14 2 4 0,-6 0-3 16,0 4 3-16,-3 3-2 0,-16-3 0 0,-11 1-4 15,0 3 2-15,-2 1 0 0,-3 0 2 16,-4 3-4-16,-1 2 7 0,-3-1-4 16,-10 1 2-16,1 0-3 0,-3 2-2 0,-2 0 3 15,-3 0 3-15,-1 1 0 0,0 2-3 16,-3 0 0-16,-2-1 0 0,-6-1-1 15,3 5 21-15,-2-4 2 0,-6 1-6 16,3 2 4-16,-5 2-4 0,1-2-3 0,-5 0-1 16,3 1-6-16,-5 1 4 0,2-2-1 15,-6 0-2-15,0 2-2 0,0 0 0 0,-5 1 1 16,0-1-1-16,-1 0-2 0,-2 0 3 16,-1 0 1-16,-4 1-5 0,-2 1 3 15,-1-1 0-15,-4 1-3 0,-3-1 2 16,-3 1-4-16,-4 2-5 0,-4-3 6 0,1 1-2 15,-8-2 1-15,1-2-1 0,-16 9 5 16,-3-3-4-16,11-4-1 0,-9 3 5 0,-3-1-2 16,-1-1 0-16,-1 1 0 0,0-2 3 15,10-4-6-15,-12 3 3 0,0 1-4 16,-2-3-1-16,-2-2-3 0,3 3 4 16,6-7 0-16,7-3-5 0,-19 8 4 0,11-8-3 15,5 0 1-15,0-3 2 0,-22 5-5 16,13-3-1-16,5-5 4 0,-19 5-1 15,12-3 5-15,6-4-1 0,1 1-4 0,-3-1 0 16,5-2 7-16,1 0-6 0,1 0-5 16,5-2 5-16,8-1 0 0,-1 0-1 0,7-1 3 15,3 1-1-15,1-3 0 0,4 0-6 16,1 2 7-16,3-4-5 0,2 3-1 16,3 1-5-16,3-4-1 0,2 1-5 0,0 3-5 15,3-2 2-15,0 0-4 0,5 0 1 16,-3 0-5-16,5 0-8 0,-3 0-5 15,9 3-3-15,-8-5-6 0,6 3-11 0,2 2-1 16,-5-6-15-16,5 6-13 0,0 0-8 16,0 0-19-16,7-8-330 0,-7 8 152 15,8-1 101-15</inkml:trace>
  <inkml:trace contextRef="#ctx0" brushRef="#br0" timeOffset="97674.2282">23875 7041 47 0,'0'0'74'0,"-2"-5"-2"0,2 5-1 16,0 0-6-16,-2-5-1 0,2 5 0 16,-2-6-1-16,2 6 2 0,-2-6-6 0,2 6-7 15,0 0 3-15,-2-8-11 0,2 8 1 16,0-5-7-16,0 5 6 0,-2-6-11 16,2 6-6-16,-2-5 4 0,2 5-7 0,0 0-2 15,-2-9 0-15,2 9-5 0,0 0-1 16,-2-2 0-16,2 2-2 0,0 0-4 15,0 0 1-15,-2-6-2 0,2 6-2 16,0 0 2-16,0 0-4 0,0-6 2 0,0 6-3 16,0 0 1-16,0-8 3 0,0 8 3 15,0 0-7-15,0 0 9 0,2-5 1 16,-2 5-1-16,0 0-3 0,0 0 7 0,0 0-5 16,0 0-4-16,0 0 1 0,0 0 0 15,0 0 4-15,0 0 2 0,0 0-7 16,-7 17 2-16,7-9-3 0,-2 0 4 15,0 4-2-15,0 0-4 0,-1 0 11 0,1-2-10 16,0 5-2-16,2-1 4 0,-2 1-5 16,-2 0 1-16,2 3 1 0,0-3-3 0,-2 0 6 15,1 1-8-15,-1-3 2 0,2-1-1 16,0 1-2-16,0-3 3 0,0-2-1 16,2 0 2-16,-2 0-1 0,2 0 2 15,0-5-1-15,4 2-2 0,-4-5-2 0,8 1 2 16,1-1 0-16,1-3 2 0,3 0 4 15,4 0-5-15,-3-2-1 0,4 2 1 0,1-1-4 16,-2 0 0-16,0 1 3 0,-3 0-2 16,2 3 3-16,-4 0 1 0,5 5-1 15,-4-1 9-15,-1 3-6 0,-1 2 2 16,1 3 0-16,0 1 5 0,-4 3-5 0,-4 1 1 16,2 0-5-16,-2 0-1 0,0 2 3 15,-1 0 6-15,-3-2-4 0,0 2 3 16,-3-4 2-16,-1 2-1 0,2-3-1 0,-4 2 1 15,0-3-3-15,-2-2-1 0,-2 0 0 16,2-1-1-16,0 0-2 0,-3-3-2 16,3-1-13-16,-1-3-12 0,1 1-16 0,-1-2-13 15,-1-2-10-15,4 2-19 0,6-2-14 16,-18-5-21-16,12 1-294 0,-2-2 140 0,4 0 91 16</inkml:trace>
  <inkml:trace contextRef="#ctx0" brushRef="#br0" timeOffset="98074.9967">23861 7038 56 0,'2'-4'109'0,"2"-2"-4"16,0 0-3-16,2 0-14 0,1 0-5 16,2 0-2-16,1 1-4 0,3-2 5 0,1 0-4 15,-1 0-5-15,2 1-2 0,-1 0-4 16,2 1-7-16,-2-1-2 0,1 0-6 0,-2 2-2 16,-2 1-4-16,1-1-3 0,-4 0-2 15,2 0 1-15,-2 2-5 0,-2 1 0 16,2-4-4-16,-1 4 1 0,-7 1-4 15,11-3-4-15,-7 2-3 0,-4 1-1 0,8-2-4 16,-8 2-1-16,9-4-5 0,-9 4 4 16,4-2 0-16,-4 2-6 0,6-2 0 0,-6 2-3 15,0 0-8-15,0 0-10 0,0 0-14 16,8-1-12-16,-8 1-23 0,0 0-12 16,0 0-17-16,7-3-10 0,-7 3-12 15,0 0-334-15,0 0 151 0,0 0 100 16</inkml:trace>
  <inkml:trace contextRef="#ctx0" brushRef="#br0" timeOffset="98485.0619">23615 7907 62 0,'13'-3'147'16,"4"-2"-16"-16,3-3-6 0,10-5-6 16,11-5-4-16,5 1-8 0,22-10 3 15,4-1-5-15,2-2 3 0,3 0-4 16,3 2-8-16,0 0-4 0,-2 0-7 0,-3 6-4 15,-4-3-5-15,-11 7-8 0,-11 3-4 16,-5 0-5-16,-6 4-5 0,-1 0-7 0,-6 1-3 16,-6 0-1-16,0 5-5 0,-3-3-2 15,-4 2-5-15,0 0-2 0,-3 5-2 16,-3-2-3-16,1-1-2 0,-4 2-2 0,1 2-2 16,-4-3-1-16,-6 3-6 0,0 0-8 15,10 5-16-15,-10-5-24 0,0 0-20 0,0 0-20 16,0 5-38-16,0-5-22 0,0 0-38 15,0 0-406-15,0 0 198 0,0 0 130 16</inkml:trace>
  <inkml:trace contextRef="#ctx0" brushRef="#br0" timeOffset="99294.2447">24049 7936 19 0,'2'-9'108'0,"2"1"-3"0,-2-2 0 16,0 3-5-16,-2-1-3 0,2-1-7 0,1 2-4 15,-3-3 5-15,2 2 0 0,-2 2 2 16,3-1-6-16,-3 1-4 0,0 0-4 15,2 2-4-15,-2 4-2 0,0-7-6 0,0 7-1 16,0 0-6-16,0 0-5 0,0 0 1 16,-7 17-6-16,2-8-5 0,1 7-1 15,2 0-1-15,-2 6-2 0,0 2-4 0,2 3 1 16,0 0-7-16,2 1-3 0,0 3 1 16,0 0-4-16,2-2-4 0,-2 2 0 0,2 0-3 15,0-3-3-15,0 0-1 0,2-3 1 16,-2 0-5-16,2-3-1 0,1 0-4 15,-3-4-2-15,1-2-2 0,1 1-14 16,-2-3-3-16,0-3-16 0,0 1-4 0,-2-1-10 16,2-1-23-16,0-1-17 0,-2-2-14 15,0 2-14-15,0-2-14 0,-2-1-14 16,2-6-350-16,-2 6 167 0,2-6 110 0</inkml:trace>
  <inkml:trace contextRef="#ctx0" brushRef="#br0" timeOffset="99885.9074">24259 7999 92 0,'2'-8'89'0,"-2"2"-4"16,2 1 1-16,-2-1-6 0,0 0-5 16,2 1-3-16,-2 5 0 0,2-8-6 15,-2 8-2-15,0-8-7 0,0 8 0 0,2-4 4 16,-2 4-10-16,0 0 10 0,0 0-14 16,0 0-3-16,0 18 6 0,0-11 1 0,0 5-10 15,0-1-1-15,0 2-3 0,0 1 2 16,0-1-9-16,0 0 2 0,2 3-5 15,0-1-3-15,0 1 4 0,2-1-6 16,0-2-2-16,4 0-3 0,-4-2 2 0,4 1-2 16,0-3 0-16,3-1-7 0,0 0 4 15,2-3-6-15,1-1 1 0,1-2 2 0,2-2-6 16,2 0-6-16,0 0-5 0,0-2-9 16,3 1-7-16,-6-2-4 0,4 0-1 15,-4 1-8-15,1 0-11 0,-4 0-1 16,-2 0 1-16,1 0-6 0,-4 2-2 0,1-2-4 15,0 0-14-15,-9 2-3 0,8-1-5 16,-8 1-11-16,0 0-4 0,0 0-204 16,0 0 101-16,0 0 68 0</inkml:trace>
  <inkml:trace contextRef="#ctx0" brushRef="#br0" timeOffset="100219.3095">24511 8054 90 0,'-2'-5'89'15,"2"-1"5"-15,0-1-3 0,0 7-1 16,-2-7 6-16,2 7-5 0,-3-7-4 0,3 7-2 16,0-8 8-16,0 8-3 0,-2-4-3 15,2 4 0-15,0 0-7 0,0 0 0 16,0 0 0-16,0 0-3 0,-2 19 0 0,-1-7 0 15,3 1-4-15,3 2-5 0,-3 2-8 16,2 3-1-16,0 0-1 0,3 5-10 16,-1 0-2-16,0-2-5 0,2 2-4 15,0 0-6-15,3-2-3 0,-1 2-2 0,3-4-7 16,-2-1-2-16,1 1-15 0,0-4-10 16,-3 0-22-16,2-3-18 0,-3-1-20 15,2-2-18-15,-1 2-27 0,-1-3-14 0,-2-2-17 16,3-2-411-16,-5-2 189 0,4-1 124 15</inkml:trace>
  <inkml:trace contextRef="#ctx0" brushRef="#br0" timeOffset="101262.3836">25194 7124 89 0,'0'-7'148'0,"0"-1"-15"16,0 8 0-16,-2-9-8 0,2 5-4 16,0 4-9-16,0-8-8 0,0 8-3 0,-2-6-7 15,2 6-9-15,0 0-8 0,0 0 3 16,0 0 0-16,0 0-4 0,6 25-5 16,-4-11-6-16,0 5-1 0,2 0-9 0,1 4-8 15,0 1 1-15,1 3-10 0,-2-2-18 16,2 3 0-16,0 1-8 0,1-1 2 15,1 3-3-15,-1-5 1 0,1 2-2 16,3-6-1-16,-1 2 3 0,-2-6-6 0,4 1 2 16,-6-3-1-16,4-3-3 0,-1-4-2 15,-3-1-3-15,3-2-2 0,-1-2-12 0,-1-3 0 16,1-2-1-16,-8 1-4 0,12-9-2 16,-5 2 1-16,0-4-5 0,-1 1 2 15,-2 1 8-15,0-1-3 0,0 1 1 16,0-1 4-16,-2 3-1 0,3 0 1 0,-1-2 0 15,-2 3 4-15,-2 6 4 0,5-2-1 16,-5 2 0-16,0 0 0 0,0 0 0 16,8 17 3-16,-2-13-2 0,-1 4-3 0,5 2 1 15,-2-3 7-15,6 3-3 0,-2 0 3 16,2-5 5-16,4 3-4 0,-1-5 1 16,-1 0 0-16,4-3-3 0,-2-3 4 0,2 2-4 15,-1-3 4-15,0 0-2 0,-2-3 4 16,-3-3-3-16,2 0-4 0,-6-1 9 15,0 0-5-15,-3 0-4 0,-3-2 1 0,-4 2 7 16,0-3-8-16,-2 3 0 16,0 2 9-16,-5-1-1 0,1 3-2 0,0 0 3 15,-2 0-4-15,-1 4 1 0,2-3-5 0,-1 2 6 16,2 2-2-16,6 2-2 0,-11-4-4 16,7 2 6-16,4 2-2 0,0 0 0 15,0 0-3-15,0 0 1 0,0 0 0 0,0 0-2 16,0 0-6-16,0 0-6 0,0 0 4 15,13-6-4-15,-13 6-4 0,8-3 3 16,-8 3 7-16,6-4-7 0,-6 4 3 0,2-6 6 16,-2 6-1-16,0 0-1 0,0 0 6 15,-12-3 8-15,12 3 4 0,0 0 1 16,-23 7 4-16,14-3 3 0,-2 1 1 16,1 1 3-16,2 2 2 0,2-1-1 0,-2 3 2 15,4 1-2-15,4-1 2 0,0 4-1 16,4-3-3-16,4 4 6 0,0-2-1 0,2 6-2 15,3-1 0-15,2-1-1 0,0 2 1 16,-1 0 0-16,2 2-3 0,0-2 2 16,-3 4-2-16,2-3-1 0,-5 3 2 15,1-2 4-15,-5 3 3 0,-2-2 3 0,-2-1 5 16,-2 0-1-16,-4 2-4 0,-2-2 0 16,-5 0-2-16,-1 1-4 0,-1-1-2 0,-2-3-3 15,1-1-1-15,-4-2-2 0,4-1-2 16,1-3-13-16,0-3-17 0,0-1-19 15,3-3-24-15,0-2-29 0,2-2-24 16,8 0-26-16,-14-7-23 0,10-1-465 0,0-2 212 16,2-5 141-16</inkml:trace>
  <inkml:trace contextRef="#ctx0" brushRef="#br0" timeOffset="101649.6964">26263 6798 142 0,'0'0'162'16,"0"0"-4"-16,0 0-14 0,0 0-5 15,4 19-17-15,1-11 0 0,5 3-9 16,1 1-9-16,1 1-4 0,6 1-9 16,0 1-6-16,2 1-4 0,-1 0-7 0,1 0-7 15,0 1-3-15,-2 0-7 0,0-3-5 0,-3 4-3 16,-1 0-4-16,-3 1-2 0,0-1-4 16,-5-3-3-16,0 1 1 0,-2 0-4 15,-2 0-7-15,-2 0-2 0,-2 1 0 16,0-2-5-16,-4 1-2 0,2 1-2 0,-4-3-12 15,1 0-11-15,0-1-13 0,1-1-17 16,2-2-14-16,0-2-27 0,-3-1-28 16,3-3-27-16,0-3-28 0,-2 1-412 15,6-2 195-15,0 0 129 0</inkml:trace>
  <inkml:trace contextRef="#ctx0" brushRef="#br0" timeOffset="102020.4077">26428 6727 48 0,'8'-16'130'0,"-1"2"-9"0,2 3-6 15,-3 0-3-15,0 2-12 0,1 2-18 16,-1-2-11-16,0 1-1 0,0 1-6 0,1 0-17 16,2-2-15-16,-3 4-14 0,0 0-14 15,0-1-6-15,-2 1-9 0,3 1 3 16,-2 1 1-16,-1-2-1 0,-2 3 1 0,2-3-1 15,-4 5-4-15,6-3 6 0,-6 3 6 16,6-3 13-16,-6 3 6 0,0 0 10 16,9 12 10-16,-7-5 2 0,0 5 6 15,0 1 10-15,0 9 5 0,0 2-1 0,1 7-1 16,-3 2 8-16,2 6-2 0,0 1-2 16,0 4-4-16,-2 0-6 0,2 2-2 15,-2-2-4-15,3 1-6 0,-6 3-2 16,6-3-3-16,-3-1-7 0,0 0-22 0,2 0-8 15,0-4-13-15,-2-7-8 0,2 1-22 16,0-3-17-16,0-1-17 0,0-3-19 0,-2-1-15 16,2-5-31-16,0-2-327 0,2-4 159 15,-2-3 106-15</inkml:trace>
  <inkml:trace contextRef="#ctx0" brushRef="#br0" timeOffset="102273.6598">26889 7155 66 0,'0'0'154'0,"0"0"-9"0,0 0-7 16,0 0-8-16,-10 19-14 0,8-8-4 16,-2 4-12-16,1 1-5 0,1 1-12 15,-2 3-7-15,4 1-8 0,-2-1-4 16,0 3-9-16,0 2-6 0,0 1-13 0,2-2-17 15,-2 1-19-15,0-1-12 0,0-5-21 16,2 2-20-16,0-3-12 0,-2-2-19 0,2-1-19 16,0-3-291-16,-3-1 134 0,3-1 89 15</inkml:trace>
  <inkml:trace contextRef="#ctx0" brushRef="#br0" timeOffset="102624.9273">26974 7343 102 0,'0'0'120'0,"-10"15"-15"15,10-9-7-15,-3 2-1 0,3-1-13 0,3 3-11 16,-1 0-10-16,2 1 0 0,0-4-13 16,3 4 2-16,-1-3-12 0,0 0-2 15,3 1-4-15,-3-5-4 0,2 2-2 16,2-2-16-16,-2-2 1 0,-2 3-7 0,2-5-2 15,-2 1 2-15,-6-1 1 0,14 0-1 16,-14 0-2-16,10-1 7 0,-10 1 8 0,6-2 5 16,-6 2 4-16,0 0 8 0,0 0 8 15,0 0 4-15,5 6 6 0,-5-6-1 16,-7 10-1-16,5 1 0 0,0-3-6 0,2 2-3 16,-2 1-1-16,2 4-5 0,2 0-7 15,0 3-2-15,0-2-1 0,0 2-9 16,3 0-14-16,-1-2-18 0,0 1-22 0,0 0-29 15,2-2-34-15,1-2-31 0,-2-2-376 16,1-1 172-16,-2-5 114 0</inkml:trace>
  <inkml:trace contextRef="#ctx0" brushRef="#br0" timeOffset="102867.9921">27493 7274 98 0,'0'0'176'0,"0"0"-10"0,-4-8-6 15,4 8-9-15,6-5-6 0,0 2-16 16,0 1-10-16,8 0-15 0,0-2-8 16,1 1-16-16,2-2-8 0,2 1-9 0,7-1-20 15,-6 0-17-15,2 1-21 0,-1-3-23 16,-2 3-20-16,-2 1-15 0,-3-3-23 15,0 1-14-15,0-2-6 0,-6 1-12 0,1 2-2 16,-4-2-245-16</inkml:trace>
  <inkml:trace contextRef="#ctx0" brushRef="#br0" timeOffset="103083.7306">27785 7164 777 0,'0'-5'-61'0,"0"-1"13"0,0 6 21 15,-4-10 16-15,0 5 14 0,2 1 17 16,-3-2 14-16,1 2 9 0,4 4 25 0,-7-7 5 16,7 7-3-16,-6-6 2 0,4 2 0 15,2 4-5-15,0 0 13 0,0 0 6 16,0 0 2-16,0 0 2 0,-8 17-1 0,6-7-4 15,2 3-6-15,0 6-1 0,0 0-3 16,2 2-6-16,-2 6-6 0,2 0-3 0,2 1-11 16,-2 3-1-16,2 1-5 0,0 2-4 15,0-3-3-15,3 2-9 0,-2-3 2 16,-3-2-14-16,2-1-11 0,0-3-19 16,0 0-24-16,0-5-31 0,-1-1-24 0,1-2-29 15,0-2-38-15,-2-6-479 0,2 3 217 16,-2-5 144-16</inkml:trace>
  <inkml:trace contextRef="#ctx0" brushRef="#br0" timeOffset="104094.4531">28543 6315 102 0,'0'0'107'0,"0"0"-10"15,0 0-1-15,0 0 1 0,0 0 1 16,0 0-1-16,0 0 5 0,-6 17-5 16,4-10-3-16,2 3 1 0,-5 1-3 0,5-1-2 15,-2 1-3-15,0 0-4 0,2 1-6 16,0 0-6-16,2-3-5 0,0 2-5 15,3 1-6-15,1 1-2 0,0-3-6 0,4 0-3 16,4-3-2-16,0 1-5 0,5-1-6 16,5-1-3-16,-2-2 0 0,4 0-5 15,2-3-4-15,1-1-3 0,-3 0-13 16,-1 0-14-16,-2 0-15 0,0-1-13 0,-1-3-14 16,-4 2-15-16,2 0-20 0,-5-2-10 15,-1 1-8-15,-5-2-11 0,0 2-6 0,-5-3-11 16,0 2-299-16,-2 1 147 15,-2 3 97-15</inkml:trace>
  <inkml:trace contextRef="#ctx0" brushRef="#br0" timeOffset="104398.2931">28868 6364 16 0,'-2'-5'116'0,"0"-1"5"16,0 2 7-16,2-2-7 0,0 6-1 15,-4-5-1-15,4 5-8 0,-2-6-2 0,2 6-6 16,-2-6-9-16,2 6-2 0,0 0-4 16,0 0 2-16,0 0 1 0,0 0-1 15,0 0-2-15,2 23 4 0,0-8-4 16,0 0-5-16,0 4-2 0,2 5-6 0,-2 1-6 16,0 1-6-16,3 1-4 0,0 3-7 15,-1-1-5-15,0 4-8 0,0-3-6 16,0 1 1-16,0-3-1 0,3 0-9 0,-3-1-13 15,0-2-19-15,0-7-27 0,-1 1-19 16,1-1-30-16,-2 0-11 0,0-4-24 16,3-1-30-16,-5-2-34 0,2-4-448 0,-2 0 215 15,-2 1 141-15</inkml:trace>
  <inkml:trace contextRef="#ctx0" brushRef="#br0" timeOffset="104725.6671">28460 7094 42 0,'0'0'178'0,"0"0"-2"15,30 0-7-15,-11-4-12 0,11-1-10 16,10-3-11-16,6-3-12 0,7-1-12 0,0-1-12 15,21-3-8-15,-13 0-2 0,-5 2-6 16,-3 1-6-16,-3-3-8 0,1 5-5 16,0-1-4-16,-5 1-8 0,-7 1-5 15,-1 3-6-15,-8 1-3 0,-1 0-9 16,-3 0-1-16,-6 3 0 0,0-1-5 0,-6 2-10 16,-1 4-12-16,-2-2-19 0,-3 4-24 15,-1-1-21-15,-5 3-23 0,-2 0-36 16,0 2-25-16,-5-1-25 0,1 3-356 0,-2 1 179 15,-3 3 119-15</inkml:trace>
  <inkml:trace contextRef="#ctx0" brushRef="#br0" timeOffset="104982.1222">28917 7474 159 0,'0'12'204'0,"-2"5"-7"0,4-1-5 16,0 5-12-16,3-3-14 0,-1 6-11 15,3-2-15-15,-1 3-11 0,0-1-15 16,0 2-11-16,2-3-11 0,0 2-7 16,0-3-10-16,-2 1-10 0,0 0-20 0,0-2-20 15,-1-5-27-15,-1 2-25 0,0-2-25 16,1-1-32-16,-1-2-27 0,0-1-30 0,-2-3-441 15,0-2 198-15,1-1 131 0</inkml:trace>
  <inkml:trace contextRef="#ctx0" brushRef="#br0" timeOffset="105227.0671">29189 7475 117 0,'0'0'203'0,"0"0"-4"0,0 0-7 0,-16 13-12 16,14-2-11-16,0-4-12 0,2 4-8 16,0-1-12-16,4 1-12 0,0 2-12 15,3-3-11-15,4 1-8 0,-1-1-11 16,5-1-12-16,0-1-6 0,2-1-9 0,1-3-20 16,2-1-30-16,-1 0-25 0,-2-3-32 15,2 0-25-15,0-3-31 0,0 0-23 16,-4-4-20-16,0-1-7 0,-5 2-375 15,1-1 181-15,-5 1 119 0</inkml:trace>
  <inkml:trace contextRef="#ctx0" brushRef="#br0" timeOffset="105386.7617">29457 7540 769 0,'3'-8'-16'16,"-3"4"20"-16,2-2 20 0,-2 6 9 15,0-7 15-15,2 3 14 0,-2 4 12 0,0 0 2 16,0 0 2-16,0 0 4 0,0 0 0 16,8 17-22-16,-4-9-1 0,-2 3-3 15,2 3-5-15,0 1-3 0,1 0-5 0,-3 4-7 16,3-1 0-16,-1 1-6 0,-4 0-12 15,4 0-15-15,-2-1-17 0,2 1-17 16,-2 1-27-16,2-4-37 0,1 0-27 0,3-5-367 16,1-1 167-16,-1-4 109 0</inkml:trace>
  <inkml:trace contextRef="#ctx0" brushRef="#br0" timeOffset="106108.1323">29715 6173 31 0,'-4'-7'180'16,"-2"1"-10"-16,3 5-5 0,3 1-5 15,0 0 1-15,-10 14-9 0,8-2-11 0,2 7-9 16,0 5-10-16,2 5-12 0,2 6-9 15,0 5-12-15,3 0-7 0,4 5-8 0,-3 4-8 16,3-4-5-16,-3 1-3 0,2-9-8 16,-1-2-5-16,2-3-6 0,-5-5-1 15,0-2-6-15,0-4-1 0,3-4-4 16,-2-4-5-16,1-1-4 0,0-6-8 0,1-3-6 16,-1-2-10-16,-8-1-2 0,20-7-7 15,-10 0-3-15,0-1-3 0,2 1-1 16,-4 1 3-16,0 0 2 0,-2 0 1 0,3 1-5 15,-5 1 5-15,2 1 2 0,-6 3 0 16,13 1-1-16,-13-1 0 0,13 6 1 16,-7-1 1-16,0 3 5 0,4 0-6 0,0 0 5 15,0-1-2-15,1 1 1 0,4-1-11 16,0-3 4-16,-1 1-1 0,4-2-12 16,0-3 4-16,-1-3-7 0,0 1-6 0,2-5 6 15,-4 1 1-15,-2-3 0 0,1-2 5 16,-5-1 6-16,0-1-3 0,-3 0 6 15,-4 1 1-15,-2 0 3 0,-2 1-1 0,0 2 7 16,-4-1-1-16,-1 3 10 0,-2 1 3 16,1 2 5-16,0 1 2 0,-1 0-3 15,3 1-1-15,6 2 0 0,0 0-1 16,-17 8 5-16,15-2 4 0,2 1 1 0,0 2-1 16,4 1 7-16,2 4 2 0,0-1 0 15,1 5-2-15,2-3 5 0,1 4 4 16,0 2-1-16,2-3-3 0,-2 5 4 0,0 1-1 15,1-2-1-15,-1 1 1 0,3 6-3 16,-2-7 0-16,1 7-5 0,2-1-1 16,-2 0-3-16,-2 0 1 0,3 1-7 0,-4-3-1 15,-1-1 1-15,-1 2 0 0,-3-1-1 16,0-4 0-16,-4 2-3 0,-2-5-6 16,-4 1-6-16,-1-4-11 0,-3-3-12 0,-3-1-22 15,-2-3-17-15,-1-1-24 0,0-4-19 16,0-4-15-16,0-2-26 0,-3-5-407 15,5-1 189-15,-6-8 125 0</inkml:trace>
  <inkml:trace contextRef="#ctx0" brushRef="#br0" timeOffset="106504.5216">30418 5967 189 0,'0'0'207'0,"5"18"-10"0,-5-8-11 15,0 4-12-15,2 5-10 0,0 0-15 0,2 0-8 16,0 3-10-16,5 1-13 0,-3-2-12 16,4 0-12-16,-1-1-8 0,4-4-9 15,-3 1-7-15,2-6-17 0,2 0-18 0,-4-4-19 16,3-3-18-16,-1-2-9 0,-1-4-13 15,0-2-12-15,-1-3-2 0,0-5 1 16,0 0-1-16,-2 0 2 0,-2-1 5 0,0 1 2 16,-1 0 5-16,-1 2 8 0,0 1 9 15,0-1 3-15,-1 2 2 0,-1 1 4 16,2-1 5-16,-2 7 5 0,-2 1 6 0,0 0 3 16,0 0 3-16,0 0 0 0,13 16-2 15,-9-4 1-15,0 1-4 0,2 3-3 16,0 1-3-16,2 4 0 0,0-1-12 0,-2 2-16 15,2-1-20-15,-1 1-35 0,-1-1-47 16,1 0-43-16,-3-3-410 0,0 0 193 16,-4 0 129-16</inkml:trace>
  <inkml:trace contextRef="#ctx0" brushRef="#br0" timeOffset="106716.7141">30437 6684 102 0,'0'0'174'0,"0"0"0"16,25 0-2-16,-7-3-13 0,0-3-5 16,6 3-12-16,3-6-17 0,5 5-10 0,2-8-16 15,2 1-7-15,5 0-9 0,-4 2-7 16,1-3-9-16,0 2-10 0,1 0-12 0,-5-1-15 16,-8 4-24-16,2 0-26 0,-2 1-28 15,-5 2-33-15,-5 0-29 0,0 2-24 16,-6 2-369-16,-1 4 171 0,-5 0 113 15</inkml:trace>
  <inkml:trace contextRef="#ctx0" brushRef="#br0" timeOffset="106935.1816">30878 6949 98 0,'-5'25'137'0,"8"-2"-14"16,-3-3-13-16,0 4-8 0,4-5-17 0,-2 2-9 15,2 1-13-15,0-1-26 0,0-3-11 16,-2 1-42-16,2-4-25 0,-2 0-29 16,0-3-179-16,1-4 85 0,0 0 56 0</inkml:trace>
  <inkml:trace contextRef="#ctx0" brushRef="#br0" timeOffset="107298.8232">31098 7011 18 0,'0'14'151'0,"2"-3"-8"16,2 6-10-16,0-4-15 0,4 0-13 0,1-2-11 15,0 1-11-15,3-5-6 0,-1 3-14 16,1-5-24-16,4 1-19 0,-4-4-20 16,0-2-14-16,2-2-23 0,-2 0-11 15,3-5-12-15,-5-1-3 0,-1 1-2 0,0-5 8 16,-3 3 13-16,0-2 9 0,-2 0 12 16,0 2 11-16,-2-1 14 0,0 2 8 0,0 3 9 15,2 2 13-15,-4 3 13 0,0 0 11 16,0 0 5-16,0 0 1 0,0 0 2 15,-4 21-6-15,4-11-2 0,0 3-1 16,-2 0-5-16,2 2-6 0,0 2-2 0,0 0-8 16,0 0-2-16,0 0-10 0,0 0-17 15,0 1-22-15,-2-4-23 0,2 0-29 0,0-3-36 16,-2 0-271-16,2-4 128 16,-2-4 84-16</inkml:trace>
  <inkml:trace contextRef="#ctx0" brushRef="#br0" timeOffset="107630.7349">31569 6404 142 0,'7'-7'218'0,"2"-1"-3"0,-1-2-7 16,4 1-11-16,6 2-12 0,0-5-16 15,6 3-16-15,3-1-10 0,3-1-14 16,2-1-10-16,-1 0-9 0,3 1-11 16,-6 2-8-16,1-1-8 0,-1 0-9 0,-2 1-6 15,-1 2-10-15,-6 1-5 0,-2 0-8 16,-1 0-17-16,0 0-21 0,-4 0-31 15,1-1-32-15,-2 0-37 0,-3 1-27 0,-2 0-26 16,1 0-27-16,-3 0-501 0,0-1 229 16,-2 1 151-16</inkml:trace>
  <inkml:trace contextRef="#ctx0" brushRef="#br0" timeOffset="108054.2839">31720 6036 50 0,'-6'-2'180'0,"6"2"-3"16,-9-6-4-16,4 3-10 0,5 3 2 16,-6-3-7-16,6 3-3 0,-4-5-4 0,4 5-2 15,-6-3-5-15,6 3-1 0,-4-4-11 16,4 4-8-16,0 0-7 0,-4-4-8 15,4 4-3-15,0 0-12 0,0 0-4 0,0 0-6 16,-5-3-3-16,5 3-6 0,0 0-6 16,0 0-7-16,0 0-9 0,0 0-3 15,0 0-3-15,0 0-2 0,0 0-10 16,0 0 3-16,0 0-2 0,0 0 4 0,0 0-5 16,0 0 5-16,9 22-5 0,-3-13-4 15,0 4 2-15,2 1 8 0,4 7-12 16,0 4-2-16,0 4 6 0,4 2 1 0,3 8-9 15,-3 3 0-15,4-4-1 0,-4 6-2 16,2-1-5-16,-2 1 1 0,-1 0-9 16,0 0-14-16,-2-2-25 0,-1-8-30 0,-4 1-40 15,2-4-38-15,-4-5-32 0,0-2-33 16,-2 0-22-16,0-6-19 0,-1 0-640 16,-3-3 301-16,-3-3 198 0</inkml:trace>
  <inkml:trace contextRef="#ctx0" brushRef="#br0" timeOffset="109034.0778">30649 8210 53 0,'0'0'180'0,"0"0"-1"16,0 0-7-16,0 0-6 0,0 0-8 0,0 0-13 15,4 19-5-15,-4-11-7 0,2 2-7 16,0-1-7-16,3 1-5 0,-1-1-6 16,4 3-6-16,0 0-7 0,6-4-7 15,-2 4-6-15,5 0-8 0,0 0-6 0,4 0-7 16,1 1-4-16,-2 1-7 0,0-3-4 16,-1 3-4-16,-1-3-3 0,0 2-2 0,-4 0 0 15,-4-1-3-15,0 1-1 0,-4-1-6 16,-4-2 1-16,-2 3-2 0,0-4-6 15,-4 3-1-15,0-1-3 0,-3-1-1 16,-2-1-7-16,1-1-12 0,0-1-17 16,-3-1-26-16,2-2-34 0,3-1-36 0,0-3-36 15,6 0-44-15,0 0-578 0,-13-11 264 16,11 6 174-16</inkml:trace>
  <inkml:trace contextRef="#ctx0" brushRef="#br0" timeOffset="109254.1537">30816 8164 149 0,'2'-5'170'0,"3"-1"1"0,-1 0-7 0,4 1-9 16,5-3-7-16,4 2-13 0,0-1-9 16,3-1-12-16,4 2-11 0,4-1-11 15,-1 0-9-15,3-1-9 0,0-1-11 16,-3 5-17-16,1-5-14 0,-1 3-28 0,-4-1-25 15,-2 4-21-15,-1-1-32 0,-2 2-32 16,-4-1-28-16,-4 3-360 0,-2 5 168 0,-2 1 111 16</inkml:trace>
  <inkml:trace contextRef="#ctx0" brushRef="#br0" timeOffset="109533.308">30318 9104 112 0,'20'6'212'16,"3"-4"-8"-16,7-1 0 0,4-2-4 15,8-4-11-15,15-2-10 0,24-5-13 16,0-1-11-16,4 0-10 0,2-2-15 0,0-1-9 16,-5-1-11-16,-1 2-10 0,-6-1-7 15,-15 3-11-15,-11 2-6 0,-7 1-8 16,-5 5-8-16,-7-3-8 0,-1 3-13 0,-6-1-20 15,-4 2-12-15,-2 2-17 0,-6 1-21 16,-3 1-19-16,-8 0-34 0,4 6-14 16,-4-6-21-16,-10 10-27 0,2 0-13 15,-6-3-18-15,-4 7-452 0,-1-1 214 0,-1 1 141 16</inkml:trace>
  <inkml:trace contextRef="#ctx0" brushRef="#br0" timeOffset="109736.7524">30971 9299 37 0,'-7'13'163'0,"3"0"-11"0,0 4-10 16,-1 0-6-16,-1 4-12 0,0 2-12 16,1 0-13-16,-1 1-8 0,2 2-10 0,-2-1-15 15,2 0-14-15,-6 0-19 0,6 0-18 16,0 0-22-16,2-6-24 0,-2 0-30 15,0-1-31-15,2-1-287 0,-4-3 129 0,4-2 85 16</inkml:trace>
  <inkml:trace contextRef="#ctx0" brushRef="#br0" timeOffset="110118.4462">31157 9428 201 0,'-2'15'199'0,"0"-2"-9"0,-1 2-14 15,3 1-10-15,0-3-9 0,5 2-12 16,1-1-15-16,2-3-9 0,6-1-16 16,-2-1-11-16,0-1-20 0,6-4-14 0,-4-1-20 15,1-3-19-15,0 0-18 0,0-2-19 16,-1-2-17-16,2-1-12 0,-6-3-8 15,0 3-6-15,-1-5-2 0,-2 2 3 0,-3 2 5 16,-2-1-2-16,-2 1 7 0,2 0 9 16,-4 0 11-16,2 6 14 0,-6-2 24 15,6 2 13-15,0 0 15 0,0 0 0 16,-13 7 3-16,8-1-1 0,3 3-2 0,0 1-2 16,0-1-3-16,2 4-7 0,-2 2 0 15,2-1-5-15,0 3-4 0,2 0-7 0,-2 0-15 16,2 0-19-16,0 1-17 0,0-4-29 15,0 3-32-15,1-6-46 0,-3 0-304 16,4-1 154-16,-4-3 101 0</inkml:trace>
  <inkml:trace contextRef="#ctx0" brushRef="#br0" timeOffset="110751.5783">31439 8115 124 0,'10'11'200'0,"1"6"-7"16,1 4-6-16,5 8-9 0,-2 2-13 16,4 8-14-16,0 4-12 0,0 2-16 15,0-1-9-15,4 18-14 0,-5-9-8 16,-2-10-12-16,-1 1-7 0,-2-10-11 15,0-2-7-15,-3-1-11 0,0-6-6 0,0-2-11 16,-2-4-6-16,-2-2-3 0,2-6-6 16,1-1-6-16,-3-5-7 0,3-1-6 15,-3-4 1-15,3 0 0 0,-9 0 3 0,14-5-8 16,-5 3 4-16,0 0 0 0,-3 0 2 16,0 0 1-16,-6 2 0 0,14 0 0 0,-4 0 2 15,-10 0-2-15,14 2 1 0,-3 2 1 16,-3-1 1-16,3 0 0 0,-3 0 0 15,3 0-2-15,-1-2 1 0,0 1 2 16,4 0-2-16,-4-2 4 0,3-2-3 0,0-4-1 16,-1 3-1-16,-1-3 1 0,1-4-2 15,0 1-1-15,-4-1 1 0,-2 1 4 16,0-1-6-16,-4 3 2 0,-2 1 3 16,-2 0 4-16,-2 3 7 0,4 3 3 0,-16 0 11 15,4 1 4-15,2 3 2 0,-3 4 2 16,5 1 0-16,-1 3-2 0,3-1-1 0,4 4 0 15,2-2-3-15,2 3-1 0,2 2-2 16,7 4-2-16,2-1-3 0,3 2-3 16,6 1 1-16,-1-1-2 0,2 4-5 15,-2-2 2-15,1 1-1 0,-2 1 0 0,0-1 0 16,-6 2-2-16,-3-4-2 0,-1 1-3 16,-3-2-3-16,-5 2 2 0,-2-6-4 15,-2 2-5-15,-7-3-8 0,-1 2-5 16,-3-5-12-16,1-2-9 0,-2-2-11 0,0-4-18 15,2-1-15-15,0-3-21 0,2-3-30 16,0-3-30-16,1-6-460 0,1-1 212 0,4-7 141 16</inkml:trace>
  <inkml:trace contextRef="#ctx0" brushRef="#br0" timeOffset="111030.4971">32382 8263 21 0,'0'0'192'0,"0"0"-5"16,0 0 1-16,11 16-3 0,-7-10-9 15,2 3-11-15,1 4-12 0,4-1-13 0,-1 1-14 16,2 2-10-16,4 2-10 16,-4 1-10-16,3-1-9 0,-2 0-8 0,0 2-7 15,-3-3-10-15,-2 1-3 0,1-3-6 16,-4 3-5-16,-1-3-6 0,-4-1-5 0,0 1-7 15,-4-1-15-15,-4 1-14 0,2-3-20 16,0 0-24-16,-4-1-21 0,4-5-23 16,-3 3-31-16,2-2-24 0,1-2-29 15,-2-4-439-15,8 0 208 0,0 0 136 0</inkml:trace>
  <inkml:trace contextRef="#ctx0" brushRef="#br0" timeOffset="111344.1093">32546 8275 95 0,'10'-15'102'0,"-2"4"-8"0,3-3-12 16,2 3-3-16,-3-2-16 0,1 3-14 15,1 0-10-15,0-1-8 0,0-1-11 16,0 1-4-16,-1 0-2 0,0-1 0 0,-1 3 4 16,1 2 8-16,-3-4 9 0,0 4 6 15,2 1 11-15,-4 0 18 0,0 4 8 0,0 2 13 16,-6 0 13-16,8 10 1 0,-5 1-3 15,-3 4 5-15,0 6 1 0,-3 4-4 16,1 4-4-16,-2 6-7 0,0 2-7 16,2 3-4-16,-2 0-10 0,-2 8-7 0,2-4-6 15,-1 6-7-15,0-1-3 0,-1-7-9 16,2 9-16-16,-2-5-16 0,0-4-20 16,-1-2-17-16,1-4-19 0,0-2-26 15,1-3-27-15,1-2-26 0,0-5-25 0,-1-5-28 16,-1-2-414-16,0 0 202 0,2-5 133 15</inkml:trace>
  <inkml:trace contextRef="#ctx0" brushRef="#br0" timeOffset="111592.3454">32833 8904 44 0,'0'6'169'0,"0"-1"-7"0,0 5-10 0,0-1-11 16,-2 1-9-16,2 1-11 0,2 1-13 16,-2-1-14-16,2 0-5 0,0-1-6 15,2 1-8-15,1-1-9 0,-1-1-6 0,3-1-14 16,-1-1-18-16,0 0-10 0,0-1-20 16,1 0-23-16,1-1-24 0,1-4-16 15,-3 1-18-15,-6-2-18 0,9 0-18 0,-9 0-270 16,8-5 132-16,-6 1 87 0</inkml:trace>
  <inkml:trace contextRef="#ctx0" brushRef="#br0" timeOffset="111935.2864">32918 8912 42 0,'6'12'186'0,"-4"-8"-5"15,-4 4-12-15,2 2-10 0,0 1-9 0,-2 0-9 16,0 3-10-16,2-3-11 15,0 4-10-15,0-1-12 0,0-1-6 0,2 2-8 16,2-2-9-16,0 0-5 0,0-1-10 16,6 0-13-16,-2-2-12 0,0-2-18 0,3-2-23 15,-1-2-26-15,3 0-16 0,-2-2-21 16,-1-2-21-16,0 3-20 0,0-8-23 16,-2 4-370-16,-2-4 171 0,0 0 113 0</inkml:trace>
  <inkml:trace contextRef="#ctx0" brushRef="#br0" timeOffset="112100.5424">33077 9057 62 0,'0'0'114'16,"0"0"11"-16,0 0-6 0,0 0 1 16,0 0 4-16,0 0 1 0,0 0 0 15,-4 24-9-15,1-17 3 0,3 4-12 16,0-3-12-16,0 3-10 0,0-1-6 0,-2 2-13 16,4-1-13-16,1-1-13 0,-3 1-23 15,2 0-22-15,0-2-23 0,-2 0-24 16,2-3-45-16,-2 0-38 0,0-6-333 0,0 0 159 15,0 0 106-15</inkml:trace>
  <inkml:trace contextRef="#ctx0" brushRef="#br0" timeOffset="112350.642">32960 8285 184 0,'26'27'191'0,"-5"-1"-5"15,3 0-5-15,-6 3-15 0,1 0-16 0,4 9-18 16,-4 2-9-16,-1 0-14 0,-8-4-25 16,-2 0-23-16,-4 1-28 0,-4 1-22 15,0-1-22-15,-6 0-25 0,-4-1-26 16,-3-4-28-16,-6 1-26 0,-4 1-325 0,-5-4 150 15,0-1 99-15</inkml:trace>
  <inkml:trace contextRef="#ctx0" brushRef="#br0" timeOffset="112583.8179">32103 8582 151 0,'7'36'186'0,"3"-3"-10"15,0 1-17-15,3-4-13 0,2 1-17 16,6 6-14-16,7 0-24 0,0-3-27 16,1 0-24-16,3 2-36 0,0-9-29 0,-1 2-39 15,3-5-47-15,-6-6-250 0,3-3 123 16,-5-8 80-16</inkml:trace>
  <inkml:trace contextRef="#ctx0" brushRef="#br0" timeOffset="112825.6823">33257 7818 1949 0,'0'-17'-18'0,"2"4"7"0,2 7-7 15,0 2 16-15,4 4 3 0,-8 0 21 16,22 15 24-16,-7 2 24 0,5 11 8 16,6 12 5-16,10 20-2 0,1 6-4 0,-2 6-8 15,-1 3-5-15,-4 3-7 0,-10 2-10 16,-4-3-13-16,-10 3-24 0,-10-14-28 16,-6 10-37-16,-12-2-37 0,-8 1-47 15,-5-7-47-15,-17-5-545 0,-15 8 248 0,-5-8 165 16</inkml:trace>
  <inkml:trace contextRef="#ctx0" brushRef="#br0" timeOffset="113618.4915">22964 6392 65 0,'-6'-7'143'15,"4"0"-9"-15,-2 2-10 0,2 2-8 16,2 3-8-16,0 0 2 0,-16 15 0 15,3 4 1-15,0 11-2 0,-4 9-3 0,-11 26-4 16,6 8-8-16,-2 10-5 0,3 7-5 16,6 5-6-16,8 5-8 0,5 28 1 15,11 0-10-15,10-2-1 0,9-5-10 0,12-2-2 16,9-9 0-16,10-3-4 0,8-8-3 16,6-6-3-16,1-10-4 0,1-8-7 15,-2-6-3-15,-14-15-8 0,-3-7-16 16,-2-3-15-16,-3-6-14 0,-7-8-51 0,-7-5-18 15,-1-1-30-15,-7-10-24 0,-6-1-465 0,-2-5 210 16,-3-4 138-16</inkml:trace>
  <inkml:trace contextRef="#ctx0" brushRef="#br0" timeOffset="113960.9582">22398 8054 118 0,'-13'2'162'0,"3"-2"-2"16,1 1-14-16,1-1-11 0,8 0-10 15,0 0-5-15,-10 0-1 0,10 0-6 0,0 0-2 16,20-8-10-16,-7 3-9 0,4-3-4 16,2 3-9-16,5-1-9 0,-6-1-5 15,2 3-7-15,-4-2-6 0,-1 2-7 0,0 1-3 16,-2-1-10-16,-3 0-7 0,0 2-16 16,0 0-31-16,-2 1-28 0,0 1-30 15,-8 0-33-15,9 3-28 0,-9-3-424 0,2 8 192 16,-6-3 127-16</inkml:trace>
  <inkml:trace contextRef="#ctx0" brushRef="#br0" timeOffset="128301.8193">18199 10701 85 0,'-9'6'84'0,"9"-6"-6"16,-7 6-7-16,7-6-12 0,-6 6-8 0,0-1-9 16,2-3-10-16,0 4-15 0,-2 0-11 15,-1-1-13-15,0 1-12 0,1-2-11 16,0 5-12-16,2-4-104 0,-3 3 50 16,3-1 33-16</inkml:trace>
</inkml:ink>
</file>

<file path=ppt/ink/ink1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09:32.176"/>
    </inkml:context>
    <inkml:brush xml:id="br0">
      <inkml:brushProperty name="width" value="0.05292" units="cm"/>
      <inkml:brushProperty name="height" value="0.05292" units="cm"/>
      <inkml:brushProperty name="color" value="#FF0000"/>
    </inkml:brush>
  </inkml:definitions>
  <inkml:trace contextRef="#ctx0" brushRef="#br0">18004 6471 23 0,'44'0'29'16,"5"0"0"-16,4-2 1 0,8 0-1 15,36-2-2-15,14-3 0 0,24-5 1 0,5 3-3 16,2-4 1-16,1-3-2 0,14 2-4 16,9 0 2-16,7 0 1 0,5 1-3 15,2-2-2-15,2 3-2 0,2-1-1 16,2 4 0-16,-4 1 2 0,0 0-4 16,-5 4 1-16,-5 3-1 0,-7-3-2 0,-7 2 0 15,-15 0-3-15,-31 2 1 0,-6-2-1 16,-9 2 0-16,-18 0-4 0,-14 0 3 15,-5 0 0-15,-11 0 1 0,-5 0-2 0,-6-2-2 16,-5 2 1-16,-1 0-2 0,-8 0 0 16,1 0 3-16,-5-2-4 0,-6 1 0 0,-4-4-10 15,-3 4-10-15,-5-3-14 0,-2 4-21 16,-15-6-119-16,-3 4 59 0,-10-2 38 16</inkml:trace>
  <inkml:trace contextRef="#ctx0" brushRef="#br0" timeOffset="423.9774">20770 6507 2 0,'91'-7'35'15,"2"-3"-3"-15,-2-1-5 0,-2 3-4 16,-6 0 0-16,-15-1-4 0,-11 5 0 16,-4-4-1-16,-9 5 0 0,-6-2 1 0,-6 2 4 15,-3 0 6-15,-3-2-1 0,-5 1 6 16,-1 2-2-16,-2-1-5 0,-2 0 0 16,-4 1-4-16,0-1-1 0,1 1-3 0,-2-2-5 15,-3 2-6-15,1 1-12 0,1 1-21 16,-4-3-18-16,4 1-110 0,-10 2 52 15,12 2 34-15</inkml:trace>
  <inkml:trace contextRef="#ctx0" brushRef="#br0" timeOffset="12225.4846">8860 10043 23 0,'44'2'27'15,"3"-4"4"-15,1-2-1 0,8-2 1 16,5-1-2-16,28-7 3 0,8 1-1 15,24-8 1-15,8 0-3 0,2 1 0 0,3-4 1 16,-1 4-5-16,-2-4-2 0,1 4-1 16,-7 0-4-16,-26 7-3 0,-4 0 0 0,-2-1 0 15,-10 5-2-15,-13 0-1 0,-13 1-2 16,-2 2 0-16,-9 0-2 0,-4 1 1 16,-1 2-2-16,-9-2 0 0,-3-1 1 0,-1 3 1 15,-7 0 7-15,-2 2 4 0,-2-3 1 16,-2 2-3-16,-5-2-1 0,1 2-2 15,-3-1 0-15,-1-1 1 0,-3-1-10 16,-4 5-7-16,4-5-4 0,-1 2-9 0,-3 3-8 16,4-6-15-16,-4 6-23 0,2-5-139 15,-2 5 67-15,0 0 45 0</inkml:trace>
  <inkml:trace contextRef="#ctx0" brushRef="#br0" timeOffset="14491.8363">9726 11132 23 0,'0'0'38'16,"8"14"-1"-16,-8-14 2 0,12 1 2 0,-1-1 0 15,4-1-2-15,6 1-2 0,7-3-1 16,6-3 2-16,8 0-2 0,11-6 1 0,21-6-7 15,6 2-1-15,5-5 0 0,6 0-3 16,0 0 2-16,0-2-4 0,1 2-4 16,-9 0-1-16,-2 1-2 0,0 1-3 15,-7 0-5-15,-13 2 4 0,-10 4 0 16,-3 0 0-16,-1 2-5 0,-9-1-1 0,-2 1 3 16,-4 1 5-16,-5 3 1 0,-3 1 0 0,0-1 7 15,-6 1 3-15,-1 2-1 0,-2-2 5 16,-2 2-7-16,-1-1-2 0,-2 0-1 15,0-1 1-15,-2 1 0 0,0 0-9 16,-2 2 3-16,1-2-5 0,-1 1-15 0,-1 1-6 16,-1-2-16-16,-4 5-16 0,11-5-15 15,-7 3-14-15,0-2-5 0,-4 4-179 16,12-2 87-16,-3 1 57 0</inkml:trace>
  <inkml:trace contextRef="#ctx0" brushRef="#br0" timeOffset="16869.8321">19773 11180 61 0,'87'2'62'15,"6"2"-3"-15,1 0-4 0,1-1-8 16,0 5-1-16,0-2 2 0,2-1-2 0,-4 3-7 16,-2-2-4-16,-2 1-3 0,-19 1-2 15,-9-2-2-15,-3 0-1 0,-5 1-9 0,-6-3-1 16,-7 1 1-16,-6-1-3 0,-5-2-2 15,-1 2 0-15,-5-2-2 0,-4 2-2 16,-2-2 1-16,-7-2-16 0,-3 2-7 16,-7-2-15-16,0 0-10 0,0 0-8 0,-38 4-5 15,6-4-139-15,-4 0 65 0,-13-2 42 16</inkml:trace>
  <inkml:trace contextRef="#ctx0" brushRef="#br0" timeOffset="17172.0252">19155 11376 34 0,'-33'6'44'16,"9"1"-5"-16,12-4-5 0,8 2 3 0,10-1 5 15,6 2-5-15,12-1 5 0,9 0-6 16,14 0-1-16,41 3-5 0,11-1 0 16,10-1 0-16,33 4-8 0,7-3 2 15,-2 1-4-15,8-1 0 0,6-1 2 16,0 2 0-16,-5-3 4 0,-5-1-3 0,-3 1-1 15,-7 1 4-15,-26-1-3 0,-5 0-2 16,-4-2 1-16,-11 3-2 0,-18-3 1 16,-19 0-7-16,-9 0 1 0,-5-1 0 0,-7-1 8 15,-5 2 13-15,-3-3-3 0,-4 0-8 16,-4 1-1-16,1-1 4 0,-6 0-7 16,-2 0-3-16,-2 0-12 0,-1-1-7 0,-5 1-18 15,-6 0-7-15,11-4-12 0,-11 4-21 16,0 0-19-16,0 0-208 0,-5-8 97 15,5 8 64-15</inkml:trace>
  <inkml:trace contextRef="#ctx0" brushRef="#br0" timeOffset="32956.1072">24523 2381 67 0,'-10'-10'131'15,"1"5"-3"-15,2-1-6 0,1 0-15 16,2 4-12-16,0-1-16 0,4 3-8 16,0 0-6-16,0 0-6 0,-6 14-6 0,6-1 0 15,0 9 0-15,2 11-9 0,-4 6 4 16,4 7-10-16,-2 9-2 0,-2 2 4 16,2 3-7-16,0 3-6 0,0 18 3 15,0 1-6-15,0-13-2 0,-2-10-2 0,4-5 3 16,-2 2-9-16,0-2-9 0,0-8-17 15,0-2-16-15,2-2-18 0,0-1-15 0,0-3-32 16,0-7-22-16,2-1-270 0,2-6 131 16,-1-5 86-16</inkml:trace>
  <inkml:trace contextRef="#ctx0" brushRef="#br0" timeOffset="33258.3746">25095 2817 59 0,'6'6'79'0,"-4"-4"-8"0,-2-2-4 16,10 6-2-16,-5-5-2 0,2 1 3 15,-7-2-1-15,12 0 3 0,-12 0 6 0,13-2-1 16,-7-2 1-16,0-1 7 0,1-3-12 15,-3 0-10-15,-2-1 4 0,1 0-5 0,-3-3-9 16,0 4-6-16,-3-4-5 0,-1-1-9 16,-1 1-6-16,-1 1-8 0,2 3-14 15,-2-1-15-15,1 1-17 0,3 1-32 16,-2 1-26-16,2 1-10 0,2 0 1 0,2-1-228 16,2-2 111-16,3 1 73 0</inkml:trace>
  <inkml:trace contextRef="#ctx0" brushRef="#br0" timeOffset="33475.8722">25353 2400 266 0,'15'-29'11'0,"-3"3"16"0,-1 1 8 16,-2 4 14-16,-1 4 4 0,-2-1 4 16,0 6-1-16,1 0 3 0,-3 3-5 0,1-1-9 15,-1 2 1-15,0 2-9 0,0 5 4 16,-4 1-2-16,0 0 7 0,9 22 8 16,-7-2-4-16,0 8 4 0,-2 10 0 15,0 15-8-15,-2 7-1 0,0 23-6 0,-3 3-4 16,3 1 1-16,-2 3-5 0,0-4-5 15,0 0 2-15,-3-4-8 0,1-1-19 0,1-13-10 16,3-12-22-16,0 1-20 0,2-2-25 16,0-8-21-16,0 6-17 0,2-11-248 15,2-2 124-15,3-6 80 0</inkml:trace>
  <inkml:trace contextRef="#ctx0" brushRef="#br0" timeOffset="33709.7933">25798 3564 88 0,'12'-4'98'0,"0"-2"7"16,2-2-1-16,-2 0-10 0,-1-3 3 15,-1 2-3-15,-1-2-8 0,-3-1-6 0,-1-1-7 16,-3 2-7-16,-2 1-11 0,-2-1-8 15,-3 3-22-15,-1 0-19 0,-1 1-22 16,-1 3-28-16,-3 2-31 0,1 2-260 0,0 0 114 16,10 0 75-16</inkml:trace>
  <inkml:trace contextRef="#ctx0" brushRef="#br0" timeOffset="34199.6928">25374 4484 39 0,'6'-19'92'0,"0"6"-8"16,4-1-4-16,-2 4-10 0,0 3-6 0,0 2-5 15,-1 3-11-15,2 2-2 0,-9 0 2 16,14 9 2-16,-7 4 1 0,-5 4 3 15,-4 8 2-15,-5 11-4 0,-7 10 3 0,-12 17-1 16,-2 4-5-16,1-3 10 0,-3 5 5 16,2-8 4-16,10-11-2 0,1-8-10 15,6-8-2-15,3 0-4 0,4 2-4 0,4-7-4 16,6-3 1-16,9 3-2 16,4-4-3-16,7-5-6 0,5-4 1 0,5-5-6 15,4 0-3-15,3-6-4 0,1-3-13 16,5-2-16-16,-1-2-14 0,7-3-25 0,-1-4-16 15,-4-1-22-15,-1-2-28 0,-5-3-31 16,-3-2-308-16,-7 0 154 0,-3 1 101 16</inkml:trace>
  <inkml:trace contextRef="#ctx0" brushRef="#br0" timeOffset="34498.9484">26354 4671 90 0,'0'0'115'16,"-4"6"-13"-16,2-3 0 0,2-3-9 0,0 0-3 16,6 8-4-16,-2-6 0 0,3 0-9 15,-7-2 0-15,12-2-8 0,-12 2-6 16,15-6-9-16,-11 2 2 0,2 1-5 0,-1-3-3 15,-2 0-4-15,-1-2-5 0,-4 3-3 16,-1-1-6-16,-2 1-6 0,-3 0-9 16,0 4-11-16,-3-2-18 0,-1 2-17 0,1 1-16 15,0 1-25-15,1-1-21 0,2 3-20 16,8-3-255-16,-10 1 125 0,10-1 83 16</inkml:trace>
  <inkml:trace contextRef="#ctx0" brushRef="#br0" timeOffset="34731.1668">26606 4151 29 0,'0'0'130'16,"0"0"2"-16,-10 27-6 0,5-4-1 0,-6 8-4 16,1 6-8-16,-1 11-6 0,-1 1-9 15,-4 23-7-15,4 1-9 0,0 1-9 16,-1 4-1-16,0 0-7 0,0 1-13 15,3-3 0-15,-1-2-12 0,2-10-16 0,3-12-18 16,2 0-4-16,4-11-22 0,0-3-30 16,0 1-13-16,4-9-26 0,0-5-22 15,3-4-300-15,2-5 140 0,1-3 92 16</inkml:trace>
  <inkml:trace contextRef="#ctx0" brushRef="#br0" timeOffset="34849.8972">26794 5147 96 0,'4'-15'112'16,"3"1"-16"-16,-5 1-9 0,3 1-11 16,-3 1-18-16,2 2-49 0,-4-3-191 0,2 1 62 15,-2-1 41-15</inkml:trace>
  <inkml:trace contextRef="#ctx0" brushRef="#br0" timeOffset="55215.6258">31023 13228 20 0,'2'-12'65'16,"0"1"0"-16,1 3-6 0,-1 0 4 0,0-1-4 16,0 4-7-16,-2-1-2 0,0 6-3 15,0 0 0-15,0 0 4 0,0 0 14 0,-11 39 2 16,1-4-5-16,-14 28-5 0,-1 14 3 15,-11 27 0-15,-2 17-4 0,-4 11-5 16,3 17 0-16,-5 42-9 0,4 6-2 16,7-41-5-16,-1 4 7 0,-3-7-5 0,3-6 1 15,-2 1 1-15,-1-3-2 0,-6-4-6 16,3-7 0-16,-2-7 0 0,1-7-6 16,5-4 0-16,0-5-3 0,2-9 2 15,9-17-6-15,-1-2-4 0,4-2-1 0,0-9 0 16,5-4-7-16,3-13-4 15,3-9-5-15,0-5-9 0,7-5-9 0,-2-10-8 0,2 3-17 16,0-8-17-16,0-6-31 16,4-4-28-16,0-9-314 0,0-2 148 0,0 0 98 15</inkml:trace>
  <inkml:trace contextRef="#ctx0" brushRef="#br0" timeOffset="55601.1823">30888 14277 66 0,'-21'109'88'16,"0"3"-12"-16,4 11-1 0,-3 2 1 16,4 5-4-16,6 2 0 0,-4-3-13 15,4 2-2-15,1-11-3 0,3-17-6 0,0-3-10 16,0-4-2-16,1-6 4 0,1-6-12 16,-1-6 3-16,1-13-11 0,2-8 5 15,0-4-6-15,-2-1 4 0,4-10-2 16,-2 1-4-16,0-8-8 0,0-1 0 0,0-6-6 15,2-5-3-15,-2-1-6 0,2-2 1 0,-2-3-3 16,4-1-15-16,-4-7-15 16,0 1-13-16,2-2-21 0,-2-7-14 0,2-1-177 15,0 0 89-15,0 0 59 0</inkml:trace>
  <inkml:trace contextRef="#ctx0" brushRef="#br0" timeOffset="146733.9343">22948 17558 44 0,'6'-13'56'0,"6"-6"-4"0,2-2-5 15,7-5-3-15,7-5-7 0,18-15 1 16,7-4-4-16,3-1 0 0,17-14-4 0,4-4 2 16,5 0-3-16,5-10-6 0,6 3-3 15,4 0 2-15,5-3-1 0,2 3 1 16,1 1-6-16,0 6-3 0,-6 2 1 0,-6 6-2 16,-8 5-4-16,-20 15-1 0,-7 4 0 15,-16 11 0-15,-9 1-1 0,-7 7-1 16,-5 5 4-16,-2 0 1 0,-2 0-3 15,-5 2 2-15,0 1 0 0,-6 2 0 0,-2 1-5 16,-2 1-4-16,-4 0-7 0,2 6-7 16,-12-2-7-16,0 2-12 0,-6 8-13 0,-6-1-13 15,-7 9-131-15,-9 3 65 0,-22 14 42 16</inkml:trace>
  <inkml:trace contextRef="#ctx0" brushRef="#br0" timeOffset="147021.4293">23063 17360 4 0,'71'-33'48'0,"25"-14"-5"15,8-3-1-15,5-5-6 0,6-2 5 0,4-5-8 16,6 2 1-16,-1-3-1 0,3 3-3 15,-2-2-4-15,-6 5-4 0,-5 4-2 16,-12 3-1-16,-25 16-2 0,-6 0-2 0,-8 1-1 16,-14 10-1-16,-13 7-5 0,-9 4 5 15,-3-1-1-15,-3 1-2 0,-3 3-3 16,-2 3-1-16,-2-2 0 0,-1 3-16 16,-2-4-12-16,0 9-21 0,-5-6-120 15,0 6 56-15,-6 0 36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1T06:42:09.777"/>
    </inkml:context>
    <inkml:brush xml:id="br0">
      <inkml:brushProperty name="width" value="0.05292" units="cm"/>
      <inkml:brushProperty name="height" value="0.05292" units="cm"/>
      <inkml:brushProperty name="color" value="#FF0000"/>
    </inkml:brush>
  </inkml:definitions>
  <inkml:trace contextRef="#ctx0" brushRef="#br0">12247 6118 56 0,'0'0'71'16,"0"0"0"-16,0 0-6 0,0 0-4 16,0 0 8-16,0 0 8 0,0 0-4 15,10 12-2-15,-2-6 2 0,8 1-4 0,2-1-2 16,10 4-11-16,13-2 1 0,11 3 8 16,29 0-2-16,12-2-3 0,12 2-2 15,27-3-2-15,7-2-4 0,1-1-6 16,-2 1 0-16,-22-5 5 0,1 0-1 0,1 2-2 15,-4-1-2-15,1-2-6 0,-10 1-2 16,-5 1-1-16,-7 1-5 0,-19-6-8 0,-12 3 5 16,-13 0-2-16,-3 0-1 0,-3 0 3 15,-10 0-1-15,1 0-1 0,-6 0 0 16,-4-2-2-16,-2 2 1 0,-1 0 1 16,-4 0 3-16,-2 0-4 0,-1-1-4 0,-2-1-2 15,-4 2-4-15,-2-4-5 0,-4 0-16 16,-2 4-15-16,-2-8-15 0,-6 4-19 0,-2-1-21 15,-10 1-22-15,-1-3-10 0,-9 1-10 16,-8 0-13-16,-2 0-7 0,-7 0-328 16,-8 0 158-16,-1 3 104 0</inkml:trace>
  <inkml:trace contextRef="#ctx0" brushRef="#br0" timeOffset="276.5435">12816 6330 88 0,'23'2'113'0,"11"0"-7"0,15-2-6 0,15 0 2 15,31 0-4-15,0-2-8 0,4 0 1 16,5-2-10-16,-4 2-5 0,-1 0-8 16,-8 1-4-16,-13 1-4 0,-13-3-7 0,-2 6-15 15,-5-3 5-15,-7 1-5 0,-6 1-4 16,-3 0-5-16,-6 0 0 0,-4 0-4 15,-3 0 0-15,-5 0-4 0,-1-2-2 16,-6 2 0-16,0-2-4 0,-2 2-5 0,-2-2-5 16,-3 1-15-16,-2-1-31 0,-4 3-22 15,-4-3-20-15,0 0-35 0,0 0-299 0,0 0 142 16,-35 1 93-16</inkml:trace>
  <inkml:trace contextRef="#ctx0" brushRef="#br0" timeOffset="12529.4957">22292 8674 65 0,'62'-8'120'0,"1"2"-8"0,28 2 1 15,11-2-16-15,16 5 1 0,31-4-4 0,7 7-8 16,-1 1-3-16,-1 2 0 0,1-2-8 15,-5 3-3-15,-2 2-6 0,-4-3-8 0,-8 1 3 16,-25 0-5-16,-2-1-5 0,-10 1 4 16,-6-4-6-16,-6 4-2 0,-17-3-4 15,-9-3 1-15,-12 2-3 0,-1-2-5 0,-3 1 2 16,-1-1-3-16,-6 0-3 0,-1 0-1 16,-5-1 0-16,-3 1-1 0,1 0-4 15,-7 0 5-15,-4-2-6 0,0 2 0 0,-2 0-3 16,-4 0 2-16,1 0-3 0,-3-3-5 15,0 3-2-15,-3 0 0 0,-2-1-10 16,0-1-8-16,-6 2-13 0,0 0-15 16,0 0-15-16,-16-10-16 0,6 10-26 0,-10-3-13 15,-3 0-19-15,-9 3-16 0,-12-1-378 16,-5-1 176-16,-15-2 115 0</inkml:trace>
  <inkml:trace contextRef="#ctx0" brushRef="#br0" timeOffset="12878.7151">22667 8736 55 0,'63'-4'83'0,"11"0"-4"15,30 1-5-15,38-1-6 0,10 1-4 16,5-2-4-16,6 2-1 0,6 3 2 0,5 0 1 15,0 0-1-15,-7 2 2 0,-7 1-4 16,-9 0-3-16,-11 0-8 0,-29 1 16 16,-8-3-10-16,-6 1 3 0,-6 1-1 0,-17-2-13 15,-13 1 5-15,0-2 2 0,-9 2-12 16,-4 0 5-16,-1-2-1 0,-5 4-6 16,-4-4-7-16,-4 2 3 0,-2 0-5 0,-2-2-2 15,-6 0 0-15,-2 1-5 0,-1 1-1 16,-2-2-2-16,-4 0-4 0,-1 0 2 15,0 0-8-15,-2 2-16 0,-2-2-17 16,1 0-16-16,0 0-32 0,-3 0-23 0,-8 0-24 16,13 0-336-16,-13 0 155 0,8 0 103 15</inkml:trace>
  <inkml:trace contextRef="#ctx0" brushRef="#br0" timeOffset="15162.0592">7010 9056 76 0,'0'0'87'0,"0"0"1"0,-9-2-13 16,9 2 3-16,0 0-4 0,-8-3-5 0,8 3-5 15,0 0 6-15,0 0-11 0,-8-1 4 16,8 1-1-16,0 0-5 0,0 0 5 0,0 0-7 15,0 0-4-15,0 0-6 0,0 0 1 16,0 0-5-16,0 0 0 0,-12-1 1 16,12 1-7-16,0 0-1 0,0 0-4 0,0 0 1 15,0 0-2-15,0 0 5 0,0 0 3 16,0 0-3-16,22-6 6 0,-9 4-2 16,4-1 4-16,4 2-4 0,3 1-2 0,7-2 1 15,7 2 2-15,6-2-4 0,5 4 4 16,5-4 1-16,9 4-1 0,2 0-3 15,3-2-2-15,25 6 1 0,-2-2-1 0,0-1 0 16,2 1 1-16,0 2-2 0,-4-3 2 16,-2 2-7-16,-1 1 1 0,-13-1-3 15,-8-2-6-15,-3 3-2 0,-3 0-1 0,-2 0 3 16,-8-2-1-16,-4-1-6 0,-3 2-1 16,-3-1-2-16,-7-1-1 0,-2-1 1 15,-3 2-1-15,-3-3-3 0,-5 1 2 16,0 1-3-16,0-2-1 0,-4-1 2 0,-2 2 0 15,-1-2-1-15,-1 0-6 0,0 3-7 16,-3-2-9-16,0-1-16 0,-8 0-15 0,11 0-21 16,-11 0-14-16,0 0-14 0,0 0-16 15,0 0-5-15,0 0-10 0,0 0-10 16,0 0-15-16,0 0-372 0,-25 2 179 16,7-2 117-16</inkml:trace>
  <inkml:trace contextRef="#ctx0" brushRef="#br0" timeOffset="15921.9958">7334 9325 43 0,'-11'0'112'0,"0"0"-6"0,5-1 1 0,6 1-10 15,-14 0-2-15,14 0-6 0,-12 0-5 16,6 1 1-16,6-1-10 0,0 0-3 16,-10 0-2-16,10 0-3 0,0 0 1 0,0 0 1 15,0 0-2-15,0 0-1 0,0 0 1 16,36 3-4-16,-15 0-1 0,9-3 1 0,6-3 0 15,8 1-2-15,7 1-1 0,10-3 4 16,24-2-3-16,4-2 1 0,6 2-2 16,1 1-4-16,5-1 0 0,-2 1-8 15,1 1 2-15,-2-2-5 0,-3 2-1 16,-4 2-1-16,-15 2-4 0,-13-1-3 0,0 1-2 16,-3-3-4-16,-7 3-1 0,-4-2-5 0,-3 4-2 15,1-4 0-15,-5 2-1 0,-4 0-3 16,-4 2-1-16,0-2-1 0,-5 0-3 15,1 0 0-15,-7 3 0 0,1-3-1 16,-4 0 0-16,0 0-1 0,-1 1 0 0,-4-1-1 16,0 0-1-16,-3 2 1 0,-2-2-1 15,4 0-1-15,-6 0 3 0,0 0-2 16,-8 0-3-16,18 0 1 0,-10 0 1 16,-8 0-3-16,13 0-2 0,-13 0 0 15,10 0-1-15,-10 0 2 0,8 0 1 0,-8 0-1 16,0 0-1-16,14 0-2 0,-14 0 2 0,0 0-3 15,8 0 1-15,-8 0-1 0,6 3 0 16,-6-3 3-16,0 0-4 0,0 0 1 16,0 0-1-16,0 0 1 0,11-3 1 15,-11 3-4-15,0 0 5 0,0 0-3 0,0 0 1 16,0 0-1 0,0 0 0-16,0 0-1 0,0 0-1 0,11 0-4 0,-11 0-4 15,0 0 0-15,0 0-10 0,0 0 1 0,0 0-10 16,0 0-1-16,0 0-4 0,0 0-6 15,0 0-3-15,0 0-6 0,0 0-8 16,0 0-4-16,0 0-1 0,0 0-10 0,0 0-7 16,0 0-3-16,0 0-4 0,0 0-6 15,0 0-2-15,0 0-9 0,0 0-7 16,0 0-8-16,0 0-12 0,0 0-10 16,0 0-304-16,0 0 152 0,0 0 99 0</inkml:trace>
  <inkml:trace contextRef="#ctx0" brushRef="#br0" timeOffset="22701.8426">7387 10586 12 0,'0'0'13'16,"0"0"1"-16,0 0 1 0,4-4-1 16,-4 4 1-16,0 0 3 0,0 0 0 0,14-2 4 15,-5 2 4-15,0-2 1 0,3 2 3 16,5 0 3-16,5-2 6 0,2 2 4 16,11-2 1-16,7 2 2 0,4-3 4 0,11 1 0 15,7-2-4-15,27 2 3 0,2 1-7 16,5-2 8-16,6 1-4 0,3 2-8 15,1 2-3-15,2 1-2 0,-2-2-5 0,-2 3 2 16,-8 1-3-16,-5-1-1 0,-7 2-10 16,-17-1 0-16,-13 0 4 0,-11 0-5 15,-3 1-3-15,-8-4-2 0,-3 4 1 0,-1-5-3 16,-4 4 5-16,-5-4-7 0,1 3 13 16,-6-2-10-16,1 0-6 0,-2 0 12 15,-2-1-7-15,-1-1 7 0,-2 3-7 16,2-3 5-16,-2 1-11 0,-2 1 5 0,-8-2 3 15,15 2-6-15,-8-2-3 0,-1 2 5 16,-6-2-4-16,11 2 2 0,-11-2-3 0,8 0 0 16,-8 0-8-16,0 0-3 15,0 0-4-15,10 0-5 0,-10 0-7 0,0 0-4 16,0 0-5-16,0 0-7 0,0 0-3 16,0 0 1-16,0 0-10 0,0 0-8 0,0 0 4 15,-29-6-1-15,21 6-5 0,8 0-163 16,-20-2 78-16,8 2 50 0</inkml:trace>
  <inkml:trace contextRef="#ctx0" brushRef="#br0" timeOffset="23426.3832">8072 10315 37 0,'11'0'39'15,"0"0"3"-15,3 0 5 0,8 0 1 16,3 0 3-16,9 3 1 0,10-6-2 0,15 3 1 16,7 0-2-16,29 0-2 0,3-2-1 15,6 2-6-15,1 0-4 0,1 0 3 0,-2 2-9 16,-2 1-3-16,-5 3 1 0,-2-1-6 15,-4 4-5-15,-4-1 10 0,-15-3-12 16,-13 1-2-16,1 2 5 0,-5-2-5 16,-11-1 1-16,0 1-1 0,-5-1 1 0,-7 0-8 15,-3-2-2-15,-1-1 2 0,-8 0 1 16,2 0-2-16,-3 0 2 0,-2 2 7 16,-4-4-2-16,-1 1 1 0,0 2-2 15,0-2 3-15,-2-1-2 0,0 2-6 0,-1-2 9 16,-3 2-6-16,-6-2 2 0,15 2 0 15,-11-2-1-15,-4 0-6 0,11 2 4 0,-11-2-1 16,8 0 1-16,-8 0-11 0,0 0 1 16,0 0-8-16,0 0-3 0,0 0-1 15,4 4-12-15,-4-4-3 0,0 0-9 16,0 0-8-16,0 0-4 0,0 0-9 0,0 0-9 16,0 0-193-16,0 0 88 0,0 0 59 15</inkml:trace>
  <inkml:trace contextRef="#ctx0" brushRef="#br0" timeOffset="30408.5257">9453 11544 60 0,'105'-7'58'0,"10"1"-7"0,23 1-5 16,3 5-5-16,3-1-4 0,-3 1-3 0,-24 1 10 16,21 6 6-16,-28-3 1 0,4-2-2 15,-3 3 1-15,-6 1-8 0,-4-3 0 16,0 3-4-16,-8-3-4 0,0 0 1 0,-7 1-2 15,-11 2 1-15,-12-3-3 0,22 5 3 16,-1-1-2-16,1-1-4 0,-16 0 1 16,-9-2-3-16,-1-1-2 0,-12 0-8 15,-3-1 1-15,1-1 2 0,-9 1-6 0,-4 0 3 16,-3 0 1-16,-1-2-6 0,-4 2-1 16,-2 0 7-16,-3-2 2 0,0 2 3 15,-4-2 0-15,-3 0 1 0,2 2-4 0,-2-2-1 16,-2 0 3-16,1 0-8 0,-2 0 1 15,1 0-4-15,-3 1-5 0,-7-1 3 16,16 0 1-16,-9 0 1 0,-7 0-7 0,11 0-1 16,-5 3 3-16,-6-3-1 0,10 1-3 15,-10-1 7-15,6 2-7 0,-6-2-4 16,7 4 0-16,-7-4-3 0,7 4-6 0,-7-4 0 16,4 2 0-16,-4-2 2 0,6 2-1 15,-6-2-3-15,0 0 2 0,9 2 0 16,-9-2-4-16,0 0 2 0,6 4 0 0,-6-4-4 15,0 0 2-15,0 0-2 0,4 1-2 16,-4-1 2-16,0 0-3 0,0 0-1 0,0 0-2 16,0 0-4-16,0 0-5 15,0 0-4-15,0 0-9 0,0 0-14 0,0 0-10 16,8-7-211-16,-5 3 96 0,-3-2 63 16</inkml:trace>
  <inkml:trace contextRef="#ctx0" brushRef="#br0" timeOffset="32530.7105">9897 11454 34 0,'-2'-6'139'0,"0"1"-3"16,0-1-5-16,2 1-12 0,0-1 7 16,0 6-7-16,-5-8-8 0,5 8-6 0,-2-4-1 15,2 4-7-15,0 0 18 0,0 0 11 16,4 19 6-16,1 1 4 0,1 8-2 0,3 10-4 16,3 12-5-16,4 22-4 0,-2 5-8 15,3 1-6-15,2-2-4 0,4-1-5 16,1-4-4-16,3 2-2 0,3-6-7 0,2-3-1 15,2-1-8-15,1-7-2 0,1 0-8 16,2-4-6-16,3-4-6 0,-7-9-6 16,8 6 2-16,-2-11-10 0,-4-2-6 0,0-3 1 15,2-1-5-15,-2-1-2 0,0 0 2 16,-3-4-7-16,-5-2-1 0,-2-2 0 16,-1-3-12-16,-5 0 5 0,-2-3 3 15,-1-1-2-15,-4-3-3 0,0 1-1 0,-3-1-7 16,1-1-4-16,-2-3-5 0,-3 1-8 15,-2 0-11-15,0-3-11 0,-2 0-19 16,-2-3-19-16,0 0-25 0,0 0-18 0,0 0-26 16,-16-14-21-16,11 7-32 0,-2-6-12 15,1-3-8-15,0-1-2 0,2 0-1 0,-3-6-476 16,3-2 235-16,0 3 156 0</inkml:trace>
  <inkml:trace contextRef="#ctx0" brushRef="#br0" timeOffset="32822.5864">10736 12512 690 0,'-10'-27'-31'0,"4"4"17"16,2 6 15-16,-2 0 8 0,2 4 10 15,-1 0 10-15,1 1 0 0,4 0 3 16,0 0 12-16,0 2-11 0,2-2 6 0,3 1 1 16,-1-1-5-16,4-1 7 0,0 2 2 15,2-1-5-15,0 0-4 0,2 1 6 16,-1 2 1-16,2-1-2 0,-3 0 2 0,1 3 0 16,-1-1 0-16,-1 1 8 0,0 4 3 15,1-2 8-15,-2 4 9 0,0 1 8 16,2 3 6-16,-4 1-4 0,4 5 9 0,1 1-1 15,-3 3-4-15,3 6 1 0,0 4-4 16,-3 0 0-16,-2 5-9 0,-2 7 0 16,0 4-6-16,-4 0-7 0,-2 3-4 0,-4 8-6 15,-8 0-7-15,-12 14-6 0,-7-3-7 16,-8 0-17-16,-7-4-20 0,-6-4-29 0,-3-1-27 16,-2-6-24-16,4-2-31 0,4-7-38 15,8-12-52-15,7-6-525 0,9-8 249 16,4-5 165-16</inkml:trace>
  <inkml:trace contextRef="#ctx0" brushRef="#br0" timeOffset="34165.149">11863 12714 115 0,'11'-17'113'0,"2"-1"-8"0,-1 7-10 16,-1 1-1-16,2 7-17 15,-3 1 23-15,3 7 0 0,-1 10 10 0,4 12 7 16,-2 14 3-16,3 32-3 0,-4 11 2 15,-2 9-7-15,-5 9-6 0,0 20-3 0,-4-19-6 16,0-2-6-16,2-4-7 0,3-5 0 16,2-7-8-16,1-6-5 0,0-5-8 15,6-19-5-15,-4-10-3 0,5-5-7 16,5-4-1-16,-2-9-8 0,4-4-1 0,1-8-2 16,1-4-5-16,-2-5-4 0,2-6-3 15,2-3-2-15,-3-9-1 0,5-3-4 0,4-12-15 16,-3-4 2-16,-1-7-4 0,4-17 0 15,-2-6 0-15,-7 1-4 0,1-7 2 16,-8 0-1-16,-5 10 1 0,-2 7-1 16,-2 5 0-16,-5 5 1 0,-2 9 2 0,-2 2 9 15,0 7 6-15,0 0 1 0,-2 11 2 16,-2 8 4-16,-3 6 1 0,-2 7 8 0,1 10 5 16,2 8-2-16,-3 8-1 0,3 4-3 15,0 9 0-15,2 3-4 0,4-7-3 16,2 9 0-16,2-3-4 0,2-1-2 15,4-3-3-15,5 1-3 0,3-2-7 0,-2-6-12 16,4-2-6-16,-2-10-4 0,2-3-3 16,-4-8-3-16,3-4-2 0,-1-5-1 0,-4-4 0 15,3-6-3-15,0-5-1 0,0-5-1 16,0-7 5-16,0-4 3 0,-1-3 1 16,2 1 3-16,-6-5 1 0,1 4 2 15,0 4 2-15,-2 1 3 0,-3 1 1 0,0 4 5 16,0 1 2-16,0 3 6 0,-2 2 3 15,0 5 5-15,-2 2 0 0,2 3 2 16,-6 0-3-16,0 0 2 0,15 11-1 0,-10-4-2 16,1 0-1-16,0 1 0 0,1 0-1 15,-1 1-2-15,-2-3 2 0,2 2-2 16,0-3 2-16,2-1-1 0,-2 0-2 16,2-4-2-16,2 0 1 0,1-4-3 0,0 2 1 15,-1-2 1-15,3 1-3 0,2-3 2 16,-4 2-4-16,-1 2 2 0,2 0 1 0,2 0 0 15,-2 4 0-15,3 2 0 0,0 0 1 16,0 4 1-16,-1-3 0 0,6 6-1 16,0-1 0-16,0 1-2 0,3-1 3 0,-1 1-1 15,0-5 2-15,2 0-1 0,-1-5 2 16,1-1-1-16,0-3 1 0,4-3-1 16,-1-1 0-16,-1-7 0 0,4-1-2 0,-5 0 1 15,1-4 0-15,-6 0-1 0,0 1 3 16,-6 2-3-16,1 0 3 0,-4 1 2 15,-7 3 9-15,0 3 3 0,-1 1 10 16,-3 3-3-16,-5-1 3 0,5 6 5 0,-8-4-8 16,8 4-4-16,0 0-2 0,0 0-1 15,0 0-2-15,4 18-1 0,2-11-1 0,5 2-3 16,-1 2 3-16,4 1-3 0,-2 4-2 16,4-1 1-16,-2 2-2 0,-4 0 3 15,1 4-2-15,-5 2-1 0,-4-4 7 16,-2 2-7-16,-6 1 3 0,-3 1-2 0,-5 4 7 15,-4-4 6-15,0 0 4 0,-6-2-4 16,5-6 1-16,0-2 0 0,2-1-3 0,3-4-6 16,-2-4-9-16,6-3-13 0,4-5-28 15,6 4-35-15,-4-13-43 0,8 2-58 16,4-4-43-16,7-4-732 0,4-6 322 16,2 1 213-16</inkml:trace>
  <inkml:trace contextRef="#ctx0" brushRef="#br0" timeOffset="34985.7308">14099 13733 27 0,'-6'-2'199'0,"6"2"-4"0,-7 9-9 16,2 1-14-16,3 4-9 0,-2-1-13 16,2 4-15-16,2 3-5 0,0-4-10 0,2 3-13 15,2 2-9-15,3-2-8 0,2 0-12 16,3 0-7-16,0-2-7 0,6-3-7 15,-1-3-8-15,-1-3-7 0,4-2-10 0,-2-3-7 16,2-5-1-16,1 1-4 0,-4-5-4 16,4-5-1-16,-1 3-2 0,-4-6-3 15,-1 1-2-15,-2 0 1 0,-1 3 1 0,-1-1-4 16,-1 1 0-16,-2 3 1 0,0 1 1 16,-2 2 5-16,0 2 1 0,-6 2 0 15,0 0 3-15,12 12-3 0,-8-5-3 16,1 3 3-16,-1-3-2 0,3 3-4 0,1-1 1 15,1-1-4-15,3 1-1 0,1-5-9 16,2-2-1-16,1-1-7 0,4-2-8 0,-1-5-5 16,4-3-2-16,-2 0 5 0,1-1-2 15,-4-4 6-15,2 3-1 0,-6-2 2 16,-1 1 5-16,-1 1 6 0,0 1 12 16,-4 2 10-16,-2-1 4 0,-2 6 4 0,-2 1 9 15,-2 2 11-15,0 0 11 0,-8 18 10 16,4 0 9-16,-2 7 0 0,0 1-3 15,0 8-3-15,0 4-5 0,2 5-3 0,0 0-6 16,2-1-5-16,-2 10-2 0,4-7-10 16,-2-1 1-16,4 0-3 0,-2-2-6 15,2-4-1-15,-2-6-3 0,0-2-3 0,0-6 4 16,2-7-2-16,-2-4-2 16,0-3-7-16,2-9 5 0,-2-1 0 0,0 0-1 0,6-28-4 15,0 1 4-15,6-7-12 0,0-9 4 16,3-4-3-16,4 0-4 0,6-11 3 15,1 9 1-15,-6 11-3 0,6 2 0 0,2 9-2 16,-3 2-2-16,5 2 1 0,-3 9-3 16,-1 2 4-16,-3 5 1 0,-4-2-4 15,-2 7 11-15,-4 4-1 0,-1 1 3 16,-5 3 5-16,-3 1 3 0,-2 2-3 0,-6 1 4 16,-5 2-6-16,-5 0 1 0,-6-2-1 15,0 2-4-15,-6-3-5 0,-2-1-11 0,3-3-26 16,1 0-31-16,6-5-44 0,1-2-42 15,2-2-36-15,6-4-49 0,3-3-48 16,4 1-606-16,2-3 301 0,4-2 200 16</inkml:trace>
  <inkml:trace contextRef="#ctx0" brushRef="#br0" timeOffset="35266.4909">15079 13950 10 0,'8'3'174'0,"2"0"10"16,0-1 9-16,-2-2-2 0,-8 0-9 15,16-6-12-15,-5 1-11 0,2-2-14 0,-3-2-10 16,1 0-12-16,-1-5-11 0,1 1-13 16,-2-2-8-16,-3-3-13 0,0 2-7 15,0-2-7-15,-2 4-5 0,-1-3 5 0,0 4 3 16,-3 1 2-16,2 4 5 0,-4-3-10 16,-1 4 0-16,0 4-7 0,3 3-3 15,-8 0-5-15,8 0-4 0,0 0 3 0,-12 13-11 16,10-5-2-16,2 0-2 0,0 4-4 15,2-2-4-15,2 4-14 0,0-1-19 16,0-1-27-16,4 1-33 0,2-2-40 0,-2 0-33 16,2-3-29-16,3-2-36 0,0-3-586 15,-2-1 269-15,3-2 178 0</inkml:trace>
  <inkml:trace contextRef="#ctx0" brushRef="#br0" timeOffset="35972.138">15551 13737 129 0,'14'3'155'16,"-7"0"-5"-16,-1 1 0 0,7 2-5 0,0 2-10 16,1 2-16-16,0-1-13 0,0 1-3 15,-4-1 1-15,1 3 8 0,-2-2 1 0,-1 2 1 16,-2-5 4-16,-1 2 10 0,-1-1 7 16,-2-1 7-16,0-1-4 0,0 0-3 15,0-2-4-15,-2-4-11 0,0 5-9 0,0-5-15 16,0 0-10-16,0 0-8 0,0 0-12 15,8-17-8-15,-3 10-3 0,4-3-18 16,1 0-12-16,0-1-20 0,3 0-24 0,2-3-22 16,-2 3-19-16,-1 1-17 0,4 0-14 15,2 0-8-15,4-1-11 0,-1 2-4 0,0 2-12 16,0-1-7-16,-1 1 6 16,-4 1 12-16,3 0 18 0,-2 0 8 0,0 3 12 15,-3-1 18-15,2 0 17 0,-4 2 16 16,-1 0 23-16,0 4 27 0,-1 0 19 0,-1 3 15 15,-3 1 5-15,2 6 7 0,-2-1 4 16,-1 2 0-16,2 5-1 0,-3-2-5 0,0 4-4 16,0-3 0-16,2 2-8 0,0-2-5 15,3 4-4-15,0-4-8 0,1-1-3 16,1-5-3-16,-1 0-4 0,5-3-3 16,-2-4-5-16,3 1-3 0,0-5-5 0,3-5-6 15,-2-1-4-15,2-4 0 0,-1-1-3 16,0 0-6-16,-2-3 4 0,2 1-4 0,-6 0-1 15,-1 3 3-15,1-1 1 0,-3 2 0 16,-2 1 7-16,1 0 1 0,-2 2 7 16,-2 0 0-16,2 1-1 0,-1 1-1 15,-5 4 1-15,7-1-2 0,-7 1 1 0,0 0-1 16,12 1-1-16,-12-1-1 0,11 4-2 16,-3-4 1-16,0 2 0 0,1-2-3 0,2 3 2 15,1 0-2-15,1-2 0 0,0 4 1 16,1-2-1-16,1 2-1 0,-2 0 1 15,0 2-1-15,-1 1-1 0,2 2-1 16,-4-1 0-16,-4 2 2 0,0 0-1 0,0 1 2 16,-6 0 0-16,0-1 0 0,-2-1 1 15,-6 3-2-15,-2-2 1 0,-4 1 0 16,0-4-1-16,-1 0-1 0,-2-2 1 0,2 0-1 16,1-2-7-16,-4 0-11 0,6-4-18 15,2 0-25-15,1-3-16 0,0-2-25 16,3 2-33-16,0-3-16 0,4 0-26 15,-3-1-24-15,5-1-497 0,-2-2 237 0,0-1 156 16</inkml:trace>
  <inkml:trace contextRef="#ctx0" brushRef="#br0" timeOffset="36121.6732">16260 13424 153 0,'-16'-16'157'0,"2"2"-9"16,4 3-13-16,3 0-13 0,1 4-15 15,1 0-24-15,3 2-31 0,2-1-33 0,0 6-40 16,7-7-42-16,-1 7-241 0,-6 0 104 16,0 0 68-16</inkml:trace>
  <inkml:trace contextRef="#ctx0" brushRef="#br0" timeOffset="36390.385">16596 13898 132 0,'20'12'178'0,"-4"-8"-6"0,2 1-18 0,-4-5-34 16,3-1-10-16,0-1-15 0,2-2-9 16,3-2-6-16,0-2-8 0,0-1-6 0,-1 0-9 15,-2-3-5-15,0-1-2 0,-3 1-3 16,0 2 13-16,-6-2 11 0,1 2 15 16,-3 2 12-16,-2 1-3 0,-1 2 5 15,-7 3 0-15,2 2-5 0,0 0-7 0,-11-3-4 16,11 3-10-16,0 0-8 0,-15 10-7 15,13-4-6-15,-2 1-11 0,4 0-21 0,-2-1-29 16,4 2-37-16,2-2-43 0,2 1-36 16,7 1-40-16,2-1-32 0,2-3-497 15,7 2 235-15,-2-4 156 0</inkml:trace>
  <inkml:trace contextRef="#ctx0" brushRef="#br0" timeOffset="36725.7214">17458 13794 151 0,'-13'0'198'0,"-4"2"6"16,0 1-5-16,-4 3-13 0,0 3-18 16,-1-1-20-16,4 3-12 0,1-1-15 15,6 2-14-15,0-1-9 0,7 3-10 0,0-7-9 16,6 3-14-16,2-1-6 0,5-5-8 16,-1 0-6-16,5-4-4 0,2-2-2 15,3-8-6-15,2-3-3 0,1-6 1 0,0-8 3 16,2-8-2-16,11-21-1 0,-4-11-5 15,2-9-4-15,5-25-1 0,0-5-5 0,-3-5-4 16,-4 6 4-16,-10 25 32 0,-2 10 17 16,-6 15 15-16,-5 14 0 0,-5 11 0 15,-4 9 13-15,-3 11 11 0,-5 9 3 16,-5 10 4-16,-8 14-1 0,-13 28-8 0,0 10-7 16,-1 6-8-16,2 8-13 0,3-2-6 15,6 4-13-15,4-2-17 0,6 0-27 0,8-14-26 16,2-8-46-16,4-10-64 0,-1-2-64 15,6-5-66-15,-3-7-850 0,2-9 375 16,2-3 248-16</inkml:trace>
  <inkml:trace contextRef="#ctx0" brushRef="#br0" timeOffset="37787.94">18779 8343 16 0,'2'-5'185'0,"-2"-1"-18"16,0 6-11-16,8-7-12 0,0 4-8 15,6 3-7-15,0 4-7 0,5 2-11 0,5 2-6 16,-2 3-2-16,2 6-2 0,-1 3 2 15,-3 2-1-15,-6 5-5 0,-6 4 1 16,-4 0 1-16,-6 1-1 0,-2 4-2 16,-8 9-3-16,-3-1 0 0,-4-1-5 0,-4-2-1 15,-1 1-7-15,-1-2-7 0,4-5-5 16,-2 2-9-16,5-6-8 0,4 1-3 16,1-1-4-16,2 1-3 0,5-3-2 0,4 1-6 15,0 3-4-15,2-3-4 0,2 2-1 16,4 2-1-16,-2 1-4 0,3-2 2 15,-2 3-5-15,-3-6 2 0,0 2-5 0,0 1-1 16,-2-3 1-16,-2 1 0 0,0-3 0 16,0 2 1-16,2-1 6 0,-3 0-5 15,3-3 1-15,3 1 3 0,-1-1 0 16,2 1-1-16,8 4 0 0,1-1-2 0,4-1 2 16,6 5-2-16,-1 1 3 0,-2 0-1 15,0-6-3-15,-4 1 14 0,-1-5-1 0,-2 2 11 16,-4-2 1-16,-5 0 0 0,-4 1 7 15,-4-1 2-15,-3 0-11 0,-8 0 0 16,-6 0-1-16,-3-3-7 0,-7 5-7 0,-1-8 2 16,0 0-12-16,1-3-13 0,1-2-24 15,5-3-37-15,0-4-62 0,5-6-68 16,8-1-70-16,1-6-882 0,9-1 388 16,0-6 257-16</inkml:trace>
  <inkml:trace contextRef="#ctx0" brushRef="#br0" timeOffset="38509.4413">19625 10208 14 0,'0'-13'254'15,"2"-4"-18"-15,5-5-12 0,3-8-22 16,5-2-21-16,4-9-16 0,15-22-19 0,4-6-15 15,11-23-14-15,2-5-11 0,-1-6-14 16,3-1-8-16,-1 3-9 0,-6 2-11 16,-4 7-4-16,-15 24-5 0,-9 13-7 15,-6 13-10-15,-6 7 3 0,-3 9-7 0,-8-1-2 16,-1 6-1-16,-4 8-4 0,-4 1-4 16,0 6 1-16,0 6 0 0,-2 6-2 15,2 4 2-15,1 9 0 0,4 4-1 0,7 5 0 16,4 8-3-16,7 10 0 0,6 5-2 15,5 18-1-15,8 0-2 0,-2-1 0 16,-1-1-1-16,-3-5-1 0,-8-6 0 0,-4-10-1 16,-6-4 2-16,-6-5 8 0,-2 1 7 15,-4 1 7-15,-6-5 6 0,-4-1 0 16,-1-5 4-16,-2-1-2 0,2-5-3 0,3-2 1 16,-2-5-2-16,6-2-3 0,1-2-7 15,3-7-3-15,3 0-2 0,5-2-4 0,0-2 0 16,0 0-5-16,21-13 1 0,-6 5-4 15,5 0-3-15,2-1-3 0,0-2-2 16,-1 1-1-16,-2 3 2 0,-2-1-1 16,-1 0-3-16,0 5-1 0,-2-2 1 0,-1 2 0 15,-2 5-1-15,2 2-1 0,-5 1 4 16,4 3-5-16,-2 3 4 0,0 0-2 0,2 1-3 16,1 6 4-16,0-3 0 0,2-2 2 15,-1 2-4-15,4 1 3 0,-2-3-5 16,3-4 1-16,0 1 0 0,-2-4 3 15,3-1-3-15,-2-1 4 0,2-2 0 0,-4-2-3 16,5-4 2-16,-3 1-8 0,0-3 6 16,0 0 1-16,-4-3-1 0,-1 1 0 15,0-3 1-15,-3 1 0 0,1 2 0 0,-5 1-1 16,0-1-1-16,0 2-1 0,2 3 0 16,-4-1 0-16,-4 4-2 0,0 0 0 15,0 0 2-15,4 11 1 0,-4-3-1 0,2 1 0 16,0 3 5-16,2 1-11 0,0 2 8 15,2 0 0-15,1 1-3 0,2-1-15 16,-1-1-33-16,3-4-36 0,1 0-44 0,6-5-49 16,-4-3-59-16,5-4-691 0,4-3 316 15,-4-2 209-15</inkml:trace>
  <inkml:trace contextRef="#ctx0" brushRef="#br0" timeOffset="39100.3728">21233 9599 115 0,'3'-2'155'0,"-3"2"-6"16,0 0-9-16,17 8-9 0,-9 1-10 0,-1 3-2 16,3 1-11-16,3 4-8 15,-4 2-7-15,1 2-8 0,0 2-7 0,0 2-8 16,-4 2-4-16,-2-3 0 0,-4 3-1 16,2 0 2-16,-6-2 6 0,-2 0 5 0,2-3 10 15,-8 0 5-15,4-4 6 0,-2-5 1 16,-3 0 1-16,4-3-1 0,-4-2-5 15,5-2-2-15,-2-3-9 0,4-3-10 16,6 0-7-16,-12-2-5 0,12 2-10 0,-4-7-3 16,4 7-4-16,2-10-6 0,2 5-1 15,0-3-9-15,2 2-2 0,0 2 0 0,-2-3-10 16,2 3-2-16,-2-1-11 0,3-1-2 16,-1 0-7-16,-2 2-3 0,0 1-3 15,1-2-3-15,-1 2 0 0,0-1 1 0,-4 4 1 16,7-6-1-16,-7 6-2 0,4-4-2 15,-2 1 2-15,-2 3 1 0,4-5 2 16,-4 5 3-16,0 0 1 0,2-6-1 0,-2 6 0 16,2-5 1-16,-2-1 3 0,2 0 2 15,0 1-2-15,-2-3-2 0,2-3 2 16,0 1 1-16,0-1-2 0,4-4 0 0,-2-1 3 16,2 0-1-16,0-4 0 0,0 1 2 15,5 0 0-15,0 0-2 0,-1 0 1 16,3 2 1-16,3 1 0 0,0 2 0 15,0 2 0-15,2 4-1 0,-2 1 2 0,1 3 1 16,-2 2 0-16,0 4 1 0,-1 2 5 16,0 2-5-16,-4 3-1 0,-2 3 3 0,-3 1 1 15,-5-1-1-15,-2 1 2 0,-7 1-1 16,-1 4 1-16,-6-3-1 0,-4 1 0 16,-6-1-1-16,-1 0 1 0,-5-3-3 15,2-1-2-15,1-3-15 0,3-3-25 0,4 3-31 16,0-4-41-16,5-3-45 0,4-1-36 15,5-1-40-15,-1-3-520 0,7-4 256 0,0 3 169 16</inkml:trace>
  <inkml:trace contextRef="#ctx0" brushRef="#br0" timeOffset="39440.4812">21621 9814 11 0,'4'8'213'16,"-2"-2"-13"-16,4-1-11 0,2 1-15 16,2-2-9-16,2-3-22 0,3 2-6 0,2-6-16 15,4 2-10-15,-1-5-13 0,5-2-10 16,-4-1-8-16,2-4-6 0,1-5-6 16,-4 3-10-16,-2-4 2 0,-3 2-5 0,-3-2 5 15,1 1 7-15,-6 4 0 0,-3-2-4 16,-4 5-3-16,0 0-4 0,-4 3-6 15,-5 2-2-15,-2 2-2 0,1 4-1 16,-3 4-4-16,1 4-3 0,-2 2-9 0,4 0 5 16,0 3-4-16,3 4-4 0,-2 0-4 15,5-1 0-15,0 2-3 0,4 1-2 16,2-2-9-16,0 0-18 0,2-2-26 0,5 1-42 16,0-3-43-16,5-1-50 0,-1-5-56 15,2-1-538-15,0-3 260 0,2-1 171 16</inkml:trace>
  <inkml:trace contextRef="#ctx0" brushRef="#br0" timeOffset="39734.7545">22178 9620 92 0,'10'-8'185'0,"-1"3"-10"0,-1 1-14 0,3 0-12 16,0 4-2-16,-1 0-10 0,5 6-13 15,-2 1-12-15,-1 3-9 0,1 1-12 0,-2 5-8 16,-3-2-6-16,-1 4-12 0,-3 0-6 15,0-2-9-15,-4 1-4 0,0 1 2 16,0-3 9-16,-4-2 13 0,2-2 6 0,-2-1 6 16,-1-1 3-16,1-1 6 0,0 0-4 15,-1-4-4-15,5-4-8 0,-4 4-9 16,4-4-8-16,0 0-5 0,0 0-2 16,9-18-6-16,-1 11-5 0,-1-1-7 0,3-4-12 15,0 3-22-15,2-2-25 0,0-1-31 16,5 0-27-16,0 0-30 0,-2 0-22 15,1 0-30-15,6 1-9 0,-4 2-25 0,6-3-487 16,-3 2 234-16,3 1 154 0</inkml:trace>
  <inkml:trace contextRef="#ctx0" brushRef="#br0" timeOffset="40281.7968">22716 9589 698 0,'12'-5'20'0,"-2"-1"25"16,2 4 16-16,-6 2 14 0,-6 0 20 0,6 6 11 16,-2-1 6-16,-4 5 1 0,0 0 3 15,0 3-1-15,0 0-8 0,-2 3-6 16,0 0-1-16,2 4-7 0,-2-4-11 0,0 4-5 15,2-1-7-15,0-2-8 0,0 0-8 16,0-4-4-16,0 1-3 0,0-1-7 0,0-3 0 16,0 1-5-16,2-3-1 0,0-4-7 15,2-1-2-15,2-3 0 0,-6 0-4 16,18-3-2-16,-8-3-3 0,1 0 1 16,1-3-5-16,4-1-2 0,-2 1 2 0,1-1-2 15,2-1-2-15,-2 1-1 0,-1 2-1 16,2 1-2-16,-4-1 1 0,0 2 1 15,2 2-3-15,-4-1-1 0,0 4 6 0,1 2 8 16,-2 4 0-16,-1-1 1 0,-1 4-1 16,-1 0 1-16,-2 1 0 0,0 3 1 15,0-1-2-15,2 2-2 0,-3-3-2 16,2 1-2-16,1-1 1 0,-2 0-1 0,2-3-2 16,0 0 1-16,5-1 1 0,0-1-4 15,1-5 1-15,3 0 1 0,2-3-3 16,2 0 0-16,3-3-4 0,1-3 2 0,0-5-2 15,0 1 1-15,-1-1-2 0,-2 3 2 16,2-3 0-16,-5 5 0 0,-3-1-1 0,0 1 4 16,-4 1 0-16,-2 3 0 15,-2-1 0-15,1 3 4 0,-3 3-4 0,-4 0 0 16,0 0 1-16,13 3-3 0,-9 3-2 16,2-1 2-16,1 1 1 0,-1 2 1 0,0-1-4 15,5 3 2-15,-2 1 1 0,-1-1 0 16,-2 3-2-16,2 0-2 0,-3-1 5 15,-3 1-4-15,1-1 3 0,-8-2-2 16,-2 4 2-16,1 0-3 0,-6-3-5 0,-3 3-7 16,-2-5-16-16,-2 3-21 0,2-6-34 15,0 1-33-15,3-3-43 0,-2-3-51 0,6-1-638 16,1-1 288-16,1-3 190 0</inkml:trace>
  <inkml:trace contextRef="#ctx0" brushRef="#br0" timeOffset="40453.5228">23118 9214 165 0,'-7'-9'217'0,"1"3"-23"0,4 0-22 16,0 2-24-16,2 4-26 0,4-6-39 15,-4 6-49-15,15 0-45 0,-15 0-59 16,19 6-289-16,-6 0 122 0,-1 4 81 0</inkml:trace>
  <inkml:trace contextRef="#ctx0" brushRef="#br0" timeOffset="40727.1893">23590 9812 90 0,'21'8'189'0,"2"-2"-10"0,-2-4-10 0,3-1-12 15,1-2-13-15,1-3-6 0,3 0-14 16,0-4-5-16,1 1-6 0,2-3-5 15,-3-1-1-15,1-2-5 0,-6 1-5 0,-3 0-5 16,-3-1 4-16,-2 3-4 0,-4-2 2 16,-5 1-4-16,-3 3-5 0,-4 0-1 0,-4 4-9 15,-3-1-4-15,7 5-8 0,-16 0-1 16,6 5-11-16,0 1-1 0,0 1-6 16,2 0-8-16,-1 5-1 0,2-1-12 15,1-1-8-15,4 2-27 0,2-3-29 0,0 1-36 16,4-1-35-16,3 1-39 0,6-2-39 15,1-1-39-15,4-1-513 0,6 1 252 16,4-3 167-16</inkml:trace>
  <inkml:trace contextRef="#ctx0" brushRef="#br0" timeOffset="41079.5361">24699 9687 26 0,'10'-24'153'0,"-6"4"16"0,-6 3 2 0,-6-1 4 15,-4 5 0-15,-6 2-1 0,-5-1 6 16,0 5-2-16,-6 5-4 0,-1 0-10 15,-2 6-11-15,-4 5-13 0,2 3-8 0,-2 1-15 16,6 4-8-16,3 4-8 0,2-2-11 16,3 4-6-16,7-3-11 0,3-1-9 15,4 1-6-15,6-3-1 0,2-4-9 16,4 1-2-16,6-3-4 0,3-1-6 0,4-6-2 16,6-3-2-16,5-4-5 0,8-5-3 15,3-7-3-15,6-8 0 0,15-12-4 0,-4-13 3 16,1-2 6-16,1-8 9 0,-7 5 12 15,-3 0 9-15,-5 5 17 0,-11 12 18 16,-7 8 27-16,-4 6 9 0,-6 6 8 16,-5 3 4-16,-4 8 9 0,-6 10 1 0,0-5-3 15,-16 29-8-15,1 0-11 0,-6 6-14 16,-2 4-7-16,1 1-16 0,1 4-16 0,2-4-35 16,0 2-62-16,2-4-73 0,8-4-76 15,1-3-91-15,6-5-76 0,2 1-47 16,4-2-969-16,4-2 461 0,4 0 304 15</inkml:trace>
  <inkml:trace contextRef="#ctx0" brushRef="#br0" timeOffset="41179.4625">24885 9937 2055 0,'10'20'-83'0,"2"-5"80"0,-6 0 60 0,-4-3 48 16,0-4 29-16,0-1 18 0,-2 1 5 0,0-2-1 15,-2 1-18-15,2-7-14 0,0 8-21 16,0-8-36-16,0 0-76 0,0 0-105 16,0 0-127-16,0 0-711 0,0-23 324 0,0 14 213 15</inkml:trace>
</inkml:ink>
</file>

<file path=ppt/ink/ink1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47:39.136"/>
    </inkml:context>
    <inkml:brush xml:id="br0">
      <inkml:brushProperty name="width" value="0.05292" units="cm"/>
      <inkml:brushProperty name="height" value="0.05292" units="cm"/>
      <inkml:brushProperty name="color" value="#FF0000"/>
    </inkml:brush>
  </inkml:definitions>
  <inkml:trace contextRef="#ctx0" brushRef="#br0">9706 4126 42 0,'0'-8'82'0,"0"8"-3"0,0 0-3 0,2-4-1 15,-2 4-6-15,0 0-2 0,0 0-4 16,4-3 0-16,-4 3 0 0,10-2 0 15,-4 0 5-15,4 0 6 0,3 0-2 0,8 0 4 16,6-4 4-16,13-3-1 0,12-3-2 16,24-6 0-16,8-7-5 0,31-8-4 15,3-2 1-15,9-2-6 0,2-5 2 16,9 0-2-16,2-2 0 0,6 0-2 0,4 1 1 16,9-5 2-16,35-9 2 0,-37 11 1 15,0-4 0-15,-2 1-4 0,1 0-1 16,-1 1-2-16,-5 0-2 0,-6 5-5 0,-6-1-3 15,-7 6-4-15,-13 4-4 0,-8-2-2 16,-27 11-2-16,-8 3-4 0,-4 1-1 0,-19 6-3 16,-11 2-2-16,-7 4-4 0,-7 0-3 15,-1 2-1-15,-5 1-5 0,-2 1 1 16,-3 1 0-16,0-2-2 0,-2 3-3 16,-1 0 1-16,-2 0-1 0,-3 2-4 0,3-2-14 15,-5 1-25-15,2 1-21 0,-2-2-28 16,-6 3-21-16,12 0-21 0,-12 0-19 0,12 4-13 15,-8 1-10-15,3-3-11 0,-3 3-492 16,0 1 227-16,1 1 150 0</inkml:trace>
  <inkml:trace contextRef="#ctx0" brushRef="#br0" timeOffset="21008.5971">18201 11239 23 0,'0'0'36'0,"0"0"-4"15,-11 0-4-15,11 0-6 0,-7 2-2 16,7-2-12-16,0 0-8 0,0 0-7 15,0 0-7-15,0 0-37 0,0 0 18 16,0 0 11-16</inkml:trace>
  <inkml:trace contextRef="#ctx0" brushRef="#br0" timeOffset="22530.0277">18569 11217 60 0,'0'0'88'0,"0"0"-2"0,4-6-10 0,-4 0-4 16,0 6-10-16,-2-9-4 0,2 2-7 15,0-2-1-15,-2 0-6 0,2 0 2 0,-2-3-5 16,2 1 0-16,-2-7 0 0,0 0-7 16,-2-3 2-16,2-3-4 0,-3-4 5 0,-1-9-6 15,-1 0-9-15,1-12 0 0,0-4-2 16,-1-2 2-16,1-20-5 0,2 7-5 16,0-10 1-16,2 12-4 0,2 7 5 0,2-1-1 15,2-1-4-15,0 4-3 0,2 2 9 16,-2 0-6-16,5 2-2 0,-3 1-2 15,3 3 5-15,2 1-4 0,-1 4-2 0,0 0-4 16,4 8 6-16,-4 0-7 0,2 4 9 16,-1 1-13-16,0 1 8 0,-1 7-8 15,-1-1 12-15,-1 4-8 0,-2 5 0 0,4-3-1 16,-4 5-2-16,0 0 2 0,-2 1 1 16,4 1-1-16,-1 1 1 0,-1 1-2 15,1 1 7-15,-1 0 5 0,2 1-7 0,3 0 0 16,-1 1-4-16,4 0 2 0,-2 0 0 15,2 0-3-15,4 5 3 0,1-4 3 16,0 4-6-16,2-1 1 0,5 2 5 16,3 0-3-16,3 0-1 0,2 2 2 0,8-1-1 15,1 2 2-15,5-1-2 0,9-1-1 16,6 1-5-16,3-2 8 0,27 3 1 16,0-6 6-16,4 1-5 0,8-1-3 0,2 0 2 15,2-3-1-15,2 1 1 0,27-1-1 16,5-3-3-16,2 0 8 0,1-1 0 15,0-1-3-15,0-1-2 0,6 1 5 0,3-3 7 16,2 3-1-16,2 0-3 0,-3-3 3 16,5 5-3-16,-2-3 7 0,5 1 1 15,0 0-9-15,5 1 10 0,5-3 0 0,0 5 1 16,-3-3-16-16,-2-1 12 0,-6 0-5 16,-2 1 6-16,-3-2-5 0,1 1-1 15,-1-1-4-15,-7 0 4 0,-1 2-2 0,-7-3 0 16,-8 1 2-16,-1 3 0 0,-31 1 2 15,-2 2-1-15,0-4 1 0,-6 5 6 0,-2-1-9 16,-4 0 4-16,-3-1 3 0,-3 0 3 16,-14 3 1-16,-9-4 0 0,1 3-4 15,-2 2-1-15,1 0-1 0,-7-2 3 16,-5 2-10-16,-3-1 8 0,-3 1 4 0,1 0-3 16,-5 0-3-16,-6 2 1 15,-1-2-6-15,-3 2 2 0,-5 1-3 0,-2-3 0 16,-2 2 0-16,1 2 0 0,-4-2-1 0,-4 0 3 15,2 2-5-15,-2 0 2 0,-1 2 0 16,-1 0 3-16,-1 1 0 0,2 7 4 16,-3 0-8-16,0 1 1 0,0 4 1 15,4 4-1-15,-4 0 2 0,0 5-2 0,-1 1 0 16,-1 3-1-16,1 6 3 0,-3 5 3 16,2 4-4-16,-2 10 4 0,1 5 3 0,-1-1-4 15,0 23 2-15,-2 1 1 0,0 2 0 16,0 4 1-16,-2 2 0 0,-2 5 0 0,0-4-3 15,-2 1 3-15,0-2-1 0,-3-1-6 16,-1-1 9-16,-1-5-1 0,1-1-2 16,-1-3-1-16,1-3 0 0,0-13-3 15,2-7 0-15,-4 0-2 0,2-1 1 0,-2-1-2 16,1 0-1-16,-1-6-1 0,-1 0-2 16,-2-4 4-16,3-6-1 0,-1 1-5 15,0-6 3-15,-1 0 0 0,-3 0-3 0,0-4 3 16,0-2 1-16,1-3-3 0,-4 0 0 15,2-2 3-15,-2-5-2 0,2 2-2 16,-5-4 4-16,-3-1 1 0,-4 3-3 16,-1-6 3-16,-3 1-2 0,-2-2-2 0,-6-4 1 15,-11 5-2-15,-1 0-1 0,-9-3-4 16,-26 2 6-16,-6-1 0 0,-5 0 2 0,-8 0-2 16,-27 1 2-16,-5 0-1 0,1 1 0 15,2 3-2-15,-10-2-6 0,3 1 3 16,-3 0 1-16,-6 1-2 0,-5 0 0 0,-6-1 0 15,0 1-5-15,-5 0-6 0,-3-1 3 16,-4-1-7-16,-1-1-2 0,-1-3 6 16,-10-1-4-16,-2 0-5 0,-3-1 3 0,-2-1-1 15,-6 0 2-15,-2-2 4 0,4 2 6 16,3 0 0-16,-1-1 4 0,0 1 4 16,11 2 1-16,4-2 0 0,5 1 5 15,5-3-1-15,12 2 0 0,3-3-2 0,7-1 2 16,3 0-1-16,4-1 3 0,27-5-4 15,4 3 5-15,2-3-3 0,2-1-2 16,6-3 2-16,7 2-3 0,4-3 4 0,1 1 0 16,5 3-5-16,15-1 6 0,11 0-1 15,0 1 1-15,4 1 4 0,9 0 0 16,1 3-3-16,3-1 6 0,8 0-2 0,0 1-2 16,3-2-3-16,3 3 1 0,4-2-3 15,2 3-4-15,1-1-4 0,2 0-5 0,2 0-5 16,3 2-4-16,-2-1-8 0,4 1-10 15,0-2-10-15,1-1-11 0,1 2-14 0,8 1-19 16,-7-2-14-16,7 2-16 0,0 0-14 16,5-10-20-16,1 4-363 0,1 0 176 15,1-3 116-15</inkml:trace>
</inkml:ink>
</file>

<file path=ppt/ink/ink1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12:27.024"/>
    </inkml:context>
    <inkml:brush xml:id="br0">
      <inkml:brushProperty name="width" value="0.05292" units="cm"/>
      <inkml:brushProperty name="height" value="0.05292" units="cm"/>
      <inkml:brushProperty name="color" value="#FF0000"/>
    </inkml:brush>
  </inkml:definitions>
  <inkml:trace contextRef="#ctx0" brushRef="#br0">14325 8635 27 0,'0'0'37'0,"-6"-2"-2"0,6 2 0 16,0 0-4-16,0 0-5 0,-8-4 1 16,8 4-5-16,0 0 2 0,0 0-6 15,-2-4-1-15,2 4 1 0,0 0 2 16,16-5 1-16,-3 1-1 0,4 0 6 0,8 0-1 15,7-1-4-15,8-1-1 0,5-2 0 16,7 1 4-16,5-1-3 0,5 2 3 16,1 1-1-16,24-1-2 0,-2-2 1 0,2 5 2 15,4 0-3-15,4 2 2 0,-2 1-5 16,2 1 0-16,-1 3-1 0,1 0-3 16,0 2-1-16,-2-2-1 0,-4 2 3 15,0-1 6-15,-2 1 0 0,-3 2-4 0,3-1 2 16,-14-1 7-16,-10-1-11 0,21 3 8 15,-11-2-4-15,-10-4-1 0,2 0 8 16,-1 0-8-16,1-1-2 0,-3-2-2 16,-3-1-3-16,-2 0 10 0,-11 0-5 0,-1-2 1 15,-5 2-3-15,-4-2 4 0,-4 3-6 16,-2-2-1-16,-3 0 2 0,-3 1-5 0,-3 0 0 16,-2 0 2-16,-2 0 1 0,-3 2-3 15,2-2-3-15,-4 2 3 0,-1-2-2 0,-1 2-1 16,1 0-2-16,-2-1-3 0,-1 1-4 15,-8 0-2-15,14 0-12 0,-6-2-10 16,-8 2-10-16,10 0-14 0,-10 0-13 16,10 0-16-16,-10 0-248 0,0 0 112 0,13 0 74 15</inkml:trace>
  <inkml:trace contextRef="#ctx0" brushRef="#br0" timeOffset="8794.435">26955 10367 67 0,'-8'-2'73'0,"-2"0"-2"15,-4 2 0-15,0 6-4 0,-8 3 1 16,-3 8 3-16,-1 6 4 0,-5 9-10 0,-13 17 2 15,2 2-6-15,1 4-6 0,7 0 4 16,4 0-14-16,12-8-1 0,5-8-4 16,4-5-2-16,5-3-7 0,6-3 5 0,4-3-8 15,5-1-2-15,8-5-4 0,3-6 7 16,2-6-6-16,9-3-1 0,1-6 2 16,8-6-7-16,7-6-1 0,9-16-1 15,3-6 3-15,-3-6-5 0,-5-7-4 0,0-7-1 16,4-24-1-16,-8-7 0 0,-2-2-4 15,-16 8 4-15,-1 1-8 0,-7 2-4 0,-2 4 9 16,-6 1-1-16,-6 15 5 0,-1 12 2 16,-4 6 10-16,-2 9 7 0,0 3-4 15,1 3 4-15,-1 3-9 0,-2 8 2 16,0 4 0-16,0 9-8 0,0 1 5 0,0 0-3 16,-13 28 1-16,9-4 2 0,0 16-1 15,-1 1-2-15,3 16 1 0,0 2-1 0,2 0 2 16,2 2-4-16,7 17 2 0,-1-14-4 15,1-12 2-15,3-2 3 0,3-5-6 16,0-3-1-16,-1-9-3 0,2-2 2 16,0-7 1-16,1-3-1 0,1-6-3 0,0-3 3 15,2-6-4-15,-4-5 2 0,3-2-3 16,5-7-4-16,-4-2 0 0,2-3 4 16,1-6-11-16,-1-4 9 0,-4 0 0 0,2 1-1 15,-6 3 2-15,1 1 0 0,-2 2 0 16,-5 3-1-16,3 2-2 0,-5 1-2 15,0 4 1-15,-1 5-1 0,2 1 2 0,-7 0 2 16,8 12-2-16,-6-4 4 0,2 4-2 16,2 1-1-16,0 4-1 0,1-3-3 15,2 4 3-15,-1-3-2 0,2 1 0 16,1-2-1-16,2-1 3 0,-2-1-2 16,1-3 1-16,0 1 1 0,2-4-5 0,-2-3 1 15,5 1 2-15,-6-6 0 0,2 0 5 16,-1-1-3-16,0-5 1 0,0 0-2 15,0-1 2-15,1 0-2 0,-5-5-2 0,3 3 2 16,-5-3-6-16,3 3 3 0,-3 0-1 16,0-1-3-16,-2 2 2 0,1 4-6 15,-1 4 3-15,3 1 6 0,-7 1-6 0,12 9 9 16,-6-3-6-16,5 4 4 0,0 2 2 16,-1-2 0-16,3 4-2 0,2-4 0 15,2 1 2-15,1-1 1 0,4-1 0 0,-3-6-2 16,0 1 1-16,4-4 2 0,3-4-1 15,-1-3-2-15,1-3 7 0,4-5-1 16,-4-4-2-16,2-2-2 0,0-2-2 16,-7 1-1-16,0-3 0 0,-4 7 1 0,-4-1 0 15,-1 4-3-15,-3 2 3 0,-1 3-1 16,-1 3 7-16,-3 3-9 0,0 0 3 16,-4 4 0-16,0 0 1 0,20 8-2 0,-12-2 0 15,6 1 1-15,1 1 0 0,4 1 3 16,0 1 1-16,1 1-4 0,0 1-2 0,0-1 5 15,-3 0-2-15,-3-1-10 0,-1 2 12 16,-4-3 0-16,-1 2-9 0,-4 0 8 16,-4-1 6-16,-2 0-4 0,-4 1 2 15,-5-1-2-15,0-1-1 0,-3 1-6 16,-3-5-13-16,0 4-17 0,0-6-21 0,0-1-25 16,4-2-26-16,1-2-320 0,1-4 146 15,5-1 96-15</inkml:trace>
  <inkml:trace contextRef="#ctx0" brushRef="#br0" timeOffset="9021.9628">29044 9925 14 0,'4'46'88'0,"0"-1"-8"0,2-4-11 15,-4 2-5-15,2 0-1 0,0 0-6 16,-2 0-10-16,0-1-12 0,2-1-14 0,-2-2-12 16,0-6-11-16,-2-5-13 0,0-1-4 15,0-6-4-15,0-2-11 0,-4-4-121 16,0-2 53-16,-2-7 35 0</inkml:trace>
  <inkml:trace contextRef="#ctx0" brushRef="#br0" timeOffset="9436.1815">28977 10439 140 0,'-8'-15'14'16,"2"2"3"-16,6 1-1 0,6 0 4 15,0 3 6-15,2 0 5 0,2 1 4 0,5-3-1 16,7 1 0-16,0-4 0 0,6 1-2 16,2-1 2-16,-1-4 6 0,3 3-7 15,-2-1 1-15,0-1-5 0,-3 2 4 0,1-2-2 16,-9 0 4-16,0 2 2 0,-2-1-1 16,-3 0-7-16,-5 3 5 0,0-2-3 15,-5 2-2-15,-2 1-4 0,-4 4 3 16,0 1-7-16,-6 4 0 0,-2 0 0 15,2 3-4-15,8 0-2 0,-19 12-4 0,11-3 6 16,-1 7-3-16,5-1-7 0,0 2 5 16,4 2-3-16,0 1-2 0,4-1-5 15,2-2 5-15,3 0 0 0,2 0 4 16,1-4-4-16,0-4-2 0,2-1-5 0,-2-3 7 16,1 0-5-16,2-5 1 0,2-2 0 0,-3-3 3 15,4-3-7-15,-2-2 2 0,2-1 1 16,-2-5 2-16,3 3-5 0,-4 0 3 15,0 0 6-15,-3 1-15 0,2 1 9 16,-2 1-2-16,-2 3-1 0,-1 0-4 0,-1 1 4 16,3 1-1-16,0 4 3 0,-1 4-4 15,2 0 6-15,2 3-2 0,0 1 3 16,1 0-7-16,2 5 4 0,0-1-2 16,0 2 6-16,2 1-7 0,0-1-11 0,0 0-21 15,2-1-32-15,1-3-301 0,-2-1 125 16,4-2 82-16</inkml:trace>
  <inkml:trace contextRef="#ctx0" brushRef="#br0" timeOffset="10324.3154">29983 10216 20 0,'10'21'65'0,"0"-4"-6"0,1-2-3 15,-1-2-4-15,3-2-6 0,-2-4-3 0,1 0-4 16,2-2-6-16,-2-2-3 0,0-3-5 15,4 0-1-15,-2-3-3 0,3-2 2 16,-2-1-6-16,2-2-1 0,-3-3-1 0,2 0-3 16,-2-4 4-16,-1 0-7 0,2-2-2 15,-4 1 0-15,-3 3 3 0,2 2-6 16,-4-1 3-16,4 1-2 0,-4 3 4 16,0 1-3-16,-2-1-3 0,0 2-1 0,0 0 2 15,1 5-2-15,-5 1 6 0,0 0 2 16,0 0 3-16,13 12-2 0,-11-5-3 0,0 2 3 15,2-1-3-15,-2 2-3 0,2-1 0 16,-1-2-1-16,1 1 3 16,-2-2-2-16,0 1 3 0,0-3-4 0,2 2 1 15,0-4-4-15,-4-2 3 0,0 0-4 16,18-6 3-16,-12 3-1 0,2-3-1 0,0 2 0 16,1-2 2-16,4 1-3 0,0-3-1 15,-1 2 1-15,3 1 2 0,2-1 0 16,0 0-2-16,2 0 1 0,0 3-1 0,5-3 0 15,-2 0 0-15,4 0 1 0,-1-1 1 16,1 1-2-16,0-1-1 0,1-4 2 16,-2 3-1-16,0-3 4 0,1 0-4 15,-2-3 1-15,-4 2 0 0,-3-1-2 0,1-1 0 16,-6 1 3-16,-4 3 1 0,-2-1-4 16,-1 3 6-16,-5 0 2 0,-3 5 2 15,-1-1 1-15,4 4 5 0,0 0 2 0,-16 10 0 16,10-1-1-16,1 4-1 0,1 5 2 15,0 3 1-15,1 3 5 0,3 4-6 16,3 6 4-16,3 1-2 0,3 5 2 16,-3-1-6-16,2 5 2 0,2 1 0 0,0-5-5 15,-2-2 1-15,-2 2-1 0,-2-4 3 16,3 1 5-16,-5-5-13 0,-2-2 0 16,2-1 7-16,-4-3-7 0,-2 1-12 15,-3-4-13-15,-1-1-25 0,-2-4-21 0,-8-3-29 16,0-3-251-16,-4-5 117 0,-3-3 78 15</inkml:trace>
  <inkml:trace contextRef="#ctx0" brushRef="#br0" timeOffset="10574.0465">29886 9803 50 0,'8'-8'73'0,"-4"-1"-8"16,-2-1-6-16,-2-1-3 0,0-1-8 16,-2 2-1-16,-2-4-6 0,-2 3-5 15,0-1-4-15,2 2-16 0,-2 1-19 16,2 1-27-16,-2 0-137 0,-1 5 57 0,3 0 37 15</inkml:trace>
  <inkml:trace contextRef="#ctx0" brushRef="#br0" timeOffset="11761.6286">27087 11251 52 0,'-7'2'89'0,"7"-2"-8"0,-10 0-8 15,10 0-3-15,0 0-2 0,0 0-2 16,31-8-2-16,-1 4-7 0,12-5-9 0,35-5-2 16,10-3-6-16,8-2-7 0,23-4 1 15,7 1 9-15,8-6-9 0,10 0 0 16,0 0-3-16,5-1 1 0,-4 1-5 16,-2 1-2-16,-8 2-4 0,-12 2-3 0,-26 5-1 15,-9 4 1-15,-22 4-2 0,-13 0-2 16,-9 3-3-16,-5 1 0 0,-8 1-1 15,-3 1-1-15,-1-2-2 0,-10 2-1 16,2 2-7-16,-6 0 4 0,-6 1-22 0,-1-1-6 16,-5 2-20-16,0 0-13 0,0 0-16 15,-25 0-16-15,9 2-215 0,-4-2 104 16,-8 5 68-16</inkml:trace>
  <inkml:trace contextRef="#ctx0" brushRef="#br0" timeOffset="12069.3257">27588 11403 24 0,'72'-13'68'0,"15"-5"-3"0,10 5-3 15,26-6-2-15,6 0 1 0,7-1-2 0,-1 0 1 16,-4 3-5-16,-4-2 0 0,-25 2-2 15,-3 1-5-15,-6 3-7 0,-6 0 6 16,-19 2-13-16,-17 4-1 0,-7-2-5 16,-4 6 2-16,-3-6 4 0,-7 6 8 15,-6-1 2-15,-2 1 2 0,-1-2 0 0,-5 1-6 16,0 2-6-16,-4 1-10 0,-4-3-8 16,1 2-16-16,0 1-11 0,-3-2-15 15,-6 3-19-15,6-1-26 0,-6 1-24 0,0 0-232 16,0 0 111-16,-14-7 73 0</inkml:trace>
  <inkml:trace contextRef="#ctx0" brushRef="#br0" timeOffset="19032.9371">18876 10811 5 0,'51'-4'5'0,"-9"0"0"16,-8 0 0-16,-6 4-1 0,-7-2 1 15,-3 2-4-15,0-1-2 0,-4 1 1 16,-3 0 0-16,0 1-1 0,-5 1-9 0,-6-2 3 16,6 2 3-16</inkml:trace>
  <inkml:trace contextRef="#ctx0" brushRef="#br0" timeOffset="28639.9146">14469 14493 7 0,'0'0'53'0,"0"0"1"0,0 0-3 15,10 0-3-15,-10 0-2 0,0 0-2 16,0 0 0-16,0 0-4 0,14 0 5 15,-6-2-5-15,8 2 6 0,4-8-11 0,9 2 2 16,9-1 1-16,11-6-3 0,7-4-7 16,17-2 1-16,6 0-6 0,1-3 3 15,1 0-9-15,-1 1 1 0,-2 0 1 0,3 2-4 16,-5 2-4-16,-2-1-2 16,-11 5 2-16,-10 3 2 0,-2-1-7 0,-1-1-1 15,-9 5 1-15,-3 0 2 0,-6 1-4 16,-2 0 0-16,-5 5 7 0,-3-5-5 0,-4 1-6 15,2 1 4-15,-6 1 0 0,-1 1 1 16,-1-1-3-16,-3 2-13 0,0 0-8 0,-3-2-12 16,-6 3-15-16,0 0-11 0,0 0-8 15,0 0-5-15,-24 11-151 16,8-5 75-16,-5 5 50 0</inkml:trace>
  <inkml:trace contextRef="#ctx0" brushRef="#br0" timeOffset="28967.3042">14903 14482 30 0,'-21'9'25'0,"8"-7"1"16,5 2-1-16,1 0 2 0,5-1 5 15,2-3 2-15,9 6-1 0,1-6 1 16,7-2-2-16,6 1-2 0,5-2 2 16,10-3 1-16,1-1-1 0,0-1-2 15,5-1 6-15,6-1-1 0,1 3 0 0,-1-7-1 16,1 4-3-16,-1-2-2 0,1 0-1 15,0 0 1-15,-2 1 2 0,-2-1 5 0,-7 4-9 16,-1-5 0-16,2 6-3 0,-3-6 1 16,0 3-6-16,-4 3 1 0,-4-2-1 15,-1 0-1-15,-3 4-5 0,-3-3 1 0,1 3-2 16,-8-1-1-16,4 0-4 0,-6 2 7 16,1 1-7-16,-2-3 0 0,0 2-9 15,-3 0-6-15,2 0-10 0,0 1-19 0,-4-3-20 16,-2 2-13-16,2 1-14 0,1-2-177 15,-2 2 88-15,-3-1 59 0</inkml:trace>
  <inkml:trace contextRef="#ctx0" brushRef="#br0" timeOffset="33838.1222">24909 2649 35 0,'-2'-5'71'16,"2"5"0"-16,-2-8-4 0,-1 3 2 15,3-1-11-15,-3 0 4 0,3 0 4 0,0-1-4 16,0-1 9-16,-2 2 3 0,2 1 1 16,0-1-4-16,0 1-8 0,-2-4-6 15,2 9-3-15,0-4-13 0,0 4 0 0,0 0-10 16,0 0 3-16,0 0-4 0,-2 20-6 16,2-1 3-16,2 2-4 0,-2 8 2 15,2-1-6-15,-2 11-2 0,2 0 3 16,1 1-1-16,-3 2-9 0,3 4-1 0,-1-3 1 15,0 4-15-15,0 4-9 0,0-7-8 16,0-2-8-16,2-1-13 0,-2-4-7 16,4-3-8-16,-1-6-3 0,1-3-3 0,0-2-6 15,3-8-2-15,2-5 2 0,1-4 2 16,0-6 5-16,6-6 5 0,-2-6 7 0,4-6 3 16,1-5 5-16,-2-4 4 0,2-2 10 15,-2-1 11-15,0 1 13 0,-4 3 14 16,-2 2 12-16,0 2 12 0,-3 3 0 15,-2 4 5-15,1 0-3 0,-2 1-4 0,1 3-7 16,-4 1 1-16,2 4 0 0,-1 2-6 16,-1 4 6-16,-4 0-4 0,12 10-2 15,-7 0 0-15,3 1-2 0,1 3 6 0,1-2-8 16,0 0 7-16,4 1-3 0,-2-1 7 16,3-3-1-16,2-2 6 0,0-1 2 15,2 0-2-15,2-4-5 0,-2-4 2 0,0 1-8 16,2-7 4-16,-1-2 1 0,-4-3 3 15,2-2-8-15,-6-4 1 0,-1-2-1 16,-5 0-7-16,-2 0-4 0,-4-1 2 0,-4-2 2 16,-5 5-7-16,-5 0-3 0,-4 1 4 15,-2 5-6-15,-2 2 0 0,-1 4-7 16,0 1-1-16,2 2-14 0,3 2-9 0,2 2-14 16,1 4-6-16,2 1-3 0,7 1-4 15,2 2-6-15,1-1-5 0,10-1-6 16,2 0 5-16,3 0-1 0,5-2 5 0,3-2 1 15,2-2 8-15,2 0 6 0,-1 0 4 16,1-2 6-16,0-1 3 0,-2 2 5 16,-1-1 8-16,0-1 8 0,-4 2 12 15,-3 1 6-15,2-2 5 0,-6 2 4 0,3 0 0 16,-4 0-2-16,1 2 3 0,-1 2 1 16,-3 2-1-16,0 1 0 0,2 2 0 15,2 3 4-15,0-3 4 0,0 3 1 0,3-2 5 16,2-1 4-16,2 0 0 0,4-1-7 15,2-2 3-15,1-2 10 0,1-2-9 16,-2-4-1-16,4-2-2 0,1 0-3 0,-2-4 0 16,-3-3-2-16,-1-1-2 0,-2-1 4 15,-1-2-3-15,-4-1-2 0,-2 0 1 16,-5 2-3-16,-4 1 5 0,-2 1-7 0,-4 1 0 16,0 0-6-16,-4 3-2 0,-2 1-9 15,-1 1-3-15,1 2-10 0,-1 0-11 16,0 2-8-16,1 0-9 0,8 2-5 0,0 0-9 15,-14 4-159-15,12 0 74 0,2-4 50 16</inkml:trace>
  <inkml:trace contextRef="#ctx0" brushRef="#br0" timeOffset="34095.4073">26191 2823 18 0,'7'8'38'0,"-1"-1"2"0,0 3 1 0,0 1-2 16,3 0 1-16,2 2 8 0,-3-1-2 15,5 1 2-15,-1-1 3 0,3-3 2 0,2-3-5 16,3 0 4-16,-2-3-1 0,6-6-3 16,-1-3-4-16,3-3-2 0,-2-7-4 15,4 0-2-15,-3-8-5 0,-3 0 0 16,-6-1 0-16,0-4-4 0,-4 1-4 16,-8 2 1-16,-2 1-10 0,-4 3-2 0,-6 1-1 15,-2 0-5-15,-6 6-9 0,0 2-4 16,-8 4-12-16,1 3-15 0,-5 2-13 0,-1 6-12 15,-1 1-19-15,-8 7-189 0,-8 7 91 16,1 1 60-16</inkml:trace>
  <inkml:trace contextRef="#ctx0" brushRef="#br0" timeOffset="34396.631">24855 3723 64 0,'62'-10'102'0,"15"-5"-11"0,9-5-7 16,32-1-1-16,18-2 0 0,10-2-6 0,8-2-5 16,6-3-1-16,-6-1-11 0,1 5-2 15,-8-1-7-15,-7 3-4 0,-11-1-8 16,-8 4-1-16,-28 5-3 0,-6 0-12 15,-11 1 8-15,-19 5-5 0,-12 1 1 0,-9 3-11 16,-7 0 5-16,-3 2-3 0,-6-2 0 16,2 5-4-16,-3-3-10 0,-4 1-16 15,0 2-16-15,-3-1-14 0,1-1-32 0,-2 2-299 16,-5 1 126-16,0-1 84 0</inkml:trace>
  <inkml:trace contextRef="#ctx0" brushRef="#br0" timeOffset="36340.0413">25562 4582 41 0,'0'0'65'0,"0"0"5"0,0 0-5 16,0 0 2-16,-19 7-6 0,19-7-5 15,-8-5 1-15,8 5-1 0,-8-8-6 0,6 4-2 16,-3-2-6-16,3 0-3 0,0 0 0 15,-1-3 3-15,3-1-8 0,5-1-7 16,0 0 0-16,3-4-4 0,4-1-2 16,3-1 0-16,2 4-5 0,2-1-1 0,1 4 0 15,-2-1 2-15,-1 5-5 0,2 5 6 16,0 2-4-16,1 5-2 0,0 5 9 0,0 1-6 16,-3 5 1-16,-1 6-7 15,-5 2 12-15,-2 5-6 0,-5 5 8 0,-4-1-10 16,-6 6-5-16,-5 8 4 0,-6-1-1 15,-10 15 0-15,-5-4 1 0,-6 0-2 0,-7-8 5 16,-1-1-3-16,-3-8 14 0,-2-2 5 16,7-12 6-16,4-11-1 0,4-2 4 15,1-6 0-15,5-5 4 0,1-3-4 0,2-4 0 16,4-3 0-16,1-3-6 16,6-3-7-16,2-3-2 0,6 1 0 0,4 0-4 15,4-2-3-15,4 0-1 0,7 2-4 0,0 2-3 16,5 1-2-16,6 0 0 0,-1 6 2 15,0 3-2-15,2 3 0 0,5 3-5 16,-1 6 6-16,5 1-2 0,-2 4-1 16,-1 2-4-16,1 0 2 0,-2 2 0 0,1 0 1 15,-4 2-7-15,3-3 6 0,-1 0 0 16,-1 0 0-16,-3-3 1 0,0-3-1 0,2 1 0 16,-3-2-6-16,3 1-2 0,-1-4-12 15,-1 0-9-15,2-2-7 0,1 1-15 16,-5-5-20-16,2 3-12 0,-2-2-25 15,-1-2-27-15,0 0-365 0,-3-2 169 16,3 0 111-16</inkml:trace>
  <inkml:trace contextRef="#ctx0" brushRef="#br0" timeOffset="40115.8119">27050 4498 88 0,'-4'-6'103'0,"-2"2"2"0,2-2 3 16,-2 1-3-16,2 1-3 0,-2 0-3 0,6 4-15 16,-6-8-13-16,2 6-12 0,4 2 13 15,-17 0-15-15,7 4 0 0,-5 4-4 0,-4 3-1 16,-5 3-1-16,-3 4-4 0,-5 2-5 16,-2 3-8-16,-2-1 4 0,1 3-7 15,-3 0-1-15,4 3-6 0,-3-3-9 16,3 0 4-16,3 0-2 0,3-3-8 0,0 0-7 15,6-3-19-15,-2 0-15 0,5-2-20 16,3-4-23-16,0 2-14 0,2-1-24 0,1-5-294 16,2-1 138-16,3-2 92 0</inkml:trace>
  <inkml:trace contextRef="#ctx0" brushRef="#br0" timeOffset="40357.4812">26458 4341 80 0,'10'-3'101'0,"3"0"1"0,2 6-2 15,4 1-8-15,9 7-2 0,3 2-4 16,7 7 0-16,4 5 0 0,11 10-12 16,3 1-6-16,-5 4-4 0,-1-1-11 0,1 4 0 15,-5 1-5-15,1 1-2 0,-3 0-3 16,-1 1-9-16,-7-13-2 0,-8 0-6 0,1-3-20 15,-1 3-10-15,-3-5-27 0,0-3-28 16,-1-2-26-16,1-3-320 0,3-6 137 16,-5-2 91-16</inkml:trace>
  <inkml:trace contextRef="#ctx0" brushRef="#br0" timeOffset="43842.2665">26274 6828 5 0,'-2'-9'76'15,"-3"1"-5"-15,5 1-5 0,-2-3-3 16,4 2-4-16,-2-2-6 0,5-2-1 0,1 1-13 16,0-3 0-16,3 3-7 0,1-2-1 15,0 1 0-15,4 1-4 0,-2 1-2 0,3 1-7 16,0 2-4-16,-2 1 2 0,1 2 3 15,0 1-3-15,-2 3 0 0,0 1 2 16,1 5 2-16,-2 3 7 0,-1 4-6 0,-1 8 0 16,-5 3 2-16,-2 4 5 0,-4 2-7 15,-2 4 0-15,-2 3 0 0,-5-1 8 16,-2-1 0-16,-2 1-6 0,3-4 11 16,-3-2 0-16,0-1-6 0,5-6-5 0,-1 0-11 15,5-2 11-15,-1-4-3 0,5 0 1 16,2-4-2-16,4 1-5 0,3-1 0 15,3-4-1-15,3-2 5 0,4 1-6 16,0-3-1-16,4-1 1 0,-2-3-1 0,2-1-4 16,1 0 4-16,-2 0-2 0,4 0-6 15,-3-1-1-15,0-2 8 0,-2 3-7 0,-1-1 2 16,-4 1-3-16,1-2 2 0,-2 2-6 16,-1 0 11-16,-1 0 0 0,-3-3-4 15,0 3 4-15,-8 0-8 0,14 0-9 16,-14 0-13-16,6 3-21 0,-6-3-16 0,0 0-23 15,0 0-29-15,0 0-284 0,8-3 134 16,-8 3 89-16</inkml:trace>
  <inkml:trace contextRef="#ctx0" brushRef="#br0" timeOffset="44569.9249">26987 6982 2 0,'0'0'102'0,"29"-4"-8"0,-9 2-10 16,9-4-3-16,7 0 8 0,4-1-23 0,5 1-3 15,5-3-1-15,6 1-7 0,-1-2 1 16,2 1-1-16,-2 1-7 0,0 1-5 16,-2-1-5-16,-8 2 0 0,-5 1-3 15,-11 1-1-15,1 0-6 0,-4 3-3 0,-6-4 8 16,0 4-2-16,-8-2-7 0,-1 1-3 16,-5 2-5-16,-6 0-7 0,0 0-18 15,0 0-12-15,0 0-12 0,0 0-5 16,0 0-5-16,-23-5-11 0,15 3-6 0,-4 1-8 15,2-4 2-15,-2 1-5 0,-2-2 1 16,2-1 8-16,0-1 3 0,-3-2 6 0,0 1 4 16,2-3 5-16,-1-1 8 0,0 2 3 15,2 0 9-15,-1-1 12 0,3 3 7 16,1 0 10-16,-2-1 3 0,5 4 2 16,0-2-2-16,0 2 1 0,2-1 1 0,4 1 1 15,6 3 3-15,0-1 2 0,7 2 2 16,1 0 0-16,6 1-2 0,2 1 2 15,2 3 0-15,4 3-2 0,-1-1 5 16,-1 5-4-16,3 1 3 0,-6 3 2 16,-2 1-1-16,-1 2 0 0,-4 0 9 0,-2 2-5 15,-6 1 7-15,-4-1-4 0,-2 1 1 16,-4 1-1-16,-6 0-5 0,-3 2 0 16,-6 2-7-16,-4-2-11 0,-5-2-14 0,1-3-12 15,0 1-18-15,3-4-20 0,1-2-196 16,4-1 86-16,4-8 58 0</inkml:trace>
  <inkml:trace contextRef="#ctx0" brushRef="#br0" timeOffset="48450.0798">29080 6307 36 0,'0'0'50'0,"0"0"-2"16,0 0-10-16,0 0-3 0,0 0-4 15,0 0-2-15,0 0 0 0,0 0 0 16,0 0-1-16,0 0 2 0,0 0-3 0,0 0 3 16,0 0-4-16,0 0 0 0,0 0 2 15,0 0 4-15,0 0 9 0,0 0 5 16,0 0-4-16,0 0-1 0,0 0 2 0,0 0-8 16,-18 8-1-16,18-8-1 0,-14-4 1 15,8 0-3-15,-4 0-4 0,1 1-2 16,-3-3 1-16,-4 0-4 0,2 0 1 15,0 3-6-15,-4-3 3 0,1-1-5 0,2 2 0 16,-2 0 1-16,3 2-8 0,1-3 6 16,0 1-5-16,5 4-2 0,-3-4-4 15,3 3-1-15,3-1 3 0,5 3 5 0,-6-3-8 16,6 3-4-16,0 0 5 0,0 0 2 16,30-5-5-16,-18 5 1 0,8-1 0 15,-4-2 2-15,3 1-6 0,3-1 5 0,-4-1-2 16,2 0 6-16,-1 1-1 0,-2-3 1 15,-2 0 5-15,1 0-2 0,-2-1 3 16,-2-4 1-16,-2 3-8 0,-1-2 4 16,-3-1 4-16,-1 1 3 0,-5 0 0 0,-2-1-2 15,-3 3-2-15,-4-1-1 0,-3 0 0 16,-2 3-3-16,-6 0-1 0,-1 3-4 16,-3 0 2-16,-4 3 1 0,0 3-1 0,-2 2-5 15,3 1 5-15,-1 1-3 0,4 3 2 16,6 1-5-16,-1 1 4 0,3 3-2 15,8 0 3-15,2 1 2 0,4 2-4 0,6 1 2 16,4 6-4-16,7 3-3 0,4-2 4 16,9 6 1-16,-1-1 0 0,1 3 5 15,1-4-3-15,-1 3 0 0,-2-3-2 0,-1 4-2 16,-6-7 2-16,0 2-6 0,-5-3 4 16,-2 3 5-16,-6-7 0 0,-2 3 0 15,-6-4-4-15,-4 2 5 0,-6-1-4 16,-2-4 2-16,-9 0-1 0,-7-3 2 15,2-8 11-15,-3-1 7 0,-1-6 3 0,0-2 6 16,-2-8 4-16,5-3-4 0,3-6-3 16,6-1-1-16,4-5-3 0,8-2-2 0,6-1-4 15,6-2 0-15,6-3-3 0,10-8-6 16,5 1-7-16,15-7-3 0,2 1-8 16,3 2-26-16,-7 10 6 0,0 5-25 0,-2 1-16 15,1 3-23-15,-4 0-20 0,-3 6-25 16,-2 2-305-16,-4 1 150 0,-4 3 100 15</inkml:trace>
  <inkml:trace contextRef="#ctx0" brushRef="#br0" timeOffset="49047.0652">29715 5869 12 0,'-4'40'88'0,"2"-4"-6"16,2 3-10-16,0-3-5 0,-2 1-5 15,2 5-3-15,-2 2-5 0,-1-1-8 0,1 5-4 16,-2-5-7-16,0-2-9 0,0 0-16 15,2-3-8-15,-4-4-7 0,2-6-2 16,-2-5 1-16,2-3-1 0,-4-7-1 16,2-2-3-16,-2-7 4 0,-1-4 0 0,9 0 3 15,-19-12 4-15,10-1 6 0,1-6 4 16,2-4 3-16,4-1 6 0,2 1 2 0,2-4-3 16,4 1-1-16,4-3-2 15,7 2 0-15,3 1 2 0,2 2-7 0,4 6 7 16,2 1-3-16,-1 4-1 0,-1 2 1 15,1 5 10-15,1 5-13 0,-3 2 5 0,0 5-2 16,1 2-1-16,-1 3 0 0,3 3 4 16,-8 2-9-16,2-2 4 0,-1 2-1 15,-2-1-3-15,2 0-1 0,-1-1 2 16,-2-1 4-16,2-2 2 0,-1-3 6 0,2-1-8 16,0-3 6-16,1-2-5 0,-2-2 3 15,1-3-2-15,3-5 2 0,-4-4-6 16,2-1 0-16,-5-2-2 0,-2-3 6 0,-4 0-5 15,-3-1-4-15,-8 0-1 0,-2 0 1 16,-7-3 3-16,-8 6-6 0,-8-4-3 16,-5 3 3-16,-4 2-3 0,-1 1-9 0,-1 5-4 15,0-1-17-15,8 5-11 0,1-1-17 16,5 4-12-16,6 0-10 0,3 2-4 16,6 0-197-16,7 0 96 0,0 0 63 0</inkml:trace>
  <inkml:trace contextRef="#ctx0" brushRef="#br0" timeOffset="49238.9818">30630 5873 15 0,'0'0'70'16,"0"0"2"-16,10 9-1 0,-8-1-1 16,-2 4-9-16,0 1-1 0,-2 4 2 0,2 4-7 15,-2 4-9-15,0 1-1 0,2 1-3 16,-2 3 1-16,2-1-5 0,0 2-11 0,0-1-16 15,2-2-15-15,0 2-18 16,0-8-16-16,5 1-5 0,-1-6-14 0,1-2-156 16,3-5 73-16,0-3 47 0</inkml:trace>
  <inkml:trace contextRef="#ctx0" brushRef="#br0" timeOffset="49516.0263">30941 6090 5 0,'4'-6'47'16,"0"3"-3"-16,-2 0 0 0,-2 3 9 0,0 0 1 15,0 0-1-15,0 16-6 0,0-7 1 16,-2 5-6-16,2-1 2 0,2 0-2 16,1 4 1-16,3-1-2 0,0 0 1 0,3 2 5 15,3 0 2-15,2-5-1 0,2 0 3 16,3-4 10-16,0-5-1 0,0-2 5 16,3-4-9-16,0-2-3 0,2-2-1 15,-3-3-3-15,1-3 3 0,-4-1-8 0,-2-1-4 16,-4-4 1-16,-4 3-3 0,-6-2-4 15,-2 0-5-15,-4 1-3 0,-4 1-3 16,-5 0-6-16,-6 0-19 0,-4 3-15 0,-3 0-18 16,-2 8-15-16,0-2-20 15,-4 1-25-15,-3 7-25 0,-7 2-287 0,0 2 139 16,-9 3 91-16</inkml:trace>
  <inkml:trace contextRef="#ctx0" brushRef="#br0" timeOffset="49857.5035">28462 7153 6 0,'30'-4'122'0,"23"-3"9"0,27-7-10 16,9-1-15-16,11-4-10 0,29-3 2 15,12-6-7-15,8 1-8 0,5-1 9 16,5 0-8-16,-3-1-6 0,-3 0-5 16,-7 5-4-16,-13-2-9 0,-7 4-6 0,-31 4-6 15,-6 3-5-15,-9 1-6 0,-19 3 0 16,-12 4-4-16,-11 0 0 0,-6 1 0 16,-2 2-7-16,-7-2 2 0,-2 2-5 15,-4-1-8-15,-7 3-12 0,-1-2-11 0,-5 3-10 16,-1-4-14-16,-3 5-9 0,0 0-14 15,-20-1-9-15,4 2-12 0,-4 4-10 16,-9 0-13-16,-9 1-14 0,-11 3-272 0,-9 3 131 16,-21 5 86-16</inkml:trace>
  <inkml:trace contextRef="#ctx0" brushRef="#br0" timeOffset="50096.8902">28799 7244 14 0,'34'-3'68'16,"19"-5"-4"-16,34-6-5 0,10 1 2 16,28-2-6-16,12-2-3 0,7 0 2 0,2 2 11 15,1-3-11-15,-4 3 1 0,-5 2 2 16,-7-1-6-16,-28 6 0 0,-4-3-7 16,-6 4-4-16,-24 0-2 15,-11 2 1-15,-12-1-7 0,-9 4 2 0,-2 0-11 0,-8-1-8 16,-8 0-19-16,-3-1-18 0,-12 2-18 15,-4-3-15-15,0 5-28 0,-16-6-197 16,-2 4 96-16,-12-4 62 0</inkml:trace>
  <inkml:trace contextRef="#ctx0" brushRef="#br0" timeOffset="56543.7986">29290 3532 79 0,'0'-12'117'16,"0"1"-6"-16,0 0-11 0,2 1-11 15,2 0-5-15,5-1-15 0,1 3-4 16,3 1-7-16,4 1-9 0,2 2-4 0,2 2-4 16,3 2-1-16,1 4-7 0,1 4 1 15,-2 1-5-15,2 3-4 0,-5 1-6 16,3 6-2-16,-4 2 5 0,-2 4-2 15,-6 1 1-15,-3-1-4 0,-3 4-5 0,-4 1 3 16,-2 2-4-16,-4 1 1 0,-3 4-3 16,-1-2 3-16,-4-1-2 0,0 1 1 0,0-1-14 15,0-3-19-15,-1 0-16 0,2-3-9 16,3-2-15-16,-3-1-10 0,5 2-9 16,-2-1-10-16,1 0-202 0,2 4 100 0,-1-2 65 15</inkml:trace>
  <inkml:trace contextRef="#ctx0" brushRef="#br0" timeOffset="56766.0275">29442 4748 37 0,'4'5'79'0,"-4"-5"-9"0,16 0-5 16,-16 0-3-16,12-6-3 0,-6 1-2 15,3 1-2-15,-2-2-3 0,-5 0-5 0,0-2 1 16,0 1-6-16,-2 1-5 0,0-1-6 16,0 1-12-16,-2 0-15 0,2 0-11 15,0 6-16-15,-4-7-24 0,4 7-187 0,-5-2 79 16,5 2 53-16</inkml:trace>
  <inkml:trace contextRef="#ctx0" brushRef="#br0" timeOffset="65876.1728">28369 7672 16 0,'0'0'88'15,"0"0"3"-15,0 0 1 0,0 0 6 16,10 22-15-16,-5-5 0 0,-1 6-10 0,3 4-4 15,-3 7-12-15,2 2-1 0,1 2-3 16,-3 0-3-16,2 2-8 0,0-2-8 16,0-1-4-16,-1-3 4 0,2-5-7 15,-3-3-1-15,0-3 0 0,0-4 0 0,0-2 3 16,0-2 1-16,-2 1 16 0,3-9 0 16,-3 1-2-16,0-8-4 0,-2 0-5 15,0 0-1-15,13-21-4 0,-9 6-3 0,4-8-7 16,1-4 1-16,-1-4-6 0,5-7 1 15,0-4-6-15,1 3 0 0,4-1-2 16,-4 7-2-16,3 4-1 0,-2 0-3 16,2 2 0-16,-5 8 2 0,2 4 0 0,0 1-4 15,1 7-2-15,0 3 6 0,-2 4-1 16,1 5 0-16,0 3-2 0,0 5-1 0,0 2 6 16,0 6-2-16,0 1 0 0,-1 0 0 15,0 5-1-15,0-4 1 0,-3-2-4 16,2 0 5-16,-2-2-4 0,-2-4-2 15,0-2 4-15,-2-2-4 0,3 1 5 0,-3-7 1 16,1 0 0-16,1-5-1 0,1-3-2 16,1-3 1-16,0 2-4 0,2-6 5 0,0-2-2 15,0 1-2-15,4-2 0 0,-4 1 0 16,-1 1-1-16,1-1-5 0,0 5 6 16,0-1-4-16,-2 3 3 0,1 0 3 15,2 5-2-15,-3 3 0 0,3 0-2 0,2 5 4 16,0-1 0-16,-1 5-2 0,4 0-2 15,0 1 1-15,1 0 0 0,1-2-1 16,0 1 1-16,2-3 0 0,1 1 3 0,1-4 0 16,-2 0-1-16,2-4-4 0,-1-2 3 15,1-5 1-15,1 2 2 0,-2-7-3 16,1 1 4-16,-3-7-4 0,0-2-1 0,0-3 3 16,-2-4-6-16,-2-2 2 0,-2 0-3 15,0 0-2-15,-5 2 1 0,1 3 0 0,-3 1 6 16,-2 2-2-16,0 3-1 0,0 1 5 15,-2 2-11-15,-2 5 2 0,0 3 3 16,-2 5 2-16,0 0 2 0,0 0-3 16,0 19 5-16,2-8 1 0,0 5-3 0,0-1 0 15,2 2 5-15,2-1 0 0,5 4-1 16,-2-1-3-16,3 0 5 0,-1-2 0 16,3 1-1-16,2-3 0 0,0-4 0 0,2 1 1 15,-2-5 1-15,-1-1 0 0,2 0-2 16,0-4 2-16,-3-4 0 0,2 0-6 15,-2-4 0-15,1-1 2 0,-2-5-4 16,2-1-7-16,-1-4-1 0,0-2 3 0,-2-3-4 16,-2 0-2-16,1 0 2 0,-2 2 0 0,-1 1 5 15,-1 2-2-15,-1 3-1 16,-2 1 5-16,2 2-4 0,-2 1-1 0,-2 4 2 16,-2 4 0-16,0 2 4 0,0 0 0 15,0 0 3-15,0 0-3 0,-6 20 2 0,4-13 0 16,0 2-1-16,0 1-1 0,0 0 0 15,0-1 4-15,4 1-2 0,0-3 0 16,0 3-2-16,4-3-2 0,6 1 3 16,0-3 1-16,4 0 1 0,2-1-4 0,1-3-1 15,0 1-1-15,2-1 2 0,-2 2-2 16,-2-2 2-16,0 1 1 0,-2 1-1 0,-2-1 1 16,-1-1 5-16,-2 2-5 0,0 0 3 15,-4 4-1-15,-2-1-3 0,-2 0 1 16,-4 3 5-16,0-2 0 0,-6 1-4 15,-2 1 1-15,-2 0 0 0,-1-1-2 16,-4 0-15-16,2-1-12 0,-1 1-15 0,0-3-25 16,-2 1-19-16,-2-2-23 0,2 0-303 15,-1-1 140-15,-1 0 94 0</inkml:trace>
  <inkml:trace contextRef="#ctx0" brushRef="#br0" timeOffset="66897.5376">30564 7691 18 0,'34'-17'145'0,"-5"-4"-9"0,-1 3-10 0,-5-1-1 16,1 0-10-16,-3 0-11 0,-4 2-8 15,-2-1-4-15,-3 2 0 0,-3 0-9 0,-2 4-8 16,-3-1-8-16,-4 5-5 15,-2-1-7-15,-5 6-7 0,-4-2-3 0,1 5-3 16,10 0-2-16,-23 6-5 0,14 1-3 16,0 0-7-16,3 4-1 0,0 3-1 0,6 1-11 15,0-2 6-15,6 4 0 0,2 2-2 16,3 0-1-16,2 2-1 0,4-2 0 16,-3 1-3-16,4-1-2 0,-2-1-1 0,0 2-1 15,-4-4 2-15,-1 4 2 0,-5-4-7 16,0 0 5-16,-6-1 1 0,0 0-4 15,-4 0 3-15,-2-2-6 0,-5 2 3 16,3-6 3-16,-3 1 2 0,0-1-4 0,3-3 0 16,2 1 1-16,0-2-5 0,2-4-5 15,-1 1-3-15,5-2 0 0,0 0-9 16,11-14-2-16,-3 7-3 0,4-2-4 0,4-4-5 16,3-4 3-16,-1 3 0 0,6-4 0 15,-3 3 2-15,6-2-2 0,-5 2 11 16,3 0-4-16,-3 1 11 0,0 3-8 0,-2 0 3 15,-1 1 1-15,-3 2 1 0,2 1 6 16,-4 4 3-16,1 0 5 0,0 3-2 16,-2 0 4-16,-1 3 3 0,4 0 0 0,-4 2 3 15,0 2 2-15,0 0-4 0,2-1 1 16,-4 1 1-16,3 2-2 0,-2-3-1 16,2 4-1-16,-3-5-1 0,0 3 1 15,2-2 1-15,-4-2-11 0,0 2 13 0,1-3-5 16,-1 1 5-16,-1-4-1 0,1 0-4 15,-8 0-2-15,15-6 2 0,-7 1-2 0,0-1 1 16,2-2-2-16,-2-3 4 0,2 1-6 16,-2-1 3-16,1 0-2 0,2-1 0 15,-5 0-4-15,5 4 2 0,-3-3 2 16,3 2-3-16,2-1-1 0,-1 2 3 0,0 1-7 16,6 0 5-16,1 1-1 0,0-2-1 15,2 1 0-15,3 1-1 0,-2 0 1 16,0-1-6-16,1-1 0 0,1 1 6 0,-4-2-6 15,2 0 0-15,-3 0 1 0,-5-1-1 16,2 4 11-16,-4-1-3 0,-2-1 1 16,2 2 2-16,-6 2 2 0,-2-3-1 0,0 1-1 15,-2 5 3-15,-2 1 1 0,0 0 3 16,0 0 1-16,0 0 6 0,0 0 1 16,-10 22 10-16,4-8-1 0,1 5 1 0,0 2 5 15,1 3 1-15,0 4-1 0,2 2-3 16,0 1 0-16,0 1-4 0,0 4 3 15,2 4-4-15,-2-4 0 0,0 2-5 0,2-6-2 16,-4-1-2-16,2-1-8 0,-3-1-10 16,1-3-14-16,-3-1-18 0,1-3-33 15,-2-5-20-15,-1-3-44 0,-1-3-50 16,-3-5-402-16,-2-6 199 0,1-5 131 0</inkml:trace>
  <inkml:trace contextRef="#ctx0" brushRef="#br0" timeOffset="86470.6216">15682 17229 36 0,'0'0'52'16,"0"0"-11"-16,0 0-2 0,0 0-1 0,0 0-3 15,0 0 1-15,0 0 0 0,0 0-1 16,27 7 2-16,-9-1 0 0,6-5 6 16,11-1-4-16,7 0 1 0,9 0 2 0,17 0-3 15,25-1-1-15,8-5 0 0,8 0-4 16,4 5 3-16,33-5-5 0,3-2 2 15,-3 4-4-15,-3 1-8 0,-3-1-2 16,0 0-2-16,-26 0-4 0,-3 2 1 16,-2-2-2-16,-6 2-3 0,-8 1 3 0,-2-3-5 15,-20 2 2-15,-11 2-1 0,-5-4-3 16,-9 4 7-16,-3-2-11 0,-9 2 5 16,-4 0-4-16,-3 0 2 0,-3 0 3 15,-4 0-4-15,-4 0 7 0,1 0-7 0,-4 0-4 16,-2 0-3-16,-1 0-9 0,-3 0-13 15,-9 0-22-15,9 2-30 0,-9-2-236 0,0 0 106 16,-30 6 71-16</inkml:trace>
  <inkml:trace contextRef="#ctx0" brushRef="#br0" timeOffset="87040.4961">12541 17939 56 0,'57'-15'61'16,"4"2"-6"-16,22-3-3 0,10-3 1 15,26-9-2-15,8 1-2 0,0 0 5 16,2-1-4-16,6 1 4 0,3-1-9 16,4 1 1-16,-1-1 0 0,3 6-8 0,-6-3-1 15,-4 4-5-15,-12 5-6 0,-22 2-3 16,-9-3-2-16,-12 7-3 0,-12 3 3 15,-17 1-4-15,-10 0-3 0,-1 0-1 0,-9 4-2 16,-3-3-3-16,-4 4 2 0,-4-4-1 16,1 4 3-16,-4 1-4 0,-1-3-9 0,-2 0-4 15,-1 1-3-15,-3 2-12 0,1 0-12 16,-2 0-13-16,2 0-17 0,-10 0-19 16,8-3-170-16,-8 3 86 0,0 0 56 15</inkml:trace>
  <inkml:trace contextRef="#ctx0" brushRef="#br0" timeOffset="88687.4017">21114 17379 56 0,'0'0'68'0,"0"0"-6"16,0 0-2-16,10 0-4 0,-10 0 2 0,0 0 1 15,0 0-4-15,4-6-4 0,-4 6-2 16,2-6-1-16,-2 1-8 0,0-3-5 15,0 1-5-15,-4-1 1 0,0-4-1 16,-2-1-7-16,-3 0-5 0,-4-2 2 0,-2-1 2 16,-4 2-3-16,-2 1-2 0,-9-1 4 15,-1 2 0-15,-3 4-4 0,-4 3 1 16,-5 5 2-16,-3 5 2 0,-7 1-10 16,-21 12 14-16,-5 0-2 0,10 10 0 0,-3-1-3 15,9 6 4-15,3-3 2 0,15 3-7 16,7-6 5-16,9 3-2 0,5 3 6 15,10-5-10-15,3 4 2 0,11-5 1 0,9 0 8 16,9 1-8-16,12 0-2 0,6 2-1 16,19 4 2-16,-4-8-6 0,15-3 1 15,3-2 3-15,4-2-6 0,-10-5-7 16,-7-9-4-16,-4 3-10 0,-3-2-12 0,-5-5-11 16,1-1-19-16,-9 5-11 0,0-10-16 15,-3 4-15-15,-1-5-17 0,-4 0-258 16,1-1 124-16,-1-1 83 0</inkml:trace>
  <inkml:trace contextRef="#ctx0" brushRef="#br0" timeOffset="89037.7423">22063 17181 76 0,'0'0'122'16,"0"0"-9"-16,0 0-6 0,-18 21-4 0,4-8 1 16,-2 1-9-16,-3 0-4 0,-5 8-10 15,4-3 1-15,0-4-12 0,2 4 2 16,0-4-14-16,1 4-4 0,5-2-5 16,2 2-6-16,0-5 3 0,6 7-3 0,4-8-5 15,4 2 1-15,6 2-7 0,4-1 0 16,3-2 1-16,4 0-10 0,4 0 0 15,3-7-3-15,2 7-8 0,3-7-12 16,-3-1-5-16,0 1-10 0,-1-1-7 0,-1 0-15 16,0-4-13-16,-3 4-11 0,-4-6-11 15,-2 0-5-15,-2 0-13 0,-4 0-7 0,-1-4-3 16,-3 2-1-16,-1-6-217 0,-3 2 108 16,-1 1 71-16</inkml:trace>
  <inkml:trace contextRef="#ctx0" brushRef="#br0" timeOffset="89246.0919">22296 17484 353 0,'-2'-14'-16'0,"0"3"11"0,-2 1 14 15,2-3 11-15,0 6 5 0,-1-5 3 16,-1 4 2-16,2 1 0 0,0 1 0 16,0 0 2-16,2 3 3 0,0 3 1 15,-6-4 9-15,6 4 8 0,0 0-1 0,-10 19 3 16,0-8-6-16,4 5 5 0,-2 4 0 16,0 1-11-16,-1 2-4 0,0 4-2 15,-1 5 2-15,-1-1-9 0,1 3 0 16,4-2-6-16,-6 3 1 0,6-2-2 0,0-5-11 15,0 0-4-15,0-1-14 0,1-4-4 16,1 3-14-16,1-7-21 0,-1-3-23 16,2-1-30-16,0 3-252 0,0-9 119 0,2-2 79 15</inkml:trace>
  <inkml:trace contextRef="#ctx0" brushRef="#br0" timeOffset="89509.378">22540 17573 51 0,'0'0'82'0,"16"2"-4"0,-16-2-5 15,16 4-8-15,-8-4-2 0,0-4-6 16,3 4-3-16,-2-2-10 0,1 2-2 15,-3-6-6-15,1 5-5 0,-4-3-5 16,0 2-6-16,-2-6-10 0,-2 8-3 0,-2-5-16 16,-2-1-16-16,0 4-14 0,4 2-22 15,-13-8-145-15,7 8 70 0,6 0 46 0</inkml:trace>
  <inkml:trace contextRef="#ctx0" brushRef="#br0" timeOffset="89788.6382">22879 17387 104 0,'0'0'113'0,"0"0"7"16,6 7-8-16,-2 1-15 0,0-1-1 16,5 7-8-16,1-1-8 0,5 0 0 15,2 6-15-15,1-3-4 0,4 5-7 16,0 0-9-16,1 0-4 0,-5-2-1 0,0-2-6 15,-2 2-3-15,-2 0 2 0,-4 2-3 16,-6-7-5-16,-2 6-1 0,-4-7-4 16,-6 3-1-16,-3 3-2 0,-4-6-3 0,-1 2-10 15,-4-3 1-15,-1-1-18 0,2 1-14 16,2-5-19-16,1-1-29 0,-2 0-33 16,4-4-295-16,1-2 137 0,2 0 91 15</inkml:trace>
  <inkml:trace contextRef="#ctx0" brushRef="#br0" timeOffset="89951.2054">23273 17245 108 0,'29'-8'101'0,"-1"0"-5"0,-2 2-11 0,0-2-9 15,0 2-12-15,-1-1-8 0,3 1-28 16,-3 0-47-16,-4 3-184 0,4-7 69 15,-7 6 46-15</inkml:trace>
  <inkml:trace contextRef="#ctx0" brushRef="#br0" timeOffset="95101.7806">25018 17249 52 0,'-8'0'94'16,"8"0"-6"-16,-6-6-6 0,6 6 0 0,12-13-12 15,5 6-1-15,7-7-2 0,20-5-2 16,19-4-6-16,12-1-4 0,7 1-4 16,9-5 9-16,20 1-18 0,-18 4-4 15,0 0 0-15,-2 6-5 0,-7 0-8 0,-5 5-2 16,-18 1-6-16,-10 3-11 0,-11 1-8 16,-4 1-2-16,-7 4-8 0,-3-4 4 15,-7 6-5-15,-6-3-8 0,-3 0-9 16,-4 3-8-16,-6 0-3 0,0 0-2 0,0 0 4 15,0 0 4-15,-36 6 5 0,20-6 1 16,-6 0 6-16,1 6 4 0,-2-4 10 16,0 4 2-16,-1-2 8 0,3 1-2 0,0 7 6 15,0 1 2-15,2 2 7 0,0 4-1 16,0 2 7-16,2 5-3 0,2 4 0 16,3-2-2-16,-2 0 1 0,4 7-1 15,0-1-6-15,3 0 0 0,-1 1 3 0,-1-3 0 16,3 2-8-16,2-5-1 0,-3-1-14 15,3-1-8-15,0 2-21 0,2-2-25 16,0-7-196-16,2-1 89 0,0-2 58 0</inkml:trace>
  <inkml:trace contextRef="#ctx0" brushRef="#br0" timeOffset="95587.5091">26206 17621 14 0,'28'-13'86'0,"-1"-7"0"16,-4 5-6-16,-2-4-1 0,1 2-12 0,-4-6-7 16,2 1-7-16,-3 0-4 0,-5 1 2 15,1 1-2-15,-6-1-1 0,-1 1-4 0,-4 1 7 16,-4 4-14-16,-2 2 0 0,-7 3 4 16,-2 5-6-16,-4-1-5 0,0 6 3 15,-4 6-1-15,1 1-7 0,-2 1-1 16,1 3-4-16,4 4-1 0,4 1 1 0,3 1-4 15,3-2 0-15,5-1-2 0,2-1 1 16,2 1-3-16,5 0 1 0,3-5-1 16,3-2 0-16,2-1 0 0,2-6-4 0,1 0 3 15,2-6-8-15,3-1 2 0,0-2 6 16,0-5-11-16,-1 1 2 0,-2 0 2 16,2-2-3-16,-3 4 0 0,-2-3 2 15,-2 5-7-15,-3 1 2 0,1 1-1 0,2 1 0 16,0-2 5-16,4 8-3 0,0 0-4 15,5 0 6-15,2 4-3 0,2 6 7 16,-1-3-5-16,7 1 0 0,-4 5-2 16,2-3 7-16,-7 1-7 0,-1 3 3 0,-3-6-4 15,-4 4 8-15,-6 1-6 0,-5-5 3 16,-6 1-10-16,-2 1-3 0,-5-1-8 16,-6-2-5-16,-4-1-5 0,-1-5 0 15,0-1-8-15,0-1-5 0,-2-5-3 0,4-7-9 16,3-3-3-16,2-1-9 0,5-6-5 15,1-5-216-15,8-1 98 0,5-15 64 16</inkml:trace>
  <inkml:trace contextRef="#ctx0" brushRef="#br0" timeOffset="95768.3377">27000 16762 2 0,'12'-21'57'16,"-4"7"3"-16,0 7-3 0,-4-1 3 16,0 2 12-16,-2 6 9 0,-2 0 4 0,6 14-7 15,-6-1-2-15,0 8 0 0,4 2 0 16,-4 9-6-16,2-1-8 0,0 9-8 0,0 0-2 15,3 4-4-15,-1 0 0 0,3 2-4 16,1 1-16-16,1-7-17 0,-1 0-16 16,2-6-19-16,1 0-21 0,-2-3-22 15,1-6-21-15,-4-4-6 0,0-6-204 16,-1-2 102-16,-3-5 66 0</inkml:trace>
  <inkml:trace contextRef="#ctx0" brushRef="#br0" timeOffset="95874.0527">27097 17301 31 0,'-2'-9'50'0,"4"-3"-3"15,4 2-2-15,3-4-4 0,8 1-4 16,1 0-5-16,10 0-4 0,7-2-17 16,3 3-25-16,6-3-91 0,3 6 35 15,1-5 24-15</inkml:trace>
  <inkml:trace contextRef="#ctx0" brushRef="#br0" timeOffset="97017.2224">28153 16899 95 0,'-10'-6'150'0,"-5"0"-15"16,-2 6-15-16,-4 5-2 0,-3-4-15 0,2 11-9 15,-4-3-15-15,0 10-8 0,1 4-3 16,3 2-6-16,4 3-15 0,-1-1 3 16,4 2-2-16,6-8-4 0,3-1-15 15,2 0 3-15,4-3-1 0,4-4-7 0,4-2 2 16,3-3-5-16,0-2 2 0,4-6-8 15,1-6-6-15,4-3 5 0,-2-9-2 16,6-3 2-16,-3-5-2 0,5-10-7 0,-1-5-2 16,2-15 2-16,-2-4-4 0,-1-3 3 15,-2 1-3-15,-8 6 0 0,-1 15-5 16,-5 3 3-16,-2 3-1 0,1 6 9 16,-1 7-4-16,-1 1-3 0,-1 7-1 0,-2 3 4 15,-2 6-5-15,0 5 0 0,0 0 0 16,-8 24 8-16,3-5 2 0,1 10-9 15,-3-1 4-15,3 9-2 0,2 2-4 16,2 1-5-16,2 1 5 0,0 0-15 0,7-5-7 16,2 5-12-16,3-5-6 0,8 2-9 15,3-10 1-15,5-1-8 0,4-5 1 16,-1-5 2-16,5-6 4 0,2-2 6 0,3-3 6 16,-1-6 2-16,0 0 15 0,1-6 3 15,-5 2 21-15,-2-4 9 0,-9 0 11 16,-1-3 7-16,-5 4 16 0,-6-5-8 15,-5 3 1-15,-5 3-3 0,-5-5 10 0,-2 7-10 16,-5-2 1-16,-3 1-8 0,-3 3 4 16,0 2-1-16,-1 0-8 0,-4 2-7 15,2 5 4-15,-1 5-4 0,2-3-4 16,0 4-6-16,5 0 2 0,0 1-7 0,2 0-2 16,6-5 2-16,0 3-2 0,2 0 0 15,4-5-3-15,2 0 7 0,4-1-8 0,-2-4 3 16,6 0 2-16,-1-2-7 0,6 0-6 15,-2-2 7-15,1 2-4 0,-2-6 1 16,-1 4-1-16,-2-1-4 0,-1 0 13 16,1 2-6-16,-3 1 0 0,-1-4-2 0,2 2-1 15,-3 2 6-15,2 0-7 16,0 2 6-16,2-2-4 0,3 0 8 0,-3 0-7 16,8 0 5-16,-2-2 5 0,4 1-5 15,3-5 3-15,1 0-6 0,1-1 9 0,2-7-4 16,1 0 2-16,0-7 4 0,-5 0-4 15,5-5 1-15,-5-6 11 0,-1-1-14 16,-4-6 6-16,-2-3 6 0,-4 1-13 0,-1-1 8 16,-6 2-1-16,1 5-9 0,-4-1 17 15,1 4 2-15,-1 4 3 0,-2 3 1 16,0 8 0-16,0-4-8 0,-2 7 1 16,0 3-8-16,0 9 3 0,-2-1 0 0,2 3-14 15,-6 16 17-15,2-2-8 0,1 1 0 16,1 4-3-16,0 6-10 0,2 0 0 15,0 1 1-15,4 0-12 0,3-1-2 16,1 0-7-16,4 2 3 0,4-9-4 0,2 3-1 16,2-5 2-16,3-2 3 0,1-7 4 15,0 1 4-15,2-7-3 0,4 4 10 16,-7-5-4-16,5-6 7 0,-5 6 5 16,-2-2 6-16,-2-4 12 0,-3 3 4 0,-2 1 12 15,-4 0-4-15,-4-2-4 0,-6 4 4 16,0 0-5-16,0 0-1 0,0 0 1 15,-12 17 1-15,2-9-4 0,-2 5 3 0,2 0-7 16,2-1 3-16,-3 1 1 0,5 0-5 16,-1-1-3-16,3 1 1 0,4-3-1 15,0-2 4-15,2 1-7 0,2-7 3 16,5 4 7-16,2-6-9 0,3 0 1 0,4-6 5 16,0 4-13-16,8-4 7 0,-3-1-5 15,1 1 4-15,-2 0 5 0,0 4-12 16,-1-4 6-16,0 6-4 0,-4-1 4 15,2 1 3-15,-2 1-5 0,0-1-1 0,0 2-2 16,-2 2-4-16,-1 2-4 0,2-2-11 16,-2 0-11-16,-1 3-17 0,-3-5-26 15,1 4-21-15,0-6-20 0,-3 2-238 0,-2-2 120 16,-6 0 80-16</inkml:trace>
  <inkml:trace contextRef="#ctx0" brushRef="#br0" timeOffset="97175.8291">29383 16693 63 0,'0'0'83'0,"19"-7"-9"0,-2 0-7 16,10 2-7-16,7-1-12 0,4 3-15 0,5-6-17 16,-1 4-25-16,-1-3-25 0,1 2-103 15,-4-1 47-15,0 1 30 0</inkml:trace>
  <inkml:trace contextRef="#ctx0" brushRef="#br0" timeOffset="120582.585">3210 6054 18 0,'-10'3'34'0,"-3"0"-5"15,-2 4 1-15,1 1 1 0,-3 3 1 16,-3 2-3-16,0 6 2 0,-2 2-2 0,1 6 0 15,-2 5 4-15,2 5 0 0,5-5 2 16,4 3-1-16,4 1-5 0,6-4 6 16,6 4 2-16,4 0 0 0,4-1-4 15,12 1-1-15,6-4 2 0,3-5-3 0,8-5 3 16,5-2-1-16,4-6-2 0,2-7-3 16,-3-6 0-16,10-3 1 0,-2-7 2 0,17-7-5 15,-4-8 1-15,-4-2 8 0,-4-5-3 16,-8-3 1-16,-11 1 0 0,-7 1 5 15,-7-3 2-15,-3 0-7 0,-6-3-1 16,-4 3 1-16,-8-1-5 0,-2 2 1 0,-4 3-14 16,-6-1 6-16,-4 1 1 0,-5 1-2 15,-6 1-1-15,-7 5-5 0,-5 1-1 0,-7 2-5 16,-5 4-2-16,-3 3 1 0,4 7-11 16,-5 3 1-16,1 2-10 0,-7 5-12 15,-3 6-11-15,3 4-13 0,-16 9-15 16,-1 5-19-16,7 4-19 0,1 5-270 15,9 4 126-15,2 1 84 0</inkml:trace>
  <inkml:trace contextRef="#ctx0" brushRef="#br0" timeOffset="120913.8498">2988 6847 13 0,'-8'13'74'0,"-9"11"-1"15,-2 7-3-15,-2 7-5 0,-11 18 1 16,0 2-5-16,-2 2-2 0,1-1-2 0,-1 5-2 15,-3 1-2-15,3 2-5 0,-1-5 2 16,1 1-4-16,0-2-7 0,2-1-2 16,3-6 0-16,3-8-7 0,5-6-6 15,2-4-5-15,-2 1-10 0,6-6-5 16,0-3-23-16,3-6-15 0,0-1-20 0,4 0-18 16,-2-2-204-16,1-3 94 0,5-4 62 15</inkml:trace>
  <inkml:trace contextRef="#ctx0" brushRef="#br0" timeOffset="121247.9641">1820 8086 44 0,'-22'35'75'0,"8"-3"-9"0,4-2-6 16,3-2-5-16,4-2-3 0,3 0-7 0,8 2-2 15,0-6-3-15,10 3 0 0,6-2-1 16,5-2-10-16,7-8 2 0,11 0-3 16,-3-3-3-16,3-8-3 0,1-2-1 15,10-4-3-15,-3-5-5 0,-2-3 3 0,-3-5-5 16,-3-4 1-16,11-11-1 0,-16 1-1 16,-9 0-1-16,-3-1-1 0,-8-4 0 15,-4 0-1-15,-7 2-2 0,-5 5 9 0,-6-1-10 16,-4 0-1-16,-4 5 0 0,-7-1 0 15,-7 5-6-15,-2 4-3 0,-4 4 2 16,-6 1-15-16,5 7 0 0,1 1-12 0,-2 0-12 16,7 1-22-16,3 1-167 0,6 2 79 15,6-2 52-15</inkml:trace>
  <inkml:trace contextRef="#ctx0" brushRef="#br0" timeOffset="121801.6199">3396 6943 67 0,'12'14'74'15,"6"3"0"-15,4 6-7 0,5 9 0 16,11 16-4-16,2 3-7 0,3 3-6 0,-3 0-4 15,5 4-3-15,-3 3 1 0,0 0-10 16,-1 2-1-16,-1 0-3 0,-3-2 2 16,1-3-10-16,-1 0 1 0,-1-5-2 0,-8-7-2 15,-6-8-15-15,4-1-7 0,-3-3-10 16,-3-8-19-16,-2-1-12 0,-5-4-7 0,0-4 0 16,-1-4 0-16,-3-4 0 0,-3 0-1 15,0-7 7-15,-4-2 5 0,-2 0 4 16,0 0 8-16,0-14 14 0,0 14 11 15,-10-13 9-15,4 7 9 0,-5 1 3 0,3 2 13 16,-3-1 0-16,-2 4-1 0,1 0 2 16,-4 4 5-16,4 4-3 0,-1 4-2 15,-1 3 3-15,1 2-4 0,2 5 4 16,5 2 1-16,2 2 0 0,2 1 0 0,4-1-5 16,2 3-2-16,2-2-6 0,5 1 4 15,4 2-6-15,4-7-2 0,2-2 0 16,6-1 1-16,3-3-10 0,4-6 4 0,1-3-5 15,-2-4 4-15,1-3-4 0,-2-4 2 16,3-7 1-16,-5-1-5 0,-2-6 1 16,-6-6-4-16,-4-4 1 0,-8-4-1 0,-6 3-4 15,-8-1 0-15,-8-3 2 0,-12 2-6 16,-6 1-2-16,-7 10-7 0,-7 4-4 16,-8 8-17-16,3 5-17 0,-10 5-20 15,-21 10-246-15,-3 2 108 0,0 9 71 0</inkml:trace>
  <inkml:trace contextRef="#ctx0" brushRef="#br0" timeOffset="122484.2357">2370 8614 24 0,'0'0'71'0,"-6"-2"-5"16,6 2-6-16,0 0-4 0,-15 19-3 15,7-1-3-15,-1 2-3 0,-6 11 2 16,1 9 2-16,-6 2-4 0,-7 20-3 15,-1 6-3-15,-4-2-1 0,-2 3-4 0,1 2-3 16,-1-6 1-16,-2 1-8 0,2-8-4 16,3-4 2-16,1-12-4 0,6-8-1 0,3 0-2 15,3-9-2-15,-2-2 1 0,6-5-2 16,-4-4-4-16,2 0-5 0,1-5-2 16,0-1-1-16,-2-4-1 0,0-3 0 15,2-1 1-15,-2 0 1 0,0-1 4 16,0-1-9-16,-3 0 6 0,0 0-5 0,1 2 3 15,-4 2 4-15,2 0-4 0,-5 6 2 16,1 1 3-16,-5 4 0 0,2 2-2 0,2 3 5 16,0 0 3-16,3 2-9 0,3 1 7 15,2 2-8-15,4-2-2 0,4 1 4 16,2 3-3-16,4-2 3 0,4-2-1 0,4 4-1 16,4-4 3-16,2 1-4 0,8-5 2 15,7 4 2-15,1-7-7 0,6-1 3 16,1-5 4-16,-1-3-7 0,0-2 5 0,2-1-3 15,-3-4 1-15,1-1-7 0,-4 0 6 16,-5-3-1-16,-4 2-1 0,-2-3-1 16,-7-1-1-16,-4 0 6 0,-4 3-6 15,-6-1 1-15,-4 3 4 0,-9-2-9 0,-4 7 7 16,-6 1-1-16,-5 3-6 0,-4 2 5 16,-1 4 4-16,-1 1-2 0,3 3 0 15,3-1-1-15,2 0 0 0,5 0-3 16,3-2-6-16,8 3-1 0,4-3-10 0,3-5 0 15,7-1 1-15,5-1-4 0,5-6-10 16,9-4-20-16,8-2-25 0,10-8-204 0,5-5 97 16,21-9 63-16</inkml:trace>
  <inkml:trace contextRef="#ctx0" brushRef="#br0" timeOffset="123087.5731">2396 8224 44 0,'10'20'90'15,"3"8"4"-15,6 12-8 0,8 18-4 16,5 9-2-16,4 6-5 0,13 20 7 0,1 5-10 15,7 8-5-15,3-1-8 0,-1-1 0 16,0-2-8-16,1-6-14 0,-5-4 9 0,2-9-2 16,-13-15-15-16,1-1 5 0,-3-7-6 15,-4-5 3-15,-2-1-8 0,-6-13-7 16,-5-8-2-16,-5-7 6 0,-4-1-8 16,-1-4-1-16,-2-4-2 0,0 1-1 0,-5-5 2 15,-2-4-14-15,-2 1 11 0,-2-3-14 16,-2-1-5-16,-4-1 5 0,-2-3 2 0,-2 3 2 15,-3-4-3-15,-6 4 2 0,0 1 1 16,-1-3 8-16,-6 4-1 0,-2 1-1 16,1 3 21-16,1 3-6 0,0 1 0 15,0 2 2-15,1 2-1 0,1 1-1 0,10 4-2 16,2-1-2-16,1 2 7 0,4-1-4 16,3 3-4-16,4-2 2 0,5-1 1 15,0 0-3-15,3-3-1 0,2-1-4 0,6-2 4 16,1-4-2-16,2-2-2 0,0-4-2 15,3-3-1-15,-2-5-1 0,2-1 1 16,3-6-2-16,-1-4-1 0,-5-3 2 0,2-5 1 16,-6 1-11-16,-2-3 8 0,-2 0-1 15,-7 0 1-15,-2 2-6 0,-4 2 3 0,-2 2 0 16,-4-1-3-16,-4 3-2 0,-6 4 4 16,0 1-2-16,-1 2 2 0,-3 0-3 15,4 3-5-15,-2 1-9 0,4-1-21 16,1 2-17-16,5 0-14 0,1-2-16 0,3 1-20 15,4 2-297-15,0 0 138 0,15-15 90 16</inkml:trace>
  <inkml:trace contextRef="#ctx0" brushRef="#br0" timeOffset="123676.4956">4135 8570 27 0,'0'-3'140'0,"0"3"-10"0,0 0-17 15,0 0-1-15,-2 22-4 0,0-3-8 0,0 10-7 16,0 9 6-16,0 6-6 0,0 13-1 16,-2 27-10-16,4 3-5 0,0 3-7 15,2 1-6-15,-2 1-6 0,2-5 0 16,2-1-10-16,0-8-5 0,0-12-1 0,2-11-7 15,-1-3-1-15,-3-8-3 0,5-3-25 16,-3-5-6-16,-2-6-7 0,0-1 0 0,2-3-2 16,0-5-1-16,-1-4 2 0,-1 1 3 15,0-5-4-15,-2-3 4 0,2-2-1 16,-4-2-2-16,2-6 4 0,-2 1 1 16,2-1-3-16,0 0-1 0,-11 0 4 15,11 0 0-15,-12 0-2 0,3 2 3 0,0-2-1 16,-1 4 3-16,-5 2 2 0,2 1-2 15,-1 4 2-15,-1 5 4 0,0 1-3 0,0 4 4 16,3-2-5-16,0 3 4 0,4 2-3 16,4 1 7-16,0-3-3 0,2-1-2 15,4 2 0-15,4 0 1 0,0-1 1 0,6-1-4 16,0-2 3-16,5-4-2 0,0 1 0 16,6-3-2-16,1-5 0 0,0 0 0 15,4-5 0-15,-5-1 3 0,3-2-4 0,0-3 1 16,-4-3 0-16,0 0 2 0,-5 0-2 15,-3-1-2-15,0 0-2 0,-6-2 1 16,-2 0 0-16,-6 3-1 0,-2-1-2 16,-2 1 0-16,-4 2-2 0,-4 2-1 0,0 2-1 15,-1 2-2-15,0 3-5 0,1 1-10 16,-1 0-11-16,3 1-18 0,1 4-12 0,4-4-15 16,1 2-16-16,0 3-23 0,4-2-295 15,2-3 141-15,2 1 94 0</inkml:trace>
  <inkml:trace contextRef="#ctx0" brushRef="#br0" timeOffset="124632.4137">4188 8211 22 0,'-2'-3'70'15,"2"3"-7"-15,0 0 5 0,0 0 0 16,6 24 4-16,3-5 0 0,6 12-3 15,3 8-2-15,17 18-7 0,5 6-1 16,15 17-2-16,5 3 1 0,3 4-7 0,7 4 4 16,-1 1-13-16,8 1 5 0,-3-4-10 15,7 1-2-15,-4-7-1 0,2 0-7 16,-3-9-1-16,-2-4-2 0,-14-14-3 0,-6-3-2 16,-1-6 3-16,-4 1 2 0,-11-9-10 15,-6-9 6-15,0-2-10 0,-9-5 3 16,1-2-5-16,-4 0 1 0,-4-6-1 0,-2-2 1 15,-1-1-1-15,-3 0-5 0,1-4-1 16,-2 0 3-16,-3 1-6 0,0-7-6 0,-4 3 1 16,0-4 0-16,-2-1 5 0,0 0-3 15,0 0 5-15,-8 6 3 0,8-6-9 16,-11 2 1-16,11-2 4 0,-13 3-2 0,7 0 3 16,0 0 3-16,-1 2-6 0,1 0 4 15,0 4 1-15,2 4-5 0,0-1 0 16,2 4 10-16,-1-1-3 0,6 4 6 15,-1-2-1-15,4 5-2 0,2 0 3 0,3-5-5 16,3 2 1-16,4 0 1 0,-2-2-3 16,6-5 0-16,1 1 1 0,0-5-5 0,2-2-2 15,1-4 6-15,0-4-2 0,1-2 3 16,3-6-2-16,2-1-1 0,-5-4 1 16,-2-1-7-16,-4-3 8 0,-3 0 0 0,-6-1-9 15,-6 4 3-15,-2 1 8 0,-6 2 7 16,-4 1-3-16,-4 3 2 0,-8 3 3 15,0 4-2-15,-6 4-3 0,-5 4 3 0,-1 5-3 16,0 4-11-16,1 2-15 0,1 4-29 16,5 5-22-16,2 2-28 0,0 8-37 15,-1 2-287-15,6-6 142 0,-2-1 94 16</inkml:trace>
  <inkml:trace contextRef="#ctx0" brushRef="#br0" timeOffset="125312.6136">4434 10567 9 0,'0'0'108'0,"0"0"-2"0,0 0 8 16,21 7-5-16,-6 3 0 0,4 5-4 0,5 8 1 15,4 6-10-15,5 2-2 0,11 15-3 16,0 4-7-16,3 0-4 0,-3-2-9 15,5 2-6-15,-5 2-4 0,5-4-8 16,-3 1-4-16,1 2-3 0,1-1-6 0,-6-6-4 16,-9-7-7-16,-3-7-4 0,-2 1-9 15,-5-6-4-15,-2-4-4 0,-4-3-3 0,-1-1-2 16,-2-2-3-16,-4-1 5 0,-2-3-5 16,-3-3-6-16,-3-2 0 0,-4-1-7 15,-5-1-2-15,-1-2-2 0,-4-2 0 16,-4 0 2-16,-2 2 3 0,-6-2 0 0,1 2 7 15,-5 2 7-15,-2 2-9 0,1 1 9 16,-7 2-1-16,4 5 7 0,-2 3 3 0,5 1 2 16,-1 1-3-16,5 3 0 0,3 1 0 15,4 2-2-15,4-4 2 0,4 4-1 16,6-3 1-16,2 0 0 0,6 2-3 16,4-1 0-16,6-3-4 0,2-2-3 0,3-1-6 15,3-4 1-15,0-1-1 0,4-4-2 16,-1-5 1-16,-1-1 5 0,0-2-2 0,-2-4 3 15,-2-1-4-15,1-1-3 0,-5-4 5 16,-5 1-2-16,0-1 2 0,-5-1-1 16,-4 1-3-16,-2 3 5 0,-6-2 1 15,0 0-2-15,-5 4 1 0,-2-3 1 0,-2 5-2 16,-1-2-4-16,-2 4-5 0,2-2-14 16,0 3-16-16,0-1-18 0,-1 1-17 15,2-2-18-15,0 2-22 0,1-4-298 0,-6 1 141 16,6-1 93-16</inkml:trace>
  <inkml:trace contextRef="#ctx0" brushRef="#br0" timeOffset="125657.4143">4022 10490 54 0,'-6'-6'97'0,"0"4"-6"0,2 1-8 15,4 1-10-15,-19 9-2 0,4 4 6 0,-2 8-6 16,-3 5 0-16,-6 8-2 0,0 4 0 16,-11 19 6-16,3 1-6 0,-2 2-4 15,-1 5-7-15,1-1-5 0,1 2-5 0,3 6 0 16,0 1-6-16,2-3-4 0,3-2-5 15,1 0-5-15,6-6 2 0,0-9-12 16,8-10-12-16,3-1-16 0,1-7-11 0,4 2-15 16,2-9-14-16,-1-1-13 0,6-4-6 15,-1-7-7-15,2 0-8 0,0-7-2 16,2 0 1-16,3-6-1 0,-3-3-177 0,2 0 90 16,-8 0 59-16</inkml:trace>
  <inkml:trace contextRef="#ctx0" brushRef="#br0" timeOffset="125949.9177">3503 11733 469 0,'2'-7'-25'0,"0"3"16"0,-2 0 7 16,0 4 9-16,-8-10 9 0,1 8 4 0,-2-3 7 15,1 5 0-15,-3 0 12 0,-1 3 5 16,-1 1 3-16,-2 2 1 0,1 2-2 16,-4 4-2-16,4 5 4 0,-1 4 2 15,0 6 4-15,2 2-9 0,3 1-3 0,6-1 6 16,2 3-14-16,2 0 4 0,4 3-6 16,4-1-4-16,0 3 0 0,5-3-2 15,4-4-3-15,2-4-4 0,-1 2 1 0,4-7-6 16,-2-6 1-16,3-4-6 0,0-5 0 15,-2-4-1-15,1-6-2 0,1-4 4 0,-4-2 0 16,0-4-7-16,-5-3 6 0,0-2-4 16,-6 0-6-16,-6-1 6 0,-2 3 2 15,-6 0 3-15,-8 2 2 0,-2 2-1 16,-7 5 0-16,-7 6-2 0,-2 4 0 0,-4 3-1 16,-2 5 1-16,3 2-1 0,0-1-9 15,6 4-13-15,4 2-14 0,7-2-24 0,8 1-42 16,4-2-362-16,6-3 155 0,4-2 102 15</inkml:trace>
  <inkml:trace contextRef="#ctx0" brushRef="#br0" timeOffset="127713.424">3574 9906 31 0,'-23'25'31'0,"7"3"0"0,0 0-2 16,8 3-1-16,0 4-1 0,2 5-2 16,3 1-2-16,3 1-1 0,7 8-1 0,3-1 0 15,12 14 0-15,3 0-3 0,9-6 0 16,4-2-2-16,6-5-2 0,5-5 1 15,4-2 0-15,3-6-4 0,6-4-2 0,4-4 0 16,6-7 3-16,1-2-3 0,6-7-3 16,-13-6-1-16,-7-2 4 0,0-5-4 15,1 0 7-15,-1-6-7 0,0-2-3 16,-2-3 0-16,-2-3-1 0,10-8 0 0,-13-2 2 16,-10 1 1-16,-1-1 0 0,-6-7 1 15,-5-5-1-15,-2-2-1 0,-6-4 1 0,-4-3 2 16,-8-3 6-16,-3-2-6 0,-9 6-3 15,-5-3 2-15,-8 1-5 0,-6 2 1 16,-13-11 2-16,-12 5-3 0,-7 3-1 0,-6 5 0 16,-9 6 0-16,-3 3-2 0,-2 7 6 15,-1 2-1-15,-3 5 0 0,12 8-1 16,8 3 3-16,-3 7-2 0,10 1-1 16,-7 4 8-16,2 4-7 0,1-1-1 0,6 6 0 15,1 0 0-15,7 5 2 0,2 3-1 16,11-2-3-16,1 6-2 0,7 1-12 15,4 1-23-15,6 5-145 0,1 0 62 0,6-1 41 16</inkml:trace>
  <inkml:trace contextRef="#ctx0" brushRef="#br0" timeOffset="129060.2903">2942 12134 54 0,'0'-7'80'0,"0"7"-1"0,0-6-8 15,0 6-8-15,0 0-3 0,0-6-6 0,0 6-2 16,0 0-4-16,0 0-1 0,0-9-1 16,0 9-7-16,0 0 3 0,0-4-4 15,0 4-5-15,0 0 1 0,2-5-7 16,-2 5 1-16,0 0-8 0,2-6-1 0,-2 6-2 16,0 0 1-16,0 0-2 0,0 0 0 15,0 0 1-15,0 0-6 0,0 0-1 0,0 0 7 16,0 0-1-16,8 24 6 0,-1-6 1 15,-3 7 3-15,2 1-5 0,3 8-2 16,-3 1-1-16,2 1-2 0,2 3-1 16,0-2 3-16,-2 1 6 0,0-2-16 0,3-2 9 15,-2-1-10-15,-1-8-8 0,-1-3 1 16,1 0-1-16,-2-6-3 0,0 1-6 16,1-4 2-16,-2-4 0 0,-1-3-9 15,2-3-4-15,-4-3-5 0,-2 0-5 0,4-11-4 16,-2 4-3-16,0-5-4 0,0-3-4 15,-2-2 0-15,2-4 2 0,-2 1 4 0,2-4 1 16,0-1 2-16,1 4 5 0,1-4 2 16,-2 5 4-16,3-1 1 0,-3 2 4 15,0 0 1-15,2 1 8 0,-2 1 6 16,2 2 8-16,-2 3 5 0,-2 1 10 0,3 0 4 16,-1 1 5-16,-2 2 4 0,2 1-1 15,-2 1 0-15,2 0 7 0,-2 6 18 0,0 0 12 16,0 0 10-16,6 19 2 0,-6-1 4 15,2 4-3-15,-2 9 2 0,2 7-1 16,-2 4-7-16,2 11-6 0,3 1-1 16,-3 5-8-16,0 0-4 0,5 19-9 0,-3 2 0 15,2-4-3-15,-2-12-10 0,0-8-13 16,0-1-15-16,1-3-14 0,0-2-23 0,-1-7-15 16,2-3-23-16,-2 0-12 0,2-8-26 15,-2-3-24-15,3-5-361 0,-3-2 168 16,-2-9 111-16</inkml:trace>
  <inkml:trace contextRef="#ctx0" brushRef="#br0" timeOffset="129756.157">5054 12159 41 0,'0'0'107'16,"-2"18"1"-16,2-4-9 0,0 6-4 15,0 6-7-15,-2 5-6 0,0-1-12 16,-2 11-2-16,2-2-9 0,-2 1-10 0,2 0-4 16,-2 0-1-16,2-4-1 0,-2-6-9 15,2-4 0-15,2-5-6 0,-2 0-14 16,2-4 15-16,-2-6-6 0,2-1 2 0,-2-8-12 16,2-2 2-16,0 0 2 0,-2-19-3 15,4 5-2-15,-2-4-3 0,0-1 2 16,4-5-7-16,2-1 0 0,2 5 2 0,2-3 0 15,0 4-1-15,5 1-7 0,2 3 3 16,4 4-2-16,1 1 3 0,0 5 1 0,4 3 4 16,1 4-5-16,3 0 1 0,2 1 0 15,2 1 2-15,1 2-5 0,-1-2 2 16,1-2-4-16,-3 0 3 0,-4 0 2 16,2-6 10-16,0 0 3 0,-5-6 14 0,-1-3 5 15,-3-8 0-15,-4-1-2 0,0-8 2 16,-7-2-7-16,-2-4-2 0,-6-4-5 0,-6-3-3 15,-2-9-2-15,-2-1-5 0,-2 1-4 16,-10-15 0-16,5 14-8 0,1 9-9 16,1 8-23-16,2 2-41 0,3 1-49 15,0 6-360-15,-1 1 165 0,2 1 108 0</inkml:trace>
  <inkml:trace contextRef="#ctx0" brushRef="#br0" timeOffset="140115.9823">3626 13791 64 0,'14'-38'68'0,"-1"-1"-7"0,-3-1-5 16,-1-7-6-16,-3-9-1 0,3-26-6 0,-7-5-5 16,-2-7-6-16,-6-9-1 0,-3-19-4 0,-4 3-4 15,0 0-2-15,-3 5-4 0,0 19-1 16,-4-16-1-16,-2 22-3 0,-7-14-8 16,1 21 2-16,-4 2-3 0,-3 6 0 15,-1 1-3-15,-2 2-1 0,-5 5-2 0,1 3 3 16,-3 6-1-16,-3 5-3 0,-1 7 2 15,-3 5 1-15,7 11 1 0,5 6-1 16,-1 7-2-16,5 5 1 0,-2 4 1 0,4 6-2 16,1 4 2-16,-5 4 2 0,-1 8-4 15,-1 6-2-15,0 1 5 0,-13 20-2 16,7 1 4-16,-1 11 0 0,7 7 0 0,2 6 0 16,3 2 1-16,3 12 0 0,3 18-2 15,2 6 3-15,10-12 0 0,5 3 2 16,2 1-1-16,4 1 3 0,6 1-2 0,2 1 9 15,6-3-8-15,4 0 1 0,2-3-5 16,5-6 2-16,9 16 1 0,-2-22-2 16,0 2 1-16,4-2-1 0,5-4 2 0,0-2 1 15,3-4-1-15,2-5 3 0,3-2-6 16,5-5 1-16,-1-5 4 0,1-3-3 16,2-2 1-16,-2-7-1 0,1-5 2 0,-7-4-8 15,-3-10 5-15,-2 1 0 0,-1-6-4 16,-2-2 4-16,-4-4-1 0,1 2 2 15,-5-8-3-15,0 4-2 0,-3-6 2 16,-4 0 0-16,0 1-3 0,-1-2 5 0,0-2-2 16,-6 1 2-16,3-3-1 0,-2 1 5 15,0-2-6-15,-3 1 2 0,0-3 1 0,2 1-1 16,-4 1-1-16,0-2 2 0,1 3-1 16,-1-3-1-16,-8 3 1 0,11-3 2 15,-7 1-6-15,-4 2 0 0,11-3 0 16,-11 3-6-16,6-3-1 0,-6 3-5 0,4-4-9 15,-4 4-11-15,4-4-14 0,-4 4-17 16,2-5-167-16,-2 0 78 0,0 5 52 16</inkml:trace>
  <inkml:trace contextRef="#ctx0" brushRef="#br0" timeOffset="142326.0312">5280 11487 2 0,'-20'-30'12'0,"-4"3"1"0,3 4-3 16,0 0 1-16,-2 1-3 0,-9-6-1 0,0 3-1 15,-4 1-2-15,-5-1-2 0,2 0 0 16,-3 4-3-16,-5 0 4 0,-17-3-3 15,7 5 0-15,9 3 0 0,-8 3 1 16,3 1 2-16,3 4-2 0,3 5 0 0,0-1 0 16,3 4-3-16,0 2 2 0,1 3-1 15,-1 3 0-15,-3 4 2 0,3 6-3 0,-3 2 4 16,-7 14 0-16,0 8-1 0,5 4 1 16,3 4 1-16,3 5-2 0,3 2 3 15,7 3 2-15,-1 6-2 0,6 2 3 16,5 7 1-16,4-1-2 0,4 2 2 0,5 3-3 15,4 2 5-15,6-1 0 0,0 5 0 16,6 0 3-16,4 2 0 0,2-1 3 0,8 0-1 16,-1-3 2-16,7 0-2 0,-2 1 8 15,8-4-10-15,-2-2 3 0,6-2 4 16,0-6-2-16,4 0-2 0,7-4 0 16,1-4 2-16,6-1-2 0,3-8 2 0,6-1-1 15,3-6 0-15,1-2-1 0,3-6-2 16,3-4-2-16,2-4 0 0,4-5 5 15,1-4-7-15,3-7-1 0,-2-7 1 0,-10 1 3 16,-9-8-5-16,3 0 2 0,1-4 4 16,18-6 2-16,-1-1-4 0,-5-4 0 15,1-4 4-15,-1-1-3 0,-2-2 2 0,-2-3 0 16,-2-4 1-16,-2-3-5 0,-2-2 0 16,-5-4 2-16,-3-3-2 15,-7-3-3-15,-5-3-1 0,-3-4 1 0,-9-4-4 0,-3-3 0 16,-5-5-2-16,-4-3-2 0,-8-8 2 15,-6-1 0-15,-3 0-2 0,-7 6 1 16,-9-10-4-16,-3 2 1 0,-8-6-2 0,-2 1 3 16,-6 1-2-16,-3 2-4 0,-5 4 1 15,-9-11-2-15,5 15 1 0,-1 1 3 16,-1 7-1-16,-2 0 1 0,1 4-3 16,-3 2 2-16,1 5 0 0,1 1-3 0,-1 4 1 15,7 9 4-15,2 10-1 0,0 0-2 16,-1 3 1-16,0 4 2 0,-3 0-4 0,6 7 4 15,-2 0-2-15,0 4-2 0,-2-2-2 16,4 3 1-16,-4 4 0 0,6 0-2 16,-2 3 2-16,3 2-2 0,-1 0-1 15,2 2 1-15,1 1 0 0,-3 3 0 0,4-2 0 16,1 5 1-16,1-3-1 0,2 1-3 16,-2 0-1-16,2 3-1 0,3 0-1 0,1-3-4 15,-2 4-3-15,3-1-2 0,4-2-5 16,0 1-6-16,1 1-89 0,0-1 42 15,2 1 28-15</inkml:trace>
</inkml:ink>
</file>

<file path=ppt/ink/ink1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48:47.377"/>
    </inkml:context>
    <inkml:brush xml:id="br0">
      <inkml:brushProperty name="width" value="0.05292" units="cm"/>
      <inkml:brushProperty name="height" value="0.05292" units="cm"/>
      <inkml:brushProperty name="color" value="#FF0000"/>
    </inkml:brush>
  </inkml:definitions>
  <inkml:trace contextRef="#ctx0" brushRef="#br0">16505 11098 67 0,'-8'2'105'0,"8"-2"-4"0,0 0 2 15,0 0-6-15,0 0 2 0,0 0-4 16,0 0 0-16,0 0-3 0,0 0-1 16,0 0-8-16,0 0-1 0,21 3 8 15,-10-3 4-15,3 3-3 0,6-6-7 0,3 3 0 16,9 0-5-16,10-3-6 0,2 1-3 15,13-3-6-15,5 1-4 0,24-6-4 0,3 3-2 16,5-5-2-16,1 3-6 0,2-1-2 16,2-1-3-16,6 1-4 0,-2-1-1 15,1 1-3-15,0-3 1 0,-1 3-3 16,-1-1-2-16,0-3-1 0,-1 6-3 0,0-4-2 16,-1 0 3-16,-2 2-2 0,-7 2 2 15,-2 1 2-15,-18 3-4 0,-9 1 3 0,-5 1 4 16,0-2 5-16,-11 2 0 0,1-1-2 15,-5 3-1-15,1-1-5 0,-9 1-3 16,0-1 1-16,-4 1-5 0,-5 0-2 16,-2 0-3-16,0 0 0 0,-3 0-4 0,-2 0-1 15,1 0-1-15,-4 0 0 0,-2 0-1 16,-1 1-2-16,2-1 1 0,-4 0-4 0,0 1 0 16,-1-1-1-16,0 3 1 0,-1-3-1 15,-2 2-4-15,1-1 2 0,-3 4-5 16,-4-5 2-16,6 6-2 0,-6-3-2 15,0-3-3-15,-2 10-1 0,-2-7-4 0,2 3 1 16,-5-2-3-16,3 2 2 0,-2 1-2 16,0-2-1-16,-3 1-2 0,4 0 1 0,-1-4-2 15,0 3-6-15,2-2 1 0,-2 3-6 16,2-2-4-16,4-4-1 0,-10 6-4 16,6-3-8-16,0-1-10 0,4-2-6 15,-6 4-11-15,6-4-12 0,-4 6-7 0,4-6-17 16,-4 2-10-16,4-2-9 0,0 0-13 15,-5 4-11-15,5-4-380 0,-6 1 182 16,6-1 119-16</inkml:trace>
  <inkml:trace contextRef="#ctx0" brushRef="#br0" timeOffset="6818.9482">22449 13764 23 0,'-6'2'74'0,"6"-2"-4"0,-6 3-7 15,6-3-6-15,-5 3 0 0,5-3-3 0,0 0-4 16,-5 5-2-16,5-5-1 0,0 0 4 16,0 0 4-16,0 0 10 0,20 0 3 15,-8 0-6-15,1 0 2 0,4-3 0 16,4 1 3-16,9 2-4 0,2-1 9 0,6-4-2 15,7 4 3-15,3-3-5 0,13 1-5 16,3-3 1-16,25 1-5 0,4-2 0 0,0 2-8 16,2-5 3-16,-2 4-2 0,0-1-8 15,0-1 1-15,-2 1 2 0,2 1-3 16,-4 0 1-16,-2 0-4 0,-13 3 2 0,-11 1 0 16,2 0 0-16,0 2-3 0,-3 0-6 15,-3 2 0-15,-9 0-3 0,-5 1-7 16,-1 1 2-16,-2 0-3 0,-9 0-4 0,-3 2-6 15,-4-1-8-15,0 1-10 0,-9 2-9 16,2 1-14-16,-6-1-9 0,-5 2-14 16,-4-3-17-16,-6 4-24 0,-4 0-17 15,-6 0-22-15,-10 2-18 0,-9 0-19 0,-12 2-369 16,-23 10 182-16,-12-4 121 0</inkml:trace>
  <inkml:trace contextRef="#ctx0" brushRef="#br0" timeOffset="8265.3565">11336 14855 121 0,'4'-3'121'16,"-4"3"-1"-16,6-9 4 0,2 4-15 15,-4 0-2-15,2-6-2 0,2 3-7 16,3-7 0-16,4 2-3 0,2-4-1 16,6-6-5-16,2 0-3 0,9-5-3 0,17-12-3 15,4 0-3-15,7-6-4 0,3 2-5 16,20-11-2-16,-1 0 1 0,3-1-7 0,-2-1-6 16,0 4 0-16,-16 9-3 0,-1 3-2 15,-5 0 2-15,-1 7-3 0,-3 2-2 16,-14 8-2-16,-9 5-4 0,-8 1-5 0,-6 5-3 15,0-1-2-15,-1 4-5 0,-3 1-4 16,-2 2-5-16,-4-3 3 0,1 4-4 16,-2-2 0-16,-1 3-7 0,-1-1-2 0,-3 2 0 15,2 2-6-15,-4 1-6 0,-4 1-2 16,10-3-14-16,-10 3-5 0,0 0-12 16,0 10-10-16,0-10-15 0,-12 10-8 0,6-3-9 15,-4 3-8-15,-3-1-8 0,0 3-9 16,-2-3-6-16,1 3-4 0,-6 1-6 15,2-1-4-15,-4 0-10 0,1 1-318 16,0-4 154-16,-4 2 102 0</inkml:trace>
  <inkml:trace contextRef="#ctx0" brushRef="#br0" timeOffset="8630.0374">11207 14590 31 0,'6'-10'103'16,"5"-5"0"-16,2-4 3 0,5-2-9 16,2-6-1-16,7-1-2 0,3-6-9 0,0 0-4 15,16-18-8-15,3 4-1 0,2 1-5 16,1 0 0-16,6-2-6 0,-1 4-5 0,-2 3 0 15,0 0-4-15,0 2-5 16,-12 8-7-16,-8 7-2 0,-5 4-5 0,-2 2 0 16,-5 2-3-16,0 3-3 0,-6 1-4 15,0 1-1-15,-2 3 3 0,-3 0-5 0,-1 1-4 16,0 0-3-16,-3 1 2 0,1 2-2 16,-3 0-3-16,0 3-2 0,-2-2-7 0,1 2-6 15,-5 2-16-15,0 0-10 0,0 0-11 16,0 0-8-16,0 0-21 0,0 0-14 15,4 12-17-15,-4-12-22 0,0 7-279 16,0-7 137-16,7 5 91 0</inkml:trace>
  <inkml:trace contextRef="#ctx0" brushRef="#br0" timeOffset="13971.3424">19651 18179 37 0,'2'8'47'0,"-2"-8"-1"0,0 4-3 16,0-4-7-16,0 0-3 0,0 0-4 15,0 0-2-15,0 0-7 0,-7 3 3 16,7-3-2-16,0 0-6 0,-10-7 1 0,5 1-1 16,1 2-4-16,-2-3 1 0,2-3 1 15,-2 2-5-15,-1 1 3 0,0-2-4 0,-1-3 0 16,2-1 6-16,-2 0 4 0,-1-1 4 16,-2-2 2-16,1 2 2 0,-1-6-1 15,-1 5 0-15,-2-4 5 0,4-2-5 16,-4 0 7-16,-2-4-6 0,2 3 15 0,-1-2-11 15,-2-1-4-15,2-3 6 0,1 3-7 16,0 3-1-16,4-1-2 0,-2-2 2 16,1 3 2-16,0-6-4 0,3 3 0 0,-1-2 2 15,3 3-3-15,2-2 4 0,0-1 3 16,2 4-2-16,2-3-6 0,0-1 8 16,2-1-2-16,2-4-7 0,2-2 4 15,0 0-1-15,5-2-7 0,2 2 5 0,6-7-6 16,2 5-2-16,2-4 10 0,7 6-13 15,13-9 16-15,1 0 6 0,5 3-8 0,3 6 11 16,3 0 1-16,3 1 3 0,3 4-5 16,2 1-1-16,3 1 0 0,1 5-7 15,6 3 5-15,-3-2 1 0,-1 0 1 16,1 0-5-16,2 2-4 0,0-1 0 0,5 4-4 16,1-3-1-16,0 0 0 0,4 1-2 15,-3-1-1-15,4 4 1 0,-1-2 1 0,1 0-5 16,-1 3 3-16,0 1-3 0,5 0-1 15,0-1 7-15,-2 7-4 0,-1-6-1 0,-1 1 0 16,-2 3-1-16,-16-3-2 0,-5 4 1 16,1 0-3-16,-2 3 1 0,1 1-1 15,-4-1 0-15,1-1 0 0,-8 4 0 16,-3-1-1-16,3 3-4 0,-1 0 2 0,-4 3-3 16,-3-3 3-16,2 2-1 0,-5 4-2 15,-4-5 4-15,-2 5-2 0,4 1 0 16,-9 1 4-16,3 0-3 0,-5 4-2 0,5 1 2 15,-2 1 0-15,-3 3-3 0,0-1 3 16,1 5-2-16,-3 0 0 0,1 0 0 16,-2 3-11-16,0 0 10 0,-1 2-2 0,-3 4 4 15,2-2-3-15,-3 4-1 0,0-2 4 16,-2 3-3-16,-1 1 2 0,0 1 0 0,-2 1-2 16,-2 2 0-16,1-2 0 0,-2 0 0 15,-3 2 0-15,0 0-2 0,-1 1 0 16,-3 1 0-16,-2-2-2 0,0 1 3 15,-5 4-1-15,1-3-2 0,-4 7 2 16,-1-11 2-16,-4 10-2 0,-1-8 0 0,-6 6-2 16,2-6-3-16,-10 2-3 0,-11 9 0 15,-2-1-4-15,-8-2-5 0,-4-4-1 16,-6 0-5-16,-7 0 4 0,-6 0-2 0,-16 9 0 16,-13-5 2-16,-6-1 4 0,-8 4-1 15,-7-8 0-15,-7 1 6 0,-4-2 3 16,-12 0 0-16,-11-3-1 0,-3-3-3 0,-2 0 0 15,-10 0-6-15,-3 1-4 0,-40 0 2 16,37-1-5-16,-39 1 5 0,42-2 1 16,0-3-6-16,-1 3 8 0,3 0-3 0,3 0 0 15,8 3 1-15,6-1 10 0,12-7-3 0,5 6 3 16,7-6-1-16,6-1-10 0,5 1-5 16,20-13-11-16,7-2-21 0,0-5-24 15,2-3-18-15,0-5-314 0,2-1 140 16,14-5 94-16</inkml:trace>
  <inkml:trace contextRef="#ctx0" brushRef="#br0" timeOffset="15006.0326">10308 18240 20 0,'0'0'86'0,"0"0"0"16,0 0-4-16,26-7-2 0,-16 1 1 15,4 0 1-15,1-2-5 0,7-3-2 0,0 1-2 16,8-5 2-16,4-4-8 0,5-2 8 16,5 1-3-16,15-8-5 0,-8 1-1 0,9-1 4 15,-2 0-6-15,3-5-2 0,6 3 0 16,-2-4-2-16,1-5-4 0,-3 3-3 15,1 2-2-15,-1 1-8 0,-4 3-2 16,3-2-1-16,-13 8-8 0,-7-1-1 0,-4 6-2 16,-4 5-4-16,-3 0-6 0,-1 1 0 15,-9 4-6-15,1-3-5 0,-2 3 3 16,-4 3-5-16,-2-2-2 0,1 3-4 0,-4-1-4 16,-1 2-11-16,-1 0-4 0,-1 2-10 15,-2-2-17-15,-6 4-7 0,9 0-15 16,-9 0-12-16,0 0-10 0,0 0-10 0,0 0-9 15,-11 18-7-15,3-15-6 0,-3 9-257 16,-3-6 129-16,-2 3 85 0</inkml:trace>
  <inkml:trace contextRef="#ctx0" brushRef="#br0" timeOffset="15309.0209">10651 18504 188 0,'40'-28'172'0,"3"0"-17"0,7-7-15 15,11-6-8-15,7-7-5 0,15-8-6 0,1 1-13 16,8 0-13-16,-3 1-11 0,0-1-7 15,-14 18-14-15,-1-3-17 0,1 1-11 16,-8 5-20-16,-3 3-12 16,-15 11-17-16,-11 1-25 0,-9 5-15 0,-3 5-15 0,-2-3-17 15,-4 6-24-15,-5 3-295 0,-1-7 138 16,2 7 91-16</inkml:trace>
</inkml:ink>
</file>

<file path=ppt/ink/ink1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10:40.977"/>
    </inkml:context>
    <inkml:brush xml:id="br0">
      <inkml:brushProperty name="width" value="0.05292" units="cm"/>
      <inkml:brushProperty name="height" value="0.05292" units="cm"/>
      <inkml:brushProperty name="color" value="#FF0000"/>
    </inkml:brush>
  </inkml:definitions>
  <inkml:trace contextRef="#ctx0" brushRef="#br0">19384 9457 4 0,'0'0'12'0,"0"0"5"0,0 0 5 0,0 22 11 16,2-5 2-16,1 8 1 0,-1 5-4 16,0 8 2-16,-2 10-3 0,0 14 0 15,2 26 0-15,-2 9-3 0,0 6 0 16,0 3-1-16,-2 0-3 0,2 24 2 0,0-22-6 15,-2 20 1-15,0-24 0 0,2 24-1 16,-3 0-2-16,-2-2 0 0,-1-24-1 0,4 3-2 16,-4-1-2-16,0-4 0 0,-1 2-3 15,-1-8-2-15,-1-5 9 0,1-6-5 16,1-4-1-16,3-16-4 0,0-9 2 16,0-2-6-16,0-12 5 0,4-2-4 0,-2-5 0 15,2-6-11-15,0-4-8 0,2-4-9 16,0-1-9-16,0-9-15 0,4-1-154 0,-2-8 69 15,-4 0 45-15</inkml:trace>
  <inkml:trace contextRef="#ctx0" brushRef="#br0" timeOffset="447.3875">19644 9882 21 0,'-4'74'48'15,"2"7"-2"-15,-2 11-6 0,1 7-4 0,-5 23-1 16,6-19-2-16,-8 22-2 0,3-3-6 16,-2 4-1-16,5 4 3 0,-2-5-5 15,-2-7 0-15,4-19-1 0,-5-1-3 16,2-3-2-16,1-5 0 0,0-3-1 16,-3-5-2-16,3-16 1 0,0-10-1 0,0-6 2 15,-1 0-4-15,-2-4 5 0,3-10-8 16,2 1 0-16,0-9-1 0,0-1 0 15,0-4-2-15,1-2-4 0,1-2 3 0,-3-4 2 16,3 0 0-16,0-1-4 0,0-3 1 0,2-2-8 16,-2 1-12-16,0-4-8 0,0-1-8 15,-2-1-13-15,4-4-128 0,0 0 60 16,0 0 38-16</inkml:trace>
  <inkml:trace contextRef="#ctx0" brushRef="#br0" timeOffset="11838.0644">18284 11098 50 0,'-8'-4'52'0,"8"4"-8"0,0 0-2 15,0 0-1-15,0 0-5 0,0 0-2 0,0 0 9 16,0 0 0-16,-4 15 9 0,4-5-6 16,2-1 4-16,0 10-1 0,4 2 1 0,0 7-5 15,2 6 1-15,2 9-2 0,3 5 4 16,4 0-4-16,8 15-2 0,9 1-6 15,5-1-1-15,7-4-4 0,9-4 9 16,21 6-7-16,9-5-6 0,6-9 6 0,8-6-5 16,-10-15 9-16,32-2-16 0,6-8-3 15,9-10 4-15,7-6 5 0,10-10-9 0,3-5-5 16,-1-2 12-16,10-8-12 0,6-1 3 16,1-3 1-16,-5-2-5 0,1-1-3 15,-3 1 3-15,-5-2 0 0,-7 2-2 16,-7 0-2-16,-13 3-4 0,-10 0-6 0,-30 7 8 15,-6-2-2-15,-10 5-2 0,-19 3 6 16,-11 3-9-16,-9 1 6 0,-7 6-7 16,-1-3 3-16,-4 2 3 0,-3-1-5 15,-4 1-3-15,-2 0-4 0,-3 0-11 0,0 0-8 16,-6 1-6-16,0-1-22 0,-1 1-18 0,-3-1-28 16,-2-2-295-16,-2 1 135 0,-4-5 89 15</inkml:trace>
  <inkml:trace contextRef="#ctx0" brushRef="#br0" timeOffset="12102.3843">21756 10943 24 0,'37'19'50'0,"-1"1"-2"0,0 3-5 16,-3 4-5-16,3 1-1 0,9 18-3 0,-7 4-4 16,-8-9-2-16,-9-1-2 0,-2 1-3 15,-4 0-2-15,-7-7-4 0,-2 3 1 16,-6-5-1-16,-4 3-2 0,-4-1-7 0,-7-3-1 16,-6 5-22-16,-6-5-24 15,-3-3-108-15,-6-4 50 0,3-7 33 0</inkml:trace>
  <inkml:trace contextRef="#ctx0" brushRef="#br0" timeOffset="13983.2119">23596 9580 148 0,'-30'36'162'0,"1"2"-7"0,-9 14-8 15,-4 3-9-15,-3 12-4 0,-11 18-8 0,2 5-9 16,-1 1-11-16,0-1-9 0,2-5-13 16,0 2-2-16,10-19-11 0,1-2-10 15,-1 0-3-15,6-5-5 0,1-4-12 16,4-5-13-16,7-9-12 0,4-11-23 0,6-7-20 16,2-4-18-16,2-2-16 0,1-9-37 15,4-1-33-15,-3-7-364 0,2-7 168 16,1-2 111-16</inkml:trace>
  <inkml:trace contextRef="#ctx0" brushRef="#br0" timeOffset="14234.5617">22738 9841 14 0,'10'-8'118'0,"-2"4"-1"15,4 3-5-15,1 2 5 0,2 5-5 0,6 6-12 16,5 4-1-16,4 5-1 0,3 10-7 15,13 15-5-15,1 7-5 0,-3 4-5 16,1 6-8-16,-1 0-5 0,-2-2-5 0,-3 0-8 16,-1-2-4-16,-2-4-4 0,-4-1-6 15,-7-10-1-15,-1-8-1 0,-4 0-12 0,-2-6-15 16,-1 0-11-16,-1 0-15 0,-2-8-21 16,-4 0-25-16,0-3-24 0,1-4-18 15,-2-2-25-15,-3-1-285 0,-2-7 141 16,-4-1 94-16</inkml:trace>
  <inkml:trace contextRef="#ctx0" brushRef="#br0" timeOffset="14420.4891">23047 9456 43 0,'-8'-17'113'0,"0"6"-15"15,2 1-11-15,4 2-28 0,-3 5-19 16,3 1-17-16,2 2-15 0,0 0-14 0,-8 17-15 16,8 0-130-16,-5 7 51 0,3 13 34 15</inkml:trace>
  <inkml:trace contextRef="#ctx0" brushRef="#br0" timeOffset="14567.0969">23315 11405 58 0,'12'-4'35'0,"1"-4"-67"16,1-3 11-16,2-2 7 0</inkml:trace>
  <inkml:trace contextRef="#ctx0" brushRef="#br0" timeOffset="14883.794">22413 10556 106 0,'-9'0'134'0,"1"1"-4"0,8-1-21 0,0 0-8 15,0 0-12-15,0 0-13 0,0 0-23 0,45 2-38 16,-25 1-32-16,6 0-37 0,6-1-199 15,5 2 86-15,6-3 57 0</inkml:trace>
  <inkml:trace contextRef="#ctx0" brushRef="#br0" timeOffset="15960.6162">25715 9738 85 0,'0'0'93'16,"0"0"-4"-16,0 0-9 0,-10 13-8 15,10-3-3-15,2 3-6 0,-2 6-6 0,0 4-12 16,2 0-1-16,-2 4-4 0,0 3 1 16,0-1-8-16,0-1-3 0,2-1-3 15,-2-2 8-15,-2-2-8 0,4-4-1 16,-2-3 4-16,0 0 5 0,0-2 4 0,2-7-6 16,0-1-1-16,0-5-3 0,-2-1 2 15,0 0-1-15,12-17-8 0,-5 6-1 0,2-5 2 16,-1 2-9-16,5-3 4 0,-3-1-1 15,1 1 2-15,0 4-8 0,-1 1-5 16,-2 1 0-16,3 3-3 0,-2 2 8 16,1 3 0-16,1 2 7 0,1 2 4 0,1 2-5 15,2 3-2-15,1 2 3 0,4-1-2 16,1 3-1-16,0-1-5 0,2 1 1 16,1 0-2-16,-1-3-1 0,3-1 1 15,-4 0 1-15,4-4 1 0,0 2-6 0,-1-7 3 16,1 0 1-16,-2-3-4 0,2-2 1 15,0-1-1-15,-3-4-5 0,5-1-3 0,-3-3-2 16,-6 2 3-16,2 0-4 0,-4 1-2 16,-2 3 0-16,-3 1 7 0,1 0-11 15,-2 5 3-15,-3 0 3 0,1 0 1 16,-3 4-1-16,-6 1-1 0,12 3 1 0,-3 1 0 16,0 2 1-16,1 3 3 0,2 0-2 15,0-1 0-15,2 0 4 0,1 1-6 0,0-4-1 16,2 0 7-16,1 1 2 0,2-3-3 15,-3-2 6-15,2-2-4 0,-2-2 0 16,-1-5 1-16,0 2-1 0,-6-2-2 16,-2-3-1-16,-3 0-3 0,-3-1-5 0,-4 3 3 15,-7-4 2-15,-3 1-5 0,-8-1-1 16,-2 2 11-16,-4-1-3 0,1 3 7 16,1-1 4-16,1-1-4 0,2 1 4 0,6 3-2 15,1-3-5-15,0 0-5 0,6 0 1 16,4-3-1-16,4-1 0 0,4-2 0 15,4-3-1-15,3-2-1 0,4-4-13 0,2-3 2 16,0-5 5-16,2-6-8 0,3-3 13 16,2-17 0-16,0-2-5 0,-7 6 1 15,-3 6 2-15,0 4-3 0,-6 5 13 0,0 4 10 16,-2 4-3-16,1 4 14 0,-3 6-7 16,0 5-1-16,-1 5-5 0,-1 5 6 15,-2 5-3-15,0 2 7 0,2 19 0 0,0 0 1 16,2 9 0-16,0 12-5 0,3 12 2 15,1 3 1-15,7 17-2 0,2 1 1 16,-1-3-3-16,0-13-5 0,-2-7-8 0,1-2-10 16,0-3-23-16,-2-2-5 0,-1-7-14 15,2-4-12-15,-4 0-9 0,-4-9-2 16,2 0 4-16,-3-6-8 0,-3-4-6 16,-2-3 0-16,0-2-2 0,-5-7 4 0,-3 1 13 15,0-2 19-15,-6-3 21 0,0-2 11 16,-5-2 17-16,-2 1 13 0,-2-3 18 15,-3 2 14-15,3-3 13 0,0 0 5 0,0-1 11 16,1 1-4-16,4-1-1 0,2-3-11 16,6 3-4-16,4-2-6 0,3-3-5 0,6 0-6 15,9-2-16-15,8-5-9 0,4 2-29 16,13-4-25-16,17-9-30 0,-3 8-34 16,9-5-261-16,5 2 125 0,-1 4 83 15</inkml:trace>
  <inkml:trace contextRef="#ctx0" brushRef="#br0" timeOffset="17086.8724">28257 9214 58 0,'5'-1'168'16,"-5"1"-7"-16,8-3-16 0,-8 3-13 0,0 0-7 15,8 10-3-15,-6 1-11 0,-2 5-3 16,2 2-11-16,-2 4-8 0,4 3-12 15,-1 3-5-15,1-1-4 0,-2 3-9 0,2-1-4 16,3-1-3-16,-1-1-6 0,1-1-5 16,1-1-9-16,0-2-1 0,0-2-13 15,0-4-4-15,0-3-1 0,0-1-6 16,2-5-2-16,-1-3-6 0,2-5 6 0,-3 0-4 16,3-5-1-16,-1-5-11 0,3-5 9 15,0-4 1-15,-3 0 0 0,3 0 1 0,-2-1-2 16,-1 0 0-16,3 2-1 0,-3 4 0 15,-1 0-2-15,0 3 3 0,-1-1 1 16,-2 3-2-16,0 3-1 0,6 2 1 16,-6 2 4-16,4 4-3 0,1 2 2 0,-1 3 3 15,3 1 0-15,-2 4-2 0,1 1 1 16,-2-1 3-16,4 4-5 0,-2 0 0 0,1 2 4 16,0-2-2-16,-3-1 1 15,-1-2 0-15,-1-1-2 0,0 0-3 0,1-3-5 16,-2 0 12-16,-1-1 1 0,0-2-4 15,2-4 0-15,-1 0-2 0,-7-2 3 0,19-6 0 16,-8-2 0-16,1-3-3 0,1 0 0 16,2-7-1-16,-1-3 4 0,6 0-6 15,-4-1 1-15,1 0-1 0,-1 3 3 0,-2 1-3 16,0 2-1-16,0 1 1 0,-2 3-3 16,-1 3 4-16,2 3-5 0,-5 5 5 15,3 1 2-15,-1 5-1 0,0 3-1 0,2 3 2 16,-2 2 0-16,2 7-2 0,-1-4 2 15,0 4-2-15,-1-1 4 0,-1 1-4 16,-1-6 4-16,1 1-2 0,2-1 3 16,-3-3-2-16,-2 0 5 0,4-1-6 0,0-4 2 15,-2-1 1-15,4-3 1 0,-3-2 0 16,4-2-3-16,0-1-1 0,1-5-5 16,0 1-4-16,2-3-3 0,1-1 1 0,-2-5-1 15,0 3-1-15,-1-3 0 0,1 3 1 16,-2 0-5-16,-3 3 1 0,1-1 2 15,0 1 9-15,-1 3-8 0,-1 1 5 0,-1 0 1 16,0 3-5-16,5 0 3 0,-2 2 2 16,1-1-9-16,4 4 7 0,-4-2 0 15,7 0 8-15,0-2-4 0,0 2 2 16,1-2 3-16,0-2 1 0,6-2 0 0,-3-1-6 16,3-2 6-16,-1-3-1 0,-2-1-4 15,2-4 2-15,-1-1 1 0,-3-3 4 16,-4 4-14-16,0-2 13 0,-5 2 13 0,-1-2 6 15,-2 3 8-15,-1 1 3 0,-4 2 1 16,0 4 1-16,-4 1-2 0,0 6 3 16,0 2 6-16,0 0 6 0,-6 17 3 0,2 2 6 15,0 10 3-15,-2 10-2 0,1 10-5 16,-1 4-1-16,1 4-5 0,1-2-5 16,0 4-3-16,2-2-2 0,0-1-3 15,0-3-5-15,2-9-4 0,0-4-1 0,2-2 1 16,-2-7-2-16,2-5 7 0,-2-2 8 15,0-8 7-15,2-4-8 0,0-5 1 16,-2-5-3-16,0-2-6 0,0 0-4 0,0-33-1 16,0 7-4-16,-4-13-3 0,4-6-3 15,0-12-4-15,0-5-5 0,8-19-6 16,1 3-2-16,8 4-1 0,1 2-5 0,6 10 0 16,1 15 2-16,1 11-1 0,4 5-2 15,-1 4 3-15,1 10 0 0,0 4-2 16,-5 5-1-16,0 7 2 0,0 4 2 0,-3 5-2 15,-4 5 4-15,0 2 1 0,-6 6 2 16,-1-1-3-16,-9 5 4 0,-2 3-3 16,-4-1-3-16,-7-3-5 0,-1 5-13 15,-10-3-18-15,0-3-15 0,-8-2-27 16,0-1-33-16,-6-6-44 0,-2-3-40 0,-2-6-512 16,-5-5 242-16,-1-4 161 0</inkml:trace>
  <inkml:trace contextRef="#ctx0" brushRef="#br0" timeOffset="17231.6131">28557 8432 6 0,'0'0'-3'0,"0"0"1"16</inkml:trace>
  <inkml:trace contextRef="#ctx0" brushRef="#br0" timeOffset="272553.3265">16216 11956 21 0,'10'2'64'0,"2"-1"1"0,2-1-2 16,4 0-3-16,3 0 6 0,3 0-4 15,4-3-3-15,1-3-3 0,9-3-4 0,4 1 1 16,9-4-4-16,21-8-10 16,9-2 4-16,4 0-3 0,3-2-8 0,20-8 5 15,3 2-5-15,-4-2 1 0,1-1-12 16,-22 6 0-16,-1 2 1 0,-4 3-5 0,-7 2 2 16,-13 5-4-16,-12 4-5 0,-9 1-2 15,-2 2-4-15,-4-2-2 0,-6 3-4 16,-3 2 0-16,-1-1-7 0,-6 0 2 15,1 5-5-15,-6-4 1 0,0 3-3 0,-3-2-5 16,-2 3-11-16,0-1-19 0,-8 2-7 16,0 0-10-16,0 0-4 0,0 0 1 15,-34 14-152-15,12-4 75 0,-7 3 50 0</inkml:trace>
  <inkml:trace contextRef="#ctx0" brushRef="#br0" timeOffset="272865.6976">16656 12226 10 0,'29'-4'31'16,"11"-3"1"-16,16-6 1 0,28-5-1 16,4-4 3-16,23-7-5 0,4 0-2 0,-4-2 0 15,0 3-3-15,3-2 5 0,-6-1-2 16,-21 6 3-16,0 0-2 0,-5 3-4 15,-4 1 0-15,-18 3-3 0,-9 3-2 16,-5 4 0-16,-8 0 2 0,-5 1 2 0,-5 2 7 16,-4 1 2-16,-3 1-2 0,-3 2 2 15,0-1-3-15,-4 1-4 0,1 1 0 0,-2-2-5 16,-2 4-2-16,-3-4 11 0,0 3-12 16,2 1-8-16,-4-3-8 0,0 2-16 15,2 0-16-15,-8 2-13 0,11-3-24 16,-11 3-177-16,11-2 83 0,-11 2 55 15</inkml:trace>
  <inkml:trace contextRef="#ctx0" brushRef="#br0" timeOffset="278149.077">19896 10837 18 0,'-67'130'47'15,"9"-12"5"-15,-3 6-7 0,2 1-3 16,-1 1-1-16,3-5-4 0,0-6-1 0,6-8-5 15,4-4 1-15,1-6-1 0,-1-6-1 16,5-1 0-16,9-19 0 0,1-4 4 16,0 0-12-16,2-11 0 0,9-8-1 15,2-10-1-15,4-8-5 0,3 0 2 0,-1-5-6 16,4-2 5-16,-1-4-4 0,3-1-5 16,1-3-4-16,0-2-3 15,2-2-3-15,0 1 0 0,2-5-1 0,-2-2-3 16,8-3-10-16,-4-2-11 0,0 0-3 0,0 0-4 15,14-14-5-15,-10 5-3 16,2-1-4-16,1-4-104 0,-1 1 51 0,1-2 34 0</inkml:trace>
  <inkml:trace contextRef="#ctx0" brushRef="#br0" timeOffset="300097.301">13826 14153 2 0,'0'0'4'0,"0"0"-7"0,0 0 1 0</inkml:trace>
  <inkml:trace contextRef="#ctx0" brushRef="#br0" timeOffset="312993.0886">21386 15948 19 0,'17'0'97'0,"-4"-1"-4"0,4-2-9 15,2 2 0-15,8 1-9 0,3-6-8 16,3 4-1-16,6-4-6 0,1 3-6 0,2-1-14 15,-1 0 0-15,-1 2-1 0,-6 0-5 16,-3-2-6-16,-1 2-4 0,0 2-1 16,-7 0-10-16,-4 0-4 0,-2-3-3 0,-5 3 1 15,0 3-8-15,-8-3-13 0,-4 0-3 16,0 0-10-16,0 0 1 0,-26 8-3 16,5-2 0-16,-11-6 2 0,-8 7 1 0,-13-5 3 15,-6 6 3-15,-3-3 6 0,-26 3 3 16,-10 3 8-16,3-5 6 0,2 2 7 15,4 2 11-15,5 1-1 0,15-4 4 16,15-1-2-16,1 4 9 0,11-4-4 0,5 1 2 16,7 1 3-16,8-2-1 0,6 5 7 15,10-3-4-15,8-2 4 0,9 1 0 0,12 3-1 16,15-2-5-16,15 2-3 16,28 4-2-16,8-7-3 0,4 1-4 0,8 0 0 15,1-1-5-15,0-3 7 0,-3 2 5 16,-4-6-1-16,-4 1 2 0,-17-1-2 0,-12 0 5 15,-3 0-3-15,-10 0-4 0,-5 0-2 16,-6 0-1-16,-4 0-3 0,0-1-2 16,-4 1 0-16,-5 1 1 0,-4-1-6 15,-1 0-7-15,-2 0-4 0,-5 0-4 0,0 3-2 16,-7-3-11-16,3 3-6 0,-5-3-11 16,-4 0-5-16,0 0-7 0,2 8-6 15,-2-8-10-15,0 0-6 0,0 0-11 0,-8 6-17 16,8-6-281-16,-11 4 128 0,7-1 85 15</inkml:trace>
</inkml:ink>
</file>

<file path=ppt/ink/ink1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49:33.447"/>
    </inkml:context>
    <inkml:brush xml:id="br0">
      <inkml:brushProperty name="width" value="0.05292" units="cm"/>
      <inkml:brushProperty name="height" value="0.05292" units="cm"/>
      <inkml:brushProperty name="color" value="#FF0000"/>
    </inkml:brush>
  </inkml:definitions>
  <inkml:trace contextRef="#ctx0" brushRef="#br0">8199 13737 73 0,'49'-4'69'0,"5"-2"-3"0,0 1-5 0,9-1 1 16,30-2-1-16,2-3-4 0,6 1-4 15,0-1 1-15,0-1-7 0,2-1 1 16,-2 2-1-16,0-5-5 0,-2 3-3 16,2-1 14-16,-2 1-12 0,-4 0-4 0,-6 0-2 15,-4 1 2-15,-3 0-4 0,-14 1 3 16,-11 4 8-16,-4-3-12 0,0 1 4 15,-9 1-13-15,-1 1-3 0,-5-1-4 16,-4 4-5-16,-5-2 0 0,-3 3 6 0,-2-1 0 16,-6 0-9-16,-1 2-3 0,0-2-2 15,-4 4 1-15,-1-2-15 0,-4 0-17 0,0 2-25 16,-8 0-22-16,0 0-19 0,0 0-259 16,-26 6 120-16,7 0 79 0</inkml:trace>
  <inkml:trace contextRef="#ctx0" brushRef="#br0" timeOffset="327.1266">9249 14189 18 0,'91'-50'96'16,"4"-2"4"-16,10 1 1 0,0-1-9 15,-4 5 0-15,-3-1-3 0,0 5-6 16,-23 6-13-16,2 2-3 0,-3 5-6 0,-5 2-6 16,-2 1-2-16,-15 4-5 0,-7 6 1 15,-9 4-7-15,-4 1-15 0,-7 2-1 16,1-1 3-16,-8 4-6 0,2 0-5 0,-4 1 6 15,-1 1-21-15,-2-1-8 0,0 3-22 16,-5 0-22-16,0 2-26 0,-8 1-303 16,0 0 129-16,8 6 84 0</inkml:trace>
  <inkml:trace contextRef="#ctx0" brushRef="#br0" timeOffset="2131.0241">12742 15874 11 0,'0'3'93'0,"0"-3"-4"15,2 7 2-15,-2-4-7 0,0-3-2 16,-4 8-7-16,4-8 3 0,-4 6-13 16,4-6-1-16,0 0-9 0,-15-6 2 15,8 0 4-15,1-3-13 0,-1-3-5 0,-3-7 0 16,0-1-12-16,-6-10 10 0,2-4 0 16,-5-8-3-16,-13-20-8 0,-2-8 5 0,-4-1-2 15,-11-19 0-15,-1-2 1 0,-5 2-4 16,-3-8-4-16,-1-3-4 0,-4 0 3 15,-1-6-17-15,3-5 10 0,1-1 4 16,3-2-16-16,4-2 4 0,7 5-5 0,3 5 3 16,5 3-2-16,11 21-1 0,4 3-6 15,6 4 6-15,4 6-4 0,4 11 2 0,7 9-3 16,2 9 3-16,4 0-3 0,3 2 1 16,4 2 5-16,3-3-7 0,7 3-2 15,5 0 8-15,4 5-5 0,3-1-1 16,14-7 0-16,-3 8 1 0,-4 7 0 0,22-6 1 15,-1 5 2-15,5 3-8 0,-7 4 5 16,16 0 4-16,0 1-1 0,12 3 1 16,4 2-4-16,5 0 7 0,7-1-3 0,3 4 0 15,23-4-2-15,0 1 4 0,0-3-4 16,3 3-1-16,5-5-2 0,7 2 13 16,7-2 3-16,7-3 0 0,7-1 4 0,3-3-3 15,-1-2 1-15,-3 3-3 0,2-5 0 16,-1 5-25-16,-1 0 3 0,-2 3-1 15,-1 2-1-15,0 2 3 0,-9 2 4 16,1-1 3-16,-7 5 5 0,0 2 7 0,-1 2 13 16,2 1 1-16,3 0 5 0,-1 1 0 15,3 4 6-15,-4-4-1 0,2 8-4 0,-2 0-3 16,-2-4 0-16,1 5-4 0,-34-2-4 16,4-1-1-16,-5-2 1 0,3 1-1 0,-3-2-5 15,0-1 1-15,-4 0 1 0,-2 3-2 16,-5-3-5-16,-4 2 0 0,-3 0-3 15,-1-2-1-15,-19 3 3 0,-12 0-1 16,-1 3 1-16,-2-2 3 0,-6-1 2 0,-4 0-1 16,0 0-1-16,-3 0 0 0,-2 0-2 15,-5 0-2-15,-3 1-1 0,-1-1-1 0,-3 0-2 16,-2 0 2-16,-7 0-2 0,1 0 0 16,-6 3 1-16,4-3-4 0,-6 0 1 15,0 2-1-15,-4-2 0 0,1 0 1 16,-5 1-6-16,3-1 5 0,-2 5 0 0,1-1 2 15,-4 1-1-15,0 5-2 0,-2 3 2 16,1 2 0-16,0 4-2 0,1 6 3 16,-4 4 0-16,4 8 0 0,-2 6 3 0,1 14-5 15,-1 21 2-15,4 4 1 0,1 6 1 16,-1 2-1-16,1 4 4 0,-3 26 3 16,2 2-1-16,1 7 5 0,0 5 0 0,-3 3-1 15,-2 2 4-15,0 4 2 0,0-2-5 16,-4 2 1-16,2-1 1 0,1 0-2 15,-6-1-1-15,1-3-1 0,0 0-1 0,-8-5-1 16,0-5-3-16,-6-10-7 0,-5-7-4 16,2-24-6-16,-4-8-11 0,-3-2-14 15,-6-8-16-15,-3-6-16 0,-7-8-23 0,-1-7-16 16,3-12-22-16,2-10-19 0,-5-7-24 16,-7-6-433-16,-7-4 205 0,-11-13 136 15</inkml:trace>
  <inkml:trace contextRef="#ctx0" brushRef="#br0" timeOffset="9175.9237">20203 15992 5 0,'10'0'5'0,"-10"0"2"16,0 0-1-16,0 0-4 0,12 0-1 0,-12 0-10 15,0 0 3-15,8 2 2 0</inkml:trace>
</inkml:ink>
</file>

<file path=ppt/ink/ink1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5T06:04:03.288"/>
    </inkml:context>
    <inkml:brush xml:id="br0">
      <inkml:brushProperty name="width" value="0.05292" units="cm"/>
      <inkml:brushProperty name="height" value="0.05292" units="cm"/>
      <inkml:brushProperty name="color" value="#FF0000"/>
    </inkml:brush>
  </inkml:definitions>
  <inkml:trace contextRef="#ctx0" brushRef="#br0">4406 1077 156 0,'2'-8'153'0,"-2"2"-6"0,2-2 0 16,-2 2-2-16,0 1-11 0,0 5-13 0,0-8-12 16,0 8-10-16,0 0 12 0,-12 13 2 15,-1 7 6-15,-4 7 9 0,-12 29 6 16,-5 11-3-16,-9 21 6 0,-3 13-2 0,-1-1-10 16,1 1-9-16,1 0-10 0,1-3-9 0,2-7-13 15,5-15-5-15,5-3-10 0,3-5-6 16,-1-7-3-16,10-13-11 0,2-10-5 15,4-7-14-15,3-9-26 0,2-3-25 16,3-5-46-16,0-11-56 0,2-3-41 0,4 0-22 16,-5-26-39-16,5-6-578 0,3-20 273 15,5-32 181-15</inkml:trace>
  <inkml:trace contextRef="#ctx0" brushRef="#br0" timeOffset="222.4059">3915 1038 26 0,'4'-23'134'0,"-2"8"-5"0,2 3-16 15,-1 3-11-15,4 5 3 0,-1 2 8 16,-6 2 3-16,23 10 9 0,-8 3 1 16,4 6-2-16,-1 11 0 0,8 8-5 15,8 24-8-15,-5 4-9 0,1 11 2 0,9 18 4 16,-5 4-7-16,-10-19-11 0,2-2-10 16,-5 1-8-16,1-7-6 0,-4 0-9 15,2-8-5-15,-8-8-9 0,-1-11-23 16,-3-6-30-16,-1-1-39 0,-1-5-34 0,-2-5-31 15,1-3-27-15,-5-7-33 0,-2-2-469 16,-3-3 218-16,-5-5 145 0</inkml:trace>
  <inkml:trace contextRef="#ctx0" brushRef="#br0" timeOffset="394.9458">3913 2179 161 0,'-8'-2'150'16,"8"2"-1"-16,-2-7-6 0,2 7-5 15,18-13-6-15,2 2-12 0,3 3-9 0,9-6-12 16,6 0-12-16,8 0-5 0,5 0-10 16,2 2-7-16,-3-1-25 0,0 2-46 15,-11 3-44-15,2 2-48 0,-9 1-377 0,-2-1 162 16,-5 2 106-16</inkml:trace>
  <inkml:trace contextRef="#ctx0" brushRef="#br0" timeOffset="1570.1479">5816 1277 64 0,'0'0'97'0,"0"0"-11"15,0 0-7-15,-10-6-5 0,3 5-11 16,-3 0-2-16,-1-1-5 0,-4-1-4 16,1 0-6-16,-4 0 2 0,-1 0 1 0,0-1-3 15,-2 1 1-15,3 0-3 0,-2 0 1 16,1-1 0-16,0 0 1 0,0 0-1 16,2 1 1-16,0 0 4 0,3 0-4 0,0 1-3 15,2-2-7-15,1 2-1 0,1 2-12 16,-1 0-4-16,2 4 0 0,1 2 4 0,0 4-4 15,0 5 8-15,1 6 4 0,0 4-1 16,3 2 3-16,0 10 1 0,0 5 7 16,2 11 20-16,0 1 0 0,0 3-1 15,-1 0-5-15,3-1-1 0,-2 5-1 0,2-7-6 16,0 0-2-16,-2-1-1 0,0-8-4 16,2-2-1-16,-2-3-4 0,2-8-4 15,-2-2-2-15,0-3-3 0,2-4 1 0,0-2 5 16,-2-2 2-16,4-4 2 0,-2-2-2 15,0-1-5-15,2-4-1 0,2-1-3 16,0-3-5-16,3-2-2 0,1 0-2 0,2-2 1 16,-1 0-3-16,4-2-2 0,-1 0 0 15,6-2-4-15,-2 1 0 0,3 0-5 16,1 0-9-16,-2-1-9 0,2 0-17 0,1 2-22 16,0-1-20-16,0-2-26 0,-1 4-26 15,0-3-21-15,-1 0-20 0,-2 2-26 16,-2-2-415-16,2 0 207 0,-8-1 136 0</inkml:trace>
  <inkml:trace contextRef="#ctx0" brushRef="#br0" timeOffset="1732.7079">5458 1910 23 0,'4'-11'136'0,"5"-3"-14"0,2 3-7 16,6-4-4-16,4 2-23 0,2 1-6 15,9-1-26-15,2 1-34 0,5 1-36 16,0 0-42-16,3 1-177 0,9 3 79 0,0-3 52 16</inkml:trace>
  <inkml:trace contextRef="#ctx0" brushRef="#br0" timeOffset="1936.164">6587 1600 140 0,'0'0'163'16,"-2"12"-14"-16,0-3-6 0,-5 4-13 0,-2 2-8 16,1 6-11-16,-2 3-5 0,-3 3-5 15,-2 6-5-15,-2 0-10 0,0 5-9 0,-2 0-7 16,0-2-8-16,2-5-13 0,0-3-25 16,2-3-30-16,4-2-41 0,1-2-34 15,0-6-47-15,-1-2-337 0,0-1 158 16,-1-6 104-16</inkml:trace>
  <inkml:trace contextRef="#ctx0" brushRef="#br0" timeOffset="2145.131">6205 1671 69 0,'22'14'135'0,"-11"-3"-4"16,5 1-18-16,-1 6-5 0,4 2-12 15,4 4 0-15,-1 0-7 0,0 1-7 16,6 5-6-16,-4 1-9 0,-1-4-10 0,-2-1-5 16,2 1-39-16,-1-2-19 0,1-3-26 15,-2-4-39-15,0-3-33 0,1-3-227 16,0-3 113-16,-5-6 74 0</inkml:trace>
  <inkml:trace contextRef="#ctx0" brushRef="#br0" timeOffset="2447.5041">6921 1812 96 0,'-2'-6'194'16,"2"6"-16"-16,0-6-24 0,0 6-16 0,0 0-14 15,0 0-5-15,-4 19-12 0,1-8-10 16,3 5-8-16,-2 1-8 0,2 2-8 16,2-2-2-16,1 3-6 0,1 0-7 15,0-1-6-15,2 2-5 0,-1-4 1 0,3-1-1 16,1-3-4-16,-1 0-5 0,2-3 2 15,4-5 1-15,-4 1-6 0,0-4-1 16,1-2 0-16,0-2-1 0,-1-4-3 16,-1-1-2-16,-1-3-5 0,-2-3-1 0,-2-3-7 15,-4 0 2-15,-2-4-9 0,-2 3-3 16,-2 1-5-16,-4-3-4 0,-3 2-3 0,2 3-14 16,-2 0-15-16,3 3-26 15,0 3-24-15,-2 1-17 0,4 3-23 0,0 0-20 16,2 2-430-16,6 2 196 0,0 0 129 15</inkml:trace>
  <inkml:trace contextRef="#ctx0" brushRef="#br0" timeOffset="2947.1708">7385 1730 16 0,'0'9'134'0,"0"3"-9"15,0 1-4-15,-2 2-18 0,2 4-1 16,0 0-10-16,0 2-10 0,0 0-11 16,0 0 0-16,0 0-10 0,0-2-4 15,0 2-5-15,0-4-3 0,-2 0-7 0,2-5-5 16,0 1 5-16,0-1 8 0,0-5 9 16,0-1-2-16,0-6-10 0,0 0-1 0,0 0-9 15,-4-18-2-15,4 5-2 0,0-6-5 16,2-4-5-16,0-2-2 0,2-3-2 15,0-1-1-15,6-3-3 0,1 0-4 16,6 1-3-16,0 2 2 0,2 2-7 0,4-1 3 16,3 6 0-16,-1-1-4 0,-2 5 2 15,0 3-5-15,-1 4 3 0,-3 1-5 16,-2 5 4-16,0 3-3 0,-5 2 4 16,-4 3-2-16,0 3 1 0,-4 2 3 0,-6 3-2 15,-3 4 2-15,-6 3 2 0,-1-1-6 16,-3 2 3-16,-2-2 5 0,2 0 0 0,1-1 1 15,-2-2 2-15,6-2-4 16,0 1 2-16,-1-1-10 0,2-1 7 0,5 1 2 16,0-1-4-16,2 0 1 0,4 1 0 15,2 1 1-15,4 1 4 0,1-1-3 0,4 1-1 16,1-1 0-16,2 1-3 0,0 0 1 16,3-3 1-16,-2 3 0 0,2-3-21 0,-1-1-17 15,0 1-26-15,1-1-30 16,-2-3-40-16,2-1-422 0,5 0 187 15,-4 0 124-15</inkml:trace>
  <inkml:trace contextRef="#ctx0" brushRef="#br0" timeOffset="3599.4538">8797 1638 45 0,'0'0'157'0,"0"0"-5"16,8 13 0-16,-6-1-12 0,0 5-14 16,2 2-2-16,-2 1-19 0,0 6 2 15,0 0-12-15,3 1-11 0,-1 2-7 16,-2-1-4-16,3 0-8 0,-3 2-9 0,0-4-2 15,0-1-6-15,0-4-1 0,-2-4-8 16,2 0 0-16,0-6-4 0,0 1-3 0,-2-5-9 16,0-3-6-16,0-4-2 0,0 0-2 15,0 0-3-15,-10-30 0 0,6 7-3 16,-3-4 2-16,0-8-4 0,1-4 7 16,0 1 1-16,4-2 6 0,0 0-3 0,4 0 3 15,0 4-2-15,4 0-3 0,0 3 4 16,6 0-4-16,2 5-3 0,1 1-2 0,6 6 1 15,0 1-4-15,3 4 1 0,-3 2-2 16,2 7 0-16,-2 1-1 0,-1 5-2 16,-4 1 5-16,1 6-1 0,0 1-2 15,-2 6 2-15,-5 3 0 0,-4 0 1 0,2 2-3 16,-8 3 0-16,0 0 3 0,-5 4 1 16,0-3 6-16,1-1 0 0,0-1 2 0,2-4-4 15,-2 1 2-15,0 0-6 0,2-3 0 16,2-1 0-16,0-1 0 15,2 3 1-15,4-1-1 0,4 1 0 0,6-2 1 16,0 2-1-16,6 1-5 0,3-1 5 0,3 0-2 16,-2 0-4-16,0 2 2 0,2-1 1 15,-5-2 1-15,-1-1-4 0,-4-1 2 16,1 0 0-16,-6-2-2 0,0 1 5 16,-5 0 9-16,-2 1 5 0,-4 1-2 0,-4-1 2 15,-2 3 0-15,-8-1-1 0,-5 2-4 16,-7 2-4-16,-6-1-10 0,-5-3-25 15,-1-1-29-15,-2-6-44 0,6-1-55 0,-4-6-612 16,5-4 259-16,5-5 171 0</inkml:trace>
  <inkml:trace contextRef="#ctx0" brushRef="#br0" timeOffset="3857.7732">9726 1011 17 0,'34'19'196'0,"-1"4"-3"0,1 4-13 16,13 17-10-16,-3 9-10 0,0 10-12 15,-1 8-16-15,-1 20-7 0,-6 3-11 0,-13-9-15 16,-7 3-1-16,-10 1-11 0,-8 1-8 16,-11 0-6-16,-17 12-7 0,-12-4-7 15,-9-8-4-15,-9-4-8 0,-9-8-10 16,-16-5-26-16,-16-6-24 0,-20-7-23 0,-16-3-29 15,-54 2-29-15,-10-7-7 0,-13-8-18 16,-16-8-43-16,-23-6-368 0,-3-5 181 0,-8-7 118 16</inkml:trace>
  <inkml:trace contextRef="#ctx0" brushRef="#br0" timeOffset="4341.0057">2954 1167 108 0,'-49'107'174'0,"1"13"-11"0,1 5-3 15,5 2-7-15,8 0-4 0,9 2-4 16,7-4-7-16,16-22-8 0,10-1-14 16,10 12-6-16,16-8-12 0,15-6-6 0,12-8-10 15,15-10-5-15,13-8-7 0,12-9-13 16,6-11-34-16,7-10-42 0,7-7-61 0,4-14-74 15,8-14-456-15,-19-9 208 0,24-11 136 16</inkml:trace>
  <inkml:trace contextRef="#ctx0" brushRef="#br0" timeOffset="5608.381">10867 1960 87 0,'8'-3'133'16,"-2"-3"-4"-16,3 0-9 0,-1 0-8 16,1-3-8-16,1-2 6 0,-1-1-5 15,-3-1-4-15,0-4-5 0,-2 3-2 0,-2-3-1 16,-2-2-11-16,-2 4-1 0,-4-3-7 16,-4 3-7-16,-5 0-8 0,-6 3-8 15,-2 4-4-15,-7-1-1 0,0 7-10 0,-3 2-3 16,1 5-2-16,0 2-4 0,0 5-3 15,3 1-3-15,1 5-4 0,7 2-5 0,4 0 1 16,4 0-1-16,5 1 1 0,4-2-7 16,4-2-3-16,6-1 2 0,2 1-5 15,7-4 7-15,4-1-7 0,2-4 0 16,1-2 2-16,-2-4-2 0,2-4 0 0,3-2 2 16,-1-3-2-16,-2-5 2 0,0 2 0 15,-1-7-2-15,-4 0 2 0,0 1-2 16,-1-4 2-16,-2 3-2 0,-4 0 0 15,3 0 3-15,-7 6-5 0,3-1 0 16,-1 0-1-16,-3 5-1 0,1 3-2 0,-2 2-1 16,-4 2 3-16,12 6-1 0,-5 1 0 15,0 7 4-15,1-1 3 0,0 2-1 16,5 3-3-16,-2-2 0 0,1 2 1 0,1-1-1 16,1-2 2-16,2 1 1 0,-4-7 0 15,1 1 2-15,2-5-1 0,2-1 0 0,-5-4 6 16,6-1-5-16,-4-4 0 0,1-3-2 15,-2-3 4-15,1-2-4 0,-1-2 0 16,0-2-2-16,0 0 4 0,-5 3-2 16,4-3-3-16,-4 4 1 0,0-1-2 0,0 5-3 15,-4-1-1-15,3 3 2 0,-1 3-2 16,-2 4 0-16,-4 0 0 0,15 9 4 16,-6-1 1-16,-1 4 0 0,0 1-1 0,0 2 4 15,2-2-1-15,-4 1-3 0,0-1 1 16,2 1 3-16,-1-3-2 0,-3-3 5 15,3 0-2-15,-1-2 1 0,-2 0 3 0,0-1-3 16,3-4 1-16,-7-1 2 0,16-6-6 16,-4-1 0-16,-2 0 1 0,2-2-4 15,-1 1 1-15,2 2 0 0,2-1 2 16,-3 1-6-16,-1 3 3 0,2-1 0 0,-1 2-4 16,1 2 2-16,0 3-1 0,-1 0 3 15,3 2 0-15,0 1-3 0,0 2-3 16,-1 0-12-16,4 1-18 0,-4-1-10 0,5 1-16 15,-2-1-19-15,2 2-10 0,1-3-18 16,0-2-13-16,4-1-345 0,3-1 160 16,1-2 106-16</inkml:trace>
  <inkml:trace contextRef="#ctx0" brushRef="#br0" timeOffset="6010.3076">12327 1861 58 0,'9'-10'92'0,"-1"3"1"15,-6-1 7-15,-2 0-7 0,-4 3 3 16,-5 1-17-16,-3-2 1 0,-5 2-5 15,-4 4-1-15,-5 0 1 0,-2 3-6 16,-3 0-2-16,1 5-10 0,-2 2-6 16,1 3-5-16,3 2-8 0,2 1 2 0,8 1-5 15,1-1-3-15,4 1-6 0,7 0 3 16,3-3-6-16,6-2 0 0,3-1 3 16,5-1-6-16,4-5-3 0,3-1 0 0,2-6 2 15,0-2 0-15,8-3 9 0,0-9 4 16,-1-3 6-16,3-7 2 0,-1-9-3 15,1-1-1-15,2-21 0 0,-2-3-6 0,-3-4-5 16,-5-1 3-16,-6 10-2 0,-5 8 4 16,-5 7 1-16,1 1 7 0,-3 5 10 15,-2 6 0-15,0 1 4 0,0 7-6 0,-2 0-10 16,0 7-6-16,-2 4-1 0,0 8 0 16,2 1-4-16,-8 13-2 0,1 11-3 15,5 4 2-15,-3 12-6 0,3 3 1 16,0 13-2-16,2 0 0 0,2 0 0 0,0 0-2 15,5-2 2-15,-3 1-5 0,3-3-8 16,-1-2-9-16,2-1-22 0,-1-8-20 16,1-5-28-16,-2 0-38 0,3-5-30 0,0-6-41 15,-1-3-475-15,4-7 225 0,0-3 148 16</inkml:trace>
  <inkml:trace contextRef="#ctx0" brushRef="#br0" timeOffset="6654.6359">14867 1619 68 0,'8'-6'111'0,"1"1"-6"0,0-3-3 15,-1 0 6-15,-2-1-4 0,2-1-7 16,-4 1-2-16,2-3 7 0,-4-1-12 0,0 1-4 16,-4 1-4-16,-3-3-8 0,-6 3-9 15,-5 0-7-15,-8 1 0 0,-3 4 2 16,-9 3 2-16,-9 5 2 0,-7 5 3 15,-6 5 0-15,-18 11 0 0,0 8 3 0,3 4 4 16,8 7-2-16,1 4-4 0,10 2-5 16,3-1-2-16,9 1-3 0,12-6-3 15,7-4-2-15,5 1 3 0,8-2-2 0,6-3-3 16,4-3 0-16,8 3-5 0,5-3-1 16,6-3-5-16,9 1-2 0,5-3-4 15,5-5-3-15,5-1-2 0,1-5-2 0,3-2-5 16,1-4 1-16,-3-3-5 0,-5 0 1 15,2-3-4-15,-8 2 1 0,-2-4-4 16,-3 2-3-16,-3-3-4 0,-2 1-5 16,-5-1-17-16,-1 0-19 0,-2-1-26 0,-4-2-27 15,-2 2-27-15,-1-1-36 0,0-1-36 16,-5 0-42-16,-4 3-490 0,6-8 245 0,-6 4 161 16</inkml:trace>
  <inkml:trace contextRef="#ctx0" brushRef="#br0" timeOffset="8499.761">13214 1471 111 0,'-2'5'134'0,"2"-5"3"0,-2 6 3 15,-2-5-6-15,4-1-13 0,0 0-10 16,-7-13-10-16,4 6-7 0,1-5-7 0,0 3-5 16,0-3-6-16,2 1-5 0,0-2-10 15,2 1-6-15,2-1-4 0,-1-1-7 16,4 1-5-16,-1 3-6 0,4-1-1 16,3-1-7-16,2 5-4 0,4 4 1 0,2-1 0 15,2 2-5-15,1 4-1 0,7 2 1 16,5 4-4-16,0 0-2 0,3 4 1 0,-3 1-4 15,1 1 0-15,1 1-1 0,-4-2 1 16,0 1-3-16,-1-5-2 0,-7 1 4 16,-2-1-1-16,-1-1 5 0,-1-1 9 15,-8-1 19-15,3-2 18 0,-4-2-1 0,-1-4-10 16,-3-2 2-16,1-4-9 0,-1-1-1 16,0-3-5-16,-3-1-2 0,-4-2-5 0,2 0-4 15,-2-3-2-15,0 3-1 16,0 1-2-16,-2 0-5 0,0 1-1 0,2 1-11 15,-2 1-13-15,2-1-15 0,0 3-20 16,-2 0-25-16,3 2-36 0,-3 0-29 0,2 3-9 16,-2 4-28-16,7-4-423 0,1 4 204 15,-8 0 134-15</inkml:trace>
  <inkml:trace contextRef="#ctx0" brushRef="#br0" timeOffset="9901.039">2514 3135 42 0,'-7'-2'112'0,"-1"-2"-4"15,4 2-1-15,4 2-8 0,-10-4-14 16,10 4-8-16,-7-4-5 0,7 4-10 15,0-5-10-15,0 5 5 0,15-7-11 16,-3 2 4-16,8 2-5 0,7-2-1 0,13-3-2 16,5 2 4-16,17 0 4 0,33-1-9 15,8-3 3-15,30 1 0 0,9 1 4 16,11 0-6-16,7 3 5 0,18 1 3 16,11 2-1-16,14 0-5 0,55 2-2 0,0 2 0 15,-1 0-5-15,3 0 1 0,9 1-3 16,-2 1-5-16,-1 2 1 0,-9-2-3 0,7 0 0 15,7 2 0-15,0-3 2 0,-5 3 3 16,-1-2-3-16,-5 2 4 0,-3-3 1 16,-1 3 3-16,-3-3 6 0,-45-3 0 0,59-1 6 15,-5-5 1-15,7 3-6 0,12-3-4 16,-1 0-1-16,1-2-5 0,-4-1-2 16,10-1-6-16,0 1 0 0,5-3 0 0,-8 5-7 15,2-3 2-15,-3 3-3 0,1 0-6 16,-19 1 1-16,-7-4 2 0,-4 7 4 15,-47 0 1-15,50 1 4 0,-53 2-1 16,-2 2 0-16,-6 1 1 0,-7 0-4 0,-9 2 0 16,-2 0-1-16,-4 2-1 0,-5-1-2 15,-5 1 1-15,-9 1-4 0,-5 0 1 0,-10 1 0 16,-30-2-7-16,-6-1 5 0,-7 2-2 16,-8-2 2-16,-19-2 0 0,-13-1-5 15,-8 1-3-15,-5-2 3 0,-4 0 0 16,-8 0 0-16,0-2-1 0,-9 2 3 0,1-2-5 15,-3 0 5-15,-2 2-3 0,-4-2 2 16,-1 0-4-16,2 2-9 0,-6-2-10 16,2-2-15-16,-2 0-33 0,-2-2-28 0,-4 0-31 15,2 0-28-15,-2-2-25 0,-6 1-45 16,2 5-562-16,-6-12 265 0,-2 5 176 16</inkml:trace>
  <inkml:trace contextRef="#ctx0" brushRef="#br0" timeOffset="16717.9772">4478 1042 56 0,'-2'-10'80'0,"0"5"-9"0,0 1-10 15,-2-2-2-15,0 2-5 0,-3-1-4 16,1-1-1-16,-3-2-9 0,-1 2-4 16,0 1-2-16,-2-1-4 0,0 0-1 0,-3 1-4 15,2-3-6-15,-2 2 4 0,3 0-6 16,-2 1 2-16,0 2 0 0,4-2 5 0,-1-1-3 15,3 3 2-15,-3-1-1 0,5 1 5 16,-3-1 2-16,1 2-9 0,2-2 0 16,0-1 14-16,-2 4-16 0,8 1 1 0,-8-5-3 15,8 5-5-15,0 0 2 0,-16 9 2 16,9 0 13-16,-2 4 9 0,1 6 13 16,-5 10 0-16,1 5 1 0,-6 15-1 0,-2 25-4 15,-2 5 2-15,-5 26 9 0,1 2 8 16,0 2-7-16,0-5-5 0,-2 4-1 15,9-25-7-15,-3-2 0 0,4-2-6 0,1-5-2 16,0-2-2-16,0-5 5 0,3-14-2 16,0-7-6-16,2-4-1 0,2-7-2 15,-2-4-2-15,2 0-2 0,2-6-2 16,1-5-1-16,1 1-3 0,0-4 3 16,1 0-3-16,1-4-2 0,0-4-6 0,-3-3-17 15,3-1-11-15,0 0-18 0,4-5-19 16,0 0-19-16,0 0-22 0,-12-12-22 0,10 2-23 15,0 1-30-15,2-4-367 0,0-5 183 16,2-7 120-16</inkml:trace>
  <inkml:trace contextRef="#ctx0" brushRef="#br0" timeOffset="17229.6923">4103 987 2 0,'2'-10'79'0,"1"2"-4"15,2 1-2-15,-5-1 0 0,4 0-1 16,0 1 0-16,-4 1-11 0,4 0 0 15,-4 0-3-15,2 4-4 0,-2 2-8 0,4-8-2 16,-4 4-4-16,0 4-6 0,2-8-1 16,-2 8-9-16,2-4 9 0,-2 4-18 0,0 0 8 15,0 0 4-15,9 12 5 16,-5-2 9-16,3 3 15 0,-3 3 7 16,2 9 5-16,3 7 2 0,-1 7-3 0,2 13 1 15,6 20-1-15,0 6 2 0,-3 5 11 0,2 5 1 16,0-1-3-16,-3 2-7 0,1-6-10 15,-2 0-4-15,1-7-4 0,4-4-9 16,-6-11-2-16,4 9-4 0,-3-17-3 16,0-7-5-16,-3-6-3 0,1-3 0 0,-3-1-3 15,2-1 0-15,1-2-1 0,-2-4-5 16,-3-3-3-16,2-1 1 0,-2-6-1 16,0-2-2-16,0 0-6 0,1 1 0 15,-3-5-6-15,0-2-11 0,0-1-7 0,1-1-13 16,-1 0-20-16,-2-2-30 0,0-1-17 15,0-3-15-15,0-3-12 0,-5 4-14 0,5-4-15 16,0 0-417-16,-13-10 193 0,5 5 129 16</inkml:trace>
  <inkml:trace contextRef="#ctx0" brushRef="#br0" timeOffset="17514.4812">3955 2192 5 0,'-6'-4'107'0,"4"1"-7"0,0-3-4 0,2 6-11 16,0-9-9-16,4 3-7 0,5-1-8 16,1-4-5-16,9 3 4 0,2-3-12 15,3-2-10-15,10 1 2 0,8-5-8 0,5 5-2 16,1-4-3-16,3 1 1 0,-2 3-2 15,-9 1-11-15,-2 4 3 0,-2-1-1 16,-7 0-2-16,-3 3-2 0,-1 1-17 0,-5-2-6 16,-4 4-6-16,-5 0-23 0,0 0-32 15,-7 0-243-15,-4 2 107 0,0 0 70 16</inkml:trace>
  <inkml:trace contextRef="#ctx0" brushRef="#br0" timeOffset="20457.9855">4171 3777 81 0,'-20'39'134'0,"-2"-2"-11"16,6 2-12-16,-2 4-6 0,-5 23-4 15,-1-2-8-15,4 0-12 0,-2 2-9 16,6-13-3-16,1-6-5 0,2 0-2 0,0-3-2 16,1-1-14-16,-4-1-4 0,6-10-12 15,0-3-31-15,1-4-22 0,0-4-23 16,3-4-28-16,0-2-31 0,2-8-244 0,1-1 119 15,-1-6 78-15</inkml:trace>
  <inkml:trace contextRef="#ctx0" brushRef="#br0" timeOffset="20712.293">4099 3554 77 0,'4'-2'142'0,"-4"2"3"15,0 0 0-15,20 18-1 0,-10 0-5 0,-2 4-1 16,6 8-8-16,0 12-13 0,-1 3-8 16,8 23-6-16,-2-4-13 0,3 3-4 15,-4 2-11-15,4-3-7 0,-1-1-8 16,-5-9-4-16,0-11-6 0,-2 1-2 0,1-1-7 16,0-3-1-16,-4-7-8 0,-3-2-14 15,-2-5-21-15,0-4-24 0,2-1-23 16,-4 0-25-16,-2-7-34 0,-2-1-31 0,-2-5-421 15,-2 1 191-15,-4-4 125 0</inkml:trace>
  <inkml:trace contextRef="#ctx0" brushRef="#br0" timeOffset="20894.8034">3966 4417 9 0,'-8'-7'152'0,"1"1"1"16,3-2-11-16,0 1-17 0,4 0-9 15,4-4-11-15,4 0-10 0,5-1-13 0,4-2-3 16,6-2-8-16,7-1-2 0,15 0-10 16,20-8-6-16,5 2-19 0,2 1-25 15,2 3-36-15,4 0-48 0,-3 2-351 16,5 0 145-16,-17 7 96 0</inkml:trace>
  <inkml:trace contextRef="#ctx0" brushRef="#br0" timeOffset="21639.8271">6161 3934 146 0,'0'0'167'0,"-6"14"-7"0,4-3-9 0,0 6-6 16,2 2-13-16,-2 3-9 0,2 5-14 15,-2 2-4-15,2-1-14 0,-2 5-7 0,2-1-5 16,-3 0-10-16,1 1-6 0,2-3-9 16,-5-3-4-16,3-1-4 0,0-5-4 15,0-2-2-15,0-2-5 0,0-2-5 16,-2-5-3-16,0-3-5 0,-1-6-2 0,5-1-1 15,-12-12-2-15,6-2 0 0,-3-5-5 16,0-8 1-16,3-6-4 0,-2-1-1 16,4-2-2-16,0-2 2 0,4-2 0 15,0 2-1-15,6-2-3 0,2 4-2 0,7-6 3 16,4 6-2-16,2-2 2 0,5 9-1 16,1 0 0-16,5 3 0 0,-2 6-1 0,-2 6 2 15,2 2-4-15,-2 6-1 0,-7 3 3 16,1 3-1-16,-4 3 3 0,0 7 1 15,-4 4-1-15,-3 2-3 0,-5 5 1 16,-4 0 1-16,-4 2 1 0,-4 3-1 0,-5 3 1 16,-3-3-2-16,-4 4-2 0,0-4 3 15,-2 0-1-15,4-2 1 0,1-6 6 0,0 0 0 16,2-2 3-16,3-3 0 0,1-1 0 16,2 0-1-16,3-5-3 0,2 4 4 15,4-4-1-15,6-2 0 0,6 2-2 16,5-1 1-16,4-4-1 0,2 4-2 0,5-2 2 15,0 2-3-15,-1-1 1 0,3 3-1 16,2 0-1-16,-7 1 0 0,1-1 0 16,-4 5-1-16,-4-1-1 0,-1 1 1 0,-1 4 3 15,-6 1 1-15,-4 1-2 0,-4-3 6 16,-4 3 0-16,-6 0 3 0,-2 2 10 16,-5-1 10-16,-4-1 7 0,-4 0 6 0,-7-4-1 15,-1 0-1-15,-3-1 0 0,-4-6-2 16,0 1-2-16,3-6 1 0,-1 0-4 0,2-6-8 15,2 0 2-15,1-3-6 0,1-4-3 16,0-5-5-16,7 2-15 0,0-2-30 16,2 0-37-16,5-1-42 0,-2 1-33 15,6 0-72-15,4 1-667 0,-1 0 298 0,5-3 197 16</inkml:trace>
  <inkml:trace contextRef="#ctx0" brushRef="#br0" timeOffset="22360.1304">9427 3992 53 0,'4'-4'167'0,"0"-2"-6"16,1 0-14-16,-1-4-8 0,0 3-9 0,-1-7-1 16,-1 3-10-16,-2-3-4 0,-5-1-4 15,3 0-8-15,-4-2-7 0,-5 0-5 0,-1 1-7 16,-6 3-7-16,0 2-6 0,-8 4-7 16,-5 2-3-16,-5 4-7 0,-9 8 1 15,-8 4 2-15,-19 14-1 0,0 6-1 16,7 5 2-16,4 4-2 0,3 5-6 0,9 5 0 15,7 0-3-15,12-6-1 0,9-4 2 16,9-6-4-16,8 0 0 0,4-2-2 16,10 0-2-16,13 2-2 0,7-3-1 0,8-1-1 15,21-1-6-15,5-4-1 0,-7-8-5 16,-5-5-1-16,3-3-2 0,3-3-1 16,-3 0-2-16,-9-5-3 0,1 2-1 0,-5-3 0 15,-6 0-5-15,1-3-1 0,-8 3 3 16,-4 0-7-16,-2-1-3 0,-1-1-11 0,-4 0-26 15,0-2-31-15,-4 0-35 16,-1 1-36-16,-2-2-55 0,-5 0-653 0,1-1 288 16,-1-3 190-16</inkml:trace>
  <inkml:trace contextRef="#ctx0" brushRef="#br0" timeOffset="23314.8318">11804 3995 16 0,'0'0'141'0,"0"0"-10"16,0 0-1-16,0 0-9 0,0 0-9 0,0 0-9 16,0 0-9-16,0 0 0 0,0 0-9 15,0 0-5-15,0 0-6 0,0 0-5 16,0 0-7-16,0 0-7 0,0 0-6 0,0 0-3 16,0 0-6-16,9 1-2 0,-9-1-1 15,0 0-8-15,0 0 3 0,0 0-5 16,0 0-4-16,0 0 0 0,0 0-3 15,0 0-3-15,0 0 2 0,0 0-7 0,0 0-2 16,0 0 3-16,0 0-4 0,0 0 0 16,0 0 0-16,0 0-3 0,0 0 0 15,0 0 3-15,0 0-5 0,0 0 0 0,0 0 1 16,0 0 1-16,0 0-7 0,0 0 0 16,0 0-8-16,0 0-24 0,0 0-32 15,0 0-34-15,0 0-48 0,0 0-368 0,0 0 175 16,0 0 115-16</inkml:trace>
  <inkml:trace contextRef="#ctx0" brushRef="#br0" timeOffset="24822.7962">11627 3941 115 0,'0'0'157'0,"0"0"-19"16,0 0-13-16,0 0-9 0,-16-13-20 16,10 3-1-16,0 1 0 0,-1-5-8 15,1 1-7-15,0-2-8 0,0 0-6 0,-1-3-3 16,2 3-5-16,1-1-6 0,0-2-5 15,2 3-5-15,0-1-6 0,2 3-4 0,0-1-1 16,0 3-2-16,2 2-4 0,2 0-4 16,5 0 0-16,0 6-2 0,1 1-3 15,3 4-7-15,4 1 1 0,2 3 5 16,1 6-4-16,6-1-2 0,2 6-3 0,1 0 5 16,-1 1-3-16,0 1-1 0,-1 1-1 15,-1-4-5-15,-2 1-1 0,-2-2 3 16,-3-4 0-16,0 1 2 0,-4-2-2 0,-1-2 2 15,2-5-3-15,-6-1 5 0,0-4 0 16,1-4-5-16,-2-1 2 0,-1-4 1 16,-1-3 1-16,-1-1-2 0,-2-1-3 15,0 0 2-15,-2-4 0 0,0 1 1 16,0 2-2-16,0-2 1 0,1 1-4 0,-1 2-11 16,1 2-3-16,-1 3-33 0,0 0-22 0,0 3-18 15,2 2-6-15,2 2-23 0,2 3-28 16,-8 1-301-16,22 7 152 0,-14-1 100 15</inkml:trace>
  <inkml:trace contextRef="#ctx0" brushRef="#br0" timeOffset="25224.0772">12738 3856 69 0,'-7'-10'153'0,"-1"-2"-14"16,-1 3-21-16,-4 1 6 0,-1 1-11 0,-4 1-6 15,0 3-9-15,-3 3 0 16,-5 3-6-16,-2 6-2 0,-5 3-3 0,-5 7 5 16,-2 4-8-16,4 3-6 0,-3 2-3 15,5 4-5-15,3-1-4 0,3 2-5 0,8 0 1 16,2-3-5-16,6 1-6 0,3-5 7 15,7-1-4-15,4-1 1 0,7 1 0 16,3-4-3-16,10 3-6 0,1-7-4 0,4 0-1 16,5-4-4-16,2-2-3 0,0-1-2 15,2-2-3-15,2-2-3 0,0-2-4 16,-7-1 0-16,1-2-7 0,0-1 2 0,-7 0 0 16,1 0-3-16,-5 0 1 0,0 0-3 15,-2 0-1-15,-3 0-3 0,-2 0-1 16,-2 0-21-16,-1 0-22 0,0 0-29 15,-1 0-34-15,-1 0-36 0,-9 0-53 0,12-1-550 16,-12 1 251-16,7-4 166 0</inkml:trace>
  <inkml:trace contextRef="#ctx0" brushRef="#br0" timeOffset="28202.7692">8866 4027 29 0,'4'-6'49'0,"3"-1"-1"16,-1 2-1-16,1-1-2 0,-1-1 1 0,0 0-3 16,-2 3-1-16,0-2 3 0,3 3-3 15,-2-2-1-15,-5 5-3 0,6-1-1 16,-6 1-3-16,0 0 17 0,-4 22 7 16,-3-4 1-16,-2 9-3 0,-3 5 5 0,-1 4-5 15,2 1 4-15,-1 0-6 0,3 0-7 16,5-7-1-16,4 1 1 0,2-5 3 0,7-1 5 15,1-2 2-15,12-3-2 16,2-5-1-16,11-3-4 0,1-6-2 0,0-3-6 16,8-9-5-16,7-4-2 0,-4-3-2 15,1-6-5-15,-1-2-5 0,-5-3 2 0,-4-2-5 16,-2-5 1-16,-7 3-4 0,-3-5-2 16,-7 4 2-16,-6 3 4 0,-5 3 0 15,-8 4-2-15,-2 4-3 0,-10 2 1 16,-6 7-4-16,-4 6 1 0,-19 6-3 0,-7 11-1 15,-27 13 0-15,8 11 1 0,-3 6-3 16,9-1 1-16,5 1-1 0,12-1 0 16,15-9-1-16,11-8 1 0,10-2-1 0,8-2 1 15,6-4 0-15,12-2 2 0,4-2-1 16,8-3 1-16,5-7 1 0,4-1-3 16,1-5-1-16,5-4-1 0,-3-4 0 0,4-7-1 15,-1-3 3-15,-5-6-4 0,-4-2 1 16,-4-5-5-16,-5-4 1 0,-5-2 1 15,-10 3-1-15,-7 5-2 0,-8 1 1 16,-3 4-1-16,-10 4-2 0,-12 1 3 0,-8 11 0 16,-7 4 0-16,-3 5-2 0,-11 9 3 15,-18 10-5-15,21 0 2 0,7-3 0 0,7 1 5 16,10 1-5-16,5-1 1 0,8-3 0 16,8 2-2-16,7 0-8 0,6-4-13 15,8-1-18-15,2 4-23 0,14-1-29 16,3-3-48-16,7-3-468 0,3-3 207 0,5-3 137 15</inkml:trace>
  <inkml:trace contextRef="#ctx0" brushRef="#br0" timeOffset="28865.991">12051 3621 19 0,'-22'-9'116'0,"0"-1"-6"0,1 6-9 16,5 1-8-16,-6 3-8 0,3 1-6 0,-6 7-5 15,0 1 1-15,-5 5 2 0,-2 5-14 16,-2 6 4-16,3 3-6 0,1 2-9 0,4 1 0 16,7-2-6-16,7 1 0 0,8-3-5 15,4 1 0-15,10-3-3 0,9 2-1 16,13 0 0-16,12-7-8 0,24 5 0 16,-5-13-3-16,-4-5-3 0,5-3-3 0,-1-6-5 15,24-3 4-15,-6-13-2 0,-1 1-3 16,-6-8-3-16,-6-3-1 0,-7-6 0 15,-17 1-1-15,-12 5-7 0,-10 1 9 0,-7 0-11 16,-11 4 7-16,-6 7 0 0,-13-2 2 16,-15 5-1-16,-8 4 7 0,-19 6-3 15,-32 7 4-15,-8 13-4 0,-20 13 4 0,3 13 0 16,8 6 2-16,7 6-5 0,14 6 3 16,13 4-3-16,23-7 0 0,13-1-3 15,15-9 1-15,13-7-1 0,12-5 1 16,7-2 1-16,17 1-2 0,20 4 5 0,11-8-1 15,11-10-1-15,6-5 2 0,-6-11-4 16,-5-7-3-16,22-4-4 0,2-10 4 0,0-9-1 16,-4-7-4-16,-7-7 4 0,-6-3-5 15,-11-5-3-15,-10-2 2 0,-13-1 2 16,-16 6-6-16,-16 12 4 0,-10 3 0 16,-9 6-1-16,-14 7 0 0,-18-1 3 0,-11 10 1 15,-9 7-4-15,-28 9-5 0,-4 7 4 16,-1 4 5-16,9 3-3 0,7 2-2 15,12 2 0-15,9 2-11 0,19-5-24 0,14 3-26 16,9-5-43-16,10 1-51 0,7-5-406 16,11-3 191-16,8-1 126 0</inkml:trace>
  <inkml:trace contextRef="#ctx0" brushRef="#br0" timeOffset="29409.5434">13758 4321 19 0,'0'0'184'0,"0"0"-2"0,0 0-16 0,2-14-9 16,8-1-16-16,4-6-2 0,4-6-8 16,8-7-1-16,1-6-7 0,9-16-6 15,0-1-10-15,5-2-8 0,-3-1-11 16,-2 2-10-16,-1 1-6 0,-7 11-9 0,-5 8-2 16,-2 1-1-16,-4 9-5 0,1 4-7 15,-8 3-5-15,2 5-3 0,-3 5-4 16,0 4-6-16,-1 4 2 0,-8 3-7 15,13 18 1-15,-5 3-6 0,-4 5 3 0,-2 10-2 16,3 5-2-16,-3 13-2 0,2-2-1 16,0 3-1-16,-1 4-7 0,1-3-20 0,-2-1-22 15,0-2-30-15,0-9-22 0,0 0-30 16,0-4-38-16,-4-8-32 0,0-5-474 16,-2 0 225-16,-5-6 148 0</inkml:trace>
  <inkml:trace contextRef="#ctx0" brushRef="#br0" timeOffset="29567.1221">13762 4189 65 0,'8'-10'148'0,"8"1"-20"0,2-1 9 16,8 1-8-16,7-3-5 0,17 2-15 0,2-1-17 16,7 4-8-16,26-5-18 0,0 3-37 15,0 3-60-15,-13 0-60 0,-13 1-246 16,0 1 115-16,-4 0 75 0</inkml:trace>
  <inkml:trace contextRef="#ctx0" brushRef="#br0" timeOffset="29949.1021">15064 3982 104 0,'4'-4'157'16,"-4"4"-14"-16,0 0-10 0,0 0-16 15,0 0-11-15,0 0-12 0,0 0-9 16,0 0-8-16,0 0-7 0,15 10-2 0,-9-7 0 16,0 1-6-16,1-3-2 0,4 1-4 15,1 1-2-15,3-3-6 0,2-3-6 16,0 1-4-16,0-2-1 0,0 0-7 0,-1-5-5 16,0 0-1-16,0-4-2 0,-3-2-1 15,0 2-2-15,-5 0 2 0,-1-2-3 16,-3 2 1-16,-4 2 0 0,-2-1-2 0,-2 3-4 15,-7 1 3-15,-4 2 3 0,-2 4-1 16,-1 2-1-16,-4 2 3 0,-2 6 0 16,3 3-1-16,1 5 0 0,0 0 2 15,4 4-6-15,0 1 8 0,6 2 2 0,4 2-2 16,4-1 0-16,2 2-2 0,4-1 0 16,4 0-2-16,0 0-3 0,6-4-11 0,0-1-23 15,3-2-37-15,2-5-41 0,0 0-53 16,1-7-501-16,0 0 221 0,2-6 146 15</inkml:trace>
  <inkml:trace contextRef="#ctx0" brushRef="#br0" timeOffset="30565.456">15642 3863 101 0,'14'-2'107'0,"1"2"-10"0,2 2-4 16,0 0-10-16,1 6-7 0,-6-1-3 15,0 5-4-15,-1 1-11 0,-4 0-5 0,-3 1-2 16,-2-1-5-16,0 1 0 0,-4-2 6 16,0-1-1-16,0-2 1 0,0 1-1 15,-1-2-3-15,3-1 2 0,-2-4-2 0,2-3-6 16,0 0-3-16,0 0-6 0,0 0-3 16,0 0 5-16,11-21-8 0,-5 11-8 15,3-2 1-15,-3-1-1 0,2 1 6 0,-2 2-2 16,-1 3 3-16,2-1 1 0,-3 0-6 15,-2 4-1-15,2 1-5 0,-4 3 4 16,0 0-3-16,0 0 0 0,4 18-1 0,-2-6-3 16,0 1 3-16,0 3-5 0,0-1-2 15,2 3 1-15,4-4 2 0,-2 4-5 16,4-3 2-16,-1-2 1 0,3 1-4 16,1-3 0-16,0-1 3 0,1-3 0 0,0-1-1 15,-2-4 1-15,3-2-1 0,-5 0-3 16,3-4-1-16,0 0 0 0,-3-3-7 0,0-3 1 15,0-1 3-15,-4-1 0 0,2 0 0 16,-4-1-4-16,0 4 4 0,1 1-6 16,-3-1-1-16,0 4 8 0,0 0-1 15,0 2-2-15,-2 3 1 0,0 0 0 0,0 0-1 16,5 11 1-16,-3-4-1 0,4 1 7 16,-2 0-3-16,5-1 0 0,1 1-1 0,1 1 1 15,2-1-1-15,3-2 2 0,2-1 2 16,-2-1-1-16,1 0-2 0,1-4 3 15,-2-2-1-15,2 0-1 0,-4-3 1 16,1-3 3-16,-3 0 5 0,-3-3-3 0,-3-1-1 16,-3 1-3-16,-3 0 2 0,-5-1 1 15,-5-1-4-15,-7 0 0 0,-4 2-1 16,-3 3 1-16,3-3-6 0,-2 4-5 0,4 1-18 16,-1 3-23-16,4 0-23 0,1 2-33 15,0 2-23-15,5 2-24 0,-1 0-354 16,5 0 171-16,1 0 114 0</inkml:trace>
  <inkml:trace contextRef="#ctx0" brushRef="#br0" timeOffset="30822.7645">16556 3996 39 0,'7'10'49'15,"-5"-2"4"-15,0-1 15 0,0 1 14 16,-2 0 6-16,-2-1 11 0,2-1 7 0,-2 0 11 16,2-6 5-16,0 9 6 0,0-9 1 15,-2 4-5-15,2-4 0 0,0 0-9 16,0 0-12-16,0 0-9 0,0 0-11 16,12-17-10-16,-1 9-11 0,1-1-27 0,1-3-32 15,6 1-49-15,1 0-35 0,-2-1-47 16,3-1-430-16,1 0 189 0,0 1 126 0</inkml:trace>
  <inkml:trace contextRef="#ctx0" brushRef="#br0" timeOffset="31318.4388">17204 3766 150 0,'0'0'159'0,"0"0"-7"0,6 7-6 0,-6 2-3 15,0 0-11-15,-2 4-16 0,2 2-8 16,-4 4-6-16,2 0-9 0,-3 4-9 0,-3 0-6 16,2 0-6-16,-3-3-8 0,0 1-4 15,-1 0-3-15,2-5-9 0,-1-1-7 16,0-3 0-16,3-5-2 0,-2-1-5 16,-3-6-1-16,3-2-3 0,-3-5 0 0,0-3 2 15,3-5 1-15,-2-4 3 0,2-5-4 16,0-2 0-16,2-2-4 0,4-5-6 0,0 3-1 15,4-3-5-15,2 5 4 0,8-4-5 16,0 1 1-16,2 3-2 16,6 1-3-16,-1 4-3 0,2 2 2 0,2 4-6 15,-3 3 1-15,-2 3-2 0,-3 2 1 0,0 4 0 16,-4 4-5-16,-3 2 3 0,-2 4-3 16,-2 1 4-16,-6 3 0 0,0 4 0 15,-2 0 0-15,-2 2-1 0,0 1 3 0,1-1-1 16,1 2-2-16,0 1 2 0,-1-2 0 15,3 2 5-15,2-2-1 0,4 2 5 16,3 4-1-16,2-1 2 0,1-1-4 0,0 1 2 16,2 0-4-16,-2-2 7 0,0 2 6 15,-4-3 3-15,1-1 2 0,-5 3 1 16,-2-1 2-16,-6 0-6 0,-3 2-2 16,-5 0-2-16,-10 0-8 0,-1 0-36 0,-7-2-50 15,-4 2-66-15,-6-4-79 0,-3-2-546 16,-7-2 260-16,-5-2 172 0</inkml:trace>
  <inkml:trace contextRef="#ctx0" brushRef="#br0" timeOffset="31638.5842">13322 4652 1623 0,'-74'9'21'16,"14"-1"34"-16,14-2-15 0,12-1-3 0,7-3-3 15,9 2 10-15,10 0 17 0,12-2 24 16,18-1 7-16,24-1-3 0,53-5-4 0,51-3-7 16,31-3 2-16,84-2-3 0,20-1-7 15,5 0-5-15,2 0-4 0,7 1-7 16,-7-2-8-16,-13 5 0 0,-20 0-8 16,-12 1-2-16,-56 3-1 0,-5-3-2 0,-10 6-5 15,-15-4 2-15,-13 3-4 0,-37-2-3 16,-11 2-2-16,-24 0 4 0,-18 3 3 15,-12 1 4-15,-3-2 2 0,-10 0-8 0,-3 0 3 16,-2 0-3-16,-8 2-4 0,2-2-19 16,-5-2-33-16,-7 3-56 0,1-5-65 15,-2 0-79-15,-3 2-736 0,-4-4 328 16,-2-1 217-16</inkml:trace>
  <inkml:trace contextRef="#ctx0" brushRef="#br0" timeOffset="32753.1308">19668 3625 48 0,'0'0'119'0,"0"0"7"0,4-2-12 0,-4 2 2 15,0 0-9-15,0 0 6 0,6-4-6 16,-6 4-8-16,0 0-1 0,0 0-3 15,0 0-12-15,0 0-3 0,0 0-7 16,0 0-8-16,0 0-4 0,0 0-5 0,0 0-5 16,0 0-7-16,8 0-4 0,-8 0-5 15,0 0-1-15,0 0 0 0,0 0-6 0,0 0-5 16,0 0 4-16,0 0-3 0,0 0 1 16,0 0-3-16,0 0 0 0,0 0 3 15,0 0-10-15,0 0 6 0,0 0-3 16,0 0 0-16,0 0 0 0,0 0-5 0,0 0 0 15,0 0-1-15,0 0-2 0,0 0-2 16,0 0 2-16,0 0 0 0,0 0-8 16,0 0 2-16,0 0 5 0,-10 13-5 0,10-13 1 15,-2 5 1-15,2-5-5 16,-4 3 2-16,4-3 1 0,0 0 2 0,-4 8 0 16,4-8 0-16,0 0 7 0,-3 4 4 0,3-4 8 15,0 0 6-15,0 0 13 0,0 0 0 16,0 0 2-16,0 0-6 0,0 0-4 15,-14-12-3-15,9 6-8 0,-1 1 0 16,2-1 0-16,-3-1-3 0,3-3-3 0,-2 2-1 16,0-1-2-16,2-1-1 0,-4 2 0 15,4 1 1-15,2-3-2 0,-2 2-1 0,2 0-3 16,0-1-2-16,2 0-1 0,0 2-2 16,2-1 2-16,0 1-4 0,2 1-2 15,2 0 2-15,2 2-1 0,-2 0-10 16,2 2 5-16,0 2 1 0,-8 0-1 0,26 8 0 15,-11-3-1-15,-1 5 3 0,8 0-2 16,-1 2 2-16,6 5 1 0,1-3-2 16,-3 4 0-16,5-3 2 0,-3-2-4 15,3 2 4-15,-6-3-1 0,1-3 2 16,-4 1 1-16,0-2 0 0,-4-1 2 0,0-3 3 16,0-2 1-16,-2-4-1 0,0-2-1 15,-3-3 0-15,3-5-4 0,-2-1 2 0,-1-4-2 16,-1-2 0-16,-2-2-2 0,-1-3-4 15,-2 1-5-15,-2 1-10 0,1-1-17 16,-1 4-22-16,-2 2-21 0,2 2-29 0,-2 1-43 16,0 3-32-16,3 4-27 0,-3 3-461 15,2 0 228-15,-4 4 150 0</inkml:trace>
  <inkml:trace contextRef="#ctx0" brushRef="#br0" timeOffset="33228.8627">20924 3627 64 0,'8'-4'124'0,"-2"2"4"16,-2-2-11-16,-4 4-6 0,8-4-15 0,-6 1-5 16,-2 3-2-16,0-6-8 0,0 6-10 15,-6-9-5-15,0 5-4 0,-4 2-7 16,-6 1-6-16,-3-2-3 0,-2 3-3 16,-2 3 0-16,-9 0 3 0,-4 6-2 0,-4 3 5 15,-9 3-3-15,-2 2 2 0,-14 12 0 16,1-1-3-16,7 5-2 0,13-4-2 0,6-3 0 15,6 2 1-15,7-3-4 0,3 1 0 16,5 4 3-16,9-7 1 0,4 4-4 16,6 1 0-16,6-3-3 0,9 3-2 15,3-4-4-15,4 0-2 0,4-3-2 16,3-1-2-16,1-3-1 0,2-4-6 0,3 1 0 16,-1-3-4-16,-1 1 2 0,-1-5 0 0,-6 2-4 15,-1-4 1-15,1 0-3 16,-10 1-4-16,2-2-2 0,-3 0-15 0,0-2-22 15,-5 0-34-15,1 0-40 0,-5-1-46 16,1-2-520-16,2 1 229 0,-11 0 152 0</inkml:trace>
  <inkml:trace contextRef="#ctx0" brushRef="#br0" timeOffset="35263.6248">19452 3499 43 0,'0'0'70'0,"0"0"-6"16,0 0-3-16,16 11-9 0,-9-5-5 15,0 1 3-15,-3-1-8 0,2 3 1 16,0-1-3-16,2 3-1 0,1-2-3 16,0-2-1-16,-1 4 3 0,5-3-3 0,-1 0 9 15,4 1-2-15,2-5-6 0,8 2 20 16,-1 0-11-16,7-4-2 0,2 0 2 0,2-4-2 15,9 0 2-15,-1-4 0 0,9-1-3 16,-1-3-5-16,-1-1 3 0,0-3-2 16,-5 0-2-16,1-3 3 0,-7 3-1 15,-6-2 0-15,-2 5 0 0,-7-1 4 0,-3 5-3 16,-4-1-5-16,0 3-5 0,-4 0-6 16,-3 4-9-16,-2 2 6 0,-3 5-1 15,-2 4-3-15,-2 5 1 0,0 6-2 16,1 4-9-16,-1 6 5 0,2 5 2 0,2 2-3 15,2 0 1-15,4 0-2 0,4 3-1 16,1 2 4-16,4-5-2 0,0-4-2 0,5-3-1 16,-3-6 0-16,2-6 2 0,1-3 2 15,3-1-4-15,-3-7 2 0,1-1 4 16,-1-7-4-16,0-2 2 0,-2-7-5 16,2-1 5-16,-5-5-3 0,3-6-3 0,-6-4 0 15,-2 2-1-15,-8-1 1 0,-4 3-5 16,-2 2 0-16,-6 2-3 0,-6 3 0 0,-4-1 4 15,-4 4-3-15,-2 5-1 0,-3 6 1 16,2 0-3-16,-4 11 3 0,-3 2 2 16,5 4-4-16,-1 2-3 0,4 6 1 15,6-3 2-15,4 1-3 0,4 0 5 16,4-1-2-16,2-2 0 0,2-1-4 0,2-1 6 16,0-2 0-16,4-4 4 0,0-1-2 15,0-3 2-15,0-2-1 0,0-6 4 16,-1 0-4-16,-1-6-2 0,1-2 3 0,-5 1-6 15,-2-5-2-15,-5 1 1 0,-1 0-5 16,-9-2-1-16,-5 3-6 0,-4-1-10 0,-4 4-13 16,-1 1-13-16,-1 5-22 0,2-1-16 15,3 2-29-15,1 3-378 0,4 2 170 16,4 2 111-16</inkml:trace>
  <inkml:trace contextRef="#ctx0" brushRef="#br0" timeOffset="35689.5038">21942 3693 85 0,'0'-9'160'0,"-2"-2"-22"15,-4-1-13-15,-2 3-13 0,-7 1-7 16,-8 1-15-16,-4 1-4 0,-7 6-1 16,-9 3-2-16,-9 7 2 0,-21 9-7 0,-1 10-2 15,5 2-5-15,-2 9-1 0,4 0-7 16,5 1-2-16,9 3-7 0,9 0 3 15,14-9-10-15,9 1 1 0,9-7-2 0,8 2-2 16,6-1-2-16,6 3-7 0,9 0 3 16,6-1-3-16,6-2-4 0,8-5-3 15,3-2-3-15,4-2-1 0,3-6-6 0,-1-3-3 16,-5-3-5-16,1-1-18 0,-4-3-18 16,-4-3-16-16,-5-1-26 0,-3-1-35 15,0 0-22-15,-5-3-20 0,-3 2-418 16,-2-3 192-16,0 2 126 0</inkml:trace>
  <inkml:trace contextRef="#ctx0" brushRef="#br0" timeOffset="39046.4879">4174 5395 18 0,'-11'-3'122'0,"1"3"-20"0,-2 0 9 0,-2 5-14 15,-3 2 4-15,-4 5 0 0,0 3-6 16,-3 6-1-16,-6 9-4 0,3 3 3 0,0 5-8 15,-8 13-5-15,11-1 0 0,2-6-6 16,3 1-9-16,5 1-3 0,3-1-5 16,4-8-3-16,5 1-8 0,6-4-2 0,8-1-4 15,2-6-2-15,7-2-4 0,7-6-7 16,4-9 1-16,8-1-7 0,5-8 3 16,3-2-2-16,9-8 0 0,0-1-7 0,-7-6 2 15,17-9-3-15,-21 0-1 0,-10 1-5 16,-5-7 1-16,-5-1-1 0,-9 1-2 15,-10-1 3-15,-7-1-5 0,-7-1-2 0,-6 0 2 16,-9-4-3-16,-8 6-1 0,-2 1-3 16,-7 6 0-16,-1 6 1 0,-1 4-1 15,2 5-2-15,1 4-13 0,6 3-13 16,2 1-14-16,7 2-28 0,4 4-16 16,4 2-25-16,5 1-24 0,4 0-377 0,6 1 175 15,6 2 116-15</inkml:trace>
  <inkml:trace contextRef="#ctx0" brushRef="#br0" timeOffset="39485.2933">6266 5447 37 0,'-14'0'176'16,"0"1"-14"-16,-4 3-12 0,1 1-10 0,-1 3-16 15,-2 5-11-15,2 3-2 0,-4 5-8 0,3 3-7 16,2 3-11-16,4 2-4 0,3 1-5 16,2 1-8-16,4-1-6 0,4 1-8 15,4-1-1-15,4 1-6 0,4 0-1 16,6-5-4-16,3-1-3 0,4-4-2 0,2-3-1 15,5-6-3-15,5-3-3 0,-6-5 1 16,3-6 1-16,4-3 5 0,-2-5 5 16,0-3 2-16,-5-4 11 0,5-7-5 0,-8-7-4 15,-3-6-4-15,-1-3-2 0,-8-2-9 16,-4-4 3-16,-6 5-5 0,-8-3-6 16,-4-4 1-16,-8 5-4 0,-6 3-8 15,-10 5 2-15,-2 5-1 0,-8 2-2 0,-2 10-2 16,-5 5-11-16,2 7-15 0,-2 2-22 15,3 8-25-15,0 2-26 0,-3 9-33 16,7 1-41-16,3 6-37 0,0 3-459 16,9-3 224-16,6 2 149 0</inkml:trace>
  <inkml:trace contextRef="#ctx0" brushRef="#br0" timeOffset="40211.5772">4064 7236 121 0,'-9'0'131'0,"9"0"-5"16,-17 8-10-16,9 4-2 0,-6 6-2 15,4 2-6-15,-2 3-9 0,3 9-3 16,1 2-7-16,1 2-7 0,5 5-5 16,2-2-10-16,2 0-1 0,5-3-7 0,1-2-12 15,7-1-2-15,5-6-1 0,2-4-2 0,6-5 0 16,7-5 0-16,4-8-9 0,3-4-2 15,2-4 2-15,3-9-1 0,-3-5 4 16,-1-4-4-16,-5-4 6 0,-6-3-7 16,-4-2 1-16,-5-4-1 0,-11 3-3 0,-3-2-4 15,-7 0-2-15,-9-3-2 0,-7-4-2 16,-7 2-5-16,-9 2-5 0,-2 7 5 16,-4 5-9-16,-3 4 3 0,0 7 0 0,-1 5-7 15,2 2-15-15,2 5-18 0,1 1-21 16,7 3-27-16,0 1-31 0,7 3-28 15,3 2-435-15,6-1 196 0,6 4 129 0</inkml:trace>
  <inkml:trace contextRef="#ctx0" brushRef="#br0" timeOffset="40507.8075">6667 6867 25 0,'7'2'220'0,"-7"-2"-12"0,8 4-16 0,-4 2 0 16,-2 3-11-16,2 6-6 0,-4 4-8 16,2 2-10-16,-2 8-14 0,0 2-12 15,0 1-8-15,0 8-9 0,0 2-10 0,0 2-15 16,2-1-5-16,-2 6-8 0,0-2-6 15,0-2-8-15,3 1-6 0,-3-2-9 0,0 0-21 16,2-2-22-16,0-6-35 0,-2-4-31 16,0-2-33-16,0 0-38 0,0-4-55 15,-2-5-539-15,2-4 247 0,-5 0 163 16</inkml:trace>
  <inkml:trace contextRef="#ctx0" brushRef="#br0" timeOffset="41011.9672">4178 8725 92 0,'-2'-13'172'0,"-3"2"2"0,3 4 1 0,0 1-5 15,0 3-8-15,0-1-12 0,2 4-13 16,0 0-8-16,-10 15-10 0,5-1-7 16,-2 8-4-16,1 5-12 0,0 7-2 0,-2 4-4 15,2 5-13-15,-1 7-6 0,2 0-6 16,-1 2-8-16,2 3-5 0,2-2-3 15,-2 1-8-15,4-9-4 0,-2 1-11 0,4-1-15 16,-2-6-18-16,2 1-26 16,2-4-30-16,0-6-36 0,0-3-35 0,0-2-27 15,6-4-34-15,-2-8-409 0,0-3 206 16,2-8 135-16</inkml:trace>
  <inkml:trace contextRef="#ctx0" brushRef="#br0" timeOffset="41503.653">6595 8860 88 0,'0'0'131'0,"0"0"-14"16,-12 6 3-16,7-1-6 0,0 3-2 0,1 6-2 15,0-1-5-15,-2 6-3 0,2 0-4 16,0 4-2-16,0 3-8 0,-1 1-10 16,5 2-6-16,-2 1-3 0,7-2-9 15,-3 3-4-15,6 3-5 0,2-5-7 0,3-1-3 16,4-3-1-16,2-3-3 0,0-5-4 15,2-9-6-15,5 1-5 0,-1-9 0 0,5-3-1 16,0-4-5-16,1-5 0 0,1-2-1 16,4-10 0-16,-2 2-3 0,-3-7 1 15,-1-3 1-15,-6-3 3 0,-4-4 3 16,-5-3 0-16,-4 5 1 0,-7-1-4 0,-4-2 1 16,-6 3 0-16,0 0 2 0,-7 3 4 15,-4 3-3-15,-7 4 0 0,-1 4-3 0,-7 7-1 16,-6 3-3-16,-4 7-2 15,-7 6-4-15,-10 3-8 0,-1 6-15 0,-17 7-21 16,2 3-24-16,9 4-30 0,16-2-33 16,11 0-23-16,8-2-34 0,3 1-395 15,10-2 195-15,-2 0 129 0</inkml:trace>
  <inkml:trace contextRef="#ctx0" brushRef="#br0" timeOffset="42138.236">4267 10728 23 0,'-5'-9'111'16,"1"-1"-5"-16,2 2 3 0,-2 0 7 0,2 0-1 16,0-1 2-16,0 5 7 0,-2 0 2 15,2-2 2-15,-1 2-2 0,3 4-3 16,0 0-11-16,0 0 0 0,-9 16-4 16,7-2-6-16,0 10-6 0,-2 2-6 0,2 11-9 15,0 2-8-15,2 5-6 0,-2-1-7 16,0 9-6-16,2 2-5 0,0-8-4 0,2 8-7 15,-2 1-7-15,2-12-15 0,2 9-14 16,0-13-25-16,0 2-24 0,2-3-26 16,2-4-28-16,0-4-20 0,0-3-24 15,3-6-27-15,-1-5-433 0,5-1 206 0,-2-8 135 16</inkml:trace>
  <inkml:trace contextRef="#ctx0" brushRef="#br0" timeOffset="42635.5787">6678 10349 59 0,'0'-6'167'0,"0"6"-11"0,0-9-4 0,0 9-8 15,0-8-2-15,0 8-4 0,0-5-3 16,0 5-7-16,0 0 0 0,0 0 4 16,0 0 4-16,0 0-2 0,4 29-4 15,-4-10-8-15,2 2-6 0,-4 9-18 0,2 4-2 16,-4 6-10-16,0 4-9 0,0 8-6 0,-4 1-9 16,2 0-4-16,0 1-7 0,-2-3-6 15,1-1-3-15,1-1-8 0,-1-9-5 16,1 2-3-16,2-6-10 0,0 0-9 15,-1-8-10-15,1-1-12 0,0-2-12 16,2-6-18-16,0 0-14 0,-2-1-23 0,2-3-23 16,0 0-30-16,-3-5-31 0,3 1-30 15,-5-1-513-15,3-4 241 0,0-1 159 0</inkml:trace>
  <inkml:trace contextRef="#ctx0" brushRef="#br0" timeOffset="67547.9049">14749 5050 136 0,'-7'-4'157'0,"0"2"-13"0,-1-1-12 0,-2 3-9 15,-3 3-11-15,-8 9-5 0,2 1-2 16,-9 8 0-16,-2 12-5 0,-8 14-1 0,1 8-4 15,3 6-1-15,2 4-4 0,7-2-9 16,3 1 0-16,12-10-9 0,6-8-3 16,6-4-5-16,10 1-4 0,7-3-5 15,11-2-5-15,18 2 0 0,8-7-2 16,-1-12 0-16,-2-8 1 0,1-7-7 0,-3-4 3 16,5-8-1-16,-1-5 9 0,14-8 0 15,-7-12-1-15,-5-4-3 0,-9-8-2 16,-3-11-5-16,-9-5-6 0,-8-7-6 0,-7-6-3 15,-9-2-3-15,-7 12-2 0,-10 9-6 16,-12-15-1-16,-13 6-6 0,-8 9 1 0,-6 7-2 16,-11 7 0-16,-6 6-3 0,-3 6-1 15,9 10-11-15,4 9-22 0,7 3-15 16,-2 5-22-16,3 5-28 0,5 5-33 16,-4 9-31-16,7 7-49 0,2 5-553 0,5 6 258 15,10-1 171-15</inkml:trace>
  <inkml:trace contextRef="#ctx0" brushRef="#br0" timeOffset="68081.8364">15163 6543 12 0,'-6'-9'189'0,"0"-1"-2"0,-1 7-1 15,3-3-12-15,-1 0-10 0,3 2-18 16,2 4-11-16,-8-3-12 0,8 3-6 0,-4 11 6 15,2 0 0-15,-2 10-5 0,2 6-4 16,-2 10-8-16,2 2-7 0,-3 13-5 0,2 1-9 16,-1 3-5-16,0-2-9 0,0 1-5 15,2 3-5-15,-2-3-9 0,0 0-2 16,-1-1-5-16,1-3-5 0,0-1-3 16,0-9-4-16,-1 1-5 0,1-3-16 15,0-10-33-15,2 1-36 0,-3-5-34 0,3 0-34 16,0-7-44-16,2 1-60 0,-4-4-512 15,2 1 252-15,-2-1 166 0</inkml:trace>
  <inkml:trace contextRef="#ctx0" brushRef="#br0" timeOffset="68478.8621">14917 8420 164 0,'0'-17'181'0,"0"2"-5"15,0 1-1-15,0 4-5 0,0 1-8 16,0 3-6-16,0-1-8 0,0 3-12 15,0 4-6-15,0 0 4 0,0 0 0 16,-2 19-4-16,0-2-4 0,0 4-7 0,2 8-5 16,-2 4-5-16,2 1-13 0,-2 6-8 15,2 3-6-15,0 3-5 0,0 0-7 16,0 1-10-16,2 5-3 0,-2-7-8 0,2 1-4 16,-2-1-2-16,2-2-6 0,0-1-2 15,-2-4-3-15,0-6-5 0,2-1-4 16,-2-5-23-16,0-5-23 0,2 0-32 0,-2-2-31 15,0-4-37-15,3 1-38 0,0-3-61 16,-1-3-668-16,0 0 303 0,0 1 200 16</inkml:trace>
  <inkml:trace contextRef="#ctx0" brushRef="#br0" timeOffset="68979.5224">14907 10037 26 0,'0'0'187'0,"0"0"-5"0,-16 2-16 0,9 2-1 16,-2 6-8-16,-1 0 2 0,-1 9-4 16,-3 8-2-16,0 4-11 0,4 1-8 15,-2 4-5-15,3 3-7 0,0-2-9 0,3 3-12 16,4-3-5-16,2-5-8 0,4 7-6 16,2-5-7-16,3 0-8 0,4-6-8 15,1 1-6-15,6-4-3 0,1-2-7 0,5-6-1 16,-2-6-10-16,2-1 2 0,2-6-3 15,1-6-5-15,-1-2 1 0,1-4-3 16,1-3-5-16,-2-6-2 0,-6-2 1 16,2-4-2-16,-5-6-2 0,-4-2 0 0,-6-4 4 15,-3-4-4-15,-6 0 0 0,-4-2-3 16,-7-7 0-16,-8 1-3 0,-11-10 0 16,-7 6-3-16,-6 5-2 0,-3 6 1 0,-1 12-1 15,7 7-1-15,2 7 0 0,1 4-3 16,-1 3-13-16,6 5-23 0,3 0-23 15,-1 6-35-15,4 0-39 0,4 4-46 0,5-1-76 16,2 1-541-16,2-3 271 0,3 1 178 16</inkml:trace>
  <inkml:trace contextRef="#ctx0" brushRef="#br0" timeOffset="70441.6184">20548 4991 44 0,'-4'-5'137'15,"2"0"-7"-15,2 5-14 0,-11-3-7 16,11 3-15-16,-19 7 2 0,5 5-5 0,-4 5-7 15,-3 5-1-15,0 7-5 0,-2 9-4 16,-1 2-1-16,6 3-6 0,1 5-9 16,1-4 0-16,6 2-7 0,6-6-4 0,2-1-2 15,6-4-1-15,6 2-5 0,3-7-4 16,6-1-1-16,4-4-6 0,5-6 5 16,2-5 6-16,3-3 4 0,-1-8-4 0,0-3 7 15,6-6 8-15,1-3 3 0,-4-4 5 16,3-8 0-16,-2-6-2 0,-6-4-6 15,-3-5-4-15,-3-2-3 0,-6-1-9 0,-6-4-1 16,-4 5-3-16,-6 0-3 0,-6 2-5 16,-7 0-3-16,-4 2-2 0,-5 7-1 15,-8-2-5-15,-2 8 0 0,-1 4-6 16,-6 6 4-16,-3 1-4 0,0 6-15 16,2 4-24-16,-1 6-23 0,3 3-23 0,5 7-34 15,3 1-45-15,6 4-50 0,0 3-481 16,9-2 233-16,5 0 154 0</inkml:trace>
  <inkml:trace contextRef="#ctx0" brushRef="#br0" timeOffset="74456.0431">20529 6469 37 0,'0'0'76'0,"0"0"-3"0,0 0-3 0,0 0 1 0,0 0-9 16,0 0 3-16,0 0-6 0,0 0-3 15,0 0-5-15,0 0 2 0,0 0-2 16,0 0-3-16,0 0-8 0,0 0-4 16,0 0 4-16,0 0-6 0,0 0-3 0,0 0-2 15,0 0 9-15,0 0-13 0,0 0 2 16,0 0-2-16,-13 4-3 0,13-4-2 0,0 0-2 16,-10 2-3-16,10-2-1 0,-13 2-6 15,4 0 1-15,-1 1 5 0,-7 5 5 16,-2 2 6-16,-6 7-2 0,-5 2 3 15,-4 8-8-15,-1 1 22 0,-12 15-9 0,5 0-6 16,1 4 0-16,9-7-5 0,9-1 2 16,2-1-3-16,6-6 0 0,4 2-2 15,3-1-2-15,6-3-7 0,4-1 10 16,6-3-2-16,8 3-3 0,6-4 1 0,6-4-2 16,1-4 0-16,7-2 3 0,3-5-2 15,1-3-1-15,-2-3-1 0,-2-4 4 0,5-4 8 16,-3-3 4-16,-1-5 3 0,5-5 4 15,-5-4 0-15,-3-4 0 0,-2-7-4 16,-7 0 0-16,-4-5-4 0,-4-2-2 16,-9 2-4-16,-4 1 1 0,-4-2-5 0,-4 0-3 15,-6 2-3-15,-7-4 1 0,-7 7-2 16,-8 0-1-16,-1 7 0 0,-7 5-2 16,-2 4-1-16,1 5-3 0,1 3-9 0,-2 3-14 15,5 4-16-15,3 2-25 0,3 6-24 16,3 2-24-16,1 1-29 0,6 3-432 15,2 1 194-15,8-1 128 0</inkml:trace>
  <inkml:trace contextRef="#ctx0" brushRef="#br0" timeOffset="78583.4331">20241 8469 10 0,'0'0'64'0,"0"0"-1"0,0 0 0 16,0 0 0-16,0 0 5 0,0 0-3 15,0 0-1-15,0 0 2 0,0 0-6 16,0 0 2-16,0 0-2 0,0 0-6 16,0 0 0-16,0 0-3 0,0 0-8 0,-16 3 3 15,8 0-6-15,0 1 1 0,-2 4-7 16,-3 4 11-16,-2 1 1 0,-2 3 0 15,1 2-5-15,-4 4-2 0,2 7-1 0,2 2-5 16,2 3-2-16,3 3 3 0,3 0-1 16,1 1-7-16,7 2 3 0,3 0-3 15,5-3-1-15,3 0 6 0,7 2-1 0,6-7-2 16,4-2 1-16,5-3-1 0,3-4-2 16,-2-9 0-16,2-3-6 0,3-5 1 15,-6-4-1-15,3-4-1 0,2-4 2 0,0-4 7 16,-2-3 4-16,7-8 6 0,-8-2 1 15,-3-6-2-15,-4-1-1 0,-5-6-2 16,-6-2-3-16,-4 2-2 0,-5-1-7 0,-4-3-3 16,-6 2 2-16,-2-2-5 0,-4 3-4 15,-5 2 0-15,-6-3-3 0,-4 3 0 16,-9 7-5-16,-4 3 2 0,-9 7-6 16,-1 2-7-16,-3 7-9 0,-6 0-17 0,9 8-11 15,-1 2-17-15,3 4-23 0,6 1-28 16,1 1-24-16,5 5-20 0,10 1-404 15,2 0 190-15,3 2 126 0</inkml:trace>
  <inkml:trace contextRef="#ctx0" brushRef="#br0" timeOffset="79461.567">20260 10193 6 0,'-4'-7'102'0,"0"-1"-9"0,-3 2 2 16,1 3-8-16,0-1-7 0,-2 0-2 0,-2 4-12 15,0 4-1-15,-4 3-6 0,-2 7 14 16,0 5-7-16,-3 5 4 0,-7 13-1 15,3-2-4-15,0 4-2 0,2 5-6 16,-1 0-4-16,6 0-3 0,2 2-6 0,4-1-2 16,6-5-5-16,4 0-6 0,4-1 4 15,2 0-4-15,8-3 0 0,6 0-6 16,6-3-6-16,3-5 7 0,7-6-2 0,2 1-1 16,-3-10-7-16,3-1 3 0,-3-10-7 15,1 0 6-15,-4-4-4 0,6-5 0 16,-6-3 2-16,-1-5 7 0,-1-3 2 15,-2-4 1-15,-5-2-1 0,-1-10 0 0,-4-5-1 16,-5-3 0-16,-2-5-1 0,-5-7-4 16,-4-1-2-16,-6-4-1 0,-7-13-1 15,-6 1-4-15,-4 8-1 0,-6 2-4 0,-1 15 2 16,-10-1-1-16,0 8-5 0,0 12 2 16,-4 3 1-16,-5 7-3 0,-4 4-4 15,-2 4-5-15,0 3-13 0,5 4-19 0,1 2-18 16,3 2-13-16,5 1-36 0,3 5-32 15,7-2-424-15,1 4 191 0,10 1 126 16</inkml:trace>
  <inkml:trace contextRef="#ctx0" brushRef="#br0" timeOffset="80999.6722">14793 12270 6 0,'0'0'76'0,"-11"0"-1"0,11 0-11 16,-14 6-3-16,3-1 1 0,-2 5-8 16,0 3 2-16,-3 4 1 0,-4 8-2 15,2 1-1-15,-6 10-3 0,3 1-2 0,1 5 1 16,6 2-6-16,2 0-4 0,5-4 3 16,3-2-5-16,4 2-5 0,4-2 2 15,5-3-8-15,5-1 6 0,12 0-3 0,1-4-3 16,9-5 2-16,-4-10-1 0,6-1-1 15,1-9 1-15,3-5 1 0,0-4-1 16,1-3 3-16,5-2 5 0,-1-9 9 16,-5-3 4-16,-2-4 6 0,-2-3 24 0,-6-6 2 15,-4-4-4-15,-4-3-2 0,-4 0-11 16,-8-5-1-16,-3 0-7 0,-5 6-5 0,-8-4-4 16,-5 0-3-16,-3 1-7 0,-10 2-8 15,-2 6-2-15,-9 4-4 0,-3 6-1 16,-8 6-3-16,-3 8-3 0,-3 1 0 15,1 9-5-15,1 2-9 0,-5 5-14 0,8-1-22 16,5 5-24-16,6 4-33 0,6 1-36 16,9 2-41-16,5 0-463 0,3 2 215 15,7 0 141-15</inkml:trace>
  <inkml:trace contextRef="#ctx0" brushRef="#br0" timeOffset="81509.8086">14975 13497 175 0,'-2'-4'177'16,"2"4"-11"-16,-2-8-12 0,2 8-9 16,0 0-8-16,0 0 2 0,-2 21-2 15,4-4 1-15,-2 4-2 0,0 10-5 0,0 2-8 16,0 8-9-16,2 1-11 0,2 11-7 16,-2 2-8-16,0 3-10 0,5-3-5 15,-3-1-9-15,0 1-6 0,2-2-5 16,-2-2-6-16,3-4-2 0,-2-4-7 0,-1-5-4 15,0-2-4-15,-4-6-3 0,2-3-9 16,0-4-16-16,-2-2-22 0,0-3-38 0,-2-4-45 16,2 4-33-16,-4-6-40 0,2-3-30 15,-2 0-484-15,2-2 235 0,-4 2 155 16</inkml:trace>
  <inkml:trace contextRef="#ctx0" brushRef="#br0" timeOffset="82021.9501">14903 15412 126 0,'-2'-7'194'0,"0"1"-14"0,0 3-9 16,2-2-11-16,0 5-11 0,0 0-10 16,0 0-5-16,0 0-11 0,-6 14-12 15,6-3-2-15,0 9-9 0,-3 5-7 0,1 0-7 16,0 7-5-16,0 0-7 0,2 2-9 16,0 0-7-16,0 2-6 0,0-6-3 15,4 8-5-15,-2-8-4 0,-2 2-6 16,5-1-1-16,-3 0-2 0,0-6-10 0,0-1-5 15,0-3-8-15,-2-2-14 0,2 2-10 16,-2-8-10-16,0 2-11 0,2-1-17 0,-2-4-13 16,0 0-21-16,2 1-20 0,-2 0-17 15,0-3-20-15,-2 3-28 0,2-2-384 16,-2 4 190-16,0 1 124 0</inkml:trace>
  <inkml:trace contextRef="#ctx0" brushRef="#br0" timeOffset="82571.9737">14941 17183 23 0,'-6'-8'201'16,"0"2"-11"-16,-1 3-2 0,2-3-13 16,1 2-7-16,-2 2-11 0,6 2-13 0,-14 8-8 15,5 5-10-15,-4 2-4 0,0 10-2 16,-1 3-1-16,-4 13-10 0,6 8-12 15,-2-1-3-15,0 0-9 0,6 2-5 16,2-3-12-16,4-1-6 0,4-9-6 0,2 3-5 16,6 0-5-16,6-9-4 0,0 1-5 15,8-9-11-15,-1-2-1 0,7-4-7 16,-3-11-3-16,5-4-5 0,2-8-5 0,10-7-1 16,5-2-1-16,8-20-1 0,0 1-3 15,-4-8 3-15,-4 0-4 0,-7-5 2 16,-2 1 0-16,-11 3 2 0,-5 4 0 0,-7-3 14 15,-6-2 7-15,-7 4 8 0,-6-1 0 16,-4-8-5-16,-10 0 5 0,0 3 2 16,-16-4-2-16,2 3 0 0,1 15-2 0,-5 7-3 15,-2 4-2-15,-1 4-4 0,-3 8-3 16,-4 5-2-16,-1 4-9 0,-1 4-14 16,-5 3-16-16,5 3-19 0,-3 1-29 0,13-1-31 15,2 1-32-15,11 2-59 0,1-7-64 16,10 2-545-16,2-8 273 0,7 0 180 15</inkml:trace>
  <inkml:trace contextRef="#ctx0" brushRef="#br0" timeOffset="83299.0636">19981 12183 86 0,'2'-8'174'16,"0"2"1"-16,0-1 1 0,-2 1-10 0,0 0-2 16,0 0-7-16,0 6 1 0,-4-7-10 15,4 7-14-15,0 0-14 0,-8 0-12 16,8 0-2-16,-15 15-9 0,4-1-2 0,-2 7-4 16,3 3-2-16,-3 6-5 0,0 7-6 15,3 4-4-15,-1 4-7 0,0 2-3 16,5 0-9-16,0-5-1 0,2 8-6 0,-1-9-8 15,5 2-4-15,-2-4 1 0,2 0-8 16,0-7 0-16,0 1-5 0,0-7-1 16,0 1 0-16,-2-6-3 0,4 0-2 0,-2-2-9 15,0-4-16-15,0 0-17 0,0-3-23 16,0-1-23-16,0-2-33 0,2 2-40 16,-2-3-37-16,0 1-49 0,0-1-538 0,0-1 261 15,0 0 172-15</inkml:trace>
  <inkml:trace contextRef="#ctx0" brushRef="#br0" timeOffset="83747.4065">20381 13824 176 0,'-4'-3'200'0,"0"-2"-5"0,1 0-7 0,-1 2-7 16,4 3-11-16,-6-6-13 0,6 6-15 15,-7-3-9-15,7 3-5 0,0 0-2 0,-4 20-4 16,0-5-8-16,2 6-3 0,-3 7-7 16,1 11-9-16,0-2-7 0,-2 7-6 15,2 6-11-15,0-1-2 0,2 2-7 16,-4-1-5-16,2-6-6 0,2-2-8 16,0 2-4-16,0-5 1 0,0 0-5 0,0-7-3 15,0-1-7-15,-2-1 0 0,2-3-3 0,2-6-4 16,-2-1-2-16,2 1-15 15,-2-5-17-15,-1-3-19 0,1 1-26 0,0-4-34 16,0-1-35-16,2-2-34 0,-2 1-35 16,2-4-36-16,0 2-508 0,2-3 253 15,-2-3 167-15</inkml:trace>
  <inkml:trace contextRef="#ctx0" brushRef="#br0" timeOffset="84232.0018">20421 15487 159 0,'-4'-3'168'0,"4"3"1"15,-4-5-1-15,4 5-7 0,-4-5-3 16,4 5-4-16,0 0-5 0,-4-3-6 0,4 3-3 15,0 0 3-15,-3 15-9 0,1-2 0 16,-1 4-9-16,1 4-5 0,0 5-6 16,0 2-9-16,-2 10-9 0,2-2-9 0,-2 0-7 15,2 2-10-15,2 0-8 16,-4 3-4-16,4-4-4 0,0-5-5 0,0 3-5 16,2-1-4-16,-4 0-14 0,2-6-10 15,0 3-18-15,-2-3-12 0,2-3-16 0,-5 2-21 16,3-4-21-16,0 2-22 0,-2-2-23 15,2-2-25-15,-3 4-13 0,1-3-21 16,0 3-21-16,-1 2-509 0,1-4 240 0,2 3 158 16</inkml:trace>
  <inkml:trace contextRef="#ctx0" brushRef="#br0" timeOffset="84607.9951">20389 17279 77 0,'-4'-6'220'0,"0"3"-12"0,4 3-7 0,-6-5-17 16,6 5-4-16,-7-3-9 0,7 3-12 15,0 0-7-15,0 0-3 0,-8 17-9 16,8-6-6-16,-4-2-8 0,1 10-10 0,1-4-5 16,-2 4-11-16,0 2-5 0,1 6-8 15,-1-3-1-15,2 7-6 0,-2-2-13 16,-2-1-2-16,2-1-4 0,0 6-7 16,0-9-8-16,-2 3-1 0,2-1-6 0,0 1-7 15,0-4-1-15,2-2-7 0,-2-2-10 16,2-4-8-16,0 4-14 0,-3-5-22 0,3-5-28 15,0 3-33-15,0-5-38 0,0-1-45 16,2 0-45-16,0-6-649 0,0 0 295 16,0 0 195-16</inkml:trace>
  <inkml:trace contextRef="#ctx0" brushRef="#br0" timeOffset="97003.6283">4226 12790 7 0,'0'0'127'0,"0"0"-8"0,0 0-5 16,0 0-10-16,0 0-7 0,0 32 0 15,0-3 0-15,0 11-9 0,2 6-6 16,2 7-5-16,1 0-5 0,2 1-3 0,3-4-8 16,3 3-6-16,14 8-8 0,-2-16-1 15,3-8-4-15,4-8 0 0,3-1-5 16,8-9-3-16,-5-10-6 0,6-4 1 15,5-10-3-15,7-7-2 0,15-13-5 0,-3-5 0 16,-3-4-4-16,-5-6-1 0,-5-4 0 16,-8 4 4-16,-13 3 1 0,-7 5 6 0,-4-4 4 15,-8 4 4-15,-5 2 3 0,-5 0-2 16,-3-1 3-16,-6 0-5 0,-3-1-2 16,-5-1-7-16,-7 3 1 0,-9 2-5 0,-4 3-1 15,1 6-4-15,-5 7 0 0,-4 5-3 16,-7 2-1-16,-10 10-3 0,-3 3-2 15,-14 10-6-15,3 3-2 0,2 4-13 0,6 3-16 16,15-3-16-16,10-2-26 0,3-1-22 16,11 0-16-16,4-1-26 0,6-3-413 15,5-4 187-15,9-1 124 0</inkml:trace>
  <inkml:trace contextRef="#ctx0" brushRef="#br0" timeOffset="98015.4786">6753 12605 8 0,'0'0'42'0,"0"0"4"16,0 0-6-16,0 0-5 0,-8-2 1 0,8 2-3 15,0 0-4-15,0 0-1 0,0 0 1 16,0 0-3-16,0 0 0 0,0 0-3 16,0 0-1-16,0 0-3 0,0 0 2 15,0 0 7-15,0 0-2 0,0 0-6 0,0 0 4 16,0 0 0-16,0 0-4 0,0 0 1 16,0 0 1-16,-6-1-1 0,6 1-5 15,0 0 4-15,0 0 2 0,0 0-5 16,0 0 0-16,-6-5-2 0,6 5 8 0,0 0-8 15,0 0-2-15,-13 0 2 0,13 0 0 16,0 0 4-16,0 0 0 0,-13 3-1 0,13-3-3 16,-8 3 6-16,3 3-2 0,-1 1-5 15,-2 7 2-15,0 5-1 0,-4 4-2 16,4 8 2-16,-2 3 3 0,1 4 4 16,3 8-1-16,-1 5 2 0,3 0-2 0,2 4-2 15,4-1 0-15,2-3-1 0,5-1 4 16,2-3-5-16,3-5-1 0,6-3-6 0,2-5 2 15,4-10-1-15,1-4 0 0,5-7-1 16,4-6 3-16,-2-2-5 0,7-10 6 16,3-2-9-16,5-5 0 0,-1-5 3 15,13-11 0-15,-12 3-5 0,-11-2 11 0,-2-1-9 16,-4-4 9-16,-5-4 8 0,-5 3 1 16,-8-8 0-16,-3 5-1 0,-4-1 0 0,-7-5-2 15,-5 2-1-15,-5-6-3 0,-7 2-1 16,-5 5-3-16,-11-13-5 0,1 12 2 15,2 11-3-15,-4 2 1 0,3 10-2 16,-3 4-9-16,-2 4 0 0,0 7-21 0,-5 4-13 16,1 4-15-16,-2 2-14 0,-5 8-14 15,5 3-21-15,7-6-328 0,0 2 147 16,8 3 96-16</inkml:trace>
  <inkml:trace contextRef="#ctx0" brushRef="#br0" timeOffset="99482.2503">4632 14649 24 0,'-10'-8'52'0,"-2"0"3"0,-3-1 3 16,2 1 4-16,-2 0 1 0,3-1 1 16,-4 3 4-16,2-3-17 0,2 2 15 0,-4-1-5 15,2 1-3-15,-1-2 3 0,-2 4-11 16,2 0-8-16,1-1-2 0,-4 2 1 15,4 2 2-15,-3 0 7 0,-1 4-6 16,2 2-4-16,-2 5-8 0,2 6 12 0,-3 6-9 16,0 8-3-16,-2 11-2 0,3 2-6 15,6 8 6-15,-1 2 3 0,2 1-14 0,7 0 9 16,0 2-7-16,4-10 2 0,6 5-4 16,5-2 1-16,4-7-4 0,11 0-1 15,7-8 1-15,5-8-11 0,6-3 13 16,3-7-15-16,9-7 9 0,-6-8-1 15,9-9-2-15,20-6-2 0,-6-9 0 0,0-5 2 16,-5-4-4-16,-7-2 5 0,-6-3 1 16,-7 0 4-16,-12 4 5 0,-8 6 7 15,-9-3-1-15,-6-2 2 0,-4 0 0 0,-7 3-3 16,-4-1 2-16,-7-2-4 0,-4-3-4 16,-4 8 0-16,-6 2-5 0,-4 3 1 15,-3 5-4-15,-4 6-7 0,-5 4-8 0,-3 6-15 16,-2 4-22-16,-7 11-10 0,0 0-19 15,5 3-16-15,-1 3-14 0,7-4-13 0,8 0-19 16,11-1-318-16,9-4 153 0,5-2 101 16</inkml:trace>
  <inkml:trace contextRef="#ctx0" brushRef="#br0" timeOffset="99829.9307">6709 14329 114 0,'0'0'159'0,"0"-6"-1"0,0 6-7 15,0 0-6-15,0 0-5 0,-4 17-6 16,2-4-2-16,2 5-2 0,-2 4-8 0,2 7-10 16,-2 10-5-16,-1 1-10 0,1 3-7 15,2 2-10-15,-2 7-5 0,0 2-10 16,2-3-7-16,-2-4-2 0,2-2-8 16,0 0-11-16,2-5-7 0,-2-1-22 0,0-2-23 15,0-6-23-15,2 0-33 0,-2-3-29 16,2-3-43-16,-2-4-39 0,2-4-396 0,-2 0 196 15,0-3 130-15</inkml:trace>
  <inkml:trace contextRef="#ctx0" brushRef="#br0" timeOffset="100230.9959">4544 15950 10 0,'-23'-13'184'16,"1"2"-7"-16,6 1-2 0,1 2-9 15,4 1-1-15,0 1 1 0,3 0 0 16,-2 4-1-16,4 2-14 0,6 0-11 16,-14 2-14-16,6 10-10 0,0 5-10 0,-1 8-10 15,3 9-9-15,-3 4-8 0,3 6-8 16,-1 5-5-16,1 5-7 0,2-4-6 16,2 5-4-16,0 0-10 0,0-2-1 0,2-10-11 15,0 6-10-15,4-5-22 0,0-1-17 16,0-1-18-16,5-7-17 0,-1 1-24 15,5-4-23-15,4-4-27 0,2-7-34 0,2-6-33 16,1-1-445-16,3-6 218 0,3-5 145 16</inkml:trace>
  <inkml:trace contextRef="#ctx0" brushRef="#br0" timeOffset="100662.8377">6785 16108 132 0,'-10'10'129'15,"0"3"-5"-15,-4 4 0 0,4 1-7 16,0 3-10-16,3 3-7 0,3 2-5 0,4 4-11 15,2 1-3-15,2 2-8 0,5-1-10 16,3 3-4-16,4-3-7 0,2-3-5 16,2-2-6-16,5-5-7 0,3-3 5 0,0-3-9 15,7-5-5-15,-3-7-2 0,4 0-3 16,6-12-2-16,1-1-2 0,1-7-2 16,0-5-1-16,-3-1-3 0,-6-5 0 0,-3-6 2 15,-6 3 5-15,-10 0 13 0,-7-1 11 16,-7 2 2-16,-9-4-2 0,-5 0 2 15,-8-7-4-15,-6 6-5 0,-9 3 2 0,-3 1-5 16,-2 9-4-16,-3 5-3 0,-1 9-6 16,-2 7-15-16,-7 6-19 0,-4 1-18 15,-17 14-28-15,-1 2-26 0,6 2-13 16,3 1-14-16,13-5-16 0,9 0-17 0,1-1-337 16,3 0 165-16,2 2 109 0</inkml:trace>
  <inkml:trace contextRef="#ctx0" brushRef="#br0" timeOffset="101067.2772">4504 17649 113 0,'-15'0'196'15,"2"0"-1"-15,1 2-1 0,1 2-5 16,-2-4-10-16,3 7-10 0,0 1-11 0,-2 3-13 15,2 3-13-15,2 3-7 0,-1 8-9 16,3 2-11-16,-1 5-8 0,1 6-6 16,1 4-11-16,3 0-7 0,-2 12-9 0,4-3-7 15,-2 5-4-15,2-4-9 0,2 4-8 16,-2-1-19-16,2-2-18 0,-2-11-22 16,2 0-25-16,3-2-32 15,-1-4-37-15,2-2-19 0,3-6-14 0,2-3-20 0,3-9-478 16,6 2 221-16,2-9 145 0</inkml:trace>
  <inkml:trace contextRef="#ctx0" brushRef="#br0" timeOffset="101380.8931">7027 17760 95 0,'-9'7'194'0,"3"1"-7"16,-1 4-3-16,1 1-15 0,2 6-7 0,0-2-10 16,2 9-11-16,0 1-10 0,0 2-11 15,4 7-12-15,2 4-10 0,0 0-8 0,0 2-13 16,0 5-5-16,3 2-8 0,1-2-7 15,-1 1-5-15,-1-11-12 0,1 4-15 16,-1-7-14-16,2 0-24 0,-4 1-32 16,2-9-28-16,2 1-37 0,-4-5-49 0,0-8-463 15,0 1 211-15,-2-5 140 0</inkml:trace>
  <inkml:trace contextRef="#ctx0" brushRef="#br0" timeOffset="103565.3603">25990 4728 79 0,'-15'14'94'0,"0"5"-5"16,-2 9-6-16,-1 8-3 0,-2 6-11 16,4 2-6-16,0 4-4 0,6 2-9 0,4 0-2 15,4 2-8-15,4-9 4 0,4 6-10 16,11-4-4-16,4-5-2 0,7-5 4 16,3-5-12-16,5-4 1 0,4-7-4 15,-3-6 4-15,3-7-2 0,-6-3 6 0,6-7 6 16,0-6 11-16,-4-4 0 0,2-5 0 15,-2-7 9-15,-4-1-1 0,-7-3-1 16,1-4-5-16,-12 1 25 0,-3-1-5 0,-6-1-3 16,-5 4-9-16,-9-4 1 0,-6 1-9 15,-13 0-2-15,-16-8-5 0,-15 7-1 0,-6 9-5 16,-1 2-5-16,5 11-7 0,10 2-13 16,1 5-21-16,4 6-25 0,3 2-31 15,1 6-20-15,5-1-29 0,3 6-424 16,0 5 185-16,6 1 122 0</inkml:trace>
  <inkml:trace contextRef="#ctx0" brushRef="#br0" timeOffset="104355.894">26373 6385 70 0,'-4'-4'85'15,"4"4"-8"-15,0 0 5 0,-4-5-7 0,4 5-2 16,0 0 0-16,-7-4-5 0,7 4-7 15,-10-4-2-15,10 4 1 0,-17 0-1 0,7 4 2 16,-8 2 1-16,-1 5 8 0,-8 4-6 16,-5 10 2-16,-2 5-6 0,-14 14 3 15,3 4-1-15,3 4-6 0,2 4 0 16,8-2-9-16,6-4-4 0,11-9-6 0,5-3 1 16,4-1-4-16,8-3-2 15,4 2-5-15,7-3-1 0,6-5-2 0,4-2-3 16,11-2-1-16,0-9-4 0,1-4-2 0,6-3 0 15,-1-6-3-15,0-6 2 0,3-3-4 16,1-11 1-16,0-5 6 0,9-15 4 16,-1-4-4-16,-11-5 5 0,-5-4-6 0,-8-6-4 15,-11 7 1-15,-6 4 1 0,-7 2-3 16,-4 3-2-16,-9-8 0 0,-5 4 1 16,-7 5 0-16,-7 2-1 0,-16-4 0 15,-1 12-1-15,1 5-3 0,-3 8 0 0,-1 5-1 16,3 6 0-16,3 4-10 0,1 6-23 15,3 6-24-15,6 3-22 0,3 6-44 0,3 5-52 16,8 3-387-16,4 7 190 0,4-3 125 16</inkml:trace>
  <inkml:trace contextRef="#ctx0" brushRef="#br0" timeOffset="104897.9681">26176 8306 91 0,'-6'-2'134'16,"6"2"-12"-16,0 0-11 0,-19 9-4 16,9 0-2-16,-4 9-6 0,0-1-5 15,-1 4-4-15,-4 2-7 0,4 5-5 16,0 0-4-16,0 3-7 0,5 2-11 0,2 1-5 15,4-3-2-15,4-1-8 0,2 0-2 16,4 0-4-16,4 1-3 0,5-4-4 0,4-2 0 16,4-4-7-16,3-6 2 15,-1-3-6-15,3-6 1 0,2-5-4 0,1-5-1 16,-1-2 20-16,4-5-1 0,-2-2 3 16,-3-6 3-16,-4-4 5 0,0-2 1 0,-5-6-1 15,-1 0-3-15,-6-2-2 0,-5-3-1 16,-2 1-3-16,-8 1-3 0,-2-3-4 15,-6 4-3-15,-6 2-6 0,-6-3 0 16,-6 5-1-16,-6 6-1 0,1 9-5 0,-8 3-10 16,-3 7-19-16,1 1-21 0,-1 6-25 15,4 1-26-15,1 4-40 0,3 5-36 16,4 1-444-16,5 3 207 0,2 2 137 0</inkml:trace>
  <inkml:trace contextRef="#ctx0" brushRef="#br0" timeOffset="105548.7381">25855 10151 2 0,'0'0'136'0,"-9"8"-4"0,1 0-2 0,2 3-10 15,-6 6-1-15,2 4-6 0,0 4-8 16,1 0-9-16,0 8-8 0,3-1-6 15,0 2-11-15,4-2-4 0,4-1-9 16,2 4-3-16,4 1-7 0,6-4-5 0,4-1-6 16,6 3 1-16,3-6-9 0,5-1 3 15,2-4-5-15,-2-9-2 0,1-2-4 0,3-3-3 16,-2-5 1-16,0-4-6 0,7-4 0 16,-4-5-10-16,-1-3 8 0,-4-2-2 15,0-4 5-15,-3-3 7 0,-1-7 12 16,-7 1 3-16,-4-4 7 0,-4-3 0 0,-7-2-5 15,-2 0 2-15,-4 1-9 0,-6-1 2 16,-4 2-5-16,-9-3-1 0,-7 5-4 16,-6 6 0-16,-8 1-4 0,-7 8-1 0,-1 3-6 15,-3 7-2-15,2 3-12 0,3 6-20 16,2 4-23-16,1 2-28 0,5 1-28 16,2 2-35-16,4 1-42 0,3-1-399 0,7 1 196 15,1 1 130-15</inkml:trace>
  <inkml:trace contextRef="#ctx0" brushRef="#br0" timeOffset="106393.996">25986 12156 3 0,'0'0'124'16,"-15"2"-8"-16,4 4-16 0,-1 2-4 16,-5 10-10-16,-5 8 3 0,0 11-6 0,-10 24-9 15,4 6 2-15,-3 5-9 0,5 3-3 16,3 2-9-16,3-1-2 0,6-1-8 15,8-13-3-15,4-10-4 0,4-6 0 16,6-1-7-16,6-3-4 0,8-8-3 0,3-9-1 16,5-5-4-16,6-9 1 0,4-6-5 0,3-6 1 15,-1-5-2-15,5-6-1 0,-1-5 12 16,-3-4 9-16,-3-5 17 0,6-14 4 16,-5-10 7-16,-6-3 3 0,-5-4-4 15,-6-2 0-15,-10 3-5 0,-6 9-4 0,-6-4-2 16,-4 7-5-16,-6-6-4 0,-8 2-3 15,-6 4-8-15,-14-3 0 0,-5 15-3 16,-1 9-5-16,-7 7-1 0,-3 11-3 16,-1 5-6-16,-4 5-24 0,-17 12-25 0,3 5-32 15,10 6-46-15,9 9-41 0,11-5-497 16,11 0 222-16,8 6 147 0</inkml:trace>
  <inkml:trace contextRef="#ctx0" brushRef="#br0" timeOffset="106979.3644">26246 14108 134 0,'-4'-10'182'0,"2"3"-7"16,-2 1-8-16,2 1-4 0,-2-1-6 15,1 2-8-15,3 4-5 0,-5-4-11 0,5 4-7 16,-6 11 3-16,4 7-1 0,-4 5-6 15,0 5-9-15,0 10-3 0,-3 11-8 16,2 0-9-16,-3 4-11 0,1 1-4 0,1 0-7 16,2 1-10-16,-3 0-5 0,3 0-4 15,-1-4-5-15,3-2-5 0,-2-5-6 16,2-3-4-16,0-1 0 0,0-3-3 0,-1-6-6 16,3-1-1-16,-3-7-1 0,1 0-7 15,0-4-12-15,2-4-16 0,-4 1-25 16,2-2-23-16,-3-6-25 0,1 1-23 15,2-5-24-15,-3 2-24 0,3-4-23 0,-1 4-24 16,5-6-488-16,-6 6 236 0,4-5 155 16</inkml:trace>
  <inkml:trace contextRef="#ctx0" brushRef="#br0" timeOffset="108438.9024">26149 16212 70 0,'0'0'89'0,"2"-4"-9"15,-2 4-3-15,0 0-5 0,0 0-4 16,0-8-14-16,0 8 1 0,2-2-9 0,-2 2 0 15,0-8-9-15,0 8 0 0,4-7 1 16,-2 1-7-16,0 0-3 0,3 1 1 16,-3-3-3-16,0 0 5 0,0 1 2 15,2-1-14-15,-4 0 6 0,4-3-2 0,-2 3-4 16,1-2 0-16,-3-1 9 0,2 1-8 16,-2 0 1-16,0-2-2 0,2 3-5 15,-2 0 3-15,0-4 1 0,0 7-5 0,0-4-7 16,0 2 7-16,-2-2 1 0,4 4-3 15,-4-1 5-15,2-1 4 0,0 2 8 16,0 6 2-16,0-7 6 0,0 7 8 16,0-6-4-16,0 6-1 0,0 0-1 15,0 0 1-15,-2 27 6 0,-1-6-3 0,-1 5 2 16,0 4-1-16,-2 9 0 0,-1 3-2 16,-3 6-6-16,0 0-1 0,-2 1-7 15,0 0 3-15,2-1-3 0,-1 1-3 0,-2-2-3 16,5-6 1-16,-1-7-4 0,3 6-3 15,0-5 0-15,-3-4-3 0,5-4 0 16,-3-2-3-16,3-2 2 0,0-4 0 16,2 1-4-16,-2-5 1 0,2 0-3 0,-2-2-7 15,2-1 1-15,0-4-5 0,-1 4-7 16,0-4-14-16,1 0-12 0,0 0-21 0,0-2-7 16,2 1-18-16,-2-1-16 0,2 0-20 15,0-6-21-15,-2 7-373 0,2-7 175 16,-2 7 116-16</inkml:trace>
  <inkml:trace contextRef="#ctx0" brushRef="#br0" timeOffset="129952.0553">25796 6628 64 0,'-9'-3'109'0,"9"3"-14"16,-11-2-9-16,11 2-9 0,0 0-2 16,0 0-11-16,38-7-3 0,-10 5-10 0,6-2-5 15,1 4-8-15,8-1 1 0,1-2-11 16,1 3 4-16,-3 3-3 0,-6-3-5 15,-4 2-2-15,-5 4 18 0,-3 5-15 0,-12 2 7 16,-8 2 2-16,-10 8 7 0,-17 13-2 16,-23 15 9-16,-26 12 6 0,-9 0 8 15,-4 0 8-15,-2-5 3 0,5 1 9 16,19-18 4-16,8-5-1 0,13-7-5 0,9-8-11 16,13-4 0-16,11-2-8 0,9-4-5 15,11 0-4-15,16-6-7 0,15-2-5 0,22-3-1 16,29-1-5-16,0-6-6 0,2-2-4 15,0 0-1-15,-6-1-4 0,-4 1-1 16,-17 2-4-16,-15 2 1 0,-13 4-3 16,-11 1 3-16,-7 3-3 0,-10 7 5 15,-8 2 4-15,-8 4 4 0,-10 12 10 0,-18 6 4 16,-23 15 0-16,-21 13 3 0,-7 0-3 16,7-3 6-16,14-14 6 0,10-3-1 15,13-7-6-15,12-4-4 0,10-5-3 16,9-1-5-16,8-3-3 0,8 3 0 0,14 2-6 15,9 1-2-15,7 0 0 0,17 7-3 16,5-2-2-16,-1 1-4 0,-5 2 1 16,-2 3-1-16,-13-3-4 0,-9 0 3 0,-6 4 0 15,-9 7-5-15,-5 5 2 0,-10 6 1 16,-10 23-4-16,-14 8 3 0,-13 22 2 0,-15 3 7 16,-7 6 0-16,-4-2 7 0,-1-1 7 15,5-7-5-15,8-7-3 0,9-8 4 16,14-20-5-16,11-1-4 0,9-12 3 15,12-6-6-15,9 13-3 0,12-3-3 0,9-3 1 16,6-5-4-16,4-1 1 0,3-6-13 16,2 2 4-16,-1-1 3 0,-3 3-3 15,-5-2 4-15,-2 2-4 0,-12-6 5 0,-3 13-4 16,-10-7 0-16,-3-2 0 0,-5 3 2 16,-5 2-3-16,-3 2 2 0,-3 16 2 15,-2 0-4-15,1-11 6 0,3-10-2 16,2 1 0-16,2-9-1 0,2 4 1 0,7-1 0 15,-1-2-3-15,7-3-1 0,1-3 4 16,4-2-1-16,1-2 0 0,2 1 0 16,-2-3 0-16,1 4-1 0,-4 2 2 0,-2 3 0 15,-6 7 4-15,-6 5-3 0,-4 3 2 16,-6 23 0-16,-7-1 0 0,-6 3 2 0,-2 3 4 16,-9 12-3-16,-4 2 1 0,0-4 4 15,-3 0-1-15,1-3-10 0,6-15 7 16,0-1-5-16,3-1 3 0,1-4-2 15,5-3 1-15,2 2-1 0,6-19-7 0,5-4 9 16,4-9-12-16,2 2-1 0,4-4-7 16,0 2-3-16,2-5-3 0,2-1 2 15,3-2-2-15,-3 0-2 0,0-5 6 16,-1 1 1-16,-1-1 3 0,-2-1 0 0,-2 3-1 16,-2 0 4-16,-7 6-1 0,1-1 6 15,-7 7-3-15,-4 0 2 0,-2 1 3 16,-3 1-1-16,-7 10 2 0,-3-1 0 0,0-2 4 15,5-8-5-15,5-7 2 0,6 0 1 16,2-5-4-16,2-2 2 0,5 2 2 16,3-4-4-16,1 2 2 0,5 0-4 0,5 1-3 15,1 1-8-15,3 0 1 0,3 6-1 16,4 5-4-16,-4 3 0 0,0 1 3 0,1 3 0 16,-4 7 3-16,-1-4-4 0,-1 1 0 15,-3 1 5-15,0 0-1 0,-2-6 4 16,0-2 1-16,-4 0 2 0,2 1-1 15,-2-3 2-15,-2 0 0 0,2-2 3 0,0 0-3 16,-2-4-1-16,4 2 4 0,-3-2 0 16,3 4-2-16,3-6 2 0,3 3-1 15,0-4 0-15,4 2 1 0,4-5-6 16,0 1 1-16,5-6-5 0,5 9-8 0,3-6-1 16,4-2 1-16,1 3 1 0,3-3 1 15,-1 0 4-15,1 4 0 0,1-1 3 16,8 15 2-16,-9-10-3 0,-5 1 6 0,-6 3 2 15,-2 0 4-15,-5 0 2 0,-3 2 10 16,-5-2 7-16,0-5 4 0,-5 6 1 16,-4-2-4-16,2-6 0 0,-2-1-8 0,-2 3 1 15,0-3-1-15,2-3 2 0,-2-1-7 16,2 1 2-16,-5 0-9 0,1-5-10 0,-1 0-12 16,3-4-18-16,-2-3-26 0,2 1-30 15,0-1-41-15,0-8-23 0,2-2-26 16,2-2-36-16,-2-5-547 0,0 0 261 15,13-19 173-15</inkml:trace>
  <inkml:trace contextRef="#ctx0" brushRef="#br0" timeOffset="132551.1733">28001 6088 118 0,'4'-4'123'0,"0"-2"-1"0,-1 3-5 15,1-1-7-15,-4 4-1 0,6-5-14 16,-4 0-8-16,0 1-12 0,-2 4-6 16,0 0-3-16,10 0-2 0,-10 0-3 15,8 9 1-15,-2 2-1 0,-2 2 1 0,0 6 1 16,-2 6-3-16,0 5 0 0,2 9-4 16,-2 2 3-16,0 5 0 0,3 6-4 15,-3 0 1-15,-2 4 1 0,2-3-1 0,3 3-1 16,-5-4 1-16,2 0-7 0,-2-8-2 15,2-4-8-15,-2-1 2 0,2-6-5 0,-2 1-5 16,0-6-3-16,0-6-2 0,2 2 0 16,-2-4-5-16,0-1 0 0,0-3-1 15,0-1-2-15,0-2-5 0,0-1 2 16,0 0-6-16,0-4-30 0,0 0-32 0,-2-2-40 16,0-1-42-16,0 0-55 0,-3-2-504 15,5-3 236-15,0 0 155 0</inkml:trace>
  <inkml:trace contextRef="#ctx0" brushRef="#br0" timeOffset="134012.5069">28161 7930 56 0,'0'0'111'15,"0"0"4"-15,0 0-2 0,0 0-8 16,0 0-4-16,0 0-3 0,0 0-6 0,0 0-3 15,0 0-3-15,0 0-8 0,0 0-1 16,0 0-3-16,0 0-8 0,0 0-2 16,0 0-4-16,0 0-3 0,-10-15-2 0,10 15-2 15,-4-4-5-15,4 4 1 0,-2-5-10 16,2 5 4-16,-4-6-3 0,4 6-1 16,-2-6-4-16,0 3 3 0,2 3-2 0,-2-6-5 15,2 6-1-15,-3-6-3 0,3 6-3 16,-2-7-2-16,0 3-1 0,2 4-2 15,-3-7 0-15,3 7-1 0,-4-5-3 16,4 5 1-16,-2-6 0 0,2 6-4 0,-2-6-3 16,2 6 1-16,-2-6 2 0,2 6-2 15,-4-6-4-15,4 6 4 0,0 0-4 0,-2-3 0 16,2 3-1-16,0 0 1 0,0 0-4 16,0-5-1-16,0 5 0 0,0 0 0 15,0 0-4-15,0 0 6 0,0 0 0 16,0 0-1-16,-4-5-6 0,4 5 4 0,0 0-2 15,0 0 3-15,0 0-1 0,0 0 1 16,0 0 3-16,0 0-4 0,0 0 1 16,0 0-1-16,0 0 1 0,0 0-4 0,-3-5 5 15,3 5-1-15,0 0 0 0,0 0-2 16,0 0 3-16,0 0-3 0,0 0-1 16,0 0 2-16,0 0-4 0,0 0 4 0,0 0 2 15,0 15 1-15,0-3-1 0,-2 3-2 16,2 4 6-16,-2 10-3 0,0 1 4 15,-2 6 1-15,0 5 5 0,0 2 2 0,-3 7-1 16,0-1-1-16,1 1-1 0,0-2-1 16,2-5-6-16,0 9 7 0,2-10 0 15,-2-1-1-15,2 2-2 0,-4-3 0 16,4-3-1-16,0 2 0 0,2-7 1 16,-2-3-1-16,2-2 1 0,0-3-5 0,0 0 4 15,0-6-3-15,0-1-1 0,2 0-1 0,-4-2 1 16,4-2-1-16,-4-1-1 0,2-3 1 15,0 3 2-15,0-3-3 0,2-1-11 16,-4 0-9-16,2-1-19 0,0-1-9 16,0 0-24-16,0 1-32 0,0-7-47 15,0 8-42-15,-2-4-457 0,2-4 220 0,-6 4 146 16</inkml:trace>
  <inkml:trace contextRef="#ctx0" brushRef="#br0" timeOffset="138791.3308">28100 10099 44 0,'0'-20'196'0,"2"4"-13"16,-2 2-1-16,0-2-8 0,-2 3-4 0,-2 0-5 16,0-2-2-16,-2 1-9 0,-1 1-4 15,-2 1-5-15,-3-1-10 0,-2 5-10 16,-4 1-8-16,-9 3-8 0,-5 4-1 0,-8 8-4 16,-9 6-2-16,-21 11-7 0,3 14-9 15,3 3-7-15,3 9-3 0,8 5-2 0,4 2-12 16,9-1 1-16,6 3-10 0,12-7-7 15,10-8-5-15,8 0-4 0,6-4 2 16,6 9-6-16,16 11-7 0,8-5 0 16,7-6-2-16,9-6-6 0,6-8 2 0,7-5-3 15,-6-12-1-15,1-7-3 0,1-7 1 16,2-3-4-16,3-7 1 0,18-5-2 16,-6-11-2-16,-4-7 0 0,-5-9-3 0,-7-6 1 15,-5-13-3-15,-9-5 3 0,-10-8-2 16,-7-1-6-16,-12 0 3 0,-12 8 3 15,-12 7-3-15,-8-13-2 0,-15 9-1 16,-4 1 2-16,-11 6-5 0,-1 9 2 0,-7 3 1 16,-6 10-1-16,7 10-6 0,6 3-19 15,-5 6-20-15,0 5-22 0,7 3-29 0,-3 4-33 16,3 5-39-16,-3 4-34 0,0 4-33 16,5-1-617-16,10 3 291 0,0 0 193 15</inkml:trace>
  <inkml:trace contextRef="#ctx0" brushRef="#br0" timeOffset="141327.8903">28102 12232 52 0,'-4'-8'119'0,"4"8"-6"15,-6-3-2-15,4-2-5 0,2 5-9 16,-9-5-6-16,5 2 0 0,0-2-5 16,-1 1-10-16,1 1-1 0,0-2 0 0,4 5-9 15,-12-4 1-15,6 1-8 0,-4 3-3 16,10 0-7-16,-25 5-3 0,6 3 2 15,-6 4-2-15,-5 7 2 0,-6 8-3 16,-15 18 1-16,1 2 3 0,5 6-6 0,3 2-2 16,6 2 0-16,11-8-6 0,7-7-7 15,8-4 1-15,8 2-2 0,4-3-3 0,10-2-5 16,4-2 1-16,9-1-1 0,7-3-3 16,4-6-3-16,0-10 2 0,1-2-3 15,11-5 0-15,0-6 2 0,9-7 4 16,20-10 3-16,-8-10 3 0,-3-7 4 0,-5-9 0 15,-4-4 3-15,-6-8 0 0,-9-4-1 16,-6-2 0-16,-8-2-1 0,-9-2 0 16,-13 8-4-16,-6 4 0 0,-9 3-4 15,-11-13 0-15,-8 4-2 0,-6 10-3 0,-1 9 0 16,-2 11-2-16,-3 6-1 0,-6 5-9 16,-3 6-4-16,5 8-22 0,-3 4-25 0,-4 7-25 15,4 10-23-15,6 5-34 0,2 4-32 16,3 5-37-16,4 3-440 0,11 1 217 15,-2 5 143-15</inkml:trace>
  <inkml:trace contextRef="#ctx0" brushRef="#br0" timeOffset="141855.3947">27783 13847 152 0,'-11'-4'156'16,"2"4"-8"-16,-3 4-9 0,-2 4-4 0,-4 7-5 15,-3 6-10-15,0 7-6 0,-2 11-4 16,1 0-12-16,6 7-9 0,3 0-10 16,4 4-4-16,7-6-9 0,2 0-7 0,7 3-6 15,6-2-4-15,1 2-4 0,8-5-4 16,3-3-5-16,2-4-1 0,5-5-5 15,4-7-3-15,0-5 1 0,0-5-3 0,0-4 3 16,-2-7 4-16,-1-4 4 0,4-8-3 16,-3-3 7-16,2-6-2 0,-5-10-2 15,-3-5-3-15,-7-6 0 0,-2-6-1 16,-9-1-2-16,-6-5-4 0,-6 0-2 0,-8-1-4 16,-4 8 0-16,-6 1-4 0,-13-7-5 15,-3 13-1-15,0 8 0 0,-5 10-5 16,-3 3-24-16,-3 5-15 0,5 8-26 0,-3 7-32 15,7 6-22-15,-4 10-33 0,2 5-31 16,-7 17-471-16,13-3 220 0,7 0 146 16</inkml:trace>
  <inkml:trace contextRef="#ctx0" brushRef="#br0" timeOffset="142317.1675">28034 15705 103 0,'-12'-3'159'15,"-1"6"-8"-15,-1 2-9 0,-6 7-6 16,2 5-7-16,-4 7-5 0,-3 7-6 16,1 6-9-16,6 3-13 0,-2-3-2 15,8 5-13-15,2-2-3 0,5-3-8 0,3 3-3 16,4-5-10-16,3 2-3 0,7 1-6 16,0-7-3-16,6-2-4 0,0 1-3 15,6-10-3-15,3-1-3 0,3-3-3 16,-2-9-4-16,1-1 7 0,1-6 3 0,0-4-1 15,-3-5 2-15,3-5 3 0,-3-1 0 16,-2-10-4-16,-3-1-1 0,-1-11-1 16,-7 1-6-16,-4-6-2 0,-8 2-6 15,-4 1 0-15,-8-5-3 0,-4 3-4 0,-7 0-2 16,-5 8 0-16,-6 5-10 0,-6 3-16 16,5 10-17-16,-5 2-25 0,-3 4-33 15,1 8-27-15,4 1-27 0,-2 7-33 0,-1 6-461 16,11 0 218-16,-9 11 143 0</inkml:trace>
  <inkml:trace contextRef="#ctx0" brushRef="#br0" timeOffset="142749.7072">27986 17143 68 0,'-13'5'154'0,"3"3"-10"0,0 5-3 15,-2 6-7-15,2 4-5 0,2 2-6 0,4 4-5 16,-1 4-13-16,5-4-2 0,5 10-11 15,1-3-6-15,4-2-9 0,8 6-4 16,-2-11-7-16,10 5-7 0,3-6-5 16,5-1-4-16,0-13-1 0,-1-1 0 0,5-5 1 15,-3-7 3-15,-1-2 2 0,4-11 8 16,-4-3 2-16,-1-6 2 0,-1-8 10 16,-8 1-3-16,-8-4-7 0,-5-9-8 0,-5-1-2 15,-10 0-6-15,-4-11-7 0,-16-12-6 16,-9 4-3-16,-10 6-5 0,-5 8-3 15,-6 10-4-15,-3 3-8 0,-4 7-20 16,6 8-36-16,6 10-30 0,6-3-42 0,4 11-36 16,3-3-41-16,2 2-577 0,4 4 261 15,7-2 172-15</inkml:trace>
  <inkml:trace contextRef="#ctx0" brushRef="#br0" timeOffset="144972.2624">26555 4699 60 0,'0'-6'94'0,"2"1"-1"0,0-1 9 16,-2-1 11-16,0 1-3 0,-2-2 2 16,0 3-2-16,-2-3 0 0,-2 1-13 0,-3 1-6 15,-4-1-10-15,-3 1-5 0,-4 0-1 16,-5 4-3-16,-9 2-6 0,-6 2 0 16,-7 4 0-16,-7 3-3 0,-23 13-8 0,5 7 2 15,0 7 8-15,4 7-3 0,-5 19 0 16,17-3-4-16,-1 19-2 0,17-9-8 15,11 5 0-15,9 4-2 0,16-2-4 0,10 1 1 16,18-1-2-16,16-4-1 0,28 6-2 16,12-7-3-16,11-10 1 0,10-8-2 15,12-9-5-15,8-5-2 0,7-11 0 16,9-7-6-16,2-10-1 0,3-5-3 0,3-10-3 16,2-5 0-16,-5-11 0 0,-5-7-2 15,1-12 5-15,-7-7-1 0,-10-9 3 16,-11-11 0-16,-9-11 1 0,-11-5-4 15,-15-6 4-15,-11-3 3 0,-15-1-2 0,-22 12-6 16,-14 0-7-16,-11-2 5 0,-17 3-3 16,-12-3-3-16,-22-10 1 0,-11 6-2 0,-13 10-1 15,-18 9-4-15,-15 10-1 0,-10 11 0 16,-13 13-1-16,-12 8 1 0,-5 11-3 16,3 13 2-16,-1 8 1 0,3 6-2 0,4 8-10 15,6 4-13-15,5 6-19 0,5 2-21 16,6 0-19-16,12 4-26 0,24-9-24 15,7 3-27-15,9-3-26 0,12-2-539 16,11-5 247-16,8-3 163 0</inkml:trace>
  <inkml:trace contextRef="#ctx0" brushRef="#br0" timeOffset="149498.2786">24816 3154 3 0,'-7'-9'210'0,"0"2"-2"16,3 1-13-16,0 0-21 0,0 1-22 0,0 3-11 15,4 2-24-15,0 0-9 0,-20 14-9 16,6 11-7-16,-7 13-4 0,-11 19-8 16,-2 9-4-16,-2 2-7 0,0 6-7 0,2 4-4 15,0 0-6-15,4-2-4 0,1-3-6 16,-1-5-4-16,5-7 1 0,8-15-5 16,3-9-5-16,2-9-1 0,4-5 3 15,0-4 4-15,2-8-6 0,1-7-5 0,1-6-2 16,4 2-2-16,0-29-4 0,0 3-2 15,6-10-3-15,3-5 0 0,-1-11-3 16,10-21-6-16,-2-2-4 0,3-2-1 0,2 1-2 16,2 1 3-16,-1 8-4 15,-4 15 2-15,0 11-3 0,-6 7-1 0,3 5 1 16,-2 4-3-16,0 6-3 0,-1 8 5 0,4 5 2 16,-2 6 0-16,1 10 2 0,4 5 3 15,-2 8 0-15,1 7 1 0,0 13 0 16,-2 1 0-16,6 20 1 0,-3 4 2 15,-2 0-6-15,-6-10-24 0,-1-6-25 0,-2-3-24 16,3 1-35-16,-2-3-23 0,-3-8-18 16,-2-5-29-16,-2-4-377 0,-2-5 190 15,-2-6 125-15</inkml:trace>
  <inkml:trace contextRef="#ctx0" brushRef="#br0" timeOffset="149650.7903">24483 3701 33 0,'12'-15'124'16,"8"2"-4"-16,9-7-4 0,11 1-14 16,5 1-12-16,23-6-9 0,-1 3-6 0,5 2-24 15,-9 6-38-15,12-3-39 0,-11 6-48 16,-9-1-166-16,0 2 81 0,-1 5 54 16</inkml:trace>
  <inkml:trace contextRef="#ctx0" brushRef="#br0" timeOffset="150032.0354">25952 3617 220 0,'0'0'225'0,"0"0"-22"16,0 0-20-16,17-8-19 0,-6-1-14 0,3-2-14 15,4-2-14-15,0-3-11 0,-1-2-11 16,2 2-11-16,0-8-9 0,-1 2-7 16,-2-3-4-16,-6 2-10 0,2 1-7 15,-4 1 5-15,-4 2-1 0,-2 0-8 0,-2 2-5 16,-2 2-6-16,-4 1-3 0,-3 4-7 16,-4 3-2-16,-1 3-4 0,-4 6-1 0,0 4-4 15,-3 4-2-15,1 4-1 0,2 4-2 16,-2 5 1-16,6-1-2 0,3 1 2 15,0 0-6-15,5 4 4 0,4-1-2 16,2 1-2-16,4 0-1 0,5 0 5 0,4 2-8 16,1-4-23-16,6 0-19 0,-4-2-22 15,5-4-38-15,1-6-36 0,-2-1-22 16,4-4-23-16,-5-7-445 0,-2-1 212 16,0-1 141-16</inkml:trace>
  <inkml:trace contextRef="#ctx0" brushRef="#br0">26377 3419 56 0,'7'-7'76'0,"-3"-1"4"16,0 2-12-16,2 3-7 0,3-1-6 0,0 4 0 15</inkml:trace>
  <inkml:trace contextRef="#ctx0" brushRef="#br0" timeOffset="150858.9633">27347 3499 23 0,'14'10'73'0,"-1"-1"-10"0,-2-1-5 0,-5 0-6 15,-1-1-3-15,-1-2 14 0,-2 1 19 16,0-1 27-16,-2 1 21 0,0-6 16 0,0 0 11 16,-4 4 5-16,4-4-1 0,0 0-2 15,0 0-8-15,0 0-13 0,-13-13-16 16,13 5-19-16,2 1-16 0,2-5-30 0,3 1-42 15,3-4-52-15,8 2-42 0,0-1-41 16,6 1-39-16,1-2-442 0,9 1 205 16,-2 3 134-16</inkml:trace>
  <inkml:trace contextRef="#ctx0" brushRef="#br0" timeOffset="151281.9451">28496 3295 58 0,'0'0'185'0,"6"1"-19"16,-3 4-10-16,-3-5-10 0,0 13-3 16,-3-1-12-16,1 1-11 0,-2 2-11 0,2 2-9 15,-4 1-11-15,2-3-8 0,-1 0-9 16,1-2-4-16,-1-1-8 0,3-1 3 16,0-3 8-16,0 0 18 0,0-5 0 0,2-3-11 15,0 0-10-15,0 0-2 0,-4-15-4 16,4 2-7-16,2-2-4 0,0-3-2 15,0 0-4-15,4-4-3 0,1 0-7 16,2 0-5-16,-3 3-6 0,2 1-2 0,3 2-4 16,-3 3-3-16,1 0-5 0,0 1-3 15,1 3 0-15,-2 1-1 0,0 3-4 16,2 1 1-16,-4 4-2 0,-6 0 1 16,14 5 1-16,-7 3 0 0,1-1 0 0,-1 3 0 15,1 1 3-15,1 3-2 0,1-1-3 16,0 2 1-16,2 0 3 0,0 2-4 15,1 0 1-15,-3-2 2 0,-1-3-1 0,-1 2 0 16,-1-3-8-16,-3 2 1 0,-2-3-4 16,-2 2 1-16,-4-3-18 0,-7 3-20 0,-1-3-25 15,-10-2-30-15,2 3-29 16,-4-4-36-16,3-4-43 0,-1-4-463 0,4-2 229 16,-2-2 150-16</inkml:trace>
  <inkml:trace contextRef="#ctx0" brushRef="#br0" timeOffset="151471.5979">29095 2852 89 0,'28'17'183'0,"-3"8"5"16,-4 4-3-16,-1 8-9 0,-4 7-10 16,-5 7-15-16,-5 7-12 0,-6 2-14 15,-15 20-12-15,-10 5-11 0,-18 8-26 0,-10-6-32 16,-12-10-29-16,-9-9-25 0,-5-8-46 15,-14-12-50-15,9-15-45 0,-32-6-335 16,-9-12 165-16,-13-9 109 0</inkml:trace>
  <inkml:trace contextRef="#ctx0" brushRef="#br0" timeOffset="151811.376">23920 2535 111 0,'0'0'179'0,"-11"36"8"0,-5 3-8 15,-16 27-1-15,-13 29-1 0,-3 12-8 16,-5 7-6-16,-1 8-6 0,6 10-8 0,7 1-3 16,10 2-8-16,12-1-14 0,13-6-11 15,10-26-9-15,19 12-12 0,11-11-9 16,13-9-5-16,14-14-4 0,20-10-6 0,16-14-15 16,18-15-43-16,16-12-62 0,8-10-68 15,7-15-85-15,4-14-596 0,-3-3 272 16,-2-10 180-16</inkml:trace>
  <inkml:trace contextRef="#ctx0" brushRef="#br0" timeOffset="152673.9995">30655 3192 150 0,'-6'-8'144'0,"-3"-3"-13"0,1 4-18 16,-7-1-5-16,-1 4-13 0,-4 4-9 15,-8 3-12-15,-1 4-5 0,-7 5-11 0,-2 4-3 16,-1 5-5-16,1 6-8 0,7-2-7 15,1 4 2-15,10-7 0 0,2 3-8 16,8-3-6-16,3-6-4 0,3 1 6 0,2-1-6 16,6-1-1-16,1-8 1 0,3 1-1 15,0-4 4-15,2-4-7 0,4-2 4 16,0-2-6-16,-1-2 0 0,2-3-2 16,0-4-2-16,-1-1 1 0,2-2 0 0,-6 0-8 15,2-2 5-15,-3 5-3 0,0-2 4 16,-3 4-2-16,0 1-6 0,1 0 0 15,-3 5 2-15,2 1-6 0,-6 4 4 16,0 0 1-16,13 8-2 0,-9-1 3 0,3 5 2 16,-3 1-4-16,2 1 2 0,0-2-1 15,2 5 0-15,2-4-3 0,-2-2-7 16,2 0-3-16,-1 1-3 0,-1-5-7 0,3-1 7 16,0-4 2-16,-1 0-7 0,0-4 2 15,4-2 3-15,-6-1 3 0,4-1-2 16,1-4 11-16,-4 2-8 0,1 1 1 0,1-2 2 15,-5 3-3-15,2-1 2 0,2 1-2 16,-4 1 0-16,2 4-1 0,-8 1 5 16,15 1 0-16,-7 6-6 0,-1-2 8 0,-1 4 1 15,0 2 2-15,1 0 2 0,-3-2-2 16,0 0 2-16,0-1-1 0,0 0 17 16,-2-3 6-16,3 1 12 0,-3-2 3 15,3-2-5-15,-5-2-3 0,0 0-6 0,10-8-1 16,-6 4-2-16,2-3-3 0,0 1-5 15,4-2 1-15,-2-1-5 0,4 1-1 16,-1 1-3-16,2 2 4 0,0 0-2 16,1 2-3-16,-2 0-5 0,2 1-8 0,0 4-15 15,1 2-12-15,0 3-10 0,2-2-13 16,3 1-18-16,-4 1-15 0,5 1-12 0,-2-1-4 16,4 1 9-16,1-2 7 15,-1 0 6-15,2-3-180 0</inkml:trace>
  <inkml:trace contextRef="#ctx0" brushRef="#br0" timeOffset="152985.5791">31248 3448 577 0,'34'-2'-39'0,"-6"-2"24"0,-6 0 30 15,-4 0 16-15,-6-1 14 0,-1-3 18 0,-3 0 12 16,-4 1-2-16,0-3-6 0,-6 3 0 16,-2-3-6-16,-4 2 1 0,-5 1-9 15,-2 2 2-15,-2 0-11 0,1 2-3 16,-4 3-6-16,4 1 0 0,-2 6-10 0,1 0-3 16,1 4 1-16,-2 4-4 0,6 2 0 15,4-3-4-15,4 1-2 0,2-1 2 16,2-1-1-16,4-2-1 0,0-1-1 0,6-3 3 15,3-2-3-15,2-5-3 0,4-6 2 16,2-2 1-16,2-5 0 0,3-6 13 16,-1-2-5-16,5-8-1 0,-2-2 1 15,-4-5 0-15,2-3-4 0,8-13-8 0,-9 4 4 16,-5 9-2-16,-2-2 1 0,-5 7 7 16,0 5 3-16,-2 4-2 0,-3 4-9 15,0 3 1-15,-2 5-4 0,1 7-2 16,-2 5 3-16,-5 1-3 0,4 14-5 0,-4 5-17 15,2 4-12-15,-2 5-11 0,0 5-25 16,2 7-33-16,-2 0-30 0,0-2-380 0,2 0 172 16,-2-6 115-16</inkml:trace>
  <inkml:trace contextRef="#ctx0" brushRef="#br0" timeOffset="153371.6263">32007 3348 162 0,'-8'-4'158'16,"-2"-2"-7"-16,-1 0-8 0,-2-6-7 16,3 1-11-16,-1-3-9 0,3-3-13 0,0-2-4 15,-2-2-13-15,6 0-7 0,0-1-7 16,0 0-9-16,4 3-12 0,2 3-4 15,2-2-6-15,0 3-8 0,6 4-4 0,-2-1-5 16,4 6 1-16,-1 4-10 0,4 4-1 16,2 2 1-16,1 4-6 0,4 0 0 15,-1 4 2-15,0 0-3 0,2 0 0 16,1 1 0-16,-3-4 2 0,2 1-3 0,-4-3 7 16,1 1 5-16,-4-5 10 0,4-1 4 15,-6-4-1-15,3-4-3 0,-2 0-8 0,0-4-2 16,-3-2 1-16,-1-1-4 15,2-2-4-15,-5 0-18 0,0-1-18 0,3 1-24 16,-4 0-29-16,-1 4-21 0,0-3-25 16,1 5-34-16,-1 1-377 0,-4 4 182 0,4 4 120 15</inkml:trace>
  <inkml:trace contextRef="#ctx0" brushRef="#br0" timeOffset="153612.1338">32761 3185 121 0,'-15'0'173'0,"-3"2"-13"15,-6 3-5-15,-3 3-9 0,-5 5-5 16,2 3-8-16,-2 3 0 0,3 2 1 16,3 2 5-16,3-1-7 0,6 5-2 0,7-4 0 15,3 2-3-15,9-1-11 0,7 1-11 16,5 0-9-16,10-2-9 0,6 0-4 15,8-5-27-15,-1-4-54 0,8-1-62 0,6-1-69 16,-6-7-69-16,-1 1-521 0,1-4 245 16,-12 1 161-16</inkml:trace>
  <inkml:trace contextRef="#ctx0" brushRef="#br0" timeOffset="160070.9803">4319 4820 18 0,'51'-16'92'0,"1"-2"-2"15,15-2-1-15,7-4-2 0,9 0-11 0,6-2 11 16,-2-3-4-16,18-5-4 0,-20 6-4 16,-5 0-5-16,-3 2-9 0,-4 3-1 15,-18 4-3-15,-11 2-9 0,-7 6-2 16,-5-1-4-16,-7 3-10 0,0 1-3 16,-3 0 1-16,-3 3-7 0,-3 2-20 0,-2 0-28 15,0 3-32-15,-6 2-24 0,4-1-21 16,-4 5-243-16,-2 2 118 0,2-2 77 15</inkml:trace>
  <inkml:trace contextRef="#ctx0" brushRef="#br0" timeOffset="160425.2327">6387 4734 64 0,'0'0'78'16,"28"-10"-1"-16,-5 4-9 0,3-3-4 15,8-4 1-15,10-5-8 0,3 1-2 0,2-2-4 16,18-7 2-16,3 1-2 0,2 0-3 15,0 0-5-15,-2 2 0 0,-13 4-4 16,-9 4-10-16,-1 0-1 0,-11 2-1 16,0 3-6-16,-9 0 5 0,-1 3-6 0,-4 1-1 15,-4 0-4-15,-1 0 2 0,-2 4-1 16,-4-3-9-16,-1 4-14 0,-4-1-14 16,-6 2-31-16,0 0-34 0,6 6-226 0,-6-6 106 15,-6 10 71-15</inkml:trace>
  <inkml:trace contextRef="#ctx0" brushRef="#br0" timeOffset="169517.6912">28500 5836 73 0,'0'0'84'15,"0"0"0"-15,-25-5-6 0,8 2-6 16,-2-2-7-16,-4 4-5 0,-7-1-1 16,-1 2-5-16,-8 0-9 0,-5 3-4 0,-11 3-1 15,-3 1-3-15,-22 10-10 0,-2 1 4 16,-3 7 3-16,1 3-3 0,-19 12-1 15,8 5 3-15,2 3-3 0,2 6 1 0,6 7-1 16,5 3 3-16,6 9-2 0,4 2 5 16,9 2-5-16,19-6-4 0,4 1 0 15,6 3-6-15,11 1-1 0,5 0-3 0,10 0 2 16,6-13-2-16,4-5-1 0,14 14 2 16,5-2 0-16,9-5-4 0,8-4 1 15,6-4 2-15,9-6-3 0,11-2-2 0,8-12 3 16,6-8-2-16,9-6-3 0,2-12 0 15,12-7-3-15,2-8 26 0,26-9 1 16,3-6 0-16,-1-6 8 0,-2-4 4 16,-6-7 3-16,-7-4 4 0,-7-8 0 0,-10-7 5 15,-8-5 0-15,-12-9-2 0,-9-5-4 16,-11-7-4-16,-10-2-6 0,-17 6-3 16,-6-1-3-16,-12-6-10 0,-8 2 2 0,-10-1-5 15,-12 0 0-15,-8-2-5 0,-13-8-4 16,-17 4-7-16,-9 6 0 0,-11 8-8 15,-8 5-14-15,-14 8-8 0,-3 8-14 0,-2 6-7 16,14 18-7-16,0 7 1 0,1 4-21 16,14 12-18-16,8 5-16 0,3 6-16 15,5 5-21-15,3 6-17 0,5 6-351 16,5 2 174-16,9 6 114 0</inkml:trace>
  <inkml:trace contextRef="#ctx0" brushRef="#br0" timeOffset="170115.8965">29548 6206 104 0,'0'-6'145'0,"0"0"-10"0,5 3-18 0,-5 3-12 16,0 0-7-16,18 7-13 0,-7 4-1 15,6 2-12-15,2 4-3 0,7 4-5 16,0 1-8-16,6 5-2 0,3 3-8 0,1-1-6 16,-2-3-13-16,-1-1-14 0,-3-3-14 15,-2-3-11-15,-3-4-13 0,-4-4 4 16,0-1-2-16,-3-4 2 0,-2-3-2 0,-1-5 0 15,0-4 6-15,-3-1 0 0,-1-4 3 16,-1-5 1-16,-1-3 7 0,0 0 9 16,-3 3 11-16,-2-2 13 0,-2 0 14 0,0 4 14 15,0-2 0-15,0 5 1 0,0 0-3 16,-4 3-6-16,2 4-5 0,0 4-2 16,0 0-1-16,-14 15 2 0,6 0 0 15,-4 9-5-15,-2 5-2 0,1 14-1 0,-4 3-3 16,-2 16-1-16,-3 6-8 0,4 2-2 15,-3-2-19-15,2-4-25 0,4-8-38 16,3-8-31-16,0-4-25 0,4-8-36 0,0-5-321 16,-1-5 162-16,7-6 107 0</inkml:trace>
  <inkml:trace contextRef="#ctx0" brushRef="#br0" timeOffset="170551.3083">30323 6942 90 0,'15'-18'118'0,"0"0"-5"0,-5-2-13 15,-2 1-9-15,-2 0-10 0,0 0 4 0,-4 0-15 16,0 0-13-16,-4 1-1 0,-6 2-6 16,2 1-6-16,-4 1-6 0,-3 4-4 15,-2 3-1-15,0 3-9 0,1 4-1 0,-2 2 1 16,2 4-3-16,2 3-4 0,3 1-2 15,0 1 3-15,5 1-1 0,6-1-4 16,0 0-3-16,5 2-1 0,4-2 3 16,1-3-4-16,2 0-1 0,6-4 1 0,-1-4 7 15,2 0-5-15,2-6-4 0,3-1-2 16,-3-3 2-16,1 1-1 0,-4 0 3 16,-2-3 3-16,-4 3 10 0,2-1 13 15,-4 2 3-15,-2 1 5 0,-1 1-4 0,-1 0-7 16,1 3 1-16,2-1-9 0,-1 2 1 15,0 0 0-15,4 6 5 0,0 0-1 16,1 2-2-16,0 1-2 0,0 2 0 0,1 3 3 16,0 1 2-16,-4 3 6 0,-4 3-1 15,-1-3 2-15,-7 3-3 0,-2-1-5 16,-9 5-9-16,-3-2-6 0,-6 1-27 16,-3 1-37-16,-3-2-44 0,0-1-57 0,-4 0-437 15,-2-4 201-15,0-2 131 0</inkml:trace>
  <inkml:trace contextRef="#ctx0" brushRef="#br0" timeOffset="171149.0864">28486 8669 138 0,'16'-1'234'0,"8"-1"-7"0,7-1-7 15,10-3-8-15,3 3-14 0,11-5-7 16,3 3-17-16,1-1-15 0,2 0-13 16,1 2-12-16,-4 3-13 0,-1-3-9 0,-5 4-16 15,-3-2-4-15,-5 2-13 0,-4 0-8 16,-5 0-5-16,-5 0-8 0,0 0-7 15,-7 0-4-15,1 0-5 0,-5 0 0 16,-2 2-15-16,-2-2-20 0,-3 0-28 0,-1-2-33 16,0 2-30-16,-11 0-31 0,8 0-31 15,-8 0-16-15,6-4-20 0,-6 4-19 16,0 0-472-16,4-6 228 0,-4 6 152 16</inkml:trace>
  <inkml:trace contextRef="#ctx0" brushRef="#br0" timeOffset="171428.7881">29453 8382 93 0,'-2'-6'179'0,"2"6"1"15,0 0-5-15,0 0 1 0,19 15-11 0,-5-5-11 16,8 3-9-16,3 5-15 0,5 1-9 15,8 5-15-15,-2 2-10 0,-1-1-10 0,0 2-8 16,-6 2-6-16,-3 1-7 16,-9-1-6-16,-7 1-5 0,-4-2-9 0,-8-2-8 15,-2 0-11-15,-10 5-16 0,-4-3-16 16,-5-1-19-16,-9 2-26 0,0-4-22 16,8-4-28-16,-4-5-26 0,7-2-28 0,-1-3-428 15,8-5 198-15,1-4 131 0</inkml:trace>
  <inkml:trace contextRef="#ctx0" brushRef="#br0" timeOffset="171797.8659">30298 8109 102 0,'6'9'181'0,"2"5"0"16,-2 1-4-16,1 5-16 0,1 2-12 15,-1 5-15-15,1 0-10 0,1 4-13 0,-1-1-10 16,0 2-8-16,4-4-13 0,-2-3-16 16,0-4-17-16,1-2-19 0,2-1-15 0,-1-8-11 15,1-4-10-15,2-3-10 0,-2-6 3 16,1 0-2-16,2-7 4 0,-2-5 0 16,1-2 2-16,0-4 5 0,-2 0 4 0,1-6 10 15,-2 6 9-15,0 0 10 0,-4 5 17 16,0 0 6-16,-1 3 2 0,-1 2 4 15,-4 9 0-15,0 2-2 0,-2 0 3 16,-2 17-7-16,-2-1 0 0,-3 8-2 0,1 4-3 16,-2 5-4-16,-2 3-3 0,-4 10-5 15,2 2-4-15,-1-2-6 0,0 4-19 16,1-2-28-16,1-1-33 0,-1-1-35 16,0-2-39-16,4-9-46 0,2-7-485 0,2 0 225 15,0-4 149-15</inkml:trace>
  <inkml:trace contextRef="#ctx0" brushRef="#br0" timeOffset="172224.7346">30729 9063 41 0,'11'-6'140'0,"2"-2"-4"0,-1-4-7 0,1 1-7 15,0-7-11-15,-1 2 18 0,-1-6-15 16,-2 1-3-16,-1 0-9 0,-2 3-9 0,-2 1-3 15,-4-1-2-15,0 5-12 0,-2 1-12 16,-2 3 1-16,-4 3-6 0,-3 4-4 16,-2 2-6-16,1 4-5 0,-6 3-3 15,2 3-5-15,-1 4-1 0,4-1-7 0,-2 2-4 16,5 2-4-16,0 1 0 0,2-3-1 16,6 2-3-16,2-4-1 0,0-1-7 15,8-1 3-15,-2-3-2 0,4 1 1 0,-2-5-5 16,5-2-3-16,2-2-4 0,2-4-1 15,2 0-1-15,4-3-2 0,-1-5 1 16,1-1 2-16,-2 1 0 0,0-1 1 0,-2 2 1 16,0-1 4-16,-4 3 1 0,2 2 5 15,-4-1-2-15,1-1 5 0,2 4-2 16,0 2 9-16,1 1 5 0,0-1 1 0,-4 6 1 16,3 0-2-16,-2 2 1 0,-4 0-2 15,-4 3-1-15,-2 1-4 0,-4 1-1 16,-4-1-7-16,-6 0-13 0,-3 1-24 15,-10 1-34-15,-3-3-48 0,-1 0-57 0,-9-8-514 16,-9 0 231-16,-9-6 152 0</inkml:trace>
  <inkml:trace contextRef="#ctx0" brushRef="#br0" timeOffset="190331.3723">13489 3482 1 0,'-72'63'7'16,"-2"4"6"-16,2 5 2 0,-3 7 0 15,6 0 1-15,1 5 2 0,5 2-3 16,3 0 4-16,3 1-1 0,7-1 1 0,9-16 1 16,3 5 0-16,5 1-1 0,1 2 4 15,-4 19-4-15,8 6 2 0,7-14 0 16,-1 24 3-16,4 1 4 0,3 1-2 15,6-17 7-15,1 20-3 0,-3 1 5 0,3 2 2 16,-2 3-3-16,1 0 8 0,0 2-4 16,3 3 2-16,-2 7-5 0,0 3 4 15,-4-1-3-15,4 4-4 0,0-3 0 16,-1-1-6-16,7 4 8 0,2-2-4 16,4-1 3-16,3 3-7 0,1-1-3 0,7-5-2 15,0 2-2-15,-3-1-1 0,6 3 23 0,-2 1 4 16,5-1-3-16,3 3-7 0,2 4-3 15,1-2 1-15,5-2-5 0,-2-2 2 16,1-6-8-16,1 2 3 0,-2 0-7 16,1 0 4-16,-1-4-5 0,2-3 5 0,-1-2-1 15,1-3-5-15,0-1 3 0,0-1-3 16,1-5 0-16,1 5 0 0,4-2 0 0,-2 0 3 16,3-1-8-16,3 0 6 0,0 2-1 15,1 2-1-15,1-2-1 0,-1 0-7 16,-1 2 6-16,2-1-5 0,-4 1-2 15,2-4-22-15,2-2 0 0,-1-3 2 16,-1-3-9-16,1 1 6 0,-1-3-9 0,2-4 6 16,1 0 4-16,-1-5-4 0,3 1 3 0,-1-1 1 15,1-2 8-15,2 2-11 0,0 4 6 16,0-2-6-16,-1 0 0 0,1-5-1 16,-1 4 1-16,-1-4 2 0,5-2 2 15,-3 1-4-15,3-4 2 0,-2-3 1 0,-1-4 0 16,-9-15 5-16,9 15-4 0,-11-17 2 15,2 2-10-15,-4-3 6 0,2 1-1 16,0 0-2-16,-4-1 4 0,-2 1-5 0,-1 2 3 16,1-3 3-16,-4 3-2 0,-1 1 5 15,1-4-1-15,-5-2 7 0,0 0-2 16,0-1-9-16,-3 0 5 0,-4-10 3 0,0-6 0 16,-4 4-1-16,1-3 3 0,0-1 2 15,-3 5-1-15,1-2 1 0,1-1-2 16,6 17 3-16,-4-12 3 0,-3-5-2 0,-1 0 3 15,3 5-2-15,4 9-1 0,-5-6 2 16,2-8-5-16,2 14-2 0,1-8 5 16,4 6-4-16,-4-10-1 0,1-9 4 0,0 2-2 15,2 1 0-15,0-5 1 0,8 15 2 16,-3-9 0-16,-1-6 0 0,-1-2 0 16,11 13-2-16,-4-10-2 0,-3-4 5 0,11 11-4 15,-6-10 4-15,-2-6-2 0,-1-5 4 16,5 3-2-16,0-4 0 0,2-5 1 15,-3 2-4-15,1-10 1 0,1 0-1 16,-1-3 1-16,0-4 4 0,-3-1 1 0,3-7 1 16,2 0 1-16,4-2 0 0,1-3 7 15,1-3 0-15,5-7 2 0,-1-4 4 0,1 0-1 16,14-15 5-16,-3-2-1 0,2-5 4 16,-3-2 0-16,0-9-2 0,11-17 8 15,-7-9-1-15,1-3 4 0,-3-15-1 16,-2-2-1-16,-3-15 1 0,1-5 1 0,-3-8 3 15,-1-6 0-15,2-10 5 0,7-32 0 16,-14 31 3-16,-4-3 0 0,3-4 4 0,-1-39-1 16,-11 32 0-16,8-41-5 0,-13 35-5 15,2-46-1-15,-8-2-1 0,0-2-2 16,-5-6 3-16,-3 0-2 0,4 0 1 16,-8-2-5-16,0-6-4 0,-1-5 2 0,-2-4-3 15,-3 1-1-15,0 1-3 0,-2-5-3 16,4 5 3-16,-4 47-2 0,0 1-3 0,1 1-1 15,1 1-5-15,-2-1-1 0,0 0-4 16,2 1 2-16,-2 2-3 0,1-2-3 16,-1-46-6-16,-2 47-1 0,-2-3-7 15,-1-2-2-15,1 3-5 0,-2-42-8 0,2 40-2 16,-4-39 2-16,-3 2 1 0,1 44-2 16,-2-1 8-16,-6-37-6 0,2 43 2 0,-8-36 3 15,3 45-1-15,-4 5-4 0,-4 2 4 16,-7 5 5-16,-7 1-4 0,-5 7 0 15,-3 3-2-15,-21-29 5 0,-3 7 3 16,-6 2-4-16,-2 1 2 0,14 35 0 0,-1-4 7 16,0 3-3-16,3 6 2 0,-4 5-4 15,6 4 3-15,0 4-1 0,1 2 2 16,6 7-2-16,3 0-3 0,0 7 3 16,4 4-1-16,9 18 1 0,4 3 3 0,4 1 3 15,-2 3-6-15,7 6 0 0,3 8 1 0,6 9 4 16,0 0-1-16,4 4 2 0,1-1 0 15,4 5-4-15,-1 1 2 0,1-3 2 16,3 3-5-16,0-3 4 0,2 2-3 16,0 4 0-16,1-4 4 0,-2 3-1 0,3-3 0 15,0 3 3-15,0-1-3 0,-2 1 2 16,-2-4 1-16,2 1-3 0,-5-1 4 0,1 1 4 16,-5 1-1-16,0 0-3 0,-3-1-4 15,-4-3 5-15,-3 0-2 16,-2 0 0-16,-3 2 1 0,-1-2-1 0,-3 3 3 15,-13-11-2-15,-1 1 0 0,-3 2 1 0,-4 2 2 16,2 4-3-16,-2-1-1 0,7 9-1 16,-11-2 3-16,6 5 2 0,5 5-3 0,-5 3 3 15,-5 2 7-15,-19 0-9 0,-4 2-3 16,-6 7 2-16,11 1 0 0,9 4 3 16,-3 4-3-16,-17 1 1 0,2 3-5 0,6 3-11 15,-2 4-11-15,3 5-10 0,1 1-9 16,2 4-10-16,0 5-9 0,0 4-172 15,-1 8 83-15,-15 8 54 0</inkml:trace>
</inkml:ink>
</file>

<file path=ppt/ink/ink1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5T06:08:45.547"/>
    </inkml:context>
    <inkml:brush xml:id="br0">
      <inkml:brushProperty name="width" value="0.05292" units="cm"/>
      <inkml:brushProperty name="height" value="0.05292" units="cm"/>
      <inkml:brushProperty name="color" value="#FF0000"/>
    </inkml:brush>
  </inkml:definitions>
  <inkml:trace contextRef="#ctx0" brushRef="#br0">3958 6229 6 0,'0'0'75'0,"0"0"-4"0,0 0-10 16,0-7-13-16,0 7-14 0,0 0-17 16,0 0-9-16,0 0-18 0,0 0-22 0,6 17-63 15,-2-9 32-15,-2 5 22 0</inkml:trace>
  <inkml:trace contextRef="#ctx0" brushRef="#br0" timeOffset="1094.1975">1075 9679 10 0,'0'-5'138'0,"0"5"-9"0,0 0 2 16,0 0-6-16,2 25-8 0,0-11-8 0,-2 7-3 16,0 4-3-16,0 3-3 15,-2 3-3-15,2 1-2 0,0 6 1 0,0-7-7 16,0-4-3-16,2 1-6 0,0-5-6 16,4-2-4-16,3-6-6 0,6-5-3 0,2-4-6 15,4-6-6-15,8-2-24 0,5-6-10 16,3-3-20-16,7-3-18 0,-2-1-25 0,3-2-26 15,-3 2-20-15,-11 1-23 0,1 4-18 16,-4-2-385-16,-9 5 177 0,-2-2 116 16</inkml:trace>
  <inkml:trace contextRef="#ctx0" brushRef="#br0" timeOffset="1335.3345">1451 9888 87 0,'-12'0'96'0,"-1"-1"6"0,3 1 5 16,-1-3-1-16,0 3-11 0,11 0 5 15,-14 3-8-15,10 0 7 0,0 6-3 16,1-2-5-16,0 6-2 0,6 5-5 0,2 4-5 16,1 5-1-16,2 3-6 0,0 7-5 15,5-3-6-15,-2 4-4 0,4 4-6 0,-5-6-5 16,5 4-6-16,-2-7 0 0,-3 3-4 16,0-2-1-16,0-4-5 0,-2-1-3 15,-2-2-2-15,0-5-13 0,1 0-23 16,-3-2-23-16,0-3-30 0,0-2-26 0,1 0-26 15,-3-5-34-15,2-1-372 0,-1-4 177 16,1-1 117-16</inkml:trace>
  <inkml:trace contextRef="#ctx0" brushRef="#br0" timeOffset="1444.0612">1644 10488 6 0,'0'0'54'16,"-2"-6"-33"-16,2 6-49 0,-4-6 9 15,4 6 7-15</inkml:trace>
  <inkml:trace contextRef="#ctx0" brushRef="#br0" timeOffset="28827.6798">4022 11420 20 0,'0'0'34'16,"0"0"-5"-16,0 0-1 0,0 0-4 15,0 0-2-15,0 0-3 0,0 0-2 0,0 0-1 16,0 0-3-16,0 0 1 0,0 0-3 15,0 0 0-15,0 0-3 0,0 0-1 16,0 0-2-16,0 0 1 0,0 0 0 0,0 0-5 16,0 0 2-16,0 0-2 0,0 0-1 15,0 0 0-15,0 0-2 0,0 0 2 16,0 0-2-16,0 0 0 0,0 0-2 16,0 0-1-16,0 0 1 0,0 0-2 0,0 0-1 15,0 0-5-15,0 0 2 0,0 0-4 16,0 0 1-16,0 0-2 0,0 0-2 15,0 0-45-15,0 0 21 0,0 0 14 16</inkml:trace>
</inkml:ink>
</file>

<file path=ppt/ink/ink1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5T06:07:43.887"/>
    </inkml:context>
    <inkml:brush xml:id="br0">
      <inkml:brushProperty name="width" value="0.05292" units="cm"/>
      <inkml:brushProperty name="height" value="0.05292" units="cm"/>
      <inkml:brushProperty name="color" value="#FF0000"/>
    </inkml:brush>
  </inkml:definitions>
  <inkml:trace contextRef="#ctx0" brushRef="#br0">6072 2381 10 0,'13'-8'131'0,"-4"1"-9"0,1-7-1 16,3-5-1-16,5-7-5 0,6-8-7 0,-5-5-2 16,-2-3-5-16,-2-1-8 0,-3-4-3 15,-7 6 1-15,-3 1-5 0,-4 0 2 0,-9 4-5 16,-2 1-8-16,-5 7-2 0,-6 3-4 15,-6 8-4-15,-3 7-5 0,-3 8-1 16,-4 8 0-16,-7 9-2 0,3 5-5 16,3 2-1-16,5 6-8 0,4-1 0 0,9 8-3 15,9-4-1-15,5 3-3 0,9-3-3 16,9 6-3-16,5 6-1 0,7-2-2 16,17 14 0-16,5-4-5 0,-1-1-1 0,2 0-1 15,1-2-1-15,-3-1-6 0,-4-1 1 16,-8-8 0-16,-7-4-1 0,-8-2 2 15,-2-1 1-15,-9-4 5 0,-4-1 8 0,-6-1 12 16,-5-2 11-16,-10 2 6 0,-7-8 3 16,-3-2-4-16,-5-5 2 0,-2-5-2 0,4-6-4 15,-5-5-2-15,4-8-9 0,-1-6-2 16,6-9-6-16,4-3-3 0,10-9-4 16,7 1-4-16,9-3-4 0,11-7 0 0,15-20-2 15,7 3-2-15,9 3-4 0,10 1-1 16,11-8-29-16,-8 14-39 0,0 4-65 15,0 6-68-15,-4 6-61 0,-9 9-695 0,-6 7 322 16,-9 5 213-16</inkml:trace>
  <inkml:trace contextRef="#ctx0" brushRef="#br0" timeOffset="144.0628">6878 2095 73 0,'4'4'170'0,"-1"-1"-16"15,-3-3-17-15,5 6-16 0,-3 0-10 16,2-1-27-16,-2 0-44 0,0 1-74 16,0-1-258-16,2 4 100 0,0-7 65 0</inkml:trace>
  <inkml:trace contextRef="#ctx0" brushRef="#br0" timeOffset="2112.4242">11520 1308 92 0,'-8'5'140'0,"8"-5"-6"0,-11 0 1 15,3-5 3-15,0 2-12 0,-1-6-2 0,-2 1-1 16,3-4-3-16,0 0 3 0,-1-1-7 16,2 2-14-16,3-2-10 0,0 1-8 15,4 3-13-15,4-1-6 0,3 1-9 16,6 1-4-16,1 4-5 0,6 2-11 0,1 4 1 15,2 6-1-15,4 5-5 0,1 8 0 16,1 10-2-16,-1 7-3 0,4 21 1 0,-7 4-1 16,-8 9-1-16,-10 2-8 0,-7-7 4 15,-13 8-1-15,-7 0-2 0,-6-2 8 16,-13-7 10-16,-3-5 4 0,-9-4 6 16,0-3 13-16,-4-12 7 0,0-6 1 0,9-13 4 15,3-8-5-15,5-7-6 0,4-2 1 16,3-6-8-16,3-5-5 0,2-2-6 15,5-1-9-15,9-1-1 0,1-4-7 0,7 1-3 16,4-1-2-16,6 0-3 0,5 1-1 16,10-1-1-16,3 1-2 0,9 2 1 15,7 2-4-15,2 5-1 0,5 2 1 0,1 2-3 16,12 2 0-16,-1 8-1 0,20 3-2 16,-5 4-6-16,-2 1-5 0,-15 0-9 0,-8-4-16 15,-5 0-23-15,1 3-32 0,-10-5-35 16,5 6-50-16,-8-5-34 0,-2-2-36 15,-5 0-568-15,-1 0 276 0,-10-4 181 16</inkml:trace>
  <inkml:trace contextRef="#ctx0" brushRef="#br0" timeOffset="2324.8502">10991 2794 1817 0,'-99'40'56'0,"22"-5"44"0,18-10 22 16,13-5 7-16,8-5-23 0,11 0-13 15,3-8-18-15,9 0-9 0,7-1 9 0,10-1 7 16,-2-5 1-16,43-5-4 0,5-7-13 16,30-5-6-16,13-8-6 0,25-9-5 15,9 0-4-15,7-4-5 0,5-2-6 0,-1 2-21 16,-5-5-36-16,-10 4-53 0,-12 1-57 16,-24 13-55-16,-4-2-54 0,-15 5-636 0,-18 4 298 15,-10 8 197-15</inkml:trace>
  <inkml:trace contextRef="#ctx0" brushRef="#br0" timeOffset="2775.514">11669 3417 106 0,'4'2'185'0,"2"-2"-12"0,-6 0-4 15,17-7-14-15,-6-1-7 0,2-5-12 0,-3-5-12 16,0-1-9-16,-3 0-1 0,0-3-6 16,-5 1-10-16,-4 0-7 0,-2 0-11 15,-6 2-6-15,-2 1-5 0,-7 5 1 0,-3 4 2 16,-2 3 5-16,-2 6-1 0,-4 4-1 16,3 2 2-16,-7 5-5 0,6 2-3 0,3 5-8 15,6-3-4-15,4 2-1 0,7 2-2 16,4-2-3-16,4-1-1 0,6 7-7 15,8-4-2-15,6 3-6 0,5 2-6 16,1-4-1-16,6 6-3 0,-1-1-1 16,-5-3-4-16,-2 5-2 0,-2-2 0 0,-8 0-2 15,-3-4-1-15,-6 4-2 0,-8 2-2 16,-3-5 1-16,-5 2 0 0,-7-2 0 0,-2-3 10 16,-5-4 7-16,-1-3 3 0,-1-7 1 15,0 0 2-15,1-5 3 0,3-5 0 16,1-3-4-16,4-7-3 0,5-4-8 0,6-3-1 15,7-1-6-15,7-9-13 0,10-10-21 16,15-17-28-16,6-3-40 0,4-2-50 16,20-10-57-16,3 1-48 0,5 1-735 0,-5 1 332 15,-1 1 219-15</inkml:trace>
  <inkml:trace contextRef="#ctx0" brushRef="#br0" timeOffset="3579.4338">12719 1274 105 0,'-13'-21'261'0,"2"2"-4"15,3 6-7-15,2 3-27 0,0 2-22 16,0 5-24-16,6 3-14 0,-10 11-1 0,4 5-9 16,0 8-8-16,2 14-12 0,-1 17-10 15,-1 22-9-15,6 9-10 0,-2 3-10 0,-1 3-8 16,8-1-9-16,-1-6-12 0,5 3 0 15,1-6-10-15,4-8-13 0,0-16-17 16,-4-11-16-16,0-11-22 0,4-3-20 16,-4-2-14-16,3-11-8 0,-1-2-13 0,4-9-10 15,-4-3-6-15,2-6-9 0,4-3-2 16,1-8-2-16,-3-3-10 0,4-4 11 16,-4 0 9-16,4-2 5 0,-6 1 9 0,3 2 7 15,-4 2 13-15,-2 1 11 0,-3 4 5 16,-2 3 4-16,4 3 13 0,-4 4 20 15,-6 0 6-15,12 8 12 0,-6 1 5 16,1 1 0-16,1 1 2 0,1 3 2 0,-1-1 2 16,7 2 9-16,-3-2 4 0,6 0-5 0,0-1 10 15,2-2 1-15,3-5 2 0,3 1 0 16,-4-6-2-16,6-3-8 0,0-2 0 16,-3-1-1-16,1-2-4 0,-6-4-6 15,2 0-2-15,-5-1-2 0,-5 0-5 0,0 2 0 16,-6-3-1-16,-2 4-7 0,-6 3-2 15,-2 1-1-15,-6 3-3 0,2 0 0 16,-4 3-5-16,12 0-11 0,-19 6-16 0,10 2-9 16,3 0-15-16,3 1-9 0,3 0-10 15,3 1-11-15,7 1-2 0,3 1-7 16,6-5 11-16,7 0 0 0,1-2 6 16,3-5 5-16,4-2 8 0,4-2 6 0,0-3-3 15,1-5 11-15,4-3 9 0,-3-4 7 0,0-2 23 16,-5 0 17-16,-5 2 11 0,-6-2 20 15,0 5 19-15,-9-2 19 0,-3 2 12 16,-3 2 0-16,-2 6-1 0,-5 0 0 16,-4 4-2-16,2 4 0 0,0 0-5 15,0 0-5-15,-18 15 2 0,14-1-5 0,2 2 3 16,2 7 7-16,4 4-8 0,2 6-7 16,5 3-3-16,4 7 0 0,1 3-4 0,12 17-6 15,4 0-5-15,-3-2-3 0,3 2 1 16,-2 0-11-16,-1-1-1 0,-5 0-9 15,-5-9 2-15,-6-7 0 0,-7-7-8 0,-2 2 5 16,-6-3-2-16,-4-2-3 0,-4 0 2 16,-6-5-2-16,-2-1-9 0,-6-5 6 15,-5-3-6-15,-1-6-2 0,-2-3-3 0,-2-5-15 16,3-4-22-16,-1-6-30 0,-4-5-41 16,4-9-44-16,1-3-56 0,1-12-51 15,2-3-748-15,5-8 339 0,-1-20 224 0</inkml:trace>
  <inkml:trace contextRef="#ctx0" brushRef="#br0" timeOffset="3875.6503">14245 1802 1552 0,'29'-36'54'16,"-4"3"2"-16,-1 2 26 0,-3 5 24 0,5-6-2 15,-1 0-15-15,4 1-14 0,1 2-21 16,0 4-9-16,-1 5-5 0,1 1-5 0,-2 2-4 15,-5 7-5-15,1 2-1 0,-6 4-2 16,1 8 0-16,-6 6-3 0,0 4 0 16,-7 8 0-16,-2 5 0 0,-4 4 3 15,-2-1 4-15,0 0 2 0,-2 1 0 0,2-3 2 16,2 3-1-16,-2-3-2 0,6-1-1 16,0-2 4-16,0-3-4 0,6-1 2 0,6-3-4 15,0-3-5-15,6-2 3 0,1-6-17 16,3-1-34-16,-4-6-34 0,4-1-35 15,4-5-38-15,-3-2-42 0,3-5-39 16,0-2-522-16,-3-4 251 0,7-8 165 16</inkml:trace>
  <inkml:trace contextRef="#ctx0" brushRef="#br0" timeOffset="4069.487">15238 1513 155 0,'12'-27'100'16,"-1"4"32"-16,-7 4 3 0,2 3 13 0,-4 5 8 16,3 2 13-16,-3-1-7 0,-2 2-14 15,2 3-15-15,-2 5-7 0,0 0 5 16,0 17-2-16,-2 0 1 0,0 12-2 15,-1 11-3-15,-1 11-13 0,0 6-9 0,-2 24-7 16,-3 4-10-16,3 2-11 0,-4 3-6 16,-2 1-10-16,4-1-2 0,0-6-19 15,0 0-21-15,-1-8-33 0,0-13-31 0,5-13-31 16,0-7-35-16,2-3-35 0,0-9-41 16,4-3-32-16,0-3-496 0,4-6 244 15,-2-6 161-15</inkml:trace>
  <inkml:trace contextRef="#ctx0" brushRef="#br0" timeOffset="4446.1091">15600 2644 132 0,'12'-16'192'16,"0"0"-13"-16,-2-4-15 0,-2 1-11 0,-2-3-13 16,-2-3-7-16,0-2-11 0,1 1-5 15,-5-1-7-15,-5 0-8 0,1 2-9 16,-6 4-12-16,-4 2-4 0,-2 6-8 0,-3 1 3 15,0 4 7-15,-2 7 2 0,1 0-4 16,2 3-10-16,0 3-5 0,4 1-4 16,3 3-5-16,1 2 2 0,6 4-1 0,2-1-8 15,6-1 1-15,2 3-5 0,7 2-3 16,3 0-5-16,6 1-3 0,1 2-1 16,0-3-10-16,1 4 3 0,-3-3-4 15,-1 2-2-15,-2-4-4 0,-6 2-2 0,-1 0 1 16,-7-2 0-16,-4 2 1 0,-6-2 2 15,-3 3 6-15,-5-6 15 0,-4 2 7 16,0-2 12-16,-1-7-3 0,2-1 0 16,-2-3 3-16,4-3 2 0,-2-3-3 0,5-3-9 15,-2-4-6-15,6-1-4 0,2-5-16 16,4-1-29-16,4-4-45 0,2-3-65 16,6-7-77-16,4-5-79 0,4-5-694 0,0-6 330 15,0 2 218-15</inkml:trace>
  <inkml:trace contextRef="#ctx0" brushRef="#br0" timeOffset="4836.6725">16630 2027 127 0,'8'-6'206'0,"6"0"-11"0,8-3-18 16,10-1-13-16,9-1-15 0,9-1-11 15,5-1-18-15,20-2-12 0,-1-3-12 0,-17 5-9 16,-9 4-15-16,-5-2-31 0,-5 2-35 16,0 1-35-16,-11 1-42 0,1 1-29 15,-7-3-48-15,-6 2-307 0,-4-3 154 16,-5 2 103-16</inkml:trace>
  <inkml:trace contextRef="#ctx0" brushRef="#br0" timeOffset="5021.059">17268 1749 226 0,'-26'-19'63'16,"0"-1"29"-16,5 5 27 0,5 0 11 16,-2 4 15-16,2-3 8 0,3 5 5 15,2 1-5-15,-1 0-9 0,1 1-15 0,3 1-15 16,-1 4-14-16,4 2-7 0,5 0-4 16,-6 15-1-16,8 4 0 0,2 6-7 0,3 3-9 15,2 8-5-15,1 1-5 0,3 7-7 16,1 4-5-16,2 1-7 0,-2 1 0 15,6-4-13-15,-4-1-19 0,-1-3-29 16,0-8-36-16,0-1-46 0,-1-5-45 0,2-3-46 16,0-8-520-16,3-1 242 0,1-7 159 15</inkml:trace>
  <inkml:trace contextRef="#ctx0" brushRef="#br0" timeOffset="5374.7203">18260 954 52 0,'2'-13'262'0,"-2"5"-19"15,0 1-27-15,-2 5-21 0,2 2-19 0,-10 15-9 16,-1 2-6-16,-2 10-12 0,-2 5-10 16,1 14-12-16,-2 4-11 0,6 5-12 15,0 15-8-15,1-10-8 0,7-4-10 0,2-2-7 16,7-3-7-16,-1-1-4 0,4-6-8 15,2-8-4-15,2-4-2 0,2-5-4 16,3-4-3-16,-1-7-3 0,2-5 1 0,2-2-2 16,-5-6 5-16,0-3-1 0,0-3 4 15,-3-3-3-15,0-4-3 0,-6-2 1 16,-2 2-8-16,-6-4 1 0,0 3-5 16,-4-3-2-16,-6 1-5 0,-4 4-2 0,-2-3-6 15,-6 5-6-15,-3-1-18 0,1 2-21 16,-3 0-23-16,6 5-36 0,0-1-48 15,1 2-34-15,4 3-36 0,-1 3-32 0,2 2-550 16,0 2 269-16,5-1 178 0</inkml:trace>
  <inkml:trace contextRef="#ctx0" brushRef="#br0" timeOffset="5605.4851">17705 2286 186 0,'3'9'241'0,"5"-3"18"15,7-5 0-15,8-1-16 0,18-3-19 16,16-7-15-16,21-5-15 0,9-6-15 16,2 0-3-16,25-7-14 0,0 1-8 0,4-1-16 15,-5-1-17-15,-20 4-10 0,-2 0-13 16,-6 3-8-16,-5 1-11 0,-11 0-6 0,-13 3-11 16,-11 7-3-16,-12 1-16 0,-3 3-26 15,-4 1-29-15,-8 1-49 0,0 1-56 16,-6 3-79-16,-4 1-72 0,-8 0-658 15,-6 10 315-15,-4 0 207 0</inkml:trace>
  <inkml:trace contextRef="#ctx0" brushRef="#br0" timeOffset="6002.6068">18842 2627 16 0,'0'0'192'0,"0"0"-7"16,-2-17-9-16,2 7-14 0,0-1-11 15,-2-1-11-15,0-1-10 0,-5 0-11 16,-1 0-9-16,-2 1-8 0,-8-1-10 16,0 2-4-16,-6 5-6 0,1 4 7 0,-1 2 0 15,-3 1 5-15,0 3 3 0,3 4-1 16,1-1-10-16,1 3-8 0,6 4-3 0,3-3-9 16,4 3-4-16,5 0-5 15,4 3-4-15,4-1-8 0,7 2-2 0,6 2-6 16,7 1-2-16,5-1-10 0,5 5 3 15,2-4-5-15,-6-2-9 0,-1 3-1 16,-3-4-11-16,-4 1-3 0,-4-1 0 0,-6 0 1 16,-7 2 1-16,-10-3-1 0,-7 1 1 15,-6-1 2-15,-6 3 11 0,-8-4 14 16,0-3 9-16,-1-4 9 0,3-3 10 0,-2-4 7 16,5-2 7-16,-1-5 3 0,4-4-2 15,3-1-4-15,5-7-5 0,9-2-9 0,4-1-15 16,10-5-20-16,6-8-26 0,12-4-43 15,15-15-38-15,7-1-72 0,9 1-72 16,-4 1-825-16,5-4 360 0,-2 1 237 16</inkml:trace>
  <inkml:trace contextRef="#ctx0" brushRef="#br0" timeOffset="6986.462">19136 711 99 0,'0'-6'202'15,"-2"2"-24"-15,2 4-14 0,0 0-12 0,-6 25-5 16,2 0-8-16,2 7-7 0,0 8-10 16,-1 14-8-16,3 8-11 0,3 26-7 15,1 4-11-15,-2-2-9 0,4 2-7 16,0-6-5-16,5-4-1 0,-1-6-13 0,-1-19-7 16,2-11-10-16,-3-9-7 15,-2-3-11-15,0-8 1 0,4-1-3 0,-2-7-2 0,0-4 0 16,3-4 1-16,-1-5-5 0,1-5 0 15,0-2-4-15,1-4 1 0,0-3-2 16,0-3-3-16,-2 1 1 0,-2 0-2 16,3-1 1-16,-2 2-1 0,-3 1-1 0,-2 1 2 15,3 1-3-15,-3 3-5 0,0 2 4 16,-4 2 0-16,10 6 2 0,-6-2-2 16,4 4 4-16,0-1-1 0,0 3 0 0,4-2 2 15,2 1 0-15,0-2 4 0,3-1 1 16,3-2 1-16,0-2-2 0,2-2 2 15,1-4-1-15,0 0 3 0,0-3 0 16,1-5-1-16,-3 3-3 0,-2-5 2 0,-2-1-3 16,-5 2 4-16,-2-3-6 0,-4 2-2 15,-6 1 0-15,-2 4-2 0,-2 2-4 16,-6-1 4-16,0 2-3 0,-3 5-5 0,3-2-7 16,-1 6-18-16,3-2-16 0,1 3-2 15,7-4-10-15,-2 10 1 0,8-5 1 16,3-1 7-16,6 0 3 0,4-2-2 0,3-2 6 15,6 0-1-15,2-4 6 0,0 0 12 16,-1-3-7-16,1 1 11 0,0-3 4 16,-5-3 18-16,-3 3 21 0,-2-5 5 15,-2 3 12-15,-6 1 7 0,-3-1 1 0,-5 3 0 16,-2 1-4-16,-2 0 1 0,0 7 2 16,-12-5 5-16,1 7 3 0,-2 3-5 0,2 6-1 15,1 2 1-15,0 5 4 0,3 6 3 16,4 0 4-16,6 4-2 0,4 7 4 15,5 7-6-15,7 0-4 0,2 0-3 16,14 15-6-16,-2-1 0 0,-5-11-3 0,4 10-7 16,-6-10-2-16,-6-7-2 0,-1 4-3 15,-7-9-2-15,-3 3 1 0,-2-4-1 16,-5-2 5-16,-6-3 5 0,-5 4-2 16,-4-2-1-16,-6-4-2 0,-2-3 1 0,-4-4-5 15,-1-5-16-15,1-5-25 0,-1-5-14 16,3-3-32-16,-2-5-51 0,8-7-54 0,0-3-649 15,8-11 279-15,3-9 185 0</inkml:trace>
  <inkml:trace contextRef="#ctx0" brushRef="#br0" timeOffset="7292.9493">20613 863 59 0,'-2'-8'210'16,"-4"5"-1"-16,6 3-2 0,-16 15-12 0,5-2-10 15,0 3-16-15,-2 7-14 0,5 0-11 16,0 10-7-16,4 3-12 0,4 2-6 0,2 7-11 16,8 2-8-16,0 2-10 0,5-1-11 15,7-4-4-15,-2-2-6 0,8-4-7 16,-2-6-2-16,-5-5-7 0,3-6-4 16,-6-5 2-16,3-3 0 0,-4-4 2 0,2-3-3 15,-4-4-7-15,-2-4 2 0,-1-4-5 16,-6-3-5-16,-1 2-3 0,-3-2-5 0,-4 0-4 15,-7 1-7-15,-3-2-3 0,-5 5-7 16,-2 1-9-16,-4 2-16 0,-1 2-19 16,-4 2-23-16,1 0-33 0,2 4-32 15,2 3-36-15,3 4-51 0,2 1-613 0,7-3 281 16,2 3 185-16</inkml:trace>
  <inkml:trace contextRef="#ctx0" brushRef="#br0" timeOffset="7594.0075">21550 1367 213 0,'8'-21'243'0,"-4"5"-2"15,0 5-9-15,-2 0-13 0,0 4-22 16,-2 1-17-16,-4 2-23 0,4 4-13 15,-21 10-11-15,2 5-10 0,-7 8-8 0,-18 21-10 16,1 6-6-16,-3 6-6 0,-3 9-12 16,-6 15-7-16,-1 5-8 0,-2-4-5 15,3 2-11-15,2 1 1 0,3 1-5 0,9-18-3 16,3-1-9-16,4-5-18 0,5-3-24 16,5-10-29-16,8-12-34 0,0-3-38 15,4-5-39-15,3-3-50 0,5-4-43 16,0-3-509-16,4-7 255 0,2-3 168 0</inkml:trace>
  <inkml:trace contextRef="#ctx0" brushRef="#br0" timeOffset="7961.8631">21449 2283 35 0,'20'-19'206'0,"-5"1"-8"16,-1-1-10-16,-3 1-13 0,0 1-7 15,-3 2-7-15,-2 1-8 0,-2-3-10 16,-2 6-5-16,-4 0-19 0,-2 1-14 0,-4 3-10 16,-4 2-7-16,-4 5-5 0,-3 5-2 15,1-2-7-15,-2 3-5 0,4 4-7 0,0-1-5 16,4 5-6-16,3 1-5 0,3 0-5 16,4 2-4-16,2 0-7 0,6 1 0 15,1 4 0-15,3-1-4 0,3 0-1 16,0-2-5-16,-3 2-1 0,3-2-9 0,-4-2-3 15,-1 0-2-15,-4 1 0 0,-2-5 2 16,-6 2-3-16,0 0 2 0,-7-1 6 16,-2-4 13-16,-1-1 14 0,-4-3 8 15,2-3 8-15,3-3-3 0,-4-2 1 0,2-5-4 16,3-1-6-16,4-5-5 0,2-4-11 16,4-2-25-16,8-8-42 0,4-5-58 15,4-8-63-15,16-17-63 0,1-6-700 0,8-5 314 16,-1-3 208-16</inkml:trace>
  <inkml:trace contextRef="#ctx0" brushRef="#br0" timeOffset="8180.1086">22158 787 2047 0,'22'-31'-7'0,"-1"7"9"0,5 9 30 0,-1 5 36 16,9 5 36-16,8 5 11 0,11 12-10 15,23 12-6-15,-1 11-19 0,11 20 1 0,-3 9-5 16,-7 11-5-16,-8 15-5 0,-9 9-5 15,-13 12 0-15,-14 3-13 0,-11 4-3 16,-14-15-3-16,-9 0-7 0,-13 19-17 16,-12-4-24-16,-9-2-24 0,-11-7-32 0,-8-10-31 15,-11-4-26-15,-2-7-37 0,-8-8-40 16,-12-8-33-16,-10-6-573 0,-14-4 272 16,-7-11 181-16</inkml:trace>
  <inkml:trace contextRef="#ctx0" brushRef="#br0" timeOffset="8864.4376">10225 946 44 0,'-47'57'154'0,"-9"31"18"15,-8 21-1-15,3 21-4 0,-12 45-6 16,6 9-4-16,1 16-9 0,3 10-1 0,6 5-8 16,3 4 0-16,10 0-6 0,9-2-7 15,7-2 2-15,15-45-14 0,13 3-10 16,11-8-8-16,9-11-6 0,14-11-12 0,15-14-5 16,17-12-12-16,14-10-1 0,10-13-7 15,9-10-6-15,4-12-21 0,8-12-32 16,1-11-43-16,-4-9-47 0,-15-20-62 15,-8-5-86-15,-12-13-516 0,-11-8 258 0,12-9 171 16</inkml:trace>
  <inkml:trace contextRef="#ctx0" brushRef="#br0" timeOffset="9854.33">5973 1836 19 0,'0'0'87'0,"-2"17"-1"15,0-7-15-15,2 7 0 0,-4 2-2 16,2 6-4-16,-4 5 0 0,4 8-3 0,0 2-5 16,-2 2-7-16,2 10-7 0,0-8 2 15,2 1 1-15,0-3-13 0,2 0 0 16,2-2-5-16,2-6-4 0,4-1 4 16,0-11-6-16,5-2 0 0,0-5 1 0,2-5-6 15,-1-7 1-15,4-5 2 0,-4-2-1 16,2-5 6-16,-6 0 0 0,1-3 2 15,-7-3 9-15,0-3 2 0,-6-1 0 0,-6 2-9 16,-4-2 2-16,-7 5-1 0,-7 0 4 16,-6 6-2-16,-3 5 0 0,-9 6-1 15,-9 7 4-15,-1 5 3 0,-13 8 0 0,4 4 1 16,12-3-2-16,8-3-10 0,13-2 2 16,2 0-4-16,9-2-2 0,7 0-2 15,6-1-2-15,1-5-17 0,10-1-30 16,1-1-42-16,4 0-42 0,3-6-451 0,0 1 192 15,2-3 126-15</inkml:trace>
  <inkml:trace contextRef="#ctx0" brushRef="#br0" timeOffset="10395.8595">4634 2532 83 0,'14'-19'184'0,"-6"1"-16"0,0 0-10 15,-3 2-2-15,-3-1-9 0,-2 0-5 0,-2 2-9 16,-5-3-7-16,-7 3-11 0,-8 3-15 16,-7 3-11-16,-7 9-2 0,-8 6-7 0,-29 15 1 15,-1 7 0-15,3 8 0 0,2 9-5 16,6 0-7-16,9 5-4 0,7-1-5 15,17-5-5-15,8-5-3 0,12-3-4 16,8-4-4-16,10 2 1 0,10 2-4 0,11-1-4 16,29 6-4-16,11-3 0 0,5-1-4 15,5-5-3-15,-4 0-2 0,-2 1-7 16,-5-1 3-16,-11-1-2 0,-13-5-3 16,-12-1 0-16,-9-2 1 0,-11 0 2 0,-7 2-1 15,-5-3-1-15,-9 3 0 0,-9 2-1 16,-10 2-2-16,-11-1-4 0,-17 6 1 0,7-11 0 15,2-4-15-15,1-5-20 0,-3-4-33 16,9-1-41-16,0-7-33 0,6-2-39 16,0-11-56-16,3 1-541 0,5-11 262 0,1-10 172 15</inkml:trace>
  <inkml:trace contextRef="#ctx0" brushRef="#br0" timeOffset="10604.8604">4910 2076 13 0,'49'19'229'0,"-5"7"1"16,7 17-5-16,-2 10-11 0,10 24-15 15,-4 6-20-15,-8 9-16 0,-7 5-14 16,-7 6-16-16,-11-15-12 0,-8 3-13 0,-5 0-8 16,-9 1-9-16,-6-3-14 0,-13-5-25 15,-15 19-35-15,-13-8-39 0,-10-5-46 16,-11-3-41-16,-8-9-44 0,-17-8-510 0,-13-6 226 15,-10-11 148-15</inkml:trace>
  <inkml:trace contextRef="#ctx0" brushRef="#br0" timeOffset="10878.0478">2603 2640 91 0,'0'0'175'0,"-13"25"-7"0,3 6-1 15,-3 22-3-15,-4 26-6 0,-6 31-3 0,3 7-7 16,6 13-2-16,4 6-1 0,8 8-8 16,6 0-15-16,10-5-6 0,10-5-12 15,9-12-8-15,7-13-7 0,16-11-10 16,5-10-6-16,11-14-12 0,6-11-23 0,-10-19-32 15,1-6-41-15,2-5-45 0,1-11-62 16,-17-6-600-16,-7-13 252 0,-11 0 167 16</inkml:trace>
  <inkml:trace contextRef="#ctx0" brushRef="#br0" timeOffset="11432.1092">1246 3718 146 0,'-2'41'161'0,"2"1"-11"16,2-3-6-16,1 1-10 0,1 4-8 16,2 10-11-16,2-3-7 0,2 0-7 15,2-3-8-15,4-5-4 0,1 0-6 16,3-7-5-16,2-2-4 0,4-9-2 0,4-5-5 15,3-7-8-15,3-2-5 0,5-7-2 16,1-7-5-16,2-5-10 0,7-3 1 0,-2-6-19 16,-1 0-22-16,-3-4-32 0,-3 2-34 15,-10 0-30-15,-4 2-28 0,-5 1-41 16,-8-1-358-16,-6 4 179 0,-9 4 118 16</inkml:trace>
  <inkml:trace contextRef="#ctx0" brushRef="#br0" timeOffset="11571.3405">1576 4031 54 0,'22'-28'124'15,"-1"1"-15"-15,2-1-10 0,2 6-6 0,1-1-13 16,-1 0-21-16,1 2-32 0,-1 2-44 16,-6 2-42-16,-2 3-135 0,-2 0 66 15,-11 1 44-15</inkml:trace>
  <inkml:trace contextRef="#ctx0" brushRef="#br0" timeOffset="11698.4509">1267 3591 111 0,'10'-18'102'0,"4"-1"-14"16,5 3-8-16,4-2-9 0,6-1-15 16,3 2-40-16,4 1-35 0,3 5-153 0,-1 0 58 15,-1 5 39-15</inkml:trace>
  <inkml:trace contextRef="#ctx0" brushRef="#br0" timeOffset="12131.5582">1976 3886 35 0,'8'25'86'0,"2"-2"-6"0,-4-4-10 16,0-6-6-16,0-1 1 0,-2-5-4 15,1-1-2-15,-1-5-4 0,-4-1-7 16,0 0-7-16,17-14 1 0,-13-1-9 0,3-2 1 15,-3-1-9-15,2-3 1 0,0-2-3 16,-2 2-4-16,1 0 9 0,0 4-14 16,-3 1-2-16,2-1 2 0,-2 4-6 0,0 4-2 15,2-1 3-15,0 7-7 0,2 0 2 16,1 1 3-16,-7 2-1 0,17 2-3 16,-6-2 2-16,-1 3 0 0,3-3 3 15,0-3-3-15,1 0 2 0,4-3 4 0,-4-4 0 16,3-5 2-16,-2 2 3 0,-4-6 0 15,-3-2-2-15,-2 0-1 0,-2 0 0 16,-6-2 2-16,0-3-4 0,-6-2-1 0,-5-2 2 16,-2 0-4-16,-4-1 0 0,0 1 1 15,0 5 2-15,0 0 10 0,4 7 0 16,0 0-8-16,5 4 2 0,-1 7 1 16,5 3-10-16,-1 8 8 0,7-4-1 0,-4 19-2 15,8-1-5-15,5 7 10 0,4 6-6 16,6 9 2-16,9 16-9 0,5 1-4 15,1 0-23-15,0-3-25 0,2-2-27 0,-6-10-30 16,-7-9-276-16,-2-5 130 0,0-3 86 16</inkml:trace>
  <inkml:trace contextRef="#ctx0" brushRef="#br0" timeOffset="12264.9142">2398 3689 66 0,'34'-28'76'0,"-1"4"-14"16,3 0-35-16,2 2-47 0,5-3-52 16,-1-2 24-16,19-3 17 0</inkml:trace>
  <inkml:trace contextRef="#ctx0" brushRef="#br0" timeOffset="12875.2425">6231 3269 46 0,'0'0'251'0,"0"0"-24"0,11 0-18 0,-11 0-14 16,16-4-16-16,2-2-16 0,-2-1-13 15,5-1-18-15,3-2-14 0,0 1-10 16,0-3-11-16,0 3-30 0,-3 0-44 15,0 1-46-15,-4 0-54 0,-3 5-63 0,-2-2-447 16,-4 7 200-16,-8-2 131 0</inkml:trace>
  <inkml:trace contextRef="#ctx0" brushRef="#br0" timeOffset="13017.6229">6040 3657 127 0,'0'6'186'0,"4"-4"4"16,-4-2-10-16,22-2-19 0,-3-2-12 15,4-2-17-15,4-1-15 0,7-1-24 16,0-3-46-16,3 1-59 0,-1 2-68 16,-1-6-359-16,-1-2 149 0,2 3 99 15</inkml:trace>
  <inkml:trace contextRef="#ctx0" brushRef="#br0" timeOffset="13319.0255">7594 3189 255 0,'0'0'268'0,"0"0"-6"0,13 0-13 15,1-2-12-15,12-6-14 0,7-1-24 0,15-4-19 16,5-3-19-16,20-5-10 0,1-3-17 15,1 2-5-15,-4 1-12 0,-11 5-5 16,-11 2-14-16,-9 3-8 0,-2 1-10 16,-11 0-9-16,1 5-5 0,-5-3-3 0,-6 5-4 15,0-3-10-15,-5 2-3 0,0 2-22 16,-6 2-46-16,-6 0-53 0,0 0-71 16,0 0-95-16,0 0-725 0,0 0 329 0,0 0 216 15</inkml:trace>
  <inkml:trace contextRef="#ctx0" brushRef="#br0" timeOffset="16613.7901">1903 6031 46 0,'-7'-9'171'0,"0"-4"-8"16,-1 1-6-16,2 0-7 0,-2 0-8 15,-1 2-12-15,0-4-10 0,1 1-9 16,0 1-4-16,-1 3-7 0,1-1-4 0,1 2-6 16,-2 1-12-16,3 1-8 0,2 3-10 15,0 0-10-15,4 3 1 0,-6 16-3 16,2 1-4-16,2 10 0 0,2 7-2 0,0 10 0 15,2 13-2-15,-2 4-3 0,2 27-3 16,-2-1-1-16,2 2-5 0,-4 1 0 16,2-5-3-16,-2 1-2 0,0-21 1 15,-3-10-5-15,3 0 2 0,-7-7 0 0,5-8 10 16,-2-3 9-16,0-5 6 0,-3-7 3 16,-1-5-5-16,1-6-1 0,-4-4-8 0,1-4 0 15,-2-6-6-15,4-3-2 0,-4-4-5 16,3-5-2-16,0-3 1 0,3-1-8 15,1 2 1-15,3-3 0 0,2-1-5 16,0 1 0-16,4 2-7 0,2 0 3 0,3 1-2 16,1 3-5-16,5 1 6 0,2 3-2 15,1 1 2-15,6 4-1 0,-1 1 0 16,4 1 0-16,5 1-1 0,-1 4-1 0,3 0-6 16,0-1-8-16,-3 3-9 0,3-1-13 15,0-3-17-15,-5 3-17 0,3 0-21 16,-4-2-20-16,1 1-30 0,-5-2-38 0,-4 0-37 15,2-3-481-15,-6 0 236 0,-3-2 157 16</inkml:trace>
  <inkml:trace contextRef="#ctx0" brushRef="#br0" timeOffset="16784.2689">1966 6542 50 0,'10'-12'85'16,"6"-1"-4"-16,4-1-9 0,2 1-11 0,3 2-14 16,5-2-37-16,-5 3-30 0,0 1-112 15,1 1 45-15,-5-2 30 0</inkml:trace>
  <inkml:trace contextRef="#ctx0" brushRef="#br0" timeOffset="16960.1567">1731 6056 119 0,'-4'-14'128'0,"4"0"-10"0,2 0-16 0,4 3-4 16,1-1-12-16,5 2-10 0,1 1-20 16,6 0-26-16,0 3-31 0,4 3-23 15,0 2-23-15,5 5-205 0,6 3 85 0,8 10 57 16</inkml:trace>
  <inkml:trace contextRef="#ctx0" brushRef="#br0" timeOffset="17534.2665">2451 6625 50 0,'0'0'121'0,"0"0"-10"0,10 14-3 15,-4-6-15-15,3 4-7 0,0 2-16 16,1 5 7-16,0 0-12 0,1 2-3 16,-2 0-11-16,-1-1-5 0,1-1 2 15,-3-2-5-15,0-3-6 0,1-1-4 0,-3 1 12 16,0-5 0-16,-2-2-6 0,1-4-6 15,-1 0-5-15,-2-3-1 0,0 0 4 16,2-16-9-16,0 7 0 0,2-2 2 16,-2 0-9-16,0-3 2 0,4 0-4 0,0 2-1 15,2 0 1-15,-2 5-2 0,2 0-7 16,0 3-4-16,3 4 13 0,0 0-6 0,2 2-5 16,-1 5 1-16,5-1-9 0,0 2 10 15,2-1-2-15,4 2 2 0,0 1 3 16,1-4 2-16,1 0-2 0,-2-5-1 15,3-1 1-15,-1-4 5 0,3-3-2 0,-5-7 2 16,5 0 13-16,-6-7 1 0,0-2 7 16,-5-4 5-16,-2-1-4 0,-2-3-1 15,-7-1-3-15,0-3-2 0,-4 5-1 0,-4-4-6 16,-2-2-2-16,-4 2-2 0,-1-2-4 16,-1 6-1-16,1 6 9 0,0 1-8 15,1 4 2-15,4 4-3 0,0 5-3 0,-2 4 0 16,2 4 1-16,4 2-1 0,0 0-2 15,-6 23 3-15,8-6-2 0,6 8 0 16,-2 4-3-16,6 5 1 0,3 6-18 0,4 2-24 16,0-2-32-16,5 0-40 0,-2-2-37 15,2-6-444-15,-1 1 201 0,-3-8 131 16</inkml:trace>
  <inkml:trace contextRef="#ctx0" brushRef="#br0" timeOffset="17704.8219">3132 6532 1 0,'19'-25'135'0,"6"2"-12"16,1 0-7-16,8-2-14 0,4 0-17 16,19-7-26-16,2 0-48 0,-1 2-50 15,-1-3-163-15,-9 9 69 0,-5 0 45 0</inkml:trace>
  <inkml:trace contextRef="#ctx0" brushRef="#br0" timeOffset="17975.5313">4501 5541 65 0,'-29'-3'205'0,"-1"6"-10"0,-4 7-5 16,3 5-7-16,-11 10-2 0,-16 19-6 15,1 7-2-15,-10 22-6 0,1 9-6 0,7 7-14 16,10 10-5-16,9 2-7 0,10 4-10 16,13-16-6-16,8 1-8 0,12-2-12 15,8-6-7-15,7-5-6 0,16-4-7 16,4-9-8-16,11-3-5 0,6-14-2 0,7-6-11 16,3-6-11-16,5-7-20 0,-13-9-32 15,-6-7-46-15,-9-6-52 0,0 0-54 0,-3-6-45 16,-5-3-679-16,-3-3 301 0,-3 3 199 15</inkml:trace>
  <inkml:trace contextRef="#ctx0" brushRef="#br0" timeOffset="20423.4409">1439 7090 153 0,'26'-55'167'16,"-4"-10"-6"-16,8-3-3 0,-5-6-20 15,1-5-3-15,-2-1-5 0,-6 0-7 16,-3-2-15-16,-4 0-6 0,-7 2-12 0,-6 12-10 16,-5-9-4-16,-5 5-1 0,-5 4-14 15,-1 14-6-15,0 12-3 0,-4 4-6 0,1 9-10 16,1 9-1-16,0 6-7 0,-1 11-3 16,-2 8-1-16,0 14-4 0,-3 14-1 15,-4 28-1-15,7 9 0 0,11 8 2 0,7 6 0 16,10 3-4-16,9 2-1 0,9 0 2 15,18 8-2-15,11-10-1 0,10-12-3 16,-5-20 2-16,7-9-1 0,3-12-2 0,6-7 1 16,-12-14-4-16,-7-9-4 0,-4-6 6 15,5-7-3-15,-4-7 0 0,-3-3-2 16,-3-4 4-16,-5-4-4 0,-6-1 5 0,-5 0 0 16,-5 1 1-16,-8 0 4 0,0 1 8 15,-8 4 6-15,0 2 9 0,-4 3 6 16,1 5-3-16,-3 5-7 0,-2 2-3 0,0 5 0 15,0 0 1-15,-5 36 3 0,5-9 2 16,0 15-1-16,5 12-1 0,3 24 0 16,5 2-5-16,2 4 1 0,3 5-5 0,10 18 1 15,-2-2-3-15,-5-17-2 0,-2 2 1 16,-2-5-4-16,-1-4 1 0,-4-3-1 16,-8-12-2-16,-2-13-1 0,-4-8 6 0,-2-3-6 15,-3-3-1-15,-4-9 2 0,-3-3-2 16,-6-10-3-16,0-8 0 0,-2-8-1 15,-1-8-3-15,-5-8 0 0,-1-13-3 16,3-12-2-16,-4-21-6 0,6-14-11 0,6-4-13 16,8-6-16-16,6-4-5 0,8-4-3 15,6-1 2-15,10 3 0 0,8-14 1 0,7 8 1 16,-3 21 4-16,4 3 3 0,0 7 3 16,-1 6 5-16,1 6 2 0,-10 12 5 15,-3 5 4-15,-5 7 5 0,-2 4 9 0,-3 4 14 16,-4 1 11-16,-1 0 0 0,-4 4 0 15,-2 6 4-15,-2 1-4 0,-2 2-1 16,-2 3-1-16,-2 5-3 0,6 0 4 16,-18 9-6-16,10 3-1 0,0 1-1 0,2 6 0 15,-1 4-2-15,3 2-2 0,2-3 3 16,4 3-1-16,2 0 0 0,3-2 2 0,-1-2 1 16,2-2-7-16,2-2 4 0,2-5-3 15,-2-1 3-15,2-6-4 0,3-2 2 16,-2-3 1-16,2-6-2 0,-3 0 0 15,4-3-1-15,-2-3 0 0,1-1-1 0,-2-2 1 16,0 0 0-16,-5 1-1 0,2-1 1 16,-1 4 2-16,-2-3 0 0,1 3 3 0,-4 3-2 15,0-1 1-15,2 1-5 0,-1 2-1 16,-1 4 2-16,-4 2-4 0,13 0 2 16,-5 6 1-16,1 0 3 0,1 0-2 0,3 1 0 15,2 1-2-15,-1-3 0 0,2 1 2 16,0-1-2-16,1-2 2 0,3-1 4 15,-2-4-5-15,2-1 0 0,-2-3 0 16,2 0 0-16,1-4-1 0,-7 1 0 0,4-3 1 16,-2 0 7-16,-3 1-5 0,2-1-3 15,-4 3 3-15,1-3-3 0,-1 3 0 16,-2 0-1-16,-1 1-1 0,-2 0-1 0,2 5-1 16,-1-3-1-16,2 4 1 0,-1 2 4 15,2 4-1-15,5 2-1 0,-2 3 1 0,2 1-2 16,3 1 5-16,2 0-6 0,-3 2 1 15,0-2 0-15,-2-3 0 0,-1 3-1 16,0-4 2-16,0 0-1 0,-4-2 3 16,3-4 4-16,-2-1-6 0,-1-1 1 0,1-4 1 15,-1 0-1-15,1-4 0 0,0-2 2 16,-1 0-3-16,0-3 0 0,0 1 2 0,0-1 0 16,-2-2-2-16,3 5 0 0,-3-3-3 15,1 3 3-15,2 1-4 0,-3 1 0 16,2 2 2-16,2 3-2 0,-2 0 1 15,0 2 2-15,3 0 0 0,0 4 1 0,2 2 0 16,1 0 0-16,2-1 0 0,-4 3-12 16,1-2-17-16,2-2-29 0,-2 1-36 0,-3 2-37 15,4-5-34-15,-6 0-52 0,0-2-506 16,-1-4 246-16,-5 0 163 0</inkml:trace>
  <inkml:trace contextRef="#ctx0" brushRef="#br0" timeOffset="20555.7724">3202 6022 16 0,'-4'-11'124'0,"8"4"-9"15,2 0-18-15,7 1-27 0,4-1-31 16,6-1-56-16,5-1-134 0,4 5 51 0,8-2 34 16</inkml:trace>
  <inkml:trace contextRef="#ctx0" brushRef="#br0" timeOffset="20908.1748">5339 5809 100 0,'-2'-12'229'16,"-4"1"-1"-16,-4 3-11 0,-3 2-17 15,-6 0-16-15,-4 4-21 0,-7 4-14 0,-8 5-14 16,-3 4-15-16,-7 3-4 0,-1 4-8 15,3 2-8-15,3 4-13 0,7-3-7 16,9 1-11-16,6 1-3 0,10 0-8 0,5-2-7 16,6-2-3-16,8 3-4 0,5 1-4 15,11-1-9-15,0 0 0 0,10 3-1 16,5-2-7-16,-3 2-2 0,-2 0-2 16,-7-7-5-16,-1 5-1 0,-8 1 2 0,-2-5-3 15,-8 3 0-15,-6 3-1 0,-4-4-1 16,-6 4-2-16,-10 3-1 0,-9 2 1 15,-5 0-2-15,-2-2-6 0,-6 0-5 0,2-4-12 16,-1-3-12-16,8-8-20 0,-1-2-37 16,9-5-30-16,6-5-37 0,7-2-45 15,1-5-554-15,7-3 256 0,2-5 168 0</inkml:trace>
  <inkml:trace contextRef="#ctx0" brushRef="#br0" timeOffset="21068.9654">5543 6229 129 0,'17'31'191'0,"-6"-3"-27"0,-5 1-9 16,0 1-15-16,-2-1-11 0,-2 4-14 0,1 2-9 15,-3 5-16-15,0-2-15 0,0 0-31 16,2-6-37-16,-2 1-37 0,2-5-41 0,0-6-42 16,2-5-272-16,5-2 131 0,-3-4 86 15</inkml:trace>
  <inkml:trace contextRef="#ctx0" brushRef="#br0" timeOffset="21382.2229">6091 6511 173 0,'7'-15'214'0,"-3"-2"-4"0,0-6-9 15,2-5-7-15,3-8-8 0,-1-1-7 0,1-11-15 16,2-5-12-16,3-20-13 0,-1-3-14 15,0 2-14-15,-1-4-10 0,1 6-8 16,-5 11-1-16,-1 14-13 0,-1 8-4 0,1 7-11 16,-1 3-9-16,-2 6-5 0,2 9-6 15,2 7 0-15,2 7-5 0,-10 0-1 16,23 23-2-16,-9-2-3 0,1 5-2 0,4 13-4 16,1 1-1-16,-2 4-1 0,10 15-6 15,-5-1 0-15,-1-8-6 0,-6-4-20 0,-1-4-28 16,0-1-35-16,-4-6-26 0,-1-3-32 15,1-1-27-15,-5-5-13 0,1-2-25 16,-5-6-22-16,0-2-460 0,-4-3 229 16,-2-4 152-16</inkml:trace>
  <inkml:trace contextRef="#ctx0" brushRef="#br0" timeOffset="21522.6211">6173 6318 18 0,'-31'-7'120'0,"6"1"1"0,6 1-2 15,4-3-11-15,4-2-1 0,3 3-3 0,4-2 2 16,6-3-5-16,2-1-14 0,6-5-8 15,5-1-7-15,11-1-8 0,4-5-6 16,3-2-23-16,3-2-41 0,-2 1-46 0,-2-3-56 16,-3 1-278-16,-3-3 132 0,-5 5 86 15</inkml:trace>
  <inkml:trace contextRef="#ctx0" brushRef="#br0" timeOffset="21740.497">6498 5229 31 0,'25'-1'181'16,"3"4"17"-16,-3 7 2 0,0 5 3 16,7 10-2-16,5 7-7 0,5 16-11 15,-3 11-15-15,-1-1-5 0,-3 9-14 0,-8 2-15 16,-4 7-13-16,-3-2-14 0,-10 1-9 16,-6-11-17-16,0-7-8 0,-6 3-8 0,0-3-14 15,-4-2-18-15,-2-2-34 0,-4-3-41 16,2-4-43-16,0-9-42 0,2-2-42 15,-1-9-44-15,0-2-466 0,3-8 230 16,0 0 153-16</inkml:trace>
  <inkml:trace contextRef="#ctx0" brushRef="#br0" timeOffset="79467.9798">3828 8157 107 0,'-6'-2'203'0,"6"2"-12"0,-16 12-2 15,6 1-4-15,-2 8-6 0,-3 7-6 16,-4 9-5-16,0 4-10 0,3 5-7 16,-10 19-8-16,0-1-11 0,3 5-9 0,-1 2-10 15,2-2-9-15,-2 1-8 0,3 0-10 16,0-5-10-16,6-12-5 0,1-9-8 16,0 1-7-16,4-8-7 0,2-5-3 0,-1-2-6 15,3-6-10-15,0-3-15 0,1-4-19 16,1-2-14-16,-1-5-22 0,5-5-18 15,0-3-17-15,0-2-13 0,0 0-13 16,11-28-12-16,-4 5-5 0,1-4-5 0,1-8 3 16,3-14 4-16,-1 2 8 0,2-5 8 15,1-17 10-15,-1 9 9 0,4-9 8 16,-4 10 14-16,-3 6 19 0,3 3 17 16,-2 1 23-16,1 0 15 0,4 3 18 0,-2 5 9 15,-2 7 7-15,1 4 4 0,-2 7 1 16,4 6 12-16,-3 8 10 0,-1 4 9 0,2 7 6 15,3 8 1-15,2 5-2 0,-1 10 1 16,-1 4-4-16,6 11-3 0,-4 4-8 16,8 18-6-16,-3 3-6 0,-1 2-8 0,-2-1-2 15,0 1-6-15,-3 0-4 0,0-1-7 16,-2-10-9-16,-5-11-12 0,0 1-21 16,0-7-26-16,-4-4-30 0,2 0-34 0,-2-7-34 15,0-3-30-15,-1-3-34 0,-1-4-565 16,-4-6 258-16,0-4 170 0</inkml:trace>
  <inkml:trace contextRef="#ctx0" brushRef="#br0" timeOffset="79635.1801">3598 9106 173 0,'-13'-2'223'0,"5"-1"-19"15,1 2-20-15,7 1-20 0,-2-6-15 0,2 6-14 16,19-13-12-16,-2 6-17 0,9-5-17 15,5 0-44-15,3 0-52 0,4 3-59 16,-2 2-78-16,1-1-325 0,-8 4 159 16,-4 4 106-16</inkml:trace>
  <inkml:trace contextRef="#ctx0" brushRef="#br0" timeOffset="79943.5538">3274 9795 111 0,'-28'-6'255'0,"3"4"-8"0,2 4-14 16,-1 4-11-16,-1 6-14 0,-5 3-9 15,-2 10-11-15,-3 7-13 0,-9 15-12 16,1 9-13-16,3 3-15 0,0 6-10 0,-1 0-12 15,1 1-1-15,4 1-20 0,-2-2-6 16,5-1-7-16,-4-1-11 0,1-3-7 16,2-4-4-16,5-10-2 0,3-8-11 0,3-2-12 15,2-3-26-15,1-6-29 0,6-2-37 16,-1-7-43-16,5 0-43 0,1-5-44 16,7-4-39-16,-3-3-610 0,8-6 286 0,-3 0 188 15</inkml:trace>
  <inkml:trace contextRef="#ctx0" brushRef="#br0" timeOffset="80203.9799">3860 9731 152 0,'26'6'267'0,"-3"3"-1"0,-1 4-4 0,2 4-13 16,0 4-16-16,5 8-20 0,3 1-19 15,13 18-17-15,-1 1-16 0,3 3-14 16,-3-1-17-16,5 2-4 0,-5-1-19 16,0-2-12-16,-1-3-10 0,-9-6-7 0,-4-8-9 15,-3 0-4-15,1-1-14 0,-6-7-20 16,-2 0-23-16,-3-6-44 0,-2-3-48 16,-2 2-52-16,1-3-56 0,-6-4-66 0,2-3-579 15,-8 1 285-15,-4-3 187 0</inkml:trace>
  <inkml:trace contextRef="#ctx0" brushRef="#br0" timeOffset="80586.9004">1469 11056 6 0,'-4'-3'214'0,"1"-2"-20"15,3 5-19-15,0 0-12 0,0 0 0 16,5 16-14-16,3-7-9 0,2 7-10 16,5-2-14-16,2 5-15 0,4 3-5 0,1 2-10 15,0 0-8-15,4 1-10 0,-3-1-16 16,1-3-34-16,0-2-37 0,-4-4-33 0,1-4-30 16,-2-3-21-16,0-5-18 0,3-7-10 15,-6-4-13-15,6-5-297 0,-5-5 149 16,1-4 100-16</inkml:trace>
  <inkml:trace contextRef="#ctx0" brushRef="#br0" timeOffset="80755.7267">1928 11112 676 0,'10'-33'-28'0,"-1"7"24"0,-5 6 29 16,0 5 18-16,-1 2 22 0,-1 5 12 16,-2 3 6-16,0 3 13 0,0 2 16 0,0 0 10 15,-7 28 10-15,3-3 4 0,0 5-1 16,2 9-2-16,-1 13-4 0,-1 4-11 16,2 24-8-16,-2 1-11 0,2-2-9 15,0 1-9-15,-1 0-7 0,3-11-8 0,0-12-20 16,0-4-29-16,0-7-34 0,3-2-42 15,-3-2-40-15,2-7-36 0,4 0-26 16,-2-6-36-16,3-6-472 0,1-4 228 0,-3-8 150 16</inkml:trace>
  <inkml:trace contextRef="#ctx0" brushRef="#br0" timeOffset="81213.8477">2186 11914 154 0,'10'-20'159'15,"-1"1"-5"-15,0 1-12 0,-3 0-10 0,0-1-8 16,-2 0-5-16,1-4-13 0,-3 4-6 16,-2-3-4-16,2 3-2 0,-2-1 0 0,-2 5-5 15,0 0-5-15,-3 5-10 0,1 5-4 16,-2 3-3-16,-2 2-2 0,-1 6-6 16,0-1-2-16,1 6-4 0,2-1-6 15,2 3-8-15,2-1-3 0,4-1 0 0,2-2-3 16,0 2-3-16,6-4 0 0,1-2-5 15,2-3-5-15,1-2 1 0,3-3-4 16,1-3 0-16,2-5-5 0,0-3-5 16,-1-4-5-16,2-2-2 0,-4 3-1 0,-1-8 0 15,0 10 1-15,-2 0-1 0,-3 2 2 16,0 1-1-16,-3 0 0 0,1 5 2 0,-3 1 0 16,2 0 4-16,-2 4 0 0,6 2 3 15,-12 0-4-15,20 5 3 0,-5-2 2 16,0 2-1-16,2 0-4 0,2 1-1 15,2 3 3-15,-1 0 2 0,0 3 4 0,-1 0 11 16,-4 1 8-16,-2 2 11 0,-5 0 9 16,-2 0 3-16,-1 3-1 0,-5-2 0 0,-3 1-3 15,-1 1-4-15,0 0-5 0,-4-4-5 16,0 0-2-16,1-1-10 0,-1-4-16 16,1-3-31-16,1-2-40 0,-1-4-48 15,7 0-50-15,0 0-74 0,-2-15-626 0,4 0 292 16,5-2 193-16</inkml:trace>
  <inkml:trace contextRef="#ctx0" brushRef="#br0" timeOffset="81880.3414">4478 10915 97 0,'-14'9'200'0,"3"-2"-9"15,0 5-10-15,5-2-21 0,0 2-13 16,2 1-13-16,0 5-15 0,-1-3-13 0,0 2-4 16,1 0-14-16,-2 0-8 15,2 0-5-15,-2-2-8 0,1-2-4 0,-1 1-20 16,0-4 6-16,-1-1-3 0,1-2-2 15,-1-3 0-15,-1 1 0 0,0-5-4 0,8 0-4 16,-14-9-1-16,8 6-5 0,2-2 0 16,2-2-2-16,2 1-3 0,2-1-1 15,4 2-1-15,2-2-2 0,4 3-1 16,2 2-3-16,6 1-4 0,1 2 4 0,3 1-3 16,2 1-2-16,2 3-1 0,2-4 1 15,-3 3-3-15,3-2 0 0,-3 0-1 0,-1 0 3 16,-2 0 7-16,-4-3 6 0,1 0 9 15,-1 0 7-15,-4-6 3 0,0 0-7 16,-2-4 0-16,-4 1-4 0,1-4-3 0,0-1-6 16,-3-5 0-16,1 2-3 0,-3 2-1 15,0-2-5-15,3 1-1 0,-2-2-2 16,-1 3-1-16,2 2-1 0,0-2-3 0,1 5 1 16,2-1-2-16,-1 5 0 0,1 4 1 15,1 2-2-15,1 2-1 0,0 6 2 16,1 2-1-16,4 3 2 0,0 1-3 0,0-1 0 15,1 3 1-15,1-2-1 0,4 2 0 16,-5-3 2-16,2 1 1 0,2-5-2 0,-1 1 0 16,-1-3 1-16,-2-3 0 15,2-2-2-15,-2-4-1 0,0 0 2 0,-1-4 0 16,-2-1 6-16,-1-3 5 0,-2-1 1 16,-1-1 2-16,-3-1 1 0,-3-2 5 15,0 1-4-15,-6 1-1 0,0 0 0 0,-4-2-3 16,0 2-1-16,-2-4-11 0,-3 5-26 15,-1-2-43-15,1 1-56 0,1 2-75 0,-3-1-79 16,5 1-604-16,2 3 299 0,0-1 197 16</inkml:trace>
  <inkml:trace contextRef="#ctx0" brushRef="#br0" timeOffset="82009.2144">5466 10757 2924 0,'7'5'52'15,"-2"-2"12"-15,-5 1 1 0,0-4-11 16,-9 9-18-16,2-5-6 0,1 0-7 0,-2 0-13 15,0-2-23-15,-4-1-47 0,4 2-61 16,-2-2-84-16,1 1-768 0,-1-2 331 0,-1 0 219 16</inkml:trace>
  <inkml:trace contextRef="#ctx0" brushRef="#br0" timeOffset="83115.9311">2279 12310 10 0,'0'0'108'0,"-6"-4"7"0,6 4-3 0,-2-6 2 15,2 6 0-15,-2-7 5 0,2 7 0 16,-2-8 2-16,2 4 6 0,0 4 1 16,-2-5-1-16,2 5-4 0,-5-4-4 0,5 4-1 15,0 0-5-15,0 0 5 0,0 0 4 16,-11 9 5-16,7 7 3 0,-4 5-1 0,-3 7 1 15,-1 15 8-15,-6 2-2 0,-4 21 0 16,0 3 0-16,-3 1-1 0,1 5-7 16,-1-3-4-16,-2 3-5 0,1-3-6 0,1-5-8 15,1-1-5-15,6-13-11 16,0-7-10-16,1-2-4 0,3-4-8 0,1-6-9 16,2-1-7-16,1-6-1 0,2-5-12 15,1 2-20-15,0-8-25 0,1 0-39 0,0-1-44 16,2-2-56-16,0-4-62 0,1 1-54 15,1-4-59-15,2-1-821 0,-2-2 388 0,2-3 256 16</inkml:trace>
  <inkml:trace contextRef="#ctx0" brushRef="#br0" timeOffset="103087.0007">1065 13666 37 0,'0'0'182'0,"0"0"-3"15,-10 19-1-15,6-3-3 0,0 8-3 0,2 7-1 16,-2 10-2-16,2 11-11 0,0 5-8 15,0 2-5-15,4 6-7 0,-2 15-11 16,2-12-7-16,-2-7-8 0,2-5-10 16,0-1-9-16,0-3-8 0,-2-8-9 0,0-3-5 15,2-3-8-15,0-7-8 0,0-3-4 16,0-1-5-16,-2-5-10 0,0-3-24 0,2-1-33 16,-2-5-41-16,0-5-56 0,2 2-51 15,1-7-60-15,-3-3-555 0,0 0 267 16,0 0 175-16</inkml:trace>
  <inkml:trace contextRef="#ctx0" brushRef="#br0" timeOffset="103343.6967">1060 13794 149 0,'-3'-5'184'0,"1"-1"-15"0,7-3-16 16,2 1-10-16,3-2-5 0,7-3-14 16,2-3-11-16,2 1-15 0,7-4-12 0,1 0 0 15,1 0-14-15,2 1-1 0,0 2-8 16,1 3-9-16,-3-4-12 0,-2 6-23 16,-4 0-28-16,0 3-24 0,-5 0-31 0,-2 2-29 15,0 2-18-15,-5-2-24 0,-3 2-314 16,-2-2 153-16,-3 2 100 0</inkml:trace>
  <inkml:trace contextRef="#ctx0" brushRef="#br0" timeOffset="103559.7007">1407 13397 13 0,'-11'-8'66'0,"3"-1"12"0,0 6 12 16,2-2 2-16,1 2-3 0,5 3-6 0,0 0 3 16,0 0 6-16,-13 11 0 0,13-1 2 15,-2 2 0-15,0 5 3 0,4 1 0 16,-2 3-5-16,2 6-1 0,2 2-5 0,2 4-7 15,2 4-2-15,0 1-8 0,0 2-6 16,2 6-2-16,4-2-10 0,-2 1-5 16,3-1-5-16,2-2 1 0,0 0-5 0,1-2-9 15,2-3-24-15,-5-6-32 0,1-3-30 16,4-2-50-16,-6-7-67 0,4 0-390 16,-2-5 192-16,-1 0 127 0</inkml:trace>
  <inkml:trace contextRef="#ctx0" brushRef="#br0" timeOffset="104018.0719">2087 13814 94 0,'10'-12'144'0,"5"-4"-12"0,2 4-14 15,2-1-4-15,2 4-13 0,0 0-10 16,3 1-18-16,-6 4 0 0,4 2-1 16,-5 2-9-16,-1 6-5 0,0-1-5 15,-4 2-7-15,-4 5 0 0,-1 1-4 0,-3 4 10 16,-2-1 4-16,-2 1 5 0,0 2 3 16,-2-2 0-16,0 1-2 0,0-1-8 15,0-2-2-15,4-4-2 0,0 3-3 0,0-3 1 16,7-2-2-16,-1 2-4 0,5-4-7 15,1 2-1-15,4-3-3 0,0-1-2 16,2 3-1-16,1 1-5 0,0-2-5 16,2 0 1-16,-3 5 2 0,0-3 5 0,-3 3 11 15,1 1 7-15,-6-1 13 0,0 6 8 16,-2-4 0-16,-4 3-5 0,-4 0-1 16,-2 2-3-16,-4 0-7 0,-2 5-5 0,-6-5-2 15,-2 3-5-15,-3-1-2 0,-4 0-7 16,-2 0-1-16,1-10-4 0,-1 3-3 15,2-5-16-15,-2-5-22 0,-1-2-35 0,3-2-37 16,2-4-39-16,2-4-53 0,2-7-65 16,2-2-541-16,3-4 268 0,4-5 177 15</inkml:trace>
  <inkml:trace contextRef="#ctx0" brushRef="#br0" timeOffset="104289.4657">2576 13464 101 0,'10'-11'139'0,"7"-2"-7"0,0 0-4 16,4-6-7-16,5 0-5 0,1-4-4 16,0 3-2-16,3-3 1 0,-5 4-3 0,1 0 2 15,0 2-1-15,-10 0 7 0,1 3 1 16,-2 5 0-16,-4-3 0 0,-1 5-7 15,0-2-12-15,-2 0-11 0,-4 4-6 16,2-3-7-16,-4 5-10 0,2-3-10 0,-2 2-31 16,-2-2-46-16,0 6-54 0,0 0-57 15,2-7-72-15,-2 7-480 0,0 0 234 16,-8-6 153-16</inkml:trace>
  <inkml:trace contextRef="#ctx0" brushRef="#br0" timeOffset="106355.4667">5246 11371 77 0,'-6'-3'168'0,"-2"0"-13"15,8 3-7-15,-17 13-3 0,6 6-5 16,-3 6-1-16,-1 7-5 0,0 8-10 15,-2 5 1-15,-4 19-5 0,0 1-5 16,0 1-4-16,-1 1-6 0,0-2-5 0,0-5-3 16,3-8-5-16,2-10-4 0,2-2-7 15,1-7-7-15,-2-1-5 0,4-4-8 0,-1 2-7 16,0-8-3-16,5-3-6 0,-3 0-3 16,5-4-9-16,-2-1-20 0,4-3-29 15,-4 0-37-15,4-1-31 0,0 0-45 16,2-2-50-16,-2 4-33 0,0 1-480 15,0 4 236-15,0 0 155 0</inkml:trace>
  <inkml:trace contextRef="#ctx0" brushRef="#br0" timeOffset="106694.0177">4508 13255 102 0,'-9'-10'201'0,"3"2"-8"0,0 1-18 16,2 4-11-16,-1 0-14 0,5 3-7 0,0 0 7 16,-2 17 0-16,4-1-9 0,5 6-4 15,-1 5-6-15,2 7-4 0,3 3-11 16,4 8-3-16,-1 3-8 0,8 15-5 0,-1 0-8 15,0-1-3-15,-2-8-9 0,-3-8-7 16,0-1-6-16,1-1-6 0,-2-4-9 16,-5-5-1-16,3-1-10 0,-1-6-2 0,-2-3-4 15,-2-4-20-15,0-2-23 0,-2-2-24 16,1-6-33-16,-1-1-42 0,1-2-46 16,-3-8-53-16,-4 0-652 0,10-10 292 0,-5-1 192 15</inkml:trace>
  <inkml:trace contextRef="#ctx0" brushRef="#br0" timeOffset="106930.1264">4828 13106 178 0,'4'-15'170'0,"6"-3"-13"15,8-4-15-15,2-5-16 0,13-3-10 0,13-11-14 16,3 0-10-16,1 1-6 0,1 0-15 16,-7 10-3-16,-5 5-8 0,-3 1-20 0,-4 5-33 15,-3 4-29-15,-3 2-33 0,-6 4-30 16,0-1-32-16,-8 4-270 0,-1 1 132 16,-5 1 87-16</inkml:trace>
  <inkml:trace contextRef="#ctx0" brushRef="#br0" timeOffset="107144.1027">5268 12628 93 0,'-22'-4'106'0,"6"2"11"16,1-2 15-16,4 2-7 0,3 2 6 0,-1-1-10 16,9 1-10-16,-10 6-4 0,6 1-2 15,2 2-3-15,2 7-3 0,2 1-3 16,2 6-3-16,0 2-1 0,5 1-2 0,1 5-4 16,3 3-4-16,0 0-7 0,3 6-6 15,0 0-10-15,0-2-4 0,1 3-4 16,2-6-4-16,-4-4-5 0,-1-1-6 15,2-3-18-15,-6-5-32 0,3 0-20 0,-2-2-46 16,-1-4-20-16,-1-2-42 0,-1-5-45 16,-2-1-420-16,-2-7 207 0,-4-1 136 15</inkml:trace>
  <inkml:trace contextRef="#ctx0" brushRef="#br0" timeOffset="107455.5939">5440 11043 60 0,'4'15'168'15,"2"-4"-7"-15,4 10-12 0,6 7-5 16,4 7-11-16,6 4-4 0,14 12-3 15,4 6-7-15,4 0-9 0,-2 0-5 16,3-1-12-16,-1 0-6 0,-1-1-8 0,-3-3-7 16,-1 0-5-16,-3 0-10 0,-11-11-2 0,-3-4-4 15,-1-1-5-15,-4-2-5 0,-2-4-4 16,0-4-23-16,-2 2-30 0,-2-3-37 16,2-1-37-16,-3-3-40 0,0-2-40 15,-2 1-389-15,-1 0 190 0,-1 0 125 0</inkml:trace>
  <inkml:trace contextRef="#ctx0" brushRef="#br0" timeOffset="107922.704">6262 12984 115 0,'-4'-7'201'0,"2"-5"-24"0,2 0-10 0,8-2-17 16,4-6-18-16,2 4-8 0,5-8-12 16,5 3-12-16,1 4-11 0,0 0-6 15,3 2-11-15,-5 6-12 0,1 0 0 16,-4 8-5-16,2 2-5 0,-5 4-4 0,2 4 0 16,-2 4-3-16,-3 5 2 0,-5 3 8 15,0 0 4-15,-3 4 2 0,-2-1-2 16,0 2-1-16,-2-1 0 0,0-3-3 0,0-1-5 15,3-2-3-15,-3-2-6 0,4-2-3 16,1 0 1-16,3-2-1 0,1-1-1 16,3-3-5-16,2-1-2 0,0 0-2 0,4 1-4 15,-6-2-3-15,3-1-1 0,3 1-1 16,-6 2-1-16,3 0 5 0,-4 1 10 16,-1 1 6-16,-1 5 8 0,-3-3 2 0,-4 4 4 15,-1 0 2-15,-6 0 3 0,-3 2-10 16,-4 0 1-16,-3 2-4 0,-6 0-5 15,-4 0-2-15,-3-2-6 0,-1-3 0 0,-3-1-8 16,0-2 1-16,1-5-14 0,1-3-20 16,0-3-22-16,0-4-31 0,0-2-32 15,5-5-34-15,1-3-34 0,4-4-54 16,2-5-707-16,8-2 315 0,0-8 207 0</inkml:trace>
  <inkml:trace contextRef="#ctx0" brushRef="#br0" timeOffset="108155.6266">6747 12539 101 0,'6'-11'173'0,"4"1"-16"0,2-4-17 15,5-1-14-15,0-2-7 0,4-4-14 16,3 2-6-16,-2-2-9 0,2 4-8 15,-5 1-9-15,0 2-9 0,-2-3-3 0,-3 7-12 16,0 0-18-16,-4 2-28 0,0 3-35 16,-3 1-36-16,-1 2-33 0,-6 2-332 15,0 0 147-15,0 0 97 0</inkml:trace>
  <inkml:trace contextRef="#ctx0" brushRef="#br0" timeOffset="113038.0488">11231 9647 148 0,'-9'24'195'0,"5"-7"-6"0,2 2-8 16,-3 11-10-16,3-2-4 0,0 4-12 16,0 6-4-16,2 3-9 0,-2 4-9 15,2-1-14-15,-4 7-8 0,2 1-8 0,-1-8-11 16,-1 0-9-16,0-3-13 0,0 1-3 15,0-2-6-15,0-1-8 0,-1-4-19 16,-2-1-31-16,1-5-36 0,2 0-20 16,-2-5-33-16,2 0-34 0,-2-2-29 0,-1 0-22 15,-2-2-447-15,-1-3 210 0,-3-1 139 16</inkml:trace>
  <inkml:trace contextRef="#ctx0" brushRef="#br0" timeOffset="113290.025">10124 10876 3 0,'-24'6'183'0,"3"1"-6"0,6-2-11 0,11 0-6 16,4-5 0-16,0 0 0 0,38 0-11 15,-6-5-12-15,12 1-6 0,39-4-7 16,8-2-9-16,8-4-4 0,0 1-4 0,4 0-7 16,19-5-7-16,-16 3-5 0,-2 2-8 15,-2-2-7-15,-3 1-7 0,-6 0-6 0,-4-1-4 16,-6 5-7-16,-18 1-4 0,-12 1-7 15,-11 1-2-15,-2 3-4 0,-10-1-5 16,-2 1 0-16,-5-1-7 0,-4 4-15 16,-6 0-35-16,-3-1-41 0,-6 2-33 0,-4 0-43 15,0 0-51-15,0 0-560 0,-20 10 258 16,0-4 170-16</inkml:trace>
  <inkml:trace contextRef="#ctx0" brushRef="#br0" timeOffset="113709.4603">10661 11272 156 0,'-16'26'203'0,"2"2"-3"15,6 2-12-15,0-2-12 0,4-1-16 0,4 3-9 16,0 2-17-16,8 3-9 0,2 1-16 15,8 4-6-15,4-4-13 0,8-2-8 16,5-3-7-16,2-2-8 0,1-9-8 16,4-3-23-16,-3-4-24 0,-1-8-33 0,0 1-26 15,-4-6-21-15,-1-4-18 0,-1 0-6 16,2-7-4-16,-9 1 3 0,1-8 12 16,-2 2 1-16,-8-3 9 0,1-1 9 15,-6 0 11-15,-2-1 17 0,-1 0 12 0,-4 3 25 16,-2 3 20-16,0 1 21 0,-2 0 5 15,2 4-20-15,-2 1 4 0,2 4 9 0,-2 5 11 16,0 0 5-16,0 0 4 0,0 25 0 16,4-7-1-16,0 3-3 0,4 6-2 15,-2-1-8-15,0 9-1 0,2-4-3 16,1 6-6-16,-3-2-4 0,1-4-11 0,1 2-20 16,1-6-33-16,-1-3-34 0,0-1-37 15,4-3-51-15,-4-8-442 0,4 1 202 0,1-11 133 16</inkml:trace>
  <inkml:trace contextRef="#ctx0" brushRef="#br0" timeOffset="114447.3239">12215 9401 8 0,'0'28'227'0,"2"6"-5"0,0 10-9 16,0 14-13-16,4 26-14 0,-1 10-18 16,1 2-12-16,3 5-15 0,-5-4-11 15,4-5-13-15,-2-5-12 0,0-7-11 16,2-17-12-16,-4-11-4 0,0-10-8 0,0-7-6 16,0-4-10-16,0-1-3 0,1-7-6 15,-1-3-3-15,0-4-4 0,-2-4-6 16,5-4-2-16,-3-4-8 0,2-4-3 0,-6 0-12 15,13-12-9-15,-5 3-8 0,-2-5-6 16,2-3 1-16,-2 2-3 0,0-1 5 16,0 1-1-16,0 2 0 0,1 4 1 0,-3 0 1 15,3 6 3-15,1 3-3 0,-8 0 6 16,13 9 0-16,-5 0 1 0,2 1 3 16,-1 5-2-16,2-1 0 0,1 3-1 0,1-1 4 15,4-1-3-15,0 0 1 0,2-3 3 16,4 1-1-16,1-5 0 15,3-1-1-15,1-4 0 0,0 2 2 0,-4-5 0 0,6-2-1 16,-1-2 0-16,-1-2 1 0,-2 1-3 16,-1-5 2-16,-1-2-3 0,-2 0-2 15,0-2-2-15,-5 1-1 0,2-3 1 0,-4 1-1 16,-1 0 0-16,-2 3 1 0,-6-1 0 16,2 0 3-16,-4 0 3 0,2-1-4 15,-4 1 0-15,-2 1 3 0,0-1-2 16,0 1 2-16,-2-1-1 0,-2 2 3 0,-4-2-1 15,0 3 1-15,-4 0-3 0,0 5 9 16,-5 1 11-16,2 6 4 0,-4 0 13 16,-2 5 5-16,0 5 7 0,2 1 3 0,2 4 1 15,2 0 1-15,7 6-3 0,1 0 2 16,7 4-4-16,5-1-1 0,5 7-1 16,7-1-6-16,7 6-3 0,-2 1-5 0,6-1-3 15,-1 0-3-15,11 9 3 0,-10-5-6 16,-4-5 0-16,-5-1-2 0,-5-4 1 15,-1-1 1-15,-6-5-1 0,-3 1 0 0,-8-2-2 16,-3 0-2-16,-6-3-1 0,-1 4-1 16,-10-5-12-16,-3-3 0 0,-1-5 1 15,-6-5-5-15,5-1-16 0,-1-4-24 16,0-6-22-16,3-1-31 0,3-7-47 0,6-2-37 16,5-8-53-16,0-9-588 0,7-5 279 15,6-9 185-15</inkml:trace>
  <inkml:trace contextRef="#ctx0" brushRef="#br0" timeOffset="114658.997">13565 9382 19 0,'7'10'192'0,"-3"5"-7"0,0 2-7 0,2 8-10 15,-2 2-12-15,2 10-14 0,2 1-10 16,0 10-13-16,2 2-11 0,1-3-13 15,0 7-7-15,6 16-7 0,-5-11-7 0,-4-6-6 16,2-3-23-16,-4-3-35 0,0-7-24 16,0-3-39-16,0-3-48 0,-2-7-45 15,1-8-380-15,1-2 179 0,-1-8 118 16</inkml:trace>
  <inkml:trace contextRef="#ctx0" brushRef="#br0" timeOffset="114881.2902">14022 9713 118 0,'2'13'191'0,"-2"-1"-4"0,0 5-7 15,-2 4-6-15,0 8-10 0,-2 7-9 16,0 5-7-16,-4 11-9 0,2 4-9 16,-6 22-19-16,2-2-3 0,-7 0-13 0,4-2-7 15,-4-3-8-15,1-1-7 0,2-15-9 16,2-5-19-16,0-3-24 0,-2-1-27 15,4-10-32-15,1-4-35 0,3 1-47 16,0-8-43-16,2-6-474 0,2-1 217 0,2-9 143 16</inkml:trace>
  <inkml:trace contextRef="#ctx0" brushRef="#br0" timeOffset="115257.9621">14126 10399 181 0,'-13'15'204'0,"7"-3"-3"16,0 1-9-16,2 4-12 0,-2 3-12 16,1 4-10-16,0-3-12 0,5 1-8 15,0 0-7-15,5 3-13 0,2-1-10 16,-1-3-7-16,6 0-11 0,-1-2-10 0,4-1-9 16,0-4-4-16,1 0-10 0,4-4-14 15,-4-3-28-15,4-1-28 0,-4-4-20 0,3 1-24 16,-1-6-17-16,-2 0-5 0,0-3-2 15,0 0 9-15,-1-4 6 0,-4 2 13 16,-1-2 3-16,1 3 8 0,-3 1 25 0,0 1 19 16,-1-1 15-16,0 2 9 0,-3 3 16 15,-4 1 15-15,0 0 16 0,10 7 5 16,-10 0 2-16,0 5 1 0,0 1-1 0,0 5-2 16,-2 1-6-16,2 2-4 0,-2 4-7 15,0 1-5-15,0-1-4 0,-2 2-6 16,2 0-5-16,-3-2-4 0,3 0-9 0,-3-1-30 15,3-6-42-15,0 1-42 0,0-3-58 16,2-5-83-16,0 1-584 0,-4-7 276 16,0-1 182-16</inkml:trace>
  <inkml:trace contextRef="#ctx0" brushRef="#br0" timeOffset="115701.5587">15470 10147 84 0,'43'-15'133'0,"-3"1"-11"0,2 2-7 16,-3 0-8-16,0 2-13 0,1 1-8 0,1 0-11 16,-5-1-6-16,2 3-5 0,-8 1-8 15,-3 0-2-15,-1 2-9 0,-6-1-5 16,0 1-7-16,-4 0-18 0,-1 2-25 16,-2 0-37-16,-6 0-30 0,-3 0-283 0,-4 2 122 15,0 0 81-15</inkml:trace>
  <inkml:trace contextRef="#ctx0" brushRef="#br0" timeOffset="115925.0016">15638 9816 57 0,'0'0'134'0,"-10"-2"-5"16,10 2-1-16,-4 12-2 0,2-1 0 15,2 6-6-15,2 4-6 0,0 4-7 16,0 6-5-16,4 6-5 0,0 6-4 0,0-4-11 15,2 11-8-15,-1-3-5 0,1 1-8 16,-1-6-4-16,1-4-5 0,-4 2-6 0,3-4-7 16,1-1-10-16,-2-3-25 0,0-3-26 15,2-4-28-15,-2-3-38 0,0-3-42 16,0-4-400-16,0 0 181 0,3-5 118 16</inkml:trace>
  <inkml:trace contextRef="#ctx0" brushRef="#br0" timeOffset="116226.178">17050 8789 60 0,'-5'14'145'0,"0"5"-10"16,5 8-8-16,0 5-6 0,2 12-12 15,6 7-5-15,0 4-15 0,4 24 0 0,1-6-12 16,2 1-8-16,2-3-6 16,-5-11-6-16,-1-13-8 0,0 0-17 0,-1-3-29 15,1-7-25-15,-2-3-28 0,-1-3-25 16,0-6-33-16,1-4-258 0,1-2 125 0,1-8 82 15</inkml:trace>
  <inkml:trace contextRef="#ctx0" brushRef="#br0" timeOffset="116442.0771">17504 9392 67 0,'-12'18'169'0,"-4"9"-12"0,-6 11 13 0,-12 18-6 16,-3 2-2-16,-1 3-12 0,-2 7-6 15,-9 17-7-15,3 0-28 0,3 7-9 16,1-1-8-16,0-1-8 0,7-16-4 16,0 0-9-16,5-1-9 0,4-6-6 0,0-4-6 15,4-13-7-15,8-9-19 0,1-7-26 16,3-2-31-16,1-5-51 0,2-4-36 16,-1-2-43-16,6-4-412 0,0-5 196 0,2-5 129 15</inkml:trace>
  <inkml:trace contextRef="#ctx0" brushRef="#br0" timeOffset="116816.5713">17347 10214 87 0,'-4'14'176'0,"0"1"-10"15,2 2-7-15,-2 2-15 0,4 1-4 16,2 0-15-16,2-1-10 0,4 4-10 0,2-4-10 15,2 0-8-15,0-2-8 0,6-1-9 16,-2-3-10-16,1-4-2 0,5-1-13 0,-6-2-23 16,4-2-23-16,-1-7-24 0,-3 2-13 15,4-5-12-15,-6 0 2 0,6-5 2 16,-6-2 6-16,-3 1 5 0,1 0 6 16,-3-1 2-16,0 2 24 0,-3-1 13 0,0 5 18 15,0-2 11-15,-2 2 5 0,0 2 4 16,2 4 20-16,-6 1 4 0,0 0-2 0,4 14 1 15,-6-2 1-15,2 1-5 0,-2 4-6 16,2 2-2-16,-2 0-8 0,-2 4-3 16,4 1-6-16,-2 1-2 0,0 3-4 15,2-6-9-15,0 1-25 0,0-2-33 16,2 0-30-16,0-4-35 0,4-2-38 0,2-3-35 16,0-5-462-16,5-3 214 0,0-8 142 15</inkml:trace>
  <inkml:trace contextRef="#ctx0" brushRef="#br0" timeOffset="117560.9746">18315 8610 83 0,'-11'40'174'0,"3"9"-9"0,0 5-11 15,4 28-14-15,-1 11-12 0,0 5-15 16,3 4-5-16,-2-2-13 0,2-2-8 0,-2-4-9 16,0-7-7-16,0-7-8 0,6-17-6 15,-2-12-10-15,0-12-16 0,0-7-9 0,2-3-10 16,0-4-6-16,0-7-5 0,4-2-7 16,0-7-8-16,2-2-17 0,0-4 5 15,0-6-7-15,2 1-1 0,-1-4-3 16,2-2 6-16,-1-2 2 0,1 3 8 0,-3 1-1 15,0 1 2-15,0-1 3 0,-2 2 2 16,0 2 8-16,-6 2 13 0,0 0 14 0,17 6 0 16,-9 0 1-16,-1 1 0 0,-1 4 9 15,5-1-5-15,-3 1 4 0,2-1-1 16,4 2 0-16,-2-4-4 0,2 3-2 16,2-2-4-16,0-1-4 0,1 0-1 0,3-2 4 15,-2-3-4-15,2-2-1 0,-1 2-4 16,0-3-2-16,2-3 4 0,-5 2-4 0,4-2-6 15,-1-3-18-15,-2 1-1 0,-2-1-1 16,-1 1-12-16,2-1 3 0,-4 0-5 16,2 1 1-16,0 1 6 0,-2-3-2 15,1 1 5-15,-1-2 5 0,4 0 0 16,0 0-2-16,0 1 6 0,0-2-1 0,3-3 1 16,0 1 4-16,0-5 1 0,1 1-7 15,0-4 13-15,0-2 9 0,-1-1-5 16,-5-2 21-16,-3 4 12 0,0 1 10 0,-5 1 2 15,-4 3 9-15,-2 4 2 0,-6 3 5 16,-7 4 9-16,-4 4 10 0,-4 8 8 0,-3 1 2 16,0 9-2-16,0 0-1 0,5 7-3 15,2 0-6-15,6 4-6 0,5-1-6 16,2 3-2-16,6 1-4 0,6 4-8 16,3 2-1-16,2 6-8 0,2 0-2 0,1 2-6 15,2-5-4-15,-2 4 0 0,1-3-2 16,-2-8-4-16,-2 0 0 0,-5-4 2 0,-4 0 4 15,-2-5-1-15,-4 0 1 0,-4-3-5 16,-7 0 0-16,-3-3-5 0,-6-2 0 16,-6 1-4-16,4-9-2 0,-4-2-12 15,1-1-19-15,3-3-28 0,1-6-36 0,2-3-33 16,6-3-54-16,0-6-52 0,4-6-627 16,7-5 287-16,4-7 190 0</inkml:trace>
  <inkml:trace contextRef="#ctx0" brushRef="#br0" timeOffset="117769.9903">19547 8494 18 0,'8'12'183'0,"3"1"-14"15,0 6-7-15,1 4-16 0,0 4-11 16,4 7-39-16,-2 4-7 0,1 3-8 0,-4-4-8 15,4 7-12-15,-5-2-30 0,-2-6-32 16,4 3-37-16,-4-7-31 0,-2-6-42 16,0-3-238-16,1-4 119 0,-1-5 78 15</inkml:trace>
  <inkml:trace contextRef="#ctx0" brushRef="#br0" timeOffset="117979.9318">20038 8654 80 0,'0'0'148'16,"-7"14"1"-16,1 0 4 0,0 10 2 0,-6 10-4 16,-4 12-3-16,-5 22-7 0,-2 10-6 15,-2 4-6-15,-9 23-12 0,0 0-9 16,0-4-8-16,-2-4-12 0,6-18-8 16,0 0-7-16,2-5-8 0,0-2-7 0,2-3-18 15,-1-7-29-15,7-12-43 0,4-10-33 16,5-9-37-16,2-4-43 0,1-4-462 15,4-8 206-15,4-4 136 0</inkml:trace>
  <inkml:trace contextRef="#ctx0" brushRef="#br0" timeOffset="118343.9307">20005 9487 186 0,'2'-6'183'0,"-4"4"-8"16,2 2-1-16,0 0-7 0,-14 25-13 0,6-11-10 15,4 2-8-15,-2 5-8 0,-1 2-9 16,3-2-9-16,2 0-11 0,2 0-10 0,2 1-9 16,0 0-5-16,4-1-8 0,1-3-8 15,-1-2-8-15,4-3-20 0,2-1-25 16,0-3-29-16,0-1-29 0,1-3-29 16,2 0-24-16,-2-4-12 0,-1-2-3 0,2-2 8 15,-4 0 6-15,2-1 14 0,-1-4 12 16,0 2 21-16,-5 3 32 0,2-3 25 0,-1 2 23 15,-1 0 17-15,0 3 18 0,1-3 11 16,-7 4 15-16,0 0 14 0,13 9 5 16,-11-1 0-16,2 1 1 0,0 6-2 15,0 1-1-15,0 3-3 0,0 0-14 0,1 3-4 16,2 2-10-16,-5 1-7 0,2 1-8 16,0 1-23-16,-2-2-42 0,0-1-50 15,4 1-48-15,1-2-55 0,-1-3-51 0,3-1-472 16,-1-7 234-16,3-1 154 0</inkml:trace>
  <inkml:trace contextRef="#ctx0" brushRef="#br0" timeOffset="118583.4095">21041 8143 159 0,'30'48'223'0,"1"11"1"16,1 17-10-16,-2 30-8 0,-7 21-8 16,-12 18-15-16,-13 13-15 0,-15 4-17 15,-10 0-11-15,-27 24-12 0,-9-8-11 0,6-43-12 16,-5-8-13-16,-3-8-24 0,-9-13-39 16,-3-11-47-16,-10-9-56 0,-2-5-48 0,-4-13-44 15,-4-9-523-15,-6-6 234 0,-8-7 155 16</inkml:trace>
  <inkml:trace contextRef="#ctx0" brushRef="#br0" timeOffset="119310.1625">9770 8824 64 0,'-6'25'157'0,"-3"13"-1"0,-6 38 1 0,-7 32-2 16,-2 14-5-16,-2 11 7 0,-1 15-5 16,-1 13 11-16,-1 45-4 0,-1-2 1 0,11-37-3 15,2 3 0-15,7 1-5 0,1-3-3 16,7-4-3-16,7-4-9 0,7-9-8 0,4-10-7 15,10-10-11-15,6-10-12 0,7-12-9 16,11-11-4-16,9-11-8 0,4-6-11 16,7-13-3-16,-11-15-10 0,3-7-8 15,-1-6-35-15,-2-3-41 0,-9-13-51 0,-10-5-62 16,-1 0-56-16,-6-8-58 0,-8-3-687 16,-4-4 321-16,-1-3 212 0</inkml:trace>
  <inkml:trace contextRef="#ctx0" brushRef="#br0" timeOffset="120431.1691">8041 10628 102 0,'-7'1'214'0,"7"-1"-7"0,-6 3-10 0,6-3-9 16,-7 3-15-16,7-3-6 0,0 0-10 16,0 0-10-16,0 0-8 0,28 2-12 0,-7-4-5 15,7-1-13-15,4-1-7 0,10-2-5 16,11-2-7-16,2 1-6 0,0-1-10 15,3-1-3-15,-4 1-12 0,-3 0-3 0,-9 3-6 16,-3 1-3-16,-11-2-6 0,0 4-5 16,-4-2-9-16,-5 2-16 0,-7 1-37 15,-6 1-54-15,0 3-58 0,-6-3-98 0,0 0-585 16,-22 9 279-16,9-8 184 0</inkml:trace>
  <inkml:trace contextRef="#ctx0" brushRef="#br0" timeOffset="129452.4423">13658 8391 77 0,'0'-5'98'0,"3"1"-2"15,-3 4-3-15,10-4 0 0,-10 4 8 16,14 4-4-16,0 0 6 0,0 5-4 0,6 4 2 16,5 7 0-16,7 8 1 0,12 16 2 15,7 15 1-15,17 19-23 0,3 17 8 0,2 17 1 16,18 45 2-16,-7 5-1 0,-1 6-4 16,-7 8-2-16,-4 7-1 0,-9 3-8 15,-7 1-4-15,-16-32-4 0,-7-2-4 16,-3 0-3-16,-4 2-2 0,-5-1 3 0,-3-3-5 15,-2-7-4-15,-6-3-4 0,-4-5-1 16,-4-7-6-16,-4-24-2 0,-2-5-3 0,-6-2-4 16,-3-4-4-16,0-3-2 0,-6-7 1 15,0-1-4-15,-2-8-6 0,-1-5-18 16,-2-8-25-16,2-15-28 0,1-11-36 16,-5-1-50-16,6-9-37 0,-6-5-42 0,-3-4-583 15,-1-6 272-15,-2-6 180 0</inkml:trace>
  <inkml:trace contextRef="#ctx0" brushRef="#br0" timeOffset="131115.7123">15951 8182 33 0,'-10'55'153'0,"-6"15"0"0,2 14-2 0,-4 31-3 16,2 17-5-16,-1 18-7 0,1 8-8 16,4 6-2-16,2 0-7 0,1 5-4 0,5 2-14 15,1-5 2-15,8-6-4 0,4-4 2 16,5-7-3-16,6-4-5 0,5-9-5 15,7-4-8-15,6-4-3 0,2-8-3 16,5-2-2-16,5-11-1 0,1-3-4 0,4-7-5 16,-3-5-6-16,8-7-3 0,-1-5-6 15,-12-20-4-15,3-1-3 0,1-5-6 0,-1-7-3 16,0-5-2-16,-7-10-1 0,-8-9-9 16,-3-7-13-16,0 1-11 0,-4-5-13 15,-3-1-19-15,0-4-20 0,-6-1-26 16,-2-5-27-16,-2 1-27 0,-2-2-29 0,-3-3-26 15,1-3-547-15,-3-4 251 0,-1-2 166 16</inkml:trace>
  <inkml:trace contextRef="#ctx0" brushRef="#br0" timeOffset="135601.4559">16709 8891 17 0,'-9'2'133'0,"-2"1"-6"16,1 1-2-16,-1 0-5 0,-1-1-9 15,-2 3-7-15,0 0-5 0,-3 0-1 16,2 0-7-16,-2-1-2 0,1 1-3 16,-2-1-3-16,4 1-5 0,-1 0-3 0,0-2 0 15,4 0-1-15,1-1 4 0,0-1 4 16,0 2 4-16,2-2 0 0,2 0 3 16,6-2-9-16,0 0-5 0,0 0-6 0,-8-10-7 15,8 10-5-15,12-13-3 0,-2 2-6 16,6 1-2-16,1-1-4 0,1-1 0 15,4 0-4-15,4 2-4 0,1-5-3 16,0 7-5-16,4-4 1 0,1 2-3 0,1 5-4 16,-3-1 0-16,-2 2-3 0,-2 4-3 15,-1 2 1-15,3 0-1 0,-2 6-1 0,-5-1 2 16,0 5-4-16,-4 2 5 0,-3 3-1 16,-2 3-5-16,-4-1 1 0,-6 2-2 15,0 2-2-15,-4 2 0 0,-2 0 1 16,-6-1-3-16,2 1 1 0,-2-1 2 0,-3-2-1 15,3-3 1-15,-1 0 5 0,0-2 4 16,3-1 4-16,2-5 3 0,-2 0 1 0,3 1-1 16,0-5 0-16,1 1-6 0,2-2 0 15,2-2-3-15,0-4-1 0,8 3-1 16,4-3-1-16,0 0-1 0,3-3-2 16,4 2-1-16,2 1 0 0,1-1 1 15,0 1-3-15,8 1-2 0,-3 0 1 0,1 5 1 16,0 0-4-16,-3 5 2 0,-1-3 0 15,-2 6-3-15,-2 3 3 0,-3 1 0 0,-5 4 1 16,-1 1 2-16,-6 2-1 0,-8 2 3 16,-3-1 3-16,-9 5 5 0,-4-3 6 15,-9 5 2-15,-6-1 3 0,1-3 4 0,-5-5-2 16,-2-1-2-16,-1-1-5 0,-1-4-7 16,2 0 4-16,5-5-3 0,2-1-8 15,-1-5-38-15,4-1-56 0,2-5-68 0,6 1-75 16,-2-5-85-16,1-3-653 0,-3-1 329 15,4-5 216-15</inkml:trace>
  <inkml:trace contextRef="#ctx0" brushRef="#br0" timeOffset="137160.339">19342 8481 13 0,'-2'-7'163'0,"-1"-1"-12"0,6-1-12 16,-1 3-17-16,2-2-6 0,2 0-11 16,5-2-7-16,1 3-8 0,4-1-5 0,2 2-14 15,2 5-3-15,1-1-4 0,-1 0-10 16,2 4-1-16,-1 4-9 0,2-1-3 16,0 5-4-16,-5-1-2 0,-6 4-1 0,-4 0-15 15,-4 4 11-15,-4 0-1 0,-4-1-3 16,-4 5 9-16,-2-2 5 0,-1 1 7 15,-4-1 2-15,2-2 6 0,-1-2-3 16,3-2 0-16,2-1-5 0,3-4-7 0,0 4-3 16,2-4 1-16,6 2-5 0,2 0 3 15,4-1-3-15,8-2-2 0,4 4-1 0,4-3-19 16,7 4 0-16,-1-4 0 16,2 3 0-16,-1 0-1 0,-1 4 0 0,0-1 6 15,-9 2 11-15,-4-1 12 0,-4 1 7 16,-7 3 1-16,-8 0 1 0,-6 5 0 15,-10 2-1-15,-9 7-3 0,-7-3-5 0,-16 10-2 16,-5-1-5-16,-9-1-8 0,-3-3-31 16,-6-2-37-16,-3-3-54 0,2 1-62 0,-2-4-49 15,-3-8-601-15,1 0 275 0,0-4 182 16</inkml:trace>
  <inkml:trace contextRef="#ctx0" brushRef="#br0" timeOffset="137907.4067">9863 8597 92 0,'-10'4'138'0,"-4"3"9"15,0 7-7-15,-3 10 4 0,-2 15 6 16,-8 27 4-16,-3 14 2 0,-6 38 1 0,-2 15-2 16,-1 9 0-16,-11 44-3 0,3 11 0 15,1 8-7-15,3 1-7 0,7 0-6 16,13-37-5-16,6 1-3 0,11 5-4 16,8-4-7-16,9-1-3 0,8-4-3 0,9-6-7 15,7-9-13-15,7-7-3 0,8-7-8 16,7-9-5-16,10-6-5 0,5-6-17 0,2-11-1 15,2-8-8-15,0-8-20 0,1-6-27 16,-6-9-27-16,-11-21-37 0,-5-4-48 0,2-5-60 16,-1-7-49-16,-12-13-57 0,-5-4-642 15,-5-9 315-15,-4-7 208 0</inkml:trace>
  <inkml:trace contextRef="#ctx0" brushRef="#br0" timeOffset="138613.9119">22516 6947 121 0,'-8'16'161'0,"8"-1"-10"0,4 10 2 15,0 10 1-15,7 17-4 0,8 28 1 0,9 31 4 16,-1 12-2-16,3 15 1 0,-4 13-1 15,-4 6-7-15,-2 11-5 0,-10 13-6 16,-3 49-11-16,-12 4-11 0,-9-4-9 0,-10-13-12 16,-10-14-9-16,0-42-9 0,-1-7-7 15,-12-6-7-15,-1-6-2 0,-6-13-3 16,-5-9-6-16,-7-12-2 0,-5-9-3 16,-4-11-4-16,-1-7-7 0,-2-13 0 0,14-17-3 15,3-7-6-15,8-6-17 0,11-11-33 0,10-11-49 16,8-4-62-16,12-6-49 0,6-8-46 15,6 2-639-15,12-21 297 0,10-2 195 16</inkml:trace>
  <inkml:trace contextRef="#ctx0" brushRef="#br0" timeOffset="139106.2886">24451 8147 129 0,'0'0'174'0,"0"0"2"15,0 0-10-15,11 23-11 0,2-8-15 16,1 3-10-16,8 4-12 0,1 2-10 0,5-1-11 16,6 2-7-16,1-1-7 0,1-3-10 15,2 0-7-15,-2-6-5 0,1-4-8 0,-2-1-4 16,-1-6-5-16,0-4-4 0,6-6-3 16,-4-3-7-16,3-5-2 0,1-5 0 15,-3-5-2-15,1-1-5 0,-4-2 13 16,-8 2 12-16,-3 3 9 0,-1 1 16 0,-8 5 7 15,1 1-4-15,-5 3-6 0,-3 7-6 16,-5 5-3-16,-2 0 8 0,-2 20 4 16,-2 4-5-16,-5 7-2 0,1 7-1 0,-3 12-6 15,-5 21-6-15,-2 6 1 0,2 4-10 16,-2 1 1-16,-1 5-7 0,1-3-5 16,-2 2-1-16,4-4-20 0,-4-4-24 15,1-6-37-15,5-15-37 0,3-11-46 0,4-7-39 16,1-6-37-16,4-3-19 0,0-10-606 15,4-3 284-15,4-7 188 0</inkml:trace>
  <inkml:trace contextRef="#ctx0" brushRef="#br0" timeOffset="139558.9025">25491 9076 66 0,'16'-20'180'0,"0"-1"-7"16,-2 0 1-16,1 0-5 0,-5-2-7 15,6-3-4-15,-4 0-10 0,-2-5-13 0,-1-2-11 16,-2 4-9-16,-1 1-5 0,-4 1-2 16,-4 1-13-16,-2 7-3 0,-2 1-12 0,-4 5-8 15,-2 4-5-15,0 0-7 0,-2 9-6 16,2 5-6-16,-1 2-4 0,5 4-4 16,2 0-5-16,4 4-2 0,4 0-3 0,4 2-1 15,4 2-5-15,7-2-1 0,3-2-2 16,0-1-2-16,4-5-3 0,1-2-1 15,3-1-2-15,0-6 0 0,3-1-3 16,-1-5 1-16,2 0-1 0,-6-3-2 16,2 0 1-16,-5-1 0 0,1 0 3 0,-6 0 8 15,-2 3 6-15,-2-1 1 0,1 3-2 16,-4-1-6-16,2 0-2 0,-3 4-3 16,6 0-1-16,2 2-2 0,3 4 1 0,5 2-3 15,4 2 2-15,-3 1-3 0,2 3 3 16,4 3 3-16,-5 0 8 0,-2 2 9 0,-7-1 11 15,-4 3 10-15,-4 0 13 0,-11 0-1 16,-4 3 7-16,-9-1-10 0,-11 2-2 16,-10 2-8-16,-6-4-4 0,0-2-3 15,-2 0-18-15,8-7-38 0,-2-4-56 0,6-2-77 16,7 0-89-16,2-6-864 0,4-1 374 16,5-5 246-16</inkml:trace>
  <inkml:trace contextRef="#ctx0" brushRef="#br0" timeOffset="140541.9546">25960 13329 151 0,'0'0'198'0,"0"0"8"0,0 0 9 0,0 0-5 16,-2 35-9-16,-2-10-9 0,-5 7-15 15,-3 11-14-15,-3 3-13 0,-8 19-10 16,-1 0-15-16,-1-1-12 0,-3-3-13 0,6-10-9 16,2-10-11-16,3-5-7 0,3-6-8 15,1-7-5-15,2-4-15 0,3-6-8 16,-2-7-14-16,0-6-1 0,10 0-5 15,-10-18-1-15,4 2-5 0,4-5-1 0,0-7 2 16,0-5-5-16,4-7-3 0,2-2-4 16,6-5 2-16,4 1-3 0,0 4 0 15,5 6-3-15,2 7 1 0,4 7 0 0,3 8-1 16,0 7 1-16,3 7 1 0,5 7 2 16,9 7 0-16,-1 6-1 0,16 12 4 15,1 5-3-15,0 1 2 0,3 2-1 0,-3-5 1 16,-2 1-1-16,5-8 8 0,-11-5 3 15,-5-8 8-15,-5-6 5 0,-1-6 7 16,0-6 3-16,-1-2 5 0,-3-6 1 16,-4-4 1-16,-5-7-3 0,-1-5-4 0,-5-6 1 15,-2-4-6-15,-6-5-8 0,-2-2 3 16,-7 6-6-16,1-1-3 0,-1 0 0 0,-2 5-4 16,0 5-6-16,-2 3-18 15,2 1-26-15,-2 8-23 0,6 1-12 0,2 7-20 16,0 4-28-16,5 5-23 0,4 2-18 15,4 7-1-15,1 0 16 0,3 3 22 0,3 3 1 16,-2 2 17-16,-4 2 8 0,2 4 14 16,-3 0 19-16,-1 2 17 0,-4 0 17 15,0 1 16-15,-2-1 11 0,-1 0 4 16,2 2 16-16,0-5 2 0,1-3 16 0,2 2 7 16,-1-6 4-16,5-3 8 0,-1-3 6 15,2-3 13-15,-1-6 11 0,-1-3 11 16,3 0 13-16,-4-6-3 0,-2-3-5 0,-8-1-11 15,-3-2-7-15,-7-1-10 0,-2 1-6 16,-11-3-10-16,-3-1-14 0,-10 0-25 16,-8 0-32-16,-8-4-47 0,-7 4-58 0,-18-3-55 15,-9 1-62-15,-9 2-542 0,-4-4 266 16,-2 2 175-16</inkml:trace>
  <inkml:trace contextRef="#ctx0" brushRef="#br0" timeOffset="141094.1018">10187 13523 74 0,'-4'0'231'0,"4"0"14"0,-9 24 2 15,-1 7-8-15,-12 38-12 0,-7 34-11 0,-7 15-13 16,-6 17-9-16,-1 15-15 0,-5 34-19 16,3 6-10-16,20-30-9 0,2 7-18 15,9 0-9-15,16-4-16 0,14-6-5 0,13-14-16 16,20-15-14-16,15-11-21 0,12-15-34 16,15-15-30-16,14-15-42 0,16-7-56 15,11-12-49-15,15-13-36 0,17-15-33 16,14-11-547-16,18-18 267 0,50-17 176 0</inkml:trace>
  <inkml:trace contextRef="#ctx0" brushRef="#br0" timeOffset="141503.1571">22445 13121 68 0,'27'38'208'16,"7"3"8"-16,10 14-2 0,3 9 4 0,11 19-11 15,-4 8-12-15,-7 6-9 0,-9 6-14 16,-9 3-16-16,-15-12-12 0,-12-1-15 16,-11 3-14-16,-14 11-9 0,-14-7-10 15,-7-5-11-15,-11-9-8 0,-8-4-8 16,-7-5-9-16,-7-13-31 0,-5-9-45 0,-7-7-44 15,13-14-50-15,0-5-41 0,8-9-37 0,11-10-569 16,19-6 257-16,3-8 170 0</inkml:trace>
  <inkml:trace contextRef="#ctx0" brushRef="#br0" timeOffset="141579.1194">22140 14544 453 0,'0'-17'-155'15,"-6"0"53"-15,-1 0 35 0</inkml:trace>
  <inkml:trace contextRef="#ctx0" brushRef="#br0" timeOffset="143351.3126">8024 5997 121 0,'10'-6'147'0,"3"0"-16"0,4-1-10 0,5-4-11 16,0 3-16-16,4-2-7 0,7 0-8 16,3 1-9-16,1-1-5 0,1 3-26 15,-2 1-27-15,-4 2-28 0,-5 0-38 16,-5 2-36-16,-6 2-222 0,-1 2 106 0,-4 1 70 15</inkml:trace>
  <inkml:trace contextRef="#ctx0" brushRef="#br0" timeOffset="143510.3943">8062 6389 1800 0,'-15'15'-5'0,"5"-2"-7"16,5-5 16-16,5 3-6 0,2-3 25 0,5-4 0 15,3 1 13-15,5-2-3 0,5-3-5 16,2 3-2-16,4-6-7 0,1 1 1 15,5 1-14-15,4-4-31 0,5 4-43 16,1-4-39-16,-2 2-43 0,1 0-411 0,-4-2 191 16,1-1 125-16</inkml:trace>
  <inkml:trace contextRef="#ctx0" brushRef="#br0" timeOffset="145324.0979">10447 4920 92 0,'-2'-9'191'0,"0"1"-8"16,0 3-13-16,-2 0-14 0,4 5-13 16,0 0-4-16,-24 16 2 0,6 5 0 0,-8 16 6 15,-9 30-3-15,-15 25 0 0,-1 13 6 16,-1 15-3-16,-3 6-8 0,2 6-10 15,4 0-12-15,7 2-9 0,8-5-4 0,6 1-7 16,14-8-9-16,7-23-12 0,10-1-5 16,5-8-8-16,12-2-7 0,8-6-4 15,9-6-5-15,5-6-19 0,4-8-18 0,5-7-27 16,4-7-26-16,3-9-44 0,5-6-53 16,0-5-55-16,-7-9-50 0,-6-7-621 15,3-4 294-15,-9-5 195 0</inkml:trace>
  <inkml:trace contextRef="#ctx0" brushRef="#br0" timeOffset="145815.9343">12852 4867 188 0,'29'15'197'16,"-5"4"-5"-16,5 12 0 0,15 21-6 0,4 12-8 16,11 26-4-16,-2 6-11 0,-3 6-13 15,-2 6-12-15,-7 2-16 0,-6 1-6 16,-9 3-11-16,-8-5-4 0,-8-19-13 0,-10-2-9 15,-2-3-9-15,-8-2-4 0,-6-6-8 16,-8-4-5-16,-1-4-4 0,-5-5-5 16,-3-9-5-16,2-10-1 0,1-8-4 0,-1-3-7 15,-1-5-15-15,5-8-26 0,0-4-42 16,2-4-50-16,1-3-44 0,4-6-69 16,0-4-568-16,2-6 267 0,3-2 177 0</inkml:trace>
  <inkml:trace contextRef="#ctx0" brushRef="#br0" timeOffset="147142.0228">14499 5694 106 0,'-8'4'134'0,"-2"-3"0"0,4 3-2 0,0-2 1 16,0 2-3-16,-1-2-3 0,7-2 3 16,-8 6-6-16,6-3 4 0,2-3-3 15,0 0 0-15,12 8 0 0,3-4-3 0,5 0-10 16,4 1 0-16,8-1-9 0,9-2-4 15,1 2-3-15,5-2-5 0,3-1-2 16,7 2-6-16,3-1-7 0,-1-2-4 16,2 0-2-16,-1 0-3 0,1-2 0 0,-4 2-2 15,-6-3 2-15,-2 2-4 0,-5 1-1 16,-1-2-3-16,-7 0 0 0,-5 0-6 16,1 0-1-16,-9 2-1 0,1-2 5 0,-4 2-11 15,0 0 2-15,-4-2-9 0,0 2-1 16,-4-2 3-16,1 2-5 0,0 0-10 0,-3 0-11 15,-1 0-27-15,1 0-31 0,-10 0-48 16,12 0-59-16,-12 0-64 0,14 0-62 16,-14 0-739-16,10-1 345 0,-8-3 228 0</inkml:trace>
  <inkml:trace contextRef="#ctx0" brushRef="#br0" timeOffset="148434.6621">16620 4850 27 0,'0'0'128'0,"2"-4"-3"16,-2 4 2-16,0 0 8 0,0 0 4 0,-9 25-7 16,3-8-6-16,-1 6-1 15,-1 4 0-15,-1 2-8 0,1 2-4 0,0 2-8 16,2-5-8-16,1 1-6 0,3-3-6 15,2 3-7-15,5-5-6 0,1 1-8 0,8-1-4 16,7-2-9-16,5-3-5 0,4-3-18 16,6-5-29-16,1-3-28 0,4-1-30 0,-3-3-24 15,-4 0-21-15,-2-4-23 16,-1 0-13-16,-1-2-19 0,-6 0-349 16,-6-5 172-16,-1-1 115 0</inkml:trace>
  <inkml:trace contextRef="#ctx0" brushRef="#br0" timeOffset="148641.4038">16998 5166 418 0,'-17'-21'15'0,"-1"0"22"0,0 2 14 15,6 6 25-15,1-1 15 0,3 5 13 16,-1-1 4-16,3 1-1 0,0 1-3 16,-1 2-6-16,1 1 0 0,2 3 8 0,4 2 6 15,0 0 3-15,-4 17-1 0,6 0-2 16,0 4-1-16,2 9-7 0,-2 7-6 0,2 3-9 16,0 0-5-16,1 4-10 0,-1-1-7 15,0 0-4-15,0 7-6 0,1-7-7 16,-1-1-7-16,0-2-17 0,1-4-30 15,-3-5-28-15,-2-3-35 0,2 1-33 0,-2-7-32 16,-2-1-23-16,2 0-15 0,-2-4-18 16,-3 1-453-16,1-5 218 0,0 0 144 0</inkml:trace>
  <inkml:trace contextRef="#ctx0" brushRef="#br0" timeOffset="148864.9323">16397 5976 35 0,'-21'5'176'0,"6"-1"0"0,7 2 3 15,8-5 7-15,0-1 0 0,14 5-3 0,4-7-14 16,9-2-12-16,11-2-13 0,13-1-13 16,7-5-13-16,27-3-13 0,4 0-10 15,5-3-4-15,-3-1-9 0,2 4-6 16,-4-2-7-16,-4 0-3 0,-7 2-3 0,-2 2-9 16,-16 1-6-16,-16 2-5 0,-6 2-8 15,-8 2-9-15,-3 1-25 0,-4-1-29 0,-7 1-46 16,-6 2-48-16,-4 2-27 0,-6 1-35 15,0 0-543-15,0 0 247 0,-24 9 163 16</inkml:trace>
  <inkml:trace contextRef="#ctx0" brushRef="#br0" timeOffset="153504.8683">16739 6609 89 0,'14'-6'109'0,"-2"-3"-14"16,6-1-4-16,-2-4-5 0,3-1-1 0,-1-2-12 15,-2-3-2-15,-3 2-7 0,0-3 3 16,-3-2-9-16,-3 1-5 0,-3 2-3 0,-4-2-3 15,0 3 0-15,-6 3-5 0,-5-2 2 16,-3 3-9-16,-4 4-2 0,0 5 10 16,-4 1-10-16,1 3 3 0,-3 4-6 15,4-1 6-15,0 5-3 0,1 0 0 0,7 3-2 16,-1 1 10-16,6 1-5 0,3 3 1 16,4-1 0-16,4 4 3 0,5-2-2 0,6 4 0 15,2 0-8-15,7 2-2 0,0 2-4 16,2 0 0-16,3-2-4 0,3 6 1 15,-6-5-3-15,-5 3-4 0,0 0 3 16,-6 2-4-16,-7-2 2 0,-4-1-3 0,-10 5-1 16,-6-2 3-16,-6 1-5 0,-5-4 9 15,-9 5 5-15,-4-5 8 0,-3-8 0 0,1-2-2 16,-1-7 11-16,7-4 4 16,0-6 0-16,3-4-3 0,3-8-3 15,10-5-5-15,3-3-4 0,10-4-3 0,6-2-2 16,6-6-2-16,9-5-7 0,6 2-2 15,3 0-21-15,3 1-55 0,17-4-51 0,-7 9-56 16,-10 5-577-16,-3 6 254 0,-4 2 167 16</inkml:trace>
  <inkml:trace contextRef="#ctx0" brushRef="#br0" timeOffset="155099.7479">18230 4648 29 0,'-29'38'193'0,"3"6"-1"15,-6 24 6-15,5 14 0 0,-7 29-2 16,6 5-1-16,8 6-7 0,3 0-14 16,8 0-13-16,7-20-7 0,8 21-8 15,7-1-20-15,12-8-4 0,7-1-15 0,6-7-10 16,11-5-7-16,8-8-10 0,9-5-7 0,10-8-10 16,4-9-17-16,5-4-29 0,4-13-40 15,-15-14-44-15,3-5-57 0,-4-11-54 16,1-8-61-16,-11-10-514 0,-7-11 256 15,-1-7 169-15</inkml:trace>
  <inkml:trace contextRef="#ctx0" brushRef="#br0" timeOffset="155421.3283">20880 4623 155 0,'0'0'172'0,"0"0"5"0,22 21-4 15,0 2-2-15,10 8-11 0,17 24-3 0,17 15-6 16,1 10-11-16,-3 6-8 0,-3 9-4 16,-8 2-5-16,-6 3-6 0,-9-3-7 15,-14-14-8-15,-6-1-4 0,-7-2-7 16,-9-11-9-16,-9 9-6 0,-7-1-6 0,-3-7-8 15,-10-3-1-15,-5-7-7 0,-9-2-5 16,-5-5-4-16,-7-8-6 0,-4-3-7 16,-1-5-8-16,1-5-24 0,9-11-37 0,5-6-44 15,9-5-58-15,5-4-51 0,2-9-662 16,1-2 290-16,5-5 191 0</inkml:trace>
  <inkml:trace contextRef="#ctx0" brushRef="#br0" timeOffset="156217.6928">22477 5189 43 0,'0'0'130'0,"-16"-3"-3"16,8 3 6-16,0 3 2 0,8-3-2 16,-16 0-2-16,16 0-1 0,-12 0-5 0,12 0-3 15,-10 0-3-15,3 2-4 0,7-2-8 16,0 0-5-16,0 0-10 0,-10 0-4 0,10 0-7 16,0 0-1-16,0 0-4 0,37 0-2 15,-13 0 2-15,8-2-8 0,8-2 0 16,5 0-5-16,3 1-1 0,9-3-7 15,0 1-3-15,1-1-4 0,-1 5-5 16,-9-2-4-16,-3 0-2 0,-3 2-6 0,-6-1-1 16,-5-1-2-16,-1 2-2 0,-4 1-2 15,-5-2 9-15,-2 0-5 0,0 2-3 16,-4 0-2-16,0 0-2 0,-3-2-3 0,-1 2-2 16,0 0-13-16,-3 0-30 0,3 0-44 15,-11 0-52-15,16 0-53 0,-6 0-56 0,-10 0-595 16,18 0 281-16,-5-2 186 0</inkml:trace>
  <inkml:trace contextRef="#ctx0" brushRef="#br0" timeOffset="156697.8323">24348 4482 37 0,'-5'-4'197'0,"5"4"-12"16,0 0-7-16,-15 10 1 0,9 1-7 0,-3 3-13 15,1 2-12-15,2 3-8 0,0 5-9 16,2 1-9-16,4-3-8 0,2 3-3 0,4 2-15 15,4 3 0-15,5-1-7 0,9-5-9 16,5 6-7-16,7-5-7 0,6-3-5 16,2-3-9-16,1-4-15 0,-5-3-20 15,1-5-13-15,-3-1-15 0,-4-6-14 0,-2 2-6 16,-3-4-4-16,-3-4-5 0,-2-1 3 16,-2-5 2-16,-5 3 5 0,-5-3 0 15,-1 3 13-15,-2-3 12 0,-1 0 11 0,-4 4 16 16,-2-3 11-16,0 4 5 0,-2 1-8 15,0 0-1-15,0 6-3 0,-6-1 5 16,6 1 0-16,-10 13 3 0,4 0-1 16,-1 3 0-16,0 5-2 0,1 1-2 0,2 7-2 15,0 5-3-15,0 5-4 0,-1 3-9 16,3 1-28-16,-2 9-30 0,2-1-37 0,0-6-43 16,0 1-59-16,0-3-570 0,0-1 258 15,-5-6 169-15</inkml:trace>
  <inkml:trace contextRef="#ctx0" brushRef="#br0" timeOffset="156892.6585">23958 5717 131 0,'38'-15'212'0,"-2"5"2"0,17-4 0 0,36-8-2 15,28-6-5-15,7-5-7 16,7-2-17-16,-2 3-15 0,-4 2-19 0,-2 3-13 15,-8-2-40-15,-28 9-40 0,-6-4-45 16,-4 4-55-16,-18 3-54 0,-12 4-73 16,-9 3-467-16,-8-2 217 0,-7 3 143 0</inkml:trace>
  <inkml:trace contextRef="#ctx0" brushRef="#br0" timeOffset="157291.6341">25311 5715 47 0,'0'-10'163'0,"0"1"-8"0,-2-3-1 0,-2 3-9 16,-4 1-7-16,0-2-1 0,-4 3 2 16,-3 4 0-16,-4 0 4 0,-2 3 2 15,-5 4-4-15,1 2-7 0,2 3-6 16,0 1-12-16,1 3-11 0,6 0-3 0,4 5-8 15,4-3-7-15,6 4-8 0,6 0-6 16,7 2-8-16,4 4-6 0,6 1-7 0,4 3-3 16,3 2-7-16,1-1-3 0,-1 2-3 15,1 1-5-15,-7-7-6 0,-4 4-2 16,-2-5-4-16,-6 0 2 0,-4-2-12 16,-8-2 1-16,-4-4-1 0,-4 0 9 0,-6-4 10 15,-4-1 10-15,-2-4 3 0,1-5 7 16,-3-3 3-16,4-3 4 0,-4-5 5 0,3-4-13 15,5-3-4-15,0-4-9 0,8-3-3 16,4-3-7-16,6-4-17 0,6-7-25 16,10-6-35-16,9-19-45 0,9 2-56 15,8-2-50-15,5-1-54 0,8-15-692 0,5 2 323 16,-12 13 213-16</inkml:trace>
  <inkml:trace contextRef="#ctx0" brushRef="#br0" timeOffset="157556.9859">26481 4313 188 0,'-6'-29'245'0,"-3"4"2"16,1 8-7-16,-3 4-18 0,-2 3-21 16,-1 8-17-16,-6 8-13 0,-9 9-5 0,-5 14-10 15,-10 17-8-15,-1 8-8 0,7 10-14 16,2 6-1-16,9 8-11 0,3 6-7 15,14 10 0-15,8 1-9 0,6 4-5 16,10 15-10-16,10-3-12 0,5-6-5 0,7-8-4 16,-2-19-13-16,7-6-14 0,3-5-37 15,3-8-42-15,1-8-60 0,7-7-59 0,3-4-58 16,1-9-69-16,-4-10-601 0,-7-9 303 16,-3-8 200-16</inkml:trace>
  <inkml:trace contextRef="#ctx0" brushRef="#br0" timeOffset="157821.9733">28246 4492 2267 0,'14'-23'36'0,"-4"6"-15"16,0 1-16-16,1 8-5 0,-1-1 15 15,1 6 23-15,0 1 20 0,5 7 6 16,4 5 1-16,5 7 4 0,7 10-3 0,2 7 1 15,10 19 1-15,1 6-4 0,-5 6-2 16,-2 10 2-16,-9 4-2 0,-7 5-3 16,-12 5-6-16,-12-1-2 0,-6-2-8 0,-12-2-5 15,-9-8-1-15,-5-4-8 0,-8-5-22 16,-3-6-41-16,-3-6-52 0,-5-3-57 16,1-5-65-16,-4-7-79 0,-1-4-614 0,-12-8 306 15,0-6 202-15</inkml:trace>
  <inkml:trace contextRef="#ctx0" brushRef="#br0" timeOffset="364957.9216">9607 4431 65 0,'0'0'83'0,"0"0"-11"0,2-28-4 0,-2 10-9 15,0-6-5-15,2-3-9 0,0-12-1 16,-2-4-6-16,0-13-9 0,2-26 0 16,-2-5-4-16,4-6-5 0,0-7-4 15,2-5-7-15,-4-22-2 0,4-7-4 0,-2 0-5 16,0-2-5-16,2-1 2 0,-4 2-2 16,3 5-6-16,-5 3-1 0,0 22 1 15,0 0 1-15,-2 3-3 0,-3-2 0 0,1 3 1 16,-2 4 0-16,0 0 0 0,-2 6-2 15,-4 3 0-15,0 4-2 0,-1 4 1 16,-2 6 2-16,0 4 1 0,5 18-1 0,0 6 2 16,-4 3 1-16,6 7 2 0,0 3-1 15,2 5 1-15,1 1-1 0,1 2 4 16,1 4-2-16,6 2-5 0,1-1-4 16,3 1-3-16,3 3-4 0,9-1 2 0,11-3 2 15,16 1-49-15,28-5 24 0,17-1 15 16</inkml:trace>
  <inkml:trace contextRef="#ctx0" brushRef="#br0" timeOffset="366655.9591">8183 4370 29 0,'16'3'42'0,"12"0"2"0,12 0 13 0,19-3 5 16,36-1 1-16,16-10 0 0,39 1 6 15,11-8 0-15,13-3 4 0,58-4 5 16,11-5-1-16,20 2-11 0,9-3-2 15,-2-3 0-15,20-1 0 0,23-5-7 0,16 2-3 16,18-5 9-16,23-4 3 0,113-13-5 16,-7-1-5-16,5 6 2 0,1 2-2 15,-110 10-1-15,115-8-1 0,-4-1 4 0,-113 17-7 16,106-13-4-16,-103 7 8 0,101-10-5 16,-121 11 2-16,12 1 1 0,-3-5-1 15,-9 0-4-15,-15-2 9 0,-1 0-5 0,-15 1-6 16,-6 5-3-16,-7-1-7 0,-22 7 1 15,-16 5-5-15,-6-1-4 0,-15 5 0 16,-60 7-4-16,-8 2-2 0,-17 5-1 0,-19-1-2 16,-15 3-1-16,-28 1-3 0,-14 0 0 15,-20 3-1-15,-12-1-3 0,-10 2-2 16,-2 2 0-16,-12 0-1 0,-1-1-3 0,-2 0-3 16,-8 2 5-16,2 1 0 0,-5-4 0 15,0 2 1-15,-2 2-1 0,-3-2 0 16,0 0 0-16,-2 2 0 0,-1-2-1 0,-1 0 2 15,1 1 1-15,-2-1-2 0,-1 2-4 16,0-2-6-16,0 0-17 0,0 0-30 16,-2 0-39-16,2-2-38 0,-2 3-43 0,-2-4-583 15,1 4 256-15,-5 1 169 0</inkml:trace>
  <inkml:trace contextRef="#ctx0" brushRef="#br0" timeOffset="368589.2676">24017 2121 49 0,'9'-2'114'0,"-1"-4"-11"0,7 1-9 15,0 2-8-15,4-3-12 0,2 2-5 16,4 0 2-16,1 1-15 0,1-2-7 16,1 2-8-16,-5 3-14 0,1-3-24 0,-2 2-37 15,-2 1-29-15,-6 1-189 0,-3 2 86 16,-4 2 56-16</inkml:trace>
  <inkml:trace contextRef="#ctx0" brushRef="#br0" timeOffset="368753.3934">23901 2425 192 0,'-2'3'183'0,"2"-3"2"16,0 0-2-16,14 0-8 0,-14 0-17 15,28-3-12-15,-11 1-14 0,-1 0-13 16,2-2-12-16,1 2-13 0,-2 0-35 0,0 2-41 15,-1 0-53-15,2 2-59 0,-6 2-56 16,-1 0-351-16,-2 0 170 0,-3 1 113 16</inkml:trace>
  <inkml:trace contextRef="#ctx0" brushRef="#br0" timeOffset="370386.9214">23948 2067 9 0,'-11'2'45'0,"4"-1"-3"0,1 2 0 16,-2-2-4-16,-1 1-5 0,3-1 3 16,6-1 1-16,-10 3-3 0,10-3 1 15,-7 3-3-15,7-3 0 0,0 0-3 0,0 0 2 16,-7 2 3-16,7-2 6 0,0 0 8 15,0 0-1-15,28 0 4 0,-9-2-5 16,3 2 3-16,6-1-6 0,2-1-4 16,0 2-2-16,2-3 3 0,-3 2-5 0,5-1-1 15,-4 1-1-15,1 1-2 0,-1-3-3 16,-4 3-3-16,-5-1-2 0,1 1 11 16,-2-2-9-16,-5 2-6 0,0 0-2 15,0 0 4-15,-3 0-7 0,0 0 1 0,-2 0 0 16,-2 0-4-16,2 0-3 0,-10 0 5 15,14 0-13-15,-14 0-27 0,10 2-19 16,-8 2-24-16,-2 0-27 0,-2 4-281 0,-4 2 129 16,0 3 84-16</inkml:trace>
  <inkml:trace contextRef="#ctx0" brushRef="#br0" timeOffset="370885.3131">23946 2504 59 0,'0'0'108'16,"0"0"-10"-16,-9 3-6 0,9-3 4 16,0 0-3-16,-4 3 26 0,4-3-10 15,0 0-10-15,0 0-8 0,0 0-7 0,0 0-10 16,-13 0-15-16,13 0 6 0,0 0-7 15,-13-3-7-15,13 3-5 0,-10-5-3 16,6 4-6-16,4 1-1 0,-12-2-7 0,12 2-4 16,-8-4 0-16,8 4 0 0,-2-4-4 15,2 4-4-15,0 0 2 0,-6-3-3 16,6 3 1-16,2-6-6 0,-2 6 0 0,12-5-4 16,0 2-1-16,2-1 2 0,3 1 0 15,2 1 0-15,2 0-4 0,3 0 0 16,3 0 1-16,1 0-2 0,2-2 1 0,-1 3-2 15,0-2 1-15,1 2-3 0,-1-1 4 16,-1 2-3-16,-5-2 1 0,3 0 0 16,-4 2 2-16,-2-2-3 0,1 0 2 15,-3 2 2-15,-2-2 1 0,0 2-1 0,-2-2-1 16,-4 0 1-16,3 2 4 0,-2 0 1 16,-1-1-4-16,-1 1 1 0,-9 0 2 15,14 0 0-15,-14 0-1 0,12 0-2 16,-12 0 0-16,6-3-2 0,-6 3 0 0,0 0-2 15,0 0-10-15,0 0-28 0,0 0-23 16,0 0-41-16,-26-1-32 0,14 1-406 0,-1 0 183 16,-7 0 120-16</inkml:trace>
  <inkml:trace contextRef="#ctx0" brushRef="#br0" timeOffset="382950.2895">25264 1627 55 0,'-4'-8'133'0,"2"4"-9"0,2 4-1 15,-5-7-7-15,5 7-6 0,-4-6-5 16,0 4-5-16,4 2 0 0,-13 6-3 0,1 1 5 16,-6 7-10-16,-4 8 5 0,-4 9-4 15,-3 3 8-15,-1 3-11 16,-8 14-2-16,3 0-7 0,11-5-3 0,4-6-1 15,8 2-5-15,3-8-4 0,9-3-2 0,5-1-2 16,5 2-4-16,8-2-2 0,10-1-3 16,4-2-2-16,7-6-3 0,5-4-1 15,-4-7 1-15,3-4 1 0,3-5 4 0,1-4 3 16,6-9 0-16,-3-3-2 0,13-10 3 16,-3-6 3-16,-9-8-3 0,-7-5-8 0,-8-8-3 15,-11 5 2-15,-11 1-6 0,-6-1 0 16,-10 5-9-16,-6-8 0 0,-8 3-9 15,-15-11-5-15,-5 5-6 0,-6 7 2 16,-1 12 6-16,5 8-11 0,2 5 0 0,2 4-5 16,3 3-13-16,3 5-19 0,2 7-22 15,5 3-19-15,-1 3-25 0,6 4-26 16,4 4-20-16,1 1-28 0,6 1-29 0,3 6-23 16,7-3-25-16,1 4-506 0,9-2 255 15,1 0 167-15</inkml:trace>
  <inkml:trace contextRef="#ctx0" brushRef="#br0" timeOffset="383195.4106">26155 1857 91 0,'4'10'117'0,"-2"-6"-6"0,3 5-4 0,1-4 1 16,2 1 1-16,3-1-6 0,0 0-3 15,1-4-9-15,4-1-6 0,-2 0-2 16,1-3-2-16,-2-2-1 0,2-6-1 16,-7 2-4-16,0-2-10 0,-4-1-2 0,-6 1-9 15,-2-1-6-15,-6-1-21 0,-7 4-28 16,-7-1-32-16,4 5-31 0,-4 1-23 16,3 2-27-16,2 2-355 0,0 2 159 0,1-1 106 15</inkml:trace>
  <inkml:trace contextRef="#ctx0" brushRef="#br0" timeOffset="383653.5058">26670 1526 171 0,'21'-15'178'0,"-1"5"-14"16,4 3-14-16,-3 2-9 0,0 4-17 15,0 1-5-15,3 1-8 0,2 6-7 0,-1 4-6 16,2 3-6-16,0 6-6 0,-3 3-6 16,-1 4-9-16,1 7-3 0,-8 4-8 15,-4-2-5-15,-6 3-5 0,-4 0-4 0,-4 1-1 16,-10 6-2-16,-2-2-2 16,-7-2-2-16,-5-4 2 0,-14 11 2 0,4-12 10 15,1-9 6-15,-1-2 6 0,-5-4 8 0,1-4 9 16,2-6 4-16,2-3-3 15,7-5-3-15,-1-2-4 0,6-4-1 0,-1-3-12 16,5-3-1-16,6 0-7 0,4-3-9 16,1 0-4-16,4 0-4 0,8-1-2 0,-1 2-7 15,7-1-2-15,-1 1-2 0,4 3-4 16,4 1-3-16,0 1 0 0,3 5-1 16,3 0-2-16,0 5 0 0,4 1-5 0,2 1-2 15,1 5-2-15,1 1 2 0,0 2-3 16,-3 1 0-16,1 0-2 0,-3 2-4 15,-6-3-15-15,0 2-21 0,-2-2-21 0,0 1-25 16,-7-5-34-16,2 3-31 0,-2 1-42 16,-2-2-27-16,-2-1-33 0,1 1-569 15,1-1 279-15,-3-4 183 0</inkml:trace>
  <inkml:trace contextRef="#ctx0" brushRef="#br0" timeOffset="384205.3886">27463 1664 154 0,'3'-7'168'16,"-3"3"-11"-16,0-1-14 0,2-1-12 16,-2 0-10-16,0 6-11 0,0-6-7 0,0 6-11 15,2-7-9-15,-2 7-11 0,2-6 0 16,-2 6-12-16,2-5-4 0,-2 5-4 16,0 0-7-16,2-6-3 0,-2 6-1 0,0 0-6 15,0-6-2-15,0 6-4 0,0 0 0 16,0 0-4-16,0-6 1 0,0 6-3 15,0 0-3-15,0 0-4 0,0 0 2 16,2-6-2-16,-2 6-4 0,0 0 3 0,0 0-7 16,0 0-4-16,0 0-2 0,0 0 8 15,0 0-3-15,-6 29-4 0,0-12 1 16,-3 6 6-16,0 2 4 0,-3 6-1 0,-1 0 0 16,0 0 1-16,-1 2 0 0,1-3-2 15,2 1-1-15,0-1 3 0,1-5-1 16,4-4 1-16,-2 0-4 0,3-4 5 15,0 0 2-15,5-4 3 0,2-1-3 0,6 1 5 16,4-3 0-16,5-3-7 0,6 1 1 16,4-2-2-16,3-2-5 0,4-3 0 15,0 1 2-15,-1-1-1 0,2-1-5 16,-1 0-6-16,-2 0-17 0,-3 0-27 0,-3-1-29 16,-4 2-31-16,0-1-19 0,-6 0-27 15,0 0-486-15,-6-1 216 0,-3 2 143 0</inkml:trace>
  <inkml:trace contextRef="#ctx0" brushRef="#br0" timeOffset="384465.9561">27612 1908 91 0,'-3'-12'173'0,"3"1"-8"0,-2 0-5 0,2 1-2 15,0 1-7-15,0 0-9 0,-2 1-11 16,2 3-14-16,0-1-14 0,0 6-10 15,0 0-1-15,0 0 8 0,-4 17 3 16,4-2-3-16,-2 3-2 0,0 4-5 0,-1 6-5 16,1 3-2-16,0 7-10 0,0 0-7 15,0 2-4-15,-2 2-7 0,2 2-1 16,-3-2-8-16,1 0-6 0,0-3-5 16,2-1-20-16,-2 1-37 0,2-1-46 15,-2-8-41-15,2 1-40 0,-1-2-42 0,-2-3-558 16,1 1 254-16,0-4 167 0</inkml:trace>
  <inkml:trace contextRef="#ctx0" brushRef="#br0" timeOffset="385699.9797">25204 2914 90 0,'-6'-1'174'0,"6"1"-11"0,-8-3-14 16,8 3-15-16,-2-6-11 0,2 6-14 15,18-9-14-15,8 2-3 0,13-3-10 0,13-3-5 16,31-3-12-16,10-1-2 0,6 0-5 15,26-2-4-15,-21 4-3 0,-2 3-2 16,-1-3-2-16,-2 5 0 0,-1-5 0 16,0 5 4-16,-1-2-2 0,-6 0-3 0,-4 0 4 15,-5 2-4-15,-12 2-2 0,-12 0 7 16,-4 3-4-16,-9-3 2 0,-3 2-1 0,-4 2-2 16,-7-2-2-16,1 3-2 0,-6 1 2 15,-3-2-1-15,-3 0-3 0,-2 2-3 16,0 1-1-16,-4-4 2 0,-1 4-3 15,-1-1-2-15,-1 2 0 0,0-2-5 0,-3 0 0 16,0 0-3-16,2 2-4 0,-2-2-1 16,-2 0-6-16,-6 2-7 0,10-2-15 15,-10 2-20-15,9-1-16 0,-9 1-16 16,0 0-22-16,8-2-13 0,-8 2-21 0,0 0-23 16,0 0-25-16,0 0-20 0,0 0-477 15,0 0 224-15,0 0 149 0</inkml:trace>
  <inkml:trace contextRef="#ctx0" brushRef="#br0" timeOffset="391533.308">10511 5839 117 0,'0'0'107'0,"0"0"3"15,-9 11 2-15,7 0 0 0,2 6 3 0,-2 4-5 16,2 8-5-16,0 3-10 0,2 6-6 16,2 0-6-16,1 3-4 0,4-1-10 15,-1-2-4-15,10 1 1 0,0-5-6 0,1-6-2 16,4-3-2-16,4-6-4 0,3-4-3 15,0-8-1-15,3-5 0 0,-3-4 0 16,6-5 16-16,-4-6-6 0,-1-5 1 16,-3-5-4-16,-5 1-5 0,-3-7 0 15,-6-3-7-15,0-3-2 0,-6-1-5 0,-8-2-7 16,-4-2-1-16,-8-4-8 0,-4 1 1 16,-8 0-2-16,-13-6-2 0,-8 8-7 15,1 10 5-15,2 10-5 0,-1 5-1 0,1 7 1 16,-1 5-5-16,1 4 2 0,0 2-4 15,3 6-3-15,3-1-16 0,4 7-11 16,5 0-12-16,8 4-22 0,4 1-12 0,5 2-23 16,6 4-27-16,2-3-31 0,6 2-34 15,2 0-402-15,4 1 200 0,3-4 133 16</inkml:trace>
  <inkml:trace contextRef="#ctx0" brushRef="#br0" timeOffset="391725.193">11218 5985 11 0,'0'-7'153'0,"2"2"-17"16,-2-1-15-16,0 6-14 0,2-8-7 15,-2 3-14-15,0 5-43 0,0 0-42 0,2-9-41 16,-2 6-205-16,0 3 84 0,7-4 54 15</inkml:trace>
  <inkml:trace contextRef="#ctx0" brushRef="#br0" timeOffset="392515.6769">11489 5656 79 0,'15'-6'99'15,"-3"4"-6"-15,3 2-3 0,0 4-8 16,1 1 2-16,4 5-3 0,-3 4-4 0,0 3-1 16,0 5-1-16,-3 5-4 0,0 1-4 0,-8 6-6 15,-2-2-7-15,-8 4-1 0,-2 2-1 16,-10 6-5-16,0-3-2 0,-10 0-2 16,1-4 2-16,-15 11 4 0,3-11-5 15,1-8 6-15,2-5 0 0,5-5-1 0,-1-6-6 16,4-4-3-16,4-5 0 0,3-2-5 15,2-5-1-15,2-3-5 0,5-1-8 16,0-4 2-16,6 4-4 0,2-5-2 0,4 1-4 16,4-3 1-16,6 3 2 0,0 2-5 15,5 1 0-15,4 1-1 0,2 1 1 16,-1 2-4-16,1 2 3 0,0 4-1 0,5 0-2 16,-1 2-2-16,1 0 3 0,-1 3-4 15,-1 1 0-15,-3 1 0 0,0 2 2 0,1 3-3 16,-3-4-5-16,-1-1-16 15,0 2-6-15,-3-3-22 0,0 1-13 0,-2-5-16 16,-1 2-5-16,4-3-12 0,-6-3-8 16,3-5-4-16,0 0 2 0,-3-3 5 15,5-4 9-15,-1-2 7 0,-4-5 4 0,2-3 8 16,2 0 7-16,-2-5 7 0,-1-2 3 16,2-1 7-16,-2 1 15 0,-3 1 12 15,0 3 11-15,0 0 19 0,-2 2 12 0,0 4 15 16,-2 2 14-16,-1 2-1 0,1 0 0 15,-2 3 12-15,-2 3-6 0,3 1 10 0,-3 7 1 16,-2 1 0-16,0 0 2 0,0 0-1 16,6 14-1-16,-6-2-6 0,5-1-5 15,-3 2-2-15,2 5-7 0,0-3-5 16,2 0-2-16,-2 0-6 0,5 1-1 0,0-1-8 16,1-2 1-16,-2-1-1 0,3 0-3 15,2-5-1-15,0 0-3 0,-1-1-5 0,1-4-2 16,0-2 2-16,-1-2-4 0,3-4-3 15,-4 0-1-15,1-1-5 0,-3-5 2 16,1 4-3-16,-3-4 3 0,2 1-2 16,-5 3-3-16,0-3 0 0,0 4 4 15,0 1-2-15,0 1-1 0,-2 1 0 0,-2 4 3 16,0 0 1-16,0 0 4 0,6 15-1 16,-3-5 0-16,0 4 4 0,-1 0 2 15,2 5 2-15,0 5-2 0,2-2-3 0,0 3-2 16,-1 0 1-16,3 7 0 0,1-1-1 15,-1-1-15-15,-1-1-24 0,1-1-31 0,-2 3-33 16,2-3-38-16,2-3-38 0,-4-2-407 16,2-2 196-16,-2-6 130 0</inkml:trace>
  <inkml:trace contextRef="#ctx0" brushRef="#br0" timeOffset="420289.8473">25116 3040 67 0,'-3'4'71'0,"1"0"4"16,2-4 3-16,-4 5 0 0,4-5-4 15,-4 6 4-15,0-4-5 0,4-2 3 16,0 0-18-16,0 0 4 0,-19-4-2 0,12 2-3 15,1-1-5-15,-2-1-2 0,-1 0-3 16,1-2-8-16,-3 0 0 0,0 1-6 16,-1-3-5-16,0 1 7 0,-2 1-10 0,4-2-2 15,-3 1-6-15,3 1 0 0,-1 0 3 16,0-2-1-16,1 3-2 0,2 2-3 16,-2-3 2-16,2 1 3 0,2 1-1 0,-2 1-1 15,2-1-1-15,1 1-1 0,-1 0 4 16,1 0-4-16,5 3-3 0,-8-5 1 15,8 5-1-15,-8-4-3 0,8 4 3 16,-5-3 5-16,5 3-2 0,-4-4 4 0,4 4 4 16,0 0 8-16,-4-3 15 0,4 3 5 15,-2-11-1-15,2 4-7 0,2-5-4 16,0-4-1-16,0-7-3 0,0-4-5 16,0-9-6-16,0-6 2 0,3-2-4 0,-3-9-3 15,2-4-1-15,-2-2-8 0,0-21 0 16,-2 7 0-16,0-9-4 0,0-3-2 0,-2 0 3 15,-2 2-4-15,0 2 1 0,-3 4-2 16,1 12 2-16,0 10-5 0,0 3 3 16,-1 3-4-16,2 7 1 0,-1 2 1 15,2 4-1-15,0 8-2 0,0-2 3 16,0 4-3-16,0 3 2 0,1 2 2 0,1 4 0 16,0 0-2-16,-1 0-1 0,3 6 0 15,-2-2 3-15,2 2 1 0,-2 0-5 0,2 2-2 16,2 1 4-16,3-2-2 0,2 3 0 15,1-4 4-15,4 7-3 0,3-5-2 16,2 4 5-16,2 0 1 0,7-1-5 0,1-2 0 16,5 2 3-16,10 1 0 15,2-1-2-15,13 0 1 0,7 1 2 0,25-3-2 16,8 0 2-16,10 3 0 0,4 1-1 16,27-4 0-16,-23 4-6 0,0 1 8 0,0-1-2 15,18-2-2-15,-20 1 2 0,1-1 4 16,1 2-6-16,-2-2 0 0,0 1 0 15,-4 1 1-15,-2-2 1 0,-4 0-1 0,-6 3-1 16,-4-3 2-16,-18 2-3 0,-11 2 3 16,-5-2 1-16,-13 3-1 0,-1-4-2 15,-3 4 3-15,-8-4 2 0,-3 4-3 16,-3-1-2-16,-4-1 2 0,-3 3-1 0,-3-1 1 16,2-1-1-16,-4 2 1 0,0-3-2 15,-4 3 4-15,1-1-3 0,-1 1 3 0,0-1-1 16,-4-2-1-16,2 3 0 0,-2-2 0 15,2 2 0-15,-10 0 0 0,12-1 1 16,-6 1-1-16,-6 0-2 0,13 0 0 16,-7-2 0-16,-6 2-2 0,0 0-3 0,13 0 2 15,-6 2-1-15,-7-2 5 0,8 6-3 16,-2-1 1-16,-2 4-2 0,4 3 1 16,0 6 8-16,2 2-2 0,0 9-4 0,1 5 4 15,2 3-2-15,-1 7 0 0,3 3 2 16,-3 2 0-16,6 18 2 0,-2 1-2 15,-2-10 1-15,-2-7 1 0,-1 1-1 0,1-1 2 16,-1-1-3-16,-2-1 2 0,1 1 1 16,-2-5 0-16,-2-5-2 0,2-2 2 15,-2 2-2-15,-2-3 1 0,0-7 2 16,0-2-3-16,-2 2 1 0,0-4-4 16,1 0 4-16,-3-4 0 0,2-1-2 0,0-3-1 15,-2 1 3-15,0-1-4 0,2-1 3 0,-2-3 1 16,0-1-2-16,0-1-1 0,-2-4-1 15,2 4 1-15,0-3 1 0,0 3-1 16,-2-3-1-16,4-1 0 0,-2 2 0 16,0-3 0-16,-2-1 2 0,0 2-5 0,-1-1 23 15,-3 1-1-15,-2 1 1 0,-10-2-4 16,-6 5-1-16,-15-3-2 0,-35 8 2 16,-21-3-4-16,-36 2 0 0,-19 0-3 15,-18-2-1-15,-7 3 2 0,-18-3-2 0,-63 6-5 16,0-3 1-16,1 4-5 0,10 0-1 15,8 1-2-15,51-3-2 0,4 0-4 0,14-1-9 16,14 0-14-16,19-1-19 0,31-6-20 16,13 1-17-16,6 1-27 0,6-1-23 15,16-1-21-15,9-4-401 0,3 3 191 16,11-2 126-16</inkml:trace>
  <inkml:trace contextRef="#ctx0" brushRef="#br0" timeOffset="447730.9437">21098 10845 43 0,'-4'-4'99'15,"0"0"-3"-15,2 0 1 0,2 4 3 16,-2-7 3-16,0 3 6 0,2 4 2 0,-5-5 0 16,5 5 1-16,-4-5-3 0,4 5 5 15,-4-4 1-15,4 4-5 0,0 0-2 16,-8-1-9-16,8 1-7 0,-14 10-4 0,6-1-2 16,-2 4-7-16,2 6-4 0,-6 4-1 15,6-1-2-15,0 9-10 0,-1-3-1 16,5 0-4-16,0 2-9 0,2 1-2 15,4-1-3-15,2 4-4 0,7 1-6 0,1-5-3 16,8 1-3-16,2-7-6 0,4 1 3 16,7-3-3-16,-1-4-7 0,4-6-2 0,5-3-1 15,1-5-5-15,1-1-2 0,1-5 2 16,-2-2 0-16,-1 0 0 0,-3-7-2 16,-1 0 1-16,-5-4 0 0,-2-4 0 15,2-8-2-15,-11 1 2 0,-3-5-2 0,-2-1-1 16,-6 0-1-16,-1-3 2 0,-7 7-1 15,-4-1 1-15,-5 3-1 0,-1 1 0 0,-4 0-1 16,-4 4 2-16,-4-1-2 0,-2 6 0 16,-1 1-1-16,-1 1 3 0,-1 3-2 0,-2 3-6 15,1 1 7-15,1-1-3 0,-1 4-1 16,7 1 2-16,0-2-6 0,2 1-13 16,3 3-10-16,0-1-17 0,4 0-20 15,2 2-17-15,8 0-17 0,-8 2-20 0,8-2-26 16,0 0-15-16,0 0-23 0,0 0-452 15,0 0 217-15,38 0 142 0</inkml:trace>
  <inkml:trace contextRef="#ctx0" brushRef="#br0" timeOffset="447996.6875">22015 10896 67 0,'4'4'138'16,"-2"-1"-3"-16,0 1-3 0,-2-4-9 16,4 5-8-16,-4-5-9 0,4 3-4 0,-4-3-9 15,0 0 2-15,6 4 0 0,-6-4-12 16,0 0-7-16,0 0-7 0,4-12-8 16,-4 12-9-16,-2-8 1 0,2 8-8 15,-2-10-9-15,-1 6-10 0,0-2-21 0,3 6-29 16,-4-7-22-16,4 7-22 0,-2-6-15 15,2 6-16-15,2-6-16 0,-2 6-318 0,10-6 147 16,-6 3 97-16</inkml:trace>
  <inkml:trace contextRef="#ctx0" brushRef="#br0" timeOffset="448432.0324">22512 10629 69 0,'11'-7'136'0,"0"-1"2"0,-1 2-2 0,-2 1-1 16,-2 1-4-16,4 1-3 0,-2 0-4 16,2 2-5-16,-10 1-9 0,19 7-7 0,-8 1-4 15,0 2-8-15,-1 5-8 0,0 2-8 16,2 3-10-16,-6 4-3 0,0 2-5 0,-2 4-6 16,-2-1-8-16,-2 1-2 15,-2-1-5-15,-2 2-3 0,-2 1-3 16,-4-1-3-16,-2-3 0 0,-2 2-3 0,-5-5 4 15,2-2 3-15,-4-2 9 0,1-4 6 0,2-3-3 16,0-2 0-16,0-1 1 0,3-4 1 16,0-5-6-16,4-1 0 0,3-2-8 15,8 1-4-15,-12-6 0 0,7 0-6 0,5 0-2 16,0 6-3-16,2-7 0 0,3 4-4 16,-1-1 1-16,-4 4-2 0,12-2 0 15,-6 2-4-15,3 3 2 0,2 1-1 16,-1 2-2-16,1 0 3 0,1 2-3 0,4-1 0 15,-2 3-3-15,0-1-5 0,2-2-9 16,-2 2-12-16,-1-1-18 0,4-3-11 0,-2 1-17 16,-3-1-23-16,4 1-13 0,-4-2-13 15,1-2-10-15,2-1-11 0,-2-1-8 16,-1-1-14-16,0-1-431 0,4-4 201 16,-4 2 133-16</inkml:trace>
  <inkml:trace contextRef="#ctx0" brushRef="#br0" timeOffset="448857.8994">23047 10796 85 0,'-8'-3'202'0,"8"3"3"0,-10 6-1 16,1-2-6-16,5 1-3 0,-2 5-7 15,-1-2-14-15,3 3-16 0,0 1-10 0,4 1-13 16,2-1-13-16,0 3-10 0,7-3-12 15,-1 2-11-15,5 2-7 0,3-3-11 16,2-1-11-16,0-1-28 0,2-3-23 0,-1-3-24 16,0 1-23-16,-2-2-21 0,1-2-14 15,0-2-13-15,1 0-10 0,-4-2-2 16,0 1 11-16,-3-4 0 0,-2-1 13 0,2 0 7 16,-6 1 10-16,2 0 7 0,-2 0 10 15,-1-2 28-15,-3 3 17 0,2-2 15 16,-2 3 17-16,-2 3 11 0,4-5 7 15,-4 5 4-15,0 0 6 0,0 0-2 16,0 0 4-16,-2 24-3 0,2-15-7 0,-2 4-2 16,2-1-7-16,0 5-6 0,-2-2-2 15,2 4-4-15,-2 0-4 0,2 2-2 0,-2-2-5 16,0 0-6-16,-1 2-9 0,1-2-16 16,0 0-16-16,0-1-18 0,-2-2-17 15,2 0-23-15,-2-1-12 0,2-1-21 16,-4-3-18-16,1 0-10 0,0-1-17 0,-1-3-409 15,2-2 193-15,-2 3 127 0</inkml:trace>
  <inkml:trace contextRef="#ctx0" brushRef="#br0" timeOffset="450333.9356">19088 5351 87 0,'-8'-6'143'0,"8"6"-11"16,-8-2-8-16,8 2-10 0,0 0-8 0,-14 5-11 15,6 1-12-15,-1 6-10 0,-4 3-3 16,-2 5-8-16,-1 7-3 0,-2-1-3 15,4 2-10-15,1 3-2 0,2 1-1 0,3-5 1 16,4 1-1-16,2 1 1 0,6-4 3 16,4-1 3-16,5 0-4 0,6-2 1 15,5-3-2-15,1-3 1 0,-2-5-2 16,4-6-2-16,1-1 1 0,-2-4-2 0,3-6-3 16,3-3-3-16,0-4-3 0,-1-6-3 15,1-4-2-15,-2-5-6 0,-5-5 0 16,-3-1 0-16,-4-2-4 0,-4 1 0 15,-6 1-5-15,-2 0-3 0,-4 6 3 0,-4-2-1 16,-2 5-1-16,-2 3-1 0,-6-1-1 16,-2 6 2-16,-1 1-5 0,-4 7 1 0,0 3 2 15,-3 3-7-15,2 3-2 0,-2 3-1 16,3 3-18-16,-1 3-16 0,2 3-20 16,2 1-31-16,5 5-28 0,0 1-32 0,5-3-27 15,4 3-384-15,4-1 190 0,4 0 125 16</inkml:trace>
  <inkml:trace contextRef="#ctx0" brushRef="#br0" timeOffset="450577.8623">19680 5642 71 0,'6'5'169'0,"-6"-5"-7"16,0 0-15-16,7 1-7 0,-7-1-6 15,0 0-5-15,0 0-5 0,0 0-4 0,13-1-10 16,-9-4-2-16,-4 5-12 0,6-7-10 16,-4 0-7-16,2-1-11 0,1-3-5 0,-3-1-12 15,0 0-4-15,0 0-17 0,-2 0-22 16,2 2-24-16,-2-2-20 0,3 3-30 16,-3-1-25-16,0 3-29 0,0-1-27 0,2 1-352 15,-2 1 170-15,4-2 112 0</inkml:trace>
  <inkml:trace contextRef="#ctx0" brushRef="#br0" timeOffset="450933.3099">19854 5416 374 0,'19'-10'1'0,"-4"1"17"0,-1 1 12 16,0 0 13-16,-4 0 7 0,0 1 10 15,1 0 7-15,0 1-3 0,-1-2 12 0,1 1-6 16,1-1 3-16,-1 1 4 0,2 1-10 16,-3 2 0-16,3 2 0 0,-2-2-4 15,1 6-4-15,1 0-3 0,1 4-11 16,-2 3-10-16,-2 1 11 0,-2 5 1 15,1 4-3-15,-5 2-1 0,-4 2-2 0,0 1-5 16,-7 5 3-16,-1 2-8 0,-6-3 5 16,-2 0 1-16,-2 2 4 0,-3-5 4 0,-1-3 1 15,-1 1 3-15,0-6-2 0,4-2-2 16,2-2 3-16,2-1 4 0,3-5 2 16,0 1-4-16,4-4-5 0,2-2-5 0,6-2-4 15,0 0-5-15,0 0-2 0,0 0-2 16,0 0-2-16,32-10-3 0,-18 8-4 15,3 0-4-15,3 2 1 0,-2 0-2 0,4 2-1 16,1 2-3-16,2 0-2 0,0 2-7 16,-1-2-15-16,2 1-18 0,-1 1-18 15,-4-1-28-15,0 1-26 0,-2-2-20 16,2-1-27-16,-4-3-36 0,2-1-470 0,-2-5 224 16,1 0 147-16</inkml:trace>
  <inkml:trace contextRef="#ctx0" brushRef="#br0" timeOffset="451257.9983">20498 5488 396 0,'6'-28'21'0,"-2"3"12"0,-2 4 15 0,0 4 11 16,2 1 0-16,-4 5 10 0,2 0 5 16,0 0 0-16,-2 4-6 0,0 0-2 0,0 1-7 15,2 2 2-15,-2 4-6 0,0 0-1 16,0 0 0-16,-8 14-1 0,4-4 1 16,2 6 1-16,-2-1-3 0,2 3 1 0,2-1 0 15,0 0-2-15,4 0 1 0,-2 0-7 16,4-1-1-16,0 1 2 0,3-6-2 15,2 0-7-15,-1-1-2 0,3-2-4 0,2-5-6 16,-4-1 0-16,1-4-2 0,2-3-7 16,2-3 3-16,-4-2-4 0,1 1 1 15,0-2-2-15,-3 1 7 0,3-1 5 16,-7 1 3-16,2 3 3 0,0 1-1 0,-4 0-2 16,2 2-5-16,-6 4-2 0,0 0 0 15,8 17-2-15,-6 0 0 0,-2 4-2 16,0 6 1-16,0 4-3 0,-2 4-1 0,-2 7-3 15,2-5-31-15,0 3-49 0,-2-2-62 16,-2-3-87-16,1-5-474 0,-6-5 235 16,-1-4 155-16</inkml:trace>
  <inkml:trace contextRef="#ctx0" brushRef="#br0" timeOffset="452373.2811">16514 4956 65 0,'0'-5'108'0,"0"5"-3"0,0 0-5 16,0 0-1-16,0-8-7 0,0 8-1 0,0 0-10 16,-3-5-4-16,3 5-5 0,0 0-4 15,0 0-1-15,7-3-1 0,-7 3-2 0,0 0-2 16,17 12-3-16,-5-5-3 0,2 5 1 15,2 3-7-15,1 2-6 0,5 7 0 16,-2-2-2-16,2 5-2 0,1-2 1 16,0 2-2-16,2 4-6 0,1 1 1 0,-5-2-3 15,0-4-2-15,0 1-2 0,1 0-1 16,-4-3-6-16,0 1-1 0,-4-6-2 0,1 1 0 16,-4-3-2-16,2-2-3 0,-3-2 2 15,-2 0-1-15,2-1-4 0,0-3 0 16,-2 1-18-16,-4-2-26 0,3 1-22 15,-1-1-36-15,0-1-22 0,1 1-27 0,-3 2-390 16,3-3 181-16,-1 2 119 0</inkml:trace>
  <inkml:trace contextRef="#ctx0" brushRef="#br0" timeOffset="452980.9058">16472 6579 64 0,'0'0'104'0,"0"-7"1"16,2 3-3-16,-2 4-2 0,2-8-3 15,-2 5-6-15,0 3-8 0,6-8 3 16,-4 6-3-16,2-2-5 0,-4 4-4 0,9-4-2 15,-1 4-1-15,-8 0-3 0,22 4 0 16,-8 0-2-16,6 4-1 0,2 3-2 0,4 1-3 16,7 1-5-16,8 6-1 0,3 2-4 15,3 1-6-15,17 6-5 0,-3 4-5 16,1-3 0-16,-5 2-1 0,-11-6-5 16,-6 0-3-16,-1-1-2 0,-3-4-6 0,-7-1-10 15,-3-2-23-15,-4 1-28 0,0-3-26 16,-5 0-34-16,-5-3-31 0,-1-1-435 0,-2-1 194 15,-3-3 128-15</inkml:trace>
  <inkml:trace contextRef="#ctx0" brushRef="#br0" timeOffset="453670.0246">18745 6379 67 0,'18'-9'134'15,"14"-1"4"-15,11-5-7 0,7 0-8 0,25-8-2 16,3 2-4-16,7-2-7 0,4 1-7 16,6-2-3-16,21-4-4 0,3 2-5 15,2-1-4-15,-1 0-8 0,-2 2-6 16,-25 7-6-16,-4-1-9 0,-6 1-4 0,-7 0-8 15,-19 7-1-15,-10 2-6 0,-9 2-4 16,-2-1-5-16,-8 2-6 0,-3 0-1 0,-3 1-22 16,-4 0-28-16,0 2-25 0,-4 1-25 15,-1 0-34-15,-5 0-26 0,-8 2-403 16,9 4 183-16,-9-2 122 0</inkml:trace>
  <inkml:trace contextRef="#ctx0" brushRef="#br0" timeOffset="453989.809">19744 6409 31 0,'4'-9'117'0,"0"3"-5"16,5-2-11-16,3 3-12 0,1 0-7 0,4 1-1 15,2 0-13-15,0 2-1 0,2 0-11 16,3 4 1-16,-4 2-6 0,0 2-7 0,-1 3 4 16,-2 6-5-16,-4 2-3 0,-7 7 0 15,-2 1 6-15,-6 3 11 0,-2 0 16 16,-5 5 11-16,3-2 10 0,-3-3 8 16,5-6 13-16,4 1 16 0,4-5 5 0,11-3-4 15,17-2-13-15,21-7-13 0,14-6-10 16,44-8-43-16,41-9-69 0,13-2-98 0,3-12-117 15,44-13-487-15,-8-1 244 0,-45 1 161 16</inkml:trace>
  <inkml:trace contextRef="#ctx0" brushRef="#br0" timeOffset="457444.6905">24087 4696 98 0,'26'3'101'0,"-1"5"-9"16,11 2 2-16,0 3-8 0,11 4 1 15,-1 2-6-15,19 6-11 0,-11-5 0 0,7 11-5 16,-10-6-3-16,-9-4-5 0,0 2-3 15,1-2-6-15,-3 1-1 0,-8-4-7 16,-3-1-2-16,-3 0-4 0,-3-3 5 0,0 0-8 16,-4-4-5-16,1 2-3 15,-4-5-10-15,-3 3 9 0,2-5-3 16,-5 3-20-16,5-1-21 0,-2-1-20 0,0-2-32 16,-1 0-32-16,2-2-286 0,0-2 133 0,-2 2 88 15</inkml:trace>
  <inkml:trace contextRef="#ctx0" brushRef="#br0" timeOffset="457723.7383">25338 4561 30 0,'0'0'99'0,"9"18"-8"15,-5-8-5-15,-2 2-13 0,2 1-2 16,1 4-12-16,-3 0-3 0,2 0-8 16,-2 2-1-16,0 0-7 0,0 0-2 0,2 0-9 15,-2 1-19-15,0 0-27 0,2 5-27 16,-4-3-200-16,0-4 83 0,0 3 55 15</inkml:trace>
  <inkml:trace contextRef="#ctx0" brushRef="#br0" timeOffset="457985.8273">24976 5509 104 0,'12'-4'136'0,"6"1"-15"0,3-1-5 15,2-2-12-15,7-2-19 0,-1 2-3 16,3 1-9-16,2-5-13 0,0 3-3 16,0-2-2-16,0 0-12 0,-4 2-5 15,1-1-14-15,-3 2-22 0,2 0-15 0,-4-1-21 16,0 4-20-16,-1-1-19 0,1-1-242 15,-2 2 107-15,-6 3 70 0</inkml:trace>
  <inkml:trace contextRef="#ctx0" brushRef="#br0" timeOffset="458575.7417">24934 5896 51 0,'-9'-2'45'16,"3"0"-2"-16,6 2-7 0,-8-4-4 15,8 4-1-15,-14 0-5 0,14 0-2 16,0 0 1-16,-12 4 0 0,12-4 4 16,-6 4 5-16,4-1 2 0,2-3 21 15,0 8-7-15,0-8 12 0,8 13 5 0,0-5 5 16,4 2 1-16,2-1-5 0,5 1-4 15,5 3-4-15,2 1 9 0,4 0-7 0,7 2-3 16,-1-1-2-16,4 0-2 0,2 2-3 16,-6-1-8-16,0-3-3 0,-2 2-6 15,-2-3-4-15,-5-1-2 0,-3-1-15 0,-2-1-26 16,0-1-11-16,-6 0-27 0,0-1-20 16,-2-1-17-16,-1-3-31 0,-3 2-290 15,2-3 139-15,-6 1 91 0</inkml:trace>
  <inkml:trace contextRef="#ctx0" brushRef="#br0" timeOffset="458935.773">25662 6000 96 0,'2'-8'144'0,"2"1"-2"0,1 0-13 15,1 1-12-15,0-2-12 0,4 3-15 16,0 0-4-16,2 2-11 0,0 1-9 0,2 0-2 16,0 0-9-16,1 4-5 0,-3 0-4 15,2 0-6-15,-4 4-7 0,-2 0-2 16,-2 3-3-16,-3 3 4 0,-3 1-7 0,-7 4 5 16,-1 3-10-16,-2 0 1 0,-3-1 8 15,2-2 5-15,-1 0 7 0,1-2 3 16,3-1 1-16,-1-3-1 0,2 1 0 0,3-1 6 15,6-3 6-15,3-1-4 16,8 0-3-16,6-1-5 0,8 0-2 0,4-4-10 16,6 2-1-16,-1-3-4 0,0-1-14 0,0-1-22 15,-1 0-23-15,-1-5-28 0,-2 1-34 16,0-1-39-16,-5-1-45 0,-3-2-399 16,-1-1 196-16,-3-3 130 0</inkml:trace>
  <inkml:trace contextRef="#ctx0" brushRef="#br0" timeOffset="459415.8327">26782 5034 100 0,'0'0'118'0,"0"0"-16"0,0 0-6 0,0 0-10 15,-19 10 0-15,15 2-11 0,-3 3-5 0,0 2-10 16,1 2-3-16,2 4 0 0,2-5-2 15,0 7-1-15,0-3 1 0,4 0 5 16,2 2-5-16,2-4-1 0,1 1 6 16,4-4-1-16,1 1 1 0,1-5 8 0,1-4 4 15,4-3 3-15,-2-3-3 0,2-3 4 16,0-3-1-16,1-3-6 0,-1-3-8 0,-2-4-5 16,2-5-4-16,-6-3-8 0,-2-1-2 15,-3-3-6-15,-3-2-3 0,-4-1-7 16,-4 0-2-16,-3 4-3 0,-3-4-5 15,0 3-1-15,-4 4 0 0,4 0-5 16,-4 3-11-16,-2 4-12 0,2 1-16 0,-1 2-20 16,0 2-21-16,2 5-28 0,1 0-26 0,4 4-15 15,-2 0-23-15,4 4-414 0,0 0 196 16,4 2 129-16</inkml:trace>
  <inkml:trace contextRef="#ctx0" brushRef="#br0" timeOffset="459596.1285">27201 5120 77 0,'0'0'155'16,"0"0"-12"-16,6 3-18 0,-6-3-13 0,0 0-15 15,0 0-37-15,0 0-46 0,11 0-47 16,-11 0-222-16,0 0 86 0,0 0 58 15</inkml:trace>
  <inkml:trace contextRef="#ctx0" brushRef="#br0" timeOffset="460005.8984">27658 4903 96 0,'12'-4'90'0,"-1"1"-8"15,2-1-9-15,-2 2-6 0,1 0-3 16,-2 2-11-16,2-2-9 0,-2 4 1 16,-2 0-4-16,3 1-3 0,-2 3-9 15,-1 4-1-15,-4 1-3 0,0 3-3 0,-4 3 3 16,-6 5-5-16,-2 2-1 0,-5 4-1 15,0-1 4-15,-1 1 5 0,0-5 14 16,4 0 6-16,0-2-3 0,-1-2 0 0,5-4 5 16,-1 2 1-16,3-4 6 0,0 1 10 15,6-3-1-15,2 0-5 0,3-1 1 0,3 2-4 16,3-4-4-16,1-1-9 0,4 1-3 16,0-2 0-16,0-1-8 0,1-1-3 15,-3 0-5-15,4-2-6 0,-4 2-10 16,-2-4-11-16,-2 1-18 0,0-1-20 15,1-1-24-15,-4 1-23 0,-1-4-21 0,1 0-20 16,-5 0-353-16,0-2 163 0,0-1 108 16</inkml:trace>
  <inkml:trace contextRef="#ctx0" brushRef="#br0" timeOffset="460334.0096">28075 5029 10 0,'4'-7'78'16,"-2"2"6"-16,1 2-1 0,-1-1-7 15,-2 4-7-15,2-6-10 0,-2 6-5 16,0 0-4-16,0 0 4 0,0 0-9 0,-9 18 6 16,7-9-5-16,0 2-3 0,0 1-9 15,-1 1-1-15,1 0 5 0,4 3-7 16,-2-3-3-16,3 2 0 0,1 0 2 16,3-3 2-16,1-2-2 0,0 1-3 0,3-2 10 15,-1-4-1-15,1 0 8 0,2-1 4 16,-3-4-1-16,3 0 0 0,-2-3 3 0,-1 2 1 15,1-1-5-15,-3 2-2 0,1-3-1 16,-9 3-9-16,13 0-5 0,-13 0-4 16,10 6-10-16,-8 0-1 0,0 5 5 15,-2 0 1-15,-2 5-4 0,-2 5 1 0,-2 4-4 16,-1 2 4-16,-3 5-6 0,1-1-14 16,3-2-28-16,2-2-24 0,-1-1-39 15,1 1-34-15,-2-6-391 0,4-3 176 16,0-4 117-16</inkml:trace>
  <inkml:trace contextRef="#ctx0" brushRef="#br0" timeOffset="463236.4659">27137 5732 67 0,'28'-8'138'15,"-7"6"-13"-15,11-2-5 0,14 3-3 16,11-3-5-16,7 2-9 0,1 0-4 0,24 0-8 16,-12 0-6-16,14 0 0 0,-17 1-4 15,-7-2-2-15,-1 3-10 0,-3-1-7 16,-4-1-6-16,-7 2-1 0,-5 0-8 16,-3 0-4-16,-11-2-9 0,-1 2-10 0,-2 0-21 15,-7 0-22-15,-1 0-21 0,-6 2-17 16,-3-2-27-16,-4 3-22 0,-7 0-26 0,-2-3-296 15,-6 9 146-15,-6-2 96 0</inkml:trace>
  <inkml:trace contextRef="#ctx0" brushRef="#br0" timeOffset="463501.1451">27757 6016 20 0,'0'0'97'0,"0"0"-12"0,22 7-9 16,-16-2-9-16,2-2 3 0,1 2-12 0,-1 1-6 15,1 2-6-15,-5 2-4 0,1-1 0 16,-3 4-2-16,-2 2 3 0,-4 5 0 16,-3-3 5-16,0 4 7 0,-1 0 3 0,2-5 37 15,1 2 3-15,5-3 5 0,7 1 7 16,9-1-8-16,14 0-12 0,21-2-11 15,29 3-56-15,16-5-69 0,8-7-91 0,5-6-360 16,-2-4 169-16,-6-7 112 0</inkml:trace>
  <inkml:trace contextRef="#ctx0" brushRef="#br0" timeOffset="464210.9962">9787 7738 27 0,'14'-21'184'0,"-2"11"-15"0,2-3-15 0,10-2-18 15,3-3-10-15,7 1-13 0,4-3-14 16,2 0-12-16,-3 5-18 0,-4 2-31 0,-1 1-37 16,-6 3-34-16,-4 3-14 0,-4 4-20 15,-6 6-24-15,-6 2-238 0,-6 5 112 16,-4 9 74-16</inkml:trace>
  <inkml:trace contextRef="#ctx0" brushRef="#br0" timeOffset="464356.9234">9946 7921 157 0,'-20'28'50'0,"6"-5"4"0,6-6 10 16,3-2 3-16,8-5 10 0,5-5 2 0,6 0-1 15,8-5 1-15,9-5-7 0,7-3-8 16,9-4 0-16,6 1-16 0,0-5-20 16,16-3-37-16,2-2-23 0,-14 4-26 0,-9 1-24 15,-3-2-190-15,-1 0 92 0,-4-1 61 16</inkml:trace>
  <inkml:trace contextRef="#ctx0" brushRef="#br0" timeOffset="464619.7162">10818 7625 10 0,'0'0'136'0,"0"0"4"16,0 0-7-16,-9 24-3 0,7-13-9 16,2 3-9-16,2 3-8 0,2 1-10 15,3 3-6-15,4 0-8 0,-1-2-7 16,4 0-3-16,2 0-4 0,1-5-3 0,4-1-3 15,0-4 1-15,3-3-4 0,-2-3 0 16,6-6 2-16,-1-4 3 0,1-4 5 16,2-2 6-16,-3-5 1 0,-3-3 6 0,-4-4 1 15,-2-2-3-15,-4-1-3 0,-7 2-2 16,-7-4-5-16,-2 4-7 0,-7-3-9 0,-5 3-4 16,-6 1-7-16,-7 4-4 0,-7 6-4 15,-4 3-5-15,-4 3-13 0,-1 6-20 16,1 3-31-16,4 0-39 0,-1 4-36 15,3 2-48-15,9 5-54 0,1-1-522 0,6 2 250 16,2-1 165-16</inkml:trace>
  <inkml:trace contextRef="#ctx0" brushRef="#br0" timeOffset="536400.5356">8219 12766 35 0,'-2'11'50'0,"2"-5"1"0,0 1-3 0,0-1-5 15,-2 0 8-15,2-6 1 0,0 9 7 16,0-9-3-16,-3 5 3 0,3 0-6 15,0-5-7-15,0 0-3 0,0 0 2 0,0 0-3 16,0 0-9-16,-21-10 9 0,17 4-10 16,-2 3-5-16,-1-3 0 0,0 0-1 15,1 0-3-15,0-1-3 0,0 1-3 0,-1 0 1 16,1-1-9-16,-2-1 5 0,1-2-3 16,-2-2 8-16,-1-1-4 0,2-2-2 15,0-2 3-15,-4-4-2 0,0-2 5 0,-1-2-5 16,1-5 0-16,-4-2-5 0,0-6-3 15,-4-4-1-15,2-2-5 0,-10-20 3 16,3-6-3-16,-5-3 0 0,0-8-2 0,-5-18-4 16,-1-8 4-16,-5-1-9 0,3 0 2 15,-2 1 0-15,2 4-2 0,-5 0-3 16,3 4-1-16,2 0-2 0,-2 1 2 16,2 3-2-16,2 0-3 0,0 0 1 0,8 11-2 15,3 0-3-15,-3 0 2 0,3 2-1 16,-3 0 4-16,6 6-1 0,-2 2 1 0,3 2 1 15,0 4 1-15,2-1 2 0,1 13 0 16,6 7-1-16,-2-1 3 0,0 3 1 16,2 1-1-16,-1 0 2 0,3 3-1 15,-1 5 4-15,2 3-3 0,1 1 5 0,2 1-3 16,0 7-2-16,-2-1 0 0,6 2 0 16,-2 2 2-16,2 2-1 0,0 0-2 0,2 2-1 15,0 1 2-15,2-2-1 0,4 1-2 16,0 3 3-16,4-6-1 0,2 3 1 15,5-2 1-15,7 0-1 0,10-2 2 16,6-1 0-16,19-3 3 0,6-4 0 0,7 6 1 16,7-5-2-16,6 5 1 0,4-1 1 15,18-4 1-15,4 0 1 0,0 4 0 16,8 0 3-16,10-1 1 0,5 2-2 16,7 2 1-16,7 0 3 0,3 3-2 0,1-2-1 15,5 1 2-15,6 0-1 0,8 0 3 16,5 3-4-16,6-4 0 0,7 3 0 0,39-6-2 15,-48 5-5-15,4-1-10 0,0 0 5 16,3 2 3-16,47-4-1 0,-3-4 2 16,-5 1-1-16,-1-4 1 0,1 2 2 15,3-2 2-15,6 1 1 0,4-1 1 0,-8 2-1 16,-4-3 1-16,1 1 1 0,5 4 2 16,6 0 1-16,0 1-1 0,-4 0 4 0,-46 8-3 15,-1-2 0-15,4 5 0 16,46-4-2-16,-44 5 3 0,-1 1-2 0,-2 0 2 15,-5 4-1-15,2 0 1 0,0-1 1 16,3 1-1-16,-1 3 0 0,-2 0 0 0,2-1-1 16,-4-1 1-16,-4 2 1 0,-3 0 0 15,3-1 1-15,0 1 1 0,7-1-4 16,-7-2 1-16,-2 2-1 0,-4 1 0 16,-9-1 0-16,-4 2 3 0,0-3-3 0,0 1 2 15,-1 2-2-15,2-2 4 0,-7 1-5 16,-3 1 2-16,1-2-4 0,-1 0 6 0,3 0-5 15,-5 3 2-15,-2-4-1 0,-4 1 3 16,0 1-2-16,0 0-4 0,-5-1 4 16,-4-1 0-16,-25 2 0 0,-2 2-1 15,0-1 2-15,-4-2-2 0,0 3 1 0,-5-1 0 16,-1 0 0-16,-3-2-3 0,-2 2-2 16,-2 1-1-16,-2-1 1 0,-4-2-1 15,-14 3 0-15,-12-2 2 0,0 2-4 16,-2-1-1-16,-2-2-4 0,-10 3 6 0,-3-1-6 15,-1-1-3-15,-3 0-4 0,-8 1-5 16,-1 1 2-16,-3-1 3 0,-6 0-3 0,-2 0-2 16,-1 0-6-16,-2-1-61 0,-2 1 31 15,-5 0 20-15</inkml:trace>
  <inkml:trace contextRef="#ctx0" brushRef="#br0" timeOffset="536974.122">23528 11543 2 0,'-6'10'10'0,"-3"1"-2"0,-3-3-1 16,-3 3-17-16,-4-2 4 0,-7-2 2 15</inkml:trace>
  <inkml:trace contextRef="#ctx0" brushRef="#br0" timeOffset="538485.7564">16283 12100 8 0,'159'-19'16'0,"-15"4"0"0,15 0 0 15,10 0-5-15,11-3 3 0,4 1-1 0,4 0 1 16,0-2 1-16,48 0 0 0,-44 1-2 16,0 4 2-16,4-4-3 0,-8 1-1 15,-2 0-4-15,3 2 5 0,-5 1-3 16,2-1 0-16,-6 0-1 0,-4 1-2 0,-7 0 1 15,1 1-1-15,-4-2 0 0,1 5-1 16,-7-2 2-16,-2-1 0 0,1 1 0 0,-4 1-1 16,-3-5-1-16,-4 3-1 0,-4-4 2 15,-4 0-3-15,-7-2 2 0,1 2 0 16,-5-2 0-16,-2-2 4 0,-3-1 1 16,-3 2 1-16,0-1 8 0,-20 4-6 0,22 0 0 15,-24 0-2-15,4 1 3 0,-4 1-3 16,-4 0-2-16,-6 0 3 0,-2 4 0 15,-7-3 1-15,-17 4 3 0,-8 1 4 16,-3 0 5-16,-10 2-1 0,-3-1 8 0,-2 1 2 16,-7 1 9-16,-1 1-5 0,-4 1 3 15,-1-2-1-15,1 0 8 0,-5 1 16 16,-4 1-3-16,1-2-4 0,0 1-11 16,-2-1 4-16,-3 2-5 0,1-2-4 0,-2 1-14 15,-3-1-3-15,2 0-24 0,0 0-22 16,-4-1-19-16,0 1-26 0,0-2-25 15,-4 4-260-15,0-5 119 0,1 1 80 0</inkml:trace>
</inkml:ink>
</file>

<file path=ppt/ink/ink1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5T06:12:16.951"/>
    </inkml:context>
    <inkml:brush xml:id="br0">
      <inkml:brushProperty name="width" value="0.05292" units="cm"/>
      <inkml:brushProperty name="height" value="0.05292" units="cm"/>
      <inkml:brushProperty name="color" value="#FF0000"/>
    </inkml:brush>
  </inkml:definitions>
  <inkml:trace contextRef="#ctx0" brushRef="#br0">4070 1505 53 0,'-17'-17'194'16,"6"0"-7"-16,3 9-15 0,2 0-15 0,0 1-18 15,0 3-11-15,2 2-12 0,4 2-5 16,-4 15 6-16,4-1 0 0,0 14-3 0,0 6 1 15,2 10-3-15,-4 0-10 0,2 9-17 16,-2-7-3-16,0 7-4 0,2 1-9 16,-4-1-4-16,2-1-9 0,0-9-3 0,-2-3-5 15,-1 0-4-15,1-1-4 0,0-12-3 16,2 1-10-16,0-6 1 0,-1-2-2 16,1-5-10-16,-2-8-7 0,0-5-12 15,4-2-3-15,-11-15-2 0,7-4-1 0,0-10-4 16,0-21 1-16,2-4-4 0,2-9-2 15,2-21 4-15,2 2-2 0,4 4 4 16,3 4 1-16,-1 15-1 0,5 9-3 0,2 3 5 16,3 3 2-16,2 4 1 0,6 3 0 15,6 5 2-15,2 6 1 0,4 2-4 16,0 7 5-16,-6 3-1 0,2 6 0 16,-7 3 4-16,-1 8-1 0,0 1 4 0,-7 7-1 15,-4 6 3-15,-4 3 0 0,-7 2-5 16,-4 6 6-16,-8 6-1 0,-6 9-1 15,-10-1-1-15,-1 0 3 0,1-2-4 0,0-4 2 16,2-6-1-16,3-3 1 0,7-2 3 16,-1-3-4-16,5 0 5 0,6-3-4 0,2-3 3 15,10 4 2-15,6-1-1 0,6-2-3 16,6 2-1-16,9 3 2 0,-3-3-2 16,0 3 0-16,-5-3 1 0,-1-2 0 15,-2 0-1-15,-5 2 0 0,-6-2 2 0,-4 1 0 16,-5-3 1-16,-8 4-2 0,-6-2 6 15,-12 3-2-15,-9 2-2 0,-13-1 1 16,-5-1-1-16,-19 7 3 0,-1-4-4 0,8-6 2 16,9-5-1-16,-1-1 0 0,9-3-4 15,2-3-9-15,6 1-32 0,2 0-37 16,3-3-45-16,5 2-56 0,3 0-50 16,2 3-480-16,2-1 240 0,3 5 158 0</inkml:trace>
  <inkml:trace contextRef="#ctx0" brushRef="#br0" timeOffset="272.5579">3830 2819 31 0,'-38'15'266'15,"-4"4"-6"-15,-1 2-4 0,-20 12-16 0,-7 6-15 16,-1 4-18-16,-18 12-17 0,2 2-13 15,2 0-13-15,3 1-10 0,3-1-13 16,14-10-13-16,1 3-15 0,5-1-6 0,0-1-9 16,5-2-16-16,4-7-5 0,9-3-8 15,6-7-9-15,1 0-2 0,4-1-11 16,5-4-8-16,2-4-27 0,4-3-37 0,1 0-40 16,2-2-29-16,5 2-32 0,2-3-41 15,5 0-53-15,2-5-632 0,8-3 290 16,-1-2 191-16</inkml:trace>
  <inkml:trace contextRef="#ctx0" brushRef="#br0" timeOffset="546.4623">4343 2495 190 0,'12'9'202'0,"3"6"-1"0,0 1-16 16,6 9-2-16,5 7-10 0,4 4-13 0,7 18-4 16,8-1-6-16,-3 3-9 0,4 1-12 15,1-1-11-15,5 3-7 0,-2-3-9 16,15 13-6-16,-7-13-7 0,-1-2-7 16,4 0-9-16,-1-5-7 0,-1 1-8 0,-4-3-6 15,-1-3-6-15,-4-2-31 0,-11-10-44 16,-7-6-51-16,3 3-53 0,-1-2-73 0,-3-2-587 15,-1-8 270-15,-2-2 178 0</inkml:trace>
  <inkml:trace contextRef="#ctx0" brushRef="#br0" timeOffset="1004.2534">1350 4098 81 0,'0'0'131'0,"0"0"2"0,0 0-11 16,10 23-3-16,2-5-8 0,4 7-5 15,3 0-13-15,2 3-3 0,6 5-6 16,-1 1-10-16,2-1-5 0,-1 1-8 0,3-1-4 16,-2-1-6-16,1-2-4 0,1-3-8 15,-8-7-11-15,4 1-21 0,0-3-29 16,-5-8-27-16,-2 2-22 0,0-6-28 0,-2-5-21 16,-2-1-269-16,-3-2 132 0,1-6 88 15</inkml:trace>
  <inkml:trace contextRef="#ctx0" brushRef="#br0" timeOffset="1187.0053">1923 4335 369 0,'0'-24'1'15,"3"3"18"-15,-1 5 19 0,-2 3 6 16,0 4 1-16,0 1-2 0,0 4 3 16,0 4 12-16,0 0 13 0,0 0 13 15,-2 31-3-15,2-10 2 0,-3 7 4 0,-1 6 3 16,0 4 2-16,0 5-2 0,0 8-7 16,-2 4-9-16,1 1-5 0,-6 18-7 0,5-10-5 15,2-7-5-15,-2-1-7 0,4 1-3 16,-3-3-11-16,1-2-31 0,4-7-37 15,0-3-33-15,0-5-38 0,4-6-39 16,-1-2-361-16,1-7 172 0,0-4 115 0</inkml:trace>
  <inkml:trace contextRef="#ctx0" brushRef="#br0" timeOffset="1681.8668">2135 5186 62 0,'11'-2'143'15,"-1"-6"-3"-15,6-2-14 0,0-2-13 16,3-4-2-16,2-4-17 0,5-2 3 16,-3-3-7-16,3-8-9 0,-1 1-9 0,-2-1-3 15,0 1-10-15,-1-2-6 0,-6 5-6 16,-1 3-5-16,-4 3 4 0,-3 3-2 16,-3 2 0-16,-3 5-2 0,-6 2-8 0,-1 8 1 15,-5-1 2-15,-3 4 2 0,-4 4 1 16,1 2-1-16,-2 3-7 0,1 3 3 15,2 3-5-15,3 2-3 0,3-2 3 16,3 1-2-16,4 1-5 0,2 0 0 0,2-2 3 16,4 0-3-16,3-3-2 0,1-1-2 15,3-1-2-15,2-5-2 0,-1-1-5 0,4-4 4 16,0-1-3-16,2-4-2 0,-1-2 2 16,4-1-3-16,-4-3-2 0,2 0-3 15,-2 1 3-15,0-1-2 0,-4 1 0 0,-2 2-1 16,-1 1 0-16,2-1-1 0,-2 2-2 15,-2 1 4-15,1-1-2 0,2 2-3 16,2 3 4-16,1-2 1 0,2 3-4 16,-2 0 2-16,4 4 0 0,1 2-3 0,-1 2-3 15,2 1 7-15,-5 3 6 0,-2 1-2 16,-1 2-2-16,-5 0 4 0,-5 0 3 16,-4 3 1-16,-4-1 0 0,-7 2-5 0,-1 1 4 15,-3-1-3-15,-2-5 1 0,0 1-7 16,0-1-2-16,0-3-17 0,0-3-35 0,6-2-42 15,1-4-62-15,10-2-543 0,-2-10 237 16,8 0 157-16</inkml:trace>
  <inkml:trace contextRef="#ctx0" brushRef="#br0" timeOffset="2380.7577">5577 4082 152 0,'-8'11'179'16,"-1"5"-10"-16,-2 4-7 0,3 8-12 15,0 1-15-15,-1 4-12 0,0 0-8 16,1 1-15-16,2 0-7 0,-3-1-11 0,5-4-9 15,-2-4-5-15,2-3-9 0,-1-5-3 16,1 0-4-16,-1-2-6 0,1-5-3 16,2-2-6-16,0-6-4 0,2-2-3 0,0 0-6 15,0 0 1-15,0-27-5 0,4 9-2 16,2-4 1-16,4 0-4 0,-2-2-3 16,2 3-3-16,3-1 4 0,-3 6-4 0,4 1-4 15,-2 3 4-15,5 6-5 0,-2 5 4 16,2 1-2-16,2 6 0 0,2 5 3 15,3 1-5-15,-2 5 2 0,4 2 1 0,-5 0-4 16,1-4 0-16,-6 1 3 0,3-4-3 16,-4-2 1-16,-2 1 4 0,-3-3 20 15,1-3 7-15,-2-2-3 0,-3-6-4 16,-6 3-4-16,14-13-3 0,-8 1-3 0,2-5-2 16,2-2 0-16,2-3-5 0,1-2 1 15,4-1-1-15,2 2-3 0,1-1-1 0,0 3 2 16,4 3-4-16,-5 2-1 0,2 6 2 15,0-1-1-15,-2 8 0 0,0 3 2 16,0 6-3-16,1 3 3 0,-4 2-4 16,1 6 3-16,0 1-3 0,-2 0-1 0,2 1 2 15,-4 1-1-15,1 1-1 0,2-4 1 16,0 2-1-16,-1-4 0 0,2-2 3 16,0 0-1-16,1-3-1 0,2-2-1 0,-1-5 4 15,2-3-4-15,0-3-1 0,3-5 2 16,-2-4-1-16,2-8 1 0,-3-3-1 15,-1-2 2-15,-6-3-1 0,-2-3 0 16,-7 2 3-16,-5 3 1 0,-9 0 3 0,-5 1-1 16,-8 0-2-16,-5 6 0 0,-5 3 0 15,-2 5 1-15,1 1-1 0,-1 5-4 0,4 3-22 16,0-2-32-16,7 4-43 0,5 2-41 16,2 0-55-16,6 0-554 0,4-2 253 15,6 0 167-15</inkml:trace>
  <inkml:trace contextRef="#ctx0" brushRef="#br0" timeOffset="3332.0492">3350 8294 96 0,'0'-9'158'0,"-2"-1"-6"15,-2 1-12-15,-3 0-9 0,-5 3-10 16,-4 4-20-16,-4 3 0 0,-8 6-10 0,-12 11-1 15,-5 6-7-15,-16 9-5 0,4 7-5 16,-1 2-1-16,6 6-4 0,3 0-5 16,5-3-3-16,14-3 1 0,7-6-7 15,6-3-4-15,6 1 2 0,7-8-5 0,6 3-3 16,4-4-2-16,8-2-1 0,6-1 0 16,8-4-6-16,4-4 2 0,5-3-7 0,4-4 2 15,1-3-3-15,3-4-4 16,-1 0-1-16,-2-3-6 0,-1 1 0 0,-3-3-2 15,-8 2-7-15,-1-1-13 0,-5-1-16 16,-6 4-31-16,0-4-29 0,-4 5-38 16,-1-1-35-16,-2 0-513 0,-3 1 227 0,1 0 149 15</inkml:trace>
  <inkml:trace contextRef="#ctx0" brushRef="#br0" timeOffset="3811.7659">2946 9995 170 0,'-47'31'171'0,"-4"11"-8"0,-1 14-3 0,-16 17-13 16,-2 5-10-16,4 4-11 0,1-2-9 16,1 1-9-16,3-2-12 0,2-4-7 15,9-16-10-15,9-3-4 0,3-2-9 0,8-10-8 16,8-11-5-16,6-7-12 0,5-3-34 15,5-6-34-15,6-5-45 0,0-3-62 0,4-5-421 16,5-4 189-16,-9 0 124 0</inkml:trace>
  <inkml:trace contextRef="#ctx0" brushRef="#br0" timeOffset="4076.5423">3464 9618 186 0,'33'44'200'0,"-7"0"-3"0,6 15-11 15,3 5-10-15,-1 11-9 0,10 18-10 16,-2 3-14-16,0-7-12 0,0 0-9 16,-6-14-13-16,-2-5-10 0,1 1-13 15,-3-7-5-15,-3-4-8 0,1-3-8 16,-8-10-5-16,-2-11-6 0,-4-5-4 0,0-5-8 15,-4-2-8-15,1-3-26 0,-5-5-37 16,0-3-40-16,4 1-50 0,-6-3-45 16,0-3-532-16,0-2 237 0,-4 1 156 0</inkml:trace>
  <inkml:trace contextRef="#ctx0" brushRef="#br0" timeOffset="4393.4931">1392 11756 41 0,'0'0'144'0,"22"9"-12"0,-8 1-3 0,3 5-12 16,9 6-11-16,-1 0-11 0,7 7-10 16,-2 1-8-16,-1 1-5 0,3 1-7 15,-2 0-7-15,0-1-11 0,-6-5-6 16,2-3-35-16,-1-2-25 0,-1-4-23 16,-4-4-25-16,0-6-13 0,-1-4-10 0,-3-7 2 15,4-6 5-15,-2-4-171 0,-2-4 86 0</inkml:trace>
  <inkml:trace contextRef="#ctx0" brushRef="#br0" timeOffset="4546.1247">1955 11965 512 0,'11'-39'-18'0,"-3"7"22"15,-4 6 20-15,-2 5 18 0,0 4 16 16,0 5 3-16,-2 1 1 0,-2 5 5 0,0 4-4 16,2 2 12-16,-12 13 9 0,6 5 3 15,-5 5 0-15,3 9-1 0,-1 4-4 16,-2 8-4-16,3 3-11 0,-4 1-3 16,0 6-2-16,2-2-8 0,-2 19-8 0,1-10 1 15,2-9-10-15,3-5-22 0,0-5-35 16,4-3-38-16,0-7-46 0,2-2-41 15,0-6-372-15,2-4 176 0,0-4 116 0</inkml:trace>
  <inkml:trace contextRef="#ctx0" brushRef="#br0" timeOffset="4986.3321">2059 12566 4 0,'8'-2'146'0,"-2"-4"-3"0,4-2-9 16,0-2-10-16,-2-3-7 0,3 0-4 15,0-4-10-15,-1-2-11 0,-1 1-6 16,-3 1-13-16,-2 0-2 0,0 3-6 0,-2 2 2 16,-2 2-8-16,0 4-12 0,-4 0 4 15,0 5-10-15,4 1-3 0,0 0-2 16,-19 7-4-16,17 3-2 0,0-1-5 0,2 3 0 16,2-1-4-16,4 0-4 0,3 1-1 15,1-3 3-15,3-1-4 0,4-2-5 16,-1-6 5-16,4 0-3 0,1-4 0 15,0-4-7-15,2-1 2 0,1-5 0 0,1-2 1 16,-1-3-4-16,-6 4 2 0,0-1-2 16,-4 3-2-16,-3 1 0 0,0 5 3 15,-5-1-3-15,0 2-1 0,1 2 0 16,-3 1-1-16,-4 3-3 0,12 0 8 16,-12 0-1-16,20 4-2 0,-8 1 0 0,0 1 0 15,6 0 0-15,-1-1 0 0,2 3 2 0,0 2-3 16,-1 0 3-16,2 1 4 0,-3 0 8 15,-4 0 8-15,-3 2 3 0,-1 1 1 16,-5-1 0-16,-4 2-3 0,-2-2-3 16,0 3-2-16,-5-1-2 0,-1-4-2 0,-1 1-16 15,1-5-32-15,3-1-43 0,3-6-61 16,2 0-520-16,0 0 223 0,13-25 148 16</inkml:trace>
  <inkml:trace contextRef="#ctx0" brushRef="#br0" timeOffset="5596.5449">3883 11896 126 0,'-2'26'180'16,"-2"-1"-11"-16,0-1-10 0,-2-5-14 16,-1 0-19-16,-1-2-11 0,2 0-10 0,-3-2-10 15,2-1-8-15,-1-3-6 0,2-3-7 16,0-2-8-16,2-3-8 0,-3-3-6 15,7 0-2-15,-9-9-6 0,7-1-8 0,0 1 0 16,2-5-5-16,2 1-4 0,2-2-3 16,3 0-2-16,2 1 1 0,-1 3-5 0,4-1-4 15,2 5 5-15,2 1-4 0,1 3 3 16,2 3 0-16,2 3-2 0,3 3-4 16,1 4 5-16,7 0-5 0,2 2-1 0,2 0-2 15,1 1 6-15,1-4-4 0,-1 1-1 16,-1-3 8-16,-4-1 6 0,-5-4 8 15,-3-4 7-15,0-5 0 0,-2-3-2 0,-5-5-5 16,-2-2 0-16,-3-4-5 0,-1-4-2 16,-5-3-3-16,0-9-3 0,-2 1-7 15,-1-2 2-15,-6 6-3 0,3 0 1 16,0 1-1-16,0 4-3 0,-2 1-9 0,2 5-17 16,0 3-11-16,5 1-8 0,0 2-6 15,3 4-13-15,4 4-6 16,6 4-1-16,0 3 5 0,8 6-2 0,1 3-5 0,5 7 13 15,-2 0 7-15,3 9-7 0,-1 0 4 16,-2 4 12-16,-5 2 14 0,1-2-4 16,-5 0 8-16,-2 2 9 0,2-5 14 0,-4 1 6 15,0-3 6-15,-5-2 3 0,2-6 7 16,0 2 4-16,-1-7 4 0,-1-3 9 16,4-6 9-16,-4-2 1 0,2-5 8 0,0-5 9 15,-6-2 6-15,-2-1 0 0,-2-2-1 16,-8-1-4-16,-6 5-5 0,-10 0-4 15,-9 5-12-15,-17 2 0 0,-14 6-7 0,-23 6-4 16,4 3-4-16,13-1-7 0,9 1-42 16,4 1-52-16,7 1-61 0,7-1-93 15,5 1-614-15,2 1 283 0,5-7 187 16</inkml:trace>
  <inkml:trace contextRef="#ctx0" brushRef="#br0" timeOffset="12576.3377">4549 12262 52 0,'-5'-2'174'0,"5"2"-8"0,0 0 16 0,-17 18-4 16,9-2-4-16,-3 9-4 0,-4 9-2 16,0 13 1-16,-8 19-6 0,-4 4-6 0,3 5-10 15,-3 3-7-15,3 2-10 0,2 0-14 16,0-2-9-16,3-3-7 0,0-4-12 16,2-4-6-16,5-11-10 0,2-11-3 15,2-4-9-15,0-4-7 0,0-3-2 0,1-4-6 16,3-4-6-16,-3-2-3 0,3-6-1 15,2 1-11-15,-2-4-25 0,2 0-34 0,2-5-49 16,0-1-58-16,2-3-64 0,0-2-705 16,2-2 309-16,-4-2 205 0</inkml:trace>
  <inkml:trace contextRef="#ctx0" brushRef="#br0" timeOffset="13202.2605">4551 13811 129 0,'0'0'170'16,"0"0"-11"-16,0 0-10 0,0 0-6 16,8 16-9-16,-6-7-9 0,-2 2-9 0,-2 0-12 15,-2 5-6-15,0-1-7 0,-3 0-8 16,0 0-4-16,-1-1-5 0,0-1 3 16,-3-3 1-16,0-2-4 0,-1-3-2 15,-3-3-1-15,3-2-4 0,-2 0-1 0,2-5-3 16,0 0 0-16,0-3-5 0,4-1-2 15,4 2-6-15,2-1-5 0,4 1-3 16,2-3-5-16,4 4-5 0,6 1-6 0,0 2 4 16,3 3-3-16,2 4 5 0,0 6 3 15,3 5 1-15,0 8 1 0,0 11-1 16,-3 4-2-16,-4 8-5 0,-5 2 1 16,-5 5-3-16,-10 0-4 0,-3 2-1 0,-13 14 0 15,-7-1-3-15,-8-10 1 0,0-1-4 16,-4-9 4-16,4-10-1 0,6-10 0 15,1-6 4-15,1-4 2 0,3-8-4 0,1-4 0 16,4-6 1-16,0-4-4 0,6-5-2 16,3-3-5-16,2-5 1 0,7 0-5 15,4-2 1-15,2 0 2 0,7-3 0 0,6 6-7 16,9-4 5-16,3 5-1 0,3 4 5 16,4 3 1-16,4 2-2 0,-3 6 3 15,-2 0-6-15,5 3 3 0,0 2-6 0,1 3-2 16,-5 1 6-16,0 3-3 0,-2-3-8 15,-5 0-19-15,-3-2-24 0,-1-1-32 0,-4-1-46 16,-4-2-35-16,2-3-57 0,-4-5-750 16,-1-5 328-16,0-2 217 0</inkml:trace>
  <inkml:trace contextRef="#ctx0" brushRef="#br0" timeOffset="13398.1294">4760 13497 32 0,'9'-15'170'0,"5"-3"-6"16,9-1-13-16,5-2-13 0,8-1-18 0,2 0-9 15,3 1-10-15,-2 1-11 0,1 0-11 16,1 3-10-16,-7 4-6 16,0 0-24-16,-4 1-40 0,-7 3-42 0,0 1-29 15,-6 1-31-15,-5-1-274 0,2 0 128 0,-8 3 85 16</inkml:trace>
  <inkml:trace contextRef="#ctx0" brushRef="#br0" timeOffset="13590.3546">5135 13144 6 0,'-13'-4'123'0,"4"3"3"0,1 1 8 15,2 2 3-15,1 3 4 0,1 2-1 16,2 4-2-16,2 2-1 0,0 0 0 16,0 6-5-16,4 0 2 0,3 6-6 15,-1 1-4-15,2 5-10 0,1 2-9 0,0-1-10 16,1 1-8-16,0-1-9 0,-1 0-6 15,-2 0-7-15,-1-5-6 0,4 6-9 0,-6-7-18 16,1-1-34-16,-3-4-38 0,0 0-40 16,2-2-43-16,-4-4-42 0,0-4-544 15,2-1 241-15,-4-3 159 0</inkml:trace>
  <inkml:trace contextRef="#ctx0" brushRef="#br0" timeOffset="14020.5673">5276 12216 234 0,'-8'-11'261'16,"2"5"-25"-16,4 4-14 0,2 2-8 16,0 0-11-16,31 18-10 0,-10-3-10 0,18 8-9 15,11 13-12-15,13 3-10 0,6 8-8 16,20 14-12-16,6 5-5 0,2 1-13 15,2 1-12-15,-1 1-5 0,-5 0-14 0,-6-5-5 16,-9 0-12-16,-19-14 4 0,-4 0-9 16,-8-2-4-16,-5-6-9 0,-6-6-8 15,-11-6-2-15,-3-5-3 0,-6-1 1 0,2-5-8 16,-6-1-7-16,1-2-20 0,-2-3-33 16,-3-2-40-16,1 1-51 0,1-3-63 15,-2-3-57-15,4-2-763 0,-2-1 343 0,2-3 225 16</inkml:trace>
  <inkml:trace contextRef="#ctx0" brushRef="#br0" timeOffset="14547.5832">6789 13537 125 0,'-2'-15'201'16,"4"-1"-16"-16,1 3-7 0,3-1-14 0,3 3-13 16,1 0-5-16,5 3-8 15,0 0-10-15,4 4-4 0,5 3-3 0,-2 1-8 16,4 5-5-16,7 7-7 0,-3 5-3 15,-2 2-6-15,1 8-2 0,-7 1-9 0,-1 8-5 16,-10-1-5-16,-9 5-4 0,-4 2-4 16,-5 7-6-16,-4 1-5 0,-5-3-3 15,-10 14 1-15,-1-13-2 0,-7 5 0 16,4-15 4-16,0-7 3 0,3-7 1 16,1-6-1-16,4-5-2 0,-2-3-7 0,3-6-3 15,4-7-2-15,2 0-4 0,3-7-9 0,3 1-1 16,2-7-5-16,5 3 1 0,2 0-6 15,7-2 0-15,2-3 4 0,1 8-7 16,2-2-1-16,2 0 0 0,2 5-5 16,1 1 2-16,5 4-4 0,-2 2 7 0,2 0-6 15,3 3-1-15,1 5 1 0,2 1-2 16,-4-1 2-16,2 4-1 0,1 0 2 0,-3-1-12 16,-1 0-12-16,0-2-18 0,-4 1-23 15,-1-2-31-15,-4-1-31 0,-2-1-33 16,6-2-38-16,-6 0-34 0,1-6-38 15,-3 0-587-15,4-4 289 0,-4-2 190 0</inkml:trace>
  <inkml:trace contextRef="#ctx0" brushRef="#br0" timeOffset="14925.2149">7189 13082 203 0,'-8'0'215'0,"0"0"-19"0,8 0-21 15,-10-3-13-15,10 3-14 0,4-7-15 0,6 1-10 16,9 1-12-16,6-3-8 0,10-4-10 16,1 3-4-16,2-2-5 0,1-1-5 0,-3 0-7 15,1 4-2-15,-3 0-5 0,-9-1-4 16,0 2 1-16,-6 1 5 0,-1 0 0 16,-2 3 0-16,-4-1-5 0,0-1-7 15,-4 3-2-15,0-3-12 0,-3 2-17 0,1-1-37 16,-4 0-48-16,-2 4-57 0,7-5-84 15,-5 1-576-15,-2-2 265 0,0 6 174 16</inkml:trace>
  <inkml:trace contextRef="#ctx0" brushRef="#br0" timeOffset="15739.4724">2012 12983 36 0,'0'-8'146'0,"0"8"-3"16,-2-4-2-16,2 4-4 0,0 0 2 15,0 0 5-15,-10 25 4 0,2-5-1 16,-4 11 0-16,-2 4 1 0,-1 8-8 0,-2 3-7 16,-6 17-7-16,-1 0-6 0,4-1-8 15,0-7-5-15,6-11-6 0,-3 2-5 16,1 2-7-16,2-3-6 0,0-1-7 0,-2-2-7 15,4-7-5-15,1-3-6 0,3-8-5 16,-1 4-6-16,3-6-5 0,-3 0-4 16,3-6-3-16,0 2-6 0,2-3-20 15,-2-2-35-15,0 1-45 0,2-5-52 0,0 0-72 16,2-5-719-16,-2-1 310 0,0 0 206 16</inkml:trace>
  <inkml:trace contextRef="#ctx0" brushRef="#br0" timeOffset="17282.6814">1053 14611 104 0,'0'0'92'15,"0"0"-4"-15,-2 4-8 0,2-4-2 16,0 0-11-16,0 0-7 0,0 0-5 16,0 0-3-16,0 0-3 0,0 0-2 0,0 0-6 15,0 0-1-15,0 0-8 0,0 0-1 16,0 0 0-16,0 0-4 0,0 0-4 16,0 0-1-16,0 0-5 0,0 0-2 15,0 0-1-15,0 0 2 0,0 0 1 0,0 0-9 16,0 0 4-16,0 0-5 0,0 0 4 15,0 0-3-15,0 0-1 0,0 0-5 16,0 0 5-16,0 0-3 0,0 0-3 0,0 0 3 16,0 0 0-16,0 0-2 0,0 0 0 15,0 0 1-15,0 0 0 0,0 0-7 16,0 0 9-16,0 0-9 0,0 0-5 16,0 0-5-16,0 0-8 0,0 0-13 0,0 0-8 15,0 0-13-15,0 0-12 0,0 0-14 16,0 0-208-16,0 0 99 0,0 0 65 15</inkml:trace>
  <inkml:trace contextRef="#ctx0" brushRef="#br0" timeOffset="19739.4109">1060 14662 2 0,'0'0'56'0,"0"0"-3"15,0 0 0-15,0 0-4 0,0 0-3 16,0 0 1-16,0 0-3 0,0 0 0 15,0 0-3-15,0 0-1 0,0 0-6 0,0 0-1 16,0 0-1-16,0 0-3 0,0 0-4 16,0 0 1-16,0 0-4 0,0 0 6 15,0 0-10-15,0 0 1 0,0-7 2 0,0 7 0 16,0 0 1-16,0 0-2 0,0 0-1 16,0 0 7-16,0 0-10 0,0 0 1 0,0 0 1 15,0 0 3-15,0 0-6 16,0 0-4-16,-7-3 5 0,7 3-4 0,0 0-2 15,0 0 0-15,-4-3 4 0,4 3 2 16,0 0-9-16,0 0 2 0,0 0-1 0,-4-6-1 16,4 6-5-16,0 0 3 0,0 0 2 15,0 0-5-15,0 0 6 0,0 0-3 16,0 0-1-16,0 0-3 0,-6-3 0 16,6 3 2-16,0 0 6 0,0 0-8 0,0 0-2 15,0 0 0-15,0 0 3 0,0 0 0 16,0 0-2-16,0 0 0 0,0 0 0 15,0 0 0-15,0 0 6 0,0 0-4 16,0 0-2-16,0 0-6 0,0 0 3 0,0 0-13 16,0 0-9-16,0 0-6 0,0 0-10 15,0 0-7-15,0 0-9 0,0 0-10 0,0 0-9 16,0 0-185-16,0 0 89 16,0 0 59-16</inkml:trace>
  <inkml:trace contextRef="#ctx0" brushRef="#br0" timeOffset="20250.4657">1045 14572 73 0,'0'0'119'0,"-15"8"-3"0,7 1-5 15,-3 1 11-15,3 6-8 0,-3 3 4 16,1 4-1-16,0 7 1 0,-2 1-5 0,4 3-9 16,2 0 1-16,0 4-10 0,3 0-4 15,3 2-7-15,3 2-6 0,3-3-8 16,0 0-6-16,4 0-4 0,6 1-8 15,-2-6-4-15,3-4-4 0,7-4-2 16,0-5-7-16,4-4-2 0,4-6-5 0,-5-3-1 16,1-8 2-16,4-5-5 0,4-4-5 15,-3-4 1-15,6-6-1 0,-5-4-2 16,-4-4-2-16,-10 0 3 0,-2-3 1 0,-6-3 0 16,-1 0 5-16,-7-5-2 0,-2 3-1 15,-4-3-1-15,-6 0-2 0,-3-4-2 0,-8 1-3 16,-2 6-2-16,-5-2 0 0,-1 5-2 15,-5 5 0-15,-4 4-2 0,2 9-4 16,1 0-1-16,-3 3 2 0,4 4-1 16,2 3-3-16,1 4-5 0,1 3-13 0,5 0-24 15,1 2-21-15,6 2-19 0,2 3-24 16,4-1-19-16,4 2-22 0,2 0-26 16,6-1-444-16,0 0 210 0,2-2 139 15</inkml:trace>
  <inkml:trace contextRef="#ctx0" brushRef="#br0" timeOffset="20496.9006">1305 14402 88 0,'17'-22'166'0,"0"1"-25"16,4 1-11-16,1 3-14 0,1-1-14 16,5-1-8-16,1 2-11 0,0 0-6 15,1 2-21-15,0 1-27 0,-1 0-30 0,-5 2-29 16,-3 0-27-16,-2 2-22 0,-4 2-233 16,-3 1 106-16,-2 1 71 0</inkml:trace>
  <inkml:trace contextRef="#ctx0" brushRef="#br0" timeOffset="20700.4826">1612 14116 48 0,'-14'-4'99'0,"3"2"7"16,0 0 14-16,1 0 4 0,2 0-5 0,-1 2 1 16,9 0-7-16,-17 6-3 0,13 2 0 15,-1 3 2-15,3 3-5 0,0 2 1 16,4 3-7-16,0 0-4 0,3 6-7 16,1 2-3-16,0 1-5 0,3 3-8 0,0-4-6 15,-1 4-8-15,0 0-4 0,-2-4-5 16,4 2-7-16,-6-5-10 0,4 3-27 0,-4-4-27 15,0 0-28-15,2-2-34 0,-1-2-27 16,-3-1-22-16,0-4-40 0,0 0-403 16,-4-1 195-16,0-7 129 0</inkml:trace>
  <inkml:trace contextRef="#ctx0" brushRef="#br0" timeOffset="21068.9402">2283 12744 12 0,'-6'-13'238'0,"0"5"-25"0,2 6-20 16,4 2-17-16,0 0-12 0,0 31-8 15,6-8-4-15,2 4-11 0,0 10-14 0,8 11-8 16,2 21-11-16,6-1-8 0,-3 3-7 16,1-1-9-16,-2-3-8 0,2 1-6 0,-3-3-6 15,-1 0-6-15,0-12-5 0,-6-5-11 16,1-1-25-16,-2-1-26 0,1-2-35 15,-1-6-34-15,-1 6-27 0,-1-10-30 16,0 1-30-16,-5-5-488 0,2-3 222 0,0-1 146 16</inkml:trace>
  <inkml:trace contextRef="#ctx0" brushRef="#br0" timeOffset="21348.2001">2358 14346 107 0,'0'0'186'0,"-7"4"0"16,7 4 2-16,0 3-11 0,4 3-6 15,1 5 0-15,1 1-8 0,2 4-7 0,3 0-9 16,2 4-8-16,1 3-11 0,-1-1-9 16,-2 1-10-16,2 0-9 0,1-3-9 15,-1 0-7-15,-2-4-9 0,1-2-8 0,1-2-4 16,0-4-6-16,4 0-5 0,-1-2-4 15,6-7-6-15,-2-4-5 0,4 0-11 16,6-6-22-16,-3-3-29 0,9-1-32 16,-2-4-37-16,3-2-45 0,-4-1-40 15,-1 1-33-15,-4-4-532 0,-2 3 253 0,-8-3 167 16</inkml:trace>
  <inkml:trace contextRef="#ctx0" brushRef="#br0" timeOffset="21564.7847">2851 14535 77 0,'0'0'205'16,"-13"6"9"-16,9 1-13 0,2 4-14 15,2-1-9-15,0 7-6 0,2-1-11 16,2 3-12-16,2 3-7 0,1 1-11 16,1 2-11-16,0 2-12 0,6 1-9 0,-2 1-10 15,-2-2-3-15,2 0-15 0,-2-4-8 0,0-3-16 16,-1 1-31-16,-1-2-36 15,1 0-43-15,-1-6-34 0,-1-1-38 0,1 0-38 16,-4-5-517-16,2-2 235 0,-2 1 154 16</inkml:trace>
  <inkml:trace contextRef="#ctx0" brushRef="#br0" timeOffset="21769.0104">2996 14266 142 0,'0'-13'207'16,"8"0"-16"-16,2-5-16 0,2-1-20 0,7-1-11 15,5-4-14-15,1 4-15 0,0-1-11 16,1 1-7-16,-1-1-17 0,1 3-28 0,-8 2-38 16,4 3-49-16,-7-1-45 0,-3 3-61 15,-1 2-318-15,-7 2 156 0,-1 1 103 16</inkml:trace>
  <inkml:trace contextRef="#ctx0" brushRef="#br0" timeOffset="33671.462">2584 5063 79 0,'-13'8'149'16,"-4"7"0"-16,-6 10-1 0,-7 7-2 15,-12 17-2-15,-5 7 3 0,-1 3-12 16,-3 0-7-16,-13 13-8 0,11-12-1 0,-1-1-7 16,1 0-6-16,0-6-3 0,1-2-3 0,2-4-7 15,3-3-3-15,9-7-8 0,5-8-7 16,1-1-6-16,4-5-7 0,3-4-5 16,1 1-7-16,4-3-5 0,0-4-7 15,6 0-17-15,-1-3-31 0,2-1-42 16,0-3-41-16,5 1-46 0,2-1-41 0,-2-1-532 15,0-1 242-15,2 2 160 0</inkml:trace>
  <inkml:trace contextRef="#ctx0" brushRef="#br0" timeOffset="34372.5392">871 6378 82 0,'0'0'114'0,"0"0"12"16,-2 16-6-16,4 0 3 0,-2 2 5 15,0 4-10-15,2 5-5 0,0 1 0 16,-2 5-4-16,5 5-7 0,-3 2-9 15,3 0-5-15,-3 0-6 0,2 0-9 16,0 0-9-16,0-3-7 0,0 0 1 0,1-3-8 16,-1-5-6-16,0 0-3 0,0-3-7 15,3-3-16-15,-5-4-26 0,2-1-34 16,1-4-31-16,1 3-32 0,-2-7-21 0,2-2-417 16,-2-3 184-16,0-5 123 0</inkml:trace>
  <inkml:trace contextRef="#ctx0" brushRef="#br0" timeOffset="34809.9708">1062 6170 62 0,'15'-13'137'0,"6"-2"-16"0,7-3-6 0,4 3-15 16,6-4-7-16,6 0-11 0,1 2-5 16,1 2-7-16,-1-1-22 0,-1 2-16 0,-6 3-19 15,-5-1-23-15,-5 5-17 0,-3 0-13 16,-1-1-2-16,-8 1-4 0,-2 3-9 16,-6-2 1-16,-4 2 0 0,-2 0 4 15,-2 4 11-15,-6-9 10 0,-2 5 12 0,-3 0 14 16,-4 0 13-16,3 1 17 0,-4-1 10 15,6 0 12-15,-1 0 10 0,1 3 4 16,0-2-1-16,0 1-7 0,2 1-9 0,8 1 4 16,-12 3-1-16,8 1 4 0,2 4-1 15,0 1 1-15,-1 3 2 0,6 3 0 16,1 2-2-16,2 4 0 0,0 3-2 0,2 1-5 16,1 1 2-16,2 4-8 0,-1 2-2 15,1-1-4-15,-3 1-7 0,3 2 1 16,0 0-2-16,-3-5-12 0,-2 0-29 0,0-2-34 15,4-1-32-15,-4 1-33 0,-2-4-382 16,2-2 168-16,0-3 112 0</inkml:trace>
  <inkml:trace contextRef="#ctx0" brushRef="#br0" timeOffset="35252.4487">2239 6281 112 0,'6'-10'149'0,"3"-1"-9"16,2 1-21-16,1 1-7 16,2-1-12-16,2 4-13 0,-2 0-8 0,1 3-4 15,0 3-9-15,-2 1-7 0,1 5-6 0,-2 0-2 16,-2 4-6-16,-2-1-6 0,-4 4 1 15,0-1-6-15,-4 1 7 0,0 3-4 16,0 0 8-16,0-2-7 0,0-1-5 16,-2 2 1-16,4-2 0 0,-2 0-5 15,5 1-2-15,1 0 2 0,5 0-1 0,0-6-3 16,5 6 0-16,6-3 0 0,-2-1-2 16,4 0-1-16,-1 1-3 0,1-1-1 0,1-1 0 15,-2 2-3-15,-2-1 1 0,1 1 4 16,-6-1 9-16,0 1 9 0,-6 1 13 0,-2 1 9 15,-4 1-1-15,-4 0-3 0,-2 4-3 16,-6 0-5-16,-4-2-4 0,-4 5-5 16,-4 0-6-16,-4-2 0 0,-1-2-5 15,-1-3-17-15,-1-3-23 0,3-1-30 0,1-6-30 16,2 1-43-16,4-5-35 0,0-5-40 16,2-2-478-16,5-4 228 0,1-2 149 0</inkml:trace>
  <inkml:trace contextRef="#ctx0" brushRef="#br0" timeOffset="35543.5427">2514 6126 132 0,'5'-8'207'0,"1"-1"-14"15,2-1-13-15,5 1-15 16,4-4-13-16,2-1-9 0,-1 1-6 0,4-2-10 16,3-3-6-16,-3 5-4 0,0 0-10 15,0 0-9-15,-1-1-8 0,-2 3-8 0,0 1 0 16,-3 1-10-16,-4 1 1 0,-2 2-7 16,1-1-7-16,-2 1-7 0,-3 2-10 15,0 0-27-15,-2 1-39 0,-4 3-42 0,5-4-50 16,-5 4-78-16,4-4-525 0,-4 4 245 15,4-7 161-15</inkml:trace>
  <inkml:trace contextRef="#ctx0" brushRef="#br0" timeOffset="36341.4284">2732 5261 146 0,'-2'-4'136'16,"0"1"-7"-16,2 3-12 0,0 0 0 0,-5 15 0 16,5-3-6-16,0 0-9 0,-2 8-6 15,2-1-9-15,-2 3-3 0,2 2-6 16,0 2-11-16,2 4-6 0,-4-3-8 15,4 0-4-15,0 0-5 0,-2-1-3 16,2 0-6-16,-2-2-9 0,3-4-29 0,1 3-37 16,-2-5-36-16,3 1-35 0,1-2-388 15,2 0 170-15,3-5 112 0</inkml:trace>
  <inkml:trace contextRef="#ctx0" brushRef="#br0" timeOffset="36751.0589">6028 4610 104 0,'-4'-3'164'16,"-3"3"-13"-16,7 0-13 0,-6 7 5 0,-1 4-4 16,-1 5-7-16,-1 4-4 0,-3 3-4 15,0 7-9-15,-6 3-3 0,-1 9-1 0,0 0-12 16,-8 19-6-16,5-14-1 0,-5 11-9 15,4-9-4-15,0-5-7 0,1-2-6 16,4-2-7-16,-4-2-10 0,7-7 0 16,-2-3-6-16,4-1-4 0,1-5-5 0,2-2-6 15,0-1-23-15,2-6-28 0,2 1-36 16,0-1-39-16,-1-6-44 0,5 0-39 16,-2 2-482-16,4-4 226 0,-2-1 148 0</inkml:trace>
  <inkml:trace contextRef="#ctx0" brushRef="#br0" timeOffset="37086.2155">5164 5938 127 0,'-11'0'237'16,"3"0"-21"-16,8 0-18 0,-14 1-16 0,7 5 2 16,0 3-6-16,3 4-13 0,0 5-7 15,2 1-12-15,0 2-9 0,4 7-10 16,0 0-8-16,0 2-7 0,4 8-10 16,-1 2-7-16,2-1-13 0,-1 2-7 0,0-1-5 15,2 6-7-15,-2-9-10 0,3 5-3 16,-2-7-7-16,-1-1-4 0,0 1-5 15,1-9-15-15,-3-1-24 0,0-5-32 16,0-1-31-16,0-3-32 0,-2-1-37 0,3-7-46 16,-3 0-52-16,0-6-529 0,-2-2 260 15,0 0 171-15</inkml:trace>
  <inkml:trace contextRef="#ctx0" brushRef="#br0" timeOffset="37327.3738">5357 5781 35 0,'10'-9'182'0,"3"-4"-18"16,4-1-8-16,8-3-13 0,3 0-13 0,2 0-15 15,3 1-13-15,7-2-6 0,3 0-15 16,-7 5-5-16,0 0-7 0,-2 0-21 15,-3 2-31-15,-3 3-32 0,-4-1-34 16,-1 4-25-16,-7-1-19 0,0 1-20 0,-4 3-251 16,-6-2 123-16,0 4 82 0</inkml:trace>
  <inkml:trace contextRef="#ctx0" brushRef="#br0" timeOffset="37541.8516">5668 5541 68 0,'-8'2'141'0,"8"-2"-14"15,-14 0-9-15,14 0-17 0,-10 6 3 16,8-1 16-16,-2 5-1 0,2 1-8 16,0 0-4-16,2 7-8 0,0 0-7 15,2 1-4-15,-2 1-14 0,2 1-2 0,2 4-4 16,-2 0-7-16,0 2-7 0,2-2-6 16,0 1-4-16,0-1-4 0,2 0-19 15,0-3-13-15,-4-1-27 0,0-2-35 0,2-2-40 16,-2-2-36-16,0 1-410 0,0-5 183 15,2-1 122-15</inkml:trace>
  <inkml:trace contextRef="#ctx0" brushRef="#br0" timeOffset="37869.9568">6262 4688 40 0,'0'-6'203'0,"2"1"-17"16,-2 5-3-16,12 1-7 0,-12-1-8 16,18 14-16-16,-1 1-7 0,3 6-7 15,2 4-10-15,6 7-12 0,0 5-8 16,10 12-12-16,0 4-3 0,-2 1-12 0,-4 3-3 15,0-2-9-15,-7-7-8 0,-2-5-5 16,-4-1-11-16,3 0 3 0,-6 0-7 0,1-4-5 16,-4-4-21-16,2-3-28 0,-3 0-25 15,-1-1-32-15,0-5-36 0,-3-3-46 16,2 1-38-16,-3-3-454 0,2 3 219 16,-5-7 144-16</inkml:trace>
  <inkml:trace contextRef="#ctx0" brushRef="#br0" timeOffset="38299.8812">6731 6073 20 0,'-11'-12'204'0,"11"12"-15"15,4-11-18-15,-2 5-14 0,5 1-16 0,-1-3-15 16,2 2-11-16,3 1-13 0,0 1-10 15,1 2-10-15,-1-1-7 0,0 3-5 16,1 0-10-16,-1 3-4 0,-3 0-8 16,0 3-4-16,1 2-3 0,-2 2-1 0,-3 3-6 15,-2-1-1-15,0 0-3 0,-4 4 3 16,2-1-4-16,-2 2-3 0,0-4 5 16,2 3-2-16,0-5-3 0,0 2-2 0,2 2 2 15,0 0-1-15,4-5-4 0,2 5 3 16,1-5-6-16,2 0-1 0,3-1-3 15,1 5-17-15,2-3 2 0,0-3 0 16,-1 1 0-16,-2 1 2 0,-2-1 3 0,-1 3 13 16,-2-1 11-16,-5-1 8 0,-2 1 3 15,-4 0 4-15,-2 2 5 0,-7 1 0 0,-4-1-2 16,-1 3-4-16,-6-4 0 0,1 0-9 16,-5-2-2-16,4 0-5 0,-4-5-3 15,2 1-14-15,1-4-26 0,2 0-30 16,2-4-40-16,3-4-48 0,-2 1-35 0,6-5-36 15,3-2-516-15,3-5 246 0,2-2 162 16</inkml:trace>
  <inkml:trace contextRef="#ctx0" brushRef="#br0" timeOffset="38481.4909">7023 5857 240 0,'8'-9'237'0,"5"-3"-22"16,1-1-18-16,8 0-20 0,5-2-20 0,3-2-14 16,0 2-26-16,-1-1-45 0,1 1-53 15,0 3-68-15,-8-1-98 0,0 0-322 0,-5 1 159 16,-4 1 106-16</inkml:trace>
  <inkml:trace contextRef="#ctx0" brushRef="#br0" timeOffset="45987.2248">10780 9066 6 0,'0'0'24'0,"0"0"-8"0,0 0-14 16,0 0-19-16,0 0 6 0,0 0 4 16</inkml:trace>
  <inkml:trace contextRef="#ctx0" brushRef="#br0" timeOffset="47220.2649">10962 9296 73 0,'-18'14'133'15,"2"8"-1"-15,-3 7-14 0,0 5 0 16,2 6-11-16,4 1-3 0,2-2-9 0,7-1-5 15,4-4-17-15,4 3 7 0,5-1-3 16,4-3-1-16,4-2-5 0,4-5 0 16,4-4 2-16,3-2 0 0,3-7 5 0,1-4 1 15,2-5 3-15,-2-6 1 0,4-3 2 16,-3-9-4-16,-1-1 0 0,3-8-3 16,-7-7-9-16,-2-5-4 0,-7-3-5 15,-6-4-7-15,-6 4-5 0,-7 0-7 0,-7 0-3 16,-6-5-4-16,-10 8-3 0,-7 1-5 15,-18-4-2-15,-9 7-7 0,2 11-6 16,1 3-19-16,-1 6-26 0,1 5-19 0,7 4-37 16,5 7-29-16,-1 3-35 0,1 10-46 15,2 6-504-15,6 2 239 0,1 2 158 16</inkml:trace>
  <inkml:trace contextRef="#ctx0" brushRef="#br0" timeOffset="47431.8153">9977 10392 186 0,'15'5'232'15,"6"-3"-5"-15,7-2-11 0,4-4-13 0,21-1-16 16,27-7-18-16,7-5-16 0,6 0-14 16,4-1-13-16,1 1-14 0,-1 2-9 15,-4-4-12-15,-1 6-23 0,-11 0-22 0,-4-3-31 16,-20 9-34-16,-13-3-42 0,-8 6-35 15,-8 0-27-15,-7 4-32 0,-8 0-464 0,-4 4 211 16,-5 2 138-16</inkml:trace>
  <inkml:trace contextRef="#ctx0" brushRef="#br0" timeOffset="47780.3938">10820 10411 55 0,'0'0'162'0,"-9"5"8"0,9 1-1 0,0 1-5 15,0 5-6-15,4 0-12 0,1 3-10 16,4 1-12-16,-1 6-10 0,0 0-12 16,0 1-10-16,6 0-10 0,-4 2-8 0,3-2-6 15,-1-2-8-15,-1-1-3 0,2-1-5 16,1-2-3-16,0-3-8 0,0-3-3 16,1-7-3-16,2-1-4 0,-2-3-4 15,1-5-3-15,2 0-2 0,-2-7-5 0,2 2 2 16,-8-4-4-16,5 1-2 0,-5-1-3 15,1 3 2-15,-2-1 3 0,-1 3-1 0,-2 1 4 16,0 2 0-16,1 1-8 0,-3 3 3 16,-4 2 0-16,0 0-1 0,11 12 1 15,-9-1-3-15,0 0 1 0,0 4-3 16,2 3 2-16,0-2-3 0,-1 3 1 0,1-1-8 16,0 1-29-16,2-4-28 0,1-2-33 15,-1 1-38-15,1-7-50 0,3-3-515 16,2-2 236-16,4-4 155 0</inkml:trace>
  <inkml:trace contextRef="#ctx0" brushRef="#br0" timeOffset="48390.1343">11974 9016 76 0,'0'0'170'0,"-10"19"-10"0,4-3-13 16,0 12-9-16,0 11-14 0,0 10-13 16,-1 4-15-16,1 2-4 0,4 1-7 0,0 1-8 15,2-2-6-15,0-8-8 0,0-3-6 16,2 0-4-16,0-6-14 0,-2-7 2 0,2-3-4 16,0-2-5-16,0-3-3 0,1-4-6 15,1-7-9-15,0-2-9 0,0-3-3 16,2-5-5-16,0 0-11 0,-6-2-4 15,16-4 4-15,-8 0-8 0,0 1 8 0,-1 1 2 16,1 0-3-16,1 0-1 0,-9 2 0 16,15 2 10-16,-5 0-7 0,0 2 1 0,4 3 1 15,0 1 7-15,1 2-3 16,2 1 2-16,0-2-6 0,5 3 4 0,-2-1 4 16,2 1 3-16,1-5 2 0,2 1-4 15,0-1 2-15,3-2 6 0,-5-4-10 0,1-1 4 16,-1-1 4-16,-2-4-3 0,-2-1 2 15,0 0 1-15,-4-2-3 0,0-2-1 16,-2 0 1-16,-7 1 0 0,-2 1-2 16,-4-1-9-16,-2 3 10 0,-4 1 11 0,-2 0 3 15,-4 4 7-15,0 1-2 0,1 1 3 16,1 4 1-16,1-2-3 0,3 5 6 0,-1 1 4 16,9 1 2-16,1 1 2 0,3 5-2 15,7 1 1-15,2-1 0 0,6 3-6 16,4 5 4-16,1-2-22 0,5 3 1 15,-5 0 2-15,4 4 4 0,-7-5 1 0,0 1 2 16,-4 0 8-16,-5-1 2 0,-2-2-2 16,-8-3 1-16,-6 0-4 0,-4-4-3 0,-8 4-2 15,0-2 0-15,-8-3-4 0,1-1 0 16,-5-4-9-16,2-4-17 16,2 0-28-16,1-5-38 0,5-5-41 0,-2-2-35 15,6-4-476-15,4-8 214 0,5-6 141 0</inkml:trace>
  <inkml:trace contextRef="#ctx0" brushRef="#br0" timeOffset="48679.3482">13208 8982 25 0,'-7'21'141'0,"5"-10"-3"0,-1 6-6 16,3 1-9-16,0 2-1 0,8 5-16 15,0 0-6-15,6 2-2 0,1-1-6 0,5-3-1 16,2-2-2-16,0-2-3 0,1-4-9 16,-2-3-6-16,2-5 3 0,-3-5-5 0,-2-2-7 15,-2-6-8-15,-4-2-5 16,-1-2-7-16,-7-4-6 0,-4 1-2 0,-6-4-5 16,-9-3-2-16,-7 2-6 0,-2 0-2 15,-4 3-4-15,-4 2-18 0,3 0-21 0,3 3-32 16,0 5-23-16,7 1-23 0,3-1-30 15,2 5-22-15,6 3-347 0,8-3 170 16,0 0 113-16</inkml:trace>
  <inkml:trace contextRef="#ctx0" brushRef="#br0" timeOffset="48896.4222">13730 8828 135 0,'7'-8'193'0,"-3"4"-12"16,-4 4-19-16,0 0-1 0,-6 22-2 15,-3-3-6-15,-4 11-7 0,-5 9-7 0,-12 24-4 16,-2 10-13-16,-11 20-8 0,1 2-11 16,2 2-8-16,0-1-10 0,0-1-9 15,6-15-9-15,4-2-1 0,1 0-11 16,1-5-22-16,6-2-33 0,8-17-27 0,4-10-23 16,5-7-26-16,3-9-26 0,4-5-38 15,7-6-31-15,1-6-446 0,5-5 210 0,2-4 138 16</inkml:trace>
  <inkml:trace contextRef="#ctx0" brushRef="#br0" timeOffset="49166.6179">13715 9860 106 0,'11'-11'117'0,"-2"3"14"15,-3 0 1-15,-2 4 3 0,0 1-10 16,-1 1-4-16,-3 2-3 0,0 0-3 16,0 0-6-16,4 15-7 0,-4-7-6 0,2-1-5 15,2 2-7-15,-2-1-3 0,0 0-5 16,4 0-7-16,-1-2-6 0,2 0-2 15,-1-1-7-15,4-3-8 0,-2-2-2 0,3 0-4 16,0 0-5-16,-1 0-3 0,1-2-3 16,-1 2-4-16,-10 0-3 0,18 2 3 15,-12-1 7-15,2 5 3 0,-2 2 1 16,3 3 7-16,-4 3-5 0,1 1 0 0,0 2-5 16,2 2-14-16,-1 2-3 0,1 0-1 15,1 0-11-15,2-2-40 0,-1-2-49 0,6 0-53 16,2-5-73-16,1-5-511 0,-2-2 245 15,2-8 162-15</inkml:trace>
  <inkml:trace contextRef="#ctx0" brushRef="#br0" timeOffset="49363.3403">14802 8838 232 0,'24'43'243'15,"-2"2"-3"-15,3 22-10 0,-1 9-8 0,-6 12-21 16,-2 4-19-16,-10 1-16 0,-14 0-20 16,-18 16-18-16,-21-3-42 0,-19-5-46 15,-15-2-49-15,-16-5-52 0,-8-6-58 16,-16-13-72-16,-41 11-400 0,-25-19 201 0,-18-14 133 16</inkml:trace>
  <inkml:trace contextRef="#ctx0" brushRef="#br0" timeOffset="49616.378">8706 8946 150 0,'-4'32'183'16,"1"23"4"-16,0 33-8 0,1 15-5 0,2 32-10 15,2 16-12-15,4 13-12 0,4 9-11 16,8-2-11-16,12 37-9 0,11-10-10 16,11-15-8-16,12-6-7 0,14-12-14 0,-4-48-21 15,13-8-36-15,6-16-43 0,20-15-46 16,11-13-51-16,11-23-505 0,18-20 215 16,17-16 141-16</inkml:trace>
  <inkml:trace contextRef="#ctx0" brushRef="#br0" timeOffset="50032.4245">17373 9265 87 0,'-40'17'170'0,"6"5"-8"0,3-1-13 16,-1 7-13-16,0 5-11 0,5 1-9 16,3 2-14-16,5 1-7 0,6-5-5 15,5 0-7-15,6-3 1 0,4-3-6 0,6-1-1 16,9 0-6-16,4-2-3 0,5-7-1 15,5-2-7-15,-3-8-1 0,4-3-3 16,-1-6-1-16,3-5-2 0,-2-6 0 16,-4-6-2-16,-3-10-4 0,-8-1-4 0,-4-5-3 15,-13-4-6-15,-6-8-5 0,-12 3 0 16,-18-15-6-16,-9 5 1 0,-3 3-4 16,-7 11-1-16,2 5-3 0,9 7-7 0,6 6-13 15,4 10-44-15,9 4-61 0,-1 3-63 16,7 2-558-16,6 4 248 0,5 0 164 15</inkml:trace>
  <inkml:trace contextRef="#ctx0" brushRef="#br0" timeOffset="50144.6095">17589 9547 120 0,'0'8'150'16,"2"0"-30"-16,-4-3-50 0,0-1-76 15,-4 0-149-15,-3 0 53 0,-4-2 35 0</inkml:trace>
  <inkml:trace contextRef="#ctx0" brushRef="#br0" timeOffset="51536.4841">11106 13022 4 0,'0'0'181'0,"0"0"2"16,-9 10 0-16,7 1-5 0,2 7-6 16,-2 3-9-16,4 7-10 0,-4 6-6 0,0 5-7 15,2 2-9-15,-2 3-8 0,0 0-6 16,0-1-14-16,4 4-9 0,-4-4-8 16,2-1-9-16,-2-2-4 0,-1-2-7 0,1-7-6 15,2 0-7-15,0-5-4 0,0-5-1 16,0 0-3-16,0-2-2 0,2-4 1 15,-2-5-5-15,0-3-2 0,3-6-3 0,-3-1-6 16,0 0-2-16,-3-24-2 0,3 5-5 16,0-8-4-16,0-4-1 0,-2-10-4 15,0-12 0-15,-3-4-2 0,1-4-1 16,0 4 1-16,0-2-3 0,-2 3-1 16,2 3 1-16,0 9 2 0,-1 4 6 0,2 6 5 15,-1 4 1-15,2 3 5 0,2 7-1 0,-2 0 2 16,0 3-2-16,0 1 0 0,0 7-6 15,2 3 4-15,-4 6-2 0,4 0 0 16,-4 13-2-16,2 0-3 0,0 6-1 16,-3 6 2-16,1 4-3 0,0 5 2 0,-1 5-5 15,-1 1 2-15,2-1-1 0,-1 4-3 16,1 0-1-16,0-1-8 0,0-1-21 0,2 1-19 16,-2-3-31-16,0-3-28 0,2-5-31 15,2-1-32-15,0-5-28 0,0-4-24 16,0-6-22-16,2-4-512 0,0-5 255 15,2-1 168-15</inkml:trace>
  <inkml:trace contextRef="#ctx0" brushRef="#br0" timeOffset="52085.9713">10397 12685 140 0,'-83'56'169'0,"0"14"-3"15,3 13-1-15,4 6-1 0,4 1-5 0,11 9-8 16,5 1-3-16,17-3-7 0,7 2-9 16,12-15-9-16,14 1-13 0,12 0-10 15,18-4-8-15,18 14-7 0,15-9-10 0,13-11-7 16,11-9-6-16,14-11-7 0,10-8-5 15,10-13-12-15,1-12-10 0,-14-14-10 16,0-10-5-16,-1-10 1 0,18-12-3 16,-6-7-1-16,-8-13-2 0,-8-5-1 0,-10-8 4 15,-11-4-3-15,-7-10 10 0,-7-3 4 16,-7-9-1-16,-8-9 3 0,-9-8-1 0,-11-4-2 16,-14 13-2-16,-11-1-2 0,-14 2 0 15,-10 1-3-15,-20-6-1 0,-15 12 2 16,-9 9-4-16,-7 16-2 0,2 14-4 15,-9 10-4-15,-5 5-8 0,-8 10-13 16,4 3-22-16,2 9-29 0,20-1-35 0,14 5-39 16,11-1-41-16,10 6-560 0,8 0 253 15,8 1 168-15</inkml:trace>
  <inkml:trace contextRef="#ctx0" brushRef="#br0" timeOffset="52213.0447">11413 12940 73 0,'4'4'105'0,"-2"-2"-9"16,-2-2-16-16,0 0-23 0,0 0-32 16,0 0-45-16,0 0-122 0,-23-2 48 15,14-2 32-15</inkml:trace>
  <inkml:trace contextRef="#ctx0" brushRef="#br0" timeOffset="53899.7127">8460 15181 30 0,'-4'-2'16'0,"1"-5"-32"0,-1 4 5 16,-2-1 4-16</inkml:trace>
  <inkml:trace contextRef="#ctx0" brushRef="#br0" timeOffset="55221.324">6955 15337 91 0,'-8'-4'112'0,"8"4"5"15,0 0-20-15,-7-4-12 0,7 4-9 0,0 0-8 16,-6-2-7-16,6 2-8 0,0 0-3 0,0 0-12 16,0 0 3-16,0 0-6 0,0 0 8 15,-9-1-21-15,9 1 5 0,0 0-2 16,0 0-4-16,0 0-4 0,0 0-7 16,0 0 3-16,0 0 1 0,0 0-3 0,0 0-11 15,0 0 5-15,0 0-14 0,0 0-8 16,-8-3-4-16,8 3-11 0,0 0-1 15,0 0-2-15,0 0 1 0,0 10-1 16,0-10 2-16,0 0 2 0,0 0 6 0,0 5 2 16,0-5 4-16,0 0 15 0,0 0 10 15,0 0 8-15,0 0 6 0,0 0 9 16,0 0 7-16,0-22-8 0,0 13 28 0,-2-1-7 16,-1-1 11-16,-1-2 3 0,0-2 1 15,0-2-5-15,-4 3 1 0,1-4 4 16,-4 5 6-16,1-2 0 0,-3 3-5 0,-4 1-7 15,-2 1-1-15,-2 6-4 0,-2 4 4 16,-7 10 5-16,-10 7-3 0,-19 17 0 0,2 10 3 16,-3 9-2-16,-5 16-7 0,3 12-1 15,9-2-3-15,15-11-10 0,7 1 0 16,5-2-2-16,9-12-9 0,6-9-2 16,9-2 1-16,2-6-2 0,9 0-3 15,2 0-4-15,7-1 0 0,4-9-1 0,1-3-6 16,2-4 3-16,2-4-8 0,3-4 6 15,-4-5-3-15,1-8 1 0,-3 0-1 0,-1 0-1 16,0-8 0-16,-2 0 1 0,-1-3 0 16,-4-4 4-16,-3-2-1 0,0 0 2 15,-5-4-3-15,1-4 0 0,-5-2-3 16,0 2-2-16,0-1-1 0,-2-1-2 0,-2-2 3 16,3 3-3-16,-3 5 1 0,2-1 0 15,-2-2-2-15,2 1 0 0,-2 2 0 0,4 0-4 16,-4 2 3-16,2-2-2 0,1 6 4 15,-1-3-2-15,0 3 3 0,-2 1 2 16,0 2 3-16,2-1 6 0,0 2 5 16,-2 1 4-16,0 0 5 0,0 2 2 0,2-1 3 15,-2 5 4-15,0-3-1 0,0 1-5 16,0 6 1-16,0 0-1 0,0 0 3 16,0 0 5-16,-2 34 8 0,2-6 3 0,0 13 5 15,0 6 7-15,-2 10-4 0,4 26 6 16,0 4-6-16,0 3-7 0,2 7-2 15,0 0-4-15,0 3-3 0,4 2-9 0,-2-1-6 16,-2 2-6-16,0-8-6 0,-2-6-12 16,0-4-8-16,-4-17-4 0,0-13-4 15,-4-2 3-15,0-3 0 0,-8-6 5 16,2-6-3-16,-3-10 4 0,-4-1 1 0,-2-14-1 16,-3-6-15-16,2-8-10 0,-8-11-3 15,-3-14-13-15,-7-22-9 0,9-9-10 0,3-12-8 16,8-6-4-16,6-7-7 0,12 2-10 15,10 0-15-15,8 0-14 0,7 6-15 16,9 3-13-16,8 1-7 0,4 10-7 0,5 5-5 16,4 6-8-16,7-1-6 0,3 4-6 15,3 10-402-15,5 2 200 0,6 0 133 16</inkml:trace>
  <inkml:trace contextRef="#ctx0" brushRef="#br0" timeOffset="55964.4176">7399 15884 530 0,'43'-23'23'0,"-13"2"38"15,-10-1 22-15,-4 3 21 0,-8 4 17 16,-8-1 12-16,-4 0 5 0,-7 7 7 15,-8-5-1-15,-9 7-5 0,-3 1-2 0,-5 2-5 16,-4 8-7-16,-3 2-9 0,3 1-13 16,4 7-9-16,0 3-11 0,7 0-7 15,1 4-10-15,5-1-7 0,7 2-8 0,4-6-4 16,6 2-6-16,2-3-5 0,6 1-8 16,4-5 0-16,4 2-4 0,5-7-5 15,2-2 1-15,4-4-5 0,3 0 0 0,1-4-1 16,2-5-2-16,1-3 0 0,1-1-1 15,-1-1-2-15,-2-2 0 0,-5 0 2 0,-5 1-2 16,4 2 4-16,-6-2 3 0,-3 5 13 16,0-2 3-16,-1 6 2 0,-1-1-6 15,-3 1-2-15,0 6-3 0,-6 0-2 16,9 10-4-16,-4-1 0 0,1 3 0 16,2 4-2-16,2 2-11 0,1 1-7 0,4 0-10 15,2-1-2-15,0-2-3 0,4-2-7 16,3-1 3-16,-2-5 0 0,4-4 1 0,-1-3 1 15,1-1 2-15,1-4 2 0,1-3 0 16,-2-1 1-16,3-7 3 0,-4 2 1 16,0-4 4-16,-3 1-1 0,-6 2 3 0,2 0-1 15,-4-3 6-15,-1 5 3 0,0 3 8 16,-2-2-5-16,-1 4 3 0,-4 2-4 16,2 3-2-16,-8 2 0 0,14 7 0 0,-8-1-2 15,0 3 2-15,3 4-2 0,-1 2 1 16,1 4 0-16,1-4-2 0,-3 4-2 15,3-4-2-15,0 4 0 0,2-7 1 16,-2 1-2-16,-2-2 2 0,3-1 1 0,-4-1-2 16,3-5 3-16,-2 0-1 0,1-2 0 15,3-4-1-15,-1-4 1 0,2 1-1 0,-1-5 2 16,2 1 0-16,0-3-2 0,-1-1 2 16,2-1-1-16,0 1-2 0,1-2 3 15,-2 6 0-15,-2-1-1 0,0 3-2 16,-1-1 1-16,2 2 1 0,-3 6 2 0,3 0 2 15,1 2-2-15,2 4 1 0,0 2 1 16,2 4 0-16,-2 1-2 0,1 4 2 0,3-1 0 16,-2-1-2-16,2 0 1 0,-1 4-1 15,0-5 2-15,2-1-1 0,-3 1-1 16,2-7 0-16,-3 0-5 0,0-1-12 16,0-3-15-16,-3-3-19 0,4-3-16 0,-2-6-21 15,1 2-17-15,0-3-10 0,2-1-8 16,1-3 1-16,-4 1-2 0,4 1 6 0,-6 7 9 15,3-7 5-15,-2 7 8 0,0 1 8 16,-1-2 6-16,0 4-1 0,-2 2 1 16,0-4-11-16,1 4-13 0,-2 4-314 15,-2-4 143-15,-1 0 94 0</inkml:trace>
  <inkml:trace contextRef="#ctx0" brushRef="#br0" timeOffset="56141.1823">8098 15209 2139 0,'-64'-10'-15'15,"11"-1"3"-15,13 4 2 0,9-2-2 16,5 6-21-16,9-1 6 0,6 1-7 16,9-1-21-16,2 4-34 0,22-6-50 0,3 2-444 15,15 0 198-15,14 1 131 0</inkml:trace>
  <inkml:trace contextRef="#ctx0" brushRef="#br0" timeOffset="56394.36">10469 14937 18 0,'-34'-4'233'16,"-2"4"-5"-16,-5 5-8 0,-7 9-4 0,-23 11-13 15,2 7-10-15,-16 24-8 0,9 10-11 16,11 7-16-16,5 12-11 0,13 9-15 0,14 5-10 16,12-18-14-16,12-1-9 0,7-7-11 15,11 5-8-15,7-4-13 0,10-3-21 16,10-6-25-16,2-10-35 0,7-3-35 16,3-11-42-16,7-6-40 0,-6-14-49 0,-5-11-39 15,-4-4-480-15,5-6 238 0,-1-7 157 16</inkml:trace>
  <inkml:trace contextRef="#ctx0" brushRef="#br0" timeOffset="56688.3673">11186 15333 85 0,'-6'-17'220'16,"-5"6"-6"-16,-2 3-7 0,-3 4-7 15,-4 4-12-15,-7 4-10 0,-5 6-6 0,-2 1-11 16,3 2-11-16,-1 6-13 0,6-1-13 15,3 2-13-15,8 0-13 0,5 2-9 16,5-3-8-16,8 3-9 0,3 2-5 0,7-3-6 16,6 0-6-16,-1 2-6 0,4 1-5 15,1-3-5-15,-1 1 0 0,-6-6-6 16,2 3-2-16,-4 0-4 0,-6-2-1 16,-4-3-1-16,-4 3 0 0,-4-2-6 0,-6 4 0 15,-7-3-3-15,-4-4-7 0,-7 8-17 16,-5-7-22-16,-1 3-28 0,-2-8-31 15,1 0-32-15,9 3-50 0,0-7-51 0,5-1-585 16,8-6 274-16,4 0 182 0</inkml:trace>
  <inkml:trace contextRef="#ctx0" brushRef="#br0" timeOffset="56840.2936">11433 15773 98 0,'16'25'247'16,"-8"0"2"-16,-4 1-8 0,-4 2-9 0,-4-4-19 15,-2 4-23-15,-5 3-18 0,-4-1-18 16,1 1-21-16,-3-3-43 0,-1 0-46 16,6-4-64-16,2-3-75 0,-2-6-568 0,6-2 226 15,2-1 148-15</inkml:trace>
  <inkml:trace contextRef="#ctx0" brushRef="#br0" timeOffset="57164.5292">12847 15333 79 0,'-25'-10'228'0,"0"3"-11"15,0 1-8-15,1 4-13 0,-1 4-10 0,-3 6-9 16,-4 5-4-16,1 3-2 0,-1 8-12 16,-2 3-15-16,6 5-11 0,5 6-14 15,5-1-8-15,4 5-12 0,8-5-8 0,4 6-7 16,6-8-11-16,9 2-6 0,6 7-5 16,6-10-18-16,7 0-24 0,6-5-38 15,3-7-34-15,1-4-49 0,7-3-47 0,-9-8-33 16,2-4-44-16,1-3-495 0,-5-7 245 15,0-7 161-15</inkml:trace>
  <inkml:trace contextRef="#ctx0" brushRef="#br0" timeOffset="57458.1803">13303 14633 1887 0,'-10'-24'62'15,"2"8"-39"-15,4 6-10 0,4 4 7 16,2 6 24-16,-2 0 12 0,16 9 8 15,2 7 0-15,6 11 9 0,21 14 1 0,1 9-1 16,3 9-3-16,8 21-5 0,-7 5-3 16,-5 5-6-16,-5 7-5 0,-14-16-5 15,-6 9-4-15,-6-4-4 0,-10 2-3 0,-6-4-1 16,-7-4-2-16,-4-10-4 0,-3-1-2 16,-8-6-1-16,-1-16-1 15,1-7-4-15,-1-3-3 0,-4-5 1 0,-1-3-6 16,5-8 1-16,-1-2-7 0,5-6-14 0,2-6-21 15,2-1-19-15,4-4-26 0,4-2-28 16,5-5-28-16,2-1-28 0,4-4-35 16,5-5-37-16,1-2-519 0,7-7 255 0,4 0 168 15</inkml:trace>
  <inkml:trace contextRef="#ctx0" brushRef="#br0" timeOffset="57626.7199">14467 15479 28 0,'30'-11'158'0,"-1"4"-16"15,1-2-14-15,-2 5-10 0,-4-4-22 0,4-2-32 16,0 7-36-16,-1-6-47 16,-3 6-234-16,-6 0 86 0,0 0 57 0</inkml:trace>
  <inkml:trace contextRef="#ctx0" brushRef="#br0" timeOffset="57771.4436">14477 15861 269 0,'4'10'292'0,"8"-4"-8"0,0-3-13 15,2-2-9-15,6-2-18 0,1-2-23 0,5-6-21 16,0 2-22-16,2 0-30 0,2-7-41 16,-1-5-58-16,-1 3-76 0,0-5-83 0,-5 0-114 15,-1-3-512-15,-4 1 250 0,-3-2 165 16</inkml:trace>
  <inkml:trace contextRef="#ctx0" brushRef="#br0" timeOffset="62992.0632">17456 15344 123 0,'0'0'132'0,"0"0"-7"15,0 0-6-15,-8 0-1 0,8 0-2 0,0 0-2 16,0 0-6-16,0 0-2 0,0 0 0 16,0 0-3-16,-12 0 0 0,12 0-5 0,0 0 0 15,0 0-6-15,0 0 0 16,-12 3 1-16,12-3-3 0,0 0-4 0,-11 3-1 15,11-3-1-15,-6 0-8 0,6 0-4 16,0 0-4-16,-6 2-5 0,6-2 0 0,0 0-3 16,0 0 1-16,0 0-2 0,29-8-11 15,-11 5 3-15,6-1-7 0,6-2-4 16,11-2-1-16,1 1-3 0,11-2-5 16,-1-1-1-16,1 2-6 0,1 1-4 0,-3-2-2 15,-9 4-3-15,-2-2 1 0,-3 1-2 16,-7 3-2-16,0-1 0 0,-7-1-2 0,-3 3-3 15,0-2 3-15,-2 3-1 0,-4-1 0 16,1-2 0-16,-4 3-11 0,0 1 1 16,-1-2-1-16,-2 2-2 0,3-4-5 15,-4 4-13-15,1-2-25 0,-2 2-45 16,-6 0-58-16,9-5-62 0,-9 5-698 0,4-4 309 16,-4 4 204-16</inkml:trace>
  <inkml:trace contextRef="#ctx0" brushRef="#br0" timeOffset="65345.2965">19033 14865 41 0,'0'0'97'0,"0"0"-1"0,0 0-13 15,0 0 4-15,0 0-9 0,0 0 3 16,0 0-6-16,0 0-4 0,0 0-6 16,0 0 1-16,0 0-6 0,0 0 2 0,0 0-2 15,0 0-7-15,0 0 1 0,0 0-3 16,0 0-1-16,0 0-6 0,0 0-7 15,0 0 0-15,-5 3 2 0,-1 5 1 0,-3-4 5 16,-1 5 1-16,-2 1 1 0,-2 5 7 16,-2 2-3-16,1 4-2 0,-4 4 0 15,2 6 0-15,-1-3-2 0,2 4-4 0,6 1 0 16,-1 1-5-16,6 0-4 0,3-4-2 16,4 1-2-16,7 1 0 0,2 1-6 15,3-2-2-15,6-5-1 0,3 1 0 16,0-8-4-16,4-1-1 0,3 0 1 0,2-4-4 15,-3-8-1-15,1-2-3 0,2-1-1 16,-1-6 0-16,-1-3 0 0,4-6 0 16,-2-1 2-16,-5-6-3 0,-1-3 2 0,-3-1 4 15,-4-3-1-15,-4-4-1 0,-3-3-3 16,-5-1-1-16,-4-2-1 0,-6-3-1 16,-4-1-3-16,-7-2 1 0,-5 0-3 0,-3 5 0 15,-4-2 1-15,-6 5-2 0,-5 5 3 16,-3 3-3-16,0 5 2 0,-5 4-1 15,7 8 0-15,-2-4-2 0,3 8 0 0,5 3-14 16,-1 2-18-16,4 2-19 0,2 3-35 16,3 3-24-16,5 2-35 0,7-1-48 15,0 2-405-15,6-3 204 0,4 0 134 16</inkml:trace>
  <inkml:trace contextRef="#ctx0" brushRef="#br0" timeOffset="66924.4733">20381 15162 119 0,'0'0'118'0,"0"0"1"0,-8-4-4 15,8 4 0-15,0 0-15 0,-9 0 5 0,9 0-2 16,-11 0-4-16,11 0-7 0,-10 0-4 15,10 0 3-15,-11 4-2 0,5-1 0 16,6-3-2-16,-10 3-5 0,10-3-2 16,-8 1-5-16,8-1-6 0,-8 2-1 0,8-2 2 15,0 0 3-15,0 0-13 0,0 0 4 16,28 0-3-16,-11-2-6 0,4 1-4 0,6-2-5 16,1-3-4-16,4 5-4 0,1 1-1 15,8-6-2-15,1 4-7 0,4 0-1 16,-1 1-2-16,-1-2-2 0,3 0-2 15,-3 3-4-15,-1-3-1 0,-9 3-1 0,0-1-3 16,-2 1 1-16,-7 0-1 0,1 0-1 16,-6-2-2-16,0 2-1 0,-2 0 0 0,-2 0 3 15,-2 0-1-15,-1 0 1 16,-1 0-2-16,0 0-2 0,-4 0 2 0,-8 0-1 16,16 0-2-16,-7 0-1 0,-9 0-2 15,13 0-4-15,-13 0-16 0,10 2-17 0,-10-2-27 16,0 0-43-16,11 1-26 0,-9 2-64 15,-2-3-595-15,4 3 269 0,-4-3 176 16</inkml:trace>
  <inkml:trace contextRef="#ctx0" brushRef="#br0" timeOffset="68173.7494">21924 14733 56 0,'8'-8'153'15,"0"1"0"-15,2-1 4 0,-4 2-2 16,0 3-4-16,-2-3-4 0,0 2-9 0,-4 4 3 16,0 0-1-16,11 8-7 0,-11 3-4 15,-2 4-8-15,-2 6-5 0,-3 2-11 16,-1 7-5-16,-2 5-10 0,-4-3-4 15,4 4-9-15,0 0-5 0,1 3-5 0,-2-5-5 16,3 1-3-16,2-1-4 0,1-4-3 16,3-3-5-16,4-2 2 0,3-1-7 0,3-2-4 15,7-3-2-15,4-5-1 0,5 0-3 16,7-1-4-16,5-5-4 0,2-1-4 16,2-1-12-16,3-4-18 0,-1 0-22 15,-4 0-28-15,1-4-24 0,-4 2-25 0,1 0-33 16,-4-2-21-16,-2 0-27 0,-3-4-35 15,-8 2-476-15,-4-1 239 0,-7-1 157 16</inkml:trace>
  <inkml:trace contextRef="#ctx0" brushRef="#br0" timeOffset="68395.4721">22294 15015 125 0,'-2'-6'178'0,"0"1"-4"0,0 0-4 16,2 5 12-16,0 0 1 0,0 0-6 15,-4 13 0-15,4-1-8 0,2 7-5 0,0 3-13 16,2 2-14-16,0 5-12 0,1 1-12 16,-1 5-13-16,0 3-9 0,1 0-8 15,-3 0-9-15,2 2-9 0,0-2-19 16,-2-1-22-16,0 0-37 0,2-4-32 16,-2-5-38-16,0 3-43 0,0-1-34 0,0-3-39 15,-2-7-509-15,4 2 240 0,-4-7 159 16</inkml:trace>
  <inkml:trace contextRef="#ctx0" brushRef="#br0" timeOffset="68634.1742">21611 15950 220 0,'0'0'254'0,"0"0"-3"15,0 0-8-15,59-7-11 16,-27 7-16-16,14-8-17 0,9 2-15 0,28-1-15 15,1-7-13-15,7 7-9 0,6-5-12 16,6 3-11-16,-2-4-16 0,0 1-4 16,4 3-16-16,-6-3-6 0,-6 1-13 0,-4 3-11 15,-21 4-20-15,-15-2-23 0,-11 0-34 16,-11 5-35-16,-3-3-49 0,-9 4-48 16,-6 4-33-16,-9-4-38 0,-4 0-581 0,0 0 273 15,-26 13 181-15</inkml:trace>
  <inkml:trace contextRef="#ctx0" brushRef="#br0" timeOffset="69072.3263">22423 16267 120 0,'11'-16'157'16,"-8"11"-7"-16,-3-4-7 0,0 1-5 15,0 0-6-15,-3-1-8 0,-2 2-14 0,1 0-6 16,-2 1-2-16,-2 4-2 0,-5-1 11 16,-2 6 8-16,-2-3 8 0,-3 8 3 15,-4-2 1-15,3 7-4 0,-1-4-8 0,6 5-8 16,0 5-9-16,4-2-7 0,6 5-3 16,2-4-6-16,6 1-10 0,6 4-5 15,2-2-7-15,10 4-7 0,3 1-9 0,3-5-2 16,0 1-8-16,2-2-9 0,0 1-6 15,-1-2-10-15,-3-4-5 0,-6 0-6 16,0-1-2-16,-6-3 3 0,-3 3 3 16,-7-5-3-16,-6-2-1 0,0 2 3 0,-7-6 6 15,-1 3 8-15,-4-6 8 0,-2 0 6 16,0-6 16-16,2 0 3 0,-1-1 4 0,-1-6-13 16,4-3-10-16,6-4-5 0,4 0-4 15,4-4-1-15,6-5-6 0,8-1 0 16,10-5 0-16,3-2-24 0,15-13-24 15,5-3-37-15,1 0-43 0,3 3-41 0,3-6-53 16,1-1-58-16,3-17-702 0,2 0 328 16,-11 9 217-16</inkml:trace>
  <inkml:trace contextRef="#ctx0" brushRef="#br0" timeOffset="69339.4274">23717 14102 161 0,'-11'-17'227'0,"-4"4"-5"0,-1 7-3 0,-8 6-5 15,1 8-5-15,-11 11-12 0,-17 17-12 16,1 12-14-16,0 8-14 0,6 6-12 16,1 9-9-16,10 3-11 0,3 4-17 0,10 1-6 15,6 1-11-15,4 1-7 0,10-10-4 16,6 7-12-16,7-8-8 0,4 2-7 15,2-5-22-15,0-14-24 0,2-10-33 0,1 0-33 16,-2-9-37-16,0-7-38 0,1-2-41 16,0-3-41-16,-2-6-582 0,2-9 271 15,-4-2 179-15</inkml:trace>
  <inkml:trace contextRef="#ctx0" brushRef="#br0" timeOffset="69535.4506">23839 15034 181 0,'2'-10'215'16,"-2"7"-3"-16,0-3-14 0,0 6-14 16,0 0-9-16,0 0-8 0,0 0-11 15,0 0-12-15,-2 26-10 0,2-12-10 0,0-1-11 16,0 8-12-16,0 0-11 0,0 0-8 16,5 2-7-16,-5 2-26 0,2-2-37 15,-2-2-50-15,2-3-45 0,3 2-47 0,-3-5-51 16,0-2-493-16,2 0 229 0,-4-7 152 15</inkml:trace>
  <inkml:trace contextRef="#ctx0" brushRef="#br0" timeOffset="69818.1271">24188 13931 129 0,'24'-9'289'0,"1"6"7"0,3 11-5 0,2 9-18 16,8 11-12-16,15 24-13 0,14 25-22 15,1 11-14-15,-5 5-15 0,-7 8-14 16,-9 2-11-16,-14 4-14 0,-14-20 2 0,-10-1-15 16,-14 3-11-16,-11-3-11 0,-16 14-14 15,-13-10-9-15,-3-9-14 0,-10-4-10 0,5-16-23 16,-2-6-32-16,1-2-43 0,-2-9-42 15,1-5-58-15,2-5-66 0,11-4-64 16,4-12-68-16,11-7-692 0,-3-2 344 16,4-3 228-16</inkml:trace>
  <inkml:trace contextRef="#ctx0" brushRef="#br0" timeOffset="71095.6506">22330 16281 19 0,'0'0'50'0,"2"-1"-6"0,-2 1-5 15,4-6-1-15,-4 6-2 0,0 0-6 0,0 0-4 16,2-6 0-16,-2 6-8 0,0 0-10 16,0 0-12-16,0 0-12 0,0 0-14 15,6-1-67-15,-6 1 33 0,2-6 22 16</inkml:trace>
  <inkml:trace contextRef="#ctx0" brushRef="#br0" timeOffset="73901.7123">15109 17511 31 0,'0'0'246'0,"0"0"-17"0,0 0-19 0,0 0-15 15,0 0-17-15,18-7-18 0,-12 2-15 16,3 4-15-16,0-4-12 0,1 4-14 16,1-2-31-16,-3 0-51 0,0 1-52 0,4 2-53 15,-12 0-45-15,12 0-416 0,-8 8 184 16,0 4 123-16</inkml:trace>
  <inkml:trace contextRef="#ctx0" brushRef="#br0" timeOffset="74027.8924">15099 17870 85 0,'-2'19'178'0,"0"-4"28"0,4-7 15 15,3-2 3-15,4 0-9 0,1-4-12 16,0-4-15-16,8-2-22 0,0 2-11 0,3-5-20 16,5 0-34-16,2-5-56 0,1-1-70 15,3-2-71-15,0-1-87 0,4-9-436 16,-3 2 211-16,-1-4 139 0</inkml:trace>
  <inkml:trace contextRef="#ctx0" brushRef="#br0" timeOffset="75860.2634">15636 14639 165 0,'-43'50'201'0,"-1"13"-2"0,-12 26-9 0,3 7-8 15,3 8-8-15,5 5-14 0,5 9-10 16,4-5-7-16,7-3-10 0,13-17-13 15,10-3-11-15,6-6-9 0,8-2-9 16,10-6-8-16,9-2-10 0,9-9-5 0,11-2-13 16,7-8-29-16,8-10-35 0,1-4-54 15,10-7-53-15,-3-13-38 0,-9-8-45 16,-8-9-441-16,-3-6 218 0,1-3 143 16</inkml:trace>
  <inkml:trace contextRef="#ctx0" brushRef="#br0" timeOffset="76116.3829">16490 14759 5 0,'7'-20'229'0,"-1"8"-15"0,7 7 7 0,0 6 2 16,3 5-9-16,4 8-13 0,1 8-10 15,9 10-19-15,10 23-10 0,2 5-13 0,1 8-6 16,3 22-11-16,-15-10-10 0,5 18-10 15,-10-15-15-15,-7 1-3 0,-6 3-14 16,-7-5-4-16,-4-12-9 0,-10 5-6 16,-1-14-8-16,-4-9-25 0,-1-5-26 0,-6 1-29 15,2-6-36-15,-2-3-48 0,4-9-51 16,1-4-68-16,4-7-605 0,0-7 284 16,3-3 187-16</inkml:trace>
  <inkml:trace contextRef="#ctx0" brushRef="#br0" timeOffset="234672.7531">23275 969 159 0,'2'-13'211'15,"-2"3"-3"-15,-2 3-9 0,2 1-17 0,-2 3-22 16,2 3-10-16,0 0-5 0,-18 16-4 15,4 5 3-15,-6 6-11 0,-5 13 6 16,-13 20-7-16,0 6-11 0,-3 7-5 0,-5 14-8 16,-1 5-5-16,3-8-8 0,-3 5-11 15,9-19-9-15,2 1-6 0,1-5-7 16,1 1-6-16,2-7-3 0,2-6-9 16,7-10-3-16,3-9-10 0,4-10-17 0,3-1-31 15,3-5-32-15,-1-4-35 0,2-1-29 16,1-5-28-16,4-3-40 0,4-6-36 15,0 0-590-15,2-18 274 0,2-1 181 0</inkml:trace>
  <inkml:trace contextRef="#ctx0" brushRef="#br0" timeOffset="234904.3085">23202 913 126 0,'13'-2'136'16,"2"4"10"-16,-6 5 13 0,1 6-1 0,-4 5 12 15,0 2-5-15,1 7-8 0,-4 9-6 16,1 6-7-16,-2 3-12 0,-2 11-13 0,0 3-7 16,2 1-12-16,0 2-9 0,0 1-11 15,-2-4-5-15,2 0-10 0,2-4-6 16,-2 0-5-16,0-10-14 0,0-1-26 16,0-7-32-16,3 1-37 0,-3-9-33 0,2-1-37 15,-2-4-16-15,0-5-21 0,1-2-472 16,-1-8 215-16,-4-2 143 0</inkml:trace>
  <inkml:trace contextRef="#ctx0" brushRef="#br0" timeOffset="235088.9988">22883 1603 104 0,'-13'-3'263'0,"4"1"-9"15,1-2-22-15,2 2-21 0,6 2-22 16,-8-4-23-16,8 4-17 0,0-5-12 0,0 5-13 15,16-8-13-15,2 3-11 0,9-1-9 16,9-1-17-16,0-2-45 0,2 0-58 16,2 3-65-16,-2-1-70 0,-2 0-498 0,-8-1 225 15,-1 2 148-15</inkml:trace>
  <inkml:trace contextRef="#ctx0" brushRef="#br0" timeOffset="235706.5505">22421 2532 39 0,'0'-8'235'0,"-2"4"-7"16,0 0-19-16,2 4-18 0,-19 10-10 16,-2 3-4-16,-18 14-6 0,-24 17-3 0,-24 11-7 15,-6 4-4-15,-4 4-7 0,0-1-5 16,-1 2-8-16,3-4-10 0,4-1-9 16,0 1-7-16,4-7-8 0,17-9-12 0,3-1-5 15,4-4-12-15,5-1-8 0,5-3-2 16,11-8-15-16,8-3-4 0,7-6-18 15,3 0-37-15,3-5-35 0,4 0-54 0,4-2-36 16,3-1-41-16,8 1-29 0,4-2-29 16,4-6-585-16,7-2 279 0,6-1 184 15</inkml:trace>
  <inkml:trace contextRef="#ctx0" brushRef="#br0" timeOffset="236058.4156">23399 2302 81 0,'0'0'222'0,"5"-6"-19"0,-5 6-25 0,0 0-12 16,0 0-19-16,0 0 14 0,21 20 19 0,-5-1-10 15,8 6-4-15,6 9-9 0,16 16-3 16,7 2-15-16,4 3-2 0,11 11-7 16,3-1-7-16,4-1-8 0,-3 2-6 15,0-2-9-15,-10-11-12 0,-4 1-8 0,1-5-4 16,-3-1-15-16,-7-2-3 0,-9-9-5 16,-9-9-9-16,-1 0-7 0,-6-7 8 15,-1 0-8-15,-7-6-3 0,2 1-7 0,-2-3-20 16,-3-2-29-16,-2-1-38 0,-1-2-47 15,-1-3-48-15,-3 1-68 0,-4-3-770 16,-2 0 338-16,0-3 223 0</inkml:trace>
  <inkml:trace contextRef="#ctx0" brushRef="#br0" timeOffset="236910.7789">19227 2194 15 0,'0'0'158'0,"0"-6"-13"0,0 6-21 0,0 0-7 16,0 0-2-16,0 0-8 0,26 16-8 15,-11-3-5-15,3 2-7 0,8 5-4 16,-1-3-11-16,3 3-5 0,6 4-1 0,0 1 13 15,3-3-9-15,-1 1-5 0,-6-4-8 16,0-2-3-16,-1-2-10 0,-3 0-9 16,-3-3-16-16,-4-3-13 0,-2-3-8 0,1-5-8 15,-2-1-18-15,1-4-8 0,-2-6-10 16,0-4-6-16,-1-3 5 0,0-3 1 16,-4-4 12-16,-2 0-7 0,0-2 3 15,1 1 11-15,-4-2 11 0,-1 4 5 0,0 4 15 16,0 2 13-16,-2-1 4 0,0 7-3 15,0 0-2-15,1 3 0 0,-1 2 8 16,-2 6 7-16,0 0 8 0,0 0 0 16,2 27 4-16,-2-10 3 0,-2 4 3 0,0 5-7 15,-1 5 6-15,1 7-4 0,-2 5-2 16,0-2-7-16,2 3-3 0,-2 8-3 0,2-11-5 16,-3 3-3-16,3-2-17 0,-3 0-21 15,1-4-27-15,2 0-38 0,2-9-41 16,-2-1-42-16,0-6-378 0,2-2 184 15,-2-4 122-15</inkml:trace>
  <inkml:trace contextRef="#ctx0" brushRef="#br0" timeOffset="237436.5788">20201 2749 133 0,'19'-16'141'0,"-4"-1"-6"16,0 2-15-16,-5-3-4 0,1 4-5 16,-3 0-10-16,-1-1-9 0,-1 0 2 0,-2 2 0 15,0 1-1-15,-2 1-2 0,-2 3-6 0,0-2-10 16,0 5-4-16,-4-1-12 16,4 6-5-16,-12 3-9 0,12-3-2 0,-19 10-5 15,10 0-6-15,1 1-5 0,-1 2-4 16,5 3-1-16,0 1-9 0,2-2 0 0,4 0-7 15,2 3-1-15,0-5-1 0,5 0-3 16,1-1 4-16,1-5-1 0,4 1 1 16,-1-4-3-16,4-4 2 0,-2-1-2 15,3-4-2-15,1-1-3 0,-2-3-2 0,2-2 0 16,-2 0-2-16,-2 0-2 0,-4 3 2 16,1-2 2-16,-1 0 1 0,-3 2-2 0,0 1 2 15,-1-1-2-15,-2 2-1 0,0 0-1 16,1 3 2-16,0-1-4 0,1 2 1 15,0 2-1-15,3 2 0 0,1 0 7 16,4 2-5-16,0 1 5 0,4 1-11 16,0 4 10-16,0-1 6 0,1 1 0 0,-5 1-9 15,-2 0 4-15,-2 2 9 0,-4-1 6 16,-4 1 11-16,-1 1 4 0,-6 2 13 16,-3-3 5-16,-2 0 3 0,-4 2-4 0,-4-1 0 15,4-3-2-15,-5-2-7 0,2-1-5 16,-2-2-3-16,3 0-19 0,0-5-33 15,2 1-41-15,1-2-36 0,1-2-49 0,1-2-491 16,3-1 218-16,1-2 144 0</inkml:trace>
  <inkml:trace contextRef="#ctx0" brushRef="#br0" timeOffset="238526.5059">24307 2360 33 0,'0'-6'185'15,"0"6"-5"-15,0-5-13 0,0 5-21 0,0 0-13 16,0 0-15-16,0 0-16 0,0 0-4 16,-4 17-3-16,2-4-10 0,2 2-7 0,-2 4-8 15,0 2-4-15,2 0-9 0,0 0-2 16,0 2-5-16,-2-2-7 0,2-2-9 15,0 0-1-15,0 0-18 0,0-5-17 16,2-1-8-16,-2 0-15 0,0-2-5 0,0-3-3 16,2-2-10-16,-2-6 1 0,0 0 0 15,0 0 5-15,0 0 12 0,6-25-4 16,-4 10 0-16,2-6 8 0,-2 0-1 16,1 2 13-16,1-6 1 0,0 4 5 0,3 0-1 15,-1 2-1-15,0 4 6 0,3 2-6 16,-1 1 9-16,5 3-2 0,2 5 3 0,3 2-3 15,2 4 6-15,7 8 3 0,3 5-3 16,2 0 13-16,-1 4 1 0,5 3 3 16,0-1 3-16,-6-1-2 0,-1 0 3 15,-1-4 1-15,-6 0 5 0,-1-5 11 0,-5-2 23 16,0 1 27-16,-2-4 16 0,-2-5-6 16,-2-1-13-16,0-3-12 0,-2-7-3 0,-1-3-11 15,1-3-5-15,-2-3-9 0,3-1-5 16,0-4-8-16,1 2-12 0,2-7-6 15,4 4-13-15,-4 5-7 0,7-4-4 16,-2 6-7-16,0 2-1 0,5 6-5 16,-6 1-2-16,3 6-6 0,0 4 9 0,0 4 1 15,-1 1-1-15,2 4-3 0,0 3 8 16,-4 3 0-16,1 1 0 0,1-2 3 16,-2 4 0-16,-1-4 3 0,0 1-3 0,0-4 1 15,-5 0 4-15,3 0-3 0,0-5 5 16,-3 1 1-16,2-4 2 0,0-4 4 15,0-1 3-15,1-4 1 0,0-5 3 0,0 0 2 16,-5-7 0-16,2 1 4 0,-1-3-5 16,-4 0 0-16,-1 0 1 0,-4 0 0 15,-2 0 0-15,0 2-2 0,-3-3-2 0,-2 5-3 16,1 2-6-16,0 0-4 0,-2 1-20 16,-3 3-20-16,2 1-33 0,1 2-41 0,1 2-37 15,-1 3-52-15,2-1-521 16,6 2 246-16,-10 0 163 0</inkml:trace>
  <inkml:trace contextRef="#ctx0" brushRef="#br0" timeOffset="246890.4293">18266 3709 128 0,'0'-10'207'0,"2"0"-8"16,-2 3-20-16,0 2-17 0,2 1-18 15,-2 4-19-15,0 0-7 0,0 0-7 16,0 0 1-16,2 29-3 0,-2-5-2 15,0 4-8-15,0 7 1 0,0 7-8 0,2 1-1 16,-2 1-6-16,2 9-5 0,1-1-9 16,0-6-5-16,-3-1-6 0,0 0-5 0,2-3-7 15,-2-3-3-15,2-1-3 0,-2-5-6 16,0-5-21-16,2 0-36 0,-2-6-42 16,2-1-42-16,0-3-41 0,0-2-47 15,0-3-541-15,0-5 249 0,2-4 165 0</inkml:trace>
  <inkml:trace contextRef="#ctx0" brushRef="#br0" timeOffset="247083.1543">18569 3880 120 0,'22'-21'139'0,"5"2"-15"0,2 4-5 16,8 2-10-16,7-3-10 0,5 2-15 15,1-2-3-15,3 2-16 0,0 1-21 0,-1 0-27 16,-2 3-33-16,-8 1-27 0,-2 0-33 16,-2 0-219-16,-6 0 100 0,-4 2 67 0</inkml:trace>
  <inkml:trace contextRef="#ctx0" brushRef="#br0" timeOffset="247292.4093">19189 3502 113 0,'-8'-3'152'0,"4"2"-18"15,4 1-15-15,0 0-3 0,-16 9 0 0,12 2-5 16,-2 3-2-16,2 5-4 0,0 6-2 16,-1 1 0-16,3 4-8 0,-2 6-6 15,2 3-4-15,2 0-9 0,-2 4-5 16,2-3-7-16,0 2-7 0,0-2-4 0,0 0-5 16,0-2-6-16,0-4-2 0,2-1-3 15,-2-1-14-15,0-4-32 0,2 1-36 16,0-3-51-16,0-5-62 0,-2-2-439 15,7-1 203-15,-5-5 134 0</inkml:trace>
  <inkml:trace contextRef="#ctx0" brushRef="#br0" timeOffset="247748.7958">19913 3880 158 0,'21'-13'139'0,"0"5"-14"16,5 1-9-16,-2 3-15 0,-2 2-9 0,2 2-15 16,-3 0 1-16,3 4-15 0,-4 2-5 15,2-1-7-15,-4 5-6 0,-1 3-4 16,-4-2-1-16,-2 3-5 0,-7 1-1 0,0 0 1 15,-2 3-1-15,-2-4-3 0,-2 3-3 16,-2-1 2-16,2-1-5 0,-2 1-1 16,4-1-4-16,-2-4 0 0,4 2 0 0,0 3-2 15,4-1-2-15,2 0-1 0,3 0-5 16,2 3 1-16,-1-4-1 0,3 4-1 16,0 0-1-16,0-2 1 0,-3 0-1 0,2 1 3 15,-4 0-1-15,-2-2 10 0,-1 0 12 16,-1 0 15-16,-4 0 16 0,-4 2 4 15,-2 1 5-15,-9 0-2 0,-1-2-5 0,-10 3-7 16,-3-1-3-16,-3-3-7 0,-4 0-2 16,0-2-4-16,1-1-7 0,3-4-7 15,-6-1-25-15,6-3-38 0,5-2-40 0,3 0-43 16,2-2-36-16,2-4-39 0,3-4-430 16,5-1 212-16,6-5 140 0</inkml:trace>
  <inkml:trace contextRef="#ctx0" brushRef="#br0" timeOffset="248000.0735">20486 3982 46 0,'12'-6'146'0,"4"0"1"0,1-1-26 0,6 1-5 15,3-3-11-15,3 3-1 0,-1 2-5 16,2-5-9-16,-1 6-8 0,-1-3-7 15,-3 2-6-15,-2 1-1 0,-4 1 1 0,-1-2 6 16,-2 0 4-16,-3 2-1 0,0 0-4 16,-5 1-4-16,1-2-8 0,-1 1-7 15,-4 1-8-15,-4 1-21 0,0 0-27 16,0 0-41-16,0 0-44 0,0 0-56 0,0 0-413 16,0 0 188-16,0 0 125 0</inkml:trace>
  <inkml:trace contextRef="#ctx0" brushRef="#br0" timeOffset="248904.3276">23770 3934 143 0,'0'-6'150'0,"0"6"-6"16,0-10-7-16,0 6-10 0,0-1-5 15,0-1-5-15,0 6-7 0,0-10-4 0,-2 7-9 16,4-5-7-16,-2 8-11 0,0-9-9 15,0 1-1-15,2 2-7 0,-2 0-9 16,0 1-1-16,0-3-1 0,2 2-3 0,0 1-4 16,-2-1-2-16,0 0-2 0,2-1-3 15,-2 1-3-15,0 0 6 0,2 0 0 16,-2 2-2-16,0 4-2 0,2-9-4 16,-2 3-5-16,0 6-9 0,0 0 1 0,0 0-3 15,0 0-4-15,0 0 3 0,2 16-3 16,0-1 1-16,0 6-2 0,0 6 3 15,1 5-2-15,1 2 1 0,-1 5 0 0,1-1 1 16,0 2-1-16,0-1-4 0,0 1 4 16,3-1-1-16,-3-3 1 0,0-2-3 15,0-4 0-15,0-3-5 0,1 0 4 0,-3-8-2 16,0 1-1-16,0-2-2 0,1-3-18 16,-1 1-18-16,0-4-24 0,0-2-30 15,2 1-32-15,-2-4-38 0,2-2-33 0,0-1-450 16,2-4 217-16,-6 0 143 0</inkml:trace>
  <inkml:trace contextRef="#ctx0" brushRef="#br0" timeOffset="249171.8935">24352 3776 115 0,'0'-6'168'0,"6"0"-25"16,2 1-10-16,10-2-9 0,7 0-10 15,9-3-13-15,2 4-11 0,6-3-8 16,1 3-10-16,-1-1-5 0,0 1-11 0,-3 3-3 16,-6-2-5-16,-3 0-14 0,0 3-13 15,-8-2-20-15,-2 2-17 0,-1 0-20 0,-5 1-31 16,-3-2-34-16,-4 2-18 0,-3-1-250 15,-4 2 126-15,0 0 82 0</inkml:trace>
  <inkml:trace contextRef="#ctx0" brushRef="#br0" timeOffset="249378.4666">24780 3621 164 0,'-9'-5'20'0,"0"-1"20"0,1 2 12 16,-1 0 15-16,3-2 4 0,0 5 5 16,2-3 1-16,-3 1-3 0,7 3-5 15,-11-4-10-15,11 4-13 0,-8 0-3 0,8 0 8 16,-8 8 2-16,6 2 13 0,0 1-3 15,0 5-8-15,0 1 5 0,2 4 2 0,0 0-6 16,2 0 0-16,-2 5-7 0,4 2-5 16,-2-2-1-16,2 1-8 0,2 1-1 15,-2-4-1-15,3 3-1 0,-3-1-14 16,3-2-16-16,-3-2-32 0,2 2-41 16,-2-6-36-16,0-2-391 0,1-1 170 0,1-2 111 15</inkml:trace>
  <inkml:trace contextRef="#ctx0" brushRef="#br0" timeOffset="249857.8948">25554 3595 6 0,'24'-4'100'0,"0"5"-1"16,-2 2-13-16,-1 2-9 0,-2 4-9 15,0-1-5-15,-1 6-7 0,-4 1-5 0,-2 4-6 16,-1 0-2-16,-6 2-2 0,-3-3-4 16,-4 5-3-16,-5-2-2 0,-2 3 3 15,-3-2 6-15,0-1 6 0,0-2 8 16,0 1-7-16,1-3 5 0,1-2-14 0,1-2 3 15,3-2-11-15,-1 1-3 0,5 0-3 16,0-2-4-16,4 0 1 0,2 5-1 16,3-2-2-16,4 0-4 0,4 2 0 0,-1 0 1 15,6 0-2-15,-4 0 3 0,3 3-4 16,0-1 3-16,-2 0-2 0,-2-2-5 16,0 3 1-16,-3-1 0 0,-3-4 5 15,2 2 2-15,-7-2 11 0,0 1 14 0,-2-1 6 16,-4-1 3-16,-4 1-5 0,-5 0 3 15,-4 0-2-15,-3-1-4 0,-6-1-3 0,3 0-5 16,-3-2-2-16,0-2-3 0,-2-1-5 16,5-3-18-16,-1 2-30 0,4-5-28 15,-2 1-32-15,2-2-43 0,2-4-38 16,4-3-388-16,3 0 187 0,1-4 124 0</inkml:trace>
  <inkml:trace contextRef="#ctx0" brushRef="#br0" timeOffset="250118.4741">26075 3642 61 0,'28'-11'173'0,"1"3"-16"0,-2 1-15 15,1 0-9-15,-1 2-6 0,-1-1-16 0,1 3-4 16,1-3-2-16,-6 2-4 0,-2 1-9 15,-1 0-8-15,-2 1 1 0,0-2 0 16,-5 2-4-16,2 1-3 0,-4 1-3 0,0-3-5 16,-1 2-8-16,0-1-8 0,-1 1-7 15,-8 1-22-15,13-3-33 0,-9 2-33 16,-4 1-42-16,12 0-49 0,-12 0-477 0,0 0 207 16,0 0 136-16</inkml:trace>
  <inkml:trace contextRef="#ctx0" brushRef="#br0" timeOffset="253423.8781">19335 5011 138 0,'0'-5'148'0,"0"5"-21"0,0 0-13 16,0 0-13-16,0 0 1 0,9 22-4 0,-9-8 2 16,2 7-2-16,-2 4-5 0,2 4-7 15,-2 1-9-15,0 1-5 0,0 1-10 16,0 2-2-16,-2 4-4 0,2-6-6 0,-2 1-6 15,0-2-3-15,2 0-3 16,-2-4-6-16,-1-2-1 0,1 0-5 0,-2-4-2 16,4-2-1-16,0-2-1 0,-2-1-5 15,0-5-3-15,2-2-13 0,-3-2-11 0,1-2-15 16,2-5-1-16,0 0 1 0,0 0-5 16,-12-21 2-16,10 2-3 0,0-6 4 0,0-3 3 15,2-7-4-15,0-3 3 0,0-2 5 16,0 0 1-16,0-2 3 15,2 2 6-15,2 2 8 0,0-1 6 0,0 4 1 16,0-2 6-16,3 3-5 0,1 4-1 0,1 2 3 16,2 4-4-16,-1 2 2 0,0 0-5 15,4 2 2-15,0 4 0 0,1 1 2 0,-2 2-4 16,-1 3-3-16,-1 3 3 0,1 3 3 16,0 2-2-16,-2 6-2 0,-4 2 5 15,2 3 5-15,-4 3-3 0,-1 4 1 16,-6 2 1-16,1-2 3 0,-2 3 4 0,0 5 5 15,-2-4-5-15,0 0 5 0,0-3-2 16,1 0 6-16,0-2-4 0,1 3-5 0,4-7 0 16,0 3 2-16,4-2-6 0,3 1 6 15,4-1-6-15,3 0 1 0,8 0-1 16,-1-1 0-16,2 0-2 0,6 0 2 16,1 3 2-16,2-1-3 0,-3 2-4 0,-3 1 3 15,0-1-3-15,-5 0 1 0,-5 3 4 16,0 0 11-16,-6 1 6 0,-6-1 3 15,-2 2 9-15,-4-1 3 0,-6 2 3 16,-5 2 3-16,-8 0 6 0,-2-2 4 0,-5-2-2 16,-4-2 3-16,-4-1-3 0,1-6 4 15,-3-2-2-15,-3-2 5 0,5-3-5 16,2-6-3-16,1 1-5 0,-5-4-5 0,4-3-4 16,1-4-6-16,1-2-6 0,3-4-20 15,2 0-29-15,6-2-31 0,-1 0-35 0,8 1-44 16,3 0-38-16,2 5-23 0,5-1-41 15,2 3-534-15,2 0 260 0,6-1 171 16</inkml:trace>
  <inkml:trace contextRef="#ctx0" brushRef="#br0" timeOffset="253963.0001">25118 5259 17 0,'-41'4'188'0,"0"4"1"0,-1 3-7 0,-6 6-8 16,1 2-6-16,1 4-9 0,4 0-9 16,2-1-16-16,8 3-5 0,4-2-10 15,10-1 0-15,6 0-3 0,10-4-3 0,4 1-5 16,12 2-12-16,7 2-6 0,8-4-10 15,10 1-6-15,1-1-8 0,4-2-6 0,1-3-21 16,-5-2-31-16,-3-3-39 0,2 0-50 16,-3-1-66-16,-8-2-642 0,-1-2 268 15,-8-1 177-15</inkml:trace>
  <inkml:trace contextRef="#ctx0" brushRef="#br0" timeOffset="269756.1336">16959 5102 33 0,'-18'26'157'0,"4"3"-8"16,1 3-7-16,0-1-12 0,5 5-1 15,-1 0-9-15,3 0-6 0,0 2-6 0,4-1-2 16,2-5-14-16,2 0-4 0,6-1-4 16,5-3-4-16,1-3 0 0,6-6 1 0,-2-5-6 15,8-3-2-15,1-6-2 0,-1-5 2 16,4-3-6-16,-3-5 2 0,5-8-1 16,-4-6-3-16,1-6-2 0,-4-5-11 0,-6-3 0 15,-4-1-3-15,-6-1-5 0,-3 0-5 16,-8 4-4-16,-4-4-4 0,-5 3-2 15,-6-4-3-15,-6 4-4 0,-5 3-1 0,-4 3-6 16,5 8 0-16,-5 4-2 0,-2 2-3 16,3 5-1-16,3 5 0 0,0 3-6 15,1 4-11-15,2 3-14 0,0 5-16 0,3 5-28 16,5 2-25-16,2 4-33 0,3 8-31 16,5-4-33-16,5 3-526 0,2 1 243 15,2-3 160-15</inkml:trace>
  <inkml:trace contextRef="#ctx0" brushRef="#br0" timeOffset="269912.7165">17547 5401 23 0,'8'-3'100'0,"-8"3"-33"0,8-1-37 16,-8 1-43-16,6-5-58 0,0 4 24 15,2-1 16-15</inkml:trace>
  <inkml:trace contextRef="#ctx0" brushRef="#br0" timeOffset="270304.6662">17928 5036 149 0,'6'-8'147'0,"3"0"-10"16,-1-1-11-16,-2 7-13 15,0-3-14-15,6 4-8 0,-12 1-6 0,14 7 1 16,-6 3-3-16,1 5-3 0,-1 6-2 16,-1 3-5-16,-5 7-6 0,0 6-5 0,-4 4-5 15,-4 1 6-15,-3 5-2 0,-4-1 0 16,-1-4 5-16,-4 1 4 0,4-11 4 0,-3-2 4 16,0-3 5-16,4-5 0 0,-1-3 11 15,2-1-1-15,4-8-8 0,0 1-8 16,2-5-6-16,2-5-11 0,4-1-4 15,0 0-8-15,0 0-7 0,0 0 0 16,10-19-7-16,-2 12-4 0,0-1-1 0,6 2-5 16,-4-1-4-16,5 1-1 0,-2 0 1 15,4 4-8-15,-3-2 2 0,2 2-1 16,2 2-2-16,-3 0 1 0,2 0-4 0,2 0 0 16,-2 0-13-16,-2 2-21 0,4-2-20 15,-2 3-21-15,-2-6-18 0,1 6-23 16,4-3-18-16,-4-3-23 0,4 0-24 0,-4-1-19 15,-1-2-12-15,3-3-446 0,-2-3 221 16,-1-1 146-16</inkml:trace>
  <inkml:trace contextRef="#ctx0" brushRef="#br0" timeOffset="270605.8606">18404 5250 715 0,'4'-28'0'0,"1"3"27"0,-3 6 21 16,0 1 19-16,-2 3 21 0,2 2 6 16,-2 4 11-16,0-1 4 0,2 2-9 15,-4 2-8-15,2 0-9 0,0 6-9 0,0 0-11 16,0 0 2-16,0 0 1 0,0 0-7 15,15 24-4-15,-11-13-4 0,2 4-5 0,2 1-2 16,1 1-3-16,0-2-5 0,1 3-1 16,0-5 0-16,2 0-5 0,-2-1-1 15,0-3 2-15,1-2 0 0,-1-3 3 0,1-2-5 16,0-4-3-16,1-2-2 0,-1-3-3 16,2-2 2-16,-3 0 2 0,1 0 1 15,-3 3 2-15,-1-1-4 0,1 1-3 0,-1 2-4 16,-1 1-3-16,0 3 0 15,-6 0 1-15,10 7 2 0,-4 3-2 0,-2 1-3 16,2 5-1-16,-2 0 0 0,2 2-5 16,0 3-17-16,-1 0-30 0,1-3-39 0,-1 5-42 15,-1-3-37-15,-2-1-41 0,-2 0-521 16,-2 0 245-16,-5 0 162 0</inkml:trace>
  <inkml:trace contextRef="#ctx0" brushRef="#br0" timeOffset="270860.4402">17009 6234 1774 0,'-60'23'86'0,"14"-3"-7"0,11-5-3 0,7-4-9 15,8-1 19-15,10-6 13 0,8-3 2 16,2-1-16-16,32-5-11 0,18-6-5 16,39-10-9-16,36-10-1 0,17-5-6 15,15-5-5-15,5 0 2 0,50-10 3 0,8-5-1 16,5 3 1-16,-7-1-5 0,-11 1-5 15,-46 11-3-15,-8 3-2 0,-12 2-4 16,-14 3-5-16,-14 5-7 0,-33 8-15 0,-20 8-19 16,-14 2-25-16,-10 1-35 0,-11 4-48 15,-3 3-53-15,-10 3-38 0,-4 2-31 16,-8-2-581-16,7 7 280 0,-9-1 185 16</inkml:trace>
  <inkml:trace contextRef="#ctx0" brushRef="#br0" timeOffset="271722.4313">19706 5675 14 0,'-2'-10'103'0,"2"10"-17"0,-2-4-32 0,2 4-34 15,-2-4-115-15,2 4 33 0,0 0 21 16</inkml:trace>
  <inkml:trace contextRef="#ctx0" brushRef="#br0" timeOffset="276180.2314">19181 6069 7 0,'-2'-8'162'0,"-2"3"-17"0,-1 2-7 0,1 0-8 16,4 3-2-16,-19 10-1 0,6 1 2 15,-8 8-3-15,-2 6-1 0,-9 11 5 16,-11 11-3-16,-3 11-3 0,1-1-1 0,-3 6-5 16,-9 14-9-16,8-13-7 0,1 0-6 15,-2-1-8-15,4 0-10 0,-1-2-5 16,5-6-7-16,4-1-6 0,3-4-6 0,2-13-4 16,6-2-8-16,2-5-2 0,1-3-7 15,3-4-15-15,4-5-19 0,2-2-26 16,1 1-30-16,2-4-33 0,4-1-30 0,0-3-34 15,2-3-33-15,2-2-532 0,4-4 245 16,0 0 161-16</inkml:trace>
  <inkml:trace contextRef="#ctx0" brushRef="#br0" timeOffset="276457.751">19384 5936 30 0,'19'9'188'16,"0"6"-1"-16,-2 6-4 0,0 4-2 15,7 13-12-15,-4 4-20 0,12 23-11 16,-2 3-9-16,1 5-9 0,-3 5-12 0,0 2-10 16,-3-2-12-16,-1-3-6 0,-4-3-5 15,4-4-9-15,-1-5-7 0,-6-9-7 16,-2-12-3-16,-1-1-5 0,-1-6-6 15,-2-4-11-15,-3-6-18 0,3 0-26 0,-5-5-27 16,2-2-27-16,-1-2-21 0,0-1-32 16,-1-3-28-16,-2-5-449 0,0 1 205 0,-2-4 134 15</inkml:trace>
  <inkml:trace contextRef="#ctx0" brushRef="#br0" timeOffset="283066.5311">25571 4809 3 0,'0'0'43'16,"2"2"-2"-16,-2-2-5 0,0 0-4 0,0 0-4 16,0 0 2-16,0 0-5 0,0 0-6 15,5 5 0-15,-5-5-4 0,0 0-1 16,0 0-1-16,0 0-5 0,0 0-3 15,2 4-5-15,-2-4-6 0,0 0-9 0,0 0-10 16,0 0-72-16,0 0 33 0,0 5 21 16</inkml:trace>
  <inkml:trace contextRef="#ctx0" brushRef="#br0" timeOffset="316182.0266">18474 4770 14 0,'-59'-32'46'0,"-3"-3"5"0,-5-7-4 0,-1-3 4 15,-15-17 0-15,4 0-3 0,6-2 1 16,-2-5-5-16,6-2-5 0,3-3-6 16,7-5-1-16,13 15 1 0,3-3-7 0,7 1-4 15,2-4 1-15,9 3-3 0,6 0-2 16,10 10-4-16,7 3-3 0,6-2 1 16,17-16 0-16,11 0-2 0,10 1 0 15,23-8-6-15,10 2 3 0,12 7-2 0,10 5-3 16,18 6 1-16,16 5-1 0,17 7 0 15,11 7 0-15,4 4-4 0,6 9-1 16,0 6 4-16,9 8 4 0,0 9-7 0,0 8 5 16,-7 9-3-16,-12 8 3 0,-9 8-3 15,-12 9 2-15,-7 10-1 0,-12 3 2 16,-12 6-3-16,-9 5 0 0,-9 3 3 16,-8 4 2-16,-10 2-4 0,-5 5 3 0,-13 4 2 15,-13-10 1-15,-9 5-1 0,-5 3 6 16,-9-3-6-16,-8 6 6 0,-11 1-2 15,-9-3-2-15,-8-4 6 0,-9 0 5 0,-8-3-7 16,-5-1 2-16,-17 5 2 0,-3-4 5 16,-10-4-4-16,-4-4 4 0,-6-5-1 15,-5-6 0-15,-3-4-2 0,-4-3 5 16,12-13 19-16,0-1 3 0,-3-5-13 0,3-5-2 16,3-2-1-16,14-9-1 0,12 0-7 15,3-3 0-15,5-2-3 0,1-2-6 0,1-1-19 16,2 1-8-16,6-4-23 0,-1 0-23 15,2 0-24-15,3-2-297 0,0-2 130 16,4 0 86-16</inkml:trace>
  <inkml:trace contextRef="#ctx0" brushRef="#br0" timeOffset="319492.3184">23956 4852 35 0,'-79'-14'75'0,"2"-1"7"0,-4-2 0 0,1-5-2 15,3-5-1-15,3-2-4 0,4-6-9 16,4-2 3-16,7-5-8 0,2-11-7 15,7-5 0-15,5-7-5 0,9-6-5 0,4-4-1 16,9-7-7-16,6-2 1 0,9 0-2 16,6-1-9-16,6-4-8 0,10 6 5 15,12-3 0-15,16-11-9 0,11 5-1 16,15 7 1-16,12 5-7 0,11 8-9 0,13 6 6 16,10 7 6-16,15 10-7 0,18 5-1 15,15 8 1-15,10 8 4 0,3 6-9 0,-1 4 0 16,-2 8 6-16,-3 8-10 15,1 7 1-15,-4 5 9 0,-3 7-4 0,-6 8-5 16,-13 7 4-16,-8 7 4 0,-11 7-4 16,-12 4 0-16,-12 4 6 0,-11 5-1 0,-11 6 0 15,-12 7-1-15,-10 7 0 0,-15-8 1 16,-10 0 7-16,-6 8-4 0,-7-1 3 16,-9 2-1-16,-6 0-2 0,-6 0 3 15,-6-4-6-15,-8-1 3 0,-4-7-1 0,-9-1 2 16,-7-6 3-16,-9-3 1 0,-7-4-1 15,-8-2-5-15,-18 9 2 0,8-18 2 0,-15 9-1 16,11-12-1-16,2 0 3 0,-2-4 0 16,2-4 0-16,0-3 1 0,2-5-3 15,13-5 1-15,11-3 2 0,-1-2-10 16,7-3 10-16,2-3-5 0,1 3-3 0,6-8 11 16,1 2-10-16,0 0 2 0,6 1 0 15,-4-5 0-15,4 2-2 0,3-1-3 0,0-2 3 16,2 1 0-16,2-1-1 0,2 0 0 15,0 0 1-15,3 2-5 0,-1-2-2 16,2 0 7-16,1 0-2 0,2 0-4 0,8 0 1 16,-16 0-2-16,8 3-4 0,8-3 3 15,-12 0-5-15,12 0-3 0,-11 1 3 16,11-1-13-16,-11 0 7 0,11 0-2 16,0 0-3-16,-11 0 6 0,11 0 0 0,0 0-4 15,0 0-4-15,-12 0-2 0,12 0 4 16,0 0 2-16,0 0-3 0,-8 0 7 15,8 0-15-15,0 0 10 0,0 0-3 0,0 0-2 16,-8 1 2-16,8-1 1 0,0 0-6 16,0 0 2-16,0 0 3 0,0 0-2 15,-8 3 2-15,8-3-4 0,0 0 9 16,0 0-3-16,0 0 1 0,0 0-1 0,-8 2 3 16,8-2 0-16,0 0 1 0,0 0 0 15,-6 4 4-15,6-4-1 0,0 0-1 16,0 0 0-16,-4 2 1 0,4-2-3 15,0 0-1-15,0 0-1 0,0 0 1 0,0 0-1 16,0 0-1-16,-6 3-2 0,6-3-3 0,0 0 0 16,0 0-2-16,0 0-3 0,0 0-3 15,-7 3-2-15,7-3-7 0,0 0-2 16,0 0-2-16,0 0-101 0,0 0 49 16,0 0 33-16</inkml:trace>
  <inkml:trace contextRef="#ctx0" brushRef="#br0" timeOffset="337258.0506">20431 4989 104 0,'14'-19'115'0,"0"2"-16"16,1 3-9-16,2 3-4 0,0 0-11 16,-3 1-5-16,2 2-12 0,-2 1-1 0,3 1-11 15,-2 4-2-15,-2 0-2 0,1 6-9 16,2 0-1-16,-4 5-4 0,1 5 8 15,-5 7-10-15,-1-1 6 0,-3 7 0 0,-2 3-4 16,-2 5 10-16,-2 3-4 0,-2 1 1 16,-1-2-10-16,-1 1 1 0,2 0-6 15,-1-1 1-15,1-1-2 0,0-6-2 0,2-2-22 16,0 2-23-16,0-2-24 0,2-1-25 16,2-1-24-16,-2-2-275 0,0-2 128 15,2-1 84-15</inkml:trace>
  <inkml:trace contextRef="#ctx0" brushRef="#br0" timeOffset="337516.347">20692 6056 77 0,'14'10'135'0,"2"-3"-8"15,-2 1-1-15,1-5-17 0,4 1-3 16,-2 0-7-16,5-2-9 0,-2-2-6 15,0 0 2-15,-1-2 0 0,-3 0-7 16,-2-2 3-16,-2-4-6 0,-4 3-12 0,-2-5-5 16,-4 1-4-16,-2-1-7 0,-6 1-6 15,-2-3-5-15,-2 3-1 0,-8 1-8 0,4 0-6 16,-5 2-3-16,1 0-23 0,2 1-18 16,-1 3-31-16,4 1-35 0,1 1-33 15,1 1-384-15,3 1 172 0,1 1 113 16</inkml:trace>
  <inkml:trace contextRef="#ctx0" brushRef="#br0" timeOffset="338147.9985">23855 4956 15 0,'14'-5'74'0,"-4"2"-2"15,2 3-5-15,-2 3-13 0,-2 0-8 16,3 4-2-16,-3 8-1 0,-1 0-2 0,-3 10 7 15,-2 1-15-15,-2 7 0 0,-6 5 0 16,-1 2-2-16,-3 5-1 0,-1-2-1 16,1-6 3-16,2-2-2 0,-2-1 2 0,4-5-5 15,2-2-3-15,0 1 1 0,2-3-5 16,0-3-2-16,4-1 2 0,2 4-3 16,2-2-5-16,2-3-17 0,6 2-19 0,-2-2-26 15,5-1-27-15,0-3-193 0,0 0 91 16,-1 1 61-16</inkml:trace>
  <inkml:trace contextRef="#ctx0" brushRef="#br0" timeOffset="338287.0322">24121 5942 105 0,'11'0'159'0,"-11"0"-9"16,8-6-14-16,-2 2-15 0,-2-2-13 15,1 0-16-15,-1 1-35 0,1-1-47 16,-1 0-79-16,-4 0-227 0,2-3 101 0,-6 2 66 15</inkml:trace>
  <inkml:trace contextRef="#ctx0" brushRef="#br0" timeOffset="339442.3323">20377 4809 45 0,'0'0'145'0,"-24"8"0"16,7 10-5-16,-3 8 4 0,-14 27 2 16,-1 11-4-16,-1 10-8 0,-6 19-6 15,0 0-5-15,1 1-2 0,10-17-7 0,-1-4-3 16,2-1-4-16,1-3 1 0,1-4-7 16,0-4-6-16,8-12-12 0,3-8-6 15,-2-3-7-15,4-6-9 0,2-3-4 0,0-1-7 16,3-5-16-16,0-3-19 0,1-1-37 15,2-3-33-15,1-3-51 0,2 1-35 16,2-3-29-16,-2-3-511 0,4-2 231 0,0-3 153 16</inkml:trace>
  <inkml:trace contextRef="#ctx0" brushRef="#br0" timeOffset="339711.9972">20300 5738 42 0,'0'-12'194'0,"-2"3"-4"0,-2 1-10 16,0 1-20-16,-4 1-11 0,-5 2-11 15,0 6-8-15,-6 3-4 0,-5 5-3 0,0 9-3 16,-6 2-1-16,-2 5-3 0,5 3-1 16,-1 3-6-16,9-3-6 15,2 0-8-15,4-1-7 0,9-3-7 0,2-2-3 0,8-1-2 16,7 2-6-16,6-1-9 0,8-5-2 15,5 0-6-15,6-5-4 0,7 2-11 16,-3-5-32-16,1-2-43 0,-3-3-46 16,2 3-61-16,1-4-68 0,1-3-602 0,-2-2 277 15,1-3 183-15</inkml:trace>
  <inkml:trace contextRef="#ctx0" brushRef="#br0" timeOffset="340702.2369">23572 5179 59 0,'0'0'140'0,"0"0"-10"0,0 0 7 16,0 0 4-16,-4 18 4 0,2 1 4 0,0 1-9 15,-2 9-2-15,0 5-5 0,-4 5-4 16,1 1-3-16,-4 7-9 0,1 1-6 16,1-3-8-16,1-4-9 0,2-3-10 15,0-1-9-15,1-10-5 0,0 0-7 0,1-4-6 16,2-2 3-16,0-4 9 0,0-2 8 15,0-6-5-15,2-3-5 0,0-6-12 0,0 0-1 16,0 0-7-16,2-30-5 0,0 7-1 16,-2-7-6-16,4-12-3 0,0-9-3 15,8-24-5-15,-4-3-4 0,9 1-6 16,-5 6 2-16,6 5-3 0,-2 11-1 16,2 9-4-16,-2 4 1 0,5 3-2 0,1 2-2 15,6 4-2-15,-6 5 2 0,2 4-3 16,1 3-1-16,5 3-1 0,-3 5-1 0,-4 4-1 15,1 1 1-15,-3 6 1 0,0 6-1 16,-4 0 1-16,-2 7 2 0,-3 7 0 16,-5 2 1-16,-3 5-1 0,-6 2 2 0,-4 7-6 15,-3-2 6-15,-2 1 0 0,-3 0-1 16,-1-3 1-16,-2-1 0 0,0-1 0 16,0 0-1-16,0-3 2 0,5-6-3 0,1 1-1 15,2-5 0-15,3 0-1 0,2 0 0 16,2 0 1-16,4 1 2 0,6-1-1 15,3 2-2-15,2-2 0 0,6 1 1 0,0 0 3 16,0 0-3-16,7 3 2 0,-6-2-2 16,-1-2 0-16,1 2 2 0,-2-1-4 15,-2-1 4-15,-2 1-1 0,-6-2 3 16,1 2 2-16,-5-2-2 0,-6 3 4 0,-2-3-2 16,-5 4 0-16,-7-1 1 0,-4 0-1 15,-9 0 0-15,-5 0-3 0,-8-2 2 0,-3-1-3 16,5-5-5-16,2 0-8 15,2-3-16-15,7-1-24 0,3-2-30 0,5-3-37 16,8 0-47-16,2-5-33 0,7-4-25 16,8-2-605-16,3-6 281 0,10-8 185 0</inkml:trace>
  <inkml:trace contextRef="#ctx0" brushRef="#br0" timeOffset="340962.6415">24441 4680 157 0,'4'-9'186'0,"-2"5"-20"0,-2 2-8 16,0 2 8-16,0 0 4 0,-8 33 1 16,1-7-2-16,-5 17-8 0,-6 28-8 15,0 9-8-15,-8 30-11 0,1 0-7 16,-1 0-9-16,-4 2-9 0,3-3-9 0,2-5-10 16,4-20-4-16,-3 0-14 0,1-5-3 15,4-5-6-15,0-4-10 0,4-14-5 16,2-10-6-16,1-3-5 0,2-9-4 0,2-7-3 15,2 0-3-15,0-5-8 0,2-2-23 16,2-3-36-16,-2-2-34 0,1-4-48 16,3-1-52-16,3-5-56 0,1 0-592 0,2-5 280 15,-6 0 184-15</inkml:trace>
  <inkml:trace contextRef="#ctx0" brushRef="#br0" timeOffset="362349.3165">26843 8287 158 0,'-5'-6'198'0,"5"4"-14"0,0 2 3 16,0 0 5-16,-4 18-9 0,4-3-4 16,2 4-11-16,-2 7-13 0,2 3-8 0,-2 1-11 15,3 5-14-15,-3 7-9 0,2-3-11 16,-2 3-9-16,0 2-9 0,-2 0-9 15,2 0-6-15,-5-1-10 0,3-1-16 0,-2-4-27 16,2-1-41-16,-2-7-35 0,2-2-38 16,0-5-24-16,2-2-8 0,-2-6-19 15,0-6-24-15,0-6-476 0,2-3 221 16,0 0 146-16</inkml:trace>
  <inkml:trace contextRef="#ctx0" brushRef="#br0" timeOffset="362621.7081">26672 8542 442 0,'-18'-43'39'0,"6"4"26"16,0 8 14-16,2 3 25 0,2 3 4 15,6 0-2-15,2 2-1 0,8 1 7 16,8 1 5-16,9-1 7 0,15 3-5 0,13 4 4 16,29 4-4-16,11 9-7 0,8 5-9 15,2 13-7-15,18 9-3 0,-9 8-7 16,-15 6-6-16,-5 9-1 0,-27-4-1 0,-13 7 2 16,-9 10-2-16,-13 4-1 0,-14 8-3 15,-18-7-2-15,-12 10-1 0,-18 1-5 16,-21 12 7-16,-13-5-6 0,-12-8 3 15,-6-4 0-15,-9-11 1 0,-10-2-6 0,2-9-6 16,4-8-3-16,14-14-3 0,3-6-12 16,3-4 2-16,18-8-10 0,9-4-16 15,11-6-34-15,1-9-53 0,6-4-56 0,7-6-59 16,8-7-54-16,8-7-44 0,7-6-671 16,8-8 324-16,8-3 214 0</inkml:trace>
  <inkml:trace contextRef="#ctx0" brushRef="#br0" timeOffset="362829.717">27761 8374 54 0,'24'-19'214'16,"5"-2"-9"-16,3 2-13 0,11-2-13 15,23-7-14-15,9-1-14 0,10 2-20 0,4 0-10 16,23-1-12-16,-21 5-13 0,-4 4-12 0,-6 0-24 15,-10 4-45-15,-15 4-41 0,-15 3-42 16,-9 4-22-16,-8-1-14 0,-9 5-16 16,-7 3-346-16,-8-3 159 0,0 0 104 15</inkml:trace>
  <inkml:trace contextRef="#ctx0" brushRef="#br0" timeOffset="363021.8367">28604 8082 574 0,'-38'4'-2'0,"7"-2"22"16,5 3 26-16,5-4 3 0,1 4 6 15,8 0 13-15,2 2 17 0,-2 7 6 16,4-1 8-16,4 6 12 0,2 2 1 0,0 5 8 15,4 2 0-15,4 8-5 0,0 0 0 16,1 3-8-16,2 7-4 0,-1 2-8 16,0 3-10-16,-4 1-5 0,1-1-10 0,-3 4-5 15,-4-1-5-15,-1-1-8 0,1-2-5 16,-4-1-15-16,-2 0-29 0,0-5-36 16,-4 1-42-16,6-8-33 0,-2-3-49 0,-3-3-47 15,1-4-476-15,-1-5 231 0,2-6 152 16</inkml:trace>
  <inkml:trace contextRef="#ctx0" brushRef="#br0" timeOffset="363769.7163">26436 10700 77 0,'-4'18'167'0,"0"8"-15"16,0 5-6-16,0 6-11 0,-2 5-4 15,-1 7-9-15,-4 5-13 0,1 0-7 0,-3 16-11 16,1-11-10-16,1-9-9 16,-2-3-5-16,1-5-9 0,4-7 1 0,-4-5-6 15,4-6-7-15,0-6-2 0,-1-7-5 16,1-7-4-16,1-6-6 0,7 2-4 0,-13-21-1 16,7 5-3-16,4-9-5 0,0-5-2 15,2-2-2-15,4-8 1 0,0 1-6 16,5 0 0-16,-1 1-1 0,3 4-3 15,2 2 2-15,1 7 0 0,2 6-5 0,0 6 1 16,1 6 3-16,4 4 6 0,4 7 1 16,1 7 3-16,6 5 3 0,4 6 2 15,4 5-2-15,11 13 0 0,0-2 1 0,-5 4 2 16,-5-10 2-16,-10-5 3 0,1 0 7 16,-4-8 9-16,-10-4 9 0,2-2 20 15,-2 0 29-15,-3-5 5 0,0-5-4 0,-2-6-7 16,-1-5-5-16,2 1-8 0,-4-9-6 15,0 0-5-15,-1-9-7 0,-1-4-11 16,3-5-2-16,0-12-7 0,-1-1-8 16,-2-1-2-16,2-2-1 0,0 5-10 0,-2 7-14 15,-2 3-8-15,1 7-24 0,-1 3-36 16,-1 4-24-16,1 6-9 0,2 5-16 16,1 6-20-16,1 4-32 0,3 8-32 0,2 5-33 15,-1 8-558-15,6 6 267 0,-1 0 176 16</inkml:trace>
  <inkml:trace contextRef="#ctx0" brushRef="#br0" timeOffset="364798.6022">27626 11214 68 0,'4'-7'162'0,"-4"-1"8"0,-2-1 4 16,-2-1-9-16,-4 1-7 0,-3 0-10 16,-6-2-5-16,-2 3-11 0,-5 2-5 15,-2 1-9-15,-2 1-7 0,0 7-10 16,1-2-10-16,-1 7-13 0,5-1-7 0,-1 5-7 15,6 0-6-15,2 1-8 0,4 0-4 16,4 2-4-16,4-1-3 0,4-3-4 16,4 0-2-16,4 1-3 0,4-3-2 15,4-5-4-15,2 1-1 0,2-5 0 0,1-3-3 16,5 0-4-16,-4-3 2 0,2-3-2 16,-1-3-3-16,-1 2-1 0,-4-3 1 15,2 2-4-15,-6-3 5 0,-1 3 0 16,0 0 1-16,-3 1 11 0,1 1 2 0,-3 0-1 15,-2 2-5-15,0 4-4 0,0-2 0 16,-6 5-4-16,0 0-1 0,10 8-2 0,-8-2 2 16,0 1-5-16,0 4-1 15,4-4 0-15,1 4 0 0,1 0-1 0,1 1 1 16,1 0-3-16,1-3 6 0,1-2-5 16,4 1 1-16,-2-2 0 15,3-2-1-15,-4-2 1 0,4-4-3 0,-1-2 2 0,2 0 1 16,-4-2-2-16,2-1 1 0,-2-5-1 15,-1 1-1-15,-3 0 0 0,5-3 1 0,-2 0-3 16,-3-1-1-16,2 1 2 0,-4 1 2 16,0 5-2-16,0-3 0 0,-1 4-3 15,-3 0 0-15,2 1-2 0,1 0 0 16,-1 4 2-16,3 2 2 0,-9 0 1 0,14 3 1 16,-3 4-2-16,-2-2 3 0,1 2-1 15,2 4 0-15,-1-1 0 0,4 2-1 16,0 1-1-16,-3-1 0 0,6 0 1 15,-2 3 2-15,0-4-2 0,-2 1 0 0,1-3 1 16,0 1-1-16,-2-3 3 0,-1 1-2 16,0-3-1-16,0 0 0 0,0-1 6 15,-1-4-6-15,1 0 3 0,-1-4-1 0,4-1-2 16,-3-2 1-16,4-2 2 0,-2-3-3 16,1-1 0-16,0-2 0 0,0-2-3 15,-1 1 4-15,0 0-3 0,-4-1-2 0,0 5 2 16,1-2 0-16,-2 3-2 0,-1 0-2 15,0 1 1-15,-1 2-1 0,-1 2-3 16,0 3 3-16,3-1 0 0,-3 4 3 16,3 0-2-16,-9 0 2 0,16 6 1 0,-7-3-2 15,-2 3 2-15,1-2-1 0,-2 3 1 16,-2-2 1-16,3-1-1 0,-3 1 2 16,0-2 0-16,3 0 4 0,-5 0 3 0,-2-3-3 15,8 2 0-15,-8-2-3 0,0 0-2 16,11-9-2-16,-7 1 2 0,2 2-1 15,-2-1 0-15,2-1-1 0,4 1 0 0,-2-3-1 16,0 4 1-16,5-1-2 0,-2-1 1 16,4 3 0-16,-1-1-1 0,1 2 0 15,2 0 0-15,0 0 1 0,0 1 0 0,2-1 3 16,0 2-1-16,0-2-1 0,-2 0 3 16,0 0-2-16,2-2 2 0,-2 1 3 15,0 0-2-15,-3-4-2 0,4 2 1 16,-6-2 0-16,1-2 2 0,0 0 0 0,-3 2-3 15,-3-1 1-15,1 3 1 0,-4-1 3 16,0 1-3-16,0 1 1 0,1 2 0 16,-5 4 1-16,5-4-1 0,-5 4 1 15,0 0 1-15,4 14 6 0,-2-7 5 0,2 2-3 16,2 2 2-16,2 2 6 0,1-1-8 16,2 1-1-16,3 1-2 0,-1 2-3 0,0-5-8 15,0 1-40-15,-1-3-38 0,-2-1-43 16,2-3-49-16,-2 1-35 0,-2-6-30 15,1-2-579-15,-9 2 277 0,4-9 183 16</inkml:trace>
  <inkml:trace contextRef="#ctx0" brushRef="#br0" timeOffset="365000.7059">27999 10605 22 0,'-32'7'160'0,"12"3"7"16,10 0 9-16,6-3-1 0,6 3-1 15,6-3-11-15,6-1-14 0,0-2-13 0,5 2-13 16,-2-3-10-16,2-2-11 0,-3-1-1 16,-4-1-6-16,-2 0-11 0,-4-7-9 15,-6 2-14-15,0 6-31 0,-16-13-33 16,-4 7-39-16,-5-2-48 0,-11 3-50 0,-6-3-483 16,-9 0 212-16,-3 3 140 0</inkml:trace>
  <inkml:trace contextRef="#ctx0" brushRef="#br0" timeOffset="365422.3482">25340 7782 43 0,'-17'6'210'0,"3"10"4"0,-2 12 2 0,4 18 8 16,-5 29 4-16,2 16 3 0,-2 35-1 15,3 26 5-15,5 25-11 0,0 62 2 16,5 5-6-16,0 12-18 0,6 12-6 0,0 4-11 15,-2 0-15-15,6 3-13 0,1-4-13 16,-2-11-13-16,3-7-11 0,0-12-9 16,-2-16-8-16,1-49-14 0,1-6-6 0,3-8-24 15,-2-13 6-15,-1-15-13 0,-2-32-10 16,0-11-18-16,-2-11-20 0,4-22-19 16,-4-14-16-16,0-8-18 0,-2-16-32 15,-2-8-43-15,0-13-30 0,0 1-28 0,-2-31-35 16,4-12-35-16,-4-18-41 0,2-41-741 15,2-39 351-15,-6-19 233 0</inkml:trace>
  <inkml:trace contextRef="#ctx0" brushRef="#br0" timeOffset="365967.072">25101 7343 34 0,'51'-13'142'16,"13"2"-1"-16,29-5-8 0,42-2-1 0,19-1-6 15,9 0-5-15,9 0-11 0,59-3 2 16,10 1-4-16,11 2-6 0,6 2-8 15,0-4-8-15,9 4-5 0,12-2-5 0,3 4-10 16,-5 1-2-16,-12 4 1 0,-3-1 1 16,-9 5-1-16,-53 1-4 0,-5 2-5 15,-9 0-4-15,-12 2 2 16,-18 1-1-16,-9 0-5 0,-38 0 0 0,-3 0-7 0,-12 4 1 16,-5-1-2-16,-22 1-4 0,-10 2-2 15,-3 3-3-15,-6 4 1 0,-1 3 4 0,-5 5 2 16,-4 6 1-16,7 16 6 0,-8 9 2 15,-9 12 1-15,-2 14 5 0,-4 32 1 16,-4 11 4-16,-8 14-4 0,-1 9 2 16,-3 6 0-16,-4 11-1 0,-2 15 4 0,0 10 0 15,-4 43-2-15,-2-48 3 0,-5 38-4 16,0-40 1-16,-2 44-2 0,-5-12 1 0,0-41 0 16,4-5-13-16,-1-7 1 0,6-5-1 15,1-6-6-15,2-5-3 0,1-10 0 16,5-24-3-16,0-8-5 0,2-7-2 15,-4-5-2-15,0-19-23 0,2-12-28 16,-4-6-29-16,0-9-36 0,-2-6-45 0,0 1-53 16,-4-6-50-16,-2-7-47 0,-5-1-731 15,-2-8 346-15,-8 2 229 0</inkml:trace>
  <inkml:trace contextRef="#ctx0" brushRef="#br0" timeOffset="366567.7184">24764 12497 26 0,'-8'0'182'0,"8"0"-18"16,-11 1-6-16,7 1-7 0,4-2 10 0,0 8 3 16,0-8 4-16,13 7 0 0,-1-3-5 15,10 0-4-15,10-2 0 0,10 0-8 0,21-1-7 16,30-4-6-16,18-3-3 0,45-9-9 15,20 0 0-15,14-1-9 0,58-2 0 16,6-1-11-16,11-2-8 0,16 3 10 16,5-1 4-16,8 3 4 0,4 0 0 0,5 1-10 15,-4-1-11-15,-10 7-11 0,-9 1 3 16,-11 3-3-16,-16 5-4 0,-57 0-9 16,-6 0-7-16,-10 0-6 0,-13 1-2 0,-8 3-5 15,-11-2-6-15,-31 0-5 0,-5 2-4 16,-4-2-6-16,-11 2-2 0,-6-1-2 15,-16 0-3-15,-16-2-3 0,-13 1-3 0,-1-1 1 16,-7-1-2-16,-6 3 1 0,-5-3-1 16,-4 2-2-16,-2-2 2 0,-1 1-3 15,-6-1 1-15,1 0-5 0,-2 0 1 0,0 0 0 16,-5 0-3-16,0-1 1 0,-8 1 1 16,16 0-3-16,-12-2 0 0,2-2-1 15,-4 1-8-15,2-5-9 0,-4 0-8 16,-2-5-17-16,-2-3-14 0,-2-4-30 0,-6-7-32 15,0-3-32-15,-5-8-46 0,0-5-64 16,0 1-54-16,-13-16-919 0,8-7 417 0,-4 0 276 16</inkml:trace>
  <inkml:trace contextRef="#ctx0" brushRef="#br0" timeOffset="394403.1166">27802 11514 79 0,'-2'-6'192'0,"2"6"-7"16,0 0-9-16,-4-8-11 0,4 8-9 15,0 0-7-15,-5-2-8 0,5 2 3 0,0 0 10 16,-6 27 10-16,0-5 0 0,-3 12 1 16,-2 11-3-16,-5 22-4 0,-4 7-11 15,-3 6 1-15,-4 1-18 0,-2 23-5 16,-6-2-14-16,1 5 6 0,0-2-7 0,3-4-7 15,5-20-10-15,-1 2-11 0,4-1-10 16,1-6-6-16,1-4-5 0,2-3-8 0,4-14-3 16,3-9-5-16,2-6-4 0,0-6-6 15,2-1-6-15,2-7-17 0,0-1-26 16,-1-4-20-16,3-2-21 0,0-4-32 16,-1-5-35-16,-1-3-39 0,2-3-25 0,-3 0-24 15,-1-6-28-15,8 2-14 0,-14-7-641 16,0-1 304-16,4-3 200 0</inkml:trace>
  <inkml:trace contextRef="#ctx0" brushRef="#br0" timeOffset="394729.6903">26868 12984 68 0,'-6'6'122'0,"4"1"-6"0,0 4 5 16,0-1-4-16,4 4-5 0,2 3-4 15,2 2-3-15,3 0-9 0,3 2-7 0,2 0-11 16,0-3-7-16,4 1-6 0,0 1-6 15,1-4-4-15,0-3-10 0,4-1-13 16,-1-3-18-16,3-4-17 0,1-1-21 0,-4-4-7 16,8-4-9-16,0-3 3 0,4-5-1 15,-1-1 1-15,8-6 8 0,-3-5-1 16,0 2 7-16,-2 1 9 0,-4 2 15 0,-3 2 10 16,-7 3 14-16,-1 2 15 0,-2 0-8 15,-4 4 16-15,-1 4 4 0,-5 4 15 16,-2 3 7-16,-3 2 3 0,-2 7 0 15,-4-1 0-15,-2 6-5 0,-6 1-10 0,2 4 0 16,-2 0-6-16,-3 2-7 0,-2 2-5 16,0-1-6-16,1 2-26 0,1-6-43 15,2 4-55-15,5-2-61 0,-2-2-492 0,4-5 217 16,2 4 143-16</inkml:trace>
  <inkml:trace contextRef="#ctx0" brushRef="#br0" timeOffset="395862.1346">26707 13334 137 0,'-18'44'140'15,"1"2"-10"-15,2-2-7 0,0 4-7 16,-7 19-9-16,0-3-14 0,-2 1-5 15,3-3-11-15,-1-9-8 0,6-12-4 0,-1-1-8 16,2-8 2-16,0-7 3 0,5-1 3 16,-3-5-6-16,2-6-2 0,3-4-5 0,0-3-8 15,2-6-2-15,6 0-8 0,-12-14 0 16,10 1-9-16,4 0-1 0,0-3-1 16,3 1-3-16,2 2-1 0,1 1-5 0,2-1 3 15,1 5-5-15,4 1 3 0,0 1 0 16,1 4-7-16,4 2 6 0,0 2-1 15,8 2-2-15,2 0-2 0,-1 1 5 16,7 1-5-16,3 0-3 0,1-2 2 0,0 1 2 16,-4-5-1-16,0 0-3 0,2-7 6 15,0 1 0-15,-4-2 8 0,-2-3-5 16,-3-2 4-16,-5 1 3 0,-3-1 8 16,-2-4-1-16,-6 1 5 0,-3 1 0 0,-4 2-1 15,-1 0 0-15,-3 1 1 0,-4 2 1 16,-1 1-2-16,-1 3-3 0,-2 0 1 15,-2 6-3-15,8 0-2 0,-15 6-3 0,7 1-1 16,1 5-3-16,3 4 0 0,1 4 0 16,1-1-3-16,7 1-1 0,-1 3-1 15,5 2-2-15,1-3-6 0,7 2-7 0,0 0-30 16,4-5-30-16,3-6-26 0,1-2-30 16,3-4-18-16,4-4-9 0,1-3-11 15,1-2-3-15,6-5-3 0,0-3 8 0,5-4 18 16,-3 0 12-16,-1-4 14 0,-10 3 25 15,1-2 26-15,-2 0 26 0,-8 0 31 16,0 1 23-16,-8 1 14 0,-5 2 9 16,0 1 10-16,-7 3 7 0,-2 2 2 0,-4 0-1 15,-3 2 8-15,-2 1 1 0,-1 4-9 16,10 0-3-16,-26 9 1 0,14-2-13 16,-1 5-3-16,1 2-4 0,1 3-1 0,2 2-4 15,5 0-3-15,0 2-4 0,4-1-3 16,2-2-1-16,2-1-4 0,1-1-1 15,3-1 0-15,3-3 0 0,-1-3-7 16,1-3 8-16,1-2-7 0,2-4 1 0,0-4-2 16,-1-2 2-16,2-2-5 0,0-3 5 15,-3-1 5-15,-2-1 0 0,4 1 7 0,-4-1 6 16,-2 4 5-16,3-3 2 0,-4 5-1 16,-1-1-4-16,0 2 2 0,0 1-7 15,-1 3-3-15,-5 2-4 0,0 0 0 0,14 10-3 16,-10-3-1-16,3 1-2 0,0 5-3 15,-3 1-1-15,2 0 0 0,2 2 0 16,-2-1-5-16,4 0-4 0,-2 0-7 16,0-3-15-16,1 1-27 0,1-5-25 15,-1 0-30-15,-1-5-30 0,3 1-29 0,-3-4-37 16,2 0-460-16,2-4 223 0,-2-2 148 16</inkml:trace>
  <inkml:trace contextRef="#ctx0" brushRef="#br0" timeOffset="396195.2456">28240 13830 44 0,'0'0'105'0,"0"0"-7"15,0 0-7-15,12 11-10 0,-4-3-4 0,-4 1-9 16,2 3 2-16,-2 1-13 0,2 2 0 16,-2 1-11-16,-2-1-1 0,1 0-2 15,-3 2 1-15,0-4 1 0,-3 2 10 16,1-1 12-16,-2-2 14 0,0-3 2 0,0 0 7 16,-2-2 1-16,2-4 4 0,-1 0-4 15,5-3-8-15,0 0-10 0,-7-13-7 16,11 1-8-16,4-1-7 0,2-5-10 15,2-1-22-15,3 0-36 0,5-4-41 0,0 2-30 16,-2 2-44-16,-6 0-453 0,3 0 199 16,-9 2 131-16</inkml:trace>
  <inkml:trace contextRef="#ctx0" brushRef="#br0" timeOffset="396745.4642">25245 13361 53 0,'0'0'156'15,"0"0"-12"-15,-2-6-7 0,2 6-4 16,0 0-9-16,0-5-10 0,0 5-11 16,0 0-14-16,0-10-3 0,0 4-8 15,0-1-7-15,0-1-5 0,0 1-6 0,2-1-6 16,0-1-5-16,2-1-2 0,0 1-9 15,3-3-4-15,2 1-3 0,1 1 0 16,2 1-4-16,2-1-6 0,2 5 5 0,3 0-1 16,3 5 4-16,5 1-2 0,2 5-3 15,8 1 0-15,1 5-3 0,8 3 3 16,3 2-1-16,-1 2 0 0,1-2-3 0,-2 0 3 16,-1 1-6-16,-1-3 10 0,-9-4 4 15,-4-2 10-15,-4-3 8 0,-1 0 9 16,-4-6 1-16,-2-1 0 0,1-5 1 15,-2-5-1-15,0-2-6 0,-3-3-3 0,1-8-6 16,0-4-4-16,-4-1-4 0,-1-1-3 16,0 0-6-16,-1-1-3 0,-3 0-8 15,-1 5-22-15,1 1-33 0,0 2-38 0,1 0-38 16,0 4-41-16,3 3-52 0,0-2-546 16,6 3 256-16,2-1 169 0</inkml:trace>
  <inkml:trace contextRef="#ctx0" brushRef="#br0" timeOffset="398097.5616">28862 13828 48 0,'-2'13'117'16,"0"3"-16"-16,0 1-2 0,0 0-14 0,0 2-4 15,0-2-5-15,0 0-12 0,2 0-3 0,-2-1-1 16,0-4-6-16,2-2-2 0,-3 0 1 15,3 0 5-15,0-2 1 0,0-2-1 16,0-6-5-16,5 1-8 0,-5-1-8 16,10-10-1-16,-2 1-6 0,3-3 0 0,2 0-2 15,-1 1-5-15,1 0 2 0,0 0-4 16,0-1-5-16,-1 6 1 0,0-3-6 16,-2 1-1-16,0 3 0 0,-2 1 3 0,1 4-4 15,-1 0 2-15,3 2 3 0,-2 4-4 16,3-1-2-16,-2 3 3 0,0-3-3 15,2 2 1-15,-2-1 0 0,3 2 4 16,0-3 3-16,0 1-2 0,1-4 3 0,2 1 0 16,-4-3 6-16,2 0-6 0,4-6 4 15,-4 0 3-15,3 0 0 0,-2-3 1 16,-2 2 2-16,-1-5-2 0,2 0 3 0,-4 1-3 16,0 1 0-16,-1-1-1 0,-3 4 3 15,1-1 1-15,-1 0-5 0,1 2 0 16,-3 3-4-16,-2 1 0 0,-2 2-2 15,0 0-3-15,0 0 0 0,0 0-2 0,6 15-2 16,-2-9 0-16,-2 3-1 0,2-1-5 16,0-1-6-16,4 1-6 0,-4 0-4 15,4-3-8-15,0 1-5 0,3-2-5 0,2-4-9 16,-1 2-2-16,5-6-2 0,1 2 1 16,-2-1 0-16,1-3 3 0,0 0 3 15,0 0 6-15,-2-1-3 0,0 1 2 0,-3 0 6 16,4 1 2-16,-6 1 7 0,-2-2-5 15,3 2 7-15,-5 0-5 0,3 0 11 16,-3 3-3-16,0-3 1 0,1 2-8 16,-1 0 10-16,-6 2 1 0,8-3-4 0,-4 0 0 15,-4 3 1-15,0 0 3 0,0 0 2 16,14 6-3-16,-10-2 3 0,0 0 1 16,2 0 1-16,0 1-3 0,1-1-10 15,1 2-3-15,1 0 0 0,1-1 0 0,1-1-2 16,-1-2 3-16,4 0 5 0,-2-2-6 15,0-2 2-15,4 0 5 0,-2-2 0 0,1 0 5 16,0-2-4-16,-2-1 3 0,-1-1 7 16,-2-1-5-16,2 2 9 0,-4 1 11 15,0-1 7-15,-1 1 6 0,-1 0 3 16,-2 1-3-16,1 3 2 0,-5 2-8 0,0 0 1 16,0 0-2-16,0 0-1 0,6 14-2 15,-8-2-2-15,2-1-1 0,-2 6 1 16,0 4 0-16,2-2-1 0,-3 6-2 15,1 1 0-15,0 1-1 0,-2 2-3 0,2-1-2 16,-2-1 0-16,-3 1-11 0,3-4-11 16,0 0-21-16,-2-4-21 0,0 3-27 15,-2-9-30-15,2-2-339 0,0 1 154 16,-2-7 102-16</inkml:trace>
  <inkml:trace contextRef="#ctx0" brushRef="#br0" timeOffset="400252.1156">25736 10084 77 0,'28'-3'105'0,"10"-3"-2"0,15-1-3 0,29-7-3 16,9-3-7-16,28-4-2 0,18-2-5 15,13 1-9-15,20-5 0 0,12 1-8 16,50-5-3-16,-2 1-10 0,2 1 1 0,-1-2-5 16,-1 1-4-16,-5 0-7 0,-50 5-2 15,-3 1 0-15,-7 1-3 0,-8 2-8 16,-9 1 0-16,-8-1 2 0,-13 2-4 16,-28 3-4-16,-6 1-1 0,-10 0-3 0,-19 3 0 15,-16 4 3-15,-7 0 3 0,-6-1 1 16,-7 4 7-16,0-1 5 0,-8 3-5 0,0-2 1 15,-4-1-3-15,1 4-4 0,-2-1 0 16,-4 0-6-16,1-2 0 0,-1 4-2 16,0-1 0-16,-3-2-5 0,0 2-5 15,1-1-8-15,-3 2-19 0,3 0-27 16,-3-1-24-16,-6 2-22 0,11-3-19 0,-11 3-24 16,0 0-329-16,6-3 159 0,-8-1 105 0</inkml:trace>
</inkml:ink>
</file>

<file path=ppt/ink/ink1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16:07.560"/>
    </inkml:context>
    <inkml:brush xml:id="br0">
      <inkml:brushProperty name="width" value="0.05292" units="cm"/>
      <inkml:brushProperty name="height" value="0.05292" units="cm"/>
      <inkml:brushProperty name="color" value="#FF0000"/>
    </inkml:brush>
  </inkml:definitions>
  <inkml:trace contextRef="#ctx0" brushRef="#br0">23996 1710 2 0,'0'-5'67'0,"0"5"-9"0,0-10 3 0,0 4-2 16,0 6-5-16,2-7 3 0,-2 7-1 16,2-8 3-16,-2 4-7 0,0 4-4 15,0-7 2-15,0 1-8 0,0 6 0 0,0-9-5 16,0 3 3-16,-2 0-7 0,0 0 0 16,0-1 1-16,0-1-6 0,0-1 3 15,0-1 3-15,-2 1-6 0,0-5-4 0,-4 1 0 16,0-2 0-16,2 2-3 0,-2 0 3 15,1-4 0-15,-1 6 5 0,1-3-3 16,1 4 1-16,0 0 2 0,1 1-3 16,-1 1-6-16,2 2 5 0,0-1-5 0,0 3-1 15,0 0 1-15,4 4-4 0,-12 8-1 16,8 5 1-16,-2 10 0 0,-2 13 1 0,-1 13 2 16,-4 26 2-16,1 3-6 0,-1 6 2 15,1 2 0-15,-2 6-2 0,2-3-4 16,2-6 5-16,-4-1-3 0,4 0 2 15,-3-4-6-15,1-7-4 0,3-12 6 16,-2-14 3-16,5-8-7 0,-2-5 3 0,4-4-6 16,-2-4 6-16,0-8 3 0,2-3 2 15,0-5-7-15,0-5-5 0,4-3 5 0,-8-14-2 16,4-3 1-16,4-2-1 0,2-8 0 16,2 1-2-16,2-3-2 0,2 2-2 15,4 5 0-15,-2-2-5 0,2 5 2 0,1 6 1 16,4 0 1-16,-2 5-1 0,7 5 3 15,-2 3-2-15,8 3 3 0,1 5-1 16,7 2-2-16,0-1 1 0,1 5 1 0,5 4 1 16,0 0-2-16,1-1-2 0,-1-2-10 15,-9-2-2-15,1-1-10 0,-2-1-20 16,-4-4-21-16,-5-1-21 0,-3-6-31 16,-2-3-360-16,-3-7 162 0,-2-1 107 0</inkml:trace>
  <inkml:trace contextRef="#ctx0" brushRef="#br0" timeOffset="171.2304">24172 2080 19 0,'23'-11'72'0,"-2"3"-2"0,0 0-5 15,-1 1-6-15,-2 1-13 0,2 0-19 16,-2-1-25-16,0 1-36 0,-3 0-77 15,1-2 37-15,-8-1 26 0</inkml:trace>
  <inkml:trace contextRef="#ctx0" brushRef="#br0" timeOffset="313.9208">24011 1448 98 0,'8'-15'98'0,"5"1"-5"0,2 3-14 16,4-1-3-16,6 3-16 0,5 1-6 0,2 2-17 15,1 2-30-15,4 6-33 0,1 4-170 16,2 5 66-16,2 7 45 0</inkml:trace>
  <inkml:trace contextRef="#ctx0" brushRef="#br0" timeOffset="1179.6126">24802 2246 47 0,'4'23'101'15,"-1"-3"4"-15,-1-1-17 0,3-3-8 16,-3-1-5-16,0-3-7 0,2-3 1 0,-4-2-10 16,2 2 1-16,2-6 1 0,-2 1 1 15,-2-4-7-15,0 0-5 0,17-16-4 16,-11 3-3-16,7-3-8 0,-2-3-2 0,1-5-2 16,2 3 1-16,-2-1-9 0,3 2 0 15,-3 3-2-15,1 0-3 0,-2 6-1 16,-1-1-1-16,0 4 4 0,4 4-1 15,-4 1-3-15,0 3 4 0,6 6-3 0,-4-1-3 16,5 5-2-16,-2 1-2 0,4 4 0 16,-2-1 2-16,0 1 1 0,2 1-5 15,0-4 0-15,0-2-3 0,5-1 7 0,-6-3 8 16,3-4 4-16,3-5 0 0,2-5 10 16,1-5 1-16,0-6 6 0,-2-4-1 15,5-10 4-15,6-18-3 0,-2-7-6 16,-5-4-4-16,-1-8-3 0,-2-4-3 0,-3 1-4 15,-7-1-5-15,-2 14-1 0,-6 11 4 16,-4 7 9-16,0 4 4 0,-2 10 2 0,1-2 0 16,-1 10-4-16,0-1-4 0,-2 9-7 15,-4 5 1-15,1 5-1 0,3 2-5 16,-10 21-2-16,4 1 3 0,2 8-7 0,-2 9 3 16,3 5-5-16,3 12-4 0,0 0-6 15,3 1 1-15,3-1-12 0,0-1-1 16,2-2 3-16,1-3-1 0,1-3 0 0,1-2 1 15,2-12-1-15,-1 1 1 0,2-7 1 16,-2-3 3-16,4-7-2 0,2 0 5 16,1-8 1-16,4-5-1 0,0-2 1 15,5-4 0-15,-1-3 0 0,1-3-1 0,-2-2 1 16,-2-1 4-16,0 1-2 0,-1 1-1 16,-1 2-4-16,-6-1 6 0,-1 3-6 0,-2-1 2 15,0 1-5-15,-3 4-5 0,-2 1-1 16,3 1 8-16,-2 5 1 0,1 0 2 15,-2 1-3-15,6 5 3 0,-6-3 2 16,2 3 1-16,3-1-2 0,-3-1-2 0,6-1 2 16,-4 1 1-16,3-4-1 0,-2 1 3 15,3-5 0-15,2 0 1 0,-3-6-3 0,3 0 0 16,2-5 0-16,0-3-2 0,2 1 1 16,-3-3 1-16,-3 3 0 0,2 0 0 15,-4 2-1-15,-1 1 1 0,0 0 1 16,-5 2-1-16,3 3 1 0,-3-2-1 0,1 4-1 15,-9 1 2-15,19 4 0 0,-11-2 0 16,3 1-2-16,0 1 3 0,-1 1 1 16,1 0 0-16,1-2 2 0,-1 2 5 15,-2-4-1-15,1 1 3 0,0 1 4 0,0-2 2 16,0-1 0-16,-10 0-3 0,12-6 0 16,-8 0 0-16,-1-1-2 0,-3 0-2 15,-3-1-10-15,-3-1-4 0,-2 1-7 0,-10 0-19 16,2-1-25-16,-10 4-23 0,-3-3-21 15,-9 1-35-15,-2 1-395 0,-5-1 181 16,3 3 119-16</inkml:trace>
  <inkml:trace contextRef="#ctx0" brushRef="#br0" timeOffset="1994.601">26803 2202 106 0,'9'34'118'15,"-1"0"-5"-15,-6 0-5 0,0 0-9 16,0-5-8-16,-2 4-12 0,0-2-6 0,-2-1-8 16,0-2-2-16,0-1 1 0,0-4-4 15,0-2 9-15,2-4 11 0,-2-3-3 16,0-3-6-16,0-6-8 0,-1-2-4 0,3-3-4 16,0 0-31-16,-13-25-3 0,9 6 2 15,2-8-4-15,0-4-5 0,2-1 2 16,4-4-2-16,0-2-3 0,5 3-1 0,2 0-2 15,1 2-1-15,3 3-5 16,2 1 7-16,2 6-2 0,0 0-5 0,0 6 1 16,-3 4 2-16,4 3 3 0,-5 2-4 0,0 3 1 15,-3 5 0-15,-1 0-2 16,-1 3 1-16,-1 2-1 0,-4 3 0 0,1 1 1 16,-4-2-7-16,-2 3-2 0,2-1 0 15,0-1-7-15,-2-2-3 0,2 0-4 0,-2-6-14 16,6 3-24-16,-6-3-5 0,0 0 3 15,20-17 2-15,-12 6 3 0,5-1 8 16,3-3 9-16,0 1-6 0,0 3 11 0,1 0 5 16,-4 1-6-16,-3 3 6 0,3-1 0 15,-2 4 12-15,-2 3-2 0,1 1 4 0,0 1 9 16,1 3-7-16,-2 2 5 0,3 2-1 16,-1-2 10-16,1 1 3 0,1-1 5 15,0 0 5-15,1 0-3 0,0-5 8 16,0 0-3-16,3-2 2 0,0-5 2 0,2 0-8 15,1-1 4-15,0-3 1 0,-5 1 5 16,0-2 11-16,0 4 1 0,-3 1 4 16,-1-1-5-16,0 4-1 0,-3-1-6 15,0-1 0-15,4 8-3 0,-2-1-8 0,4 3 4 16,1 4 0-16,2 4 2 0,4 4-2 16,1 5 0-16,5 7 5 0,-1 5 0 0,1 4-2 15,-6 3-3-15,7 21-1 0,-13-10 0 16,-5-7 0-16,-8-1-1 0,-4-3 4 15,-8 8-2-15,-9-4-3 0,-15 13 1 16,-11-7 0-16,-9-5-1 0,-8-6-4 0,-8-10-2 16,-4-5-12-16,-3-12-10 0,6-8-25 15,7-5-24-15,-23-5-17 0,5-10-18 0,1-6-25 16,1-8-34-16,0-8-318 0,-9-12 160 16,0-5 105-16</inkml:trace>
  <inkml:trace contextRef="#ctx0" brushRef="#br0" timeOffset="2240.2675">25319 1682 45 0,'26'-11'120'0,"11"1"-7"15,33-13-6-15,11 0-2 0,8-4-6 0,23 1-7 16,-2-4-7-16,-19 6-11 0,-4 5-5 0,-2-1-9 15,-7 2-1-15,-17 3-12 0,-10 6-4 16,-11-1 0-16,-4 2-5 0,-9 2-8 16,1 3-3-16,-9-1-3 0,-2 2-20 15,-6 2-12-15,-3 0-32 0,-8 0-29 0,4 4-47 16,-4-4-242-16,0 0 122 0,-16 10 80 16</inkml:trace>
  <inkml:trace contextRef="#ctx0" brushRef="#br0" timeOffset="5104.4655">24297 3450 37 0,'-4'-4'78'0,"4"4"-1"16,0 0 0-16,0 0-2 0,0 0 3 0,0-8-10 15,0 8 3-15,0 0-4 0,2-6-6 16,-2 6 1-16,0 0-12 0,0-7 1 16,0 7 0-16,0-8-13 0,-2 3-3 0,2 5 1 15,-4-12 3-15,2 4-7 16,-4 3 0-16,0-5 6 0,-2 4-5 0,0-2 0 15,-5 2 7-15,0-3-12 0,-4 6-3 16,-4 2-12-16,-2 2 8 0,-7 5 1 0,-3 6-5 16,-5 9-3-16,-18 14 0 0,5 11-3 15,0 9 0-15,9 10 4 0,4 5-7 16,7 4 5-16,7 3-4 0,10 1-2 16,7-3 6-16,5-11-10 0,6-9 7 0,7-1-6 15,1-4-2-15,8-3 8 0,1-7-6 16,6-2 3-16,4-7-7 0,1-5 7 0,-2-8-4 15,-1-5 3-15,-1-7-1 0,-2-6-10 16,-1-5 10-16,1-2-6 0,-6-6 12 16,-2-4 2-16,-4-3 2 0,-3 1 2 15,-7-2-3-15,-2 0 3 0,-2 2-3 16,-6 2 4-16,-2 0 2 0,-3 1-2 0,-1-1-3 16,-2 7 2-16,6-1-13 0,0 2 6 15,-2 1 0-15,2 5-3 0,6 3-6 0,2 0-1 16,0 0-7-16,16 11 0 0,-2-2-3 15,6 4-4-15,0-2 3 0,6 5 3 16,1 4 1-16,1-3-1 0,-1 4-9 0,1-2 6 16,-2 0-3-16,-4 2-6 0,0-3 3 15,-5 2-7-15,-1-4-13 0,-2-3-13 0,0 2-16 16,1-4-9-16,-2-3-7 0,2-2-3 16,1-5 1-16,4 1-4 0,0-5 0 15,4-4 8-15,1-4 5 0,5-5 6 16,-2-3 9-16,5-9 19 0,-1 0 16 0,-4 0 19 15,-5 1 16-15,-2 2 17 0,-2-2 15 16,-2 4 15-16,-4 3 8 0,-5 1 2 16,-2 1 4-16,-2 5 4 0,-4 0 1 15,-2 1-8-15,-4 4-6 0,0 3-3 0,-4 3-4 16,-4 2-3-16,0 2-9 0,1 2-10 16,-1 5-3-16,0 1 6 0,2 3-5 0,2 2-5 15,6 0-4-15,-2 4-3 0,4-1 0 16,8 0-4-16,0-4-1 0,0 1-2 15,6-1 0-15,1-5-4 0,2 1 1 16,2-4 4-16,-3-5-5 0,4-1 0 0,-2-4 2 16,0 1-3-16,0-5 3 0,-1-2-4 15,0 1-1-15,-2-3 0 0,-3 3 2 0,0 0 6 16,0-1 3-16,-2 1 5 0,-2 3 0 16,-2-1-3-16,0 1 2 15,1 1 1-15,-3 1-4 0,-2 4-4 0,0 0-1 16,0 0-2-16,0 0-2 0,4 19-1 0,-4-7 1 15,2 4-1-15,-2 1-1 0,4 2-10 16,-1-2-7-16,3 2-9 0,1 0 3 0,1-4-8 16,0 0 0-16,2-4 0 0,2 0-5 15,0-7 1-15,5 2-2 0,-2-6-4 16,0-1 1-16,1-5 1 0,2-1 2 16,0-5 3-16,0-3-2 0,-2 0 4 0,-1-3 5 15,-2 2 1-15,0-4 1 0,-3 1 16 16,-2 0 5-16,2 3 5 0,-4-2 8 15,-2 3 7-15,2 2 0 0,-2-2 4 0,1 7-6 16,-1 0-2-16,0-2-3 0,-2 5-5 16,2-1 1-16,-2 0-4 0,3 5-1 15,-5 1 0-15,0 0 6 0,15 7-7 0,-9-3 1 16,2 1 2-16,0 2-2 0,4 1-5 16,-2 2 1-16,3-1-4 0,-3 0 0 15,1-2 5-15,2 0 3 0,-5 0-4 0,2-1-4 16,2-4 1-16,0 1 0 0,-2-1 6 15,3-2-6-15,0-2 6 0,0-1-5 16,1 1 2-16,-1-3-2 0,0 2 2 0,-3-2-3 16,3 1 4-16,-2-1-3 0,-1 3 0 15,1-1-2-15,-3-1 3 0,3 2-4 16,-2-1 4-16,1 1 0 0,0 2-1 16,-10 0 5-16,18 2-3 0,-8 3 6 0,0-1-9 15,-1-1 2-15,2 1 7 0,-3 2-9 16,3 2 6-16,-3-2 4 0,2-1-5 15,0-2 2-15,0 3-3 0,0-1 3 0,1-2 0 16,0 0-1-16,1-3 1 0,1 0-2 16,4-3 0-16,0-2 1 0,-1 0-1 15,4-2-3-15,-1 2 3 0,2-6 1 0,-2 5-9 16,1 1 4-16,-4 0 0 0,1-1 2 16,2 1-3-16,-4 1 2 0,-1 4 0 15,4 0-4-15,-2 3 3 0,2 3 2 0,-1 0 0 16,-1 1-9-16,6 0 5 0,-4 4 5 15,2-1 4-15,-1 2-5 0,-3-2-5 16,2-1-14-16,-2-1-6 0,0-1-15 0,-2 1-7 16,-1-4-17-16,-3-2-23 0,-1-2-20 15,-9 0-18-15,13-6-338 0,-13-2 157 16,-2 1 103-16</inkml:trace>
  <inkml:trace contextRef="#ctx0" brushRef="#br0" timeOffset="5358.9515">25169 3631 24 0,'-7'3'61'0,"5"1"2"0,2 2 0 16,0-6-4-16,6 11 0 0,1-5 3 16,2-2 0-16,1-2-3 0,0-1 6 0,4 2-4 15,-2-6-4-15,1 2 5 0,-3-1 6 16,1-2-3-16,-2-2 0 0,-5 3 6 15,0-3-6-15,-2 0-6 0,-2 6-5 16,-6-9-9-16,2 7-2 0,-5-2-11 0,0 2 1 16,9 2-12-16,-17 2-22 0,7 4-38 15,2-3-38-15,1 5-47 0,2 0-263 16,3-3 132-16,2 3 86 0</inkml:trace>
  <inkml:trace contextRef="#ctx0" brushRef="#br0" timeOffset="5822.3533">26670 3242 58 0,'-22'36'124'0,"4"5"-2"16,-2 3-3-16,-5 20 0 0,1 10-2 0,2 4-10 16,4 2-6-16,4 2-13 0,5-2-5 15,7 0-13-15,2-14-1 0,7-10-2 16,1-2-8-16,12 11-10 0,0-11-2 15,3-12-19-15,13 8-36 0,0-12-16 0,-4-11-30 16,4-2-45-16,-5-11-324 0,-3-3 144 16,2-5 95-16</inkml:trace>
  <inkml:trace contextRef="#ctx0" brushRef="#br0" timeOffset="14186.3982">25516 5647 36 0,'-9'-6'119'15,"3"0"-2"-15,-2 2-8 16,2 1-8-16,-1-2-4 0,0 4-2 0,1-4-13 15,6 5-9-15,-10-3-4 0,10 3-7 16,-9 2-4-16,9-2-11 0,-6 9 8 0,4 1-2 16,2 3-3-16,0 2-2 0,-2 4-3 15,4 1-7-15,0-2-3 0,-2 5-2 16,4 1-1-16,-2 4-4 0,0-1-12 0,3-1 7 16,-3 1-1-16,2 0-5 0,-2-1 1 15,0-1-8-15,-2 0-4 0,2 0-16 0,-2-3-15 16,0 1-20-16,-2-2-9 0,2 0-17 15,-2-6-24-15,-4 2-31 0,1-5-272 16,-1-4 136-16,0-5 89 0</inkml:trace>
  <inkml:trace contextRef="#ctx0" brushRef="#br0" timeOffset="14398.8333">25042 5517 70 0,'-2'-14'100'0,"4"1"-13"16,4-2-5-16,3 1-10 0,5-3-4 0,4-2-3 16,6 0-3-16,8-2-7 0,7 0-2 15,3 2-9-15,3 2-5 0,-7 3-2 16,2 5-10-16,-3 3-15 0,-5 5-11 0,-2 1-8 16,-3 7-8-16,-3 5-15 0,0 9-19 15,-10 5-21-15,-1 7-170 0,-9 6 82 0,-4 6 54 16</inkml:trace>
  <inkml:trace contextRef="#ctx0" brushRef="#br0" timeOffset="14861.5212">25499 6313 27 0,'28'15'49'0,"5"-5"-4"0,1-5-5 16,2-3-5-16,0-4-6 0,9-2-11 16,-1-1-8-16,7-3-11 0,0-5-7 15,-5 0-5-15,1-5-1 0,-3-3 0 0,-6-4 3 16,-2 0 7-16,-1-2 1 0,-9-4 6 15,-4 4 15-15,-3-2 14 0,-4 5 19 16,-4 1 12-16,-3 2 4 0,-2 2 8 0,-2 4 3 16,0-1 3-16,-2 3-2 0,0 4-3 15,1-3-13-15,-3 5 4 0,2 1-14 16,-2 6-6-16,3-2-8 0,-3 2 1 0,0 0-6 16,6 13 1-16,-2-3-9 0,2 3 3 15,-2 0-4-15,3 0-9 0,-3 4 4 16,0-3-4-16,3-1 0 0,-3 1 1 0,0-3-1 15,0 1-1-15,-1-4-4 0,1-1 3 16,-2 1-3-16,0-5 5 0,2 0-5 16,-4-3 0-16,0 0 0 0,6-14-1 0,-2 4-4 15,0-2 2-15,4-4-8 0,0 0 0 16,0-1-4-16,-2 0 2 0,5 2-2 16,-2 2 0-16,1 0 2 0,-1 1-6 15,1 4-1-15,-2 1-2 0,4 5 7 0,-2 0 11 16,-2 4-13-16,3 2-3 0,0 1 8 15,-1 3-5-15,3-1 2 0,-1 3-8 0,1-1-7 16,0 3-12-16,-1-2-3 16,4-2-14-16,0-1-11 0,3-1-8 0,1-5-9 15,2 2-10-15,4-6-2 0,2 0 1 16,7-5-191-16,1-3 94 0,9-3 63 0</inkml:trace>
  <inkml:trace contextRef="#ctx0" brushRef="#br0" timeOffset="15502.4554">26996 5894 430 0,'44'-23'-23'15,"-8"5"12"-15,-7 0 14 0,-7 5 17 16,-4 1 22-16,-2 2 18 0,-6 1-4 0,-1 2-7 15,-5 1-1-15,-6 1-1 0,2 5 0 16,0 0 2-16,-30 6-6 0,13 0 1 16,-6 1 11-16,0 5-15 0,-1 1 0 0,-1 5-7 15,1 1-4-15,4 2-3 0,5-2-7 16,2 0-3-16,2-2-5 0,7-2-4 16,2-3 1-16,6-3-6 0,2-3 7 15,3 0-9-15,4-6 11 0,2 0-7 0,1-8-3 16,4-2 0-16,0-3-1 15,4-6 7-15,-3-4 0 0,1-4 4 0,0-7-4 16,-2-6-5-16,1-4-1 0,-4-1 0 16,-2-5 4-16,-3-4 3 0,-4 4 4 0,0 4-2 15,-4 8 10-15,-2 3 4 0,0 7-3 16,-2-1 1-16,-2 8 2 0,2 2-1 0,-4 6-9 16,-1 5 1-16,-2 10 3 0,7-2-5 15,-16 28 0-15,5-1 3 0,0 8-7 16,1 3 1-16,1 7 1 0,3 3-1 0,4-4-2 15,2 1 0-15,2 0-1 0,2-4-3 16,3 1 2-16,1-3-2 0,5-1-4 16,0-6 3-16,1-2-2 0,4-3 0 0,-4-6 5 15,1-5-8-15,0-4-3 0,0-2 3 16,3-7-4-16,0 0 7 0,-4-3-2 16,3-4 1-16,-2-2-1 0,2 0-7 15,-5-1 11-15,4-1 0 0,-6 1-4 0,3-3-1 16,-2 2 2-16,-3 3-3 0,0-3 3 15,-1 4 1-15,1-1-5 0,-2 1 0 16,1 0 1-16,0 2 2 0,-7 2-4 16,14 0 3-16,-14 0 1 0,17 4-2 0,-8 2-2 15,1-3 6-15,1 1-2 0,1 2-4 16,-1-2 6-16,2-2-2 0,-3 1-3 0,2 0 6 16,4-2-4-16,-4-1 3 0,3-1-3 15,0-3-2-15,0-2-2 0,-1 0 5 16,2 0-2-16,-4 1-2 0,3-1 7 15,-4 0-5-15,-1 2 3 0,1-1-7 0,-1 1 3 16,-1 0-2-16,0 0 2 0,1 0-3 16,-2 3-5-16,3-3-4 0,0 4-1 0,1-2-14 15,1 0-6-15,0 0-7 0,2 2-15 16,3-2-18-16,2-2-34 0,1 3-258 16,0-5 125-16,4 0 83 0</inkml:trace>
  <inkml:trace contextRef="#ctx0" brushRef="#br0" timeOffset="16452.3028">28500 5541 57 0,'-8'10'106'16,"-2"0"-5"-16,1 4-13 0,0 2-5 0,5-1-9 15,-2 2-12-15,4-1 4 0,2 1 2 16,2-2-19-16,4 0-5 0,0-2 7 0,5-1-15 15,0-3 0-15,1-3-8 0,3-4 6 16,5-2-10-16,-2-4-1 0,6-7-1 16,3-4-4-16,1-5 0 0,2-8-3 15,-3-5 0-15,0-6-5 0,5-15 8 0,-3-1-15 16,-5 6 10-16,-9 5 1 0,-3 7 12 16,-1 5 6-16,-4 3 5 0,-3 3 2 15,0 5-3-15,-4 1-8 0,0 10 4 16,-2 1-2-16,0 6-2 0,2 3-5 15,0 0-4-15,-13 22 3 0,9-2-4 0,-1 5 1 16,1 11-7-16,2 0 9 0,-2 2-8 16,4 2 2-16,0 2-2 0,2-4-3 0,0 0-1 15,0-8-3-15,0 0 1 0,0-4-6 16,0-2 2-16,1-6 5 0,-3-1-2 16,2-4-1-16,2-3-1 0,-2-4-1 0,3-5 0 15,-5-1-2-15,14-9 0 0,-6 1-1 16,4-3 1-16,-2 0 0 0,0-2 0 15,5 0-3-15,-4-1 4 0,2 3-4 0,-3 2-2 16,0 0 5-16,0 3-3 0,-2 2 1 16,2 2 1-16,1 4 0 0,-3 1 2 15,1 2-5-15,1 3 4 0,1 1-3 0,-1 2 9 16,2 0-9-16,-2-3 4 0,2 4 1 16,-1 0-3-16,0-5-2 0,1 3 0 15,-1-3-2-15,1-1 6 0,2 0 6 16,-2-3-8-16,0 0 3 0,4-3-7 0,2-3 8 15,-1 0-4-15,3-1 1 0,-2-4 0 16,4 1-2-16,-1-1 2 0,0-1 1 16,-2 1-2-16,-2 0 2 0,0 3-4 0,0 0 4 15,-2 0-2-15,-3 1-1 0,-1 2 0 16,1 1-3-16,0 2 7 0,0 1-1 16,-2 2 1-16,1 2-1 0,2 0 0 0,-5 1 0 15,3 1-2-15,-1-1 5 16,-1 3-1-16,0-5 0 0,-1 3-2 0,-2-2-1 15,0-2 1-15,3 2-3 0,-2-3 1 16,-3-1 2-16,-4-2 0 0,12 0-4 0,-12 0-3 16,15-9 8-16,-9 3 0 0,3-2 0 15,-3 1-1-15,3-1-4 0,1 0 1 0,-2 1 0 16,2 0-1-16,0 1 4 0,-2 0-4 16,3 2 2-16,0 1-1 0,1-2 0 15,1 2-1-15,-1 0 2 0,6 2 2 16,-2-1 0-16,4-1-4 0,1 3 0 0,-2-2 2 15,2-1 0-15,3 1 1 0,-2-4 0 16,4 3-1-16,-1-6 0 0,1 1-2 16,-3-3 4-16,0 1 0 0,-2-4-3 15,1 3 1-15,-2-3 0 0,-2 3 1 0,-4 2 0 16,1-1 2-16,-2 3 3 0,-2-1-1 16,-1 2-9-16,-2 2 4 0,1 2 6 0,0 2-2 15,-1 4-1-15,0 2 0 0,1 4-2 16,1-1 3-16,1 4 0 0,2 1-9 15,-1-1 6-15,4 0-31 0,-2 3-19 16,1-3-19-16,0-4-34 0,-2 1-37 0,1-6-334 16,-1-1 160-16,-4-1 107 0</inkml:trace>
  <inkml:trace contextRef="#ctx0" brushRef="#br0" timeOffset="16737.549">29332 4914 92 0,'-6'4'92'0,"2"0"-5"16,-1 2-5-16,5-6 2 0,0 6-6 16,0-6-1-16,0 0-7 0,0 0 3 0,0 0-5 15,22-4-8-15,-18-2-6 0,2 0-2 16,-2 1-1-16,-2-1-4 0,0-2-1 15,-4 1-7-15,-2 1-1 0,-2 0-9 16,0 4-1-16,-5 2-1 0,0 0-10 0,-1 2-18 16,1 2-11-16,1 2-17 0,-2 2-16 15,4-3-12-15,2 5-20 0,2-1-23 0,2 1-230 16,0-3 112-16,0 2 74 0</inkml:trace>
  <inkml:trace contextRef="#ctx0" brushRef="#br0" timeOffset="29799.9789">26576 8207 49 0,'0'0'80'0,"2"-12"-6"0,-2 12-5 16,5-7-5-16,-5 2-3 0,0 5-4 0,4-7 4 15,-2 3-1-15,0-1-8 0,-2 5 0 16,3-10-6-16,-3 4 3 0,2 1-3 15,-2-1-7-15,0 0-2 0,0 0-5 16,0-1-1-16,-2 1 1 0,2-3-6 0,-3 2-7 16,-1-1 0-16,2-2 0 0,-3 1 1 15,-1-2-4-15,2 4 1 0,-5-4-5 0,3 0-2 16,-2 3-1-16,-3 0 1 0,-2 0 1 16,1 3-4-16,-3-1 3 0,-2 2-2 15,-2 4-2-15,0 4-3 0,-6 2 3 16,-1 2 4-16,-6 9-3 0,3-1 11 0,-7 9-18 15,4 0 9-15,1 2 1 0,3 1-5 16,4-3-4-16,5 0 2 0,5 0-6 0,1-2 6 16,6-2-3-16,3-1 7 15,4-2-8-15,4-2-3 0,3 0 9 0,4-3-4 16,1-3-2-16,3-3 6 0,4-3-2 16,0-2 4-16,3-2-1 0,5-6 2 0,-2-1-7 15,2-1 0-15,1-5 0 0,0-2 2 16,-1-1-1-16,-3 0-1 0,-4-2 2 15,0 3-3-15,-3-2 2 0,-5 2 5 16,1-3-6-16,-4 3 2 0,-1 2-3 0,-2-2 4 16,-2 1 2-16,-2 3-6 0,0-1 0 15,-2 1 4-15,0-1 5 0,-2 5-10 0,0-2 5 16,0 0 1-16,0 1-7 0,0 2 10 16,0-2-8-16,0 2-4 0,0 1-5 15,0-1 0-15,0 1-17 0,2 5-12 16,-2-7-9-16,2 7-20 0,-4-6-22 15,4 6-282-15,0 0 126 0,0 0 83 0</inkml:trace>
  <inkml:trace contextRef="#ctx0" brushRef="#br0" timeOffset="31313.5206">26337 8804 102 0,'-2'4'96'16,"2"-4"-7"-16,0 0-4 0,0 0-9 16,0 0-5-16,0 0-6 0,0 0-7 0,6-28 1 15,1 13 1-15,-1-8-5 0,3-1 10 16,1-7-11-16,1-7-2 0,-1-7-1 0,1-4-1 16,2-5-2-16,-3-18-12 0,-2 7 2 15,-1 10 8-15,-5 2-7 0,0 7-2 16,-4 3-3-16,0-2-1 0,-5 5-1 15,1 2-7-15,-2 4 7 0,-2 4-1 16,-2 5-4-16,-2 4-2 0,1 2-6 0,-4 4 1 16,0 3-14-16,-1 6 12 0,-2 2-5 0,1 4-1 15,-2 1-3-15,-2 5-3 0,1 2 0 16,2 3-2-16,0 2 3 0,1 2 0 16,7 4-3-16,-1 0 1 0,2 0 0 15,3 0-1-15,4-2-2 0,2 1 0 0,2-1-2 16,4-2 6-16,2 1-6 0,2-6 2 15,3 4-2-15,2-4-4 0,2-5 2 16,-1 3 3-16,6-4 4 0,-2 0-4 16,2-1-4-16,-2 1-3 0,4-2 2 0,-5 2 6 15,1 0-2-15,2 0-2 16,-3 1-4-16,0 3 7 0,2 1-1 0,-3 3 0 16,0 1 3-16,0 1-3 0,-1 2 2 15,0 2-3-15,-2 1 2 0,1 0-3 0,2 0 4 16,-2-2 0-16,-2 2-8 0,4-2 7 15,-2-1 6-15,-1-1-9 0,2-2-2 16,0-4 6-16,3-2-1 0,2-1-2 0,1-3 1 16,3-1-1-16,3-4-5 0,0-2 4 0,1-4-6 15,-1-1 0-15,3-4 1 0,0-5-3 16,-3-1 3-16,-3 0 1 0,-2-4-2 16,-2 1 1-16,-5 3 1 0,-3 0 0 15,1 1 1-15,0 5-4 0,-5 0 12 0,0 0 4 16,0 5-1-16,-2 0-2 0,-2 4 0 15,-2 1-3-15,-2 3 4 0,0 0-4 16,0 0 2-16,8 19-1 0,-6-12-7 0,2 4 7 16,3 1-1-16,2 0-2 0,-1-1 1 15,3 3 2-15,-1-6-3 0,5 3 2 16,-2-4 3-16,3 0-8 0,0-1 8 16,0 0-2-16,1-4 4 0,0-1-3 0,-2-2 1 15,-1-1 2-15,2-4-1 0,-6 0 0 16,-2-2 0-16,-1-4-2 0,-3 0-2 15,-4-1-2-15,-2 0-4 0,-4-1 4 16,-1 1 0-16,-3-1-5 0,0 3 4 0,-4-1-3 16,2 5 2-16,-1-3 4 0,0 5-6 15,3-3 1-15,1 2-8 0,3 0-10 0,0 1 1 16,2 1 3-16,2-2 0 0,2 6 4 16,8-9-4-16,-2 3 1 0,7 0 9 15,-1 0-7-15,6 4 5 0,2-3 1 16,0 4 7-16,3-1-6 0,-2 4 0 0,0-1 10 15,1 5-5-15,-4 1-1 0,4 5-1 16,-5-1 4-16,-1 5 6 0,2-1 2 0,-4 2-2 16,1-2-1-16,0 0-2 0,-2 1 3 15,1-3-4-15,2 0 10 0,-4-1-6 16,2-2 7-16,2-6-2 0,-2 5 0 0,5-7 0 16,-1-1 4-16,0-2-2 0,0-5 5 15,0 0-2-15,2-6-3 0,-1 0 1 16,-5-2-1-16,-3 1 1 0,-4-3-6 15,-1 1 5-15,-6 2-8 0,-4 0 5 0,-3 1-6 16,-4 0-1-16,-1 3-9 0,-9 0-4 16,-1 3 11-16,2 0-7 0,-2 2-15 15,3 2-4-15,-2-1-10 0,4 0-17 0,3 2-15 16,0-3-14-16,4 2-6 0,4-4 2 16,4 0 2-16,0-1 5 0,6-2 10 15,4-3 4-15,4-6 4 0,6 0 4 16,1-5 6-16,2-4 5 0,4-5 8 0,-5 3 20 15,2-4 8-15,0-3 10 0,-5 8 11 16,-1 1 9-16,2 2 8 0,-6 5 9 0,-2 3 4 16,2 3-1-16,-4 1-7 0,0 4 21 15,1 3 3-15,-3 5 5 0,2 2 5 16,1 5-16-16,0 3 1 0,-1 6-3 0,0 1-4 16,1 5-3-16,2 3-14 0,-3-1 5 15,2 8-1-15,3 1-5 0,0 0-4 16,0 1-9-16,-1-1-22 0,4-2-15 0,-4 1-29 15,3-4-30-15,0-5-21 0,-3 0-306 16,-1-3 139-16,-3-5 92 16</inkml:trace>
  <inkml:trace contextRef="#ctx0" brushRef="#br0" timeOffset="31447.2105">27884 8028 23 0,'-6'-12'126'0,"6"-1"-9"16,4-1-13-16,3-1-11 0,7-2-10 15,6-6-20-15,0-2-20 0,14-3-31 16,3-3-42-16,9-9-186 0,7 2 73 0,-15 4 49 16</inkml:trace>
  <inkml:trace contextRef="#ctx0" brushRef="#br0" timeOffset="32617.4163">24885 7747 72 0,'0'0'67'15,"6"-9"0"-15,5-1-5 0,8-1-9 16,9-6-1-16,3-1-3 0,11-7-2 0,23-3-3 16,0-4-4-16,5 3-2 0,1-1-8 15,-2 3-1-15,-2 2-3 0,-14 6-6 16,-8 5-2-16,-10-1-9 0,-1 5-3 0,-6-1-2 16,-3 4 0-16,-3 0-7 0,-6-1-5 15,-5 1-6-15,0-3-3 0,-5 2-4 16,-4 1-5-16,-2-1-2 0,-2 0 1 0,-2 1 3 15,-2-1 4-15,-6 3-1 0,0-3 5 16,-3 2 0-16,-2 0 8 0,0 1 5 16,-1-1 4-16,0 2 9 0,0 0 5 0,2 1 4 15,4-1-5-15,1 2 0 0,3-2-1 16,6 3 0-16,2 1 2 0,0 0 2 16,19-11-1-16,2 9-1 0,6-1 2 15,7 3 0-15,11 2 3 0,1 4 0 0,5 2-2 16,-1 3 1-16,-3 4 0 0,-3 2 0 15,-5 4 2-15,-5 4 4 0,-8 0-4 16,-8 0-1-16,-3 3 1 0,-4 5-1 16,-9-5-5-16,-6 2 9 0,-7 5-11 0,-8 4-17 15,-5-1-11-15,-13 11-10 0,3-10-15 16,4-7-21-16,0-3-222 0,3-6 96 0,3-7 64 16</inkml:trace>
  <inkml:trace contextRef="#ctx0" brushRef="#br0" timeOffset="33916.0375">26450 6856 44 0,'8'-18'116'0,"-2"3"-8"0,-2 2-5 0,1 1-5 16,-3 0-2-16,-2 4-4 0,0-2-1 16,-4 3-14-16,-1-1-4 0,-1 4-7 15,-4 2-6-15,-4 2-9 0,-2 8 1 0,-4 1-4 16,0 6-3-16,-6 3-3 0,1 2-12 15,5 1 0-15,6 0-3 0,3 1-4 16,7-3-3-16,6 2 0 0,7 1-3 0,3 1 2 16,8 2-3-16,5-5-5 0,0 4-1 15,9 1 3-15,-7-4-1 0,3-2 3 16,-3 0-7-16,-1 0 3 0,-7-2-2 0,-2 0 1 16,-2 2-3-16,-7-1 3 0,-1 1 0 15,-5 0-2-15,-4 0-3 0,-5 1 3 16,-1 0-6-16,-3-4 3 0,-1 0 0 15,-2-3-2-15,2-3-6 0,0-3-3 16,3-3-10-16,0-6-3 0,9 2-15 0,-8-13 4 16,8-2-1-16,6-8-3 0,3-10 1 15,6-9-1-15,-1-3-2 0,12-22 4 0,-1 1 2 16,3-3 0-16,2 4 2 0,-1 5 8 16,1-1 9-16,-7 13 4 0,-2 9 7 15,-2 3 1-15,-2 8 17 0,-6 4 2 0,1 4 14 16,-3 1 5-16,0 3 1 0,-1 3 0 15,-4 4-11-15,2 3 7 0,-2 4 0 16,-4 2 1-16,5 12-5 0,-3 1 6 16,3 3-2-16,1 11-4 0,-2 2-1 0,2 9-4 15,3 3-3-15,-1 2 1 0,3 3-5 16,4-2 1-16,-3-2-4 0,0-8-3 0,2 0-3 16,0-5 1-16,1-3 0 15,-2-4-1-15,2-3 2 0,-3-4-5 0,4-6 1 16,-2-2 1-16,1-2-2 0,0-7-3 15,-2-1 1-15,3 0 0 0,-3-3-4 0,2-1 0 16,-1 1-9-16,0 0 10 16,-4 3 0-16,-2-3-4 0,3 2-3 0,-3 2 2 15,1 1-4-15,2 2 1 0,-1 4-1 16,0-1 5-16,6 5 0 0,-4 0 0 0,7 2 0 16,-2 0-3-16,4 1 8 0,1 0-4 15,-1-3-4-15,2 0 5 0,0-3-1 0,3 0-3 16,1-2 1-16,-6-4-4 0,2-2-5 15,1-2 4-15,0-2-5 0,-4-5 1 16,2 0 1-16,-5-5-3 0,-1 1 2 16,0 0-2-16,-4 0 2 0,-4 2 4 0,3 1 0 15,-2 0-2-15,-1 2-3 0,-2 4 3 16,1-1-1-16,-1 4 1 0,0-1 2 0,2 4-3 16,2-2 2-16,-2 2 5 0,2 2-4 15,3-2 4-15,-2 0 0 0,3-2-9 16,1 2 11-16,3-2-1 0,-4-1-1 15,0 2 1-15,0-5 2 0,-4 3 0 0,1-5 3 16,-3 2 3-16,-4-3-5 0,-2 1-2 16,-2-1 1-16,-2 1 0 0,-2 2-7 15,-7 0 3-15,-1 2 4 0,-8 3-2 16,4-1-2-16,-6 2 4 0,4 2-6 0,-3-1-5 16,3-1-9-16,2 3-12 0,3-2-21 15,0-1-21-15,3 2-12 0,3 1-15 16,7-3-12-16,0 0-5 0,0 0-245 0,0 0 123 15,15-14 82-15</inkml:trace>
  <inkml:trace contextRef="#ctx0" brushRef="#br0" timeOffset="34180.3807">28107 6732 46 0,'28'-4'55'0,"-4"4"-4"0,2-1-4 15,-3 2 1-15,-3 1-2 0,-2 0-2 16,2 2 2-16,-4 2-4 0,1 1-2 15,-2 1-3-15,-2-1-1 0,-1 2 1 0,-3-3 4 16,-2 1 2-16,-3 1-5 0,-2-2-2 16,-2 0 3-16,-2-1-2 0,2-5-4 15,-6 5 2-15,6-5 1 0,-12 0 4 16,12 0-7-16,-10-7-4 0,6 1-5 0,2-3-3 16,2 1-2-16,0-2-4 0,4-3-5 15,2-1-19-15,4-1-8 0,6-2-13 0,0 0-11 16,4-4-12-16,3 2-9 0,3-5-9 15,-2 2 2-15,6-6-5 0,-2 1-157 16,-1-4 79-16</inkml:trace>
  <inkml:trace contextRef="#ctx0" brushRef="#br0" timeOffset="34786.1015">28634 6425 455 0,'20'-40'-26'0,"0"4"10"0,-8 5 16 0,-3 5 15 15,-2 1 9-15,-1 0 16 0,-2 6 7 16,0 0 6-16,-1 4 5 0,-1-1 1 0,-2 6-6 16,2 0-1-16,-2 4-11 0,0 2 1 15,0 4-2-15,0 0 0 0,0 0-8 16,0 27 2-16,2-11-11 0,0 4 7 15,2 5-6-15,0 1 3 0,2 1-7 0,-1 2-8 16,0 1-10-16,1-1-16 0,-2-3-8 16,0 1-8-16,-2-4-12 0,0-2-1 15,-2-4 2-15,0-3-9 0,0-3-9 16,-4-4-2-16,0-1 4 0,0-2 7 0,0-2 10 16,4-2 15-16,-12 0 8 0,12 0 5 15,0 0 3-15,-10-8 2 0,10 8 3 0,2-5 2 16,-2 5 5-16,10-8-1 0,0 4 5 15,4-1 3-15,1 1 1 0,2 0-1 16,2-2 0-16,4 1-2 0,0-1-1 16,1-2-1-16,-1 2 2 0,-2-1-4 0,-4 1 1 15,3-1 1-15,-6 0 5 0,1-2 8 16,-2 1 2-16,-5 0 1 0,1-1 3 16,-5 1-3-16,-2 2 5 0,0 1-2 15,-2 2 3-15,0 3-2 0,-6-8-2 0,6 8 0 16,-9 0 16-16,9 0-21 0,-10 6-4 15,3-1 2-15,5 0-7 0,0 1 5 0,0 2 0 16,2-2-1-16,4 2 2 0,0 0-1 16,5-1-9-16,1-2 12 0,1 0-9 15,1-2 1-15,4-1-2 0,-2-2 2 16,5 0-3-16,0-2-1 0,-2-4 2 0,3 4-5 16,-4-4 0-16,2-3-1 0,-2 4 3 15,-1 0-1-15,-5-1-2 0,3 0 0 16,-2 0 0-16,-3 0 0 0,2 2 1 0,-2 1-2 15,0-2-5-15,0 4 2 0,-2 1-1 16,-6 0 2-16,13 1-2 0,-4 4 2 16,-3-2 0-16,3 1-1 0,-1 2 5 0,2 0-3 15,2 1 3-15,-2 0-6 0,2 1-2 16,1 1 1-16,0-3 9 0,0 1-9 16,1-1-10-16,4-3-6 0,-4 3-10 0,-2-2-22 15,6-3-13-15,-6 1-15 0,3-2-12 16,0 0-207-16,0-2 101 0,-1 1 68 15</inkml:trace>
  <inkml:trace contextRef="#ctx0" brushRef="#br0" timeOffset="35546.7392">24673 6763 41 0,'-6'1'126'0,"2"1"-4"16,4-2 1-16,0 0 3 0,22 7-10 0,-2-4-13 16,14-6 6-16,13-2-5 0,35-8-9 15,16-3-4-15,33-8-7 0,15-3-3 16,15-2-8-16,8-7 1 0,38-8-7 16,5 1 0-16,4 1-22 0,2 1 4 0,-2-2 0 15,2 3-1-15,-4 0-5 0,-47 10-4 16,6-3-3-16,-1 2-3 0,3-1 2 15,-1 1-3-15,-4 0-3 0,-3-2-1 0,-9 1-3 16,-7 3 0-16,-9 1-4 0,-11 3 0 16,-12 0-2-16,-26 8 0 0,-8 0-6 15,-10 3 2-15,-17 3-1 0,-14 3-3 0,-8 1 1 16,-7 1 2-16,-3 2-5 0,-5 0-10 16,-1 0-7-1,-2 1-19-15,0-1-12 0,-4 0-14 0,-3 2-27 0,-1-2-14 0,-4 3-23 16,-6 1-21-16,0 0-18 0,0 0-379 15,0 0 182-15,-31 0 120 0</inkml:trace>
  <inkml:trace contextRef="#ctx0" brushRef="#br0" timeOffset="35950.2449">24193 7419 88 0,'0'0'102'0,"42"-8"1"0,-4 0-5 15,39-12-1-15,9-5-1 0,35-9-8 0,11-4 0 16,13-6 3-16,50-12-5 0,15 0 2 16,12-2-7-16,4-1-1 0,0 5-2 15,8 1-4-15,-4 0-4 0,-1 3-10 16,-7 6-4-16,-48 13-5 0,-7 3-4 16,-13 5-6-16,-7 2-6 0,-10 1 1 0,-31 9-8 15,-11 0-4-15,-8 1-3 0,-21 3-9 16,-11 1-5-16,-13 1-14 0,-8 3-2 0,-3-1-8 15,-1 1-13-15,-6 1-10 0,-3-1-30 16,-4-1-33-16,-7 2-44 0,-5 1-331 16,-5 0 163-16,0 0 107 0</inkml:trace>
  <inkml:trace contextRef="#ctx0" brushRef="#br0" timeOffset="43212.6245">26632 9665 4 0,'-2'-3'51'16,"2"3"2"-16,-4-9 0 0,0 5-4 0,2-1 3 15,2 5-1-15,-4-9-7 0,2 5-3 16,0-1-2-16,-2-1 0 0,2-2-10 16,0 3 1-16,0-3-4 0,-2 1 1 15,2-1-1-15,-3 0 1 0,3-1 2 0,-2-1-2 16,-1 0-2-16,1 1 5 0,0 0-2 16,0-1 7-16,-3 3 1 0,1-4-3 0,0 6-5 15,-2-3 3-15,-4 5-6 0,2 3-2 16,-2 5 7-16,-6 5-7 0,-3 14 1 15,-4 7-5-15,-13 21 2 0,0 9 4 0,0 9-2 16,2 4 0-16,0 2-5 0,6 4-3 16,5 1-2-16,5-4 3 0,10-4-5 15,8-14 0-15,6-10-3 0,9-5 1 16,6-3 4-16,9-5-3 0,3-8-6 0,7-8 5 16,2-8-6-16,5-4 3 0,5-8 4 15,10-6-4-15,22-10 0 0,-3-8 2 16,-3-6-2-16,-6-4 4 0,-5-3-1 0,-8-6 8 15,-8 0 2-15,-15 4 4 0,-8 2 0 16,-8-3 0-16,-9 5-3 0,-4-6-6 16,-8-1 2-16,-5-7-5 0,-9 1 4 0,-9-10 1 15,-9 2-5-15,-5 6 1 0,-5 7 1 16,5 12-4-16,2 11-1 0,-5 2 0 16,5 9-3-16,-4 5-1 0,-3 5 2 0,1 5-1 15,-11 4-2-15,6 6-3 0,-1 2-9 16,5 3-6-16,7 1-5 0,4 2-3 0,8-3-17 15,10 2-7-15,7-2-12 16,7-3-11-16,4 1-7 0,9-1-6 0,3 0-10 16,6-4-4-16,5-1-253 0,7-1 119 15,4-3 79-15</inkml:trace>
  <inkml:trace contextRef="#ctx0" brushRef="#br0" timeOffset="43477.6628">27220 9797 6 0,'0'0'92'0,"0"0"-3"0,0 0-5 0,0 0-10 16,-10 11 10-16,3-3-16 0,0 5-5 0,1 1-3 15,2 0-4-15,0 4-9 0,2 0 1 16,2 1-10-16,0 0-3 0,4 3-2 15,4 3-3-15,3-4-3 0,4 0-4 16,1-2-5-16,4-2-11 0,1-4-12 0,2 0-12 16,2-2-16-16,3-8-14 0,2 0-12 15,-3-3-18-15,3-6-176 0,0-3 86 16,1 0 56-16</inkml:trace>
  <inkml:trace contextRef="#ctx0" brushRef="#br0" timeOffset="43694.1896">27772 9811 88 0,'-6'5'97'0,"-3"3"-6"0,1 1-3 0,0 5-2 16,2 1-13-16,-2 2-3 0,4 0-11 16,0 2-2-16,4 4-4 0,0 0-5 15,4 2-5-15,3 0-3 0,4-1-6 0,1 1-2 16,5-1-19-16,2-1-8 0,0-5-13 15,5 0-21-15,3-5-16 0,0-4-17 16,1-2-19-16,3-3-175 0,1-6 87 0,3-1 57 16</inkml:trace>
  <inkml:trace contextRef="#ctx0" brushRef="#br0" timeOffset="44557.0139">28543 9786 67 0,'-11'-4'92'0,"-2"2"6"0,1 2-13 16,-5 2-6-16,0 2 0 0,0-1-16 16,-2 7-12-16,0-1 13 0,0 5-20 15,4 1 0-15,0 1-6 0,3 2 4 16,3 1-14-16,0-2-2 0,5 1-5 0,2 0 1 16,2 0-3-16,2-3-6 0,2 1-6 15,0-1-3-15,4-4 4 0,-2 0-8 0,2-5 5 16,0-2-5-16,1 0 3 0,-1-6-4 15,-8 2 3-15,17-6-5 0,-8 0 6 16,-3 1 1-16,2-7-4 0,-4 1 3 16,1 0-1-16,0-1-6 0,-3 2 9 0,0 1 4 15,2 0 2-15,-2 2-3 0,-2-2 4 16,2 1 1-16,0 3-9 0,0 2 0 16,2-2 3-16,-4 5 0 0,0 0-5 15,0 0 2-15,18 8 0 0,-10-3 1 0,-2 3-4 16,5 1-1-16,-1-1-3 0,3 0 0 15,0 1-6-15,-1-1-8 0,4 0-6 0,-4-2-4 16,5-3-9-16,-2 1-8 0,2-2-7 16,-3-2-8-16,4-4-4 0,-2-1 2 15,1-1-6-15,-2-4 5 0,0 1 6 16,1-5 6-16,0 0 14 0,-4-4 5 0,1 3 14 16,-2-5 5-16,-3 4 16 0,1-2 7 15,-3 5 12-15,0-2 6 0,-2 1 12 16,1 3 4-16,-1 0 1 0,0 3-1 15,-1-2-2-15,1 5-8 0,-2 1-3 0,2 0-4 16,-4 4 0-16,0 0-6 0,8 0-2 16,-8 0-4-16,8 6 0 0,-3-2 0 0,0 2 0 15,-1-3-3-15,0 1-6 16,0 2 1-16,0-3 0 0,0 2-2 0,1-2 1 16,-5-3 0-16,6 6-5 0,-2-2 4 15,-4-4 0-15,7 2 1 0,-7-2-1 0,8 1-4 16,-8-1 2-16,11-1 5 0,-11 1-1 15,14-6-8-15,-6 4 1 0,4-2 2 16,-4 2 3-16,2-2-6 0,-1 2 3 0,2 1 5 16,-3-1-10-16,1 0 2 0,1 2 6 15,0 0-4-15,2 2 2 0,-2-2-1 16,0 2 1-16,1-1-2 0,0 1 1 16,-1 2 0-16,1-2-7 0,-3 0 9 0,3 2-6 15,-2-4 6-15,-3 2 1 0,2 0 3 16,-8-2-3-16,17-2 3 0,-8-2 0 0,-3 2 7 15,2-3-9-15,-1-1 2 0,1-2 9 16,1-2-9-16,-3 3 1 0,1-1 0 16,1-1-7-16,0-1-3 0,0 2 4 15,0 3-8-15,0-3 12 0,-2 2-5 0,2 3 0 16,1 0-2-16,1 3 7 0,1-1-4 16,0 2-3-16,-1 2 6 15,2-1-2-15,2 2-3 0,0-1-13 0,-1 2-5 16,2-4-12-16,0 5-11 0,-3-5-16 0,1 2-18 15,-2-1-14-15,1-2-221 0,-1 0 105 16,-2-2 69-16</inkml:trace>
  <inkml:trace contextRef="#ctx0" brushRef="#br0" timeOffset="44988.1382">29973 9121 35 0,'0'0'104'0,"0"0"-16"0,-4 13 1 15,0-3-5-15,-2 3-10 0,0 2-2 0,-3 2-8 16,5 1-6-16,-1-1-8 0,5 2-2 16,0 0-7-16,5 0 0 0,1 1-4 15,1 3-7-15,3-5-1 0,2 3-3 0,2-2-7 16,-2 0 6-16,1-2-3 0,0 2-7 15,-5-5 2-15,-2 0 2 0,1 2-2 16,-3-1-2-16,-4-1-4 0,-2 1 3 16,-2 0-5-16,-5-2-6 0,-1-1-7 0,-6-1-8 15,0-1-25-15,-6-1-30 0,4-3-30 16,-2-2-223-16,-1-2 109 0,3-4 72 16</inkml:trace>
  <inkml:trace contextRef="#ctx0" brushRef="#br0" timeOffset="50087.6873">27216 11714 100 0,'6'36'95'0,"0"-2"-7"16,0-2-9-16,1-1-6 0,0 0-1 15,-3-3-8-15,2-1-1 0,-2-1-2 0,0-1 4 16,-2 0 10-16,0-6-11 0,1-2 8 16,-1-2 7-16,-4-3-20 0,-3-5 10 15,-1-3-11-15,-2-6-16 0,-2-7 6 0,-6-6-4 16,0-10-5-16,-2-6-8 0,-3-8 2 16,-5-25-7-16,2-2 0 0,0-7-7 15,5-3 1-15,4 2-3 0,4-1-2 16,9 13-2-16,2 8-2 0,7 4 0 0,2 1-6 15,5 3 3-15,1 3-5 0,7 3 3 16,-4 6-6-16,4 4 0 0,-4 10 0 16,3-1 3-16,-3 5-2 0,-2 11-3 15,0 1 5-15,-4 4 0 0,1 8-3 0,-3 2 3 16,-3 6 3-16,-3 4-4 0,-2 3-4 16,-6 5 10-16,-3 6-4 0,-1 2 2 0,-5 1-3 15,-1 3 4-15,-4-1 2 0,6-4-4 16,-3-3 9-16,4 1-7 0,1-3-1 15,3-3 0-15,3-1-4 0,6-1 5 16,5 0-1-16,3 0-1 0,8 2 1 0,2-3 1 16,6-1 3-16,1-2-7 0,9 1 1 15,-4-4-2-15,0 0 3 0,-1-5 1 0,-1-2-2 16,-4-1-1-16,-1-3-10 0,-1 1 5 16,-4-4 6-16,0-4-2 0,-4 0 0 15,-1-4 0-15,-2-4-4 0,0-1-1 16,-5-2 4-16,-2-3 1 0,0-2-3 0,-4 2-2 15,2-3-1-15,-2 4 2 0,0 0 1 16,-2 2-13-16,2 1 18 0,-2 1-6 16,0 0-5-16,2 1 3 0,-2 4 2 15,0 4-3-15,0 0 2 0,0 0 3 0,0 0-10 16,14 12 12-16,-10-3 0 0,5 0-3 16,0 1 2-16,-1 3 2 0,3-2-2 15,-1 1 0-15,2-2-2 0,2 2-1 0,-2-5 3 16,1 2 4-16,0-3-1 0,-1-2 1 15,1-1-1-15,-1-3-2 0,2-1 2 16,0-1 0-16,-4-3 0 0,4-1 2 0,-2-2-2 16,1-2-4-16,-3-2 1 0,1-1 2 15,0-1 0-15,-1 2-5 0,-2-2 3 16,0 1-1-16,-2 2-1 0,2-1-4 16,-2 3 3-16,-2 1-3 0,3 1 2 15,-3 1-3-15,0 4 4 0,-4 2-5 0,0 0 4 16,17 10 1-16,-10-5-1 0,1 1 2 15,0 2 2-15,1 1-5 0,2 0 4 0,-1 1 3 16,0-1 3-16,4-1-3 0,-4 0 0 16,5-1 0-16,-5-2-1 0,6 2 0 15,-6-6 6-15,2 2-9 0,2-3-1 0,-2-3 5 16,3 0 1-16,-3-3-4 0,1-1 2 16,2-3-3-16,-5-1 0 0,2-1 0 15,-2-1-3-15,-2-2 0 0,0 0 2 0,-1-6 0 16,-1 0-4-16,1-3 3 0,-5 4-2 15,0-3-2-15,-2 0 3 0,-2 0-4 16,0-3 3-16,-3-1 0 0,-1-1 0 16,0-2-7-16,-5 0 7 0,5 3 3 15,-4-3 0-15,0 5-3 0,2 0 2 0,0 1 1 16,-3 2-1-16,3-2 5 0,-1 5-1 16,3 1 3-16,-3 4 1 0,5 0 0 0,-2 3-13 15,2 1 8-15,0 3 0 0,2 3-9 16,2 4 16-16,0 0-4 0,-7 13 2 15,4 0 0-15,3 3 11 0,0 4-3 16,3 5 1-16,2 5 4 0,1 3-3 0,-2 2 1 16,6 1-2-16,-1-3-1 0,3 3 2 15,4-4-5-15,-4-4 0 0,5-1 1 16,0-3 1-16,-2-2-3 0,0-5 0 0,4-1 1 16,-3-1 1-16,4-5-1 0,-4-4-1 15,2-1-1-15,-2-5 3 0,3-2-4 16,-1-2-3-16,0-4 3 0,2-2-3 15,-6-4 0-15,1 0-2 0,-2-1 4 0,-2 0-3 16,-5 1 1-16,0-1-3 0,-4 4-2 16,-2-1 3-16,0 3-4 0,-4 2 2 0,0 2 2 15,-2 3 0-15,6 2-1 0,-13 7 0 16,6-3 1-16,1 6 2 0,0 1-1 16,3 3 4-16,3-3 1 0,3 4 1 15,3 1 3-15,4-3 0 0,6 2 1 0,0 1-1 16,10-5 0-16,3 1-3 0,7-5 1 15,0 0-4-15,-2-2-5 0,3-3-13 16,-2-2-16-16,-1-2-18 0,-2-1-40 0,2-3-33 16,-5 2-39-16,-3-2-422 0,-6-5 198 15,0 3 130-15</inkml:trace>
  <inkml:trace contextRef="#ctx0" brushRef="#br0" timeOffset="51448.2829">27238 12781 20 0,'-4'-6'104'16,"4"2"-10"-16,0 4-9 0,-4-6-15 0,4 6-1 15,0 0-2-15,0 0 3 0,0 0-1 16,8 19-5-16,-2-6-3 0,2 4-4 16,0 3 5-16,2 3-6 0,3 5-1 0,0 1-12 15,2 1-6-15,-1 3 3 0,2-2-6 16,-2-2-5-16,1 2-3 0,0-1-1 15,-2-1 1-15,-3-6-5 0,0-1-5 16,0 0 4-16,-2-1-3 0,-2-6 0 0,-2 0-3 16,0-3 2-16,-2-1 0 0,-2-3-4 15,-2-5-8-15,-2 0 0 0,4-3 0 16,-16-18-5-16,4-1-2 0,-4-10-3 16,-1-10 5-16,0-5-2 0,-8-19-1 0,5 9 1 15,0-10-3-15,5 9 4 0,2 7-2 16,6 7-2-16,1 2 3 0,4-2-3 15,2 10 5-15,4 0-6 0,5-1 5 0,1 1-6 16,5 6 3-16,0 5-5 0,1 3 8 16,2 4-1-16,1 6-3 0,-2 4 4 15,2 4 10-15,-5 3-8 0,4 9-2 16,-4 4 0-16,-5 5 5 0,0 3 2 16,-7 3-3-16,-4 1 2 0,-5 5 2 0,-6 0-1 15,-5 5-5-15,-4-1-10 0,-3-1-8 0,-1-3-13 16,6-7-4-16,0-2-11 0,5-4-18 15,0-6-22-15,7-4-15 0,4-5-229 16,1-3 113-16,3-3 73 0</inkml:trace>
  <inkml:trace contextRef="#ctx0" brushRef="#br0" timeOffset="51966.755">27569 12803 40 0,'11'-1'27'0,"-1"2"10"0,-1 1 7 15,-1 4 2-15,-1 1 0 0,-1 5 7 0,0 1 3 16,0 2-3-16,0 0-3 0,4 3-3 15,-2-1 0-15,2 0-8 0,-1-2 0 0,2-2 3 16,-1 0-2-16,3 2-3 16,1-6-4-16,2 1-4 0,-2-2-2 0,1-5-1 15,0 0-1-15,0-2 0 0,-1-2-7 16,-3-2 2-16,4-2 2 0,-7-1-6 0,0-3 2 16,0 2 10-16,-4 0-17 0,-2-5 1 15,-4 3-7-15,0-1 4 0,-5 1-3 16,0 0 0-16,-1 0-4 0,0 4 0 15,0-1 3-15,-2 1 0 0,4 0-4 0,0 0-4 16,0 3 5-16,1-2 2 0,5 4-7 16,0 0 2-16,7-9 0 0,1 4 7 15,3 2-8-15,2-3 1 0,-1-1 6 0,6-3-2 16,-4 0-5-16,3 1 2 0,2-3 2 16,-4-1 5-16,-1 4-5 0,-2-1 5 15,0 3 3-15,-2-1 6 0,-1 0-4 0,-3 3 1 16,-1 1-1-16,-5 4-5 0,4-5 4 15,-4 5-4-15,0 0 1 0,0 0-4 16,0 0-5-16,6 12 3 0,-2-6 1 16,1-2-1-16,3 4 5 0,6-2-7 0,0 1 3 15,0 0-1-15,6-1 3 0,1 5-2 16,-3-4 0-16,4 2-1 0,-4 0 1 16,0-1-1-16,-3 2 9 0,-5-1 3 0,1 1 0 15,-5 1 1-15,-1-1-6 0,-3-1 3 16,-2 3 2-16,-5-3-7 0,-1 3 2 15,-5-4 0-15,3 3-8 0,-5-4-3 16,1-1-20-16,0-2-4 0,0-2-17 16,4-2-19-16,-3-2-13 0,2-4-16 0,3-2-266 15,-2-7 121-15,4-4 80 0</inkml:trace>
  <inkml:trace contextRef="#ctx0" brushRef="#br0" timeOffset="52180.1863">28270 12268 34 0,'8'13'77'16,"-4"-5"-4"-16,0 5 2 0,1 3-5 15,3 5-4-15,-1 2-6 0,1 4 2 0,3 0-9 16,-1 6-7-16,3 1 0 0,0 1-2 16,-1-1-8-16,1-2-3 0,2-1-11 15,0 1-12-15,-3-6-11 0,2-1-12 0,-2-4-16 16,-2-1-19-16,1-3-16 0,-2-2-158 15,-1-3 75-15,-4-4 50 0</inkml:trace>
  <inkml:trace contextRef="#ctx0" brushRef="#br0" timeOffset="52330.7829">28418 12766 63 0,'-6'-7'82'0,"3"0"-11"15,3-4-5-15,3 3 1 0,5-6-11 0,0 3-8 16,6-4-3-16,0 0-6 0,3 1 2 15,2-1-14-15,2 0-8 0,1 2-17 0,-2 1-21 16,2-1-27-16,-3 3-145 0,-2 2 65 16,-2 2 43-16</inkml:trace>
  <inkml:trace contextRef="#ctx0" brushRef="#br0" timeOffset="54173.4659">29086 12191 37 0,'0'0'108'0,"-4"-7"-13"16,4 7-7-16,0 0-8 0,0-6-3 15,0 6-7-15,0 0-1 0,9-3-2 16,-9 3 1-16,15 2-8 0,-7 2-3 0,-1-2 1 15,1 2 1-15,0 0-2 0,3 2-5 16,0 2 2-16,-3 2-1 0,2 1-4 16,2 0 4-16,-4 3 2 0,2 1-7 15,-1 4-3-15,-1 2-1 0,3 1-3 0,-2 2-6 16,-1 2 0-16,0 1-4 0,0 4-3 16,2 1-1-16,0 2-2 0,-2-2-2 0,1 3-3 15,-1-1-1-15,-1 0-1 0,1 2-4 16,1 1 2-16,-3-3-1 0,2 0 2 15,-2-1-8-15,1-7-1 0,0 3 3 16,-1-4-1-16,-2-2 0 0,0-4 2 0,0-2 0 16,-2-3-1-16,0-6 1 0,-2-3-3 15,0-4-2-15,0-1 0 0,0 0-1 16,-12-26-2-16,4 2-3 0,-1-10 0 16,-4-9-1-16,1-8-1 0,-5-21-1 0,0 1-3 15,2-2 2-15,1-1-1 0,4 13 0 16,4 9-1-16,0 2-2 0,6 9 2 15,2-1 0-15,4 4-2 0,0 2 0 0,8 4 1 16,-2 2 2-16,3 6-3 0,2 5 2 16,0 4 2-16,-3 3-1 0,2 5 1 15,-2 5 0-15,-3 2 2 0,0 4 0 16,-1 3 0-16,-4 6 1 0,1 1 4 0,-5 3-10 16,-2 0-5-16,-2 2 4 0,-5-1-10 15,-1 5-12-15,-3-2-16 0,-2 1-22 16,-1-3-23-16,2 2-27 0,-4-4-30 15,2-4-320-15,3-3 159 0,-2-4 105 0</inkml:trace>
  <inkml:trace contextRef="#ctx0" brushRef="#br0" timeOffset="54828.1361">29646 12175 8 0,'12'9'55'0,"-4"1"3"0,2-2 0 15,-6-1 5-15,-2-1 4 0,0 0 4 16,-2-1-3-16,0-5 9 0,-4 7-3 16,4-7-5-16,-4 4-7 0,4-4-5 0,0 0-6 15,0 0 1-15,-10-15-9 0,10 8-4 16,0-3 1-16,4-1-13 0,0 0 0 15,0-3-6-15,2 1-3 0,2-2 2 16,2 2-7-16,1 0-1 0,0 4-6 0,-1-3 9 16,3 5-9-16,0-1 0 0,0 2 2 15,-1 1-3-15,3 3 1 0,-2 0 1 16,-1 0-1-16,1 2-2 0,2 0 0 0,-2 2 1 16,-1-2 5-16,4 2-6 15,-4-2-2-15,-2 2 1 0,1-2 2 0,-3 2 0 16,1-2 3-16,2 0 6 0,-11 0 8 0,12 0 4 15,-12 0-2-15,12-2-1 0,-8-2 0 16,-4 4-6-16,6-6-7 0,-4 1 3 16,-2 5-1-16,0-12 0 0,0 7-3 15,0-1 2-15,-2 0-3 0,2-2-3 0,-2 3-1 16,0-1 4-16,2 0-1 0,0 6 1 16,-2-8 1-16,-2 6-1 0,4 2-2 15,-2-8-2-15,2 8 2 0,0 0-5 16,0-6 4-16,0 6-3 0,0 0 1 0,0 0-1 15,0 0 0-15,0 0-2 0,2 19-2 16,4-12 8-16,-2 1-4 0,2-1 0 16,-2 1-4-16,4 0 2 0,-1-1 0 0,3 3-1 15,-1-5 4-15,-1 1-1 0,3-2 8 16,-1 0-9-16,2-2-1 0,0 0 5 16,-2-2-1-16,1-2-1 0,0-2-2 15,-1 2-4-15,1-4 3 0,-3 1-4 0,0-1-4 16,1 0 6-16,0 1-8 0,-5-1-8 15,2 0-2-15,-2 2-10 0,0-1-4 0,0 1-14 16,-1 1-25-16,-3 3-24 0,5-7-331 16,-5 7 146-16,-3-7 96 0</inkml:trace>
  <inkml:trace contextRef="#ctx0" brushRef="#br0" timeOffset="55522.7778">27184 12211 94 0,'28'-6'140'0,"12"-5"-9"0,29-8-10 15,10-4-4-15,10-4-8 0,16-9-4 16,6 0-5-16,5-1-5 0,0 2-7 15,-3 1-16-15,-8 5-6 0,-18 4-2 16,-6 2-9-16,-9 2-8 0,-17 5-8 0,-13 7 3 16,-8 0-5-16,-5 1-1 0,-3 2-2 15,-7 1-3-15,-2-1-5 0,-6 2-9 16,-3 4-22-16,-8 0-6 0,0 0-5 0,0 0-19 16,-17 15-12-16,-2-1-11 0,-10 4-9 15,-7 6-6-15,-20 10-6 0,-3 1 7 16,-6 3 5-16,-4 1 5 0,0-1 7 15,-7 0 6-15,-1-2 9 0,-18 11 5 0,17-13 7 16,1 0 11-16,6-4 9 0,5-1 9 16,15-6 2-16,13-8 1 0,11-1 3 0,7-3 4 15,10-5 3-15,10-2 7 0,0-4 3 16,30 0 2-16,6-6-3 0,15-4-4 16,31-9 1-16,11-4 8 15,23-8 2-15,7-3-2 0,4-2 6 0,-2-2 6 16,-2 1 1-16,-9 0 2 0,-7 4 1 0,-30 7-6 15,-5 2-7-15,-15 6 5 0,-14 3-6 16,-9 4 3-16,-6 0 2 0,-4 4 2 16,-2 0-1-16,-3 1 0 0,-5-1-5 0,2 3-7 15,-8 0-7-15,0 0-7 0,-2 2-14 16,-1-1-17-16,-1 0-15 0,-4 3-14 16,9-2-23-16,-9 2-19 15,6-3-13-15,-6 3-13 0,0 0-290 0,0 0 139 0,0 0 91 16</inkml:trace>
  <inkml:trace contextRef="#ctx0" brushRef="#br0" timeOffset="84598.7159">15849 1455 32 0,'0'0'102'15,"-5"-2"-7"-15,5 2 4 0,-2 11 9 16,2 1-2-16,0 6-7 0,2 2-5 0,-2 11-4 16,3 7-5-16,-1 2-10 0,1 4-4 15,-1 2-7-15,0-2-3 0,0 8-12 16,2 2 3-16,-2-1-8 0,2 2-6 0,-2-3-3 15,0-1-2-15,0-6-7 0,1-4-4 16,-1-1-13-16,-2 0-25 0,-2-4-7 16,-1-4-22-16,1-2-24 0,-2-5-33 0,-4-5-318 15,-3-1 143-15,0-8 94 0</inkml:trace>
  <inkml:trace contextRef="#ctx0" brushRef="#br0" timeOffset="84905.0359">15204 1573 27 0,'4'-16'114'16,"4"-2"-13"-16,4 5-6 0,6 0-12 15,3 1-2-15,11 0-3 0,6 5-16 0,4 2 3 16,5 4-2-16,12 2-5 16,3 10-5-16,17 6-4 0,2 5 1 0,-7 9-6 15,-3 7-3-15,-8 4 2 0,-6 3 0 16,-11 7 4-16,-8 4-1 0,-8-1 2 0,-13-5-6 15,-9-1 3-15,-8-7-4 0,-6 7 3 16,-13 16-4-16,-13-3 0 0,-10 0 1 0,-5-4 3 16,-5 0 0-16,-9-5 4 15,1-5 1-15,1-8-3 0,4-2-7 0,11-12-1 16,5-6-8-16,7-7-10 0,4-5-15 16,4-4-16-16,0-4-25 0,5-2-23 0,-2-8-35 15,4-5-38-15,5-4-29 0,2-6-334 16,8-1 168-16,4-3 112 0</inkml:trace>
  <inkml:trace contextRef="#ctx0" brushRef="#br0" timeOffset="85132.151">16335 1594 93 0,'6'-7'137'0,"0"-3"-7"0,4 0-11 15,-2-3-5-15,7-3-15 0,4-2-5 0,4-1-7 16,11-5-11-16,5 0-3 0,3 1-12 0,2 1-10 16,17-5-12-16,-7 6-14 0,-5 5-18 15,-5 2-12-15,-4 3-20 0,-4 0-15 16,-6 5-15-16,-3 0-16 0,-8 4-4 16,-1-3-9-16,-8 4-205 0,-8 1 98 0,-2 0 65 15</inkml:trace>
  <inkml:trace contextRef="#ctx0" brushRef="#br0" timeOffset="85309.2184">16933 1295 454 0,'-15'1'6'0,"-4"2"18"0,2-1 9 15,-2 2 2-15,4-2-5 0,-1 2 1 0,0-1-7 16,4 3 3-16,-1 1-2 0,5 5 5 16,-1 1 9-16,5 4-3 0,1 4 2 15,3 1 3-15,5 6-5 0,-1 6 3 0,5 3-7 16,-1 3-4-16,5 3-1 0,-1 3-3 16,2-3-1-16,-2 4-3 0,2-4 0 15,-4-4-7-15,0-3 2 0,0-1 2 16,1-2-16-16,-3 2-7 0,3-5-21 0,-4-5-22 15,1-1-28-15,0-2-267 0,0-5 117 16,2-9 78-16</inkml:trace>
  <inkml:trace contextRef="#ctx0" brushRef="#br0" timeOffset="85484.7487">17490 1894 79 0,'27'-14'82'0,"-1"3"-9"0,-2-3-7 16,2 3-2-16,0 0-8 0,3-1-6 16,1-3-3-16,0 1-8 0,-1 1-11 15,-1-2-14-15,-3 3-24 0,-4-2-25 0,-2 0-154 16,-4-2 65-16,-4 3 42 0</inkml:trace>
  <inkml:trace contextRef="#ctx0" brushRef="#br0" timeOffset="85726.6471">17610 1508 50 0,'0'0'85'0,"0"0"-8"0,0 0-2 0,22 8-8 15,-4-4-4-15,6 2-7 16,5 1-8-16,5 5-3 0,0 1-2 0,0 2 1 16,4 4-2-16,-2 4 12 0,-2 2 6 15,-4 2 2-15,-8 0 9 0,0 0-1 0,-7 3 1 16,-5 0-2-16,-5-2 0 0,-5 3-5 15,-5 3-6-15,-8-1-4 0,-3 6-2 16,-8-2-9-16,-3-3-4 0,-1-2-5 0,0-1-9 16,4-6-27-16,-2-4-14 0,3-1-41 15,3-6-65-15,2-4-352 0,3-5 161 0,2-5 106 16</inkml:trace>
  <inkml:trace contextRef="#ctx0" brushRef="#br0" timeOffset="86244.2959">19122 1283 23 0,'31'-19'81'0,"3"0"-13"16,0 4-2-16,0 2-7 0,11-4-12 16,3 0-1-16,1 0-5 0,1 2-6 0,-1 2-8 15,-2-1-12-15,-7 3-14 16,-4 0-18-16,-6 4-25 0,-7 1-111 0,-5 0 52 16,-6 3 34-16</inkml:trace>
  <inkml:trace contextRef="#ctx0" brushRef="#br0" timeOffset="86453.6692">19300 1141 31 0,'-8'7'81'0,"4"5"-2"0,2 1 4 15,0 4-7-15,6 4 2 0,0 4-10 16,6 8-4-16,0 0-10 0,2 11-2 0,4 0-5 16,1 0-4-16,-3 2-7 15,4 1-2-15,0-1 1 0,-3 0-6 0,2-2-4 16,-4 0-3-16,-1-2 0 0,1-8-8 15,-4-2-3-15,1 1-15 0,-2-7-17 0,1-4-14 16,0 2-21-16,-3-6-23 0,0-4-190 16,0-2 92-16,1-5 60 0</inkml:trace>
  <inkml:trace contextRef="#ctx0" brushRef="#br0" timeOffset="87181.8318">19824 1496 12 0,'13'0'85'0,"0"0"-2"0,5 3-9 16,2 3-2-16,0 0-6 0,4 4-4 0,2 2-9 15,1 3 0-15,-1 4-8 0,-1 2-7 16,-2 0-3-16,-2 3-2 0,1-4-2 16,-6-2-7-16,-1 0-2 0,-2-5 3 15,-3 1-2-15,-1 0-4 0,-1-5 10 0,-4 1 4 16,1-5-1-16,-3-1-13 0,-2-4 10 0,0 0 2 15,0 0-6-15,0 0-5 0,0 0 6 16,-7-31-3-16,7 18-2 0,0-2-8 16,3-2 6-16,-1-1-8 0,2 2-4 15,1-2 0-15,1 3 3 0,2 0 3 0,0 2-6 16,4 1 1-16,-2 3 4 16,2 1-14-16,1 1 8 0,0 2-2 0,2 3-7 15,-1-1 4-15,2 3-1 0,-2 0 6 16,3 3 5-16,2-2-13 0,-2 2 2 0,3 0-6 15,-2-2 8-15,-1 1-2 0,2 1 4 16,0-6-4-16,-2 3 3 0,0-3 0 0,2-2 0 16,-4 0-5-16,2-3 4 0,-2-1-6 15,-2-2 2-15,-1-1 4 0,-2 0-2 16,2-3 0-16,-6 4 2 0,0-1 10 16,-2 1 0-16,-2 1 1 0,0 1 4 15,-4 0 4-15,2 3 2 0,-2 0-4 0,-2 2-8 16,4 4 3-16,-10 0-6 0,10 0-6 15,-10 13 5-15,6-3 6 0,2 1-5 16,2 3 2-16,0 0-1 0,2 4-6 0,2-3 1 16,4 2 3-16,0-1-4 0,2-1-1 15,1-3 5-15,4 1 5 0,2-6-3 16,1-1-4-16,2 0 6 0,3-6-1 0,5-2 0 16,-1-6-14-16,2 1 6 0,3-7 5 15,-2 0-1-15,1-4-2 0,-1-1 0 16,-4 1-1-16,-3-2 1 0,-5 5 0 0,-2-3-2 15,-4 3 5-15,-1 2 9 0,-2 1 4 16,-7 3-6-16,-2 3-2 0,-2 0 0 0,2 6 0 16,-15 2 0-16,2 6-1 0,1 3 5 15,-4 5-5-15,4 1 2 0,4 2-3 16,-1 2-2-16,5-4-3 0,0 2 4 16,4 2-1-16,4-2 3 0,2 2-2 15,5-2 0-15,5 0 0 0,10-2 0 0,2-2-13 16,3-3-15-16,3-3-26 0,4-5-28 15,-3-2-28-15,1-4-45 0,-3 0-346 0,3-5 167 16,-6 1 110-16</inkml:trace>
  <inkml:trace contextRef="#ctx0" brushRef="#br0" timeOffset="87516.1485">19300 2440 119 0,'0'4'121'0,"0"-4"-5"0,0 0-11 15,63-19 0-15,-13 4-1 0,37-14-9 16,40-7-7-16,15-7-3 0,15 0-4 16,44-12-1-16,15-5 0 0,-5 1 7 15,1 1 2-15,-4 1-1 0,-10 1-4 0,-42 12 0 16,-11 4-7-16,-9 4-1 0,-11 0-12 15,-14 5-5-15,-28 6-5 0,-13 5-4 0,-17 5-6 16,-11 3 9-16,-10 3 4 0,-7 1 2 16,1 3 3-16,-5-1-4 0,-4 0-3 0,0 2-8 15,-3 0-4-15,2 0-4 0,-6 3-14 16,0-4-19-16,1 4-25 0,-2-3-33 16,-3 4-34-16,-6 0-37 0,11-2-40 15,-11 2-550-15,0 0 242 0,4 4 160 0</inkml:trace>
  <inkml:trace contextRef="#ctx0" brushRef="#br0" timeOffset="88544.7586">15438 3513 77 0,'0'0'103'0,"-6"19"-3"16,6-3-2-16,-2 12 1 0,2 5-4 16,-2 8-1-16,-2 8-15 0,0 4-7 0,0 4-5 15,-1-3-11-15,-2-1 2 0,1 2-11 16,0-5-6-16,2-10-2 0,-3-3-6 16,3-7 2-16,2-4-8 0,0-2 4 15,0-7-4-15,-2-8-2 0,1-4-6 0,3-5-7 16,0 0-5-16,-6-30-2 0,4 8 2 15,2-7 1-15,0-1 0 0,0-3-3 0,0 0 5 16,4 2-3-16,-2 1-6 0,3 1 0 16,1 5-3-16,5 4 2 0,-1 2-1 15,7 3 2-15,0 9 1 0,6 3-1 16,7 4 2-16,4 3 3 0,6 6 1 0,7 5 2 16,3 0-3-16,1 2 1 0,15 7 4 15,-13-3 5-15,-9-6 6 0,-6-4 7 16,-5-2 9-16,-5-1 12 0,-2-2 30 0,-5-2 19 15,-1-4 5-15,-2-6-9 0,-3-8-11 16,0-4-7-16,-5-7-9 0,1-7-8 16,-7-3-7-16,-2-3-9 0,-4-4-12 0,-4-10-13 15,0 5-6-15,-5-1-9 0,3 8-2 16,1 5-10-16,-2-1-17 0,3 9-36 16,2 5-38-16,2 7-4 0,2 4 6 0,2 5 2 15,4 6-9-15,-6 0-7 0,20 13-7 16,-4 2-16-16,3 3-13 0,5 1-306 15,1 1 154-15,3-1 102 0</inkml:trace>
  <inkml:trace contextRef="#ctx0" brushRef="#br0" timeOffset="89514.6699">16440 3689 482 0,'18'0'-10'0,"0"-1"17"15,-8-1 14-15,-1-2 15 0,-3 0 17 0,-2 0 17 16,0 1 4-16,-2-1 3 0,-2 4-1 16,0-6-2-16,0 6-6 0,0 0-9 15,-12-2-7-15,12 2-5 0,-15 9-4 16,7 3-10-16,-3 1 2 0,-2 5-4 0,5 3-5 15,-2-1-4-15,3 4 1 0,0 1-4 16,5-3 0-16,0 1 5 0,2-2-10 0,2-2-2 16,0 0 1-16,2-3 1 0,1 1-3 15,2-2 4-15,-1-4 3 0,0-4 6 16,0 0 1-16,3-7 1 0,0 0 2 16,1-5-6-16,3-4-4 0,-3-1 2 0,-1 1-3 15,2-4-3-15,-3-1 1 0,-2 1 2 16,2 0 0-16,1 1 4 0,-4 0 1 0,-1 3-3 15,2 0-1-15,-4 1 0 0,2 3-4 16,0-3-4-16,1 4-2 0,-5 4 2 16,8 0-3-16,-8 0-3 0,11 12 5 0,-5-5-2 15,3 2-2-15,-1 3-3 0,0 0 2 16,4-3-1-16,-2 3 3 0,0-5 0 16,1 1-4-16,-1-1 3 0,3-1-2 0,-2-4 3 15,1-1-3-15,-1-2 3 0,2-6-3 16,-1 0 1-16,-1-4 0 0,0 0-1 15,-1-3-2-15,-1-1 3 0,-1-2-3 16,-2 0 4-16,3 1-4 0,-2 1 1 0,-1 2-2 16,0-1 0-16,-2 3-2 0,0 2 0 15,0-1-3-15,-2 3-1 0,3 0 0 0,0 1 2 16,1 6 4-16,-6 0-6 0,16 6 7 16,-5 2-1-16,0-1-3 0,2 5 1 15,-1 0 0-15,2 1 0 0,2 3 1 0,-4-5 1 16,3 0 0-16,-2-1 2 0,0 0-3 15,-3-1 0-15,-2-2-3 0,2-1-1 16,-2-2-3-16,0 0 2 0,-2-3 3 16,-6-1 1-16,13-7-1 0,-4 2 0 0,-5-5-2 15,2-2-2-15,1-3-5 0,-3 0-1 16,2-1-4-16,0-1 2 0,3 0-4 0,-2 2-3 16,1-3-1-16,0 6-3 0,5-4 2 15,0 5 0-15,1 3 1 0,3 1-4 16,1 1-1-16,0 4 8 0,2 2 2 15,-2 4 2-15,8 0 0 0,-3 3 9 0,1 1-5 16,-2 2 1-16,2 0 8 0,-3 2-4 16,3 0-2-16,-4 0 3 0,0-4-1 0,-6 3 7 15,1-4 2-15,0 0-3 0,-2 1-6 16,-3-3 5-16,-2-1 2 0,4-3 0 16,-4-1-2-16,-8 0-3 0,12-4 4 15,-3-2 9-15,-3 0-10 0,1 0 0 0,-3-2 0 16,0 0 0-16,1-2-3 0,-1 1 3 15,0-2-2-15,2 3 0 0,-2-3 0 0,0 2 2 16,6 2 0-16,-4-2-1 0,2-1 5 16,0 0-6-16,1 1 2 0,2-1 0 15,1 1 2-15,1-1 6 0,-1 1-9 16,4-1 1-16,0-2 1 0,-1 0-1 0,2-1 2 16,0-2 1-16,-4 5 1 0,0-2-3 15,-1 2-1-15,-2-1-2 0,0 1 3 0,-4 1 2 16,0 1 5-16,-4 1-4 0,0 1 3 15,0 2-8-15,-2 4 8 0,-2-8-5 16,2 8 9-16,0 0-11 0,0 0 3 0,0 0-1 16,0 0-2-16,6 21 4 0,1-13 1 15,3-1 0-15,3 3-1 0,6 0 8 16,3-1-7-16,3 0-11 0,2-1-21 16,-2-2-20-16,5-1-33 0,-4-3-40 15,-3-2-306-15,-2-2 146 0,-2 1 96 0</inkml:trace>
  <inkml:trace contextRef="#ctx0" brushRef="#br0" timeOffset="89713.177">16931 3339 83 0,'-26'0'137'15,"9"0"-16"-15,5 2-8 0,4-4-15 0,3 1-9 16,5 1-7-16,0 0-8 0,0 0-8 15,0 0-3-15,11-12-7 0,-5 9-5 16,2 0-8-16,-8 3-5 0,9-6-17 0,-7 5-46 16,-2 1-40-16,0 0-291 0,0 0 121 15,0 0 80-15</inkml:trace>
  <inkml:trace contextRef="#ctx0" brushRef="#br0" timeOffset="90132.5155">18759 3532 68 0,'0'0'122'0,"0"0"-6"0,0 0-6 0,0 0-13 15,28-12-11-15,-4 6-5 0,3-1-3 16,7-2-12-16,2 0-10 0,4-2-2 0,1 1-4 16,-2-1-6-16,1 0-4 0,-4-1-8 15,3 3-10-15,-5 0-11 0,-7-1-17 16,-2 2-11-16,-1 1-25 0,-3-2-20 16,-7 0-23-16,0 2-229 0,-6-2 107 0,-2-2 71 15</inkml:trace>
  <inkml:trace contextRef="#ctx0" brushRef="#br0" timeOffset="90329.9884">19225 3257 251 0,'-19'-7'33'0,"0"3"9"16,7 0 5-16,1 0 1 0,2 0-4 0,5 2-7 16,4 2-3-16,0 0 0 0,0 0 1 15,0 0-4-15,0 0 0 0,38 8 0 0,-18-4 2 16,2 2-4-16,6-1 0 0,-3 5 3 16,3-1-4-16,-3 3 6 0,3 3 3 15,-7-2 4-15,-2 5-3 0,-4-2 10 16,-4 6-5-16,-5-3-5 0,-4 2 1 0,-4 0-5 15,-4 1-5-15,-3 1-4 0,-6 6-5 16,-1-2-27-16,-4-5-38 0,1 1-49 16,2-8-290-16,2-3 130 0,3-4 87 15</inkml:trace>
  <inkml:trace contextRef="#ctx0" brushRef="#br0" timeOffset="90989.9362">20104 2776 16 0,'20'13'131'16,"-11"0"-2"-16,2 4-5 0,1 6-11 0,3 5-1 16,3 6-10-16,0 6-11 0,0 3-5 15,0 1-7-15,1 1-7 0,7 17-9 16,-10-9-1-16,0-10-9 0,-2-1-8 0,-3-5-3 16,0-4-3-16,-3 0-3 0,1-8-3 15,-3-2-1-15,-2-6-2 0,0-2-3 16,-4-6-7-16,-2-4-7 0,-6-5-2 0,8 0 0 15,-28-21-8-15,7 0 4 0,-7-12-4 16,-12-17 0-16,5-6 0 0,-4-5-3 16,1-1-2-16,6-2 3 0,2 3 3 15,10 9 5-15,3 11-1 0,6 4 1 0,4 3 1 16,5 3-10-16,4 3 5 0,7 1 1 16,4 2-8-16,4 0-1 0,4 2-2 0,2 10 7 15,3 6 1-15,-1 0-3 0,1 7 4 16,-2 2 5-16,2 10-4 0,-3 1 1 15,-1 7 4-15,-6 5-6 0,0 1 1 16,-6 3 2-16,-4 3-2 0,-4-2-2 0,-2 1 4 16,-6 3-3-16,-2 0-3 0,-2-3-16 15,-6 2-27-15,4-5-25 0,1-6-34 16,0 1-33-16,5-9-324 0,2 1 155 0,2-5 103 16</inkml:trace>
  <inkml:trace contextRef="#ctx0" brushRef="#br0" timeOffset="91803.1667">20643 3057 58 0,'11'6'103'16,"4"-2"-10"-16,2 3-9 0,1 2-9 16,2 2 0-16,1 2-4 0,0 1-5 15,4 4-8-15,-3 1 1 0,-6 0-14 0,2-1 4 16,-4 0-9-16,-1 0 2 0,-5-3-2 15,-1-2-2-15,-3 2-11 0,-2-3 4 16,-2-3 0-16,0-2 2 0,-2 1 11 0,2-2 3 16,0-6-6-16,0 0-7 0,0 0-3 15,0 0 1-15,0-24-4 0,5 8-5 16,1-1 0-16,4-4-7 0,0 0 1 16,6 0-1-16,-2 2-1 0,1 0-2 0,0 0 1 15,-2 3-3-15,3 6-2 0,2-2-18 16,-2 5 15-16,4 1 2 0,1 4-3 15,0-1-3-15,2 3 7 0,1 3-1 0,3-1-1 16,3 2-3-16,-2-1-1 0,1 1 1 16,-1-2-1-16,-2 2 0 0,-2-2 4 15,-3-1-5-15,1-1 1 0,-6 0 1 0,0 0 0 16,-4-3-2-16,-2-1 3 0,-3-2 0 16,-5-1-5-16,-4-1 2 0,-3-1-2 15,-3-1 0-15,-4 1-11 0,-4-3 12 0,0 0-1 16,-3 1 0-16,-1 1-2 0,8 3 4 15,-2-2 1-15,0 1-3 0,4 1-5 16,2-3 7-16,1 1-6 0,3-2 4 16,4 0-5-16,4-1 8 0,3-3-4 15,3-1 3-15,2-3-6 0,6-1 2 0,-2-5-1 16,6 3-6-16,-3-7 1 0,-3 3 3 0,2-1 9 16,-4-3-6-16,-1 1 6 15,-2 4-6-15,-3 4 4 0,-1 0 4 0,-1 4 5 16,-2 0 5-16,0 4 0 0,0 1-2 15,1 2-7-15,-3 2 3 0,0 7-1 0,-2 1-3 16,0 0 6-16,7 21-7 0,-3-8 2 16,2 6 0-16,0 4-3 0,2 4 3 15,6 2 0-15,-4 1-1 0,5-2-3 0,-2 1 2 16,0-2-2-16,-3-4 1 0,0-5 0 16,-2-2 3-16,2-1 3 0,-4-1 7 15,0-3 9-15,-2-1 5 0,2-5-4 16,-1-1-1-16,1-4-3 0,-6 0-6 0,15-8 1 15,-6 3-4-15,1-3-5 0,5-1-1 16,0 1-9-16,1-4-3 0,2 5 1 0,3-3 4 16,-5 2-2-16,4 3-3 0,-4 1-2 15,4 2 4-15,-5 0-2 0,1 4-2 16,0 2-3-16,-2 2 7 0,-4 1-4 16,0 3 3-16,-6 1-1 0,-2 1 2 0,-6 3 0 15,-4 2 0-15,-4 0-8 0,-4 1-7 16,-4-2-11-16,1 1-18 0,-2-5-33 0,2 0-38 15,0-5-436-15,2-5 188 16,4-2 124-16</inkml:trace>
  <inkml:trace contextRef="#ctx0" brushRef="#br0" timeOffset="91936.8096">22136 2749 57 0,'0'0'93'15,"0"0"-49"-15,8-3-62 0,-8 3-42 16,0 0 20-16,0 0 14 0</inkml:trace>
  <inkml:trace contextRef="#ctx0" brushRef="#br0" timeOffset="92662.1068">19678 4052 90 0,'-6'13'104'0,"-3"8"-12"0,3 4-12 0,0 1-5 16,1 4-4-16,1 6-13 0,2-4-3 15,2-2 2-15,0 0-15 0,4-1-5 0,1-2 1 16,1-5-1-16,5-3-10 0,-3-2-3 16,2-7 1-16,4-1-6 0,-4-6 1 15,0-3-3-15,1-2-1 0,-2-4-3 16,-3-6 2-16,-2 2-3 0,-4-5-1 0,-4 0-3 16,-5-2 2-16,-2 1-5 0,-1-1 0 15,-2 3-2-15,0-1 5 0,4 1-1 0,-1 3-3 16,3 0-11-16,2-1-5 0,1 0-8 15,5-1 0-15,7 0 3 0,8-7 1 16,5-2 2-16,12-7 0 0,2-1-1 16,15-10-1-16,-3-4 3 0,-1 2-3 0,-1-3 2 15,-12 4 4-15,-5 9 0 0,-5 5 0 16,-6 3 6-16,-2 3 6 0,-2 2 7 16,-5 3 1-16,-3 7-1 0,-4 2-5 15,-2 3 3-15,2 4 3 0,0 0 8 0,-19 25 1 16,10-5 6-16,0 7-3 0,3 5-3 15,2 4 1-15,2 6 2 0,6 2-2 0,2 10 3 16,3 1-3-16,8 13-1 0,2-1-4 16,0-2 0-16,0-13-3 0,-4-6 1 15,0 1 1-15,-3-5-3 0,-3-6 6 16,-5 0-1-16,-2-5 3 0,-4-4 2 0,-4 3-10 16,-5-5 3-16,-3-1-7 0,-2-5-5 15,-2-4-15-15,0-1-21 0,2-10-34 16,3-4-31-16,2-6-278 0,3-4 128 0,5-7 85 15</inkml:trace>
  <inkml:trace contextRef="#ctx0" brushRef="#br0" timeOffset="93377.7441">20724 3921 11 0,'0'0'122'16,"-26"8"-19"-16,12 2 2 0,-5-1-11 15,-1 7 0-15,0-1-23 0,-2 9-7 0,1-2-3 16,4 5-9-16,0 1-3 0,5 1-12 16,3-4-4-16,4-2-6 0,1-2-3 15,2-4-3-15,4-1-6 0,2 0 3 16,3-5-3-16,0-5-5 0,1 0 5 0,0-4 0 16,1-2-8-16,1-4 3 0,1 0-4 15,0-5 8-15,-1 1-11 0,-2-3 14 0,2 1-12 16,-2-1 0-16,-2 0 3 15,0-2-5-15,0 4 19 0,-1 0 4 0,-1 1 11 16,0 0 2-16,1 3-7 0,-3-1 0 16,2 1 5-16,-2 2-6 0,-2 3-6 15,0 0-3-15,11 10-14 0,-7-3 6 0,2 0 0 16,2 4 0-16,2 0-4 0,-2 1-4 16,4-3 6-16,1 2 2 0,0-3-7 15,-1-2 3-15,7-2 0 0,-1-4 3 0,0-3-6 16,2-2 2-16,-2-5-1 0,1-2-13 15,1-5 7-15,-6-2 7 0,4-5-6 0,-4-2 4 16,-1-3-1-16,-3-2 2 0,-1-1 2 16,-5-3 1-16,-2 6-2 0,1 1 8 15,-3 0 5-15,-5 1 3 0,3 6 5 16,0 2 6-16,-2 3-3 0,2-2-6 0,-3 4-2 16,3 9-4-16,-4 2-4 0,6 3-1 15,0 0 1-15,-9 14-4 0,9 0-3 0,4 5-3 16,-1 0 2-16,5 5-8 0,1 1-5 15,1 2-6-15,5 0 6 16,-1-2-6-16,6-3 3 0,-1 2 0 0,-2-10 6 16,0 0-6-16,-3-5 1 0,4-5 0 15,-6-2 4-15,5-6 0 0,-2-3 2 0,0-5-1 16,-1-2 0-16,0-6-10 0,-2-2 8 16,-2-3 2-16,-3 1 1 0,2-1-3 15,-3-1 1-15,-4-1 1 0,2 4 0 0,0 2-6 16,-2 4 8-16,1 2 1 0,-1 2-5 15,0 3 1-15,0 7 1 0,-2 3-1 0,0 0 1 16,11 14 4-16,-5 1 1 0,-2 6 0 16,3 1-1-16,1 2-2 0,0 3 0 15,0 4-4-15,4-2-13 0,-4-2-17 16,0-2-1-16,1 0-24 0,-1-2-32 0,3-2-33 16,-5-6-399-16,5-1 177 0,-3-7 117 15</inkml:trace>
  <inkml:trace contextRef="#ctx0" brushRef="#br0" timeOffset="94294.3619">21765 3600 77 0,'0'0'138'16,"0"0"-19"-16,0 0-7 0,0 0-13 15,0 19-10-15,5-6-1 0,1 1-12 0,2 1-12 16,1-2 0-16,1 5-10 0,3-5-10 16,2 2 4-16,-3-3-1 0,4-5-12 15,-2 0 3-15,1-1-7 0,-2-1 3 16,4-8-7-16,-3 0 0 0,2-6 1 0,-4 2-3 16,0-5-3-16,-1 2 4 0,0-4-4 15,-3 3 2-15,-1-3 9 0,-3 3 9 0,0 1 2 16,0 1 5-16,-2 2-5 0,0 1-5 15,0 4-5-15,-2 2-5 0,0 0 4 16,7 21-1-16,-4-3 6 0,-1 9 6 16,4 7 1-16,2 7-1 0,0 8-2 0,7 22 1 15,2 5-5-15,2 0-6 0,-1 0-2 16,0-2-4-16,2 1 0 0,-4-7-2 16,-3-11-1-16,-3-9-2 0,-1-8-4 0,-2-2 1 15,-5-8-1-15,0 0 0 0,-2-4 0 16,-4-7-4-16,-3-4-6 0,-2-3-6 15,-3-9-5-15,-1-4-3 0,-3-9-5 0,-2-7-9 16,0-11-3-16,-4-15-7 0,-1-21-8 16,1-7-6-16,8-7-7 0,4 0 0 0,5 0 12 15,2 13-2-15,6 8 6 16,4 4 3-16,-1 2 6 0,2 1 0 0,0 12 2 16,3-1 1-16,0 8 4 0,-1 0 4 15,-1 6-2-15,-1 3 7 0,-2 6 1 0,3 2 2 16,0 5 7-16,-1 3 2 0,0 5-1 15,1-2 5-15,-9 3-5 0,17 8-4 16,-7-1 6-16,1 2 0 0,0 0 0 16,2 0-1-16,-1 1 1 0,0-1 0 15,0-2 2-15,0 2-7 0,-2-3 3 0,1-3 3 16,-2 1-3-16,-3-2 1 0,1-2-2 16,-7 0-1-16,10-6-5 0,-6 0 3 15,-2 0-7-15,-2 0 4 0,0-1 0 0,0-2 1 16,0-1-2-16,0 1 3 0,0 0-5 15,0-3 2-15,0 3 4 0,0-3 1 0,2 2-5 16,0 1 4-16,0 0 3 0,0-1 2 16,0 2-5-16,4 2-1 0,0 2 0 0,-2 1 0 15,2-1 4-15,0 2-2 0,3 2-4 16,-9 0 11-16,15 4-3 0,-7-2 0 16,1 2-1-16,-1-2 0 0,0 2-8 15,1-3 3-15,2 1 3 0,-1 0-3 0,-2 0 0 16,4-2 0-16,-4 0-2 0,2 0 5 15,-1-2 0-15,-9 2 2 0,17-2-4 16,-9-1-3-16,-1-1 8 0,1-2-2 0,-2 2 1 16,0 0 1-16,1 1 3 0,0-1-4 15,-1 2-9-15,-2-2 7 0,-4 4 0 16,8-3 0-16,-1 3 0 0,-7 0-3 0,12 0 3 16,-5 3-4-16,1 0 5 0,1-2-4 15,-1 1-18-15,2 2-15 0,4-3-12 16,-2-1-19-16,3 2-38 0,-2-4-344 0,2 1 154 15,-1-3 101-15</inkml:trace>
  <inkml:trace contextRef="#ctx0" brushRef="#br0" timeOffset="94562.6552">22902 3406 70 0,'10'-2'98'15,"-10"2"-9"-15,18 0-5 0,-8 5-9 0,0-4-1 16,8 5-5-16,-4 1-4 0,1 1 2 15,4 5-9-15,-2-2-5 0,-3 5-1 16,0 1-3-16,-2 0-1 0,-1-1-3 16,-5 1 13-16,1-3 9 0,-3 1 8 0,-4-3 13 15,0 0 4-15,0-3 7 0,-2 0-5 16,2-6-6-16,0-3-4 0,0 0-6 16,0 0-7-16,0 0-13 0,-7-23-2 0,10 7-3 15,1 0-9-15,2-6-8 0,0 1-7 16,3-4-15-16,1 3-20 0,1-3-21 15,-2 4-36-15,1 0-45 0,0-2-69 0,-1 3-435 16,-2 4 208-16,-1 1 137 0</inkml:trace>
  <inkml:trace contextRef="#ctx0" brushRef="#br0" timeOffset="98967.3184">19573 5265 26 0,'-3'-4'108'0,"3"4"-12"16,-2-5-9-16,2 5-8 0,0 0-6 15,7 15 0-15,-1 0 1 0,4 4-7 16,6 10-3-16,0 1-6 0,5 7 4 0,5 0-3 16,-6 3-13-16,2 0-4 0,-1 2-3 15,3-2-1-15,-6-4 5 0,0-3-17 0,-2-4-3 16,-3-3-3-16,-2-5 7 0,-1-2 13 16,-1-4 15-16,-5-3 6 0,-2-5-5 15,-4-5-9-15,2-2-5 0,-19-14-2 16,2-2-6-16,-8-9-3 0,-3-11 1 0,-12-19-10 15,1-7 2-15,4-2-6 0,3-1-7 16,2-1 2-16,9 1-1 0,6 10-1 16,9 7-5-16,6 4-1 0,6 4-1 0,5-3-1 15,8 4 0-15,5 4-1 0,5 4-1 16,5 6-2-16,2 4 6 0,0 5-4 16,-1 7 1-16,-3 5 2 0,0 2-1 0,-2 4 0 15,-3 4 2-15,-3 5-1 0,-3 3 0 16,-2 3-4-16,-8 4-6 0,-3 4-11 15,-8 3-12-15,-4 3-9 0,-7 3-17 0,-6 5-16 16,-8-2-9-16,-1 0-4 0,-1-5-11 16,4-9-8-16,2-2-13 0,3-8-272 15,6-7 132-15,4-5 87 0</inkml:trace>
  <inkml:trace contextRef="#ctx0" brushRef="#br0" timeOffset="99230.7377">20383 4836 68 0,'-15'0'113'16,"15"0"-8"-16,-21 16 0 0,6 1-4 16,-1 6-3-16,-4 3-10 0,3 4-1 0,0 7-10 15,2 6-11-15,7-6-3 0,2 1-10 16,4 0 0-16,4 0-2 0,2-1-10 0,4-1-2 15,5-4-5-15,6-2-2 0,0-1-1 16,3-2-7-16,3-5-2 0,0-3-14 16,2-1 1-16,-1-3-19 0,-2-3-24 15,-3-3-27-15,-3-3-38 0,-2-4-297 0,-4 0 134 16,-2-2 89-16</inkml:trace>
  <inkml:trace contextRef="#ctx0" brushRef="#br0">21071 4646 8 0,'-2'-5'138'0,"-2"-1"-2"16,2 0-11-16,-1 2-11 0,3 4-16 16,0 0-6-16,0 0 4 0,-17 11-2 15,13 1-2-15,-2 5 2 0,-2 6-4 0,-2 0-3 16,2 8-2-16,0 3-8 0,-2 4-7 15,3 0-2-15,-1 0-11 0,-3 7-4 0,0 4-3 16,3-4-5-16,0-5-6 0</inkml:trace>
  <inkml:trace contextRef="#ctx0" brushRef="#br0" timeOffset="100072.598">21332 4617 31 0,'4'12'93'0,"2"5"-13"0,2 4-6 16,1 2-5-16,4 7-8 0,-1 3 4 0,3 0-10 15,2 6-3-15,2 3-10 0,-2 0 0 16,2 0-5-16,0-2-6 0,-2 0-5 15,2-2-15-15,-5-5-10 0,0-5-14 16,-2 1-14-16,-1-7-23 0,-1 0-182 0,-3-8 79 16,1 0 52-16</inkml:trace>
  <inkml:trace contextRef="#ctx0" brushRef="#br0" timeOffset="100382.7297">21816 4622 133 0,'-13'0'144'0,"-2"3"-16"16,-1 7-9-16,-4 3-11 0,2 2-3 0,-2 10-6 15,1 4-9-15,2 1-8 0,4 2-9 16,3 3-3-16,4 1-10 0,4-4-2 15,2-1-9-15,4 4-1 0,2-2-6 0,5 0-6 16,2-5 0-16,1-1-2 16,5-3-5-16,1 0-10 0,-2-9-16 0,4-2-13 15,-1-1-20-15,0-5-15 0,0-1-17 16,1-4-24-16,-2-7-28 0,-1 2-301 0,3-2 141 16,-2-3 94-16</inkml:trace>
  <inkml:trace contextRef="#ctx0" brushRef="#br0" timeOffset="100560.3057">22180 4911 39 0,'0'0'90'0,"0"0"3"0,0 0-3 16,0 0-2-16,8 11-5 0,-3 1-4 16,-3-3-5-16,4 7-15 0,-2 1 1 15,1-1-12-15,1 8-2 0,1-2-3 0,-1 1-6 16,2 0-11-16,-2 0-18 0,0-2-14 15,4-2-21-15,-6-2-28 0,2-3-243 0,-2-1 101 16,0-6 67-16</inkml:trace>
  <inkml:trace contextRef="#ctx0" brushRef="#br0" timeOffset="100800.4659">22265 4547 98 0,'36'10'117'0,"-3"3"-6"0,-1 2-10 16,-2 3-1-16,-1 1-14 0,3 9-6 16,-2 2-6-16,-3 8-12 0,-5 5-4 15,-6 0 4-15,-4 1-19 0,-6-4-16 0,-4 0-8 16,-6 2-17-16,-6 5-18 0,-2-1-32 15,-7-4-284-15,-4 0 113 0,-4-4 74 16</inkml:trace>
  <inkml:trace contextRef="#ctx0" brushRef="#br0" timeOffset="101318.6601">21274 4692 33 0,'0'0'134'0,"0"0"-9"0,0 0-13 16,0 0-9-16,0 0-4 0,-13 19-4 16,5-4-2-16,-4 7-6 0,-4 8-1 0,-2 6-2 15,-2 2-6-15,1 3-5 0,0 5-5 16,-4 18-6-16,4-13-7 0,4-3-5 16,2 1-6-16,1-2-5 0,1 2-4 15,0-4-5-15,3 1-10 0,2-8-12 0,0 0-12 16,-1-2-19-16,2-8-13 0,1-1-14 15,0 0-13-15,0-8-10 0,0 0-10 0,0-3-26 16,0 1-290-16,-3-10 136 0,-1 0 89 16</inkml:trace>
  <inkml:trace contextRef="#ctx0" brushRef="#br0" timeOffset="101666.8181">20495 4995 69 0,'0'0'85'0,"5"-9"5"16,-5 9-6-16,12 3 5 0,-12-3-2 16,28 8-5-16,-9 1-2 0,6 1-5 15,6 5-1-15,10 2-4 0,3 2-5 0,20 12-8 16,-3-3-2-16,3 3-3 0,-3 1-8 15,0 1 2-15,-1-3-9 0,-3 2-4 0,-8-7 3 16,-9-2-12-16,0-2 3 0,-2-1-1 16,-5-2-6-16,-5 0-2 0,0-4 2 15,-5-2-3-15,-1 0-3 0,-4-2 2 16,0-2-3-16,-6 0-8 0,3 0-8 0,-2-3 5 16,-2 1 2-16,-1 0-17 0,-2-2-12 15,0-1-7-15,2-1-18 0,-4 0-16 0,-6-2-22 16,12-2-21-16,-12 2-276 0,11-8 131 15,-5 5 87-15</inkml:trace>
  <inkml:trace contextRef="#ctx0" brushRef="#br0" timeOffset="102086.7224">21126 4507 45 0,'0'0'81'0,"0"0"5"16,2 13 0-16,4-1-4 0,3 1-6 16,2 6 6-16,1 3-2 0,3 8-1 0,9 6 0 15,-2 4-4-15,12 19-2 0,0-1-6 16,3 0 1-16,-2 5-10 0,5-2 1 16,-2-2-12-16,3 2-4 0,-1-5-3 15,0 2-8-15,-1-5 1 0,1-1-5 0,-9-10-3 16,-3-5 3-16,-2-4-6 0,-4-6-10 15,-2 0-11-15,-1-3-8 0,-1-1-18 0,-2-5-13 16,-2 0-15-16,-1 0-18 0,-2-5-20 16,-1-1-21-16,-1-3-259 0,-1 2 126 15,0-5 83-15</inkml:trace>
  <inkml:trace contextRef="#ctx0" brushRef="#br0" timeOffset="104095.3087">21187 6145 117 0,'0'0'111'16,"0"0"-8"-16,-6 18-3 0,2-8-10 0,-1 8-4 16,1 5-2-16,0 2-15 0,0 3-4 15,0 1-7-15,-3 7-11 0,3-2-1 16,-5 3 1-16,3-1-12 0,0 0-1 0,0 0-8 15,0-2-11-15,-2-1-2 0,2-5-15 16,2-3-4-16,-2 0-12 0,0-4-11 16,1-2-17-16,-1-4-15 0,2-4-19 0,-3-3-228 15,1-4 105-15,-3-4 69 0</inkml:trace>
  <inkml:trace contextRef="#ctx0" brushRef="#br0" timeOffset="104300.4209">20863 6273 14 0,'3'-7'51'0,"1"1"3"0,2 2 9 0,2 4 9 16,3 0-4-16,6 1-1 0,5 5-3 15,3 4-6-15,2 3-3 0,5 3-1 0,-1 0-8 16,8 8 0-16,-3-2-7 0,2 3 2 16,0-3-6-16,-2 3-8 0,0 0 8 15,-4 0-17-15,-4-4-8 0,-1-2-2 16,-4 0-20-16,0-1-11 0,-3-3-20 0,-4-2-21 15,1-1-203-15,-4-4 91 0,0 0 60 16</inkml:trace>
  <inkml:trace contextRef="#ctx0" brushRef="#br0" timeOffset="104518.5601">21627 6439 7 0,'2'-8'70'0,"-2"5"-5"0,0 3-1 16,2-6 2-16,-2 6 3 0,0 0-4 0,0 0-2 16,16 12-9-16,-10-2 0 0,2 2-5 15,-1-1-9-15,3 4 6 0,3 0-13 0,0 1-1 16,-1-1-1-16,4 0-13 0,-2 1-11 16,1-3-18-16,0-4-16 0,0-1-27 15,-1-3-198-15,-1-1 85 0,-2-4 57 16</inkml:trace>
  <inkml:trace contextRef="#ctx0" brushRef="#br0" timeOffset="104796.3577">21627 6194 34 0,'2'6'65'15,"2"0"-7"-15,2-2 1 0,0 2-10 16,0-5 1-16,2 1-4 0,1-2-2 0,-9 0-1 16,17-3-1-16,-11-3 0 0,1-1 2 15,-5-2 2-15,0 0 0 0,-2 0-2 16,-2 0-4-16,-3 1-3 0,-1 0 1 0,-5 0-8 16,3 4 2-16,-3 1-7 0,-1 1-3 15,-2 0-9-15,4 4-14 0,0-2-7 16,-1 4-15-16,3-3-25 0,1 5-27 0,1 2-195 15,4-2 91-15,2-1 61 0</inkml:trace>
  <inkml:trace contextRef="#ctx0" brushRef="#br0" timeOffset="105067.7867">21886 5785 66 0,'0'0'74'0,"4"12"-5"15,0-5-20-15,-2 3-15 0,0 1-29 16,1 0-106-16,1 1 34 0,0 1 23 16</inkml:trace>
  <inkml:trace contextRef="#ctx0" brushRef="#br0" timeOffset="105388.77">22294 5972 112 0,'2'-6'119'0,"-2"3"-7"15,0 3-13-15,0 0-10 0,0 0-4 0,0 0-10 16,-19 18-3-16,13-7-14 0,0 3-4 16,4 0-2-16,-2 0-15 0,2 0 0 15,2-1-4-15,2 3-5 0,2-3 3 16,4 0-2-16,0 1-5 0,5-1-3 0,4-1-1 15,0-1-14-15,1 0 14 0,-4-2-8 16,0 2 9-16,2-4-32 0,-4 0-1 16,1 1 12-16,-7 2 2 0,0-1 5 15,-6 2-3-15,0 3 4 0,-6 2-4 0,-6 0-4 16,-3 5 0-16,-5 0-9 0,-4 2-17 16,-4-2-27-16,-4 3-37 0,-1-6-274 0,1 0 123 15,0-7 82-15</inkml:trace>
  <inkml:trace contextRef="#ctx0" brushRef="#br0" timeOffset="198968.6491">6654 4913 35 0,'-6'-2'99'0,"0"0"0"0,6 2-7 0,-11 0-2 16,11 0-10-16,-9-2-6 0,9 2-9 15,0 0-8-15,-4-4 2 0,4 4-5 0,13-5-1 16,2 0 3-16,6-4-6 0,11-2 4 15,12-5-3-15,24-10 0 0,17-4 3 16,31-11 0-16,11-2-5 0,8-7-4 0,5-3 0 16,37-16-4-16,-28 12-5 0,39-15 2 15,-4 2-5-15,-4 2-2 0,-33 15-1 16,-3 1-5-16,-5 3-5 0,-8 2-2 0,-8 5 3 16,-9 3-2-16,-5 6-4 0,-27 5-3 15,-4 4-4-15,-6 3 0 0,-13 5 3 0,-14 5 0 16,-7 1-6-16,-4 1 0 0,-8 3-1 15,-1 0-1-15,-6 3-1 0,0 1-10 16,-7 0-7-16,-2 2-25 0,-6 4-22 0,-4-4-17 16,-10 15-16-16,-4-2-30 0,-11 8-330 15,-11 8 154-15,-24 12 103 0</inkml:trace>
  <inkml:trace contextRef="#ctx0" brushRef="#br0" timeOffset="199272.6259">7122 5709 1355 0,'-30'29'-34'0,"8"-8"28"0,6-7-33 15,4-1 18-15,8-4 10 0,6-7-1 0,-2-2 5 16,27-5 5-16,7-8 2 0,30-12 0 16,14-7 2-16,21-19 2 0,7-4 2 15,6-8 3-15,6-2 6 0,7-3 3 0,35-18-1 16,5-6 31-16,1 4-3 0,-2 3-6 15,-3 1 3-15,-28 17-5 0,-4 1-2 16,-1 0-3-16,-7 4 0 0,-4 3-3 0,-7 3-11 16,-4 4 5-16,-11 8 0 0,-22 9-3 15,-6 7-2-15,-19 7-6 0,-9 3 1 16,-5 5-3-16,-9 1-2 0,-2 4-9 0,-2-3-8 16,-1 4-25-16,-4 0-26 0,0 2-22 15,-4-1-33-15,-4 2-388 0,3-2 171 16,-2 0 113-16</inkml:trace>
  <inkml:trace contextRef="#ctx0" brushRef="#br0" timeOffset="200030.3319">4157 7200 52 0,'0'0'90'0,"0"0"8"0,0 0-5 0,6 33-4 16,-2-8 0-16,5 11-6 0,-3 6 1 16,4 11-6-16,12 19 0 0,-8 5-19 0,2 1-2 15,-4 2-6-15,-1 2-2 0,-3-3-5 16,-2 0-15-16,-3-14-14 0,-1-12-17 16,-2-8-11-16,2-4-19 0,-2-9-9 15,-2-1-10-15,2-12-22 0,-5-6-15 16,-1-7-197-16,0-9 96 0,-3-6 65 0</inkml:trace>
  <inkml:trace contextRef="#ctx0" brushRef="#br0" timeOffset="200340.5415">4044 7485 125 0,'-2'-43'4'0,"4"9"4"0,2 8 4 16,3 2 6-16,4 6 5 0,1 2 7 16,7 5 1-16,7 1 7 0,6 9 10 0,10 2 4 15,9 5 0-15,6 6-5 0,17 9 1 16,2 3 2-16,0 5-9 0,1 1-3 0,-3 2-3 15,-3 5-6-15,0-3 0 0,-8-1-1 16,-3-2-2-16,-16-5 6 0,-7-8-1 16,-7 0 5-16,-2-4 10 0,-7-1 23 0,-2-3 21 15,-2-5 18-15,-5-1-8 0,0-2-9 16,-6-5-9-16,-4-5-2 0,0-4-11 16,-4-7-8-16,-4-9-5 0,-1-3-7 0,-6-12-3 15,1-4-4-15,-8-17-6 0,4-4-5 16,-3 0-6-16,4 10-11 0,2 9-9 15,5 4-16-15,0 7-23 0,0 3-30 16,4 9-17-16,0 4-14 0,6 3-9 0,0 9-10 16,2 1-4-16,4 8-10 0,2 6-302 15,6 7 147-15,2 7 96 0</inkml:trace>
  <inkml:trace contextRef="#ctx0" brushRef="#br0" timeOffset="200946.4863">5373 7450 45 0,'16'25'13'0,"-2"-4"0"0,-1-4 1 16,-1-3 3-16,0-5 2 0,-2-2 10 15,0-3 9-15,1-2 2 0,0-5 1 16,1-3-5-16,1-4 2 0,2-3 2 0,-2-4-1 16,-3-2 2-16,-2-2-4 0,-1-1 7 15,-2 1-3-15,-5 1-2 0,0-1 3 16,-3 2 9-16,-2 2 1 0,-1 1 8 16,0 5-5-16,-2 1-1 0,-3 6 3 0,2 1-4 15,-3 6-5-15,-1 4 4 0,1 2-6 16,3 4 0-16,-2 6-5 0,5-3-2 0,4 4-6 15,2 1-2-15,4 3-5 0,2-2 0 16,5 0-4-16,4-2-3 0,2-3 2 16,4-2-2-16,2-3-4 0,1-2 0 15,-1-7 1-15,0-1-2 0,4-6-1 0,-1-1-4 16,0-5 2-16,-3-3-1 0,1-4-2 16,-8 0 0-16,-1-5 0 0,0 1-3 0,-5-2 1 15,-1 3 0-15,-5 0 2 0,0 2 6 16,-2 0 6-16,0 2 4 0,0 2 3 15,-2 3 1-15,0 1-4 0,2 0-1 16,-2 2-6-16,0 1 0 0,3 3-6 0,-3 4 0 16,0 0 1-16,0 0-7 0,25 14 4 15,-10-5-7-15,-2 1 2 0,8 3 0 0,-2-3 3 16,2 1-4-16,3-1-2 0,1-3-2 16,-2-1 4-16,-2-2 0 0,3-3-3 15,-4 2-2-15,2-6 1 0,-1 0 2 16,-2-3-3-16,0-3 2 0,0-3 5 0,-4-1-2 15,-2-3-4-15,-1-2 4 0,-3-2-3 16,0 1-3-16,-3-1 7 0,-2 1-6 16,0 1-2-16,0 3 3 0,-2 0 0 0,0 3-1 15,0 1-4-15,0 3 0 0,0 1-1 16,-2 1-4-16,6 2 7 0,-6 4 2 16,0 0-2-16,16 10 4 0,-8-5-7 0,3 3 7 15,2 2-4-15,0-1-1 0,1 1-3 16,2 1-9-16,-2-3-12 0,3 0-22 15,0 1-21-15,0-1-14 0,-1-2-23 0,0-2-22 16,-4-1-337-16,1-6 159 0,-2 1 105 16</inkml:trace>
  <inkml:trace contextRef="#ctx0" brushRef="#br0" timeOffset="201233.571">6476 6982 54 0,'-2'-10'88'0,"4"2"0"0,2-1-11 16,3 1-5-16,4-1-3 0,3 3-8 15,1-2-9-15,5 5-6 0,0-1 2 16,2 2-10-16,1 2-1 0,3 3-7 16,0 1-1-16,-2 4-5 0,2 2 0 0,-3 1-2 15,-2 1 7-15,-4-1 13 0,-3-1 14 16,-2 1 11-16,-4 0-1 0,-2 0 2 0,-4 0-2 16,0-4 1-16,-2 0-1 0,-2 1-5 15,-2-4-2-15,0-2-3 0,4-2-5 16,0 0-3-16,-13-14-7 0,6 1-4 15,5-6-10-15,0 0-8 0,0-4-4 0,4-2-21 16,0-1-18-16,5-3-20 0,0 4-22 16,1-2-12-16,2 4-11 0,1 1-9 0,4-3-10 15,4 2-6-15,2 2-285 0,2 2 135 16,-4 4 90-16</inkml:trace>
  <inkml:trace contextRef="#ctx0" brushRef="#br0" timeOffset="201714.4758">7105 6570 415 0,'15'-11'14'0,"-7"5"20"0,-1 0 7 0,-3 2 9 16,-2 0 14-16,-2 4 14 0,0 0-10 15,0 0 6-15,-17-1-3 0,17 1-1 16,-19 11-3-16,8-3 1 0,-1 1-4 0,2 3-4 16,-2 1-9-16,6 0-2 0,-2 0-5 15,4 4-6-15,0-4-6 0,1 0-5 16,3-1-1-16,3-2-3 0,1 2-2 0,2-4 0 16,0-1-4-16,2-1-4 0,2-3 0 15,0-3 0-15,0 0 1 0,3-3-3 16,0-3-4-16,0 2 2 0,-1-1 0 0,-1-1-1 15,0 2-4-15,-1 0 3 0,-2 0-5 16,1 3 1-16,0-1-4 0,1 2 3 16,0 0-2-16,3 2 5 0,4-1-2 0,0 3-1 15,3-2 3-15,0 0-6 0,2-2 2 16,1 0 5-16,5-4 0 0,-1-1 3 16,2-4-4-16,4-7 1 0,-5-1 1 15,7-8 6-15,-8-4 1 0,-2-3 3 0,-1-6 3 16,-7-4-1-16,-7-2 3 0,-3-7-4 15,-5-3-4-15,-4-7-1 0,-9-21-3 0,-4-3 0 16,-8-1-3-16,-2 2-3 16,-3 6 6-16,-3 8 6 0,1 7 11 0,2 15 9 15,7 12 11-15,4 5 6 0,0 6-3 16,1 10-11-16,2 6-4 0,4 11-1 0,4 9 2 16,4 10-1-16,2 10 5 0,4 9-3 15,12 28-1-15,10 0-3 0,8 7 2 0,4-3-3 16,3 0-2-16,3-2 0 0,3-6-5 15,-1-3-4-15,-1-4 2 0,1-7-15 16,-5-3-18-16,-6-10-31 0,-7-6-33 16,2-3-48-16,-6-7-59 0,2-4-593 0,-5-6 263 15,1-1 174-15</inkml:trace>
  <inkml:trace contextRef="#ctx0" brushRef="#br0" timeOffset="202472.5572">5941 8513 64 0,'10'21'114'0,"6"12"-16"16,2 4-6-16,12 19-9 0,-3 5-9 0,5 0-4 15,0 1-9-15,-3 1-5 16,1-2-5-16,-4-1-9 0,-5-13-18 0,-4-10-14 15,-2-7-13-15,-7-5-2 0,2-6-18 16,-6-8-23-16,-4-5-13 0,-2-6-3 0,2 0 5 16,-12-23 5-16,-2 2 6 0,-4-10 3 15,-3-9 4-15,-11-19 5 0,5-2 5 16,-1 3 7-16,10 10 9 0,0 8 6 16,8 7 5-16,2 7 2 0,4 1 4 0,4 6 2 15,2 1 5-15,6 8 7 0,4 1 7 16,8 6 0-16,3 3-3 0,7 6 2 15,10 3-3-15,6 4 8 0,3 4-9 0,0-1-1 16,-1 1 7-16,1-2 3 0,-5 2 6 16,-6-5 3-16,-1 0 2 0,-5-3 13 15,-5-2 3-15,-4 1 35 0,-4-4 21 0,-7-4-4 16,2-6-8-16,-6-1-10 0,-2-7-9 16,-4-5-9-16,-4-2-10 0,-4-7-5 15,-2-6-3-15,-8-12-8 0,-9-17-4 0,-5-4-7 16,-2-1-4-16,4 1-3 0,-2 6-8 15,9 12-9-15,1 7-22 0,8 7-17 16,-1 4-27-16,6 5-14 0,3-1-10 0,4 4-11 16,4 1-11-16,3-2-11 0,4 4-14 15,1-2-271-15,3 4 135 0,2 0 89 16</inkml:trace>
  <inkml:trace contextRef="#ctx0" brushRef="#br0" timeOffset="202685.4303">6712 7743 14 0,'8'8'103'15,"-4"-1"7"-15,3 9-2 0,1 5 13 16,0 3-12-16,6 10-5 0,2 9 0 16,5 20-6-16,5 3-9 0,1 2-9 15,2-2-4-15,1-1-9 0,4-1-8 0,-1 1-4 16,2 0-3-16,-1-7-4 0,0-2-15 16,-4-12 2-16,-5-6-3 0,-2-1-12 0,2-3-20 15,-5-7-15-15,1-3-37 0,-5-5-25 16,2-4-12-16,-6-3-26 0,-2-8-283 15,0-4 135-15,-2-4 90 0</inkml:trace>
  <inkml:trace contextRef="#ctx0" brushRef="#br0" timeOffset="203104.8622">7201 8146 92 0,'0'0'112'0,"0"0"0"0,0 0-4 16,8 22-1-16,0-8-12 0,3 3-3 0,1 2-12 15,4 0-6-15,0 6-9 0,4-5-5 16,3 5-9-16,0-4 2 0,0 0-8 16,1-2-3-16,-4-5-9 0,0-1 3 0,-1-1-5 15,-3-5-5-15,2-3-1 0,-2-2 2 16,-2-4-1-16,0-4-5 0,-1-3-6 16,-1-5 3-16,1-1-2 0,-2-2-1 0,-3-2-8 15,2 0 3-15,2 1-6 0,-4 2 2 16,-2 3 2-16,3-2-6 0,1 5 3 15,-1 0 1-15,2 1-13 0,1 0-1 16,2 4 12-16,2-1-1 0,0 1-1 16,2 1 1-16,1-2 6 0,1-2 6 0,4 1 2 15,-3-3 4-15,0-1 10 0,0-4 5 16,3-2 7-16,-6-2 4 0,0-6 0 0,-3 0 4 16,-5-3-3-16,1-3-4 0,-7 2-1 15,-4-1-2-15,-4-1-5 0,-3 2 0 16,-5 0-7-16,-5 4-3 0,-3 2 0 0,0 7-3 15,-2 7-2-15,-1 1-4 0,2 4-2 16,0 4 0-16,-1 4-9 0,6 2-19 16,-1 2-25-16,4 1-33 0,4 1-41 15,5-3-63-15,2 1-457 0,0-2 215 0,4 0 142 16</inkml:trace>
  <inkml:trace contextRef="#ctx0" brushRef="#br0" timeOffset="204234.6144">5757 10509 43 0,'0'0'84'0,"0"-10"-1"16,6-1 4-16,7-8-4 0,10-5-3 16,22-26 0-16,12-7-8 0,23-18-1 0,11-4-8 15,8-9 1-15,31-28-1 0,-3-8-4 16,4 0-9-16,11-3 9 0,6 9-1 16,4 5-4-16,1 7-6 0,-35 24-8 15,-3 8 0-15,-8 5-3 0,-10 9-8 0,-8 11-1 16,-22 14-4-16,-11 2-2 0,-13 10-3 15,-11 5-5-15,-4 6-2 0,-10 2-6 0,-3 2-16 16,-6 4-16-16,-1 4-15 0,-8 0-16 16,0 0-15-16,-2 12-13 0,-9-2-16 15,-6 2-267-15,-8 6 125 0,-9 7 83 16</inkml:trace>
  <inkml:trace contextRef="#ctx0" brushRef="#br0" timeOffset="204515.5889">6167 10675 85 0,'81'-82'121'0,"8"-5"-9"16,4-8-3-16,6 2-6 0,3-3-3 0,34-19-10 15,3 5-5-15,-27 22-6 0,3 1-8 16,-3 5-9-16,-8 7-7 0,-7 9-6 0,-8 5-2 16,-23 17-9-16,-9 4 0 0,-13 12-3 15,-10 5-13-15,-7 8 3 0,-5-1-10 16,-2 5-4-16,-4 3-31 0,-4 2-17 16,-3 3-25-16,-3 3-17 0,-2 2-15 0,-2 2-267 15,-2-4 123-15,-2 13 81 0</inkml:trace>
  <inkml:trace contextRef="#ctx0" brushRef="#br0" timeOffset="236599.4905">3181 11106 8 0,'0'0'56'0,"-5"-5"-7"16,5 5 6-16,0 0-3 0,0 0-9 15,0 0-5-15,0 0-4 0,0 0-1 16,-10 14-5-16,8-8-2 0,0 1-2 0,0-1 0 15,0 4-5-15,-1-3 0 0,1 1-2 16,-4 2-2-16,2-4 2 0,0 1 0 0,-5 0-3 16,0-3 11-16,-1 2-6 0,0-4-3 15,-6 0 0-15,-2-4-2 0,-1 0 5 16,-1-4-2-16,-2-1-4 0,0-3 3 16,3-1 0-16,0-1-7 0,2-1-1 0,3-1 3 15,2 2-3-15,4-4 2 0,2 3-2 16,2-3 4-16,4 3 1 0,0 0-5 0,6 2 5 15,2-1-7-15,5 3 2 0,4 1 3 16,4 6 0-16,3 2 1 0,6 6 0 16,5 4 5-16,7 8 0 0,16 13 3 15,-3 9 0-15,-3 4 1 0,-5 5 5 16,-7 6 2-16,-2 5 4 0,-5 1-1 0,-7 0 3 16,-4 3-10-16,-10-6 2 0,-3-5-5 0,-3 0 5 15,-6 2-8-15,-4-2 0 0,-4-1 7 16,-7-3-5-16,-2-3 2 0,-6-3 6 15,-3-8 5-15,-1-6-4 0,-3-8-1 16,0-6-4-16,1-5-2 0,-1-9 3 0,0-2-4 16,3-5-4-16,4-6-2 0,2 1-3 15,1-2 2-15,6-1-4 0,6 1 1 0,-2 1-2 16,8-1-2-16,2 4-1 0,4 2 7 16,6-2-3-16,2 3-4 15,7 3-4-15,4-1 3 0,5 3-1 0,1 1 0 16,5 0 1-16,3 2 0 0,1 3-3 0,2 0-8 15,-1 0-7-15,-2 3-18 0,-1-1-23 16,0 0-14-16,-2 4-21 0,-5-4-16 0,-3-2-26 16,0 3-289-16,-8-5 142 15,-1 0 95-15</inkml:trace>
  <inkml:trace contextRef="#ctx0" brushRef="#br0" timeOffset="236896.7606">3528 11237 18 0,'7'20'101'0,"-1"-5"1"0,2 6-6 0,3 4 3 16,1 4-4-16,3 2-20 0,2 3-10 15,1 2 1-15,-2-5-4 0,3-1-8 16,0 0 2-16,-2-4-5 0,0-1-5 0,-2-4-5 15,1-4-3-15,2-2 6 0,-1-1-7 16,-1-3-5-16,2-6 3 0,-2 0-6 16,2-5-1-16,0-3-6 0,1 0 0 0,5-7-4 15,-4-1 4-15,4-1-7 0,-3-3-2 16,1 2-3-16,-4-1-19 0,2 1-17 16,-4 1-22-16,-1 4-22 0,0-3-18 0,-2 4-19 15,-3 0-248-15,4 1 120 0,-6-1 80 16</inkml:trace>
  <inkml:trace contextRef="#ctx0" brushRef="#br0" timeOffset="237122.945">3886 11389 99 0,'-9'0'98'0,"9"0"-13"16,-10 1 1-16,5 5-5 0,5 1-6 0,0 4 3 15,5 5-4-15,1 1 0 0,2 4-14 16,3 2-6-16,6 1-3 0,-3 4-5 16,4 0-2-16,3 0-8 0,2 5 1 0,-4-5-13 15,7 5-1-15,-1-1-11 0,3 1-33 16,-3-2-18-16,-4-8-30 0,3 1-274 16,-6-3 116-16,-1-6 78 0</inkml:trace>
  <inkml:trace contextRef="#ctx0" brushRef="#br0" timeOffset="237482.547">4059 11258 45 0,'9'11'84'16,"1"1"-2"-16,3 3-5 0,4-2-7 15,4 3-3-15,9-1-5 0,-5-2-4 16,5 2 1-16,0-7-2 0,-3 0 0 0,-1-3 11 16,0-2-10-16,-2-2 11 0,-1-2-2 15,-1-1 6-15,-4-4-3 0,2-6 1 16,-8 2 0-16,-1-5-4 0,-4 0-5 16,-5-2-3-16,-4-2-6 0,-7 1-2 0,-4-3-4 15,-8-1-8-15,-2 4-1 0,-3-2-5 0,3 7-2 16,-3 1-2-16,1 5-5 0,0 1-11 15,2 6 2-15,-5 6-8 0,2 4-2 16,-3 7-10-16,3 2-5 0,-3 9-9 16,6-1-15-16,4 0-15 0,4-1-17 0,2-2-19 15,7-2-23-15,2-1-30 0,4-2-313 16,4 0 154-16,0-2 101 0</inkml:trace>
  <inkml:trace contextRef="#ctx0" brushRef="#br0" timeOffset="241110.6597">4640 10690 60 0,'-6'-5'78'16,"2"-1"-2"-16,-2 1-6 0,2-1 3 15,0 0-3-15,0 0-5 0,0 3 0 16,-1-3-6-16,1 2-9 0,2-2 0 0,0 2-2 16,-3 0-13-16,5 4-1 0,-4-3 0 15,4 3-1-15,-6-4 5 0,6 4 2 16,0 0 0-16,0 0-4 0,0 0-1 0,10 11 11 15,-1 1-4-15,6 3-8 0,3 4 5 16,6 3-7-16,8 8-3 0,-1-2-1 16,3 3 5-16,0 1-12 0,3-1-2 0,-1-3 0 15,-1 3 1-15,-1-4-7 0,0-1 1 16,-11-7-1-16,1 0-8 0,-6-4 3 16,2-1 1-16,-8-3-6 0,1-3 3 0,-6-3-1 15,-5-1-1-15,-2-4-7 0,0 0 5 16,-24-9-3-16,2-3 1 0,-8-5 6 15,-9-4-6-15,-5-4-2 0,-15-7-2 0,-3-3-4 16,5 5 4-16,13 4-3 0,5 6 6 16,9 4 2-16,4 2-9 0,4 3 4 15,1 1 4-15,7 0-5 0,-2 5 1 16,8 2 2-16,2-2-4 0,6 5-1 0,0 0 6 16,0 0 1-16,22 10-8 0,-4-4 6 15,3-1 0-15,5 1-1 0,0-2-8 16,4-1 11-16,0-3-1 0,-1-1 1 0,-1-1-3 15,0-2 1-15,-1-4 6 0,-3-3-4 16,-4 0-1-16,2-1 6 0,-7-4-2 16,-3 0 1-16,-1-2-8 0,-6-1 4 0,-3-2 2 15,-2-1 0-15,-2-2-6 0,-5 0 3 16,0-1-4-16,1 4 1 0,2 2 2 16,-2 3 0-16,1 1-3 0,1 2 4 0,0 4-1 15,2-1-3-15,2 4 1 0,4 5 1 16,-4 1-1-16,17 5-4 0,-2 3 5 15,6 2 1-15,7 5 9 0,1-1-9 0,5 3 0 16,6 2-11-16,-2 0 6 0,5-1-9 16,-9-2-9-16,1-1-7 0,-1-2-17 15,-2-2-15-15,-2 3-15 0,-7-6-20 0,1-1-248 16,-6-3 118-16,-3 0 78 0</inkml:trace>
  <inkml:trace contextRef="#ctx0" brushRef="#br0" timeOffset="241662.6628">5471 10301 18 0,'9'8'68'16,"1"2"-3"-16,3 0-4 0,1 1-4 0,2 5-8 15,0-3-3-15,0 0-2 0,-2 2-4 16,1-1-4-16,0-3-5 0,-2 0-3 15,-3-1-3-15,0 0-2 0,2-3-1 0,-6 1-1 16,0-4-2-16,-4-2 1 0,-2-2-2 16,0 0-4-16,0 0-3 0,-22-25 6 15,8 8 0-15,-7-3-4 0,-3-5 9 0,2 3 3 16,-4-5 6-16,2 2-1 0,3 0 4 16,0 3-1-16,2-1-8 0,5 4 1 15,0 0-1-15,2 1-2 0,4 3 0 16,-1-1-8-16,3 3 2 0,2-4 1 15,1 4-3-15,1 1-3 0,2 4 0 0,0-4-2 16,2 5-1-16,3-4-1 0,-3 5-2 16,2 2 2-16,2 1-5 0,-6 3 8 0,13 0-9 15,-7 4 3-15,2 2 4 0,2 0-13 16,-2 3 7-16,0 0-1 0,0 1 2 0,1 2 0 16,0-3-3-16,1 1 5 15,-1-3-6-15,3 4 0 0,1-4 0 0,2-4 15 16,3 1-15-16,2-2 2 0,1 0 8 15,5-2-10-15,-4-2 5 0,8 0-2 16,-2 1 1-16,-3 1 2 0,1 0-3 0,-3 1-3 16,0 3 11-16,-2 0 1 0,3 3 4 15,-6 5 4-15,0 3-3 0,-4 0 4 0,-3 6-9 16,-3 2 3-16,-3 3-3 0,-5 2-2 16,-2-2-14-16,-5 3-10 0,-5 5-11 15,-3-2-17-15,-3 1-15 0,0-5-16 0,-1 2-32 16,0-4-273-16,-2 0 129 0,-1-3 84 15</inkml:trace>
  <inkml:trace contextRef="#ctx0" brushRef="#br0" timeOffset="242308.0203">4176 13189 31 0,'0'0'91'0,"-7"-5"-4"0,7 5-4 0,-6-4-9 16,6 4-9-16,0 0-4 0,-8 0-5 15,8 0-3-15,0 0-5 0,0 0-2 0,-2 10-8 16,2-10 2-16,4 7-8 0,0-1-4 15,2-1 0-15,1-2-2 0,3 1-4 16,5-4 0-16,0 1 1 0,5-3 1 16,8-1-1-16,0-3-4 0,11 1 2 0,-4-1-2 15,1 1 4-15,0-4-1 0,-4 6-6 16,-3-2 2-16,1 2-2 0,-4 3 2 16,-3 0-5-16,-4 3 5 0,0 3-7 0,-1 2-2 15,-4 2-1-15,-2 3-7 0,-3 2-2 16,-1 1-12-16,-6 1-12 0,-2 0-27 15,-4-2-20-15,-7 2-23 0,-3-2-237 0,-8-3 113 16,-1-5 74-16</inkml:trace>
  <inkml:trace contextRef="#ctx0" brushRef="#br0" timeOffset="242756.8753">4480 12415 39 0,'5'-18'52'0,"-1"5"11"16,-2 4 7-16,-2 0 5 0,0 2-8 0,-2 4 4 15,2 3-8-15,-6-9 1 0,3 8-4 16,3 1 3-16,0 0-8 0,0 0-1 0,0 0-10 15,-8 16 1-15,12-6-6 16,5 7-4-16,3 2-1 0,8 5-3 0,2 2 2 16,6 7-10-16,2-1 5 0,3-2-6 15,4 1-2-15,1-1 4 0,0-7-4 0,0 0-8 16,3-4 3-16,-5-4 0 0,-1-1-5 16,-1-4-5-16,-4-5 6 0,-3-1-3 15,-1-3 10-15,-4-2-8 0,2-5 7 16,-5-1-1-16,-4-3-5 0,-2-1 1 0,-5-4-2 15,-4-1-1-15,-2-1 3 0,-2 2-9 16,-4-1 3-16,-2 2 3 0,-2 0-4 16,-1 5-1-16,-1 1 0 0,-1 4-8 0,-2 3 0 15,1 2-8-15,-2 3-9 0,0 5-12 16,-1 2-15-16,2 0-14 0,1 3-14 16,1-2-16-16,3-1-270 0,0-1 123 0,0-2 81 15</inkml:trace>
  <inkml:trace contextRef="#ctx0" brushRef="#br0" timeOffset="243330.7789">4951 11881 64 0,'0'0'107'0,"0"0"-2"0,0 0 4 15,22 12-10-15,-11-4-1 0,4 6-1 16,2 2-24-16,3 3 0 0,0 0-4 16,2 3-13-16,1 2 1 0,0-2-4 0,2 3-8 15,1-2-4-15,-1 0-8 0,-1 0 1 16,-2-2-4-16,-2-7-6 0,-3 4-5 0,0-5-8 15,-2-1 1-15,-3-5-18 0,0 1-5 16,-4-6-8-16,-2-4-7 0,-6 2-5 16,4-16-2-16,-6-3-1 0,0-5 7 15,-4-2 2-15,-2-9 2 0,2 3 1 0,0-1 0 16,0 3 8-16,2 2 2 0,-1-2 3 16,3 5 5-16,-2 0 4 0,2 7 6 0,0-1 1 15,0 4 6-15,-1-1 0 0,3 5 1 16,-2 0 0-16,2 1 6 0,-2 5 6 15,2-1 6-15,0 6-4 0,0 0 4 16,0 0 4-16,0 0 3 0,0 0-5 16,2 19-1-16,-2-10 5 0,2 3-6 0,1-3-1 15,-3 1-1-15,4 1-5 0,0-1 2 16,3 1-2-16,1 1-4 0,2-4-1 16,4 0 0-16,0 1-2 0,3-2-4 0,0-4 2 15,4 2-3-15,1-5 0 0,-2 1-2 16,2-1-4-16,3 0-1 0,-4-1-6 0,2-1-14 15,-1-1-17-15,-4 1-22 0,2 1-11 16,-3-2-16-16,-5-1-16 0,4-2-19 16,-6-2-311-16,0-2 145 0,-4 1 95 15</inkml:trace>
  <inkml:trace contextRef="#ctx0" brushRef="#br0" timeOffset="243828.7945">5678 11719 228 0,'-8'-21'2'0,"0"4"7"0,2 4 7 0,0-1 9 15,2 5 2-15,0 1 5 0,2 3-1 16,0-1-2-16,0 0-1 0,0 3-4 15,2 3 6-15,0 0 4 0,0 0 0 16,0 0 1-16,0 0 3 0,22 7 2 0,-14-1-4 16,2 0 0-16,3 3-2 0,0-1-1 15,-3 1-7-15,3-1 1 0,-3 1-1 16,2 3-5-16,-2-5-1 0,-2 3 6 0,-2-4-3 16,3 1 6-16,-5-2 12 15,3 0-7-15,-7-2 5 0,0-3-4 0,0 0-6 16,0 0 1-16,-32-13 1 0,15 1-2 0,-6-1-2 15,-3-8-3-15,-1 0 5 0,1 0 2 16,3 0-6-16,-3 1 7 0,8 0-3 16,-2 4 1-16,6 0-2 0,-1-2-6 0,4 5 1 15,3 0-2-15,-1-2-4 0,3 2-3 16,2-1 0-16,0 3-3 0,4 0-1 16,0 3 1-16,0-2-4 0,2 5 2 0,2 1-1 15,2-2-2-15,1 6-24 0,-7 0 3 16,14 4-3-16,-5 2 4 0,2 2 3 15,-1 1 0-15,0 2-1 0,2 0 6 0,-2 3-2 16,0-1 1-16,1-1 4 0,2-1-1 16,0 0-3-16,1 1-2 0,-2-2 8 15,6-2 2-15,-1-3-5 0,4 1 4 16,-2-3-6-16,5 2 3 0,2-4 2 0,2 4 1 16,0-4 4-16,-1 3-6 0,-1-1 2 15,-1 1 1-15,-3 4 3 0,-2-2 0 0,2 3 1 16,-4 1 4-16,-5-1 0 0,0 5 0 15,-4 1-2-15,-5 2-6 0,-2 2-17 16,-6-1-18-16,-5 6-30 0,-6 1-31 16,-6-4-375-16,-7 2 160 0,-1-2 106 0</inkml:trace>
  <inkml:trace contextRef="#ctx0" brushRef="#br0" timeOffset="244813.9913">4169 13125 85 0,'0'0'81'15,"-4"-4"-4"-15,4 4-4 0,0 0 0 0,0 0-9 16,0 0-2-16,0 0 4 0,0 0-8 16,0 0 1-16,0 0-1 0,0 0 7 0,0 0-6 15,0 0 4-15,0 0-5 0,-4-3 2 16,4 3 3-16,0 0-4 0,0 0-4 15,0 0-8-15,-4-4 0 0,4 4-1 16,0 0 0-16,-6-2-4 0,6 2-1 16,0 0-4-16,0 0-3 0,0 0 3 0,0 0-4 15,0 0 0-15,-12 0 0 0,12 0-5 16,0 0 0-16,0 0-7 0,0 0 1 0,0 0-2 16,0 0-1-16,-4 7-6 15,6-1 4-15,2 0-3 0,1 3-4 0,2 3 3 16,3 1-3-16,5 2 0 0,-3 1 5 0,8-1-8 15,-4-2 1-15,2 3-2 0,2-3 2 16,-3-2 1-16,1 3-6 0,-4-5 1 16,2 1 1-16,-4-3-3 0,-2 1 3 0,1-2-2 15,-3-3 0-15,-1 1 2 0,1-2-1 16,-8-2-3-16,15-4 3 0,-11-1 3 16,2-1-5-16,1-4-2 0,0 1 5 0,3-5-3 15,-2 1-2-15,7-4 2 0,0 0-2 16,2 0 2-16,2-1 1 0,2-1-4 15,5-1 2-15,-1 1 0 0,3 1 1 0,-2 1-3 16,4 2 0-16,2-1 3 0,-2 5-4 16,1 0 1-16,-3 3 6 0,0 2-3 15,-1 1-1-15,-3 3 4 0,-1 2-4 16,0 0 0-16,-2 4 0 0,-1-2 1 0,-2 5 2 16,-3 1-2-16,-2 2 0 0,0 1 3 15,-7 4-9-15,-2 4 1 0,-4 2-17 0,-4 2-14 16,-2 4-25-16,-7 4-10 0,-4-2-26 15,-4 0-15-15,-5 3-16 0,-1-3-24 0,-1-6-332 16,-2-2 164-16,4-2 108 0</inkml:trace>
  <inkml:trace contextRef="#ctx0" brushRef="#br0" timeOffset="245304.6808">4072 13378 98 0,'-11'-3'93'0,"7"-1"7"16,2-1-15-16,-2 3-5 0,-1-3 3 15,3-2-8-15,2-2-6 0,0-3 1 0,0 0 2 16,2-5-9-16,5-2-4 0,-3-3 5 16,3-3-11-16,3-6-1 0,-1 1-1 15,3-1-5-15,1 3-2 0,-2-3-4 16,3 3-5-16,-3-1-1 0,2 7-3 0,-3-3-1 16,3 3-6-16,-3 3-3 0,1 0-1 15,0 4-3-15,-5 2 0 0,0-1 0 0,2 1-1 16,0 2-1-16,-4 3 1 0,0-2 1 15,2 3-1-15,-2-1 1 0,-2 2-4 16,2 1-3-16,1-1 1 0,-1 3-1 16,-2-2-1-16,2-1-6 0,-2 4 3 15,-2 2 0-15,5-6-3 0,-5 6 0 0,4-6 0 16,-4 6-2-16,4-5-3 0,-4 5-3 16,3-6-1-16,-3 6-11 0,0 0-4 0,6-5-10 15,-6 5 2-15,4-3-17 0,0 1-8 16,2-1-20-16,-6 3-13 0,12-1-16 15,-12 1-19-15,14-2-260 0,-6-1 130 0,1 2 86 16</inkml:trace>
  <inkml:trace contextRef="#ctx0" brushRef="#br0" timeOffset="257574.4062">19415 10220 98 0,'37'6'94'0,"-1"-3"-7"0,-2 0-3 15,-1-3 3-15,1 1-5 0,8-1-8 0,3 2 1 16,-1-5-19-16,3 0 5 16,-3 2-6-16,3-1-5 0,-3 0-6 0,-1 0-5 15,-3 0-1-15,-6 2-1 0,-2-2-18 0,-3 0-2 16,-1-2-9-16,0 3-13 0,-8-3-5 15,1 0-15-15,-1-2-16 0,-4-1-11 16,0-1-12-16,-6-2-19 0,-2 1-198 0,-1-3 96 16,-5 1 62-16</inkml:trace>
  <inkml:trace contextRef="#ctx0" brushRef="#br0" timeOffset="257808.5293">20146 9940 92 0,'-19'-11'21'16,"2"1"6"-16,5 3 16 0,0 2 9 15,2-1 8-15,4 4-2 0,2-3-7 16,1 1-4-16,3 4-5 0,7-8 8 15,5 5 2-15,8 0 0 0,7 1-4 0,5-1-2 16,6 6 2-16,6-2-9 0,1 5-1 16,5 6 2-16,-1-1-8 0,0 6 4 0,-5 2-3 15,-2 4 3-15,-8 4 4 0,-1 3 2 16,-11 4-1-16,-6-6 10 0,-8 5-4 16,-4-2 9-16,-6-1-4 0,-2 1-4 15,-6 3-6-15,-10 4-3 0,-3-4-5 0,-3 2-6 16,-4-9-12-16,1 2-18 0,6-6-23 15,6-6-31-15,2-2-54 0,2-6-362 0,7-3 161 16,4-2 105-16</inkml:trace>
  <inkml:trace contextRef="#ctx0" brushRef="#br0" timeOffset="259021.9457">21166 9765 31 0,'-6'40'116'16,"0"5"-2"-16,4-1-9 0,4 0-8 15,0 11-6-15,2 2-6 0,6-3-3 16,1-1-6-16,8 14-8 0,0-15-3 0,1-9-11 16,2-5-1-16,2-3-7 0,5-5-8 15,-3-7 3-15,3-5-1 0,1-5-4 16,-2-2-6-16,1-8-4 0,-1 1 4 0,2-8-3 15,-4-4 3-15,4-5-8 0,-4-6-1 16,-5-3 3-16,-1-7-6 0,-6-5-1 16,-6-5 0-16,-4-3-3 0,-4-1 3 0,-10-6-4 15,-6-19-3-15,-10 0-1 0,-6 2-1 16,-7 1 0-16,-5 0 1 0,-7 8-1 16,-1 5 10-16,-7 7-2 0,-3 7 4 15,3 3 5-15,6 12-5 0,7 10 3 0,5 3-2 16,7 7-2-16,0 5-3 0,3 1-5 15,3 7 2-15,0 5-1 0,3 2-2 16,6 5 0-16,2 0 1 0,5 2-4 0,5 2 1 16,2 0 0-16,8 3-5 0,4-1-10 15,5 5-9-15,3-3-6 0,8 5-7 0,4-1 0 16,3-3-7-16,6-5 0 0,-1-3-1 16,-2-4-1-16,1-5 0 0,2-4 1 15,-2-2 0-15,-1-5-2 0,-3-3 8 16,4-6-3-16,-2-2 1 0,-1-3 6 15,1-3 1-15,-4 1 5 0,-3-4 3 0,1-1-4 16,-8 5 7-16,0-2 14 0,-1 0 2 16,-1 3 6-16,-3 1 0 0,-2 2 3 0,-1 1-2 15,-2 0 1-15,2 5 7 0,0 0 5 16,0 3 10-16,5 4-1 0,-2 3 4 16,6 10 1-16,-3-1-3 0,6 9 4 0,4 9-1 15,7 22-3-15,1-1-5 0,0 4 3 16,0 0-8-16,-1 0 3 0,0-3-2 15,-1-1 0-15,-8-12-4 0,-2-4 0 0,-3-6-2 16,-2-2 0-16,0-4-7 0,-5-5 2 16,0-2-5-16,-4-1 11 0,0-6 4 15,-4-3 3-15,-2-5-4 0,-2-3-6 0,0-2-1 16,0 0-1-16,-12-24-7 0,4 3 0 16,-2-4 2-16,2-10-2 0,0-4-1 15,-1-7 1-15,5 4-2 0,4 2-2 16,2 0-5-16,3 3 1 0,3 1 3 0,2 6-2 15,4 3 3-15,-2 5-4 0,2 2 1 16,2 4-2-16,-2 3 4 0,-1 2-5 0,2 5 5 16,-4 5-3-16,1 1 0 0,-2 4 1 15,0 5-6-15,-6 0-3 0,0 7-5 16,-4-1-4-16,-2 4-13 0,-4 2-13 16,-4 2-16-16,0 2-16 0,-2-4-23 0,1-1-27 15,0-2-382-15,3-3 173 0,-1-4 115 16</inkml:trace>
  <inkml:trace contextRef="#ctx0" brushRef="#br0" timeOffset="259346.8282">22407 10247 50 0,'10'-25'99'16,"0"2"-1"-16,0 2-10 0,-6 0-5 15,0 2-2-15,-2-1-2 0,-2 1 2 16,-2-1-7-16,-2 1-4 0,-3 2-1 16,-2 2-2-16,1-1-7 0,-2 5-3 0,-1 2-5 15,-2 3 4-15,0 6-5 0,3 0-5 16,-4 7 1-16,2 3-3 0,2 1-5 16,2 4-4-16,3 6-2 0,1 3-6 15,4 2 1-15,0 0-4 0,7 4 3 0,-1-2-8 16,4 2 2-16,0-1-7 0,6-3 5 15,-4-2-11-15,5-5-10 0,5 0-6 0,-4-4-15 16,2-2-22-16,-2-3-13 0,2-5-16 16,-1-1-19-16,0-6-15 0,-2-2-15 15,-3-1-256-15,2-3 129 0,-2-7 85 16</inkml:trace>
  <inkml:trace contextRef="#ctx0" brushRef="#br0" timeOffset="259597.1593">22675 10153 171 0,'2'-10'26'0,"-2"-1"5"0,2 4 1 0,0 0-5 16,1 1 0-16,1 1 1 15,0 2 2-15,3-1-1 0,1 4 0 0,-8 0-5 16,21 0 2-16,-11 4-2 0,6 1-3 16,-2 4 0-16,4-1-1 0,-4 4-1 0,3 0 3 15,-2 1 1-15,-2 2-4 0,-3-1 6 16,0-3 9-16,-2 0 7 0,-2 1 12 16,-4-1 4-16,0-3 8 0,-2 0 4 15,-4-3-2-15,2-1-1 0,-5-3 0 0,7-1-7 16,0 0-3-16,-17-9-5 0,11 0-4 15,4-3-5-15,2-1-9 0,2-2-11 16,0-3-19-16,4 0-23 0,2-1-19 0,6 0-28 16,-2 0-15-16,5 1-22 0,0 3-302 15,2 2 138-15,3 1 91 0</inkml:trace>
  <inkml:trace contextRef="#ctx0" brushRef="#br0" timeOffset="261172.4943">23255 9965 77 0,'0'0'100'0,"0"0"-8"16,-14 3-10-16,9 3-6 0,-1 0-4 0,-1 1-9 15,3 3-4-15,2 1-8 0,-2 1 4 16,4 0-7-16,0-1-5 0,0 2-7 16,2-1-5-16,2 1-3 0,0-4-1 15,3 1-2-15,2-3-1 0,-3-1-1 0,4-1-9 16,-2-5 3-16,4 0-3 0,-12 0 1 15,18-6-4-15,-7 1-1 0,-3-1-4 16,1 1 6-16,0 2-7 0,-1-3 1 16,0 1-2-16,-2 2 3 0,-2-1 3 0,-4 4-7 15,16 0 7-15,-16 0-5 0,14 7 7 16,-5-1 9-16,2 0-9 0,1 1 6 16,1-1 7-16,2 0 3 0,2 0-6 0,-3-4 23 15,4 1 3-15,-4-3-7 0,5-5 5 16,-1-2-3-16,0-4-1 0,2-2-2 15,-4-4-2-15,-1 0 1 0,4-5-6 0,-4-3-1 16,-3-4-11-16,2-3 3 0,-2-2-6 16,-6-7 2-16,3-6-10 0,-3-1 5 15,-4 3-4-15,-2 2 2 0,0 4-4 16,0 2-1-16,-2 7 8 0,0 3-6 0,0 4-4 16,0 6 0-16,0 6-2 0,2 6-1 15,-3 2-3-15,3 3 4 0,0 0 0 16,3 29-1-16,-1-12 1 0,4 6-1 0,3-1 0 15,1 3 4-15,3 6-2 0,-1-3 1 16,4 5-3-16,0-3-2 0,0 1-2 0,2-3-6 16,-1-1-3-16,-2 0-4 0,-2-5 3 15,-3-3-11-15,-2 0 0 0,2-2 6 16,-4-7-2-16,-4 2-1 0,0-5 5 16,0-3-1-16,-2-4-1 0,0 0 5 15,0 0-2-15,0 0 7 0,-12-25-1 0,7 11-1 16,3-3-1-16,2 0-1 0,2 2 3 15,1-1 2-15,1-2-3 0,0 5 1 0,2-1 0 16,2 3 6-16,1 1-9 0,1 3 7 16,1 3 2-16,0 0-1 0,-1 4 0 15,2 2-3-15,4 0 4 0,-2 4-3 0,4-1 4 16,-1 1-4-16,-1 0 6 0,2 0-3 16,0-3-3-16,4 1-1 0,-3-2 0 15,2-2-2-15,0-2-2 0,0 1-1 0,0-3 2 16,2-6-1-16,-1 0 0 0,-4-3 1 15,0 0 1-15,-2-4 2 0,-1-1 1 16,-2-1-5-16,0 2 2 0,-3 2 0 16,-1 2 4-16,0 0-1 0,-1 3 7 0,-2-1-4 15,0 5 7-15,-2 0-10 0,1 6 4 16,-5 0 6-16,0 0-4 0,13 12-1 16,-9-5-3-16,0 2 1 0,3 1 3 0,1 1-1 15,-2-1 2-15,3 0-1 0,0-1-1 16,-3-2-1-16,2 2 1 0,-2-1 0 15,0-2 5-15,-1-1 5 0,2-2-1 16,-1-3 2-16,-6 0-1 0,0 0 2 0,8-8-7 16,-6 2-2-16,-2-5 2 0,2 3-2 15,-2-4-5-15,0 0-5 0,2-1 8 16,3 0 1-16,-3-5 0 0,2 3-3 0,2 0 1 16,1 0-2-16,-3 1 0 0,3 1-1 15,1 0 5-15,-2 4-5 0,0 1-10 0,0 0 13 16,4 5 6-16,-2 0-5 0,0 3-2 15,1 4 2-15,-1 1 1 0,3 3-3 16,-5 2-1-16,3-1 3 0,-1 3 1 16,-2 1 1-16,2-2-5 0,0-1 1 0,-2 1 4 15,0-3-4-15,-2 0 2 0,2 1-3 16,-1-3 2-16,1-2-1 0,-1 0-1 0,1-2 5 16,-6-2-4-16,15-5 2 0,-7 2-2 15,0-3 4-15,1-1-8 0,-2 1 8 16,1-2 1-16,2 1-3 0,-2-3-3 15,4 2 0-15,-4 1 2 0,0 1-3 0,1 1 2 16,1 1-9-16,-1 0-2 0,2 2-2 16,-1 2-2-16,2-2-9 0,0 4-1 15,2 0-8-15,1 0-4 0,2 0-12 16,0-1 1-16,1-1-5 0,4 3 1 0,-1-6 1 16,3 2 0-16,-2-1 4 0,6-2 1 15,0-2 4-15,-1-2 9 0,-1 1 8 0,-1-1 9 16,-2 1 6-16,-2-3 11 0,-5 2 13 15,-2 1 7-15,-6-3 4 0,-2 2 0 16,-2 1-6-16,-4 0 2 0,-6 1 10 0,0 0-6 16,-2 4-7-16,-4-2 9 0,1 4-8 15,-2 0-3-15,0 1-1 0,1 5 0 16,-1 0-6-16,2 5 9 0,1-3-1 0,2 3-7 16,3-3 2-16,1 4-5 0,4-1 5 15,0-4-3-15,2 0-2 0,3 1 1 16,-1-3-4-16,2-1-3 0,0 0 3 15,2-2-5-15,1 0 3 0,0-2 1 0,-9 0 2 16,19 0-1-16,-13 0-5 0,-6 0 5 16,13 0-6-16,-13 0 2 0,13 0-3 15,-13 0-3-15,12 0 4 0,-6 0 1 0,-6 0-3 16,18-2-3-16,-8 0 7 0,0 0 2 16,3-4 1-16,2-1-2 0,2-5 1 15,0-2-5-15,2-4 3 0,0-3-2 0,-2-4 3 16,2-3-1-16,-4-1-1 0,-2-3 0 15,-1-1-5-15,-2-3 8 0,-3-3-17 16,0 4 13-16,-3-4-2 0,0 5 6 0,0 4 6 16,-2 2 8-16,0 3-2 0,0 6 2 15,1 7-2-15,1 6 3 0,0 5 5 16,-4 1 1-16,15 15 2 0,-6 4 3 0,3 6-5 16,0 7 1-16,6 6-4 0,-2 4 0 15,0-3-5-15,1 4-14 0,-3-3-18 16,2-6-24-16,-4-1-26 0,-2-3-42 15,-4-7-375-15,-1-1 165 0,-7-4 108 0</inkml:trace>
  <inkml:trace contextRef="#ctx0" brushRef="#br0" timeOffset="261312.071">24455 9165 11 0,'-6'-4'120'0,"6"0"-15"0,0 4-10 15,20-2-28-15,-8 4-42 0,4 0-169 16,8 2 49-16,-5 0 32 0</inkml:trace>
  <inkml:trace contextRef="#ctx0" brushRef="#br0" timeOffset="261888.8114">22346 11807 32 0,'2'8'106'0,"0"-5"-2"15,-2-3-4-15,0 0-10 0,0 0 6 16,12-28-8-16,-6 3-5 0,-2-12-5 16,1-2-3-16,1-14-1 0,-1-2-7 0,-3-5-12 15,0-3-3-15,-2 1-4 0,-2-19-4 16,-3 13 3-16,1 11 1 0,0 4 3 16,2 10-6-16,-3 3-4 0,3 8-5 0,0 3-2 15,0 5-2-15,0 5-6 0,4 6-2 16,-2 2-4-16,2 10-3 0,-2 1 4 15,13 14 2-15,-2 4-6 0,-1 5 1 0,5 9-1 16,7 12 0-16,6 18-4 0,2 2 1 16,-2 2 4-16,1 1-6 0,-3-4 0 15,1-2-16-15,1-2-13 0,-4-11-15 0,-6-10-14 16,-3-4-14-16,0-3-9 0,-4-2-15 16,-3-6-13-16,-2 1-20 0,-4-6-315 15,-2-5 147-15,-2-2 97 0</inkml:trace>
  <inkml:trace contextRef="#ctx0" brushRef="#br0" timeOffset="262822.5041">22346 11683 25 0,'-26'-11'109'0,"7"1"-1"0,4 1-7 0,2-3-11 15,7 1-7-15,2-2-11 0,4-1-7 16,4-3-8-16,4-1-3 0,3-4-5 0,8-2-5 16,2 2-1-16,3 0 3 0,7-5-18 15,3 4 7-15,2 0-5 0,-2 7-7 16,-3-1 1-16,1 7-6 0,-2-2 3 15,-3 5 6-15,-1-2-4 0,-2 7-1 16,-4 1 4-16,2 1 2 0,-3 3-3 0,-1 3 7 16,2 0-7-16,-2 4 4 0,2 2 0 0,-3-2-6 15,-1 2-2-15,0 1 1 0,-4-2-4 16,0 1-1-16,0-2 0 0,-2-1-5 16,0 0 4-16,-1-3-14 0,-1 0 12 15,-1 0 1-15,2 0 8 0,-3-5-5 16,2-1-2-16,-2-6-1 0,2 3-9 0,0-7 11 15,0-2-8-15,-2 0 3 0,2-4-6 16,-1 1 0-16,1 0 3 0,1 1-3 16,-1 2-1-16,1-2-3 0,-1 3-3 15,2 0 4-15,4 1-3 0,-2 1-11 0,1 6 15 16,2 0-2-16,-2 1-1 0,1 4 5 16,1 2-2-16,2 4-7 0,-3 2 10 0,4 2-4 15,-3-2-1-15,-1 5 2 0,-1-5-1 16,0 0-1-16,-1 0-1 0,-3-3 5 15,2 1-1-15,-3-1-1 0,-2-3 4 0,3 0 5 16,-3-2-7-16,1-2 2 0,-7 0-2 16,12-6 0-16,-7-1-3 0,-1-1 1 15,2-2 1-15,-2-1-6 0,0 1 1 0,0 2 2 16,1 0 1-16,0-2-8 0,-3 3-1 16,2 0-2-16,-2 0 1 0,2 3 1 15,0-2 2-15,2 3-4 0,3 0 3 16,0 1 1-16,1 1-2 0,3-2 4 0,1 1-5 15,4 1 3-15,-2-5 5 0,6 3 0 16,1-7-1-16,-2 2 1 0,4-3-6 16,-1-3 1-16,-1 1-6 0,-2-2 3 0,-2 0 3 15,-1-4 1-15,-2 1-2 0,-3-4-6 16,0-2 7-16,-5 3 0 0,-2 1-13 16,-1 1 17-1,-3 2 6-15,0 0 3 0,0 3 7 0,-2 1-4 0,0 5 0 0,2 4 1 16,-2 4 7-16,0 0 6 0,0 0 3 15,10 23 8-15,-3-5 1 0,2 5 2 0,1 6 3 16,4 14-2-16,6 3-3 0,5 18-1 16,3 1-1-16,0 0-3 0,-1 2-6 15,-2-8-1-15,-2-10-3 0,-3-6 0 0,-4-6-4 16,-1-4-2-16,0-7-1 0,-4-4 1 16,-3-2 0-16,0-4 1 0,-3-7-3 15,-3-5-3-15,-2-4-1 0,0 0-5 16,-9-19-1-16,-1-3-5 0,-3-6-2 0,1-6-8 15,-6-10-6-15,4-3-6 0,-2-1-2 16,4 0-1-16,4 2 2 0,2 7 0 16,6 1 0-16,0 7 2 0,4 0 4 0,6 1-2 15,0 5-4-15,0 6 8 16,4 2 4-16,-3 4 2 0,1 4-3 0,-1 3 5 0,-2 3-2 16,-1 3 2-16,-8 0 0 0,8 12 3 15,-10-2-1-15,-4 1 0 0,-2 4-2 16,-7 4-12-16,-2 0-17 0,-2-1-13 15,1-2-14-15,0 0-17 0,1-5-20 0,2-5-20 16,2-5-25-16,3-5-352 0,4-1 169 16,-1-6 112-16</inkml:trace>
  <inkml:trace contextRef="#ctx0" brushRef="#br0" timeOffset="263192.0276">23935 10506 104 0,'8'19'135'16,"-3"-6"-12"-16,1 5-4 0,-2 2-12 16,4 7-1-16,0 3-6 0,4 5-12 0,0-2-11 15,1 4-6-15,2-3-2 0,2 5-8 16,-1-7-6-16,2-3-6 0,-4-2-4 16,4-5-5-16,-4 0-3 0,3-8-5 15,-2 0 0-15,0-5-4 0,-1-3 0 0,2-2-6 16,-2-5 3-16,1-4-9 0,-2-3-2 15,0-1-18-15,-1-2 13 0,-2-2-5 0,0-4-2 16,-4 5-2-16,0-3-1 16,0-2 4-16,-2 3-7 0,-2 2 6 0,0 3 0 15,3-1 1-15,-3 1-4 0,0 3 1 16,2 2 0-16,1 3 2 0,-5 1 0 0,0 0 1 16,21 7 0-16,-11-1 3 0,3-1 1 15,2 5-2-15,1-2-8 0,4 1 12 16,1 1-3-16,1-3-4 0,0 1-22 15,2-1-14-15,-3-2-29 0,-2-3-31 0,-2-2-46 16,-5 0-299-16,4-2 150 0,-8-4 98 16</inkml:trace>
  <inkml:trace contextRef="#ctx0" brushRef="#br0" timeOffset="264138.214">24477 10220 34 0,'6'13'130'16,"2"7"-2"-16,5 3-2 0,2 8-9 0,4 8-6 15,2 1-14-15,2 2-8 0,7 17-8 0,2-2-8 16,-3 0-3-16,-5-9-5 0,-3-7-23 16,0 0-16-16,-4-3-13 0,0-8-18 15,-4 1-14-15,-3-7-3 0,0-3-5 16,-5-3-2-16,-3-4-17 0,-2-2-9 0,-4-5-3 15,-5-1 1-15,-3-1 4 0,-1-5 7 16,-6-6 7-16,-4 0 12 0,1-4 14 16,2 1 15-16,0-3 9 0,1 0 9 15,4 4-5-15,5-4 0 0,3-1-1 0,3 1 0 16,4 1-3-16,7-3 2 0,1 1-1 16,5-2-3-16,4 2-3 0,1-2 9 0,4-1-5 15,4 0-5-15,-1-5 3 0,1 3-1 16,-4 1-4-16,-2 2 3 0,-1 1 7 15,-3 1 8-15,0 4 17 0,-4-1 2 16,-2 2-9-16,2-1 7 0,-4 3-3 0,-2 0 4 16,0 0-6-16,1 5-2 0,-7 1-2 15,0 0-4-15,0 0-1 0,12 7 5 16,-10 1-8-16,3 2-2 0,-1-1 3 16,3 4 0-16,-1 1-5 0,2-1-1 0,2 0-2 15,2 1 6-15,-2-1-6 0,2-2 1 16,1 0-2-16,2 0-5 0,-2-4 3 0,1 0 0 15,2-2 1-15,-2-2-8 0,1-3-6 16,-2-2 10-16,2-2-2 0,-1 1-1 16,2-3-2-16,-2-4 4 0,-2 2-3 15,0-3 0-15,-2 0-3 0,-4-2 3 0,1 1-8 16,-5 1 2-16,2-1 0 0,-2 3-1 16,-2-1 2-16,2 0 2 0,-2 3 1 15,-2-1-8-15,0 2 3 0,0 1 2 16,2 5-1-16,0 0 0 0,-9-2-3 0,9 2-2 15,0 0 1-15,-6 16 9 0,6-9-3 16,-2 1-2-16,4 1 2 0,-2 0 1 0,2 1 1 16,2-2 2-16,1-1-7 0,1 1 5 15,-2-2-2-15,2 0 1 0,1-4 0 16,2 3 6-16,-1-5-9 0,0 0 2 16,-8 0-4-16,16-6 1 0,-8 0-11 0,-4-1 2 15,0-1-3-15,0 1-3 0,-2-3 2 16,0 1 1-16,0-1-1 0,1 3 2 15,-1-3-4-15,0 5 7 0,-2-1-6 0,2 0 2 16,0 0 5-16,-2 6 4 0,7-2-3 16,-7 2 1-16,0 0 0 0,17 4-2 15,-9 0 12-15,2-1-4 0,4 2-12 0,-2 0-19 16,2-1-18-16,4 2-22 0,-3-2-27 16,-3-3-264-16,-1 1 123 0,2 1 82 15</inkml:trace>
  <inkml:trace contextRef="#ctx0" brushRef="#br0" timeOffset="264371.105">24907 10447 11 0,'0'6'89'0,"0"-1"-3"0,0-5-2 15,4 8-5-15,0-5-1 0,0 0 2 16,-4-3-8-16,13 0-7 0,-13 0 0 0,0 0-4 16,12-6-7-16,-7 2-9 0,-5 4-9 15,0-9-9-15,0 9-13 0,-9-6-24 16,3 4-23-16,-5 2-32 0,-1 2-220 0,-6 1 96 16,2 1 65-16</inkml:trace>
  <inkml:trace contextRef="#ctx0" brushRef="#br0" timeOffset="264998.4312">22891 12765 35 0,'51'-25'170'0,"10"-5"-11"0,13-8-10 0,26-12-13 16,8-3-7-16,8-4-10 0,9-4-7 16,14-1-8-16,33-17-8 0,6 2-13 15,0 0-5-15,-5 2-5 0,-35 14-7 0,2 5-3 16,-6 0-6-16,-5 5-5 0,-11-1-6 15,-10 6-5-15,-25 12-7 0,-12 3-2 16,-7 5-8-16,-17 7-6 0,-11 2-7 0,-7 7-5 16,-8-1-8-16,-2 5-18 0,-4-2 5 15,0 4-9-15,-7 1-17 0,1 2-22 16,-3-2-44-16,-6 3-39 0,8 0-356 16,-8 0 171-16,0 0 112 0</inkml:trace>
  <inkml:trace contextRef="#ctx0" brushRef="#br0" timeOffset="309159.7476">10991 7311 74 0,'-6'-25'68'15,"-3"0"-5"-15,-5-1-9 0,-4-5-3 0,-6-1-4 16,-2 2-4-16,-3-1-1 0,-1 5-1 16,4 4-5-16,1 6 0 0,3 3 2 15,0 1-6-15,2 6-1 0,4 3-4 16,-1 6-4-16,2 6 6 0,6 4-4 0,1 9-4 16,6 3 8-16,6 5-5 0,2 10 0 15,9 9-5-15,8 21 4 0,4-1-8 16,1 4 4-16,2 1 1 0,2 4-9 0,-1-2-1 15,-3 1-14-15,-1-1-2 0,-3-5-7 16,-6-3-11-16,-4-15 2 0,-6-6-8 16,-4-8 0-16,-2-1 0 0,-8-4-3 0,-2-1 4 15,-6-6 2-15,-2-5 2 0,-5-7-1 16,-3-3 4-16,-3-6 3 0,-4-6 8 16,1-5 8-16,2-2 7 0,-3-5 8 15,7-1-1-15,3-4 1 0,6-2 3 0,4 0-2 16,7-5 1-16,6-1 6 0,7-5-1 15,6-5-4-15,8-3 3 0,13-16-4 0,4 3 2 16,5-1 1-16,1-1 4 0,1 2 5 16,1 1-6-16,-1 0-3 0,-3 6 3 15,-10 5-3-15,-6 7 9 0,-3-1-9 16,-8 5-2-16,-4 0-4 0,-5 4 4 0,-4 1 3 16,-1 5-7-16,-6 2 0 0,-1 1-2 15,-2 5 1-15,-2 3-6 0,-3 5 2 0,-2 0 7 16,1 6-8-16,-1 3 3 0,0 3 4 15,-2 5-2-15,5 2-5 0,-1 2-1 16,4 2 1-16,5-1 0 0,4 0-3 16,1-1-7-16,8 0-3 0,-1 1-9 0,5-7-8 15,4-2-5-15,4-5-9 0,5-2-8 16,-1-7-3-16,5 0-2 0,4-6 0 0,-2-5 3 16,-1 1 5-16,1-3 2 0,-4-1 7 15,0-2 6-15,-5 1 8 0,-5 1 9 16,-4 2 8-16,-1 1 8 0,-7 0 3 15,-1 3 5-15,-3 1 5 0,-2 3 0 0,-4 3 1 16,2 4 3-16,-11-6 4 0,11 6-3 16,-16 6-2-16,5 0 11 0,1 1-12 15,-2 5-2-15,4-2 0 0,2 4 4 0,2-1-10 16,0 3 0-16,2-4 1 0,2-2-4 16,2 0 4-16,2 1-3 0,0-4 0 15,2-2-1-15,2-1 1 0,-1-2 1 0,4-2-6 16,-11 0 2-16,19-6-3 0,-9 1 2 15,-1-2-1-15,2-2-1 0,-5 1 3 16,2 1-4-16,-2 0-1 0,1-4 2 16,-2 6-4-16,-1-2-3 0,2 0 1 0,-2 1 1 15,0 1-7-15,2 2 3 0,1-1-2 16,1 0 1-16,1 0-1 0,2 1 4 0,1-3 9 16,0 0-9-16,4-2 0 0,-2-2 3 15,6-1-5-15,-3-4 3 0,-1-4 3 16,4-6 0-16,-8-5-2 0,3-3 2 15,-6-6 0-15,1-4-2 0,-6 0-1 0,-4-1 3 16,-2-9 3-16,-4 1-6 0,-2 1 1 16,-6 1 7-16,2 3 2 0,-2 7 10 0,0 5 3 15,0 7 3-15,1 1-3 0,0 7 0 16,2 2-2-16,1 6-8 0,2 6-4 16,2 6 4-16,6 0-2 0,-8 14-1 15,8 3 6-15,2 7-2 0,8 7-4 0,0 5 4 16,7 7-5-16,4-2 0 0,2 2 1 15,1-3-3-15,-1-3 2 0,0-1-2 16,-6-6-2-16,0-5 0 0,-4-5 4 0,-1 0-1 16,-1-4 8-16,-2-3-4 0,-5-5-7 15,0-2 1-15,-4-2 1 0,0-4 0 16,0 0-3-16,0 0-1 0,-2-19 6 0,0 7-6 16,0 1 1-16,2-2 1 0,0-3-4 15,4 1-5-15,-2-1 6 0,0 3 4 16,4 2-11-16,1 1 5 0,1 1 1 15,5 1 2-15,-2 4-4 0,1 3 3 0,0 2 2 16,6 3-3-16,1 2 1 0,2 4 0 16,2-3 3-16,-1 1-2 0,1-1 1 0,-4 0 6 15,-2-3-3-15,0 3 1 0,0-6 4 16,-3-1-6-16,0-1 8 0,0-4 5 16,-1-1-1-16,-3-3-3 0,1-3 2 15,-2-1 1-15,-3 0 3 0,0-4-10 0,-2 0-2 16,-2 0 2-16,0-2 1 0,0 2-2 15,0-1-5-15,-2 4-7 0,2 1-1 16,-2 1-2-16,3 1 1 0,-3 0-3 0,0 3 1 16,3 5-2-16,1-1 1 0,-4 4 5 15,14 4-1-15,-5 1 0 0,-1 1 3 16,3 3-4-16,2-1 3 0,-1 0-8 0,0 2-5 16,4-1-9-16,-4 0-10 0,1-3-9 15,0 1-11-15,-3-4-11 0,-1 1-12 16,1-4-244-16,-1-1 110 0,-9 1 72 15</inkml:trace>
  <inkml:trace contextRef="#ctx0" brushRef="#br0" timeOffset="309717.5785">12459 6773 196 0,'-3'-10'14'0,"-1"-2"7"0,1 3 4 15,3-1-3-15,0 0-1 0,0 3-2 16,3-1 2-16,1 1-1 0,1 1 1 16,3 0-1-16,0 2-3 0,5 1-1 15,0 1-2-15,-1 2-1 0,5 0 1 0,-2 3-3 16,0 1-4-16,-1 0 2 0,2 2-6 15,-6 0-2-15,1-1 1 0,-3-1 0 0,-4 2 3 16,1-2 2-16,-5-4 0 0,0 3 5 16,0-3 5-16,0 0-1 0,0 0-2 15,0 0 1-15,0 0 1 0,-13-17-2 16,15 7-1-16,0 3-3 0,0-2 5 0,5-5-8 16,1 3 3-16,3-4-3 0,3-1 0 15,4 1-5-15,-2-3 5 0,1 2-2 0,0-1 2 16,-2 1 0-16,0-1-2 15,0 2 0-15,-5 0-1 0,-2 1-2 16,-1 3 3-16,0 0-4 0,-5 1 0 0,0 1 13 16,0 3-15-16,-4 0 0 0,2 6-5 15,-4-7 4-15,4 7 2 0,0 0-2 0,0 0 1 16,0 0-1-16,0 0 1 0,-5 19 1 16,10-13 0-16,1-3 0 0,2 3-2 15,1-1 2-15,1 0 1 0,1-4-2 0,2-1 7 16,-1 0-7-16,1-4 2 0,0 1-5 15,-1-4-1-15,1-2 0 0,0 1 0 16,-2 0-1-16,-3-3 4 0,0 3-4 0,-2-1 2 16,2 1 7-16,-2 1 0 0,0 1 0 15,0-1 2-15,2 1 3 0,3-1 7 16,2-1 0-16,2 2 1 0,1 0 3 0,4 3-2 16,-2-1 3-16,4 0 0 0,-1 4-1 15,3-2-3-15,-6 4 0 0,2 4 0 16,-4-1-3-16,-1 7 2 0,-4 0-3 15,0 1-6-15,-7 3-12 0,-2 2-18 0,-2 1-28 16,-6 5-34-16,-3-2-189 0,-4 5 94 16,-8 3 62-16</inkml:trace>
  <inkml:trace contextRef="#ctx0" brushRef="#br0" timeOffset="309994.8451">11053 8176 72 0,'0'0'122'15,"53"-25"-7"-15,-9 2 1 0,28-14-6 16,30-16-11-16,19-7-5 0,12-11-5 0,41-17-12 16,5-1-8-16,10-3 1 0,5 1-10 15,3-2-6-15,4-3 6 0,-8 1-2 16,-9 0-1-16,-10 2-3 0,-11 7-4 15,-41 19-5-15,-1 5-2 0,-11 8-3 0,-12 7-7 16,-29 10-3-16,-7 7-2 0,-18 10-4 0,-8 2-10 16,-11 6-22-16,-5 4-12 0,-8 2-4 15,-5 1-18-15,-3 4-26 0,-4 1-15 16,0 0-40-16,0 0-325 0,-15 13 153 16,2-6 100-16</inkml:trace>
  <inkml:trace contextRef="#ctx0" brushRef="#br0" timeOffset="320704.0244">17062 7538 35 0,'38'-14'80'0,"-2"3"-3"15,-2 0-3-15,-5-1-6 0,6 3-4 16,-3-3-8-16,1 0-2 0,-1 4-10 16,2-3-2-16,-3 1-8 0,1-1-4 15,-4 4 1-15,-1-3-5 0,-4 2 0 0,1 1-1 16,-5 1-6-16,-3 1 0 0,2 1 2 16,-6 0-3-16,-1 1 0 0,-3-2-10 0,-1 2-1 15,-5 1-6-15,-2 2-1 0,0 0-6 16,0 0 0-16,0 0 1 0,-28 2-2 15,14 1-2-15,-4 2 5 0,-4 2 0 16,-4 2-3-16,-6 3 3 0,-1 1-2 0,-2 0 1 16,-3 1 1-16,-2 4 1 0,-2-1 2 15,-1-1 4-15,3 1 6 0,5-3-2 16,-1 1 4-16,1-3 0 0,3 1 5 0,8-3 0 16,-2 1 3-16,5-3 2 0,4-1-8 15,0-1 2-15,1 0 1 0,6-3-9 16,2 1 1-16,2-4 0 0,6 0 3 15,0 0-2-15,0 0 1 0,18-16 3 0,2 6-5 16,3-2-1-16,7-3-1 0,4 0-3 16,6-3 5-16,0 2 3 0,0-4-4 15,-2 6-3-15,-4-1-5 0,0 0 3 0,-2 4-1 16,-3-1-2-16,-5 3-4 0,-1 2-1 0,-6-1-1 16,0 2-1-16,-5 0-3 0,-1 1 7 15,-2 3-8-15,-5 0-3 0,-4 2 0 16,0 0-4-16,0 0-2 0,0 0 2 15,-28 5-6-15,11 1-2 0,-6 0-4 0,0 2-3 16,-7-3-11-16,0 2-6 0,-1 4-14 16,1-5-161-16,0-2 77 0,1 5 50 0</inkml:trace>
  <inkml:trace contextRef="#ctx0" brushRef="#br0" timeOffset="321555.6446">16751 7481 54 0,'23'-14'67'15,"0"3"-4"-15,-2-1-2 0,5 0-7 0,0 4-1 16,-1-5-2-16,7 2-4 0,0 0-6 16,-1 0-3-16,-3 1-6 0,-1 0 2 0,-2 1-5 15,3 0 0-15,-5 1-6 0,3 0 1 16,-6 1 5-16,0 1-15 0,-3 1 2 15,-3-1-3-15,2 2 0 0,-6 0 4 0,0 0 2 16,2 1-4-16,-4 0 1 0,0 0 3 16,0 1-4-16,-1 0-1 0,-1-1-2 15,1 0 2-15,-1 1-4 0,-6 2 0 0,9-1-4 16,-9 1-1-16,6-3 3 0,-6 3 1 16,0 0-13-16,0 0 3 15,0 0-3-15,0 0-11 0,0 0-2 0,0 0-8 0,8 6-13 16,-8-6-8-16,2 5-17 15,-2-5-10-15,0 5-161 0,0-5 79 0,0 6 53 16</inkml:trace>
  <inkml:trace contextRef="#ctx0" brushRef="#br0" timeOffset="322575.7765">18145 7447 10 0,'-10'3'69'16,"0"3"-4"-16,-3-1-4 0,2 1-4 15,-2 1 0-15,5-2-3 0,-2-2-2 0,4 3-9 16,-2-2-2-16,0 0-1 0,2-1-11 16,4 0 5-16,2-3-1 0,0 0 0 15,0 0 5-15,0 0 1 0,21-10 4 0,-6 3-3 16,8-4-3-16,7-6 5 0,6 2-6 15,4-3-3-15,7-2 3 0,16-6-4 16,1-1-6-16,1 4 2 0,3-2-5 0,-11 7-3 16,-4 0 1-16,-3 4-5 0,2-3 0 15,-3 3-5-15,-3 1-1 0,1 1 4 16,-9 0-6-16,-3 5 0 0,-1-3 4 16,-4 5-7-16,-5-1 0 0,-1 0 3 15,-4 2-9-15,-2 0 1 0,-2 1 1 0,0-1-1 16,-6 0-9-16,1 4-4 0,-3-2-6 0,-2 2-10 15,-6 0-3-15,0 0-3 0,0 0-6 16,0 0-2-16,0 0-10 0,-12 13-3 16,-1-7-5-16,-2 0-3 0,-6 3 0 15,-5 1 0-15,1 0 4 0,-9 3-1 0,0 0 9 16,1 1 4-16,-3-2 2 0,0 2 8 16,-2-1 3-16,-5 5 1 0,7-5 5 15,0 2 6-15,1-2 6 0,-2 3 8 0,1-3 7 16,4 0 9-16,3 1 7 0,3-4 4 15,6 1-3-15,0-4 1 0,6 0-1 16,-2-1 1-16,8 0 4 0,0 0 4 0,6-5 3 16,2 3 1-16,0-4-1 0,0 0 5 15,28-1-3-15,-10-2 3 0,8 0-3 16,1-2-4-16,5-3 2 0,6 2-5 0,0-1 2 16,1 1-4-16,1-2-4 15,-5 2 1-15,-3 1-6 0,-2-1 2 0,-3 2 1 16,1 0-8-16,-5-2 0 0,-2 5-7 0,-2-1-4 15,-2-2-1-15,-2 2-14 0,-3 0-9 16,2-2-11-16,-4 3-16 0,-4-1-162 16,1-2 74-16,-1 0 49 0</inkml:trace>
  <inkml:trace contextRef="#ctx0" brushRef="#br0" timeOffset="323580.0378">18272 6573 16 0,'4'-7'79'0,"4"-2"-7"15,2-1-7-15,2 1-8 0,10-5-7 16,-1 1 2-16,7-2-14 0,3-2-6 16,1 1-9-16,2 1-15 0,0 1-7 0,-1-1-8 15,-1 5-8-15,-2-2-5 0,-5 0-8 16,1 5-2-16,-3-3-3 0,-4 2-1 16,-2 1 4-16,-2 3 4 0,-2 0-1 0,-3 2 6 15,-2-2 2-15,-1 3 6 0,-3-1 8 16,-4 2 10-16,0 0 5 0,0 0 8 15,0 0 4-15,0 0 2 0,-9 15-3 0,5-9 4 16,0 1 1-16,2 1-2 0,-2 1 1 16,0 2 1-16,2 1-4 0,-1 0-3 15,1 1-2-15,2 0 2 0,0 4-2 16,2-3-5-16,3 3 0 0,-3-2 3 0,2 2-2 16,0 0-2-16,4 1-1 0,-1-3-6 15,0-1-5-15,1 4-7 0,0-3-6 16,0 1-11-16,1-3-5 0,2 0-5 0,-3 3-1 15,3-3 0-15,1-1 3 0,-1-1 6 16,2 0 2-16,1-1 2 0,2-2 3 0,-2-1 1 16,3-1 4-16,0-4 2 0,2 2 0 15,-1-2 0-15,-2-2 3 0,1-2 3 16,0 2 1-16,0-4 6 0,-1 0 3 16,2-2 1-16,-4 1 0 0,2-3 5 0,-4-2-3 15,-1 1 6-15,-1-1-1 0,1 1 2 16,-5-3 1-16,1 1 1 0,-3 1-1 15,-2 1 0-15,0 2 1 0,-2-1 1 0,-2 0 2 16,0 5 1-16,-2-2 4 0,0 1-7 16,4 4 0-16,-9-3-1 0,9 3-1 15,-9-2 0-15,9 2-3 0,0 0 1 0,0 0-2 16,-6 9-2-16,6-9 0 0,0 0 0 16,10 8 0-16,-1-4-1 0,0-3-1 15,1-1 1-15,0 0-2 0,6 0 0 0,-4-1-6 16,3-3-5-16,0 1-3 0,2-3-3 15,-3 0 2-15,0-1-6 0,-2-2-1 16,0 0 1-16,1 2 2 0,-2-1 2 0,0 0 5 16,-5 0 6-16,2 5 6 0,-2-3 4 15,1 2-1-15,0-1-3 0,-1 1 3 16,0 2-2-16,0 0 2 0,0 0 6 0,6 2 5 16,-2 2 2-16,3 0 6 15,1 1-4-15,4 5 3 0,-4 0 0 0,6 1-3 0,-4 5 3 16,-1 0 2-16,-2 4-7 0,-5 3 1 15,1 2-4-15,-5 0-9 0,-4-3-12 16,0 1-16-16,-6 4-21 0,-1-2-30 16,-1-4-152-16,-3 2 75 0,-2-4 50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1T06:43:16.861"/>
    </inkml:context>
    <inkml:brush xml:id="br0">
      <inkml:brushProperty name="width" value="0.05292" units="cm"/>
      <inkml:brushProperty name="height" value="0.05292" units="cm"/>
      <inkml:brushProperty name="color" value="#FF0000"/>
    </inkml:brush>
  </inkml:definitions>
  <inkml:trace contextRef="#ctx0" brushRef="#br0">16907 9007 21 0,'30'-4'115'0,"-6"4"-11"0,9-2 3 16,11 0-8-16,18-2 1 0,3 2-7 16,30-2-1-16,6-2-6 0,-2 1-2 15,4 1-5-15,0-3-3 0,-6 1-5 0,-2 0-8 16,-4 2-2-16,-4-1-1 0,-15 1-5 16,-13 0-5-16,0-2-5 0,-11 5 0 15,-3-2-8-15,-1 1 5 0,-8 2-6 0,-4-1-3 16,1 0-5-16,-9 1 1 0,-2-3-6 15,-1 3 1-15,-2 0-7 0,-2 0 5 16,-5 0-3-16,2 0-2 0,-2 0-1 0,-2 0-1 16,-10 0 1-16,11 3-4 0,-11-3-3 15,0 2 0-15,0-2-8 0,-19 8-8 16,5-2-18-16,-6 0-13 0,-5 1-17 0,-3 1-15 16,-4 1-8-16,-2 3 2 0,-1-2-13 15,-3-1-5-15,0 0-5 0,-9 3-9 16,-1-1 1-16,-1 0-256 0,0 2 124 0,-2-1 81 15</inkml:trace>
  <inkml:trace contextRef="#ctx0" brushRef="#br0" timeOffset="290.8696">17052 9410 6 0,'-7'3'31'0,"7"-3"5"15,0 0 7-15,29-10 4 0,1 4 1 0,19-5 1 16,27-7 3-16,11 1 2 0,33-3 2 15,5-1-2-15,6-2 4 0,1 5-1 16,-1-1 1-16,2 0 1 0,-6 4-2 0,-23 2 7 16,-4 2 1-16,-7-1-5 0,-10 0 2 15,-18 3 1-15,-12 3 0 0,-11 0-7 16,-2 1 0-16,-8 1-2 0,-2-2-3 0,-3 2-4 16,-3 2-3-16,-3 0-4 0,-4-1 1 15,0 1-7-15,-3-1 1 0,0 3-4 16,-2-3-5-16,-2 2-1 0,-1 1-4 0,2-2-16 15,-11 2-14-15,14 0-25 0,-5 0-18 16,-9 0-21-16,10-3-31 0,-10 3-26 16,4-1-315-16,-4 1 152 0,0 0 99 0</inkml:trace>
  <inkml:trace contextRef="#ctx0" brushRef="#br0" timeOffset="6028.5866">12594 11786 75 0,'0'0'65'0,"0"0"2"15,0 0-1-15,0 0-6 0,0 0-2 0,0 0 3 16,0 0-2-16,0 0-5 0,0 0 1 16,0 0-10-16,0 0 0 0,0 0 1 15,0 0 2-15,0 0-8 0,0 0 14 16,27-8 5-16,-8 8-7 0,8-3-3 0,5-1 1 16,13-2-1-16,12-3-1 0,29-1-3 15,5 1-3-15,3-6-3 0,4 5-3 16,-1-2-2-16,-2 1 0 0,0 1-2 0,0 1-5 15,-1 3-1-15,-5-1-3 0,-16 3-2 16,-9 0-5-16,-5 2 0 0,-2-2 2 16,-8 0-4-16,-3 4 0 0,-3 0-5 0,-5 0 2 15,-4-2 1-15,-2 4-2 0,0-4-1 16,-7 2-1-16,1 0-2 0,-4 0-1 16,0 0-1-16,-3 0 0 0,0 0 2 0,-2 0 3 15,-5 0-8-15,1 0-2 0,0 0-3 16,-2 0-7-16,-1 0-16 0,0 0-21 15,0 2-16-15,-2-2-10 0,-8 0-16 0,14 0-17 16,-5 0-339-16,-2 2 152 0,-7-2 100 16</inkml:trace>
  <inkml:trace contextRef="#ctx0" brushRef="#br0" timeOffset="16922.9618">28775 7519 9 0,'-54'2'50'16,"3"-2"2"-16,4 0-4 0,7-2 10 0,-4-2 1 15,1 0 5-15,1-4 2 0,2-1-4 16,-5-4 11-16,3-2 5 0,4-4-10 16,-1-4 4-16,6-2-15 0,3-2 7 0,2-2-2 15,4-1-5-15,4-1-4 0,3 2-1 16,7-5-10-16,1-1 0 0,7-4-6 16,2 0-8-16,4-1 4 0,11-7-2 0,12-13-1 15,11 3-6-15,9 2-2 0,11 6-12 16,24-7 8-16,12 4-1 0,9 10-2 15,10 3-3-15,0 2-4 0,4 7 4 16,6 5-10-16,-3 2 4 0,3 6 0 0,-18 7 2 16,4 4 3-16,-6 4-5 0,2 3 1 15,-4 5-2-15,-8 5-1 0,-4 2 8 0,-7 6-5 16,-7 4-2-16,-4 4-1 0,-9 5 2 16,-7 6 0-16,-6 6-1 0,-7 5-3 15,-4 5 7-15,-11 4-4 0,-7-6 2 16,-8 0 0-16,-6 1 0 0,-6 3-4 0,-6 19 5 15,-6 3-3-15,-8-3 5 0,-7-1-3 16,-5-1 0-16,-4-3 4 0,-11-4-7 16,-14 8 0-16,4-13 8 0,-17-1-3 15,-6-3-2-15,5-14 1 0,-18 4 0 0,-6-7-1 16,-2-6-2-16,10-9 3 0,-3-6-1 16,-4-2 2-16,5-8-3 0,5-2 3 0,16-2 0 15,14-7 0-15,12-1-3 0,6-1-2 16,3-7 0-16,6 0-3 0,3-3-4 15,8-2-4-15,0-1-9 0,8-2-10 16,1 2-15-16,5 0-15 0,3-1-19 0,3-1-18 16,5 0-20-16,1-1-331 0,1-1 151 15,3 1 100-15</inkml:trace>
  <inkml:trace contextRef="#ctx0" brushRef="#br0" timeOffset="21761.343">24962 11475 22 0,'0'0'48'0,"6"4"-7"16,-2-2-2-16,-4-2-3 0,4 4 0 0,-4-4 1 16,4 4-2-16,-4-4 1 0,0 0-5 15,4 4-1-15,-4-4-4 0,0 0 1 0,0 0-4 16,0 0 0-16,6 3-2 0,-6-3-6 16,0 0 2-16,0 0-3 0,0 0 1 15,0 0-5-15,0 0 4 0,0 0-11 16,0 0-14-16,4 4-8 0,-4-4-18 0,0 0-144 15,0 0 61-15,0 0 41 0</inkml:trace>
  <inkml:trace contextRef="#ctx0" brushRef="#br0" timeOffset="24351.3014">25317 13419 60 0,'0'0'60'15,"0"0"-5"-15,0 0-4 0,0 0-5 16,0 0 2-16,0 0-4 0,0 0 5 16,0 0-5-16,28-8-3 0,-11 2-3 15,7 3 0-15,8-3 1 0,11-1 4 0,14-2-1 16,27 1-6-16,7 1 0 0,5 1 6 15,4 0-2-15,1 0-5 0,0 3-5 0,6 2-2 16,-4-2 3-16,1 0 0 0,0 0 8 16,-5 0-9-16,-4-1-1 0,-2-2-5 15,-2 3-8-15,-6-5 6 0,-13 4-3 0,-13-2 1 16,1 1 0-16,-5 1 10 0,-7-2-2 16,-3 3-5-16,-3-1 0 0,-2-2 4 15,-1 0-6-15,-8 2 2 0,-3 0 5 16,0 1 2-16,-8 1 0 0,0-2 0 0,-2 2 1 15,-1 0-1-15,-4 0 1 0,0 0-4 16,-1 1 0-16,0-2-2 0,-4 2-3 16,0-1-1-16,0 2 0 0,-8 0-5 15,11-4-1-15,-11 4-2 0,7-2 1 0,-7 2-2 16,6-1 0-16,-6 1 0 0,0 0-4 16,0 0-2-16,0 0 0 0,0 0 0 15,0 0 3-15,0 0-2 0,0 0-6 0,0 0-3 16,0 0 8-16,0 0-4 0,0 0 1 15,0 0-1-15,0 0 1 0,0 9 0 16,0-9 2-16,0 0-3 0,0 0-2 0,0 0 2 16,0 0-2-16,-6 7 0 0,6-7-3 15,-5 4-4-15,5-4-8 0,-2 4-11 16,2-4-7-16,-4 6-14 0,2-2-17 16,2-4-18-16,-5 7-21 0,3-3-23 0,-2 0-354 15,0 2 163-15,2-3 108 0</inkml:trace>
  <inkml:trace contextRef="#ctx0" brushRef="#br0" timeOffset="30253.8667">28539 14553 4 0,'0'0'40'15,"0"0"0"-15,0 0-1 0,0 0-3 16,0 0 0-16,0 0-5 0,0 0 4 0,0 0-5 16,0 0-1-16,-26 9-2 0,13-6-2 15,1-2 1-15,-3 4 0 0,-2-1-2 16,-2 1-4-16,-2-2-1 0,0 0 1 0,-7 1-2 16,-2-1 6-16,-1 3-6 0,-1-1 6 15,-2-1-4-15,0-3 1 0,1 1 3 16,-1 2 0-16,0-4-4 0,-1-4 9 15,4 2 3-15,-3-2 1 0,0-4 4 0,0 1 3 16,0-6 1-16,5-5-1 0,-5-4 1 16,0-5 11-16,5-6-3 0,-1 2 0 0,2-4 1 15,3-2 1-15,4 0-4 16,0-2-4-16,3 0-1 0,8 4 0 0,4-5-7 16,8 2-3-16,6-2-2 0,10-5-2 0,15-13-3 15,7 2-2-15,9 6-7 0,9-1 5 16,7 7-5-16,9 1-2 0,25 2-2 15,10 5-2-15,2 7 0 0,-11 9-1 16,2 3-5-16,-5 4 2 0,0 6 0 0,-4 2-1 16,-18 8 0-16,-14 3 2 0,-1 5-5 15,7 11 1-15,-3 3 7 0,-13 12-3 16,-5 7 4-16,-15 11 0 0,-13-2 2 16,-10 2-2-16,-8 7 3 0,-8 17-8 0,-7 1 7 15,-9-4 2-15,-1-1-5 0,-6-10 1 16,-4-1-4-16,-3-8 3 0,-2-5 2 15,-5-8 3-15,-3 0 2 0,5-10 5 0,1-8-1 16,0-3 1-16,-1 1 0 0,-1-4 2 16,2-6-7-16,5-1-1 0,2-3-1 15,5-3 1-15,0-2-5 0,3-1 2 0,2-3-5 16,4-1-2-16,-3-1 2 0,3-2-5 16,2-2-7-16,2 0-8 0,0 1-17 15,4-3-25-15,1 2-20 0,-1 1-26 0,4-3-25 16,1 1-22-16,2-1-401 0,2 2 187 15,2-4 123-15</inkml:trace>
  <inkml:trace contextRef="#ctx0" brushRef="#br0" timeOffset="31756.5706">26684 13824 15 0,'-14'29'34'0,"-4"-2"0"0,2-5-2 15,-4-1-1-15,-2 2-1 0,-2-3 2 16,-5 3 2-16,-5-1 0 0,-5 0-2 16,-3-6 4-16,0 1 7 0,-5-3-3 0,-1-5 5 15,1-3-2-15,1-3-6 0,-3-6 0 16,5-1 0-16,-10-4-3 0,5-5-1 16,5-4-4-16,1-2 5 0,8-6-6 0,7-1-6 15,5-1-1-15,10-4-4 0,5-3-2 16,8 1 0-16,8-4 0 0,14-7-1 15,18-14-4-15,11 1 0 0,22-5-4 16,8 5 3-16,6 3 0 0,8 5-3 16,5 9 2-16,1 4 5 0,-10 12-5 0,0 5-1 15,2 8 2-15,-2 5 0 0,-14 6-3 16,7 8-2-16,-5 5 5 0,-10 6-5 16,-5 8 1-16,-15-1-1 0,-11 4 10 0,-7 4-1 15,-3 2-17-15,-5 4 16 0,-6 3 3 16,-6 4 2-16,-5 0 7 0,-4-2-4 0,-4 1 5 15,-4 5-2-15,-5 1 2 0,-6 15-3 16,-6-6-2-16,-1-11 9 0,2-9-8 16,-4-1-8-16,-1-2 12 0,-3-1-4 15,-4-5 0-15,2-2 1 0,1-5-6 0,1-2-4 16,2-4 0-16,3-4 3 16,1-3-2-16,4-1-7 0,0-6 3 0,3-2-10 15,3 0-10-15,0-6-20 0,2 0-13 16,4-2-15-16,0 0-17 0,1-3-21 0,5 0-305 15,0-1 137-15,2-1 90 0</inkml:trace>
  <inkml:trace contextRef="#ctx0" brushRef="#br0" timeOffset="33631.8563">24087 14353 38 0,'-40'-1'50'0,"2"1"-2"15,1-4 7-15,6 2-5 0,-3-4-1 0,-4 1 0 16,-2-1-2-16,-1-4 0 0,-3 3-2 15,-3-4-2-15,-1-1 3 0,1 0-6 0,1-4-1 16,3 1-2-16,-1-3-1 0,6-1-1 16,0 0-2-16,4-5 0 0,7 4-2 15,1-4-3-15,5-3-2 0,4-2-4 16,2-1-3-16,7-1 0 0,4 3-8 0,4-2 7 16,6-3-5-16,6-1 2 0,10-6-7 15,3 3 1-15,17-10-3 0,5 1 0 16,1 4 4-16,6 2-3 0,5 2-7 0,0 6 4 15,5 1 3-15,-1 4 0 0,-8 9-9 16,-4 4 5-16,0 4-1 0,-7 7 0 16,1 1 0-16,-1 4 5 0,-1 5-5 15,1 7 2-15,-4 3-3 0,-1 8 4 0,-6 1 1 16,-1 8 1-16,-4 3 1 0,3 18-2 16,-12-6 5-16,-4-3-1 0,-5 5-4 15,-3-3-1-15,-2 4 3 0,-5-4 6 16,-5 3-1-16,-2 2-2 0,-1-2 1 0,-4-1 2 15,-3-3-4-15,0 1 1 0,0 0-3 16,-3-8 4-16,0-1-2 0,-1 0 3 0,2-8 1 16,0-1-5-16,3-3-3 0,-2-2-3 15,4-6 1-15,-1-1 6 0,2-1-6 16,1-3 0-16,1-1 3 0,1-1-3 16,0 1 2-16,1-5-4 0,0 1-12 0,1-3-8 15,4 2-14-15,-2-1-15 0,0-1-15 16,0 0-17-16,2-1-19 0,0-1-254 15,0 0 120-15,2-4 79 0</inkml:trace>
  <inkml:trace contextRef="#ctx0" brushRef="#br0" timeOffset="42777.2881">26903 18391 14 0,'0'0'15'0,"0"0"0"0,0 7-3 15,0-7 1-15,0 0-1 0,0 6 0 16,0-6-1-16,0 4 1 0,0-4-3 15,0 0 7-15,-3 5-5 0,3-5 5 16,0 0-2-16,0 8 3 0,0-8 0 0,0 0 3 16,-2 6 2-16,2-6-4 0,0 6 2 15,0-6-2-15,0 0 4 0,0 5-6 16,0-5 5-16,0 0-1 0,0 0 0 16,0 0-1-16,0 0 3 0,0 8-1 0,0-8 1 15,0 0 5-15,0 0 2 0,0 0-2 16,0 0-1-16,0 0 0 0,2 2 4 15,-2-2-5-15,0 0 6 0,0 0 5 16,0 0-3-16,0 0 4 0,0 0-2 0,0 0 3 16,0 0 1-16,0 0 3 0,0 0 0 15,19-8 0-15,-11 8-3 0,2-6 2 16,0 5-6-16,2-5-3 0,1 0 1 16,4 2 2-16,-2-1-9 0,4-3 9 0,4-2-5 15,3 1-3-15,5 1-2 0,5-9-1 16,11 6 3-16,19-14-4 0,3 2 8 15,8 2-8-15,-1-4 5 0,9-1-3 16,0 3-2-16,-2-2 0 0,9 4-3 0,-3-2 2 16,0 3 1-16,0-5-1 0,-4 7 3 15,-6-1 1-15,0 0-5 0,-18 6 7 16,-9 2-3-16,-4-1-1 0,-8 0-3 0,-7 3 6 16,-3 3-3-16,-2-1 4 0,-3 1-4 15,-3 0 1-15,-4 3-1 0,0-3-2 16,-3 0 0-16,-1 6-6 0,-1-6 5 15,-2 4-6-15,-1 1-1 0,0-5-4 0,-3 6 0 16,2-4 2-16,-1 2-2 0,-2 2-4 16,1-1-1-16,-7 1 2 0,10-5-3 0,-10 5 1 15,11-1 0-15,-11 1-2 0,9 0 0 16,-9 0 1-16,0 0-7 0,6-2 8 16,-6 2-5-16,0 0-4 0,6-4-9 0,-6 4-12 15,0 0-14-15,0 0-10 0,0 0-8 16,0 0-18-16,0 0-15 0,0 0-10 15,0 0-2-15,0 0-21 0,0 0-11 16,0 0-356-16,-23 12 166 0,14-11 110 16</inkml:trace>
  <inkml:trace contextRef="#ctx0" brushRef="#br0" timeOffset="43078.813">28401 18139 14 0,'36'-3'71'0,"-5"-2"-4"16,-5 4-8-16,-1-3-5 0,-3 2-10 15,-6 2-15-15,0-1-17 0,-2 1-17 16,-3-5-113-16,-1 5 40 0,-1-1 27 0</inkml:trace>
  <inkml:trace contextRef="#ctx0" brushRef="#br0" timeOffset="59270.5223">25681 10967 87 0,'-8'-10'97'0,"-1"-1"0"0,-1 4 6 15,-3-1-9-15,-4 2 4 0,-5 5 4 16,-5 2 3-16,-7 6 2 0,-2 10 4 0,-8 5 1 15,-13 14-5-15,0 8-7 0,1 1-6 16,6 6-3-16,7 1-9 0,7 0-8 16,13-9-11-16,9-5-4 0,5-2-7 0,6-7-8 15,8 2 0-15,6 1-6 0,5-3-2 16,10-4-7-16,7 0 0 0,8-5-15 16,3-4-15-16,3-5-13 0,3-4-14 15,6-1-9-15,-7-4-13 0,8-6 1 16,-3-3-10-16,2 0 12 0,-3-5 2 0,-5-1 4 15,-1-5 2-15,-7 0-1 0,-8 4 14 16,-3-1 6-16,-7 0 5 0,-3-1 11 0,-7 2 2 16,-3-1 8-16,-9 6 1 0,-2-1 4 15,-7 3 11-15,-4 1 6 0,-3 4 1 16,-2 2 10-16,-2 4-1 0,0 2-2 0,-1 2-9 16,0 1 3-16,4 1-3 0,3-1-1 15,3 3 0-15,0-1-5 0,3 0-1 16,4-1-1-16,4-1-3 0,2-1 0 15,2-2-6-15,4-3 2 0,3 1-2 0,0-4 0 16,3 0-2-16,1 0-1 0,2-1 0 16,0-3 1-16,-2 2-3 0,2-2-3 0,-1-1 4 15,0 3-2-15,-2 1 2 0,1-1-3 16,-2 0 1-16,4 2-2 0,-3-2 1 16,4 1-1-16,2-1 3 0,4-4-1 15,5 0-3-15,-1-1 2 0,4-5 0 0,-1-1-3 16,1-2-2-16,-2-3 4 0,-2 1 1 15,-3 1-2-15,1 0 0 0,-8 1-3 16,-1 2 3-16,-4 2 6 0,0 3 15 16,-3-1 1-16,1 3 2 0,-4 4 3 0,-7 2 7 15,4 11 11-15,-4 2 2 0,-4 12 5 16,-6 1-1-16,4 9 0 0,-2 5-1 0,-3 5-4 16,3 5-4-16,4-3-4 15,0 5-4-15,-1-8-4 0,5 0-6 0,0-2 3 16,0-5-4-16,0-4-1 0,0-5-4 15,0-1 0-15,0-8-1 0,0 1 1 0,0-9-2 16,-2-5-2-16,0-6-3 0,2 0 1 16,-4-17-5-16,1-1-4 0,1-9-1 15,2-5 4-15,2-6 0 0,5-3-3 16,2-11 3-16,1 2-4 0,7 5 2 0,5 1-1 16,-2 3-2-16,4 5 0 0,-3 10 1 15,-2 3-1-15,-2 5 2 0,-1 7-4 0,-2 4 1 16,-4 5 1-16,0 4 1 0,-1 4-1 15,-3 5 2-15,-4 4-2 0,-2 2 3 16,-4 2-3-16,-4 4 2 0,-5-1-3 16,-4 3 0-16,-4-3-9 0,-5 0-17 0,1-1-19 15,-1-1-20-15,0-5-21 0,2-2-22 16,3-1-22-16,4-5-23 0,4-3-28 16,3-2-6-16,2 0 2 0,8-2 15 15,0 0 15-15,-8-7 13 0,8 7 17 0,0 0 11 16,20-7 13-16,-12 6 8 0,3-3 14 15,2 2 21-15,1-2 18 0,3 0 14 0,3 0 15 16,0-3 11-16,4-1 11 0,3-1 7 16,3-3 7-16,2-3 3 0,6-4 6 15,5-3 4-15,-1-3-4 0,15-14-4 16,-4-1 4-16,-3-3 0 0,-3 3-4 0,-11 3 0 16,-8 9 7-16,-8 4 4 0,0 2 16 15,-5 3 3-15,-5 4 3 0,-4 1-13 16,-4 5 4-16,-2-1 2 0,-2 4-1 15,-2 5-1-15,4 1-6 0,-8-2-4 0,8 2-1 16,0 0-8-16,-11 9-1 0,9-1-1 16,2-1-5-16,2 3-2 0,0 4-5 0,3-2 0 15,-1 4-1-15,4 0-3 0,-4 1-2 16,4-3-3-16,0 4 1 0,-4 0-1 16,0-2-1-16,0 1-1 0,-4 0-4 15,-2 1 2-15,-2-1-1 0,-4 2-1 0,-6 0-4 16,0-2-7-16,-3-3-26 0,-3 3-29 15,4-3-35-15,-4-2-67 0,4-1-473 16,1-4 216-16,6-1 142 0</inkml:trace>
  <inkml:trace contextRef="#ctx0" brushRef="#br0" timeOffset="102780.6694">9011 16217 73 0,'0'0'113'0,"-10"0"6"0,10 0-1 0,0 0 3 15,-10 0-2-15,10 0 1 0,-6-5-5 16,6 5 2-16,0 0-4 0,0 0 0 0,-6-1-5 16,6 1-4-16,0 0 5 0,0 0 1 15,14-7 0-15,-4 3-2 0,8 2-4 16,7-6-3-16,3 1 1 0,8 1-7 16,2-2-7-16,6 1-1 0,7-3-1 0,4 3-8 15,2-3-2-15,3 4-9 0,-1-1-3 16,2 1-1-16,1 4-11 0,-3-1-1 15,-11 0-2-15,1 3-8 0,-7 0-3 0,-6-3-3 16,-2 3 0-16,-4-3-2 0,-5 3-3 16,-3 0 1-16,-2 0-2 0,0 0-2 15,-3 0-4-15,-3-1 2 0,0 1-4 0,-2 0 2 16,-4 0-6-16,1 0-2 0,-9 0-3 16,0 0-10-16,0 0-10 0,0 0-11 15,0 0-14-15,0 0-15 0,-21 10-17 16,7-7-17-16,0 1-11 0,-3 0-9 0,-2-3-12 15,2 5-11-15,-1 0-7 0,-2 2-10 16,-3-3-11-16,-3 3 1 0,3 2 0 0,-4 1 3 16,-5 2 4-16,0-3 15 0,-1 7 10 15,-4-3 10-15,-5 3 9 0,2 2 13 16,-3 0 8-16,-1-4 14 0,2 4 14 16,-1-4 18-16,9-2 13 0,1 1 12 0,3-1 17 15,4-4 11-15,6 0 9 0,-2 2-3 16,5-6 4-16,7 3 15 0,-1-7 7 15,6 5 11-15,7 0 2 0,-2-6 10 0,0 0 3 16,24 0 3-16,-5 0-1 0,9-6 2 16,2 0 1-16,5-1-5 0,3 0-3 15,0-1-3-15,5-4-3 0,3-1-5 0,3 4-5 16,-11-3-7-16,0 5-2 16,1-1-10-16,-9 0-4 0,-6 3-2 0,4-3-3 0,-9 5-10 15,0-2-12-15,-4 1-17 16,-3 3-17-16,0 1-19 0,-6 0-23 0,-6 0-18 15,0 0-21-15,6 5-10 0,-6-5-16 16,-17 8-27-16,0-2-416 0,-7 1 196 0,-9 1 129 16</inkml:trace>
  <inkml:trace contextRef="#ctx0" brushRef="#br0" timeOffset="103135.6658">7878 16617 77 0,'0'0'150'0,"-8"-8"-5"0,8 3-2 15,2-3-5-15,4 0-4 0,2-3-4 16,4-4-6-16,10-6-11 0,1 0-7 0,5 0-5 15,8-10-6-15,2 6-6 0,0-1-8 16,2-1-2-16,-2 0-10 0,4 5-7 0,-1 1-6 16,-7 2-6-16,-4 4-6 0,-3 2-6 15,-4 1-5-15,-2 2-1 0,-3 1-5 16,-4 1-2-16,1 0-6 0,-2 3-11 16,-3 1-11-16,1-2-7 0,-3 3-18 0,-2 0-15 15,-1 2-24-15,-5 1-10 0,0 0-17 16,0 0-20-16,-5 14-21 0,-3-6-15 0,-5 3-342 15,-5 6 167-15,-4 3 110 16</inkml:trace>
  <inkml:trace contextRef="#ctx0" brushRef="#br0" timeOffset="103410.7034">8088 16643 93 0,'44'-26'138'0,"0"-3"26"0,15-3-6 0,4-2-4 15,4-2-5-15,0-2-7 0,3 1-5 16,-2 3-9-16,-1 2-8 0,0 1-11 0,-6-2-13 16,-13 11-6-16,-10 3-10 0,-6 3-10 15,-5 4-4-15,-5 4-8 0,1 0-3 16,-6-4-8-16,-2 7-3 0,-1-3-6 16,0 3-3-16,-2 1-6 0,-2-2-13 0,1 0-13 15,-2 4-16-15,-3-3-12 0,3 5-17 16,-5-4-8-16,-4 4-15 0,8-4-17 15,-8 4-8-15,0 0-13 0,0 0-10 16,0 0-16-16,6 8-16 0,-6-8-319 0,-4 9 158 16,2-3 104-16</inkml:trace>
</inkml:ink>
</file>

<file path=ppt/ink/ink1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5T06:19:21.480"/>
    </inkml:context>
    <inkml:brush xml:id="br0">
      <inkml:brushProperty name="width" value="0.05292" units="cm"/>
      <inkml:brushProperty name="height" value="0.05292" units="cm"/>
      <inkml:brushProperty name="color" value="#FF0000"/>
    </inkml:brush>
  </inkml:definitions>
  <inkml:trace contextRef="#ctx0" brushRef="#br0">18040 8151 2 0,'-4'-5'88'0,"2"1"-7"15,-3-2-4-15,-1 2-9 0,0 0-6 16,-1-2-5-16,-1 3-6 0,-5-1-1 15,1-2-3-15,-4 3-6 0,0 1-3 0,-4-2-3 16,1 3-5-16,1-4-1 0,-4 4-4 16,-1-1 0-16,-2 2-6 0,2-3-2 15,-7 3 1-15,0 0-7 0,-2 0 8 0,3 3-6 16,-3-1 1-16,0-2-8 16,1 3 0-16,-3 0 7 0,2-1-12 0,-2 3 8 15,0-4-6-15,2 5 1 0,0-1-3 0,-6 2 1 16,5-2 5-16,-3 3-7 0,-2 1 5 15,4 1-5-15,-3 1-6 0,4 1-3 16,-1-1-3-16,0 1-3 0,2 1-4 16,-2 2-4-16,5 1-3 0,-1-1 0 0,0 4-4 15,1 0-4-15,1 0-2 0,1 2-4 16,-1 2-3-16,-2 3-4 0,2 3 5 0,-2 0 2 16,2 3-9-16,1-1-114 0,-1 2 56 15,0 4 36-15</inkml:trace>
  <inkml:trace contextRef="#ctx0" brushRef="#br0" timeOffset="547808.8587">12590 11199 100 0,'2'4'95'0,"-2"-4"-8"0,0 0-7 0,0 0-7 15,-9-17-9-15,2 2-6 0,1-6-1 16,0-7-6-16,-4-5 1 0,-1-5-4 0,0-12-6 16,-8-17 7-16,3-9-15 0,-4-7 2 15,-3-26-9-15,0-4-3 0,0-3 0 16,-3-8-7-16,0-7 4 0,3-10-5 16,2-1 1-16,2-4-4 0,5 1-6 0,0 5-1 15,6 3 1-15,6 3-1 0,2 5 0 16,6 3-6-16,4 0 1 0,6 1 2 0,1 1 1 15,2 4 1-15,2-1-1 0,1 6-5 16,0 4 0-16,4 4 1 0,-3 20 0 16,-1 5 3-16,-2 4-7 0,2 4 1 15,1 1 7-15,-2 6-7 0,0 2-3 0,-1 11 1 16,-4 9 1-16,3-1 0 0,0 3 2 16,0-1 4-16,-1 1-6 0,0 4 3 0,1-1 2 15,3 2-5-15,0 1 1 0,-2 2 4 16,1 0-1-16,-2 5-2 0,0 3 3 15,0 0 1-15,0 2-5 0,-2 1 3 16,-2 2-3-16,-2 3 1 0,1 3 7 0,-1-1-5 16,0-1 4-16,-3 3-4 0,2 2-2 15,-4 0 5-15,4-1-6 0,1 1 2 0,0-1 3 16,1 1-5-16,1 0 0 0,3 1 3 16,0 0 2-16,4 4-5 0,3-3 4 15,0 4 0-15,9-5 2 0,2 5-5 16,4-2 3-16,9-1-1 0,1 2 2 0,6 1-2 15,3-1 2-15,4 1 0 0,26-1-2 16,9 1 6-16,5-1-6 0,33 2 18 16,5 2-11-16,12-1 1 0,-1 1-3 0,5 2 11 15,2 4-10-15,12 2 1 0,9-1 1 16,9 3-5-16,8 0 5 0,4 3 3 16,0-1 1-16,57 2 3 0,2-3 1 0,-3-1 5 15,-4-2-1-15,1-3-6 0,-48 2 5 16,52-3 8-16,1-3-5 0,0 2-3 15,-9-5 2-15,-50 0-3 0,2 1-1 0,0-3 6 16,45 0-5-16,-50-1 6 0,-4 3-12 16,-10 0-2-16,2 1 3 0,-5-1-2 15,0 0 0-15,-11 2-1 0,-4 2 0 0,-6 0 0 16,-7 2-4-16,-5 0 1 0,-29 1-1 16,-8-1-1-16,-4 1-2 0,-9 4 0 15,-8-2 3-15,-19-1-1 0,-13 2-1 0,-11 0 0 16,-3-1 0-16,-9 1 0 0,-2 0-2 15,-5 0 1-15,-1-1 5 0,-8 2-4 16,2 0-5-16,-6 3 6 0,-1-1-3 16,-2 1 0-16,-3-2 1 0,-1 1 0 0,-3 1 2 15,2 1-2-15,-4-1-2 0,-2 2 4 16,2 1-4-16,-2 0-1 0,0 3 3 0,0 3-2 16,-2 0-1-16,2 4 2 0,-2 0 1 15,0 7 3-15,0 1-4 0,2 2 2 16,0 1-6-16,-2 8 3 0,4 2 0 0,2 2-1 15,4 6 0-15,1 0 5 0,2 4-2 16,1 20-3-16,8-2 1 0,-4-1 0 16,3 0 2-16,1 0 0 0,-2-3 2 0,4 0-1 15,-3 0 0-15,0-2-1 0,0 0-2 16,-5-8 0-16,-4-8 1 0,-2-1 2 16,-4 2-2-16,-2 0 0 0,-4 4 0 15,0-3-5-15,-4 4 2 0,-6 18 5 0,-2 2-7 16,-5-1 4-16,0 5-1 0,-2-3 1 15,-3 5 1-15,-1 2 4 0,0 2-7 0,-3 15 4 16,3-15-4-16,-5 17 2 0,1-3 1 16,3-18-2-16,0 2 1 0,3-5-2 15,0 6 3-15,0-5-4 0,-1 0 6 16,4 0-4-16,-2 0 3 0,3-2 0 0,3 0-1 16,0-6-7-16,0-3 2 0,2-10-4 15,4-8 4-15,0 4-3 0,-1-5 0 0,3 0-6 16,-3 1-4-16,2-1-1 0,-1-2-4 15,2-1-2-15,-4 1-11 0,4-10-5 16,-2 8-15-16,-1-10-8 0,-1 0-13 16,-1-4-15-16,-2 0-13 0,-7-2-311 0,2-3 140 15,-12 1 94-15</inkml:trace>
  <inkml:trace contextRef="#ctx0" brushRef="#br0" timeOffset="548552.8796">15580 11079 22 0,'163'-1'40'0,"17"-5"0"0,10-2-1 0,16 2-1 16,44 1 3-16,-3-3-1 15,-43 4-1-15,3 2-1 0,0 0-1 0,1 0-2 16,4 2-3-16,-2 2 2 0,-10-2-1 16,-7 4-4-16,-11-2-5 0,-6 0 3 0,-10 1-2 15,-4 0-6-15,-15-1 2 0,-28-1-5 16,-8-1-9-16,-8 0-3 0,-8 0-13 15,-20 0-7-15,-16 0-14 0,-11 0-15 0,-5 0-153 16,-7-1 68-16,-6-1 44 0</inkml:trace>
  <inkml:trace contextRef="#ctx0" brushRef="#br0" timeOffset="559330.6396">18064 8429 1 0,'0'0'81'0,"14"-5"-4"16,-8 1-10-16,2 0-9 0,1 0-3 15,0 0-3-15,-3 0-3 0,3 1-2 0,-3-1 3 16,-2 2 1-16,2-2 3 0,-6 4 8 15,9-3-4-15,-5 1-6 0,-4 2-2 16,0 0-7-16,0 0-3 0,-21-6-2 16,6 6-11-16,-6 2 0 0,-6 4 0 0,-9 1 0 15,-7 2 2-15,-10 3 3 0,-23 7 2 16,-3-3 2-16,-3 5 4 0,-3 0 4 0,-4 1-1 16,3-1 5-16,2 0 0 0,1 0 3 15,6-2-3-15,16-4-2 0,12-2-2 16,2 0 0-16,10-5-4 0,3 2-2 15,6-3-4-15,3-1-2 0,2 1-3 0,4-1-1 16,-1-1-5-16,6-1 0 0,-1-1-6 16,4 2 2-16,1 0-4 0,3-2 1 0,3 2-2 15,2-2-5-15,2-3 4 0,4 9 0 16,0-5-6-16,5 0 1 0,1 0 1 16,4 2-4-16,2-2 1 0,1 1 0 15,2 1 1-15,0 0 0 0,5-1-3 0,-2 1 1 16,0 2 1-16,1-1-2 0,-1 3 1 15,-4-1-2-15,2 1 0 0,-2 0-1 0,-3 0 1 16,2 2 0-16,-4 0 0 0,-1 2-6 16,-3 3 4-16,-2-3 1 0,-1 5 0 15,-4 2 2-15,-2 0-2 0,-2 4-2 16,-4 2 2-16,-7 3 3 0,-2 1-3 0,-6 6 0 16,-3 0 0-16,-3 1 2 0,2 0 3 15,-3 2 8-15,1-1 6 0,3-3 1 0,1-4 1 16,6-3-2-16,0-5-2 0,5-4 0 15,3 3 2-15,2-1 0 0,7-5-2 16,2 1 0-16,8-5 1 0,8 2-1 16,5-3-4-16,9-1 2 0,6-4-4 0,7-3-2 15,1 0 0-15,7-6-1 0,9 0 0 16,-1-4-3-16,24-5 3 0,-1-4-3 16,1 0-2-16,-6-2 3 0,0-2-1 0,-4-1-2 15,-13 5 0-15,-12 0-2 0,-1 4 2 16,-2-3 0-16,-11 5-2 0,-3 1 0 15,-3 0 2-15,-4 3-3 0,-6-1-1 0,2 2 1 16,-5 1 1-16,-3-1 4 0,1 0 3 16,-2 0 1-16,-1 2 4 0,-1 0 2 15,0-2 0-15,-5 4 1 0,2-1 1 16,-1-2-2-16,-7 3 1 0,12-1-1 0,-12 1-1 16,14 4-2-16,-14-4-1 0,4 5-3 15,-4-5 1-15,4 6-2 0,-4-2 0 0,0-4-2 16,0 6 0-16,0-6-1 0,0 7-9 15,0-7-12-15,-2 6-24 0,2-6-27 16,-4 3-38-16,4-3-33 0,-5 5-38 16,5-5-45-16,-6 3-499 0,6-3 245 0,-9 0 161 15</inkml:trace>
  <inkml:trace contextRef="#ctx0" brushRef="#br0" timeOffset="623402.6418">22566 16095 145 0,'0'0'172'0,"20"-22"-12"0,-1-2-8 16,11-14-8-16,19-23-3 0,15-18-4 15,5-15 0-15,5-2-3 0,1-8-5 16,-4-2-3-16,1-5-10 0,-4-1-5 0,-6-5-8 16,-6-2-10-16,-5 4-6 0,-7 4-7 15,-9 2-5-15,-10 28-10 0,-4 1-2 0,-6 11-3 16,-8 18 9-16,-7 8-7 0,-7 12-2 16,-6 6-4-16,-5 10-5 0,-8 7-4 15,-6 14 1-15,-15 15-5 0,-14 26 3 16,-11 32-3-16,7 19-4 0,8 11 1 0,12 9-3 15,15 10-3-15,11 0-2 0,17-1 0 16,13-7-4-16,12-12-3 0,7-9 3 16,4-22-8-16,10-8 0 0,3-12-4 15,4-6-1-15,1-11-2 0,-5-12 1 0,-5-13-3 16,-4-3 2-16,-1-12-8 0,1-6 0 16,1-1-1-16,-5-10-2 0,2-8-2 15,1-2 1-15,-5-11 2 0,-6 2-7 0,-2-7 0 16,-3 2-1-16,-4-4 1 0,-8 6 0 15,-3 6-1-15,-4 6 2 0,-2-2 1 16,-4 10-2-16,-4 2 4 0,-6 9 4 16,2 6-4-16,-5 8 9 0,-2 7 3 0,-4 7 2 15,-1 16-5-15,1-1 2 0,4 8 0 16,4 2-6-16,5-1 3 0,6-4 1 0,4 0-4 16,6-2-6-16,4 0-6 0,5-7-16 15,4-1-23-15,6-5-26 0,3-6-30 16,6-3-28-16,4-6-25 0,7-4-21 15,4-6-21-15,7-3-13 0,1-4-9 0,24-9-501 16,-1-5 245-16</inkml:trace>
  <inkml:trace contextRef="#ctx0" brushRef="#br0" timeOffset="623766.5664">24316 15765 1415 0,'68'-30'-87'0,"-5"-4"30"0,-6 1 36 0,-10 6 21 15,-12 4 18-15,-5 4 32 0,-6 1 22 16,-7 2 9-16,-5 5 11 0,-6 0 5 16,-4 1 3-16,-6 6 2 0,-4-2-1 15,-5 6 3-15,-6 6 1 0,-6 2-2 16,-3 2-2-16,-1 6-9 0,-1 5-8 0,2 3-8 15,1 8-8-15,2-4-5 0,6 2-8 16,1 1-5-16,6-4-3 0,6-4-6 0,2-4-4 16,2 1-4-16,4-4-3 15,2-2-2-15,4-1-3 0,0-3-2 0,5-1-2 16,2-8-2-16,0-1-2 0,2-1-3 0,0-5 0 16,4-7-3-16,-2 0 1 0,2-4-7 15,1-3 5-15,-4-1-5 0,2-4 0 16,-8 4-1-16,3 6-1 0,-2-4 1 15,-3 7-2-15,-1-2 0 0,-1 4 0 0,-2 1-1 16,0 5-4-16,2 5 4 0,-8-1-1 16,8 12 2-16,-4-2 0 0,2 4 0 15,-2 4-2-15,3-1 2 0,1 2-2 0,-1 2 2 16,3 4-2-16,1-8 0 0,-1 4-9 16,3-2-14-16,2 0-14 0,-3-6-20 15,4 2-20-15,-4-3-15 0,5-4-23 0,0-1-31 16,2-1-31-16,0-4-35 0,2 0-585 15,-2-4 271-15,7 0 179 0</inkml:trace>
  <inkml:trace contextRef="#ctx0" brushRef="#br0" timeOffset="624069.1687">25268 15718 117 0,'-2'-6'199'0,"-2"2"8"0,0-3 2 0,-1 4-5 15,1 0-12-15,4 3-17 0,-4-8-15 16,2 2-10-16,2 6-7 0,0 0-9 15,15 0-14-15,-15 0-6 0,21 14-15 0,-11-8-8 16,8 9-9-16,-4-2-8 0,3 2-7 16,-2 4-7-16,-2 2-6 0,-3 0-5 15,-2 3-2-15,-1-4-6 0,-2-1-3 16,-5 0 2-16,0-1 4 0,-2-1 6 0,-3-2 7 16,0-2 3-16,-3 0-1 0,4-7-4 15,-2-4-9-15,-3 0 1 0,9-2-10 16,-6-10-1-16,4-3-7 0,2 0-3 15,0-2 1-15,4-6-8 0,5 0-12 0,-1-5-20 16,4-4-19-16,2 4-27 0,2-1-32 16,1 0-35-16,2 5-32 0,6-1-33 0,1 5-38 15,-2-1-644-15,-2 11 297 0,-3-6 196 16</inkml:trace>
  <inkml:trace contextRef="#ctx0" brushRef="#br0" timeOffset="624906.756">25844 15656 86 0,'6'6'145'0,"-4"-2"7"0,1 4 3 16,-1 2-3-16,2 1-9 0,0 2-13 15,-2 1-8-15,2 1-11 0,1 4-11 16,-1-4-11-16,-2 4-7 0,0 2-9 16,1-5-4-16,1-1-8 0,0-1-5 0,-2 4-8 15,2-5-4-15,2-2-7 0,0-1-5 16,4-4 2-16,-2 2-7 0,2-7 0 15,1 2-1-15,0-3-8 0,1 0-3 0,1-4 1 16,1 4-2-16,2-8-2 0,0 4 1 16,-3-1-4-16,2 1-1 0,-2 4 4 15,-1-3-2-15,-1 3 9 0,0 3 6 16,-1-2 4-16,0 5 1 0,4 0-1 0,-4 2 5 16,5 1 2-16,-5 3-4 0,1-5 0 15,2 3 0-15,-3 1-4 0,3-1-2 16,0-1-3-16,-1-1 0 0,1 2-1 0,2-3-5 15,2 2-1-15,-3-2-1 0,6-4-5 16,-1 3-4-16,0-4-14 0,2 2-2 16,1-4-8-16,-2 0-3 0,2-4-7 15,1 2 0-15,2-1 2 0,2-3 2 0,1 2-3 16,-3-2 1-16,-1 3-3 0,2-4-2 16,-4 0 4-16,2 1 2 0,-7-2 2 15,1 2 1-15,0 1 0 0,-2-1 6 0,0 2 0 16,-2-2 6-16,-1 3-5 0,-3-1 3 15,2 4 5-15,-2-4 1 0,-2 4 0 16,0 4 3-16,-8-4 3 0,14 2 2 0,-10 3-2 16,0-2 3-16,0 0-5 0,2 5 2 15,-1-6-1-15,1 3 1 0,2 1-8 16,1-6 2-16,2 4-10 0,1 0-3 0,0-4-5 16,6 2-10-16,-1-2-3 0,2 4-5 15,0-8-1-15,0 2 4 0,2 2 6 16,0-4-7-16,1 0 2 0,-4-2-1 15,4 1 6-15,-4-1 7 0,0 2-6 16,-1-5 7-16,-5 5 8 0,1-5 10 0,-2 1 3 16,-5 0 9-16,0 3 12 0,-4 1 14 15,0-4 7-15,-2 2 6 0,0 6 5 16,-2-7 6-16,2 7-2 0,0 0 2 0,0 0 4 16,0 0 4-16,-6 17 5 0,4-9 2 15,4 3-1-15,-2 0 1 0,2 4-1 16,2 1-3-16,2 3-4 0,2 1-1 0,-2 4-2 15,2 1-6-15,-2-2-3 0,3 3-4 16,-3 1-4-16,0 1-2 0,-1 5-4 16,-3-3-2-16,0 9-4 0,-2 2 0 15,0-1-4-15,-4-1-2 0,-3-2-2 16,-3 0 2-16,-3 0-6 0,-1-6-3 16,-4 2-3-16,0-5-7 0,-4-7-6 0,-1-1-10 15,-1-1-19-15,-1-8-11 0,-2-5-15 0,-1 0-12 16,1-11-23-16,1-1-23 0,-1-3-30 15,1-7-23-15,-2-10-30 0,1-3-557 16,0-11 256-16,-8-18 170 0</inkml:trace>
  <inkml:trace contextRef="#ctx0" brushRef="#br0" timeOffset="625145.209">26630 15135 90 0,'0'0'203'0,"0"0"-5"16,-12 12-10-16,8-1-12 0,2-4-14 0,-2 3-10 16,4-1-11-16,-2 3-10 0,4-3-11 15,-2-2-3-15,2 2-8 0,2-3-8 16,0-6-9-16,4 2-9 0,-8-2-10 0,8-8-7 16,-2-4-5-16,-4 2-14 0,0-5-21 15,-2 3-24-15,0-1-23 0,-4 2-38 16,2 1-37-16,-4 3-36 0,-6 1-43 0,0 4-456 15,-7 2 214-15,-4 4 142 0</inkml:trace>
  <inkml:trace contextRef="#ctx0" brushRef="#br0" timeOffset="625453.0661">23905 17084 126 0,'28'-5'207'15,"9"-7"9"-15,40-6 4 0,14-7 2 16,34 3-5-16,14-5 2 0,7 0-4 0,9 1-3 16,-5 9-7-16,5-2-9 0,-1 3-4 15,-1-3-15-15,-7 5-19 0,-7 0-18 16,-30 2-9-16,-10 3-14 0,-10 3-12 0,-19-2-13 15,-17 3-11-15,-9 5-6 0,-10-6-11 16,-5 4-12-16,-7 2-23 0,-5 0-26 16,-9 0-37-16,-8 0-32 0,0 0-40 0,0 0-45 15,-40 10-47-15,9-2-48 0,-12-3-730 16,-13 6 332-16,-25 3 219 0</inkml:trace>
  <inkml:trace contextRef="#ctx0" brushRef="#br0" timeOffset="625636.6769">23736 17572 2910 0,'-4'1'5'16,"12"-8"-62"-16,11-7-9 0,12 1 31 15,32-20 13-15,10 0 40 0,31-11 26 16,14-2 19-16,9 2 0 0,0-3 4 0,0 0-1 16,1 4-8-16,-3 1 0 0,-12 2-13 15,-10 6-29-15,-28 4-45 0,-11 4-49 16,-17 7-58-16,-13 4-73 0,-18 4-737 0,-7 1 322 15,-11 3 212-15</inkml:trace>
</inkml:ink>
</file>

<file path=ppt/ink/ink1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23:04.446"/>
    </inkml:context>
    <inkml:brush xml:id="br0">
      <inkml:brushProperty name="width" value="0.05292" units="cm"/>
      <inkml:brushProperty name="height" value="0.05292" units="cm"/>
      <inkml:brushProperty name="color" value="#FF0000"/>
    </inkml:brush>
  </inkml:definitions>
  <inkml:trace contextRef="#ctx0" brushRef="#br0">18831 14039 29 0,'0'0'54'15,"0"0"-8"-15,0 0 1 0,0 0-6 0,0 0-1 16,5 22 2-16,-1-6-3 0,4 9-1 15,1 12-2-15,0 8 2 0,3 10-2 16,0 20-1-16,4 2-1 0,-2 8-6 0,-1 1 3 16,2 1-6-16,-4-1 6 0,-1 8-6 15,-2 0-4-15,-2 5 1 0,-4 2-1 16,-2 3-1-16,-8 19-2 0,-2 1 0 0,-9-7 1 16,-7 2-8-16,-4 0 4 0,-10-1-4 15,-1 2 4-15,-11-8-2 0,-3 2 2 16,-8 2-3-16,-5-5-3 0,-1-4 1 0,-6-1 2 15,-3-9 2-15,-3-1-1 0,-1-7-3 16,-2-5 5-16,-1-8-2 0,4-6-2 16,3-3 1-16,15-19 5 0,1-6-1 15,5-7-5-15,11-7-7 0,5-7-4 0,9-3-12 16,0-10-14-16,7-2-17 0,4-4-24 16,2-2-19-16,2-6-207 0,6-3 100 15,3-4 66-15</inkml:trace>
  <inkml:trace contextRef="#ctx0" brushRef="#br0" timeOffset="840.4704">19464 14790 54 0,'11'96'57'0,"0"26"-3"0,-1 8 0 16,-2 11-2-16,-6 1 0 0,3 2-5 16,-8 7-5-16,-1 0 4 0,-2 0-7 15,-6 4 0-15,-1-1-1 0,-6-1-5 0,-2-10-2 16,-5-6 1-16,-2-10-7 0,-3-5 4 15,-7-5-3-15,-2-14-5 0,-3-6-3 0,-5-10 6 16,3-21-10-16,1-6 0 0,1-5-6 16,1-7-3-16,8-14-11 0,9-6-13 15,1-8-32-15,6-7-214 0,0-9 90 0,6 0 60 16</inkml:trace>
  <inkml:trace contextRef="#ctx0" brushRef="#br0" timeOffset="1456.358">17032 14520 23 0,'-83'51'51'0,"-3"7"-4"0,-3-1 2 16,0 0-4-16,-2 2 2 0,2-4-8 15,6 0-3-15,18-11-6 0,4-1 0 16,7-6-4-16,14-8-5 0,11-5-9 15,3-9-8-15,10-1 4 0,3-1-7 0,6-6 0 16,5-1-1-16,4-6-3 0,-2 0-6 16,28-9-9-16,-4-3-9 0,7-1-114 15,13-8 48-15,16-9 32 0</inkml:trace>
  <inkml:trace contextRef="#ctx0" brushRef="#br0" timeOffset="1891.4147">18334 14101 5 0,'-40'58'53'15,"-6"10"-3"-15,-19 17-4 0,-2 5-2 16,-3 3-1-16,-3 2-1 0,-2 1-6 16,-3 4-2-16,-1-3 6 0,2-3-8 0,0-1-5 15,-1-5 2-15,5-6-8 0,4-4 2 16,5-5-4-16,17-16 0 0,5-8-7 16,11-9-4-16,5-9-19 0,7-8-14 15,2-5-7-15,5 0-12 0,3-5-117 16,3-10 55-16,4 2 36 0</inkml:trace>
  <inkml:trace contextRef="#ctx0" brushRef="#br0" timeOffset="2570.6414">16702 12912 42 0,'-93'-14'38'0,"-5"1"-3"0,-3-2-6 15,-18-6-4-15,22 2 0 0,2 0-2 16,6-1-5-16,6 4-2 0,10-3 3 15,13 4-6-15,13 5-3 0,11 0-1 0,7 3-5 16,3-3-12-16,4 3-5 0,4 1-7 16,6-2-71-16,5 3 31 0,3-3 21 15</inkml:trace>
  <inkml:trace contextRef="#ctx0" brushRef="#br0" timeOffset="2954.6165">18185 12412 4 0,'-22'-23'92'16,"-2"-7"-11"-16,-1 2-4 0,-5-6-4 16,-10-14-9-16,-5-4-5 0,1-4-9 0,-3 2-1 15,-1-5-9-15,-1 0-7 0,-1-1-4 0,1-2-3 16,1-2-2-16,0-1 1 0,4 0-10 16,-1 4 0-16,1 0 0 15,2 3-5-15,4 7 1 0,0 1-5 0,8 10 1 16,5 6-4-16,3 5-2 0,6 3 0 15,-2 1-3-15,4 3-4 0,3 2-4 0,0 1-3 16,3 6-9-16,2-3-6 0,1 7-6 16,3-1-10-16,0 2-7 0,4 3-153 15,3 2 69-15,-5 3 46 0</inkml:trace>
  <inkml:trace contextRef="#ctx0" brushRef="#br0" timeOffset="3413.3922">19515 11708 82 0,'17'-42'70'0,"0"0"-8"15,4 7-2-15,4-7-3 0,18-9-11 16,3 0-1-16,8-1-7 0,3 2-2 0,6 0-9 16,3 0 1-16,15-4-3 0,-12 8-2 15,-1 1-3-15,1 3-1 0,-3 6-2 16,-5 2-4-16,-12 10-3 0,-9 2-3 16,-6 7 0-16,0 2-4 0,-7 0-5 0,-1 3-4 15,-3 0-7-15,1 5-3 0,-6-3-4 16,0 4-11-16,-4 0-10 0,3 2-10 15,-2 0-125-15,-2 4 60 0,-1-2 40 16</inkml:trace>
  <inkml:trace contextRef="#ctx0" brushRef="#br0" timeOffset="3732.5372">21416 11939 26 0,'66'-31'107'16,"4"1"-7"-16,5-3-8 0,4 0-1 15,1-1-7-15,-1 2-4 0,-4 0-9 0,2 1-4 16,-7 5-9-16,-1-1-5 0,-11 8-5 15,-11 1-8-15,-3 3-2 0,-3 2-4 16,-6 4-6-16,-5-1 1 0,-2 3-10 0,-4 1-4 16,2-2-12-16,-7 4-12 0,0 1-5 15,0-1-15-15,-4 4-18 0,-2 0-18 16,-3 1-18-16,-1 3-202 0,-1 2 97 0,-4 0 64 16</inkml:trace>
  <inkml:trace contextRef="#ctx0" brushRef="#br0" timeOffset="4161.9396">21354 12991 67 0,'37'18'99'15,"-1"3"-10"-15,2 2-5 0,21 13-2 0,6 6-8 16,18 11-7-16,1 4 0 0,5 4-3 16,4 1-7-16,3 2-9 0,6-1 0 0,1 5 1 15,6 3-12-15,-4 1 5 16,0 0-3-16,2 1-5 0,-6-1-4 0,-8-2-1 16,-4-4-7-16,-8-3-5 0,-5-3-13 15,-21-10-10-15,-4-4-7 0,-7-4-16 0,-12-6-19 16,-7-5-20-16,-7-6-23 15,-8-5-213-15,-6-1 103 0,-4-4 68 0</inkml:trace>
  <inkml:trace contextRef="#ctx0" brushRef="#br0" timeOffset="4531.945">20486 14087 56 0,'26'25'78'0,"0"2"3"0,1-1-4 0,17 20-2 15,7 5-5-15,5 6 2 0,15 14-8 16,3 5-7-16,1 4-4 0,0 3 1 16,0-5-10-16,-1 1-2 0,-1 1-6 15,2-2 1-15,-1-6-8 0,-4 3 4 0,0-1-9 16,-3-9-1-16,-13-9-6 0,-6-1-5 16,-1-2-7-16,-3 1-10 0,-5-7-11 0,-11-13-9 15,-4-3-15-15,-5-5-15 16,-2-7-12-16,-4 3-216 0,-3-9 96 0,-4 1 64 15</inkml:trace>
  <inkml:trace contextRef="#ctx0" brushRef="#br0" timeOffset="5790.8958">16947 12933 25 0,'-29'38'50'0,"4"-1"-1"16,6-2-5-16,3 4 1 0,4-3-4 0,4 1-2 15,4 5-3-15,2 2-2 0,4 0 0 16,6 8-6-16,15 16 1 0,11-1-2 16,8 0 1-16,20 13-3 0,3-6 0 15,10-1-3-15,3-3-4 0,2-5 1 16,9-7 2-16,4-3-5 0,9-8 0 0,5-4 0 16,8-8 4-16,10-8-1 0,11-4 0 0,9-13 0 15,12-4-4-15,4-12-1 0,4-9 5 16,3-5-2-16,11-11-4 0,46-9 11 15,-1-7-6-15,-6-5 13 0,-4 1-4 16,0-3-3-16,-3-1 0 0,-4-2 3 0,-7 2-5 16,-10-5-5-16,-36 9 0 0,-3-2-5 15,-7-5-3-15,-13-5 4 0,-8-3 1 16,-11-1-8-16,-16-1-2 0,-13-4 3 0,-12 1-10 16,-17-7-1-16,-15 9 0 0,-7-1 0 15,-14-1-7-15,-6 10 3 0,-10 6-3 16,-9 0-4-16,-12-18 5 0,-13 1-2 0,-10 4 3 15,-22-13-4-15,-12 5-1 0,-7 3 3 16,-8 3-3-16,-8 7 4 0,-14 2 5 16,-8 8-1-16,-7 3-5 0,-3 5 0 0,-4 3 1 15,-12 4-1-15,-3 8-3 0,-7 3 4 16,-1 6 2-16,-1 5-4 0,3 7 5 16,-1 5-2-16,-2 4 5 0,-2 4-3 0,-2 8 1 15,3 3-4-15,-2 7-1 0,5 7 3 16,3 10-1-16,1 4 0 15,3 6-2-15,5 4-1 0,-33 20 1 0,36-10 1 0,-29 19 2 16,3 2 1-16,9 1 0 0,39-9 1 16,1 6 2-16,5 3 6 0,10 0-6 15,7 0 2-15,8 3 0 0,9-1 0 16,9-1 1-16,15-5 0 0,13-14 2 0,9 1-10 16,7-3 1-16,10-10-4 0,8-5-5 15,5-6 0-15,4-1-1 0,6 7-6 0,5 2-3 16,6-5-4-16,12 14-6 0,1-6-8 15,4-2-118-15,11-11 56 0,-5-7 36 16</inkml:trace>
  <inkml:trace contextRef="#ctx0" brushRef="#br0" timeOffset="6890.9669">15758 12300 34 0,'23'12'75'0,"16"1"-4"16,9 6-7-16,21 6-3 0,6 3-6 0,3 3-6 15,1 3-4-15,-1 1-5 0,0 2-5 16,1 4 1-16,12 5-2 0,-15-9-1 16,1 2-5-16,-6-3 1 0,3 0-8 0,-4-2-1 15,-4-1-1-15,-5-3-3 0,-11-3-4 16,-9-6-4-16,-3-2-1 0,-6-2-7 16,-4-2-3-16,-5-3-9 0,-2 0-12 0,-2-1-11 15,-5-3-22-15,2-2-168 0,-4-4 76 16,1-2 51-16</inkml:trace>
  <inkml:trace contextRef="#ctx0" brushRef="#br0" timeOffset="7283.0139">17608 11222 10 0,'30'57'36'0,"2"3"-4"15,3 2 0-15,3 3-6 0,5 0 1 16,-1 1-4-16,0-1 0 0,-1-2 0 16,1-4-5-16,-4 0-1 0,0-4 0 15,-1-3-4-15,-8-8-4 0,-4-8-4 0,0-2-9 16,-1 0-8-16,-3-7-11 0,0 0-70 15,-2-4 32-15,3-2 20 0</inkml:trace>
  <inkml:trace contextRef="#ctx0" brushRef="#br0" timeOffset="7733.5368">20338 11064 7 0,'51'-23'45'16,"-7"0"-5"-16,-1 4-3 0,-1 2-5 0,1 0-3 16,-3 1-5-16,-4-1 0 0,-2 6-1 15,-9-1-8-15,3 3-5 0,-3 2-8 0,-4-1-12 16,-2 2-11-16,-1 3-67 0,-2 1 30 16,-1 2 20-16</inkml:trace>
  <inkml:trace contextRef="#ctx0" brushRef="#br0" timeOffset="8341.6982">22231 12122 12 0,'-15'3'63'0,"0"0"-5"0,-2 0-3 15,1-1-1-15,-2-1-7 0,2 2 3 16,0-1-6-16,2-2 4 0,1 0 1 16,1 0-1-16,1 0-4 0,2 0-2 0,1-2-5 15,8 2-5-15,-8-4-4 0,8 4 2 16,6-11-11-16,0 4 4 0,7 0-4 16,4-1-2-16,6-3-4 0,5-2 0 15,6-1-3-15,1-1 0 0,15 0-5 0,17-9 8 16,3 0-2-16,1 4-3 0,4-4-1 15,-3 3 3-15,-1 0-8 0,-11 6 7 16,-9 0-5-16,-2 4-3 0,-9 1-2 0,-4 2-5 16,-5 1-16-16,-3 1-17 0,-5 2-8 15,-4 0-13-15,-4 4-199 0,-7 2 88 16,-2 2 58-16</inkml:trace>
  <inkml:trace contextRef="#ctx0" brushRef="#br0" timeOffset="8830.9994">21479 13443 70 0,'28'8'111'0,"-7"2"-3"0,9 3-11 0,8 6-9 15,19 13-9-15,4 4-7 0,1 6 0 16,5 4-6-16,14 13-4 0,2 4 2 0,1 7-8 16,3 5-10-16,4-1-4 0,2 0-5 15,-2-3 3-15,2-1-8 0,-4-1 0 16,0-6-5-16,-6-4-3 0,-17-14 2 15,-5 0-18-15,-7-4-7 0,-11-9-14 0,-9-5-7 16,-7-5-11-16,-3-1-16 0,-6-4-8 16,-2-1-13-16,-8-6-29 0,-4 1-219 15,-4-3 107-15,-4-2 71 0</inkml:trace>
  <inkml:trace contextRef="#ctx0" brushRef="#br0" timeOffset="9295.2252">19839 14268 73 0,'13'14'88'0,"6"6"-4"0,8 11-5 16,18 13-3-16,1 7-3 0,9 4-2 15,11 15 1-15,1 6-12 0,1-4-3 0,3 2-10 16,-4 6 0-16,5 0-5 16,0 0-2-16,2 0-7 0,-2 0 1 0,6 0-13 15,-4-2 0-15,-1 1-15 0,-6-7-14 16,-17-13-17-16,0-4-11 0,-8-5-11 0,-2-3-20 15,-10-13-16-15,-5-7-175 0,-8-4 88 16,0-4 57-16</inkml:trace>
  <inkml:trace contextRef="#ctx0" brushRef="#br0" timeOffset="10097.498">16458 14824 12 0,'14'-15'57'16,"0"5"-7"-16,7-3-6 0,11-8-4 0,6-1-2 15,21-11-5-15,7-1-2 0,6-3 1 16,2-3-6-16,3 5-4 0,-1-4-2 0,-1 5-1 15,-2 2-3-15,-6 0-3 0,-1 1 1 16,-15 7-3-16,-9 5-3 0,-8 3 0 16,0 1 1-16,-7 1 2 0,-1 3-2 15,-3 1-3-15,-1 0 3 0,-4-3 4 0,0 2 1 16,-2 1 5-16,-3-3 2 0,0 5 2 16,-3 0 4-16,1-3 1 0,-3 2 0 15,-2 4 3-15,4-4 0 0,-4 3-5 16,0 1 5-16,-2 0-7 0,2 0 4 0,-2 2-3 15,1-3 5-15,-5 6-9 0,6-6 2 16,-2 2-4-16,-1 1 2 0,-3 3-9 16,4-4 2-16,-4 4-14 0,0 0-14 0,0 0-24 15,0 0-19-15,0 0-22 0,0 0-214 16,0 0 100-16,0 0 66 0</inkml:trace>
  <inkml:trace contextRef="#ctx0" brushRef="#br0" timeOffset="12055.2948">16888 12972 49 0,'0'0'53'0,"0"0"-4"0,0 0-3 15,0 0-7-15,0 0-3 0,0 0-3 16,0 0-1-16,0 0-5 0,0 0-2 0,9-1-6 15,-9 1 0-15,0 0-2 0,0 0-2 0,0 0-3 16,0 0 1-16,0 0-1 0,0 0-4 16,0 0-1-16,15 1 2 0,-15-1-2 15,6-1-2-15,-6 1 2 0,7-6 0 16,-5 0-2-16,0 0-1 0,-2-1 0 0,0 0-2 16,0-1 2-16,-2 0-1 0,0 1 3 15,-3-1-3-15,1 3 0 0,0-1 1 0,-3 2 0 16,-1 2 1-16,8 2-3 15,-17 3 1-15,9 1 2 0,-4 6-1 0,2 0 5 16,2 3-2-16,0 2 1 0,1 3 0 16,0 1 0-16,5 0 0 0,0 0 2 0,2 0-3 15,2-1-1-15,3 0-2 0,1-1 1 16,1-2 1-16,3-2 0 0,0-3-1 16,2-1-1-16,-2-3-1 0,2-2 2 0,-1-2 1 15,0-4-2-15,-1-1 2 0,-1-3-1 16,-3-1-2-16,0 0-2 0,-2-2 5 15,-2-1 1-15,-2 0-5 0,0-1 4 16,-2 2-4-16,-4 1-1 0,2-1 2 0,-4 1 6 16,-1 0-7-16,1 4-1 0,-3 0 0 15,-2 4 7-15,1 0-3 0,-4 4 5 0,2 0-1 16,0 4-7-16,0 0-2 0,2 1 2 16,-1 0-5-16,5 1 2 0,-1-1-1 15,0 1 4-15,5 0-5 0,-2-1-1 16,4-2 0-16,0 3-9 0,0-2-1 0,0-2-10 15,2 1-10-15,-2-1-10 0,2-6-16 16,0 9-149-16,2-5 71 0,-2-4 47 0</inkml:trace>
  <inkml:trace contextRef="#ctx0" brushRef="#br0" timeOffset="12985.2877">17826 12118 50 0,'-6'4'56'0,"-1"1"-1"0,1 1-7 15,2 1-1-15,0 0 5 0,2 2-15 0,0 0-3 16,4 1-3-16,0-1-1 0,0 1-2 15,4 1-5-15,2 0-3 0,1-3 1 0,1 1-6 16,1-3 1-16,0 0 1 0,3 0-5 16,0-4-3-16,-2 0 1 0,3-2-1 15,-3 0 0-15,1-4 1 0,-2 2-3 16,-1-4 2-16,0 0-2 0,-2-1 2 0,-2-2 0 16,-2 0 1-16,0 0-1 0,-4-3 0 15,0 4 1-15,-2-3 5 0,-2 4 0 16,0 0-1-16,-6 1 7 0,2 1-8 0,-2 4 2 15,0 1 1-15,-3 1-1 0,0 4 4 16,0-1-4-16,1 2-7 0,-2 1 4 16,4 1-6-16,2 2 1 0,2-3-1 0,-1 1-1 15,5 1-10-15,0-2-14 0,2 1-20 16,2-1-26-16,3 1-205 0,1-2 92 16,0 0 61-16</inkml:trace>
  <inkml:trace contextRef="#ctx0" brushRef="#br0" timeOffset="14069.6946">23035 11726 51 0,'0'-5'55'15,"6"-1"-4"-15,3 0 0 0,6-2-4 16,10 1-5-16,5 2 0 0,10-3-8 15,15 2-3-15,5 1 0 0,5 1-1 0,30 0 0 16,9 4 9-16,8 6-1 0,25 1 1 16,8 9-1-16,1 5 2 0,-2 4-2 15,-5 7-6-15,-4 4-2 0,-7 6-6 0,-10 4 2 16,-4 2-8-16,-5 1 0 0,-10 0-1 16,-10-1 2-16,-19-8-5 0,-7-2 1 15,-8 0-3-15,-3 0-2 0,-17-7 4 0,-5-6-8 16,-9-3 5-16,-6-4-5 0,-1 1 3 15,0-3-2-15,-6-1-8 0,-4-5-12 16,0 2-17-16,-4-5-19 0,-4-1-21 16,-2-2-220-16,-3-2 98 0,-4-2 66 15</inkml:trace>
  <inkml:trace contextRef="#ctx0" brushRef="#br0" timeOffset="14422.4839">22917 11319 11 0,'61'-5'83'0,"4"3"-6"16,3-1-3-16,34 6-8 0,8 0-4 16,30 7-6-16,4 4 1 0,8 4-3 15,5 3-1-15,2 2 0 0,-3 6-6 0,-5 1-1 16,-10 4-7-16,-5 0-4 0,-11 3 0 16,-12-1-3-16,-8 2-5 0,-30-5-2 0,-4-1-4 15,-13-2 3-15,-13 0-14 0,-9-5 0 16,-10-3-2-16,-1-1-3 0,-6 0-17 15,0-2-30-15,-4-2-30 0,0-2-229 16,-1 2 102-16,2-4 68 0</inkml:trace>
  <inkml:trace contextRef="#ctx0" brushRef="#br0" timeOffset="15159.7164">25869 11658 25 0,'-53'31'103'15,"1"5"-3"-15,-5 10-6 0,-5 7-9 16,-10 16-8-16,2 3-8 0,3 4-6 16,3 2-7-16,5 2-6 0,6 8 3 0,7-3-11 15,7-10-7-15,7 1 4 0,5 4-7 16,8 4-2-16,4 0-7 0,6 3 8 15,9-4-10-15,12 3 2 0,4-3-2 0,14-3-2 16,17 15-6-16,11-8 4 0,15-6-1 16,9-3-3-16,16-6 6 0,11-9-3 15,14-2-5-15,2-5 4 0,9-9 1 16,5-5-5-16,9-10-4 0,3-5 4 0,5-12 1 16,5-8-9-16,-2-7 4 0,6-9 1 15,-2-6 0-15,2-10-6 0,5-2 1 0,-8-3 5 16,1-1 0-16,-3-11 0 0,-4 1 2 15,-6-5-6-15,-8-1 6 0,-9-4 3 16,-5-7-7-16,-13-1 4 0,-4-5 5 16,-12-4-8-16,-6-4 4 0,-10-5 0 0,-11 0-4 15,-11-9-1-15,-12-3-1 0,-9-7-3 16,-18 14 3-16,-10-3-4 0,-10-7-2 0,-10-1-2 16,-12-21-2-16,-11 3 1 0,-11-2 3 15,-10 3-8-15,-9 1 5 0,-11 3-1 16,-8 6-2-16,-12 8-4 0,-5 3 0 15,-6 10 2-15,-10 7 3 0,-7 7-5 0,-7 3 5 16,-8 10-6-16,-12 4 1 0,-7 7 3 16,-5 7-2-16,-6 8-1 0,2 3-1 15,0 6 4-15,1 3 3 0,2 7-10 16,-1 3 5-16,3 6-1 0,1 4 0 0,5 3-1 16,9 4-4-16,8 7-2 0,13-1-5 15,26-2-4-15,5 6-14 0,9-1-7 0,4 1-9 16,10 4-11-16,17-8-10 0,13 2-208 15,6-2 97-15,9 0 64 0</inkml:trace>
  <inkml:trace contextRef="#ctx0" brushRef="#br0" timeOffset="34501.2895">22534 13209 64 0,'27'15'74'0,"0"2"0"0,5 0-6 15,1 1 3-15,8 4-4 0,23 7-7 0,8 2 1 16,8 0-5-16,7-4 0 0,23 6-2 16,2-3-1-16,7-7-1 0,4 0-6 15,8-5-2-15,4-3 2 0,7-7-2 16,6-3-1-16,3-5-12 0,-1-5 11 0,-6-2-2 16,-6-2-11-16,-5-1 3 0,-4-3-9 15,-25 0 2-15,-5-1-5 0,-6 1 1 16,-8-2-4-16,-7 0 1 0,-17-1-7 0,-12 2 0 15,-5-4 0-15,-3 0 1 0,-9 2-10 16,-5-4 5-16,-2-1-10 0,-3 1 12 16,-6 1-2-16,-3 0-6 0,-2-2-1 0,-2 2-2 15,-3 2-16-15,-2 1 1 0,0-1-7 16,-2 3-7-16,0 1-21 0,-2 0-18 16,2 1-13-16,-2 1-22 0,-2 2-234 0,-2-1 115 15,2 4 76-15</inkml:trace>
  <inkml:trace contextRef="#ctx0" brushRef="#br0" timeOffset="35003.2237">23479 13783 24 0,'45'19'61'0,"-1"-5"9"0,1-2-9 0,3 0-8 16,6-3-3-16,7-3-5 0,28 0 3 15,2-6-11-15,6-6 0 0,7-3 2 16,22-9 3-16,0 1-2 0,-6-5-2 16,-3-2 0-16,-20 3-1 0,-6-1-9 0,-4 2-1 15,-6 0 4-15,-8-1-9 0,-15 3-6 16,-11 3 3-16,-9 3-5 0,-5-1 4 15,-1 1-6-15,-6 1-2 0,-6-3-1 16,2 3 3-16,-5 0-5 0,-5 0 6 0,2 1-6 16,-4-1 4-16,-2 1-7 0,0 1-2 15,-1-2-5-15,-3 3-10 0,1 0-9 0,-1 0-17 16,-2 1-19-16,-2 1-23 0,0 1-180 16,0-1 89-16,-2 0 58 0</inkml:trace>
  <inkml:trace contextRef="#ctx0" brushRef="#br0" timeOffset="36713.5263">25095 12649 7 0,'-18'74'62'0,"2"3"1"16,3 2-7-16,-2 1-5 0,7-2-6 0,-1-1-1 16,3-14-2-16,4-8-6 0,2-8 0 15,2-5-3-15,2 1 0 0,4-5 5 0,1-4-3 16,4-4-8-16,0-1 8 0,3-6-8 16,2-4-2-16,2-6 0 0,2-2-4 15,1-3 0-15,-1-2-6 0,0-4-3 16,4-7 0-16,3-1 0 0,3-5-2 0,0-4-4 15,2-9 1-15,-1-3-1 0,12-17 5 16,-3-5-7-16,-4-4-2 0,-4-7 5 16,-1-4-4-16,-7-8-3 0,0-3-4 15,-5-6 2-15,-1 0-4 0,-6-5 4 0,-4 2-3 16,-2 1 0-16,-4-3-2 0,-6 2 2 16,-5 2-3-16,-4-1 3 0,-3 6-2 0,-3 1-1 15,-5 4 4-15,0 3-2 16,-6 3 2-16,0-2-1 0,1 7-3 0,-5 3 3 15,2 2 1-15,3 12-2 0,1 8 0 16,1 4 3-16,2 8-2 0,-1 0 4 0,1 5-6 16,-1 7 5-16,2 5 0 0,-2 5 3 15,1 4-4-15,-5 5 4 0,-1 8 0 16,-1 6 1-16,-2 7 2 0,-8 17-1 0,0 9 5 16,1 5-1-16,6 7 0 0,1 5 0 15,0 6 13-15,5 4-16 0,4 5 7 16,-5 20 2-16,11-15 1 0,5 2-5 0,3 0 2 15,2 1-1-15,7-4 1 0,0 1-3 16,7-8 1-16,2-5-1 0,1-4 1 16,2-15-4-16,2-9 5 0,-2-3-5 0,5-6 2 15,5-4-1-15,-6-6-4 0,6-2 1 16,1-7 0-16,0-3-3 0,4-1 0 16,-3-9-2-16,3-1 3 0,1-5-2 15,0-3 1-15,3-6-4 0,1-2-1 16,2-9 3-16,4-6-4 0,0-6 3 0,7-17 2 15,-3-6-4-15,-5-5 0 0,-1-5-1 16,-3-8 3-16,-4-5-3 0,-6-4 0 0,-1 0-1 16,-6-1 3-16,-3-2-4 0,-7 2-2 15,1 1 4-15,-5 11 0 0,-4 9-2 16,-2 4 2-16,-3 0-4 0,-1 2 5 0,-5 3-1 16,1 2-3-16,-6 2 2 0,0 4 0 15,-4 4 3-15,-1 4 0 0,-3 3 0 16,4 7 1-16,-4 5 1 0,-1 1 1 15,1 9 0-15,-4 1-1 0,3 8 4 0,-5 2-2 16,-4 12 5-16,-6 5-2 0,-13 17 2 16,2 8 2-16,-1 6 1 0,6 2 2 15,1 9 0-15,5 9 1 0,7-1-1 16,1 8 2-16,4 3-4 0,5 0 3 0,3 2-4 16,8-4 3-16,0 0-3 15,8-11 1-15,4-14-1 0,4 1 2 0,2-5-8 0,4-8 0 16,0-2-2-16,2-3-3 0,5-4-5 15,0-3-3-15,4-4-5 0,-3-3-6 16,6-6 0-16,-1-1-8 0,0-4-3 16,2-3-4-16,3 1-6 0,0-7-12 0,-6 3 1 15,2-5-144-15,-3 0 68 0,-1-5 44 16</inkml:trace>
  <inkml:trace contextRef="#ctx0" brushRef="#br0" timeOffset="41664.6976">25127 11879 36 0,'-20'6'47'16,"-5"2"1"-16,-5 8 3 0,-6 6 3 0,-14 13-3 16,-1 8 0-16,0 2-2 0,5 5-1 15,-1 8 0-15,5 2-8 0,6 9 2 16,4 4-4-16,6 2 2 0,7 1-5 16,5 5 3-16,5-1-4 0,9 0 2 0,5 1-6 15,3-4 0-15,9-2 0 0,4-6-6 16,2-2-3-16,5-3 5 0,1-8-3 15,1-10-5-15,-4-10-1 0,3-2-1 0,3-5 4 16,2-4-4-16,-2-7-2 0,1-6 0 16,3-2-2-16,2-4 1 0,-4-5-6 15,0-2 5-15,6-5-7 0,-2-8 5 16,4-3-3-16,1-7 1 0,7-18-7 0,0-6 1 16,-6-5-2-16,-4-8-1 0,-4-6-2 15,-4-5-2-15,-2-7 0 0,-7 1 1 16,-9-4 0-16,-3 4 2 0,-4 0-2 0,-11 10-2 15,-5-11-2-15,-4 3 4 0,-6 3-4 16,-7 4 4-16,2 2-3 0,-8 6 5 0,-5 1-6 16,1 5 4-16,-1 4-1 0,-5 6-2 15,5 8 3-15,1 9 2 0,0 1 2 16,0 4-3-16,-2 4 5 0,3 6 0 16,0 3 0-16,3 5-4 0,0 5 2 0,3 1 0 15,1 9 0-15,-2 5 0 0,2 10 0 16,-4 6 3-16,6 5-2 0,3 3 4 15,-5 20 4-15,9-7 1 0,0 15-15 16,4-9 9-16,7-6 3 0,0 5-6 0,4 1 4 16,4-2-3-16,-2 2 2 0,6-1-2 15,2-1 6-15,2-3-5 0,0-4 2 16,6-1-9-16,0-4 6 0,3-6-3 0,0-8-2 16,2-3 1-16,3-6-4 0,-4-6-2 15,5-5 1-15,-1-7 2 0,-2-3-4 16,4-5 3-16,-3-8-5 0,5-8 4 0,-6-8 0 15,4-8-5-15,-5-7 0 0,-4-1 2 16,-4-4-2-16,-1-1 2 0,-6-1-1 0,-2 5 0 16,-6 0-4-16,0-3 5 0,-6 3 0 15,-3 3 6-15,-2 11-5 0,-2 0 2 16,-1 7-1-16,-6 3 2 0,0 2 0 16,1 7 1-16,-1 6 3 0,0 1-2 0,-2 6 2 15,3 1 0-15,-1 5 2 0,2 2-11 16,0 3-5-16,5 3-17 0,3 3-22 15,-2 2-208-15,8 2 89 0,0 0 59 16</inkml:trace>
  <inkml:trace contextRef="#ctx0" brushRef="#br0" timeOffset="42199.1605">25087 12961 1 0,'8'16'104'0,"2"7"3"0,3 11-12 15,6 10 6-15,6 22-4 0,1 6-2 0,2 10 0 16,7 25-7-16,-1 6 3 0,2 10-4 16,-2 5-7-16,2 5-8 0,-2 1-6 15,0-1-4-15,0 0-9 0,0 4 0 0,-1-4-7 16,1 2 2-16,0-6-6 0,2-6-6 16,1-3-2-16,-4-8-5 0,1-10-1 15,-6-20-5-15,1-5-3 0,-4-7-3 0,-2-8-5 16,-3-15-6-16,-6-12-5 0,0-6-8 15,-4-6-3-15,-2-2-7 0,-2-4-16 16,1-5-29-16,-3-7-16 0,-2-1-17 0,-2-4-18 16,0 0-321-16,0 0 148 0,7-25 97 15</inkml:trace>
  <inkml:trace contextRef="#ctx0" brushRef="#br0" timeOffset="42431.5395">25818 15158 9 0,'0'0'95'0,"24"14"-7"15,-16 0-2-15,3 4-8 0,1 5 0 16,4 5-12-16,-2 3-2 0,-2 3-6 0,0 4-1 16,-4 6-10-16,-2-3-4 0,-2 3-7 15,-1-2 1-15,-6 2-4 0,-3 6-3 16,-2-5-7-16,-2-1-10 0,-4 0-12 0,0-10-11 15,-1-3-19-15,0-3-22 0,0 3-24 16,3-13-190-16,-2 0 90 0,0-3 60 16</inkml:trace>
  <inkml:trace contextRef="#ctx0" brushRef="#br0" timeOffset="42906.4155">25196 15550 4 0,'0'-7'38'16,"0"7"-5"-16,0-6-3 0,0 6-6 15,0-8 2-15,0 8-7 0,0 0-5 0,0 0-10 16,0 0-12-16,0 0-55 0,24 10 21 15,-14-8 15-15</inkml:trace>
  <inkml:trace contextRef="#ctx0" brushRef="#br0" timeOffset="45975.1818">27268 15398 64 0,'-12'-23'103'0,"2"2"-6"0,0 4-15 16,0 3-3-16,0 1-9 0,-3 0-6 15,-2 5-12-15,-4 2-1 0,-3 5-6 16,-6 1-2-16,-9 7-13 0,-3 3 2 0,-6 9-5 16,-11 13 3-16,-1 6-6 0,5 8-2 15,5-1 0-15,7 2 6 0,9-5-13 16,9-5 2-16,6-8 2 0,4 2-7 0,7-9-1 16,2-1 1-16,4-3 4 0,2-1 4 15,6-10-4-15,3-1-3 0,8-10-1 16,4-1 4-16,7-11-9 0,8-7 0 15,15-11 8-15,0-11 0 0,1-3-6 0,-2-10 2 16,-1-3-2-16,10-17 5 0,-1-1-7 16,-5-3-1-16,-13 13-2 0,-6-2 0 15,-5 0-8-15,-5 7 5 0,-7 13 0 16,-6 9 12-16,-7 8 1 0,-2 6 1 0,-2 7 3 16,-4 3-1-16,-2 7-3 0,-4 7 1 15,-3 4 3-15,-4 7 7 0,-3 9 2 16,-4 12-3-16,-1 11-1 0,-5 21 3 15,4 7-4-15,8 1 1 0,6-6 0 0,3-10-5 16,7 3-5-16,2 1 3 0,3-6-13 16,5-2 1-16,2-4-3 0,6-5-5 0,-2-8-3 15,4-5-3-15,1-5-1 0,-3-6-1 16,4-5-8-16,-3-6-4 0,0-4-4 16,4-6-2-16,1-5 3 0,-4-1-5 15,2-7 1-15,-3 4 6 0,-2-1 2 0,-2 1 1 16,-3 2 5-16,2 4-1 0,-6 0 6 15,2 2 0-15,-4 0 3 0,1 7 2 16,-7 0 5-16,10 7-1 0,-5 3 1 0,1 4 0 16,-2 0 6-16,5 4-8 0,-1 3 11 15,2-4 0-15,4 2-1 0,0 0-3 16,3-6 0-16,-2 5 2 0,2-5 3 16,2-3-6-16,-2-2 1 0,0-2 0 0,0-3 4 15,-2-3-3-15,-1-3 0 16,2-4 6-16,-4-3-6 0,-2 1-3 0,-3-5-1 15,0 1 3-15,-5 0-1 0,-2-3-1 16,-4 3 2-16,-4-2 5 0,0 2 5 0,-4 2-3 16,-1 1 13-16,-4-3 4 0,0 5 6 15,2 2 0-15,-2-1 1 0,1 1 0 0,2 0-3 16,4 0-5-16,0 5 1 0,1-2-2 16,1 3-3-16,1-3-4 0,7 3 1 15,0 0-4-15,0 0 1 0,-6 6-2 16,6-6-2-16,0 0-2 0,15 4-2 0,-15-4 1 15,19 3-3-15,-9-3 1 0,1 0-1 16,2 0 0-16,1-3-3 0,1 3 1 16,2-3-9-16,0 2 5 0,-4 1-3 0,2-3 2 15,-3 3-1-15,1-3 1 0,0 3 2 16,-3-3 2-16,1 3-2 0,-1 0-5 16,1 3 2-16,-2-3 0 0,1 3 5 15,0 1-6-15,0 2 0 0,-2 0 3 0,4 2-2 16,-3 3 9-16,1-3-11 0,-1 2 2 15,-1 0 1-15,1 4 3 0,-3-5-2 16,0 2 0-16,0-3 5 0,2 0-2 0,-4 0-2 16,2-3 1-16,-2 1 1 0,0 0 7 15,-2 1 2-15,4-5 8 0,-6-2 0 16,7 0-3-16,-7 0 0 0,11-9-5 0,-3 3 2 16,1-8-7-16,-1 3 4 0,2-2-1 15,4-4-5-15,-2 3-2 0,5-2 4 16,-2 0-5-16,2 3 0 0,-5 2 2 15,1 4 0-15,0-4-2 0,-3 5-4 0,1 4 2 16,0 2 2-16,-3 5 0 0,0 0-4 16,3 1 6-16,0 4-2 0,-3-1 0 15,1 4-4-15,-1-6 4 0,0 6 1 0,1-2-1 16,-2-2-1-16,1 3 2 0,-2-3-2 16,0-2 0-16,1 1 1 0,-1-2-1 15,1 1 2-15,-1-1-3 0,2-4 2 0,1 4-2 16,-1-6 1-16,0 0-4 0,4-4 1 15,-2 0-10-15,2-2 1 0,2-1 1 16,-2 1-7-16,3-2 4 0,-3 1-4 0,2-2 1 16,-4 2 2-16,2 2 0 0,-3-1-4 15,0-1 3-15,-1 4 1 0,0-1-3 16,1-1 6-16,-3 5 2 0,-6 0-1 16,19 3 4-16,-10-1-1 0,-1 2 1 0,4-1 0 15,0 1-2-15,-2-1 2 0,5 3 5 16,0-4-3-16,-2 1 1 0,1-3 0 15,-1 0 1-15,4 0 0 0,-1-3 0 0,2 1-2 16,1-4-1-16,0-1 3 0,2-6-4 16,1-1 0-16,-4 1 2 0,3 0-3 15,-3-4 3-15,-2 5 1 0,0-2-1 16,-4 3 4-16,0 4 7 0,-3-3 0 0,-1 2-2 16,1 5 2-16,-3 0 8 0,-6 3-1 15,13 6 3-15,-7-2-2 0,0 7 2 16,4-1-4-16,-4-1 2 0,2 1-5 0,0 1 2 15,3-1 0-15,-2 1-3 0,-1-4 0 16,0 4-1-16,3-5-2 0,-3-1 2 16,1 1-1-16,0-6-1 0,-1 0 0 15,-8 0-4-15,16-10-5 0,-9 7-6 0,-2-6-4 16,-3 0 2-16,0-1-4 0,-6 2 2 16,-1-4 0-16,-2 1-3 0,-3 1 2 0,0-1 3 15,-1 1-1-15,2-1 4 16,1 1-3-16,0 2 3 0,1 2-5 15,1-3-10-15,4 5-2 0,0-3 8 0,4-4-7 16,0 1 5-16,4 4-6 0,5-6 3 0,1 3 0 16,6-4 0-16,0 4-1 0,4-1 8 15,1-1-5-15,0 3 1 0,-2 4 0 16,1-3 4-16,-4 6 2 0,2-1 3 16,-3 5 7-16,-1 6 7 0,4 1 6 15,-8 8 3-15,1 2 10 0,-4 6 5 0,1 2 4 16,-6 5 4-16,1 9 3 0,-1-2-1 15,-4 3-7-15,2 3 2 0,0 4-7 16,-2-6 3-16,0 2-1 0,0 1-3 0,0-5 4 16,0-2 0-16,2-9-5 0,-2 0-1 15,0-3 5-15,0-7 13 0,0-1 13 0,2-5 9 16,-2-1-3-16,-2-7-6 16,-2-1-7-16,4-6-2 0,0 0-3 0,-11-28-6 15,5 1-4-15,4-5-4 0,0-11-4 16,2 0-6-16,4-14-2 0,0-2-3 15,9-16-3-15,6 7 0 0,-2 14-3 0,4 10-2 16,2 5 0-16,3 2-2 0,1 7 1 16,-1 5-4-16,-1 6 0 0,1 4-1 15,-4 4-1-15,0 4 1 0,-3 6-1 0,0 7 2 16,-4-4-2-16,-5 9-2 0,1-4-1 16,-4 7 1-16,-7-1 2 0,0 1-3 15,-7-1 1-15,-2 0-4 0,-1 2 1 0,-3-1-2 16,1-4-5-16,-4 1 2 0,4-4-11 15,2-1-7-15,-2-4-7 0,4 0-13 0,8-2-11 16,-12-4-5-16,12-4-8 0,-2-1-3 16,6 2 5-16,-2-3 1 0,6-4 4 15,0 3 6-15,2 1 0 0,-2-1 11 16,2 2 1-16,1-2 6 0,2-1 7 0,-1 1 3 16,5-3 3-16,1 1 9 0,0-3 7 15,4-5 7-15,-1 2 7 0,2-5 3 16,4-7 8-16,-1 0 7 0,-3-7 3 15,1-1 5-15,-4-4 4 0,6-15-7 16,-5 6 3-16,-6 5-5 0,-2-1 1 0,-1 2-7 16,-4 8 6-16,2 1-3 0,-4 3 6 15,-2 7-3-15,0 3-3 0,0 5-4 16,-2 4 0-16,-2 8 0 0,-2 4 1 0,2 3 0 16,0 0-2-16,-12 31 3 0,6-7-3 15,-4 7 2-15,2 8-3 0,2 2 5 16,-2 3-5-16,3 0 0 0,1 6 2 0,0-9-5 15,4 1 0-15,0 0 1 0,0-10-3 16,2-1 0-16,-2-3-4 0,2-3 0 16,0-4-2-16,0-2 4 0,3-6-3 0,-1-1-4 15,2-3 3-15,2-5-4 0,4 0-3 16,-2-4 1-16,2-6-7 0,3 4 1 0,-2-3-2 16,2-1 2-16,-3 1 0 0,-1-1 1 15,0 4 3-15,-3-2 0 0,0 0 2 16,-2 2 3-16,2 2 0 0,-8 0 7 15,12 2-2-15,-8 4 5 0,0-1 0 16,1 3 0-16,-1-2-1 0,0 3 1 0,0-1-2 16,3 3 1-16,-1-5-3 0,1 2 1 15,1-1 1-15,0-4 0 0,0 0-1 0,4-2-3 16,0 2 3-16,1-6-2 16,2 0-1-16,-1-1 1 0,3-3-2 0,-1 1-3 15,0-2 1-15,-1-1 0 0,-2 1-3 16,-1 1 2-16,1-1-5 0,-5 3 3 15,1-1 0-15,0 2 0 0,-3 0 0 0,0 0-4 16,0 4 3-16,-6 0 4 0,0 0-6 16,11 6 5-16,-6 1 0 0,-1 3 3 0,2 1-2 15,-2 1 1-15,0 0-2 0,3 0 4 16,-1 1-6-16,0 1 4 0,3-1-5 16,0-4-3-16,1-1-1 0,2 3-3 15,0-8-8-15,2 1-2 0,-2-2-6 0,3-4 0 16,0 2-3-16,2-5-1 0,1-3 2 15,0-1-3-15,1-1 2 0,0-1 3 16,0-1 1-16,-1 1 2 0,-4 1 6 16,1 2 8-16,-2-1-8 0,-3 3 0 0,1-2-4 15,-1 4 12-15,-3-1-1 0,1 1 5 16,1 4 4-16,-9 0 0 0,14 4 0 16,-8 1 3-16,-1-1-2 0,2 4-2 15,1 1 3-15,-4-3 3 0,2 3-2 0,1 1 5 16,-1 2-7-16,-2-2 0 0,3-2 6 0,-3-2-2 15,0 1-1-15,1-3-2 0,-1 3 7 16,0-3-4-16,2-4 0 0,-6 0-1 16,18-4 0-16,-10 2-1 0,-2-4-2 15,6-1 2-15,2-2-6 0,-4 1 0 0,3 0 2 16,-3 0-2-16,-2 1 6 0,4-2-7 16,-2 4 2-16,-2-1-3 0,3 2 8 15,-2 1-10-15,1-1 9 0,1 0-6 16,-1 2 12-16,1 2-10 0,2 0 2 0,-3 0-3 15,2 0 7-15,4-4-4 0,-4 4-5 16,3 0 6-16,2-2 6 0,0 0-7 16,1-1-1-16,2-3 4 0,3 2 2 15,-1-7-5-15,-2 1 0 0,2 0 3 0,-1-4-2 16,-4 4 0-16,0-4 0 0,-5 3 4 16,-1 2 1-16,-4-1-2 0,-1 3 1 0,-4 2 2 15,0-1 2-15,-2 3 7 0,0 3 0 16,0 0-1-16,0 0 5 0,0 0 0 15,0 0 4-15,-6 18 0 0,6-10 0 0,2 3-6 16,2-1-1-16,4 2-2 0,1 0-3 16,2-1-3-16,-1 0-17 0,9 1-15 15,-2 0-32-15,4-5-28 0,-3-1-39 16,0-3-308-16,1-3 147 0,-2-3 97 0</inkml:trace>
  <inkml:trace contextRef="#ctx0" brushRef="#br0" timeOffset="46213.5442">30949 14572 79 0,'0'0'98'15,"0"0"-9"-15,0 0-10 0,0 0-6 0,20 8-5 16,-20-8-8-16,16-8-4 15,-10 5-7-15,4-2-3 0,-6 0-4 0,-2-4-4 16,-2 2-2-16,0-1-6 0,-6 0-2 16,-2 3-3-16,-2-1-14 0,-2 2-23 0,-3 0-43 15,-4 0-231-15,-2 4 97 0,1-3 64 16</inkml:trace>
  <inkml:trace contextRef="#ctx0" brushRef="#br0" timeOffset="52664.408">24885 12666 59 0,'0'21'62'0,"-2"19"9"0,-4 19-2 16,-5 31 1-16,-6 30 5 0,-6 9-10 16,-7 18 1-16,-10 47-2 0,-9 2-8 0,-1 4 3 15,-3-3-7-15,-7-7-7 0,3 1-4 16,-4-9 2-16,3-5 2 0,-5-1-11 15,10-37-1-15,-1 2 2 0,0-10 1 0,-1-1-10 16,0-12-7-16,1-5 4 0,2-12-5 16,1-6 5-16,3-11-4 0,5-18 0 15,5-3-9-15,0-7 3 0,5-1 0 16,5-16 1-16,3-10-7 0,5-2 1 0,6-6-4 16,1-4-3-16,-2 0-19 0,5-4-9 15,-1-3-11-15,0-2-13 0,3-5-11 16,2 1-5-16,-3-4-8 0,9 0-2 15,-12-4-2-15,8-1-195 0,-1-4 94 0,-2 2 61 16</inkml:trace>
  <inkml:trace contextRef="#ctx0" brushRef="#br0" timeOffset="53108.1245">23423 16122 34 0,'-5'23'56'15,"1"1"-2"-15,0 5-3 0,0 10 0 16,-3-2-2-16,-2 0-4 0,3 2-2 16,-2 1-8-16,2-4-2 0,-2 3-3 0,-2-5 0 15,4-6-9-15,2-1 6 0,-2-4-9 16,2-4 0-16,-1-2-3 0,3 0-5 15,0-7-3-15,-2 1-11 0,2-6-6 16,2-2-4-16,0-3-6 0,0 0-1 0,-7-16 1 16,7 4 3-16,0-2-2 0,0 1 4 15,0-3 3-15,2-4 0 0,1 0 3 0,1-1 3 16,0 5 1-16,0-2 6 0,1 5 3 16,-1 0 1-16,0 0 6 0,2 5 3 15,-2-1 8-15,2 6-7 0,2 3 11 16,-8 0-4-16,16 9 8 0,-8-1-1 0,3 6 2 15,0 7-4-15,-1-1-3 0,3 1-6 16,0 6 5-16,0 2-6 0,-1-1 6 16,3 4-10-16,-2-2-1 0,-1 1 4 15,3-2-11-15,-2-2-7 0,0-4-19 0,1-2-12 16,0-2-22-16,-2-2-190 0,7-3 83 16,-4-3 55-16</inkml:trace>
  <inkml:trace contextRef="#ctx0" brushRef="#br0" timeOffset="54865.2755">21958 17202 46 0,'-2'-12'86'0,"2"5"-12"0,2 1-2 15,-2 6-9-15,6-2 1 0,-6 2-2 16,13 6-4-16,-7 3-1 0,5 9 4 0,-1-2-7 15,1 9-8-15,1 5-1 0,2 3-8 16,-2 0 1-16,-2-3-7 0,1 3-2 0,0 1-3 16,-3-8-2-16,1-2-1 0,-1-4 1 15,-4-5-2-15,2 3-1 0,-1-5 7 16,2 1 10-16,-3-7 0 0,-2-5-7 16,2-2-6-16,-4 0-3 0,0 0 4 0,10-21-9 15,-6 8-4-15,3-7 0 16,0-2 1-16,1 1-1 0,0-1-3 0,1-3-2 15,-1 3 0-15,3 1-6 0,0 2-3 16,-1 4 3-16,0 2-2 0,4-1 3 0,-2 7 2 16,3 1 6-16,0 4 6 0,2 4-1 15,-1 4 3-15,6 3 2 0,-6 4-2 16,6 5-3-16,1-1-1 0,-1 2 6 16,0 2-4-16,0-2-2 0,-5-5-2 0,-3 0 0 15,2 0-3-15,-4-5 0 0,-2 3 0 16,2-5 7-16,-2 1 5 0,-2-2 8 15,1-6-2-15,-3 0-6 0,2-8-3 0,1 1-2 16,0-6 1-16,-1-6-14 0,2-1-7 16,2 3-4-16,0-2 0 0,-2-2-4 15,3 2 3-15,-2 3 4 0,-1 3-8 16,1 4 3-16,-1-1 1 0,1 8 2 0,0 0 1 16,1 4 3-16,1 4 3 0,2 2 1 15,-3 1 3-15,5 4-3 0,1 1 2 0,-2-3 1 16,6 3-5-16,-4-5 5 0,1 3 2 15,3-5-6-15,-2-1 2 0,6-5 2 16,-2 4-1-16,3-11 0 0,-1 1-4 16,1 2 2-16,-2-8 4 0,3 1-2 0,-5-1-6 15,1-3 4-15,-6-1-2 0,4-2-6 16,-5 0 2-16,-5 2 0 0,1-4-1 16,-2 6-1-16,-5 0 1 0,-2 1 0 0,-2 1 2 15,-2 6-1-15,-2 3 2 0,2 2 3 16,0 0-2-16,0 0 1 0,-14 10 3 15,12 1 1-15,0-2 2 0,-1 4-2 16,3 0 1-16,5 0 4 0,1 2-2 16,0-1-5-16,4-1 1 0,1-4 0 0,2 3 6 15,2-3-5-15,-1 1-1 0,4-2-7 16,-2-8-2-16,3 1-5 0,-2-2-4 0,2-3-2 16,1-4-8-16,-2 0 1 0,2-5-3 15,-4 4 3-15,1-9 4 0,1 5 2 16,-4 2 3-16,-2-2 5 0,2 1-2 15,-4 3 7-15,-2-2 5 0,1 2 0 0,-1 4 1 16,1-1 4-16,-3 3 10 0,3 3 9 16,-1 6 2-16,-2-3 5 0,4 5-6 15,-2 3 2-15,0-3-5 0,0 5 2 0,1 0 1 16,-3-4-5-16,3 5 1 0,-3-3-2 16,1-1-4-16,-1 1 3 0,-2-3 1 15,2-2 0-15,-2 1 2 0,1-1 1 16,2-4 4-16,-3 0-4 0,-4-2-3 0,14-2-1 15,-8-6 0-15,5-3-3 0,0 1-2 16,1-7-3-16,3 2-5 0,-2 1 0 16,0-1-6-16,-1 2 4 0,-1 6-4 0,-2-5-1 15,-1 2 2-15,-2 5-2 0,3 5 0 16,-1-3 3-16,-8 3-1 0,19 8 3 16,-8 1 5-16,-1-2-4 0,-2 5-4 0,4-4 4 15,-4 6-2-15,2-1 1 0,3-1-1 16,-2-3 2-16,-1 4 2 0,3-5-2 15,-1 0-1-15,2-3 7 0,-2 1-4 16,3 0-1-16,0-6-1 0,0-4-1 0,1 2 2 16,4-4-6-16,-2-3 0 0,4-3-6 15,-3-1 1-15,2 0-7 0,-2-1 1 16,-3 1 0-16,2 0-3 0,-3 4 0 0,-3 1 5 16,1 0-3-16,-2-1 3 0,-3 4-3 15,0-1 5-15,2 5 0 0,-2-3-1 16,0 4 0-16,0 4 5 0,1-3 1 15,2-1-2-15,-1 6 1 0,3-3-1 0,-1-1 0 16,2 1 6-16,0 0-3 0,3 0 2 16,0 0-2-16,2-6 1 0,0 3 0 15,0-6-5-15,1 1-3 0,-2-1-1 0,3-2 0 16,1 0-1-16,-6-2 1 0,2 0 1 16,-4 2-2-16,-1 2 5 15,-2-1 2-15,-1 1-5 0,-1 4-1 0,-1-4 0 0,0 5 3 16,1-3 1-16,-9 4 4 15,13 4-2-15,-7-3 4 0,2 1-4 0,-2 2-1 16,6-2 3-16,-4 4 3 0,2-4-1 16,1 2-5-16,2-3 5 0,0-1-4 0,1 0 6 15,1-1-4-15,0-3 6 0,-3 2-1 16,3-6 4-16,-2 2 0 0,-4-1 6 16,-1 1 1-16,-2-2 1 0,0 1 0 15,-6-1 0-15,-2-1-2 0,-2 1-1 0,-6 6 0 16,-5-4-2-16,-2 5 1 0,-4 1-3 15,-1-4-1-15,0 8-3 0,-6-4 0 16,5 1 0-16,-1 5 3 0,6-6-8 0,-2 6-17 16,3-4-16-16,5 4-10 0,1-5-15 15,4 3-5-15,5-2-18 0,2-2-12 16,0 0-11-16,0 0-13 0,28 0-7 0,-13-7-310 16,4 1 148-16,4-2 97 0</inkml:trace>
  <inkml:trace contextRef="#ctx0" brushRef="#br0" timeOffset="55419.3724">24966 17051 608 0,'20'-14'-8'0,"-2"6"16"0,-6-2 15 0,-1 2 11 15,-2 5 10-15,-3-3 4 0,0 2 6 16,-2 2-5-16,1 0-4 0,1-2 0 16,-6 4-2-16,10-2-6 0,-10 2 10 15,14 2-7-15,-8 4 5 0,2 0-8 0,-2 1 1 16,3 1-3-16,-3 4-8 0,3-5 4 16,-3 6-7-16,0-6-3 0,1 2 1 15,-3-1-3-15,2-2-5 0,-2 1 1 0,3-1 2 16,-3 0-2-16,1-5-5 0,3-1 2 15,-8 0-6-15,12 0-4 0,-6-6-5 16,4 5-1-16,4-5-7 0,-1 4 4 16,-1-2-6-16,-1 3 0 0,0 1 6 15,-1 1-5-15,0 3 4 0,4-2 1 0,-4-1 4 16,1 4 2-16,2 1 1 0,1-5 0 16,1-1 12-16,0 0-2 0,2 0 2 0,-1-1 2 15,4-5-4-15,1-2 2 0,-2-6 0 16,4 3-3-16,-1-3 1 0,-1-1-4 15,0 2 2-15,-2 0-4 0,-1-1 2 16,0 5-2-16,-4-3-3 0,2 5 2 0,-4 5 13 16,-1-2 15-16,1 8 15 0,2 4 7 15,0-1 3-15,3 8-6 0,2 4 3 16,2 3 2-16,-1 3-7 0,2 5 1 0,0 4-1 16,1 0-7-16,0 6 4 0,8 17-5 15,-1 4-1-15,0 0-3 0,-3 2-3 16,1 0-2-16,-11-8-1 0,-6-7-9 0,-7-8-3 15,-6 2 3-15,-6-6-2 0,-10 4-4 16,-4-6 9-16,-8-5 15 0,2-9 15 16,-3-7 5-16,3-5 2 0,0-10-3 0,-1-11-10 15,7-13-4-15,4-16-8 0,9-8-10 16,7-11-14-16,19-28-17 0,19-22-17 16,17-3-20-16,12 1-23 0,7 3-15 15,5 7-12-15,-2 8-26 0,0 9-28 0,-3 5-32 16,-13 6-556-16,-6 19 249 0,-11 7 165 15</inkml:trace>
  <inkml:trace contextRef="#ctx0" brushRef="#br0" timeOffset="76972.7184">6775 15310 92 0,'-2'-13'90'0,"0"-5"-4"0,4-9-8 0,2-13-8 16,2-7 6-16,5-27-13 0,2-6-5 16,6-6-5-16,4-21-5 0,2-3-5 15,3-2-18-15,-5-2 12 0,1 3-4 0,-8 22-5 16,-4 4-5-16,-4 11 2 0,-2 15-5 15,-6 10 4-15,0 12-3 0,-2 6 4 16,-2 7 2-16,-4 7-5 0,-4 6-9 0,0 5 4 16,-5 10-5-16,0 11 9 0,-4 8-3 15,1 7-3-15,2 11-1 0,0 0-2 16,10-2 7-16,6 1-2 0,6-1-1 16,7 8-4-16,8-6 0 0,13 14 0 0,8-1-1 15,7-3 4-15,8 1-5 0,1-1 1 16,6-1 1-16,-3 3-1 0,-4-3-1 0,-4-1 2 15,-7-1-11-15,-12-8 6 0,-8-4 2 16,-7-6 0-16,-5 1 0 0,-8-5-3 16,-4 1-2-16,-2-8 4 0,-4 1 0 15,-7 0 5-15,3-9 2 0,-3-4 2 0,0-6-2 16,-3-2-1-16,0-6-14 0,2-4 10 16,1-7 1-16,3-3-1 0,1-3-4 0,5-2-1 15,6-3-2-15,0 1 4 0,4-1-2 16,5 1-9-16,2 3-8 0,-1 4 12 15,6 3 1-15,0 5-3 0,4 4-1 16,-3 5 3-16,4 4-1 0,2 2 3 16,3 1 1-16,1 1 2 0,1 4 0 0,0 0-2 15,-1 1-3-15,1-7 2 0,0 2-6 0,-1-6 9 16,1 0 3-16,-2-4-9 16,3-3 0-16,-1-8 5 0,-2-1-6 0,-6-3-1 15,2-5 1-15,-3-2-4 0,-6-4 8 16,2 0-1-16,-5 2-2 0,-4-1-3 0,2 7 2 15,-4 1 5-15,-2 6-2 0,0 1 0 16,0 6-2-16,-2 1-1 0,0 7 5 16,-2 2 3-16,7 13 0 0,-1 4 0 0,3 7 1 15,-1 5 2-15,5 7 5 0,1 6-4 16,4 5 5-16,7 18-3 0,3 0-9 16,-1 5 10-16,2 2 1 0,1 1 1 0,0-2-1 15,-1-1 0-15,-5-2-4 0,-1-6 0 16,-8-7 0-16,-2-14-2 0,-7-4 1 15,0-1-2-15,-4-5 7 0,-2-6-2 16,-2-3 3-16,-2-9 2 0,-4-1 0 0,-1-9-5 16,-1-3-1-16,-5-7-3 0,0-14-2 15,-1-5-1-15,-2-13-6 0,-1-8-10 0,0-20-3 16,2-5-9-16,1-3 4 0,4-3-4 16,2 1 1-16,6 15 2 0,0 7-2 15,4 8-1-15,2 1 2 0,0 4 13 16,2 2-3-16,0 5 0 0,2 8-4 0,1-3 3 15,2 7 1-15,-1 3 3 0,0 4 2 16,1 5 1-16,4 1-3 0,0 6 2 0,-1 4-1 16,4 2-4-16,0 2 11 0,0 6-3 15,4 1 5-15,1 3-2 0,3 4-2 16,-6 0 2-16,-1 1 2 0,2-1 3 16,-2-2-5-16,-2-1-1 0,-2-2 5 15,-1-3-7-15,-1 1 8 0,-2-1 0 0,1-2 2 16,-2-5 1-16,-1 1-2 0,1-6 1 0,-1-3 0 15,-1 1-5-15,3-10 1 0,-3-1-3 16,2 0 0-16,0-5 4 0,0 0-2 16,0 1-4-16,2-3 1 0,1 6-2 15,-5 1-2-15,5 1 8 0,-1 3-4 0,1 1-2 16,3 5-1-16,2 3 4 0,-2 2-7 16,5 0 7-16,0 2-4 0,2 1 3 15,7 1 3-15,-2 0 2 0,1-2-4 0,3 0 3 16,-5-2-1-16,7-2-7 0,2-6 8 15,2-1 0-15,0-5-3 0,-1 1 4 16,1-8-5-16,1-6-1 0,-3 0 1 0,-5 0 2 16,-6 2-1-16,-2-4-2 0,-1 2 3 15,-6 1-2-15,-4 1 1 0,-2 4-1 16,-4 1 9-16,-2 6-6 0,-6 1 0 0,-2 1 6 16,-4 4-2-16,0 5-4 0,-5 3 0 15,0 5 5-15,0 1-10 0,1 6 4 16,-2 1-3-16,4 4 0 0,2 3 2 0,1-2 3 15,5 2 2-15,2-6-3 0,2 3 6 16,2-2-3-16,2-3-2 0,3 1 0 16,-1-5 4-16,2-2-4 0,0-2 2 15,4-4-1-15,-2 0 1 0,0 0-1 0,-1-4-5 16,2-2 2-16,-1-2 2 0,-1-1-5 16,-1 1 2-16,-2 2-6 0,0 0 7 15,2 1-4-15,-4 3 6 0,2-3-1 0,-2 2-1 16,-4 3-1-16,10 0-2 0,-10 0 4 15,13 8-2-15,-6-2-4 0,3 1 4 16,1-3-1-16,-3 2 5 0,5-1-4 0,-2 1-12 16,3-6 13-16,-1 0 0 0,0 0-3 15,2-7-3-15,1-1 6 0,2-7-3 16,-2-3-2-16,0 0-2 0,2-9-2 0,-3 1-3 16,-2-2-1-16,0 0 4 0,-3 3-6 15,-4 4 3-15,2 0 1 0,0 4 4 16,-2 4-4-16,-4 3 7 0,2 3 5 0,0 5-2 15,-4 2 9-15,6 17 6 0,-1 2 8 16,1 8 8-16,9 14 3 0,0 8 3 16,3 20 3-16,12 2-6 0,2 8 1 0,9 14-3 15,3 2-3-15,-2 0-1 0,5 3 1 16,-3-9-4-16,-7-18-2 0,-6-5-4 16,-4-9 1-16,-8-13-1 0,-1-11 2 15,-6-8 19-15,-4-6 6 0,-4-8-4 0,-1-5-6 16,-8-8-5-16,5 2-2 0,-22-25-3 15,2 2-5-15,-7-12-3 0,-13-18-9 0,0-4-7 16,1-12-9-16,3-3-9 0,2-3-4 16,5 0 0-16,5 2-3 0,4 7 2 15,6 10-5-15,6 9 7 0,6 8 3 16,2 7 2-16,4 4-2 0,2 0 3 0,6 6 4 16,0 3 1-16,0 4-3 0,4 5 3 15,-2 6-2-15,1 2 1 0,-4 7 5 0,2 2-8 16,-1 6-1-16,-4 0 7 0,1 9-3 15,-4-4-10-15,-1 4-13 0,-2-8-6 16,-4 6-11-16,4-4-4 0,-2-4-22 16,0 0-12-16,0-1-22 0,0-5-18 0,2-1-1 15,2-2 1-15,0 0 11 0,-4-3 10 16,17-6 11-16,-8 3 8 0,3-1 10 16,3-1 7-16,-3-1 15 0,4-2 14 15,-2-2 13-15,1 0 6 0,2-6 14 0,0-2 10 16,-2 2 9-16,4-12 1 0,-5 0 10 15,4-4 6-15,-4-5 4 0,1-6-5 0,-2-2 5 16,0 0-3-16,-5 5-1 0,0 0-5 16,-1 6 2-16,-2-5 4 0,-3 12 7 15,0 0-5-15,0 6 0 0,-2 3-1 16,0 2-1-16,-2 2-7 0,0 4 3 0,0 3-3 16,0 3-6-16,2 4-2 15,0 0 0-15,4-4-1 0,-4 4-1 0,0 0 3 0,20 6-1 16,-9-2-7-16,4 1 8 0,2 3-7 15,-3 2 4-15,4 1-7 16,-2 3 0-16,-3 4 3 0,-2 3 0 0,-5 0-2 16,-1 7 3-16,-5-2-4 0,-5 0-2 0,1 1 4 15,-4 0-1-15,1-3-3 0,-2-3 0 16,3 0-1-16,2-4-4 0,-2-1 0 16,4-2 6-16,0-3 4 0,2-2-3 15,2-1 4-15,2-1 6 0,6-4 4 16,1-6-4-16,2 0 1 0,4-3-3 0,3-4 7 15,0 0-1-15,6-8-3 0,-1-1 3 0,-2-2 0 16,2-4 0-16,-3 0-3 0,-1-1 4 16,-2-3-5-16,-2 0 9 0,-3 3-1 15,-2 2 2-15,-2 2 5 0,-4 3 2 0,0 4 7 16,-4 0 0-16,-2 3-1 0,-2 5 1 16,0 1 0-16,-2 4 3 0,4 2-2 15,0 0 8-15,-14 11-4 0,12-3 0 0,2 0-2 16,6 1-4-16,0 3-1 0,4-3-6 15,5 0 3-15,6 1-6 0,2-4-2 16,7-1-2-16,0-2-1 0,1-3-20 16,1 0-25-16,2-3-33 0,0 0-37 0,-5 1-38 15,-3-2-41-15,-3-1-470 0,-3 4 218 16,-6-1 144-16</inkml:trace>
  <inkml:trace contextRef="#ctx0" brushRef="#br0" timeOffset="77363.8667">7124 16617 104 0,'-23'19'130'0,"10"-4"0"15,9-5-4-15,8-4 0 0,11-5 4 16,13-4-7-16,24-11-6 0,47-26-4 16,18-9-5-16,12-12 3 0,49-23-8 0,17-11 1 15,23-10 5-15,11-10 7 0,16-3-9 16,13-11 1-16,13 3 3 0,6 2-8 16,88-29-9-16,-88 39-8 0,-4 5-4 15,-2 5-5-15,-5 3-5 0,1 8-8 0,-17 0-6 16,-13 7-5-16,-17 0-6 0,-12 13-3 15,-20 2-9-15,-43 19-1 0,-10 0-2 0,-15 6-10 16,-12 7 3-16,-29 8-7 0,-12 6-10 16,-18 7-10-16,-9 2-9 0,-10 6-16 15,-9-1-21-15,-2 4-28 0,-4 1-30 16,-7 5-37-16,-2 1-49 0,-6 0-50 0,0 0-501 16,0 0 253-16,0 0 167 0</inkml:trace>
</inkml:ink>
</file>

<file path=ppt/ink/ink1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5T06:24:45.672"/>
    </inkml:context>
    <inkml:brush xml:id="br0">
      <inkml:brushProperty name="width" value="0.05292" units="cm"/>
      <inkml:brushProperty name="height" value="0.05292" units="cm"/>
      <inkml:brushProperty name="color" value="#FF0000"/>
    </inkml:brush>
  </inkml:definitions>
  <inkml:trace contextRef="#ctx0" brushRef="#br0">25158 1192 145 0,'-4'-4'155'16,"2"-1"-1"-16,-2 1-8 0,4 4-5 0,-5-6-13 16,1 2-10-16,4 4-10 0,-4-5-10 15,4 5-13-15,0 0-5 0,0 0-5 16,0 0 1-16,0 0-3 0,4 21-4 16,0-6-3-16,1 4 4 0,-3 7 2 0,-2 6 2 15,-5 10 1-15,-3 8-2 0,-7 21-2 16,-8 2 2-16,-5-1 0 0,-10 0-2 15,-13 12 3-15,-8-6 0 0,-7-6-1 0,-1 0 0 16,4-20-1-16,-1 0 5 0,1-9-4 16,-3 1-7-16,3-6 0 0,-2-3-1 15,7-5-5-15,7-5-6 0,9-6 1 0,1 1-5 16,7-3-4-16,2-4 1 0,5 0-12 16,1-4-4-16,4 1 2 0,0-1-8 15,3 1 0-15,2-5-2 0,2 3-4 0,3-2-11 16,2-2-10-16,-2-1-15 0,2 0-20 15,2 0-26-15,1-1-23 0,1 0-23 0,6-2-19 16,-9 2-17-16,9-2-20 16,0 0-13-16,0 0-8 0,0 0-10 0,0 0-9 15,11 8-501-15,-11-8 240 0,9 1 158 16</inkml:trace>
  <inkml:trace contextRef="#ctx0" brushRef="#br0" timeOffset="399.835">24030 2486 106 0,'0'-6'152'0,"0"6"-4"0,0 0-14 15,0 0-13-15,-2-7-9 0,2 7-11 16,6-4-6-16,-6 4-7 0,17 1 11 0,-4-1 0 15,2 6 1-15,10 0 1 0,3 1-2 0,6 5 1 16,2 3-5-16,8 4-2 0,15 12 0 16,0 1-5-16,-1 4-6 0,-5 4-3 15,-5 2-4-15,-1 6-1 0,-9 1-7 16,-2 3-2-16,-11-4-2 0,-7-7-4 0,-8 5-1 16,-2 0-2-16,-4-6-3 0,-2 0-1 15,-4 3 3-15,-2-5-5 0,-2 3-8 0,-2-3 3 16,-4-3-6-16,2 3-3 0,-2-6-1 15,-1-2-2-15,0-1-3 0,2-6-3 16,-1-1-2-16,4-3-4 0,-4 1-4 0,6-6-11 16,-2 1-18-16,2-5-22 0,2 1-33 15,-1-3-39-15,-1 0-36 0,4-2-29 16,-1-2-23-16,3-4-37 0,-4 3-555 16,4-3 267-16,0 0 176 0</inkml:trace>
  <inkml:trace contextRef="#ctx0" brushRef="#br0" timeOffset="1182.0232">25315 1099 127 0,'0'0'131'0,"0"0"7"0,0 0 3 0,4 22 2 15,-4-5 1-15,0 1 1 0,-2 9-2 16,4 1-4-16,-4 5-5 0,4 6-4 16,0 5-7-16,4 10-8 0,-1-1-6 15,5 21-9-15,1-12-5 0,8 6-5 0,5-4-12 16,2 1-2-16,4-4-8 0,9-4-7 16,3-1-1-16,5-6-9 0,7-5-5 0,5-4-2 15,5-4-6-15,-1-6-3 0,4-5-2 16,0-3-5-16,-9-8-1 0,-8-3-5 15,1 1-1-15,-7-7-5 0,-3 0-1 16,-1-3-1-16,-9 3-1 0,-1-4 0 0,0 2-2 16,-7-1-1-16,0 0 0 0,-4 0-1 15,-1 0-1-15,-2 0 2 0,-3-2-12 16,0 2-8-16,-5-3-28 0,3 0-21 0,-3 0-35 16,-8 0-29-16,10 2-28 0,-10-2-21 15,9 0-15-15,-9 0-18 0,0 0-449 16,3 6 222-16,-3-6 147 0</inkml:trace>
  <inkml:trace contextRef="#ctx0" brushRef="#br0" timeOffset="1562.9514">26491 2344 63 0,'0'0'182'16,"-12"0"-6"-16,12 0-2 0,-17 2-3 0,2 6-3 16,-2 1-7-16,-1 4-2 0,-10 3-5 15,0 5-2-15,-3 6-9 0,-1 3-8 0,-15 16-1 16,3 1-6-16,1 2-7 0,3 2-8 16,4 2-5-16,5 2-7 0,1 2-7 15,8-5-11-15,6-9-5 0,3 7-4 16,0-4-13-16,5 0 0 0,3-4-2 0,5-3-9 15,0 2-5-15,5-5-3 0,1 0-6 16,5-1-6-16,2-2-1 0,1-1-4 16,4-4-2-16,-2-2-3 0,3-1-1 0,0-2-4 15,2-2-2-15,-3-2 2 0,-4-4-11 16,-1 1 0-16,0-3-14 0,-1-1-9 16,-3-3-15-16,-1-2-20 0,-4 4-29 0,3-6-31 15,-1 2-33-15,-1-3-42 0,-1 0-40 16,-4-4-636-16,2 2 294 0,-2-2 194 15</inkml:trace>
  <inkml:trace contextRef="#ctx0" brushRef="#br0" timeOffset="2240.9921">24441 3573 105 0,'0'0'148'0,"0"0"-16"16,0 0-4-16,0 0-9 0,0 0-5 16,0 0-4-16,0 0-1 0,0 0-2 0,0 0-4 15,0 0 4-15,-5-3-2 0,5 3-5 16,0 0 2-16,5-10-7 0,-5 10 0 16,6-9-7-16,4-3-2 0,2 2-4 0,4-1-9 15,3-5-6-15,11 0-3 0,6-5 1 16,8 0-1-16,17-7-6 0,7-1 0 15,2 6-7-15,2-2-3 0,2 6-5 0,3 0-3 16,-2 6-3-16,-8 1-2 0,-13 7-4 16,-5 1-3-16,-1 4-1 0,3 2-4 15,3 3-4-15,-1 1 1 0,-3 3-1 0,-1 3-3 16,-9-3 0-16,5 4-3 0,-7 2-3 16,-4-5 1-16,-1 6-1 0,-1-4-1 15,-4 1-1-15,-3-2 0 0,-4 1 1 0,-2-1-3 16,1 0-2-16,-6-3 2 0,1 0-4 15,-2-1-8-15,-3-1-10 0,1-1-21 16,-3 1-21-16,0-2-22 0,2 2-36 16,-4-4-34-16,0 1-48 0,-2 0-609 0,-4-3 274 15,6 1 182-15</inkml:trace>
  <inkml:trace contextRef="#ctx0" brushRef="#br0" timeOffset="3158.6556">23643 2339 57 0,'0'0'142'0,"-11"0"-4"0,11 0 1 16,0 0-7-16,0 0-5 0,0 0 0 0,-8-1-11 15,8 1-10-15,0 0-7 0,0 0-15 16,0 0-3-16,0 0-5 0,0 0-2 15,45 7 1-15,-23-1-6 0,6 3-6 16,8 7-1-16,4 2-8 0,0 5 0 0,0 2-2 16,15 9-3-16,-3 3-6 0,-4 2 3 15,-7-4-1-15,3 9 0 0,-13-6 0 0,-3-3-1 16,-2 5 2-16,-6-1 0 0,-3 3 2 16,-2 0 0-16,-4 1-1 0,-5-2-2 15,-2 0 2-15,-4-1-5 0,0 1 2 0,-4-1-3 16,0-1-5-16,-4-2 0 0,1 1-3 15,-1-4-1-15,-1 0-4 0,-1-2-2 16,1-2-7-16,1-5 1 0,0-3 2 0,-2-1-7 16,4-4-7-16,0-2-10 0,0 1-17 15,0-5-23-15,1-2-21 0,1 0-28 16,-1-1-19-16,1 2-26 0,4-4-32 0,-4-3-49 16,2 2-506-16,2-5 246 0,-4 5 162 15</inkml:trace>
  <inkml:trace contextRef="#ctx0" brushRef="#br0" timeOffset="4126.0805">24097 3244 90 0,'0'0'92'16,"-4"-4"-6"-16,4 4-2 0,0 0 1 15,0 0 4-15,0 0 3 0,-2 15-7 0,-2-7-1 16,2 3-2-16,0 1 3 0,0 4-6 15,-4 2 0-15,0 3-6 0,-2 2-1 16,0 0-4-16,0 2-4 0,-3 3-3 16,-1 0-24-16,1 5-1 0,-4-2-3 0,3 0 5 15,-4 1 0-15,0-2 1 0,-1-2 1 16,0 3-1-16,-2-2 5 0,-1-4 1 0,2 1-6 16,-2-2 0-16,4-6-5 0,-1 1 0 15,2-2-10-15,-2-2 0 0,0 1 1 16,2-3-7-16,1 0 1 0,1-3 0 15,2-1-9-15,-2 1 1 0,3-3-8 0,0 0-9 16,0-1-16-16,2 0-15 0,0 0-23 16,2 0-17-16,-1-1-23 0,1 2-25 0,-1-6-26 15,3 4-380-15,-2-4 181 0,2 2 119 16</inkml:trace>
  <inkml:trace contextRef="#ctx0" brushRef="#br0" timeOffset="5131.8302">23808 3992 15 0,'0'0'117'0,"0"0"-11"16,0 0 4-16,0 0 0 0,0 0 2 16,15-16-4-16,-3 7 3 0,8 1-3 15,2-3 2-15,12-3 0 0,7-4-3 0,7 0 3 16,25-9 2-16,7 0-1 0,6 2 1 16,27-5-5-16,-1 1-2 0,-2 1-6 0,-13 7-6 15,18-4-8-15,-22 7-5 0,-2 2-5 16,2 1-8-16,-8-1-4 0,-1 5-5 15,-3-3-5-15,-14 6-7 0,-9 2-3 16,-3-3-5-16,-3 3-4 0,-3 3 2 0,-5-1-8 16,-1 3-4-16,-1-1 3 0,-6-1-7 15,1 6-2-15,-4-3-1 0,-1 3-2 16,0 0-2-16,0 0-1 0,-5 2 0 0,-1 3 0 16,-2-2-3-16,0 4 2 0,-3-3-3 15,0 4 0-15,-2 1-1 0,1 0 1 16,-4-1-2-16,-1 0 1 0,0-2-1 0,-2 3-1 15,-1 0 0-15,1-3-1 0,-2 1 1 16,-1-1-2-16,-2 0 0 0,4 0-1 16,-4-2 1-16,-2 0-2 0,0 0 1 0,3 0 0 15,-5-2-1-15,3 1 1 0,-1-1-1 16,-2 1 0-16,1-3-1 0,-1 1 3 16,0-1-1-16,-4-3-1 0,6 6 1 0,-4-1 0 15,2-4-2-15,-4-1 1 0,4 3-2 16,-4-3-6-16,8 4-3 0,-8-4-5 0,0 0-4 15,0 0-4-15,6 4-4 0,-6-4-9 16,0 4-11-16,0-4-10 0,0 0-13 16,0 0-13-16,0 0-21 0,0 0-24 15,-2 7-27-15,2-7-27 0,0 0-535 0,0 0 244 16,-12 5 161-16</inkml:trace>
  <inkml:trace contextRef="#ctx0" brushRef="#br0" timeOffset="6080.8403">23814 1979 107 0,'-19'-8'138'0,"19"8"-22"0,0 0-13 0,0 0-4 15,0 0-8-15,0 0-1 0,0 0-1 16,0 0-3-16,38-1 0 0,-18-2-3 15,0 0-9-15,8-1-2 0,1-2-1 0,5-3-6 16,4-1 0-16,7-4 4 0,1 0 0 16,1-8 0-16,17-4-1 0,-1-3-1 15,1-3-3-15,-5-2 2 0,0-3-2 0,-1-2 3 16,-3-7-3-16,-5 0-6 0,-3-4-1 16,-1-1-5-16,-3-2-4 0,-1-1-6 15,-8 1 0-15,-5 7-4 0,-5 8 1 0,-4-2-1 16,0 4 3-16,-5 2-3 0,-3 0-2 15,1 3 0-15,-2 0-3 0,-3 1 0 16,-2 5-7-16,0 1 5 0,0 0 0 16,-2 3-5-16,-2 2-3 0,0 3 0 0,2-1 0 15,-4 0-4-15,2 5-4 0,-2-1 3 16,0 1-5-16,0 3 1 0,2-1-3 16,-2 1-3-16,-2-1-3 0,2 2-9 0,0 1-9 15,0-1-17-15,0 2-18 0,-2 0-27 16,2 6-26-16,0-9-28 0,0 9-25 15,0-6-38-15,0 6-581 0,2-6 263 0,-2 6 173 16</inkml:trace>
  <inkml:trace contextRef="#ctx0" brushRef="#br0" timeOffset="6795.6343">25645 935 34 0,'-4'-8'128'0,"1"5"-3"0,3 3 2 16,0 0-5-16,-6-7-9 0,6 7-4 0,-2-4-3 16,2 4-1-16,0 0-8 0,0 0 0 0,0 0 0 15,-14 8-2-15,7 1-5 0,-2 3-4 16,-1 6 1-16,-2 1-2 0,-2 10 1 15,2 1 2-15,1 6-4 0,1 9-9 16,2 2-3-16,1 4-5 0,4 2-1 0,6 4-5 16,1-1-4-16,5 1-7 0,5 14-5 15,-1-15-5-15,11 10-5 0,-2-5-1 0,4-11-3 16,-3-11-3-16,15 11-2 16,-4-13-2-16,-2-6-4 0,2-2-1 0,2-2-2 15,2-5-2-15,-2-1-2 0,-2-6 1 16,0-2-3-16,-1-1-1 0,-1 0 0 0,0-3-2 15,-5-3-1-15,-1 0-1 0,-2-2-1 16,-4 2 0-16,-1-1 0 0,-1-4 0 16,-6 1-1-16,3 2 1 0,-4-3 1 15,1 2-2-15,-1-1-1 0,-3-1-2 0,3-1-9 16,-5 3-11-16,3-3-22 0,-9 0-24 16,12 0-35-16,-12 0-42 0,14-3-58 15,-14 3-579-15,6-3 265 0,-2-1 175 0</inkml:trace>
  <inkml:trace contextRef="#ctx0" brushRef="#br0" timeOffset="7797.0642">26232 3589 74 0,'2'3'88'16,"0"3"-7"-16,0-2 2 0,0 0-5 15,-2-4-3-15,2 7-1 0,0-3-1 16,-2-4 7-16,4 2 3 0,-4-2 9 0,0 0-1 16,0 0 3-16,0 0-2 0,11-13 3 15,-9 3 4-15,0-1-1 0,0-1-3 16,0-4-6-16,-2-3-2 0,0-5-7 0,0-4-7 15,0-5-5-15,0-4-5 0,0-6-9 16,-2-1-3-16,4-9-4 0,0 0-6 16,5-1-4-16,-1-2-3 0,11-15-4 0,3 5-6 15,-2 11 0-15,8-5 0 0,-3 11-7 16,-2 7 0-16,2 1-1 0,1 6-4 16,3-2-7-16,-3 7 8 0,2-1-2 15,-2 6-3-15,-3 3 0 0,1 0 1 0,-2 8-3 16,-2-4-2-16,-2 5 3 0,2 0-1 15,-6 1 0-15,-1 1-6 0,-1 3 6 0,1 1-1 16,-4-1-3-16,1 2-2 0,-2 1 2 16,0-1 0-16,1 0-2 0,-1 2 0 15,-1 0-1-15,-1 0-1 0,0 1-8 16,0-1-9-16,-4 4-22 0,6-5-16 0,-6 5-29 16,7 0-30-16,-7 0-29 0,0 0-35 15,4 11-458-15,-2-6 217 0,0 3 143 16</inkml:trace>
  <inkml:trace contextRef="#ctx0" brushRef="#br0" timeOffset="8910.7805">25859 3600 88 0,'0'0'104'0,"-2"-5"-3"16,2 5-8-16,0 0-3 0,0 0-7 16,0 0-8-16,0 0-1 0,0 0-7 15,0 0 0-15,0 0 0 0,21 7-2 0,-6 1 5 16,1-1-8-16,6 3-1 0,3 1 4 16,5 3-7-16,4 1-2 0,-2 2-15 15,7 1 4-15,-1 1-3 0,3 1-3 16,-1-1-2-16,-4 3-3 0,-4-8-7 0,-3 3-2 15,1-1 0-15,-6-3-5 0,-3-2 1 16,-1 1-2-16,-2-3-1 0,-2 1-4 0,-2-2 1 16,-4-1-3-16,3-1 0 0,-5 0-4 15,0-1-5-15,1 0-9 0,-2 0-12 16,-3 1-30-16,0-3-27 0,0 1-31 16,-4-4-43-16,4 3-328 0,0 0 162 0,-4-3 107 15</inkml:trace>
  <inkml:trace contextRef="#ctx0" brushRef="#br0" timeOffset="9446.2289">26665 2680 9 0,'0'-6'108'0,"0"1"2"15,0 5-1-15,0-8 1 0,0 8-5 16,0-6-7-16,0 6 3 0,0-6-7 0,0 6-5 16,0 0-10-16,0 0-5 0,0 0 2 15,-21 16-1-15,9-1-4 0,-2 7-4 0,-4 9 1 16,-4 7 0-16,1 6-2 15,-7 17-5-15,2 2-3 0,0 4-8 0,5-2-3 16,-1-1-7-16,6-8 0 0,3-7-2 16,2-1-7-16,1-1 0 0,3 3-2 15,3-8-5-15,0-1-2 0,2 4 0 0,0-7-3 16,2 2-6-16,2-2 0 0,-2-6-6 16,2-1-15-16,2-3-7 0,-2-2-23 15,0 1-6-15,1-2-12 0,1-6-20 0,-2 1-17 16,0-4-22-16,0-1-26 0,-2-3-382 15,2 0 178-15,-2-5 117 0</inkml:trace>
  <inkml:trace contextRef="#ctx0" brushRef="#br0" timeOffset="10296.3195">24184 3559 19 0,'-12'-2'117'0,"2"2"0"0,-8 3-4 15,1 1 6-15,1 2 1 0,-8 6-3 0,3-3-6 16,-2 4-4-16,-3 4-6 0,1 2-9 15,1-2-9-15,4 4-4 0,2-1-7 0,1 0-6 16,7 1-8-16,-2-1-5 0,5 0-7 16,2-1-3-16,5 0-8 0,5-2-6 0,4-1 2 15,3-1-1-15,7 0-4 16,5-3-4-16,-2-5-8 0,4 1-7 0,2-4 2 16,1-4-6-16,-1-2 0 0,0-2-3 15,1-2-3-15,-3 0 5 0,-4-5 5 0,0 0-4 16,-3-3 2-16,0-3 2 0,-4-4 0 15,-5 0 2-15,0 0-3 0,-4-2 3 16,-4 1-3-16,-4-1 3 0,-6 0 0 16,-2 2-7-16,-2 2 1 0,-3 2 0 0,-4 1 0 15,-4 3 1-15,1 1-1 0,-1 1-1 16,0 5-15-16,0-1-8 0,-1 3-25 0,5 3-22 16,0-1-21-16,2 2-24 0,4 0-21 15,0 2-361-15,5-1 168 0,2 2 112 16</inkml:trace>
  <inkml:trace contextRef="#ctx0" brushRef="#br0" timeOffset="11650.1537">26589 2102 6 0,'2'-6'96'0,"-2"1"0"16,3 2-3-16,-3 3 3 0,0-6-8 16,0 6-4-16,0-6-11 0,0 6-8 0,0 0 2 15,0 0-2-15,0 0-6 0,-18 12-5 16,12-6 1-16,2 2-11 0,-3 6 3 15,3 0-8-15,-2 1-1 0,2 0-3 16,4 0-3-16,-2 2 4 0,2 3-11 0,4-1 0 16,0-2-14-16,2-1 12 0,5 2-1 15,-1-4-3-15,6 0-1 0,2 0-5 16,4-5 2-16,-2 2 4 0,2-6 3 0,-1-3 6 16,1-1 10-16,-2-2 13 0,-3-5 5 15,2 0 5-15,0-4 0 0,-1 0-1 0,-4-7-1 16,-2 1-1-16,-2-1-5 0,-4 0 1 15,-4-3-6-15,-2 1-1 0,-2 0-8 16,-7 0-3-16,-4 1-2 0,-1 0-7 16,-4 3 0-16,0-1-4 0,-3 4-2 0,-1 1-17 15,2 2-27-15,0 2-27 0,1 2-36 16,2 4-43-16,0-1-72 0,7 2-437 16,-6 0 217-16,2 0 143 0</inkml:trace>
  <inkml:trace contextRef="#ctx0" brushRef="#br0" timeOffset="12380.7521">23994 2067 37 0,'-12'-4'116'0,"-2"2"-12"0,2 2 3 16,-1 0-4-16,0 0 5 0,-4 3-13 16,1 2-5-16,-2 0 2 0,2 3-10 0,-3 4-4 15,2-1-9-15,-2 4-5 0,1 0-3 16,4 1-8-16,2 3-2 0,0-2-6 15,6 0-3-15,2-2-7 0,2 0-1 16,4 3-6-16,2-6-3 0,2 4-4 0,8-5-3 16,-2 0 3-16,3 0-2 0,4-5-1 15,0-1-2-15,0-3-4 0,2-1 1 0,1-2 6 16,-4-1 0-16,6-6 2 0,-5-1 6 16,1-3-2-16,-2-3-2 0,-3-4 0 15,-3 0 2-15,-3-2-4 0,-3-2-2 0,-4 2-2 16,-4 2 2-16,-6-4-6 0,-3 4-1 15,-6 2 2-15,-3 1-3 0,-4 3-3 16,-2 4-2-16,-1 0-10 0,-1 3-12 16,1 0-19-16,4 4-13 0,0 2-20 0,3 0-29 15,4 2-32-15,2 2-409 0,4 0 183 16,4 0 120-16</inkml:trace>
  <inkml:trace contextRef="#ctx0" brushRef="#br0" timeOffset="12982.5895">25218 1082 58 0,'-7'-5'83'16,"0"2"-2"-16,3-1-3 0,-2 0-6 0,-2 2-8 16,2 1-8-16,6 1-3 0,-18 0-6 15,10 0 0-15,-1 3 1 0,-1 1-7 0,2 2-1 16,-1 0-10-16,2 6 1 0,1-1-9 16,2 4 6-16,2 0-4 0,0 1-6 15,4-1-3-15,2 2-1 0,4-2 3 0,3-2-10 16,2 3 5-16,4-3-1 0,0-4-4 15,2-3 3-15,2 0 3 0,0-6 3 16,2 0 3-16,3-4 4 0,0-4 4 16,-4-3 2-16,6-6 1 0,-5-1 1 0,-1-2-2 15,-6-3-3-15,2-4 1 0,-10 2-2 16,-2 0-2-16,-4-3-4 0,-4 1 3 0,-6-3-3 16,-7 1-4-16,-4 1 5 0,-3 4 0 15,-5 2-1-15,-1 3-4 0,-2 4-5 16,2 3 5-16,0 5-2 0,1 1-5 0,3 4-2 15,1 4-10-15,2 4-11 0,4 1-20 16,-3 5-19-16,8-2-24 0,0 7-33 16,2-3-310-16,2 5 143 0,0-1 95 15</inkml:trace>
  <inkml:trace contextRef="#ctx0" brushRef="#br0" timeOffset="15187.6287">26113 3677 100 0,'32'9'108'0,"-3"4"-6"0,-1 4 4 16,-3 2-6-16,7 10 0 0,0 5-4 16,8 16-6-16,-2 7-3 0,0 4-4 15,-2 2-5-15,-2 1-10 0,-2 3-3 0,-2 0-3 16,-5 1-3-16,0-2-5 0,-2 2-3 15,-5-1-5-15,-2-2-1 0,1 5 5 16,-6-9 2-16,-3-8-9 0,1 0-3 0,-3 5-5 16,0-1-2-16,-2 0-5 0,3-2-3 15,-5 2 0-15,1-4-8 0,-3-4-11 16,2 1-8-16,0-9-15 0,-2-3-3 16,2-6-19-16,-4-1-13 0,4-3-19 0,-2-4-14 15,0-4-13-15,0-5-19 0,2-1-16 16,-2-3-282-16,-2-5 141 0,4-1 93 0</inkml:trace>
  <inkml:trace contextRef="#ctx0" brushRef="#br0" timeOffset="15620.4622">26496 3417 39 0,'0'0'107'15,"-2"-7"-7"-15,2 7 5 0,0 0-2 16,11 19 6-16,-3-4 1 0,4 8 1 15,10 12-5-15,16 27-3 0,3 5-3 16,9 16 0-16,3 7-5 0,4 4-5 0,-5 4-4 16,2-1-9-16,-5 1-7 0,-5-3-5 15,-3-2-2-15,-10-15-9 0,-6 0 0 0,-2 1-4 16,-3-5-3-16,-6-1-5 0,-3 1-2 16,-4-13-6-16,-3-10-1 0,-4-6 1 15,0 1-4-15,-2 0-4 0,0-2 1 16,-3-2-3-16,0-2-3 0,-1-2-3 0,2-4-5 15,0-5-11-15,0-2-17 0,0-5-18 16,0-3-22-16,-1 0-21 0,3-3-24 0,-3-2-24 16,3-7-15-16,-2 0-28 0,2-5-370 15,2-2 182-15,0 0 121 0</inkml:trace>
  <inkml:trace contextRef="#ctx0" brushRef="#br0" timeOffset="18108.9118">24106 3584 113 0,'-4'-5'108'0,"4"5"-8"0,-5-3-4 16,5 3-4-16,0 0-8 0,-8-5-3 0,8 5-1 15,-6-4-6-15,6 4-6 0,-8 0-8 16,8 0-9-16,-11 0 2 0,11 0-6 15,-13 3-2-15,5 0-3 0,-3 3-6 16,-2 0 2-16,3 4-1 0,-1-1-3 0,1 3-1 16,-4 4-1-16,4 2-6 0,0-1 0 15,2 4-4-15,-1-2 0 0,5 1-5 16,1-1 2-16,1 2-3 0,2 1 1 16,5-2-5-16,-1 0 1 0,7 1-5 0,-1 0 1 15,4-4-1-15,4-4-1 0,1 0 0 16,4-3 0-16,0 0-4 0,1-5-2 15,-1-2-1-15,-2-3-2 0,2 0 7 0,-1-1-5 16,-2-2 2-16,4-3-6 0,-5 0 7 16,0-6-6-16,-4 3 0 0,-1-8 5 15,-2 3 2-15,0-3 5 0,-6 2-4 0,-2 0 5 16,-4-2-6-16,0-1 2 0,-2 3 5 16,-4 2-7-16,0 0 3 0,-4 1 0 15,-4 0-5-15,2 3 5 0,-3 2-6 0,0 1 1 16,-2 0 1-16,1 2-1 0,-2 1 0 15,0 0-8-15,0 3-13 0,4 0-16 16,-5 3-24-16,1-3-22 0,6 1-15 0,-2 1-30 16,2-2-319-16,4 3 151 0,0-2 100 15</inkml:trace>
  <inkml:trace contextRef="#ctx0" brushRef="#br0" timeOffset="18938.7178">26650 2267 33 0,'-8'9'86'0,"2"4"-2"0,0 2-9 0,-2 2 3 16,4 3-10-16,-2 3-10 0,4-2-4 15,0 0-4-15,2 1-4 0,0 2-6 16,2-2-4-16,2 0-1 0,2 2-1 0,4-3 2 16,0-2-9-16,2-3 3 0,3-1 0 15,2-2 4-15,-2-5-4 0,2-1 8 16,2-3 0-16,0-2 4 0,0-4 4 15,0-2 0-15,3-3 5 0,-4-5 0 0,0-1-4 16,-4-3 2-16,-1-3-9 0,-5-1 2 16,1-2-2-16,-5 3-5 0,-4-2-1 0,-4 0-4 15,-3 0-2-15,-3 0 0 0,-3 2-5 16,-6 2-3-16,0 0-3 0,0 4-4 16,-2-1-7-16,2 3-12 0,0-1-14 15,2 4-27-15,0 1-23 0,4 1-25 0,-1 3-36 16,3-1-332-16,2 2 158 0,1 1 104 15</inkml:trace>
  <inkml:trace contextRef="#ctx0" brushRef="#br0" timeOffset="20005.9782">26887 2194 71 0,'16'-19'134'0,"-4"8"6"0,2-2 4 16,8-6 5-16,3-5-4 0,5-8-2 0,2 0-11 15,12-18-2-15,-1 0-5 0,-3-5-9 16,2-1-10-16,-1-2-1 0,-4-1-11 15,1 0-6-15,-4 2-7 0,-2 2-9 16,-7 9-9-16,-3 5-4 0,-6 4-5 0,0 4-5 16,-2 2-3-16,-1 0-6 0,-5 4-4 15,1 2-3-15,0-1-2 0,-3 1-4 0,0 2-2 16,-2 0-3-16,2 2 1 0,-2 3-6 16,2 1-3-16,-2 3 1 0,-2 1-3 15,0 1-1-15,0 0 1 0,0 3-2 16,0-1-3-16,-2 3 0 0,2-1 0 0,-2 0-3 15,0 3-9-15,0-1-8 0,0 6-12 16,0-8-20-16,0 8-15 0,-2-6-24 16,2 6-22-16,0 0-10 0,0 0-7 15,0 0-22-15,0 0-16 0,-17 12-423 0,10-6 199 16,1 1 131-16</inkml:trace>
  <inkml:trace contextRef="#ctx0" brushRef="#br0" timeOffset="20656.9424">27203 2301 35 0,'0'0'142'0,"0"0"-2"0,0 0-4 15,17-12-2-15,-7 5-1 0,1-5-1 16,6-3-7-16,4-2 3 0,3-6-8 0,2-5-7 15,4-7-5-15,11-15-6 0,-1-4-11 16,0-9-8-16,1-2-7 0,-1-6-6 16,8-12-7-16,-9 12-10 0,-4 3-5 0,3-2-2 15,-2 4-6-15,-4 5-6 0,-5 4-4 16,-1 11-1-16,-9 10-3 0,0 6-1 0,-4 2-1 16,-3 3-3-16,1 4-3 0,-2 0 2 15,-3 3-2-15,0 3-1 0,-2 2 0 16,2 0-5-16,-4 1 4 0,6 3-2 15,-6-1-2-15,2 0-3 0,-2 2 1 0,2 1-3 16,-4 0-1-16,2 1 1 0,0 0-3 16,0 2-9-16,0-1-13 0,0-1-11 0,0 2-20 15,-2 4-16-15,5-5-22 16,-5 5-24-16,2-6-21 0,-2 6-14 0,0 0-14 16,0 0-416-16,0 0 196 0,0 0 129 15</inkml:trace>
  <inkml:trace contextRef="#ctx0" brushRef="#br0" timeOffset="21284.3538">27258 2567 64 0,'0'0'118'0,"0"0"0"0,0 0-2 15,0 0-7-15,0 0-3 16,0 0-4-16,0 0-6 0,0 0-10 0,0 0 4 15,0 0-9-15,8-13-3 0,-8 13-6 16,0 0-9-16,0 0-3 0,0 0-9 0,7-2-3 16,-7 2-4-16,0 0-4 0,0 0-4 15,21 6 1-15,-8-4 1 0,3 5-5 16,8 3 2-16,8 2-1 0,1 3-2 16,9 4-2-16,3 2-1 0,17 13-1 0,-1 1-2 15,0 1-2-15,3 2-2 0,-5 0-4 16,1 2 3-16,-1-3-5 0,-7 2-1 15,-9-9-3-15,-5-1 2 0,-2-2-6 0,-2-2 3 16,-3-1 1-16,-5-4-4 0,-1 3 0 16,-1-4-2-16,-6-5 2 0,0 3-2 15,-2-4-1-15,-3-3-13 0,0 0-11 0,0-2-17 16,-3-1-28-16,-2 1-28 0,0-2-35 16,-2-3-40-16,-4 1-378 0,2-2 185 15,-4-2 123-15</inkml:trace>
  <inkml:trace contextRef="#ctx0" brushRef="#br0" timeOffset="21882.5776">27002 2727 25 0,'-2'-6'144'0,"2"6"-14"16,0 0-2-16,0-5-6 0,0 5-7 0,0 0-6 15,-2-6-5-15,2 6-10 0,0 0-3 16,0 0-7-16,0-6-3 0,0 6-5 16,0 0-4-16,0 0-4 0,2-5-5 0,-2 5-2 15,0 0-9-15,0 0-7 0,0 0 5 16,0 0-6-16,0 0-4 0,0 0-1 16,0 0-6-16,0 0 1 0,20 14 0 15,-6-6 6-15,2 6-3 0,6 5 5 0,5 4-1 16,7 4-2-16,19 15-1 0,2 1-6 15,7 3-1-15,-1 1 0 0,3-1-3 0,-1 4-6 16,1-1 2-16,-3 0-5 0,-2-4-3 16,-7-1 0-16,0-2-2 0,-12-8 0 15,-7-5-2-15,-1-1 1 0,-2-1-3 16,-5-2 1-16,-3-2-1 0,1-1 3 0,-4-1-3 16,-4-2 1-16,-1 0-1 0,2-2 1 15,-6 1-1-15,0-3 1 0,-1-3-9 16,0 3 6-16,-1-4-5 0,-2 0 3 15,1-3 1-15,-3 2-2 0,2-3 2 0,-4 1-8 16,4-1-6-16,-1-1-17 0,0-4-22 16,-1-1-19-16,-2 4-25 0,0 1-28 0,-2-6-39 15,4 3-40-15,-4-3-445 0,0 0 218 16,0 0 144-16</inkml:trace>
  <inkml:trace contextRef="#ctx0" brushRef="#br0" timeOffset="22834.5431">28128 956 23 0,'0'0'108'0,"0"0"-12"0,0 0-7 16,0 0-8-16,0 0-7 0,0 0 8 0,0 15 7 15,9-5 4-15,3 1 5 0,7 5-3 16,6 3-1-16,10 3 0 0,3 5-4 0,19 8-1 16,6-1-4-16,3 0-4 15,3-2-2-15,3-3-5 0,1 2-2 0,-2 0-6 16,4-3-6-16,-7-4-7 0,-11-7-1 15,-9-1-2-15,1-3-4 0,-3 0-1 0,-8-3-1 16,-1 0-6-16,-8-5 3 0,-1 3 0 16,-3-3 7-16,0-1-2 0,-5 2 5 15,-2-3 3-15,-3 2-2 0,2-4-5 16,-6 0-2-16,-1 2-5 0,4-1-3 0,-6-1-4 16,0 2-5-16,2-1-1 0,-1-2-14 15,-9 0-15-15,11 1-24 0,-7 2-21 0,-4-3-25 16,8 2-23-16,-8-2-31 0,0 0-35 15,0 0-28-15,0 0-500 0,0 0 234 16,0 0 155-16</inkml:trace>
  <inkml:trace contextRef="#ctx0" brushRef="#br0" timeOffset="23354.7467">28113 848 41 0,'-4'-4'134'0,"4"4"-8"16,0 0-7-16,-7-4-24 0,7 4 6 16,0 0-2-16,0 0-16 0,0 0-6 15,0 0-1-15,0 0-7 0,0 0 8 16,0 0-4-16,21 12 3 0,-7-6-8 0,6 6 10 16,6 0-4-16,3 1-2 0,7 3-2 15,11 3-4-15,21 7-4 0,6-1 0 0,0 0-3 16,4-1-5-16,3 4-4 0,0-4-4 15,-2-4-2-15,2 2 0 0,-3-1-6 16,-1-4-1-16,-16-4-3 0,-6-1-5 16,-4-3 0-16,0 1-3 0,-7-5-1 0,-5 3-4 15,-2-4 4-15,-7 1-2 0,0 0 2 16,-5-2 0-16,-2-1 3 0,-4 0-2 16,1 2-2-16,-4-3 5 0,-4 2-2 0,2-2-2 15,-4-1-4-15,1 2 2 0,-1 0-4 16,-1-2-2-16,-9 0-2 0,15 0-13 15,-9 2-19-15,-6-2-27 0,10 0-27 0,-10 0-31 16,12 2-29-16,-8-1-47 0,-4-1-552 16,0 0 248-16,0 0 164 0</inkml:trace>
  <inkml:trace contextRef="#ctx0" brushRef="#br0" timeOffset="24272.5719">29635 1941 69 0,'0'0'172'0,"2"-8"-9"0,-2 5-12 15,0-3-11-15,0 6-10 0,0-5-6 16,0 5-9-16,2-9-8 0,0 6-11 16,-2 3 0-16,0 0-6 0,3-6-5 15,-1 1-6-15,-2 5 2 0,0 0-7 0,4-5-5 16,-4 5 1-16,2-6-4 0,-2 6-6 15,0-5-1-15,2 1-7 0,-2 4-2 0,2-6-12 16,-2 6 3-16,0-7-3 16,0 7-5-16,2-6-1 0,-2 6-3 0,0-6-3 15,0 6-4-15,0-7-1 0,0 7-3 16,0-6 0-16,0 6-4 0,2-5 0 0,-2 5-1 16,0-6-4-16,0 6 1 0,0-6-2 15,0 6 0-15,0 0-2 0,2-6 4 16,-2 6 1-16,0 0-1 0,0 0 1 15,0 0-3-15,0 0 3 0,0 0-5 0,0 0 3 16,0 0-1-16,0 0-1 0,-18 19 0 16,9-4 1-16,-4 6-3 0,-4 8 0 0,-3 5 1 15,-4 4 1-15,-6 16-2 0,-3 1-1 16,-1 0 3-16,2 2-3 0,4-11 0 16,-5 7-2-16,5-6 2 0,5-8 0 15,-1 1-1-15,-2 0-1 0,6-3 2 0,-2-4 0 16,3-2-6-16,3-2 6 0,-2-3-2 15,2-1-1-15,1-4 0 0,2-4 0 16,3 1 0-16,1-4-2 0,-1-1-3 0,3-1-12 16,1-4-22-16,-1 2-16 0,1-3-24 15,0 1-24-15,2-3-8 0,2 1-32 16,-2-2-22-16,2 0-30 0,2-4-445 0,0 0 218 16,0 0 143-16</inkml:trace>
  <inkml:trace contextRef="#ctx0" brushRef="#br0" timeOffset="24821.9963">29809 1987 5 0,'2'-4'129'0,"0"0"-10"0,-2 4-6 0,0 0-5 16,2-6-4-16,-2 6-9 0,0 0-6 15,0 0-4-15,0 0-11 0,0 0 1 16,-10 23 10-16,0-6-4 0,-2 6 1 16,-2 10-5-16,-8 5 2 0,1 4-5 0,2 1-5 15,-10 14 16-15,3-10-6 0,5 1-4 16,-9 6-7-16,0 1-8 0,7-9-5 0,2-4-4 15,4-4-1-15,-4 2-6 0,2-4-7 16,4-3 0-16,0-2-3 0,0-4-6 16,1 0-5-16,-2 0 2 0,6-6 0 15,-2-2-6-15,0 0 2 0,4-4-3 0,0-1-2 16,0 0-6-16,1-2 3 0,-1 0-1 16,1-3-8-16,1 1-9 0,2-4-15 15,-3 1-20-15,3-1-24 0,0-1-23 16,2-1-17-16,-2 2-33 0,0-2-27 0,4-4-452 15,-8 6 209-15,4-4 139 0</inkml:trace>
  <inkml:trace contextRef="#ctx0" brushRef="#br0" timeOffset="25658.0716">28477 3092 6 0,'-13'0'167'0,"7"-3"-6"0,6 3-9 15,0 0-4-15,-12-1-8 0,12 1-7 16,-4-2-10-16,4 2-10 0,0 0-10 15,0-8-5-15,0 8-15 0,6-7-4 16,0 1 0-16,6-2-3 0,4-1-5 0,2-2-5 16,3-3-4-16,7-2-5 0,0 1-2 15,3-1-3-15,1-2-4 0,0 1-4 16,-2-3-3-16,5 0-7 0,-3 1 2 0,-2-2-6 16,-1 2-6-16,-1 2 1 0,-6 4-3 15,-2-1-1-15,-1 1-1 0,1 1-4 16,-8 3-1-16,2-1-2 0,0 1 0 0,-4 2-2 15,-2-2 0-15,1 4-1 0,0-3-4 16,-3 5 2-16,3-3-1 0,-5 1-1 16,2 2-6-16,-2-2-7 0,2 0-16 0,-2 2-16 15,2-1-20-15,-6 4-19 0,8-4-21 16,-4 0-15-16,-4 4-17 0,6-1-19 16,-6 1-27-16,0 0-370 0,4-4 186 0,-4 4 123 15</inkml:trace>
  <inkml:trace contextRef="#ctx0" brushRef="#br0" timeOffset="26301.4394">28519 3499 83 0,'7'-6'103'0,"4"1"-6"0,1-5-1 16,5 0-2-16,4-3-7 0,2 0 3 15,5-2-5-15,4-3-3 0,4-4 2 16,4-1-7-16,-2 0-3 0,2-2 0 16,0 3-4-16,1-1-6 0,-3 0-6 0,-2 2-6 15,-4 4-1-15,-5-1-7 0,-3 5-4 16,-4 3 1-16,2-2-3 0,-5 1 3 15,-3 3-1-15,-1 2 2 0,0-3-1 0,-3 2-4 16,-2 1-2-16,2 3-1 0,-4-3-4 16,0 1-4-16,0 3 0 0,1-3-4 15,-1 2-2-15,-2-1 1 0,0 2-3 16,1-2-5-16,-5 4-9 0,8-3-15 0,-8 3-18 16,7-4-25-16,-7 4-25 0,4-4-25 15,-4 4-32-15,2-4-416 0,-2 4 188 16,0 0 124-16</inkml:trace>
  <inkml:trace contextRef="#ctx0" brushRef="#br0" timeOffset="28174.5169">26274 3518 75 0,'6'-5'104'0,"-2"1"-6"0,-1 0 0 15,-3 4-6-15,4-7-6 0,-2 1 12 16,0 2-4-16,-2-2-12 0,0 0 0 16,0 1-5-16,0 5 3 0,-2-10-7 0,0 6 3 15,0-1-6-15,-5 1-4 0,5 0-8 16,2 4-3-16,-13-6-5 0,5 5-3 0,-1 1-7 16,1-3-4-16,8 3-1 0,-24 3-6 15,14-2 0-15,0 3-3 0,-3 0-7 16,2 0 2-16,-2 1-3 0,3 1-4 15,-3 4 0-15,4-1 4 0,-1 0-8 0,2 4 2 16,2 1-4-16,-1-1 2 0,5 4 0 16,-1 0-3-16,3-3 4 0,5 4-3 15,2-1 0-15,-1 0 0 0,4 2-1 16,3-2 1-16,2 0-2 0,2-4 0 0,2 1-1 16,0-3-1-16,2 1 1 0,0-3-2 15,2-2-1-15,3-3 1 0,-2 3 0 0,0-2-2 16,-2-5 1-16,-1 2-4 0,-2-4 3 15,0 1 1-15,0-3-23 0,0-3 3 16,0 1 2-16,-4-1-1 0,2 0 3 16,-5-5 3-16,2 1 1 0,-4-3 2 0,-2-1 2 15,1 2 5-15,-3-4 5 0,-2 1 0 16,-2 1 6-16,-2-2 5 0,0 0 1 0,-4 2 4 16,0-3 3-16,-5 4-5 0,1-1 1 15,-4 2-3-15,-4 1 0 0,-2-2 0 16,0 4-1-16,-3 1 0 0,-2 1-5 15,0 3 5-15,1 1-3 0,-1 0-5 0,0 2 0 16,0 2 2-16,1 0-2 0,2 2 0 16,-2 2-2-16,1 0 0 0,2-1-2 0,2 3 0 15,3 1-1-15,0-1-6 0,2 2-2 16,1-1-13-16,3 2-14 0,0-2-10 16,1 1-28-16,3-1-32 0,-1 2-23 0,1 0-44 15,2-2-378-15,0-1 186 0,0 0 124 16</inkml:trace>
  <inkml:trace contextRef="#ctx0" brushRef="#br0" timeOffset="30758.3494">23786 2163 42 0,'7'1'123'0,"-7"-1"-12"16,0 0-3-16,0 0-1 0,0 0-3 0,0 0-5 16,0 0-4-16,0 0-9 0,0 0-1 15,0 0-7-15,0 0-2 0,0 0-2 0,0 0-7 16,0 0-5-16,0 0-11 0,-15-13 1 15,15 13-3-15,-12 0-6 0,12 0-3 16,-18 3 0-16,8 1-4 0,-3 4-1 16,1-1 1-16,-4 3-5 0,2 3-2 0,0 3-1 15,0 0-7-15,2 4 4 0,1 1-4 16,3 1-2-16,3 1 0 0,1 2-6 0,6 2 2 16,2-1-1-16,3-1-2 0,1 0 1 15,7 2-1-15,5-1-3 16,-2-2-1-16,6-4 0 0,-1-1 0 0,5-4 0 15,-2 1-3-15,0-7 2 0,2 0-5 0,-1-3 4 16,1-2-1-16,-5-2 1 0,1-2-2 16,0-6-8-16,0 3 11 0,-1-9-3 15,-4-1 1-15,-2-2-1 0,-1-4 8 16,-4-5-3-16,-4 1 2 0,-2-4 0 0,-1 2-1 16,-5-4 2-16,-5 0 0 0,-1 2-1 15,-4-1-2-15,-3-1-3 0,-4 2 0 0,-2 5-1 16,-2 3-1-16,-4 0 2 0,-1 3-2 15,-2 1-1-15,3 6 1 0,-3-1-2 16,1 3-5-16,0 1-6 0,-1 3-9 16,1-2-12-16,3 4-21 0,5-1-20 0,0 2-25 15,0 0-29-15,5 0-22 0,-2 2-414 16,6-2 190-16,4 1 126 0</inkml:trace>
  <inkml:trace contextRef="#ctx0" brushRef="#br0" timeOffset="31393.113">25279 1080 17 0,'-6'15'56'0,"-1"-2"-6"16,5 3-3-16,2-1-4 0,0 0-2 16,4-2 0-16,1 3-6 0,1-3-1 0,4-1 2 15,-2 1-1-15,2-4 3 0,-2 1 2 16,0-2-3-16,1-5 4 0,-1-1 0 15,-1-4 1-15,1-1-4 0,-4-5-5 16,1-2 1-16,-3-3-6 0,0 2-5 0,-4-3-5 16,0 1 1-16,-5-2-1 0,1 2-7 15,-3 1-6-15,-1 3-20 0,-3-2-20 16,3 3-29-16,-6-1-204 0,4 3 91 0,2 1 60 16</inkml:trace>
  <inkml:trace contextRef="#ctx0" brushRef="#br0" timeOffset="33128.3827">23639 1902 25 0,'2'5'161'0,"-2"-5"-4"0,-11 13 2 16,-2-1-6-16,-6 1-1 0,-9 6-8 16,-12 5-5-16,-17 15-8 0,-8 1-5 0,-5 0-8 15,-17 11-4-15,0 0-10 0,-2-3-6 16,-2-1-9-16,15-7 4 0,0-5-7 15,4 3-9-15,-2-3-7 0,4-5-12 16,2-2-8-16,3 1-21 0,9-10-22 0,12-1-20 16,5-7-30-16,2 0-41 0,1-2-37 15,2-4-47-15,0-4-482 0,3-2 221 16,-3-4 146-16</inkml:trace>
  <inkml:trace contextRef="#ctx0" brushRef="#br0" timeOffset="35664.1915">20129 1834 176 0,'7'-9'171'0,"1"-1"-10"0,0 1-6 16,1-6-7-16,-1 1-8 0,0 1-7 15,1-2 1-15,-2-1-11 0,1 2-7 0,-4-3-2 16,0 4-6-16,-2-2-4 0,0 4-12 16,-4-1-4-16,-4 1-11 0,-4 4-7 15,-5 1-9-15,-6 4-5 0,-5 2-5 16,-5 3-7-16,-3 7-5 0,-7 3-4 0,1 6-1 16,2 2-5-16,2 1-3 0,11-2-4 15,1 1-3-15,5 4-2 0,9-4-1 16,4 2-3-16,4-2-4 0,10 4 3 15,4 2-1-15,12 1-1 0,5 2-3 0,3 1-5 16,2-1 1-16,-1-1-3 0,-3 0 0 16,-2-1-1-16,-5-3-3 0,-5 0 1 15,-6-5 2-15,-4 5 0 0,-4-2 0 0,-4-2 1 16,-6 2 1-16,-2-3 0 0,-4-1-1 16,-4-1 3-16,2 0 0 0,-3-5 3 15,-3-1 1-15,4-5 5 0,2 0-4 0,2-5 3 16,2-2 0-16,1-3-3 0,3-6-7 15,4 0 0-15,4-4 1 0,2-3-7 16,5-3-1-16,3 0-3 0,8-3 0 16,0 1 1-16,4 0 1 0,1 0 1 0,-1 3-4 15,-4 3 2-15,0 2-3 0,1 2 4 16,-5 3-1-16,2 0 1 0,-2 5-2 0,2 0-1 16,-2 6 6-16,1-1-1 0,0 1 2 15,0 6 0-15,3-4-1 0,-2 4-8 16,1 0 0-16,3 1-1 0,-4-2 0 15,4 1 2-15,-4-5 1 0,2 2-1 0,1-4 0 16,0-2 6-16,-2 0-3 0,5-4 4 16,-1-2-2-16,0 1 3 0,-2-5 0 15,1-1 0-15,-4-1 1 0,-1 0 2 0,-2-1 0 16,-2 4 2-16,-3-2 6 0,2 0 6 16,-6 3 4-16,2-1-1 0,0 4 2 15,-2-1-5-15,1 1-4 0,-3 3-3 0,-4 2 0 16,0 0 1-16,11 9-4 0,-9 3 1 15,2 5 2-15,0 2 1 0,3 8-2 16,-1 1 3-16,0 8-3 0,5 1-1 0,-2 0 1 16,3 7 1-16,-2 2 1 0,0 0-3 15,0-1 2-15,-6-7-1 0,2 3-1 16,-1-3-3-16,-3-6 5 0,-2-2-1 0,-2 1-3 16,-3-4 2-16,1-2 1 0,-2-3 0 15,-4 0 0-15,-2-6 1 0,0-2-1 16,2-5 5-16,-4-1-4 0,2-4 2 15,1-4-1-15,1-4-5 0,-3-6-1 0,0-5-10 16,5-4-11-16,2-6-14 0,0-5-13 16,4-6-12-16,4-4-7 0,-2-4-8 15,8-6 0-15,2 4 6 0,1 1 4 0,2 1 8 16,1 4 2-16,1 6 2 0,-2 2 8 16,0 1 2-16,1 2 7 0,-3 7 5 15,0 3 0-15,-1-1 4 0,-3 5 1 16,1 2 4-16,-2 0 4 0,1 6 0 0,1 1 6 15,-1 1 6-15,1 5 1 0,-8 0 1 16,14 8 3-16,-4-3 0 0,-2 6 2 16,0-1-1-16,1 2 2 0,-3 0 3 0,0 1-2 15,-1-4-1-15,3 1 3 0,-3-1 4 16,1-1 1-16,-2 0 8 0,0-3 10 16,0 1 13-16,-2-2 2 0,2-3-1 0,-4-1-1 15,0 0-6-15,0 0-6 0,12-12-2 16,-8 2-5-16,2-1-3 0,-2-5-6 15,2 1 1-15,1 0-1 0,-1 1-2 0,3 1-5 16,-1 1-1-16,1 1-5 0,-3 2-2 16,0 2 3-16,0-2-2 0,4 6-1 15,-2 1 1-15,-8 2 2 0,16 3-1 16,-5 3 0-16,0 0-2 0,-1 1-1 0,3 1-6 16,-1 2-4-16,4-3-6 0,-2 1 5 15,4-1-4-15,-2 1-4 0,3-4-1 16,0 0-2-16,4-2-1 0,1-2 0 15,-1 0-14-15,5-4 19 0,0 0 2 0,-2-2 3 16,-2 1-4-16,1-3 9 0,-1 1 2 16,-6-3 7-16,0 2 10 0,-2 1 7 0,-1 0 6 15,-4-2 2-15,0 1 1 0,-5 2-3 16,0 1 3-16,-2 2-5 0,-2-2-3 16,-2 5-5-16,-2-6 5 0,2 6-4 0,0 0 0 15,0 0-2-15,0 0 1 0,-23 11-5 16,17-5 0-16,-1-1-3 0,3-2-1 15,0 3 2-15,0 0-3 0,2-1 4 16,-1-3-4-16,3-2-1 0,-4 6 3 0,4-6 0 16,-2 5-1-16,2-5-1 0,0 0 0 15,0 0-2-15,0 0-1 0,21-6 4 0,-14 4-4 16,1-1 0-16,1 2-2 0,-1 0 1 16,-8 1 0-1,18 0-4-15,-10 1-1 0,2 3 5 0,0-1-2 0,3 2 1 16,0-2 3-16,2 3-1 0,-1-2 2 15,4 2-4-15,-2-3 5 0,2 0-3 0,1-3 0 16,-3 0-2-16,4-5 2 0,-2 2-2 0,4-5-1 16,-1-1 2-16,0-2-1 15,-2 0 1-15,1-3 0 0,-6 1 2 0,3 3 4 16,-6-2 5-16,1 3 7 0,-1-1 9 16,-3 0 2-16,-2 5-1 0,4-1-1 0,-4 0-3 15,-2 6-2-15,-4 0-6 0,0 0 1 16,4 19-3-16,-4-5 5 0,0 5 2 15,0 2-1-15,0 7 0 0,-2 5-3 16,2 5 2-16,2 0-1 0,-2 4-3 0,2-2-1 16,0-1-2-16,2 0 2 0,0-5-3 15,-2-4 1-15,1-3 0 0,-1-4 14 16,0-3 14-16,-2-4 16 0,2-2-4 16,-4-6-4-16,0-2-5 0,-3-6-2 0,5 0-4 15,-10-18-4-15,4 2-3 0,-2-6-1 16,-2-5-7-16,0-5-2 0,0-6-3 0,3 1-4 15,1-1 1-15,4-1-1 0,0 2-3 16,6 1 0-16,0 1-6 0,5 7 1 16,1 0-3-16,0 4 0 0,4 4 0 15,0 2-4-15,1 7 5 0,0 1-6 0,0 7 2 16,-5-1-3-16,1 4 2 0,0 4 0 16,-3 2 0-16,-2 1 1 0,-2 3 0 0,-2 1 1 15,-4 0-1-15,-4 5 2 0,-2-3-2 16,-5 2-2-16,0 1-5 0,-6-1-15 15,0-4-11-15,0-1-19 0,5-3-17 16,-4-1-17-16,6-2-21 0,-1-2-19 0,3-2-12 16,10 0-13-16,-11-6-6 0,9 2 8 15,2 4 11-15,6-11 15 0,1 3 12 16,1 1 14-16,5 0 9 0,-3-2 16 16,3 1 19-16,2 0 10 0,-1-3 14 0,4 4 18 15,-1-5 18-15,1 0 8 0,0-1 4 16,0 0 14-16,4-2 5 0,-3 0 6 15,2-8 1-15,-2 0 0 0,5 0-1 0,-6 1 4 16,1-3-5-16,-2 0 4 0,-2 6 3 16,-3 2 6-16,0 0-2 0,-2 4 0 15,-4 1-5-15,0 3-3 0,1-1-4 0,-3 2-5 16,1 1-5-16,-1 1-3 0,0 4-8 16,-4 2 0-16,6-2-2 0,-6 2-5 0,11 6-4 15,-5-1 5-15,4 1-4 0,4 4 0 16,-2-2 0-16,1 1-3 0,2 3 2 15,-3-3-3-15,-1 2-3 0,-1 3 0 16,1-4-2-16,-6 4 4 0,-1 0-1 0,-4 0-6 16,-4 0 3-16,-5 2 5 0,0-2-3 15,-3 0 0-15,-5 1-3 0,4-1 2 16,-2-5-1-16,5 1-1 0,-3-1-4 0,4-1-12 16,3-2-7-16,-2-1-9 0,1-1-13 15,3 0 3-15,4-4 0 0,0 3-1 16,0-3 11-16,0 0-3 0,0 0 6 15,29-9 6-15,-15 3 0 0,0 1 3 0,1-3 3 16,4-3 7-16,2-1 6 0,1-3 4 16,0-2 7-16,-2 2 5 0,3-5 4 15,-2 0 5-15,-2 2 6 0,-1-1 4 0,-4 0 0 16,-1 2 5-16,0 0 6 0,-3 4 3 16,-3-1 6-16,1 3-3 0,-2 4-6 0,-4-1-3 15,0 2-8-15,-2 2 0 0,0 4-5 16,0 0 0-16,0 0 3 0,0 0 3 15,0 0 7-15,-6 15 9 0,8-7 4 16,2 0 5-16,2 1 2 0,6 1-2 0,2-3-8 16,1 3 0-16,2-1-8 0,0-3-1 15,4 0-8-15,-2-3-16 0,3-3-30 0,0 0-44 16,0-1-38-16,3-3-47 16,1-2-47-16,-3 1-57 0,-4-1-517 0,-2-2 260 15,-3 2 172-15</inkml:trace>
  <inkml:trace contextRef="#ctx0" brushRef="#br0" timeOffset="36235.2636">20148 3166 129 0,'-8'-2'208'16,"6"-4"-12"-16,4-4-8 0,8 0-8 0,15-7-13 15,11-5-12-15,28-8-15 0,10-5-10 16,28-3-7-16,14-4-7 0,11 1-3 16,4 1-9-16,7-1-6 0,3 3-4 0,2-2-10 15,-2 0-5-15,-7 2-10 0,-7 2-5 16,-11 3-8-16,-27 9-5 0,-9-1-3 16,-7 2-5-16,-21 7-3 0,-9 1-1 0,-7 2-7 15,-4 2 4-15,-9 1-1 0,0 1-5 16,-2 0 0-16,-3-3-6 0,0 0-13 15,-3-3-26-15,0 0-20 0,-4 0-26 16,-1 2-31-16,0-3-28 0,2 1-34 0,-4 2-43 16,2-3-564-16,1 5 258 0,-3-5 171 15</inkml:trace>
</inkml:ink>
</file>

<file path=ppt/ink/ink1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24:45.239"/>
    </inkml:context>
    <inkml:brush xml:id="br0">
      <inkml:brushProperty name="width" value="0.05292" units="cm"/>
      <inkml:brushProperty name="height" value="0.05292" units="cm"/>
      <inkml:brushProperty name="color" value="#FF0000"/>
    </inkml:brush>
  </inkml:definitions>
  <inkml:trace contextRef="#ctx0" brushRef="#br0">27296 6214 71 0,'4'-14'81'0,"-1"3"-5"16,1 1-9-16,-2 3-7 0,0 1-5 0,0 3-4 15,-2 3-10-15,2-8 0 16,-2 8-4-16,0 0 3 0,0 0 2 0,10 18-1 16,-6-2 0-16,4 5-3 0,-4 8-2 0,0 1 9 15,0 6-11-15,0 4-6 0,0 0 3 16,-2 3-3-16,3-4-3 0,-3-1 5 15,0-5 9-15,0-5-9 0,0-8 9 0,-2 4 9 16,2-5 9-16,1-1 4 0,-1-2 6 16,-2-4-1-16,2-5-10 0,-2-3-5 15,0-4-5-15,0 0-7 0,0 0-1 16,6-30-5-16,-4 9-5 0,2-5-5 16,3-7-2-16,3-4-3 0,1 0-4 0,6-4-2 15,-1 3-4-15,2 6-4 0,-1 1 2 16,1 7 1-16,2 1-7 0,-4 7 2 0,6 3 0 15,-1 6-4-15,0 7 2 0,2 4 0 16,3 7 6-16,-1 10-1 0,7 8 1 16,-2 2-2-16,-1 6-3 0,-3 0 4 15,-1-3 0-15,0 0 1 0,-5-7-1 0,-4-1 1 16,-1-8-3-16,0 2-1 0,-4-4 13 16,-1-3 2-16,0-4-1 0,0-5-3 15,-2-4 2-15,0-1-2 0,1-5-4 0,1-4-1 16,-1-4-1-16,1-3-1 0,-1-4-5 15,-1-1-2-15,0-1 0 0,2-2-4 0,-2 4 0 16,0 0-2-16,0 7 0 0,-3-3-5 16,-1 4-2-16,0 6-2 0,3 1 0 15,-1 5 8-15,-6 1-1 0,19 8-1 16,-9 3 1-16,6 3 3 0,0 3-4 0,0-3 7 16,0 3 0-16,3-2 1 0,3-2 2 15,-4 1-2-15,4-3 0 0,-1-1 1 16,-2-3-1-16,0-1 1 0,2-6-1 15,0-2 2-15,3-3 4 0,-3-5-8 0,2-1-5 16,-4-3-2-16,4-3 0 0,-4 0-1 16,-2 0-1-16,-2 0-1 0,-2 2 4 0,-3 3-3 15,0 0 0-15,0 5-2 0,-4 0 3 16,2 2-2-16,-2 7 5 0,-6-2-2 16,17 9 3-16,-6-4 1 0,4 4-9 15,-3-1 12-15,8 0 4 0,1 0-1 0,0-2 2 16,4 0 0-16,-1-5 6 0,-1 0 1 15,2-2-16-15,3-3 18 0,-3-5-1 16,1-2 3-16,-3-2-3 0,0 0-3 16,-4-3 2-16,-1 1-5 0,-6 0 5 0,-2-4 0 15,-6 2-6-15,-4 4 2 0,-4-2-9 16,-6 1 8-16,-8 3-16 0,-2 2 12 0,-6 0-1 16,-1 5 0-16,-1-1 0 0,5 4 2 15,0 1-11-15,2 0-10 0,1 3-22 16,6 1-17-16,4-1-28 0,2 3-13 15,8-2-23-15,0-4-314 0,18 8 149 0,0-8 98 16</inkml:trace>
  <inkml:trace contextRef="#ctx0" brushRef="#br0" timeOffset="558.5393">29453 6105 39 0,'-13'8'107'0,"1"3"-8"15,-3 3-6-15,-3 3 0 0,6 0-16 16,0 3-6-16,0 4-3 0,4 1-5 16,2-3-7-16,4-1-3 0,2 0-2 0,4-2 2 15,4-1-13-15,4-1 3 0,0-6 0 16,2-3-6-16,8-5-2 0,1-3-2 16,5-5-1-16,4-5-11 0,1-5 2 0,5-6 0 15,-4-6-6-15,0-5 0 0,9-11-7 16,-5-7 5-16,-5-2 3 0,-7 4-6 15,-1-14-2-15,-8 9-7 0,-4 3 1 16,-5-2-1-16,-2 1-3 0,-3 7 2 16,-3 4 7-16,-3 2-1 0,1 7 8 0,0 3-1 15,-2 3-5-15,0 6 3 0,0 6-1 16,-5 5-5-16,1 5 3 0,0 8-3 16,-6 4-10-16,2 7 12 0,0 4 6 0,-6 10-9 15,6 0-2-15,-1 4-2 0,4 4-6 16,3 3-5-16,2 0-4 0,1-1-7 0,8 0-4 15,-1-2 0-15,5-2-2 0,3-4 3 16,3-4 2-16,0-4-4 0,2-5 4 16,2-5 2-16,2-3-1 0,0-3-3 0,1-6 4 15,-2-2-4-15,0-4-2 0,3-4-1 16,-6-1-1-16,2-3 7 0,-5 1-2 16,-2-2 2-16,-2 3 7 0,-4 1 7 15,0 2 0-15,-1 1 0 0,-5 1 5 0,0 5 2 16,0 0-3-16,0 0 9 0,0 16 11 15,0-7 0-15,2 3 7 0,4 1-1 16,1 2 0-16,3 4 2 0,5-2-1 0,5 6-7 16,2-3 4-16,4 2-7 0,1-2-7 15,1-1-23-15,0-3-20 0,-1 0-31 16,-4-3-319-16,-2 0 131 0,-3 1 86 16</inkml:trace>
  <inkml:trace contextRef="#ctx0" brushRef="#br0" timeOffset="929.1816">26939 7727 56 0,'0'0'126'0,"50"-12"-5"0,-3 0 1 15,33-9-11-15,34-11-5 0,15-5-11 16,19-2-7-16,15-1-1 0,56-15-6 0,7 4 0 16,0-3-5-16,-1 1-2 0,0-1-1 15,-10 3 0-15,3 1-6 0,-12 3-8 16,-43 9-3-16,-9 1-5 0,-7 9-5 16,-12-2-2-16,-13 8-15 0,-29 5 7 0,-12 2-9 15,-19 4-2-15,-16 1-1 16,-10 5-2-16,-9-1-3 0,-5 0-4 0,-6 2-4 0,-5 2-4 15,-5 0-9-15,-6 2-10 16,0 0-9-16,0 0-17 0,-37 4-20 0,7 0-24 16,-13 4-33-16,-33 7-423 0,-13 4 183 15,-32 6 121-15</inkml:trace>
  <inkml:trace contextRef="#ctx0" brushRef="#br0" timeOffset="1224.4327">27105 8061 58 0,'34'-1'117'16,"11"-5"-12"-16,41-12 4 0,29-7-7 16,14-10-7-16,15-5-1 0,48-15 0 15,14-4 1-15,6-5-4 0,2 5-2 0,-1-5-13 16,3 5 7-16,0 7-7 0,-4 3-5 15,-45 12-11-15,-9 5-2 0,-7 2-9 16,-15 5-3-16,-16 2-6 0,-29 6-5 0,-13 2 0 16,-14 4-6-16,-18 3-1 0,-5 0-4 15,-12 5 0-15,1-3-5 0,-4 0 2 16,-6 2-5-16,0 1 0 0,-4-3-7 0,-3 1-8 16,-2 0-8-16,-3 2-17 0,1-1-26 15,-5-1-29-15,-4 5-49 0,0-3-409 16,0 3 183-16,-21-5 120 0</inkml:trace>
  <inkml:trace contextRef="#ctx0" brushRef="#br0" timeOffset="22021.678">26998 10435 56 0,'-15'2'122'16,"2"0"-5"-16,4 0-12 0,1 0-11 15,-2 0-2-15,4 2-8 0,-4-3-14 16,4 3 5-16,0 0-4 0,2 0-5 0,4-4-5 16,-8 7 0-16,5-2-1 15,3 0 2-15,0-5 6 0,13 8-2 0,5-5-4 0,15 0 3 16,15-2-2-16,20-1-6 0,40-4 0 15,31 1-6-15,10-3-5 0,7-1-2 16,5-4-5-16,9 1-4 0,-3-2-7 16,-2-1-2-16,-6-1-2 0,-7 1-3 0,-5-1-2 15,-8-2-1-15,-6 2-4 0,-29 3-2 16,-2 2-1-16,-7-3-1 0,-10 2-4 16,-18 2 3-16,-12 1-3 0,-11 1 1 0,-3 0-5 15,-9 5 5-15,-2-5-3 0,-5 1 4 16,-4 3-2-16,0-1-2 0,-4 1-10 15,-4-1-26-15,-3 0-28 0,-4 2-29 0,-1-1-31 16,-5 2-32-16,0 0-403 0,0 0 188 16,-23-4 125-16</inkml:trace>
  <inkml:trace contextRef="#ctx0" brushRef="#br0" timeOffset="22524.0221">27078 11005 8 0,'0'0'88'0,"-4"4"-2"16,4-4-2-16,0 0 4 0,6 8-7 16,1-7 12-16,3 3-3 0,5-2-4 15,6-2-2-15,9 2-6 0,12-4 5 0,17 0 1 16,32 0-6-16,11-4 2 0,12 1-6 15,36-1-5-15,15-4-4 0,11 3-7 16,4-3-8-16,-2 1-6 0,0-1-7 16,-7-3 3-16,-1 3-7 0,-7 0-1 0,-11 0-3 15,-8-3-5-15,-11 5-3 0,-27 0 1 16,-6-1-5-16,-7 2-2 0,-11 0 0 0,-17 1-3 16,-9 1 0-16,-11 1 1 0,-3 0-3 15,-9 0 1-15,-3 2-7 0,-4-2 4 16,-3 3 3-16,-2-1-3 0,-4 0 0 15,-1 0 0-15,-2 0-5 0,-2 0-22 0,-1 2-37 16,-5-2-44-16,-6 2-55 0,0 0-394 16,0-3 186-16,0 3 124 0</inkml:trace>
  <inkml:trace contextRef="#ctx0" brushRef="#br0" timeOffset="23125.6534">27450 11781 30 0,'0'0'68'16,"0"0"-3"-16,0 0-9 0,0 0-4 15,0 0-5-15,0 0-3 0,-6 3-1 16,6-3-4-16,0 0-4 0,0 0-4 0,10 8-5 15,-10-8 0-15,7 4-4 0,-7-4 1 16,7 1-3-16,-5 3-3 0,-2-4-1 16,6 4-2-16,-6-4-1 0,4 4 5 0,-4-4-7 15,4 3-5-15,1 0 3 0,-5-3-3 16,0 0 1-16,4 5-3 0,-4-5 4 16,4 2-4-16,-4-2 0 0,0 0 5 0,0 0-4 15,4 6 0-15,-4-6-3 0,0 0 0 16,0 0-1-16,2 4-5 0,-2-4-26 15,0 0-30-15,0 0-176 0,0 5 80 16,0-5 53-16</inkml:trace>
  <inkml:trace contextRef="#ctx0" brushRef="#br0" timeOffset="23618.576">27184 12358 62 0,'46'-11'73'16,"5"3"-5"-16,5 0-1 0,28-4 6 0,7 1-2 15,6 0-6-15,11-1 4 0,25-3-4 16,3 2-7-16,3-3-4 0,6 5-10 15,-6-3 12-15,-1 0-12 0,-5 2-10 0,-27 3 3 16,0-1-5-16,-7 3-3 0,-4-4 0 16,-4 5-3-16,-18 0-1 0,-14 4-2 15,-1-3 0-15,-12 2 0 0,-2 0-4 16,-8 2-7-16,-2-1 2 0,-4-1-7 0,-2 2 2 16,-6 1 4-16,0-2-5 0,-3 2 4 15,-3 0-10-15,0 0 1 0,-4 0-10 16,-2 0-26-16,-3 3-24 0,-3 0-36 0,-4-3-268 15,0 9 123-15,0-9 81 0</inkml:trace>
  <inkml:trace contextRef="#ctx0" brushRef="#br0" timeOffset="23964.4979">27061 12689 131 0,'19'2'122'0,"8"-2"-4"16,16-2-7-16,17 0-3 0,35-4-8 16,10 1-7-16,28-5-5 0,7 1 0 15,9-1-6-15,5 0-2 0,7 3-3 0,-2-2 1 16,-3 2-9-16,-3-5-2 0,-5 4-7 0,-6-2-5 15,-28 4-4-15,-4-1-1 0,-2 1 0 16,-8-1-8-16,-5 1-2 0,-4-2-3 16,-21 0-5-16,-11 3 1 0,-2-1-5 15,-4 0-2-15,-8 2-3 0,-3 1-5 16,-5-3 0-16,-7 2-5 0,0 0 0 0,-5-1-18 16,-1-1-41-16,-5 0-42 0,2-3-58 15,-6 1-438-15,-3-3 199 0,4-5 131 0</inkml:trace>
  <inkml:trace contextRef="#ctx0" brushRef="#br0" timeOffset="25085.8089">30046 10346 30 0,'-30'40'75'0,"1"2"2"0,-7 14-2 0,-3 10-2 15,-1 8-3-15,-4 20-3 0,1 5-1 16,1 8-2-16,4 6 4 0,7 6-7 16,5-3 0-16,7 1-10 0,10-21-3 15,9 0-3-15,4-4 3 0,7 0-10 0,6-3-1 16,9-3-2-16,3-4 1 0,13 8-9 15,-2-19 1-15,7-9-5 0,3-3 3 16,6-10-6-16,-1-6-2 0,2-9-3 16,-6-7 1-16,-7-12-4 0,2-4 0 0,-3-5-4 15,-1-6 8-15,3-6-10 0,3-5 1 16,20-12 0-16,-2-5-4 0,0-10-1 16,-3-6 1-16,13-17 0 0,-3-9 1 15,-10-11-3-15,-7-5-2 0,-2-14 2 0,-7-4-3 16,-9-7 1-16,-7 0 0 0,-7-6-5 15,-6 1 2-15,-7 16-4 0,-8 0-1 0,-6-4-4 16,-8-25 3-16,-7 2-1 0,-12 5-3 16,-4 4 3-16,-7 8 1 0,-7 9-1 15,-3 6 1-15,-6 12 3 0,-4 9 3 16,6 17-5-16,-2 9 2 0,-6 5 1 0,-6 6-3 16,-1 7 11-16,-3 8-8 0,-8 9 4 15,11 10 3-15,5 5-2 0,-22 9 0 16,2 10 3-16,2 8 2 0,-5 18-1 0,5 10-1 15,6 11 8-15,10 7-7 16,6 7 8-16,5 6-5 0,10 3 1 0,8 9 0 16,7 0 0-16,5 6 1 0,9 7 3 15,6-13-3-15,5 26 2 0,6-18 3 16,6 21-1-16,3-1 5 0,4-3-6 0,1-3-1 16,6-9-1-16,0-6-1 0,10-5 0 0,-2-20 1 15,3-5-3-15,5-3-2 16,7-8 2-16,1-9-8 0,5-5-2 0,-1-8-6 15,-3-15 1-15,-3-8-4 0,5-6-3 16,-7-8-8-16,5-6-1 0,1-3-3 0,7-6 1 16,17-15-7-16,-7-4-4 0,3-7-2 15,-5-10-6-15,-3-12-4 0,1-15 1 16,-2-14-7-16,-9-6-12 0,-7-13-9 16,-5-11-198-16,-4-2 93 0,-7 2 62 0</inkml:trace>
  <inkml:trace contextRef="#ctx0" brushRef="#br0" timeOffset="26034.7081">29635 11405 6 0,'2'67'41'0,"2"-6"7"0,11 9-9 15,3 2-1-15,6-3-3 0,6-1-5 16,6-2 0-16,5-7-4 0,3-2-1 0,5-4-4 16,1-7 1-16,5-6-4 0,0-4 0 15,-6-11-5-15,-5-7-2 0,3-4-1 0,-5-4 3 16,2-7 1-16,3-3-5 0,9-7 0 15,17-9-1-15,-1-9-1 0,1-4 8 16,-4-11 0-16,-1-4 0 0,8-19-2 16,-10-6-1-16,-5-11-1 0,-7-8-1 0,-10-5-1 15,-9-2-2-15,-9 8-4 0,-12 1-1 16,-7-3 0-16,-7 0-6 0,-11-3 3 16,-5 5-3-16,-18-11-1 0,-5 4 0 15,-9 8 0-15,3 17 0 0,-16-3-1 0,1 17-2 16,-3 7 2-16,-5 6 2 0,-5 8 0 15,-6 7-2-15,-1 6 2 0,-3 12 2 16,12 3 0-16,5 6-7 0,5 6-4 0,-18 5-11 16,15 5-24-16,13-1-102 0,5 4 51 15,1 2 34-15</inkml:trace>
  <inkml:trace contextRef="#ctx0" brushRef="#br0" timeOffset="39343.9096">22390 14443 35 0,'12'10'59'0,"3"3"4"15,5 8-6-15,-2 6-3 0,8 7-4 16,-5 7-2-16,11 13-1 0,-5 7-8 16,3-3-3-16,-9-6-3 0,-2-9 1 0,-1 2-6 15,0-3 0-15,-1 0-6 0,-4-7-1 16,1-9-1-16,-3-1-1 0,-1-4 6 16,-1-2 9-16,0-4 8 0,-3-4 2 15,0-5-9-15,0-6-8 0,-6 0 3 0,13-13-7 16,-4-2-9-16,-3-2 3 0,5-3-1 15,-3-4 0-15,0-2 0 0,3-7-9 16,2 2 2-16,1 1 1 0,0 2-3 0,0 4-6 16,-1 3 3-16,2 2 3 0,2 6-4 15,-1 5-2-15,6 4-1 0,-1 7 5 16,2 5 3-16,2 1-4 0,5 7 6 0,0 2-4 16,6 7-3-16,-5 0-4 15,3-1 6-15,-2 1 0 0,-5-5 0 0,-1 0-3 16,-3-2 0-16,-1-4 2 0,-6 1 5 15,2-5-10-15,-6-6 7 0,-2 0-8 0,-1-4 3 16,0-6-7-16,-5-2 2 0,-2-2-2 16,-2-1 0-16,0-8-9 0,-4-1 4 15,-3-3 0-15,1-2 3 0,-3 2-3 0,5-4 3 16,-2 6 4-16,2 3-2 0,2 0-3 16,2 4 0-16,4-3 2 0,2 5 5 15,7 1-5-15,0 1 4 0,6 2 4 16,4-2-3-16,2 3-8 0,3 1 9 0,1-3-2 15,3-1 3-15,2 0-3 0,-2-1 0 16,1-2 0-16,-3 0 1 0,0-3-1 16,-5 0-1-16,-1-4 3 0,-8 1 3 15,0 0-3-15,-2 0-4 0,-5 1 2 0,-5 0 5 16,0 2-1-16,-4 3 1 0,-4 2 2 16,2 1 6-16,-5 5-8 0,1 2 5 0,6 3-5 15,-17 14 1-15,8-1-2 0,5 4 2 16,0 8 3-16,4 3 1 0,2 1-7 15,4 3 6-15,6 3-2 0,0-1 4 16,5 8-1-16,7-8 0 0,-6-6-6 16,6-1 6-16,-1-6-4 0,0 0 0 0,0-11 0 15,1-1 5-15,1-4-8 0,-2-8 4 16,2-2-3-16,1-3 1 0,2-7-5 0,-3-2 4 16,-3-4-2-16,-2-3 1 0,-2-1-7 15,-4-2 6-15,-3 4 3 0,-1-2 0 16,-3 4-3-16,-1 4 6 0,1 3-1 15,-1-2 3-15,-2 4-6 0,0 7-2 0,2-2 1 16,0 6 7-16,-6 1-6 0,16 9 0 16,-6 1 3-16,3 2-1 0,2 2-7 15,4 3 6-15,5-1 1 0,-2 3 4 16,6 2-3-16,-3-4-3 0,1-1-5 0,-1 1-7 16,-2-7-10-16,-2 2-11 0,1-2-12 15,-6-2-22-15,0-7-258 0,-4-1 110 16,-1-1 73-16</inkml:trace>
  <inkml:trace contextRef="#ctx0" brushRef="#br0" timeOffset="40572.5983">25050 14552 40 0,'-8'-8'81'15,"-5"7"-13"-15,-2-1-2 0,-5 4-7 16,0 1-4-16,-5 3-7 0,3 1-4 0,4 0-3 16,2 4-5-16,4-2-4 0,4 2-1 15,1 3-2-15,5-3-2 0,6 6-5 16,3-2-1-16,3 1-4 0,7 5 1 0,2 0 1 16,4 6-5-16,7 3-1 0,0 5 1 15,-1 2 2-15,13 19-3 0,-8-1 8 16,0 5-1-16,-2 4 0 0,-5 4-4 15,-3-3 0-15,-5 2 5 0,-9-12-4 0,-3-5-3 16,-3-8 3-16,-4 0 3 0,-4-5 3 16,-5 0 14-16,-3-8-3 0,-5-6 4 15,-1-5 3-15,0-9-3 0,-4-6 0 16,4-9-7-16,-5-4 1 0,3-14-6 0,2-7-4 16,0-11-5-16,8-8-1 0,6-3-7 15,4-8-14-15,6-21-5 0,6-1 4 16,6-5-11-16,2 1 5 0,10-20-9 15,0 3-3-15,1-2-3 0,1-1 4 0,0 7-1 16,-9 13 2-16,-1 8 3 0,-4 5 4 16,-5 14 3-16,-4 15 3 0,-3 8 5 15,1 3 12-15,-5 6-4 0,-2 8-3 0,-2 6-2 16,-3 3 2-16,1 10-2 0,4 1 4 16,-13 13-3-16,5 5 2 0,-1 8 2 15,3 9-1-15,2 2 1 0,-2 8-4 0,4 6 6 16,2 2-1-16,0 1-7 0,4-4 9 15,0 0-7-15,2-10 7 0,0-1-5 16,1-5 3-16,-3-7-2 0,3-3-5 0,1-5 6 16,1-8 9-16,1-3-11 0,0-3-3 15,6-5-6-15,-2-11 2 0,5 2-1 16,2-4 0-16,-2-3-2 0,1 2-1 16,-2 4 2-16,2-3 1 0,-6 5-5 0,1 0-4 15,0 6 4-15,0 2 4 0,-1 0-5 16,2 6 3-16,0 4 5 0,4 1 2 15,-1 1-4-15,-1-1 6 0,2 3-2 16,1-4-1-16,2 0-3 0,2-3 6 0,-1-1 0 16,1-4 7-16,1-4-4 0,3-5-1 15,0-6-2-15,3-6 3 0,1-8-3 16,-1-2-3-16,-4-7 2 0,11-19 4 0,-9-1-4 16,-3-10-1-16,-2 1-4 0,-4-1 0 15,-7 8-2-15,-6 9 2 0,-2 9-2 16,-4 1 4-16,-2 7-3 0,0 4 2 0,0 5 1 15,-4 6-1-15,2 5 1 0,-2 7 2 16,-2 7-4-16,6-2 8 0,-7 24-4 16,5 3 2-16,-1 5 1 0,6 11 4 15,1 8-5-15,1 2 4 0,5 1 0 0,4 19 0 16,6-8-5-16,-4-11 1 0,4-10-1 16,-3-5-3-16,1-3-1 0,0-6 4 15,-2-8 0-15,-1-5 3 0,2-4-10 0,-2-7 4 16,0-6 2-16,2-3-4 0,-3-6-7 15,4-3-4-15,-6-4-1 0,1-5-7 16,-3-3-1-16,-3 3 3 0,-3-2 5 16,-1 3-3-16,-6 6 4 0,1-2 2 15,-2 2 3-15,-1 6 3 0,-1 2-3 0,0 0 2 16,2 2 6-16,2 2 3 0,2 2-1 16,0 0 2-16,0 0 1 0,14 7 4 15,-3-1-1-15,4 1-3 0,1 4 1 0,6-2 2 16,1 7 2-16,1 0 2 0,-2 2 5 15,2 3 8-15,-3-1-1 0,-6 1 2 0,-2 3 3 16,-5-3 1-16,-6 0 3 0,-2-1-6 16,-2 4 1-16,-4-2-2 0,-3 2-8 15,-3-4-20-15,-3-3-23 0,-2 0-33 16,-1-3-261-16,0-3 109 0,1-5 73 0</inkml:trace>
  <inkml:trace contextRef="#ctx0" brushRef="#br0" timeOffset="41806.5453">27383 10090 71 0,'-2'-3'120'0,"2"3"-10"0,0 0-14 16,0 0-9-16,0 0 11 0,0 0-10 15,0 0 2-15,21 14-8 0,-2-2-4 16,2 1-2-16,11 4-6 0,8 3-5 0,3 1-7 16,3 2-7-16,15 9-3 0,-2-2-6 15,-7-3-9-15,-13-2 7 0,17 11-7 16,-20-6-8-16,-9-3 7 0,-5 0-3 15,-10 1-10-15,-6-1 7 0,-4 2-4 0,-8 3-1 16,-8 3-1-16,-10 2 0 0,-16 10-5 16,-7 1-4-16,-1-8-14 0,5-8-19 15,7-8-24-15,9-3-28 0,3-4-35 0,6-3-375 16,4-5 165-16,6-3 108 0</inkml:trace>
  <inkml:trace contextRef="#ctx0" brushRef="#br0" timeOffset="42177.5329">27870 10914 62 0,'2'-7'74'15,"-2"3"-3"-15,2 0 0 0,2-1-6 16,-4 5-3-16,8-4-7 0,1 4-2 0,-9 0-5 16,19 3 3-16,-6 0-6 0,1 1-4 15,6 3-4-15,3 1 1 0,0 2-9 16,0 2 1-16,5 2-1 0,-2 2-2 0,-5 1-4 15,-3 0 2-15,-2 2-2 0,-6 2 2 16,-6 4-6-16,-4-1 1 0,-8 11-4 16,-7-1 2-16,-6 8-19 0,-13 10-20 0,-2-4-23 15,2-6-38-15,4-13-228 0,0 0 106 16,6-8 69-16</inkml:trace>
  <inkml:trace contextRef="#ctx0" brushRef="#br0" timeOffset="42666.6242">28070 12016 6 0,'0'0'107'0,"0"0"-9"0,0 0-1 16,16 12-16-16,-6-7-3 0,3 1-5 16,3 2-2-16,6-1-11 0,2 3-5 0,-2 2 2 15,2 1-2-15,-1-2-11 0,1 4 0 16,-6 1-7-16,-1 3 3 0,-4 0-7 15,-4 3-1-15,-7-1 0 0,-9 6-12 16,-5 4 5-16,-10 3-14 0,-3 1-13 0,-7 1-21 16,3-2-24-16,-6-2-37 0,4-5-256 15,6-4 115-15,1-2 77 0</inkml:trace>
  <inkml:trace contextRef="#ctx0" brushRef="#br0" timeOffset="42953.2152">28345 12498 82 0,'12'-4'96'16,"2"3"-5"-16,1-1-4 0,0 4-8 15,2-1 0-15,-1 5 1 0,4 6-6 16,-4 3 4-16,0 2-5 0,-6 4-8 0,-1 3 3 16,-7 3-15-16,-2 2 5 0,-7 5-6 15,-5 1-7-15,-6 4-5 0,-4-1-10 16,-6 3-19-16,1-3-29 0,-1-2-38 0,0-3-43 16,3-3-265-16,2-5 124 0,0-5 82 15</inkml:trace>
  <inkml:trace contextRef="#ctx0" brushRef="#br0" timeOffset="45016.2201">19209 16493 83 0,'4'-38'82'0,"4"0"-4"0,9-10-1 15,13-23-8-15,14-29-3 0,9-5-6 16,4-1-1-16,5 3-6 0,-1 3-5 0,-2 11-5 16,-10 3-5-16,-12 27-7 0,-11 14 1 15,-7 11 7-15,-8 6-1 0,-7 12-10 16,-4-2-2-16,-6 11 0 0,-5 4-4 0,-2 6-4 16,-7 7 2-16,-6 7-4 0,1 2 2 15,-1 4-7-15,2-3 10 0,6 5-12 16,5-4 1-16,7 0 0 0,3-4 5 15,6 2-9-15,8 2 4 0,7 4-3 0,4 1 7 16,9 3-8-16,3 2 1 0,2 1-1 16,11 9 4-16,-11-4-6 0,-6 1 5 15,-3-4-2-15,-8 2-1 0,-6-3 0 16,-5 1 3-16,-6-3-8 0,-4 1 4 0,-6 2 5 16,-3-5-5-16,-6 0-2 0,-2 1 0 15,0-9-2-15,2-4 4 0,-2 0-1 16,4-6 2-16,0 0-3 0,5-10 4 0,1-1-5 15,9 0-2-15,-6-7-1 0,10-1 7 16,7-5-3-16,6-4-3 0,4-4 0 16,10-8 5-16,1 2-3 0,2-2-4 0,3 1 2 15,-4 0 5-15,1-2-3 0,-4 4-4 16,-5-1 0-16,-2 3-1 0,-4 1 0 16,-3 2 1-16,-6 6 6 0,-2 1-10 15,-6 4 8-15,0 1-5 0,-6 8 1 16,4 1 2-16,0 0-3 0,-21 13 5 0,12-4 1 15,-1 4-5-15,6 1 2 0,0 1 4 16,1-2-2-16,6-1-5 0,3 1 4 0,4 2-4 16,6-9 7-16,4 2-4 0,2-2-1 15,3-10 1-15,5 2-2 0,6-9 2 16,-3-3 5-16,5-9-8 0,-2-5 5 16,9-14-6-16,-5-7 3 0,-4-1 1 15,-2-5 0-15,-7-5-3 0,-5-1 1 0,-3-5-6 16,-9 9 6-16,-1 2-5 0,-7-1 0 15,-2 1 4-15,-2-2-6 0,-5 7 1 16,1 9 5-16,0 4 0 0,-3 3-1 0,3 7 6 16,2 6-7-16,-2 8 1 0,1 7 2 15,1 10 2-15,4-4-3 0,-5 18 7 0,7 6-5 16,3 10 7-16,4 6-2 0,3 9-2 16,7 14 3-16,5 4 1 0,0-5-1 15,8 2 4-15,5-3-4 0,1-6-3 16,0-5-10-16,-5-10-6 0,-3-6-19 15,-4-3-8-15,-3-5-11 0,3-1-13 0,-10-8-11 16,0 0-2-16,-6-5-236 0,-4-4 107 16,-2-3 71-16</inkml:trace>
  <inkml:trace contextRef="#ctx0" brushRef="#br0" timeOffset="45136.3723">20789 15756 167 0,'-19'-13'21'16,"7"-1"1"-16,3 1-1 0,5 2-1 15,4 1-1-15,4-4-5 0,7-2 1 0,4-1-4 16,8-4-1-16,8-4 1 0,6 0-5 15,3 0-6-15,17-7-11 0,-9 7-18 0,-5 1-72 16,1 1 34-16,1-2 23 0</inkml:trace>
  <inkml:trace contextRef="#ctx0" brushRef="#br0" timeOffset="45666.1873">21562 15199 18 0,'4'0'36'15,"-4"0"7"-15,9 6 0 0,-5 1-3 0,4-3-2 16,1 9 0-16,2-5-5 0,3 4 0 15,4 0 0-15,0 0-4 0,6-3-3 0,-1-2 1 16,5-5-2-16,-6 0-5 0,2-2-1 16,-1-2 1-16,3-3-6 0,-4 1 2 15,-2-5-3-15,-5-3-3 0,-5 0 1 0,-3 0-3 16,-3 2 2-16,-6-1-2 0,-7 0 3 16,-3 2-4-16,-5-1 3 0,-5 3 6 15,0 0 1-15,-2 0 1 0,5 1 8 0,2 1 3 16,2-1-1-16,5 2-7 15,2-7 2-15,8 1-6 0,2-3 6 0,8-8-6 16,4-6-3-16,6-1 1 0,5-7-2 16,9-18-5-16,-2-2-3 0,-1 0 2 0,-3-4 0 15,-6 7-1-15,-8 10-3 0,-2 5 5 16,-3 2 17-16,-5 7 5 0,1 4 0 16,-8 4-1-16,-1 6 3 0,-2 3-1 15,-3 9 3-15,-3 4 4 0,-2 9-2 0,2 5 3 16,2 8-4-16,1 8 2 0,5 10-3 15,8 2-2-15,7 31 0 0,7 5 4 16,17 23-4-16,3 3-2 0,4 5-1 16,3 4-3-16,3 3-1 0,-1 1-2 0,-1-6-2 15,-6-7 0-15,-1-8-3 0,-11-23 2 0,-8 0-2 16,-7-21-1-16,-6-1 0 16,-7-10-3-16,-5-4 4 0,-6-1-1 0,-5-11-5 15,-6 1 1-15,-3-13 2 0,-3-8 1 16,-4-7-7-16,-1-8 1 0,-3-14-1 0,-8-21-6 15,6-15 1-15,10-12-6 0,11-12-8 16,15-11-13-16,10-7-12 0,18-18-18 16,9-1-26-16,19 0-23 0,9 7-40 15,14 2-362-15,11 6 171 0,3 5 114 0</inkml:trace>
  <inkml:trace contextRef="#ctx0" brushRef="#br0" timeOffset="46264.7688">26703 12772 117 0,'-4'-6'137'15,"0"4"-14"-15,2-3-16 0,2 5-7 16,0 0-9-16,0 0-20 0,0 0 0 0,0 0-7 16,10 13-3-16,-8-1-5 0,0 6 2 0,0 1-12 15,0 5 3-15,1 3-8 0,-1 1-5 16,1 3-5-16,-1 2 0 0,-2 0-3 16,2 0-3-16,0 1-9 0,0-3 7 15,0 1-7-15,6 2 0 0,-2-1 1 0,3 0-1 16,-2-2-3-16,1 2 1 0,0-1-11 15,1 0 16-15,-3 2 4 0,2 1 4 16,1-1 6-16,0 1 1 0,1 1-3 16,0 0 1-16,6 7-7 0,0 0 9 0,-1 1 2 15,5 1 3-15,6 14-1 0,-4-9 1 16,8 7 1-16,-1 1-1 0,-5-11 1 16,-4-5 2-16,2 0-2 0,-3 2-1 0,-5 1-4 15,0 1 1-15,-6 1-5 0,-6-5-2 16,-4 1-12-16,-4 4-23 0,-7 1-32 15,-4-7-32-15,-2 5-37 0,-15 7-68 16,-6-1-464-16,-11-12 217 0,-4-4 143 0</inkml:trace>
  <inkml:trace contextRef="#ctx0" brushRef="#br0" timeOffset="46846.1824">19298 15070 60 0,'20'57'50'0,"8"7"-3"16,-1 3-1-16,3 4-6 0,2 5-3 16,-1 3-1-16,-1 0 0 0,-6-6-7 15,-6 1-3-15,-7-13 0 0,-7-9-3 16,-4-7-1-16,-6 3 0 0,-5-1-1 0,-1-5-2 16,-8-1 4-16,-2-7 2 0,0-12 1 15,-1-1 3-15,3-7 2 0,0-3-4 16,4-9 0-16,6-4-5 0,6-3 1 0,4-3-4 15,8-5-3-15,8-4-2 0,13-1 4 16,19-1-3-16,33 0 7 0,12 10 7 16,13 6 8-16,28 14 4 0,1 14-2 0,2 3 0 15,5 14 1-15,0 7-5 0,-2 13 1 16,-6 6-4-16,-6 0-17 0,-7 1-16 16,-5-8-23-16,-2-6-13 15,-5-19-21-15,-18-11-35 0,2-18-250 0,0-13 117 0,4-14 77 16</inkml:trace>
  <inkml:trace contextRef="#ctx0" brushRef="#br0" timeOffset="47499.3166">28850 11287 55 0,'0'0'112'0,"0"0"-11"15,0 0-7-15,-2-15-12 0,2 15-4 0,0-15 1 16,0 6-11-16,-2 0-9 0,2 0-2 16,-2 1-6-16,-1 0-7 0,1 1-5 15,0-1-8-15,0 2-28 0,0 3-16 16,2 3-8-16,0 0-18 0,0 0-18 0,-15 13-23 15,9 1-173-15,-3 6 86 0,3 5 57 16</inkml:trace>
  <inkml:trace contextRef="#ctx0" brushRef="#br0" timeOffset="47773.2308">28676 11857 47 0,'13'1'67'0,"-5"-1"-6"0,1 0-4 16,-1 0-7-16,-8 0-3 0,15 0-4 0,-7 0-7 15,-8 0 0-15,11-1-3 0,-11 1 0 16,9-4-3-16,-9 0-1 0,0 4-5 16,0 0 0-16,-11-6-4 0,11 6-2 15,-17 2-1-15,7 0-3 0,-3 0 0 0,2 2-6 16,0 1-11-16,1-1-4 0,2 0-6 15,2 2-4-15,-2 0-12 0,2-3-1 16,4 3-5-16,-2-2-11 0,4 1-134 16,0-5 61-16,0 0 41 0</inkml:trace>
  <inkml:trace contextRef="#ctx0" brushRef="#br0" timeOffset="48074.3633">28875 12158 14 0,'5'4'-5'0,"-5"-4"1"0,0 0 2 0</inkml:trace>
  <inkml:trace contextRef="#ctx0" brushRef="#br0" timeOffset="57100.3433">26551 10232 29 0,'0'0'61'0,"0"0"-4"16,0 0-1-16,0 0-5 0,0 0-2 16,0 0 0-16,0 0-1 0,0 0 0 0,0 0 1 15,0 0-4-15,0 0-1 0,0 0-6 16,-8-3-2-16,8 3 1 0,0 0-7 16,0 0-7-16,0 0 3 0,-9-1-5 0,9 1-3 15,0 0 7-15,0 0-11 0,0 0-2 16,0 0-2-16,0 0 3 0,0 0-1 15,-13 0-4-15,13 0 0 0,0 0 1 16,0 0-7-16,0 0 2 0,0 0-1 0,0 0 4 16,0 0-2-16,0 0-4 0,0 0 4 15,0 0-1-15,0 0-1 0,0 0 0 16,-8 1 1-16,8-1-6 0,0 0-2 16,0 0 0-16,0 0-13 0,0 0-7 0,0 0-17 15,0 0-15-15,0 0-21 0,0 0-176 16,0 0 86-16,0 0 57 0</inkml:trace>
  <inkml:trace contextRef="#ctx0" brushRef="#br0" timeOffset="63091.0273">27038 8843 18 0,'0'0'34'0,"0"0"-7"0,0 0 0 16,0 0-7-16,0 0 0 0,0 0 0 15,-2-8-4-15,2 8-1 0,0 0-3 0,0 0-1 16,0 0 0-16,0 0-6 0,0 0-1 16,0 0 1-16,0 0-6 0,0 0-18 15,0 0-58-15,0 0 26 0,12 14 18 0</inkml:trace>
  <inkml:trace contextRef="#ctx0" brushRef="#br0" timeOffset="64395.1303">6775 15318 22 0,'23'8'38'0,"-4"3"-2"16,-2 4 1-16,0 4-6 0,2 8-1 0,-2 5 0 15,-4 3-2-15,-1 5-1 0,-3-1 2 16,-3 1 0-16,-2-3 1 0,-1-2 6 16,-3-2 5-16,-3 0 7 0,1-8-3 15,0-1 5-15,0-4 0 0,0 0 2 0,0-8-8 16,2-4-4-16,-2-8-6 0,2 0 5 16,0 0-14-16,4-33 2 0,-2 12-8 15,2-9 0-15,3-9-4 0,-3 2 1 0,3-5-4 16,-3-3 4-16,0 5-8 0,2 1 1 15,-4 2-1-15,2 9 2 0,-4-3-3 16,2 10-1-16,0 4-1 0,-2-2 3 0,-2 11-2 16,0 1 2-16,0 7-2 0,2 0 4 15,0 0-1-15,-6 23-4 0,6-4 6 16,0-2-1-16,2 2-1 0,2 6 0 16,0 3-1-16,6-1-6 0,-2 4 6 0,4-3 0 15,3 2-4-15,2-2 3 0,0 0-9 16,5-2-1-16,-2-1-20 0,2 0-11 15,-1-4-12-15,0-2-14 0,-4-4-15 16,1-2-8-16,-2-3-206 0,-2-5 98 0,1 1 65 16</inkml:trace>
  <inkml:trace contextRef="#ctx0" brushRef="#br0" timeOffset="64547.2929">7321 15784 235 0,'6'-5'18'0,"-1"3"9"16,1-2 7-16,-6 4-6 0,9-5-1 0,-9 5-3 15,10 0 12-15,-10 0 10 0,10 9 3 16,2 4-3-16,-2-4 0 0,2 10-2 0,3-1 0 15,2 7-7-15,2-2-1 0,-1 1-1 16,0 3-9-16,-1-2-2 0,0 2 0 16,0-3-5-16,2 2-11 0,-2-2-33 15,-3-5-32-15,4 2-226 0,-4-8 96 16,1 0 64-16</inkml:trace>
  <inkml:trace contextRef="#ctx0" brushRef="#br0" timeOffset="65039.0496">8906 14962 102 0,'8'-14'143'0,"2"3"-6"0,2-1-18 16,7 1-11-16,5 1-8 0,2 3-15 16,4-1-11-16,2 5-6 0,0 3-5 0,2 1-22 15,-2 9 3-15,-2-3 8 0,-2 9-7 16,-2 1-5-16,-5 4-1 0,-3 4-2 16,-4 0-9-16,-6 1 0 0,0-5 4 0,-4 3-7 15,0-6 4-15,-4-1-4 0,0 0 8 16,2-4 10-16,-2 1-4 0,0-7 0 0,0 0-4 15,0-4-3-15,0-3-6 0,0 0-2 16,6-16-1-16,-4 5-7 0,4-4-5 16,1-2 3-16,-1-4-7 0,3-2 7 15,-3 0-5-15,3 1-3 0,-3 3 0 0,-2 1-1 16,0 3-2-16,2 2 1 0,-4 3-5 16,0 2 3-16,3 5-1 0,-5 3-4 15,0 0 4-15,9 11 2 0,-7 2 1 0,2 1-7 16,0 6 7-16,0 5 2 0,5 3 0 15,-3 6-2-15,5-2-2 0,-1 2 2 16,1 0-10-16,1 1-17 0,4-7-19 0,0 5-33 16,2-5-45-16,-4-1-18 0,1-6-365 15,0-8 171-15,0-1 113 0</inkml:trace>
  <inkml:trace contextRef="#ctx0" brushRef="#br0" timeOffset="65266.1338">9895 15072 33 0,'21'-7'69'0,"-1"1"-5"0,-2 5 2 15,-3 1-9-15,0 1 1 0,-2 5 11 0,-1 1 8 16,-2 7-12-16,2 7-5 0,-4 3 4 16,-2-1-5-16,0 6 2 0,-4 0-8 15,3-4-7-15,-1 3 5 0,3-4-6 16,-1-3-9-16,0 0 1 0,3-2 1 0,1-4-13 15,3-1 0-15,2-7-22 0,3-2-30 16,4-2-47-16,1-3-287 0,7-3 123 16,6-5 81-16</inkml:trace>
  <inkml:trace contextRef="#ctx0" brushRef="#br0" timeOffset="65444.6555">11381 15029 44 0,'8'-5'96'0,"3"2"-19"16,-3 3-32-16,5-6-40 0,-3 3-96 16,2 0 31-16,0 2 20 0</inkml:trace>
  <inkml:trace contextRef="#ctx0" brushRef="#br0" timeOffset="65763.2971">12763 14899 141 0,'11'-2'140'0,"1"2"-7"0,3-6-20 15,2 2-19-15,4 0-51 0,3-3-81 16,0-4-175-16,0 1 72 0,4-4 48 16</inkml:trace>
  <inkml:trace contextRef="#ctx0" brushRef="#br0" timeOffset="66271.5561">13859 14061 17 0,'16'-20'100'0,"-2"9"-7"0,5-3-8 15,2 7-7-15,3 1-9 0,1 6-6 0,3 2-3 16,1 2-16-16,1 6-1 0,2 4-6 16,-3 0-1-16,-3 5-7 0,-1 4 2 15,-6 2-2-15,-3 1-3 0,-4-1-5 16,-6 0-2-16,-2 0 0 0,-4-1 3 0,0-4 2 16,-4-2 1-16,2 2 12 0,-2-3 7 15,2-4 1-15,-3-1-4 0,3-3 2 0,-1-4-6 16,3 0-3-16,0-5-5 0,0 0 2 15,0 0-6-15,14-25-1 0,-6 11-4 16,3-3 0-16,1-3-10 0,3-3 5 16,0-2-5-16,1 2 0 0,-2 2-5 0,-2 0 1 15,1 5 1-15,-2 0 0 0,-3 4-2 16,1 1-5-16,-1 5 3 0,-2 2 2 16,0 4 1-16,-6 0 1 0,14 14 0 15,-6-3-1-15,0 3 7 0,3 2-12 0,0 3 6 16,1 0 1-16,3 0 0 0,4 4-6 15,2-3-4-15,3-2-9 0,-1 2-39 0,2-3-25 16,-2-6-34-16,-1-1-334 0,1-2 151 16,-4-5 99-16</inkml:trace>
  <inkml:trace contextRef="#ctx0" brushRef="#br0" timeOffset="66562.4731">14960 14098 14 0,'15'8'61'0,"-9"-2"-7"16,1 1-6-16,-1 3-2 0,2 1-4 16,-2 2-8-16,2-5 2 0,-2 2-2 0,0-3 3 15,-2 4 2-15,0-6 19 0,0-2 16 16,3-1 0-16,-7-2-12 0,0 0 0 16,17-15-10-16,-9 3-3 0,1-2-8 15,1-4-5-15,3-3-3 0,2 3-1 0,1-1 2 16,6-2-5-16,-1 0 27 0,-4 5-2 15,4 6-6-15,1-1 1 0,-4 7-4 16,4 4-2-16,-3 3-1 0,3 4-1 0,2 5-4 16,0 1-2-16,1 4-5 0,-1 4-5 15,-6 0-9-15,4 0-37 0,-6-2-54 16,-1-4-67-16,0 1-322 0,-8-6 158 0,-5 0 104 16</inkml:trace>
  <inkml:trace contextRef="#ctx0" brushRef="#br0" timeOffset="67564.0159">5501 15908 19 0,'0'-7'83'0,"-2"1"-7"16,-1 3-8-16,3 3-3 0,0 0-2 16,0 0 0-16,0 0-1 0,7 18 3 15,-3-2-1-15,4 1-3 0,1 6-4 16,0 1 10-16,5 7-9 0,1 2-8 0,0 0-8 15,6 2 5-15,3-1-8 0,-2 0-4 16,4-3-6-16,-7-4 4 0,2-2-7 16,0-5 2-16,1-2-1 0,-4-2 3 0,2-6-4 15,-5-2 2-15,1-5-1 0,2-1-2 16,-4-2-6-16,1-2 1 0,-2-5 0 16,-1-3-3-16,1 1-2 0,-5-7-4 15,6 0 1-15,-6-1-5 0,-2-2 0 0,0 2-5 16,0-2 6-16,-1 5-2 0,2 0-5 15,-3 1-1-15,2 2 1 0,0 1-1 0,0 4 5 16,5 1-7-16,2 3 2 0,2-2 5 16,3 4-8-16,4 0 2 0,1 4 5 15,5-4-4-15,2 0-1 0,-3 2 2 0,2-2-8 16,1-2 7-16,-3 2 1 0,1-8 5 16,-2 2-2-16,-3-1-1 0,-1-1 1 15,-4-5-4-15,-3-4 5 0,-2 0-9 16,-7-2 5-16,-4 0-2 0,-4 1-4 0,-2-6 4 15,-5 0-4-15,-6 4-2 0,-3-1-3 16,-6 0-7-16,3 7 12 0,0 1 1 0,-2 0-4 16,1 6-5-16,4-5-6 0,0 4-19 15,3 1-15-15,5 4-5 0,4 2-21 16,2-1-18-16,4 2-281 0,0 0 129 16,0 0 84-16</inkml:trace>
  <inkml:trace contextRef="#ctx0" brushRef="#br0" timeOffset="67792.2891">6775 15939 14 0,'14'24'79'0,"4"-6"-7"15,-6 5-8-15,3-6-6 0,-2 4-4 0,2-1 0 16,1 5-12-16,4 2-4 0,-1-4-3 16,2 2-11-16,-2 0-32 0,3-1-34 0,-6-6-123 15,7-1 56-15,-8-2 37 0</inkml:trace>
  <inkml:trace contextRef="#ctx0" brushRef="#br0" timeOffset="68556.9167">8149 15076 62 0,'6'13'85'0,"4"8"-1"0,1 2-10 16,0 2-7-16,1 3-4 0,4 1-4 16,-4 4-11-16,3-7 10 0,0 2-17 15,2-1-6-15,-1-2-2 0,0-6-1 16,-2-1-7-16,1-1 3 0,-2-4-1 0,-1 0-8 16,1-7 4-16,-1 2-2 15,0-7-4-15,-4-1-2 0,2 0 2 0,-1-1 1 16,-1-7-6-16,-1 2-3 0,-3-1-1 0,2-4-1 15,-2 3 1-15,1-1-2 0,-1 1 0 16,0 0-2-16,0 4-7 0,0-4 4 16,3 5 2-16,0-2-2 0,3 4-2 0,0 1-1 15,3 1 4-15,0-1-5 16,4 2 6-16,2-2-2 0,0 0-1 0,-1-3 1 16,2-1 1-16,1 0 1 0,1 0 2 0,-4-8 0 15,2 3 1-15,-2-2-1 0,-3-5-3 16,-2 3 3-16,-4-5-3 0,-5 2 7 15,-2-3-4-15,-2 4 1 0,-4-7-3 16,-3 7-2-16,1-1 0 0,-2 0 6 0,-3 2-11 16,2 3-12-16,1 0-19 0,0 2-21 15,4 1-15-15,-1 4-18 0,0 0-187 0,5 4 94 16,0 0 62-16</inkml:trace>
  <inkml:trace contextRef="#ctx0" brushRef="#br0" timeOffset="69172.0289">8946 15199 4 0,'0'0'88'0,"0"0"-8"15,0 0-3-15,0 0-5 0,5-3-5 16,-5 3-5-16,0 0 9 0,0 0-16 0,0 0 1 16,0 0-3-16,0 0-1 15,0 0-5-15,0 0-9 0,0 0 3 0,0 0-1 16,0 0-7-16,0 0 1 0,0 0-3 16,6-5-1-16,-6 5 2 0,0 0 4 0,0 0-8 15,2-3 19-15,-2 3-3 0,0 0-16 16,0-7-1-16,0 7-18 0,0-6 14 15,0 6-2-15,0 0-4 0,0-6 5 16,0 6-2-16,0 0-8 0,2-4-1 0,-2 4-8 16,0 0 5-16,0 0 3 0,0 0-2 15,0 0 5-15,0 0 1 0,22 7-6 0,-14 0-1 16,0 0-12-16,2-2 12 0,-2 6-1 16,0-1-1-16,2 5 3 0,-1-6-6 15,2 3 4-15,-3-1-3 0,-2 1 2 16,3-1-12-16,-3 0 13 0,-2-2-7 0,2 1 2 15,-1-2 0-15,0 1 4 0,-1-1-4 16,0-1 1-16,-2-1-2 0,2-2 5 16,-2 2-4-16,0-3 0 0,2 5 4 15,-4-8-3-15,7 4-9 0,-3 0 11 0,1-2-1 16,-5-2 3-16,10 2-3 0,1-1-9 16,-3-1 8-16,2 0 0 0,1-1-1 15,2-1 6-15,-1 0-8 0,4 2 1 0,-4-4 1 16,1 2 3-16,2 0-10 0,-2 2 8 15,-1 0 1-15,0-3-3 0,0 0-1 16,-2 3-1-16,0 0 5 0,1 0-5 0,0 0-2 16,-1-2-5-16,3 1-24 0,1-3-34 15,4-4-36-15,3-5-372 0,4-4 161 16,5-1 106-16</inkml:trace>
  <inkml:trace contextRef="#ctx0" brushRef="#br0" timeOffset="70061.9599">13447 14277 2 0,'-13'5'69'0,"11"2"4"16,2 1-3-16,-2 7-7 0,0 0-2 0,0 4-5 15,2 4-1-15,2 1-8 0,0 4-2 16,0 0-2-16,2 0-3 0,2-1-9 16,1 0 2-16,1 1-2 0,0-7-5 15,4 1 4-15,-4-3-7 0,2 0-4 0,1-5 3 16,-2-3 4-16,1-4-8 0,-2-2 2 16,3 1-2-16,-3-6-6 0,3 0 6 15,-2 0-1-15,-9 0-7 0,14-3-6 16,-6-1 2-16,0 2-1 0,-2 0 3 0,0 0-6 15,-6 2 2-15,10-4 3 0,-3 3-2 16,-7 1-4-16,15 1 4 0,-9 3 5 16,5-4-9-16,-3 2 2 0,2 2 0 15,4-3-2-15,-2 2 2 0,0 0 0 0,2-3 3 16,-2-3 5-16,1 0-1 0,1 0 5 0,2-1 0 16,-2-4 1-16,1-2-2 15,-4-2 1-15,-3 1 0 0,1-7 0 0,-3 3-2 16,-2-1 0-16,-4-2-7 0,0 0 1 15,-2 3-3-15,-2 0 5 0,0 2-6 0,-5-1 5 16,3 4-6-16,-2 3-6 0,1-1 6 16,-2 3-13-16,3 5-12 0,0-4-10 15,6 4-11-15,0 0-10 0,-13 6-22 16,11-1-19-16,0 1-214 0,2-6 105 0,0 10 69 16</inkml:trace>
  <inkml:trace contextRef="#ctx0" brushRef="#br0" timeOffset="70390.0831">13933 14586 16 0,'11'10'29'0,"0"-1"-3"16,2 4 0-16,-5-1-2 0,2 1-3 16,2 3 0-16,-4-3-4 0,0 1-1 15,-2-1-3-15,3 0 0 0,-5-3 3 0,0-1-1 16,-2-1 2-16,1-3-6 0,-3-1 4 15,0-4 6-15,0 0 5 0,0 0 0 16,0 0-4-16,-3-19 1 0,3 8-2 0,0-3 2 16,3-4-6-16,-1-2-1 0,4-3-3 15,2 1-3-15,1-2 1 0,3 7 0 16,2-4-1-16,0 5 0 0,3 0 4 16,0 5-1-16,0 2 5 0,0 3-1 0,0 0-3 15,-1 6 4-15,0 0 1 0,0 3-5 16,-1 6-1-16,0-2-1 0,-2 1-4 15,-1 1 1-15,2 3-10 0,-4-3-28 16,0 3-24-16,-1-4-166 0,1 3 75 0,-3-4 49 16</inkml:trace>
  <inkml:trace contextRef="#ctx0" brushRef="#br0" timeOffset="71588.2196">7503 15729 26 0,'32'-17'53'0,"-2"3"-5"0,-4-3-8 16,4 2-3-16,-2 3-5 0,-1-2 0 0,1 1-7 16,-2-2-1-16,-5 5-3 0,0-1-4 15,-2-1 0-15,-5 4 0 0,2-5-6 0,-6 5-3 16,-1-5-2-16,-5 5 0 0,-2-3-3 16,-2 1 1-16,-2 4-2 0,0-5 1 15,-5 4 0-15,-1 2-1 0,2 0 3 16,-5-1-1-16,0 0 1 0,1 5 2 0,0 1-1 15,-2 4 3-15,4-1 1 0,0 5 5 16,1 5 1-16,1 3 0 0,4 2 3 16,2 6-1-16,4 4-3 0,5 5-2 15,3 2-1-15,4 6-3 0,2 1 3 0,4 0 3 16,-2-2-3-16,6 0 1 0,-1-1-6 16,5-3-4-16,0 1-34 0,1-7-26 15,3-5-144-15,7-6 68 0,-3-7 45 0</inkml:trace>
  <inkml:trace contextRef="#ctx0" brushRef="#br0" timeOffset="72068.0114">10615 14879 7 0,'32'-14'43'0,"1"-2"-8"16,-3 3-3-16,0 1-3 0,-1-1-4 0,-3 1-3 16,-1 2-1-16,-4-2-6 0,1 1-7 15,-6 3-9-15,-1-2-9 0,-5 3-1 16,-3-3-2-16,-3 2-1 0,-4 3 2 0,-4-3-1 16,-3 2 7-16,-1 1-4 0,-5 3 4 15,1-2 1-15,-6 2 3 0,2 0 4 16,1 2 10-16,2 0 0 0,-1 4-1 15,1 2 1-15,5 2 1 0,-1 5-2 0,4 0 4 16,5 6-1-16,2 1-1 0,5 1-1 16,4 4 1-16,1 6-2 0,5 3-1 15,5 5 0-15,-2-2 1 0,4 3-2 16,-1 2-2-16,-1-7-20 0,0 1-96 0,2-4 37 16,-3-5 25-16</inkml:trace>
  <inkml:trace contextRef="#ctx0" brushRef="#br0" timeOffset="73890.2574">7734 15240 11 0,'-127'49'26'0,"23"-11"-1"0,2 6-1 0,-1 1-4 16,-1 0-1-16,0-1 1 0,-1 1-5 16,-2-4-1-16,2-1 1 0,2 0-3 0,14-10 1 15,4-2-2-15,0-1 4 0,5 1-2 16,1-7-2-16,7 3-1 0,2-4 6 15,11-2-6-15,10-5 0 0,10-4-4 16,-2 0 5-16,3-2-1 0,6-4 0 0,2 3 1 16,1-4 2-16,5-2-5 0,2 2 0 15,0-2 0-15,3 0 2 0,0-2 1 16,2 2-1-16,3-2-3 0,0 2 2 16,4 0-3-16,-3 0 0 0,5 0-2 0,8 0-2 15,-15 0 3-15,8 2 1 0,7-2-6 16,-6 7 8-16,6-1-5 0,0 2 2 15,0 3-2-15,4 4 0 0,1 1 2 0,1 9 0 16,0-5-3-16,5 11 4 0,2 7 4 16,1 4 1-16,12 21 5 0,-3 6-1 15,5 1 0-15,-2 4-1 0,0 5 4 16,2 0-2-16,-1 3-1 0,1 2 0 0,0-2 1 16,-3 2 0-16,3-2 0 0,-6 0-3 15,2 0 1-15,-5 0-4 0,-2-6 3 0,0 2 0 16,0-5 1-16,-2 2-5 0,-3-4 4 15,-1-17-3-15,-2-4 3 0,-1-2-8 16,1-2 5-16,-3-4-3 0,2-8 5 16,-2 1-10-16,1-7 4 0,2-3 2 0,-3-4 6 15,0-4-11-15,0 0 7 0,3-3 0 16,2-5-2-16,1 3-3 0,5-11 0 16,5 0 0-16,0-1 1 0,8-1-1 15,9-8-3-15,9-8 6 0,24-10-8 0,4-8 3 16,22-8 2-16,18-7 2 0,21-9 1 15,45-15-4-15,9-11 0 0,10 1 0 16,11-9-9-16,18-5 13 0,18-3-3 0,13-4 0 16,6-3-5-16,18 1 4 0,11-2 7 15,88-22-4-15,-83 34-4 0,2-2-3 16,14 5 5-16,91-22 1 0,-97 26-4 16,11-3 0-16,84-26 4 0,-91 33 3 0,1 0-11 15,-7 2 9-15,2 2-4 0,5 6 3 16,-7-4-8-16,-18 11 0 0,-17 4 1 0,-19 7 11 15,-13 6-13-15,-18 5 5 0,-16 1-3 16,-56 13 7-16,-10 1-10 0,-15 5 8 16,-15-1-3-16,-29 4 4 0,-12 2-7 15,-16 0 0-15,-12 1 7 0,-5 1 3 0,-4-5-9 16,-10 0 2-16,-6 2 1 0,-3-4-4 16,-8-1 4-16,-3 0-2 0,-8-9 1 15,-7 0-2-15,-4-9-2 0,-15-15 2 16,-3-2-2-16,-5-6-1 0,-2-3-2 0,-11-14 0 15,-3-3 5-15,4 1-9 0,-3 1 3 16,0-3 5-16,5 1-3 0,1 1-6 16,5 0 3-16,8 12 1 0,2-1 1 15,1 3-2-15,1-2 5 0,2 6-1 0,1 1-2 16,1 5-2-16,-2 3 0 0,5 13 7 16,2 8-5-16,-2 0 1 0,-3 6 2 0,1 1-2 15,1 7-3-15,0 2 0 0,-2 3-1 16,-2 5 0-16,1 2-13 0,1 3-3 15,1 7-7-15,2 3-7 0,0 1-9 16,-3 5-9-16,5 2-184 0,-2 5 82 0,4 3 54 16</inkml:trace>
  <inkml:trace contextRef="#ctx0" brushRef="#br0" timeOffset="74297.9951">16478 14518 56 0,'0'0'105'0,"-2"-4"-9"0,2 4-1 15,19-2-16-15,0 0 1 0,2 0-9 0,9 1-6 16,5-2-6-16,15 3-9 0,6-6-2 15,3 3-6-15,3-1-6 0,-1-1-7 16,0 1-4-16,-5-2-4 0,-11 2-15 0,-3-2-22 16,-5-1-27-16,-5-3-21 0,-6 1-15 15,-9-4-180-15,-3-3 88 0,-7 2 58 16</inkml:trace>
  <inkml:trace contextRef="#ctx0" brushRef="#br0" timeOffset="74495.4811">17167 14261 240 0,'-16'-14'3'0,"-1"6"11"15,6-1 13-15,1 3 2 0,3 1-4 16,3 1-3-16,4 0 1 0,0 4-2 15,0 0 2-15,23 3-3 0,-3 2-3 16,5 3 2-16,9 4 0 0,10 2-2 16,-2 5-1-16,5 4 0 0,8 9 2 0,-11-3 9 15,-10-1 2-15,-4 2 5 0,-9-4 1 16,-6 4 4-16,-8-5 3 0,-7 2-2 0,-5-1-3 16,-6 3-2-16,-5-1 2 0,-5 0-12 15,-3-2-4-15,1-2-2 0,2-3-27 16,0-2-12-16,1-3-35 0,6-3-254 0,2-1 106 15,0-4 69-15</inkml:trace>
  <inkml:trace contextRef="#ctx0" brushRef="#br0" timeOffset="75318.2427">18201 14348 83 0,'10'26'84'0,"1"2"-7"0,-1-8-9 0,1 4-3 16,0-4-12-16,-1 1-3 0,0-1-2 16,4 0-2-16,-4-1-7 0,3-1-7 0,-5-5-4 15,1 0 3-15,-1-1-7 0,1-3-1 16,-1-2 5-16,-2-1-12 0,3-1 2 15,-2-5-4-15,-7 0 2 0,14-11-2 0,-10 8-4 16,2-8 0-16,1 0-3 0,0-2-6 16,-1-3 2-16,2 0-3 0,1 1-2 15,-3 2 2-15,2-3 1 0,-1 5 0 16,2 0 1-16,-1 1-5 0,0-1 2 0,0 3-1 16,1 2-2-16,0 0 0 0,-3 1 3 15,0 2 1-15,1-3-1 0,-3 1-2 0,0 1 1 16,0 1 6-16,-2-1-6 15,-2 4 3-15,5-9-1 0,-5 3 4 0,0-1-3 16,2-2-2-16,-2 0 1 0,2 0-1 16,2-1-1-16,1 1 1 0,-1-1 4 0,4 0-6 15,2 1 0-15,4 2 1 0,0-2 2 16,3 2 0-16,0 1-3 0,6-2 2 16,-1 1 1-16,3 1-3 0,3-1 3 0,-3 1-1 15,2-2 4-15,1 1-6 0,-3-1 3 16,-1-1 0-16,-4-2 1 0,0-6-2 15,-3 4 1-15,-7 0 0 0,1-2 2 16,-5 2-4-16,-1-2-1 0,-5 3-1 0,0 0 4 16,-2-1-2-16,-3 2 2 0,3 1-1 15,-2 1 2-15,-1 0-3 0,1 2-1 16,2-2 4-16,0 6-3 0,2 3 0 0,0 0 1 16,0 0 2-16,0 0-1 0,19 3 1 15,-8 0 0-15,3 3 5 0,4-4-5 16,-2 3 5-16,6-2-8 0,-1 1 5 0,0-2-6 15,0 0 7-15,3-2-5 0,-4-2 6 16,4 0-5-16,-3-2 0 0,3-2 2 16,-2 2 0-16,-3-5-2 0,-1 0 0 15,-2-1 2-15,0-4-2 0,-4 6 0 16,-2-3 1-16,1-1 3 0,-2 4-5 0,-3-3 3 16,-2 4 4-16,1 0-6 0,1 1-4 15,-2-2 3-15,-2 3 0 0,2 3 4 16,-4 2-1-16,0 0 2 0,0 0-2 0,20 13 12 15,-14-3-7-15,0 1-1 0,4 2-2 16,4 5 1-16,-2-4 2 0,1 3-2 0,1-3 1 16,2 3-6-16,-4-7 2 0,0 2-2 15,2-3-16-15,-4 1-28 0,3-7-37 16,-5-3-192-16,5-1 93 0,-4-4 61 16</inkml:trace>
  <inkml:trace contextRef="#ctx0" brushRef="#br0" timeOffset="75645.2417">19445 13546 58 0,'-2'6'74'0,"2"0"-3"15,-2 0-12-15,2 1-8 0,0-1-4 0,0 0-5 16,2 0 0-16,0-4-5 0,3 3 0 16,-5-5-6-16,6 4 1 0,-6-4-8 15,10-3-1-15,-6-3-2 0,1 1 0 0,0-1-4 16,-3-3-3-16,0 2-1 0,0-2-2 15,-2 0-6-15,0 3-15 0,-2-1-21 16,0 3-22-16,2 4-164 0,-7-6 74 16,7 6 49-16</inkml:trace>
  <inkml:trace contextRef="#ctx0" brushRef="#br0" timeOffset="76517.9574">19999 13687 30 0,'-14'0'52'0,"4"4"-5"0,-3 0-7 0,4-1-3 0,1 3-3 0,3 2-4 16,3-1-2-16,2 3-3 0,2-2 4 15,5 2-8-15,-1 4-3 0,5 2 1 0,4 1-1 16,3 5-3-16,2 3 0 0,1 4 8 16,4 5 6-16,0 5 3 0,7 15 0 15,0 0-3-15,-9-4 2 0,3 10-1 16,-10-6-1-16,-2-3-2 0,-6 2-2 0,-4 0-6 16,-2-4 0-16,-6-6 0 0,-2 0 2 15,-2-6-2-15,-6-1 5 0,2-5 23 16,-3-6-10-16,0-4 2 0,0-8-4 0,3-6 1 15,-1-7-1-15,2-1-9 0,3-10-3 16,2-2-3-16,4-6 1 0,0-10-6 16,8-4 0-16,2-13-5 0,5-5 5 15,10-21-13-15,5-7 0 0,1-1 6 0,1 2-3 16,2 0-7-16,-1 0 2 0,-1 2 0 16,-2 1-2-16,-3 6 2 0,-1-1-4 0,-6 6 3 15,-3 12 6-15,-2 10 11 0,-5 10 15 16,1 5 0-16,-3 4-5 0,0 5 4 15,-1 4-5-15,-1 7 15 0,1 4 2 16,-5 3 4-16,0 0 0 0,8 21-2 0,-8-5-4 16,2 5-3-16,-4 6 0 0,2 1-5 15,0 2 0-15,0 4-6 0,0-5 2 16,0 4-4-16,0-5-2 0,2 1-5 16,0-3 1-16,0-2 2 0,0-5-5 0,0-2-2 15,4-2 1-15,-1-8-4 0,2 1-3 16,3-4-2-16,-2-2-2 0,3-2-1 0,2-2-8 15,-3 0-5-15,3 0-4 0,-3 2-2 16,4-2 0-16,-4 2 0 0,2 2-1 16,1 0 4-16,0 0-1 0,2 2 1 0,-1 3 3 15,4-1 3-15,0 1 1 0,4 1-1 16,-1 0 3-16,5 0 1 0,-2-3-1 16,4 1 29-16,-3-4-6 0,5-2-1 15,2 0-3-15,-2-6-2 0,1 2-1 0,3-7-1 16,-2 1 2-16,-1-3-5 0,-3-2-4 15,-2-3 4-15,-1 2-9 0,-6-2 5 16,-2 1-4-16,-5 0-3 0,0 1-8 0,-8 3 1 16,0 4 2-16,-4 0-1 0,-2 3 0 15,-4 2 1-15,-6 2 1 16,12 2 6-16,-18 6-5 0,5 0 1 0,4 3 1 16,1 3 4-16,2 1 1 0,1 0 0 0,3 4 0 15,6-1 2-15,1 1-3 0,5 1 2 16,5 0-1-16,2-3-4 0,5-2-13 15,0 1-24-15,8-1-20 0,5-4-26 0,2-1-18 16,3-2-28-16,4-4-355 0,5-2 166 16,3-2 109-16</inkml:trace>
  <inkml:trace contextRef="#ctx0" brushRef="#br0" timeOffset="76822.8982">22180 13809 127 0,'23'-13'45'16,"-8"0"3"-16,-8 1 6 0,-3 2 9 15,-6 1-4-15,-7 1 10 0,-2 3-6 0,-5-1 1 16,-5 2-2-16,-7 2-8 0,-4 2-2 15,3 0-6-15,-3 4-4 0,2 4-4 16,-4 0-10-16,9 4 2 0,3 0-6 16,4 3-5-16,1 1 2 0,8-2-5 0,3 0-3 15,6-4 6-15,6 1-9 0,3-4 3 16,6 1-1-16,1-8-3 0,4-2-4 0,5-4-1 16,0-3 3-16,5-6-5 15,-3-3 3-15,5-8 1 0,-2 0 2 0,1-7 5 16,-3 0-2-16,0-1 1 0,-3 3 10 15,-3 6 12-15,-6 0 13 0,-1 6 7 0,-2 1-2 16,-3 5-14-16,-1 5 6 0,-5 6-5 16,-4 2 2-16,0 0 2 0,0 24-3 15,-4 0-6-15,-2 5-3 0,-1 8-5 16,1 13-24-16,-1 2-27 0,3 0-67 0,-2 3-454 16,3-12 186-16,1-3 123 15</inkml:trace>
  <inkml:trace contextRef="#ctx0" brushRef="#br0" timeOffset="77700.6872">18145 14901 71 0,'-18'51'84'16,"-5"12"1"-16,-5 11-2 0,-8 28-3 0,-2 12-4 15,-5 8-4-15,3 1-4 0,0 1-7 16,0 1 2-16,4 7-2 0,4 4 0 15,6-3-9-15,1 2 3 0,8-3-6 0,6-3-2 16,9-24-2-16,7-2 1 0,3-2-1 16,14 5-3-16,10 1-2 0,14-14-1 15,11 1 0-15,11-12-6 0,12-13 1 16,13-5-6-16,15-11 2 0,21-9-2 0,15-10-7 16,11-9 2-16,7-6-5 0,16-9-4 15,11-3 8-15,8-1-3 0,6-6-6 0,-6 0-4 16,6 0-3-16,-4 0 2 0,-11-1 0 15,-12-5 1-15,-13 1 1 0,-15 4-4 16,-34-5 0-16,-12 5-8 0,-11-5 4 16,-21 3-2-16,-17 0-2 0,-11 1-8 0,-8-3-22 15,-8-1-20-15,-3-3-10 0,-7 1-20 16,-2 1-14-16,-8-5-12 0,-2 4-323 16,-6-6 147-16,0-1 97 0</inkml:trace>
  <inkml:trace contextRef="#ctx0" brushRef="#br0" timeOffset="77946.4684">21114 17062 77 0,'29'-6'105'16,"0"4"-7"-16,4 2-3 0,1 2-7 0,5 7 4 15,13 5-4-15,17 5-14 0,3 3 1 16,2 6-6-16,-6 11-12 0,-3-3 1 15,-7 6-5-15,-8-1-11 0,-13 0 3 16,-13-7-5-16,-8 8-1 0,-8-6-7 0,-10 3 4 16,-8-6-7-16,-14 9-1 0,-18 12 0 15,-9-11-6-15,-10 4-7 0,-3-10-10 16,-3 1-19-16,-1-9-44 0,-5-8-58 0,12-7-293 16,8-6 139-16,9-4 92 15</inkml:trace>
  <inkml:trace contextRef="#ctx0" brushRef="#br0" timeOffset="80190.0921">22786 16393 57 0,'0'-3'96'0,"0"3"3"0,0 0 5 0,-14 28 2 16,4 5-13-16,-4 11-1 0,-6 30-3 15,1 3-4-15,-2 6-9 0,2 5-2 16,3 1-4-16,-2-5-7 0,6 0-11 16,-1-2 1-16,0-8-7 0,4-12-5 15,5-15-2-15,0-7-7 0,2-11 1 0,-2-1 0 16,2-5 4-16,-2-6-1 0,2-12-3 15,-3-5-5-15,5 0-2 0,-11-25-7 16,7-2 2-16,-4-12-6 0,0-12-3 0,-3-23-4 16,-2-8-1-16,2-8 3 0,3 5-8 15,2-3-2-15,4 4 3 0,0 16-4 16,2 14 2-16,2 13 0 0,0-1 2 0,2 15-2 16,4-2-5-16,3 12 12 0,1 7 3 15,4 7 5-15,6 12 1 0,4 9 2 0,4 14 0 16,9 18-1-16,2 8 1 0,-3 11-1 15,0-1-1-15,0 3-2 0,-3-3 0 16,-1 0-11-16,-5-2-8 0,1-7-13 16,-10-10-12-16,-2-9-11 0,-2 1-22 0,-3-11-19 15,-2-4-14-15,-3-3-10 0,-3-5-33 16,-3-3-310-16,-4-2 152 0,-3-7 101 16</inkml:trace>
  <inkml:trace contextRef="#ctx0" brushRef="#br0" timeOffset="80318.7545">22673 17265 37 0,'2'-14'82'0,"4"0"2"0,5 1-9 16,6-2-7-16,6 0-6 0,7-4-5 0,8 0-13 15,7 2-7-15,-1-4-9 0,19-5-24 16,-5 4-17-16,7 1-23 0,-8 2-144 16,-7 4 61-16,-2 2 40 0</inkml:trace>
  <inkml:trace contextRef="#ctx0" brushRef="#br0" timeOffset="80803.3827">23560 16886 2 0,'8'-7'43'15,"-6"2"10"-15,-2 5 6 0,0 0 11 16,0 0 4-16,-27 12-3 0,14-6 5 0,1 7 2 16,-3 2-9-16,0 0-2 0,4 4-13 15,1 2-1-15,4 0-4 0,2 2-4 16,4 1 0-16,4 0-8 0,4 1-1 0,2-5-7 16,6-1-1-16,0-3-4 0,5-3-5 15,3-6-13-15,0 1-4 0,0-10-6 16,6-4-9-16,-1-7-8 0,10-8 0 0,-3-7 1 15,6-15 1-15,1-8 2 0,-9-6 3 16,0-2-4-16,-7-6 0 0,-4-3-5 16,-6-2-3-16,-5 8 2 0,-4 11 3 15,-6 7 9-15,-2 8 11 0,-2 2 5 0,2 6 8 16,-4 4 3-16,2 7-6 0,0 4 7 16,-2 7 0-16,2 4 5 0,2 2 3 15,0 0 1-15,-4 30-2 0,6-4 0 16,0 8-2-16,4 7-2 0,-2 7 2 0,4 2-2 15,0 5-4-15,-2-6-2 0,2 5 2 16,-1-14 1-16,-3-2-1 0,-2 1-4 16,0-12 2-16,1-6-1 0,-6 0 6 0,-1-5-5 15,0-7-5-15,0-7 1 0,-1-2 1 16,5 0-6-16,-6-13 2 0,6-1-6 16,4-1 5-16,3-4 0 0,1-2-6 15,3 7 1-15,4-9 6 0,1 10-4 0,2 0 0 16,2 6-4-16,0-1 6 0,1 4-3 15,0 8 2-15,4-2-2 0,-1 5-4 16,1 6 6-16,5 1 0 0,-4 5-1 16,-2-3 1-16,0 3-14 0,-5-4-14 0,0-2-13 15,-4 1-20-15,-1-1-20 0,-3-5-292 16,-2-3 126-16,-3-3 83 0</inkml:trace>
  <inkml:trace contextRef="#ctx0" brushRef="#br0" timeOffset="80975.9247">24095 16430 79 0,'0'0'73'0,"0"0"-4"16,9-6-8-16,-4 3-11 0,1-1-16 15,-6 4-23-15,8-6-29 0,-2 6-105 16,-1-6 42-16,1 5 28 0</inkml:trace>
  <inkml:trace contextRef="#ctx0" brushRef="#br0" timeOffset="81290.7804">24752 16748 18 0,'19'24'153'0,"-2"0"-8"0,1-3-16 15,0 2-7-15,1 2-15 0,0-3-6 16,-2 3-17-16,1-4-3 0,-2 0-10 16,-2-6-5-16,1 1-8 0,-4-3 2 0,0-2-11 15,-3-1-1-15,0-6-14 0,-2-3 3 16,-6-1-1-16,0 0-7 0,10-15-5 16,-8 2-1-16,-2-6-7 0,0-2-2 15,0-2 2-15,0-4 0 0,0-5-5 0,4 1-7 16,-2 3-7-16,4-4-6 0,0 3-9 15,3 2-12-15,4 4-8 0,-1-2-13 16,3 2-9-16,2 4-14 0,2 6-12 16,0-2 0-16,2 8-1 0,0-2-5 0,5 4-221 15,2 1 107-15,1 3 70 0</inkml:trace>
  <inkml:trace contextRef="#ctx0" brushRef="#br0" timeOffset="82357.7519">25495 16554 374 0,'21'-6'12'0,"-8"-1"20"0,-3 1 10 15,-6 0 11-15,-4 1 3 0,-2 1 0 16,-4 0 8-16,6 4-1 0,-22 0 4 15,10 4-27-15,-7-2 5 0,0 5 4 16,-2 1-11-16,-1 3-5 0,4 3-1 0,0 3-1 16,4 0-2-16,1 0-4 0,3 1-3 15,1 2-4-15,5-6 3 0,2 1-4 16,2-2-4-16,2-5-3 0,2-1-3 0,5-1 2 16,1-3 1-16,3-3-5 0,3-3 2 15,0 1-1-15,0-6-9 0,2 3 4 16,-2-2-1-16,-1 1 6 0,0 0-10 15,-2 0-2-15,-3 5 2 0,3 1 4 0,-2 0-1 16,1 1 8-16,3 4-4 16,2 2 0-16,2-1-1 0,5 1-2 0,3-2 2 15,1-1 5-15,6 0-8 0,-1-4-3 0,7 0 7 16,4-8-2-16,3-4-2 0,-3-12 0 16,12-7-1-16,-7-10 3 0,-7-5-5 15,-13 2-1-15,-7 3 3 0,-6-7 5 0,0-24-10 16,-10 7 1-16,-6 2 1 0,-6-19 1 15,-5 2-8-15,-4 9 7 0,-2 16 9 16,2 10 5-16,-4 9 10 0,5 6-3 16,-6 10 5-16,6 6-2 0,-2 7 4 0,6 11-1 15,0 5-3-15,1 12 4 0,7 2-5 16,0 10-1-16,6 5 0 0,5 13-1 16,7 17 1-16,4 1 1 0,0 1 1 0,2-2-4 15,3-4-2-15,-5-9 0 0,-4-9-5 16,1-5-10-16,0-4 0 0,-4-5-6 15,-5-5 2-15,3-6-3 0,-4-6 2 16,-1-1-5-16,-4-9-2 0,0-3-1 16,-2-2-4-16,0 0 4 0,6-18 0 0,-2 4 5 15,0-1-6-15,-2-1-1 0,3-3 2 16,2 4 4-16,-3 1 1 0,2 0 6 0,0 0-5 16,3 0 1-16,-1 7 0 0,3-2 8 15,-3 5-6-15,3 0 6 0,1 4-8 16,0 4 5-16,2-3 0 0,-2 5-4 0,4 0 13 15,-2 1-4-15,1 4-6 0,0 0 8 16,2-2-3-16,-3 3 5 0,2-5-10 16,-2 5-1-16,1-5 3 0,-2 1-9 15,-2-2 3-15,1 1 2 0,-2-5 1 16,-1 4-7-16,2-6 8 0,-1 0 0 0,-1 0 5 16,-1-2-9-16,1-2 3 0,-3 2 10 15,-6 2 7-15,13 0 1 0,-9-3 3 16,-4 3 8-16,10-2-4 0,-10 2-7 15,0 0 4-15,12 5 2 0,-6-3-1 0,-2 4-2 16,0 0 1-16,4-2-1 0,1 1-4 16,2 3-1-16,-1-4-1 0,1 3 3 15,1-4-5-15,1 0-1 0,-2-3 2 0,-1 0-2 16,3-3-1-16,-4 0 1 0,1-3 0 16,-2 1 0-16,1-3-3 0,-3 1-4 15,-2-1 3-15,0-3 0 0,1 3 2 0,-3-2-1 16,-2 3 2-16,3-5 4 0,-1 5-1 15,-2 0-2-15,2-1 5 0,0 2-1 16,2-2-2-16,-2 3-3 0,4-4-6 0,0 6 8 16,1-1-2-16,2 4-1 0,-9 0-4 15,18 1 2-15,-7 2 5 0,-1 0-4 16,1 6 1-16,-2-4 1 0,-1-1-1 0,0 2 3 16,2-2-4-16,-4-1 1 0,0 2 1 15,0 1-2-15,0-5-3 0,1 0 4 16,-7-1 5-16,15-1-8 0,-7-5 2 15,3 0-1-15,1-1 0 0,-1 1 2 16,2-1-2-16,-1 2-2 0,-1-1-3 0,0-1 6 16,-1 7-5-16,-1-6 4 0,1 6 1 15,0 2 1-15,2 2 3 0,-2 0 0 16,2 2 3-16,2 0-2 0,-4 2-1 0,0 3 0 16,3-3-16-16,-2-1-13 0,0-1-18 15,1 1-19-15,-2-5-17 0,2 2-22 0,-4-2-24 16,2-4-368-16,-4-2 166 15,1-1 110-15</inkml:trace>
  <inkml:trace contextRef="#ctx0" brushRef="#br0" timeOffset="82572.3039">26591 16095 47 0,'0'0'117'16,"0"0"-4"-16,0 0-14 0,0 0-7 15,0 0-3-15,27-8-9 0,-19 5-9 16,-2 0-2-16,0 2 0 0,-2-5-12 16,-2-1 5-16,-2 7-15 0,-4-8 1 0,-4 4-4 15,-2 3-8-15,-2 1-13 0,0 0-20 16,-1 0-30-16,2 0-35 0,-4-5-305 16,3 4 125-16,1-1 82 0</inkml:trace>
  <inkml:trace contextRef="#ctx0" brushRef="#br0" timeOffset="83073.5018">28081 16424 112 0,'-4'6'187'0,"2"-2"-13"0,0-1-19 16,2-3-15-16,0 0-5 0,11 3-15 0,7-6-12 15,8-8-9-15,9 2-10 0,14-4-11 16,21-12-7-16,9 2-4 0,2-6-9 15,1-5-5-15,0 2-6 0,1 0-8 16,-3 1-4-16,-8 2-2 0,-4 3-5 0,-20 6-5 16,-7 5-10-16,-11 5-5 0,-6-1-3 15,-2 4-23-15,-7-5-25 0,-2 5-26 16,-7 1-21-16,-4 5-17 0,-4-5-20 16,2 6-357-16,-17-6 164 0,2 1 109 0</inkml:trace>
  <inkml:trace contextRef="#ctx0" brushRef="#br0" timeOffset="83321.8357">28670 15787 39 0,'51'3'128'0,"-1"1"2"15,-1 4-12-15,4 2-5 0,0 5-10 16,16 12-7-16,-2-1-8 0,-19-1-9 15,-7-1 5-15,-8 5-5 0,-5 3-8 16,-9-4-3-16,-6 2-1 0,-7-4-10 0,-4 2-4 16,-6 1-5-16,-7 3-6 0,-4 1-6 15,-6-8-11-15,-1 2-14 0,-2-2-24 16,-2-11-41-16,3 0-25 0,-3-7-58 0,8-1-289 16,-4-9 145-16,3-2 95 0</inkml:trace>
  <inkml:trace contextRef="#ctx0" brushRef="#br0" timeOffset="84154.1417">30155 14646 37 0,'-29'37'162'16,"5"0"-14"-16,8 1-12 0,-1 1-10 0,8 0-13 16,5 5-8-16,4-1-11 0,4-1-8 15,5 8-10-15,6-3-3 0,6-2-6 16,2-8-8-16,7 0-5 0,1-9-5 15,5-3-6-15,-1-11-7 0,-1-4 1 0,-1-7-5 16,-1-5-11-16,4-8 4 0,-2-5 0 16,1-10-3-16,-3-3 1 0,-4-9-5 15,-5-3 2-15,5-18-2 0,-12 3-4 16,-2 8-1-16,-10-6-4 0,-2 9 1 0,-8-6 0 16,-6 7-3-16,-4 1 1 0,-10 6 1 15,-3 6-1-15,-11 6-6 0,-5 7 9 16,-5 5-9-16,3 9 0 0,-1 3 4 15,0 6-4-15,-1 3-14 0,3 4-15 0,6 8-24 16,7 2-25-16,7 1-37 0,5 2-37 16,6 3-323-16,6 2 161 0,3-6 106 15</inkml:trace>
  <inkml:trace contextRef="#ctx0" brushRef="#br0" timeOffset="84649.9724">28141 17606 113 0,'0'0'160'15,"20"9"-12"-15,0-3-10 0,11 7-5 16,9-5-4-16,37 11-10 0,8-4-13 16,10 4-4-16,6-3-2 0,26 3-5 0,2-8-8 15,7 0-5-15,-1 3-4 0,6-5-5 16,-2 3-9-16,-3-5-7 0,-25 1-6 16,-2-1-3-16,-6 3-7 0,-8-6-7 15,-8 2-6-15,-17-1-7 0,-13-5-6 0,-12 2-7 16,-3 2 0-16,-8-2-13 0,-4-2-6 15,-5 0-7-15,1 0-9 0,-6-2-27 16,2-2-23-16,-1 2-22 0,-4-3-27 16,0-1-426-16,-3-2 188 0,4-7 124 0</inkml:trace>
  <inkml:trace contextRef="#ctx0" brushRef="#br0" timeOffset="84928.3414">31221 16837 2 0,'2'-6'182'16,"-2"6"-16"-16,0 0 3 0,0 0 1 15,10 18-11-15,-4-2-10 0,3 5-11 0,-3 7-10 16,3 6-6-16,-1 3-13 0,-1 7-7 15,1 6-11-15,-2-3-10 0,0 4-6 16,0 1-8-16,2-1-5 0,-6 0-15 0,0-9-17 16,0 0-16-16,0-1-30 0,0-4-28 15,0-4-38-15,-2-1-44 0,0-7-485 16,0 1 208-16,-2-6 137 0</inkml:trace>
</inkml:ink>
</file>

<file path=ppt/ink/ink1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5T06:30:00.232"/>
    </inkml:context>
    <inkml:brush xml:id="br0">
      <inkml:brushProperty name="width" value="0.05292" units="cm"/>
      <inkml:brushProperty name="height" value="0.05292" units="cm"/>
      <inkml:brushProperty name="color" value="#FF0000"/>
    </inkml:brush>
  </inkml:definitions>
  <inkml:trace contextRef="#ctx0" brushRef="#br0">20838 1659 172 0,'0'-13'165'0,"0"1"-18"16,2 3-8-16,-2 1-20 0,3 4-9 0,-3 4-10 15,0 0-9-15,18 23-2 0,-7 0 0 16,4 9-7-16,0 15-4 0,1 19-7 16,4 4-5-16,-6 2 0 0,1 1-8 0,4-1-5 15,-2 1-4-15,3-9-4 0,-4-10-3 16,-1-7-6-16,0-3-1 0,2-4-6 16,-5-5-1-16,4-6-1 0,-6-5-3 15,0-1 7-15,1-3 4 0,-2-6-1 0,1-2 1 16,1-3-4-16,-1-7-3 0,3-2-2 15,0-8-3-15,1-2-2 0,4-8-5 16,-2-3 3-16,3-8-5 0,1 1-1 0,-4-5-3 16,6-1-3-16,-6 4 1 0,-1 1-8 15,0 4 6-15,-4 4 0 0,1 0-3 16,-4 6-5-16,2 2 1 0,0 3 0 0,-2 5 2 16,5 2-2-16,0 6 1 0,2 0 4 15,1 5-4-15,6 2 1 0,-2 2-2 16,4 1 1-16,6 1 4 0,-3 2-2 15,1-3 0-15,-1-4-2 0,-1 0 2 0,2-3 0 16,-4-4 0-16,0-2-2 0,-3-1 1 16,-2-3 0-16,0-2-4 0,-2-3 2 0,2-4 4 15,-2-5-2-15,-2-1-3 0,-2 0 0 16,-1 2 2-16,0-2-2 0,0 0-1 16,-2 2 4-16,1 2-4 0,-1 2 0 0,3-3 1 15,0 5 0-15,-1 0-2 0,4-1-1 16,-2 1 3-16,3 4 1 0,2 0 0 15,2-2-3-15,1 0 2 0,-2 2 2 0,2-1-2 16,-1 1 2-16,0-3 0 16,-2 1 2-16,-2-1-4 0,2-1 5 0,-4 0-2 15,0-1 2-15,0-3 0 0,-7 3 1 16,2-1 7-16,0 0-3 0,-4 1 5 0,-2 0 4 16,0 5-3-16,-2-3-5 0,0 7-1 15,-2-2-3-15,0 5-3 0,0 0 1 16,-6 18-1-16,4-6-2 0,0 2 1 15,2 4 0-15,2 1-3 0,2 0 0 0,2 4-3 16,5-2 1-16,-1 0 3 0,5-2-1 16,4-3-1-16,-1 1 1 0,2-4-3 0,4-1 5 15,-1-5-6-15,3-3 6 0,-2-4 0 16,4-3-1-16,2-3 3 0,-3-2-5 16,3-4 2-16,0-1 0 0,-3-6 0 15,-3-1-2-15,-4-2 0 0,2-3 5 0,-5 0-4 16,-5 2 0-16,1 4-1 0,-4 3 5 15,1 2-6-15,-4 0 2 0,0 3-4 16,2 2 2-16,-2 7-2 0,0 2-1 0,-6 0 1 16,12 7 5-16,-3 2 0 0,-1 2-3 15,3 6 0-15,4-3 4 0,-1 3-3 16,2-1 1-16,2 3-2 0,0-4-13 0,1 3-16 16,1-3-15-16,2-4-24 0,1 0-22 15,1-1-34-15,-6-5-37 0,2-2-449 16,0-6 209-16,-4 0 138 0</inkml:trace>
  <inkml:trace contextRef="#ctx0" brushRef="#br0" timeOffset="1181.095">23837 1938 6 0,'9'-17'119'0,"-5"4"-2"16,-4 1-3-16,-2 5-5 0,-2 0-20 15,-7 2-6-15,1 4-6 0,-7 2 2 16,-3 4-10-16,-2 2-5 0,-2 3 1 0,1 1-8 16,3 3-12-16,2 1-3 0,4 3-3 15,4 0-6-15,2 1-3 0,6 2-6 16,6 0-1-16,0 7-1 0,8 3 0 0,2 1-1 16,2 11-2-16,2-1-3 0,-1 5 22 15,-3 1 2-15,1 2-8 0,-2 3 1 16,-5-2-7-16,0-2-1 0,-3-5 1 15,-3-4-5-15,-4 0-4 0,-5-4 2 16,-1-4 0-16,-4-1 10 0,-2-10 9 0,-2-4 12 16,-3-3 9-16,-1-8 4 0,2-5-5 15,-2-4-1-15,2-7-3 0,1-5-4 0,2-5-9 16,2-11 0-16,5-6-5 0,8-7-4 16,2-9-7-16,8-22-4 0,9-6-4 15,3-4-14-15,8-25-5 0,3-2-14 0,3-2-6 16,4 1-8-16,5 5-1 0,-5 4-1 15,0 12 4-15,-8 20 2 0,-5 5 0 16,1 8 7-16,-9 13-2 0,-4 10-2 16,-7 5 15-16,3 8 7 0,-7 0 7 0,0 6-2 15,-4 4-3-15,0 2-2 0,-6 5-2 16,0 4 5-16,-5 4-4 0,-4 5 4 16,2 7 2-16,-1 7-2 0,-2 7 1 0,2 4 1 15,2 12 0-15,-1 4-1 0,4 1 4 16,5 1-3-16,0-5-1 0,4-2 2 15,2-3 2-15,0-2-5 0,2-8 0 0,0 1 1 16,1-5-1-16,1-2-2 0,1-8-2 16,1 0 4-16,2-5-2 0,6-5-5 15,-2-2 4-15,1-4-5 0,4-4-14 0,0-2 0 16,0-1-3-16,-2 1-4 0,2 0 4 16,-4 1 0-16,0 2 0 0,-1 2-1 15,-1 2-1-15,2 3 10 0,1 0-2 16,0 4 4-16,1 1 1 0,2 3 2 0,0-1-2 15,-1 1 2-15,6-3 0 0,-3-1 2 16,5-1 6-16,2-1 1 0,0-4 2 16,5-6-1-16,3-2 0 0,2-5 2 0,6-4-2 15,-1-8 3-15,-1-2 2 0,7-12 3 16,-3-7 1-16,-3-4-4 0,-5-4 1 16,-5 2 1-16,-9 1-4 0,-4 11 4 0,-2 0 3 15,-8 6 2-15,1 5 7 0,-5 5 1 16,0 0-7-16,-1 5-1 0,-3 6-6 15,-4 3 3-15,-3 8-2 0,5 0 0 16,-12 14 0-16,3 5 1 0,1 6-1 0,0 6 2 16,-2 3-1-16,8 7-1 0,0 1-1 15,4-1 2-15,6 7 2 0,2 0-3 0,2-1-1 16,3-3 3-16,5-1-4 0,-2-6-1 16,6-4-1-16,-6-7 0 0,6-2 5 15,-1-5-2-15,-1-5 0 0,-2-4 1 0,2-4-2 16,-1-2-4-16,0-7 4 0,-2-3-2 15,3-2-4-15,-6-6 0 0,-1-3 1 16,-2-1-3-16,-5-2-3 0,1-3-1 16,-7 4 3-16,-2 2-1 0,-2-2 1 0,-2 2 0 15,-1 3-1-15,-1 3-3 0,-1 3 3 16,1 5 2-16,2 0-2 0,4 3 1 16,0 0 2-16,-13 14 0 0,13-5 2 0,2 3 4 15,3 3-4-15,1 0 6 0,7 4-4 16,2-1 2-16,5 3 0 0,4-3-1 15,-1 0 1-15,5-4-2 0,2-1-8 0,-6-1-17 16,4-4-16-16,0 0-25 0,-1-2-31 16,-3-4-38-16,-3-2-453 0,-2-2 199 0,0-4 132 15</inkml:trace>
  <inkml:trace contextRef="#ctx0" brushRef="#br0" timeOffset="1313.2164">25226 1494 61 0,'2'-8'66'0,"2"4"-8"0,7-2-6 16,4 1-9-16,4 3-22 0,1 0-36 0,4 2-83 15,2 0 34-15,3 2 21 0</inkml:trace>
  <inkml:trace contextRef="#ctx0" brushRef="#br0" timeOffset="1668.5292">25907 1648 123 0,'-10'-2'136'0,"0"0"-15"0,-6 2-13 0,0 2-10 15,-3 1-6-15,-1 3-10 0,0 3-9 16,2 7-6-16,-1-2-5 0,5 2-10 16,1 1-6-16,2 2 2 0,5-1-6 0,4-3-8 15,2-2-1-15,4 1 3 0,4-5-9 16,3-5 0-16,6-4 4 0,2-4 1 0,7-7-3 15,1-8 6-15,3-8 4 0,2-4 8 16,-4-5-2-16,7-15-3 0,-10 3-6 16,2-11-2-16,-5 8-4 0,-8 7-2 15,0 2 7-15,-6 6 9 0,0 6-8 0,-1 2-4 16,-1 6-6-16,-2 3-5 0,0 3-4 16,0 9-1-16,-4 3-1 0,0 4 0 15,0 0-1-15,-4 35 0 0,0-5 2 16,0 12-2-16,-2 9-7 0,6 3-11 15,0 2-11-15,4 2-29 0,2-3-23 0,0-1-26 16,-1-3-28-16,-3-9-31 0,0-4-379 0,-2-5 180 16,-11-3 120-16</inkml:trace>
  <inkml:trace contextRef="#ctx0" brushRef="#br0" timeOffset="1841.4494">23063 1371 41 0,'-2'-5'123'0,"12"-3"-12"16,9 1-23-16,7 0-59 0,4-2-163 16,16-5 46-16,-2 1 30 0</inkml:trace>
  <inkml:trace contextRef="#ctx0" brushRef="#br0" timeOffset="2680.8771">21285 3057 16 0,'-2'-8'118'0,"-1"3"-12"15,6-2-10-15,1-2-3 0,9 0-14 16,9-4-7-16,25-2-10 0,38-7-3 0,33-9-2 15,18 1-6-15,15 0-7 0,17 4 2 16,12-1-2-16,54-4-2 0,-4 3-7 16,-44 7-1-16,-4 0 3 0,0 1-2 15,-4 5-6-15,-7-4 0 0,-3 6-2 0,-5 0 0 16,-11 0-6-16,-7 1 4 0,-10 3-6 16,-32 1 2-16,-10 0-2 0,-6 1-14 15,-16 1 6-15,-17 2 4 0,-7 3-1 0,-3-4-2 16,-10 4-2-16,-1-2-2 0,-5 2-2 15,-2-1-1-15,-5 1 4 0,-1-2-4 16,-4 1-3-16,-4 2-14 0,-3 0-21 0,-9 0-22 16,0 0-29-16,0 0-345 0,0 0 146 15,-45 5 96-15</inkml:trace>
  <inkml:trace contextRef="#ctx0" brushRef="#br0" timeOffset="2956.5303">22095 3406 31 0,'138'-22'73'15,"10"-2"0"-15,11 3-11 0,6-2 4 0,0 2-8 16,-2 0-5-16,-6 2-6 0,-5 1-2 15,-6 0-2-15,-8 1 0 0,-9 2-5 0,-27 4-4 16,-5-1-3-16,-10 2 0 0,-19 4-6 16,-13 2 1-16,-11-1-6 0,-2 4-6 15,-11-4-21-15,-1 4-21 0,-4-2-25 16,-5 3-194-16,-1-2 84 0,-8 2 55 0</inkml:trace>
  <inkml:trace contextRef="#ctx0" brushRef="#br0" timeOffset="20256.4672">1460 6921 56 0,'-5'-6'105'0,"1"2"-10"0,2 0-7 15,2 4-12-15,-6-5-4 0,6 5-6 16,0 0-4-16,0 0-7 0,0 0-3 0,0 15 0 15,2-2 4-15,6 8 2 0,1 2-6 16,6 9 0-16,-1 0-9 0,8 9 6 0,-3 1-9 16,2 0 0-16,0-1-4 15,1 2-7-15,-4 0 1 0,2 3 0 0,-3-3-6 16,-1 2 1-16,-2-2-7 0,-2 1 1 16,-4-6-1-16,-2 2-4 0,1-4-9 0,-3 0-13 15,1-4-30-15,-5-4-22 0,2-3-21 16,0-3-18-16,-4-2-286 0,0-4 131 15,-3-2 86-15</inkml:trace>
  <inkml:trace contextRef="#ctx0" brushRef="#br0" timeOffset="21357.6634">1191 7085 35 0,'9'-35'78'0,"3"2"-7"16,3 2-2-16,2 6-7 0,6-2-5 0,7 0-4 15,8 1-1-15,7 4-6 0,3 4-4 16,7 6-4-16,0 8-9 0,7 7 5 0,21 10-1 16,-6 9 2-16,2 11-6 0,-5 9 6 15,-5 4-1-15,-7 5 1 0,-5 2-6 16,-10 4 11-16,-5 2 6 0,-10 0 4 16,-7 2 7-16,-10-7 11 0,-6-7 3 0,-9-3 1 15,-6 6 2-15,-7-1-5 0,-9 12-8 16,-1-9 0-16,-2-12 0 0,-1-4-7 15,1-2 0-15,-1-9-5 0,4-5-3 0,0-6-6 16,1-3-4-16,2-6-3 0,2-2-1 16,3-3-7-16,0-3 2 0,6-2-5 0,2-2-5 15,2 2 0-15,4-3-5 0,4-1-1 16,6 6 1-16,2-2-3 0,8 3-2 16,3-2 3-16,7 2-2 0,2 2 1 15,4 0-5-15,4-5 6 0,0 4-1 0,4-5-4 16,-2 1 2-16,5-9-2 0,0 1-1 15,-5-2 0-15,-2-6 0 0,0 0 2 0,-3-3 0 16,-3-1-1-16,-2-6-1 0,-5 2-4 16,-6 1 2-16,-4-1 2 0,-1-1-2 15,-4-1-2-15,-4 0 0 0,-4 3-2 16,-4-2 4-16,-2 1-2 0,-2 2 1 0,0 3-3 16,-4 1-1-16,0 2 1 0,2 6-3 15,0 2 0-15,-2 4 0 0,4 6 2 16,-1 3 1-16,5 0 2 0,-4 12-2 0,6-1 1 15,2 5-1-15,7 2 3 0,1 3 0 16,4-2 1-16,4 4-6 0,6-4 2 16,1-2-1-16,5-4 1 0,0-1 0 0,-3-4-4 15,1-4-9-15,2-4 1 0,-5-4-6 16,3-1-4-16,-2-3-1 0,-5-3-3 16,0-1 2-16,-4-2-4 0,-1-3 0 0,-4-2-2 15,-4 2-1-15,-3-1 2 0,-3 0 2 16,-4 0 2-16,-2 1 2 0,-3 2-3 15,1 2 2-15,-4 2 3 0,-2 4 3 0,-1 2 1 16,0 3 4-16,-1 5-3 0,1 3 5 16,1 1 0-16,1 5 8 0,2 4-6 15,5-1 8-15,2 1 0 0,5-2 0 0,3 3 6 16,7-1-6-16,2-1 1 0,5-4 0 16,2-3 1-16,2-3 2 0,3-5-1 15,1 0 2-15,2-5-4 0,-2-3 2 0,3-1-1 16,-3-3-2-16,0-3 5 0,-5-2-4 15,1 0-1-15,-10 0 0 0,2-3 3 16,-4 4 0-16,-1-2 2 0,-3 3-5 0,-1 2 6 16,-2 3 6-16,-1 1 0 0,-2 3 2 15,0 2-2-15,-2 2 1 0,-2 2-1 16,8 10 5-16,-1 1 5 0,2 5 1 16,1 6 6-16,3 5-5 0,4 3-2 0,-2 1 0 15,3 13-2-15,4-1-1 0,-1 2-2 16,-2-3 0-16,-2-2 1 0,-5-6-4 0,2-6 2 15,-4-4 13-15,-2-3 12 0,-2-5 1 16,-3-4-2-16,-1-4-2 0,-4-4-3 0,2-4-4 16,0 0-4-16,-21-22-2 0,8 4-1 15,2-3 3-15,-3-8-10 0,-3-12-2 16,4 0-3-16,0-5 1 0,7-1-3 16,2 4-2-16,2 4-2 0,2-1 1 0,4 3 0 15,-2 7-1-15,4 1 0 0,0 6-3 16,5 3 3-16,-2 6 2 0,1 4-4 15,1 4 1-15,-1 5 2 0,1 5-2 0,2 3 6 16,-3 7-4-16,-2 1 1 0,1 4-5 16,-4 0 4-16,-3 6 2 0,-2-2-3 15,-2 4 1-15,-3-2-2 0,1 0-5 0,-5-2-14 16,1-2-26-16,-2 0-34 0,-2-2-35 16,0 1-32-16,-2-6-25 0,-1 0-434 15,-3 2 205-15,0 0 135 0</inkml:trace>
  <inkml:trace contextRef="#ctx0" brushRef="#br0" timeOffset="22308.5229">1996 9265 56 0,'2'16'90'0,"2"-3"-2"0,2-1-3 16,5-3 0-16,2 0 9 0,-1-7-8 16,5 0 3-16,0-4 5 0,2-3 1 15,7-9-4-15,-1-3-6 0,7-10-5 16,-2-5 0-16,9-17-5 0,-1-7-7 0,-4 1-2 16,-4-3-7-16,-3-4-5 0,-7 11-5 15,-8 2-3-15,1 5-5 0,-4-6-4 0,-3 0-4 16,-4 9-5-16,0-5 2 0,-4 4-4 15,-2 2 1-15,0 1-6 0,-5 3 2 16,0 5 5-16,1 6 1 0,-2 4 2 0,-1 3-5 16,0 7-4-16,3 7 1 0,-3 4-2 15,1 8 0-15,-1 3 3 0,0 10 7 16,3 6 5-16,6 9-2 0,2 7 2 0,6 9-2 16,9 21 0-16,4-1-1 0,6-3-5 15,9-5 0-15,3-5-4 0,7-5-2 16,2-7-2-16,7-7-3 0,0-6-1 15,-7-10 0-15,-1-10-2 0,-7-2-1 0,0-6-1 16,-4-1-1-16,1-5-1 0,-4-6-2 16,-6 0-1-16,1-5 1 0,-3 3-1 0,-3-4 0 15,-8 0-2-15,-2-1-1 0,-3-2 0 16,-3-2-2-16,-4 0-2 0,-4-1 1 16,-5 1-2-16,-3-2-3 0,-4 2 4 15,-2 5-2-15,-1-2 1 0,2 3-1 0,0 3-1 16,-1 4 0-16,2-1 0 0,4 4 2 15,-2 1 0-15,4 6 0 0,4 0 1 0,-1 2-1 16,5 6-2-16,0-1 2 0,6 5 6 16,3-1-5-16,1 2 1 0,5-2-5 15,4-2-13-15,-1-1-15 0,6-5-20 16,1-2-17-16,3-2-19 0,4-4-15 0,-1-4-23 16,5-6-2-16,2-1-3 0,0-5 6 15,4-5 8-15,-2-3 12 0,0-1 13 0,-2-4 6 16,-2 1 10-16,-4-1 12 0,-9 3 7 15,-1 3 17-15,-4 3 13 0,-4 2 17 16,-3 4 12-16,-3-1 10 0,-1 5-10 16,-5 3 8-16,0 0 0 0,0 6 4 15,-14-1 5-15,14 1 5 0,-18 9 9 0,8 0 6 16,-6 7-3-16,6-1-1 0,-3 4-6 16,5 0 2-16,-1 1-9 0,5-2 1 0,2 0 0 15,2-5-2-15,0 0 1 0,4-1 0 16,0 0-3-16,0-8-2 0,5 2-5 0,-1-2 3 15,3-4-6-15,-1-2 2 0,-1-2-8 16,4-3 3-16,-3 1 5 0,-2-6-5 16,3 4 4-16,-2-4-3 0,-3 0-2 0,0 0 3 15,1 0-4-15,-1 4 0 0,0-2 3 16,-1 2-2-16,-1 1 2 0,-2 2 0 16,3 0 0-16,-1 1-4 0,0 1 3 0,-4 3-2 15,14 0 0-15,-5 0 0 0,0 3 3 16,-1 0-1-16,3 0-3 0,-1 1 1 15,1 0 0-15,0 2-2 0,1-5-5 0,-2 3-13 16,4-2-22-16,-4 0-23 0,0-2-19 16,1 0-20-16,0-2-23 0,-1-1-317 15,-1-3 149-15,-3 0 99 0</inkml:trace>
  <inkml:trace contextRef="#ctx0" brushRef="#br0" timeOffset="23310.7334">3748 8601 92 0,'0'0'86'16,"0"-8"-4"-16,2 4-4 0,-2 4-2 16,5-3-1-16,-5 3-2 0,12 0-5 0,-12 0-5 15,17 7-2-15,-9-3-6 0,6 3-7 16,-2 3-7-16,0 1 0 0,2-1-6 16,-2 1-2-16,1 0-1 0,-3 3-5 0,1-3-2 15,-2 1 8-15,-3-2 3 0,2-1 13 16,-2-1 9-16,-2-1 11 0,1-1-1 15,0 0 0-15,-3-4-9 0,-2-2-7 16,0 0-1-16,0 0-11 0,0 0-3 0,2-16 1 16,-4 8-8-16,2 0-6 0,-2-3-14 15,2 0-19-15,2-1-21 0,-2 2-12 0,0-2-15 16,2 2-13-16,0 1-6 0,0-2 2 16,0 3-5-16,0-1 0 0,0-1 1 15,2 1 5-15,0 1 3 0,-1-2 1 16,3 3 8-16,-4-3 7 0,2 3 8 0,1-3 10 15,-1 2-1-15,0 1 13 0,-2-1 8 16,3 1 8-16,-3 0 12 0,2 1 3 16,0 0 5-16,0 1 7 0,2-1 4 0,-2 5 10 15,4-2-2-15,0 3-3 0,0-3 1 16,-8 3 2-16,19 3-4 0,-8-1-1 16,-1-1 5-16,7 0-10 0,-2 4 2 0,2-4-4 15,0 2-6-15,0 0 3 0,-2 0-1 16,1-1-2-16,0-1-3 0,-2-1 0 15,-2 3-4-15,4-6 1 0,-2 3 2 0,-1 0-9 16,2-1 6-16,-4-1 3 0,1-1-6 16,-2 0 4-16,4 0-2 0,-4 0-4 15,1-1 3-15,-3 1-4 0,3-1 0 0,-3-2 5 16,3 1 1-16,-1-1 3 0,-1 2-8 16,0-5-1-16,-1 3 4 0,0-1-5 15,1 2 0-15,0-1 0 0,-1-1 2 0,0 1-1 16,1 0 1-16,3-1 2 0,-3 1-1 15,0 0-1-15,-1 2 2 0,2-4-3 16,1 3-1-16,-2-1 3 0,1 0-4 16,3-1 3-16,-5 1 1 0,3 0-1 0,-3 0 1 15,3-1-4-15,-3 1 2 0,0-3 0 16,2 2 3-16,-2-1-2 0,-2-1-3 0,0 2 5 16,1-2-3-16,-3-1-3 0,2 3 3 15,-1-4 4-15,-1 4 7 0,0 1 0 16,0 1 5-16,1-2 1 0,-3 3 4 0,0-2 6 15,0 2-4-15,-2 4-5 0,6-5-1 16,-6 5-3-16,4-3-4 0,-4 3 2 16,0 0-6-16,11 0 9 0,-11 0-7 0,0 0 1 15,17 4 1-15,-11-2-4 0,2 0 0 16,1-2-5-16,0 2 5 0,1 0-11 16,-1-2-2-16,1 0-2 0,1-2-8 0,2 0 4 15,-3 0-5-15,0-1 5 0,4-2 2 16,-2-2 1-16,1-1 3 0,-3 1 2 15,1-5-1-15,0 3 0 0,-3-3 14 0,0 2-3 16,1-1 12-16,-2 3 9 0,-1 0 7 16,-2-2 3-16,2 4 3 0,-2-1-7 15,1 0 4-15,-1 3 0 0,0 1 0 0,-4 3-1 16,13 0 0-16,-13 0 1 0,15 7 0 16,-5 1-1-16,-2 4 2 0,6 6-1 15,-4-2-5-15,3 3-6 0,0 2 4 0,1 6-4 16,1-1-4-16,-2 1-3 0,0 0 3 15,-1-2-2-15,-2-3-11 0,2 1-2 16,-2-2-20-16,-2 0-23 0,3-2-34 0,-3-2-29 16,-1-2-24-16,-1-2-26 0,-1-1-416 15,-5 0 193-15,2-2 126 0</inkml:trace>
  <inkml:trace contextRef="#ctx0" brushRef="#br0" timeOffset="23560.2453">4381 7934 83 0,'9'-2'102'0,"-1"-2"-13"0,0 1 0 0,0 0-6 15,2 0-7-15,-2-3-6 0,-2 0-1 16,-4-1-7-16,0 1-4 0,-4-2-3 15,0 3-7-15,-4-1-6 0,-4 3-6 16,-2 3 0-16,0 2-16 0,-3 3-10 0,-6 4-23 16,2 7-26-16,-5 5-26 0,2 3-245 15,-8 7 105-15,5 5 70 0</inkml:trace>
  <inkml:trace contextRef="#ctx0" brushRef="#br0" timeOffset="23856.7523">3255 10094 29 0,'36'-23'175'16,"21"-15"13"-16,21-23 0 0,7-11-6 0,10-16-7 15,34-31 3-15,22-6 8 0,18-6-8 16,10-5 4-16,15 2-2 0,4 2-4 15,2 1-8-15,-6 9-12 0,-8 6-2 0,-5 9-22 16,-17 11-10-16,-39 26-15 0,-8 9-11 16,-14 10-10-16,-28 14-8 0,-12 7-21 15,-17 9-20-15,-9 6-13 0,-7 5-19 0,-10 5-24 16,-4 1-37-16,-6 6-45 0,-6 1-46 16,-6 7-48-16,-8 1-57 0,-8 7-588 15,-18 8 286-15,-21 11 188 0</inkml:trace>
  <inkml:trace contextRef="#ctx0" brushRef="#br0" timeOffset="70906.8111">13594 10967 50 0,'-2'-5'58'0,"2"5"-2"0,0 0 1 16,0 0-2-16,0 0-3 0,0 0 5 0,0 0-5 15,0 0 5-15,0 0 2 0,20-3-8 16,-8 0 0-16,3-2 5 0,7 3-7 0,2-4 6 16,6-3-5-16,7 3 10 0,7-1-13 15,9-2 7-15,6-2-3 0,21 3-4 16,7-6-2-16,0 4-3 0,2 1 2 16,0 2-8-16,-3-1-1 0,-11 4-2 0,-14 0 2 15,3 2-4-15,-5 2 2 0,-6 0-1 16,-5 0-5-16,1 0 0 0,-4 2-4 0,0 0 2 15,-4 0-3-15,-5 0-6 0,-4 0 9 16,2 0-1-16,-5 0-3 0,1 0-7 16,-2 1 5-16,-5-1-3 0,-1 0 1 15,-2 0-4-15,-2 0 4 0,-4 0-2 16,1-2-5-16,-2 2-4 0,-3-2 0 0,3 2 3 16,-5-1-1-16,0-1-3 0,0 3 0 15,0-3-9-15,-8 0-15 0,4 3-12 0,-4-3-15 16,0 0-13-16,0 0-22 0,-10 7-4 15,4-4-13-15,-6 1-11 0,2-3-11 16,-5 2-291-16,-2 0 140 0,-4 1 92 0</inkml:trace>
  <inkml:trace contextRef="#ctx0" brushRef="#br0" timeOffset="71238.7451">13877 11224 63 0,'18'-6'92'15,"12"-1"-2"-15,13-3-9 0,5-1 0 16,7-4-5-16,26-3 0 0,1-2-4 16,1 1 6-16,2-1-8 0,-3 3-5 0,-4 0-15 15,-2 0 5-15,-15 3 1 0,-9 3-6 16,-1 1-3-16,-9 1-1 0,0-1-4 0,-1 6 1 15,-4-5 0-15,-1 1-6 0,-6 3 0 16,0 0-2-16,-5 0-8 0,1 1 2 0,-6 1-6 16,0 2-4-16,-6-4 2 0,3 4-4 15,-4-2 0-15,-2 2-1 0,-3-1-7 16,-2 2-14-16,-6 0-14 0,0 0-16 16,0 0-24-16,0 0-15 0,0 0-17 15,0 0-22-15,-18 9-284 0,7-5 135 0,-2-1 89 16</inkml:trace>
</inkml:ink>
</file>

<file path=ppt/ink/ink1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26:21.237"/>
    </inkml:context>
    <inkml:brush xml:id="br0">
      <inkml:brushProperty name="width" value="0.05292" units="cm"/>
      <inkml:brushProperty name="height" value="0.05292" units="cm"/>
      <inkml:brushProperty name="color" value="#FF0000"/>
    </inkml:brush>
  </inkml:definitions>
  <inkml:trace contextRef="#ctx0" brushRef="#br0">20429 5810 9 0,'0'0'36'0,"-6"1"-2"0,6-1 1 16,0 0 2-16,0 0 2 0,0 0 2 0,13 11 5 15,-4-10 3-15,3 1-2 0,3 1 1 16,8 0-2-16,9 0 7 0,14-6-2 16,18 3 2-16,31-6-1 0,13-2 1 15,34-3-7-15,12-4-4 0,10-3 3 0,3-2-13 16,5-1 7-16,3 0-4 0,7 2 1 15,4-2-1-15,2 2 3 0,-2 2 2 16,-4 2-12-16,-10 5 2 0,-15 0-2 0,-13 5-5 16,-28 2-1-16,-6 2-7 0,-8 2 5 15,-7-1-4-15,-21 3-1 0,-10 0-1 16,-5-3 3-16,-13 2-4 0,-1 1-6 16,-9-3 2-16,-4 1 2 0,-3-1-1 0,-5 0-4 15,-3 2 4-15,-2-2-15 0,-2 3-12 16,-4-3-21-16,-3 0-22 0,-1 0-20 15,-9 0-20-15,0 0-278 0,0 0 128 16,0 0 85-16</inkml:trace>
  <inkml:trace contextRef="#ctx0" brushRef="#br0" timeOffset="445.0418">21348 5954 39 0,'26'6'83'0,"7"1"-3"0,12 2-2 16,14-1-7-16,30 3 3 0,4-6-3 15,9 1-4-15,4-3 0 0,12-2-2 16,29-1-7-16,7-4 5 0,3-2-3 0,5-3 0 16,3-3-3-16,-1-1-1 0,-6-4-1 15,5 2-3-15,-6-2-2 0,-3-1-4 16,-6 3-11-16,-7 0 1 0,-13 0-4 0,-26 3-2 16,-5 4-3-16,-8-4-3 0,-6 4-2 15,-22 3-3-15,-10-4 0 0,-11 6-3 0,-6-3 3 16,-2 1-3-16,-5 3 0 0,-1-3-4 15,-6 4 2-15,0-4-2 0,-3 4-4 16,0-1-2-16,-2-1 3 0,-5 2 2 16,3-1-5-16,-4 2-8 0,-1-4-12 0,0 4-17 15,0-1-11-15,-1-1-17 0,0-1-14 16,-7 3-21-16,10-3-18 0,-10 3-301 0,8-4 140 16,-8 4 93-16</inkml:trace>
  <inkml:trace contextRef="#ctx0" brushRef="#br0" timeOffset="8653.0127">21505 6859 4 0,'0'0'43'16,"-9"-3"-4"-16,9 3 0 0,0 0 1 16,0 0-4-16,0 0 1 0,0 0 2 0,0 0-3 15,-6-2-3-15,6 2 2 0,0 0-1 16,0 0-1-16,0 0 5 0,0 0-3 15,0 0-1-15,0 0-2 0,0 0-1 0,38 0-2 16,-21-1-2-16,4 1 3 0,9-5 1 16,3 1-3-16,8 1 2 0,5-3-7 15,12 0 3-15,3-1-4 0,22-2-4 0,-1 0-1 16,7 2-2-16,-4-4 12 0,4 4-7 16,2-2-3-16,-2 0 0 0,4 1 0 15,0 0 5-15,2-1-7 0,0 3-2 0,3-2-1 16,-3 1-4-16,0-1 2 0,-2 3 2 15,-2-1 4-15,-4 0-7 0,-10 2-3 16,-16 2 3-16,3-1-2 0,-3 1 5 16,0 0-5-16,-8 2 6 0,-4-2-8 0,-3 4-3 15,1-2 1-15,-11-2-2 0,-1 2 4 0,-1 0-4 16,-2 0 3-16,-9 0-4 0,1 0 2 16,-3 0 0-16,-2 0-3 0,-4 2 6 15,-1-2-2-15,2-2-5 0,-4 4 0 16,-2-2-4-16,2 0-1 0,-2 0-14 15,-2 0-4-15,1 0-7 0,-3 2-16 0,-6-2-7 16,9 3-19-16,-5-1-18 0,-4-2-198 16,4 6 99-16,1-2 65 0</inkml:trace>
  <inkml:trace contextRef="#ctx0" brushRef="#br0" timeOffset="13792.844">24927 7307 10 0,'-8'-7'92'0,"0"-3"-3"0,-4 5-7 16,-2-3-1-16,0 3-3 0,-6 0-13 15,1 1-2-15,-4 2 2 0,0 2-1 16,-7 2-5-16,3 2-6 0,-3 3-4 0,2-2-3 16,-3 4-5-16,-1 3 2 0,6-1 0 15,1 0-11-15,4 3-2 0,2 1-3 16,2-2 2-16,6 5-8 0,5-1 3 0,4 0 3 15,6 3-8-15,4 4 0 0,8 4 3 16,2 1-7-16,10 3-13 0,-1 2 15 16,3 1-11-16,0 0 10 0,-1 0-7 0,-1 2 2 15,-3-1-3-15,-1 4 4 0,-6 0 1 16,-4 1-7-16,-6-2-1 0,-6 1 3 16,-6-2 3-16,-4-1 1 0,-8 3-5 0,-5 2 0 15,-17 4 2-15,0-9 0 0,-11 3 1 16,-5-6 5-16,5-8-2 0,2-5-4 15,1-3 4-15,-1-7 3 0,5-1 2 16,8-4 2-16,4-3 0 0,9-3-3 0,4-2-1 16,6-3-3-16,7-1 0 0,6-2-7 15,7 1 4-15,3-1-1 0,8 5-5 0,6-2 3 16,7 7 0-16,5 4-4 0,8 6 4 16,3 6-1-16,15 15 2 0,-3 5 1 15,-4 3-4-15,-3 9 1 0,-2 7 3 16,-5 6 1-16,-3 3-7 0,-1 0 3 0,-5-3-2 15,2-3 5-15,-5-2-9 0,1-7 0 16,-8-10-9-16,-1-5-15 0,-1-5-19 0,-2-9-27 16,1-5-20-16,0-3-23 15,0-9-373-15,3-3 165 0,-1-6 109 0</inkml:trace>
  <inkml:trace contextRef="#ctx0" brushRef="#br0" timeOffset="14148.8941">25743 8876 27 0,'-9'-10'146'0,"2"-5"-12"0,-3-1-17 16,2-5-9-16,0-4-10 0,-2-7-9 0,4-1-7 16,0-9-18-16,2-9 4 0,2-6-15 15,4-24-4-15,0-5-7 0,6 0-3 16,5-6-5-16,0 5 2 0,1-1-9 0,8 8-4 15,-3 8-8-15,-3 17 5 0,0 11-1 16,-6 8 0-16,0 7-8 0,-1 8-1 16,2 4 9-16,-1 5 3 0,1 10 2 15,1 4 1-15,1 10 11 0,2 3-9 0,4 8-4 16,0 6 3-16,4 8-4 0,1 8 0 16,6 13-1-16,-1 5-2 0,1-1-3 15,0 2-3-15,-6-3-1 0,2 0-11 0,-5-11 4 16,-4-9-18-16,2 1-22 0,-4-4-13 15,2 2-31-15,-2-7-25 0,-5-1-30 16,1-4-291-16,-2-1 144 0,-5-4 96 0</inkml:trace>
  <inkml:trace contextRef="#ctx0" brushRef="#br0" timeOffset="14324.2478">25582 8543 10 0,'-11'-11'170'0,"9"0"-28"16,6-3-2-16,5 1-15 0,7-5-8 16,12-1-17-16,10-6-8 0,21-8-12 0,12 2-12 15,0 3-6-15,-1 0-29 0,5 1-33 16,-4 2-28-16,1 2-38 0,-3 2-290 16,-9 4 121-16,-7 6 80 0</inkml:trace>
  <inkml:trace contextRef="#ctx0" brushRef="#br0" timeOffset="14489.3246">26996 8355 104 0,'-3'27'122'0,"1"-1"-14"16,0-2-7-16,2 1-11 0,0-1-27 15,0-1 5-15,0-1-18 0,0 5-27 0,2 0-27 16,3-3-30-16,-3 0-201 0,0-3 79 15,2-2 54-15</inkml:trace>
  <inkml:trace contextRef="#ctx0" brushRef="#br0" timeOffset="14906.8001">28212 7322 112 0,'0'-9'158'0,"3"2"-15"0,-1 0-18 16,2 0-11-16,0 1-8 0,5-1-14 16,1 0-11-16,6-2 2 0,4 2-18 15,6-2-5-15,1 0-1 0,5 0-8 0,4 2-8 16,2-2-5-16,-2 5-3 0,-2-1-7 15,0 5-5-15,-2 2 2 0,-1 5-2 0,1 8-3 16,-6-1-4-16,-4 11-2 0,-2 14 6 16,-7 6 0-16,-5 7 5 0,-8 5-7 15,0 0 5-15,-6 2 7 0,-3 15 2 0,1-13 5 16,1-11 4-16,3-7-2 0,2-3-5 16,4-3 3-16,0-7-6 15,5-1 0-15,3-5-3 0,5 0-4 0,4-4-3 0,6-3-5 16,-1-6 1-16,3 0-6 0,1-4-5 15,2-1-21-15,-3-3-15 0,3-3-22 16,-4 0-24-16,2-3-19 0,0-1-22 0,-3-1-38 16,-3-2-361-16,-6 1 176 0,-5-1 115 15</inkml:trace>
  <inkml:trace contextRef="#ctx0" brushRef="#br0" timeOffset="15055.4025">28547 7942 107 0,'-6'-8'128'0,"4"2"-17"0,8-1-9 16,2-3-11-16,8 3-9 0,4-3-10 16,4 1-10-16,3 2-17 0,1-3-23 0,1 3-34 15,-3 2-39-15,-1-1-208 0,-6 5 89 16,-7-1 57-16</inkml:trace>
  <inkml:trace contextRef="#ctx0" brushRef="#br0" timeOffset="15540.622">28606 8146 41 0,'13'-4'74'0,"2"-2"-47"0,1-2-76 0,4-1 17 15,-4-3 11-15</inkml:trace>
  <inkml:trace contextRef="#ctx0" brushRef="#br0" timeOffset="16000.7865">29705 6211 31 0,'15'0'104'0,"-1"6"-10"16,-1 5-1-16,0 0-5 0,0 4-11 0,-5 8-1 15,0 3-2-15,-2 9-5 0,-1 5 0 16,-3 1-22-16,-2 6 13 0,0 0-10 16,-2 4-2-16,-3 1-6 0,1-2 4 15,0-9 4-15,0 1 0 0,-2-2-5 0,2-1-3 16,-2-1-6-16,-1-2-3 0,0-2-4 16,1 0-9-16,2-5 8 15,-2 1 2-15,1 0-5 0,-1-3 3 0,4 0-5 16,-2 2-5-16,-1-3 1 0,1 3-6 0,2-4 5 15,0 0-1-15,2 2 3 0,0-5 0 16,2 6 1-16,0 1 4 0,5-3 0 0,1 1 3 16,5 3 1-16,1 1 4 0,4 1-1 15,4 1-1-15,4-1 3 0,1 1-3 16,-3-8 0-16,2 7 1 0,-4-7 3 0,-5 3-1 16,-1-1-4-16,-6 0 4 0,-6 0-3 15,-4 1-1-15,-6 6-9 0,-9 1-23 16,-6 2-19-16,-6 0-33 0,-18 12-34 15,-1-6-49-15,-8 0-508 0,-5-5 219 0,-11-3 145 16</inkml:trace>
  <inkml:trace contextRef="#ctx0" brushRef="#br0" timeOffset="16344.2982">27529 8291 102 0,'0'-9'163'16,"0"9"-13"-16,0-6-14 0,0 6-16 15,2-4-10-15,-2 4-20 0,6-9-1 16,-2 3-10-16,5 0-11 0,0 2-21 0,3-2-32 16,1-3-35-16,0 2-31 0,2 1-35 15,-1 1-259-15,4 1 118 0,-2-2 77 16</inkml:trace>
  <inkml:trace contextRef="#ctx0" brushRef="#br0" timeOffset="16648.2949">28672 8113 52 0,'6'-2'152'0,"-2"-2"-18"15,-4 4-14-15,9-3-15 0,-3 0-29 16,-6 3-52-16,9-5-59 0,-7 2-179 0,0-4 73 16,0 3 48-16</inkml:trace>
  <inkml:trace contextRef="#ctx0" brushRef="#br0" timeOffset="25502.9229">26519 9424 20 0,'-23'15'53'0,"4"0"-4"0,2 2-1 16,2 2-7-16,4-2 0 0,-1 2-4 16,4 2 2-16,-1 0-7 0,4 3-2 15,1 0-2-15,4-1-4 0,0 1 5 0,6 3-6 16,2-2-5-16,2 6 0 0,2-3-1 16,3 1-2-16,2 1 4 0,0 0-6 15,5 7 0-15,-2 1 2 0,2 0-4 16,-3 4-1-16,0-3 2 0,-2 4-1 0,-5 1 0 15,-2-1 3-15,-2-4-8 0,-6-3 3 16,-2-2-3-16,-6 1 0 0,-4-1 1 16,-4-2-3-16,-3-1 2 0,-4-3-4 0,-7-2 1 15,1-5 0-15,-3 0 4 0,-2-7 1 16,1-2 9-16,3-6-1 0,3-3 1 16,3-3-5-16,4-2 0 0,0-2-3 0,10 0 6 15,2-5-9-15,6 0 0 0,4-3 2 16,2 0-2-16,6 1 4 0,6 2-6 15,3 3 0-15,0 1-1 0,2 4-1 16,5 5 6-16,0 5-3 0,1 6 3 0,1 6-4 16,2 6 3-16,-1 8 3 0,7 14 6 15,-2 6-4-15,-2 1-1 0,-2 1-2 16,-9-9 1-16,-4-5-4 0,2 0 3 0,-2-2-3 16,-1 1 4-16,0-4-7 0,0-6 6 15,-2-3-5-15,-1-1-4 0,4-4-11 16,0-2-9-16,1-6-12 0,-2-7-12 15,4 1-22-15,-1-6-233 0,-3-4 101 0,6-4 68 16</inkml:trace>
  <inkml:trace contextRef="#ctx0" brushRef="#br0" timeOffset="25896.299">27497 9999 26 0,'-23'2'57'0,"1"2"-4"16,-4 3-6-16,-4 7-2 0,0 3-3 16,-4 6-4-16,2 4-4 0,7 4-1 15,4-4-6-15,3 2-2 0,6-1-2 0,4-1-1 16,4-4-5-16,2-2-3 0,6-1 0 15,4-1 0-15,4-5-3 0,4 0-2 16,-2-4-1-16,5-5-2 0,1-1 1 0,-2-2-4 16,4-4-2-16,-4-2 4 0,2-1-3 15,-1-1-1-15,-5 0 1 0,2 0 0 16,-2 2-1-16,-4 1 0 0,2-2-1 16,-2 4 0-16,-2 0 0 0,1 3 2 15,-1 4-1-15,1 5 3 0,0-1-1 16,-1 4-2-16,0 1-2 0,2 4 4 0,2-2-1 15,-4 2-3-15,4 0-11 0,1-1-8 16,2-4-16-16,-2 1-14 0,3 0-116 0,2-5 57 16,-2-1 37-16</inkml:trace>
  <inkml:trace contextRef="#ctx0" brushRef="#br0" timeOffset="26458.94">29446 9847 15 0,'5'-4'81'0,"1"0"-27"0,1 0-30 16,1 2-35-16,2-2-45 0,-1 3 19 15,4-3 13-15</inkml:trace>
  <inkml:trace contextRef="#ctx0" brushRef="#br0" timeOffset="26986.1723">30363 8942 57 0,'26'-14'60'0,"-4"7"-9"16,0-1-3-16,-1 5-3 15,-2 0-5-15,-2 3-6 0,0 6-1 0,0 2-4 0,-4 5 0 16,-1 6-2-16,-1 8 5 0,-7 9 0 15,-4 4 5-15,-2 16-1 0,-4-1 2 16,-7 19-2-16,2-11-2 0,3-12 2 16,0 1-2-16,1-3 4 0,2-9-8 15,3 1 3-15,2-7-5 0,2-4-1 0,6 0 3 16,-2-4-6-16,4-2 2 0,3-4-1 16,2-2-4-16,4-3 4 0,-1-2-5 15,6-5-9-15,-1-2-25 0,1-6-25 0,-2 0-29 16,4-6-267-16,-2-2 114 0,-3-2 75 15</inkml:trace>
  <inkml:trace contextRef="#ctx0" brushRef="#br0" timeOffset="27147.7425">30407 9481 24 0,'28'-25'89'15,"-1"4"-12"-15,1 2-16 0,2-2-27 16,1-2-29-16,3-3-30 0,0-1-66 0,-2 1 31 16,-3-10 21-16</inkml:trace>
  <inkml:trace contextRef="#ctx0" brushRef="#br0" timeOffset="27556.864">31199 8111 50 0,'8'0'88'16,"4"2"-6"-16,0 3-5 0,0 2 3 15,3 4-19-15,0 4-4 0,-2 2-1 16,-1 4-2-16,2 1-13 0,-2 8-3 0,-2-2 0 16,1 3-2-16,-4 1-11 0,-3-1 5 15,0-1-2-15,-4 2-6 0,0 0 4 16,0 4-14-16,-2-1 4 0,-2 2 3 15,2-7-4-15,0 3-7 0,-3-4 7 0,5 1-9 16,-2-2 0-16,0 1-6 0,2-1-2 16,-2 1 3-16,0 1 3 0,-1 2-1 15,1-1 0-15,0 7 0 0,-2-2 3 0,0 0-1 16,2 4 0-16,0 1 1 0,0-1 1 16,2 0-2-16,0 0 9 0,2-1 5 15,2-1 3-15,2 4-9 0,5-5 1 16,0 1 3-16,1 2-9 0,5 0 11 0,0-1 2 15,-2-6-2-15,-1 0 6 0,2 1-1 16,-4-2 1-16,-1 3-4 0,-5-1-5 0,-4-2 1 16,-4 4-1-16,-2 3-11 0,-7-2-32 15,-5 4-35-15,-4-1-38 0,-5-4-294 16,-7 0 134-16,-16 4 88 0</inkml:trace>
  <inkml:trace contextRef="#ctx0" brushRef="#br0" timeOffset="49414.9445">16943 9693 10 0,'0'0'22'0,"-2"-5"2"0,2 5 8 15,0 0 7-15,16-7-3 0,-2 1 4 0,7-1 0 16,13-7-4-16,10-3-3 0,22-12-2 16,4-1-4-16,4-4-4 0,5-4 3 15,20-8-1-15,-2 0 2 0,0 0-7 0,-2 3 1 16,-18 6 0-16,1 3-4 0,1 0 0 15,-4 3 1-15,-2 3-6 0,-7 5-2 16,-13 3 4-16,-11 3-2 0,-9 4-4 16,-1 1-1-16,-8 4 2 0,-1 0 8 0,-4-1-4 15,-4 5 2-15,-3-5-3 0,-1 4-9 16,-4 0 3-16,-3-1 0 0,-4 0-3 16,0 0-5-16,-6 3 1 0,-4-1-12 0,-4 2-6 15,-3 2-1-15,-4 0-5 0,-2 2 0 16,-5 2 1-16,-4 2-3 0,-5-1 2 15,-4 3 1-15,-1-1-1 0,-7 4 1 0,0 1 6 16,0 0-2-16,1-1 1 0,1 3 1 16,1-3 2-16,-1 3 3 0,1-1 1 15,5-2-1-15,3-2 3 0,0 3 2 0,3-1 0 16,1 1 1-16,-1-3 1 0,7-1 0 16,4-1 3-16,0 1 1 0,3-2 1 15,0-1 4-15,4 1 1 0,-2 0 5 16,4-3-1-16,-2 3 1 0,7-5-2 0,-3 4 2 15,2-1 1-15,3-2-1 0,0-1 6 16,2 1-3-16,-4 1 4 0,10-3-2 0,-12 1 0 16,6-1 5-16,6 0 1 15,-9 2 3-15,9-2-2 0,-8 3 1 0,8-3-5 16,-9 1-2-16,9-1 3 0,0 0-2 16,-9 1 0-16,9-1 3 0,0 0-3 0,0 0-4 15,0 0 4-15,0 0 1 0,0 0-1 16,0 0-1-16,0 0 0 0,20-14 0 15,-10 9-1-15,5-1-3 0,5 2 1 0,2-5-3 16,10-1 4-16,5-2-2 0,9-1-1 16,7-2-3-16,21-6 0 0,4 1 5 15,2-3-8-15,7-1 1 0,2 3-1 0,0 2 3 16,0-3-1-16,-2 6 1 0,-5 2-2 16,-14 5-5-16,-11 2 3 0,-4 1-5 15,-9 2 0-15,-3 0-2 0,-7 2 5 0,-5 0-7 16,-5 0-1-16,-2 2 4 0,0 0 1 15,-5 0 4-15,-6 2-5 0,-3 4 3 16,-4 0 0-16,-2 1-6 0,-4 3 5 0,-6 3 0 16,-5 2-1-16,-2 3-1 0,-5 2 3 15,-6 4-2-15,-4 4 0 0,-1 2 1 16,-5 1 2-16,-15 15 0 0,-1 0-4 16,2 1 4-16,-3 3 1 0,2-3-2 15,-1 3 0-15,-1 0 3 0,-3-1-6 0,1-2 4 16,0 2-2-16,1 0 0 0,-2-4 3 15,1-3-1-15,2-2 0 0,1 0 4 0,1-1-6 16,9-7 0-16,5-8 2 0,3 1 2 16,2-4-1-16,5-4 0 0,2-1-2 0,2-6 0 15,1-2 2-15,6-3-2 16,-2-2 1-16,4-6 0 0,1-2-3 0,0-4 1 16,4-4-4-16,1-4 3 0,2-4-1 15,-2-3 1-15,4-2-6 0,-2-4 1 16,0-7 1-16,2-1-9 0,-2-2 1 0,2-2-4 15,-2 0-1-15,-1-5-1 0,1 5-5 0,-1 2-5 16,-3 0-4-16,3 2-12 0,-3 1-16 16,4 3-132-16,-3 4 66 0,0 3 44 15</inkml:trace>
  <inkml:trace contextRef="#ctx0" brushRef="#br0" timeOffset="57330.7171">19746 11436 14 0,'15'0'68'0,"1"0"0"0,8-3-3 15,6 0 6-15,10-5-10 0,11-3 8 16,22-7-4-16,8-4-4 0,2-5 2 0,10 1-6 15,21-7-2-15,9 1-3 0,3-3-13 16,8 3 3-16,-1-1 2 0,0 1-6 0,1 0 0 16,0 1-6-16,-4 1 7 0,-5 1-14 15,-4 2 2-15,-6 4 11 0,-20 0-21 0,-4 4 2 16,0 2 2-16,-2-1-6 0,-4-1-2 16,-3 1 1-16,-4 1-2 0,-14 4-1 15,-11 0-4-15,-3 1 0 0,-1 1-5 16,-9 1-2-16,-4 2-2 0,-2 1-6 0,-7 0 3 15,-1 1-8-15,-7 1 1 0,0 3 2 16,-2-3 0-16,-2 1-1 0,-2 1 1 16,-1 0 1-16,-3 1-9 0,-2 2-6 0,-7 0-7 15,0 0-2-15,0 0-6 0,0 0-4 16,0 0-3-16,0 0-5 0,-16 17-5 16,6-10-12-16,-2-1-194 0,-4 3 89 15,-1-2 59-15</inkml:trace>
  <inkml:trace contextRef="#ctx0" brushRef="#br0" timeOffset="61884.7836">16274 13232 13 0,'81'-13'37'0,"8"-3"-6"0,8 2 2 16,30-9-3-16,2 3-3 0,5-1-4 15,-5 2-2-15,0-2-4 0,-2 2 0 0,0-2-2 16,-5 3 2-16,-1-3-1 0,-24 4-2 16,4-1 0-16,-6 0 3 0,-4 2 0 15,-4-3 3-15,-7 4 1 0,-9-3-7 0,-11 6-1 16,-13 1 0-16,-10 4-3 0,-7-1-3 16,-2 2 2-16,-3 2 2 15,-1-1-1-15,-8 1-3 0,0 0-3 0,-6 1-3 0,-2-2-8 16,-4 4-5-16,-4 1-3 0,0 0-7 15,0 0-6-15,0 0-8 0,-25-1-93 16,12 2 44-16,-5 2 28 0</inkml:trace>
  <inkml:trace contextRef="#ctx0" brushRef="#br0" timeOffset="62216.5676">16988 13085 25 0,'93'-24'46'16,"23"-7"-3"-16,9 1-6 0,3-4 1 15,1 2 0-15,-5 1-2 0,5-4 0 0,-8 3-4 16,0-1-4-16,-7 2 0 0,-4 0-6 16,-21 9-1-16,-6 1-3 0,-5 1 2 0,-8 2-5 15,-14 3-5-15,-13 4 1 0,-7 3-4 16,-6 0-5-16,-5 4-6 0,-2-2-1 16,-4 0-9-16,-3 1-11 0,-6 4-13 15,-2-1-108-15,-2-1 50 0,-6 3 33 0</inkml:trace>
</inkml:ink>
</file>

<file path=ppt/ink/ink1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5T06:31:59.843"/>
    </inkml:context>
    <inkml:brush xml:id="br0">
      <inkml:brushProperty name="width" value="0.05292" units="cm"/>
      <inkml:brushProperty name="height" value="0.05292" units="cm"/>
      <inkml:brushProperty name="color" value="#FF0000"/>
    </inkml:brush>
  </inkml:definitions>
  <inkml:trace contextRef="#ctx0" brushRef="#br0">17074 8835 30 0,'47'-7'58'0,"-3"1"-2"15,-1-2-8-15,-3 1-2 0,0-1 0 16,5 0-6-16,-1 3 6 0,7-5-6 16,-7 2 2-16,-1 3-10 0,-3-3-3 0,-2 2-5 15,-6 3-1-15,-1-1-3 0,-3-2-1 16,-2 2-2-16,-5 3-1 0,-5-4-1 0,4 4 1 15,-8 0-2-15,4-2 6 0,-6 1 4 16,0 2-6-16,1 0-1 0,-5-1 1 16,3-2-1-16,-9 3-8 0,11-2 2 15,-11 2-5-15,4-1-10 0,-4 1-3 0,0 0-6 16,0 0-11-16,0 0-8 0,-24-2-8 16,24 2-12-16,-19 2-11 0,9-1-135 15,-3 1 67-15,-4 2 44 0</inkml:trace>
  <inkml:trace contextRef="#ctx0" brushRef="#br0" timeOffset="451.0356">16872 8946 39 0,'75'-18'57'0,"8"0"-1"16,0-1-6-16,-3 2 0 0,1-1-4 16,0 0 1-16,-8 4-7 0,-9 0-2 15,-11 5 0-15,-5-1 1 0,-5 1-7 0,-3 3 1 16,-4-2 0-16,-7 3-3 0,-1 1-1 15,-2-2 3-15,-6 2 1 0,-1 1-3 16,-1 1 1-16,-4 0 3 0,-1-2-8 0,0 4 5 16,-3-2 0-16,-1 0-2 0,1 0 6 15,-1 2-12-15,-1-1 3 0,-1-2-15 16,-7 3 6-16,10-2-3 0,-10 2 5 16,2-2-7-16,-2 2-1 0,0 0 3 0,0 0-9 15,0 0 5-15,0 0-7 0,0 0-11 16,-10-9-2-16,10 9-6 0,0 0-1 0,-9-2-4 15,9 2-4-15,-6-1-5 0,6 1-7 16,0 0-3-16,0 0-8 0,0 0-10 16,0 0-9-16,0 0-7 0,-9-2-159 15,9 2 80-15,0 0 52 0</inkml:trace>
  <inkml:trace contextRef="#ctx0" brushRef="#br0" timeOffset="14043.6087">12152 11509 12 0,'0'0'24'16,"0"0"-1"-16,0 0 5 0,0 0 2 15,0 0 6-15,0 0 0 0,26-6 0 16,-10 1 0-16,5 0 1 0,4-3 2 0,9-2-7 16,4-1 4-16,13-2 5 0,0-2-8 15,22-3 8-15,4 1-7 0,-1 0-5 16,1 1 0-16,-2-1-4 0,-8 6-2 0,-11-1-4 15,1 5-3-15,-1-2-1 0,-5-2 0 16,-7 8-3-16,-4-2-2 0,-2-1 5 16,-6 1-6-16,-2 4 1 0,-6-2 3 0,0-2-7 15,-5 4 2-15,0-2 0 0,-2 2-5 16,-4-1 1-16,0 0 0 0,-1 2 0 0,-1-2 2 16,-2 2-4-16,-1-2 3 0,0 2-4 15,1-2 4-15,-9 2-4 0,12 0-2 16,-8-1-3-16,-4 1-16 0,0 0-12 15,0 0-9-15,0 0-11 0,0 0-11 16,0 0-154-16,0 0 73 0,-27 9 49 0</inkml:trace>
  <inkml:trace contextRef="#ctx0" brushRef="#br0" timeOffset="14470.564">12552 11726 10 0,'56'-12'91'16,"1"-1"-5"-16,-3 1-7 0,24-7-4 15,0 0-2-15,5-4-4 0,-1 2-6 16,-1 3-4-16,-1-3-2 0,-2 0-5 0,-5 2-10 16,-15 5-2-16,-7 0 1 0,-2 3-7 15,-9 1-9-15,-2 1 2 0,-4 1-4 16,-6 3 1-16,-3 1-7 0,-5-2 3 0,0 2 1 15,-2 0-8-15,-2 2-1 0,-3 1-4 16,-1-2 0-16,0 2-9 0,-2-1-3 16,-2 0-9-16,-8 2-8 0,18 0-8 0,-10-2-15 15,-8 2-10-15,10-2-13 0,-10 2-12 16,11 0-179-16,-11 0 88 0,8-2 58 0</inkml:trace>
  <inkml:trace contextRef="#ctx0" brushRef="#br0" timeOffset="24651.4259">12342 14649 20 0,'8'-9'94'0,"5"2"-5"16,0-4 2-16,5 0 3 0,10-4 2 15,6-1-2-15,11-5 6 0,18-5 0 16,5-3-5-16,8-3 0 0,6 0 0 16,25-6-5-16,2-8-9 0,2 4-3 0,3 2-3 15,0 0-8-15,2 0 0 0,1 4 1 16,0 0-3-16,-6 1-4 0,6 5-2 0,-7 0-4 16,-17 8-3-1,-2 3-8-15,-5 2-3 0,-7 1-6 0,-17 6-6 0,-13 2 0 16,-9 0-4-16,-7 3-2 0,-3-3-2 15,-4 4-3-15,-8 2-1 0,2 0-2 16,-8 0-4-16,-1 2-9 0,-5 0-13 0,-6 0-9 16,0 0-9-16,0 0-10 0,0 0-8 15,0 0-18-15,-32 8-3 0,13-4-1 0,-3-1-8 16,-6 1-2-16,-9 2 1 0,-3-2-8 16,-8 7-3-16,-7 1-2 0,-22 3-1 15,3 4 1-15,-4-1-1 0,-4 4 3 0,-3-3 1 16,-2 4 4-16,-2 3 4 0,-4-2-168 15,-15 7 85-15,-2-1 55 0</inkml:trace>
  <inkml:trace contextRef="#ctx0" brushRef="#br0" timeOffset="24910.0283">12901 14372 316 0,'-66'24'-9'0,"1"1"7"0,-2 0 5 15,13-5 11-15,5-3 5 0,3 4 8 16,1-5 5-16,9-1 1 0,2-2 1 16,9-2-4-16,1-4 3 0,8-1-2 0,2 2 3 15,6-5 10-15,6-3-3 0,2 0 10 16,0 0 1-16,28-11 5 0,-3 3 4 0,7-6 8 15,12-3-3-15,22-8 6 0,4 0 0 16,4-1-1-16,7-3 2 0,-1 3 0 16,6-5-5-16,1 3-6 0,0 1-1 15,-1 0-9-15,-5 2-4 0,-2 1-6 0,-5 0-1 16,-15 7-8-16,-10 7-8 0,-3-2 1 16,-8 1-3-16,-2 3-9 0,-6 0-8 0,-3 1-10 15,-3 1-11-15,-3 2-15 0,-2-2-16 16,-2 2-17-16,-1 3-12 0,-2-3-22 15,-4 0-24-15,-1 0-371 0,-1 0 167 16,-4-4 110-16</inkml:trace>
</inkml:ink>
</file>

<file path=ppt/ink/ink1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27:41.386"/>
    </inkml:context>
    <inkml:brush xml:id="br0">
      <inkml:brushProperty name="width" value="0.05292" units="cm"/>
      <inkml:brushProperty name="height" value="0.05292" units="cm"/>
      <inkml:brushProperty name="color" value="#FF0000"/>
    </inkml:brush>
  </inkml:definitions>
  <inkml:trace contextRef="#ctx0" brushRef="#br0">16620 8170 20 0,'-9'4'62'16,"3"2"-6"-16,-1-1-3 0,1-1-1 0,0 2 0 15,1 0-4-15,3 0 5 0,0 1-9 16,0-2 6-16,4 4-2 0,0-2 2 16,5-1 1-16,-1 2-1 0,7-3 2 15,4 1-4-15,1 0 1 0,10-3-3 0,4 0-1 16,13-1 3-16,5-4 2 0,11-2-5 16,26-1-5-16,2-4-7 0,-2 2 3 0,0-3-4 15,-5 1-7-15,-1-1 2 0,-14 0-5 16,-9 5-6-16,-3-1 1 0,-7 2 1 15,-5-1 1-15,1 0-6 0,-6 2-3 0,-3 1 10 16,-4-2-3-16,-4 2-3 0,-3 0 2 16,-3-1 7-16,-2 0 6 0,0 2 4 15,-4-1 1-15,0 0 5 0,-5 2-6 0,3-2 1 16,-5 2 1-16,2-2-2 0,0 2-3 16,-2-2-3-16,-8 2-1 0,15-2-2 15,-9 2-3-15,-6 0-4 0,11-2-2 0,-11 2-8 16,8 0-10-16,-1-2-12 0,-7 2-16 15,0 0-11-15,10 0-21 0,-10 0-15 16,0 0-18-16,12-1-25 0,-12 1-375 16,0 0 168-16,14 1 112 0</inkml:trace>
  <inkml:trace contextRef="#ctx0" brushRef="#br0" timeOffset="928.2128">20122 8418 76 0,'0'0'78'0,"0"0"-6"0,0 0-3 16,0 0-4-16,0 0-1 0,0 0 11 0,16 7-3 16,-4-7-16-16,1 3 4 0,6-3-5 15,4 1-3-15,1-1-4 0,5 0 2 0,3-1-3 16,2 1-2-16,8-3 4 0,5 0-5 15,10-1-5-15,4 0 4 0,25-3-6 16,3-3-5-16,-2 1 4 0,0-1-3 16,2-1-4-16,0-3 2 0,0 1 1 0,-5-1-9 15,3 0-2-15,-4-1 2 0,-7 0-5 16,-15 7-2-16,-7-3 0 0,-13 4-1 0,0 0-1 16,-5-1-1-16,-8 4 0 0,-1-2-1 15,-4 3-3-15,-4-1-1 0,1-1 1 16,-4 4-1-16,0-3-1 0,-4 1 2 15,1 2 0-15,-3-1-3 0,1 1 2 0,-2-2-3 16,-1 3-1-16,-2-1-10 0,2-1-10 16,-8 2-5-16,14-2-8 0,-14 2-6 15,10 0-9-15,-10 0-15 0,0 0-8 0,8 4-10 16,-8-4-11-16,0 4-16 0,0-4-274 16,0 0 129-16,-6 9 85 0</inkml:trace>
  <inkml:trace contextRef="#ctx0" brushRef="#br0" timeOffset="2373.4202">15042 8968 38 0,'-6'2'66'0,"6"-2"-6"15,-8 2-4-15,8-2-2 0,-6 2-7 16,6-2 0-16,-6 2-8 0,6-2 2 15,-6 4 7-15,6-4-8 0,0 9 4 0,3-3-4 16,4 0 10-16,1 1 0 0,4 1-1 16,10 2-4-16,3-3 0 0,9 1-4 0,6 0-5 15,11-3 3-15,6 1-7 0,9 0 2 16,25-3-4-16,6-1 1 0,6-2-2 16,4-3-4-16,2-3 0 0,2 0 0 15,18-7-1-15,-21 3-1 0,-4-1 2 0,1 2-2 16,3-3 4-16,-2-1 0 0,-2-3 5 15,-1 3 2-15,-1 1-4 0,-4-3 0 16,-3 2 3-16,-6 0-6 0,-3 0-1 16,-5 1-1-16,0-1-5 0,-20 2 2 0,-9 3 1 15,-7 2-14-15,-3 0 6 0,-4 0-3 16,-1-1 0-16,-10 3-1 0,-2 0-2 16,1 1-2-16,-7-2 1 0,0 1 1 0,-2 3 0 15,-5-1-5-15,2 0 0 0,-4 0-4 16,0 0-6-16,1 2-7 0,-3-2-5 0,1 2-10 15,-9 0-18-15,15-2-11 0,-9 2-10 16,-6 0-19-16,0 0-27 0,8-2-340 0,-8 2 154 16,0 0 101-16</inkml:trace>
  <inkml:trace contextRef="#ctx0" brushRef="#br0" timeOffset="25601.2386">12162 4616 8 0,'-10'3'51'0,"1"0"-6"15,0 0-1-15,1 0-4 0,-1-2-4 0,3 2-1 16,-2 0 1-16,1-2-5 0,1 1-2 16,-1 2-5-16,1-2 2 0,6-2-4 15,-8 2 1-15,2 0-2 0,6-2 3 16,-7 2-3-16,7-2 3 0,0 0-2 0,-9 3-2 15,9-3-1-15,-4 3-2 0,4-3 2 16,0 0 5-16,0 0 2 0,22 5-3 0,-8-5 0 16,8 2 3-16,7-2 1 0,13-4-2 15,13 1 4-15,30-5 1 0,13-4 9 16,5-1-11-16,24-6 0 0,3 1 0 16,-3-1 4-16,-1 0-6 0,-5-1 0 0,-24 3 1 15,3-2 1-15,-7 0-6 0,0 2 2 16,0-3 4-16,0 1-4 0,-6 3-9 15,-2-1 5-15,-7-1-5 0,-15 5-5 0,-10 1 7 16,-4 0 2-16,-7 3-11 0,-6 0 7 16,-4 3-1-16,-4-1-5 0,-3 2 8 15,-5 0 4-15,-2 1 2 0,-3 0-2 0,0 1-14 16,-4-1-13-16,-5 2-22 0,-4 0-19 16,-2 2-17-16,0 0-15 0,0 0-23 15,-21-6-284-15,6 8 131 0,-2-2 87 16</inkml:trace>
  <inkml:trace contextRef="#ctx0" brushRef="#br0" timeOffset="25949.8311">11798 4886 16 0,'27'4'84'0,"11"-1"0"0,11 0-4 16,13-1-1-16,29-4-1 0,10-4-7 16,32-4 9-16,9-3-3 0,9-2-8 15,1-1-2-15,1-3-9 0,-5 3 2 16,-5 0-9-16,-7-2-6 0,-5 2-2 15,-2-1-6-15,-25 1-2 0,-2 1 1 0,-1 0-1 16,-6 0-9-16,-4 1 2 0,-4-1-2 0,-9 2-5 16,-11 1 2-16,-17 3-1 0,-1 0-5 15,-9 0 3-15,-7 2-5 0,-3 1 3 16,-2 0-1-16,-7 3-2 0,-2-1 1 16,-2-1-9-16,-1 4-15 0,0-2-26 15,-6 0-25-15,3 3-34 0,-4-1-337 0,-3-1 147 16,-6 2 96-16</inkml:trace>
</inkml:ink>
</file>

<file path=ppt/ink/ink1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5T06:32:40.345"/>
    </inkml:context>
    <inkml:brush xml:id="br0">
      <inkml:brushProperty name="width" value="0.05292" units="cm"/>
      <inkml:brushProperty name="height" value="0.05292" units="cm"/>
      <inkml:brushProperty name="color" value="#FF0000"/>
    </inkml:brush>
  </inkml:definitions>
  <inkml:trace contextRef="#ctx0" brushRef="#br0">5496 5153 103 0,'0'0'127'0,"0"0"8"16,0 0 2-16,0 0 7 0,28-8 2 15,-11 2 3-15,4-3-2 0,9-3-2 0,6-3-6 16,8-4-1-16,17-8-12 0,7-1-2 16,5-3-7-16,2-3-8 0,4 4-8 15,1-3-8-15,1 1-8 0,-1 1-8 16,-4 2-4-16,1-1-8 0,-7 4-5 0,-3 1-6 16,-16 6-7-16,-7 2-4 0,-8 5-3 15,-2 1-5-15,-2-1-5 0,-7 5-3 16,-1-1-2-16,-1 1-2 0,-6 1-2 0,2 0-1 15,-3 0-4-15,0 3-3 0,-4-1-1 16,1 1-3-16,-5 0 1 0,3 0-4 16,-2 0-6-16,-1 2-11 0,-2-1-11 0,2-1-12 15,0 2-13-15,-8 1-13 0,8-2-9 16,-8 2-17-16,8-3-16 0,-8 3-25 16,8 0-11-16,-8 0-12 0,0 0-14 0,5 6-12 15,-5-6-431-15,0 0 206 0,-9 12 136 16</inkml:trace>
  <inkml:trace contextRef="#ctx0" brushRef="#br0" timeOffset="626.2818">6373 4609 24 0,'-4'-8'126'0,"0"2"1"16,2 0-14-16,-3 1-4 0,2-1-7 0,1 1-7 16,0-1-4-16,2 0-5 0,0 6-8 15,-4-8-1-15,2 3-3 0,2 5-2 16,-2-6-1-16,2 6-1 0,-2-4-5 16,2 4-4-16,-4-6-2 0,4 6-2 0,-4-3 2 15,4 3 0-15,0 0-2 0,-7-5-2 16,7 5-5-16,-6-2-4 0,6 2-2 15,-9-4-7-15,9 4-1 0,-10-1-4 16,3-2-1-16,7 3-1 0,-12-1-5 0,12 1 0 16,-13 0-5-16,6-2 0 0,7 2 3 0,-8-2-5 15,8 2-5-15,-8 0 1 0,8 0 1 16,0 0-6-16,-8-2 0 0,8 2-1 16,0 0 0-16,0 0-1 0,0 0-5 15,0 0 5-15,14 10-3 0,-2-5 0 0,2 2 2 16,4-1-2-16,4 1 1 0,3 2-1 15,3-1 1-15,-1 0 0 0,7 1 0 16,0 0-1-16,2 1 1 0,0-1-1 0,-3-2-6 16,1 4 5-16,1-2-3 0,-5-2 2 15,-4 3 0-15,0-1 0 0,-1 3 1 16,1-1-3-16,-7 5 3 0,0-1 0 16,-2 2-1-16,-5 3 1 0,-1 4 2 0,-2 2-16 15,-7 5 11-15,-4-1 6 0,-7 10 5 16,-8 6 0-16,-16 19 4 0,-10-2 5 0,-16 12-5 15,-9-1 2-15,-2-10 0 16,11-12 0-16,-3-5 0 0,5-4 1 0,7-6-3 16,7-10-1-16,11-6 1 0,7-4-3 0,6-4 0 15,0-3-2-15,4-3-5 0,2-1-10 16,3-5-20-16,2-1-29 0,8 0-24 16,-9-7-20-16,9 1-35 0,0-1-31 0,5-1-42 15,1 1-430-15,-2 1 216 0,4-2 143 16</inkml:trace>
  <inkml:trace contextRef="#ctx0" brushRef="#br0" timeOffset="1767.3639">4721 11134 62 0,'-14'3'123'0,"1"-1"8"0,1-2-5 15,1 1-4-15,-2-1-11 0,3 0-9 0,2 3-13 16,8-3-6-16,-18 0-5 0,12 0-5 16,6 0-3-16,-6-6-1 0,4 1-1 15,2 5 3-15,10-17-6 0,4 2 2 16,10-4 2-16,10-8-6 0,23-9-1 0,9-6 0 15,20-9-5-15,12-5 2 0,6-1 1 16,8-4 2-16,4-2 0 0,5-1-4 16,4 3-7-16,2 4-6 0,-5 1-5 0,-9 7-5 15,-10 1-5-15,-20 16 2 0,-9 1-5 16,-9 7-4-16,-14 5-2 0,-11 7-6 16,-8 1-7-16,-4 1-5 0,-3 3-5 0,-3 1-3 15,-4 0-5-15,-2 3-9 0,-6 1-15 16,1-1-18-16,-5 3-14 0,-6 0-11 15,0 0-18-15,4 6-4 0,-4-6-7 0,0 0-2 16,-27 6-5-16,11-4-4 0,-2 0-2 16,-6 0-2-16,-3 0 6 0,-3-1 4 15,-2-1 11-15,-3 0 11 0,-1-1 8 16,-6-3 7-16,-3 0 7 0,3 0 9 0,-3 1 9 16,1-5 7-16,-5 0 15 0,7 1 11 0,0-1 13 15,3 0 10-15,3-1 9 0,2-1 11 16,7 2 0-16,1 0 2 0,4-3 9 15,2 4-4-15,3 0 2 0,2-4 2 16,5 4 5-16,1-2-2 0,3 0 0 16,6 2 4-16,2 0-1 0,2-3-5 0,7 3-1 15,4-3 2-15,0 1-2 0,7 1 13 16,4 1-10-16,0-1-1 0,5 0-3 0,3 0 3 16,4 5-3-16,1-3-1 0,1 4 6 15,2 2-2-15,3 0-2 0,-5 4 5 16,0 0-2-16,0 3 3 0,-2 3-6 15,-4 0 5-15,-2 3 1 0,-3 0-2 0,-1 6 3 16,-2 0 0-16,-8 4-4 0,-3 4 2 16,-4-4-6-16,-7 5-5 0,-6 5-2 0,-6 3-4 15,-10 9-2-15,-18 15-7 0,-6-4-11 16,-5 2-10-16,-1-3-9 0,-1-5-12 16,1-4-13-16,7-13-19 0,9-6-19 15,7-4-21-15,2-3-18 0,2-4-21 0,1-5-23 16,4 3-325-16,-1-4 164 0,4-3 109 15</inkml:trace>
  <inkml:trace contextRef="#ctx0" brushRef="#br0" timeOffset="16090.1527">9914 4391 14 0,'0'0'23'0,"0"0"-3"16,-2-5-2-1,2 5-1-15,0 0-3 0,0 0 1 0,0 0-5 0,0 0 1 16,0 0-3-16,0 0-1 0,0 0-1 0,0 0 1 15,0 0-1-15,0 0-2 0,0 0 2 16,0 0 0-16,0 0-4 0,0 0-3 16,0 0 1-16,0 0-3 0,0 0-4 15,0 0 0-15,0 0-1 0,0 0-5 0,0 0-40 16,0 0 18-16,0 0 12 0</inkml:trace>
  <inkml:trace contextRef="#ctx0" brushRef="#br0" timeOffset="21881.0216">15034 5682 2 0,'2'-7'14'15,"-2"7"-12"-15,2-6-9 0,0 2 3 16,-2 4 1-16</inkml:trace>
  <inkml:trace contextRef="#ctx0" brushRef="#br0" timeOffset="35076.936">11071 9075 4 0,'-2'-9'62'16,"2"5"0"-16,0-2-1 0,0 6-3 0,0-7-4 16,0 7-3-16,2-6-3 0,-2 6-4 15,0-6-2-15,0 6-5 0,0 0-3 16,3-4 10-16,-3 4 5 0,6-4 0 0,-1 1 2 16,-5 3 3-16,12-4 5 0,-3 2-10 15,-1 0 4-15,0-2-2 0,4 3-3 16,-2-4 2-16,0 4 1 0,3-2 1 0,0 3 1 15,1-1-2-15,1-1-1 0,0 2-1 16,0 0-3-16,4 0 0 0,0 2 0 0,2-1 3 16,-2 2-4-16,4 0 2 15,3 1 0-15,2 4-1 0,1-2-2 0,5 1 1 16,2 2-4-16,2-2-1 0,7 2 3 16,6 0-1-16,3-2-2 0,3 4 4 0,3-4 2 15,-1 0-1-15,24 4 0 0,-1 1 1 16,-1-4 0-16,1 6 0 0,2-1 2 0,-1 2-4 15,2 0 0-15,0 1-4 0,1-1 0 16,1 3 2-16,2 0-5 0,-2 0-2 16,4 2-3-16,-2-1-2 0,0 0-3 15,-3-1-3-15,1-3 0 0,-2-2 0 0,0-2 2 16,0-3-1-16,3 0-1 0,-1 0 3 16,0-3-1-16,2-1-2 0,0 2-1 15,2-3 0-15,-2 1-3 0,2 0-2 0,-2 0-1 16,-15 0-2-16,-9-2 1 0,-1 0 0 15,1 1-5-15,-4 3-1 0,1-3 2 16,-1 2-2-16,-1-2-3 0,-1 2 1 16,-2 1-2-16,-2 0 0 0,1 0-2 0,-4 1 1 15,-1 2 1-15,-7-1 0 0,1-1-1 16,-3 0-2-16,-2 1 2 0,1-1-2 0,-1-1 0 16,-2 2-3-16,0-2 3 0,-6-2 0 15,-2-1-3-15,-2-1 7 0,2 2-1 16,0-2-4-16,-1 0-2 0,-1 0 1 15,-2-2-1-15,1 1 0 0,-1-1 1 0,-1 2-1 16,-2 1 1-16,1-3-1 0,-1 1-1 16,-1 1 1-16,0-2-3 0,-3 2 4 0,1 0-1 15,-4-2-1-15,2 2 5 0,-6 0-6 16,0-2 1-16,2 2-1 0,-4-2 0 16,1 0-2-16,-1 2 2 0,-2-2-3 15,2 1-3-15,-10-1-5 0,14 0 1 0,-8 2-6 16,-6-2-6-16,11 0-6 0,-11 0-6 15,9 2-9-15,-5 0-11 0,-4-2-14 0,0 0-9 16,0 0-20-16,4 4-18 0,-4-4-22 16,0 0-19-16,0 0-15 0,-17 6-21 15,8-6-500-15,1 2 236 0,0-4 155 16</inkml:trace>
  <inkml:trace contextRef="#ctx0" brushRef="#br0" timeOffset="35938.515">15783 8978 13 0,'0'0'91'0,"-2"-6"-3"0,2 6-8 16,-2-5-6-16,2 5-4 0,0 0 2 16,-4-8-7-16,4 8-1 0,0 0 2 0,0 0-8 15,-2-6 6-15,2 6-6 0,0 0-1 16,0 0-3-16,-2-4 4 0,2 4-9 15,0 0-5-15,0 0 9 0,0 0 0 16,0 0 4-16,0 0-4 0,0 0 0 0,0 0-3 16,0 16 5-16,2-11-4 0,4 5 5 15,1 2-3-15,3 0 2 0,5 8 5 0,4 3-1 16,5-1-3-16,9 9 8 0,15 9-2 16,6 3-1-16,3-2 4 0,4 3-4 15,3 0 2-15,3-1-2 0,1-1-5 16,0-2 2-16,-2-1-3 0,1-2-1 0,-1-3-1 15,-5-1-6-15,1-3-1 0,-13-7-2 16,-5 0-1-16,-1-4-6 0,-3 0-10 16,-7-3 6-16,-1-1-5 0,-2 0-2 0,-1-2-6 15,-7-3 0-15,0 1-3 0,0-1-1 16,-5-2-6-16,-2-1 2 0,0 1 1 0,-3-3-3 16,1 1-3-16,-2-2-3 0,-1 2-4 15,-2-2-5-15,-1-1-12 0,2 1-12 16,-5 0-13-16,0-3-18 0,-4-1-9 15,0 0-23-15,0 6-15 0,0-6-14 0,0 0-18 16,-17 3-16-16,8-3-12 0,9 0-16 16,-18-3-455-16,7 0 217 0,2 0 143 0</inkml:trace>
  <inkml:trace contextRef="#ctx0" brushRef="#br0" timeOffset="36428.261">16825 9380 48 0,'0'0'122'0,"2"-8"-8"16,-2 8-11-16,0-7-4 0,0 7-5 15,0-6-2-15,0 6-18 0,2-4 9 16,-2 4-1-16,0 0-2 0,0-5-7 16,0 5-2-16,0 0-5 0,0-6 0 0,0 6-7 15,0 0 0-15,0 0-4 0,0 0-5 16,0 0-2-16,0-6-1 0,0 6-6 0,0 0-6 16,0 0-5-16,0 0 3 0,0 0 3 15,0 0 3-15,5 15 1 0,-3-5-2 16,4-1-2-16,-2 3-2 0,6 3 3 15,4 4 0-15,0 0-1 0,7 6-2 16,1 0-3-16,2-2-2 0,2 7 3 0,0-5-1 16,-1-1-5-16,-1 1-4 0,-2-2 4 15,0 2-1-15,-5-2-4 0,-5-1 8 0,1 0 0 16,-2-1 1-16,-5 0 3 0,-2-3 2 16,-6 4-5-16,-4 0 1 0,-7 1-2 15,-4 3-4-15,-6-1-2 0,-9 6-5 0,-4-2-3 16,0-1-11-16,-5-1-17 0,0-4-21 15,1 0-28-15,0-7-31 0,7 0-30 16,1-4-37-16,6-5-49 0,0-1-462 0,5-6 229 16,1-4 150-16</inkml:trace>
</inkml:ink>
</file>

<file path=ppt/ink/ink1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28:15.655"/>
    </inkml:context>
    <inkml:brush xml:id="br0">
      <inkml:brushProperty name="width" value="0.05292" units="cm"/>
      <inkml:brushProperty name="height" value="0.05292" units="cm"/>
      <inkml:brushProperty name="color" value="#FF0000"/>
    </inkml:brush>
  </inkml:definitions>
  <inkml:trace contextRef="#ctx0" brushRef="#br0">10113 9250 33 0,'0'0'62'0,"-13"0"-8"0,13 0-4 16,0 0-6-16,0 0 0 0,0 0-3 15,-6 1 4-15,6-1-2 0,0 0 2 16,0 0-2-16,0 0 1 0,0 0 2 0,24 9 0 15,-14-9-6-15,2 0-1 0,8 0 1 16,3-3-1-16,7 3 1 0,12-1 0 16,11-5 6-16,8 3-6 0,30-6-4 0,3 2 0 15,3 0-5-15,8-1 0 0,10 0 0 16,20 3-3-16,9-3 2 0,4 1-5 16,3 1-5-16,1-2-2 0,3 1-2 15,1-1 8-15,3-2-3 0,4-1-7 0,0-1 3 16,-2-1-4-16,0-1 0 0,-5 0 4 15,-8-3-5-15,-3 3-3 0,-12-2 1 0,-28 6-2 16,4-2 2-16,-8 0-3 0,-6 3 5 16,-4 0-7-16,-6-3 5 0,-17 5 1 15,-11-1-4-15,-2 2 1 0,-11 2 1 16,-1-1 2-16,-5-1 2 0,-6 2-2 0,-1 1 2 16,-5 0 3-16,0-1 0 0,-8 1 4 15,1 1 0-15,-2 1 0 0,-2-2 0 0,-3 1-6 16,2 1 2-16,-4-1-4 0,-2-1-5 15,3 3-7-15,-5-1-4 0,-6 1-18 16,15 0-8-16,-15 0-21 0,11 1-14 16,-11-1-22-16,4 5-16 0,-4-5-22 15,-2 7-292-15,2-7 142 0,-11 9 93 0</inkml:trace>
  <inkml:trace contextRef="#ctx0" brushRef="#br0" timeOffset="1868.2976">11340 10275 78 0,'-6'-1'72'16,"6"1"-4"-16,0 0-8 0,0 0-6 15,0 0-3-15,-8-3-5 0,8 3-6 0,0 0 0 16,0 0 2-16,0 0-5 0,20 5 5 16,-6 0-4-16,0-4 1 0,8 4 4 15,5-2-2-15,11 1-7 0,9 1 0 0,15-3 1 16,31 6-7-16,6-8 2 0,4 3 3 16,10-3-6-16,3-3-2 0,28 3 4 15,2-2-3-15,2 2 5 0,1-6-7 0,-1 5 4 16,-3 0-2-16,-28-2 0 0,-2 0 6 15,-4 0-4-15,-4 1 6 0,-6-2-7 16,0 2 0-16,-5 1 6 0,-3-4-12 0,-17 4 2 16,-12 0 2-16,1-2 3 0,-6 1-12 15,1 1 5-15,-11 1 1 0,-3-5 0 0,-3 5-1 16,-7-1-2-16,-5-1 0 16,-1 2-5-16,-4-2 3 0,-6 2-8 0,2-2 6 15,-3 2-4-15,-5 0-1 0,6-2-4 16,-8 2 2-16,-2 0 0 0,4-1-6 0,-4 1-2 15,-2 0-10-15,1-3-15 0,-9 3-11 16,15-1-19-16,-15 1-20 0,8-2-17 0,-3 0-22 16,-5 2-341-16,0 0 154 0,-5-8 103 15</inkml:trace>
  <inkml:trace contextRef="#ctx0" brushRef="#br0" timeOffset="2737.6304">10522 11222 46 0,'0'0'46'0,"0"0"-2"16,-9-2-5-16,9 2-2 0,0 0-2 0,0 0-1 16,0 0 1-16,0 0 1 0,0 0-3 0,0 0 5 15,11 13-3-15,-7-9-2 0,2 0-3 16,2-2 0-16,4 2 7 0,4-3-1 0,3 2-5 16,11-1 12-16,2-2-7 0,10-2 6 15,7-1-8-15,10-2 3 0,23-5-2 16,1 1-2-16,4-1-6 0,4-1 3 15,-2-2 3-15,2-2-5 0,0 2 4 0,0-3-1 16,2 1-2-16,-5 2-2 0,-1-4 4 16,0 3-3-16,-4-1-1 0,-3-1-2 0,-1 1 1 15,-16 4-2-15,-8-1 2 0,1 3-3 16,-6-1 0-16,-1 1 0 0,-7 1-3 16,-4 1-7-16,-7 1 3 0,-1 1 0 15,-4-2-4-15,-3 3-3 0,-3 1 2 0,-4-1-4 16,-1 1-2-16,-2 0-8 0,0 2-10 15,-5-1-13-15,-8 2-10 0,6 0-14 16,-6 0-15-16,0 0-8 0,0 0-7 0,-34 9-11 16,15-4-277-16,-7 3 125 0,-9 0 83 15</inkml:trace>
  <inkml:trace contextRef="#ctx0" brushRef="#br0" timeOffset="3128.7697">10676 11683 58 0,'55'-13'90'0,"0"-3"-6"0,22-2-2 15,2-7-5-15,12-3 0 0,20-5-6 16,6-5-4-16,3 1-1 0,3 1 2 15,-3 0 2-15,3 2-3 0,-9-1 3 16,1 2-1-16,-6 1 2 0,-20 8-6 0,-2-1-5 16,-2 2-2-16,-7 1-3 0,-1 3-9 15,-16 3-2-15,-10 4-6 0,-5-1-4 0,-6 4 0 16,-3 1-9-16,-3-1 1 0,-7 2-4 16,-4 3-1-16,0-2 0 0,-3 0-6 15,-4 2 2-15,0 0-3 0,-2 0 0 16,-1 3-4-16,-3-1-2 0,1-1-5 15,-2 0-7-15,-1 3-3 0,-2-2-13 0,0 0-4 16,4 0-13-16,-10 2-9 0,10-2-12 16,-10 2-13-16,8 0-13 0,-8 0-13 0,0 0-14 15,8 4-283-15,-8-4 134 0,0 0 88 16</inkml:trace>
  <inkml:trace contextRef="#ctx0" brushRef="#br0" timeOffset="4329.9956">9990 11597 8 0,'-2'-7'84'0,"0"0"3"0,0-1-8 15,0 1 3-15,0-2-1 0,-1 1-10 16,3-3-2-16,-2 4 2 0,0-4-10 0,0 3-4 16,0-3-4-16,0 1-8 0,0-2-5 0,-1 4-1 15,1-3-3-15,2 0 4 0,0 1 6 16,-2 1 0-16,0 3-6 0,2-2-2 16,-2 1-9-16,0 1 1 0,2 0 4 15,0 0-2-15,-2 2 2 0,2-3 0 0,0 7 3 16,-2-10-17-16,0 7 9 0,2 3-8 15,0-7-2-15,-2 1 0 0,2 0-2 0,0 0-4 16,0 1-2-16,-2-2 2 0,4 1 1 16,-2 1-7-16,-2-1 1 0,2 6 0 15,0-8-5-15,2 4 13 0,-2 4-11 16,0 0 0-16,0 0 7 0,0 0 5 16,6 16-1-16,-2-1 9 0,2 2-4 0,1 8 2 15,1 8 2-15,3 1 1 0,0 4-5 16,3 9 8-16,10 18-2 0,-1 2 6 15,0 4 3-15,2-1 0 0,3 1-7 0,-2-2-3 16,-1 2 1-16,1-4-5 0,0-2-1 0,0-1 0 16,4 0 4-16,1-3 6 0,5-5-1 15,3-4-1-15,5-4-1 0,3-4-4 16,5-8-2-16,6-3 2 0,5-7-2 16,-6-7-1-16,1-8-1 0,24 1-2 0,4-9-4 15,8-4 2-15,6-5 0 0,3-5-2 16,28-8-1-16,1-2-4 0,-3-3 3 0,2-2-1 15,-2 1-5-15,-4-3 2 0,0-1 2 16,-5 8-4-16,-22 0 1 0,-2 2-5 16,-10 0-6-16,-1 5-2 0,-22 2-8 0,-10 0-6 15,-2 5-7-15,-11-1-7 0,-4-1-5 16,-6 5-5-16,-3 0 2 0,-3-2-5 16,-6 1 1-16,0 2-16 0,-8-1-18 0,-2 1-6 15,-6-1-7-15,-2-2-9 0,0 6-7 16,-12-9-1-16,0 1-8 0,-4 2-10 15,-5-1-332-15,-4-3 157 0,0 5 103 16</inkml:trace>
  <inkml:trace contextRef="#ctx0" brushRef="#br0" timeOffset="4629.8533">12059 11934 38 0,'16'-1'97'0,"8"-1"-8"0,5 2-6 0,7 0-2 15,8 2-4-15,11 4 2 0,7-4 3 16,18 10-9-16,-4 1-10 0,1 4-10 0,-5-1-1 16,-13 1-2-16,-10 0-4 0,-5 1 1 15,-2 3-6-15,-5 0 1 0,-3 4-1 16,-14-3 0-16,-3 4-2 0,-6 2-3 15,-9 0-6-15,-6 3-2 0,-9 3-2 16,-4 6 21-16,-17 16-7 0,-4-5-7 0,-9-2-12 16,-1-5-7-16,-3-2-28 0,1-3-42 0,3-10-43 15,7-6-350-15,4-4 152 0,-1-4 101 16</inkml:trace>
  <inkml:trace contextRef="#ctx0" brushRef="#br0" timeOffset="7432.3124">13897 11966 16 0,'0'0'20'0,"0"0"2"0,0 0-4 16,0 0 1-16,0 0-1 0,0 0-2 0,0 0 3 16,0 0-2-16,0 0-2 0,0 0-2 15,0 0 2-15,0 0-3 0,0 0 0 16,0 0-1-16,0 0-1 0,0 0-3 0,0 0 1 16,0 0 0-16,0 0 0 0,0 0-1 15,0 0 0-15,0 0 2 0,0 0-1 16,0 0 3-16,0 0 1 0,0 0-1 0,0 0 2 15,0 0 0-15,0 0 1 0,0 0-2 16,0 0 3-16,0 0 2 0,-8-1-2 16,8 1-2-16,0 0 2 0,0 0-1 15,0 0-2-15,0 0 0 0,0 0 2 0,0 0-2 16,0 0 0-16,0 0-1 0,0 0 0 16,0 0-1-16,0 0 2 0,0 0-1 0,0 0 1 15,0 0-3-15,0 0 2 0,0 0 3 16,0 0-4-16,0 0-4 0,0 0 1 15,0 0 2-15,0 0 0 0,0 0-5 16,0 0 1-16,0-6-3 0,0 6-1 0,0 0 1 16,0 0-1-16,0 0 3 0,4-12-3 15,-4 9 3-15,2-2-3 0,-2-1 0 0,2-1 1 16,0 2-3-16,-2-2 0 0,2 1 3 16,0-1 2-16,-2 2-2 0,3 0 2 15,-1-1 1-15,-2 0-4 0,0 0 4 16,3-1 6-16,-3 7-7 0,2-9 7 0,-2 3-1 15,0 6-2-15,2-8-1 0,-2 4 3 16,0-2 3-16,0 6-6 0,2-9 3 0,-2 5 0 16,0 4-6-16,0-9 5 0,0 9 0 15,2-6 2-15,-2 6-4 0,0-6 3 16,0 6 3-16,2-5 1 0,-2 5 0 16,0-5 1-16,0 5-2 0,0 0 1 0,0-6 0 15,0 6-3-15,0 0-3 0,0 0 3 16,0-7 7-16,0 7-6 0,0 0-3 0,0 0-1 15,0 0 1-15,0 0-3 0,0 0 1 16,0-5 1-16,0 5-1 0,0 0 0 16,0 0-1-16,0 0-2 0,0 0 1 15,0 0-3-15,0 0 4 0,0 0 1 0,0 0 2 16,0 0-4-16,0 0-3 0,0 0 4 16,0 0 1-16,0 0-1 0,0 0-2 15,0 0 3-15,0 0-6 0,0 0 2 0,0 0 8 16,0 0-4-16,0 0-3 0,0 0 3 15,0 0-1-15,0 0-9 0,0 0 2 16,0 0 7-16,0 0 6 0,-2 28 2 16,6-9 5-16,0 6 4 0,2 7-2 0,3 5 0 15,2 9-3-15,-1 1-1 0,1 1 1 16,1 1 4-16,2 1-3 0,-2 0-1 0,2-1 1 16,2-2-2-16,-4-1-2 0,3 0-2 15,-1-4 0-15,2-1 2 0,-4-6-12 16,1-3 11-16,-2-1-1 0,-1 0-5 15,-1-7 1-15,-3-3-9 0,0 0-4 0,0-4-5 16,1-2-5-16,-2 0 4 0,1-3-4 16,-2-2-4-16,-2-1-3 0,-2-3-14 0,0-6 6 15,0 0-10-15,0 0-2 0,-28-29 3 16,14-1 4-16,-5-10 4 0,-9-22 3 16,-2-2 1-16,1-5 2 0,-3-5 7 15,4 0-4-15,1 0 7 0,1 2 0 0,8 1 6 16,7 10-2-16,4 10 1 0,5-4 3 15,6 7 5-15,8-2-3 0,4 0 2 0,12-9 1 16,7 4 0-16,4 3 0 0,7 11 3 16,-6 10 4-16,-1 6-6 0,1 8 3 15,-4 8-1-15,-2 5 6 0,-3 6-1 16,1 2-4-16,0 8 2 0,-3 4-3 0,-3 4 2 16,-5 5 1-16,-6 1 1 0,-9 1 6 15,-1 3-7-15,-10 4 4 0,-3 3-2 0,-5 4 7 16,-8-1-6-16,-5 0 10 0,-16 8-2 15,7-10 5-15,-1-7 0 0,-1-4 12 16,1-2-4-16,4-9 6 0,1 1-3 16,1-4-1-16,5-5-1 0,2 2 3 0,2-3-2 15,1-3 0-15,6 0-6 0,0-2-2 16,6 0-6-16,2-2-3 0,6 0 2 16,0 0-1-16,0 0-6 0,0 0 8 0,26 9-12 15,-10-1 3-15,6-1 2 0,1 5-1 16,5 2 0-16,3 3-2 0,1 2 1 15,6 1-1-15,-2 5-1 0,0 0 1 0,-1 0 0 16,0 1-1-16,1 3-5 0,0-3 3 16,-2 2 2-16,-3-1-1 0,1-1-1 15,0 2-3-15,-5 1-5 0,-1-6-13 16,-2-1-10-16,-4 0-9 0,1-3-18 0,-1 0-5 16,-4-4-13-16,0-2-6 15,-2 0-15-15,-2-3-9 0,2-4-9 0,-4-2-274 0,-1-3 131 16,1-4 87-16</inkml:trace>
  <inkml:trace contextRef="#ctx0" brushRef="#br0" timeOffset="7976.5166">14960 12066 22 0,'0'0'110'15,"0"0"-4"-15,0 0 7 0,0 0-4 16,11 17-9-16,-7-3-7 0,0 3 3 0,3 2-9 15,-1 1-7-15,-2 4-4 0,4 2-5 16,-4 1-10-16,4-2-9 0,-2 1-2 16,0 1-3-16,0-1-6 0,-2-1-1 15,0-3-9-15,1-3 3 0,-1-3-3 16,-2-2-2-16,0 1 2 0,-2-3-12 0,0-7-2 16,-2 1-5-16,-4-6 2 0,6 0-11 15,-15-13 4-15,3 1-4 0,-4-5-2 0,2-1 0 16,-3-7 4-16,2 0-3 0,0 0 4 15,3 2-1-15,3 0-2 0,2 0-2 16,3 4 5-16,2 0-4 0,6 2 7 0,2-1 0 16,6 2-1-16,2 3 3 0,5 1 2 15,3 3-3-15,2 7 0 0,4 0 0 0,2 4 0 16,-1 3-4-16,7 3 3 0,1-1 0 16,-1 3-2-16,2-1 0 0,-2 3 3 15,-3 0 0-15,1-3-3 0,-6 1 4 16,-1-3 1-16,-1 1 13 0,-3-1 1 0,-4-1 7 15,0-2 11-15,-1 1 8 0,-6-3 5 16,-2-2-7-16,-1-2-3 0,-2-5-5 16,-3-3-5-16,0-3-2 0,-4-3-5 0,-2-5-5 15,-2-4-2-15,-3-4 0 0,-2-6-6 16,1-3-3-16,-2 2-3 0,1-2-11 16,2 1-2-16,-1 3-10 0,2 8-5 0,2-1-9 15,-3 4-22-15,3 4-17 0,0 2-20 16,2 2-20-16,0 1 2 0,2 5 1 15,2 2-8-15,0-2 4 0,4 6-15 0,1 0-6 16,1 2-6-16,0 1-284 0,6 0 142 16,-4 0 94-16</inkml:trace>
  <inkml:trace contextRef="#ctx0" brushRef="#br0" timeOffset="8439.3557">15584 11744 517 0,'13'0'-21'16,"-2"2"16"-16,-1-1 18 0,0 5 13 16,4 0 7-16,-4 2 8 0,3 1 10 15,0 5 2-15,-1 3 5 0,1 0 1 16,-1 4 8-16,0 2-14 0,0 3 3 0,3 2-2 15,-4 1-6-15,1 1-3 0,-1-2-2 16,-1-4-7-16,-2 1-3 0,2 0-3 0,-2-4-2 16,0 2-5-16,-2-6-2 0,-2-2-4 15,3 1 5-15,-2-4-1 0,-1-3-2 16,-4-2-1-16,0-2-4 0,0-5 2 16,0 0-4-16,-18-12 3 0,8-3-4 0,0-4-3 15,-4-4-3-15,2-4 1 0,-1-2 2 16,3 0 1-16,-1 3-2 0,7 1 5 15,-1 3 2-15,3 0-2 0,4 2 2 16,3 0 4-16,4 1-1 0,1 2 0 0,7 4 0 16,2 3 3-16,4 3 2 0,5 5 1 0,1 2 0 15,3 2-3-15,6 3 2 0,1 3 3 16,1 1-6-16,0 3 3 0,0-3 0 16,1 3-3-16,-4-2 3 0,-1-2 2 15,-2 3 5-15,-6-7-1 0,-3 5 7 0,-3-6 4 16,-4 0 15-16,-3-3 1 0,2-3-4 15,-4-6-5-15,-3-1-6 0,-2-5-3 0,-3-4-5 16,-2-2-5-16,-6-7-2 0,-2-8-2 16,-1-4-5-16,-2-9 0 0,-5 1-10 15,1 0-1-15,-1 1-5 0,0 3-2 16,1 5-9-16,0 7-7 0,2 3-14 16,2 4-27-16,2 3-31 15,1 5-30-15,-1 4-21 0,4 2-18 0,-2 6-24 0,-1 3-416 16,1 1 203-16,4 1 134 0</inkml:trace>
  <inkml:trace contextRef="#ctx0" brushRef="#br0" timeOffset="8778.256">14844 13018 35 0,'-4'18'161'0,"6"-5"11"0,6-4-15 15,7-1-9-15,4-4-4 0,4-2-15 0,11-6-17 16,11-3-1-16,29-11-8 0,10-4-18 16,26-13-1-16,5-4-13 0,7-4 3 15,7-8-1-15,2 0 1 0,3-4-3 0,-3 2-4 16,-6 2-10-16,-2 4-3 0,-11 4-6 15,-10 4-5-15,-21 10-3 0,-12 4-10 0,-12 6-6 16,-17 4-4-16,-8 4-8 0,-6 1-3 16,-3 2-6-16,-4 1-11 0,-6 4-9 15,-3-1-22-15,-2 2-23 0,-1 2-16 0,-7 0-26 16,9 3-23-16,-9-3-26 0,-4 10-399 16,-6-1 187-16,-2 3 124 0</inkml:trace>
  <inkml:trace contextRef="#ctx0" brushRef="#br0" timeOffset="9077.9354">15610 13180 32 0,'0'0'133'0,"28"-3"-3"0,-8-3-2 0,8-1-13 15,11-7-3-15,26-11-5 0,5-2-6 16,5-3-2-16,8-2-1 0,14-10 0 0,-14 9-3 15,15-10 0-15,-3-2-7 0,0 2-5 16,-14 7 3-16,16-5 5 0,-16 6-9 16,-8 0-11-16,-1 7-4 0,-9 1-9 0,-13 8-7 15,-13 1-3-15,-5 8-5 0,-6-2-5 16,-3 2-3-16,-1 1-1 0,-6 3-6 16,2 1-3-16,-6-1-10 0,3 1-16 0,-5 0-11 15,-1 1-21-15,0 0-26 0,-1 3-33 16,-2-1-22-16,0 0-31 0,-6 2-30 15,2-6-388-15,-2 6 191 0,0 0 127 0</inkml:trace>
  <inkml:trace contextRef="#ctx0" brushRef="#br0" timeOffset="11310.1376">15697 9940 2 0,'-9'-2'126'0,"9"2"-16"0,0 0-7 15,-6-4-2-15,6 4-2 0,0 0-6 0,-6-2-7 16,6 2-2-16,0 0 3 0,0 0-18 16,0 0-1-16,0 0-6 0,0 0 0 15,0 0 11-15,0 0-4 0,0 0-2 16,12 14-1-16,1-7-2 0,6 7 2 0,10 5-4 15,12 6 3-15,23 11-2 0,9 1 0 16,20 10-6-16,2 0-9 0,10 4 3 0,4-1-2 16,10 0-5-16,4-1 4 0,8-3-4 15,-1 2-4-15,3-1 1 0,-2-3-6 16,2-4-4-16,1 0 1 0,-3-4-3 0,-4-2-2 16,-5-1 2-16,-1-1-1 0,-6-3-8 15,-4-1 3-15,-16-7-3 0,-4-1-1 16,-2 3 0-16,-2-4-1 0,-4-3-8 15,-5 1-7-15,-17-1-2 0,-11-5-6 0,-8 1-3 16,-4-3-7-16,-4 1-9 0,-6-2-3 16,-4-1 0-16,-2-1-2 0,-5 1-4 0,-5 1-12 15,-1-2-12-15,-4-1-14 0,-3 1-13 16,-4-2-14-16,0-4-3 0,-11 7-12 16,5-2-3-16,-7-4-1 0,0-1 2 15,-1 0-1-15,-6 0-4 0,4-1 0 0,-6-4-266 16,-1 0 131-16,-3-5 87 0</inkml:trace>
  <inkml:trace contextRef="#ctx0" brushRef="#br0" timeOffset="11562.0436">18368 10771 48 0,'-17'-18'76'0,"-2"5"-1"0,4 1 11 0,4 3 8 16,3 2 0-16,2 1 5 0,0 0-7 16,2 2-8-16,1 1 1 0,0-3 12 15,3 6 0-15,12-5 1 0,0 5-2 16,5 0-3-16,11 5-2 0,6-2-12 0,8 6-3 15,13 1-5-15,23 7-3 0,-2 7 4 16,0 2-5-16,-1 5-4 0,-10 3-3 0,-3 6-5 16,-7 0-7-16,-11 6-2 0,-12-6-2 15,-11-2-6-15,-9 2-1 0,-7 0-5 16,-5 0-3-16,-11 6-4 0,-8 0-6 0,-15 12-8 16,-8-4-8-16,-2-6-15 0,-5-5-18 15,-2-5-27-15,7-10-36 0,6-7-48 16,1-6-545-16,3-5 234 0,7-7 153 0</inkml:trace>
  <inkml:trace contextRef="#ctx0" brushRef="#br0" timeOffset="12275.3867">19729 10986 27 0,'-27'0'100'0,"1"4"1"0,-4 3 2 16,5 7-3-16,-9 8-1 0,-15 20-3 16,3 8-2-16,1 7 3 0,1 8-2 15,4 3-7-15,6 1-3 0,7 1-7 16,5 1-5-16,12-12-3 0,6-10-5 15,6-3-7-15,4 3 2 0,8-5-8 0,8-4-7 16,8-1-1-16,16 3-8 0,7-9-5 16,-4-8-12-16,-1-10-17 0,3-3-14 0,4-7-16 15,-4-5-22-15,10-7-23 0,16-7-15 16,-4-8-16-16,-4-6-21 0,-6-5-296 0,-1-3 143 16,-8-6 94-16</inkml:trace>
  <inkml:trace contextRef="#ctx0" brushRef="#br0" timeOffset="12735.1562">20440 11372 64 0,'9'-29'47'0,"-5"1"7"15,-2 9 17-15,-2 4 9 0,0 2 2 16,-2 3 7-16,0 0-4 0,0 5-4 16,0 3 0-16,2 2-5 0,0 0 0 15,-7 16-3-15,7-5 0 0,-2 6-10 16,4 5-3-16,-2 5-1 0,2 4-5 0,1 1-4 16,1 7-4-16,-2-2-7 0,2-1-1 0,-2-2-6 15,0-2-3-15,0-4-3 0,0-1 0 16,-2-4-4-16,3-3 2 15,-1-2-4-15,-2-5-1 0,-2-3 4 0,-1-3-7 16,-1-6-5-16,4-1-1 0,0 0-2 0,-12-18-1 16,7 3 1-16,1-4-4 0,-1-4 0 15,1-6 1-15,2 3-1 0,0-2-2 16,4 4 2-16,0-1-3 0,0 6-3 0,5 1-1 16,0 2 2-16,1 2 3 0,5 7 1 15,-3 3-2-15,3 4 3 0,2 4 1 16,-1 3-1-16,8 5-4 0,1 1 3 0,0 5-1 15,2-1 0-15,3 1-1 0,-2 0-1 16,1-3 5-16,-1 1-3 0,-4-5 2 0,2-1 1 16,-1-1 3-16,-1-5 3 15,-4-1 4-15,2-4-1 0,-4-5-4 0,1-3 5 16,-2-6-1-16,-2-4-2 0,-3-6-1 16,-4-3 0-16,0 0-2 0,-4-6-1 0,-2-4-3 15,-6-2-5-15,0 2 1 0,0 0-5 16,-2 2 0-16,0 1-11 0,1 6-5 15,3 4-20-15,-3 3-19 0,3 2-21 0,2 6-14 16,2 0-15-16,2 6-12 0,2 0-349 16,5 4 160-16,0-2 105 0</inkml:trace>
  <inkml:trace contextRef="#ctx0" brushRef="#br0" timeOffset="13207.9867">21320 11109 144 0,'4'16'134'16,"0"3"-12"-16,-2 2-7 0,2 4-8 0,0 2-9 15,2 1-10-15,-2 2-10 0,4 4-11 16,-3-4 0-16,1-1-10 0,-1-4-3 16,-1 0-9-16,0-4 0 0,-2-2-10 0,2-4 1 15,-2-3-6-15,-4-3-5 16,0-3 0-16,-2-6-2 0,4 0 0 0,-13-11-9 15,5-3-2-15,1-1 3 0,-1-6-6 0,-2-1 2 16,4-2-1-16,-2 0-3 0,4 2 1 16,0 3 1-16,2 0-2 0,2 1-1 15,0 5 1-15,4-1 4 0,0 4 1 0,6 3-3 16,0 3 1-16,2 2 1 0,5 2 3 16,4 4-3-16,4 4-1 0,3-1-1 15,6 5-2-15,2-3 3 0,1-1 1 0,0 1 5 16,-1 0-2-16,2-1 3 0,-4-1 0 15,-2-4 3-15,-3-2 7 0,-5-1 6 16,3-4 4-16,-3-3-2 0,-6-2 4 0,2-4-1 16,-5-5-5-16,-3 0-6 0,-3-4-1 15,-3-2-2-15,-4-3-4 0,-2-1 0 16,-2-2-3-16,-2 0-1 0,-5 0-3 0,-1-1 0 16,-3 1-5-16,3 5 0 0,-1 2 0 15,0 5-11-15,1-2-3 0,2 4-18 16,-4 2-28-16,6 1-25 0,-2 3-37 15,2 2-34-15,-1 1-451 0,1 3 204 0,0 2 134 16</inkml:trace>
  <inkml:trace contextRef="#ctx0" brushRef="#br0" timeOffset="21772.4173">19551 12710 42 0,'0'0'56'0,"4"8"3"0,-4-8 6 16,11 5 4-16,-2-5 0 0,3 2-4 15,8-4 1-15,4-2 0 0,6-3-5 16,13-2 0-16,7-7-3 0,29-7 4 16,6-2-11-16,4 0 6 0,18-12 5 0,14 0-1 15,2-1-5-15,8-2 2 0,5 0 0 16,1-4 0-16,1 3-7 0,1-2-3 0,1 2-4 16,-3-1-8-16,-4 2 0 0,-5 3-5 15,-7 1-7-15,-14 4 0 0,-22 5 1 0,-7 3-3 16,-5-1-4-16,-19 6-4 0,-9 6-5 15,-7-1-9-15,-6 3 0 0,-5 0-8 16,-1 4 0-16,-5 0 0 0,-4 0-1 16,-4 0-10-16,-3 2-15 0,-2-1-1 0,-4 2-20 15,-2 0-12-15,-2 4-10 0,-8-3-8 16,0 1-21-16,-7 4-279 0,-4-1 131 16,-10 4 86-16</inkml:trace>
  <inkml:trace contextRef="#ctx0" brushRef="#br0" timeOffset="22147.9998">19765 12794 10 0,'21'-3'90'0,"8"-2"-6"15,14 0 6-15,31-12-11 0,5-6-3 16,10 0 1-16,20-12-10 0,10-1-2 0,8 0 1 16,4 0 3-16,1 0 2 0,-1-1-12 15,-4 3-1-15,-5-2-2 0,-1 4 2 16,-8-2 3-16,-22 9-5 0,-7 2-4 0,-6-1-8 16,-4 3 0-16,-17 6-6 0,-12 2-2 15,-9 1-1-15,-2 3-7 0,-6 1 3 16,-3 1-7-16,-6 1-1 0,0 0-3 0,-5 3 0 15,2-1-4-15,-4 1-2 0,-1 0 0 16,-1 0-5-16,-1 0-4 0,-3 3-7 16,-6 0-9-16,9-3-15 0,-9 3-14 15,0 0-10-15,0 0-9 0,0 0-14 0,0 0-19 16,0 0-11-16,0 0-302 0,0 0 138 16,0 0 91-16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1T06:45:38.323"/>
    </inkml:context>
    <inkml:brush xml:id="br0">
      <inkml:brushProperty name="width" value="0.05292" units="cm"/>
      <inkml:brushProperty name="height" value="0.05292" units="cm"/>
      <inkml:brushProperty name="color" value="#FF0000"/>
    </inkml:brush>
  </inkml:definitions>
  <inkml:trace contextRef="#ctx0" brushRef="#br0">26561 4675 38 0,'0'-6'95'15,"0"6"-6"-15,-2-6-1 0,0 0-6 0,2 6-1 16,0-7-3-16,-2 1-2 0,2 0-10 16,0 0 3-16,0-1-6 0,0 1-1 15,0-2 0-15,0 1-6 0,-2 1-1 0,4-3-7 16,-2 2 5-16,0-2-4 0,0 2-2 15,2 0 2-15,-2-4-2 0,0 5-7 16,0-1 2-16,0 1-7 0,0 1 1 0,0-1-5 16,0 6-1-16,2-7-7 0,-2 3 0 15,0 4-6-15,0 0 3 0,0 0-1 16,0 0-3-16,0 0-4 0,-4 22 3 16,2-4-1-16,-2 2-3 0,0 8 4 0,2 2-2 15,0 10 0-15,0 2 3 0,-3 10 7 16,2 3 3-16,-1 2 6 0,-2 23 7 15,4 3-1-15,-4 1 0 0,0 1 3 0,-3-2-1 16,2-3-2-16,-1 2 0 0,0-2 11 16,-3 1 1-16,1-6-3 0,1 1 0 15,0-13-4-15,3-9-3 0,0-1 3 0,0 1-3 16,4-4-3-16,0-6-1 0,0-1-4 16,0-4-1-16,4-5 0 0,-2 6-6 15,2-11 2-15,0 2-4 0,2-4-1 0,-2-3 1 16,0-3-3-16,2-2 0 0,-2-1-3 15,0-2-1-15,0-1-1 0,2-2-2 16,-1-1 1-16,-1-4-2 0,2 0-3 0,-1-1-7 16,-1-3-11-16,2 0-20 0,-4-4-19 15,0 0-19-15,0 0-21 0,8-11-29 16,-6 3-15-16,0-2-37 0,1-3-25 0,-1-4-513 16,0-3 240-16,4-5 159 0</inkml:trace>
  <inkml:trace contextRef="#ctx0" brushRef="#br0" timeOffset="1003.8264">26620 4553 58 0,'-4'-5'67'15,"2"2"1"-15,-2-1-8 0,0-2-3 0,4 6-2 16,-4-7-5-16,0 3-7 0,2-2 1 16,-5 2-2-16,3 1-6 0,2-3 3 15,-3 2-2-15,1 1-2 0,0-2 0 0,4 5-3 16,-4-7 0-16,4 7 1 0,-5-6 2 16,5 6 1-16,-4-6 0 0,4 6 0 15,-4-3-1-15,4 3-10 0,-2-6 7 16,2 6-3-16,-2-4-7 0,2 4-2 0,0 0 1 15,0 0-2-15,0-8-6 0,0 8-2 16,6-3 2-16,0 1-4 0,-6 2 4 16,19-2-10-16,1 0 12 0,0 0-3 15,8 0-4-15,4 0-1 0,2 0-1 0,11 2-3 16,3 0 1-16,11-1 0 0,6 1 3 16,4 0-5-16,26 0-6 0,0 1 9 15,5-1-4-15,-3 0-1 0,0 2 2 0,3 0-2 16,-3 0 2-16,-1 0 2 0,1 2 7 15,-6 0-9-15,-2 0-4 0,0 1 6 16,-17-3-2-16,-9 2-2 0,-2 0 0 16,1-1 5-16,-3 1-2 0,-2 2 4 0,-8-4-7 15,-2 4-9-15,-2-5 6 0,-4 5 2 16,-3-2 7-16,-4-2-6 0,-4 2-1 0,-3 0 5 16,1-3-1-16,-6 2-2 0,-4-2-1 15,1 3-2-15,-2-2 0 0,-2-2 4 16,-3 4-3-16,2-4 2 0,-4 1 1 0,0 2-7 15,1-1 2-15,-2-1 2 16,-1 2 3-16,1-2-5 0,-1 2 2 0,0 0 2 16,1-1-1-16,-2 2 1 0,1-1 3 15,-2 2 3-15,0-3-7 0,1 3 4 0,-1-1 1 16,1 2-4-16,-1 0-1 0,-2-2 3 16,0 5-6-16,1-1 9 0,1 0-1 15,-2 3 1-15,-2-1-2 0,2 4-6 16,1 1 5-16,-3 2-2 0,2 1 1 0,-4 3 2 15,3 0 3-15,-1 2 3 0,-2 7 1 16,2 2 2-16,0 1-5 0,-2 4 6 16,0 5-1-16,0-1 5 0,-2 0-9 0,2 3 17 15,0 2-3-15,-2-2 3 0,2 2 2 16,-2-2-2-16,-1 1 2 0,1-1-1 16,0-1 4-16,0 0-5 0,-3-3-1 0,3 0 1 15,-2 0-4-15,2-1 1 0,-2-3-4 16,0 1 2-16,-3-1 1 0,3-5-4 15,0-1-1-15,2-2 1 0,-2 2-4 0,1-4 0 16,-1-1-1-16,2-1-1 0,0-3-1 16,-1-2 2-16,3 2-2 0,-2-6-4 15,0 3 1-15,2-5-4 0,-2-1-5 16,2-3-23-16,-2 2-21 0,0 0-41 0,2-4-44 16,-4-3-468-16,2 1 203 0,-6-2 134 15</inkml:trace>
  <inkml:trace contextRef="#ctx0" brushRef="#br0" timeOffset="2165.156">26650 6260 6 0,'0'0'76'0,"-8"-3"-2"0,8 3-8 16,0 0-4-16,-6-1-7 0,6 1-2 15,0 0 3-15,0 0-6 0,0 0-5 0,0 0-2 16,0 0-2-16,0 0-2 0,0 0-8 16,0 0 2-16,-14 4-1 0,14-4-2 15,0 0-6-15,-8 6-1 0,4-5 1 0,-2 1-7 16,0 2 2-16,-3 0 1 0,3 0-1 15,-5-1 0-15,3-1-2 0,-1 2 11 16,1 0-17-16,-3-1 4 0,0 2 0 0,3-2-2 16,-2 1 1-16,-1 0 0 0,0 0 7 15,1 0-9-15,-1-1 2 0,1 1 3 16,-1 0 1-16,2-2-5 0,1 2 2 0,2 0 4 16,-2-3-6-16,1 1 9 0,7-2-13 15,-9 2 1-15,9-2-1 0,0 0 3 16,0 0-3-16,0 0 3 0,0 0-7 0,26 8 6 15,-10-8 4-15,6 0-3 0,7 0-2 16,5 0-3-16,4 0-5 0,9 2 1 16,6-4 1-16,11 2 0 0,3 2-2 0,26-2 7 15,-2 0-9-15,5 2 2 0,-1-2 4 16,-2 1-3-16,-2 3-2 0,0-2 9 16,-14 0 3-16,11 0-6 0,-14 0 0 15,15 2 3-15,-15-2-5 0,-8-2 4 16,1 3 3-16,0-3 1 0,21 4 2 0,-14 0-2 15,-10-2 4-15,-1-1 6 0,1 1-4 0,-3 2-2 16,-4-2 5-16,-6 1-6 0,-2 0 3 16,-2 0 1-16,-5-2 3 0,0 0-2 15,-9 2-1-15,2-3 7 0,-5 2-1 16,-4-1-5-16,-2 1 4 0,-1-2-2 0,-3 3 1 16,-2-2 2-16,0 1 1 0,-4 1 1 15,-1-3-2-15,0 1 0 0,-3-1 2 0,1 2-4 16,-3-2 3-16,0 3-3 0,2-3 1 15,-2 0-4-15,-8 0 1 0,10 1 0 16,-10-1-5-16,11 1 2 0,-11-1-3 16,8 3-2-16,-8-3-1 0,0 0-2 0,7 3-2 15,-7-3 3-15,0 0-3 0,0 0 0 16,2 5-2-16,-2-5 3 0,0 0-2 0,0 0-2 16,0 0 1-16,0 0-1 0,0 0 1 15,0 0 1-15,0 0-1 0,0 0 2 16,2 3 1-16,-2-3 2 0,0 0 5 15,0 0-4-15,0 0 1 0,0 0-3 0,0 0 2 16,-6-19 1-16,4 11-1 0,-1-4-1 16,-3-1 2-16,1-4-1 0,1 0-2 15,-2-5-2-15,0 1 1 0,0-4 1 0,2-2-1 16,-4 0-5-16,4-1 2 0,2-1 0 16,0 1-3-16,-2 1 1 0,2 0-7 15,0 1-19-15,0-1-30 0,0 2-35 0,-2 0-48 16,-1 3-47-16,-1 1-558 0,-5-2 251 15,-8 0 166-15</inkml:trace>
  <inkml:trace contextRef="#ctx0" brushRef="#br0" timeOffset="3113.1929">26723 5098 36 0,'-14'4'91'16,"2"-3"-6"-16,-3 1 0 0,0 2-14 0,0 0-3 15,1-3-4-15,-2 3-1 0,4 1-10 16,0-4 0-16,1 3-3 0,-2-2-3 16,5 0 2-16,-3 1-4 0,5 0-3 0,-2-2-9 15,8-1 0-15,-14 2 0 0,8-2-5 16,6 0 2-16,0 0-2 0,0 0-3 16,0 0 0-16,30 6-4 0,-5-6 7 0,9 1-8 15,15-1 0-15,17 0-7 0,27 0 2 16,6 3 3-16,7-1-10 0,4-1 11 15,-2 4-8-15,2 0-3 0,-7 1 3 0,2 0 0 16,-8 2-5-16,2-1 2 0,-2 3-3 16,-4-2 0-16,-4 0-1 0,-2 0-2 15,-2 1 16-15,-15-2-15 0,-9-1 3 0,-1 1-4 16,-1-2 0-16,-2 3 9 0,1-4-5 16,-4 3 2-16,-1-1-6 0,-6 0 2 15,-1-3-3-15,-3 6 1 0,-3-6-3 16,-4 3 0-16,-4-3 3 0,-1 3-3 0,-3-2 5 15,-1 0-7-15,-5 0 11 0,-2 0-13 16,-2-1 7-16,0-1-5 0,-2 2 3 16,-2-2 2-16,-1-1-8 0,-3 4-27 0,2-4-10 15,-4 2-20-15,0-1-21 0,-4 0-28 16,-4-2-262-16,2 6 127 0,-2-6 84 0</inkml:trace>
  <inkml:trace contextRef="#ctx0" brushRef="#br0" timeOffset="3723.3593">26373 5820 12 0,'7'2'83'16,"-7"-2"-9"-16,0 0-3 0,12-2-4 15,-12 2 1-15,10 0 1 0,-10 0 6 16,18-3-8-16,-10 3-2 0,5-1-4 0,4-1 4 16,2-2-9-16,7 3-1 0,5-4 4 15,11 1-5-15,2-1-3 0,14 1 1 16,3-2-2-16,28 2-8 0,2-2 2 0,4 1 0 16,5 2 0-16,2 2-6 0,1-2-1 15,-1 3-1-15,0-3-2 0,-1 3-3 16,-6 0-1-16,-2 0 3 0,1 0-2 15,-18-1-4-15,-8 1 1 0,-1-2-1 0,26-1 1 16,-4 3-3-16,-13-1-3 0,-7-1-1 16,-2 0-1-16,-1 2-4 0,-3-2-1 15,-4 2-1-15,-10 0-3 0,-2 0-1 16,-3 0-1-16,-8 0 0 0,-2 0 3 0,-2 0-4 16,0 2-4-16,-7-2 4 0,-4 0-1 15,2 0-3-15,-3 0 2 0,-6 0 0 16,1 0-3-16,-2 0 1 0,-1 0 0 0,-1 0 0 15,1 0-2-15,-3 2 3 0,2-2 1 16,-3-2-6-16,-8 2-2 0,15 0-21 16,-15 0-23-16,13 0-23 0,-13 0-28 0,12-2-35 15,-10 0-410-15,3-5 184 0,-5-1 122 16</inkml:trace>
  <inkml:trace contextRef="#ctx0" brushRef="#br0" timeOffset="4521.122">27107 4376 46 0,'0'0'60'0,"0"0"-8"0,0 0-2 16,0 0-11-16,0 0-4 0,0 0-1 15,0 0-7-15,0 0-1 0,0 0 1 0,5 19-2 16,-3-7-3-16,3 2 0 0,-1 5-2 16,0 4 5-16,2 4-3 0,0 7 4 0,0 2 2 15,-1 5 3-15,2 8-4 0,-3 4 7 16,-2 5 6-16,0 25 9 0,-2 1-1 16,-2 2-2-16,0-2 7 0,-2-1 0 15,-3-1-4-15,2-2 6 0,3-13-1 0,0-10-2 16,0 2 5-16,2 0 2 0,2-3-4 15,0 1 3-15,2-4-2 0,1-1-4 16,2-2 0-16,1-1-3 0,-2-2 0 0,5-4 1 16,-5-1-4-16,2-7-7 0,1-1-2 15,0 1-1-15,-3-3-2 0,0-4-2 16,2-3-3-16,-3 0 0 0,0-2-4 16,1-2-4-16,-2-2-4 0,-2-2 3 0,2-2-3 15,-2 1-1-15,0-3-7 0,0-1 5 16,0 1-5-16,1-4 0 0,-3 2 2 15,2 0-3-15,-2-3 1 0,2 3-5 0,-2-4 3 16,0 0-6-16,0 3 4 0,0-2-3 16,0-3 5-16,0 3-6 0,0-3 3 15,2 1-1-15,-2-2-4 0,0-4 2 0,-2 8-2 16,2-8-12-16,0 6-29 0,0-6-28 16,0 0-25-16,0 0-19 0,0 0-23 15,0 0-27-15,0-21-373 0,4 9 182 16,-2-1 121-16</inkml:trace>
  <inkml:trace contextRef="#ctx0" brushRef="#br0" timeOffset="5378.8406">28280 4764 56 0,'2'-7'91'0,"0"1"-2"0,0 0-6 15,1 0 0-15,-1 1-12 0,0-3-8 16,2 2-2-16,-2-1-7 0,0-1 9 0,1 1-8 15,1-1-7-15,-2 0-3 0,2 1 0 16,-2-1 7-16,3 0-4 0,-3 2 3 16,0-1-5-16,0 2-2 0,0-1 2 15,0 0-4-15,0-1-8 0,0 1 6 0,0-1-3 16,0-1-2-16,-2-1-2 0,2 2 3 16,0 0-4-16,-2-1-1 0,2-1-3 0,-2 5 3 15,3-5-5-15,-3 3-4 16,3 2 1-16,-3-2-1 0,2 0 0 0,-2 0-3 15,0 6-2-15,0-9-2 0,2 5-1 16,-2-2 3-16,0 1-2 0,0 5 3 0,0-10-5 16,2 6 5-16,-2 4-4 0,0-8 6 15,0 8-5-15,0-5-2 0,0 5-3 16,0-6 0-16,0 6 0 0,0 0 0 16,0 0-8-16,0 0 4 0,-9 23 2 0,4-6-1 15,-1 4 0-15,-2 6 2 0,0 7-1 16,-1 6-1-16,-2 8 1 0,1 5 0 15,-1 24 1-15,-1 2-1 0,1 9 0 0,0-1 1 16,3 4 0-16,0-1-1 0,-1 2 0 16,3-6 3-16,-1 1 4 0,3 1-1 15,2-8 8-15,0-12-4 0,0-9 5 0,0 0 0 16,2-3 6-16,0-2-1 16,4-1 2-16,-4-10 1 0,2 1-3 0,2-4-1 0,-2-2-3 15,0-1-3-15,3-6 0 0,-3-5-2 16,2-2-2-16,-2-3-2 0,0-2-3 15,1 1-2-15,-1-5-1 0,-2-1 2 16,2 0-3-16,0-3 0 0,-2 0-1 0,2-3 0 16,-2 3-2-16,2-2-2 0,0-4 0 15,-2 1-9-15,0 0-19 0,2-2-29 16,-2-4-20-16,2 5-31 0,-2-5-54 16,0 0-50-16,0 0-448 0,0 0 223 0,0 0 148 15</inkml:trace>
  <inkml:trace contextRef="#ctx0" brushRef="#br0" timeOffset="9896.586">24233 6267 40 0,'0'0'61'0,"0"0"-3"15,-4 4-4-15,4-4 3 0,0 0 2 0,10 4 5 16,-1-2-5-16,6-2-5 0,1 0-1 16,6 0-3-16,3 0-3 0,7 0-4 15,-2-2-1-15,4 2-8 0,-3-2 4 16,1 2-3-16,0 0-5 0,-1 0-1 0,-1 2-2 15,0-2-2-15,-7 2-4 0,1-2 4 16,-4 0-8-16,0 2-2 0,-4-2 8 0,0 0-9 16,-2 0-5-16,-1 2 3 0,-3-1 3 15,1-1-4-15,-2 0-6 0,1 2 2 16,-10-2-1-16,15 2-10 0,-8 0-10 16,-1 0-14-16,0 2-22 0,-6-4-19 0,8 3-21 15,-3 2-211-15,1-2 102 0,-2 1 68 16</inkml:trace>
  <inkml:trace contextRef="#ctx0" brushRef="#br0" timeOffset="11851.5404">26707 8612 27 0,'0'6'149'0,"-2"-2"-1"16,2-4-14-16,0 0-11 0,0 0-3 15,0 0-2-15,-10-21-4 0,10 9-2 16,-2-5-1-16,0-4-4 0,0-4-7 0,0-4-4 15,2-11-6-15,-3-3-3 0,1-8-5 16,0-6-7-16,0-5-8 0,2-23-6 0,-4 1-2 16,2 0-8-16,0 2-7 0,2 1-7 15,-3 11-4-15,1 8-3 0,2 1-6 16,0 0-2-16,-2 2-2 16,2 1-7-16,0 4 2 0,0 0-4 0,0 4 0 0,2 1-2 15,-2 5-5-15,2 1 3 0,1 1-3 16,-1 3 3-16,0 4-3 0,0 4-2 15,2 1-1-15,-2 5 1 0,0 2 1 0,3 3-2 16,-3 2 2-16,-2 0-3 0,2 5 3 16,0 0-1-16,2 1-3 0,0 4 1 0,4 1 3 15,4 0-2-15,0-2-1 0,5 6 1 16,2-3 0-16,6 2-3 0,5 1 4 16,2 0 1-16,4 1-5 0,9 2 4 15,5 0-2-15,9 0 0 0,5 0 1 0,25 5 0 16,2-2-3-16,0 1 3 0,0 1 1 15,0-4-1-15,2 2-1 0,2 3 6 16,4-3-5-16,0 0-2 0,-2 1-1 16,0-2 2-16,-4 2 2 0,-17-3-4 0,-11 1 2 15,2 1-1-15,-8-2 2 0,-1-1 0 16,-8 2 0-16,-3-2 0 0,-1 0-2 0,-6 3 4 16,-2-3-2-16,-4 0-1 0,-2 0-1 15,-2 0 2-15,-5 0-1 0,-2 0 0 16,-4 0 0-16,1 0 0 0,-2 0-2 15,-3 0 2-15,-2 0 0 0,-1 0 0 0,1 0-2 16,-3 0 1-16,2 0 1 0,-4 0-1 16,2 0 1-16,1 0-2 0,-11 0 2 15,19 0 0-15,-11 1-2 0,3-1-1 0,-3 2 2 16,1-2-1-16,2 3-2 0,-3-2 1 16,0 4 0-16,0-3 1 0,4 3-1 15,-6 1 3-15,4 3-3 0,-1 0 0 0,-1 3 0 16,1 1 2-16,-1 4 0 0,1 2 3 15,-3 4 0-15,0 2 2 0,0 4-3 16,2 3-3-16,-4 4 6 0,0 4-1 16,-2 2 0-16,0 2 1 0,0 11 3 0,-2 0-2 15,2 4 1-15,0 3 1 0,-2 0-2 16,4 18 1-16,-2-12 1 0,0 12 5 16,3-13-5-16,-1-11 0 0,-2 0-4 0,2-2 4 15,1-2 0-15,-3-11-1 0,2 1-1 16,0-4 3-16,-4-5-3 0,3-4-2 15,1-2 1-15,-2 1-1 0,-2-7 1 0,2-2-1 16,-2 0-2-16,2-4-16 16,-2-2-25-16,-2 1-29 0,2-3-27 0,-2 0-40 15,-2 1-42-15,-5-1-481 0,-2-1 224 16,-6-1 148-16</inkml:trace>
  <inkml:trace contextRef="#ctx0" brushRef="#br0" timeOffset="12423.6152">27030 8522 61 0,'-7'-1'81'0,"7"1"-1"0,0 0-7 0,-7-2-7 15,7 2-2-15,0 0-6 0,-12 0 3 16,12 0 1-16,0 0 4 0,-11 0-1 16,11 0-2-16,0 0-6 0,0 0-1 15,0 0-4-15,0 0-7 0,0 0-2 0,0 0 0 16,0 0 2-16,0 0 6 0,23-4 4 16,5 2 4-16,12-1-8 0,13-3 3 0,32 1-3 15,10-1-1-15,4-2-2 0,12 2 1 16,24 1 3-16,5 0-3 0,3 2-6 15,2 0-1-15,-1 3-3 0,-3 3-5 16,-24-3-4-16,-5 3 1 0,-4 2-3 0,-4-4-4 16,-5 3-2-16,-3 2-1 0,-5-3-1 15,-16 0-2-15,-11-1-2 0,-3 2-2 16,-4-2-1-16,-7-1 1 0,-6-1-4 16,-4 1 1-16,-6 2-4 0,-4-1 3 0,-5-2-3 15,-2 0 2-15,-4 0-2 0,-2-2-27 16,-4-2-45-16,-7 3-41 0,-4-5-49 0,-4 0-469 15,-6-2 212-15,-9-2 140 0</inkml:trace>
  <inkml:trace contextRef="#ctx0" brushRef="#br0" timeOffset="13025.3774">26695 7728 41 0,'0'0'67'16,"0"0"-4"-16,-11 0-3 0,11 0-8 15,0 0 4-15,0 0 0 0,0 0 13 16,0 0-7-16,37 0 4 0,-6-1-1 0,9-4-1 16,6 4-8-16,16-5-10 0,27-2 8 15,6 3-2-15,5 2-1 0,1-5 4 0,5 2-5 16,-2 2 0-16,2-2-2 0,0 3 7 16,1-1-5-16,2 2-9 0,0-1 3 15,2 0 0-15,-2 3-7 0,0 0 0 16,-8 1 2-16,-4-1-8 0,-4 2 1 0,-16-2-11 15,-13 0 10-15,-3 3-6 0,-10-3-1 16,-1 2-4-16,-1-2 1 0,-9 1-5 16,-6 2-1-16,-2-3 0 0,-3 2-2 15,-5-2-1-15,0 0-3 0,-6 1-4 0,1-1 6 16,-6 0-3-16,0 0-1 0,-5 0-5 16,-8 0-17-16,10 0-24 0,-10 0-33 0,0 0-23 15,0 0-32-15,-20-9-383 0,5 4 173 16,0 1 114-16</inkml:trace>
  <inkml:trace contextRef="#ctx0" brushRef="#br0" timeOffset="13637.2622">27476 6896 19 0,'0'0'62'0,"0"-8"-3"0,2 4-4 16,-2 4-3-16,0-5-6 0,0 5-3 0,2-4-2 15,-2 4-3-15,0 0-4 0,0 0 2 16,0 0 3-16,11 17 4 0,-7-3 3 15,0 4 5-15,2 9 7 0,3 6-1 0,-2 7 8 16,1 10 0-16,2 4 4 0,-2 27 0 16,4 4 0-16,-4 3-2 0,-4 4-3 15,2 1-1-15,-1 0-5 0,-1 0-4 16,0-3-4-16,3-5-1 0,-5-3-3 0,2-16-2 16,-2-8-2-16,2-3 1 0,1-1 0 15,-1-10 1-15,0 0-2 0,-2-5 1 16,0 1-1-16,0-9-4 0,0 0-2 15,2-3-4-15,-2-2-2 0,-2-3-4 0,2-2 1 16,2-2-4-16,-2-1-6 0,0-3 2 16,-2-2 0-16,2-2-5 0,0 0-1 0,0 0-4 15,-2-4-3-15,2 0-15 0,0-1-24 16,-2-1-26-16,4-2-21 0,-4-3-26 16,0 0-22-16,0 0-20 0,15-9-416 15,-9 1 192-15,5 0 127 0</inkml:trace>
  <inkml:trace contextRef="#ctx0" brushRef="#br0" timeOffset="14163.871">28382 7004 5 0,'0'0'64'0,"0"0"1"16,0 0 2-16,0 20 4 0,0-8-1 0,0 6 0 16,0 3 4-16,0 7-1 15,-3 5 2-15,3 7 3 0,0 3-2 0,3 13-6 16,-3 3-4-16,0 4 1 0,0 21 2 16,0-4-6-16,2 2 0 0,2-14-3 0,1 10-1 15,-1-13-2-15,2-10-3 0,-2 3-2 16,3-6-6-16,1-2-2 0,-2 0-1 15,0-8-4-15,2-2 0 0,-4-4-7 16,2 1-1-16,0-5-1 0,-2-4-3 0,0-3-3 16,-2-1-1-16,3-3-2 0,-1-1-7 15,-2-3 1-15,1-1-1 0,-1 1 1 16,0-6-6-16,0 1 2 0,0-2-4 16,0 1-1-16,0-3-1 0,-2 0-11 0,2 0-17 15,0-3-30-15,0 3-25 0,-2-2-27 16,2-2-34-16,-2-4-392 0,0 0 181 0,0 0 119 15</inkml:trace>
  <inkml:trace contextRef="#ctx0" brushRef="#br0" timeOffset="14863.1104">26784 8011 32 0,'-11'0'28'0,"11"0"3"16,0 0-5-16,-6 3 3 0,6-3 5 0,0 0 8 15,0 0-1-15,19 4 4 0,-5-3 2 16,8-1 3-16,1 0-1 0,11-1-2 16,10-1-2-16,5 2 0 0,15-2-1 15,27-1 2-15,6 2-7 0,4-1 5 0,6 0-6 16,-2-1-2-16,10 1-1 0,-4 2 2 15,6-2 4-15,0 0-4 0,-1 0 4 16,3 0-1-16,-3 2-3 0,-6 0 5 0,-2 0-13 16,-6 0-2-16,-7 2 2 0,-6 0 3 15,-15 0-7-15,-11 0-3 0,-4 0 5 16,-7-1-5-16,-4 1 0 0,1 0 3 16,-5 0-4-16,-1-2-7 0,-5 4 3 0,-7-2 1 15,1 1 0-15,-4 0-1 0,-5-1-3 16,-2-1 9-16,-2 2-10 0,-2-3-1 15,0 1 2-15,-2 1-1 0,-5-1 0 0,3-1-7 16,-2 3 3-16,-3-3 0 0,2 1 3 16,-10-1-2-16,14 0-6 0,-8 2 4 0,-6-2-21 15,10 3-29-15,-10-3-38 0,0 0-50 16,0 0-349-16,0 0 163 0,0 0 107 16</inkml:trace>
  <inkml:trace contextRef="#ctx0" brushRef="#br0" timeOffset="24137.5885">26313 9213 67 0,'10'-10'79'0,"-6"2"5"15,2 1-9-15,0-3 0 0,0 3 7 16,1-1-10-16,-1 0-3 0,1 0 7 16,-1 1-9-16,0 1-3 0,1 0 0 15,-3 2 0-15,0-1-5 0,-2 2 2 0,2-1-15 16,-4 4 12-16,0 0 4 0,0 0 8 15,18 13 7-15,-14 2 4 0,0 10 5 16,-2 5 3-16,2 12 4 0,-2 11 6 16,0 8-1-16,0 21 0 0,0 6 1 0,-4 3 1 15,4 4-4-15,-4 5-6 0,4 0 7 16,-2 0-9-16,3-3 1 0,-3-2 0 0,2-1-3 16,0-7-4-16,0-4-8 0,3 0 2 15,-1-17-7-15,2-10-3 0,-2-3-8 16,1-2 6-16,3-5-4 0,-4-6-14 15,0-4 2-15,3-2-8 0,-3-5 2 0,1-4-8 16,-1-2-6-16,0-4 2 0,-2 0-10 16,2-2-14-16,-2-4-21 0,0-1-19 0,0-3-27 15,0-2-28-15,-2-1-27 0,0-6-28 16,0 0-20-16,0 0-19 0,0 0-8 16,-4-18-15-16,4 4-13 0,-2-5-553 15,2-2 262-15,0-5 174 0</inkml:trace>
  <inkml:trace contextRef="#ctx0" brushRef="#br0" timeOffset="24783.2696">26559 9060 108 0,'-2'-10'136'0,"0"3"-13"16,0-1-1-16,2 2-12 0,-2-1 6 15,2 1-15-15,-2 3-10 0,2-3-10 0,0 6-3 16,4-10-9-16,0 6-8 0,7-1-4 16,4-1 0-16,8 2-8 0,9-2-5 15,10 2-1-15,15 3-2 0,9-1-6 0,31 2-5 16,11 0 0-16,5 2-3 0,24 1 0 15,-2 3-4-15,1 1-3 0,-21-1 4 16,18 2-7-16,-21-2 2 0,0 1-8 0,0-3 1 16,-4 6 2-16,-2-3 0 0,-5 0-2 15,-3 2 0-15,-5 0 1 0,-6-3-4 16,-7 3 4-16,-12-1-4 0,-11 0 4 16,-5 1-5-16,-2 1 4 0,-8-4 2 15,0 1 2-15,-4 2 0 0,-2 0-1 0,-2 0 4 16,-2 0 1-16,-3 3 1 0,1 1 4 15,-4 4 2-15,-1 2 2 0,1 3 4 0,-6 5 5 16,4 8 6-16,-1 2 2 0,-3 4 4 16,-4 5 7-16,4-1 6 0,-8 5-1 15,-2 3 3-15,5 18 3 0,-4-1 3 16,-2-5-3-16,-3 11-3 0,0 2 14 16,-2-11-4-16,2 9-2 0,-2-8-1 0,2-14-9 15,-4 3-1-15,4-2 10 0,0 1 5 0,0-1-8 16,0-3-3-16,1 0-4 0,-1-5-7 15,1-7-7-15,-1 0 1 0,-2-3-9 16,-1 0-3-16,1-6-4 0,-2-1-6 16,0-2-2-16,-2-3-2 0,2-2 1 0,-2 0-3 15,0-7-5-15,0 4-13 0,-2-1-14 16,-2-3-26-16,-5-5-25 0,1 0-27 0,-3-3-27 16,-4-1-29-16,-3-3-27 0,-2 0-29 15,-5 0-23-15,-5-2-21 0,-4-2-24 16,-2-2-555-16,-6-2 280 0,-13-1 185 15</inkml:trace>
  <inkml:trace contextRef="#ctx0" brushRef="#br0" timeOffset="25476.4215">26434 10832 73 0,'-10'1'90'15,"0"1"-4"-15,-2 2-3 0,0-2-3 16,-1 2 2-16,-1 0-16 0,3 0-3 15,-2-1-3-15,5-1-8 0,-2 2-1 0,0-2-1 16,4 2 8-16,2-3-17 0,0 4 12 16,4-5 6-16,0 0-5 0,8 8-2 15,4-3 0-15,0-3-7 0,9 2 3 0,9-4-14 16,2 1 2-16,14-1 1 0,5 0-3 16,14 0-2-16,31-1 2 15,5-2-4-15,7 3 4 0,4-1 2 0,4 1 0 0,3 1 10 16,23 2 4-16,-5 3-4 0,2-2 2 15,-26 0-4-15,23 3-7 0,-22-3 1 16,0 2-2-16,-1-4 3 0,-4 0-5 0,-2 2 2 16,-6 1-2-16,-4-3-1 0,-2 2-1 15,-3-1-4-15,-1 0-4 0,-15-3 2 16,-10 1 0-16,-3-1-7 0,-1 0 6 16,-1 0-1-16,-15-1 1 0,1 1 4 0,-3 0-4 15,-7 0-3-15,-3-3-1 0,-3 3 1 16,-1-2-4-16,-5 2-4 0,-2 0 0 15,-1-1 1-15,-4 1-4 0,0 0 0 0,-3-3-5 16,-5 2-11-16,-2-1-25 0,-4-3-22 16,-4 5-27-16,0-6-37 0,0 6-45 15,-18-8-47-15,1 2-455 0,-7-5 226 0,-10 0 148 16</inkml:trace>
  <inkml:trace contextRef="#ctx0" brushRef="#br0" timeOffset="26046.4081">26436 9795 41 0,'0'0'108'0,"0"0"0"15,0 0-2-15,16-2-2 0,-16 2-4 0,25 2-1 16,-4-2-9-16,4 0-2 0,9 0 3 16,11 0-7-16,5 2 1 0,17-2 1 15,26 0-7-15,6 2-3 0,8-2-1 16,10 2-5-16,23 2-4 0,-1-2-6 0,4-1-5 16,-4-1-2-16,3 3-4 0,0-2-7 15,-26 1-1-15,3-2 0 0,-3-2-1 16,-1 2-6-16,-8-1 1 0,0 1-5 15,-6-3 0-15,-6 2-3 0,-4 1-2 0,-17-2-5 16,-11 2 4-16,1-2-4 0,-5 2-4 16,-8 0 2-16,-4-2-3 0,-3 2-2 0,-8 0-4 15,0 0 1-15,-6 0-5 0,-1-2 4 16,-7 2-2-16,1 0 1 0,-4 0-2 16,-2 0-4-16,-1 0 0 0,-2 0-4 0,-4 0-19 15,-2 2-20-15,-8-2-24 0,7 4-36 16,-7-4-41-16,0 0-37 0,-27 7-417 15,7-3 203-15,-9-2 133 0</inkml:trace>
  <inkml:trace contextRef="#ctx0" brushRef="#br0" timeOffset="26505.1819">26485 10208 12 0,'0'0'114'0,"22"3"-6"0,-8-3 0 0,10 0 3 15,7 0-7-15,5 0-2 0,13 0-3 0,13 0 0 16,3-3-5-16,34 3-2 0,5-1-4 15,8-1-4-15,7 0-5 0,25 2-3 16,-3 0-6-16,-22 0 2 0,27 0-5 16,-4 4-2-16,-2-3-2 0,-23 2-3 0,-4 0 0 15,2 1 0-15,-7-2-1 0,-7 0-6 16,1 0 1-16,-5 2-4 0,1-3-6 0,-8 2-3 16,-1-2-2-16,-14-1-6 0,-12-1-3 15,1 2-3-15,-3-1-2 0,-2-1-2 16,-10-2-4-16,-2 3 0 0,-1 0-2 15,-3-1-4-15,-8-1 1 0,-1 2-1 0,-4 0-3 16,-2 0 0-16,-5 0-2 0,-2 0-12 16,0-2-6-16,-6 2-19 0,-2-2-26 0,-5 0-22 15,-6-2-30-15,-2 4-15 0,0 0-8 16,-23-8-18-16,-2 3-16 0,-9-3-395 16,-17-1 190-16,-4-1 126 0</inkml:trace>
  <inkml:trace contextRef="#ctx0" brushRef="#br0" timeOffset="27152.3111">27547 8992 1 0,'10'-10'100'0,"-2"-2"0"0,-2 3-6 16,0 1-7-16,1 1-1 0,-1 1 6 16,-2-2-6-16,1 2-4 0,-1-1-6 15,2 1 0-15,-1 0-9 0,-1-1-2 16,0 3 2-16,-2-1-4 0,2 1-3 0,0-1-3 15,-4 5-1-15,4-7-10 0,2 3 0 16,-6 4 0-16,4-5-9 0,-4 5 3 16,2-4 2-16,-2 4-1 0,4-5 2 0,-2 2-2 15,-2 3-3-15,4-8-8 0,-2 5-2 16,0-5 2-16,0 2-2 0,0 2-2 16,0-3-3-16,0 2-2 0,1-1-2 0,-1 0 2 15,0 0-4-15,0 2-1 0,0-1-1 16,0 1-2-16,-2 4 1 0,3-6-5 15,-3 6 1-15,2-6-2 0,-2 6-1 16,0 0-1-16,0 0 0 0,0 0-1 0,0 0 6 16,6 23 1-16,-4-3 3 0,-2 8 3 15,2 13-3-15,0 17 2 0,-2 28 0 16,-2 7 7-16,4 4 2 0,-2 5 7 0,0-4 2 16,3 4 3-16,1-2 3 0,0 1 4 15,2 0 0-15,0-3 2 0,3-5-1 16,0-4-3-16,-1-7-1 0,2-4-5 0,-3-13-3 15,-1-10-1-15,1-3-4 0,-1-3-5 16,0-9-1-16,1 2-1 0,-1-6-2 16,-2-2-4-16,0-5 0 0,0-4-6 0,1-3-11 15,-3-3-14-15,1-1-16 0,1 0-19 16,-2-7-25-16,-2 0-28 0,4-1-14 16,0-5-26-16,-2 1-19 0,2-6-14 15,-4 0-21-15,0 0-433 0,18-11 214 0,-10 2 142 16</inkml:trace>
  <inkml:trace contextRef="#ctx0" brushRef="#br0" timeOffset="27539.5632">28566 8972 144 0,'0'0'130'16,"3"-5"-11"-16,-3 5-9 0,0 0-2 15,0 0-7-15,-3 25 13 0,3-4 5 0,0 17 2 16,0 18 5-16,3 26-8 0,-3 5-2 15,-3 8-3-15,0 2-6 0,1 3-4 16,-2 1-5-16,4 2-5 0,-2 0-3 16,2-6-6-16,-2-3-6 0,0-4-6 0,-2-9-6 15,2-12-7-15,0-10-4 0,-2-6-5 16,2 1-5-16,0-11-6 0,-3-1-2 16,3-2-4-16,0-8-6 0,0-3-15 0,-1 0-25 15,1-4-24-15,0-6-27 0,0 0-39 16,0-4-53-16,-2-5-631 0,2-1 267 15,-5-6 177-15</inkml:trace>
  <inkml:trace contextRef="#ctx0" brushRef="#br0" timeOffset="36840.5922">26438 13516 92 0,'-16'2'90'0,"12"-1"-8"0,4-1 1 16,-8 4-12-16,8-4 5 0,-10 6-11 0,6-2-3 16,0-3 2-16,0 4-10 0,-2-4-5 15,6-1 2-15,-5 6-4 0,1-5 3 16,4-1-5-16,-4 5 3 0,4-5 5 0,-4 3 6 15,4-3 7-15,0 0 11 0,-4 4 7 16,4-4 9-16,0 0-6 0,0 0-13 16,0 0-8-16,-9-19-3 0,7 8-8 15,0-4-4-15,-1-6-9 0,1-6-2 0,0-5-6 16,0-8-5-16,2-15-5 16,0-6-5-16,0-26 0 0,0-4-5 0,4-1-1 0,-2-2-3 15,3 2-5-15,-1 1-1 0,3 1-2 16,-5 5 2-16,0-1-2 0,0 5-2 15,2 13 0-15,-2 9-2 0,0 2 4 16,3 4-6-16,-1-1-1 0,2 5 6 0,0 1-5 16,0 11 0-16,2-1 1 0,0 5-3 15,-2 4 0-15,0 4 1 0,-2 1 1 16,3 3-1-16,-1 3-1 0,1 4 0 16,1-1 2-16,1 5 2 0,3-1 0 0,3 4-2 15,2 2 2-15,2 0-1 0,4 4-1 16,11 1 7-16,7 1-5 0,7 2 5 15,13 3 0-15,30 4-3 0,2 1 0 16,14 1 2-16,20 2-1 0,2 4 0 0,1-4 0 16,2 4 0-16,6-3 1 0,-3-2-2 15,3 1 1-15,-1-3 0 0,-1-1 1 0,-25-3 0 16,-2 1 2-16,-10-3-3 0,-4-2-1 16,-20 0 0-16,-16 1 0 0,-8-3 0 15,-4-1 2-15,-5 0 2 0,-9 0-4 16,-1 0 1-16,-2 0-3 0,-7 0 3 0,1 3 3 15,-6-3-4-15,2 0 2 0,-6 0 3 16,1 0-4-16,-2 0 6 0,0 0-5 16,-3 0 0-16,0 0-2 0,0 2 1 0,-2-2 1 15,-8 0-2-15,14 0-3 0,-14 0 0 16,11 1 2-16,-11-1-1 0,13 4 0 16,-9-1-5-16,0 3 5 0,-1 5 3 15,3 1-1-15,-4 3 1 0,2 8 3 0,-2 0 0 16,0 6 7-16,0 3 2 0,-2 7 5 15,4 5-1-15,-4 9 4 0,2 2 5 16,0 3 4-16,0 25 5 0,2-3 0 0,-2 1 0 16,0 2 0-16,0 1-2 0,0-2 3 15,-2-14-3-15,0-5-3 0,0-1-3 16,0-2 0-16,0-1-1 0,0-2-4 0,0-4-1 16,0-7-1-16,-2-2 0 0,2-5-2 15,-2 0-4-15,2-7 2 0,-2-1-4 16,2-4 0-16,-2-6-1 0,2 0-2 15,0-5 0-15,-4 2-1 0,2 0-12 0,2-4-21 16,-2-2-22-16,0-5-42 0,-2 4-38 16,0-4-30-16,-6-1-24 0,-3-1-546 15,-4-1 247-15,-4-2 163 0</inkml:trace>
  <inkml:trace contextRef="#ctx0" brushRef="#br0" timeOffset="37388.9138">26464 13780 8 0,'0'0'119'0,"0"0"-10"16,0 0 1-16,0 0-6 0,0 0 1 15,0 0 4-15,0 0 4 0,0 0-3 16,0 0-1-16,0 0-4 0,32-3-2 0,-15 0-4 15,4 1-1-15,9 2-4 0,4-1 0 16,12-4-5-16,11 4-1 0,7-3-3 0,31-1-1 16,6-1-2-16,10-1-2 15,1 1-2-15,25 0-9 0,-22 0-1 0,20 0-4 16,1 1-3-16,-22 1-3 0,0 0-5 16,-1-1-3-16,-4 1-3 0,-4 2-6 0,-6-2-1 15,-8 0-5-15,-15 2-1 0,-13 2-3 16,-6-2-1-16,-3 1-1 0,-5 1-3 15,-5-3-3-15,2 3-1 0,-1 0-2 16,-3-2-2-16,-7 2 0 0,2-1-5 0,-3 1 0 16,-4-2-1-16,-5 2-3 0,0-2-1 15,-2 2-2-15,-3 0-12 0,-2 0-13 16,-4 0-19-16,-2-2-37 0,-1 0-42 16,-3 0-28-16,-6-2-33 0,-2 4-31 0,-6-9-569 15,-7 3 265-15,-6-4 174 0</inkml:trace>
  <inkml:trace contextRef="#ctx0" brushRef="#br0" timeOffset="37887.4223">26441 12849 35 0,'11'0'119'0,"3"0"-2"0,7-2-7 16,7 2-2-16,10-2 2 0,11 0-16 0,10 0-6 16,9 0-5-16,27-1-7 0,6-1-1 15,6 2-3-15,4-4-7 0,6 3-3 16,19-3-4-16,-3-1 3 0,-16 1-1 0,16 0-1 16,-19 1-4-16,2 3-5 0,-4-4-4 15,1 1-1-15,-8 2-2 0,0-1-9 16,-12-2 1-16,-15 5-3 0,-13-2-2 0,-6 1-2 15,-7 1-1-15,-4-1-3 0,-5-1-2 16,-8 2-3-16,-3-1 0 0,-2-1-2 16,-5 3-3-16,-1-1-3 0,-4 1 2 15,2-2-1-15,-6 2-12 0,0-3-1 0,-4 3-19 16,1 0-19-16,-1 0-27 0,0 0-35 16,-2 0-28-16,-2 0-31 0,-8 0-355 15,15 3 176-15,-15-3 115 0</inkml:trace>
  <inkml:trace contextRef="#ctx0" brushRef="#br0" timeOffset="38345.2188">26309 13391 32 0,'16'5'131'0,"2"-1"-1"0,10 1-2 0,6-1-7 16,8 2-4-16,16 0-5 0,7-3-5 15,28 3-1-15,9-2-7 0,3-1-7 16,14 1 2-16,23-2-3 0,2 0-8 16,-1 0-1-16,0 0-5 0,1-2-5 0,-5 0-4 15,-18 0-2-15,-5 0-5 0,1 0-4 16,-7-2-3-16,-2 2-3 16,-9-4-2-16,-6 2-7 0,-17 1-1 0,-14-2-2 0,-3 0-4 15,-10 2-5-15,-3-4-2 0,-1 4-1 16,-3-4-3-16,-8 4-2 0,0-4-1 15,-3 4-3-15,-3 0-2 0,-5-2-10 0,-1 0-11 16,-4 0-30-16,2-2-33 0,-5 1-25 16,-1-1-28-16,-3 0-25 0,-4-1-25 15,-3 1-438-15,-4-4 207 0,-4 1 137 16</inkml:trace>
  <inkml:trace contextRef="#ctx0" brushRef="#br0" timeOffset="38914.7542">27452 11803 41 0,'0'-11'80'0,"-2"0"-2"0,2 1-3 16,-2-3-9-16,0 1-7 0,2 0 0 15,-2 3-1-15,0-1-2 0,2 1 0 0,-2 1-6 16,0 1-1-16,2 1-7 0,-2-1-5 16,2 2-6-16,0 5-1 0,0 0 6 15,0 0 6-15,0 0 4 0,-4 28 8 0,6-7-3 16,0 13 4-16,2 6-3 0,2 11 3 16,7 23-2-16,0 6-4 0,1 6 2 0,1 8-3 15,3 18-1-15,0 3 1 16,2-2 0-16,-4 2-4 0,1-4 2 0,-4-17-1 15,0-4-4-15,1-3 1 0,0-5-3 16,-2-2 0-16,0-5-4 0,-3-16 0 0,0-8-3 16,-3-1-2-16,0-10-5 0,1-2-2 15,-1-2 2-15,-2-7-6 0,0-3 0 16,0-1-3-16,-2-4 3 0,3-4-6 16,-3 0-5-16,1-4-18 0,-1 1-20 0,0-4-23 15,0-1-27-15,2-3-30 0,-2-3-19 16,-2-3-26-16,0 0-400 0,0 0 189 15,10-13 124-15</inkml:trace>
  <inkml:trace contextRef="#ctx0" brushRef="#br0" timeOffset="39396.9196">28250 11815 53 0,'0'0'108'16,"0"0"6"-16,10 13 0 0,-10-2-4 15,2 3-3-15,-2 5 1 0,2 5-5 0,0 5-1 16,0 10-3-16,0 0 3 0,2 12 0 16,-2 7-2-16,0 2-8 0,0 28-2 15,-2 4-4-15,2-1 4 0,-2 2-6 16,0 1-2-16,-2-1-5 0,0-1-1 16,0-4-2-16,0-5-6 0,-4-5-1 0,4-13-1 15,0-10-12-15,-2 1 6 0,1-5-3 16,3-8-4-16,-3 0-7 0,1-1-4 15,2-10-3-15,0 2-3 0,-2-5-3 0,2 0-4 16,0-3-3-16,0-5-2 0,2 0-2 16,-2-4-3-16,0 1-5 0,0-6-9 15,0 2-10-15,0-3-12 0,0 1-19 0,0-3-15 16,0-1-17-16,0-1-15 0,2 1-24 16,-2 0-19-16,0-3-27 0,0-5-6 15,0 7-27-15,0-2-441 0,0-5 213 0,0 0 141 16</inkml:trace>
  <inkml:trace contextRef="#ctx0" brushRef="#br0" timeOffset="40747.5808">26468 16548 33 0,'-4'2'107'0,"-2"2"-1"0,2 0-3 15,-3 1 2-15,1 4-4 0,-3 2-4 16,1-4-3-16,0 7-4 0,-1-5-1 16,-2 5-2-16,3-1-6 0,0 1-3 0,-3 0-2 15,3 4-6-15,-1-5-8 0,2 0-6 16,-1 2-1-16,2-5-5 0,0 1-6 15,2 1 2-15,0-4-9 0,-2-1-1 0,2 1 2 16,0-1 7-16,2-1 3 0,0 0 5 16,0-2 0-16,-2-1-2 0,4-3-8 15,0 0-4-15,-11-11-3 0,7 1-5 16,0-1-5-16,-3-4-2 0,1-6-6 0,-3-6 0 16,1-6-2-16,0-5 0 0,2-1-4 15,-8-11-4-15,2-18-1 0,-3-7-6 16,2-7-5-16,-2-1 0 0,3-7 0 15,1 1 1-15,2-5-4 0,-1 1 0 0,2 3 4 16,0 1-5-16,3 3 1 0,-2 0 1 16,1 6 0-16,2 14-1 0,2 9-2 15,0 2 3-15,2 0 1 0,-2 8-1 0,4 3 1 16,-2 1 3-16,2 2-6 16,2 2 4-16,0 2 2 0,2 3 4 0,1 5-2 15,2 6-1-15,1-2 1 0,3 4 1 16,4 2-2-16,4 1-1 0,3 5 0 0,4-1 3 15,7 4 1-15,3 3-5 0,4-1 5 16,15 5 0-16,3 1-1 0,5-2 1 0,26 4-4 16,2 4 3-16,4-4 0 15,1 4 0-15,6 1 0 0,-5 1 1 0,3 2-3 16,-2-1 2-16,-1 1-2 0,-6 1 0 16,-2-2 1-16,-4 2 2 0,-1-2-1 0,-15-1 1 15,-8 0 1-15,-1 2 0 0,1-3 2 16,0-1-2-16,-1-1 1 0,-1 2-4 15,-1-4 2-15,1 4-3 0,-4-3 1 0,3-1-1 16,-4 1 3-16,-5 0 0 0,6 1-2 16,-9 0 0-16,0 0 1 0,-2 1-1 15,-1 3 1-15,-3-3-1 0,-4 2 2 16,-2 2-2-16,-6-4-2 0,-2 5 4 0,-4-1-2 16,2-3 1-16,-3 5 0 0,-3 1 0 15,0 1 2-15,0 0 0 0,-2 0 3 16,-1 7 2-16,1-3 1 0,-4 5 9 0,3 4 3 15,-2 5 5-15,-2 2 13 0,-1 4 7 16,-1 10 2-16,0 4 3 0,-3 5 1 16,0 0-1-16,-4 7 1 0,2 16 11 0,-2 1 2 15,-2-9 2-15,-4-12 2 0,2 7-4 16,-4 13 2-16,2 2-2 0,-2 3 3 16,2-14 0-16,0-11-3 0,0 2 3 15,0 21-8-15,-2-13-2 0,2-11-3 0,0 5-11 16,-2-2 2-16,2-5-8 0,-3 0 4 15,1 1-10-15,2-7-2 0,-3-1 12 16,1-7-17-16,0 1-13 0,0-9-3 16,-3 2-22-16,1-7-21 0,0-1-21 0,0-6-33 15,-6-1-38-15,0-4-45 0,-4-2-38 16,-4-1-34-16,-7-7-31 0,-7-5-630 0,-11-2 308 16,-11-5 202-16</inkml:trace>
  <inkml:trace contextRef="#ctx0" brushRef="#br0" timeOffset="41395.6495">26331 16579 59 0,'0'0'109'0,"-6"-4"5"15,2 1 1-15,4 3 1 0,0 0 1 16,-10-3 3-16,10 3-5 0,0 0 3 0,0 0-1 16,-6-1 0-16,6 1-6 0,0 0-8 15,0 0-1-15,0 0 11 0,0 0 5 16,-4 9-9-16,6-2-5 0,-2 2-5 16,2 2 2-16,2-4-3 0,6 6-6 0,-4 0 0 15,6 6-8-15,5-2-4 0,2-3 0 16,4 5-3-16,5 2-7 0,10 0-6 0,3-1-3 15,3-3-6-15,5 0-5 16,5-2-2-16,25-2-6 0,4 0-3 0,5-7-5 16,12-4-4-16,7-4-3 0,6-2 1 15,28-1-9-15,3-4 1 0,3 5 3 0,1-6-4 16,5 2-5-16,-1-3 1 0,0 1 1 16,-4-1-5-16,0 2 1 0,-4 1 1 15,-4-4-1-15,-6 5-3 0,-27-1 2 16,-1 2-2-16,-4-1-3 0,-7-1 0 0,-4 2 0 15,-19 1 0-15,-11-1 1 0,-4 4-4 16,-10 1 3-16,-1-5-5 0,-3 6 5 16,-7-5-6-16,0 4 2 0,-2 0 1 0,-5-4 0 15,-3 5-4-15,-2-1-8 0,-4 1-17 16,-1 0-21-16,-4-6-30 0,-2 4-39 16,-5-4-39-16,-4 1-37 0,-4-1-31 15,0 6-37-15,-21-17-584 0,-2 9 287 0,-16-13 190 16</inkml:trace>
  <inkml:trace contextRef="#ctx0" brushRef="#br0" timeOffset="42001.9598">26622 15516 58 0,'-6'-8'77'0,"0"2"-2"0,0-1-1 0,2 1 2 16,-2 1-2-16,-1 0 0 0,3 0 3 16,1-1-5-16,-1 3 3 0,0-1-11 15,4 4 7-15,-4-7-12 0,2 2-11 16,2 5 2-16,-2-6 0 0,2 6-3 0,0 0-8 15,6-7 0-15,0 5-4 0,1-2 2 16,1 3 0-16,5-1 4 0,3-2-3 16,10-1 1-16,6 2 8 0,13 0 5 0,9-1 3 15,35 1 5-15,9 3-3 0,14-3 1 16,6 3-5-16,29 3-4 0,-2 1-2 16,5 2-1-16,1 2-1 0,-3 3-5 15,1-2-1-15,-10 3-5 0,-1 1-3 0,-33-5-3 16,-2 2-3-16,-10-1-1 0,-7-2-4 15,-18 1 0-15,-16-2-1 0,-7 0 0 0,-1-2-6 16,-10-1-1-16,-2 1 3 16,-3 0-3-16,-3-2-4 0,-2 0-1 0,-5 0-10 15,-3-1-19-15,-2-1-28 0,-4 0-40 16,-10 0-25-16,0 0-17 0,0 0-24 0,0 0-454 16,-34-1 207-16,2-1 137 0</inkml:trace>
  <inkml:trace contextRef="#ctx0" brushRef="#br0" timeOffset="42381.1165">26168 15937 108 0,'14'6'139'0,"4"-5"3"16,2 3-1-16,12 0-5 0,15 0-4 15,17-2-3-15,31 3-3 0,11 1-10 0,6-6-4 16,38 4-4-16,-2 0-3 0,5-2-3 16,-1 3-1-16,-5 1-7 0,-8 2-4 15,-25-6-4-15,-6 2-7 0,-9 0-5 16,-8-1-5-16,-16-2-1 0,-16-1-6 0,-11 0-4 15,-1 0-3-15,-9 0-6 0,-4 0-4 16,-2 0-4-16,-3-1-3 0,1 1-11 0,-9-6-12 16,-2 5-17-16,-2-5-20 0,-1 0-19 15,-4 1-23-15,-4-1-32 0,-4 2-22 16,-4-4-25-16,-4-3-13 0,-4 0-18 16,-9-5-449-16,-8-1 212 0,-3-2 140 0</inkml:trace>
  <inkml:trace contextRef="#ctx0" brushRef="#br0" timeOffset="42733.7115">27006 14634 64 0,'8'15'151'0,"1"6"6"0,4 8 5 16,-1 5-9-16,5 10 0 0,7 25-4 15,-1 5-6-15,0 5-4 0,5 26-2 0,-3 6 0 16,-1 7-1-16,0 1-3 0,-2 2 0 16,1-3-6-16,-4-1-5 0,0-2-6 15,1 2-4-15,0-1-10 0,0-4-9 16,-1-1-12-16,-3-17-3 0,0-5-6 0,-4-3-12 15,3-5-3-15,0-1-6 0,-1-5-21 16,-3-18-25-16,-1-4-22 0,-3-16-29 16,2 2-33-16,-1-8-32 0,-2-5-30 0,0 1-20 15,1-6-18-15,-2-2-28 0,-3-9-512 16,4-5 245-16,-2-5 161 0</inkml:trace>
  <inkml:trace contextRef="#ctx0" brushRef="#br0" timeOffset="43089.1648">28109 14704 117 0,'2'-5'187'0,"-2"5"7"0,0 0-3 15,14 23 1-15,-7-1-3 0,4 9-5 16,-1 8-7-16,0 12-10 0,10 25-6 0,1 4-6 16,-2 3-5-16,6 25-8 0,3 3-8 15,-3 0-13-15,1-4-16 0,0 1-6 16,0-1-7-16,-2-23-10 0,-3 5-10 0,-1 0 5 16,-2-2-10-16,4 0-2 0,-10 1-7 15,5-6-5-15,0-4-7 0,-2-2-8 16,-1-4 3-16,-2-17-9 0,-4-5-1 0,0-14-6 15,-2 3-8-15,1-9-23 0,-3-4-21 16,0-1-31-16,-2-7-31 0,1 1-35 0,-3-6-31 16,2-4-56-16,-4-3-738 0,-1-2 322 15,3-4 213-15</inkml:trace>
  <inkml:trace contextRef="#ctx0" brushRef="#br0" timeOffset="44220.0518">7486 11824 111 0,'6'-6'151'0,"-2"0"-7"0,3 1-2 16,-2-1-7-16,-1 2-1 0,-2 1-6 0,-2 3 2 16,0 0 8-16,0 0-7 0,-6 24-2 15,-8-3-2-15,-8 13-4 0,-17 15-3 0,-7 7-6 16,-7 5-6-16,-19 18-5 0,-3 2-6 16,-5 7-2-16,-4-3-8 0,-5 0-1 15,4-6 1-15,3-4-4 0,7-7-4 16,21-19-12-16,7-5-4 0,11-13-4 0,10-4-10 15,7-6 0-15,5 0-1 0,7 0 3 16,5-4-3-16,9 0 0 0,5 3-2 16,11 4 9-16,11 1-6 0,8-3-3 0,25 7 1 15,2 0 17-15,14-1-6 0,24 8-4 16,4 1-2-16,-4 0 1 0,2-2-3 16,-25-5 1-16,1 3 7 0,-4-1-7 0,-4 1-3 15,-4-1-5-15,-6 2 0 0,-3-1-8 16,-7-3 0-16,-13-3-4 0,-6-5-3 15,-3 0-4-15,-5-2-4 0,-6-2-18 16,2 1-33-16,-5-4-30 0,-4 0-37 0,0-5-49 16,-5-1-48-16,4 1-52 0,-4-1-40 15,-1-3-815-15,-1 0 374 0,-2-2 248 0</inkml:trace>
  <inkml:trace contextRef="#ctx0" brushRef="#br0" timeOffset="45161.6092">15502 11620 60 0,'-5'-3'145'16,"3"-2"-6"-16,2 5-9 0,-4-3-8 0,4 3-8 16,-4-6-4-16,4 6-16 0,0 0-4 15,0 0 4-15,0 0 8 0,0 0 1 16,26 15 4-16,-6-5-7 0,10 1 2 15,15 4-3-15,5 1-3 0,27 5-7 0,12 0-4 16,4 0-4-16,26 4-6 0,-4-2-5 16,6-1-6-16,0 1-7 0,2 2-1 15,-5-4-8-15,3 1 0 0,-28-4-8 0,-4 1-3 16,-6-3-1-16,-9 2-2 0,-17-5-4 16,-11 0 1-16,-7-1 0 0,-7 0 3 15,-3-1 1-15,-6 2 5 0,-2 1 6 0,-5 3 3 16,-6 0 3-16,-6 2 7 0,-8 2-4 15,-6 10 9-15,-16 5-3 0,-19 15 2 0,-25 14 4 16,-10 6-7-16,-6-1-5 0,-13 4 0 16,-6-2-4-16,-8 1-6 0,-7 1-2 15,-3-2-2-15,5-3-6 0,6-4-4 16,8-1-2-16,11-6-2 0,10-5-4 0,22-12-19 16,10-4-26-16,11-6-33 0,8-8-38 15,7-2-52-15,1-2-52 0,6-2-41 16,0 0-42-16,4-1-677 0,1-2 325 0,2-3 215 15</inkml:trace>
  <inkml:trace contextRef="#ctx0" brushRef="#br0" timeOffset="47451.4292">7874 12572 7 0,'0'0'114'16,"0"0"-11"-16,0 0 2 0,0 0-1 0,0 0 4 15,0 0-10-15,0 0-1 0,0 0-7 16,0 0-5-16,10 12-5 0,-6-10-2 16,-4-2-8-16,2 5-3 0,-2-5-2 0,2 5-1 15,-2-5 0-15,0 0 2 0,4 4 2 16,-4-4-5-16,0 0 3 0,5 3-1 16,-5-3-4-16,0 0-6 0,0 0 1 0,0 0-4 15,0 0-4-15,15-7-11 0,-11 0 2 16,4 1-4-16,1-6-10 0,-1 2 5 15,3-1-6-15,2 0 0 0,-3 0-5 0,0 1 1 16,4-2-5-16,-6 3 4 0,2 1-4 16,-3 0 5-16,-1 3 4 0,3-1-1 15,-5 0 4-15,3 2-4 0,-3 1-2 0,0-1 0 16,-4 4 6 0,0 0 8-16,8 7-3 0,-6 1 5 0,-2 3-1 0,0 3 2 15,2 5-1-15,-2 2 0 0,-2 5-3 16,2 1-1-16,0 3-3 0,-2-1-4 0,0-1 0 15,2 3-6-15,-4-4 1 0,2 0-1 16,2-1-2-16,-2-5-2 0,0-2-1 16,2-2-2-16,-2 0-1 0,2-2 1 0,-2-3-3 15,2 0 3-15,0-3-3 0,-3 1 2 16,1-5-4-16,0 1-3 0,2-6 0 16,0 0-1-16,-10 0-1 0,10 0 1 0,-9-9-3 15,5 3-8-15,-3-2-5 0,1-2-3 16,0 1-7-16,0-3-8 0,0 1-9 15,-2 0-18-15,2 1-22 0,0 1-23 16,2-1-26-16,0 4-34 0,2 1-52 0,-3-1-549 16,5 3 259-16,0 3 171 0</inkml:trace>
  <inkml:trace contextRef="#ctx0" brushRef="#br0" timeOffset="48065.039">9435 12481 132 0,'7'-3'174'16,"-1"3"-5"-16,-6 0-12 0,13 5-12 16,-7 3-8-16,1 1-10 0,-1 5-12 0,-2 3-8 15,-2 2-12-15,-2 2-12 0,0 5-6 16,-4 3-7-16,0 0-25 0,-5 3-37 15,3 0-44-15,0-4-49 0,-3 0-62 0,3-1-320 16,-1-2 158-16,5-7 106 0</inkml:trace>
  <inkml:trace contextRef="#ctx0" brushRef="#br0" timeOffset="48507.3005">11288 12276 144 0,'4'-4'173'16,"0"0"-3"-16,-4 4 2 0,13 0-7 0,-13 0-6 15,15 5-7-15,-9 1-5 0,2 4-15 16,4 1-13-16,-4 4-9 0,0 3-10 16,2 2-10-16,-1 4-8 0,-3 1-8 0,1-1-6 15,-3 5-4-15,0-1-28 0,-4 3-35 16,2-4-39-16,1 4-46 0,-3 0-46 16,0-4-40-16,0 0-421 0,2-6 201 0,0-2 133 15</inkml:trace>
  <inkml:trace contextRef="#ctx0" brushRef="#br0" timeOffset="48860.7063">12905 12264 12 0,'4'-4'212'0,"0"1"-16"0,-4 3-11 16,9-2 3-16,-9 2-1 0,12 5-6 0,-5 1-10 15,1 1-7-15,-1 5-7 0,1 1-13 16,0 1-12-16,2 2-5 0,-4 6-11 0,-4-1-13 15,2 4-11-15,-2 0-8 0,-2 3-4 16,0-1-13-16,-2 1-5 0,0-1-24 16,-2 0-31-16,0-2-33 0,-2 0-41 15,2-3-47-15,0-3-48 0,2-2-57 0,-2 2-501 16,2-4 245-16,0-3 161 0</inkml:trace>
  <inkml:trace contextRef="#ctx0" brushRef="#br0" timeOffset="49171.1689">14395 12171 146 0,'11'4'240'15,"-3"2"-11"-15,0 3-16 0,3 4-13 0,-2 0-15 16,-1 7-19-16,0 1-16 0,1 3-10 16,-3 1-16-16,-2 2-10 0,-2 2-14 15,-2 0-9-15,-2 2-30 0,0 2-35 0,-4-1-56 16,0 2-51-16,-7-2-76 0,-2 1-495 15,-4-5 221-15,-2-3 147 0</inkml:trace>
  <inkml:trace contextRef="#ctx0" brushRef="#br0" timeOffset="56837.4392">15083 13627 39 0,'-2'-5'129'15,"2"5"-4"-15,-4-8-8 0,4-1-3 16,-3 0-11-16,3-3-7 0,-4-1-1 16,0-3-6-16,0-2-12 0,-7-1 1 0,0-2-2 15,-3 1-4-15,-4 1-2 0,-2-2-3 16,-4 5 0-16,-5 3-3 0,-3 1-2 16,0 6-10-16,1 2-2 0,-5 8 0 15,-5 0-6-15,-5 7-5 0,-1 5 0 0,3 0-2 16,2 4-5-16,1 0-2 0,5 3-2 15,8 0-6-15,3-2-1 0,6 1-2 0,6-4 2 16,5-2-4-16,4-1-2 0,4-3-3 16,4-3 1-16,4-2-1 0,7-1-4 15,2-4 5-15,8-2-4 0,5-5-1 0,8-1-2 16,1-4 0-16,1-1-3 0,6-3 0 16,-5 3 4-16,-3 0-5 0,-3 0 2 15,-7 4 5-15,2 0 4 0,-7 1 5 16,-2 4 5-16,0-1 19 0,-5 6 10 0,0 2 6 15,-3 5 3-15,-1 5 2 0,-1 7 6 16,0 3-6-16,-3 5-2 0,-2 6-1 16,-2 2-1-16,0 2-4 0,2 5-4 0,-6 0-1 15,4 6-1-15,-4-5-2 0,2 7-8 16,-2-7 2-16,-2 1-4 0,2-1-5 16,0 0 0-16,-2-2-3 0,0-2-8 0,-4-2 1 15,2-3-4-15,2-5 2 0,0-2-2 16,0-4-8-16,-2-1-6 0,4-6-15 15,-2 0-21-15,0-2-27 0,0-1-27 0,2-6-23 16,-2 3-26-16,2 1-32 0,-2-4-28 16,2-3-23-16,0 1-590 0,0-2 274 15,2-2 182-15</inkml:trace>
  <inkml:trace contextRef="#ctx0" brushRef="#br0" timeOffset="60743.7542">16339 13647 72 0,'0'-6'160'0,"0"6"-21"0,0-5-3 15,0 5 9-15,0 0 7 0,0 0 3 16,20 11 0-16,-9 0 0 0,4 7-6 16,4 7-8-16,-3 3-7 0,6 8-6 0,-4 7-2 15,2 2-10-15,5 18-5 0,-1-2-10 16,-6-8-7-16,-2-7-11 0,-2 0-3 16,1-4-7-16,-4-9-3 0,-1 3-3 0,-1-10-4 15,-1-2-2-15,-2-3 2 0,0-3 2 16,0-1 8-16,2-4 6 0,-2-1 1 15,0-7 2-15,-2-5-19 0,-4 0-7 0,9-16-8 16,-3-2-3-16,3-5-2 0,-1-15-7 16,5-9-5-16,6-19-4 0,2 0-3 15,3 1-22-15,-1-1-6 0,5 6-10 0,-8 13-12 16,0 9-16-16,-6 8-20 0,3 2-23 16,-4 6-24-16,-2 1-22 0,3 5-10 15,2 3 3-15,-2 3-3 0,3 7-11 16,2 3-6-16,0 1 5 0,7 5-2 0,-2 2 7 15,2 2 14-15,1-3 14 0,1 3 17 16,-2-3 16-16,1 1 15 0,-3-2 22 0,-4-2 19 16,0-3 23-16,-4 5 26 0,-1-4 26 15,-2-1 11-15,-2-1 5 0,-1 0 14 16,-4 0 11-16,-6 0-1 0,10-6 0 16,-10 6-3-16,0 0-2 0,0 0-4 0,0 0-5 15,-28 6-4-15,15 2-5 0,-2 0-7 16,-4 3-5-16,2 0-5 0,2 6-3 15,1-4-2-15,1 0-8 0,4-1-2 0,1 0-3 16,-1 2-2-16,5-4-3 0,4-1-3 16,0-2 0-16,2 1-3 0,2-2-2 15,3 0-9-15,1-5 0 0,3-1-5 0,-2 3 1 16,1-3-4-16,2 0 0 0,0 1 0 16,-2-1 4-16,0 2-4 0,1 0 0 15,-3 2 1-15,7 2 2 0,-2 0-2 0,3 1 3 16,2 1-1-16,1-2 0 0,2-4 2 15,2 1 0-15,3-3 1 0,4-4 0 16,3-5 2-16,3-3 3 0,6-7 5 0,-1-2 4 16,-3-1 2-16,0-7 3 0,-2-2-2 15,6-13 0-15,-10 3-3 0,-11-1-1 16,0 0-4-16,-6-6-1 0,-4 1-3 0,-5 5 3 16,-4 0 2-16,0 4 6 0,-2 5 2 15,-2 5 2-15,0 3 4 0,2 2-2 16,-2 6-2-16,-2 5-3 0,0 9 2 15,0 3 6-15,4 0-4 0,-14 23 2 0,8-4-3 16,0 8-2-16,2 0 2 0,2 6-6 16,2 1-1-16,4 6 1 0,2 2 0 0,2 4-2 15,6-4-2-15,-2 0 3 0,0-8 0 16,3-1-3-16,3-4-3 0,-4-4 3 16,-2-2-3-16,2-4-1 0,0-5-2 0,-1-6-1 15,2-2-3-15,2-3-2 0,-5-3-1 16,2-3-4-16,0-1-2 0,1-4-1 15,-2 0 0-15,1 0-1 0,-1-3 1 0,-3 0-1 16,4 2 2-16,-4 1 0 0,-2 0 4 16,0 0-5-16,2 2 2 0,-4 0-1 15,0 4 1-15,0-4-3 0,1 1 2 16,-1 4 0-16,0-1 3 0,-6 2 2 0,13 2-3 16,-6-1 1-16,1 2 8 0,-2 0-6 15,2 3-2-15,2-2 1 0,-2 1 7 0,0 1-7 16,0 3-1-16,3-2 2 0,-2 0-1 15,1 4 4-15,1-1 0 0,-1 2 2 16,1-2-3-16,0 2 0 0,-1 0 1 16,1 0-3-16,0-3 3 0,-1 4 1 0,1-3 0 15,1-1 0-15,-1 3 0 0,4-3 1 16,-3-1-2-16,3-2 0 16,4 0 1-16,0-4-2 0,3 1-1 0,-2-1 6 0,4-4-4 15,-1 2 1-15,1-4 0 0,-2 3-2 16,2-5 1-16,2 1 1 0,-3-1 0 15,-5 2 0-15,0-2-1 0,0 0 1 0,-2 0 2 16,0 0 0-16,-3 1-2 0,0-3 0 16,-2 3 0-16,-1 1 2 0,-2 0-2 0,-2-2 1 15,4 4 1-15,-4-1-2 0,0-2-2 16,0 2 2-16,-2 1-1 0,-4 2-3 16,9-2-1-16,-9 2 3 0,0 0-2 15,0 0-2-15,0 0 6 0,-4 13 0 16,-1-5-1-16,1-1 2 0,2 1-1 0,-2 2 2 15,2-1-2-15,0 3 3 0,0-3 0 0,4 1-2 16,0-1-1-16,2-2 4 0,4-1-3 16,3-1 1-16,2-2 2 0,0-3-2 15,5-3-6-15,2-2-1 0,3-4-8 16,0-2-6-16,4-3-2 0,1-1-2 0,0-2 0 16,-3 0 1-16,-5 2-1 0,-2-3 2 15,0 5 1-15,-2 0 4 0,-5 4 2 0,-1-2 0 16,-1 3 0-16,-3-1 3 0,-1 4 1 15,-3 0 6-15,-2 0 4 0,0 5 2 16,0 0 3-16,0 0-2 0,0 0 2 16,0 0-3-16,0 0 3 0,0 0-2 0,0 0-2 15,0 0 1-15,2 13-1 0,0-8 1 16,2-2-1-16,2 1 1 0,2 1 1 16,0-3-2-16,2 1 0 0,-2-1 2 0,3 1-1 15,-1 0-4-15,1-2 1 0,0 1 0 16,-1-2 2-16,-2 3-1 0,1-2-1 15,0 1-1-15,-1 2 3 0,-2-3-3 16,-2 4 1-16,0-2 1 0,1 3 7 0,-5-3-5 16,0-3 1-16,-5 12-4 0,1-5-8 15,-2-2-26-15,-4 0-36 0,-1-1-48 0,-2 2-59 16,1-5-55-16,-7 2-673 0,-5-6 308 16,-2 3 202-16</inkml:trace>
  <inkml:trace contextRef="#ctx0" brushRef="#br0" timeOffset="64296.6389">22057 12984 71 0,'-10'-9'102'16,"0"5"1"-16,-2 2-8 0,2 2-7 0,-1 6-1 15,-1 5 4-15,-5 9 2 0,-8 11 6 16,-1 8-1-16,-10 19 3 0,2 5 11 16,3 10-8-16,-1 1 1 0,6 6-5 15,7 6-6-15,7 7-3 0,3 5-9 0,12 0-5 16,3 22-6-16,12 0-8 0,8-6-8 16,5-5-3-16,9-5-4 0,7-6-5 15,5-10-4-15,2-6-3 0,-7-21-3 0,6-8-3 16,6-11-9-16,5-10 1 0,5-11-1 15,-3-9-5-15,-1-12-4 0,31-9-2 16,20-16-2-16,1-10-2 0,4-8-3 0,-3-11 3 16,-4-6-2-16,-4-16-1 0,-8-5-4 15,-5-11 2-15,-10-8 1 0,-6-3-1 16,-14-4-1-16,-10 1 0 0,-15-7-3 16,-12 1-2-16,-13-3 4 0,-14 20-6 0,-13 0 1 15,-12-12-3-15,-14 10 3 0,-15 7 1 16,-17 12-2-16,-13 12-4 0,-14 9 5 15,-12 15-5-15,-10 9 4 0,-8 14-2 0,19 13 6 16,-1 8-3-16,-2 8-1 0,-16 9-1 16,7 8 5-16,10 1-4 0,21 3 4 15,8-1-2-15,6 6 2 0,7 3-7 0,9-2 0 16,6 2-9-16,13-5-4 16,8-2-7-16,3 1-6 0,4 1-16 0,4-6-9 15,1 1-16-15,6-1-8 0,2-5-8 0,1-1-14 16,2-3-9-16,3-4-17 0,0 0-346 15,2-2 163-15,0-1 107 0</inkml:trace>
  <inkml:trace contextRef="#ctx0" brushRef="#br0" timeOffset="73636.7444">18969 15516 26 0,'-6'-21'59'16,"2"8"5"-16,-1-1 4 0,1 7 1 15,2-2-1-15,-2 5-7 0,1-3-3 16,3 7 6-16,0 0 15 0,-6 17 3 0,0 7 8 15,-1 10 1-15,-1 13 4 0,-2 26-5 16,-2 3 4-16,2 10-4 0,4 0-10 16,-2 7-5-16,6 3 5 0,0-3-11 15,2 2-1-15,2 0-3 0,0-5-1 0,4-3-3 16,0-3-4-16,0-6 0 0,5-1-10 16,-2-13 4-16,-3-13-6 0,2 1-3 15,1-6-6-15,-3-8-1 0,0-2-3 0,3-2-3 16,-5-5-3-16,-1-4-2 0,1-3-5 15,0-3 1-15,-2 1 1 0,2-5-4 16,-2-2-1-16,0 0-1 0,-2-3-7 16,2 1-10-16,0-2-12 0,-2-4-24 0,0 3-18 15,0-8-6-15,0 0-12 0,-6 0-9 16,6 0-7-16,0 0-19 0,-8-12-19 16,8 5-7-16,-4-1-13 0,4-1-352 15,-2-2 170-15,2-1 113 0</inkml:trace>
  <inkml:trace contextRef="#ctx0" brushRef="#br0" timeOffset="81771.2215">14535 6044 18 0,'0'-3'159'0,"0"3"7"0,0 0 0 0,0 0-3 15,4 25 4-15,-4-5-6 0,0 11-5 16,0 11-1-16,0 9-5 0,-2 10-5 0,0 25-8 16,-2 4-10-16,2 5-1 0,-1-1-10 15,1 4-8-15,0-3-6 0,-1 0-8 16,3-2-13-16,0-3 4 0,0-5-4 15,3 2-7-15,-3-21-8 0,0-8-5 0,0-4-3 16,0-8-3-16,0-2-3 0,2-2-4 16,-2-2-5-16,0-8-4 0,0-2-4 0,0-4-5 15,0-3 2-15,2-5-8 0,-2 2 2 16,0-3-9-16,0-4 6 0,0 1 1 16,0-5-2-16,0 1-2 0,0-2-4 0,0-1 0 15,0-2 1-15,-2 0-5 0,2-5 0 16,0 6 0-16,0-6-9 0,0 6 0 15,0-6 4-15,0 0-3 0,0 0 4 16,-2 4-2-16,2-4-1 0,0 0-3 0,0 0 2 16,0 0-9-16,0 0-1 0,0 0-6 15,0 0-24-15,0 0-10 0,0 0-21 0,0 0-21 16,-11-14-21-16,9 7-14 0,0 2-28 16,0-1-19-16,2-1-21 0,-2-1-16 15,2 1-16-15,-2-3-493 0,0 0 243 0,4 1 161 16</inkml:trace>
  <inkml:trace contextRef="#ctx0" brushRef="#br0" timeOffset="82845.5061">17236 6244 98 0,'-34'33'172'0,"-5"3"0"16,-9 15-2-16,-22 19-4 0,-4 5-6 0,-7 5-5 16,-3 3-10-16,-1 0-7 0,-4-2-4 15,2-2-8-15,-2-3-7 0,7-6-4 16,4-3-10-16,16-13-8 0,5-3-8 15,5-5-3-15,3-1-7 0,5-3-7 0,9-8-6 16,8-6-7-16,2-3-5 0,3-3-5 0,5-3-4 16,0-2-5-16,2 0-4 0,1-2-5 15,3-1-2-15,-2-3-3 0,3-1-3 16,4 0-4-16,-3-3-1 0,2 1-1 16,1-1-2-16,0-1-2 0,2 2 1 15,-1-4-6-15,1-1 1 0,0 1-7 0,0-1-4 16,4-3-10-16,-6 3-10 0,6-3-10 15,0 0-13-15,0 0-12 0,0 0-10 0,0 0-25 16,-9-13-13-16,11 7-21 0,-2 6-18 16,2-12-9-16,0 6-17 0,1-1-6 15,-1-1-426-15,2 2 205 0,-2-1 135 0</inkml:trace>
  <inkml:trace contextRef="#ctx0" brushRef="#br0" timeOffset="85287.3319">10674 6200 95 0,'-9'-6'122'16,"9"6"-6"-16,-4-3-5 0,4 3-13 16,0 0-8-16,0 0 0 0,0 0-3 0,0 0 16 15,11 13 8-15,1-3 2 0,8 5 1 16,7 6 4-16,11 8 5 0,15 14 1 0,10 3 2 16,16 14-3-16,6 6-4 0,4 4-4 15,2 5-7-15,6 3-7 0,-2-1-5 16,2 4-7-16,-1-1-1 0,-7-1-3 15,-5-4-4-15,-8 1-2 0,-3-1-14 0,-8-5-1 16,-12-9-1-16,-6-2-3 0,-3 0-6 16,-1-5-5-16,-6-4-3 0,-5-6-3 0,-6-7-4 15,-1-3-5-15,-2-1-3 0,-4-5-4 16,1-3 5-16,-4-1-2 0,-3-5-9 16,0-1 4-16,-3-5 1 0,-1 1 3 15,1-1 1-15,-4-3 2 0,3-1 1 0,-2 0-5 16,-3-1 5-16,2-2-6 0,0 1 0 15,-2-1-4-15,0-2 0 0,-1 2-6 16,1-3 4-16,-1 2-2 0,-3-5-9 0,6 5 4 16,-6-5-2-16,4 4 0 0,-4-4 2 15,2 4-3-15,-2-4-1 0,0 0-9 0,4 3-3 16,-4-3-13-16,0 0-15 0,0 0-19 16,0 0-31-16,0 0-34 0,0 0-35 15,0 0-34-15,0 0-35 0,-6-16-24 16,2 8-24-16,2-2-623 0,-2 1 303 0,-1-6 199 15</inkml:trace>
  <inkml:trace contextRef="#ctx0" brushRef="#br0" timeOffset="86785.0292">9413 13729 68 0,'0'0'163'0,"0"0"6"16,0 6 9-16,0-6 5 0,0 0-2 15,0 0-9-15,0 0-12 0,0 0-4 16,-10-16-4-16,10 7-6 0,-2-3-5 0,4 1-11 16,1-4-6-16,2 0-6 0,1-1-8 15,4-3-6-15,5 2-10 0,6-4-9 16,4 3-5-16,3 4 1 0,4 5-2 0,-1 3 3 16,3 6-3-16,2 7-1 0,0 4 1 15,-1 17 2-15,-9 5 2 0,4 30-6 16,-15 14-8-16,-9 13-3 0,-10 7-6 0,-6 24-7 15,-13-1 2-15,-5-6-9 0,-6-4-5 16,-2-8-1-16,-5-8-4 0,8-24 6 0,-1-1 6 16,2-10 7-16,7-12 4 0,6-13 3 15,2-5 3-15,4-6-2 0,7 0-3 16,1-4 2-16,5-5-4 0,9 3-4 16,4-10-4-16,8 2-3 0,9-3-7 0,6-2-2 15,10-4-1-15,15-5-6 0,1-3 0 16,24-1-5-16,-1-4-3 0,-2 0-2 0,-1-2-1 15,-1 2-2-15,-2-1-7 0,-18 1 4 16,-9 4-3-16,-3-1 0 0,-9 2 2 16,-8 3-3-16,-4-1-5 0,-3 0 2 15,-3 2 0-15,-4 4-3 0,0-4 2 0,-6 1-1 16,-2 3-2-16,-3-4-7 0,-3 2-19 16,-4 2-22-16,6-4-23 0,-6 4-39 0,3-4-50 15,-3 4-50-15,0 0-65 0,4-3-80 16,-4 3-942-16,4-7 439 0,-2 2 291 15</inkml:trace>
  <inkml:trace contextRef="#ctx0" brushRef="#br0" timeOffset="87705.2255">10570 16320 180 0,'-19'11'205'0,"10"-1"-13"0,-3 5-9 0,-3 4-7 16,-4 2-3-16,-4 0 0 0,-1-1 5 15,-3 2-3-15,-3-1-6 0,-6-2-8 16,-6-2-6-16,-5 0-12 0,-3-9-10 16,1-4 0-16,1-1-12 0,-1-8-5 0,-3-3-2 15,4-5-9-15,5-3-19 0,6-4-12 16,9 1-5-16,7-2-8 0,6-8-6 15,7 5-4-15,8-3-5 0,10-4-6 0,10 2-3 16,9-1-6-16,9 5-1 0,4 3-5 16,3 5-2-16,-1 10-2 0,3 7 3 0,-3 7-4 15,7 12 6-15,11 17 1 0,-5 11-2 16,-11 10 5-16,-8 12-8 0,-8 7-1 16,-11 4-1-16,-9 4-1 0,-8-1 4 15,-10-1-4-15,-6-1 6 0,-14-5 7 0,-6-5 4 16,-9-3 3-16,-22 2 3 0,-11-2 15 15,-3-14-3-15,8-14 1 0,-6-9-2 0,1-6-6 16,0-11-1-16,12-6 0 0,12-8-4 16,9-3-3-16,1-9-7 0,8-3 1 15,-2-6-7-15,11-4-1 0,7 2-4 16,8-3 1-16,8 1-5 0,8 0 0 0,3-2-4 16,10 7 1-16,2 0-4 0,2 5-1 15,7 9 3-15,-3 6-5 0,5 6 7 16,6 8 4-16,7 8-1 0,8 27 0 0,-1-2 0 15,-3 14-3-15,-5 1 1 0,1 7 2 16,-5-4-2-16,-4 0-2 0,-2-8 0 16,-7-11 0-16,-3-10-3 0,0-2 1 0,-1 0-2 15,-2-8 3-15,2-3 4 0,3-3-1 16,1-5 2-16,-1-3-6 0,4-11 1 16,1-1 4-16,7-7-9 0,8-8 0 0,16-16-2 15,1-6 0-15,0-4-3 0,-5-7-10 16,1 1-16-16,-6-3-26 0,-2-5-21 15,-5 7-33-15,-6 2-24 0,-10 11-33 16,-8-1-44-16,-3 14-36 0,-1-4-50 0,0 5-38 16,-4 0-864-16,1 2 406 0,0-2 267 15</inkml:trace>
  <inkml:trace contextRef="#ctx0" brushRef="#br0" timeOffset="88538.9307">12742 16262 132 0,'0'0'167'16,"-9"0"-13"-16,9 0-12 0,-8 11-7 16,2-8-6-16,-5 7-10 0,0-3 3 0,1 1-4 15,-5-3-4-15,0 3-1 0,1 0-10 16,-4-3-4-16,-1-5-7 0,-1 2 0 15,0-4 2-15,-1-1-4 0,0-7 2 16,2-2-6-16,-1-3-1 0,6-4-6 0,2-1-2 16,0-2 1-16,6 0-6 0,4 1-2 15,4-6-9-15,4 6 2 0,3-3 0 16,4 3-7-16,3-1-4 0,10 8-7 16,-5-3-1-16,3 11 5 0,3 2 2 0,3 6 0 15,2 6 2-15,0 9 3 0,3 9-3 16,-7 2 0-16,-2 12-2 0,-2 23-7 0,-11 6 0 15,-4 13-4-15,-13 2 3 0,-10 5-7 16,-6-1-3-16,-8 15 3 0,-12-11 6 16,-7 2-16-16,9-23 16 0,-15 11-10 15,5-20 5-15,-3-2 9 0,-4-11 6 0,-1-5 0 16,2-6 3-16,5-9-4 16,7-9 0-16,5-8-4 0,6-8-7 0,1-4-9 0,2-2 3 15,6-6-5-15,0-5-6 0,8-2 0 16,3-4-5-16,5-6 1 0,3 8-2 15,12-8-4-15,4-1 1 0,3 1-3 16,4-2-5-16,3 6 5 0,0 0-7 0,4 8 2 16,-1 1 1-16,2 10 1 0,1 2-2 15,1 8 1-15,4-1 3 0,2 9 3 0,7 3-4 16,1 6 15-16,13 3-4 0,2 6 4 16,1-4-4-16,-1-3-4 0,4 2 2 15,3-4-5-15,-9-4 4 0,-5-8-4 0,6 1-1 16,-1-7 1-16,2 1-1 0,-1-8-2 15,1-6 3-15,-4 2 2 0,-3-7-2 16,2-3-3-16,-5-1 3 0,-5-6-3 16,-4 0-1-16,-2-5 3 0,-6-9-5 0,-5 2-3 15,-2-2 2-15,-5-7-3 0,-1 2 0 16,-7-1-1-16,-1 5-5 0,0 2-11 0,-3 0-14 16,-4 7-25-16,2 1-31 0,-2 3-35 15,-1 3-45-15,-3-3-51 0,0 4-54 16,0 5-60-16,-3-3-922 0,-1-1 426 15,-2 2 280-15</inkml:trace>
  <inkml:trace contextRef="#ctx0" brushRef="#br0" timeOffset="89911.7147">16179 16437 115 0,'-8'0'140'0,"0"0"-4"15,-4-3 3-15,0-1-1 0,-2-2 2 0,0-1 3 16,-2-5-1-16,-1 0-1 0,-1-2-4 15,4-2-3-15,2-2-6 0,-4 0-8 0,6-3-7 16,2 1-8-16,1-7-7 0,3-1-5 16,8 2-9-16,5-6-1 0,5 2-11 15,8-5-3-15,5 1-8 0,7-3-5 16,2 11-5-16,2-1-3 16,7 6-4-16,-3 5-2 0,-2 8-5 0,1 4-3 0,-8 8 0 15,5 4 8-15,-4 5-7 0,4 8-4 16,-2 3 1-16,-7 5-4 0,-5 4 3 15,-5-5-2-15,-6 14 4 0,-5-2 5 0,-5 0-2 16,-6 2-5-16,-7 5 9 0,-12 18 4 16,-3-2 4-16,-4-4-6 0,-10-2 0 0,-1-3 7 15,2-7-2-15,-5-3-7 16,7-10 4-16,5-3-1 0,3-8-2 0,3-4-1 16,0-3 0-16,1 2-1 0,3-5-5 15,-2-3-4-15,4 1 4 0,-3-2-8 0,6-1-3 16,-1-2-3-16,2 2 3 0,0-3-2 15,3 1 0-15,-4 2-1 0,4-2 7 16,-1-2-2-16,1 1 6 0,-1 1-3 16,2 1 1-16,1 5 3 0,0-3-1 0,-2 3 3 15,4 3 8-15,2 4 3 0,0 2-3 16,1-3 4-16,3 7-4 0,2-5 5 0,2 7-2 16,3 1-3-16,1-1 0 0,2 7 1 15,2 0-3-15,6 1-23 0,-2-1-1 16,3-4-1-16,0 10 1 0,2-5-3 15,-1-2 0-15,-4 0 0 0,1-4-3 0,2 1 3 16,-4 1-4-16,1-4 0 0,-3-6 1 16,-2 0-5-16,-1-5 2 0,-2 1-1 15,2-3-1-15,-1-3 1 0,-2 1-1 16,-1-4 1-16,0-1-3 0,0-1 2 0,-2-4-3 16,-2-2 2-16,0 0-5 0,8-10 2 15,-1 5 3-15,1-3-3 0,1-5 0 0,2 3-4 16,1-4 1-16,2-3 0 0,4 2 2 15,1 0 0-15,2-4-2 0,4-2 1 16,1 6-2-16,4-4-1 0,1 0 1 16,1 4 4-16,4 1 0 0,0 0-3 0,9 0-2 15,-5 3 5-15,1 0-4 0,0 5 2 16,3-1 1-16,-1 6 1 0,-3-4 0 0,0 4-1 16,-4-4-1-16,1 4 3 0,-5 1-2 15,-1 0 2-15,-3-2-4 0,-8-2 0 16,2 3 3-16,-1 1 2 0,-4-5-6 15,0 4 4-15,-3-7 0 0,2 1-2 0,-2-1-1 16,-1-4 2-16,-2-1-5 0,1-2 4 16,-1-6-5-16,-1 0-3 0,-1-4-11 15,2 2-11-15,-5-2-10 0,2 3-12 0,0 3-17 16,-1 3-26-16,0 3-19 0,-1-2-21 16,-2 3-23-16,0 5-14 0,2-1-22 15,1 2-21-15,-1 5-19 0,3 1-20 0,-9 0-19 16,15 0-714-16,-9 5 336 0,0-3 221 15</inkml:trace>
  <inkml:trace contextRef="#ctx0" brushRef="#br0" timeOffset="91341.0206">20997 15922 69 0,'-6'-4'218'0,"1"2"-9"0,5 2-12 0,0 0-8 16,0 0-5-16,23-2-12 0,-3 2-4 15,5 0-12-15,9 0-10 0,6 2-11 0,4 4-13 16,11-5-6-16,3 5-9 0,-1 0-3 15,0 2-4-15,0-1-6 0,-4 6-11 16,-2 1 0-16,-4-1-6 0,-5 1 1 0,-8 0-2 16,-7 5-1-16,-3 3 0 0,-8-4-9 15,-5 3 4-15,-5 3-8 0,-6-3-9 16,-4 5 1-16,-5 1 5 0,-5 1-7 16,-6 2-4-16,-2 3-7 0,-6 2-3 15,-3-7 11-15,-1 5-16 0,-3-5 13 0,-1-2-21 16,0 2 0-16,1-3 0 0,-3-1-8 15,-1-3 6-15,1-2 1 0,2-4-1 0,-4 0-5 16,2-3-1-16,0-3-2 0,2-1-3 16,-6-3-2-16,-1 1-7 0,7-6 10 15,0 0-6-15,-2 0 0 0,5-1-1 0,-1-5 5 16,4 6-4-16,-2-4-1 0,5 0-2 16,3 4-2-16,1-4-3 0,4 3 5 15,0 1 2-15,2 1-3 0,0 3 6 0,2 4 5 16,0 5 10-16,2 3 9 0,1 3-8 15,4 2 5-15,0 1 7 0,0 5 7 16,4 6-3-16,0-3-4 0,4 9-2 16,-2-3-5-16,4 3 1 0,-2 3 1 0,2-2-1 15,0-3 2-15,0 6-9 0,2-3 3 16,-2 0-6-16,2 0-2 0,0 2 8 0,-2-2-8 16,2-2-3-16,-2 0-1 0,0-7 0 15,0 1-1-15,2-5-1 0,-2 1-2 16,0 0-2-16,2-8 0 0,-1-1 1 15,-1-4-5-15,-2 0 3 0,4 1 0 0,-2-5-5 16,0 1 4-16,1-9-3 0,1 3 1 16,-4-6-2-16,8-2-3 0,1-3-4 0,-3-3 4 15,4-4 1-15,2 3-3 0,2-4 0 16,1-6-2-16,2 3 2 0,4-4 0 16,3 1-2-16,2-3 1 0,2 1-1 15,8 1-2-15,-7 0 6 0,3 5-4 0,3 0 3 16,-1 2-1-16,-1-1-1 0,1 1-1 15,2 1 1-15,0 5 2 0,2-1-2 16,1 2 2-16,-6 5 2 0,7-5-3 0,-6 5 2 16,0-4 0-16,0 4 0 0,-3 1 0 15,1-2-2-15,-2-2 3 0,-3 2-2 16,-3 2 3-16,-3-4-1 0,-2 3-2 0,0-2 1 16,3-3-1-16,-6 1 4 0,3-1-5 15,-2 2-6-15,-2-6-14 0,2 1-18 16,-2 2-18-16,1-7-22 0,0 1-22 15,-4 1-21-15,-1 3-28 0,-3-5-21 0,3 7-21 16,-4-1-18-16,1-1-19 0,-2 5-22 16,-2-2-14-16,0-1-17 0,0 1-584 15,-2 4 295-15,-2 2 194 0</inkml:trace>
  <inkml:trace contextRef="#ctx0" brushRef="#br0" timeOffset="96105.9274">23649 10216 58 0,'-10'53'158'0,"-3"-1"-9"15,-4 19-10-15,-6 3-14 0,-7 6-4 16,-15 17-8-16,-9 0-6 0,-8-2-1 15,-10 1-5-15,-6 1 6 0,-5-4-8 0,-8-7 2 16,0-8 3-16,-4-6 1 0,2-11 4 16,4-7-3-16,15-18 6 0,3-7-1 15,15-15-4-15,5-6-2 0,9-11-10 0,3-9-6 16,3-13-12-16,7-9-4 0,10-6-8 16,8-6-10-16,13 0-6 0,17-22-6 15,13 1-3-15,17 5-6 0,23-9 3 0,13 10 1 16,8 9 2-16,4 8-1 0,-10 16 5 15,-3 4 1-15,1 14-2 0,-12 6 6 16,-15 6 0-16,1 6 0 0,14 14-3 0,-10 8 0 16,-3 5 1-16,-10 9-4 0,-7 6-3 15,-3 6-3-15,-7 10-2 0,-3 0 0 16,-4 0 1-16,-3 3-5 0,-4-2 1 0,-4-12-1 16,-5-6-1-16,0-3-4 0,0 2 0 15,-2-10-2-15,0-2-4 0,-2 0-2 16,1-6-5-16,-1-4 0 0,-1-3-2 0,1-2-2 15,-2-4 2-15,1 0-6 0,-3-2-21 16,2-1-25-16,0-6-26 0,0 1-41 16,0-6-37-16,3 0-35 0,2-3-28 15,1 0-29-15,4-4-31 0,0-3-681 0,7-4 322 16,-3 2 213-16</inkml:trace>
  <inkml:trace contextRef="#ctx0" brushRef="#br0" timeOffset="96938.2159">23033 10143 67 0,'0'-9'140'0,"0"1"-2"0,2 1-9 16,0-3-8-16,4 2-6 0,4 0-11 0,2-1-11 16,2 0-8-16,8 0-8 0,3-1-4 15,3 3-4-15,8-3-8 0,4 4-5 16,1 1-6-16,3 1-2 0,0 2-5 16,3 2-4-16,-3 2-5 0,1 3-4 0,-5 5-3 15,-5 4 0-15,-1-1-3 0,-4 5 0 16,-3 5-3-16,-5 2-5 0,-3 2-14 0,-6 1-33 15,-5 5-44-15,-1-4-47 0,-3-3-383 16,2 3 171-16,-4-2 114 0</inkml:trace>
  <inkml:trace contextRef="#ctx0" brushRef="#br0" timeOffset="116370.974">10170 15416 56 0,'0'0'108'0,"-2"-4"-5"0,2 4-4 0,-2-4-9 16,2 4-8-16,0 0 0 0,0 0-7 15,-4-3-5-15,4 3-2 0,0 0-5 16,0 0-11-16,-4-6-7 0,4 6 2 15,0 0-10-15,0 0-2 0,0 0 1 0,0 0-7 16,-5-3-4-16,5 3-11 0,0 0 0 16,0 0-9-16,0 0-5 0,0 0-7 0,-15 6-13 15,15-6-13-15,-6 6-16 0,6-6-19 16,-4 7-12-16,6-4-253 0,-2-3 113 16,8 9 75-16</inkml:trace>
</inkml:ink>
</file>

<file path=ppt/ink/ink1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5T06:33:29.739"/>
    </inkml:context>
    <inkml:brush xml:id="br0">
      <inkml:brushProperty name="width" value="0.05292" units="cm"/>
      <inkml:brushProperty name="height" value="0.05292" units="cm"/>
      <inkml:brushProperty name="color" value="#FF0000"/>
    </inkml:brush>
  </inkml:definitions>
  <inkml:trace contextRef="#ctx0" brushRef="#br0">16274 3868 45 0,'-6'-3'121'0,"6"3"2"16,-10-4-10-16,4 2-6 0,6 2-11 15,-20 6-8-15,8 0-8 0,-3 9 4 0,-7 8 4 16,-5 9-6-16,-11 19 1 0,0 9-6 15,0 6-2-15,-2 5 7 0,-9 14-4 16,0 5-4-16,1-1-3 0,1-1-6 0,11-19-5 16,-2-1-6-16,2 1-20 0,2-5-4 15,5-4-3-15,-1-1-1 0,8-11-3 16,3-10-1-16,5-6-3 0,1-3-4 16,0-4-11-16,5-4-26 0,0-3-25 0,-1 0-17 15,2-4-21-15,3-3-26 0,0-6-45 16,0-5-341-16,4 0 169 0,-2-16 111 15</inkml:trace>
  <inkml:trace contextRef="#ctx0" brushRef="#br0" timeOffset="329.5708">16018 3813 37 0,'18'6'139'0,"-10"0"1"0,4 3-8 16,1 5 4-16,0 3-8 0,2 4 2 15,1 7-7-15,2 3 6 0,0 9-7 16,2 6-3-16,5 16-5 0,-3 2-6 16,-2 2-6-16,0 1-10 0,-6-12-8 0,1-4-5 15,-4 1-5-15,-1-1-9 0,-1 3-4 16,-1-3-5-16,0 4-3 0,0-3-7 15,-2-2-6-15,0 0-1 0,-2 0-4 16,0-6-5-16,0-2-1 0,0-3-7 0,-1 3-12 16,-1-7-21-16,-2-2-23 0,2-3-28 15,0-2-25-15,2-3-27 0,-1 0-26 0,-1-6-12 16,-2-1-16-16,2-5-413 0,-4-4 198 16,2-3 130-16</inkml:trace>
  <inkml:trace contextRef="#ctx0" brushRef="#br0" timeOffset="561.5776">15813 5020 30 0,'0'-6'124'16,"3"-2"-8"-16,5-1-5 0,2-2-13 0,10 1-10 15,3-2-10-15,6-1-3 0,8-3-12 16,5-1-4-16,5 2-9 0,1-2-2 15,1 0-6-15,-3 2-7 0,3 2-2 16,-9 1-2-16,-4 0-3 0,-1 4-11 0,0-3-18 16,-10 5-21-16,-2-1-16 0,-1 3-17 15,-6-1-19-15,2 1-245 0,-6-1 109 16,1 2 71-16</inkml:trace>
  <inkml:trace contextRef="#ctx0" brushRef="#br0" timeOffset="1137.6082">16793 4471 58 0,'0'0'107'0,"0"0"3"0,0 0 13 16,11 13-8-16,-9-1-5 0,-2 5-6 15,2 2-1-15,0 6-15 0,0 3-8 0,-2 3-14 16,2 3 1-16,-2-2-3 0,0 8-5 15,0-1-4-15,0 3-7 0,0-4-5 0,0-4-3 16,0-4-5-16,-2 0-14 0,2-4 12 16,-2-3-8-16,2-3-4 0,-2-2-1 15,2-6-14-15,-2-8 1 0,0 0-9 16,2-4-2-16,0 0-2 0,-9-22-2 0,7 3 4 16,0-3-7-16,0-3-1 0,2-3 1 15,0-2 1-15,0-1-5 0,2-2 1 16,2 5 4-16,0 0 2 0,3 0-4 15,-3 4 1-15,2 1-1 0,3 4 8 16,-2 4 0-16,1 1-6 0,4 3 8 0,-1 5 0 16,4 5 3-16,2 1 0 0,0 3 2 15,2 3-1-15,1 3 2 0,4 3 0 0,4 3 1 16,-1 3 1-16,1 1 2 0,-1-2 4 16,1 0-2-16,0-1 10 0,-4 2 8 15,-2-5 5-15,-1 0 5 0,-2-1 8 0,0-3 7 16,-2 0 9-16,0-2 5 0,0-3 10 15,-2-2 1-15,0-2 1 0,1-2-4 16,2-4-7-16,0-4 5 0,2-3-9 0,-4-1-4 16,5-9-3-16,-1-2-7 0,-2 2-3 15,-2-6-6-15,0-2-5 0,-3-1-4 16,-2 0-2-16,-3 2-3 0,1 3-4 0,-3 2-3 16,-2 2-7-16,0 4-18 0,0 2-24 15,0 0-21-15,-1 1-28 0,0 5-28 16,1 1-24-16,0 5-19 0,0 1-17 0,2 3-22 15,-6 1-454-15,15 1 218 0,-4 0 144 16</inkml:trace>
  <inkml:trace contextRef="#ctx0" brushRef="#br0" timeOffset="1633.3808">17886 4419 66 0,'2'6'85'0,"-2"1"12"0,0 5-9 16,0 5-1-16,-2 2-6 0,-3 4-5 15,0 3-3-15,-1 2-10 0,0 6-6 0,-2 3 1 16,2-4-7-16,-1 4-5 0,-2-1-4 16,5-3 0-16,-2 1-9 0,0-6-2 15,1-1-1-15,1-5-1 0,2-2-7 16,-2-1 2-16,2-4 8 0,0-4 1 0,0-3-2 16,0-5 30-16,2-3-2 0,0 0-9 15,-5-16-6-15,5 0-3 0,0-1-4 16,0-4-5-16,0-4-2 0,2-3-7 15,1 0 0-15,-1-2-5 0,2 2 6 16,-2 1-6-16,2 2-5 0,2 3 3 0,-1 3-1 16,1 3-5-16,2 3-3 0,3 6 2 0,0 1 1 15,3 6 7-15,4 6-7 0,2 1 7 16,2 5-2-16,-1 3 2 0,5 6 1 16,-2-2-2-16,2 4-3 0,5 2 0 15,-5-3 2-15,8 3 5 0,-7-6 7 0,1 0 11 16,-2-4 2-16,-5-1 14 0,0-3 9 15,-2 1 16-15,-1-7 9 0,0-3-1 16,-1-2 1-16,0-4-9 0,0-1-2 0,-3-7-5 16,2-1-6-16,-2-4-4 0,-1-4-6 15,0-3-7-15,-5-1-5 0,0-1-4 16,1 0-8-16,-1-1-2 0,-4 1-2 16,3 1-4-16,-2 3-4 0,-1-1-9 0,0 7-13 15,-4-1-23-15,2-1-30 0,0 7-29 16,-2 0-35-16,0 1-44 0,-2 3-55 0,-4 1-658 15,-5 4 298-15,-2 2 196 16</inkml:trace>
  <inkml:trace contextRef="#ctx0" brushRef="#br0" timeOffset="1934.8736">16624 5524 44 0,'32'-6'170'0,"16"-3"-3"0,37-8-5 16,14-4-6-16,31-6-11 0,7-1-7 15,7 1-10-15,0-2-2 0,0 1-5 16,0-1 6-16,-3 3-4 0,-3-1-4 0,-3 0-4 16,-6 5-10-16,-6-1-4 0,-25 5-7 15,-8 3-6-15,-9 2-3 0,-15 1-9 16,-17 5-5-16,-9-1-1 0,-9 2-1 15,-1 0-4-15,-4 3-6 0,-3-1-1 16,-4 0-12-16,0 0-2 0,-5 3-15 0,-2-3-24 16,-2 2-44-16,-6 0-38 0,-4 2-49 15,0 0-59-15,0 0-658 0,0 0 286 0,0 0 190 16</inkml:trace>
  <inkml:trace contextRef="#ctx0" brushRef="#br0" timeOffset="4211.0061">26670 3996 124 0,'-3'-7'135'0,"3"7"-7"0,-2-5-11 15,2 5-8-15,-2-8 3 0,2 8-8 0,-2-6-1 16,2 6-7-16,-2-6-8 0,2 6-6 16,0-5-11-16,0 5 1 0,-5-8-11 15,5 8-1-15,3-9-5 0,-3 9-4 16,-3-8-6-16,3 8-5 0,3-8-7 0,-3 3 2 16,0 0-3-16,2 0-2 0,-2 5 1 15,0-10-4-15,2 4-1 0,-2 3-5 0,0 3 4 16,0-8 0-16,0 8 0 0,0-7 0 15,0 7 3-15,0-6 1 0,0 6-6 16,0 0 4-16,0-6-4 0,0 6-4 16,0 0-2-16,0 0 0 0,-17 27-2 0,7-6 1 15,-12 14 1-15,-1 8-3 0,-9 18 0 16,-4 3-3-16,0-1 2 0,-2 0-1 0,1-2-2 16,-2 0 1-16,3-4 2 0,0-4 0 15,0 1-1-15,5-10-1 0,5-6 0 16,0-2-4-16,1 2 6 0,2-5-7 15,4-5 1-15,-1-1-3 0,2-2 3 0,1-2-4 16,4-5 4-16,0 1-5 0,3-1-8 16,0-5-6-16,0-2-11 0,2-1-11 15,2 1-19-15,0-3-12 0,2-1-17 16,-1 1-33-16,1-4-30 0,0 0-37 0,-1-2-398 16,5-2 198-16,0 0 130 0</inkml:trace>
  <inkml:trace contextRef="#ctx0" brushRef="#br0" timeOffset="8274.079">26828 3638 4 0,'0'-6'65'0,"0"6"2"15,-2-7-7-15,2 7 1 0,2-4-3 16,-2 4 2-16,-2-5-9 0,2 5-1 0,0 0-3 16,0 0-3-16,0 0-6 0,0-7-4 15,0 7 1-15,0 0-10 0,-4-5 0 0,4 5-4 16,0 0-7-16,0 0-3 0,-4-4-4 16,4 4-5-16,0 0-8 0,0 0-1 15,0 0-9-15,-8-2-5 0,8 2-2 16,0 0-1-16,-16 4-1 0,16-4 0 0,-10 2 0 15,10-2 1-15,-15 2 2 0,9 1 4 16,6-3 0-16,-15 1 2 0,8 1 6 0,-1-2-3 16,8 0 8-16,-14 0-4 15,14 0 6-15,-14 0 6 0,14 0 6 0,-12-2 5 16,6 4 6-16,6-2 14 0,-11-2-8 16,11 2 4-16,0 0 6 0,-11-1-8 0,11 1 5 15,0 0 6-15,-11 0 0 0,11 0-5 16,0 0 3-16,0 0 2 0,-10 0-8 15,10 0-2-15,0 0-4 0,0 0 5 0,0 0-9 16,-10 1 1-16,10-1-6 0,-2 3-2 16,2-3 2-16,2 16 2 0,0-3 5 15,2 6 8-15,-2 8 5 0,0 3-8 0,4 6 3 16,1 5 0-16,-1 6 10 0,3 4 7 16,-1 1 5-16,-1 1-6 0,3 2-1 15,-2-1-6-15,3-2 0 0,-2-1-7 16,1-2-1-16,0-1-2 0,-1-4-6 0,2-4 2 15,-3-3-4-15,1-2-3 0,-3-2 0 16,0-1 0-16,0-6-4 0,1 2-3 16,-2-3 1-16,-1-1-2 0,0-3-1 0,-2-2 0 15,0 0-1-15,2 0-1 0,-4-2 0 16,2-2 0-16,0 1 0 0,2-1-1 16,-4-2 2-16,0-1-5 0,2 0 0 0,-2-4 1 15,0 3-8-15,0-3-13 0,0 2-8 16,3-2-15-16,-3-1-11 0,0 1-5 15,0-2-30-15,0-1-12 0,0 1-27 0,0-6-379 16,-5 7 171-16,3-2 113 0</inkml:trace>
  <inkml:trace contextRef="#ctx0" brushRef="#br0" timeOffset="8683.7618">26153 4673 29 0,'0'0'120'16,"0"0"-15"-16,-6-4-2 0,6 4-12 15,0 0-9-15,0 0-1 0,0 0-10 16,0 0-8-16,17-4 6 0,-7 4-20 0,7-4 1 16,4 2-2-16,5 0-17 0,3-3 12 15,9 1-7-15,2-2-1 0,3-1 1 16,1 1 2-16,9-1-3 0,-2-1-1 0,-4 3 3 16,-2-1-10-1,-3 0 3-15,-5 0-3 0,-5 1-6 0,-2 3-1 0,-3-3 1 16,-5 2 2-16,-2 0 6 0,-2 2-3 0,-1-1 8 15,-3-1-1-15,-1 2-5 0,-2-1-3 16,1-1-6-16,-4 3-1 0,2-1-18 16,-2 1-19-16,-2-1-32 0,-6 1-29 0,15 0-38 15,-15 0-358-15,11 0 162 0,-11 0 106 16</inkml:trace>
  <inkml:trace contextRef="#ctx0" brushRef="#br0" timeOffset="9489.4747">27753 4084 56 0,'0'0'129'0,"2"-4"-5"0,-2 4-2 16,0 0-11-16,0-6-5 0,0 6-15 0,0 0-10 15,0 0-10-15,0 0-5 0,-8 21 3 16,4-3-6-16,0 4-7 0,-5 5-1 16,2 6-5-16,-1 1-10 0,0 0 0 15,1 1-7-15,-1-4-1 0,-1 4-1 0,1-1-3 16,-1-1-3-16,3-7-2 0,0 1-17 16,0-2-25-16,-4-2-18 0,4-2-30 15,0-1-28-15,0-2-30 0,0-2-272 16,-3-4 135-16,-2-2 89 0</inkml:trace>
  <inkml:trace contextRef="#ctx0" brushRef="#br0" timeOffset="9891.0052">27507 4048 42 0,'16'8'112'0,"4"7"-9"0,8 4-6 16,10 11-7-16,13 12 2 0,0 6-8 16,-1 1-7-16,3-1 1 0,1 2-5 15,-1-3 2-15,-1-1-9 0,-1 0-4 16,0-3-2-16,-5-3-4 0,-6-8 0 0,-8-5 4 16,-4-6-6-16,-1 0 7 0,-3-2 7 15,-5-1 8-15,0-5 11 0,-2-2 17 16,-3 1 24-16,0-6 3 0,-4-4-8 0,0-3-11 15,-1-2-5-15,0-6-3 0,-1-4-7 16,0-2-9-16,-1-7-11 0,1-9-5 16,0-7-8-16,2-12-8 0,0-1-9 15,2-20-3-15,1-1-8 0,-2 11-1 0,-3 8-7 16,1 1-6-16,-1 3-2 0,-2 0-6 16,-1 12-9-16,1 3-16 0,-1 7-26 15,-1 0-29-15,-2 7-38 0,0 3-34 0,0 0-20 16,0 7-9-16,2 2-3 0,0 5-12 15,-4 3-16-15,0 0-453 0,14 17 222 16,-8-10 146-16</inkml:trace>
  <inkml:trace contextRef="#ctx0" brushRef="#br0" timeOffset="10455.9468">28959 4113 34 0,'0'5'108'0,"2"3"-5"0,-4 1 9 0,2 9-8 16,0 2-1-16,-2 8-5 0,0 0-5 15,-2 2-3-15,2 6-10 0,0 1-4 16,0 1 4-16,-2-1-10 0,2-2-3 16,0-3-9-16,0 1-4 0,-3-2-7 0,3-2-1 15,-2-1-5-15,2-4-7 0,-3-5-3 16,3 0-2-16,0-1-6 0,0-3-7 0,0-6-11 15,0 1-11-15,-3-6-9 0,1-3-2 16,4-1-11-16,0 0-2 0,-14-21-2 16,10 5 9-16,2-9-2 0,2-8 4 0,0-7-4 15,2-4 3-15,2 1 5 0,2-5 4 16,0 0-6-16,0 9 9 0,1 2-3 16,1 5 4-16,-1 5 0 0,1 1 3 15,-1 5-3-15,1-1 12 0,-2 9-6 0,4 1 8 16,2 5-2-16,0 6 10 0,1 2 1 15,4 9-5-15,2 2 6 0,5 9-3 16,0 1 5-16,6 9 0 0,2-1 0 16,-1 1 3-16,1 0 2 0,3 0 6 0,-3-1 9 15,1-4 4-15,-7-4 11 0,-2-1 7 16,0-3 7-16,-5-3 19 0,0-4 24 0,-2-4 19 16,-2-4 2-16,-2-3-9 15,1-6-1-15,-1-6-2 0,0-3-10 0,-3-6-9 16,3-9-11-16,-2-2-7 0,-3-5-9 15,3-7-10-15,-3-3-5 0,-4 5-9 16,0 0-4-16,0 2-4 0,-1 4-13 0,0 6-10 16,-1-1-24-16,2 4-28 0,-4 6-26 15,0 0-31-15,0 5-40 0,0 1-37 16,-4 5-45-16,-4 1-37 0,-4 7-529 0,-7 1 265 16,-4 2 175-16</inkml:trace>
  <inkml:trace contextRef="#ctx0" brushRef="#br0" timeOffset="12449.7405">25909 5147 93 0,'-10'-2'123'16,"10"2"-9"-16,-6-2-4 0,6 2-10 0,-4-4 1 15,4 4-11-15,0 0-8 0,18-4-9 16,6 3-2-16,14-3 1 0,17-2 3 15,8 2-2-15,37 1-7 0,12 0 6 0,34 2 0 16,15 1-3-16,13 1-4 0,7 5 0 16,-1 0-6-16,6 6 1 0,-6-2-1 15,-1 2-6-15,-3 4 3 0,-4-3-2 16,2 2 3-16,-11 1-7 0,-2 0 1 0,-11 2 0 16,-2-5-4-16,-7 2-1 0,-10-1-4 15,-5 1-4-15,-26-6-3 0,-5 1-1 16,-6 1-3-16,-2 1-6 0,-18-6-2 0,-11-1-1 15,-5 1-2-15,-11-3-4 0,-1 3-4 16,-7-1 3-16,-7-3-4 0,1 1 1 16,-6 0-3-16,-2-3-15 0,-2 3-21 15,0-1-27-15,-6-1-35 0,3 2-43 0,-7-3-84 16,2 0-481-16,-10 0 236 0,0-9 157 16</inkml:trace>
  <inkml:trace contextRef="#ctx0" brushRef="#br0" timeOffset="15941.7143">27510 5669 89 0,'0'-6'111'15,"-3"0"4"-15,3 1 2 0,-2 0-3 16,2 5 4-16,-4-8-3 0,2 4-5 0,2 4-4 16,0 0-8-16,-17 7 6 0,-2 5 6 15,-8 9 0-15,-24 19 4 0,-9 8 0 0,-15 12-5 16,-6 7-6-16,-4 2 2 0,-3 3 13 15,-3-1-2-15,-2-3-3 0,0 1 2 16,-4-5-12-16,2 1 0 0,0-5-5 16,6-4-2-16,3-2-8 0,11-13-10 0,12-3-11 15,2-2-8-15,5-3 1 0,12-6-2 16,9-4-7-16,3-6-5 0,0 2-3 16,5-5-3-16,3 0-5 0,3-1-7 0,2-3 1 15,2 1-6-15,2-3-3 0,0 0-5 16,3-2-5-16,1 1-8 0,2-1-10 15,1-2-10-15,0 2-14 0,1-3-18 0,-1-1-24 16,1 0-20-16,1 0-9 0,6-2-22 16,-9 4-19-16,5 0-29 0,4-4-20 15,-2 6-8-15,2-6-24 0,4 9-502 16,3-3 247-16,-1-5 164 0</inkml:trace>
  <inkml:trace contextRef="#ctx0" brushRef="#br0" timeOffset="18025.5433">24261 7466 8 0,'4'-9'88'0,"-2"5"4"0,0-2-5 0,0 1 6 15,0-1 6-15,0 2-2 0,-2 4 0 16,2-4 0-16,-2 4-1 0,0 0 13 15,0 0 5-15,0 19-3 0,0-3-5 0,-2 3-7 16,0 12-9-16,-2 3-3 0,2 4-5 16,-2 2-9-16,-2 3-2 0,1-2-5 15,-1 8-6-15,-1 1-4 0,1 2-8 16,0-3-5-16,-1 1-5 0,-1-1 0 0,0-3-7 16,-3-1-6-16,2-8-4 0,1-1-4 15,2-1-8-15,0-10-6 0,1 0-9 0,1-1-14 16,-1-5-5-16,3-1 0 0,-2-5 6 15,2-4 0-15,0-9 0 0,2 0 2 16,0-19 3-16,2-8 0 0,0-16 0 16,4-11-1-16,3-28 1 0,2-5 2 0,-1-5 2 15,3 0-3-15,-2 1 4 0,1-1 1 16,1 3 3-16,2 2 6 0,0 2 3 16,1 4 0-16,2 6 4 0,0 7-2 0,2 3 1 15,-1 15-2-15,-5 13 2 0,4 4-4 16,0 5 3-16,2 3-1 0,-1 5-1 15,1 9 6-15,4 4 1 0,0 4 1 16,1 8 0-16,0 6 3 0,2 6-4 0,-1 10 0 16,-3 5-1-16,-4 7-2 0,-6-4 1 15,-5 4 1-15,-4-1-1 0,-4 4 0 0,-6-2-2 16,-4 5-1-16,-5-5 3 0,-8 2-1 16,-2-3-1-16,-3-2-2 0,-2-2-1 15,-3-3-1-15,1-3 3 0,2-3-5 16,5-3-15-16,-1-4-13 0,10-4-23 0,-2-1-34 15,4-3-32-15,3-2-32 0,2 0-26 16,5-3-375-16,2 1 187 0,2-4 123 0</inkml:trace>
  <inkml:trace contextRef="#ctx0" brushRef="#br0" timeOffset="18502.2472">24735 8069 105 0,'13'-1'146'16,"-1"-4"-6"-16,3-1-9 0,0-4-4 0,1-5-11 16,2-1-10-16,-3-3-5 0,1-4-5 15,0-4-10-15,-6 7-4 0,-2-5-7 0,-2 2-1 16,-2 0-2-16,-1 2-3 0,-6 4-3 16,-3 0-5-16,0 5-8 0,-4 3-4 15,-3 1-1-15,-2 8-7 0,-2 2-4 0,1 4-4 16,-4 5-5-16,4 4 0 0,0 3-2 15,4 2-2-15,3 5-5 0,3-1-1 0,4 2-5 16,2-2 0-16,6 1-1 16,3-2-2-16,1-3-3 0,3 0 1 0,2-4 1 15,1-3-1-15,4-1-2 0,-3-8 2 16,2 1-1-16,0-5-4 0,-1-5 8 16,4-3 10-16,-1-3 1 0,-2 1 7 0,2-6 2 15,1-5 0-15,-4-1 0 0,2-2 2 16,-5 0 1-16,-1 1 3 0,-3 2-8 15,2 3 5-15,-3-3 0 0,-2 7-4 16,1 0-2-16,0 3-5 0,-5 1-2 0,2 5-3 16,0 3 0-16,1 2-3 0,-7 0-1 15,17 10 0-15,-11 1-3 0,5-1-1 0,-3 7-1 16,0-3-2-16,4 4-2 0,-2 1-11 16,2-2-13-16,-1 2-10 0,0-2-19 15,2 0-23-15,-3-2-24 0,2 3-33 16,0-7-39-16,-4 3-35 0,-2-6-477 0,4 0 231 15,-1-2 152-15</inkml:trace>
  <inkml:trace contextRef="#ctx0" brushRef="#br0" timeOffset="18847.9207">25602 7847 23 0,'2'-6'142'0,"0"1"-11"15,-2 5-12-15,6-4-4 0,-6 4 2 16,10-1-10-16,-10 1-7 0,14 7-5 0,-3-2-13 16,-2 5-9-16,1-2-4 0,1 5-6 15,-1-2-7-15,1 6-1 0,-2 2-5 16,-1 2-6-16,-2-4-4 0,-2 2 3 0,-2 0 0 16,-2-2 3-16,-2 0 11 0,0 1 1 15,-4-4 2-15,0-2 3 0,-2-1 3 0,-2-1 2 16,4-2-5-16,-2-6-4 0,2-1-3 15,6-1-3-15,-15-6-5 0,8-1-7 16,5-2-5-16,-2-2-5 0,4-6-2 16,0 3-4-16,2-4-8 0,2-1-8 0,3 1-10 15,1-2-14-15,1 1-17 0,-1 0-20 16,2 0-19-16,2 4-24 0,0-2-28 16,-2 4-15-16,3 1-21 0,-2 1-442 15,2 0 204-15,-3 4 135 0</inkml:trace>
  <inkml:trace contextRef="#ctx0" brushRef="#br0" timeOffset="19201.8501">26022 7734 140 0,'-10'8'161'0,"-2"1"-8"16,0 1-5-16,-1 1-9 0,-2 5-9 15,0-1-12-15,3 0-8 0,2 2-9 0,2 1-3 16,0-3-11-16,4 2-8 0,2-2-5 16,2 2-8-16,2-2-6 0,4 0-5 0,3 1-7 15,4-5-3-15,1 3-7 16,4-3-2-16,3-2-3 0,2-1-2 0,0 0-1 16,-1-4-6-16,-1-1-8 0,-3-2-6 0,4-1-6 15,-3 0-8-15,0 0-4 0,-4 0-7 16,-1-3-10-16,0 2-7 0,-4-3-3 15,-2-2 1-15,-2-1-3 0,1 2-8 16,0 0-2-16,-5-1 0 0,2-1-1 16,-2 1 4-16,-2 0-12 0,2 0 9 0,-2 6-5 15,2-9-6-15,-2 9-14 0,-2-6-20 16,2 6-17-16,-2-6-275 0,2 6 131 16,-4-3 86-16</inkml:trace>
  <inkml:trace contextRef="#ctx0" brushRef="#br0" timeOffset="21019.1794">26166 7669 19 0,'-5'-8'141'15,"1"1"-7"-15,-2 2-4 0,-2 0-5 0,-3 4-8 16,-4 1 0-16,-2 4-4 0,-6 5-6 15,-5 7 2-15,1 3-10 0,-5 7-4 16,5 4-12-16,-3 3-3 0,4 3-5 16,6 2-10-16,2 1-3 0,6-5-5 0,3 0-7 15,7-6-2-15,2 1-6 0,6 0-2 16,5-2-2-16,8-2-3 0,2-5-3 16,7-3-4-16,1-4-3 0,5-5-3 0,0-2 0 15,2-5-2-15,0-2-5 0,2-5 2 16,2-2-2-16,-2-3-3 0,-2-2 1 15,5-6-1-15,-11-1-1 0,-1 2-2 0,-4-3-3 16,-2-2 3-16,-3-2-2 16,-8 4 1-16,-1 0-1 0,-4 4 6 0,-5-1 1 15,-2 5 1-15,-2 3-2 0,-5-1 3 16,0 4-2-16,-1 4-3 0,-2 0-3 0,-1 6 4 16,-2 0-2-16,1 4-4 0,-1 4 1 15,5-1 1-15,-1 3-4 0,2 3 2 16,5-1-4-16,0-1 0 0,4-1-5 15,5 0 4-15,1 0-2 0,3-1 0 0,2-5-3 16,3 0 4-16,2-3 0 0,2-2-4 16,0-2 2-16,3-3-2 0,-4-1 0 0,6-3 2 15,-3-3 0-15,-3-3 0 0,0-3 1 16,-2-1-1-16,-3 0-2 0,0-4 4 16,-2 2-3-16,-2-1 1 0,-3 3 2 15,-1 0 4-15,-4 4 3 0,0 1 2 16,1 5-1-16,-6 1-2 0,3 6 0 0,0 0 3 15,-13 13 0-15,9 2 3 0,-2 7 1 16,-2 3 2-16,2 11-1 0,-2 2 0 16,2 10-1-16,-2-1 1 0,2 3-2 0,-2-4-5 15,1-6 0-15,3-2 3 0,-1-1 1 16,1-7-7-16,0-3 6 0,0-5 1 16,2-3 10-16,-1-2 6 0,-1-7-6 0,0-2 2 15,0-7-5-15,4-1-2 0,0 0-3 16,-10-20 1-16,7 2-4 0,3-5 3 15,3-6-5-15,3-10 1 0,2-9-3 0,3 0-1 16,3-1-1-16,4 3 1 0,8-13-9 16,-2 15 6-16,0 8 0 0,-1 4 3 15,-2 9-5-15,2 3 2 0,-4 3-2 16,0 7-1-16,-2 1 3 0,-4 7 1 0,0 1-1 16,-5 4 1-16,-2 3-1 0,-4 4 1 15,-2-1-3-15,-4 7-6 0,-6 4-15 16,0 0-10-16,-6 3-17 0,2-2-11 15,-1-2-16-15,2-2-12 0,0 0-9 0,5-5-23 16,2-8-27-16,4 0-11 0,2-4-3 16,0 0 6-16,0 0 13 0,20-25 14 0,-7 11 15 15,2-7 9-15,0-4 15 0,2-4 11 16,0 1 14-16,1-3 16 0,0 0 20 16,-1 2 12-16,-3 2 10 0,-1 4 14 0,-2 4 14 15,-1 0 4-15,-2 4 3 0,0 3 8 16,-2 5 5-16,0 4 4 0,-6 3-7 15,0 0 5-15,8 16-7 0,-8-4-8 16,2 4 5-16,-2 5-6 0,-2 3 3 0,2-2-3 16,-2 5-15-16,-2 0 8 0,2-2-3 15,-2 0-1-15,0-7-2 0,-2-1 2 0,0-3 5 16,0-1-5-16,0-5-1 0,2-4 3 16,-2-3-3-16,6-1-2 15,0 0-10-15,-9-13 7 0,9 5-2 0,2-1 4 16,5-4-3-16,-1 1-4 0,2-1-2 0,2 1 2 15,2 3-1-15,-2 2-2 0,3 1 5 16,0 1-7-16,-1 5 2 0,-1 2 0 16,3 7-1-16,0-2 3 0,0 5-1 15,3 1-2-15,-2 0 1 0,2 2-1 0,-1 0 0 16,2-1 3-16,-2-3-2 0,-2-1-1 16,-2 1-1-16,1-3 13 0,-3-1 5 0,1-5 2 15,-4-2-2-15,1-2-4 0,-2-3 0 16,-2-1-3-16,-2-3 0 0,-2-1-8 15,0-1 7-15,0-1-3 0,-2 0-3 0,2-1-12 16,-2 4-2-16,0-3-11 0,2 3-15 16,0 0-26-16,0 0-17 0,0 2-11 15,2 0-6-15,2-1-4 0,2 2-3 0,4 1 1 16,0-1 9-16,2 1 10 0,1 3 7 16,2 1 7-16,0 1 7 0,1 0 8 15,2 3 6-15,1 0 4 0,-2 3 11 16,0 1 4-16,1 0 4 0,2 4 10 0,-2-1 0 15,-2 4 7-15,0-1 6 0,-1 0 2 16,-2 3 0-16,0 1 9 0,-3-4 3 16,-2 2 10-16,0-1 7 0,-4-3 13 15,-2 0 22-15,0 1 12 0,-4-5 10 0,-2 2 3 16,-1-6-2-16,-2-2 1 0,-1 2-2 16,8-3-4-16,-12-7-5 0,5 1-11 15,3-4-5-15,2-2-5 0,2-4-7 0,0-2-8 16,6-3-8-16,3-1-13 0,1-3-27 15,5 1-42-15,0-6-57 0,2-2-462 16,6-4 193-16,0 2 127 0</inkml:trace>
  <inkml:trace contextRef="#ctx0" brushRef="#br0" timeOffset="21505.5028">29139 5401 91 0,'0'0'170'0,"0"0"0"15,9 27-5-15,-2-5-7 0,-3 9 3 16,2 6-12-16,0 12-7 0,-2 9-12 0,3 20-7 15,0 4-10-15,-3 0-5 0,-2 0-3 16,0 0-3-16,0 0-1 0,0-14-4 16,-4-7-3-16,0 0-8 0,-2-1-1 15,0-4-9-15,-6 0-6 0,6-5-15 0,-2-4 0 16,0-6-5-16,0-2-6 0,2-6-6 16,-1-6-8-16,1-2-18 0,2-4-12 15,-3-2-17-15,3-3-27 0,2 1-23 0,-2-3-32 16,2-3-46-16,0 1-55 0,0-4-551 15,0-3 255-15,2 0 169 0</inkml:trace>
  <inkml:trace contextRef="#ctx0" brushRef="#br0" timeOffset="22284.4463">28937 7524 20 0,'-2'-5'125'0,"-3"-1"-12"0,1 2-4 16,-5 1 0-16,-6 3-2 0,-1 1 0 15,-10 7-1-15,-8 4 6 0,-4 7-4 16,-4 5-6-16,-13 12-3 0,0 7-12 16,4-1 0-16,7 3-10 0,3 1-3 0,11-6-7 15,10-2-8-15,4 1-5 0,6-6-2 16,6-1-3-16,6-1-3 0,4 5-8 16,10-4-4-16,8 4-2 0,4-7-2 0,6-2-3 15,5-2-1-15,2-4-4 0,1-4-9 16,1-3-7-16,-5-2-12 0,-2-2-19 15,2-4-19-15,-6 0-28 0,-3-3-24 0,-1 2-28 16,-2-5-28-16,-3 0-385 0,-5 0 183 16,2-2 120-16</inkml:trace>
  <inkml:trace contextRef="#ctx0" brushRef="#br0" timeOffset="22819.0679">29385 7863 69 0,'0'0'143'0,"0"0"-10"0,0 0-9 16,-2 23-11-16,0-13-10 0,-2 5-9 15,0 1-11-15,0-1-5 0,-1 2-13 0,-2 0-4 16,1 0-10-16,2 0-1 0,-4-2-5 15,1-2-4-15,1 0-9 0,0 2 0 16,1-6-3-16,1 1-4 0,0-4-1 16,-3-1-3-16,3-2-1 0,4-3-2 0,0 0-3 15,-8-11 0-15,8 2-4 0,-2-1 0 16,4 1-5-16,-2-4 3 0,4-2-1 16,0 5 1-16,2-4-5 0,-1 5 2 0,3-2-4 15,-1 3 2-15,3 2-1 0,-1 2 3 16,3 1-4-16,2 3 2 0,-2 0 1 15,0 5-4-15,3-1 3 0,0 3-1 0,0 3 1 16,4 0 2-16,0 1 2 0,0-1 7 16,-2-3 12-16,-2 3 5 0,4-2 3 15,-4-1 8-15,-1-2 11 0,4-3 9 16,-4 1 0-16,1-6 8 0,0 0 0 0,0-1 0 16,-1-3-4-16,2-4-4 0,-4 2-4 15,1-2-7-15,-3-3-5 0,1-1-4 0,0-2-4 16,-5-2-4-16,-2 2-4 0,2 0-4 15,-4 0-1-15,-2 1-6 0,2 4-1 16,-4-2-7-16,0 3-19 0,0 0-17 16,-4 4-23-16,0 0-25 0,-3 1-33 0,3 4-27 15,-5 0-31-15,5-1-34 0,6 3-462 16,-15 3 224-16,15-3 148 0</inkml:trace>
  <inkml:trace contextRef="#ctx0" brushRef="#br0" timeOffset="23317.5042">29989 7814 37 0,'-2'10'124'16,"2"-2"-9"-16,-2 7-12 0,0-2-8 15,-2 5-12-15,2-2-2 0,0 3-10 16,0 0-11-16,-2 0-4 0,2 0-6 15,-2-1-10-15,0-2-4 0,0-1-7 0,0-2 5 16,-1 2-19-16,1-6-8 0,0-2-6 16,-3 2-2-16,1-6-10 0,2-2 6 15,4-1-5-15,0 0 6 0,-15-8-2 16,13 1 1-16,0 0 11 0,2-3-10 0,0-2 1 16,2-1 0-16,2 2-2 0,0-2 1 15,2 1-1-15,3 1 0 0,-1 0 3 16,1 3 1-16,0 1 0 0,3 1-2 0,-2 0 2 15,2 4-2-15,2 4 3 0,-1-2-4 16,2 4 4-16,2 0 4 0,-1 1-2 0,2 1 5 16,-2 0 1-16,2-1 5 15,0 3 1-15,1-4 3 0,-1 2 12 0,-2-3-4 16,2 1 4-16,-2-2 8 0,-1-4 14 16,2 1 0-16,-2-5 16 0,-3-2 1 15,-2-2 3-15,4-1-7 0,-4-2 4 0,-1-2-6 16,-3-1-4-16,-2-2-5 0,1-5-6 15,-1 2-4-15,-4 2-5 0,0-5-2 0,0 5-6 16,-2-2-4-16,0 4-1 0,-1-2-10 16,-1 0-15-16,0 3-29 0,2 1-28 15,-3 0-35-15,3 1-34 0,-2-3-456 16,0 3 198-16,0-3 130 0</inkml:trace>
  <inkml:trace contextRef="#ctx0" brushRef="#br0" timeOffset="23825.1836">30058 5482 92 0,'34'23'121'0,"0"2"-1"0,4-1-4 16,17 13-4-16,4 0-7 0,5 2-7 15,5 3-5-15,14 12-4 0,6-1-5 16,2 0 4-16,2 0-10 0,0-3-6 0,-4 1 5 16,-17-11-8-16,-4-1-4 0,-2-7-4 15,-10 0-8-15,-9-7 4 0,-11-5-2 16,-6-2-5-16,-4-3-3 0,-5-3-3 0,-3-1-1 15,0-3-3-15,-4-1-3 0,-1 1-3 16,0-1-4-16,-3-1-4 0,1-2-4 16,-3 2-16-16,1-2-24 0,-2 0-29 0,-1 3-28 15,0-1-27-15,2 3-23 0,-4 1-41 16,0 0-362-16,4 3 180 0,-6 2 118 16</inkml:trace>
  <inkml:trace contextRef="#ctx0" brushRef="#br0" timeOffset="24574.6944">31193 7457 141 0,'0'0'150'15,"0"0"2"-15,0 0-7 0,0 0-6 0,-4 25-6 16,8-7-9-16,-4 3-8 0,4 4-13 15,0 1-7-15,0 5-9 0,0 2-7 16,3 5-9-16,-2-3-8 0,1 2-7 0,-2-7-4 16,0-2-2-16,0-3-6 0,-2-1-5 15,3-5 2-15,-3-3 6 0,2-2 1 16,-4-5-1-16,0-5-5 0,0-4 1 0,0 0-6 16,-6-16 6-16,1-1 3 0,-1-5 0 15,2-6 0-15,-2 0-1 0,-3-8-4 16,2-4-3-16,1-2-6 0,2-1-5 15,0-1-1-15,2 2-3 0,0 2 3 0,4 1-5 16,2 2-1-16,2 2-2 0,2 5 0 16,6 3-5-16,2 5-2 0,3 2 1 15,1 5-3-15,2 2 1 0,2 3-2 16,0 4-1-16,-3 4 1 0,-1 2-3 0,0 5-1 16,-4 1 2-16,-2 1-1 0,-4 4-1 15,-1 2 2-15,-7 1 0 0,-4-1-6 0,-5 2 6 16,-3 3-2-16,-6-2 1 0,0 2-4 15,-6-4 4-15,-1 4 1 0,4-3 0 16,0 1 0-16,1-4-1 0,0-2 1 0,4 2 0 16,1-3-4-16,2 3 1 0,0-3 2 15,5 3-3-15,2 1 5 0,4 1 0 16,2-1 0-16,2 3 0 0,7 2-2 16,-1 3 3-16,6-2-2 0,-2 3-1 15,6-1 1-15,-2 1-1 0,1 1-2 0,0 0 2 16,0-2-1-16,-3-2-2 0,0-1 0 15,-1 1 2-15,-2-1-2 0,-1 0-7 0,-1-4-9 16,-3-2-10-16,1 1-9 0,-2-1-15 16,1-3-14-16,-4 0-17 0,2-1-12 15,-2 0-17-15,0 0-28 0,3-3-29 0,-4-1-44 16,1 0-456-16,0-2 226 0,-4-2 149 16</inkml:trace>
  <inkml:trace contextRef="#ctx0" brushRef="#br0" timeOffset="25496.9627">31982 7478 33 0,'3'-4'110'0,"-3"4"-10"0,2-7-5 0,-2 7-6 15,0-6-1-15,0 6-2 0,2-5-2 16,-2 5-5-16,0 0-6 0,-2-7 0 15,2 7-13-15,-7-5-2 0,7 5-1 0,-10 3-3 16,10-3 3-16,-20 6-3 0,10-2 3 16,-2 2-6-16,0 0 3 0,0 3-4 15,2-5 0-15,-1 2 0 0,0-2-4 16,3 3 1-16,-1-4-6 0,1 2 0 0,4-1-4 16,-2 0-1-16,-1-2 1 0,2 2-4 15,-1-3-1-15,2 4 0 0,4-5 1 16,0 0-5-16,-8 1-1 0,8-1-1 15,0 0-5-15,0 0-2 0,0 0 0 0,0 0-2 16,0 0 0-16,0 0-4 0,4-15-2 16,-4 15 1-16,4-10-1 0,-2 6-3 0,-2-1 2 15,2-1-1-15,-2 6-3 16,4-7 0-16,-2 4-2 0,-2 3 2 0,2-4 0 16,-2 4 10-16,0 0 5 0,0 0 5 0,0 22 0 15,-2-11-1-15,0 4 3 0,0 1-5 16,-2 3 2-16,0 2-2 0,0 4-3 15,-2 1-2-15,-1 1-2 0,0-1-1 16,3 1-1-16,-2 0 1 0,2-5-6 16,0 2 1-16,-3-7 0 0,5 2-3 0,-2-5-2 15,2 1-2-15,-2-6-1 0,4-2-2 16,-2-2-1-16,2-5 0 0,0 0-3 16,0 0 2-16,-2-24-1 0,2 11 2 0,0-4-1 15,2-6-3-15,2-1 1 0,0-1 2 16,0 0 1-16,3-1-3 0,-3 1 1 15,2 2 0-15,0 2 0 0,1 3-3 16,0 3 4-16,1 2-4 0,0 4 5 0,0 0-2 16,1 4 0-16,0 3 1 0,1 4 4 15,1 2-4-15,1 3 0 0,3 5 2 0,2 0 2 16,0 1-1-16,0 2-2 0,2 0 1 16,0-2 2-16,0 3 0 0,1-2 0 15,-2-6 0-15,-3 4-1 0,2-4 2 16,-2-3-1-16,1-1-2 0,0 0 6 0,-4-6-3 15,-2-2-2-15,4-2 0 0,-4-1 3 16,-1-3-3-16,-1-1 2 0,-2-3-1 16,1 2 0-16,-3-2-3 0,-2 1 2 15,3 1-3-15,-3-1 2 0,-2 4-2 0,4-1-7 16,-4 2-11-16,2-1-16 0,-2 1-23 16,2 1-20-16,-2-1-26 0,2 2-21 15,-2 2-4-15,0 4-6 0,2-7-15 16,-2 7-10-16,2-4-373 0,-2 4 182 0,6-4 119 15</inkml:trace>
  <inkml:trace contextRef="#ctx0" brushRef="#br0" timeOffset="25895.53">32289 7502 518 0,'0'0'-12'0,"9"-3"10"0,-9 3 11 15,10 0 3-15,-10 0 22 0,6 3 1 16,-6 2 7-16,2 3 4 0,-2-1 2 16,0 5-1-16,0 1 4 0,0 3 3 0,2-1-8 15,-2 4-1-15,-2-3-5 0,2 3-9 16,0 2 1-16,0-5-1 0,-2 0-6 15,2-2-5-15,0-4 3 0,0 2-6 0,0-3 2 16,0 1-2-16,0-4 3 0,0-6-3 16,0 0-7-16,0 0 1 0,0 0 5 15,0 0-7-15,2-19 0 0,0 9 0 16,1-1 4-16,2-2-8 0,1-2 0 0,0 3-2 16,0-1 8-16,2 1-11 0,-1 2 0 15,2 3 6-15,1-1-7 0,1 3 5 16,-1 4-4-16,3-1 5 0,-2 4-9 15,3 1-2-15,-1 3-2 0,2 3 1 0,0-2 5 16,-1 5-7-16,4-2 2 0,-4 1 2 16,1-4-1-16,-2 3 3 0,2-4 3 0,-5-3-3 15,3-1 3-15,-2-4 2 0,-3-1 6 16,2-7-6-16,-6 1 1 0,6-6 7 16,-6 1-8-16,-2-5 0 0,0-1 0 15,-2-1 3-15,0-1-4 0,-2-3-1 0,-2-4-6 16,-2 3-10-16,0-1-18 0,-4-3-18 15,0 1-23-15,-7-2-42 0,0-1-243 16,-4-4 123-16,-9 0 80 0</inkml:trace>
  <inkml:trace contextRef="#ctx0" brushRef="#br0" timeOffset="26599.0445">30880 4392 92 0,'46'22'95'0,"7"0"-1"0,15 13 0 15,27 11-6-15,6 7-2 0,10 8 0 0,5 13 2 16,23 30-4-16,2 9-3 0,-10 17-3 16,-7 7-3-16,-1 8 0 0,-8 3 3 15,-8 9 4-15,-7 4-4 0,-4 6 7 16,-15 8-7-16,-8 0 2 0,-16 2-1 0,-19-32-2 16,-12 5 3-16,-10 4 0 0,-12 5 2 0,-8 2-1 15,-10 4-9-15,-10-4-1 16,-7-1 1-16,-11 31 3 0,-1-40-5 0,-1-10-2 15,-5-1-1-15,0-6 0 0,0-5 10 16,-4-1 4-16,1-4 8 0,-3-4 1 0,-3-6-6 16,1-6-4-16,0-6-7 0,2-5-6 15,-2-10-5-15,4 1-9 0,0-6-11 16,11-20-6-16,1-2-3 0,3-4-3 16,2-1-3-16,9-14 0 0,3-8-7 0,8-7 2 15,-2 1-7-15,4-9-1 0,4 1-1 16,-3-2 3-16,4-3-8 0,1-2-6 15,-1 0 1-15,3-2-6 0,0 0-5 0,0-2-6 16,1-1-3-16,0-1-15 0,1 0-7 16,0-3-10-16,2 2-11 0,2-5-14 15,-8 3-15-15,8-3-19 0,0 0-12 0,0 0-17 16,0 0-18-16,-13-5-19 0,13 5-8 16,-4-8-15-16,-1 4-20 0,3-2-473 15,-2 3 235-15,0-3 155 0</inkml:trace>
  <inkml:trace contextRef="#ctx0" brushRef="#br0" timeOffset="28275.2305">30069 10319 171 0,'0'-7'168'0,"2"2"-13"0,-2 5-10 16,3-3-6-16,-3 3-4 0,0 0-3 15,0 15-1-15,-3-2-13 0,3 6-4 0,-2 2-8 16,-3 4-7-16,3 4-9 0,-2-1-6 16,0 6-9-16,-2 2-6 0,2-1-9 15,-3 2-5-15,1-4-7 0,-1 4-4 16,3-4-3-16,-5-1-8 0,5-4-1 0,-2-1-7 16,2-2-8-16,0-4-17 0,2-2-11 15,-2-2-15-15,2 0-17 0,0-3-9 0,-4-1-23 16,6-4-18-16,-2 1-18 0,2-4-17 15,-2-3-8-15,2-3-10 0,0 0 0 16,0 0-303-16,-6-21 153 0,4 9 100 16</inkml:trace>
  <inkml:trace contextRef="#ctx0" brushRef="#br0" timeOffset="28797.3104">30050 10124 14 0,'2'-6'61'0,"-2"6"4"16,2-6 0-16,-2 6 2 0,2-5 2 16,-2 5-3-16,0 0 2 0,0 0 7 15,6-1 14-15,-6 1 3 0,0 0 8 16,12 12 1-16,-10-5 2 0,2-1-1 0,-2 3 0 15,2 2 0-15,-4 1-3 0,2 3 1 16,-4 4-1-16,0 4-1 0,0 4-5 16,-4 1-5-16,-1 9-7 0,-2-3-4 15,1 4-7-15,2 2-5 0,-3-1-4 0,3 1-5 16,-1 1-5-16,1-3-5 16,-3 2-4-16,5-4-5 0,0 2-5 0,-2-3-2 15,2-7 0-15,2-1-6 0,-4-2-2 0,0-3-3 16,2-1-5-16,2-3 3 0,-2-1-2 15,0-3-5-15,2 1 1 0,-2-2 0 16,2-4-8-16,0 1 8 0,0-1-4 16,2 1 1-16,-3-4-7 0,6-1 6 0,1-1-2 15,2-2-4-15,2 1 3 0,2-2-1 16,4-1 2-16,4 2-2 0,2-4 0 16,1 2 0-16,3 0-2 0,-2 0 1 0,4 2-1 15,3-2-2-15,1 0 3 0,0 1-3 16,-3 2 0-16,3-2-8 0,-2-1-6 15,-3 2-9-15,-2 0-12 0,-2 0-18 0,1 0-19 16,-6 2-24-16,4-2-36 16,-1-2-18-16,-7 1-25 0,3-1-517 0,0-1 235 15,-1-3 156-15</inkml:trace>
  <inkml:trace contextRef="#ctx0" brushRef="#br0" timeOffset="29175.0531">31041 10399 110 0,'-5'-6'145'0,"-1"0"-7"16,-3 3 0-16,-3 1-7 0,-4 4-6 15,0 1-5-15,-7 7-9 0,-1 0 0 0,4 3-10 16,-2 0-7-16,3 3-10 0,2-2-4 15,4 4-6-15,5-3-10 0,4 2-1 16,2 2-9-16,2-1-8 0,4-1 0 16,6 2-5-16,5 0-6 0,2 0-4 0,2-2-2 15,3 4 2-15,-4-4-6 0,-1-2-4 16,0 0-3-16,0 1-2 0,-5-1 1 0,-2-2 0 16,-4 1-2-16,-4-3-1 0,-2-2-1 15,-6 5 1-15,-8-4 2 0,-2 1-2 16,-8-1 0-16,-1-1 1 0,-3-3-2 0,1 0-5 15,-5-5 1-15,2 1-3 0,6-2-10 16,-4-2-28-16,7-1-29 0,1-1-25 16,4-4-30-16,6-1-39 0,0-3-462 15,6 1 210-15,4 0 138 0</inkml:trace>
  <inkml:trace contextRef="#ctx0" brushRef="#br0" timeOffset="29503.9549">31219 10449 60 0,'29'-6'133'0,"1"0"-16"0,0 2-7 15,-1 0-14-15,-2 3-15 0,3-1-2 0,-1 0-10 16,3 2-10-16,0-2-17 0,-1 0-15 0,-3 0-14 16,-2-2-9-16,-3 2-8 15,-4 1 2-15,-2-2-2 0,-7 0 4 0,-1-1 5 16,-3 2 9-16,-6 2 13 0,5-2 6 15,-5 2 10-15,0 0 13 0,0 0 13 0,-15 10 0 16,8-3 7-16,-1 3-5 0,0 1-2 16,-6 4 0-16,4 3 0 0,0 1-6 15,-3 0-4-15,4 3-5 0,-1 0-4 0,1 2-5 16,3-1-7-16,-2 2-1 0,2 0-5 16,-2 0-3-16,4-3-6 0,0 3-16 15,2-6-22-15,-2 0-26 0,2 0-35 16,0-3-36-16,0-1-38 0,0-2-392 15,2 0 184-15,2-5 122 0</inkml:trace>
  <inkml:trace contextRef="#ctx0" brushRef="#br0" timeOffset="30021.3311">32023 10519 26 0,'6'-1'169'0,"-4"-4"3"0,-2 5-1 15,0 0-3-15,0 0-10 0,0 13-10 16,-2-5-12-16,-2 4-17 0,2 4-8 0,-4-4-12 16,1 6-7-16,0-2-9 0,1 4-9 15,0-3-9-15,2-2-5 0,-2 0-9 16,0-2-1-16,2-1-7 0,0-3-4 16,2 1-3-16,0-4-3 0,0-6-5 0,2 3-2 15,-2-3-4-15,0 0-1 0,8-15-2 16,-4 8-5-16,2-5-1 0,1-1-1 15,0 0-1-15,3-2-3 0,-2-1 1 16,1 5-2-16,-1-3-2 0,-1 3 4 0,-1 2-8 16,3 1 0-16,-1 2 1 0,-2 2 0 15,2 1 0-15,6 3-1 0,-6-2-1 16,-8 2-2-16,16 3-1 0,-2 1 3 0,-4 0-7 16,3-2 1-16,-3 2 2 0,5-3-2 15,0-1 0-15,4-1 1 0,-2-3 1 16,6-2 4-16,-1-5 0 0,-2-1-2 0,2-3 0 15,3-4 5-15,-4-1-1 0,2-4 0 16,-7 5 6-16,0 0 5 0,-3 2 13 16,-2 2 9-16,-1 3 7 0,-1 3-3 15,-5 1 0-15,-2 6 1 0,-2 2 1 0,0 0 0 16,-6 23-4-16,-1-8-3 0,-3 8-3 16,2 0-4-16,-6 6-1 0,6 3-3 15,-2 2-4-15,-1-1-17 0,0-1-18 0,-1 3-22 16,1-6-32-16,1 1-33 0,-3 2-35 15,2-7-29-15,-1 2-33 0,-4-6-503 16,4 1 239-16,-3-3 158 0</inkml:trace>
  <inkml:trace contextRef="#ctx0" brushRef="#br0" timeOffset="30281.2136">30244 11279 151 0,'-35'6'213'0,"11"-6"-15"0,14 2-14 16,8-4-5-16,2 2-6 0,0 0-5 16,50-12-10-16,-7 5-17 0,16-2-13 15,30-3-9-15,13-1-11 0,24-2-10 16,5 1-8-16,3 0-9 0,0 0-10 0,-1 1-6 16,-27 4-6-16,-3 0-6 0,-6-1-4 15,-8 2-6-15,-19 3-7 0,-15-1-9 0,-10 3-21 16,-5-2-12-16,-10 1-24 15,-2 2-26-15,-10-1-26 0,-3 3-27 0,-7 0-34 16,-1 0-28-16,-7 0-510 0,0 0 232 16,-13 9 152-16</inkml:trace>
  <inkml:trace contextRef="#ctx0" brushRef="#br0" timeOffset="30755.946">30292 11583 12 0,'6'-24'174'15,"-4"5"-5"-15,-2 4-3 0,0-1-6 16,-2 7-6-16,0-2-12 0,-2 3-6 0,-6 2-8 15,2 3-7-15,-4 4-5 0,-8 4 0 16,-3 4-11-16,-7 7 2 0,-6 7-7 16,-1 2-4-16,1 5-8 0,-9 13-12 15,9-3-5-15,6-6-7 0,7 2-5 16,2 2-10-16,8-5-8 0,7-2 1 0,2-3-5 16,4-1-4-16,2-3-6 0,6 0-3 15,1-5-5-15,5-2-5 0,4-3-4 16,0-6-6-16,6-2-2 0,-5-4-1 0,4-2-2 15,-2-2-3-15,5-4 0 0,-5 3 1 16,-2-1-2-16,0 0 2 0,-2 1 2 0,-2 1-1 16,-3-3 1-16,1 5-2 0,-2 2 3 15,-1 1 0-15,-1 5-1 0,-1-1-3 16,1 2 0-16,1 1 2 0,-1 1-8 16,-1 2-7-16,0-1-15 0,4 1-18 0,-4-1-17 15,2-1-21-15,3 0-21 0,-2-1-27 16,1-3-26-16,-1-3-31 0,1-1-406 15,4-3 203-15,-4 0 135 0</inkml:trace>
  <inkml:trace contextRef="#ctx0" brushRef="#br0" timeOffset="31213.7043">30787 11815 16 0,'-2'13'197'16,"-3"2"-4"-16,1 4-9 0,-1 2-10 0,-3 5-10 15,4-1-17-15,-2 5-13 0,-1-4-15 16,1 0-10-16,2 3-11 0,-3-4-12 16,3-2-6-16,0-1-11 0,1-3-7 15,-1-3-9-15,2-1-2 0,0-3-11 0,0-5-2 16,2-2-3-16,0-5-4 0,0 0-4 16,0 0-3-16,0-24 9 0,4 6 1 15,-2-7 1-15,2 0-3 0,1-6-1 16,1-7 1-16,1 0-5 0,1-1 0 0,3 2-4 15,1 2-2-15,4 3-3 0,0 1 1 16,3 4-1-16,2 0-2 0,0 5-2 0,-1 4-1 16,-2 4-2-16,2 0-1 0,-6 5 0 15,1 3-1-15,-2 2 0 0,-2 2-2 16,-5 4 0-16,-6-2 0 0,2 10-2 16,-6-1 0-16,-5 5-1 0,-3 0 1 0,-1 7-1 15,-2-5 4-15,1 3 1 0,-2 2 1 16,2-2 2-16,1 4-3 0,4-2 2 0,1 0-2 15,4 2 0-15,0-7-2 0,4 3-1 16,2 4-3-16,2-6 2 0,2 3-1 16,5-1-6-16,2-2-17 0,-1 0-14 15,0-1-22-15,2-5-17 0,-2 1-22 0,1-3-23 16,2-2-27-16,-2 2-25 0,-1-6-24 16,0-2-427-16,0-1 211 0,-2-1 139 15</inkml:trace>
  <inkml:trace contextRef="#ctx0" brushRef="#br0" timeOffset="31496.9124">31248 11854 40 0,'4'-5'158'0,"0"3"1"0,-4 2-1 0,0 0 5 15,0 0 1-15,9 11-7 0,-9 1-4 16,2-1-8-16,0 4-10 0,2 3-15 16,-1 1-7-16,1-1-12 0,2 6-9 0,2-3-10 15,0-1-9-15,4 1-4 0,-2-1-3 16,0-4-2-16,6-2 2 0,-4-4-2 15,3-1 11-15,2-3 3 0,0-4 4 0,-1-4 3 16,2-4 2-16,-1-6-2 0,-1-3-1 16,-2-2-4-16,-4-4-3 0,-2-2-11 15,-2-1-9-15,-4-4 1 0,-2 2-21 16,-2 1 7-16,-2 1-7 0,-4-1-4 0,0 0-22 16,-5 0-16-16,-2 1-33 0,-4 1-19 15,0-3-39-15,-2 1-42 0,1 3-51 16,0-1-56-16,-8 1-656 0,5-1 306 0,-9-4 202 15</inkml:trace>
  <inkml:trace contextRef="#ctx0" brushRef="#br0" timeOffset="32809.045">31396 8180 79 0,'-13'2'78'16,"1"-2"-5"-16,1 0-2 0,-2 0-5 15,3 0-3-15,-3-2-3 0,3-2-8 16,-4-2-4-16,2-1-1 0,0-3 2 15,-1 0 0-15,0-3 1 0,0-4-2 0,3 0-5 16,-3-3 0-16,2 0-1 0,-1-4 2 16,1 0-3-16,-2-4 1 0,1-3-2 15,1-3 9-15,3 0-5 0,-1-3 0 16,5 1 22-16,-1-4-4 0,3 0-6 0,0-2-6 16,2-3-1-16,4-7-3 0,1 1-6 15,2-5 0-15,-1-1-1 0,4-15-6 0,3-2-4 16,2 1 0-16,2 3-6 0,1 3 6 15,-2 9-4-15,0 11 0 0,3 1-1 16,3 5-8-16,-2-2 5 0,6 1-2 16,4 7-4-16,-1-1-3 0,16-10 0 0,-5 13 0 15,0 7 0-15,5 2-1 0,19-2-3 16,1 2 1-16,-6 6 0 0,-5 5-2 16,4 5 0-16,3 2-1 0,3 5 2 15,2 2 0-15,0 4-4 0,18 4 1 0,-3 1-1 16,-5 5 0-16,-2 2 2 0,-15-2-1 15,7 9 1-15,-13-2-4 0,-7 0 4 0,-3 2 0 16,9 13 1-16,-3 2-3 0,-13-2 3 16,-6-1-1-16,-3 3-2 0,-3 1 2 15,-6 4-2-15,0 2 1 0,-4 4-2 16,-5 1 2-16,-5 0-3 0,-4 5 2 0,-2 0 0 16,-5 21 0-16,-5-5 1 0,-4 0-1 15,-6-3-2-15,1-2 2 0,-7-5-2 0,-2-1-1 16,-1-1 0-16,-3-10-7 0,-4 3 2 15,-2-6 1-15,-3-1-5 0,-3-8-2 16,1-7-10-16,5-6-10 0,0-4-10 16,1-1-19-16,-3-3-28 0,9-4-22 0,-5 1-31 15,2-4-451-15,1-5 201 0,3 1 132 16</inkml:trace>
  <inkml:trace contextRef="#ctx0" brushRef="#br0" timeOffset="41116.7923">30941 11721 31 0,'0'0'46'16,"0"0"-4"-16,0 0-4 0,4 4-6 16,-4-4-2-16,0 0-6 0,0 0-6 0,0 0-13 15,0 0-11-15,13-6-16 0,-13 6-59 16,4-4 27-16,-4 4 18 0</inkml:trace>
  <inkml:trace contextRef="#ctx0" brushRef="#br0" timeOffset="42492.9569">26580 10701 85 0,'3'-5'193'0,"-3"5"-6"0,0 0-9 0,0 0-12 15,0 0-7-15,-7 30-11 0,3-5-1 16,-2 10-11-16,-1 3-7 0,-1 2-9 16,0 10-12-16,1 3-10 0,-2 0-8 15,1 21-7-15,2-11-6 0,0-8-11 0,-1-1-8 16,1-2-6-16,-1-5-11 0,1-5-11 15,0-2-14-15,-1-4-14 0,3-7-20 0,0-2-14 16,0-4-20-16,2-7-11 0,0-1-16 16,0-7 7-16,2-4 1 0,0-4 4 15,0 0 9-15,-3-29 3 0,6 3 4 16,-3-9 7-16,0-8 4 0,4-12 6 0,-2-6 5 16,2-22 2-16,4 3-2 0,1 2 7 15,-1 4 4-15,7 17 4 0,-2 7 4 16,3 5-1-16,6 3 17 0,5 3 5 15,11-7-1-15,0 10 2 0,-1 10 1 0,1 5 4 16,-2 5 0-16,-5 6 2 0,-1 4 3 16,-4 4 1-16,-5 4 3 0,0 7-2 0,-6 4 1 15,-5 5 0-15,-6 7-3 0,-6 1-2 16,-2 3-1-16,-6 7-1 0,-10 4 0 16,-1-1-2-16,-4 3 2 0,0-2 2 15,-1-3 4-15,-1 1-2 0,1-4 5 0,5-7-2 16,4 1-5-16,5-3 4 0,1 0 0 15,7-2-3-15,4 0 0 0,2 1 0 0,4 1 0 16,7 2-3-16,3-1-2 0,4 1 1 16,1-2-3-16,2 0 1 0,4 0-2 15,-1 0-3-15,0-5-2 0,-1 3-1 0,1-5-4 16,-4 1-12-16,0-6-17 0,-5 3-16 16,2-6-25-16,-6 2-11 0,1-3-24 15,-1-1-19-15,0-2-16 0,-1-4-16 16,1-4-361-16,2 0 175 0,2-6 115 0</inkml:trace>
  <inkml:trace contextRef="#ctx0" brushRef="#br0" timeOffset="43339.3902">27573 11011 41 0,'4'-15'139'0,"3"5"2"16,-5 2-8-16,0 2 1 0,0 3-2 15,-2 3-4-15,0 0-4 0,0 0-5 0,0 0-8 16,-6 24-8-16,2-10-10 0,-3 1-7 15,1 2-7-15,0 2-11 0,-2-2-6 0,0 1-3 16,2-2-5-16,-2 1-8 0,2-3-1 16,2-3-4-16,-3 2-4 0,0-6-6 15,3-2-1-15,-2-3 0 0,6-2-4 16,0 0-3-16,-19-10-3 0,17 1-4 0,0 0-4 16,0-2 1-16,4-2-4 0,0 2 1 15,4-1-4-15,-2 3 3 0,7 0-1 16,-1 3-2-16,4 2 3 0,-2 4-2 15,5 3-1-15,0 1 0 0,4 7-3 0,-2-3 3 16,4 5 0-16,1-1-2 0,-3 2-2 16,0 2 1-16,4-4 0 0,-3 2-1 0,1-4 1 15,-2 1-1-15,0-2 0 0,-1-3 0 16,-2-2 2-16,0-4 5 0,-2-2 2 16,1-1 5-16,-4-3 0 0,0-4-2 15,-1-1 0-15,-2-3-4 0,0 0 1 0,-6-4-5 16,0-1 3-16,0 1-3 0,-2 1-1 15,0 0-5-15,-2 4-8 0,2-4-10 16,-2 6-14-16,-2-3-19 0,2 3-19 0,2 1-12 16,-2 2-19-16,2 1-13 0,3 0 2 15,-1 1 9-15,2 2 8 0,1-2 9 16,1 4 10-16,3-2 6 0,-3 2 10 0,2 4 14 16,4-2 6-16,-4 4 20 0,0 3 21 15,1 0 16-15,2 0 13 0,-5 5 15 16,-1-1 5-16,-3 5 7 0,-2 0 1 15,0-1 3-15,-2 3 2 0,-2 1 0 0,-2-1-2 16,-3 0-2-16,3 1-5 0,-2-3-6 16,2-3-4-16,0 0 1 0,-1-3-2 0,1-1-5 15,-1-5-4-15,1-2-4 0,4-2-2 16,0 0-8-16,0 0 2 0,0-18-5 16,2 5 0-16,3 1-2 0,-1-2-1 15,0 1-1-15,3-2-5 0,1 2 2 0,-2 2-2 16,5 0-1-16,-5 2-1 0,5 0 1 15,-2 4 5-15,-1 1-4 0,2 4 2 16,1 2-1-16,2 4 2 0,-1 1-5 16,3 0 1-16,0 4 1 0,4-1-4 0,-1 5 3 15,0-5 1-15,1 5-2 0,0-7-1 16,2 5 6-16,-1-6 2 0,-2-2 8 0,0 1 10 16,1-4 5-16,-3-4 8 0,2-2 1 15,-2-2 0-15,-1-1 2 0,0-5-6 16,-2-1 1-16,-3-5-7 0,1-3-3 15,-5 1-5-15,-1-3-2 0,-3 2 0 0,0 1-7 16,0 0 1-16,0 1-2 0,-4 3-1 16,2 3-5-16,0-2-12 0,0 2-11 15,0 4-21-15,-2-3-22 0,0 5-25 16,0 1-25-16,0 1-20 0,2 5-34 0,0 0-38 16,0 0-574-16,0 0 263 0,10 24 172 15</inkml:trace>
  <inkml:trace contextRef="#ctx0" brushRef="#br0" timeOffset="44132.9563">28769 11289 222 0,'-6'7'221'0,"2"-2"-14"0,0 1-7 15,2 2-3-15,0-2-10 0,4 4-9 16,2-4-12-16,2 1-12 0,4 0-13 15,8 1-11-15,3 1-15 0,2-2-10 0,6-1-12 16,1-1-10-16,2 1-8 0,-1-1-9 16,-1 1-4-16,0 0-8 0,-3-3-5 15,1 3-3-15,-7-2-4 0,-2 0-6 0,-2-2-2 16,0 2-2-16,-2 0-6 0,-3-3-5 16,-3 1 2-16,-2 2-4 0,-5 0-4 15,0 0-10-15,-2-4-10 0,0 0-6 16,0 0-16-16,-9 6-14 0,9-6-11 0,-11 0-7 15,11 0-4-15,-16-4-5 0,7-1 0 16,0 0 4-16,1-1 6 0,-2-1 0 0,-1-3 7 16,1-1 6-16,-1-1 6 0,0-1 5 15,-1 0-6-15,1 1 16 0,0-1 5 16,-1-1 7-16,1 3 7 0,3-1 6 16,-3 1 9-16,2 2 12 0,1 1 3 0,2 0 2 15,0 1 3-15,0 1 4 0,0 0-2 16,0 0-1-16,0 3 1 0,4-1-1 15,-2 0-1-15,4 4-1 0,-4-4-1 16,4 4 2-16,0 0 0 0,0 0-1 0,0 0-5 16,18 14 3-16,-6-7-3 0,-2 3-2 15,2 1-6-15,1-1 3 0,4 3-3 0,0 3 0 16,0-2-7-16,0 1 4 0,0-1-2 16,0 1-1-16,-2-1 1 0,-1 1-4 15,-1 1 2-15,-2 0-2 0,-1-2 0 16,-2 1 2-16,-1 2 1 0,-2-2 0 0,-3 3-5 15,-4 1 6-15,0 0 4 0,-6 2-3 16,0 1 4-16,-4 0 1 0,-1-1 0 16,-2 0-1-16,-2 1-1 0,0-5 1 15,0 1-1-15,1-1 0 0,-2-4-1 0,4 1-1 16,1-3 4-16,2 1-6 0,1-4 0 16,1-5-2-16,3-1 0 0,0 0-1 0,6-2-6 15,0 0 5-15,-8-10-1 0,6 5-2 16,-2-5 0-16,4-2 0 0,4-1-2 15,-2-7 0-15,-2 0 0 0,0-3-1 16,0-3-2-16,-2-5 1 0,2 1 3 0,-4-2-4 16,0-6 3-16,2 8-4 0,-4-4 3 15,2 4-5-15,0 1 5 0,-2 2-3 16,-1 1 0-16,1 1-8 0,-1 0-7 0,1 3-6 16,0 1-15-16,-1 3-13 0,-1-1-19 15,2 2-20-15,-3 3-25 0,2 0-20 16,-1-2-38-16,2 4-22 0,-2 4-30 0,1 0-468 15,-2 2 235-15,3 0 156 0</inkml:trace>
  <inkml:trace contextRef="#ctx0" brushRef="#br0" timeOffset="64603.4894">23708 7049 31 0,'5'-27'36'0,"-1"8"-2"15,0 0-3-15,0 3-5 0,-2 1-4 0,3 0 2 16,-1 1-3-16,2-1-2 0,0 2-3 15,3-2 0-15,0 1-3 0,1 1 0 16,2-3-1-16,8 3 1 0,1-2-3 0,9 2 0 16,2 0 1-16,5 1 6 0,9-1-2 15,10 1-1-15,27 1 5 0,4 2 0 16,10 0 2-16,4 6 3 0,3-1-2 16,4 4 3-16,6-2 0 0,22 8-4 0,0 1 2 15,1-1 0-15,5 4-3 0,1 1-4 16,1 1-1-16,-1-1 0 0,-6-1 0 15,-4 0-3-15,-23 1 2 0,1-4 3 0,-4 2-1 16,4 1-5-16,-4-3 0 0,0 1 0 16,-6 2-2-16,-2-4 0 0,-4 1 0 15,-8-1 6-15,-2 2-10 0,-15-3-1 0,-11-1 1 16,-4 0 1-16,-7-1 0 0,-1 0-2 16,-3 0-1-16,-3 1 3 0,-7-2-2 15,0 0-2-15,-4 0 0 0,-3 0 0 0,-2 0-1 16,-4-1 4-16,1 2-3 0,-4-2-2 15,2 1 0-15,-5 1 3 0,1-2-1 16,0 1-2-16,-4 0 2 0,-2 0-2 16,3 0-2-16,-2 0 3 0,-1 0-3 0,-1 1 3 15,-1-1 1-15,1 2-2 0,-2 0 1 16,1 0-4-16,-2 2 7 0,-2 1-6 16,2 1 2-16,-2 0-1 0,1 5 3 0,-2-2 1 15,1 3-4-15,-2 0 5 0,0 4 2 16,0 1 3-16,0 2 5 0,0 4 2 15,-2 3-1-15,2 5 9 0,-2 7 6 16,-2 1-2-16,2 5 0 0,-2 9 6 0,-2 5-2 16,0 18 2-16,-5 2 0 0,2 1 1 15,-1 3-4-15,0 0 4 0,-3-2-6 16,0-2 0-16,1 1-1 0,-1-6 6 0,3 0-2 16,0-12-1-16,-1-8-1 0,2-2 5 15,-1 2-3-15,0-1 4 0,2-1-5 16,-1-2-3-16,-2-2 4 0,3 0-1 15,-2-2-1-15,-1-1 4 0,1-1-3 0,-3-7-3 16,2-1 0-16,1-1-5 0,-2-3 0 16,2-3-4-16,-4-4-2 0,4-1-4 0,0-3 0 15,-1-1-1-15,1-2-10 0,-1-4-5 16,1-2-11-16,-1 0-22 0,-1-2-12 16,0-1-30-16,-6-2-29 0,2-2-34 15,-8-5-404-15,1-1 185 0,-9-1 123 0</inkml:trace>
  <inkml:trace contextRef="#ctx0" brushRef="#br0" timeOffset="65671.2744">23855 6881 51 0,'2'-9'85'15,"-2"0"-14"-15,0 5-2 0,2-2-5 0,-2 0-7 16,0 6-4-16,0 0 12 0,0 0 2 15,0 0-4-15,0 20 0 0,0-3 6 16,-2 6-4-16,0 8 2 0,2 7-5 0,-5 5-1 16,3 12-5-16,2 3 3 0,-4 26-1 15,4 7 4-15,-3 2 1 0,3 7 0 16,3 4-2-16,-3 5 1 0,-5 21 1 16,1-5-2-16,-2-2-6 0,-3-3 1 0,5-13-4 15,-6 16 1-15,-6-3-4 0,4-2-2 16,0-2 6-16,-6-4-1 0,2-18-1 0,1-2 1 15,-5-7-2-15,4-1-3 0,0-9-6 16,4-15 3-16,2-10-4 0,1-3-4 16,1-7-2-16,-1-6-1 0,5-5-3 0,-2 0-2 15,1-6-1-15,1-3-5 0,2-1 0 16,0-3-1-16,2-2-2 0,2-3 1 16,4-2-3-16,5 0-1 0,2-3 0 15,6-2-3-15,7-2-2 0,5-4 0 0,13-2 0 16,14-2 0-16,27-3-1 0,8-3-1 15,8-1 0-15,26 0 1 0,0-2 1 0,-17 4 1 16,19 0 2-16,-18 2 0 0,-4-1 3 16,4 5 1-16,-4-1 1 0,1 1-1 15,0-1 1-15,0 2-2 16,-2 0-1-16,0 0-2 0,-7 1-1 0,-1 1-1 16,-7 0-4-16,-16-2 1 0,-8 4 1 0,-7-2-3 15,5 2-1-15,-9-2 1 0,-7 2-2 0,0 0 0 16,-3 0 1-16,-4 0 0 0,-5 2-2 15,-3 0-2-15,-3-2-1 0,-1 2 0 16,-4 0 1-16,-4 0 2 0,-2-2 0 16,-1 2-1-16,0-2 4 0,-4 0 1 0,-1 1 8 15,0-1 5-15,-4 0-2 0,0 2 5 16,1-2 3-16,-3 0 0 0,-8 0 2 16,17 0-6-16,-10 2 1 0,-7-2-5 15,12 0-1-15,-12 0-3 0,10 0-3 0,-10 0-2 16,10 0-12-16,-10 0-17 0,0 0-18 15,8-4-27-15,-8 4-28 0,0 0-29 0,-2-9-28 16,2 9-29-16,-4-7-17 0,4 7-22 16,-7-8-10-16,5 6-494 0,2 2 245 15,-7-4 162-15</inkml:trace>
  <inkml:trace contextRef="#ctx0" brushRef="#br0" timeOffset="65803.9334">26786 9603 27 0,'0'0'117'0,"8"2"1"15,-4 0-5-15,-4-2-9 0,0 0-6 16,0 0-15-16,0 0-16 0,0 0-15 16,0 0-24-16,0 0-35 0,0 0-35 15,-10-14-216-15,4 10 88 0,-3-1 57 0</inkml:trace>
  <inkml:trace contextRef="#ctx0" brushRef="#br0" timeOffset="109074.9261">7537 8049 41 0,'-9'-24'104'0,"1"7"6"0,-4 2-6 0,0 2-12 16,0 3-5-16,-2 3-9 0,-6 3-7 15,-1 4-11-15,-7 4-3 0,-4 7 2 16,-1 6-6-16,-7 8-1 0,-9 15-2 0,3 4-6 16,3 2 1-16,11-4-4 0,7-6-6 15,4 2 0-15,6-3-2 0,6-4-12 16,5 0 9-16,2-2 0 0,8-1-6 0,5 5 4 15,6-1-3-15,9 0-5 0,3 2 5 16,5-3-6-16,2-2-4 0,13 10 3 16,-9-9-1-16,-2 0-2 0,-7-2-3 0,-1 1 0 15,-4-3-1-15,-5 1-2 0,-5 0-3 16,-2 4 4-16,-8-5 1 0,-6 5-7 16,-4-3 0-16,-5 5 2 0,-10 3-2 0,-6-1 0 15,-3 1 6-15,-4-4 1 0,-4-2 0 16,3-2 21-16,-5-7 1 0,6-3 5 15,4-3 2-15,3-7 5 0,3-3-2 0,6-4-8 16,1-4-1-16,2-4-3 16,6-5-4-16,3 1-5 0,4-3-1 0,4 1-2 15,5-1-5-15,4 2 2 0,2 2-3 16,1 2 0-16,6 4-1 0,1 6-1 0,2 6 2 16,3 9 1-16,1 12-3 0,-1 4 2 15,2 28-3-15,-3 1 2 0,-3 5-3 16,-6 1 2-16,-4-11-1 0,-4-7 0 15,1-3-1-15,-1-1-2 0,0-8 2 0,2-4-3 16,0-1-1-16,0-2-1 0,4-6-3 16,-4-6-13-16,1-1-19 0,-3-6-20 0,6-3-26 15,-4-3-28-15,-2-2-31 0,2-3-38 16,-6-2-415-16,-6 1 201 0,6-10 131 16</inkml:trace>
  <inkml:trace contextRef="#ctx0" brushRef="#br0" timeOffset="109413.3666">6753 8961 41 0,'-18'0'125'16,"-1"2"-16"-16,-11 5-3 0,-8 3-11 16,-15 7-10-16,-19 10 0 0,-7-1-6 0,2 3-2 15,-6 4-10-15,0-3-3 0,1 2-5 16,-1-3-2-16,10 1-7 0,0-6 3 16,7 1-3-16,13-7 1 0,13-5-10 15,7-1-5-15,5-3 0 0,2-3-3 0,8 0-6 16,3-1-4-16,2-1-1 0,4-2-3 15,5-2-6-15,4 0-22 0,0 0-28 0,-2 4-26 16,2-4-26-16,0 0-27 0,0 0-289 16,21 4 138-16,-16-2 91 0</inkml:trace>
  <inkml:trace contextRef="#ctx0" brushRef="#br0" timeOffset="109733.722">5852 9182 38 0,'-12'4'128'0,"-6"2"-19"0,2 1-10 0,-3 2 0 15,-5 5-11-15,1 2-17 0,-5 3-2 16,1 3-4-16,-2-1-8 16,1 0 2-16,0 2-7 0,3-4 4 0,-3 0-1 15,5 0-9-15,4-4 0 0,0-2-8 0,4 1 0 16,0-3-11-16,3-2-1 0,1 2-2 15,0 0-5-15,3-2-1 0,4 1 4 16,2 1-8-16,0 0 1 0,4 1 0 0,2 1-2 16,4 1-5-16,5-1 4 0,2 2-5 15,3-1 1-15,6-1 3 0,3 2-7 16,5 0 3-16,0 0 4 0,4-1-7 0,3-3-1 16,-2 3-4-16,3-3-21 0,-2 0-35 15,1 1-40-15,-3-4-347 0,2-1 151 16,-11-1 100-16</inkml:trace>
  <inkml:trace contextRef="#ctx0" brushRef="#br0" timeOffset="110426.0687">2778 9649 52 0,'0'0'113'0,"2"20"2"0,3-4 1 16,0 6-4-16,3 3-6 0,0 8-11 15,2 1-3-15,4 8-11 0,-2-1-1 16,1-2-1-16,-7-3-7 0,5-1-4 0,0-5 1 15,-3-3 3-15,-4-2 10 0,2-6 11 16,-2-5 10-16,-4-2-4 0,0-6-8 16,-8-5-10-16,8-1-4 0,-21-13-12 0,2-1 0 15,-2-11-6-15,-5-8-11 0,-12-21-3 16,2-7-7-16,3-11-6 0,-5-21-2 0,8 11-7 16,9-2-3-16,1-1-3 0,6 3-1 15,5 4 0-15,7 13-6 0,2 9 1 16,2 7-3-16,5 0 1 0,-1 9 0 15,2 0-2-15,3 7-3 0,0 3-10 0,-1 5-15 16,3 4-23-16,0 3-22 0,4 4-33 16,1 8-34-16,0 2-33 0,0 5-496 15,4 8 225-15,-1 2 149 0</inkml:trace>
  <inkml:trace contextRef="#ctx0" brushRef="#br0" timeOffset="110596.4661">2823 9938 44 0,'7'0'93'15,"1"0"-8"-15,2-4-10 0,3-1-7 16,2-5-8-16,2 0-10 0,2-3-26 0,0-1-26 16,0 0-29-16,0-1-128 15,0-1 54-15,-1 1 36 0</inkml:trace>
  <inkml:trace contextRef="#ctx0" brushRef="#br0" timeOffset="111057.6955">3335 9718 29 0,'19'-28'96'0,"-4"1"-7"15,0-3-5-15,-5 4-5 0,2-5-5 0,-4 1-4 16,-2-1-2-16,-2 4-1 0,-2-1 0 15,-2 5-5-15,0 2-7 0,-2 0 0 0,-4 4 3 16,0 4-1-16,-2 3-11 16,-2 6 1-16,0 4-6 0,-3 8-7 0,3 5 0 15,-1 7-1-15,5 2-11 0,1 3 5 16,3 1-8-16,9-1 1 0,1 0 2 16,7 0-6-16,6-2-1 0,5-4 4 0,3-4-2 15,3-5 1-15,0-5-6 0,4-5 1 16,4-4-3-16,1-5-1 0,5-6-1 15,-3-4 0-15,-4-6-2 0,-1 0-2 0,-2-3 0 16,-6-2 3-16,-5 4 1 0,-3 0-6 16,-6-1 1-16,-2 0 3 0,-6 4 2 0,-2 1 5 15,-4 3 5-15,-2 3 1 0,-2 2-2 16,-2 6 8-16,-2 0 0 0,0 4 0 16,-2 2-4-16,8 2-4 0,-12 8-2 15,10 0 2-15,-2 4-11 0,4 0 8 0,4 6 0 16,0-1-2-16,4-2 0 0,4 4-1 15,2 0-3-15,5-4 3 0,0 0-4 16,2-1-5-16,5-3-6 0,-1-1-16 0,5-5-29 16,-2 3-31-16,1-6-23 0,1-4-27 15,-1-2-371-15,0-2 171 0,6-7 112 16</inkml:trace>
  <inkml:trace contextRef="#ctx0" brushRef="#br0" timeOffset="111417.4624">4616 9056 94 0,'-17'4'108'0,"-2"7"-2"0,-2 3-11 0,1 1-2 16,-4 4-8-16,4 6-9 0,3-2-5 0,7 2-12 15,4-3 2-15,1 2-6 0,8-2-7 16,1-3-7-16,4 1 0 0,5-6-8 16,1-2 2-16,4-6-2 0,2-6-5 15,2-5-2-15,3-3 3 0,1-9-12 0,-2-3 25 16,4-11 3-16,-6-3 9 0,-3-4 4 15,-3-6-4-15,-4-3-5 0,-8-3-4 16,-4-4-1-16,-4-1-8 0,-8-17-2 0,-4 2-1 16,-5 8 6-16,1 12 8 0,6 9-1 15,-2 11 4-15,2 1-3 0,2 8 0 16,1 2-6-16,0 7-2 0,3 8-4 0,1 4-5 16,7 0-4-16,-6 16 2 0,8 3-2 15,4 8-2-15,7 9 0 0,2 5-4 16,12 17 1-16,5 1-9 0,4-2-3 15,3 0-13-15,-1-1-19 0,1-5-24 0,4-3-24 16,-7-10-31-16,-6-6-30 0,0-5-24 16,-6-6-458-16,0-2 209 0,-5-7 138 15</inkml:trace>
  <inkml:trace contextRef="#ctx0" brushRef="#br0" timeOffset="112101.0761">4741 8355 55 0,'0'0'144'0,"0"0"-8"0,0 0-11 0,10 19-11 15,1-7-14-15,4 5 1 0,8 4-13 16,3 4-7-16,6 5-5 0,-1 1-7 16,5-3-6-16,-2 2-7 0,-2-3-10 0,-7-4 2 15,1 2-4-15,-6-6-8 0,0 0 6 16,-6-4 4-16,1-1 15 0,-2-5 4 15,-2 0-2-15,-5-3-1 0,0-4-2 0,0 0-10 16,-6-2-3-16,7-7-8 0,-5 0-1 16,5-4-7-16,-1-1-2 0,2 2-4 0,3-5-4 15,1 1 0-15,6 1-4 16,-2-1-3-16,4 4-1 0,-2-1 2 0,1 4-5 16,3 1 1-16,-4 2-3 0,0 4 3 15,0 0-2-15,0 4 2 0,-3 2-4 0,-3 3 1 16,-2 0-4-16,0 4 5 0,-8 5-3 15,-4 1 1-15,-5 5-1 0,-4 1-1 16,-8 0 0-16,0 2-1 0,-4-4 1 16,-3 0-6-16,3-4-11 0,2-9-15 0,2 1-19 15,7-5-32-15,0-5-23 0,6-2-12 16,6 1-5-16,0-18-5 0,6 5-3 16,10-6-2-16,2-2 3 0,6-4 7 0,3-3 9 15,5-1 9-15,0 1 12 0,-3-3 9 16,5 4 22-16,-8 5 17 0,-3-2 23 15,-4 8 18-15,-2 0 28 0,-3 1 30 0,-2 4 2 16,-4 1 5-16,-2 2-3 0,-2 2-6 16,-4 5 4-16,0 1 6 0,0 0-13 15,0 0 2-15,-20 13-5 0,10-4-1 16,2 1-14-16,2 4 6 0,0-3-3 0,2-1-5 16,0-1 0-16,1 1-6 0,3-1-4 15,3-3 0-15,-1 0-5 0,2-1 2 0,0-3-4 16,-4-2-2-16,16-4 2 0,-4 1-5 15,-4-3 1-15,2 0-3 0,3-1-3 16,-2 1 4-16,-3-2-6 0,1 4 2 16,1 1-3-16,-2-1 1 0,4 2 2 0,-4 0 0 15,4 4-8-15,-3 0 3 0,4 2 3 16,-3 3-6-16,1 1-18 0,1-1-15 16,2 3-29-16,-2-2-23 0,0-1-40 0,4-1-368 15,-2-2 168-15,3-3 111 0</inkml:trace>
  <inkml:trace contextRef="#ctx0" brushRef="#br0" timeOffset="112559.7383">6110 8481 15 0,'-6'12'126'0,"4"-1"-8"0,0 3-21 15,0-1-1-15,4 2-6 0,2 0-7 0,2 0-12 16,3-2-9-16,1-3-2 0,1-1-1 15,4-3-14-15,1-2 7 0,2-6-14 16,1-4 5-16,0-3-9 0,0-3-8 16,-3-5 15-16,2-2 15 0,-2-6-5 0,-5-3 1 15,0-4 3-15,-5-5 1 0,-4-3-8 16,-2-4 5-16,-4 3-9 0,0-2 15 0,-5 5 2 16,3 2 10-16,-3 4 0 0,5 5-2 15,-4 4-5-15,4 4-4 0,0 3-6 16,-4 5-7-16,4 6-6 0,0 5-5 15,4 0 1-15,-6 12-3 0,4 1-6 0,2 5-3 16,0 2-1-16,4 8-4 0,2-1-10 16,3 3-14-16,2 1-2 0,-1-6-8 15,5 0-2-15,-2-4 2 0,2-5 2 16,1-2 1-16,0-7 1 0,-2-1 1 0,3-2 1 16,-2-4 1-16,0-4 3 0,1 1-2 15,-2 0 1-15,0 0 3 0,-4 1-2 0,2 0 4 16,0 2 5-16,-1 2-2 0,-1 0 1 15,3 4 0-15,0 1-1 0,-1 3-1 16,1-1 2-16,0 2 0 0,-1-1-7 16,1 1-17-16,0-1-38 0,0 1-49 0,-1-1-66 15,0-1-480-15,2-2 222 0,-4 2 147 16</inkml:trace>
  <inkml:trace contextRef="#ctx0" brushRef="#br0" timeOffset="117352.8942">7958 10858 20 0,'0'0'104'0,"-8"0"-3"0,8 0-11 16,0 0-1-16,-13 2-1 0,13-2 2 15,0 0-6-15,-11 4-5 0,5 0 2 16,-2 7 8-16,-8 4 1 0,-4 10 0 0,-10 12 3 16,-19 18 3-16,-14 23 0 0,-9 8-1 15,-5 5 1-15,0 0 3 0,0 3 6 16,-1-1-4-16,1-4-2 0,6-1-8 0,3-6-4 15,5-4-5-15,12-18-8 0,5-4-5 16,3-6-8-16,9-12-5 0,6-8-8 16,7-5-5-16,2-1-3 0,4-7-5 15,3-2-10-15,-1-2-17 0,2-4-22 16,3 3-25-16,0-5-31 0,1 1-33 0,0-4-32 16,1 0-20-16,6-4-10 0,-10-4-16 15,6-2-442-15,-1-4 211 0,3-2 141 0</inkml:trace>
  <inkml:trace contextRef="#ctx0" brushRef="#br0" timeOffset="117811.3702">6741 11637 138 0,'0'-40'28'0,"-2"7"15"0,2 6 16 15,-2 4 12-15,0 5 13 0,2 1 10 16,-2 2-5-16,2 4-3 0,-2-1-1 16,2 4-8-16,0 5-3 0,0 3 9 0,0 0 2 15,-5 17 9-15,3 0-6 0,-2 6 2 16,2 5-1-16,-2 8-5 0,-1 3 2 15,-1 3-4-15,2 9 1 0,-3 0-3 0,1-1-5 16,-2 2-1-16,2-5-4 16,1-8-7-16,-2 3-4 0,5-7-5 0,-2-4-6 15,2-4-6-15,0-3-2 0,2-3-3 16,0-2-2-16,2-1-7 0,2-5-1 0,2-3-1 16,6-3-5-16,0-1-3 15,1-4 3-15,6-2-6 0,0-2-4 0,2-2 1 16,4-2-2-16,3 0-2 0,1 0 1 0,1 0-3 15,2 0 1-15,4 4 1 0,-5-4-3 16,1 0-1-16,-2 0 2 0,1 3-3 16,-5-1 2-16,0-2-1 0,-5 2-2 0,-2 2 2 15,-2-2 1-15,-1-1 1 0,-2-3-1 16,-6-4-1-16,-2-3 0 0,-6 0 0 16,-4-4-1-16,-4-6 1 0,-6-2 0 0,-4-4-2 15,-8-4 0-15,-12-14-2 0,1-3 0 16,-4-2-2-16,-3 4 1 0,-1 2-2 15,3 2-2-15,4 8-1 0,4 8-13 16,2 3-15-16,1-2-15 0,5 8-21 0,5 0-19 16,-1 6-23-16,6 3-23 0,0 1-28 15,4 1-21-15,2 3-462 0,3 3 219 0,1 0 145 16</inkml:trace>
  <inkml:trace contextRef="#ctx0" brushRef="#br0" timeOffset="118434.2671">4360 12628 48 0,'-5'-7'152'16,"1"2"-11"-16,2 3-11 0,2 2-2 0,0 0-3 15,0 0 4-15,0 20 4 0,2-5-3 16,4 8-4-16,-1 3-7 0,3 7-1 16,1 2-4-16,2 4-4 0,-3-3-5 0,0 2-2 15,0 1-2-15,0-7-2 0,0 1-3 16,-4-8-4-16,2-1 6 0,-2-5 9 15,-2-2 1-15,0-2-1 0,-2-7-13 16,-4-2-3-16,-2-8-14 0,6 2-4 0,-24-25-4 16,6 2-14-16,1-8-6 0,-2-10-3 15,-2-20-4-15,-5-6-6 0,5-2-8 0,0 1-3 16,4-3-3-16,3 3-5 0,4 9 0 16,4 9-9-16,2 6 3 0,4 3-2 15,-2 1-2-15,4 0 1 0,-2 3-2 16,2 5-4-16,4 3-6 0,0 2-12 0,2 2-14 15,0 5-16-15,4 1-14 0,1 4-18 16,2 3-15-16,0 7-22 0,3 2-22 16,4 6-21-16,3 6-21 0,-1 3-24 0,4 5-29 15,-4 3-503-15,2 4 250 0,-1 5 165 16</inkml:trace>
  <inkml:trace contextRef="#ctx0" brushRef="#br0" timeOffset="119057.5906">4588 12889 37 0,'5'5'107'0,"1"-2"-4"16,3-3-2-16,-9 0-11 0,22-8 6 15,-8 1-14-15,2-3-4 0,1-1-14 16,0-1-3-16,0-1-7 0,1-1-6 0,-2 3-1 16,-1-3-10-16,-2 6 9 0,-1-4-17 15,1 1 0-15,-1 3-6 0,2-3-5 16,-2 3 5-16,-2 0-5 0,-1 2-2 0,2-1-4 15,-1 3-1-15,-1-2 3 0,1 1-5 16,1-1 3-16,-2 0 2 0,1 2-7 0,0 0 1 16,6-1-1-16,-4-1-1 15,1 0 7-15,2-3 3 0,-3-1 1 0,5-3 2 16,1-3 1-16,-2 0-2 0,1-2 0 16,-2-1 0-16,0-2 6 0,-3 4-4 0,-1-2 7 15,-2 0 8-15,-3 2-3 0,-2 2-1 16,-2 3 1-16,-4 1-7 0,0 1 4 15,-4 2-6-15,-3 4 3 0,-2 4 0 16,-1 4 0-16,-3 4-3 0,0 5 0 0,-2 5 4 16,3 3-3-16,2 1 0 0,4 3 0 15,2 2-6-15,4 0-1 0,4-2 0 0,2-1 0 16,6-3 0-16,6 0-3 0,2-6 1 16,4 0 1-16,3-5-3 0,3-4-4 15,2-6-2-15,1-2 4 0,5-7-3 16,-4-5 1-16,2-2-1 0,-5-2-2 15,-1-3-2-15,0 1-1 0,-7-4 0 0,-1 0-1 16,-2-1 2-16,-4 7 0 0,-3-3-3 0,-4 4 1 16,-1 2 9-16,-2 2 4 0,-4 1-1 15,0 3 5-15,-2 3-2 0,-2 0 0 16,4 6-3-16,-6 0 2 0,6 0-1 16,-7 10-2-16,4-3-2 0,6 1-3 0,-1 3 4 15,3-1-7-15,5 1 5 0,-2 1-1 16,5-3 0-16,2 1 1 0,2-1-4 15,1-3 1-15,2 0-12 0,1-3-8 0,0-3-26 16,0-2-25-16,1 1-30 0,3-4-23 16,-2-2-15-16,-2-2-17 0,3-1-12 15,-6-1-396-15,2-2 190 0,-1-1 124 0</inkml:trace>
  <inkml:trace contextRef="#ctx0" brushRef="#br0" timeOffset="119448.9107">5935 12276 38 0,'0'-8'36'16,"0"2"8"-16,0 2 10 0,0-1 6 0,0 5 5 15,-2-6 6-15,2 6-8 0,0 0 4 16,-4-4 2-16,4 4 6 0,0 0 1 0,-16 12-10 16,10-5-11-16,-2 4 9 15,-1 1 13-15,1 1-15 0,0 1-4 0,-2 1-3 16,2-1-11-16,0 1 3 0,4 0-10 16,-2-2 2-16,3-3-4 0,-1 1-3 0,4-4 2 15,4-1 3-15,-1-2-2 0,-3-4-2 16,0 0 1-16,18-6 4 0,-8 1 0 15,2-6 2-15,-2-2 3 0,1-5-2 16,-3-4 7-16,0-4-4 0,-1-2 0 0,-3-7-2 16,-4-5-4-16,0-1-4 0,-4-3-4 15,-5-6-2-15,-1 3 0 0,-5 0 0 0,-2-1 6 16,2 8 3-16,-1 7 3 0,2 4 4 16,2 6 0-16,1 1 0 0,3 6 0 15,-2 5-5-15,3 6-4 0,0 5-2 16,7 0-3-16,-6 16-3 0,8 3 0 0,2 8-6 15,5 6 4-15,2 1-6 0,1 1-1 16,5 5-2-16,3 3-10 0,0-3-16 0,0-2-22 16,1 0-23-16,-2 2-20 15,-2-2-28-15,1 2-20 0,-4-5-32 0,-2 1-30 16,-1-3-486-16,-5 4 229 0,-4 1 150 16</inkml:trace>
  <inkml:trace contextRef="#ctx0" brushRef="#br0" timeOffset="119918.5696">5001 13355 109 0,'-8'-5'180'0,"3"1"-13"0,-1 1-14 16,2-1-12-16,4 4-13 0,0 0-7 15,0 0-8-15,-5 16-8 0,8-6-11 0,3 5-10 16,5 7-2-16,-3-2-12 0,5 3-5 16,-1 4-5-16,6-1-6 0,-4 1-2 15,1-2-5-15,-2-3-8 0,0 0 1 0,-3-2-10 16,-2-6-1-16,-1 1 13 0,2-3 12 16,-3-1 13-16,-2-3-5 0,-2-6-6 15,-2-2-11-15,0 0-3 0,0 0-3 0,0 0-4 16,-8-30-4-16,4 12-4 0,2 1-2 15,2 0-4-15,0-2-3 0,2-3-3 16,2 6 1-16,0-3-5 0,4-1 0 0,3 7-2 16,0 0 0-16,1 2-3 0,1 3 1 15,4 4 3-15,-2 2-3 0,-1 4-1 16,2 2 0-16,-2 4 0 0,-3 3 1 16,-1 2 0-16,-3 4-4 0,-3 0 3 0,-4 4-2 15,-4 5 2-15,-3 2-1 0,-1-3-13 16,-7 3-14-16,-2-1-23 0,2-4-17 15,3-6-23-15,-1-2-31 0,4-4-30 0,3-5-17 16,4-5-4-16,2-1 8 0,0 0-3 16,15-18-365-16,0 5 179 0,3-2 118 15</inkml:trace>
  <inkml:trace contextRef="#ctx0" brushRef="#br0" timeOffset="120185.2227">5526 13445 461 0,'19'-18'-13'0,"-4"5"21"0,-2 1 20 15,-5 1 18-15,0 4 19 0,-1 3 0 0,-3 1-4 16,-4 3 2-16,0 0 0 0,0 0-4 15,0 0 0-15,-17 13 6 0,9-3-1 16,0 1-9-16,-4 0 0 0,4 3-1 16,0-1-6-16,0 0-5 0,1-1-4 0,0-3-4 15,3 1 2-15,2-3-1 0,2-1-4 16,2 0-5-16,-2-6 1 0,4 4 0 0,-4-4-7 16,0 0-4-16,18-6-2 0,-18 6 1 15,12-6-2-15,-8 4-2 0,2 0-4 16,-6 2 4-16,16 0-3 0,-16 0-4 15,12 6 1-15,-3 0 3 0,-1 0-2 16,1 5 22-16,-1-1-4 0,1 1-20 0,-1 3-29 16,2-3-30-16,2-2-36 0,-2 1-30 0,0-1-29 15,3-4-322-15,0 1 160 16,0-9 106-16</inkml:trace>
  <inkml:trace contextRef="#ctx0" brushRef="#br0" timeOffset="120678.3831">5979 13375 154 0,'0'0'160'16,"0"0"-9"-16,-12 16-9 0,10-5-16 0,-3-2-9 15,5 1-11-15,-3 3-11 0,6 0-7 16,0-2-14-16,1 5-5 0,2-3-6 16,0 0-7-16,2-1-4 0,3-2-9 15,0-3-14-15,-1-3-12 0,3-3-16 0,-1-1-8 16,4-1-6-16,0-7 0 0,-1-1-7 15,0-1 3-15,0-5 8 0,-3-2 3 0,0 0 0 16,-4-4-1-16,-2 0-3 0,0-3 1 16,-6 2 9-16,2-1 3 0,-4 2 3 15,-2 0 15-15,2 2 8 0,0 0 7 16,-2 2 4-16,2 4 5 0,0-1 0 0,0 6 1 16,0-1-5-16,-3 4-3 0,5 5-4 15,-2-3 1-15,2 3-4 0,0 0-5 0,-3 18 4 16,6-9-5-16,-1 3-2 0,5-1 2 15,-1 4-6-15,0-1-1 0,2-1-3 16,1-2-2-16,2 1 0 0,-1-3-5 16,3 1-1-16,-3-4-3 0,1-3-1 0,2-3-3 15,-1 0 0-15,1-3-1 0,-2-1-3 16,1-4 1-16,-1 1-2 0,-1-1 2 16,1 0-4-16,-2 3 6 0,-1-1 0 15,-2 2 3-15,0 0-2 0,2 0 2 0,-2 3 0 16,-6 1-3-16,12 4 3 0,-6-3-1 15,3 5 1-15,2-2-3 0,-3 0 5 16,7-1-5-16,-5 1 0 0,3-4-24 0,2 2-32 16,-3-4-44-16,6 0-65 0,-6-3-427 15,3-1 202-15,-2-2 133 0</inkml:trace>
  <inkml:trace contextRef="#ctx0" brushRef="#br0" timeOffset="125974.6827">29264 13177 125 0,'0'0'121'0,"0"0"0"0,0 0-4 0,0 0-6 15,0 0-8-15,4-13 2 0,0 7-7 16,4 0-3-16,0-6-6 0,0 1-5 0,1-2 6 16,3-6 1-16,1-2-2 0,2-6 0 15,1-4 0-15,6-9 2 0,4-22 2 16,1-5-17-16,-1-10 0 0,1-6-2 15,5-22-6-15,-5-9-7 0,0-4-5 0,-3-4-5 16,-1-6-6-16,-4-2-2 0,-2-3-8 16,-5 3-3-16,-2 2-7 0,-8 0-2 15,-4 21-2-15,-2-19-4 0,-8 2-4 16,2 3-3-16,-3 2-2 0,1 1-1 0,-1 27-2 16,0 1-1-16,1 7 2 0,-2 2-3 15,4 9 1-15,0 11-4 0,1 12-2 16,3 1 2-16,1 9-2 0,1-1 2 0,0 6 0 15,2 4-2-15,2 2 1 0,-2-1 1 16,4 4 0-16,-2 2 1 0,4 4-1 16,0-1-1-16,3 4 0 0,2-3 0 0,1 2 0 15,2 1-1-15,4 3 0 0,-2 2 2 16,5-1 0-16,0 1-2 0,4 3 0 16,1-1 2-16,3 2 0 0,-1-4-3 0,4 6 3 15,-1-3-2-15,1 1 2 0,0 1-5 16,-4 0 6-16,4 0-3 0,0 3 2 15,-3-3-1-15,1 2 2 0,-2-2-3 0,1 2 0 16,1 1 1-16,-1 1-2 0,1-2 3 16,2 2-1-16,3 1-1 0,5 1 1 0,6 0-2 15,14 3 3-15,5 1 0 16,30 5 3-16,4 1-2 0,31 5-1 16,5 3 0-16,8 1 0 0,8 1 0 0,5 1 2 15,3 0 0-15,2 4-1 0,0-2 3 16,-4-1-2-16,1 3 2 0,-5-1 1 0,-4-2-1 15,-5 1 0-15,-9-4 1 0,-10 2-2 16,-25-7 1-16,-8-1 2 0,-5-4-3 16,-19-1 0-16,-11-2 0 0,-6-3-2 0,-5 1 3 15,-1-2-3-15,-7-1 2 0,0-1 3 16,-3 0-3-16,-3 0-1 0,0-3-1 0,-7 2 3 16,0-2-3-16,-2 0 1 0,1-1 1 15,-1 0-3-15,-2-2 0 0,-2 2 0 16,-3 1 2-16,2-1-1 0,-2-2 1 15,-4 2 2-15,1 0-1 0,0 3 0 0,2-3-4 16,-5 2 4-16,0-2-2 0,1 2 0 16,-9 2 0-16,13-2 0 0,-7 1-1 0,0-1-3 15,-6 2 3-15,11 0 1 0,-2 2-3 16,-3 3 4-16,2 1 0 16,1 3 0-16,1 5 0 0,1 7 2 0,2 7 0 15,1 4-2-15,-1 12 3 0</inkml:trace>
  <inkml:trace contextRef="#ctx0" brushRef="#br0" timeOffset="126143.8892">33861 10637 2685 0,'-22'114'5'16,"0"-1"3"-16,-5 3-1 0,-5 2 1 16,0 1 1-16,-3-4-3 0,-3 1-2 15,2 0 2-15,1-8-2 0,3-5-4 0,10-20 0 16,0-1 1-16,3-4-5 0,3 1-1 0,0-5-3 16,8-13-9-16,0-8-5 0,2 1-12 15,-1-6-10-15,0-7-10 0,3-3-14 16,0-2-20-16,0-7-19 0,-2-2-17 15,-1-2-17-15,-1-5-24 0,-5-1-469 0,-2-4 216 16,-6-3 142-16</inkml:trace>
  <inkml:trace contextRef="#ctx0" brushRef="#br0" timeOffset="127517.5021">29097 13140 71 0,'0'0'95'15,"-4"1"-4"-15,4-1-3 0,0 0 2 16,0 0-1-16,0 0 0 0,0 0-1 16,0 0-11-16,0 0-4 0,11 9-1 0,-11-9-3 15,10 0 1-15,-10 0-4 0,19-3-2 16,-8 2-6-16,4-1 2 0,3-2 2 0,6 3-3 15,6-4 2-15,9 4 2 0,6-5-4 16,9 2-2-16,7 0-3 0,25-5 0 16,5-1-3-16,7 1-4 0,4 0-1 15,3-5-4-15,20-3-6 0,2 2-1 0,5 0-4 16,3-4-1-16,3-2-3 0,3 1-6 16,5-1 2-16,5 0-6 0,1 0 2 15,-1 5 0-15,-4-4-5 0,-5 3-2 16,-5 2 1-16,-7-1 0 0,-28 4-2 0,-7 0-1 15,-6 5 0-15,-18-1-1 0,-13 2-4 16,-3-2 1-16,-2 3 0 0,-11-1 1 0,-2 0-10 16,-1 1 9-16,-5 0-1 0,1-2-1 15,-3 3 0-15,-4 0 0 0,1 0-2 16,-1 1 0-16,-5 1 2 0,-2-2-1 0,3 1-2 16,-6 0 2-16,1 1 1 0,-1 1-1 15,-2-2-2-15,-3 2 0 0,0 1 0 16,-1-2 1-16,-1 2-2 0,-1-2 2 15,-1 2-1-15,-2-2 0 0,-7 2-1 0,14-2 1 16,-14 2-1-16,8 0 2 0,-8 0 0 16,10 0 1-16,-10 0-2 0,0 0 1 0,0 0-1 15,8-2 0-15,-8 2-1 0,0 0 0 16,0 0 0-16,0 0 0 0,0 0 0 16,0 0 2-16,0 0-5 0,0 0 5 15,0 0-3-15,0 0 3 0,0 0-2 0,0 0 0 16,0 0-2-16,0 0 3 0,0 0 0 15,0 0-1-15,0 0 1 0,0 0 3 16,0 0-3-16,0 0-4 0,0 0 2 16,-24 4 2-16,24-4-3 0,0 0-1 0,0 0 5 15,0 0 1-15,0 0-6 0,0 0 4 16,0 0-2-16,0 0 0 0,0 0-1 0,0 0 5 16,-6-6-2-16,6 6-2 0,0 0 2 15,0 0-2-15,0 0 0 0,0 0 1 16,0 0 1-16,0 0 0 0,0 0-2 15,0 0-1-15,0 0 2 0,0 0-1 0,0 0 1 16,0 0 2-16,0 0-3 0,0 0 1 16,0 0-2-16,0 0 3 0,0 0-3 15,0 0 2-15,0 0-3 0,0 0 5 0,0 0-4 16,0 0 2-16,0 0-1 0,0 0-3 16,0 0-5-16,0 0-6 0,0 0-7 15,0 0-6-15,0 0-11 0,0 0-17 0,0 0-17 16,-12 0-11-16,5-2-21 0,7 2-18 15,-13-6-19-15,3 1-435 0,-3-1 196 16,-2-1 130-16</inkml:trace>
  <inkml:trace contextRef="#ctx0" brushRef="#br0" timeOffset="168997.5109">11354 14380 13 0,'0'0'109'0,"-8"-3"-5"0,4-2-14 0,4 5-5 15,-6-3 0-15,6 3-12 0,0 0-9 16,-6-3-2-16,6 3-1 0,0 0-3 0,-4-4-4 15,4 4 4-15,0 0-15 0,0 0 3 16,0 0-2-16,0 0 0 0,-9-3-4 16,9 3-3-16,0 0-4 0,0 0-4 15,0 0-4-15,-6-1 2 0,6 1-7 0,0 0-6 16,0 0-1-16,0 0-6 0,0 0-9 16,0 0-14-16,0 0-13 0,0 0-14 0,0 0-13 15,0 0-8-15,0 0-13 0,-4 8-16 16,4-8-233-16,2 6 111 0,-2-6 73 15</inkml:trace>
  <inkml:trace contextRef="#ctx0" brushRef="#br0" timeOffset="170075.5207">11901 14670 17 0,'0'-8'45'0,"-2"5"-8"0,2 3-2 0,0-7-3 16,0 7-1-16,-2-9-6 0,2 9 1 15,-4-4-6-15,2-1-1 0,2 5 0 0,-4-5-3 16,4 5 1-16,-2-7 0 0,2 7-1 16,-6-4 1-16,1 1 2 0,5 3 2 15,-9-6 2-15,5 5-1 0,0-3 4 16,4 4-1-16,-12-7 6 0,7 6-2 15,-1-2 4-15,-1-1-1 0,1 1 10 0,-2 0 18 16,1 0-13-16,1 0 2 0,0-2-2 16,6 5 7-16,-11-6-2 0,4 5 2 15,3 0-5-15,4 1 4 0,-8-5-1 16,2 2 0-16,6 3-1 0,-4-6 0 0,4 6-5 16,-2-4 0-16,2 4 1 0,8-5 4 15,2 1 5-15,5-2-4 0,6 0-1 0,9-1 1 16,5-1 0-16,14-4-2 0,9 1-3 15,20-4 0-15,6 0 2 0,3-2-3 16,9-1 6-16,-1 5-8 0,2-3 4 0,5 6-2 16,-2-4-5-16,-3 3-6 0,-4 1 1 15,0 1-5-15,-8 1 1 0,-14 2-3 16,-11 0-2-16,-5 3-2 0,-9-1-4 16,1-1-2-16,-5 0 0 0,-8 4-3 0,1-3 1 15,-7 2-3-15,2 0-2 0,-9 0 3 16,1 0-1-16,-2 0-4 0,-2 0 3 15,-3 2-2-15,0-2-1 0,-3 2-1 0,-1-1-3 16,1-1 3-16,-3-1-7 0,0 3-22 16,-3-5-15-16,0 1-24 0,-2 0-28 15,-4 4-25-15,0-9-26 0,-4 3-24 0,-4 0-24 16,-5-1-467-16,-2-1 222 0,-4 2 147 16</inkml:trace>
  <inkml:trace contextRef="#ctx0" brushRef="#br0" timeOffset="170457.4539">11810 14259 20 0,'-8'2'118'16,"0"-2"-8"-16,8 0-11 0,-9 0-8 15,9 0 2-15,0 0-2 0,0 0 0 0,0 0 1 16,0 0 1-16,44-2-9 0,-14 0 0 16,10-2-17-16,7 0 4 0,10 1 5 15,3-3-1-15,24-4-4 0,1 4-1 0,6-2-5 16,0 1-5-16,2 0-7 0,0 1-1 16,-2 1-2-16,-2 3-1 0,-15-4-4 15,-8 1-3-15,-4 4 2 0,-4-2 0 16,-3-2-6-16,-8 5-2 0,-5-4-3 15,-6 4-3-15,0-1-5 0,-5-4 2 0,-3 5-6 16,0-1-1-16,-5-1-4 0,-1 2-6 16,-2 0-13-16,-2-3-18 0,-4 3-13 0,1 0-14 15,-2 0-21-15,0 0-20 0,-3 0-22 16,0 0-23-16,-1 3-20 0,0-3-388 16,-3 2 184-16,-6-2 122 0</inkml:trace>
</inkml:ink>
</file>

<file path=ppt/ink/ink1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29:31.586"/>
    </inkml:context>
    <inkml:brush xml:id="br0">
      <inkml:brushProperty name="width" value="0.05292" units="cm"/>
      <inkml:brushProperty name="height" value="0.05292" units="cm"/>
      <inkml:brushProperty name="color" value="#FF0000"/>
    </inkml:brush>
  </inkml:definitions>
  <inkml:trace contextRef="#ctx0" brushRef="#br0">21116 5211 45 0,'-12'3'72'0,"4"3"-5"16,0 5-4-16,-1 2-6 0,-1 8-1 0,1 6-7 16,1 4-2-16,-1 3-4 0,5 4-3 15,4-2 1-15,0 2-8 0,6 0-1 0,3-2-4 16,4-1-4-16,2-4 5 0,3-4-8 16,2-2 1-16,0-4-6 0,2-5 2 15,-1-7 2-15,-2-5-5 0,2-4 0 16,1-6 2-16,-4-5 2 0,2-5-4 0,-5-5 1 15,-1-8 4-15,-4-2-3 0,-2-5 4 16,-6 5 0-16,-4-7 2 0,-6 0-8 16,-6 4 1-16,-5-5-1 0,-7 3 4 15,-1 8-4-15,-4 3 1 0,-4 8 2 0,1 3-6 16,0 5-1-16,5 5-1 0,1 3-10 16,1 4-15-16,4 3-17 0,2 1-16 0,3 5-20 15,6 1-21-15,4 1-223 0,4 1 106 16,-2 0 70-16</inkml:trace>
  <inkml:trace contextRef="#ctx0" brushRef="#br0" timeOffset="616.0804">21338 7069 1 0,'0'0'66'0,"0"0"4"0,-6 10-2 0,6-1 3 16,0 5-6-16,2 3-1 0,2 2-11 16,-2 4-2-16,2 2-4 0,2 2-6 15,0 4-4-15,3 4 1 0,2 1-5 0,-1 0-10 16,5 8-10-16,0-1-17 0,2 4-24 16,-1-4-27-16,4 1-168 0,-3 2 76 15,2-3 50-15</inkml:trace>
  <inkml:trace contextRef="#ctx0" brushRef="#br0" timeOffset="1069.4299">21765 9243 37 0,'11'-12'68'16,"-1"-1"-8"-16,5 2-3 0,2-3-8 15,0 4 0-15,-3 3 2 0,4 2-6 0,-1 1-1 16,-3 4 0-16,2 5-2 0,-2 5 3 15,0 5-4-15,0 6-4 0,-4 10 2 16,-1 2-4-16,-3 4 8 0,-4 3-6 0,-2 0 5 16,-2 2 5-16,-2-2 2 0,-3-2 8 15,1-2 7-15,0-2-4 0,2-7-6 16,-2-2-2-16,4-4-11 0,-2-1-2 16,4-3 2-16,6-3 2 0,0-2-3 0,6-3-2 15,3-3-5-15,4-3-4 0,2-2 2 16,3-5-4-16,3 1-4 0,3-3-1 15,0-1-3-15,-4-2 0 0,9 0-7 0,-7-1-14 16,-4 2-6-16,2 1-22 0,-5 0-22 16,-2 1-21-16,0 0-24 0,-1 1-37 0,-2 2-312 15,-1 3 152-15,-4 2 100 0</inkml:trace>
  <inkml:trace contextRef="#ctx0" brushRef="#br0" timeOffset="1568.7883">22125 10762 16 0,'0'0'109'0,"0"0"0"0,2-16-19 16,5 13-2-16,-1-3-11 0,2 1-9 16,0-1-3-16,2 4-8 0,0-1-4 0,0 1-3 15,1 1 1-15,-1 2-9 0,1 1 2 16,-2 3 0-16,-1 1-4 0,-2 5 1 16,0-1 2-16,2 2-3 0,-6 3-1 15,0 1 9-15,-2 2-4 0,-2 0-1 0,2 1 1 16,-2-2-2-16,-1 0-5 0,0-1-1 15,3 1-7-15,0-4 1 0,6 2 2 0,-4-4-8 16,4 1-3-16,2-1 0 0,2-2-4 16,1-1-2-16,4 0 0 0,-2-1-2 15,-1 1-3-15,4 0 8 0,-4-1-6 16,-2 3 8-16,-1 1 11 0,0 1 11 16,-5 5 0-16,-2-2 4 0,-2 6-3 0,-6 2 6 15,-3 1 4-15,-4 4-4 0,-5 0-3 0,-10 5-3 16,-4-1-8-16,-4-2 0 0,-2-3 0 15,-4-2-5-15,0-4-3 0,-1-2-2 16,5-8-12-16,2-3-16 0,4-2-24 16,3-6-30-16,1-4-48 0,5-4-50 0,1-5-537 15,4-5 235-15,0 0 156 0</inkml:trace>
  <inkml:trace contextRef="#ctx0" brushRef="#br0" timeOffset="11804.2949">22754 5425 74 0,'-2'-11'70'16,"0"1"-3"-16,0 3-2 0,0-4-4 0,-1 4 2 15,3 1-2-15,-2-1-10 0,-1 1 0 16,3 6-3-16,-2-9-6 0,0 5-9 16,2 4-3-16,0 0 2 0,0 0-2 0,0 0-2 15,-4 19 9-15,4-1-6 0,0 1 0 16,2 7 2-16,-2 2-3 0,2 3-4 16,-2 1 1-16,0 2-4 15,2-2-9-15,0 7 7 0,1-8 0 0,-3-1 1 16,2-1-6-16,1-3 8 0,-3-3-3 0,0-3 17 15,2-4 11-15,-2 0 13 0,0-4-1 16,-2-5-8-16,-3-3-3 0,5-4-10 0,0 0-2 16,-19-22-2-16,11 3-7 0,-9-9-5 15,6-4-5-15,-8-10-2 0,1-4-2 16,-2-19-3-16,1 0 5 0,4 10-5 16,4 7-3-16,3 1-3 0,2 7 0 0,0 0-1 15,3 6-1-15,0 3-4 0,3 4 0 16,3 2-4-16,2 5 4 0,-3 2 1 15,4 3-4-15,4 2-10 0,3 5 5 0,2 5 7 16,4 5 3-16,3 5-1 0,0 5 3 16,8 6-3-16,-1 11 4 0,3 4-1 15,9 17 0-15,-1-4 0 0,-8-1 2 0,-7-10-7 16,-2 2 1-16,-2 1 0 0,1-2-2 16,-4 0-9-16,0-5-2 0,-6-1-11 15,1-2-5-15,-3-3-5 0,2-2-10 16,-6-2-11-16,-2-1-9 0,0-3-14 0,-2 0-9 15,-2 0-11-15,-2-2 0 0,-4-1-293 16,-5-1 132-16,0-1 89 0</inkml:trace>
  <inkml:trace contextRef="#ctx0" brushRef="#br0" timeOffset="11962.9532">22694 5856 157 0,'-19'-6'41'16,"3"3"25"-16,2-3 12 0,4 1 5 0,0-2 0 15,3 0 5-15,3-4-1 0,2 0-1 16,4-4-5-16,4 0-1 0,7-6-5 15,7-2-9-15,6-5-8 0,6-1-2 0,7 1-9 16,15-10-2-16,3 5-10 0,-1 1-13 16,-7 7-13-16,-5 6-26 0,-1 3-18 15,-6 7-14-15,-3 5-15 0,-4 8-18 0,0 4-291 16,-3 9 127-16,-4 9 83 0</inkml:trace>
  <inkml:trace contextRef="#ctx0" brushRef="#br0" timeOffset="12639.8902">22679 7345 33 0,'5'16'120'16,"1"1"-4"-16,1 4-9 0,1 4-10 0,1 1-13 16,1 5-1-16,-2 1-3 0,3-2-9 15,-2 3-8-15,1-3-1 0,-4-4-7 16,0 2-9-16,3-6-1 0,-2 2-5 0,-1-8-3 16,-2 2 8-16,0-5 11 0,1-5 1 15,-5-2-9-15,2-6-4 0,-2 0-7 16,-4-20-2-16,-1 1-4 0,1-7-9 0,-6-8 3 15,1-5-6-15,-2-8 2 0,1-3-6 16,4 0 0-16,0-1-5 0,3 8 1 16,1 0-3-16,7 4-1 0,-1 2-1 0,2 3 3 15,4 2-5-15,-2 7-1 0,4 4-2 16,0 4 1-16,-1 4 0 0,1 5-5 16,4 4 4-16,-4 4-3 0,0 2-4 0,2 8 4 15,-2-1-3-15,-2 4 3 0,-3 4-2 16,-1-1-1-16,-2 1 3 0,-1 1-2 15,-3 1 0-15,-3 1 3 0,-1-1-2 16,-2 2 2-16,-1-4 4 0,3-2 1 0,-2-1 0 16,2-1 8-16,0-4-2 0,2 1-2 15,0-1-2-15,2-3-1 0,4-3 0 0,4 0-4 16,2-1 3-16,5-2-3 0,7 0 5 16,-2 0-3-16,6-2 4 0,4 2-8 15,-1 0 1-15,1 2-1 0,0 1 4 0,-3 1-6 16,1 3 5-16,-5 4 4 0,0-1 6 15,-4 8 1-15,-6 4 14 0,-4 0 6 16,-7 3 8-16,-4 2 4 0,-7-1 8 16,-4 3 7-16,-12 5 3 0,-7-1 0 0,-19 5 4 15,-10-2-4-15,-5-2-4 0,1-7-5 16,9-11-3-16,10-3-7 0,3-2-5 16,7-5-3-16,5-2-12 0,3-3-31 0,6-1-29 15,2-1-33-15,6-3-48 0,5 2-45 16,7-2-33-16,2 4-477 0,0 0 228 15,0 0 151-15</inkml:trace>
  <inkml:trace contextRef="#ctx0" brushRef="#br0" timeOffset="13133.6733">23457 9513 132 0,'-18'-6'119'0,"4"3"-5"16,-3 3-5-16,-1 3-11 0,0 5-10 15,-4 3 12-15,2 5-9 0,-6 3-5 0,3 4-4 16,1 1 5-16,2 3-10 0,-2 0-1 15,5 1-8-15,5 0-8 0,3-2-4 16,4 1-5-16,3-3-5 0,4 1-3 16,8-2-4-16,6 2-3 0,5-3-4 15,3-3-4-15,8-2-9 0,-1 0 6 0,5-3-6 16,0-4-14-16,2-3-13 0,1 1-23 16,1-3-17-16,-5 3-19 0,-1-4-27 0,-4 2-28 15,0 0-360-15,-5 1 164 0,1 1 108 16</inkml:trace>
  <inkml:trace contextRef="#ctx0" brushRef="#br0" timeOffset="13436.9968">23759 11176 54 0,'5'35'141'16,"1"1"-10"-16,0-2-11 0,2 0-18 15,1 2-7-15,-2 3-8 0,1 1-11 0,2 8-5 16,-1 0-11-16,-1 2-18 0,1 0-13 15,-3-3-15-15,1-6-14 0,-3-2-9 16,0 0-11-16,-2-7-13 0,-2-3-8 0,2-4-11 16,-4-7-15-16,-2 0-205 0,0-7 92 15,-2-5 61-15</inkml:trace>
  <inkml:trace contextRef="#ctx0" brushRef="#br0" timeOffset="13682.8913">23475 11254 31 0,'11'-34'87'0,"6"7"0"0,2 5 3 0,7 2 1 16,3 1-1-16,11 2-9 0,8 2 2 16,6 2-3-16,3 7-2 0,2 4-20 0,1 5 10 15,-3 4-10-15,-5 4 0 0,-1 7-5 16,-4 3 0-16,-5 4-9 0,-6 3 8 16,-6 4 2-16,-9 4-2 0,-8-3-1 15,-9 2 0-15,-6-1-8 0,-9 3-1 0,-10 7-4 16,-15 13-4-16,-10 1-5 15,-11-4-1-15,-20 13-8 0,-5-6-12 0,-5-4-17 16,-2-7-9-16,18-12-28 0,-2-4-40 0,5-9-62 16,19-7-323-16,7-11 160 0,6-5 105 15</inkml:trace>
</inkml:ink>
</file>

<file path=ppt/ink/ink1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5T06:36:27.311"/>
    </inkml:context>
    <inkml:brush xml:id="br0">
      <inkml:brushProperty name="width" value="0.05292" units="cm"/>
      <inkml:brushProperty name="height" value="0.05292" units="cm"/>
      <inkml:brushProperty name="color" value="#FF0000"/>
    </inkml:brush>
  </inkml:definitions>
  <inkml:trace contextRef="#ctx0" brushRef="#br0">14861 6084 104 0,'-3'-9'143'0,"3"0"-3"15,-2 0-8-15,2 5-4 0,0-2-10 0,0-2-10 16,-2 4-9-16,2 4-12 0,-2-7-11 16,2 7-7-16,0 0 0 0,0 0 3 0,0 0 1 15,-6 16-4-15,4-3-6 16,-2 3-5-16,-3 3-5 0,0 4 0 0,1 0-9 15,0 2-4-15,-2-2-2 0,2 2-2 0,-1 3-4 16,0-4-6-16,-1-1-1 0,2 2-22 16,-1-4-27-16,1 0-33 0,0-4-27 15,2-1-16-15,-3-2-20 0,0-3-20 16,1-3-348-16,-4-2 166 0,0-3 110 16</inkml:trace>
  <inkml:trace contextRef="#ctx0" brushRef="#br0" timeOffset="187.7365">14283 6039 113 0,'-6'-16'107'0,"6"3"2"16,2 1-7-16,2 0-3 0,6 4-7 0,4-3-3 15,6 1-10-15,4 0 1 0,7 1-13 16,5-3-9-16,4 4 0 0,3-1-7 16,-1 3-7-16,3 0-2 0,-3 3-6 0,-2 1-8 15,-3 2-25-15,-4 2-22 0,-3 1-22 16,-3 7-18-16,-6 1-20 0,-4 9-23 15,-8 1-224-15,-7 6 111 0,-10 9 73 16</inkml:trace>
  <inkml:trace contextRef="#ctx0" brushRef="#br0" timeOffset="322.2462">14397 6570 33 0,'-13'16'71'16,"3"1"5"-16,6-6 6 0,6-2 3 16,4-1 1-16,4-3-6 0,8 0-9 15,4-2-9-15,11 0-8 0,1-3-4 16,2-3-9-16,8 1-24 0,1-1-31 0,1-2-31 15,-3-4-30-15,7 0-155 0,-3-4 79 16,1-5 51-16</inkml:trace>
  <inkml:trace contextRef="#ctx0" brushRef="#br0" timeOffset="528.0243">15456 6053 98 0,'2'-5'124'16,"-2"5"-12"-16,0 0-7 0,0 0 4 15,0 0-7-15,-9 21 0 0,7-8 2 16,-3 7-7-16,1 4-9 0,-2 3-6 0,2 1-3 16,-4 7-9-16,1-1-3 0,-2 2-5 15,3 2-9-15,2-2 2 0,-2 2-13 16,2-1-9-16,1-1-29 0,1-4-30 0,0-1-24 16,0-5-36-16,0 0-19 0,2-6-345 15,0-1 153-15,0-5 101 0</inkml:trace>
  <inkml:trace contextRef="#ctx0" brushRef="#br0" timeOffset="904.2296">15616 6394 121 0,'0'6'114'0,"2"4"-8"15,-2 2-7-15,0 2-7 0,0 0-8 16,0 5-11-16,0 0-1 0,-2-2-6 15,2 0-7-15,-2 3-7 0,2-5-3 16,0-2-3-16,-2 1 18 0,0-6 12 0,2-2-5 16,-2-1-4-16,2-5-5 0,0 0-3 15,-6-17-1-15,6 7-3 0,2-9-4 16,0-2-5-16,2-6-6 0,2-3-3 0,2-5-5 16,6 1-2-16,0 0-4 0,5 0-2 15,5-1-7-15,-2 9 1 0,2 1-5 16,0 4-2-16,3 2-3 0,-3 6-4 0,-2 2 0 15,0 3-3-15,-3 3 2 0,-5 5 4 16,-3 0-3-16,0 5-2 0,-5 0-1 0,-4 3 5 16,-4 1 2-16,-4 1 0 0,-5 3-1 15,-4 0 0-15,-4 1-1 0,-4-1 4 16,-2-3-3-16,-5 5-7 0,0-2-17 16,7-2-31-16,1 1-39 0,8-3-47 0,4-3-443 15,3 2 196-15,5-6 129 0</inkml:trace>
  <inkml:trace contextRef="#ctx0" brushRef="#br0" timeOffset="3948.1735">15555 6326 4 0,'25'66'14'0,"3"15"1"15,8 19 2-15,-4 9 2 0,1 1 2 16,1 9 0-16,-2 5 0 0,-1 7 4 0,1 6 0 16,-2 7-4-16,0 4 0 0,-1 3 0 15,1-4 0-15,-7 3-2 0,-3 4 1 16,0 0 6-16,-6 8-2 0,-6 4 5 0,-4 1-1 16,-4 1-2-16,-4-6 0 0,-6-1-2 15,-8-2 1-15,1 2 2 0,-8-6-2 16,-4-8 5-16,-3-6-7 0,-9-8 5 0,-5-5 4 15,-7-7-2-15,-11-7 11 0,-3-10-9 16,-10-5-3-16,-3-9 1 0,-7-10-3 16,-6-10-4-16,-10-8 2 0,-4-6-6 0,-2-8-2 15,-6-14-1-15,18-15-4 0,-3-11-2 16,-1-10 2-16,1-11 0 0,-14-16-9 16,6-15 0-16,0-15-8 0,6-13 4 0,1-16 6 15,-13-38-11-15,5-17 3 0,12-7 1 16,12-10-2-16,9-15 0 0,11-16-3 15,12-11 1-15,11-5-4 0,10-1 4 16,17 35-3-16,13-10-1 0,17-48-5 0,15-3 0 16,12 5 2-16,17 8-1 0,8 4-3 15,12 2 3-15,-1 6-2 0,3 10-1 16,1 10 5-16,5 14 0 0,0 17 2 0,-11 38 1 16,0 8-1-16,3 8-1 0,3 8 3 15,1 8 2-15,-1 7-2 0,2 6 5 16,1 9-3-16,-4 7 0 0,1 5 1 0,-12 14 1 15,0 5 2-15,-2 4-4 0,-1 6 2 16,4 4-2-16,-15 9 2 0,-1 5-1 16,-2 1 3-16,-1 6-1 0,-4 2 0 0,7 3 1 15,0 5-2-15,-5 1 4 0,-3 2-3 16,-1 3 1-16,-9-2 0 0,-3 0-1 16,-2 3 4-16,-3-1-3 0,-3-1 2 0,-6 1-3 15,0-3 2-15,-4 2-1 0,0-2-5 16,-4-1 2-16,-1-1-11 0,-3 1-7 15,3-3-8-15,-2 1-11 0,-3-1-141 16,0 1 62-16,-2-2 41 0</inkml:trace>
  <inkml:trace contextRef="#ctx0" brushRef="#br0" timeOffset="38838.5535">19300 12953 4 0,'2'-3'6'0,"-2"3"-10"0,4-4 1 16,-4 4 1-16</inkml:trace>
  <inkml:trace contextRef="#ctx0" brushRef="#br0" timeOffset="62739.4273">15809 7338 7 0,'-5'28'24'0,"-1"-2"0"0,0 1 0 16,-3-4-1-16,-1 1-3 0,-5 4-1 15,-4-1 0-15,0-1-3 0,-4 3 0 0,-7-1 0 16,1-1-2-16,-5-2 0 0,-3-2 6 15,-1-2 2-15,2-6 4 0,-1-3 5 16,-1-5-3-16,-3-3 7 0,5-6 0 0,-2-4 2 16,2-7-2-16,-5-8 0 0,3-3 1 15,3-7-1-15,1-4 0 0,0-14-7 16,13 1 2-16,10 5-1 0,7-1-8 0,8-8-2 16,7-1-3-16,10-17 1 0,5 1-7 15,7 4-2-15,3 6 1 0,4 2 0 16,3 5 0-16,7 7-7 0,4 5 5 15,1 3-1-15,2 5-5 0,-5 9 3 0,-5 6 2 16,3 4-6-16,0 3 9 0,-3 4-8 16,-3 2 0-16,-2 8-3 0,1 4 4 15,-4 5 2-15,-1 7 2 0,-4 3-4 0,-4 7 2 16,-7 2 1-16,-5 1-4 0,-6 1 4 16,-6 2-1-16,-4-1 4 0,-2 1-5 15,-4 1 3-15,-2-2-1 0,-2-1-1 0,-6 1 4 16,2-6-2-16,-3 3 2 0,-2-6-3 15,2-1 3-15,3-4-1 0,-4-2-1 16,4-2 0-16,2-4 2 0,1 0-2 0,1-1-7 16,-1 0-12-16,3-3-23 0,2-1-22 15,-1-3-30-15,1-1-190 0,4-4 94 16,0 0 63-16</inkml:trace>
  <inkml:trace contextRef="#ctx0" brushRef="#br0" timeOffset="70535.9366">16935 6166 36 0,'2'-7'75'0,"0"-3"-6"16,2 3-2-16,0-1-7 0,0 0-3 15,6 3-11-15,-4-3 0 0,2 2-7 16,0 1-2-16,1 0-4 0,0 4-8 16,-1-1 1-16,1 2-2 0,-9 0-2 0,12 3-4 15,-6 2-2-15,-2-2 5 0,1 5-5 16,-5 1 7-16,0-1 2 0,-3 4 0 0,1-3-3 15,-4 4 7-15,-2 2 0 0,0-2-5 16,-3 5 7-16,-2-3-7 0,-2 1 1 16,3-1-6-16,-2 2-2 0,2-4 4 15,2 1-8-15,-1-1-1 0,3-4 1 16,-1 3 0-16,1-1-4 0,3-1-8 0,1-1 1 16,0 0-24-16,2-1-19 0,2 2-26 15,-2-1-25-15,4-3-210 0,-2 2 102 0,4 0 68 16</inkml:trace>
  <inkml:trace contextRef="#ctx0" brushRef="#br0" timeOffset="70720.369">16818 6549 18 0,'5'-6'105'0,"-1"-3"-6"0,3 1-11 0,-3 0-8 15,2 1-6-15,-2-1-19 0,2 1-13 16,-2-1-21-16,1 2-32 0,-3-1-40 16,3 1-126-16,-1 3 60 0,0-2 40 15</inkml:trace>
</inkml:ink>
</file>

<file path=ppt/ink/ink1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29:26.398"/>
    </inkml:context>
    <inkml:brush xml:id="br0">
      <inkml:brushProperty name="width" value="0.05292" units="cm"/>
      <inkml:brushProperty name="height" value="0.05292" units="cm"/>
      <inkml:brushProperty name="color" value="#FF0000"/>
    </inkml:brush>
  </inkml:definitions>
  <inkml:trace contextRef="#ctx0" brushRef="#br0">21418 8294 27 0,'-13'-3'119'0,"1"0"-4"15,1 0-2-15,3-3-16 0,-1 3-7 0,0 1-9 16,-1-3 0-16,4 4-7 0,0-4-1 16,0 4-7-16,-2-4-1 0,2 4-2 15,0-4-3-15,2 3 2 0,-2-3-3 16,6 5 5-16,-9-3-3 0,5-1-2 0,4 4-2 15,-9-5-3-15,9 5-6 0,-6-1-7 16,6 1 0-16,0 0-5 0,-4 13 5 0,6 0-5 16,0 6 5-16,4 5-5 0,3 8-3 15,1 3 1-15,5 8-2 0,3 1-1 16,-4 1-4-16,3-1-3 0,2 2 0 16,0 0-4-16,0-2 1 0,0 1-4 0,0-4-1 15,0-2-1-15,-2 1-3 0,-2-5-7 16,0-2-11-16,-3-3-5 0,-4-5-16 15,4 0-15-15,-4-4-29 0,0-1-16 0,1-3-24 16,-3-4-19-16,0-1-36 0,1-2-351 16,-1-4 175-16,-1-1 117 15</inkml:trace>
  <inkml:trace contextRef="#ctx0" brushRef="#br0" timeOffset="737.8348">22176 10679 45 0,'-15'0'107'15,"8"3"-4"-15,1 3-6 0,0 5 3 0,-2-3-7 16,1 9 5-16,3 2-2 0,-1 3-6 16,1 5-2-16,4 1-1 0,2 3-4 0,2 3-7 15,6 2-5-15,-2 0-7 0,6 0-5 16,4 3-9-16,3-3-3 0,2-4-3 16,0-7-7-16,3-3 0 0,3-1-2 15,3-7-6-15,0-4 0 0,-3-5-2 16,1-3-9-16,0-2 2 0,0-6-1 0,-1-1 2 15,-1-3-2-15,-6-1-1 0,2-3 1 16,-5 0-1-16,-4-5 7 0,-4-1-2 0,-7-3 2 16,-2 2 2-16,-4-3-6 0,-7-1 2 15,-6-4-6-15,-2 3-1 0,-5 0 1 16,-4 1-2-16,-8 0-3 0,-2 4 3 0,0 5-5 16,0 5-1-16,-4 3 1 15,-5 4-3-15,-3 7-9 0,-8 4-3 0,-17 10-11 16,2 4-4-16,17-1-16 0,9 1-7 0,7 4-22 15,8-3-5-15,9 0-14 0,9-1-7 16,8 3-13-16,4-6-39 0,4 1-346 0,4-1 166 16,5-1 110-16</inkml:trace>
</inkml:ink>
</file>

<file path=ppt/ink/ink1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5T06:36:42.304"/>
    </inkml:context>
    <inkml:brush xml:id="br0">
      <inkml:brushProperty name="width" value="0.05292" units="cm"/>
      <inkml:brushProperty name="height" value="0.05292" units="cm"/>
      <inkml:brushProperty name="color" value="#FF0000"/>
    </inkml:brush>
  </inkml:definitions>
  <inkml:trace contextRef="#ctx0" brushRef="#br0">11825 7561 129 0,'-6'9'141'0,"-3"4"-8"16,1 5-7-16,0 0-6 0,-1 6 2 0,0-4-15 16,1 5-7-16,2 0-7 0,0 0-8 15,0 0-3-15,-2 0-7 0,0-2-9 0,2 2-3 16,0-1-5-16,-1-2-8 0,-1 0-6 15,4-5-2-15,-3-2-8 0,3 0-6 16,-1-2-8-16,1-1-14 0,2-3-19 16,-2 1-25-16,2-2-29 0,-2-5-27 0,2-1-21 15,2-2-24-15,-14-2-289 0,8-3 145 16,0-7 97-16</inkml:trace>
  <inkml:trace contextRef="#ctx0" brushRef="#br0" timeOffset="174.0011">11495 7490 34 0,'11'-8'64'0,"1"0"1"0,3 0-4 15,6-1-6-15,5 2-6 0,-1 1-4 0,3 0-2 16,2 0 0-16,-1 3-12 0,1 2-4 16,-2-2-12-16,-4 2-9 0,0 2-8 15,-3 2-26-15,-4 0-21 0,-2 4-108 0,-7 4 54 16,-4 0 35-16</inkml:trace>
  <inkml:trace contextRef="#ctx0" brushRef="#br0" timeOffset="347.6659">11332 8254 48 0,'18'8'125'0,"2"2"-16"0,4-6-10 16,3 5-7-16,3-6-3 0,2 3-21 15,1-1-10-15,1-3-1 0,0 1-23 0,2-1-30 16,-3-4-26-16,-1-1-31 0,3-1-188 16,-1-5 82-16,-1-3 54 0</inkml:trace>
  <inkml:trace contextRef="#ctx0" brushRef="#br0" timeOffset="805.6083">12295 7797 69 0,'0'9'100'16,"0"4"1"-16,0 3-7 0,-4 3-2 0,2 2-11 16,0 4-6-16,-2 2 2 0,-2-1-22 15,0 1 7-15,2-1-12 0,-2 0-1 16,2-1-3-16,0-1-7 0,0-6-5 15,2-2 9-15,-2-3 16 0,1-1-12 0,1-6 3 16,2-3-6-16,0-3 2 0,0 0-1 16,0 0 1-16,7-31-2 0,-3 13-8 15,0-6 8-15,2 2-6 0,0-3 1 0,3-1 0 16,0 1-5-16,-3-2-6 16,2 3 3-16,1 1-2 0,-3 1-2 0,0 6 0 15,-1-1-5-15,1 0-2 0,-2 4-6 16,1 2-1-16,-1 0 0 0,0 5-4 0,0-2 1 15,0 5-7-15,-4 3 5 0,9 2 0 16,-9-2-1-16,7 9 1 0,-3-1-2 16,-2-1-2-16,0 3 0 0,0-2 0 15,0 3 1-15,-2-2 2 0,0 0-2 0,2-2-2 16,-2 1-2-16,0-1-3 0,0-1-3 0,0 1-4 16,0-2-9-16,0 1-8 0,0-6-13 15,0 7-28-15,-2-4-31 0,2-3-38 16,0 0-406-16,0 0 184 0,0 0 122 15</inkml:trace>
  <inkml:trace contextRef="#ctx0" brushRef="#br0" timeOffset="1645.1106">19702 7874 23 0,'-18'7'73'16,"2"3"2"-16,-3 5-7 0,-1 1-4 0,2 8 0 16,0 0-4-16,4 3-7 0,5 0-6 15,1-1-2-15,3 0 1 0,7 2 2 16,3-4 1-16,4 1 7 0,1-2-2 0,8 0-2 16,6-3 1-16,2-2-2 0,1-5-4 15,1-3 2-15,-1-2 0 0,1-4 0 16,-5-4-14-16,0-3 6 0,1 0-11 0,-3-6 3 15,-7 1 0-15,-1-6-8 0,-6 1 4 16,-7-5-6-16,-2 3-6 0,-7-4 3 16,-6 0-8-16,-6 0 0 0,-5 2-14 15,-3 1-10-15,-3 3-15 0,4 3-18 0,2 6-26 16,-2 0-25-16,2 4-26 0,1 4-256 16,1 3 129-16,6-1 84 0</inkml:trace>
  <inkml:trace contextRef="#ctx0" brushRef="#br0" timeOffset="2051.1637">20086 8216 26 0,'-16'22'118'0,"1"0"-11"0,0-1-11 15,2-2-5-15,5-1-5 0,-2-2-15 0,0-1-14 16,4 0 1-16,0 1-2 0,0-5 2 16,2-1 3-16,2-3-1 0,-3-5-8 15,5-2-6-15,0 0-3 0,0 0-11 16,3-24-1-16,-1 5 2 0,0-1-9 0,4-6 4 16,4-4-1-16,2-1-3 0,2-4-3 15,5-1-1-15,2 0-3 0,0 2-4 0,5 3 0 16,-3 4 0-16,2 7-5 0,-2 1-1 15,5 3-1-15,-4 7-2 0,1 1 2 16,-4 7-3-16,0 2 1 0,-1 3 0 16,-4 4 0-16,3 5 1 0,-4 1 1 0,-6-1-7 15,-1 2 7-15,-4 3-1 0,-2-4 6 16,-2 4-3-16,-6-3-1 0,-4 0-5 0,-7 0 4 16,-3-2-4-16,-4-1-25 0,-2-3-25 15,-8 1-30-15,-3-2-37 0,-1-3-301 16,1 1 142-16,-3-2 93 0</inkml:trace>
  <inkml:trace contextRef="#ctx0" brushRef="#br0" timeOffset="2858.2947">11891 8828 2 0,'0'0'8'0,"0"0"0"0,0 0-3 16,0 0-5-16,0 0-8 0,0 0 2 15,-10-3 2-15</inkml:trace>
  <inkml:trace contextRef="#ctx0" brushRef="#br0" timeOffset="10528.6183">13163 6254 92 0,'29'3'100'0,"16"1"-8"0,17 1 3 16,29 0-8-16,12 1-4 0,10 1-4 0,33 3 0 15,10-2-7-15,13 1-2 0,5 1-4 16,-1-3-3-16,-3 3-8 0,-9-3-5 15,-3-1-2-15,-5 2 0 0,-7-3-2 16,-2-1-2-16,-28-2 1 0,-6 0-3 0,-2 2-3 16,-6-2 1-16,-9-2-4 0,-19-2-1 15,-15-1 0-15,-8 2 0 0,-5-1 0 0,0 0 1 16,-7-2-3-16,-7 0 1 0,0 3-1 16,-5-3 0-16,-1 0-3 0,-4 0-6 15,-2 0-3-15,-1 0 1 0,-4 1 0 16,2-1-4-16,-3 0 0 0,0 0 1 0,-2-2-4 15,-2 1-5-15,0 1 3 0,-2 0-2 16,-2-1-1-16,0-1-2 0,1 2 0 0,-1-2-3 16,-2 3 0-16,0-1 1 0,3-2-2 15,-3 2-1-15,1-2-1 0,-1 2 2 16,-2 1-3-16,2-1 1 0,-4 4-4 16,6-8-3-16,-4 5-3 0,0-1 1 0,-2 4-1 15,4-6-6-15,-1 2-2 0,-3 4-4 16,5-3 2-16,-5 3-2 0,0 0 1 15,4-6 2-15,-4 6 0 0,0 0-6 0,4-5 7 16,-4 5-2-16,0 0 1 0,2-2 1 16,-2 2-3-16,0 0 0 0,4-5 1 15,-4 5 2-15,0 0 1 0,0 0 1 16,0 0 1-16,0 0 1 0,0 0 3 0,4-4-3 16,-4 4-2-16,0 0 7 0,0 0 0 15,0 0 0-15,0 0-2 0,0 0 14 0,0 0-10 16,0 0-5-16,4-3 0 0,-4 3-5 15,0 0 3-15,0 0-6 0,0 0 0 16,0 0 9-16,0 0-9 0,0 0 4 0,0 0 2 16,0 0-5-16,0 0 3 0,0 0 3 15,0 0-3-15,0 0 5 0,0 0 2 16,0 0-1-16,0 0-3 0,0 0-1 0,0 0 2 16,0 0 5-16,0 0-5 0,0 0 7 15,0 0 1-15,0 0-7 0,0 0 3 16,0 0-3-16,0 0 4 0,0 0 2 15,0 0-1-15,0 0 3 0,0 0 3 0,0 0-10 16,0 0 6-16,0 0-6 0,0 0 1 16,0 0 7-16,0 0-13 0,0 0 9 15,7 9-3-15,-7-9 10 0,0 0-9 0,0 0 3 16,2 5 2-16,-2-5-1 0,0 0-2 16,0 0 4-16,2 5-3 0,-2-5 1 15,0 0-4-15,0 0-2 0,0 0-1 16,0 6 1-16,0-6 1 0,0 0 2 0,0 0 9 15,0 0-17-15,0 0 12 0,0 6-5 16,0-6 2-16,0 0 0 0,0 0 0 0,0 0 0 16,0 0-3-16,0 0 3 0,0 0 2 15,0 0 3-15,0 0 2 0,0 0-3 0,2 6-2 16,-2-6 4-16,0 0 0 0,0 0-1 16,0 0-2-16,0 0-4 0,0 0 6 15,0 0-6-15,0 0 5 0,0 0-2 16,0 0 1-16,0 0-7 0,0 0 5 0,0 0-2 15,0 0-2-15,0 0 4 0,0 0-7 16,0 0 4-16,0 0-4 0,0 0 1 16,0 0-6-16,0 0-2 0,0 0-1 0,0 0-4 15,0 0-9-15,2 2-5 0,-2-2-10 16,0 0 0-16,0 0-5 0,7 5-5 16,-7-5-11-16,4 3-164 0,0 0 79 0,-4-3 51 15</inkml:trace>
</inkml:ink>
</file>

<file path=ppt/ink/ink1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30:27.365"/>
    </inkml:context>
    <inkml:brush xml:id="br0">
      <inkml:brushProperty name="width" value="0.05292" units="cm"/>
      <inkml:brushProperty name="height" value="0.05292" units="cm"/>
      <inkml:brushProperty name="color" value="#FF0000"/>
    </inkml:brush>
  </inkml:definitions>
  <inkml:trace contextRef="#ctx0" brushRef="#br0">17359 18104 35 0,'0'0'51'16,"0"0"-5"-16,6 1-7 0,-6-1-9 0,0 0-14 15,0 0-14-15,0 0-77 0,14-7 26 16,-10 4 16-16</inkml:trace>
  <inkml:trace contextRef="#ctx0" brushRef="#br0" timeOffset="12102.6005">13568 9679 20 0,'0'0'25'0,"0"0"2"0,0 0-3 16,-5-4 1-16,5 4 2 0,0 0-1 0,0 0-2 15,0 0-2-15,0 0-2 0,0 0-1 16,13-10 0-16,-3 5-1 0,6-2 0 16,2-3 3-16,6-4 3 0,7-5-2 0,7-4 0 15,21-11 0-15,5 0-1 0,8-4 4 16,22-8-1-16,-1-1 1 0,6-1-3 16,0 2 3-16,3 2-2 0,-6 2-5 15,-19 8-4-15,0 0 1 0,-3 4-2 0,-7 1 1 16,-5 4 1-16,-11 4-1 0,-7 4-1 15,-8 2-5-15,-2 1 0 0,-2 1 0 0,-3 0 0 16,-4 3-3-16,-3 1 4 0,-1-1 3 16,-2 2-2-16,-2 1 4 0,-2 0-3 15,2-1 0-15,-5 3 5 0,2-1 0 16,0-2-4-16,-1 2 2 0,-5 1-3 0,3 0-2 16,-3 2 1-16,1-1 0 0,-3-2-2 15,2 4-5-15,-4-2 6 0,4 0-3 16,-2 1-2-16,-2 1 0 0,-4 2 2 15,10-4-3-15,-6 0 2 0,-4 4 0 0,5-4-1 16,-5 4-4-16,6-1 1 0,-6 1-2 16,0 0-2-16,7-4-1 0,-7 4-9 0,0 0 0 15,0 0-12-15,0 0-2 0,0 0-5 16,0 0-2-16,-11-8-3 0,11 8-3 16,-9-2-5-16,9 2-4 0,-10-4-4 15,2 4 1-15,-2-2 3 0,0 2 4 0,0-1-106 16,-1 1 51-16</inkml:trace>
  <inkml:trace contextRef="#ctx0" brushRef="#br0" timeOffset="12147.9885">15254 8808 292 0,'-16'2'-100'0,"-2"1"34"0</inkml:trace>
  <inkml:trace contextRef="#ctx0" brushRef="#br0" timeOffset="12337.9926">15142 8820 192 0,'-27'4'-18'0,"3"-3"3"16,3 2 4-16,4-2 2 0,2 1 4 0,3 0 4 15,4-2 2-15,-4 2-1 0,4-2 9 16,4 3 3-16,4-3 3 0,-2 6 5 16,2-6-2-16,12 7 0 0,0-4 1 0,6 3-6 15,3-3 3-15,5 2 2 0,4 1-7 16,-3-1 2-16,5 3-1 0,0 1 1 15,2 2 0-15,-3 3 1 0,1 1-2 0,0 0-1 16,-5 4 2-16,-4 0-1 0,-6-1-1 16,-2 1 2-16,-4 4-3 0,-5-1 0 15,-8 0 1-15,-4 4 2 0,-8 6-7 0,-4 5 2 16,-8-1-1-16,-1 0 3 0,-13 10-6 16,6-8-3-16,5-6-23 0,1-1-24 15,2-7-108-15,5-1 52 0,4-3 35 0</inkml:trace>
  <inkml:trace contextRef="#ctx0" brushRef="#br0" timeOffset="20788.1841">24368 5953 62 0,'2'-8'95'0,"1"-1"-8"0,2 1-3 0,1 2-10 16,4 1-6-16,2-1 1 0,4 2-7 15,5 2 1-15,0 2-7 0,4 4-2 0,3 4-8 16,-1 5-1-16,3 4-1 0,-2 2-2 15,-3 6-2-15,-2 0-1 0,0 7-1 16,-1 2-2-16,-8-3-7 0,-1 1 9 0,-4 1-11 16,-5-5 2-16,-2 1 7 0,0-3-6 15,-6-3 1-15,0-4 7 0,-3-1-2 16,-4-5 5-16,1-2-1 0,-4-5 0 0,0-6-1 16,4-2-5-16,-3-8-3 0,5-1 0 15,-1-4-7-15,5-6 0 0,2 0-6 16,4-6 0-16,4-1-6 0,7-3 3 15,0 1-6-15,1 1 0 0,6 2-5 0,1 3 0 16,2 2-6-16,2 3-2 0,1 1-2 16,2 2 1-16,-1 5-3 0,-1 1 3 15,0 1-7-15,4 2 5 0,-2-2 1 0,5 2-4 16,4-2 3-16,-3-1 2 0,2-1-2 16,0-1-1-16,-3-1-1 0,-3-2 3 15,-2-2 0-15,-1-2-2 0,-5 0 2 0,-6 0 1 16,0 0 0-16,-8 1-2 0,-2 1 6 15,-2 0-1-15,-4 3 0 0,-4 3-5 0,-2 0 3 16,-4 3 0-16,-2 4-4 0,0 2 8 16,-1 6 2-16,-2 2-4 0,0 4-4 15,3 3 1-15,-1 4 1 0,4 4 3 16,3-1-2-16,4 5 0 0,2-1 5 0,4 1-5 16,2-1 2-16,4 1 4 0,0-3-7 15,5-1 2-15,1-3-2 0,2-2 0 0,0-4 2 16,4-2-3-16,-3-5-1 0,-4 1 2 15,4-6 2-15,-3-3 0 0,2-2-6 16,-2-4 1-16,-1-1 1 0,0-3 2 16,-2-4-5-16,-3 0-3 0,1-2 4 15,0-2-4-15,-3 4 9 0,-2 2-7 0,0-1 5 16,1 3 3-16,-2 2-6 0,1 0 3 16,-2 2 3-16,2 1-2 0,3 5 2 0,-1 3-6 15,-8 0 3-15,19 8 4 0,-6 1-1 16,-3 1 1-16,6 3-1 0,-2 2 3 15,-1-2-2-15,2 3 1 0,-5-3 3 16,1-2-2-16,-1-1 3 0,-2 0 2 0,2-1 9 16,-2-3 8-16,-2 0 3 0,0-2-4 15,3-4-1-15,-9 0-2 0,15-8-4 0,-7 0 4 16,1-1-5-16,1-5 0 0,1 1 0 16,0 1-3-16,-1-1-4 0,0 2 0 15,4 1-2-15,-4 0-1 0,0 1-2 0,1 1 2 16,-1 5-2-16,4 0 0 15,-4 3 0-15,2 3-3 0,4 3 0 0,-2 2 3 16,-1 0 4-16,2 3-6 0,-2-1 1 0,-1 0 0 16,0 0 1-16,0-1-4 0,-2-1 5 15,0 1-1-15,-1-3 1 0,-2 0-2 16,1-1 10-16,-2-1 2 0,-1-2-2 16,-5-2 0-16,0 0-1 0,16-9-3 0,-10 1-1 15,4-2-2-15,-4-3-2 0,2 0-6 16,0-4-4-16,1-4-3 0,2 2-10 0,-1 0 6 15,-1 3-6-15,1 1 1 0,-2 2-5 16,1 1 3-16,4 3-1 0,-5 3-2 16,2 4 6-16,2 0 9 0,0 4-7 15,-1 2 8-15,4 2-6 0,0-1 5 0,-1 3-1 16,4-2 4-16,-2 0-1 0,1-1 3 16,0 1 4-16,0-4 0 0,2-1 0 15,0-1 2-15,0-1 4 0,0-1-3 0,0-4 1 16,-2-1-5-16,2-3 7 0,-2-3-6 15,0-3 3-15,-4 1-5 0,-1-2 5 16,1 0-2-16,-4-2 4 0,-3 3-4 0,-2-1 2 16,-2 4 3-16,0 1-2 0,-4 4 3 15,2-1-7-15,-4 6 3 0,4 3 1 16,-10 1 1-16,10-1 1 0,-7 12-5 16,3-2 0-16,4-1-3 0,0 4 5 0,0-1 6 15,4 1-3-15,1 2 2 0,1-3-3 16,2 1 2-16,0-1-1 0,4-3-3 0,-2-1 1 15,2-2-1-15,1-3-1 0,2-3 1 16,-4-2 1-16,3-3-2 0,2-1-6 16,-4-3 5-16,-2-3-1 0,3 1-5 0,0-3 3 15,-3 0-6-15,1-4 6 0,-3 3-1 16,1 1-4-16,0 0 8 0,-3 1-4 16,0 4 1-16,0-1 1 15,-2 3-2-15,1 1-2 0,2 3 4 0,-3 1 1 0,-4 2-3 16,0 0-1-16,16 9 6 0,-9-3-3 15,-3 2 2-15,2-1 0 0,1 2 0 16,-1 0-4-16,1-2 4 0,-1 0 2 0,-2-1 0 16,2 1 0-16,-2-2 0 0,0 1 0 15,2-3 1-15,0 0 1 0,-6-3-4 16,0 0 4-16,16-11-3 0,-9 5 4 0,1-2-4 16,3-3 0-16,-3 0 6 0,3 0-5 15,-3 0-4-15,2-1 7 0,2 3-2 16,-2-1-2-16,0 2 2 0,1 1-2 0,0 1 0 15,-3 4-2-15,3 0 4 0,-1 4-2 16,1 0 0-16,0 6 2 0,-1 1-6 0,2 1 3 16,0 1 4-16,2 4 0 0,-3-3-4 15,-1 1 1-15,-1-1-1 0,2 0 3 16,-3-4-2-16,0 4-3 0,-2-5 5 16,4 1 0-16,-4-2 2 0,-2 0 7 0,2-2 1 15,2-1-1-15,-1-3 1 0,-7 0-3 16,15-6-1-16,-4 3-3 0,-3-7 0 15,2 1 0-15,1-4-4 0,0 0 3 0,1-4 0 16,-1 3-4-16,2-3-4 0,-1 5 2 16,-3 1-4-16,1 1 0 0,-2 2-3 15,2 1-7-15,-2 3 4 0,0 4 8 16,0 0-12-16,1 4 10 0,2 0 0 0,-1 2 5 16,1 1 0-16,-1 1-4 0,3-1 3 15,0 1-2-15,-3-2 0 0,6 1 2 0,-4-1-3 16,1 0 4-16,-1-5 0 0,3 1 0 15,-2-2 0-15,3-3-1 0,2-3-2 16,-2-2 1-16,2-3 6 0,-3-6-4 0,1-2-2 16,4-6 4-16,-4-4-5 0,4-9 5 15,-2-3 0-15,-1-4-5 0,-1-2 5 16,-2-4-1-16,-4-1-3 0,-1-2-2 0,-2-1 1 16,-5 3 0-16,-2 3-1 0,-4-2 6 15,2 7-4-15,-6 6 3 0,4 3 1 16,-2 8 5-16,2 0 1 0,2 8-4 0,-2 3 0 15,0 8-2-15,2 7 0 0,2 1 1 16,0 0-4-16,-5 32 3 0,10-4 0 16,-1 15 5-16,4 8 2 0,6 21-2 0,2 5-3 15,-2 0-5-15,1-4 3 16,2-1 5-16,-2-3-3 0,-3-15 2 0,2-9-2 16,-6-9-1-16,2-5-1 0,-3-5-2 15,-1-2 0-15,-2-6-2 0,1-5 1 0,-1-3 2 16,-2-4-7-16,0-4 2 0,-2-2-1 15,0 0-3-15,2-21 0 0,0 4-4 0,-2-2-1 16,0-2-4-16,3 0-4 0,-1-4 6 16,4 2 2-16,0 1-7 0,0 0 6 15,4 1 2-15,2 0-4 0,0 2 13 16,1 2-3-16,4 2 0 0,0 0-3 0,0-1 1 16,2 1 3-16,-2 2-3 0,2 1-2 15,-2-1 4-15,0 0 0 0,-2 1-2 0,-1-3 3 16,-2 4 7-16,-2-1-5 15,-2 1-2-15,0 1 7 0,-1 1 1 0,-3 1 2 16,-2 1 5-16,3-1-3 0,-5 4-9 16,0 4 8-16,0 0-2 0,0 0-2 15,0 0 1-15,0 0 1 0,-13 19-1 0,11-8-2 16,-1 5 3-16,3-1-5 0,0 0-2 16,5 1 1-16,-1-1 1 0,2-2-5 0,1-1 2 15,1 0 6-15,3-5-8 0,-1-1 8 16,4-3 0-16,-2-5-6 0,4 1 0 15,2-5 6-15,-1-4-6 0,-1-1-1 0,2-2 4 16,0-4 5-16,4 0-4 0,-5 1-4 16,2 0 3-16,-4 4 2 0,-1-2 1 15,-4 4 2-15,4 1-4 0,-4 1 0 16,-4 4-1-16,5 1 8 0,-2 5 6 0,-1 3 1 16,5 3 3-16,-3 4-2 0,4 3-2 15,0 2 5-15,3 0-6 0,2 5 1 16,0 0 2-16,0 0-7 0,2-3 4 0,0 1-20 15,0-1-8-15,-2-2-36 0,1-2-30 16,-2-4-40-16,-4-1-316 0,-2-2 149 16,1-1 98-16</inkml:trace>
  <inkml:trace contextRef="#ctx0" brushRef="#br0" timeOffset="21205.7516">24788 6943 109 0,'117'-25'113'0,"18"-3"-1"0,19-6-5 16,56-11 6-16,4-2-14 0,2-4-9 16,2-1-6-16,-3 1-4 0,-1 0 4 0,0-3-12 15,-6 8 3-15,-43 6-7 0,-5 2-3 16,-7 0-2-16,-11 4-3 0,-11 0-5 0,-10 1-2 15,-10 5-1-15,-26 3 3 0,-6 6 0 16,-12-2 4-16,-16 8 0 0,-11 1 2 16,-8 3 4-16,-4-1-5 0,-5 4-2 0,-2 1-8 15,-4-1-8-15,-3 2-9 0,2-2-20 16,-4 3-21-16,-1-1-36 0,0 2-38 16,-1-1-40-16,-4 0-47 0,-6 3-423 0,9-2 202 15,-9 2 132-15</inkml:trace>
</inkml:ink>
</file>

<file path=ppt/ink/ink1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5T06:38:15.859"/>
    </inkml:context>
    <inkml:brush xml:id="br0">
      <inkml:brushProperty name="width" value="0.05292" units="cm"/>
      <inkml:brushProperty name="height" value="0.05292" units="cm"/>
      <inkml:brushProperty name="color" value="#FF0000"/>
    </inkml:brush>
  </inkml:definitions>
  <inkml:trace contextRef="#ctx0" brushRef="#br0">21843 9062 48 0,'-8'-5'47'0,"8"5"-6"0,-8 0-3 0,8 0-4 15,0 0-2-15,-16-1-4 0,16 1-3 0,0 0 0 16,-12 1-5-16,12-1 1 0,-8 3-3 16,8-3-4-16,0 0 0 0,-11 0-7 15,11 0-10-15,-6 2-10 0,6-2-16 16,-7 1-96-16,7-1 42 0,-6 5 28 0</inkml:trace>
  <inkml:trace contextRef="#ctx0" brushRef="#br0" timeOffset="1557.7089">21609 11572 10 0,'-13'-16'41'0,"2"0"-5"0,-2 4 2 0,1 2-3 0,2-2-3 16,-4 4-3-16,-2-5-1 0,1 6 7 16,-4-3-7-16,-2 2-3 0,-3 1-2 15,-1-3-3-15,2 4 0 0,-7 1-1 16,-1 1 4-16,-3 0-3 0,-7 2 1 0,3 2-1 15,-6 0 2-15,-1 4 1 0,1 0-4 16,1 3 4-16,-5 4-4 0,-1 3-6 16,3 2 4-16,-1 0 1 0,3 4-5 15,1 0 0-15,3 4 1 0,0 2 0 0,3 2-2 16,3 3-2-16,1 1 2 0,5 5 0 16,1-2-4-16,2 7 3 0,3-1 2 0,3 2-2 15,5 3 1-15,-2-1 1 0,8 0-2 16,4-3 3-16,2 1 3 0,2 2 0 15,6 3-6-15,4-2-1 0,4 2 4 16,5-1-1-16,8 15 3 0,4-9-1 0,6 1 5 16,7-4-8-16,7-3 2 0,9-4 1 15,3-4 0-15,3-3 8 0,3-4 1 0,1-4-10 16,0-3-4-16,2-4-2 0,-11-5 7 16,-3-9-9-16,1 1 4 0,-2-2-1 15,3-4 2-15,-10-4-5 0,5-2 6 16,0-2-4-16,-7-3-5 0,1-5 3 0,-5 1-8 15,-1-5 2-15,-5-2-2 0,-2-4 4 16,-2-4 5-16,-2 0-7 0,-5-5-2 0,-1-3 4 16,-5-2-2-16,-2-5 1 0,-4 0-1 15,-3 0 5-15,-3-7-9 0,-4 3 4 16,-3 1-5-16,-2 2 3 0,-2 0 2 16,-6-5 6-16,-2 1 0 0,0 2 5 0,-5 4 2 15,-4 0 1-15,-2 3-2 0,-3 2 0 16,-1 1 2-16,-3 4 3 0,-4-1-7 15,1 5 3-15,-3 3 0 0,-2 1-6 0,0 2 3 16,0 1 1-16,3 6 3 0,-3 0 1 16,-1 3-7-16,-1 1 2 0,2 0-3 15,-4 1 5-15,4 2-5 0,-2 1 3 0,-2 1-3 16,4 0-2-16,2 3-3 0,3 0 3 16,-3 2-7-16,4-1 5 0,0 2 1 0,5 0 2 15,1 0 0-15,-1 0-4 0,1 2 2 16,4-2-4-16,-2 1 3 0,1 2-5 15,0 0 2-15,4-3 3 0,1 2-4 16,-2 0 2-16,4 0-3 0,0 0 2 0,2 0-1 16,1 0 1-16,1-2-1 0,-1 1-3 15,0 2 3-15,3-1 2 0,0-1-1 16,0-1 2-16,-2 4-2 0,10-4 2 0,-12 2 4 16,6-2 3-16,6 0-14 0,-11 2 1 15,11-2 1-15,-10 2 0 0,10-2 3 16,-9 0 0-16,9 0-1 0,-7 2 2 0,7-2-3 15,0 0 0-15,0 0 1 0,-10 2 2 16,10-2-8-16,0 0 5 0,0 0 4 16,0 0-4-16,-8 1 4 0,8-1 5 0,0 0-8 15,0 0-1-15,0 0 1 0,-6 3 9 16,6-3-11-16,0 0-3 0,0 0 4 16,0 0-7-16,0 0-4 0,0 0 0 15,0 0-4-15,0 0-9 0,0 0 8 0,0 0-9 16,0 0-7-16,0 0-1 0,0 0-2 15,0 0 0-15,0 0-7 0,0 0-2 0,0 0 0 16,0 0-7-16,0 0-3 0,0 0-5 16,0 0-6-16,0 0-8 0,0 0-188 15,0 0 89-15,0 0 59 0</inkml:trace>
  <inkml:trace contextRef="#ctx0" brushRef="#br0" timeOffset="8373.943">14679 11896 4 0,'32'35'7'0,"-3"-4"0"0,1-3-2 0,2 0 1 15,4-1 1-15,1 1 0 0,1-1 0 16,5-2 1-16,1-3 1 0,3-3 3 16,1-1 2-16,4-3 0 0,1-3 4 15,3-5 1-15,1-3 2 0,7-4 1 0,1-1 4 16,20-8-4-16,4-1-4 0,-2-8 1 0,0-1-4 15,-5-5 3-15,-3 2-3 0,-4-4-2 16,-6-3-3-16,-10-3 0 0,-4-3 0 16,-14 3 4-16,-12-2 2 0,-4-3 3 15,-4-3 11-15,-3-3 1 0,-8-4 5 0,-4-5 2 16,-6 6 6-16,-4-9-5 0,-8-16-4 16,-10 4 4-16,-3 1-2 0,-7 3-1 0,-4 4 6 15,-4 4-7-15,-3 1-3 0,-3 6-5 16,-3 5 0-16,-1 5-8 0,-3 2-2 15,6 9-1-15,1 7-5 0,-4 5 3 16,0 0-1-16,-5 5-5 0,0 1 3 0,-5 8 8 16,1 1-6-16,-2 4-9 0,-22 6-1 15,3 5 1-15,-1 4-2 0,3 5 2 16,0 7 0-16,4 5-1 0,1 4-1 0,-6 17 3 16,15-6 4-16,-1 17-9 15,11-9 3-15,3 3 5 0,7 5 2 0,3 1 4 16,10 3 4-16,1 3 1 0,7 2 6 0,2-2 5 15,11 2 3-15,6-7 1 0,6-10-1 16,6 23 1-16,6-5-1 0,10-3-1 16,3-4-4-16,9-6 0 0,7 0-2 0,3-7-3 15,5-4 0-15,2-4-6 0,2-6 0 16,4-6 0-16,0-3-4 0,5-4 2 16,-9-11-2-16,-2-5-4 0,2-3 1 15,4-4-4-15,0-2 1 0,1-5-4 0,1-3-2 16,-2-3-1-16,3-2-1 0,14-6-3 15,-4-5-1-15,-4-5-3 0,-13 5 6 0,2-13 3 16,-13 3-5-16,-10-1-2 0,-2-3 0 16,-7-3 1-16,-5-4-1 0,-6-5 1 15,-3-3-9-15,-7-5 4 0,-4-3-2 16,-4-3 5-16,-7-17-2 0,-3 0 3 16,-4 4 0-16,0-2 0 0,-4 3 6 0,-3 4-3 15,1 1-1-15,-3 4 1 0,2 5 27 16,2 10 1-16,-1 6-4 0,0 4-2 0,2 2-2 15,-2 9-4-15,1-1-3 0,-1 4 4 16,0 2-6-16,0 3 2 0,1-2-4 16,-1 7 2-16,4 1-1 0,-2 0 0 0,-1 5-1 15,1 0 1-15,4 3 4 0,-2 0-7 16,4-2-3-16,-3 5 2 0,1 1 0 16,4 0-2-16,0 0-4 0,0 0 6 0,2 0-3 15,-1 0 3-15,2 0 2 0,3 3-3 16,-1-2 2-16,1 4-5 0,0-3 3 0,2 0-1 15,-2 1-2-15,2-1 3 0,6-2 0 16,-8 4 5-16,4-3-10 0,4-1-1 16,-6 5 2-16,6-5 4 0,-5 6-6 0,5-6 2 15,0 0-6-15,-2 6 3 0,0-3-9 16,2-3 3-16,0 0-13 0,2 7-6 16,-2-7-12-16,0 6-17 0,0-6-9 15,0 0-13-15,5 5-15 0,-5-5-21 0,0 0-310 16,0 0 145-16,4 5 96 0</inkml:trace>
  <inkml:trace contextRef="#ctx0" brushRef="#br0" timeOffset="16053.4091">15703 17348 30 0,'0'0'47'15,"0"0"-3"-15,0 8-2 0,0-8-8 16,0 0 0-16,0 0-5 0,0 0 0 15,0 0-4-15,0 0-1 0,0 0-2 0,0 0 1 16,0 0-5-16,0 0-4 0,0 0 0 16,0 0-3-16,0 0 1 0,0 0-2 0,0 0-1 15,0 0-2-15,0 0-1 0,0 0-2 16,0 0-2-16,0 0-3 0,0 0-2 16,0 0-2-16,4 4-3 0,-4-4-1 15,0 0 1-15,0 0 5 0,0 0-8 0,0 0 2 16,0 0 0-16,2 6-1 0,-2-6-1 15,0 0-3-15,0 0 2 0,0 0-5 16,0 0 1-16,0 0-3 0,0 0-1 0,0 0-2 16,0 0-4-16,0 0-62 0,0 0 30 15,0 0 20-15</inkml:trace>
</inkml:ink>
</file>

<file path=ppt/ink/ink1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31:09.050"/>
    </inkml:context>
    <inkml:brush xml:id="br0">
      <inkml:brushProperty name="width" value="0.05292" units="cm"/>
      <inkml:brushProperty name="height" value="0.05292" units="cm"/>
      <inkml:brushProperty name="color" value="#FF0000"/>
    </inkml:brush>
  </inkml:definitions>
  <inkml:trace contextRef="#ctx0" brushRef="#br0">13233 6334 37 0,'0'0'92'16,"-7"2"-11"-16,7-2-9 0,0 0-3 15,0 0-8-15,-6 2-2 0,6-2 0 16,0 0 1-16,0 0-3 0,21-10-3 0,-10 4 4 16,4-3-5-16,3-1-5 0,6-1-6 15,2-6-4-15,3-1-4 0,1 2-4 16,4-3 2-16,1-3 0 0,1 0-10 16,-4 3 0-16,0 2-5 0,-3-1 4 0,-1 3-4 15,0 0-3-15,-7 2 4 0,1 1-2 16,-4 0-7-16,-3 5 1 0,0-2-4 15,0 2 2-15,-5-2 1 0,3 4-3 0,-4-1-3 16,-1 2-4-16,0-2-5 0,-2 2-6 16,1 2-16-16,-3-1-13 0,-4 3-24 0,0 0-15 15,0 0-13-15,0 0-227 0,-17 16 109 16,5-4 71-16</inkml:trace>
  <inkml:trace contextRef="#ctx0" brushRef="#br0" timeOffset="263.1607">13180 6650 63 0,'2'9'64'16,"6"-2"2"-16,3-4-3 0,4-3 3 15,4-2 2-15,9-4-3 0,6-2 0 16,4-6-2-16,6-3-14 0,19-13 3 0,1-2-3 16,-2 0-4-16,-1-2 2 0,-5 1-3 15,2 0 6-15,-3-3-10 0,-8 10-7 16,-7 2 1-16,0 0 4 0,-4 2 3 0,-5 3 0 15,-3 2-9-15,0-1 5 0,-7 5-6 16,-2 0-3-16,-2 1 1 0,-3 2 0 16,0 2-2-16,-2 1-4 0,-1 1 2 0,-3 0-3 15,0 2-12-15,1 0-20 0,-2 0-12 16,-1 0-29-16,0 2-23 0,-6 2-32 16,10 0-294-16,-10 0 136 0,0 0 89 15</inkml:trace>
  <inkml:trace contextRef="#ctx0" brushRef="#br0" timeOffset="4160.3382">1887 10980 50 0,'9'0'82'0,"2"-2"-8"0,1-4 7 0,1-1-2 16,2-7-4-16,4-5-1 0,-1-7-2 16,10-12-4-16,4-16-7 0,2-9 1 15,2-6-1-15,2-5-2 0,4-16-8 0,3 0-3 16,-1-4-1-16,1 3-11 16,-3-1-7-16,-2-2-2 0,3 4 3 15,-3-6-3-15,-8 18-5 0,-3 3-4 0,-3 0-1 0,0 3 1 16,-6 2 0-16,1 6-8 0,-6 11 0 15,-4 11 0-15,-1 6-1 0,-4 1-8 16,2 8 8-16,-2 3 3 0,-2-1 1 16,-2 6 1-16,0 0-2 0,0 2 1 0,0 2-4 15,0 2-3-15,-2 1-4 0,2-1-3 16,-2 2-7-16,2 3-19 0,-2 0-13 0,0-1-18 16,2 5-17-16,-2-2-6 0,2 2-4 15,-2 4-20-15,0 0-214 0,5 13 109 16,-7-3 71-16</inkml:trace>
  <inkml:trace contextRef="#ctx0" brushRef="#br0" timeOffset="4749.1504">2414 11090 32 0,'0'0'60'0,"0"0"-3"0,5 4 5 16,-5-4-1-16,0 0-1 0,0 0 6 15,0 0-5-15,0 0-7 0,13-9 0 16,-9 3-3-16,2-4-4 0,1 1-1 16,-1-4-7-16,2-2-2 0,3-5-1 0,0 0 1 15,1-8-3-15,3-5 0 0,4-9-3 0,0-4-1 16,11-21 3-16,2-8-12 15,6-19 4-15,1-4-4 0,2-3-4 0,1 2 8 16,0-5-18-16,1-1 6 0,-3 0-1 16,0-2 0-16,-1 6 4 0,-7 21-11 0,-3 4-1 15,-4 6 1-15,-2 2-1 0,-5 14-2 16,-4 10-2-16,-1 8 1 0,-4 2-2 16,-1 2 5-16,-2 4-2 0,-1 4-3 15,-1 3 6-15,-2 2 1 0,-2 1 4 0,2 3-7 16,-4 2-1-16,4 0 3 0,-2 2-3 15,-2 1 3-15,2 1-7 0,0-2-8 0,0 4 2 16,0 0-5-16,-2-1-4 0,2 3-12 16,0-1-8-16,0 0 2 0,0 6-12 15,0-11-4-15,0 11-5 0,0-2-1 16,0 2-21-16,0 0-199 0,0 0 94 16,0 0 62-16</inkml:trace>
  <inkml:trace contextRef="#ctx0" brushRef="#br0" timeOffset="8456.1762">16723 6436 12 0,'0'0'21'0,"0"0"-1"16,0 0 0-16,0 0-6 0,0 0-1 0,0 0-5 15,0 0-3-15,0 0-4 0,0 0-9 16,0 0-2-16,0 0-23 0,0 0 11 0,0 0 8 16</inkml:trace>
  <inkml:trace contextRef="#ctx0" brushRef="#br0" timeOffset="11270.3643">1549 10018 22 0,'23'14'43'0,"3"-3"-3"16,-5-1-2-16,0-3-6 0,-2-1-2 16,-3-4-3-16,4 1-2 0,-3-3-3 15,-2 0-1-15,2-2-2 0,-3-1-3 0,2-3-1 16,-4 0-1-16,0-3-3 0,2 1-1 15,-4-3-1-15,-2-1-1 0,-1 1 0 16,-1 0-2-16,0-3-2 0,1 1-2 0,-3 4 1 16,1-1-1-16,-1 1-3 0,0 1 0 15,2 0-1-15,0 0-1 0,0 2 2 16,4 3-1-16,-2-2-1 0,4 0 2 16,-1 1 1-16,4 1-1 0,0-2 3 0,1-1-3 15,0 4 2-15,-2-6 1 0,1 2 3 16,0-4 5-16,-2 1-1 0,-3-3 3 0,-2-3-2 15,-1 0 2-15,-2-2-1 0,-3 0-1 16,-2-1-2-16,-5 0-1 0,-2 1 1 16,-1-2-2-16,-4 0 0 0,-3 1 0 15,0 3-4-15,-2 2-7 0,-3 1-4 0,2 3 0 16,1 1-6-16,0 1-6 0,0-1-7 16,3 2-12-16,0 0-100 0,4 1 47 15,4-1 32-15</inkml:trace>
  <inkml:trace contextRef="#ctx0" brushRef="#br0" timeOffset="11472.0012">2076 9205 100 0,'11'9'93'15,"3"3"-1"-15,1 0-5 0,4 6-17 16,2 2-1-16,3 3-11 0,-1-3 9 15,0 3-14-15,0 0-5 0,3 1-4 16,-2 1-11-16,-2 0-25 0,0-1-16 0,-1 1-21 16,-5 5-24-16,2-2-196 0,-4 4 84 15,-1 2 56-15</inkml:trace>
  <inkml:trace contextRef="#ctx0" brushRef="#br0" timeOffset="12061.0784">2766 10005 30 0,'4'6'56'0,"2"-1"-4"0,1 1-4 16,0 0-6-16,1-1-4 0,0 1-1 15,2-2-5-15,4 2-2 0,-4-2-4 16,5 0-1-16,-5-1-6 0,3-1 0 0,0 2-1 16,-3-4-4-16,4 2 2 0,-4-4-4 15,0-1 0-15,3 2-2 0,-2-4-1 0,-1 2 1 16,-1-1-4-16,-1 3 0 0,2-5 1 15,-2 2-3-15,0 2 1 0,-2-2 0 16,0 0 0-16,0 1-3 0,1 1-1 0,-1-2-3 16,1 2 5-16,-1-2 0 0,0 2 0 15,1-3-1-15,-1 1-1 0,0 2 2 16,-2-2-2-16,0 0 0 0,1-2 1 0,0 1 0 16,-5 1-4-16,2-2 2 15,-4-1-2-15,0 1-4 0,-1-2-6 0,-2 3-3 16,1-3-8-16,0 4-7 0,0-1-11 0,0 1-124 15,2-2 56-15,0 2 37 0</inkml:trace>
  <inkml:trace contextRef="#ctx0" brushRef="#br0" timeOffset="12359.7128">3259 9812 18 0,'11'-4'42'16,"-3"1"-6"-16,3 3-4 0,-1 0-1 0,4 2 0 16,-4-1 5-16,4 7-5 0,1 0 3 15,2 5 1-15,2 3-1 0,-1 0-4 16,-2 3-3-16,-1 2 4 0,2-1 0 0,-2-2 0 15,-1-2-3-15,0-1-3 0,-4-3 2 16,2-3 2-16,4-3 7 0,-2-6-4 16,5-6-6-16,7-11-8 0,8-12-22 15,8-18-37-15,3-12-193 0,-1-8 80 0,-4-6 52 16</inkml:trace>
</inkml:ink>
</file>

<file path=ppt/ink/ink1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5T06:39:06.751"/>
    </inkml:context>
    <inkml:brush xml:id="br0">
      <inkml:brushProperty name="width" value="0.05292" units="cm"/>
      <inkml:brushProperty name="height" value="0.05292" units="cm"/>
      <inkml:brushProperty name="color" value="#FF0000"/>
    </inkml:brush>
  </inkml:definitions>
  <inkml:trace contextRef="#ctx0" brushRef="#br0">12079 5894 23 0,'0'0'69'0,"0"0"-3"16,0 0-7-16,0 0-4 0,0 0-4 15,0 0-6-15,0 0 3 0,0 0-1 0,0 0-3 16,0 0-5-16,0 0 1 0,0 0-1 16,0 0 8-16,0 0-9 0,0 0 0 15,0 0 3-15,0 0 2 0,0 0-4 0,0 0-5 16,0 0 2-16,0 0 9 0,0 0-12 15,0 0 6-15,22 2-6 0,-22-2 3 16,16 3 1-16,-1-3-8 0,5 3-1 16,2-3 7-16,8 0-9 0,4 1-3 0,9-1 11 15,5-1-3-15,3 1 0 0,8 0-4 16,7 0-2-16,25-3 3 0,-12 3-2 16,14 3-5-16,0-3 6 0,-2 1-2 15,-15 3 5-15,-11-2 3 0,1 0 3 0,-1 0-1 16,-4 2 2-16,-1-3 6 0,-3 1 6 15,-8 0-1-15,1 0 1 0,-1-2 4 0,-3 2-1 16,-1-2 2-16,-1 0 0 0,-1 0-3 16,-1-2-5-16,-4 0-4 0,-4 0-1 15,3 0-2-15,-3 1-5 0,-3-1-2 16,-5 0-5-16,2-2-2 0,-6 2-3 0,0 2-2 16,-3-2 0-16,-3 0-6 0,2 1 1 15,-4 1-5-15,-1-3-14 0,-2 1-21 0,-1 2-30 16,1 0-34-16,-1 0-30 0,-2 2-50 15,4 2-556-15,-2-2 247 0,-2 2 162 16</inkml:trace>
  <inkml:trace contextRef="#ctx0" brushRef="#br0" timeOffset="4475.2146">25913 6351 100 0,'-4'-4'166'0,"4"4"1"15,0 0 3-15,34-4 1 0,-4 0 0 16,15 3-5-16,18-3-4 0,34-2-11 16,7 2-8-16,12 1-6 0,31-3-12 0,1 6-8 15,7 0-7-15,3 0-10 0,1 2-4 16,-7-2 0-16,1 0-8 0,-3 0-4 16,-4 0-5-16,0-2-6 0,-28 0-4 0,-1 0-8 15,-4-2-4-15,-8 0-5 0,-10 1-5 16,-10-5 0-16,-20 4-4 0,-13 0 4 15,-10 1 5-15,-11 1 4 0,-1-2-5 0,-2 2-5 16,-7-2-5-16,-2 1-6 0,-4-2 4 16,-5 1-8-16,0 1 0 0,-3-1-7 15,-2-2-3-15,-5 1-4 0,0 5-19 16,-7-10-30-16,-2 6-29 0,-5 1-33 0,-6-3-34 16,-1 4-27-16,-9-2-32 0,-3 0-13 15,-9 2-23-15,-4 1-9 0,-8 1-525 16,-7-3 257-16,0 3 170 0</inkml:trace>
  <inkml:trace contextRef="#ctx0" brushRef="#br0" timeOffset="4955.402">26018 6311 137 0,'-14'2'119'16,"14"-2"-12"-16,-4 2 7 0,4-2 3 0,0 0 2 16,0 0 1-16,10 9 3 0,0-7-1 15,2 2-1-15,10 2 0 0,3-3-2 0,5 3-3 16,10-2-4-16,7 2-3 0,11 2 5 15,29-1-1-15,8 1-1 0,14-1-1 16,28-1-7-16,9-5 0 0,11-1-7 16,5 0-1-16,4-1 3 0,1 1-9 0,5-2-1 15,-1 2-3-15,5-3-4 0,0 3-5 16,-8-2-2-16,-4 2-4 0,-5 0-9 16,-11-3-5-16,-30 3-2 0,-8 0 1 15,-4-2-14-15,-6 2-6 0,-7 0-2 0,-21 0 2 16,-13 0-7-16,-10-1-5 0,-5 1 1 15,-6 0-2-15,-6 0-3 0,-3 0-3 0,-3 0 0 16,-3 0-2-16,-4 0-1 0,-4 0 1 16,0 0-2-16,-2 0-6 0,-3 0-7 15,0 0-10-15,0 0-27 0,-10 0-28 0,10 0-37 16,-10 0-40-16,0 0-45 0,0 0-37 16,0 0-41-16,0 0-708 0,-24 6 331 15,14-6 218-15</inkml:trace>
  <inkml:trace contextRef="#ctx0" brushRef="#br0">29345 9201 100 0,'4'-2'184'0,"-4"2"-14"16</inkml:trace>
  <inkml:trace contextRef="#ctx0" brushRef="#br0" timeOffset="14428.6167">19209 10301 3 0,'0'0'20'16,"0"0"-3"-16,0 0-1 0,0 0-3 16,0 0-1-16,0 0-2 0,0 0-5 15,0 0-4-15,0 0-9 0,0 0-23 0,0 0 11 16,0 0 7-16</inkml:trace>
  <inkml:trace contextRef="#ctx0" brushRef="#br0" timeOffset="15944.8541">19601 10387 10 0,'-8'0'82'0,"8"0"-7"16,-14-1-2-16,14 1-1 0,-15-2-1 0,6 0-10 16,-1-2 2-16,1 0-3 0,-3-1 4 15,-1-3-3-15,0 0 1 0,-1-1-9 16,-2-3-2-16,0-2 0 0,-1-4 0 0,-1-6 1 16,0 1-2-16,-2-4 5 0,2-9-7 15,-1-3 6-15,-1-3-3 0,-4-18-7 16,2-5 3-16,5-1-7 0,0-3 0 15,2-2-3-15,5-1-1 0,2 9 0 0,3 7-4 16,0 1 0-16,1 2-2 0,2-2 0 16,0 2-3-16,2 7-3 0,2-5-5 0,2 1 2 15,3 8 0-15,0 0 0 0,-1 3 1 16,2 4-13-16,3 0 6 0,-1 5-1 16,1-1-2-16,-2 7-1 0,1 3-2 15,0 0 0-15,2 2 1 0,-2 5-3 0,0 3-2 16,1 1 1-16,0 6 2 0,-1 2-2 15,3 7 5-15,-1 0-6 0,6 9 4 0,-4 0-2 16,8 10-1-16,-4 2 1 0,1 3-1 16,3 9-4-16,1 0 3 0,0 4 1 0,-4 3-1 15,11 11-2-15,-6-7 2 0,3 12 0 16,-4-11 1-16,-6-6 0 0,2 1-4 16,-4 1 1-16,1 0 3 0,-2-2-3 15,0 1 2-15,-3 1 0 0,-1-2-1 0,-4-4 2 16,4 2 2-16,-6-2 1 0,0 1-4 15,-2 2 5-15,-2-3-4 0,2 0 4 16,-2-2 1-16,-2 0-1 0,0-1-2 0,-2-7 5 16,2 0 0-16,-3 1 2 0,1-5-2 15,-1 1 1-15,-1-2-4 0,2-5-3 16,-2 4 1-16,2-7 0 0,-3 0-1 16,1-2 0-16,2 0 2 0,-1-1-2 0,1-3 5 15,0-1-8-15,-1-1-1 0,1 0-1 16,2-1 2-16,-2 0 3 0,2-3-4 0,0 1-5 15,0 0-3-15,0 0-11 0,2-6-6 16,-4 6-7-16,2-4-13 0,2-2-1 16,-2 6-10-16,2-6-11 0,0 0-10 0,0 0-14 15,-6 5-3-15,6-5-14 0,0 0-8 16,0 0-9-16,0 0-12 0,0 0-315 16,0 0 153-16,0 0 101 0</inkml:trace>
  <inkml:trace contextRef="#ctx0" brushRef="#br0" timeOffset="17119.2856">18702 8926 5 0,'49'-5'17'0,"-9"2"-3"0,-2 3 0 16,-1 3-2-16,1 2-2 0,-3 7 1 0,1 3 0 16,2 6-4-16,-1 8-1 0,9 17 3 15,-8 4-2-15,-2 4-2 0,-7 7 2 16,-3 6 1-16,-5-2-2 0,-4 3 0 16,-6-11 1-16,-5-4 1 0,0-3 0 0,-2 2 2 15,-2-2 2-15,-2-1 1 0,-4 0 1 16,-2 3-5-16,0-3 2 0,-2 0-1 15,-3-5 3-15,0-5-2 0,-4 3 1 0,1-4 0 16,-2-4-4-16,0-4 1 0,1-1 0 16,-4-2 1-16,0-2-1 0,2-4 1 15,-4 0-2-15,2-7-1 0,2 2-2 0,0-1 3 16,0-2-5-16,2-5 0 0,3 2-3 16,-4-3-1-16,4 1-5 0,0-2-2 15,1-3 0-15,0 3-1 0,3-2-3 0,-1-2-5 16,1 2-5-16,0-2-6 0,1-1-69 15,7-1 33-15,-9 0 22 0</inkml:trace>
  <inkml:trace contextRef="#ctx0" brushRef="#br0" timeOffset="36204.26">19381 9863 54 0,'0'0'69'16,"8"-1"-11"-16,-8 1-9 0,8-2-9 15,-8 2-9-15,0 0-11 0,0 0-4 16,10 0-11-16,-10 0-10 0,0 0-10 0,6 3-10 16,-6-3-76-16,2 6 34 0,-2-6 23 15</inkml:trace>
  <inkml:trace contextRef="#ctx0" brushRef="#br0" timeOffset="39013.8333">8777 12769 92 0,'-12'0'139'15,"12"0"-12"-15,0 0 4 0,-7 2 4 16,7-2-4-16,0 0 0 0,27 0 1 16,-3 0-6-16,8 0 1 0,13 1-3 0,18 2 0 15,28 0-4-15,11 2 0 0,12-2-4 16,27 2 1-16,4 0-4 0,1-1 3 15,-5-2-3-15,1 1 2 0,-25 0-1 0,-1 0 5 16,-6-3-4-16,-9 0 0 0,-3 4 3 16,-20-5-10-16,-12 1-1 0,-5 0-4 15,-1 0-7-15,-9 0-2 0,-3 0-9 16,-1-3-6-16,-3 6-8 0,-6-3 1 0,-4 0-12 16,0 0-8-16,-4 0-5 0,-7 0-3 15,0 0-4-15,-1 0-5 0,-4 0-8 0,-3 0-20 16,2 0-32-16,-4 0-34 0,-5 0-66 15,-2 1-73-15,-6-1-74 0,0 0-66 16,0 0-730-16,0 0 363 0,-33 0 240 0</inkml:trace>
  <inkml:trace contextRef="#ctx0" brushRef="#br0" timeOffset="49377.4781">18211 13300 22 0,'2'-5'60'15,"-2"-3"-4"-15,2 0-5 0,-2-1-2 0,0 0-5 16,0-3 2-16,-2 0-1 0,0 2 4 16,0-6-7-16,-2 2-2 0,0 1 0 15,0 0-2-15,-3 0 5 0,0 1-6 16,-1 0-3-16,2 1 1 0,-4 0-7 0,-4 2 9 15,2-1-12-15,-3 2-4 0,-2 1 0 16,-2 2 2-16,-2 2 0 0,-2 3 3 0,-1 0 3 16,-3 6 0-16,-7 3-3 15,0 4 6-15,-6 7-6 0,2 3 3 0,-15 14-2 16,4 6-6-16,2 0 4 0,3 7-7 16,6 2 1-16,3 3 1 0,5 1-3 0,4 7-3 15,5 5 2-15,2-2-2 0,6-7-4 16,5-3 3-16,2 1 2 0,2-1-6 15,1 1 1-15,3-1 0 0,3 1 2 16,1-2-1-16,4-2-7 0,2 0 6 0,8-3-3 16,-2-4 2-16,5-4-1 0,5-4-3 15,2-1-3-15,5-7-1 0,5-5 3 0,4-4-6 16,3-4-4-16,-5-8 10 0,5-4-9 16,-1-5 1-16,3-3 3 0,5-8 4 15,19-12 0-15,-6-6-3 0,3-11 6 16,-5-5-4-16,11-24-2 0,-1-7 2 0,-4-7 4 15,-3 2-4-15,-1-9 5 0,-7-5-6 16,-9 3-1-16,-7-6-2 0,-11-1-3 0,-11 14 2 16,-6 0 1-16,-6 2 6 0,-8 2-7 15,-2 12 2-15,-6-7 7 0,-2 15 1 16,-5-7 1-16,-2 15 3 0,0 7-3 16,2 6 6-16,-4 2-2 0,7 6 10 0,-6 5-4 15,4 2-2-15,1 3-1 0,0 6-3 16,-2 1-6-16,3 3 5 0,-4 5-4 15,4 1 2-15,0 2-6 0,-1 4-2 0,2 2 1 16,-4 4-2-16,3-3-1 0,-1 5-6 16,2-1-5-16,-1 3-3 0,2 0-1 15,-2-1-1-15,0 2-2 0,3 1 2 0,-1-2-7 16,2-1-4-16,-1 1 9 0,0-1-2 16,3-2-11-16,0-1 0 0,2 2-3 15,-2 1-2-15,1-5-6 0,2 5-5 0,-1-4-7 16,2 2-4-16,2 1-5 0,0 0-10 15,2-1-13-15,0 1-209 0,3 1 101 16,4 1 66-16</inkml:trace>
  <inkml:trace contextRef="#ctx0" brushRef="#br0" timeOffset="50060.2368">19310 13862 46 0,'-10'0'77'0,"10"0"-8"16,0 0-9-16,0 0-7 0,0 0-11 15,0 0-13-15,0 0-19 0,0 0-21 16,0 0-117-16,0 0 44 0,0 0 28 16</inkml:trace>
  <inkml:trace contextRef="#ctx0" brushRef="#br0" timeOffset="50763.4879">21314 14148 98 0,'0'0'126'0,"4"-4"-16"16,-4 4-13-16,2-5-22 0,-2 5-23 15,-2-8-24-15,2 8-27 0,-6-8-30 0,0 4-161 16,-2 1 64-16,-3-3 43 0</inkml:trace>
  <inkml:trace contextRef="#ctx0" brushRef="#br0" timeOffset="52621.3436">16895 10329 8 0,'-7'2'26'0,"7"-2"0"0,-12 3 0 0,4 0-4 16,0-2 2-16,8-1 3 0,-16 2 4 15,8-2-2-15,-3 0-3 0,0-2 3 16,1 2 2-16,-3-1 3 0,3-4 2 15,-6 2-2-15,4-1 2 0,-2-3 1 0,-2-2 0 16,-1 0 1-16,0-3 0 0,0-1 2 16,1-2 4-16,-2-2 4 0,2-4 4 0,-1-2-5 15,-2-2 2-15,4-2 8 0,-2-2-7 16,-2-10-4-16,0-1-3 0,2-4 0 16,0-1-5-16,2-5-6 0,-2-17 7 15,5 8-7-15,-2 6-1 0,4-19 0 0,0 10-5 16,3 7-1-16,3-1-2 0,2 2-4 15,6-1-5-15,3 0-1 0,1-1 2 0,6-12-5 16,0 8-2-16,2 13 1 0,0 1-3 16,4 3-2-16,-3 0-1 0,3 4 3 15,-2 3 6-15,0 5-3 0,0 2-4 0,6 3-6 16,-1-1-4-16,9 2 4 0,0 7-2 16,5-4 3-16,6 7-1 0,3 3 2 15,-1 6-1-15,1 3-1 0,2 0 2 0,-2 8-6 16,3 4 4-16,-1 2 2 0,-3 8-1 15,-5 4-1-15,-4 4 2 0,9 19 3 16,-10 6 0-16,-5 6-2 0,-6 7 0 16,-8 6 4-16,-6 5-1 0,-5 4 0 0,-8 3 2 15,-7 2 1-15,-6-2-6 0,-8 4 4 16,-10 13 3-16,-7 1 2 0,-1 0 1 0,-4-3-9 16,-1-6 9-16,-2-3-4 0,11-21 4 15,-2-1-2-15,3-8 4 0,-2-4-4 16,1-2-7-16,8-13 5 0,3-7-2 15,-1-5 0-15,5-3 3 0,0-4-5 16,1-2 5-16,2-6 1 0,0-1 1 0,-1-1-1 16,3-5 0-16,-2-2 0 0,1-3 1 0,0-2 0 15,0-3-5-15,0-2 2 0,-2-4 5 16,2 1 3-16,2-1-7 0,-2-1-2 16,4-2 1-16,-2 0-1 0,7 0-1 15,-4 1-1-15,4-1 0 0,2-2 0 0,-1 5-2 16,3-4 3-16,0 3-8 0,-1 1 4 15,1 1 1-15,-1 1-2 0,3 0-3 16,0 1 3-16,2 1 0 0,-2 0 2 16,2 0-3-16,-2 1-2 0,2 1 0 0,0-2 1 15,2 6 1-15,-8-7 0 0,8 7 0 16,-2-6-2-16,2 6-4 0,-4-6 3 16,4 6-13-16,-2-3-3 0,2 3-8 0,0 0-12 15,-2-6-2-15,2 6-16 0,0 0-18 16,0 0-4-16,6-4-20 0,-6 4-22 15,14-2-322-15,-6 2 151 0,2 0 99 16</inkml:trace>
  <inkml:trace contextRef="#ctx0" brushRef="#br0" timeOffset="55247.5826">17621 14272 1380 0,'13'-56'0'16,"-1"9"18"-16,-2 9 20 0,2 8 34 15,-6 3 25-15,2 4 11 0,-4 2-13 0,2 5-24 16,-1 1-13-16,1 7 19 0,-1 8 4 16,-5 0 7-16,10 28-1 0,-6 0-2 15,3 12 7-15,-5 13 0 0,0 6-8 0,-4 27-4 16,-4 3-5-16,-1 7-3 0,-6-2-8 16,-2 22-2-16,1-3-7 0,-2-20-4 15,2-4-1-15,0-5-6 0,-2-6-4 0,-1-6-6 16,7-13 2-16,0-15-4 0,0-9-1 15,2-3 9-15,2-6 8 0,2-2 21 16,0-10-7-16,0-3-12 0,4-7-4 0,0-4-2 16,0 0-8-16,8-22-7 0,2 4-1 15,8-1 0-15,2-1-13 0,15-9 3 16,3 5-2-16,4 0-1 0,5 4-1 0,1 0 0 16,1 7-7-16,-5 5 0 0,1 3 4 15,-1 6-9-15,-4 5 0 0,-1 3 4 16,-3 7 0-16,-7 5-1 0,-1-2-3 0,-10 6 1 15,-6 4 4-15,-6-3-1 0,-6 1 5 16,-9 6-3-16,-8-5 3 0,-13 4-10 16,-5-3 8-16,-7-8-5 0,-7-2 0 15,-19 2 6-15,7-10-12 0,3-8 14 0,9-4 2 16,1-2 0-16,-3-6 1 0,11 1-2 16,4-4-5-16,7-4-2 0,5-3-6 0,5 1-12 15,8 0-14-15,7-4-28 0,4 4-49 16,2-7-50-16,9 3-70 0,4 0-63 0,3 2-825 15,6-5 378-15,10 0 249 0</inkml:trace>
  <inkml:trace contextRef="#ctx0" brushRef="#br0" timeOffset="55454.3222">18410 15436 2056 0,'0'0'10'0,"-2"5"-11"0,2-5 60 15,5 7 64-15,-5-7 17 0,18 0-21 16,1 0-19-16,9-5-22 0,6 3-17 0,13 1-3 16,9-5-6-16,6 2-7 0,4 1-5 15,-3-3-5-15,1 0-20 0,-7-1-35 16,-3 1-47-16,-11 0-56 0,-1 1-53 0,-4-2-55 16,-8 2-576-16,-7-3 274 0,-3-3 181 15</inkml:trace>
  <inkml:trace contextRef="#ctx0" brushRef="#br0" timeOffset="55689.5557">18931 15024 99 0,'0'0'190'0,"0"0"-3"0,28 6-11 16,-12 5-10-16,8 0-12 0,8 7-12 16,5 7-10-16,3 3-4 0,13 11-4 0,-1-2-9 15,-2 4-2-15,-13-2-6 0,-8-8-4 16,-1 3 0-16,-8 3-3 0,-4-6 3 15,-6 5-5-15,-6-5-6 0,-4-2-9 16,-4 0-6-16,-6 5-10 0,-8-6-1 0,0 2-11 16,-10-3-7-16,-3 1-14 0,-4-4-23 15,-3-6-35-15,2-5-47 0,2-2-47 16,7-5-70-16,1-4-653 0,6-4 286 0,0-4 189 16</inkml:trace>
  <inkml:trace contextRef="#ctx0" brushRef="#br0" timeOffset="56163.8857">20211 14462 65 0,'-4'0'232'0,"4"0"4"0,-10 14-1 16,2 1-13-16,-1 6-7 0,0 11-6 15,-1 13-11-15,-1 7-15 0,3 27-15 0,-1 9-13 16,3 6-13-16,-1 8-15 0,-1 19-8 16,0 9-8-16,2-31-17 0,-4-4-8 15,4-7-5-15,2-13-9 0,-2-16-5 16,4-14-6-16,-2-9-10 0,1-7 4 0,1-5 4 16,0-5 2-16,-2-9-13 0,0-4-4 15,4-6-4-15,0 0-6 0,-7-29-3 0,7 8-5 16,5-9-7-16,3-4 1 0,3-3-4 15,7-3-3-15,4 3-2 0,3 2 0 0,5 2 0 16,0 5-4-16,4 3 1 0,-5 8 2 16,5 5-5-16,-4 5 1 0,-1 6 0 15,-1 2-1-15,0 6 4 0,-4 5-5 16,-4 0 2-16,-3 4-1 0,-7 2 2 0,-4 3-3 16,-8 1-1-16,-4-1 1 0,-7 3 0 15,-6-1 2-15,-8 2-4 0,-7 0 7 16,-4-4-9-16,-5 0 2 0,3-1-10 0,2-7-16 15,5-4-20-15,0 3-26 0,8-5-28 16,6-1-44-16,3-5-55 0,4-1-25 16,6 0-13-16,2-1-15 0,4 1-583 0,12-13 283 15,2 7 187-15</inkml:trace>
  <inkml:trace contextRef="#ctx0" brushRef="#br0" timeOffset="56461.9278">20402 15747 140 0,'23'3'37'0,"-3"-3"6"15,-6 0 10-15,1 0 9 0,-3 0 18 16,2 0 18-16,-2-3 13 0,0-1 6 15,6-4-4-15,-4 2 2 0,6-7-1 16,1-1 5-16,5-1-6 0,0-6-4 0,2-4-4 16,1-1-6-16,-1-5-4 0,2-1-8 15,-7 2-1-15,-1 3 3 0,-4 0-3 16,0-1 3-16,-4 4 11 0,-3 6 1 0,-3-1-2 16,1 5-6-16,-1 1-8 0,-1-1-8 15,-3 9-9-15,-4 1-4 0,0 4-4 16,0 0-4-16,0 0 0 0,-8 29-4 15,8-16-10-15,0 4-5 0,2 4 0 0,0 0-4 16,4 4 2-16,2-1-7 0,2-1-3 16,2 4-4-16,2-2-4 0,3-2-5 0,-2-2-19 15,0-4-19-15,1-1-28 0,0-6-37 16,0 3-33-16,0-11-37 0,0 3-23 16,-3-5-34-16,-1 0-31 0,2-7-514 15,-2-6 259-15,-4-1 171 0</inkml:trace>
  <inkml:trace contextRef="#ctx0" brushRef="#br0" timeOffset="56582.963">21054 15082 33 0,'0'7'69'0,"2"5"-28"16,5 1-37-16,1 4-54 0,3 2 17 15,-1 3 11-15</inkml:trace>
  <inkml:trace contextRef="#ctx0" brushRef="#br0" timeOffset="57177.7835">21607 15537 14 0,'2'-19'231'0,"-4"3"-14"0,-3 0-11 16,-1 1-8-16,-5 5-9 0,1-3-12 15,-5 5-9-15,0-3-14 0,-2 5-11 16,-2 1-15-16,-2 5-12 0,0 3-13 15,-1 3-8-15,-2 1-13 0,4 7-6 0,-1-1-8 16,6 0-4-16,-2 4-9 0,7 0-5 16,2 1-7-16,6-3-8 0,-2 2-3 15,4-4-12-15,6 0-4 0,0 1-4 0,4-7-4 16,0 0-6-16,6-1-6 0,-2-1-4 16,1-5 0-16,2-2 0 0,0-1-7 15,2-4-1-15,-4 1 0 0,4-1-1 16,-2 0 4-16,-2 0-1 0,-3 0 2 0,4 1 0 15,-6 0-1-15,-2 4 2 0,3 2 3 16,-3 0 1-16,-8 0-1 0,15 8 5 0,-8-2 0 16,3 3-1-16,-4-4 2 0,4 6 2 15,0-2 4-15,2 1 7 0,3-4 5 16,0 1 7-16,2-1 5 0,3-5 1 16,2 1 2-16,-1-4 2 0,7-3-2 15,0-2-1-15,-4-4-2 0,8-2 1 0,0-4-4 16,-3 0-6-16,1-4 0 0,-4 2-1 15,-1-2 5-15,-5 6 6 0,-2-1 3 16,-3-1-2-16,-4 4 1 0,-1 4-1 0,-3-2-5 16,-3 3 0-16,0 2-2 0,-4 3-1 15,0 3 2-15,0 0-3 0,0 0 3 0,10 15 2 16,-3-8 3-16,4 7 2 0,1 0-3 16,1 6 5-16,4 0-3 0,-2 0 3 15,2 2 3-15,-2-3 2 0,-3 2 5 16,-2 0 6-16,2-3-9 0,-4 2-3 0,-4-2 7 15,-2 0-3-15,-2-2-5 0,-4-3-6 16,-4 2-8-16,-6 1-1 0,0-3-22 16,-5-2-33-16,-4-1-47 0,-5-4-59 15,3 2-58-15,-7-5-70 0,-4 5-799 0,-5-7 362 16,-3-1 240-16</inkml:trace>
  <inkml:trace contextRef="#ctx0" brushRef="#br0" timeOffset="57609.4989">16620 16306 194 0,'-47'8'264'0,"13"-2"-12"0,9-4-15 16,8 3-11-16,8-3-4 0,14 4-8 16,-5-6 0-16,46 2-11 0,15 4 13 15,50-1-1-15,46 3-2 0,31-1-6 0,68 9-4 16,17 1-1-16,28 0-1 0,12 1 0 16,10 5 0-16,16-4 6 0,-1 1-7 0,10 1-11 15,-1-6-15-15,-12-1-10 0,-14-3-14 16,-12-2-15-16,-19 0-16 0,-14-6-9 15,-72-1-8-15,-6-2-13 0,-18-2-6 16,-15 2-14-16,-15-3-4 0,-33 0-6 0,-14-3-11 16,-10 5 1-16,-23-5-2 0,-13 4-7 15,-12 2-4-15,-9-4-1 0,-4 2-1 0,-5 2-11 16,-4-3-8-16,-2 1-21 0,-1 0-24 16,-8 2-36-16,-2-4-51 0,-5 2-48 15,-3 2-42-15,-2 0-67 0,0 0-68 0,-23 2-65 16,1 2-1128-16,2-4 522 0,-8 2 344 15</inkml:trace>
  <inkml:trace contextRef="#ctx0" brushRef="#br0" timeOffset="62165.1672">20215 13552 85 0,'0'0'74'16,"5"-5"-7"-16,-5 5-18 0,0 0-19 16,0 0-24-16,0 0-33 0,0 0-70 15,0 0 33-15,2-7 22 0</inkml:trace>
  <inkml:trace contextRef="#ctx0" brushRef="#br0" timeOffset="66725.1021">17862 14034 17 0,'0'0'14'0,"0"0"1"0,0 0-1 16,-6-1 0-16,6 1-2 0,0 0-4 15,0 0 0-15,0 0 6 0,0 0-8 16,-8 3 0-16,8-3 0 0,0 0 1 0,-9 4-2 16,9-4-1-16,-5 3 1 0,5-3 0 15,-4 4-2-15,4-4-1 0,-4 4 0 16,4-4 1-16,0 0 0 0,-6 4 0 16,6-4 1-16,-5 4 3 0,5-4-4 0,-4 5 1 15,4-5 3-15,0 0-3 0,-4 2 2 16,4-2 1-16,-6 2 2 0,6-2 0 15,0 0 1-15,-6 4 3 0,6-4-2 0,0 0 0 16,-7 4-1-16,7-4 0 0,0 0-2 16,-5 1 2-16,5-1-5 0,0 0 3 15,0 0-3-15,0 0 1 0,0 0-2 0,0 0-1 16,-6 5-1-16,6-5 2 16,0 0-2-16,0 0-1 0,-4 3 0 0,4-3 1 15,0 0-2-15,0 0 0 0,0 0 3 16,0 0-2-16,0 0 0 0,0 0 0 0,-4 4 0 15,4-4-1-15,0 0 1 0,0 0 0 16,0 0 0-16,0 0 2 0,0 0-2 0,0 0 0 16,0 0-1-16,0 0 4 0,0 0-4 15,0 0 0-15,0 0 2 0,0 0-1 16,0 0 0-16,0 0 0 0,0 0-4 16,0 0-3-16,0 0-6 0,0 0-1 0,0 0-10 15,0 0-9-15,0 0-69 0,0 0 34 16,0 0 23-16</inkml:trace>
  <inkml:trace contextRef="#ctx0" brushRef="#br0" timeOffset="67947.2772">15206 14053 32 0,'-22'-29'42'15,"5"-1"-2"-15,5 0-6 0,4-3-2 16,1-1 1-16,2-8 6 0,5-2 6 16,0-11 6-16,5-6 8 0,2-20 5 0,3-6 2 15,3-3-3-15,1 0 5 0,8-17-3 16,6 0-5-16,1 2 1 0,1 2-7 0,8 6 6 15,2 6-4-15,-3 18-5 0,17-8-10 16,-7 19 3-16,7 3-2 0,5 8 3 16,5 2-13-16,4 5-1 0,6 7 0 15,4 5 0-15,5 9 0 0,2 8-1 0,4 7-2 16,2 8 0-16,4 8-1 0,0 11-3 16,15 13 0-16,-2 12-2 0,-9 12-1 0,-6 12-2 15,-10 8-3-15,-11 9 5 0,-13 11-8 16,-12 6 0-16,-17 2 3 0,-16-13 1 15,-6 4-4-15,-8 1-1 0,-8 3 1 16,-10 16-3-16,-6-4 4 0,-6-3-4 0,-3-4-1 16,-3-5-1-16,-3-6 3 0,3-17 0 15,-10 10-4-15,3-15 3 0,1-6 2 16,-7-5 1-16,1-3 7 0,-3-5 0 0,-4-2 3 16,-5-7 0-16,4-3 0 0,-5-5 2 15,-4-3 4-15,7-6-6 0,7-5 3 16,4-5 1-16,7-4-4 0,-2-3 0 0,3-2-2 15,3 1 1-15,2-6-3 0,5 0-8 16,1 0 4-16,2-2-7 0,4 0 4 16,3-2-2-16,0 2-4 0,0-4 2 0,3 4-2 15,2-8-2-15,2 5-2 0,-2-2 0 16,6 0-4-16,-3-1-4 0,3 2 0 16,4-1-5-16,-5 0-1 0,3 0-2 15,1 2 1-15,3-3-2 0,-2 2 2 0,0-2-3 16,0 3-4-16,4 3 4 0,-4-9-2 15,2 5 0-15,0-1 4 0,2 5 1 0,-4-4-2 16,4 4-2-16,-2-9-5 0,2 9-5 16,-3-6-2-16,3 6-6 0,-3-6-15 15,3 6-8-15,-2-3-14 0,2 3-9 0,0 0-12 16,2-10-13-16,1 7-16 0,-3 3-345 16,5-10 159-16,-3 4 105 0</inkml:trace>
</inkml:ink>
</file>

<file path=ppt/ink/ink1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31:51.600"/>
    </inkml:context>
    <inkml:brush xml:id="br0">
      <inkml:brushProperty name="width" value="0.05292" units="cm"/>
      <inkml:brushProperty name="height" value="0.05292" units="cm"/>
      <inkml:brushProperty name="color" value="#FF0000"/>
    </inkml:brush>
  </inkml:definitions>
  <inkml:trace contextRef="#ctx0" brushRef="#br0">22879 14965 106 0,'-9'3'132'0,"2"0"-13"0,3-2-11 0,4-1-4 15,-8 7-5-15,6 0-3 0,2-7-2 16,0 7-7-16,0-1-3 0,2 3-4 0,2-6-3 16,-2 1-4-16,2 2 7 0,-4-6 2 15,12 1 1-15,-6-1-1 0,-6 0-5 16,16-10-2-16,-5 2-5 0,4-8-8 15,2-1-5-15,-3-2-7 0,8-8 0 16,3-1-6-16,3-7-8 0,2 2-2 0,12-17-3 16,2 2-5-16,3 3-5 0,6 0 1 15,1 1-5-15,8 3 2 0,2 3-2 16,6 2 5-16,5-3 0 0,22 1 2 0,8-1-2 16,6 6 0-16,10-3-2 0,4 3 0 15,7 2 3-15,3-3 0 0,-4 1-1 0,3 2 1 16,-1-3-2-16,-2-3-11 0,-2 3 4 15,3-5 2-15,-1 1-2 0,-2 1 2 16,-4-2 0-16,-5-1-4 16,-5 2-1-16,-10 0-3 0,-20 6 0 0,-6 0-2 0,-3 1 2 15,-5 1-4-15,-4-1 0 0,-19 9-8 16,-8 3-11-16,-5 2-8 0,-7 3-12 16,-4 3-12-16,-3-1-4 0,1 2-16 0,-10 1-28 15,0 1-9-15,0 1-28 0,-6 1-18 16,-2 2-16-16,-4 0-452 0,0 4 210 15,0 0 139-15</inkml:trace>
  <inkml:trace contextRef="#ctx0" brushRef="#br0" timeOffset="587.9209">26858 12808 80 0,'-20'-12'142'0,"-2"2"-8"0,0 5-8 16,-1 5-5-16,0 3-4 0,-4 4-8 0,-5 11 1 16,-21 18-3-16,-3 13 1 0,-9 21-9 15,-3 6-5-15,3 9-4 0,2 9-5 16,5 1-5-16,7 10-9 0,9 3-2 16,10 5-4-16,9-7-8 0,13-18-6 0,10 0-4 15,10-2-4-15,9-7-5 0,8-1-3 16,8-4-8-16,11-9 6 0,7-5-8 0,6-8 1 15,23 2-3-15,-5-17 0 0,3-9-3 16,5-10-3-16,4-7-1 0,4-10-8 16,0-10 2-16,4-10-3 0,18-14 2 15,-3-14-4-15,-4-8 0 0,-2-14 2 0,-9-9-2 16,-4-11 2-16,-6-5-1 0,-7-7-2 16,-7-4-3-16,-12-5 1 0,-13-6-3 0,-12-1-5 15,-8 5 4-15,-22 15 1 0,-14 4-1 16,-9 1-3-16,-22-15 0 0,-11 12 0 15,-20 7 1-15,-12 14-1 0,-13 9 0 16,-14 12-3-16,-9 14-4 0,-7 6-3 16,-2 14-8-16,-6 9-11 0,24 11-7 0,-2 8-10 15,-17 12-8-15,3 11-22 0,7 8-20 16,4 9-18-16,7 11-23 0,2 9-415 16,8 7 189-16,4 5 125 0</inkml:trace>
  <inkml:trace contextRef="#ctx0" brushRef="#br0" timeOffset="1033.878">23315 15640 47 0,'23'-11'179'0,"11"-3"-4"16,25-17-14-16,11-1-5 0,25-12-4 16,11-6-6-16,15-6-4 0,12-2-3 15,43-18-3-15,3-1-3 0,-1 2-6 16,2 0-11-16,-2 2-1 0,-3 2-10 0,-26 12-8 15,-1 4-12-15,0 3-8 0,-9 4-8 16,-7 4-8-16,-11 1-5 0,-13 6-7 16,-23 9-4-16,-8 1-5 0,-4 3-3 0,-18 5-5 15,-13 4-6-15,-6 5 1 0,-4-4-4 16,-7 6-4-16,1-1-5 0,-8 1-5 16,2 2-7-16,-5 1-2 0,-1-1-6 0,-3 3-7 15,-2-2-14-15,-3 2-15 0,0 0-14 16,-6 1-12-16,0 2-19 0,0 0-19 15,0 0-19-15,-8-6-20 0,8 6-21 16,-13-5-500-16,4 4 227 0,1 1 149 0</inkml:trace>
  <inkml:trace contextRef="#ctx0" brushRef="#br0" timeOffset="1621.9709">26363 16851 38 0,'19'14'152'0,"-3"0"-20"0,2-7-8 15,-4 0-5-15,-1-1-1 0,-2 0-13 16,1-5-3-16,-1-1-6 0,1 0-6 0,4-5-1 16,0-4-12-16,4-10 3 0,-2-5-5 15,8-10-8-15,5-25-1 0,3-4-4 16,-4-7-3-16,1-12-5 0,3-22-10 0,-2-9-2 16,1-7-5-16,-5-10-5 15,2-5-2-15,5-5-3 0,-1 6-2 0,1 2-8 16,1 7 2-16,2 6-8 0,3 9 1 0,1 7-3 15,-2 7 3-15,-6 26-3 0,1 1-9 16,-3 7 3-16,-6 14 3 0,-5 10-3 16,-1 7 1-16,-4 3 0 0,-1 3-1 15,-2 5-1-15,-3 0-6 0,-1 3-6 16,-1 4-4-16,0 1-9 0,-1-1-7 0,-2 6-9 16,-1-3-5-16,2 4-17 0,-4 1-10 15,0 1-13-15,-2 4-23 0,0 0-15 0,0 0-16 16,0 0-308-16,0 0 152 0,0 0 100 15</inkml:trace>
  <inkml:trace contextRef="#ctx0" brushRef="#br0" timeOffset="1968.1047">27351 14430 33 0,'-2'-6'138'16,"2"6"-6"-16,-4-6-12 16,4 6-7-16,-2-4-10 0,2 4-13 0,0 0-7 15,0 0-3-15,0 0 2 0,0 0 0 16,0 22 1-16,4-1 1 0,0 4 0 0,2 13-4 16,1 11-3-16,1 4 1 0,3 29-4 15,-1 0-4-15,3 4-5 0,-1 7-6 16,0 4-2-16,2 24-8 0,-1-2-3 0,-4-19-7 15,1-3-6-15,-2 2-7 0,3-8-10 16,-1 1-8-16,-1-5-3 0,4-7-10 16,-3-4-9-16,-2-13-10 0,2-13-8 15,-2-3-7-15,0-7-2 0,-2-5-13 0,-1-8-13 16,-1-2-11-16,0-7-6 0,-2 1-19 16,0-9-24-16,-2 1-357 0,0-9 165 0,0-2 108 15</inkml:trace>
  <inkml:trace contextRef="#ctx0" brushRef="#br0" timeOffset="4385.8872">26313 13525 16 0,'-12'-3'80'0,"2"-1"-3"15,-1 0-2-15,0 0-1 0,-1 0-5 0,1 2-6 16,-1 0-7-16,-4 0-3 0,2 0 0 15,-3 4-12-15,-4 0 0 0,0 4 5 16,-3 0-7-16,-1 3 2 0,0 2 0 0,-3 5-3 16,-1-1 1-16,1 3-3 0,2 2 0 15,1 4-5-15,1 0-14 0,6 4 9 16,-4 9 2-16,6 0 6 0,3 0-8 0,5 1 0 16,3 4-2-16,3 0-5 0,7 2-3 15,3 5-1-15,4 3 0 0,14 10 2 16,3-1-2-16,3-1-2 0,7-5-2 15,1-4-3-15,4-6 0 0,3 0 1 0,1-9-1 16,-3-4-2-16,-5-7 8 0,2-2-6 16,5-3-5-16,2 1 5 0,1-6-2 0,3-5-2 15,3 1 0-15,1-4 1 0,1-3 11 16,2-4-6-16,1-1 3 0,0-5 10 16,-1 2-5-16,-1-9 2 0,-2 5-1 15,-4-4 0-15,-2-1-3 0,-2-4 2 0,-4 3 0 16,-5-3-4-16,-2-4 0 0,-5-2 0 15,-1-4 3-15,-4-4-3 0,-3 0-4 0,-5-7-1 16,-8-1-5-16,-4 1 4 16,-4-2-1-16,-4-2-3 0,-2-2-8 0,-6-3 4 15,-4-1 1-15,-8 3 1 0,-9-11-3 16,-7 3 3-16,-4 5-1 0,-7 3 1 0,-2 3-3 16,-4 4-1-16,-4 5-13 15,-4 3 16-15,-5 3 0 0,-4 5 2 0,0 0 0 16,7 8-3-16,3 6 1 0,-19 0 4 15,4 2-6-15,5 3 5 0,-21 6-3 0,2 0-2 16,2 5 7-16,3 2-8 0,4 3 1 16,1 0 2-16,5 5-3 0,13-1-8 0,12 0 10 15,-2 0 2-15,-8 10-1 0,10-2 0 16,7-4-3-16,8 4 2 0,0 3 2 16,7 2-4-16,3 3 2 0,10-1-1 15,1 2 0-15,5 3-14 0,8 1 23 0,2 2-6 16,10 3-2-16,3 3 1 0,17 12 1 15,8-3 3-15,9 0-4 0,8-5 3 0,9-3 3 16,18 8-4-16,7-3-4 16,2-4 2-16,3-4 3 0,3-3-1 0,5-7 0 15,8 1-3-15,2-1 5 0,2-7 2 16,1 2-2-16,0-8 2 0,-20-4 0 0,4-1 1 16,-4-6-5-16,-1 1 2 0,-2-7 1 15,-6 2 1-15,-16-2-4 0,-10-8 0 16,-5 2 1-16,-9-2-1 0,3-3-1 15,-11-3-1-15,-2-1 6 0,-1-5-7 0,-8 2-2 16,-10-7-4-16,-2-7 1 0,-9 2-1 16,-6-3 2-16,-4-1-5 0,-8-8 2 15,-9-8 2-15,-17-12-6 0,-9 0 3 0,-5-1 0 16,-18-11-1-16,-8 2 1 0,-7 4-3 16,-1 1 5-16,-7 8-1 0,0 3 1 15,-7 2-2-15,2 7 2 0,16 12 6 0,2 1-7 16,-4 5 4-16,-1 2 3 0,0 7-1 15,3 0-1-15,-1 5 2 0,14 6 0 0,5 0 0 16,3 4-3-16,0 1 10 0,8 1-8 16,3 1 1-16,0 3-5 0,0 6 1 15,7-2 4-15,6 2-6 0,1 6 3 16,4 2 1-16,3 4 2 0,6 6 0 0,4 0-2 16,6 3 2-16,4 5-2 0,7-4 2 15,7 3-1-15,10 10-3 0,15 9 1 0,8 1 0 16,9-3-1-16,8-3-4 15,2-3 0-15,7 1 1 0,1-8 2 0,8 2 1 16,18 2 1-16,-13-11-1 0,5 0 2 16,0-8-3-16,2-2-3 0,4-2 0 15,-5-6 5-15,1-4 5 0,-2-3 1 0,-16-6-4 16,-7-2 1-16,-3 0-8 0,-2-6 4 16,-6 1 5-16,-9-5-3 0,-4 0 1 15,-4-1 5-15,-6-6-3 0,-7-2-1 0,-7-8-4 16,-6 2 1-16,-14-6-4 0,-4-3-8 15,-20-24 0-15,-14-2 6 0,-7 2-4 16,-18-13 0-16,-10 6-3 0,-5 1 9 0,-7 4-1 16,-2 9 4-16,-3 6 4 0,1 2 6 15,9 12 1-15,-5 5-5 0,-6 3-2 16,-2 4 3-16,-2 4-1 0,6 6-3 0,2-1 4 16,2 6 3-16,17 4 4 0,9 2-6 15,2 2-1-15,7 5 0 0,2 1-1 16,1 5 3-16,11 2-5 0,-1 4-9 0,8 6 17 15,5 1-7-15,9 1-3 0,4 2-1 16,9 3-3-16,6-4-8 0,4 3-3 16,4 4-2-16,4 0-5 0,8 3-2 0,0 0-7 15,6 0 0-15,1-5-2 0,5 1-4 16,-1-2-5-16,3-4-2 0,0-1-9 16,-2-2 0-16,-3-6-3 0,-1 0 2 15,-2-5-1-15,-4 0 1 0,1-3-4 0,-4-1 3 16,-2-3 5-16,-3 1-2 0,-1-1-6 15,0-6-137-15,-5 0 67 0,0 1 45 0</inkml:trace>
  <inkml:trace contextRef="#ctx0" brushRef="#br0" timeOffset="25527.8098">18268 14083 83 0,'-14'-11'99'0,"1"5"-10"0,2 8-7 15,5 6 1-15,0 5-1 0,1 6-1 16,3 10 3-16,2 12-1 0,9 14-5 0,-3 24 1 16,5 2-7-16,4 8-2 0,3 1-10 15,10 21-1-15,-3-4-3 0,5 2-9 0,-2 0-2 16,1-7-12-16,-5-13-12 0,-4-5-13 16,2 1-5-16,-3-5-11 0,-4-10-17 15,-7-9-9-15,-4-11-9 0,-4-11-16 0,-4 1-11 16,-6-5-7-16,-8-7-9 15,-2-8-1-15,-6 0 6 0,-1-13 10 0,-5-4 8 16,-8-6 9-16,-3-4 15 0,-1-6 21 0,-1-4 20 16,3-1 22-16,8 5 1 0,7-2 8 15,-1-2-2-15,12 1 1 0,2-2 5 16,6-4 5-16,8 1-1 0,6-2-4 16,8-9-1-16,6-2 3 0,10-2-7 0,17-12 3 15,3-2-7-15,3 0 1 0,4 0-1 16,-1 0-6-16,1 3 5 0,-3-3-8 0,-5 2-1 15,-5 4 1-15,-10 2-10 0,-6 9-1 16,-9 1-1-16,-4 4 7 0,-4 2 7 16,-5 1 6-16,-6 8 2 0,-2 0 0 15,-4 5-2-15,0 6 2 0,-6 1 0 16,0 7 1-16,-3 3-2 0,2 6 1 0,-2 5 1 16,5 3-2-16,0 4-3 0,2 0-2 15,6 4 0-15,4 2-4 0,6 1 0 0,2 1-4 16,7-1 1-16,4-2-11 0,6 0-4 15,7-1-9-15,5-6-9 0,-3-5-8 16,2-6-12-16,2-6-14 0,-3-4-14 16,4-4-6-16,7-6-4 0,-5-8-1 0,1-1 13 15,-4-5 4-15,-3-3 10 0,-3-1 3 16,-4 0 10-16,-12 4 15 0,1-2 10 0,-6 4 22 16,-4 4 16-16,-3 2 11 0,-4-1 2 15,-4 7 8-15,-2 3-2 0,0-1 8 16,-5 5-5-16,0 3-2 0,9 0 1 15,-23 11 0-15,11-6-7 0,0 7-2 0,2 5-7 16,0-1 0-16,4 2-4 0,-1 0 0 16,5 0-5-16,2 1 0 0,0-2-6 0,2 1 2 15,3-5-2-15,1-3 4 0,0-2-2 16,2-1 4-16,0-5-6 0,4-2-1 16,-2-2-1-16,1-2 2 0,-1-5-5 15,1-3-1-15,0 2-3 0,-1-4-2 0,-2 4 0 16,-2-8 2-16,2 5-2 0,-2 1 1 15,0 2-3-15,-2-1-2 0,2 6 3 16,-2-4-3-16,1 1-4 0,-3 4 0 0,4 1 0 16,-1 0 1-16,-5 3 1 0,15 6 0 15,-7-3 1-15,2 1 1 0,4 1 2 16,-2-2-4-16,4 3 2 0,0-4 0 16,1-2-3-16,1 0 2 0,2-2 1 0,-2-5 0 15,4-3-3-15,1-5 2 0,1-6 2 0,-4-2-4 16,-2-7 2-16,3-7-2 0,-9 3 3 15,-1-10-2-15,0-1-1 0,-7 1-2 16,-2-11 1-16,-6 0 0 0,0 1-3 16,-5 1 1-16,1 3 2 0,1 10 0 0,-1 4 3 15,1 1 6-15,1 9-5 0,2 7-3 16,0 5-1-16,0 3 3 0,2 10-2 16,2 1 1-16,0 0 2 0,4 28-2 0,2-3 2 15,4 7 1-15,5 8 4 0,2 1-5 16,2 5-1-16,11 12-3 0,-7-9-4 15,-2-6-3-15,-2-3 0 0,1-3-1 16,-6-6-3-16,1-3 1 0,-4-7 1 0,-3-1 1 16,0 0 4-16,1-9 0 0,-5 3-1 15,0-9-2-15,-2 0 4 0,-2-5-2 0,0 0 2 16,0 0 0-16,2-28-2 0,-2 15-1 16,0-5 5-16,0-1-2 0,3-1 4 0,-3 1-2 15,2 1 0-15,2 2-1 0,-2-2 2 16,3 2-2-16,-1 2 2 0,0 3 0 15,2 2 0-15,2 3 2 0,4 3-2 16,-2 0-3-16,2 6 7 0,3 0-2 0,0 3-6 16,2 0 9-16,3 1-1 0,-2 0 2 15,4 4-2-15,-3-5-3 0,1 1 4 16,-2-4-2-16,0 2 3 0,2-4-3 0,-1 1 0 16,0-4 6-16,0 1-5 0,-3-4-2 15,2-3-2-15,-4 0 2 0,1-3-2 16,0-2 0-16,0-3 2 0,-5 3-3 15,2-1 2-15,-2 1 1 0,-2 1 0 0,-2 0-2 16,1-1 2-16,-3 1-4 0,3 3 6 16,-3 1-4-16,0 1 0 0,0-1-3 0,1 2 2 15,-1 2-1-15,0 3 1 0,-4 1 2 16,0 0 2-16,16 9-1 0,-8-5-2 16,0 2 4-16,-2 1 2 15,2-1-3-15,3 2-1 0,-2-1-3 0,1-1 2 0,1 0-15 16,-3-1-17-16,2-3-12 0,2 0-19 15,-2-2-7-15,0-2-17 0,1 0-13 0,-2-3-31 16,3-3-297-16,-1 0 146 0,-1-5 96 16</inkml:trace>
  <inkml:trace contextRef="#ctx0" brushRef="#br0" timeOffset="25980.8371">20738 14251 48 0,'2'-8'66'0,"1"1"-3"0,1 1-10 15,-2 3 1-15,0-2 3 0,-2 5-5 16,9-3 4-16,-3 0-1 0,-6 3 0 0,19 0-8 15,-9 3-6-15,6 2 0 0,-4 1-8 16,3 3 8-16,2-2-2 0,0 4-5 16,2 2-3-16,-2 2-5 0,-3-2 1 0,4 3-3 15,-6-3 4-15,-3-1 2 0,1 1 2 16,-5-1 0-16,-1-4 3 0,-4 0-1 16,-2 1 1-16,0-7 0 0,0 3-3 0,2-5-7 15,0 0 0-15,0 0 0 0,-15-13-9 16,15 2-1-16,0 1 5 0,0-4-11 15,6-1-2-15,0 0 2 0,3-1-7 0,4 1-4 16,-1 0-2-16,6 0-2 0,0 1 4 16,1-1-5-16,3 2 9 0,-2-3-8 15,4 6 14-15,-3-8-16 0,2 0 4 16,-2 2-1-16,-3 1-1 0,0-3 5 0,0 1-9 16,-4 0 8-16,-1-2 2 0,-5 1 3 15,-1 0 3-15,-5 2 7 0,0 3 3 0,-2-1 4 16,-4 3 8-16,0 2 6 0,-3 1-1 15,-1 7-2-15,1-2-1 0,7 3 4 16,-18 6-3-16,6 0-1 0,4 1 0 16,2 5-4-16,2 0-1 0,2 1 0 0,2 0-4 15,4 0 0-15,0 4-2 0,2-3-1 16,5-1-1-16,4 3-2 0,2-5-9 0,4-2-25 16,2-1-28-16,3-2-50 0,1-3-38 15,-1-4-399-15,4-1 181 0,-2-4 120 16</inkml:trace>
  <inkml:trace contextRef="#ctx0" brushRef="#br0" timeOffset="26563.0164">22500 13552 129 0,'0'0'127'15,"0"0"-12"-15,0 0-12 0,8 9-12 16,-8-1-7-16,4 1-11 0,-2-1-8 0,0 2-4 16,1-3-21-16,1 4-4 0,0-6-13 15,-1 3-3-15,-1-2 2 0,0-3-7 16,0 2-3-16,-2-5 2 0,0 0 4 0,0 0-10 16,0 0-1-16,-20-11 6 0,10 3 0 15,2 0-11-15,-1-3 4 0,1-2-6 0,2 0 1 16,-1-3 3-16,4-1 0 0,3 0-4 15,0-6 0-15,5-4 3 0,6-7-6 16,1-6 1-16,7-4 3 0,1-1-13 16,4-16 8-16,2-2 4 0,-3-2-3 0,-3 12 3 15,-8 3-1-15,-2 5 10 0,0 5 9 16,-8 3 4-16,0 9 19 0,-4 3 9 0,-2 2 10 16,-4 10 5-16,-2 4 5 15,2 4 4-15,-3 8 1 0,-2 5-1 0,3 5 1 16,1 5 0-16,5 11 1 0,2 9 1 0,6 6-6 15,7 9-1-15,10 23-6 0,4-2-4 16,5 5-5-16,8 14-6 0,5-3-3 16,-1 1-4-16,1 3-4 0,-1-3-3 15,-11-17-7-15,-1 1-3 0,-2-3-8 0,-8-1-1 16,-2-5 2-16,-8-14-4 0,-6-7-2 16,-6-2 3-16,-4-10-2 15,-5 0-1-15,-6-6 1 0,-5-5-1 0,-6-4 2 0,-6-9 0 16,2-5 2-16,-2-8-3 0,-4-9-2 15,-2-8-1-15,6-10-3 0,4-2-1 16,-3-22-1-16,15 4-2 0,8 4-14 0,8 1-12 16,6-8-19-16,6-1-36 0,12-13-43 15,5-3-44-15,1 4-628 0,0 1 270 0,1 2 178 16</inkml:trace>
  <inkml:trace contextRef="#ctx0" brushRef="#br0" timeOffset="27558.0255">21609 13958 81 0,'-9'-6'98'16,"3"0"-7"-16,-3 0-14 0,1 3 1 0,-1-3-10 16,1 0-2-16,0 0-8 0,-2 3 6 15,0-3 2-15,2 2-1 0,2 2-14 16,-5 2 8-16,11 0-11 0,-19 4-11 15,10 0 0-15,1 2 8 0,2 1-13 16,-3 1-6-16,7-1-5 0,0 3 2 0,4-4-1 16,5 2 0-16,5-3 2 0,5-2-5 15,4-1 0-15,6 1-4 0,1 0 5 0,2 0-3 16,-3-2-4-16,1 4-3 0,-3-3 0 16,-3 3-10-16,-4 1 15 0,0 0 11 15,-6 1-1-15,-4 2-4 0,-6 3-7 16,-4-1 9-16,-4 6 2 0,-6-5-7 0,-6 3-4 15,-2-2-2-15,-2 1 0 0,-1-1-3 16,-1-4-9-16,4-1-8 0,3-3-14 0,0-2-20 16,2-1-23-16,7-4-33 0,1-4-37 15,4-1-282-15,3-5 141 0,10-1 94 16</inkml:trace>
  <inkml:trace contextRef="#ctx0" brushRef="#br0" timeOffset="27972.532">23972 12266 2 0,'-2'-4'175'16,"0"0"-24"-16,2 4-10 0,0 0-7 0,0 0-4 15,0 20-11-15,6-4-9 0,4 9-7 16,0 8-7-16,5 9-7 0,2 0-9 16,2 3-11-16,9 15-3 0,-1 2-9 15,0-3-2-15,-4-11-9 0,-1-6-16 0,-4-3-14 16,4 0-17-16,-7-8-29 0,2-1-31 16,-2-2-24-16,-3-7-35 0,-2-2-347 0,0-6 159 15,-2-1 105-15</inkml:trace>
  <inkml:trace contextRef="#ctx0" brushRef="#br0" timeOffset="28565.5242">24720 12081 35 0,'9'-3'134'0,"-1"-2"-14"16,7 5-8-16,4 5-9 0,4 0-4 0,5 3-13 15,3 5-9-15,3 4-3 0,4 3-11 16,1 5-6-16,-1 3-1 0,0-1 0 15,-5 1-14-15,1 2-2 0,-4-1-8 0,-7-3-1 16,-3-2-2-16,-6-4-2 0,-2-1 0 16,-4-1-3-16,-2-5 0 0,-6 0 0 0,-2-5 1 15,-5-2 2-15,-2-4-2 0,1-4 2 16,-4-4 1-16,1-4-1 0,2-1-1 16,1-5-3-16,2-2-1 0,3 1-1 0,3-4-3 15,3-4-1-15,5 2-1 0,2-2 2 16,4-3 1-16,4 1 3 0,6 1-4 0,3-4-4 15,3 2 4-15,0-1-2 0,3 3 3 16,1-1-6-16,0 1-3 0,2 1 2 16,-4 0-2-16,-1-2 2 0,-5 7 0 15,-5-4 3-15,-2 3 6 0,-6 2 2 0,-1 1 5 16,-8 0 5-16,-2 3-5 0,-4 0 6 16,-4 2-4-16,-4 3 1 0,-3 0-3 15,-2 5 1-15,-4 1-6 0,1 1 0 0,-2 3 2 16,4 1-8-16,-4 3-3 0,5 3 0 15,3 3-1-15,1 0 1 0,2 3-6 0,7 2-10 16,4 0-13-16,3 3-19 0,4-2-18 16,5 2-29-16,7-1-21 0,5-3-12 15,-1-2-5-15,3-5-27 0,4-1-423 16,0-3 193-16,1-2 128 0</inkml:trace>
  <inkml:trace contextRef="#ctx0" brushRef="#br0" timeOffset="28971.7532">26093 11740 21 0,'0'-7'131'0,"-2"2"5"0,-2 2 5 16,-2 0-7-16,6 3-3 0,0 0 0 0,-19 9-9 16,13-1-6-16,-1 0-6 0,1 7-5 15,1-1-7-15,3 4-6 0,2 0-8 16,2 3-8-16,3 0-6 0,1 0-9 16,3 2-5-16,4-3-5 0,1-4-4 0,1 0-5 15,0-2-3-15,2-3-2 0,-2-3-7 16,2-5-5-16,-3 0-13 0,2-3 3 15,0-3-6-15,-1 0-3 0,0-5-7 16,-1-1-5-16,-1 2-2 0,0-2 0 0,-2 0-5 16,1 2 1-16,-4-1-8 0,2 3-8 15,-2 2 0-15,0-1-1 0,3-1 4 0,-1 4 10 16,1-1-2-16,2 0 0 0,1 2 1 16,4 0-5-16,-2-3 11 0,4 3 2 15,-2-1 1-15,1-3 1 0,3 1 4 16,-4-1 4-16,2-4 3 0,-1-1 2 0,0-1 3 15,-2-1-4-15,-7-3 4 0,-2 1-1 16,-6 0-2-16,-2-2-5 0,-4 2-12 16,-2-1-10-16,-2 1-19 0,-2 1-23 15,1 2-25-15,0-2-36 0,-1 2-404 0,5 2 179 16,-1 0 119-16</inkml:trace>
  <inkml:trace contextRef="#ctx0" brushRef="#br0" timeOffset="33415.4495">22180 15937 45 0,'0'0'95'0,"-2"-6"-4"0,2 6 2 16,-4-9-13-16,4 5-11 0,-4 0-2 15,2-2 0-15,-3 0-14 0,-2 2 3 0,-1 1-8 16,0-3 3-16,-5 4-11 15,-2 4 6-15,-4 1-2 0,-6 6 0 0,-12 4-5 16,-7 2 5-16,-23 14 1 0,-1 3 3 16,-4 2 5-16,-2 1 2 0,1 4-4 0,4 0 2 15,1 1-27-15,3-5 0 0,10 1-1 16,13-8-1-16,8-3-5 0,10-2-4 16,5-2 2-16,7-3 2 0,6-2-5 15,6 1 3-15,6-2-4 0,8-2-3 0,7 0 1 16,5-2-4-16,8 0-4 0,0 3-9 15,5-6 2-15,0 4-2 0,-1 1-5 16,-2 1 1-16,-2 1-2 0,-5 4 0 16,-5-1 7-16,-4 6-2 0,-6 4 3 0,-8-1 2 15,-6 2 0-15,-6 11 8 0,-10 8-1 16,-13 14 9-16,-7 0 2 0,-4 0 3 16,-2-5 1-16,-1 2 3 0,-1-7-1 0,1 1 6 15,3 1 1-15,11-16-2 0,5-4-4 16,8-4-2-16,2-1-1 0,8-8 1 15,6 0-3-15,8 0-2 0,6-2 1 16,5-2-2-16,8 0-2 0,12-7 4 0,1-3-7 16,15 4 0-16,0-10-5 0,3 5 1 15,4-6-2-15,-3-5 5 0,-2 4-7 0,-1-6 4 16,-7 2-2-16,-5 1 0 0,-2-1 2 16,-3-3 0-16,-8 2-1 0,-3 1-1 15,-1 2 0-15,-8-3 3 0,2 5-3 16,-4-3 0-16,-2 2-8 0,-1-4-7 0,0 5-14 15,-4-5-27-15,0 6-27 0,2-6-45 16,-2 5-467-16,5-7 201 0,-3 0 132 16</inkml:trace>
  <inkml:trace contextRef="#ctx0" brushRef="#br0" timeOffset="33964.6994">22455 16720 16 0,'-8'-6'178'0,"0"0"-22"16,3 4-18-16,5 2-13 0,0 0-1 0,-9 16-13 15,9-3-10-15,2 6-10 0,3 4-9 16,2 4-6-16,1 6-7 0,0 0-6 15,5-2-10-15,2 1 1 0,0 3-10 0,1-7-2 16,4-1-6-16,-2-5 6 0,0 0-6 16,0-3-7-16,2-6-1 0,-3-3-5 15,1-1 0-15,0-7-5 0,-2-2 0 16,4-8-1-16,-3 1-8 0,1 0-3 0,2-5-8 16,-6-4 3-16,1 8-6 0,-2-3-2 15,0 3-4-15,-1 1 1 0,1 1 0 16,0 5 3-16,-1-5-4 0,1 7 2 15,4 4 1-15,2-3 3 0,-2 4 1 16,4 0 2-16,3 2-1 0,-1-3 7 0,0-2-1 16,0 0 7-16,1-3 2 0,-1-3 2 0,2-2 2 15,3-6 1-15,-1-2 1 0,1-2 2 16,-5-4-3-16,-2-4-1 0,0-3-5 16,-5-1-1-16,-4-1 5 0,-2-3-5 15,-3 6 1-15,-5-2-1 0,-2 6 3 0,-2 1 3 16,-3 0-5-16,-1 5 0 0,-2 2 1 15,-2 1-4-15,0 3 1 0,0 5-13 16,0 2-16-16,1 4-28 0,3 4-23 16,-1 1-25-16,3 2-19 0,4 1-24 15,2-2-377-15,2 4 176 0,7-3 115 0</inkml:trace>
  <inkml:trace contextRef="#ctx0" brushRef="#br0" timeOffset="34247.8284">23566 16648 133 0,'0'0'151'0,"0"0"-14"15,0 0-11-15,0 0-9 0,0 0-3 16,0 0-9-16,-2 26-7 0,4-13-3 16,0 6-6-16,2 1-6 0,1-3-9 0,2 8-5 15,1-5-8-15,0 1-5 0,1 0-3 16,3-2-4-16,1-1-5 0,-2-1-6 15,1-6-3-15,2 0-2 0,-2-3 0 0,5-2-1 16,-2 0-5-16,-5-6-3 0,3-6 0 16,-1 4-2-16,0-8-6 0,-2 1 1 15,-2-4 1-15,-4 0-7 0,0-4 1 0,-2-2-6 16,-2 5-1-16,-2-5-2 0,0 3-6 16,-4-3-8-16,0 4-6 0,2 2-14 15,-2-1-15-15,1 7-23 0,1-5-20 0,-1 5-40 16,1-1-421-16,-2 1 187 15,0 1 124-15</inkml:trace>
  <inkml:trace contextRef="#ctx0" brushRef="#br0" timeOffset="34487.8548">23425 16393 90 0,'6'-9'86'16,"0"8"1"-16,3-5-7 0,0 4-12 0,-3-4 0 16,2 0 3-16,-2 1-7 0,0 1-4 15,-1-5-9-15,-5 5 3 0,0-6-9 16,-5 6 0-16,-1-1-10 0,-2-1-5 16,0 4-9-16,-5 2-21 0,0 0-25 0,3 0-20 15,-3 2-30-15,2 4-201 0,2-6 94 16,1 5 62-16</inkml:trace>
  <inkml:trace contextRef="#ctx0" brushRef="#br0" timeOffset="35098.2062">24064 16295 22 0,'19'-2'112'0,"4"-1"-6"0,5 3-13 16,4 3-10-16,0-1-10 0,3 4-8 15,-1 1-1-15,0 7-6 0,-4 1-5 0,-3 4-6 16,-5 0-2-16,-6 2-6 0,-6 0-2 16,-1-1-2-16,-2-3 8 0,-5 2-2 15,0-5 5-15,-2-2 11 0,-2 3 2 0,2-7 9 16,0-3-12-16,0 1-6 0,0-6-4 15,0 0-7-15,12-13-5 0,-3-1 0 16,5-5-8-16,4-3 0 0,0 0-6 16,4-4 1-16,1-1-2 0,-1 0-6 0,-2 5 4 15,0-3-8-15,-4 10-4 0,-3 0 1 16,0 2 3-16,-5-1-1 0,-1 9 4 16,-3 2 6-16,-4 3 7 0,0 0 0 15,-2 22-2-15,-2-9 4 0,-1 2 2 0,3 6-2 16,0 2-2-16,4 3-2 0,0-1-2 15,5 3-1-15,-1-1-1 0,2-4-1 16,6 2-1-16,0-4-2 0,3-4-3 0,2 0 5 16,2-3-6-16,3-7-5 0,-2-3-7 15,0 0-1-15,1-4-1 0,3-8-6 16,-4 2 5-16,2-1-4 0,-3-7-1 0,1 1 1 16,-6-2 2-16,2 1-2 15,-6 1 3-15,-2 1 1 0,-3 4 2 0,2-4 0 16,-5 2 3-16,2 5-2 0,-2-4 1 15,1 2-3-15,-1 1-2 0,-2 6 4 0,-2 0-1 16,0 0 2-16,16 6-1 0,-8-2 4 16,2 5-4-16,2-1-1 0,3 0 5 0,-2 0 1 15,4-1-3-15,2 5-12 0,2-5-14 16,-2-1-22-16,2-1-21 0,-2-3-24 16,1 0-29-16,-2-4-32 0,-2 0-351 15,0-3 171-15,-5-8 113 0</inkml:trace>
  <inkml:trace contextRef="#ctx0" brushRef="#br0" timeOffset="35321.8895">25067 16179 80 0,'2'5'81'15,"4"-2"-3"-15,-1 0-6 0,-5-3-1 16,13 0-5-16,-13 0-3 0,12-6-7 15,-6 1 1-15,-4-1-7 0,1-1 3 16,-3-1-7-16,-5 0 1 0,-1 1-4 0,-2 1 0 16,-2 0-11-16,-6 2-2 0,2-1-11 15,-1 1-15-15,2 2-28 0,-2 2-36 0,3 0-249 16,0 0 105-16,2 2 70 0</inkml:trace>
  <inkml:trace contextRef="#ctx0" brushRef="#br0" timeOffset="38623.9807">28482 15476 29 0,'-22'6'147'0,"8"-6"-9"15,2 2-6-15,4 0-11 0,2-2-3 16,0 1-12-16,6-1-5 0,0 0-6 0,0 0 1 16,0 0-12-16,20-13-4 15,2 1-2-15,12-2-10 0,8-5-9 0,22-5-3 16,4-2-5-16,1-6 0 0,3 1-1 15,5-2-4-15,-2 5-3 0,4-4-8 0,-3 2-1 16,1 2-20-16,-4 4 2 0,-3 1-5 16,-15 2-2-16,-10 6 0 0,-9 3 1 15,-2 1 1-15,-9 1-4 0,-1 2 2 0,-6 1-6 16,-2 0-8-16,-2 1-17 0,-6-4-4 16,1 7-20-16,-5-3-17 0,0 0-13 15,-4 1-18-15,0 5-15 0,-8-5-13 16,8 5-11-16,-17-6-283 0,7 6 142 0,-4-1 93 15</inkml:trace>
  <inkml:trace contextRef="#ctx0" brushRef="#br0" timeOffset="38876.3057">28784 14836 81 0,'0'7'105'0,"0"5"-4"0,4 5-1 16,5 8-6-16,1 1-6 0,5 7-6 16,4 4-2-16,2 6-2 0,9 16-9 0,2 0-4 15,-3-1-7-15,3 1-5 0,-2-3-2 16,-5-8-7-16,-1-5-8 0,-4 0-2 16,2 1-1-16,-3-5-4 0,0-2-16 0,-4-6-10 15,-1 5-16-15,2-10-19 0,-4-2-26 16,-1 0-26-16,-1-7-294 0,1-4 129 15,-3 0 84-15</inkml:trace>
  <inkml:trace contextRef="#ctx0" brushRef="#br0" timeOffset="39458.56">30264 15199 108 0,'12'-37'142'15,"0"0"-7"-15,0 1-5 0,0-12-11 0,-1-2-11 16,4-23-9-16,0-4-14 0,-5-12-8 16,0-1-10-16,-3-7-5 0,-4-2-9 15,-3-1-2-15,-6 2-22 0,-2 1 11 16,-4 9-7-16,-7 7-3 0,-1 4-3 0,0 13 4 15,0 12 1-15,6 14-5 0,-1 7 1 16,2 9-10-16,-2 5 4 0,3 7 0 16,1 8 4-16,-4 6 1 0,3 9-2 15,-1 14 4-15,2 14 7 0,1 13 6 0,3 26-3 16,3 6 3-16,6 5-4 0,2 4 0 16,5-1-5-16,-1 1-1 0,5-2-4 15,0-5-1-15,3-4 0 0,2 0-4 0,1-9 1 16,2-3 0-16,2-6-4 0,-3-14-7 15,-2-13 2-15,5-2 2 0,-3-7-1 16,2-7-4-16,0-4 4 0,1-6-2 16,1 1-2-16,-6-13-1 0,4-1-1 0,-4-1 0 15,2-7-5-15,-1-4-8 0,-2-3 4 16,-2-1-5-16,-3-5 0 0,-6 0-2 16,-2-1-1-16,-4 3 1 0,-2 3-3 15,-2-1 2-15,-2 3-3 0,-4 2 9 0,1 1 3 16,-4 3 4-16,3 3-4 0,1-1 7 15,1 2-6-15,2 4 3 0,0-4 0 0,6 4 5 16,0 0 1-16,0 0 1 0,0 0-1 16,22 0 0-16,0-2-3 0,5-1-12 15,5-1-21-15,6-4-33 0,11-3-46 16,-1-1-37-16,1 1-549 0,0-3 234 0,-11 1 155 16</inkml:trace>
  <inkml:trace contextRef="#ctx0" brushRef="#br0" timeOffset="39791.0271">30003 15722 102 0,'38'-23'122'0,"1"5"-7"15,-1-1-3-15,4-2-2 0,5 1-5 0,16-10-9 16,-2 4-10-16,1-2-8 0,-9 7-8 16,-9 2-4-16,-2 4-7 0,-1-5-7 0,-7 7-8 15,-3 4-2-15,-5-4-11 16,0 2-14-16,-6 4-6 0,-3 0-16 0,0 1-11 15,-2 1-5-15,-7 5-17 0,-2 0-11 16,-6 0-16-16,0 0-13 0,5 8-11 0,-12 1-237 16,-1-1 111-16,-5 5 73 0</inkml:trace>
  <inkml:trace contextRef="#ctx0" brushRef="#br0" timeOffset="39982.5193">30086 15990 98 0,'-6'14'138'15,"2"-7"1"-15,8-3 2 0,4-1-5 0,6-3-8 16,6-6-8-16,9-1-11 0,9 0-10 16,11-12-10-16,21-8-4 0,-3-2-8 15,6 1-3-15,-3-6-8 0,-3 0-4 16,-5 5-8-16,-7-6-10 0,-11 7-19 0,-7 5-22 16,-4-2-26-16,-5 0-53 0,-5 3-71 15,-6-6-343-15,-9 4 166 0,-8-4 110 16</inkml:trace>
  <inkml:trace contextRef="#ctx0" brushRef="#br0" timeOffset="43770.5472">20512 10453 67 0,'-6'1'89'0,"6"-1"-9"0,-11 2-8 0,5 0-7 15,3 2-3-15,3-4 10 0,-2 7-5 16,2-7 0-16,14 7 1 0,-4-2-1 16,9-2-11-16,4 0-6 0,11-2-8 0,9-1 2 15,5-4-3-15,13-1-6 0,26-2 12 16,2-5-14-16,-2 1-5 0,0-1-20 16,-5 1 16-16,-11 1 3 0,-15 2-8 15,-1 1 3-15,-10 1-2 0,-3 1-6 0,-10 1 1 16,-3 0-6-16,-1 0 5 0,-4 0-11 15,-6 2 11-15,-3 1-10 0,-4-1-11 16,-5 0-9-16,-6 2-16 0,0 0-5 0,0 0-5 16,0 0-2-16,-21-8-3 0,8 6-3 15,-3-2 0-15,-4 0 2 0,-3-2 5 0,-2 0 2 16,-1 0 5-16,-1-4 1 0,-1 2 3 16,-1 1 3-16,-1 0 5 0,4-2 3 15,1 1 2-15,2 1 3 0,2 0 6 16,1-1 7-16,6 4 6 0,-1-2 1 15,2 1 4-15,3-1-2 0,5 2 1 0,3 1 3 16,2 3-3-16,11-10 2 0,3 6-1 16,8 2-3-16,6-2 4 0,7 4-1 15,9 0 1-15,3 2 4 0,11 4-5 0,-3 6 2 16,-1 1-3-16,-3 2 3 0,-5 6 1 16,-5 4 1-16,-7 6 1 0,-10 1-2 0,-14-2-2 15,-12 3 6-15,-13 11-2 16,-21 17 1-16,-14-1-3 0,-21 15 8 0,-9-1-38 15,-11-2-25-15,-6-1-42 0,-1-3-181 16,5-7 91-16,-1-1 60 0</inkml:trace>
  <inkml:trace contextRef="#ctx0" brushRef="#br0" timeOffset="46465.4846">19873 16306 62 0,'-32'-47'87'0,"-2"-8"-6"15,-2 1-4-15,0 5-10 0,3 7 5 16,3 7-2-16,-2 9 7 0,7 1-2 16,-1 8-3-16,3 8 1 0,4 5-12 15,2 8 10-15,2 7-2 0,0 8 7 0,3 9 1 16,6 7 4-16,1 9 3 0,10 15-1 16,3 22 0-16,4 6-4 0,8 6-7 15,7 23-2-15,5 1-6 0,6 6 0 0,4-3-10 16,1-2-3-16,-5 4-2 0,2-5-4 15,-5 0-2-15,0-1-4 0,-5-5-1 16,-4-8-3-16,-8-14-12 0,-1-7-10 16,-7-4-8-16,-3-11-17 0,-7-12-13 0,2-9-19 15,-4-8-18-15,-3 2-14 0,1-11-27 16,-7-3-28-16,-1-6-22 0,-10-7-404 16,4-10 190-16,-6 1 124 0</inkml:trace>
  <inkml:trace contextRef="#ctx0" brushRef="#br0" timeOffset="46628.0508">19354 17924 11 0,'-10'-25'84'0,"3"2"-1"0,5 2-3 0,7 0-3 16,3 2 4-16,5-4-3 0,5-3-7 15,12-9-1-15,19-7-2 0,4-5-9 0,9-1-3 16,5 1-2-16,15-8-7 16,-11 12-7-16,15-10-3 0,-14 11-5 15,-2 2-26-15,-5 5-16 0,-3-7-21 0,-7 7-27 16,-13 6-31-16,-8 3-199 0,-1-1 98 0,-13 0 64 15</inkml:trace>
  <inkml:trace contextRef="#ctx0" brushRef="#br0" timeOffset="46962.475">20700 15458 97 0,'-14'-10'157'16,"1"2"-1"-16,-2 8-11 0,2 8 0 16,1 6 0-16,-4 15-3 0,0 17 2 0,-3 26 3 15,0 14 0-15,4 9-4 0,3 29-7 16,5 11-1-16,7 6-5 0,7 10-9 16,7 1-9-16,7 1-1 0,9-3-12 15,6-7-5-15,9-9-7 0,11-7 4 0,13-9 1 16,4-7-11-16,6-13-5 0,7-4-17 15,7-10 2-15,5-14-7 0,4-3-2 16,-1-14-5-16,2-11-1 0,-18-13-10 16,4-8-16-16,-6-6-22 0,-13-9-23 0,-11-2-30 15,-4-8-45-15,-9-4-53 0,1 2-42 16,0-7-56-16,-9 4-609 0,-6-9 293 0,-4 3 193 16</inkml:trace>
  <inkml:trace contextRef="#ctx0" brushRef="#br0" timeOffset="47711.0473">29973 12389 39 0,'22'1'144'16,"14"5"-1"-16,15 6 4 0,27 10-5 0,6 8-9 16,29 16-14-16,3 9-5 0,9 8-8 15,0 11-5-15,21 31-7 0,-8 4-8 16,-11 9-4-16,-34-15-7 0,-6 9-1 16,4 34-6-16,-11 13-3 0,-27-22-7 0,-9 6-1 15,-7 1-4-15,-13 0-7 0,-8-3-4 16,-10-7-2-16,-6-2-4 0,-9-14-1 0,-6 1-2 15,-5-11-3-15,0-19 0 0,-3-5-5 16,-5-2-2-16,-6-8-3 0,1-2-1 16,-1-10-7-16,-2-4-5 0,2-8-12 15,2-9-15-15,7-13-18 0,3-5-20 0,4-6-47 16,1-4-33-16,2-5-41 0,-2-4-418 16,3-4 203-16,-2-4 134 0</inkml:trace>
  <inkml:trace contextRef="#ctx0" brushRef="#br0" timeOffset="48557.9798">26153 17695 71 0,'0'16'168'15,"2"4"-2"-15,4 3 0 0,5 10-2 16,4 1-11-16,8 7-11 0,11 14-6 15,2-6-8-15,9 6-8 0,-1-8-10 0,5 2-10 16,6-6-9-16,1-1-8 0,4-4-10 16,-1-4-4-16,4-4-8 0,-7-10-5 0,-7-7-8 15,-1 1-16-15,-1-5-17 0,-5-3-18 16,-2 0-18-16,-3-6-22 0,-6-6-23 16,1 0-20-16,0-3-11 0,-5-5-17 15,-2-6-12-15,-4-2-2 0,-5-5-11 0,-4 1 8 16,-4-8 14-16,-6 5 12 0,0 1 17 15,-2 0 21-15,-2-3 27 0,0 6 22 16,-2 0 19-16,0 2 23 0,0 4 9 16,2 0-4-16,2 5 1 0,0 1 0 0,6 2-2 15,2-1 10-15,8 5 9 0,4 1-4 16,8 0 5-16,6 5 1 0,4 7 0 16,4 1 4-16,3 6 4 0,-1 4 3 15,-4 8 2-15,-1 4 3 0,-7-1 3 0,-8 6 0 16,-4 7 6-16,-10-7 0 0,-8 6-3 15,-6 0-7-15,-10 5-3 0,-14 15-7 16,-8-5-6-16,-7-6-11 0,-3-2-25 0,1-5-35 16,3-14-37-16,9-2-57 0,1-11-543 15,4-1 224-15,3-7 149 0</inkml:trace>
  <inkml:trace contextRef="#ctx0" brushRef="#br0" timeOffset="49730.2751">28094 17070 74 0,'11'22'132'16,"3"-9"-13"-16,2 2-4 0,4 8-15 16,6 1-14-16,3-1 0 0,3 8-13 0,2-9-5 15,0 5-7-15,1 1-3 0,-1-8-7 16,-1 1-2-16,-3-6-13 0,-2 0-9 15,-2-3-15-15,-3-5-13 0,1 1-16 16,-4-2-17-16,-2-8-1 0,-1-4-3 0,-2 0 0 16,-3-7-1-16,1-2 7 0,-3-6 2 15,-4 0 2-15,2-5 8 0,-4-1 14 16,-2-1 19-16,-2 6 14 0,0 1 22 16,2 2 7-16,-4 0 12 0,2 4-4 0,0 1-8 15,0 7-1-15,2 5 8 0,-2 2-7 16,0 0 11-16,8 29 3 0,-2-3-1 15,1 9-2-15,4 6-1 0,-1 9-2 16,7 18-4-16,0 7-4 0,-2 1-7 0,-1 0-2 16,2 0-2-16,-2-5-3 0,-1 1-5 15,-3-15-2-15,-1-3-3 0,0-5-13 16,-3-1-12-16,0-7-21 0,0-5-18 0,3-3-43 16,-4-4-26-16,1-2-25 0,-2-12-40 15,2-2-397-15,-2-7 192 0,3-2 126 16</inkml:trace>
  <inkml:trace contextRef="#ctx0" brushRef="#br0" timeOffset="50077.8684">29335 16074 46 0,'0'0'171'0,"-7"34"-7"0,5-7-9 0,4 15-1 15,0 15-4-15,7 31-12 0,3 7-2 16,6 29-14-16,2 2-5 0,4-3-10 16,3 1-10-16,1-1-7 0,2 0-7 0,-1-10-6 15,5-3-9-15,0-1-5 0,-9-28-10 16,3 1-20-16,-2-6-22 0,-4-1-13 15,4-13-22-15,-1 1-22 0,-5-15-40 16,-4-12-42-16,-4-3-36 0,0-13-375 0,-2-1 183 16,-4-8 121-16</inkml:trace>
  <inkml:trace contextRef="#ctx0" brushRef="#br0" timeOffset="50491.3097">30153 17074 67 0,'5'19'124'0,"-1"8"-11"16,3 0-10-16,3 7-13 0,-2-4-4 16,0 4-12-16,2 1-7 0,-2-1-4 0,-2-1-5 15,0-7-9-15,1 1-3 0,-3-10-5 16,0 2-6-16,0 0-2 0,-1-9-10 15,-3-2-10-15,0-5-7 0,0-3 5 16,0 0-5-16,0 0-4 0,-9-27 1 0,5 12-1 16,0-4 6-16,-1 0-4 0,3 2 13 15,2-2-1-15,-2 6 3 0,0-1-2 16,4 1-4-16,0 4 10 0,5-1 5 16,1 8 6-16,5 1 3 0,6 1 2 0,-1 1 1 15,8 5-3-15,0 1 0 0,1 1 0 16,5 5 4-16,-2-7 2 0,-1 2-1 15,1-3 10-15,0 3 10 0,-3-8 9 0,-1 0 12 16,-6 0 6-16,4-12 0 0,-5-1-9 16,-2-4-4-16,0-9-10 0,-3-4-7 15,-4-8-7-15,-6-3-4 0,-4-3-2 16,-6-9-19-16,-8-18-12 0,-5 3-16 0,-4 0-22 16,-4 6-22-16,-1 5-30 0,5 11-40 15,1 11-37-15,0-1-57 0,2 10-452 16,-1-1 225-16,2 6 148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2T05:21:06.702"/>
    </inkml:context>
    <inkml:brush xml:id="br0">
      <inkml:brushProperty name="width" value="0.05292" units="cm"/>
      <inkml:brushProperty name="height" value="0.05292" units="cm"/>
      <inkml:brushProperty name="color" value="#FF0000"/>
    </inkml:brush>
  </inkml:definitions>
  <inkml:trace contextRef="#ctx0" brushRef="#br0">8655 11706 37 0,'0'0'53'0,"0"0"-1"0,0 0 0 0,0 0 2 15,0 0-5-15,0 0-1 0,0 0-2 16,0 0 2-16,0 0 2 0,0 0 1 0,0 0 0 16,0 0 11-16,0 0 10 0,0 0-7 15,0 0 11-15,0 0 0 0,15 0-6 16,-15 0-8-16,0-10-5 0,0 3 6 15,0-4-8-15,0-3-2 0,0-3 6 0,0 0 3 16,-3-2 2-16,-1 1 3 0,0 1 6 16,0 0 5-16,-3 2 0 0,-1 2-7 0,-3 4-6 15,-5 6 2-15,-4 3 5 0,-1 12 7 16,-15 13-3-16,-12 16 3 0,-1 15-1 16,-11 22-1-16,7 6-6 0,5 5-8 15,16-10-6-15,5-2-6 0,9 3-2 0,12-2-7 16,8-11-1-16,18 7-2 0,5-9-6 15,13-6-7-15,6-9 5 0,7-8-3 16,-2-15-3-16,-1-11-1 0,4-10-4 0,-4-6 1 16,7-9 0-16,14-10-3 0,-7-11-5 15,-3-8 3-15,-8-9-2 0,-5-6-3 16,-5-10-2-16,-9-8-5 0,-8-5-1 0,-10-2 2 16,-8-2-4-16,-6 11 3 0,-4 12 3 15,-12-15 1-15,-8 7 2 0,-8 5-4 16,-6 10 0-16,-11 8 2 0,2 15-5 15,3 10 6-15,-5 6-1 0,7 10-2 0,0 5-5 16,-7 10 5-16,7 9 0 0,-13 13-3 16,13 10 6-16,7 6-3 0,13-4-1 0,8-3-1 15,10-6-4-15,6 2 0 0,10-3-3 16,2 3-8-16,7-3 0 0,5-5-2 16,6-2-1-16,1-8-2 0,5-2 3 15,-2-8-1-15,0-10 1 0,0-3-1 0,5-6-1 16,3-8 1-16,1-5 1 0,9-16 1 15,-3-5-2-15,-4-4-4 0,-7-5 0 16,-4-3-5-16,-6-3 8 0,-7 3-2 0,-9 9 3 16,-2 0 1-16,-4 6 1 0,-6 5 4 15,0 3 4-15,-4 2 1 0,0 9-2 16,-2 0 1-16,-5 6 2 0,0 9-2 0,1 4 2 16,-2 7 2-16,-1 5 0 0,0 8 2 15,3 4-2-15,1 10 2 0,1 5 2 16,4 1-2-16,2 6 2 0,4 8 1 0,2-2-1 15,3 2-4-15,8 16-2 0,4-5-7 16,3-3-5-16,-4-13-6 0,2-12-8 16,-1 0 0-16,0-10 1 0,-2-1-3 0,1-2-1 15,-6-6 8-15,3-5 3 0,-4-3 4 16,-2-5 0-16,-3-4 1 0,0-7-1 16,-8 5 5-16,6-13-2 0,-6 1 1 0,-2-2-1 15,-4-3 0-15,2 1 2 0,-2-3-1 16,-1 2 9-16,1 0 3 0,2 2 1 15,-3-1-2-15,3 3 1 0,4 0-3 0,2 1 1 16,2 0 0-16,9-1 2 0,6 1-6 16,3 2 4-16,0-2-1 0,13 1-1 15,-3-1 0-15,3 0-4 0,1 1-7 0,2-2 0 16,7-2-1-16,-9 2 1 0,-2-1-1 16,-3 3 6-16,-3-1 0 0,-4 4 0 15,-6-1 4-15,-1 2 2 0,-2 1 10 0,-4-1 0 16,-3 0 2-16,-2 3-3 0,-4 1 0 15,-2 3 6-15,0 0-4 0,0 0 1 16,0 0 0-16,0 0-4 0,0 0 4 0,-2 15-1 16,2-8 0-16,2 1-1 0,2 2-4 15,3 1 4-15,0 2 0 0,3 3-3 16,0-1 0-16,1 4 2 0,2-2-2 0,-1 2 0 16,1 3 1-16,0 1-2 0,-2 2 1 15,-1 4-1-15,-4-2 2 0,2 6-3 16,-5-3 4-16,0 2 1 0,-3 0 2 0,-8 7-2 15,0-1 6-15,0-4 5 0,-7 1 4 16,-4 0 5-16,-4 1 2 0,-3-7-3 16,1-6-2-16,-3-2-4 0,1-4 1 15,-2-3-5-15,1-4-17 0,2-5-22 0,3-5-31 16,1-4-40-16,4-6-43 16,3-5-52-16,2-4-594 0,5-4 266 0,1-5 176 0</inkml:trace>
  <inkml:trace contextRef="#ctx0" brushRef="#br0" timeOffset="160.4452">9799 11351 59 0,'0'0'62'0,"0"0"-23"16,0 0-29-16,0 0-68 0,18 21 19 0,-8-4 14 15</inkml:trace>
  <inkml:trace contextRef="#ctx0" brushRef="#br0" timeOffset="465.6163">10168 12228 91 0,'10'-4'103'16,"-1"-2"-10"-16,-1 0 7 0,-1-1 3 0,-1 1 11 16,1-2 3-16,-5 4 6 0,2-2-5 15,-4 0 0-15,0 6-8 0,-8-4 3 16,8 4 2-16,-18 1-4 0,6 5 5 16,-1 0-10-16,-1 4-3 0,-2-1-8 0,4 3-9 15,2 1-9-15,0 0-10 0,2 1-2 16,2-1-7-16,6 2-6 0,0 0-7 0,6-1-8 15,2-1-19-15,6 1-21 0,2-3-30 16,-1-3-33-16,8 0-36 0,1-2-33 16,-3-3-25-16,5-3-28 0,1-4-413 15,0-2 204-15,2 0 135 0</inkml:trace>
  <inkml:trace contextRef="#ctx0" brushRef="#br0" timeOffset="1414.5547">10593 12209 73 0,'0'0'114'16,"0"0"16"-16,-15-1 7 0,15 1-1 0,-14 3-10 15,8 2-6-15,-3 1-6 0,0 4-11 16,3 1-12-16,0 1-5 0,2 1-9 0,4 0-8 16,0-1-4-16,4 1-8 0,2 0-5 15,4 1-5-15,6-6-8 0,-2 3-5 16,3-5-7-16,5-2-10 0,-2-2-7 16,4-4 1-16,6-7-3 0,-1-3-2 0,3-2-4 15,-4-7 2-15,5-6-3 0,-1-5 3 16,8-16-6-16,-4-7-3 0,-4-2-1 15,-7-6-7-15,-1-3 4 0,-7-1-2 0,-7 13 11 16,-4 11 14-16,-2 7 16 0,-2 6 3 16,1 6-4-16,-3 5 5 0,-3 7 9 15,-1 7 3-15,0 5 1 0,4 0 3 0,-12 25 7 16,3 0-2-16,3 8-3 0,0 10-4 16,-3 6-3-16,3 4-3 0,1 2-4 15,1 2-3-15,0-3-2 0,2-2-8 16,0-1 2-16,0-7-2 0,2-6-1 0,-2-6-2 15,0-1-1-15,0-4 0 0,2-6 0 16,0-2 1-16,-2-6-1 0,0-6 1 0,2-1-5 16,0-6-2-16,0 0-2 0,0 0-2 15,6-19-3-15,-2 7 0 0,4-1-5 16,-2 0 0-16,3 0 1 0,-1 1-2 16,1-1 1-16,2 3-4 0,-1 1-1 0,0 1 2 15,2 3-2-15,-2 2 3 0,-2 3-3 16,3 0 3-16,0 5-3 0,-3 0 1 15,3 5 2-15,-1-3 1 0,-2 5-2 16,4-3 0-16,-2 1 2 0,0 0 0 0,1 1-2 16,0-4-1-16,-1 0 0 0,3-1-4 15,-1 0-3-15,1-1 0 0,-2-4-2 0,1-1-1 16,-1 0-3-16,2-3 5 0,-1-3-2 16,-1 0 2-16,2-4 0 0,-3 1 1 15,-1-1 3-15,-1-2-1 0,0-1-1 0,2 4 1 16,-4 0 5-16,0-1 0 0,0 2-3 15,0 2 2-15,-1 1 1 0,1 1 4 16,-6 4 3-16,11 2 6 0,-11-2-3 0,15 7-1 16,-9 1 3-16,2 2 1 0,1 1-3 15,2-1-2-15,-3 0 3 0,2 2-6 16,1 0 5-16,0 0 1 0,-1-4-2 0,-1 3 0 16,1-4-2-16,-1-1 4 0,2-2-2 15,-3-2 1-15,2-2-1 0,-10 0-3 16,20-6 0-16,-12 0-6 0,2-1 5 15,1-4 0-15,0 3-2 0,-1-3-1 0,1 3 0 16,-1-3 0-16,4 4-4 0,-4-2 2 16,2 1 0-16,3 1-3 0,0-1-1 15,0 2 3-15,-1 2 2 0,6 1 0 0,1-1-1 16,0 0 1-16,2 2 0 0,1 0-1 16,1 0 1-16,0-2 2 0,3 1-2 15,-5 1 2-15,-1-2-1 0,-2-2 0 0,0 0 1 16,-1 1 1-16,-3-1-1 0,0-4 0 15,-4 3 2-15,0-3 2 0,0 2 1 16,-4 0 3-16,-2 0 4 0,3 2 5 16,-3 1 5-16,0-1-2 0,-2 0-7 0,1 1 0 15,-1 4-3-15,-4 1 1 0,0 0-3 16,0 0 1-16,15 10-3 0,-11-4-2 16,2 1-5-16,0 1-18 0,-1 2-21 15,2 0-28-15,-1 1-29 0,2-1-26 0,1 0-33 16,-1-1-33-16,-2-1-36 0,-1 0-501 15,1-3 246-15,-4-1 163 0</inkml:trace>
  <inkml:trace contextRef="#ctx0" brushRef="#br0" timeOffset="1656.7872">11417 11746 1541 0,'-19'-2'-1'0,"2"2"-17"0,4 2 4 16,5-1 18-16,0 3 11 0,2 3-1 15,6-1 10-15,4 1-5 0,2 0 11 16,4 1 9-16,2 0 8 0,1-3 15 16,4-1 3-16,-2-2-2 0,0 0 2 0,0-4 2 15,-5 0-1-15,5-4-8 0,-6 1-3 16,-1-1-3-16,-4-2-5 0,1 1-7 0,-5 0-13 16,-3-1-24-16,-3 2-30 0,0 0-28 15,-7 2-27-15,0 4-50 0,-3 0-46 16,-6 4-467-16,1 2 219 0,-5 3 145 15</inkml:trace>
  <inkml:trace contextRef="#ctx0" brushRef="#br0" timeOffset="1924.1828">9839 13006 2344 0,'-52'43'3'0,"5"-1"-2"16,11-10 13-16,11-3 50 0,10-4 31 0,9-6 3 15,10-1-7-15,15-4-14 0,15 1-10 16,25-3-3-16,30-5-2 0,15-7-7 16,31-7 5-16,10-7 3 0,-2-5-5 0,3-3 1 15,-4-6-2-15,-7-3-10 0,-8 6-6 16,-10-6-2-16,-28 7-3 0,-8 0-2 16,-8 1-7-16,-3-2-9 0,-15 1-8 0,-13 5-18 15,-8 4-20-15,-6-2-23 0,-3-3-34 16,-7 4-44-16,-4-1-42 0,-3-3-44 0,-7-3-58 15,-4 1-620-15,-7-5 304 0,-7-14 200 16</inkml:trace>
</inkml:ink>
</file>

<file path=ppt/ink/ink1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5T06:40:33.658"/>
    </inkml:context>
    <inkml:brush xml:id="br0">
      <inkml:brushProperty name="width" value="0.05292" units="cm"/>
      <inkml:brushProperty name="height" value="0.05292" units="cm"/>
      <inkml:brushProperty name="color" value="#FF0000"/>
    </inkml:brush>
  </inkml:definitions>
  <inkml:trace contextRef="#ctx0" brushRef="#br0">17621 9195 12 0,'6'2'20'0,"-6"-2"-3"15,0 0-2-15,0 0 1 0,7 4-2 16,-7-4 0-16,0 0 1 0,4 2 0 15,-4-2-4-15,0 0-3 0,0 0 1 16,0 0-2-16,0 0 0 0,0 0-3 0,6 2-9 16,-6-2-56-16,0 0 20 0,0 0 14 15</inkml:trace>
  <inkml:trace contextRef="#ctx0" brushRef="#br0" timeOffset="412.7815">17621 9282 7 0,'4'5'29'0,"-4"-5"-1"16,0 0-4-16,0 0-2 0,0 0-1 15,0 0-3-15,0 0-5 0,0 0-7 0,0 0-9 16,0 0-5-16,0 0-46 0,0 0 18 16,0 0 13-16</inkml:trace>
  <inkml:trace contextRef="#ctx0" brushRef="#br0" timeOffset="1277.144">18815 9824 4 0,'4'4'54'16,"-4"-4"-2"-16,0 0-5 0,6 1-7 0,-6-1-4 15,0 0 0-15,0 0-4 0,9 3-2 16,-9-3-6-16,0 0-2 0,0 0-2 0,0 0-3 16,0 0-2-16,0 0-9 0,0 0-10 15,0 0-18-15,0 0-19 0,0 0-85 16,0 0 43-16,0 0 28 0</inkml:trace>
  <inkml:trace contextRef="#ctx0" brushRef="#br0" timeOffset="4384.159">18450 8091 35 0,'0'0'31'0,"0"0"-5"15,-12 10 1-15,8-4-5 0,-3 2-1 16,3-1-3-16,-2 3-2 0,-3 1-3 16,0-1-9-16,3 1-10 0,-2 1-13 0,0 0-45 15,-1-3 21-15,0 2 15 0</inkml:trace>
  <inkml:trace contextRef="#ctx0" brushRef="#br0" timeOffset="12050.7053">24093 11657 12 0,'0'0'24'0,"-6"-3"-5"0,6 3 1 16,0 0-2-16,0 0-1 0,0 0-4 15,0 0-1-15,0 0-1 0,0 0 0 16,0 0-4-16,0 0 1 0,0 0 0 16,0 0-3-16,0 0 1 0,0 0-1 0,0 0 1 15,0 0-1-15,0 0-2 0,0 0 0 16,0 0 2-16,0 0 0 0,0 0-2 16,0 0 5-16,0 0-7 0,0 0 3 0,0 0-3 15,0 0 0-15,0 0-2 0,0 0 4 16,0 0-3-16,0 0 2 0,0 0-3 15,0 0 0-15,0 0 0 0,0 0-1 0,0 0 2 16,0 0-1-16,0 0-1 0,0 0 3 16,0 0-1-16,0 0 2 0,0 0-2 15,0 0 0-15,0 0 0 0,0 0 0 16,0 0-2-16,0 0 2 0,0 0 1 0,0 0-3 16,0 0-11-16,0 0-64 0,0 0 27 15,0 0 17-15</inkml:trace>
  <inkml:trace contextRef="#ctx0" brushRef="#br0" timeOffset="17247.0669">20934 4261 34 0,'10'0'162'0,"0"-2"-14"0,5-1-7 16,2-7-4-16,4-5-9 0,3-2 10 16,-1-8 0-16,-4-4-9 0,4-7-12 15,-1-6-11-15,-8-2 1 0,-1 1-2 16,-4 5 1-16,-7 1 6 0,-4 7-4 0,-5 1 0 15,-2 2-4-15,-5 9-5 0,-6 0-10 16,-2 11-1-16,-8 7-10 0,-4 13 3 16,-4 14 0-16,-8 24-1 0,5 13 6 0,-5 25-5 15,10 10-3-15,2 3-13 0,4 3-5 16,7 4-2-16,3 1-9 0,6-14 4 16,1 20-12-16,3-19 2 0,3-2-8 0,-1-2-6 15,1-5 3-15,1-4-7 0,0-6-4 16,0-15-21-16,0-10-25 0,-4-5-24 15,4-10-27-15,-4-2-23 0,1-3-22 16,1-7-29-16,-3-2-31 0,-2-8-44 0,-1-6-644 16,-4-7 296-16,-2-10 194 0</inkml:trace>
  <inkml:trace contextRef="#ctx0" brushRef="#br0" timeOffset="17460.6138">19879 4924 1720 0,'-15'-26'25'0,"7"5"-23"16,8 3-6-16,8 3 3 0,5 2 10 0,8-1 8 15,13 0 10-15,15-3 1 0,25-2-1 16,11 3 3-16,6-1 5 0,31-3 5 16,7 5 6-16,2 0-7 0,1 4-5 0,-26 3 0 15,-5 0-3-15,-8 3-8 0,-20 1 0 16,-16 2-5-16,-13 0 3 0,-6 0-6 16,-4 1 1-16,-5-2-6 0,-3 3-12 15,-5-2-20-15,-2 2-28 0,-6 0-25 16,-3 0-32-16,-1 0-24 0,-9 0-34 0,11-1-418 15,-7-2 198-15,4 0 131 0</inkml:trace>
  <inkml:trace contextRef="#ctx0" brushRef="#br0" timeOffset="17766.5073">22316 3716 77 0,'2'-9'259'0,"0"0"-16"15,-4 4-18-15,-5 4-21 0,7 1-21 16,-25 13-1-16,-2 9-3 0,-20 24-3 16,-9 12-4-16,-15 22-4 0,-1 10-11 15,-1 2-6-15,6 4-12 0,8-3-11 0,6 3-10 16,6-3-5-16,18-11-11 0,7 0-2 16,8 0-15-16,8-1-2 0,8 7-16 0,8-7 0 15,7-2-7-15,9-2-5 0,4-8-11 16,5-2 2-16,-1-8-8 0,4-4-3 15,-8-12 1-15,-3-9-7 0,-3-7-14 16,-4-2-19-16,0-4-28 0,-1-6-37 0,-4-2-44 16,-1-5-55-16,1-1-61 0,-3-7-59 15,0 1-676-15,0-4 328 0,1-4 216 16</inkml:trace>
  <inkml:trace contextRef="#ctx0" brushRef="#br0" timeOffset="19527.9615">23825 4134 69 0,'10'-5'111'0,"-4"2"-7"0,6-3-3 0,-2 2-5 15,-4 1-4-15,4-3 1 0,0 0-7 16,-4 3 0-16,2-2 6 0,-2 0 2 0,-2 1 0 16,3 0 5-16,-3 1-3 0,-4 3-5 15,2-8-8-15,-2 8-11 0,-6-8-2 16,-3 6-8-16,-5 0-8 0,-6 2-4 16,-11 4-8-16,-9 0 6 0,-14 5-4 0,-7 1 9 15,-19 7 3-15,-3 0 3 0,3 2 2 16,4 1-1-16,6-1-3 0,15-4-6 0,12-2-7 15,9-1-8-15,7-1-3 0,6 2-5 16,6 0 0-16,7 1-5 0,10-3 2 16,11 3-2-16,7-1-4 0,12 2-7 15,11 3-9-15,3-3-9 0,1-1-7 0,-1 1-5 16,-6-5-2-16,-3 5-4 0,-5-6-2 16,-5 0-1-16,-4 2 8 0,-4 1 1 0,-8-3 7 15,-5 5 6-15,-10 1 6 0,-11 4 6 16,-12 2 2-16,-31 10 12 0,-11-2 6 15,-8 2 9-15,-3 2 8 0,-5-1 5 16,2-1 9-16,4-3-2 0,4 1-8 0,9-2-5 16,18-8-5-16,9 0-6 0,15-2-3 15,7 0-1-15,8 2 0 0,9-2-2 16,13 2-3-16,14 0-1 0,15 4-3 16,31 0-3-16,9-1-2 0,7-4 2 0,6-1-5 15,-4-4 2-15,0-3-3 0,-6-1-2 16,-15-3 1-16,-11 0-1 0,-10-4 0 0,-5 2 0 15,-8-2 1-15,-5-2 6 0,-1 1-7 16,-4-1 5-16,-5 3-5 0,-4-6-15 16,-2 2-18-16,-7-1-24 0,-4-1-27 15,-2 0-35-15,-2 3-30 0,0 0-35 0,0 0-33 16,-6-10-620-16,6 10 282 0,-6-5 186 16</inkml:trace>
  <inkml:trace contextRef="#ctx0" brushRef="#br0" timeOffset="20108.5308">24064 4595 82 0,'-3'-9'213'16,"3"5"-20"-16,-2-2-22 0,2 6-17 0,0 0-16 15,0 0-12-15,0 0-11 0,-18 22-13 16,11-6-8-16,-1 5-10 0,1 1-10 0,3 3-3 16,0 4-10-16,2-2-2 0,0 1-8 15,4 3-4-15,0-5-4 0,4-1-2 16,1 0-3-16,3-5-5 0,-1-2-5 15,3-5 1-15,4-2-3 0,0-3-1 0,3-4-4 16,0-4 1-16,4-2-4 0,3-4-3 16,2-1 0-16,-3-3-2 0,7-3-1 0,-4 0-3 15,-2-3-2-15,-2 3 0 0,-3 0 0 16,-1 3-3-16,-4 1 1 0,-1 2-2 16,0-1-3-16,-3 2 0 0,-3 2 0 15,1 3-2-15,-1 2 3 0,4 5 0 0,-3 0-1 16,3 3 0-16,2 1 2 0,2 1 2 15,-1 0-2-15,4 1 0 0,0-1-1 16,4-1 3-16,-1-1 0 0,1-1 0 0,2-4 0 16,-4-3 7-16,4-1 3 0,1-1 8 15,1-5 3-15,-3-4 3 0,-2 1 1 16,3-5 4-16,-5 1 0 0,-2-4-1 0,-4 0-2 16,-3-3-3-16,-3 1-2 0,-5 0-1 15,-2 3-4-15,-4 0-6 0,-2 1-2 16,-2 2-9-16,-1 1-18 0,-1 3-29 0,2 3-29 15,-3 0-30-15,0 6-36 0,9 0-55 16,-14 6-519-16,10 0 242 0,0 0 160 16</inkml:trace>
  <inkml:trace contextRef="#ctx0" brushRef="#br0" timeOffset="20320.9453">25111 4797 136 0,'0'0'183'0,"0"0"-17"16,11 4-15-16,-11-1-16 0,0 4-14 0,0 2-8 16,0 0-9-16,3 3-17 0,-1-1 2 15,0 2-14-15,2 2-6 0,0 1-7 16,0-1-3-16,3 0-9 0,1 0-3 16,0-2-14-16,1 0-19 0,2-2-27 0,-1-3-24 15,2 1-43-15,2-3-35 0,-4-3-378 16,3-3 167-16,-1-1 111 0</inkml:trace>
  <inkml:trace contextRef="#ctx0" brushRef="#br0" timeOffset="20552.3544">25029 4469 12 0,'9'8'86'15,"-3"-1"-2"-15,7-1-3 0,-3-3 1 16,0 2 6-16,2-4 12 0,-2-1 2 0,0 0-7 16,1-3-7-16,-4-3-14 0,-1-2 4 15,-2 0-11-15,-4-3-7 0,-2 1-15 16,0 1-13-16,-4 0-17 0,-3-1-36 16,0 4-31-16,-1 1-48 0,0 1-246 0,-2 3 118 15,0 1 77-15</inkml:trace>
  <inkml:trace contextRef="#ctx0" brushRef="#br0" timeOffset="21128.1805">25463 4622 115 0,'15'0'167'16,"0"0"-16"-16,1 1-15 0,4 4-15 0,-1-1-9 15,2 6-13-15,-2 0-9 0,-3 1-6 16,0 1-12-16,-2 3-7 0,-3 2-8 16,-2-2-1-16,-5 2-5 0,-2 1-5 0,0-3-4 15,-2-2-5-15,0 0 4 0,0-1 2 16,0-2 0-16,0-1 7 0,2-2 9 16,0-1-1-16,0-2-7 0,-2-4-5 0,0 0-7 15,17-10-3-15,-4 2-4 0,0-4-1 16,5-1-1-16,2-4-2 0,3-2 0 15,-1-1 6-15,-4 3 5 0,2 1 5 16,-6 3 12-16,-1 0 10 0,-1 3 7 0,-1 1-3 16,-2-1-7-16,-3 4-7 0,0 3-5 15,-6 3-6-15,0 0-5 0,0 0-3 0,-4 15-7 16,0-5-1-16,0 1-4 0,2 1 0 16,-3 1-3-16,3 2-5 0,2 0-5 15,2 1 3-15,1 0 0 0,1 0-7 16,2-2-2-16,2-1-5 0,2-1-3 0,2-4-4 15,2 0-6-15,1-2-2 0,2-4-3 16,2 0 5-16,1-4 0 0,-4 0-4 16,3-2 7-16,-2-1 2 0,0-1 2 15,-2 0 2-15,-2-1 7 0,-1 1 7 0,-1 1 2 16,-2 0 10-16,-3 2 1 0,2-2-2 16,-2 2-12-16,1 0 1 0,-7 3-3 0,12 3-1 15,-5 0 0-15,0 5 2 0,3 3-1 16,-2 1-1-16,2 1-1 0,2 2 0 15,0 5-2-15,3-5 1 0,0 4-8 16,0-2-27-16,-1-2-38 0,2-2-47 0,0 1-52 16,1-5-56-16,-2-3-614 0,4-6 285 15,-7-1 188-15</inkml:trace>
  <inkml:trace contextRef="#ctx0" brushRef="#br0" timeOffset="21343.1119">26200 4318 136 0,'-6'8'136'15,"-1"1"-7"-15,5-2-11 0,2 4-6 0,0-3-14 16,2 2-3-16,0-2 3 0,3-2-5 16,-1 0 9-16,-2-2 2 0,2-3-6 15,-4-1-13-15,0 0-8 0,0 0-18 0,4-11-31 16,-4 11-28-16,-8-9-31 0,-1 4-58 15,-6 1-404-15,-6 3 168 0,-2-1 110 0</inkml:trace>
  <inkml:trace contextRef="#ctx0" brushRef="#br0" timeOffset="21989.1223">22447 5222 136 0,'8'7'200'0,"2"6"1"16,6 2-5-16,-4 9-8 0,5 4-11 15,0 2-16-15,4 9-12 0,-1-1-14 0,0 0-13 16,0 2-9-16,-1-2-13 0,-1 0-9 15,0-8-7-15,-4 1-11 0,3-5-2 16,-6-2-6-16,2-6 6 0,-3 1 10 16,-2-1 13-16,2-5 11 0,-4-3 6 0,0-5-11 15,-2-3-17-15,-4-2-7 0,8-12-6 16,-4-1-8-16,1-6-6 0,-1-7-3 16,3-9-9-16,1-3-4 0,-2-12-7 0,5 5-5 15,-3-1-7-15,1 8-6 0,-2 3-15 16,-3 5-15-16,2 2-26 0,-2 1-29 15,0 5-32-15,0 4-35 0,0 1-44 0,-1 4-32 16,-1 3-14-16,-2 2-596 0,-2 6 280 16,-1-1 184-16</inkml:trace>
  <inkml:trace contextRef="#ctx0" brushRef="#br0" timeOffset="22176.0569">22413 5541 96 0,'0'0'182'0,"14"-13"-18"0,0 5-13 16,0 1-9-16,8-3-16 0,1 1-15 0,9-3-10 15,0 1-9-15,1 0-11 0,-1 1-19 16,2 1-40-16,0-1-38 0,-7 4-52 0,1 1-47 16,-3 1-270-16,-2 2 131 0,-4-1 86 15</inkml:trace>
  <inkml:trace contextRef="#ctx0" brushRef="#br0" timeOffset="22466.193">23095 5726 52 0,'12'-4'178'0,"3"-3"-12"15,0-1-11-15,4-3-7 0,-3-3-8 16,2-1-9-16,1 2-8 0,-5-5-1 0,2 4-7 15,-2-2 0-15,-4 2-4 0,2 3 2 16,-4 0-7-16,0 0 0 0,-2 3-10 16,1 2-13-16,-3 0-4 0,0 3-9 0,-4 3-7 15,0 0-5-15,0 0-6 0,5 15-8 16,-7-6-3-16,4 3-4 0,0 1-2 16,0 2-5-16,2 1-3 0,3-1-11 15,-1 1-11-15,2-3-28 0,2 0-22 0,2 0-34 16,0-1-34-16,-2-3-38 0,6 1-33 15,-4-7-504-15,-1 1 234 0,-1-6 154 16</inkml:trace>
  <inkml:trace contextRef="#ctx0" brushRef="#br0" timeOffset="22695.0994">23243 5222 94 0,'0'0'131'0,"0"0"-27"15,0 0 7-15,0 0-11 0,0 0-12 0,0 0-2 16,16 16-1-16,-4-12-1 0,-2-2-4 16,0 1 6-16,1-3 9 0,-3 0 3 15,3 0 6-15,-2-3-2 0,-5 0-11 0,2-3-8 16,-4 0-9-16,-4-1-12 0,0 1-16 16,-4-1-21-16,-5 1-34 0,0 1-26 15,-2 4-36-15,1 1-40 0,0 0-435 0,-2 1 186 16,2 2 123-16</inkml:trace>
  <inkml:trace contextRef="#ctx0" brushRef="#br0" timeOffset="23606.3672">27161 4642 44 0,'0'0'188'0,"0"0"-12"0,8 2 10 16,0 2 5-16,7-2 6 0,9 0-7 0,8-1-9 15,10 2-14-15,9-3-8 0,10 0-11 16,5 1-9-16,1 1-8 0,1-2-12 16,2 0-7-16,20 2-13 0,-15-2-8 15,-16 0-13-15,-11-2-3 0,-3 2-10 0,-7 0-3 16,-6-2-8-16,2 2-2 0,-9 0-2 16,-3 0-3-16,0 0-5 0,-2 0-1 0,-1-1-5 15,-4 1-4-15,-2 0-12 0,-1 0-31 16,-2-3-41-16,-2 2-40 0,-2-1-41 15,-2-2-28-15,-4 4-33 0,0-5-24 16,0 5-568-16,-10-6 267 0,0 3 176 0</inkml:trace>
  <inkml:trace contextRef="#ctx0" brushRef="#br0" timeOffset="23980.4388">27755 4389 138 0,'-4'-5'224'0,"2"-1"-13"0,0-1-11 16,0 3-8-16,0-2-7 0,0 2-9 0,0-2-6 16,2 6-6-16,-2-9-11 0,2 9-12 15,0-7-11-15,0 7-8 0,-2-3-14 16,2 3-11-16,-3-6-14 0,3 6-10 0,0 0-7 15,0 0-4-15,5 16 0 0,-1 1-3 16,0 3 2-16,2 8 1 0,2 1-1 16,-1 6 2-16,4 3-1 0,-3 1-11 0,0 8-2 15,1 2-8-15,1 3-2 0,-1-3-4 16,4 1-4-16,-3-3 0 0,-4-5-7 16,1-2-7-16,-2-3 3 0,1-1-1 15,-2-5-6-15,0-5 3 0,0 0-1 0,0-3-15 16,-4-6-24-16,2 1-33 0,-2-5-40 15,3-4-48-15,-1-2-64 0,0-2-80 0,4-4-631 16,-6-1 313-16,17-12 206 0</inkml:trace>
  <inkml:trace contextRef="#ctx0" brushRef="#br0" timeOffset="24640.0558">29324 3801 53 0,'-9'-10'161'0,"3"4"-5"0,-1 0-8 0,3 3-11 15,0-2-12-15,4 5-13 0,-6-1-9 16,6 1-5-16,-8 14 22 0,4 0-1 0,-4 9-4 16,2 6 1-16,0 9-7 0,-4 12 4 15,-3 21-4-15,0 0-11 0,0 6-1 16,-1-2-10-16,0 2-7 0,4 0-8 15,0-2-7-15,2-14-7 0,1-5-3 0,-2-3-10 16,3-2-1-16,2-11-3 0,0-1-7 16,-1-3-1-16,1-5-2 0,2-7-1 0,-2-5 1 15,2 0 17-15,-2-4 8 0,1-3 1 16,1-7-7-16,-2-3-9 0,4-2-3 16,0 0-4-16,-2-17-6 0,4 6-1 15,2-3-2-15,1-1-6 0,3 0-1 0,2-2-2 16,3-1-4-16,4 4-4 0,2 0 1 15,3 1-1-15,3 1-1 0,-2 5-5 16,2-2 2-16,-1 6 0 0,1 3 1 0,-1 0-6 16,-2 3 3-16,2 3-4 0,1 1 4 15,-3 5 0-15,-6 0 1 0,2 4 3 16,-8-1 0-16,-2 0-1 0,-4 2 1 0,-2-2 1 16,-4 0-3-16,-2-1 4 15,-2-1-2-15,-8 2 4 0,-2-3 0 16,-5-3-1-16,-2-2-3 0,-2-2 4 0,-5-5 3 15,2-2-1-15,-1-2-5 0,-3-2 0 0,2 0 4 16,3-3-13-16,1 0-16 0,1-1-26 16,2-4-38-16,2 1-46 0,3 0-45 0,8 0-59 15,2 0-714-15,6 0 322 0,2-1 212 16</inkml:trace>
  <inkml:trace contextRef="#ctx0" brushRef="#br0" timeOffset="25178.5542">29339 3065 37 0,'8'-6'191'0,"-8"6"2"15,34 15 2-15,6 7-5 0,28 21-7 16,30 16-6-16,13 12 1 0,37 31-7 0,-1 19 6 16,-6 10-13-16,-5 13-3 0,-9 13-5 15,-24 1-10-15,-16 4-12 0,-36-28-6 16,-13 10-14-16,-20 7-13 0,-16-4-5 15,-20-1-11-15,-13-5-6 0,-18-10-10 0,-12-9-3 16,-16-7-5-16,-12-15-8 0,-10-6-3 16,-9-14-4-16,-6-9-7 0,-5-9 1 0,1-5-5 15,-1-10-18-15,4-5-23 0,6-10-25 16,18-10-32-16,10-7-40 0,18-3-46 16,15-4-51-16,9-4-62 0,7-3-663 15,5-5 315-15,10 1 207 0</inkml:trace>
  <inkml:trace contextRef="#ctx0" brushRef="#br0" timeOffset="27718.0903">29506 6553 200 0,'0'0'196'0,"15"15"1"0,-3-4-1 0,8 4-7 16,9 14-13-16,18 14-9 0,4 2-7 15,3 7-14-15,3 1-7 0,5 0-10 16,10 12-7-16,-12-13-9 0,1 3-13 16,-7-4-2-16,-3-1-10 0,-2-3-9 0,-5-3-9 15,-10-10-4-15,-8-5-7 0,-5-4-7 16,-2-3-5-16,-4-2-6 0,-3-4-12 16,0-3-15-16,-2-1-18 0,-2 0-23 15,-4-3-25-15,0-2-25 0,-4-3-26 0,-2 1-21 16,2-5-30-16,0 0-17 0,-20-9-13 15,6 1-489-15,-2-5 229 0,-5-1 151 0</inkml:trace>
  <inkml:trace contextRef="#ctx0" brushRef="#br0" timeOffset="27925.6177">30027 7143 334 0,'-20'-15'51'0,"4"4"16"16,4 1 17-16,2 3 9 0,4 1-8 0,0 2-2 16,6 4 19-16,0 0 7 0,-6 10 1 15,8-3 1-15,4 5 3 0,2 1-1 16,4 6-11-16,6 0-4 0,5 3-7 0,7 8-8 15,2-2-8-15,2 1-6 0,-3-2-8 16,3-1-7-16,-2-1-6 0,-5-4-4 16,1-2-14-16,-8-5-14 0,0 0-16 0,-3-1-13 15,2-1-17-15,-4-5-20 0,-1-3-31 16,2-2-19-16,-2-4-13 0,3-2-16 16,-2-3-16-16,0-2-388 0,-1-4 181 15,4-4 120-15</inkml:trace>
  <inkml:trace contextRef="#ctx0" brushRef="#br0" timeOffset="28094.3662">30632 7233 523 0,'13'-16'-4'0,"-5"5"23"0,1 2 17 0,-3 1 11 16,0 3 18-16,-2-1 5 0,-2 2 12 16,-2 4 8-16,0 0 17 0,0 0 13 15,0 0 1-15,4 17 4 0,-6-5-2 16,-4 2 2-16,-2 2-8 0,-3 5-5 0,1 2-10 16,-1 0-11-16,-4 5-10 0,3 1-6 15,-2 2-8-15,0-3-15 0,2 0-21 16,1-3-34-16,0-2-42 0,5 2-47 15,-3-2-56-15,3-5-563 0,2 2 242 0,0-6 159 16</inkml:trace>
  <inkml:trace contextRef="#ctx0" brushRef="#br0" timeOffset="28815.7931">29757 7930 187 0,'16'4'185'0,"0"2"-6"0,6 7-15 0,3 6-14 15,5 10-13-15,-2 1-12 0,1 5-17 16,1-1-8-16,-4 2-7 0,0 0-13 16,0-1-9-16,-1-1-3 0,1-3-8 0,-3-6-5 15,-2-3-9-15,4-3 0 0,-3-6-10 16,0-1-1-16,2-5-1 0,-3-5-4 15,1-6-3-15,2-1-6 0,0-5 0 0,-3-5-1 16,5-2-3-16,-3-5 8 0,0-1 5 16,-1 3 8-16,-6 1 4 0,-1 1 3 15,2 3 3-15,-6 2 3 0,1 4-1 16,-4 3 11-16,0 4 9 0,-8 2 10 16,10 19 1-16,-6-1-4 0,-2 12 4 0,-2 8 1 15,-2 8 1-15,-2 12-8 0,-2 25 1 0,2 2 3 16,-4 2-10-16,2 6-3 0,0-2-7 15,2 2-4-15,-2-4-1 0,0 0-16 16,1-6 2-16,-4-5-7 0,3-13 0 16,0-12-5-16,0-1-4 0,-5-5 0 0,3-8-3 15,-3-3-2-15,-2-6-1 0,-1-3-2 16,-2-8-6-16,-2-4-7 0,-4-8-7 16,3-7-2-16,-5-3-4 15,2-10 1-15,-6-8-3 0,3-10 2 0,-1-5-1 0,3-3 1 16,4-2 1-16,4-3-1 0,5 0 1 15,4 4 3-15,1 1-4 0,7-3 1 0,7 4 10 16,3-4-10-16,5-1 9 0,7 6-2 16,3 0 2-16,5 5-10 0,4 2-10 0,2 3-7 15,2 2-19-15,3 0-7 0,-1 4-16 16,0 2-18-16,3 0-18 0,-3 1-23 16,1 2-31-16,-6-3-29 0,5-1-16 15,-6-2-18-15,1-1-603 0,-3-3 280 0,0-1 185 16</inkml:trace>
  <inkml:trace contextRef="#ctx0" brushRef="#br0" timeOffset="29091.9852">31441 7601 157 0,'4'-12'229'0,"0"5"-6"0,-4 3 7 15,0 4 8-15,0 0 0 0,-8 26-15 16,-3-1-15-16,-4 9-9 0,-1 14-8 15,-8 26-9-15,-1 9-1 0,-3 25-19 0,2 2-7 16,3 5-18-16,4 2-10 0,0-4-6 16,-2 5-14-16,4-4-15 0,0-1-3 15,2-18-11-15,5-3-4 0,-3-5-15 0,1 0-13 16,0-6-13-16,2 0-11 0,2-19-16 16,4-9-20-16,-3-5-22 0,3-6-23 15,-1-6-29-15,1-8-28 0,2-3-28 0,0-6-29 16,2-5-32-16,2-5-28 0,2-3-27 15,0-6-583-15,6-4 286 0,2-5 190 16</inkml:trace>
  <inkml:trace contextRef="#ctx0" brushRef="#br0" timeOffset="29572.9187">31775 8701 150 0,'2'-5'216'0,"-2"5"7"0,0 0 3 0,0 0-13 16,0 0-14-16,-8 30-20 0,1-10-11 16,1 1-20-16,-2 3-13 0,-1 3-12 0,0 5-11 15,-1-1-13-15,2 0-11 16,-4-7-6-16,6 1-11 0,-2-4-4 0,2-4-9 16,-1-2-5-16,-1-3-13 0,2-5-7 15,1-7-3-15,5 0-5 0,-8-13-2 0,5 0 2 16,3-6-8-16,5-6 0 0,-1-4-2 15,7-5-1-15,-1-3-1 0,5 5-1 16,0 2 1-16,0 3 0 0,-1 6 0 16,2 4 1-16,2 6-1 0,-1 4 12 0,3 7-1 15,0 1 0-15,6 8-2 0,1 5-1 16,5 1 0-16,-2 6-4 0,6 2 2 16,-3 1-7-16,3 1 3 0,1-4-2 15,1 2 2-15,-6-7-1 0,-1-2 8 0,-3-7 11 16,0-4 1-16,-6-3 4 0,4-3 1 15,-3-9 5-15,-1-1 4 0,-4-8-5 0,-3-7-4 16,-4-1-4-16,-7-6-2 0,-2-1-6 16,-4-2-3-16,-2-2 1 0,-2 2-9 15,-5 1-2-15,0 3-4 0,1 4-12 16,0 2-13-16,0 4-17 0,2 4-19 0,-2-1-32 16,1 6-24-16,3 5-28 0,-1 4-24 15,-1 6-36-15,8 0-34 0,-13 6-33 0,5 4-567 16,-2 5 282-16,-4 4 186 0</inkml:trace>
  <inkml:trace contextRef="#ctx0" brushRef="#br0" timeOffset="29873.6028">29906 9854 3175 0,'-32'12'-8'0,"7"-4"-13"0,12-3 14 15,11-3 1-15,2-2 1 0,0 0 13 0,64-13 13 16,-11 1 6-16,29-3 1 0,11-4-3 16,25-6 3-16,7-1-4 0,8-2-3 15,10-3 1-15,3 4 4 0,2-2 8 0,-2 4 0 16,-2 2 2-16,-9 1 1 0,-7 3-8 16,-27 3 9-16,-6 2 4 0,-8 1-7 15,-7-1 3-15,-21 4 2 0,-10 0-4 0,-9 2-6 16,-4 2-6-16,-8-1 3 0,-1 1-15 15,-5-1-28-15,-6-2-34 0,-2-1-49 16,-4 1-47-16,-6-3-54 0,-2 1-40 0,-4-1-45 16,-6 1-672-16,-8-4 325 0,-6-5 215 15</inkml:trace>
  <inkml:trace contextRef="#ctx0" brushRef="#br0" timeOffset="30452.7483">27864 9909 17 0,'6'0'43'0,"-6"0"-15"0,10 3-30 16,-10-3-28-16,9 1 10 0,-3 1 7 15</inkml:trace>
  <inkml:trace contextRef="#ctx0" brushRef="#br0" timeOffset="30956.0164">27668 10258 48 0,'0'0'216'0,"0"0"-6"15,13 5-12-15,0-6-11 0,6-3-14 0,7-1-17 16,7-3-13-16,9-2-6 0,12-3-10 16,23-6-8-16,2 0-10 0,6-6-11 15,2 0-7-15,3 0-11 0,19-5-8 0,-6-4-5 16,1 0-8-16,-22 3-5 0,1 1-5 15,-2-5-6-15,-3 1-5 0,-6-4-2 16,-6 2-5-16,-7-4-4 0,-9-3-5 0,-7-5-1 16,-11 7-2-16,-10 3-3 0,-6-2-3 15,-8 2-2-15,-6 0-4 0,-8 0-1 0,-4-6-4 16,-12 2-5-16,-10-11-4 0,-15 5-4 16,-5 5 3-16,-13 6-1 0,-10 7 2 15,-5 9 0-15,-9 9-1 0,-10 12 2 16,-7 11-1-16,-25 12 4 0,-8 16 1 15,-4 12 0-15,-29 25 1 0,39-7 9 0,4 5 4 16,11 4 4-16,15 0 8 0,17 0 0 16,16-3 1-16,26-11 1 0,16 0-2 0,16-10-1 15,12-4-2-15,14-2-3 0,18 13-1 16,15-4-1-16,12-6 0 0,25 1-5 16,9-6-12-16,-12-14-17 0,6-5-17 15,6-5-38-15,2-7-25 0,1-3-42 0,-1-4-23 16,-2-7-26-16,-19-2-549 0,-10-5 251 15,-8-2 166-15</inkml:trace>
</inkml:ink>
</file>

<file path=ppt/ink/ink1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32:53.848"/>
    </inkml:context>
    <inkml:brush xml:id="br0">
      <inkml:brushProperty name="width" value="0.05292" units="cm"/>
      <inkml:brushProperty name="height" value="0.05292" units="cm"/>
      <inkml:brushProperty name="color" value="#FF0000"/>
    </inkml:brush>
  </inkml:definitions>
  <inkml:trace contextRef="#ctx0" brushRef="#br0">25757 15914 38 0,'0'0'64'15,"0"0"-7"-15,0 0-5 0,0 0-6 0,0 0 0 16,0 0-5-16,0 0-2 0,0 0-3 16,0 0-5-16,0 0-6 0,0 4 5 15,0-4-2-15,0 0-7 0,0 0-4 16,0 0-4-16,0 0-1 0,0 0 0 16,0 0 0-16,0 0-6 0,0 0-4 0,4 5-8 15,-4-5-8-15,0 0-8 0,0 0-11 0,0 0-16 16,0 0-123-16,0 0 59 15,11 0 38-15</inkml:trace>
  <inkml:trace contextRef="#ctx0" brushRef="#br0" timeOffset="533.197">27368 15784 18 0,'0'0'40'0,"0"0"2"0,0 0-8 15,0 0-1-15,0 0-4 0,0 0-3 0,0 0 0 16,0 0-4-16,0 0-1 0,0 0-4 16,4 0 1-16,-4 0 1 0,0 0-10 0,0 0 2 15,0 0-1-15,0 0 0 16,0 6-2-16,0-6 1 0,0 0-2 0,0 8-2 15,0-8-3-15,0 0-5 0,0 0-10 16,0 0-12-16,0 4-103 0,0-4 44 0,0 0 28 16</inkml:trace>
  <inkml:trace contextRef="#ctx0" brushRef="#br0" timeOffset="1286.8359">22849 16430 16 0,'0'0'28'0,"4"4"-11"16,-4-4-15-16,4 3-24 0,-4-3 8 16,0 0 4-16</inkml:trace>
  <inkml:trace contextRef="#ctx0" brushRef="#br0" timeOffset="8194.3167">11307 7075 41 0,'4'7'47'0,"5"-1"-3"16,-3 0 0-16,4 0 1 0,-2-3-2 15,6 0 0-15,-2-2-4 0,1 1-2 16,6-4 5-16,-2-3-9 0,7-3-1 16,-4-1-3-16,4-4-2 0,1-6 1 0,-1-5-5 15,-2-2-2-15,2-5-2 0,-1-3-1 16,-4-4-6-16,0-2 3 0,-7-4 0 16,2-4-8-16,-8-2 6 0,-2 1-5 0,-2 3-2 15,-6-7 0-15,0 0-3 0,-4 2 0 16,-6-1-3-16,-4-13-3 0,-6 0 0 0,-1 6-3 15,-5 1 2-15,7 13 0 0,-2 5 1 16,0 5-4-16,1-2 2 0,-2 5 0 16,3 1-3-16,0 4 4 0,0 4-4 15,1 3 3-15,4 3 0 0,-2 4 2 0,-1 1-1 16,3 5-1-16,-2 1-1 0,1 4 0 16,-2 4 1-16,2 4 2 0,-3 2-4 15,0 4 4-15,-4 7 1 0,1 2-1 16,-5 8-1-16,0 1 3 0,1 4 0 0,-9 16 1 15,8-8-2-15,2-2 4 0,5 0 0 16,0 4 1-16,4 0 0 0,2 1-1 16,2 1 2-16,3 1 2 0,1 3-2 0,5-2-3 15,4-4 5-15,0-1-1 0,6 3-1 16,2 3 4-16,5-3-4 0,3 0 1 16,6-5 1-16,0 2 0 0,6-3 1 0,1-4-4 15,3 0 3-15,4-4-1 0,-2-1-3 16,1-3 5-16,1-3-1 0,-4-6 0 0,2-1-4 15,-3-3 2-15,-1-2-4 0,-5-1 0 16,1-1-8-16,-4-3-9 0,-4-1-5 16,0 1-8-16,-1-3-5 0,-2 1-178 15,-2-2 72-15,-3-2 48 0</inkml:trace>
  <inkml:trace contextRef="#ctx0" brushRef="#br0" timeOffset="11950.9834">22705 8060 91 0,'-8'-31'91'0,"-1"3"-9"0,0 1-7 15,-1 0-12-15,-2-1-2 0,-6-3-2 16,-1 3-6-16,0-1 3 0,-2 4 6 0,-3 4 0 16,4 4-4-16,-2 7-10 0,3 9 5 15,1 5 1-15,-4 11-1 0,4 12-1 16,-2 17-1-16,1 22-7 0,9 10 5 0,7 4-3 16,10 4-3-16,3 4-8 0,13 20-1 15,5 5 0-15,6 1-6 0,2 4 3 16,-1-2-2-16,4 0-5 0,-7 1-1 15,0-9-4-15,-5-2-6 0,-6-23-15 0,-2-3-6 16,-4-6-14-16,-2-13-18 0,-7-9-17 16,-2-10-22-16,-2-4-20 0,-4-6-333 15,-4-4 147-15,-2-3 97 0</inkml:trace>
  <inkml:trace contextRef="#ctx0" brushRef="#br0" timeOffset="12126.4584">22110 9382 127 0,'8'-31'138'0,"6"1"-14"0,4 2-8 0,10-3-12 16,6 0-9-16,19-11-8 0,8 2-6 15,9 1-11-15,2-2-7 0,4 3-9 16,3 2-7-16,-1 4-10 0,0 0-15 16,0 1-16-16,-3 2-11 0,-4 2-16 0,-1 1-14 15,-4-1-15-15,-3-1-15 0,-12 3-12 16,6-6-10-16,-1-5-196 0,-2-4 96 15,-7-3 64-15</inkml:trace>
  <inkml:trace contextRef="#ctx0" brushRef="#br0" timeOffset="12368.811">23719 7847 143 0,'-6'-52'35'0,"-3"8"19"0,0 8 17 16,1 7 11-16,0 4 12 0,-2 2 1 16,2 3-4-16,0 5-5 15,2 3-2-15,-2 9-11 0,1 3-1 0,-1 11 8 0,1 9-1 16,1 10-4-16,-1 9 1 0,5 15-2 15,2 7-2-15,2 27-7 0,5 1-3 16,1 3-10-16,3 0-2 0,2 1-6 0,1 1-3 16,2 2 1-16,2-7-5 0,-1-1-12 15,2-2-12-15,0-8-15 0,3-3-11 16,0-6-25-16,2-6-23 0,-1-14-25 16,-1-12-17-16,-6-6-33 0,4-11-350 0,-2-3 165 15,-1-9 109-15</inkml:trace>
  <inkml:trace contextRef="#ctx0" brushRef="#br0" timeOffset="12673.8288">24123 8607 52 0,'-2'-10'155'0,"0"4"-18"0,2 3-12 16,0 3 3-16,0 0-3 0,0 0-2 15,0 0-5-15,23 16-12 0,-12-4 0 0,2 5-7 16,1 1-3-16,8 7-4 0,-1 0-10 15,6 8-6-15,0 0-8 0,5-1-5 16,0 0-6-16,2-3-9 0,0 2-1 16,0-4-7-16,-2-5-3 0,-5-3 0 0,3 0-4 15,-7-8-2-15,-2 1 6 0,1-6 8 16,-4-5-2-16,-1-5-3 0,-2-3-5 16,0-7-1-16,-5-2-6 0,2-7-2 0,-6-3-3 15,-2-4-3-15,-2-2-2 0,-4-8-5 16,-4 0-5-16,-4-10-6 0,-2 0-10 15,0 2-5-15,-3 0-9 0,0 0-11 16,0 4-21-16,3 0-29 0,2 8-26 0,4 2-37 16,-2 0-44-16,4 6-421 0,0 1 208 15,0-1 137-15</inkml:trace>
  <inkml:trace contextRef="#ctx0" brushRef="#br0" timeOffset="12917.2222">24727 7579 131 0,'25'6'139'15,"7"8"0"-15,6 5-12 0,19 13-11 16,0 9-6-16,1 8-13 0,11 19-1 16,-5 6-6-16,-7 7-5 0,-9 3-10 15,-12-12-8-15,-9 0-7 0,-3 0-5 16,-5 1-3-16,-12-10-10 0,-5-8 4 0,-4 1-16 15,-7-3-9-15,-4 0-11 0,1-1-26 16,-8 12-28-16,2-14-37 0,0-10-38 0,2-8-333 16,-1-4 154-16,1-6 101 0</inkml:trace>
  <inkml:trace contextRef="#ctx0" brushRef="#br0" timeOffset="13371.3298">26450 8126 4 0,'4'-7'101'0,"2"1"-8"0,2-3-12 0,3 1-10 16,4-2-3-16,-2 3-12 0,3 0-11 15,0 1-14-15,0-3-24 0,1 3-30 16,-4 4-159-16,0 0 62 0,-3 2 41 0</inkml:trace>
  <inkml:trace contextRef="#ctx0" brushRef="#br0" timeOffset="13524.0317">26507 8536 2 0,'8'4'183'0,"0"-2"-4"15,5-4-23-15,2 2-9 0,4-6-15 0,5 3-15 16,2-6-15-16,4 2-33 0,2-2-32 15,2-3-56-15,0-1-87 0,-4-2-234 0,0-4 115 16,-2 0 77-16</inkml:trace>
  <inkml:trace contextRef="#ctx0" brushRef="#br0" timeOffset="14770.3987">27434 7184 52 0,'20'5'80'0,"8"3"-5"16,4 4-8-16,4 1-7 0,4 6-4 15,0-2-9-15,3 2-3 0,-3 3-6 16,-2-4-1-16,0 3-4 0,-6-6-7 16,-1 0-3-16,-1-5-6 0,-2-3-3 15,-1-3-4-15,-1-4 0 0,1-6-1 0,-1-5-8 16,2-4 1-16,-4-8-1 0,0-2 0 16,-3-3-3-16,-4-3 5 0,-2-2-1 15,-7 0-2-15,2 0 4 0,-2 4 8 16,-4 3 11-16,0 4 7 0,-2 2 1 0,0 2-2 15,0 7-1-15,-2 5 6 0,0 6 1 16,0 0 1-16,-6 31 1 0,2-4 11 16,2 13-3-16,4 11-6 0,2 10 27 0,2 25-8 15,2 5-4-15,3 6-3 0,2 19-3 16,4 1-7-16,-3-22-2 0,0-1-11 0,2-3-3 16,-1-3-5-16,2-3-13 0,-2-6-16 15,1-5-33-15,4-9-27 0,-4-15-17 16,-3-8-36-16,-2-15-302 0,0-7 144 15,-5-11 95-15</inkml:trace>
  <inkml:trace contextRef="#ctx0" brushRef="#br0" timeOffset="15003.4963">28329 6425 120 0,'4'25'130'16,"2"11"-7"-16,3 16 0 0,8 26-10 0,2 8-6 16,6 21-6-16,8 1-13 0,-2 3-6 15,5 1-3-15,0-2-11 0,-2 1-6 16,2-5-10-16,-3-5-11 0,-5-19-17 16,2-4-20-16,-1-5-15 0,1-8-24 0,-4-16-25 15,-5-13-27-15,-3-9-296 0,2-10 131 16,-2-8 85-16</inkml:trace>
  <inkml:trace contextRef="#ctx0" brushRef="#br0" timeOffset="15400.5845">29228 7290 75 0,'13'13'109'15,"-6"-1"-9"-15,-1 3-5 0,0 4-13 16,2 6-9-16,0 1-2 0,0 5-12 0,-2-2-5 15,0-1-3-15,-2-1-1 0,1-2-9 16,-3-1 1-16,2-6-3 0,-4-5 0 16,0-2-7-16,-2-4-3 0,-2-2-4 15,4-5-3-15,0 0-4 0,-15-17 3 0,11 5 3 16,-2-5 0-16,4 0-5 0,-4-4-4 16,6 2-2-16,0 0 1 0,4 1-4 15,0 0 1-15,0 2-6 0,4 3 3 0,5 4-2 16,2 0 0-16,2 7-1 0,3 1 3 15,10 4-4-15,4 1 2 0,7 3-2 16,3 0 6-16,1-2-3 0,7 3 9 0,-5-2-4 16,-3-2 10-16,-1-4 9 0,-1-4 3 15,-4-2 5-15,-2-3-1 0,-5-4 0 16,-3-5-4-16,-7-3-3 0,-6-4-2 16,-6 1-5-16,-7-4-4 0,-4-9-3 0,-9 1-4 15,-8-6 0-15,-4-2-3 0,-11-9-6 16,-2 1-10-16,4 14-12 0,3 8-25 15,3 5-22-15,3 3-35 0,-3 2-47 16,8 5-320-16,-4 4 159 0,5-3 105 0</inkml:trace>
</inkml:ink>
</file>

<file path=ppt/ink/ink1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5T06:41:19.578"/>
    </inkml:context>
    <inkml:brush xml:id="br0">
      <inkml:brushProperty name="width" value="0.05292" units="cm"/>
      <inkml:brushProperty name="height" value="0.05292" units="cm"/>
      <inkml:brushProperty name="color" value="#FF0000"/>
    </inkml:brush>
  </inkml:definitions>
  <inkml:trace contextRef="#ctx0" brushRef="#br0">11129 7092 57 0,'2'5'102'0,"-2"4"-8"15,3-4-3-15,-3 3-7 0,2 0-7 16,-2 1-2-16,2-2-13 0,-4 3-4 16,2-2 2-16,0-1-7 0,-2 3 7 0,-3-4-11 15,0 2 0-15,1-1-8 0,-4 0 3 16,0-2-2-16,-1 1-5 0,-1 1 1 15,-1-3 1-15,-2-3-8 0,-1-1 4 16,-4 0-6-16,2-4 7 0,-4-4 0 0,1-3-2 16,-1-3 1-16,-4-6-4 0,1-5-3 15,-3-9 2-15,3-4 0 0,-2-3 2 16,-1-19-5-16,5 8 0 0,0-10-1 16,4 6-2-16,7 5-1 0,0-2 4 0,6-3-3 15,6-2-3-15,3 0 1 0,12-16 1 16,4-2-2-16,11 0 2 0,12-12-4 0,11 6-3 15,7 3-3-15,9-1 2 0,8 6-4 16,8 4 2-16,6 4 4 0,9 6 0 16,14 5 1-16,1 5 0 0,1 9 2 0,4 7-2 15,8 5-2-15,-1 10 0 0,0 5 1 16,-16 9 1-16,4 5-3 0,34 7-2 16,-1 7 4-16,7 7-1 0,-5 5-6 0,-4 9 6 15,3 1-5-15,-7 5 1 0,-3 1 0 16,-3 6-4-16,-2-1-1 0,-6 3 4 15,-3 2-6-15,-4-1 2 0,-6 2-1 16,-5 2 0-16,-8-1-1 0,-7 1 0 0,-8 0 4 16,-4 1-4-16,-18-10 2 0,-3-1-2 15,-5 1-1-15,-4-1 0 0,-6 3 3 16,-7-2-2-16,-4 2 2 0,-8-7 1 0,-7-4 2 16,-3 1-4-16,-8-2 1 0,-2 0 4 15,-3 1-3-15,-7-4 1 0,-2 4 5 16,-7-1-1-16,-5 6-3 0,-7-4 1 0,-17 11 3 15,-9-5-1-15,-11-2-2 0,-11 0 3 16,-7-8-1-16,-28 7-1 0,-4-3 0 0,-6-2-1 16,-3-6 0-16,-10 1 0 0,-8-4 1 15,-1-2-3-15,-9-4 3 0,-8-4-6 16,-6-5 2-16,-8-4-2 0,-5-4 0 16,-3-2 1-16,-9-8-1 0,-7 1-2 0,-4-2-1 15,5-10 3-15,1 2 3 0,5-2 3 16,8-4 2-16,10 0 1 0,7-5-2 0,11-4 0 15,9-3-2-15,15 0 0 0,14 1-2 16,29 2-2-16,10-1-5 0,7 1-12 16,17 3-10-16,13 2-15 0,7 5-16 15,6-4-26-15,8 4-26 0,9 1-27 16,4 1-18-16,4 1-14 0,7-2-26 0,4 2-455 16,6 3 219-16,0-1 144 0</inkml:trace>
</inkml:ink>
</file>

<file path=ppt/ink/ink1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33:19.315"/>
    </inkml:context>
    <inkml:brush xml:id="br0">
      <inkml:brushProperty name="width" value="0.05292" units="cm"/>
      <inkml:brushProperty name="height" value="0.05292" units="cm"/>
      <inkml:brushProperty name="color" value="#FF0000"/>
    </inkml:brush>
  </inkml:definitions>
  <inkml:trace contextRef="#ctx0" brushRef="#br0">23443 7355 32 0,'0'0'64'0,"0"0"5"0,-2 24-4 0,0-4-2 16,-6 13 0-16,0 7-8 0,-5 9 0 16,-7 19-4-16,2 3-1 0,-2-1-6 0,4 1 3 15,-1 0-8-15,2-15-3 0,2-4-1 16,3-4-4-16,2-2 1 0,0-9-5 15,0 1 1-15,4-4-11 0,0-3 8 0,2-4-8 16,-2-2 3-16,2-4-4 0,2-2-11 16,-2-3-3-16,-1 2-9 0,3-5-2 15,-2-3-10-15,4 1-4 0,-2-5-7 16,5 0-13-16,-5-6-10 0,6 0-8 0,-6 0-6 16,12-18-163-16,-6 3 78 0,4-6 52 15</inkml:trace>
  <inkml:trace contextRef="#ctx0" brushRef="#br0" timeOffset="259.3022">23537 7282 54 0,'0'0'71'0,"-17"20"-1"15,10-5-4-15,-3 4-2 0,0 3 1 0,-2 11-2 16,0 4-3-16,2 7-6 0,-6 3-4 15,4 1-2-15,-1 3-3 0,1-1-4 0,-1 3-5 16,2-2 3-16,3-1-11 0,0 0 0 16,4-9-1-16,-4 1 2 0,4-4-11 15,2-2-5-15,-2-4-6 0,2-2-12 16,0-3-6-16,0-3-7 0,0-5-10 16,2 0-9-16,-2 0-4 0,0-4-15 0,0 0-210 15,-1-6 91-15,-1 2 59 0</inkml:trace>
  <inkml:trace contextRef="#ctx0" brushRef="#br0" timeOffset="8938.4201">24718 13908 35 0,'9'-7'84'0,"-3"1"-6"0,0 0-2 15,0 0 0-15,1 3-1 0,-3-3-5 0,0 0 3 16,-2 2 1-16,-2 4-6 0,0 0-6 15,-10-6-8-15,-5 6-6 0,-9 6 4 16,-10 7-10-16,-10 5 5 0,-23 12 3 16,-8 4-8-16,-20 15 5 0,-4 2 3 0,2 2 4 15,1 1 1-15,3-1-7 0,21-11 6 16,2-2-5-16,9-4-4 0,13-9-5 16,11-7-4-16,9-2-7 0,8-4-3 0,2 0-8 15,10-3 5-15,6 0-3 0,4-4-2 16,4-2-3-16,8 3-3 0,0-3-3 15,7 0-3-15,5 0 1 0,-3 1-4 0,0-1-4 16,1 4-2-16,-3-2 2 0,-5 6-9 16,0 3 15-16,-6 3-2 0,-6 3 0 15,-4 5-2-15,-6 8 9 0,-7 8 2 16,-4 1 10-16,-12 19 7 0,-3-2 6 16,-6 4 13-16,-1-4 5 0,1-3 3 0,0 2 5 15,3-3 0-15,1-7 3 0,8-9-3 0,7-7-6 16,9-5-5-16,3 0 0 0,10-2-9 15,3-4 6-15,10 4-3 0,10-4-6 16,5-3-4-16,12-5-2 0,13-4-2 16,5-3-4-16,27-6-2 0,3-4-2 0,4-4-5 15,-2-1-1-15,0-4-2 0,-4 1-2 16,-6-3-1-16,-6-5 0 0,-21 6-4 16,-9 6 2-16,-11-1 1 0,-6 1 1 15,-3 1 0-15,-5 2-4 0,-4-2 4 0,-4 3-1 16,-6 2-7-16,-8 0-8 0,0 0-16 15,0 0-18-15,0 7-23 0,0-7-40 16,0 0-58-16,0 0-705 0,0 0 294 0,0 0 194 16</inkml:trace>
  <inkml:trace contextRef="#ctx0" brushRef="#br0" timeOffset="10044.5965">25175 14102 69 0,'-9'14'126'0,"1"7"-7"16,2 1-10-16,-3 8-11 0,5 3-7 0,0 2-7 16,2 3-4-16,2 0-16 0,4-2-4 15,0-2-7-15,5 2-2 0,1-5-2 16,3-3-2-16,0-1-17 0,1-9 9 0,2-2-8 15,2-6-1-15,-1-2 5 0,3-5-3 16,-2 0-8-16,2-6-4 0,-2-2 2 0,2-5-7 16,-1-2 2-16,-3 0-1 0,2-4-3 15,-4-1-4-15,-1 2 3 0,-4-1-1 16,-1 1-1-16,-2 2-8 0,1 3 11 16,-1-1-12-16,0 5-2 0,-2 0-1 0,1 5 4 15,-5 1 0-15,13 6-2 0,-7 1 3 16,4 1 0-16,1 2 2 0,4 1-5 15,0-4 4-15,-1 1 1 0,6-3 1 0,0-2 4 16,4-3 4-16,4-3 5 0,1-4 1 16,3-4-4-16,0-5 2 0,-3-5-3 15,-3-4-3-15,-6-1 5 0,2-5-10 0,-7 3 1 16,-5-7 3-16,-6 4-6 16,-4-1-1-16,-2 2 5 0,-6 2-8 0,2 5-5 15,-7 2-14-15,1 4-4 0,0 5-19 16,2 3-9-16,2 5-35 0,-3 2-32 0,2 4-345 15,3 4 157-15,2 0 104 0</inkml:trace>
  <inkml:trace contextRef="#ctx0" brushRef="#br0" timeOffset="10271.0255">26132 14402 91 0,'2'22'111'0,"5"1"-13"0,-1-4-5 16,2-2-7-16,1-2-12 0,1-3 0 0,3 0 3 15,2-5-8-15,1 1-4 0,4-4-8 16,-1-4-1-16,2-2-9 0,2-6-10 16,-1 2-14-16,-2-7-16 0,0-1-23 15,-6-1-29-15,1-4-40 0,-5 1-228 0,2-1 106 16,-8 0 71-16</inkml:trace>
  <inkml:trace contextRef="#ctx0" brushRef="#br0" timeOffset="10500.7623">26043 13904 15 0,'15'-2'62'0,"-2"-2"-2"16,1-1-7-16,-3-1-5 0,0-1-2 16,-5-1-8-16,-2-2-2 0,-4 3-9 15,-2-1-2-15,-6 1-10 0,-8 3-3 0,0-2-7 16,-5 4-5-16,-5 4-13 0,0 1-16 16,-1 0-107-16,2 2 46 0,2 5 30 15</inkml:trace>
  <inkml:trace contextRef="#ctx0" brushRef="#br0" timeOffset="11071.7956">27010 13916 47 0,'22'24'74'0,"-6"-5"-6"0,-5 5-6 0,-2-4-5 16,-5 1-7-16,-4-2-6 0,0 2 0 15,0-3-5-15,-4-2-5 0,-1-2-1 16,3-3-1-16,-2-3-5 0,-1-2-1 0,3-4-5 16,2-2-1-16,0 0 3 0,-4-16-6 15,8 1-4-15,0-2 0 0,1-4 1 16,4-3-1-16,-1-3-3 0,3-3-6 15,-1 0 4-15,0 0 1 0,-3 5 0 0,2 4 3 16,-3 0 2-16,0 6 12 0,0 1-12 16,-4 2-3-16,2 5 4 0,-4 1-1 0,0 6-3 15,0 0-5-15,0 0 4 0,5 20 1 16,0-2-1-16,-1 0-4 0,2 5 8 16,2 2-6-16,1 0 2 0,5 2 2 15,0-1 1-15,4-1-5 0,2-4 5 0,0-6-6 16,2-2 0-16,1-1 1 0,3-6-2 15,-3-5 2-15,-2-2-2 0,4-4-4 0,-3-2 5 16,-2-4-6-16,0-2 2 0,-3-3 3 16,-3 1-2-16,-3-3-5 0,-4 1 3 15,-1 2 2-15,0 2 3 0,-2 1 4 16,-2-1-2-16,0 4 1 0,0 3-4 0,2 2 1 16,-4 4 0-16,8 0 0 0,-8 0-2 15,14 14 1-15,-1-3 0 0,-1 2-1 16,6 2 3-16,-2 1 2 0,4-2 3 15,0 3-10-15,0-3-22 0,-1 0-12 0,-1-3-19 16,0-3-21-16,-2-2-36 0,0-3-220 16,-4-6 111-16,1-3 73 0</inkml:trace>
  <inkml:trace contextRef="#ctx0" brushRef="#br0" timeOffset="11301.1868">27519 13594 18 0,'4'3'80'0,"0"2"-1"0,4-2-10 15,0 0 2-15,4-3-5 0,-12 0-8 16,18-6-5-16,-9 1 1 0,-1 2-9 16,-4-2-5-16,1-4 2 0,-5 4-7 15,-2-1-5-15,-3 1-2 0,-3 2-3 0,-3 1-8 16,-1 2-9-16,-2 2-19 0,2 2-19 15,-2 2-38-15,-2 0-174 0,2 1 83 16,3 0 54-16</inkml:trace>
  <inkml:trace contextRef="#ctx0" brushRef="#br0" timeOffset="14397.6018">23535 16190 12 0,'0'0'55'16,"0"0"-8"-16,0 0 6 0,0 0-6 15,0 0-4-15,0 0 1 0,0 0-2 0,0 0-6 16,0 0-1-16,0 0 0 0,0 0 2 15,0 0-9-15,0 0-3 0,0 0 0 0,0 0 1 16,0 0 2-16,0 0-7 0,0 0 4 16,0 0 0-16,0 0 4 0,0 0-6 15,0 0 2-15,0 0-4 0,0 0 4 16,-17-11 1-16,17 11-7 0,0 0-1 0,0 0 2 16,-9 0 0-16,9 0 1 0,0 0 1 15,0 0-4-15,0 0-5 0,0 0 3 16,-8-2-9-16,8 2 6 0,0 0-2 0,0 0-3 15,0 0-2-15,0 0 1 0,-4-4 2 16,4 4-8-16,0 0 2 0,0 0 4 16,0 0-2-16,0 0-1 0,0 0-6 15,0 0 3-15,0 0 3 0,0 0-7 16,0 0 6-16,0 0-1 0,0 0-1 0,0 0 2 16,0 0 4-16,0 0 2 0,0 0 1 15,0 0-4-15,0 0-3 0,0 0 6 16,0 0 2-16,0 0 6 0,0 0-11 0,0 0 7 15,0 0 0-15,0 0-2 0,0 0 1 16,-2-4-3-16,2 4-5 0,0 0 8 16,0 0 6-16,0 0 1 0,0 0-4 15,0 0 1-15,0 0 0 0,0 0-6 0,0 0 2 16,0 0 9-16,0 0-5 0,0 0-10 16,0 0 4-16,0 0-5 0,0 0-5 15,0 0 8-15,0 0 4 0,0 0-7 0,0 0-1 16,0 0-3-16,0 0 3 0,0 0 4 15,0 0-5-15,0 0 8 0,0 0-10 16,0 0 1-16,0 0-12 0,0 0 10 16,0 0 1-16,0 14-2 0,0-7 5 0,0 3 1 15,2 1-3-15,0-1-3 0,2 0-5 16,0 5-2-16,0-2 9 0,3 1 0 0,-1-1-8 16,0-1-13-16,3-2-26 15,0 4-21-15,1-9-45 0,-2 3-299 0,3-6 140 16,-2 2 92-16</inkml:trace>
  <inkml:trace contextRef="#ctx0" brushRef="#br0" timeOffset="14716.2857">23223 15815 56 0,'5'8'78'15,"-1"0"-7"-15,5 1-10 0,1-1-8 16,2-2 2-16,2-4-2 0,-2 3-1 0,-1-4-10 16,4-2-4-16,-3 1 12 0,1-7-17 15,-3-1 5-15,-1 2-5 0,0-7-3 16,-7 4-2-16,0-1-3 0,-4 0-4 0,0 2-8 15,-7-1 1-15,0 5 1 0,-1-2-9 16,-3 3-10-16,1 0-7 0,-1 6-11 16,2 0-14-16,1-1-14 0,4 6-18 15,2-2-162-15,1 5 79 0,6-4 51 0</inkml:trace>
  <inkml:trace contextRef="#ctx0" brushRef="#br0" timeOffset="15046.4233">24307 16163 11 0,'32'-11'23'0,"-3"2"-35"0,-1 1 4 15,-4-5 3-15</inkml:trace>
  <inkml:trace contextRef="#ctx0" brushRef="#br0" timeOffset="15337.162">24588 15963 54 0,'8'18'105'0,"-2"-1"-12"15,4-3-12-15,1 1-6 0,3-2-2 0,4 1-7 16,-2-6-1-16,6 3-7 16,-4-7-5-16,4-4-3 0,-1-3-2 0,-2 2-4 15,4-11-2-15,1 0-3 0,-3 0-6 16,-5-7 11-16,2 1-3 0,-6-3 1 0,-2 0 2 16,-5 2-1-16,-5 2-2 15,-7-4-4-15,-3 4 2 0,-7 0 0 0,-6 4-4 16,-6 1-4-16,-3 1-2 0,2 4-3 15,0 1 0-15,1 3-3 0,3-1-9 0,1 1-17 16,6 0-34-16,0 0-50 16,1-1-50-16,6 4-295 0,2-8 147 0,-1-1 97 15</inkml:trace>
  <inkml:trace contextRef="#ctx0" brushRef="#br0" timeOffset="16417.1901">22893 13794 54 0,'7'8'134'15,"3"4"-14"-15,-1 1-8 0,4 6-4 0,-1 1-8 16,0 3-14-16,6 4-6 0,-1 0-9 16,-2-1-6-16,-1 1-10 0,-1-7-5 15,-3 0-5-15,2-3-2 0,-4-2 6 0,0-3 6 16,-2-5 1-16,1-1-5 0,-3-4-10 15,-4-2 0-15,7-12-5 0,-5 1-1 16,-2-4-7-16,2-2-3 0,0-4 0 16,-2-1 0-16,4-3-4 0,-2-3-2 0,2 2-5 15,3-1 0-15,-1 0 1 0,4 3-6 16,-1 0 0-16,4 2 1 0,-3 2-4 16,6 2 0-16,-4 2-2 0,3 5-1 0,-1 4 0 15,4 1 3-15,-2 2-6 0,4 4 8 16,-2 2-5-16,2 3-3 0,1 5 5 15,-1 0-1-15,0 1-1 0,1 4-3 16,-2-2 5-16,0 3-1 0,-1-1-1 0,-2 0-1 16,1 1 0-16,-4-5-1 0,-1 0 2 15,-1-1 1-15,-1 0 1 0,-1-3 6 16,0-1 16-16,-5 0 4 0,0-5-4 16,-4-1-4-16,0 0-4 0,0 0-1 0,2-17-3 15,-4 6 1-15,0-2 2 0,-2-5-4 16,0-1-7-16,2-2 1 0,-3-4 1 15,5-1-4-15,0-1-4 0,2-1 3 0,1 1-8 16,1 0 6-16,4 3-1 0,0 1 2 16,3 2-5-16,2 5 3 0,-3 4-6 15,5 4 5-15,0 0-4 0,0 6 3 0,-1 2-1 16,4 4 2-16,-2 2-2 0,1 2-8 16,3 6-17-16,-4 0-5 0,2 1-16 15,0 3-27-15,0-2-28 0,2 3-25 0,1 2-416 16,-3-2 185-16,-2-4 122 0</inkml:trace>
</inkml:ink>
</file>

<file path=ppt/ink/ink1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2T06:04:46.984"/>
    </inkml:context>
    <inkml:brush xml:id="br0">
      <inkml:brushProperty name="width" value="0.05292" units="cm"/>
      <inkml:brushProperty name="height" value="0.05292" units="cm"/>
      <inkml:brushProperty name="color" value="#FF0000"/>
    </inkml:brush>
  </inkml:definitions>
  <inkml:trace contextRef="#ctx0" brushRef="#br0">27232 4538 20 0,'-12'-24'132'0,"-1"3"0"0,2 2-4 0,-1 2-2 15,1 2-9-15,-1 4-3 0,1-1-10 16,-2 2-12-16,-1 4-7 0,-4 4-6 16,0 5-12-16,-12 10-4 0,-7 10-4 0,-17 19 0 15,-3 10-7-15,-7 21-2 0,3 8-3 16,4 10-4-16,6 7-3 0,7 3-5 0,8-1-2 16,12-18-5-16,7 0-5 0,7 0 2 15,6-15-5-15,6-11-2 0,4-5-4 16,4-2 1-16,5-5-4 0,5-4 2 15,2-8-5-15,2-7-6 0,1-4-3 0,5-8-4 16,2-1-7-16,-5-10-4 0,3-4-9 16,6-10-9-16,2-7-8 0,0-6-3 15,11-17 3-15,-3-5 2 0,-3 1-1 0,-9 6 12 16,-7 8-3-16,-1 2 2 0,-8 5 6 16,0 6 8-16,-4 0 4 0,-1 2-7 15,-3 7 3-15,1 2 1 0,-2 4 9 16,-1 4 9-16,2 6 4 0,2 3-7 0,-2 4 10 15,4 4-9-15,1 2 6 0,0 0-5 16,0 1-9-16,4 1 11 0,2 0 2 16,0 0 0-16,3-2 0 0,1-2 0 0,-4-4 1 15,5-1 3-15,-3-3-6 0,3-3 7 16,-2-1-7-16,-2-5 0 0,-1-1-8 0,-2-3 10 16,-2-4 3-16,-3-1-2 0,0-8-4 15,-6 0 5-15,-4-6-10 0,-2 2 0 16,-4 2-3-16,-4-4 0 0,-4 1 9 15,-6 3-5-15,0 0 6 0,-4 2-1 0,3 3 2 16,-1 0 3-16,-2 1 8 0,8 4-5 16,-3-1-3-16,2 2-3 0,3 1 1 0,3-1-12 15,3 2-5-15,0 1 8 0,6-1-1 16,4-2-3-16,5 1-2 0,1-3 5 16,6 2-11-16,2-6 4 0,2 0-1 15,1 0-10-15,-2 1 7 0,-2 0 2 0,1 1 2 16,-6 3-2-16,-1 2 2 0,0-1 2 15,-3 2 7-15,-3 2 3 0,-1 1-2 0,0 0 2 16,-6 3 6-16,0 0 7 0,0 0-7 16,6 9-5-16,-4-4-1 0,0 1 0 15,6 3 2-15,-2 1-6 0,4 1 5 16,0 3 7-16,6 0-2 0,3 3-1 0,-3-3 3 16,4 1-7-16,-2 3 1 0,2-3-3 15,-1 0 5-15,-5 1-10 0,2-1 6 0,-4-2 9 16,-2-2-2-16,-4 2 3 15,2 0-2-15,-4-1 1 0,-4 0 2 0,-2 0-14 16,-4-1 14-16,-4 0-4 0,-2-1-3 16,-1-3 3-16,-4 1-4 0,2-2-7 0,-1-5-10 15,0 2-18-15,4-6-19 0,-2 0-18 16,-2-4-29-16,4-5-19 0,1-3-296 16,3-4 140-16,1-6 92 0</inkml:trace>
  <inkml:trace contextRef="#ctx0" brushRef="#br0" timeOffset="197.4887">27977 4638 123 0,'5'12'123'16,"-1"3"-1"-16,0 2-14 0,1 8-4 0,-1 3-9 15,2 1-10-15,1 8 2 0,-1 3-8 16,0-1-6-16,2 9-15 0,4-4-3 15,-4 1-5-15,4 1-4 0,1-2-5 0,4-3-3 16,-4-4-10-16,1-5-16 0,0 1-13 16,0-5-18-16,0-1-14 0,0-6-18 0,-2-2-11 15,1-4-11-15,-5-3-29 0,1-5-234 16,0-1 115-16,-3-6 75 0</inkml:trace>
  <inkml:trace contextRef="#ctx0" brushRef="#br0" timeOffset="375.0145">28098 5138 121 0,'2'-14'119'0,"3"-1"-9"16,7-1 6-16,3-2-20 0,8-3-10 15,5 1-8-15,6-4-10 0,6 0-5 16,4 2-9-16,16-8-18 0,-1 1-15 16,-6 8-20-16,-9 2-25 0,0 4-29 0,-5 1-27 15,-3 3-197-15,-2 3 95 0,-7 2 61 16</inkml:trace>
  <inkml:trace contextRef="#ctx0" brushRef="#br0" timeOffset="1234.9938">27396 6351 8 0,'0'0'94'16,"4"-9"-9"-16,4 3-5 0,5-4-8 0,10-1 3 15,9-2-4-15,8-5-6 0,5 0-5 16,3-1-4-16,18-11 0 0,2 5-7 15,1 0 2-15,-1 1-9 0,-1 2-7 16,-9 3-2-16,-7 1-2 0,-2 1-1 0,-3 3-4 16,1-3 0-16,-9 6-5 0,-4 0-2 15,-7 1-4-15,-3 3-6 0,-4-1-6 16,0 3-6-16,-4-1-8 0,-3 1-10 16,-2 2-4-16,-5 0-5 0,-6 3-10 0,0 0-12 15,0 0-9-15,-21 11-6 0,0-3-6 16,-5 4-175-16,-7 1 84 0,-9 11 56 0</inkml:trace>
  <inkml:trace contextRef="#ctx0" brushRef="#br0" timeOffset="1549.8765">27450 6392 67 0,'-40'19'5'0,"11"-2"4"0,3-4 0 0,10-1 3 16,0-4 11-16,8-2 11 0,2 0 0 16,6 0 5-16,0-6-2 0,16 3 2 15,6-3-5-15,5-3 5 0,13-1-8 0,12-5 9 16,3-1-9-16,1-2-2 0,21-4 3 15,1-2 0-15,-4 0 0 0,2 2 1 16,-1 0 0-16,-2-1 1 0,-9 4-6 0,-9 1-2 16,21-3-5-16,-12 2 3 0,-8 4-4 15,0-3-1-15,-5 3-3 0,-7 2 2 16,-3 1-4-16,-5 0-2 0,-5 0-1 0,-3 2 0 16,-2-2 0-16,-8 3-3 0,1 0 0 15,0 0-9-15,-4-2-12 0,-3 4-10 16,0 0-16-16,-4-2-15 0,-2 1-22 0,-6 2-179 15,0 0 87-15,0-4 57 0</inkml:trace>
  <inkml:trace contextRef="#ctx0" brushRef="#br0" timeOffset="2242.0138">23615 5957 31 0,'0'0'84'15,"0"0"-5"-15,11-8 1 0,-3 6 1 0,7-3-3 16,1-3-7-16,14 0-1 0,5-5 1 15,9-4-10-15,23-6-3 0,5 0 1 16,7-2-4-16,4 0-1 0,4 0-13 16,-1 3-8-16,1-1-2 0,-4 2 4 0,-6 4-9 15,-13 2 7-15,-13 3-14 0,-9 4-7 16,-3 1-9-16,-8 1-3 0,-1 1-13 16,-4 1-5-16,-6 0-4 0,0 2-8 15,-6 1-5-15,-1 2-11 0,-7 1-17 0,-2 2-16 16,-4 2-214-16,-4 1 100 0,-6 2 66 15</inkml:trace>
  <inkml:trace contextRef="#ctx0" brushRef="#br0" timeOffset="2600.0577">23871 6256 52 0,'36'-6'75'0,"-4"-2"-1"15,-3 1-1-15,1 1-5 0,0 0-2 16,-3-1-4-16,5 1-1 0,-2-1-10 16,1-2 3-16,-1 4-1 0,0 0-5 15,-3-1-10-15,1 0 1 0,-2 0-7 0,-4 0-2 16,-2 3-1-16,-1-1-4 0,-3 0-6 15,2 0-7-15,-4 1 5 0,-3 0 0 16,2 2 0-16,-5-1-6 0,3 0-4 16,-3 0 4-16,-2 0-12 0,1 0-8 0,-7 2-4 15,13-2-8-15,-9 0-4 0,-4 2-12 16,8-2-15-16,-8 2-7 0,6-1-9 16,-6 1-190-16,0 0 88 0,0 0 58 0</inkml:trace>
</inkml:ink>
</file>

<file path=ppt/ink/ink1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5T06:41:42.532"/>
    </inkml:context>
    <inkml:brush xml:id="br0">
      <inkml:brushProperty name="width" value="0.05292" units="cm"/>
      <inkml:brushProperty name="height" value="0.05292" units="cm"/>
      <inkml:brushProperty name="color" value="#FF0000"/>
    </inkml:brush>
  </inkml:definitions>
  <inkml:trace contextRef="#ctx0" brushRef="#br0">20457 7004 30 0,'-44'7'34'0,"1"4"-1"0,5-2 1 16,2 2-1-16,-2 1 1 0,0 1 6 15,-2 5 3-15,-4 0 1 0,4 1-1 0,-3 2 1 16,1 2 1-16,4 0 2 0,-1 5-4 16,3 2 2-16,0 2-2 0,-6 11 2 15,4 5-3-15,2 4 0 0,8-7-4 16,6-3 0-16,4 2-1 0,3 0-3 0,3 3-5 15,3 2 1-15,5-8 8 0,4 5-9 16,2-2-4-16,2 7 4 0,7-1-4 16,4-3-2-16,1 0 4 0,6-3 1 0,8 12-3 15,5-7 1-15,-1-10 3 0,0-8-3 16,15 7-2-16,-3-8 3 0,13-2 0 16,-5-7-2-16,-3-4-4 0,1-7 0 0,1-1-3 15,4-5 6-15,3-6-3 0,23-5 1 16,-6-9 0-16,4-7-3 0,-3-6-2 15,-1-10-3-15,-10-5-10 0,-5-3 4 0,-7-5 4 16,-7-3-6-16,-7-4 1 0,-5-2-11 16,-7-1 5-16,-6-2-7 0,-8 11-14 15,-11 5 6-15,-2 7 2 0,-10-8 0 16,-2 2 1-16,-7 1 0 0,-9-11-4 0,-8 1 5 16,-4 6-3-16,-5 4 5 0,8 7-3 15,1 10-7-15,-4-3-5 0,0 7-7 0,-3 3-6 16,-1 5-6-16,0 2-2 0,1 3-10 15,1 4-6-15,-2 5-7 0,6 1-6 16,2 4-4-16,0 1-2 0,4 5-5 16,3 0-191-16,2 3 94 0,4 3 62 0</inkml:trace>
  <inkml:trace contextRef="#ctx0" brushRef="#br0" timeOffset="2228.483">7702 6659 15 0,'-8'0'18'16,"8"0"-5"-16,0 0-5 0,0 0-2 15,0 0-3-15,-2 4-6 0,2-4-18 16,0 0 7-16,0 0 5 0</inkml:trace>
  <inkml:trace contextRef="#ctx0" brushRef="#br0" timeOffset="3007.8352">7575 6877 4 0,'0'0'22'0,"0"0"-6"0,0 0 2 15,0 0-4-15,0 0 0 0,-4 4-3 16,4-4-1-16,0 0-2 0,0 0-5 16,-2 3-1-16,2-3-9 0,0 0-33 0,0 0 14 15,0 0 9-15</inkml:trace>
  <inkml:trace contextRef="#ctx0" brushRef="#br0" timeOffset="3826.2072">9114 6779 38 0,'2'-3'75'15,"-2"3"-6"-15,0 0-8 0,0 0-7 16,0 0-4-16,0 0-4 0,0 0-8 16,0-6-9-16,0 6-10 0,0 0-6 15,0 0-14-15,0 0-15 0,0 0-16 0,12 12-119 16,-5-9 51-16,0-2 34 0</inkml:trace>
  <inkml:trace contextRef="#ctx0" brushRef="#br0" timeOffset="7414.2484">25941 15141 12 0,'26'-10'142'16,"14"-9"1"-16,9 2 1 0,22-8 3 15,10-2-9-15,6-1-7 0,23-4-5 0,6-5-6 16,7 1-10-16,4-4-8 0,2 0-1 16,1 0-11-16,-3 2-6 0,-3-4-6 0,-7 2-1 15,-8 3-9-15,-4-3-4 0,-25 6-7 16,-6 4-2-16,-6-1-5 0,-3-1-4 16,-3 5-7-16,-14-1-1 0,-5 6-5 0,-3-1-4 15,-4 3-3-15,-7-1 1 0,-1 8-1 16,-3-6-4-16,-5 8 0 0,-4-1-3 15,2 1-2-15,-4 1 1 0,1 4-6 16,-4-3-1-16,-1 3-2 0,1 0-2 0,-5 0-8 16,2 4-8-16,-2-3-23 0,-6 5-16 15,10-1-24-15,-10 1-34 0,0 0-15 16,4 8-18-16,-4 0-18 0,-4 1-440 16,-6 1 203-16,2 2 134 0</inkml:trace>
</inkml:ink>
</file>

<file path=ppt/ink/ink1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4T04:05:46.501"/>
    </inkml:context>
    <inkml:brush xml:id="br0">
      <inkml:brushProperty name="width" value="0.05292" units="cm"/>
      <inkml:brushProperty name="height" value="0.05292" units="cm"/>
      <inkml:brushProperty name="color" value="#FF0000"/>
    </inkml:brush>
  </inkml:definitions>
  <inkml:trace contextRef="#ctx0" brushRef="#br0">21253 8368 17 0,'2'6'93'0,"2"-2"-4"15,0 0-1-15,-1 0-15 0,1-1-4 16,-4-3 0-16,4 6-7 0,0-4 5 16,-4-2-7-16,0 0-4 0,0 0-4 0,17-8-7 15,-8-1-5-15,-3-4-6 0,4-8 1 16,0-4-7-16,-2-9-6 0,0-3-1 16,-2-3-3-16,1-9 1 0,-5 6 1 15,0-3-4-15,-2 2-5 0,-2 1-1 0,-3 5 1 16,1 8 13-16,2 1 3 0,-2 7-9 15,0 3-1-15,0 3 1 0,-2 10 1 16,-4 5 1-16,10 1 3 0,-18 19 4 0,1 10 1 16,-7 10 4-16,-3 20-2 0,-2 7-2 15,1 4 1-15,-2 0-7 0,3 4 2 16,-1-2 0-16,3 1-5 0,1 1 0 0,4 0-1 16,-4-3-7-16,5-3-9 0,-4 1-10 15,4-2-8-15,-1-14-8 0,6-5-11 16,-5-4-2-16,2-4-14 0,2-6-9 15,0-3-8-15,-2-5-7 0,-1-4-12 0,0-10-17 16,1-3-250-16,-2-6 121 0,0-9 79 16</inkml:trace>
  <inkml:trace contextRef="#ctx0" brushRef="#br0" timeOffset="419.1439">20617 9056 504 0,'-22'-28'-14'15,"5"1"16"-15,6 2 17 0,3 0 16 16,1 2 18-16,3-1 9 0,2 2 4 16,2 0 7-16,2-1-1 0,4-1-1 15,3 0-7-15,6 3-3 0,6-3-10 0,11-1-1 16,6 0-5-16,21-1-6 0,8-1-2 15,4 4-1-15,3 2-15 0,4 0-3 0,4 4-6 16,3 1-11-16,4 1-10 0,-4 2-4 16,-1-1-7-16,-5 1 2 0,-18 1-3 15,-11 4 6-15,-11-3-2 0,-3 3 5 16,-8 0 3-16,-5-1 6 0,-8 1 1 0,-3 0 5 16,-7 0 0-16,-5 3 11 0,-9-1-1 15,-3 0 3-15,-8 4 1 0,0 1 12 16,-6 1-7-16,-2 1 3 0,1 3-4 0,-1 2-8 15,3 3 4-15,1 3-4 0,4 3-4 16,0 0 1-16,4 3 3 0,0-1-4 16,6-1-1-16,4 1 2 0,4-1-1 0,-1-3 3 15,8 3-7-15,1-3-3 0,2-1-5 16,5-3-3-16,2-3-5 0,1-1-1 0,2-3-3 16,1-2 8-16,2-3-12 0,-2 0 5 15,3 2-4-15,-6-3 3 0,1 0-5 16,0 2 5-16,-4 0 3 0,-1 0-4 15,0 1 1-15,-2 1 3 0,-4 3-1 16,0 3 0-16,0 1 5 0,-1 3 4 0,-1 1-3 16,1 5-7-16,-1-1 10 0,2 0-28 0,0 2-13 15,3 2-13-15,-1 0-18 0,0-3-281 16,2-1 122-16,-2-4 79 0</inkml:trace>
  <inkml:trace contextRef="#ctx0" brushRef="#br0" timeOffset="837.5681">22271 8450 112 0,'-19'7'123'0,"8"2"-10"16,1 0-9-16,0 3-13 0,-1 5-10 0,0 1-6 15,5 3-10-15,-1 3 1 0,5 0-11 16,2-1-3-16,0-2-9 0,7 1-5 0,-1 2-7 15,4-4-5-15,4-2 2 0,0-1-5 16,6-4-5-16,-2-3-1 0,1-4 1 16,3-6-4-16,-2 0-4 0,2-4 0 15,3-2-1-15,1-5-1 0,-4-1 2 0,4-2-4 16,0-4 3-16,-9-1 4 0,-1 1-1 16,-3 1 12-16,-4 2 1 0,-3 2 8 0,-2-1 6 15,-2 3-5-15,-4 1 4 0,-2 3-1 16,0 3 3-16,0 0-7 0,4 4 3 15,0 0-1-15,-22 10 5 0,18 0 3 16,-2 1 2-16,4 4 3 0,2 0 1 0,4 5-1 16,2 2-2-16,5 0-6 0,4 3-3 15,3 1-3-15,6-2-4 0,-1-1-1 0,7-1-17 16,0-4-11-16,1 1-21 0,1-6-16 16,2-2-28-16,2 0-26 0,-2-3-18 15,-5-2-21-15,1-4-22 0,-7-2-379 16,-1 0 180-16,-6-1 119 0</inkml:trace>
  <inkml:trace contextRef="#ctx0" brushRef="#br0" timeOffset="1148.2208">20427 9332 79 0,'20'14'151'0,"5"-3"-15"16,13-1-6-16,41 5-15 0,11-2-10 15,14-3-10-15,29 3-7 0,14-5-9 16,3-1-6-16,2-1-9 0,1-2-5 0,-8 0-6 16,-1-2 0-16,-27-1-9 0,-2 0-3 0,-8-2-3 15,-6 1-7-15,-10-1-5 0,-16-1-5 16,-18 2-10-16,-13-3-7 0,-8 3-9 15,-2 0 1-15,-8 0-9 0,-5-1-10 16,-9 1-10-16,-6 0-13 0,-6 0-16 0,0 0-16 16,0 0-18-16,-41 6-291 0,11-6 132 15,-12 0 87-15</inkml:trace>
  <inkml:trace contextRef="#ctx0" brushRef="#br0" timeOffset="1458.0226">20714 9829 77 0,'79'8'108'0,"10"-1"-6"16,15 2-10-16,4 1-4 0,29 3-5 16,-3-1-9-16,-1 0 3 0,-26-3-5 15,-4 3 1-15,-4-2-7 0,-8-1-6 0,-2-2-2 16,-19 2-7-16,-11-4-5 0,-3-1-4 15,-1 2 1-15,-11-3-8 0,-1 1-2 16,-5 0-8-16,-7-2 0 0,-1 0 0 0,-6-1-6 16,-4 2 4-16,2-1-7 0,-6-1 2 15,1 1-1-15,-2 0-2 0,-2-2 1 16,-3 2-12-16,1-2-10 0,0 2-15 0,-3 0-17 16,0-2-16-16,-1 2-20 0,-7-2-19 15,6 2-23-15,-6-2-252 0,0 0 125 16,0 0 83-16</inkml:trace>
  <inkml:trace contextRef="#ctx0" brushRef="#br0" timeOffset="11041.2538">22429 5359 21 0,'3'-5'52'0,"-3"5"-3"16,0 0-3-16,0 0-7 0,0 0 2 0,0-6-4 15,0 6 2-15,0 0-6 0,0 0 0 16,0 0-4-16,5-5-6 0,-5 5 2 16,2-7-4-16,-2 3-2 0,0-2 5 15,2 0-7-15,-2 0-2 0,0 6-1 0,-2-11-3 16,-3 4 2-16,0 3 4 0,-1 0 1 16,-4 0 0-16,-3 4 0 0,-6 4 0 15,-6 4 1-15,-11 5 1 0,-7 6-4 16,-18 13 0-16,-3 3 3 0,1-1 1 0,5 0-3 15,14-5-5-15,11-3 2 0,9-1-6 16,8 2 5-16,7-2-2 0,9 3-2 16,6 1-1-16,7 5 3 0,5 4 5 0,8 1-13 15,0 1 4-15,1-2-2 0,-1 2-3 16,-5-3 2-16,0-1 3 0,-8-4-4 16,-3 4 0-16,-6-8 5 0,-4 0-1 0,-2-1 3 15,-6-2 3-15,-7 2 1 0,0-3 2 16,-8-1-1-16,-3-4-4 0,-3 0 7 15,-5-5-4-15,-2-1 4 0,2-3-7 0,7-1 10 16,-1-1 1-16,5-4-3 0,4-1 2 16,6-3-3-16,5-1-3 0,8-5 1 15,0 6-6-15,25-21 2 0,5 2-2 0,10-2-2 16,21-11-2-16,7-4-1 0,4-1-2 16,22-9 2-16,1-2 5 0,-2-2-8 15,-4-4 5-15,-2-3-8 0,-5-4 4 0,-6-8-9 16,-4-5-5-16,-7-5 0 0,-5 0 1 15,-9-3-5-15,-13 15 3 0,-9 1 1 16,-1 3 6-16,-12 13-5 0,-4 6 4 16,-8 10 2-16,-4 4-3 0,-2 3 6 0,-4 2 1 15,-4 4 4-15,-2 3 0 0,-5 8 1 16,0 4 5-16,-4 6-8 0,-5 8 5 0,-1 9 5 16,-5 10-2-16,2 7 0 0,-8 17 1 15,5 6 2-15,3 7-3 0,6 0 2 16,4 3-1-16,5-10-4 0,4-8-1 15,3-1 0-15,1-7-3 0,3 0 5 0,2-2 3 16,2-10-12-16,-2 0 0 0,2-3-6 16,0-5 5-16,0-3-4 0,4-3 3 15,0-6 0-15,5-4 2 0,2-2-3 0,1-7 0 16,5-2 2-16,0-6-3 0,2 2 4 16,0-2 1-16,0 1-5 0,-4 1-1 15,0 3 1-15,-2-1-3 0,-1 4 2 0,1 2 2 16,0 2-1-16,-1 4 2 0,3 2-4 15,0 3 6-15,4 5-6 0,1-1 8 16,2 2-1-16,6 0 3 0,1-2-1 0,3 1-2 16,2-4-1-16,2-1-2 0,0-3 3 15,-2-3-3-15,0-3-1 0,0-3 1 16,4-5 0-16,-1-4 9 0,-3-1-11 0,-1-1 4 16,-3-3 3-16,-6 1-4 0,-2 1 10 15,-5-1-7-15,-3 1-1 0,-5 2 5 0,-2 2-7 16,-5 1 3-16,-2 2-2 0,-5 2-2 15,-1 3 2-15,-3 1-4 0,9 2 5 16,-23 5 1-16,11 3 2 0,-4 4-6 16,2-1 2-16,1 4 2 0,0 0-3 0,5-1-5 15,-1-3 7-15,3 3-2 0,2-4 2 16,2 1-3-16,2-3 0 0,4 1-3 16,0-4 3-16,3 1-3 0,1-3 1 15,0-2 1-15,3-1-1 0,-11 0 1 0,23-6 15 16,-12 5-16-16,0-4 5 0,-1 2-9 15,1 0 7-15,-5 2-7 0,2-1 0 0,1-1 4 16,-9 3 6-16,11 6-5 0,-3-1-3 16,-2 1 2-16,0 0 5 0,4 1-7 15,-2 2 3-15,0 0 0 0,3-2 3 16,-1 0-3-16,-1-2 7 0,1-1 0 0,3 0-5 16,-1-2-1-16,0-4 7 0,0 1-13 15,3-3 9-15,0-4 0 0,-3-4 0 16,1 4-3-16,-1-6 1 0,0 3 2 0,-4-3-3 15,2 4 5-15,-4-2 2 0,3 5 6 16,-2 0-1-16,-3 1-1 0,2 2 1 16,-2 2 2-16,-4 2 5 0,0 0 8 0,11 16 1 15,-9-1-1-15,2 2 1 0,-2 4-4 16,0 5-5-16,3 7 6 0,-1 3-10 16,1 2 6-16,-1 4 1 0,0-2-3 0,0 1-1 15,-2-2-3-15,-2-5 1 0,2-3-1 16,0-3-2-16,-2-4 1 0,-2-2 1 15,2-3 1-15,-4-5 0 0,0-5-5 0,-2-7 2 16,-3-2 0-16,0-9-2 0,-1-7-3 16,-1-5 0-16,3-4 2 0,4-6-6 15,0 2-4-15,4-4 0 0,4-3 1 0,4 1-4 16,5-2 6-16,3 0-5 0,8 3-1 16,-3 6 2-16,2 5 2 0,1 2-7 15,-3 5 0-15,-1 6 2 0,2 2-1 0,-5 4 1 16,-2 3-3-16,-2 2 3 0,-5 3 5 15,-2 1-2-15,-2 4 0 0,-6 1 2 16,-2 4-11-16,-6 1-12 0,-7 0-6 0,-2 2-9 16,-4-2-6-16,-5 3-7 0,5-8-11 15,-1 1-11-15,1-4-14 0,4-6-273 16,5-1 123-16,0-1 81 0</inkml:trace>
  <inkml:trace contextRef="#ctx0" brushRef="#br0" timeOffset="11390.4257">24453 5644 17 0,'11'-24'56'0,"0"-1"-6"15,-7 3-2-15,2 0-6 0,-4 5 0 0,-4 0 3 16,2 2 1-16,-4 1 8 0,-2 3-4 15,0 3 0-15,-6 2 3 0,2 3-8 16,-1 4-1-16,-1 5 0 0,-1 2-4 0,2 3-5 16,1 1 3-16,4 3-4 0,2 0-4 15,2 2-5-15,4-1 3 0,4 2 3 16,2 1-11-16,2 0 6 0,8-1-2 16,3-3-8-16,5 0-2 0,2 1 5 0,7-5-1 15,-1-1-4-15,-4-5-1 0,-1 3-3 16,1-5-2-16,-4 1-2 0,0 0-6 0,-4 0-6 15,-3-2-12-15,-3 2-10 0,0-2-8 16,-2-1-15-16,-2 1-15 0,0 0-25 16,-2 0-195-16,-2-2 97 0,-1 2 65 15</inkml:trace>
  <inkml:trace contextRef="#ctx0" brushRef="#br0" timeOffset="30310.1805">25698 4542 30 0,'0'0'66'15,"0"0"-1"-15,0 0-10 0,0 0 4 16,-11 22-1-16,9-7-5 0,-2 4-4 0,0 11 6 16,-5 7-2-16,3 15-5 0,-7 28 0 15,0 13-3-15,-3 20 1 0,0 2-14 16,-2 2 3-16,-1-4-9 0,-3 0 1 15,6-21 0-15,-2-1-3 0,2-3-10 0,-1-3-1 16,0-5-3-16,2-5-5 0,5-13-3 16,-4-15-19-16,2-6-2 0,0-8-7 0,0-4-9 15,0-9-13-15,-3-7-10 0,1-5-6 16,-2-10 0-16,-4-7 3 0,0-7-128 16</inkml:trace>
  <inkml:trace contextRef="#ctx0" brushRef="#br0" timeOffset="31471.256">25202 6102 424 0,'-31'-45'-20'15,"5"5"22"-15,3 2 6 0,0 2 12 0,4 0 13 16,0 6 13-16,4 3-3 0,5 2-2 15,1 3-8-15,4 3-2 0,8-1 9 0,3-1-4 16,7 2 1-16,4 2-8 0,11-2 6 16,10 2-8-16,6 0 4 0,7 2-6 15,2 1-1-15,21-5 1 0,-3 2-9 16,-9 1 0-16,10 0 3 0,-12 0-5 0,-12 3 0 16,1-2-5-16,-5 0-1 0,-3-1-2 15,-8-1 10-15,-1-1-1 0,-2-1 3 16,-6-5-2-16,-2 1-7 0,-5-4 3 15,-6 3 7-15,-3 1 4 0,-6 2 0 0,1 2-11 16,-8 0 7-16,-1 5 9 0,-1-3 2 16,-3 6-2-16,-3 2-7 0,1 4 6 0,-2 4-2 15,0 7 5-15,-1 1-14 0,-2 9 2 16,2 2-1-16,5 5-6 0,2 4-4 16,-2-1 4-16,8 3-12 0,4-2 10 15,3 4 1-15,4-1-1 0,3 0-4 0,5-3-1 16,5-2-4-16,0-2-5 0,4-5-5 15,-1 0 4-15,3-5-20 0,-2-3-13 16,-2-2-1-16,0-7 1 0,-1-2-7 0,3-4 1 16,-3-4 5-16,0-5 0 0,2-7-1 15,-3 1 7-15,-1-5 3 0,-4 0 10 16,0 1 8-16,-4 0 6 0,-1 4 16 16,-1 2 3-16,-1 4 8 0,-2 0 7 0,0 3 0 15,-2 0-1-15,0 4-6 0,-2 0-1 16,2 1-3-16,-1 2 0 0,-1 3-4 15,-4 1 2-15,0 0 0 0,17 13 1 0,-11-2 3 16,1 1-10-16,-1 1 2 0,2 1-1 16,-2 1-1-16,4-2 0 0,-4 1-1 0,2-4-5 15,-2 0 5-15,0-2 3 16,1-1-5-16,2-1-2 0,-1-4-5 0,1-2 9 16,1-2 2-16,0-6-7 0,4 1 5 15,0-6-4-15,1-3-2 0,2 2-10 0,-2 1 12 16,2-1 4-16,0-3-1 0,-1 7-11 15,-2 0 7-15,0 1 3 0,1 1-6 16,-4 1 4-16,1 2-1 0,-1 4-4 16,-1 2 3-16,-2 5 0 0,6 2-2 0,-4 3 4 15,0 6 6-15,1 1-5 0,0 1 4 16,-3-5-5-16,1 6-1 0,-1-4 7 16,-2-3-13-16,1 0 5 0,0-4 5 0,-1 1-12 15,0-3 3-15,0-1 0 0,0 0 5 16,1-2 1-16,0-4 0 0,-7 0 1 15,16-10-4-15,-5 1-2 0,1-5 2 0,-1-1-1 16,4-4 5-16,-3 2-2 0,4-3-3 16,-4 6 3-16,-1 1-6 0,-1 1 8 0,-1 0-6 15,-3 5-4-15,1-1 5 0,-1 4-4 16,2 2 7-16,-2 2-5 0,-6 0 5 16,20 6-6-16,-8-3 2 0,1 6 0 15,2-5 0-15,0 2 0 0,1 0 0 0,4 0 2 16,3-4 0-16,0 1 2 0,5-6 6 15,-1 0-13-15,5-5 5 0,2-2-3 0,5-5 4 16,3-4 3-16,-3-2-7 0,-1-3-1 16,1-3 10-16,-1 2-6 0,-4 0 4 15,-9 5 2-15,1 0-3 0,-8 4 2 16,0 3 4-16,-6 4 1 0,-1 3 7 0,-3 4 1 16,-1 4 6-16,-3 4-4 0,-4 9 6 15,-2 10 3-15,-2 15-2 0,-3 11-3 16,-1 26 0-16,1 3 0 0,1 4 1 0,2-3-4 15,0 7-2-15,4-4-3 0,-2 0 0 16,2-14-4-16,0-11 3 0,0-1-3 16,2-7 1-16,-2-7-4 0,-2-4 3 0,2-11-4 15,2 1 1-15,-2-7 1 0,0-6 3 16,0-6-5-16,-4-5-1 0,4-6 3 16,0 0-2-16,-16-37-4 0,8 5-3 15,4-9-3-15,2-17-1 0,4-3-3 0,6-24-2 16,6 1 0-16,4 4 2 0,1 2-5 15,9 9 5-15,2 6 5 0,1 8-1 0,-6 11 0 16,-2 12-1-16,-1 9 0 0,-3 2-1 16,0 6 1-16,-4 1 3 0,0 6 0 15,-2 2-6-15,-5 5-1 0,0 2 11 16,-2 5-4-16,-2 5-1 0,-4 0 2 0,-4 4-1 16,-2 3-1-16,-4-2-8 0,-3 0-9 15,0-1-19-15,0-2-25 0,3-2-36 16,2-1-38-16,-1-6-395 0,2-4 180 0,7 0 120 15</inkml:trace>
  <inkml:trace contextRef="#ctx0" brushRef="#br0" timeOffset="31763.8415">28183 4948 6 0,'0'0'126'0,"-8"13"-9"0,4-1-7 0,-1 6-3 16,0 1-10-16,1 5-14 0,0-1-1 15,4 4-18-15,2 0-7 0,0-3-1 0,2 1-8 16,3-1-4-16,0-4-6 0,3-2 1 16,3-4-5-16,-1-2-5 0,1-3 0 15,2-1-1-15,-1-8-3 0,0-2-1 16,0-4 0-16,1-1 0 0,-2-5 1 16,0-4-3-16,-5 0 0 0,-2-1 11 0,-2 0-8 15,-4 2-3-15,-2-3-5 0,-2 3-1 16,-2 2 0-16,-2 0-1 0,1 1-6 15,-4 1-3-15,7 3-12 0,-2 0-10 0,-1 3-17 16,3 3-34-16,4 2-32 0,0 0-30 16,0 0-269-16,0 0 135 0,0 0 90 0</inkml:trace>
  <inkml:trace contextRef="#ctx0" brushRef="#br0" timeOffset="31997.9787">28702 5078 22 0,'17'14'83'0,"-5"3"3"16,-2-2-13-16,0 4 4 0,-4-1-7 16,-2 0 0-16,-2 4-11 0,-2-3 2 15,0-3-2-15,-2 4 9 0,-2-3 16 16,2-4 7-16,-2-1 1 0,-1-5-6 16,-2-1-11-16,3-4-6 0,4-2-4 0,0 0-9 15,-6-17-6-15,10 2-5 0,0-3-10 16,7-4-11-16,4-8-20 0,6 4-31 15,4-6-18-15,5 2-29 0,4 0-33 0,0 2-319 16,4 4 145-16,2 3 96 0</inkml:trace>
  <inkml:trace contextRef="#ctx0" brushRef="#br0" timeOffset="32472.8261">29567 4922 122 0,'-16'6'142'0,"-4"4"-20"0,1 0-13 0,3 6-8 16,-2 1-15-16,6 3-15 0,1-1 6 15,0 2-13-15,5-1-6 0,2-3-3 16,2-2-9-16,4 1-6 0,0-2-4 0,2-5-12 16,0-2-4-16,5-1-7 0,0-4 1 15,1-1-10-15,2-2-7 0,4-1 2 16,-2 0 2-16,1-3-4 0,-4 2 3 15,2 0 2-15,-1 1-5 0,-2 0 5 0,0 2-7 16,2 0 5-16,-4 0-4 0,3 4 6 16,2-2-2-16,2 3 1 0,-1-1 0 15,4 1 1-15,-2 0-3 0,5-4-4 0,0-1 12 16,2 0 1-16,5-6 4 0,0 1-6 16,3-10 6-16,5-4 6 0,2-10 0 15,-3-1 2-15,9-19 5 0,-2-5-4 0,-3-5-3 16,-1-9-1-16,4-22-6 0,-5-4 5 15,-4 15-12-15,-8 4 9 0,-2 4 14 16,-7 19 13-16,-6 10-2 0,-6 9 4 0,-2 10 2 16,-8 8-4-16,-2 11 7 0,-8 10 2 15,-7 17 3-15,-17 26-4 16,2 15-6-16,2 9-1 0,-5 29-5 0,10 6-2 16,3 6-2-16,9 3-17 0,8-23-7 0,3-2-23 15,8-3-16-15,2-3-28 0,7-9-56 16,-3-16-68-16,7-11-378 0,-2-5 191 15,-3-9 126-15</inkml:trace>
  <inkml:trace contextRef="#ctx0" brushRef="#br0" timeOffset="33249.2184">27385 6829 96 0,'6'-35'111'0,"-4"5"0"16,-2 4-4-16,-2 3-5 0,-4 5-1 15,0 3-1-15,-7 0-1 0,0 4-17 0,-3 2-1 16,-2 1-5-16,-1 5-7 0,-2 2-5 16,-2 2-5-16,1 7-7 0,0 2 0 15,0 3-11-15,3 2-6 0,5 6 0 0,-2 0-4 16,6 2-4-16,2 2 2 0,4-3-5 15,1 0-5-15,3-3 1 0,3-1-3 16,1-2-4-16,4-3-5 0,0-1-10 0,5-4-2 16,2-3-4-16,0-3-2 0,1-2-4 15,2 0 3-15,0 0 0 0,0-2-1 16,-2 2 6-16,-1-1-4 0,0 2 5 0,-2-1-2 16,-3 2-1-16,6 6 7 15,-4-3-3-15,3 5 0 0,0 0 2 0,4 1 0 16,-3-3 4-16,4-1-1 0,0 1 3 15,2-6 1-15,1-2-5 0,7-6 0 0,4-5 0 16,0-7 2-16,3-4-2 0,15-17-4 16,-8-1 2-16,-6 2-5 0,-6 4 1 0,-2 2-7 15,-3 1 8-15,-4 8 2 0,-4 0-6 16,-4 6 2-16,-2 2 3 0,-5 3 2 16,-4 4 0-16,0-1 3 0,-2 6 3 15,0 0-6-15,-2 3 0 0,0 0 9 0,16 9-8 16,-6-1-2-16,5 3 7 0,6 3 4 15,9 3-9-15,4-1 4 0,6 5 1 0,2 0-2 16,1 2-2-16,-5-2 4 0,-2 2-4 16,-7-7-1-16,-5 1 3 0,-8 0-9 15,-4-1 5-15,-6 0 4 0,-6-4-2 16,-4 2 1-16,-8-3-4 0,0 1 5 0,-5-4-2 16,0-1-3-16,0-1 8 0,1-4-3 15,0-2-9-15,4 0-9 0,1-5-15 16,5-1-9-16,2-6-10 0,6 0-9 0,2-4-13 15,11-4-13-15,3-5-13 0,10-2-262 16,4-4 122-16,19-9 81 0</inkml:trace>
  <inkml:trace contextRef="#ctx0" brushRef="#br0" timeOffset="33583.1591">28628 6563 488 0,'42'-21'-15'0,"-8"1"17"0,-5 9 14 0,-3 2 14 16,-6 3 9-16,0 4 13 0,-1 2 19 0,-2 2 10 16,0 5 12-16,-1 5 3 0,2 3 3 15,-4 4 0-15,1 8-2 0,0 6-2 16,-2 0-4-16,1 9-8 0,0 4-8 15,-4 3-6-15,-4 1-8 0,2 2-7 0,-3-1-1 16,-3 2-4-16,-2-9-10 0,0-1 0 16,-2-2-7-16,0-11-2 0,-3-1-3 15,1-2-2-15,0-10-8 0,-2-4-9 0,-2-7-4 16,-2-6-6-16,10 0-4 0,-18-26-2 16,10-5-10-16,3-7 2 0,5-6-3 15,5-8 2-15,5 3 3 0,6-1-1 16,4 5 2-16,1 4 0 0,2-1 4 0,0 9 0 15,3 2-2-15,-3 8 2 0,-4 8 1 16,-2 3 2-16,-2 5 1 0,-2 5 2 0,-3 2 1 16,-2 6 0-16,-3 1 0 0,-5 4 2 15,-7 3 0-15,-3 3-4 0,-6 2 2 16,-8 2-3-16,-3 0-6 0,-3-2-3 0,-2-1-12 16,2-4-19-16,1 0-29 0,5-7-34 15,4-1-36-15,4-8-353 0,6-2 169 16,-1-1 112-16</inkml:trace>
  <inkml:trace contextRef="#ctx0" brushRef="#br0" timeOffset="33858.0554">29601 6469 38 0,'13'-25'115'0,"-5"6"-9"15,-1 3-12-15,-5 1-1 0,0 5 0 16,-2-2 4-16,-2 4-5 0,-3 1-10 0,-1 3-2 16,-5 2-1-16,1 2 0 0,-7 4-2 15,0 4-8-15,0 2-4 0,-2 2-4 16,2 3-8-16,1 2-4 0,0 2-3 0,6 1-9 16,2 1-1-16,-1-1-5 0,7 0-2 15,2 1-4-15,0-2-13 0,6-3-26 16,3 3-24-16,1-1-36 0,5-5-39 0,4-1-363 15,2-5 162-15,5-2 106 0</inkml:trace>
  <inkml:trace contextRef="#ctx0" brushRef="#br0" timeOffset="34200.0167">30066 6517 42 0,'0'0'182'0,"0"0"-10"15,-27 15-11-15,15-5-7 0,1 3-17 0,-2 4-11 16,1 0-14-16,0 5-8 0,4 2-12 15,2 1-7-15,2-1-11 0,2-1-9 16,6 0-8-16,0 0-5 0,4-3-10 16,6-2-13-16,0-5-10 0,5-1-10 0,3-6-8 15,-2-6-7-15,8-5-7 0,0-2 4 16,3-9-1-16,3-8-8 0,0-7-7 16,7-14-2-16,-1-8 2 0,-2-7 0 0,1-3-1 15,0-2 6-15,-5-2-6 0,-2 5 10 16,-12 15 17-16,-2 9 4 0,-6 8 18 15,-3 5 4-15,-1 5 1 0,-4 5-1 0,-1 4-2 16,-1 7-3-16,-2 4-2 0,0 0-2 16,0 0-2-16,-9 33 2 0,7-8 1 0,0 0-5 15,0 6-1-15,0 7-3 16,-2 0-5-16,1 2-20 0,1 2-23 0,0-1-28 16,0-4-38-16,0 1-30 0,0-9-344 15,2-2 163-15,-2-5 107 0</inkml:trace>
  <inkml:trace contextRef="#ctx0" brushRef="#br0" timeOffset="34318.1368">30647 6442 4 0,'17'-13'33'16,"-1"3"-16"-16,0 1-36 0,-4-1 7 15,1 2 4-15</inkml:trace>
  <inkml:trace contextRef="#ctx0" brushRef="#br0">25825 6134 41 0,'0'0'64'0,"0"0"-7"0</inkml:trace>
  <inkml:trace contextRef="#ctx0" brushRef="#br0" timeOffset="45061.4461">25766 6322 30 0,'40'-9'76'15,"17"-2"2"-15,30-9-3 0,29-2 3 16,14-4-3-16,13 1 0 0,14-5-4 15,10 6-1-15,6-3-10 0,7 2 2 16,-2 0-8-16,-2 3-7 0,-3 2 0 0,-5 4-4 16,-7-1-7-16,-9 3 1 0,-13 4-10 15,-28 1 0-15,-14 2-5 0,-6 1-6 16,-23 0 6-16,-15 2-2 0,-8 0-2 0,-11 3 1 16,-3-3-5-16,-1 2-1 0,-7 0 4 15,-2 0 1-15,-2 0-6 0,0 0 3 0,-4-2 4 16,-2 2-11-16,-5-2 0 0,3 1 5 15,-5-1-5-15,0 0 3 0,-2 0-2 16,-4 4-4-16,10-6-3 0,-8 3 0 16,2 1 1-16,-4 2-9 0,4-6-13 0,-4 6-12 15,4-4-10-15,-4 4-16 0,2-4-12 16,-2 4-12-16,0 0-7 0,0 0-7 16,0 0-203-16,0 0 101 0,0 0 67 15</inkml:trace>
</inkml:ink>
</file>

<file path=ppt/ink/ink1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4T04:07:07.940"/>
    </inkml:context>
    <inkml:brush xml:id="br0">
      <inkml:brushProperty name="width" value="0.05292" units="cm"/>
      <inkml:brushProperty name="height" value="0.05292" units="cm"/>
      <inkml:brushProperty name="color" value="#FF0000"/>
    </inkml:brush>
  </inkml:definitions>
  <inkml:trace contextRef="#ctx0" brushRef="#br0">22212 4722 4 0,'-7'-4'80'0,"-1"3"-7"0,-3 1-4 15,11 0-2-15,-20 5-2 0,4 5 0 16,0 6 2-16,-6 8 2 0,-5 8-3 16,-9 18 2-16,-2 7-13 0,2 5-3 15,1 6 0-15,6-2-6 0,0 0-9 0,8 3-2 16,5-13 2-16,8-7-8 0,4-5 0 15,4-1-5-15,4-4-1 0,6-1 1 0,4-4 3 16,4-4 1-16,4-2-2 0,1-8 5 16,3-2 2-16,-1-9-3 0,2-5 2 15,-4-6-3-15,7-6 5 0,2-7-9 0,1-14 2 16,10-14-5-16,-3-12-1 0,-6-9-7 16,-2-7-3-16,-5 0-2 0,-1-3-1 15,-4-3 1-15,-4 5-4 0,-8 10 2 0,-5 11-2 16,-5 4-1-16,-2-3 0 0,-9 1 2 15,-3 2-3-15,-6 2-4 0,-5 5 0 16,-13-10 3-16,-6 9-6 0,-7 4 1 0,4 11 3 16,1 7-5-16,-4 6-10 0,8 3-10 15,3 4-13-15,2 4-21 0,5 2-15 16,5 2-6-16,4 4-15 0,-1 4-12 16,7 1-261-16,3 4 125 0,7 1 83 15</inkml:trace>
  <inkml:trace contextRef="#ctx0" brushRef="#br0" timeOffset="211.9546">22599 5428 73 0,'-13'33'101'0,"1"-2"-14"15,-1 0-8-15,0-1-7 0,1-2-3 16,-1 2-24-16,2 1-26 0,1 0-20 0,1-5-24 16,1-1-17-16,4 0-121 0,2-7 56 15,2 1 36-15</inkml:trace>
  <inkml:trace contextRef="#ctx0" brushRef="#br0" timeOffset="443.3063">23308 4792 29 0,'2'-3'143'16,"-2"3"-13"-16,0 0-21 0,0 0-13 16,0 0 2-16,5 17-10 0,-8-1 0 15,1 3-10-15,-2 7-7 0,0 3-12 16,-1 9-14-16,-1 1 8 0,0 11-9 0,0 2-15 15,0 1-31-15,-4 3-20 0,4-4-27 16,4 2-34-16,-2-5-259 0,4-4 116 16,2-7 77-16</inkml:trace>
  <inkml:trace contextRef="#ctx0" brushRef="#br0" timeOffset="644.1343">23986 5290 93 0,'0'12'108'15,"-2"4"-9"-15,0 4-8 0,0 3-13 16,-8 5-5-16,2 3-8 0,-2 3-12 16,-1 2-18-16,-6 4-25 0,2 0-30 0,1-7-32 15,0 0-164-15,4-4 74 0,0-6 48 16</inkml:trace>
  <inkml:trace contextRef="#ctx0" brushRef="#br0" timeOffset="846.8398">25230 5261 28 0,'0'0'36'15,"11"2"-30"-15,-11-2-30 0,12 2 8 16,-5 0 5-16</inkml:trace>
  <inkml:trace contextRef="#ctx0" brushRef="#br0" timeOffset="1013.7754">25965 5263 34 0,'8'-2'17'15,"3"0"-35"-15,-1 2 6 0,6-2 4 16</inkml:trace>
  <inkml:trace contextRef="#ctx0" brushRef="#br0" timeOffset="1178.9753">26721 5305 42 0,'12'-3'41'0,"-2"-1"-36"0,6-2-35 0,0 0 10 16,1 1 7-16</inkml:trace>
  <inkml:trace contextRef="#ctx0" brushRef="#br0" timeOffset="1718.0632">28206 4784 48 0,'9'-14'100'0,"-5"3"-1"15,0-3-1-15,1-1-17 0,-5-1-2 16,-3 1-14-16,-3-2-4 0,-3-2 1 0,-8 0-11 15,1 3 4-15,-10-1-8 0,-4 4-13 16,-3 1-1-16,-3 5-6 0,-4 4 0 0,1 3-3 16,-5 3-6-16,-1 4 0 0,3 4-4 15,4-1-1-15,2 2 0 0,3 4-3 16,5-1 0-16,4 0 1 0,7-2-6 16,3 2 0-16,6-1 2 0,0-1-3 15,6-1-3-15,4-3 7 0,4 1-7 0,0-2 4 16,4-1 0-16,2-1 4 0,4 0-4 15,1-5 0-15,-1-1-1 0,4 2-3 16,-4-4 0-16,4 1-2 0,-2-4-1 0,1 4 1 16,-1-4 6-16,-2 4 1 0,0-1 2 15,-2-1 0-15,1 2 1 0,-7 1-5 0,3 0 1 16,0 1 8-16,-3 4 3 0,0 5 10 16,0 3 5-16,0 4 2 0,-4 8 1 15,0 3 2-15,-4 11-2 0,0 2-4 16,0 6-3-16,-4 8-2 0,0 2 1 0,-4-1-4 15,2 1-1-15,-2-1-1 0,0 0-11 16,-3-6-16-16,0 0-18 0,3-2-17 0,-1-10-16 16,-1 0-18-16,2-4-19 0,-4-1-25 15,0-3-283-15,-2-1 137 0,-10-4 90 16</inkml:trace>
  <inkml:trace contextRef="#ctx0" brushRef="#br0" timeOffset="2176.4722">22328 6753 60 0,'0'0'101'0,"0"0"-10"0,10-8 4 0,2 6 4 16,8-3-4-16,10-1 3 15,19-5-6-15,34-3 3 0,12-3-3 0,42-6 2 16,20-3-7-16,8-1-6 0,55-8-5 15,13 3-4-15,16-6-6 0,10 6-8 0,-3-6-5 16,3 5-8-16,-5 3-3 0,1 1-4 16,-7 4-7-16,-13 6-3 0,-53 6-1 0,-9 2-6 15,-7-1 0-15,-7 2-3 16,-11 1-1-16,-9 3-1 0,-28-1-8 0,-6 1-6 16,-10 0-3-16,-6 2-7 0,-19-1-9 15,-13 1-4-15,-10 0-10 0,-5 2-15 0,-2-2-9 16,-7 2-8-16,-7 1-8 0,-4-2-17 15,-5 1-37-15,-7 1-315 0,-5-1 149 16,-5 2 99-16</inkml:trace>
  <inkml:trace contextRef="#ctx0" brushRef="#br0" timeOffset="2563.7547">22235 7211 7 0,'24'11'116'0,"5"-4"5"16,27-3-7-16,34-1-7 0,26-4-11 15,50-5-2-15,20-6-12 0,60-8-2 0,16-5-11 16,19 0-7-16,8-5-7 0,0 1 0 15,8 0 7-15,8-1-3 0,-5 4-1 0,-8 5-9 16,-12 0-4-16,-13 5-3 0,-16 7-3 16,-52 3-4-16,-9 0-3 0,-6 3-3 15,-14 0-4-15,-11 3-6 0,-17-1 3 0,-33 1-2 16,-4 0-4-16,-10 0-3 0,-17 0 0 16,-13 1 1-16,-1-1-3 0,-13-1-5 15,0 1-3-15,-3 0 1 0,-1 1-10 16,-5-1 1-16,0-1-18 0,-7 1-10 0,-1 1-14 15,-3 2-19-15,1-3-15 0,-9 0-29 16,-2 1-334-16,0-1 151 0,-1 2 100 0</inkml:trace>
  <inkml:trace contextRef="#ctx0" brushRef="#br0" timeOffset="4546.8548">25239 2945 35 0,'-5'-7'117'15,"3"1"-8"-15,0 1-16 16,-2-1-15-16,4 6-8 0,0 0-7 0,0 0-3 16,-12 14-4-16,4 2 2 0,2 4-8 0,-2 3-1 15,-2 10-7-15,-1-1-3 0,0 4-1 16,-4 7-4-16,3-2 0 0,-3 5-8 16,2-2 2-16,-1 0-3 0,0 0-12 15,4-9-14-15,2 2-15 0,-1-3-18 0,3-2-14 16,0-6-17-16,4 1-11 0,-3-5-7 15,3-4-187-15,2-6 91 0,2-2 61 16</inkml:trace>
  <inkml:trace contextRef="#ctx0" brushRef="#br0" timeOffset="4848.8751">25232 3332 35 0,'9'-12'52'0,"-1"2"-4"0,-4 2-3 0,3 5-5 15,-1-1 1-15,1 4 2 0,-7 0-4 16,12 4 4-16,-6 2 0 0,6 2-1 15,-2 2 3-15,0 2-4 0,1 1 0 0,2 5-1 16,2 0 1-16,-1-2-5 0,1 1 1 16,2 0 0-16,0 1 10 0,4-3-8 15,0-2 1-15,3-4 9 0,1 1 4 16,0-4-2-16,3-4 4 0,3-4-3 0,1-2-8 16,4-5-2-16,-1-5-7 0,2-7 2 15,-1-2-6-15,-6-2-1 0,-7 0 0 16,-6-5-13-16,-8 5 2 0,-5-2 0 0,-6 1-4 15,-9 2-7-15,-8-5-2 0,-4 4-3 16,-9 0 0-16,3 6-7 0,-3 3-7 16,0 1-26-16,2 8-17 0,3 4-20 0,1 4-17 15,-1 6-24-15,-1 10-269 0,0 2 131 16,2 3 86-16</inkml:trace>
  <inkml:trace contextRef="#ctx0" brushRef="#br0" timeOffset="5119.064">24735 4223 67 0,'31'-6'107'0,"16"0"-9"15,11-1-6-15,30-5-14 0,10 2-5 0,3-5-6 16,26 2-4-16,0-2-7 15,-23 2-3-15,-2 1-2 0,-9 3-7 16,-10-3-3-16,-18 3-5 0,-15 3-11 0,-9 1 8 16,-7 1-2-16,-4-2-12 0,-6 2-4 0,-4 1-4 15,-1-5-20-15,-5 2-10 0,-2 2-17 16,-6-2-22-16,-4 1-20 0,-2 5-215 16,0 0 100-16,-24-6 65 0</inkml:trace>
  <inkml:trace contextRef="#ctx0" brushRef="#br0" timeOffset="5350.2697">24685 4463 15 0,'18'2'111'0,"12"-4"-7"0,10 0-7 15,7-2-12-15,14 0-5 0,30-3 0 16,2-3-5-16,6-1 15 0,1 0-21 15,-2 0-3-15,-8 0-6 0,-3 3-12 0,-22 0-2 16,-11 3-6-16,-14 1-13 0,-4 1-22 16,-6 0-11-16,-3 2-16 0,-6 0-27 15,-1-1-24-15,-6 2-250 0,-3 2 110 16,-5-2 72-16</inkml:trace>
</inkml:ink>
</file>

<file path=ppt/ink/ink1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34:07.638"/>
    </inkml:context>
    <inkml:brush xml:id="br0">
      <inkml:brushProperty name="width" value="0.05292" units="cm"/>
      <inkml:brushProperty name="height" value="0.05292" units="cm"/>
      <inkml:brushProperty name="color" value="#FF0000"/>
    </inkml:brush>
  </inkml:definitions>
  <inkml:trace contextRef="#ctx0" brushRef="#br0">13855 2969 12 0,'4'-15'84'15,"0"0"-5"-15,3-3-5 0,0-1-13 16,5-1-4-16,2-7 1 0,4 0-7 0,5-5-8 16,7-1 2-16,16-14-5 0,5 0-5 15,9-3 0-15,3 1 0 0,20-8-4 16,1 1 2-16,3 1-7 0,-2 4 1 0,-16 8-9 16,-3 5-2-16,-3 2 1 0,-6 2-2 15,-12 5 2-15,-9 9-6 0,-6 2 2 16,-2 1-1-16,-8 3 0 0,2 1 1 0,-5 1-11 15,-1 5-9-15,-2-2-15 0,-2 1-16 16,-2 3-21-16,-1 1-18 0,-1 0-185 16,-3 4 89-16,-5 0 59 0</inkml:trace>
  <inkml:trace contextRef="#ctx0" brushRef="#br0" timeOffset="287.8359">14863 2689 42 0,'50'-24'77'16,"-3"-1"-3"-16,-5 2-5 0,18-7-1 15,-11 3-7-15,-7 2-4 0,0 3 4 16,-1 0-10-16,-4 1-5 0,1 3 8 15,-8 0-15-15,-2 3-1 0,-5 3-7 0,-4 3-3 16,-2-1-1-16,-3 3-3 0,0-1 1 16,0 1-2-16,-5 1 1 0,1 3-6 15,-2-3-19-15,2 1-16 0,-4 3-27 0,2-3-36 16,-2 4-191-16,-6 1 92 0,8 0 61 16</inkml:trace>
  <inkml:trace contextRef="#ctx0" brushRef="#br0" timeOffset="24472.0117">12310 17960 51 0,'17'-2'91'0,"0"-4"-1"0,5-1-9 16,0-1-2-16,2-5-7 0,7 0 1 15,1-3-9-15,2 0-9 0,-2-1-3 0,5-3-1 16,-5 5-10-16,1-3-4 0,-4 3-3 16,0 0-4-16,-5 3-3 0,-3 5-4 15,1-2 1-15,-8-1-9 0,1 6-6 16,0-3-2-16,-3 1-6 0,-1 0-9 0,-1 0-4 15,-3 5-5-15,0 1-1 0,1 0-8 16,-8 0-5-16,4 6-7 0,-4-6-4 16,-4 14-4-16,-2-6-1 0,-3 5 1 0,-4 7 0 15,-2-5 2-15,-1 7 5 0,-8 3 5 16,3 2 3-16,-2-1 8 0,-3 5 4 16,1-2 10-16,3 1 2 0,2-7 6 0,3 6 3 15,0-3 4-15,4-5-1 0,3 1 9 16,0-8 5-16,2 4 3 0,6-9 6 15,0 3-2-15,4-5 3 0,0-1-3 16,4 0 0-16,4-4 1 0,0-2 1 0,5-2-5 16,2-2 6-16,0-2-5 0,5 2-4 15,2-5-1-15,2 1-3 0,-3 0 1 16,3 1 0-16,-2-5-6 0,2 5 1 0,-3 0-8 16,3-2-2-16,-3 1-6 15,0 1-4-15,-2 0-9 0,-3 1-11 0,0 0-13 16,0-1-18-16,-2 1-186 0,-1-2 84 15,2 7 54-15</inkml:trace>
</inkml:ink>
</file>

<file path=ppt/ink/ink1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5T06:42:58.250"/>
    </inkml:context>
    <inkml:brush xml:id="br0">
      <inkml:brushProperty name="width" value="0.05292" units="cm"/>
      <inkml:brushProperty name="height" value="0.05292" units="cm"/>
      <inkml:brushProperty name="color" value="#FF0000"/>
    </inkml:brush>
  </inkml:definitions>
  <inkml:trace contextRef="#ctx0" brushRef="#br0">11605 14491 36 0,'0'6'72'0,"0"-6"0"15,0 0-9-15,0 7-6 0,0-7 0 0,0 0-10 16,0 0-3-16,-2 4-4 0,2-4-6 16,0 0-2-16,0 0-4 0,-2 4-5 0,2-4-5 15,0 0-3-15,0 0-8 0,0 0-5 16,0 0-10-16,2 6-11 0,-2-6-14 15,0 0-167-15,0 0 68 0,0 0 45 16</inkml:trace>
  <inkml:trace contextRef="#ctx0" brushRef="#br0" timeOffset="3046.6344">15024 11811 2 0,'-4'7'6'0,"2"1"-2"0,2-1-9 0,-2 1 2 15,2 2 1-15</inkml:trace>
  <inkml:trace contextRef="#ctx0" brushRef="#br0" timeOffset="8540.5449">29203 5957 94 0,'17'-6'106'0,"-2"0"-5"0,-2 3-12 16,-3-1 4-16,-2 2 2 0,-2-2-3 16,2 2 4-16,-8 2-5 0,8-4-5 15,-8 4-7-15,0 0-7 0,0 0 3 16,-47 6 0-16,7 4-1 0,-15 1-3 0,-31 8 0 16,-13 1-4-16,-16 8-3 0,-6-1-8 15,2 3 1-15,5-4-4 0,21 1-1 16,6-4 2-16,5 0-4 0,5-2-3 0,24-2-11 15,11-4-2-15,12 1-4 0,11-2-2 16,7 4 0-16,7-3-7 0,10 2 2 16,5 0-2-16,11 4-1 0,9 0 11 0,10 3 0 15,3-1-6-15,20 7-5 0,-13-6-6 16,12 2 1-16,-11 1-8 0,-9-4-3 16,-5 2 1-16,-4 3-1 0,-7 3 0 15,-10-1-2-15,-9 3 2 0,-9 3 0 0,-11 6-1 16,-21 20-1-16,-11-4 4 0,-10-1-3 15,-16 5 2-15,7-12 7 0,1-2 4 16,-3-6 5-16,7-4 5 0,6-3 2 16,11-9-7-16,12-4 0 0,7-6 2 0,8-1 0 15,8 1 2-15,10-5-3 0,7 2 0 16,7-1-2-16,12 1-2 0,10-3 0 0,9 0-5 16,10-1 3-16,1-2-5 0,24 2-2 15,-11-3 2-15,-7-1-1 0,-2 0-4 16,-1-3 1-16,-3 2-1 0,-8-3-9 0,-7 4-8 15,-6-5-11-15,-3 1-11 0,-5 4-13 16,-8-5-9-16,0 2-25 0,-5 2-29 16,-7-1-41-16,-4-2-35 0,-1 3-530 0,-5-4 243 15,2 5 161-15</inkml:trace>
  <inkml:trace contextRef="#ctx0" brushRef="#br0" timeOffset="9127.2039">29207 7025 140 0,'-23'16'155'0,"12"-7"-8"0,1 4-12 16,-2 6-11-16,-2 1-12 0,2 0-8 0,1 0-14 15,3 1-6-15,-1 0-4 0,3-2-13 16,1-3-1-16,3 1-2 0,2-3 1 15,5-1-2-15,-1 1-8 0,7-5 3 0,-1-3-8 16,5-2-6-16,4-4 0 0,0-2-8 16,1-2-3-16,5-4-3 0,-2 0-8 15,4-3 2-15,1-2-2 0,-3 1-2 0,1 2-3 16,-6 1-3-16,2 0-1 0,-5 3-3 16,-2 2-1-16,0 3 2 0,-3 2-2 15,-1 5-1-15,0-1-3 0,-1 6 3 16,0 0 0-16,2 0-3 0,0 1 1 0,-2-1-1 15,5 1 2-15,0-1 7 0,2-1 2 16,0-3 3-16,2 1 2 0,0-4 6 16,2-4-2-16,2 0 3 0,3-4 2 15,-3-4-1-15,-2 0-3 0,2-5-3 0,-3 2 0 16,-2-4-4-16,0-3 0 0,-3 0-3 16,-3-2 2-16,-1 1-3 0,0-2-1 0,-5 4 1 15,0 2-3-15,0 0-1 0,-2 1-5 16,3 3 0-16,0 1-13 0,-3 2-4 15,2 1-6-15,2 3-3 0,3 1-4 16,4 2-7-16,-2 1-1 0,5 2 2 0,0 0 0 16,0 4 1-16,2 0 3 0,1 4 0 15,-2 1 6-15,-2 0 0 0,-1 3 5 16,0 3 0-16,-6-2-1 0,1 4 4 16,-3 0 4-16,0 0-1 0,-1 2 0 0,-2-2 2 15,-1-2-10-15,0 2-13 0,0-3-11 16,0 1-35-16,0 0-27 0,0-4-22 0,3-1-33 15,-2-3-365-15,1 3 178 0,2-6 117 16</inkml:trace>
  <inkml:trace contextRef="#ctx0" brushRef="#br0" timeOffset="9868.2968">30589 6957 62 0,'18'0'137'0,"-4"4"-3"15,3-1-19-15,-2 5-6 0,2 2-13 16,-5-1-6-16,4 6-11 0,-6 4-5 16,-4-2-7-16,-2 2-12 0,-1 1-1 0,-6 1-8 15,1-1 5-15,-2-2-13 0,0 1 1 16,-2-2 0-16,2-2 2 0,2-2 5 15,0-1 9-15,0-3 5 0,2-1-6 0,2-6-4 16,-2-2-3-16,0 0-1 0,18-6-1 16,-7-1 0-16,4-4-1 0,2-1-3 15,-1-2-3-15,2-3 0 0,4-2 2 0,-2-2 4 16,1 0 3-16,-4 2-2 0,0 3 7 16,-5 3 8-16,2-2 2 0,-4 5-3 15,-2 0-6-15,1-1-3 0,-3 7-8 16,-2-1-6-16,-4 5-3 0,0 0-3 0,0 0-2 15,-4 18-4-15,0-6 0 0,2 1-4 16,0 1 1-16,2 2-5 0,0-1 0 16,4 2-2-16,0-2-3 0,2 3-2 0,3-5 1 15,2 0-1-15,1-2-2 0,8 1 0 16,-6-3-2-16,5-3 1 0,2-2-1 16,2-3 1-16,1-1-2 0,2-1 0 0,-1 0-1 15,0-5-1-15,0 0 2 0,-1-2 0 16,-1 1-2-16,-4-1 1 0,-2-2 0 15,-1 3 2-15,-2-1 2 0,-2 2-3 16,-1-1-2-16,0 1 0 0,-3 3-3 0,1-2-2 16,-3 4 1-16,-6 1 2 0,10 3-2 15,-6 3 1-15,1 0 2 0,2 1-2 16,-1 5 2-16,0-3 0 0,2 5-3 0,1-3-12 16,-3 3-20-16,5-4-21 0,-3 2-26 15,1-1-30-15,3 0-25 0,1-2-21 16,0-4-14-16,-3 1-30 0,1-4-448 15,2 1 221-15,-3-6 146 0</inkml:trace>
  <inkml:trace contextRef="#ctx0" brushRef="#br0" timeOffset="10111.1572">31480 6829 23 0,'0'0'101'0,"-10"5"-1"15,10-5-5-15,-4 4-3 0,4-4 4 0,4 10 8 16,-4-10-9-16,10 5-2 0,-3-4 4 16,2-1-5-16,-9 0-3 0,18-6 1 0,-9 2 1 15,0-4-3-15,-3 0-9 0,-2-3-9 16,0 3-9-16,-6-4-4 0,0 0-9 16,-4 0-8-16,-2 2-13 0,-6-2-23 15,2 3-37-15,-7-1-33 0,0 5-33 0,-6-4-45 16,-3 4-329-16,0-3 161 0,-5 0 106 15</inkml:trace>
  <inkml:trace contextRef="#ctx0" brushRef="#br0" timeOffset="11159.9205">26447 6103 102 0,'5'-28'143'0,"-3"1"-9"15,0 2-11-15,-2 2-5 0,-2 2-10 16,0 2-5-16,-3 1-6 0,-1 0-3 0,-1 1-4 15,-3 2-1-15,-2 1-5 16,-2 5-5-16,-2 5-2 0,-3 4 4 0,-5 8 5 16,-4 7 2-16,-3 10 1 0,-1 9 0 15,-6 23-4-15,4 6-5 0,7 9-1 0,1 5-1 16,8 7-12-16,0 2-2 16,8 7-8-16,-1 0 1 0,3 1-8 0,2-1-4 15,-1-2-3-15,0-5-5 0,1-3-3 16,-2-2-2-16,0-5-7 0,-4-16-7 0,2-8-17 15,0-2-17-15,-3-6-23 0,2-10-27 16,3-1-22-16,-3-8-43 0,1-3-37 16,-3-7-33-16,0-5-484 0,-1-7 233 0,-1-3 154 15</inkml:trace>
  <inkml:trace contextRef="#ctx0" brushRef="#br0" timeOffset="11394.2319">25588 7151 108 0,'34'-24'139'0,"6"3"-1"16,3 0 0-16,26-8-4 0,9 1 6 0,5-3-6 16,20-3-4-16,6-2-3 0,1 1-5 15,2 3 1-15,-2 1-5 0,-17 6-8 0,-8 5-11 16,-5 0-4-16,-10 3-14 0,-15 2-2 16,-14 5-4-16,-7 1-3 0,-10 3-1 15,2 1-8-15,-7-1-2 0,1 2-7 16,-6 0-9-16,-4 0-10 0,-1 2-24 0,-3-1-31 15,1 1-34-15,-7 2-40 0,8-4-37 16,-4 3-48-16,-4 1-510 0,11-5 235 16,-7-1 154-16</inkml:trace>
  <inkml:trace contextRef="#ctx0" brushRef="#br0" timeOffset="11783.6347">28070 5143 120 0,'-18'-23'174'0,"0"8"-8"0,2 3-10 15,-5 7-6-15,1-3-9 0,-2 6-8 16,-6 4-6-16,-10 4-7 0,-11 11 3 15,-21 18 5-15,-17 18 0 0,-6 13 0 0,0 15 1 16,-4 9-3-16,-22 33-3 0,5 4-1 16,8 12-3-16,11 7 0 0,8 9-9 15,8 9-9-15,12 7-4 0,16-30-6 0,9 3-6 16,8 4-6-16,11 0-2 0,10 0-6 16,11 0-9-16,10-4-3 0,10-7-5 15,8-6-7-15,11-13-5 0,9-11-6 0,5-13-17 16,7-9-17-16,-2-12-18 0,-3-18-14 15,5-8-14-15,1-5-7 0,4-6-22 16,1-10-38-16,-9-7-45 0,-5-6-44 0,1-4-37 16,-4-7-663-16,-1-2 306 0,6-8 202 15</inkml:trace>
  <inkml:trace contextRef="#ctx0" brushRef="#br0" timeOffset="12464.8914">31350 5353 62 0,'16'-5'111'15,"12"4"-10"-15,5-1 2 0,8 4-1 0,5 4-7 16,9 2 3-16,22 10-4 0,-3 6 2 16,0 1 1-16,0 7-2 0,-2 4-1 15,0 7 0-15,10 15 2 0,-7 6 1 16,-7 7-1-16,-9 11 7 0,-9 7 0 0,-5 11-5 16,-13 6-9-16,-7 7-4 0,-6 10 7 15,-8 3-6-15,-9 1 1 0,-7 2-4 16,-3-3-3-16,-7-5-2 0,-2-1 7 0,-3-3-14 15,-8 2-11-15,-2-5 0 0,-9-1-6 16,-5-2-4-16,-7-5-3 0,-6-5-6 16,-8-8-2-16,-3-7-5 0,-4-8-3 0,-2-7-5 15,2-8-2-15,11-16-8 0,3-5-16 16,1-4-33-16,11-9-41 0,8-7-53 16,6-4-56-16,1-5-68 0,-4-3-594 15,5-7 287-15,-1 0 190 0</inkml:trace>
  <inkml:trace contextRef="#ctx0" brushRef="#br0" timeOffset="13815.7">13245 13068 1 0,'22'53'7'0,"-2"-3"1"0,12 7-1 16,3 2 0-16,1-2 2 0,4 4-4 16,5-4 0-16,1-1 1 0,3-3-2 15,1 0 2-15,5 0 1 0,3-3-1 16,5-3-2-16,2-2 1 0,7-3 1 0,3-6 0 15,0-2-1-15,4-6-3 0,-1-1 2 16,5-5 1-16,0-8-2 0,-3-2-1 0,-10-5-2 16,-10-2 0-16,-2-8-2 0,1 1-2 15,1-5 0-15,-3-3-2 0,-2 0 0 16,0-5-3-16,15-6 2 0,-3-4-21 16,-3-3 9-16</inkml:trace>
  <inkml:trace contextRef="#ctx0" brushRef="#br0" timeOffset="13835.6464">15307 13846 56 0,'51'-35'-20'15,"-9"4"7"-15</inkml:trace>
  <inkml:trace contextRef="#ctx0" brushRef="#br0" timeOffset="13858.9412">15513 13679 39 0,'38'-42'-2'0,"-9"5"0"0,-1-2-10 0</inkml:trace>
  <inkml:trace contextRef="#ctx0" brushRef="#br0" timeOffset="13901.7494">15688 13430 29 0,'29'-55'0'0,"-5"5"-2"16,4-9 0-16,-1 1 0 0,1-6 1 16,0-1-7-16,-1-5 3 0</inkml:trace>
  <inkml:trace contextRef="#ctx0" brushRef="#br0" timeOffset="14268.322">15947 12830 16 0,'23'-66'7'0,"2"-4"4"0,-2 2 1 16,-1-2 1-16,-4-1 1 0,-2 1 3 16,-2-1-3-16,-3 12 5 0,-5 4-3 15,0 2 5-15,-2-2 2 0,-1 5-1 0,-3 2 1 16,-5-4 3-16,1 1 0 0,-4 0-2 15,-3-1-2-15,-3 3 8 0,-8-14-7 16,-6 2 1-16,-3 5 0 0,-3 1-2 0,-4 4-2 16,-6 1-1-16,-5 6 1 0,-2-1-5 15,-1 2 0-15,-4 4-1 0,1 3-1 16,-2 3 1-16,-2 2 0 0,8 8 2 16,4 2-1-16,1 4 0 0,-3 3 3 0,0 2 0 15,-1 1-3-15,-1 1 0 0,7 4 0 0,-3 3-6 16,1-1 1-16,-1 4 3 0,3 0-3 15,1 2-1-15,1 2-1 0,0 0 6 16,1 1-12-16,3 3 5 0,0 1 1 16,2 0-2-16,-1 3-1 0,4 0 3 0,-1 1-7 15,0 0 2-15,2 1-1 0,3-1 1 16,-1 0-2-16,2 4 1 0,6-7 0 16,-2 3 2-16,5-1-3 0,-1-1 0 0,0 1 3 15,5-2-5-15,2-1 1 0,1-2 0 16,-1 2-2-16,3 2-8 0,-2-3-3 15,4 0-10-15,0 4-11 0,4-5-12 16,-2 4-12-16,1-3-169 0,3 2 77 0,2 1 51 16</inkml:trace>
  <inkml:trace contextRef="#ctx0" brushRef="#br0" timeOffset="25267.7881">16287 17208 4 0,'0'0'6'0,"-8"-6"-2"15,8 6 0-15,0 0-1 0,0 0 1 16,0 0 1-16,0 0-2 0,0 0-3 0,0 0 2 16,0 0-1-16,0 0 2 0,0 0-3 15,0 0 1-15,0 0 0 0,0 0-1 16,0 0 5-16,0 0-5 0,0 0 0 16,0 0 0-16,0 0 0 0,0 0-2 0,0 0 4 15,0 0-2-15,0 0 2 0,0 0-4 16,0 0 1-16,0 0 1 0,0 0-3 0,0 0 1 15,0 0-1-15,0 0 1 16,0 0 2-16,0 0-12 0,0 0 4 0,0 0 2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2T05:23:31.018"/>
    </inkml:context>
    <inkml:brush xml:id="br0">
      <inkml:brushProperty name="width" value="0.05292" units="cm"/>
      <inkml:brushProperty name="height" value="0.05292" units="cm"/>
      <inkml:brushProperty name="color" value="#FF0000"/>
    </inkml:brush>
  </inkml:definitions>
  <inkml:trace contextRef="#ctx0" brushRef="#br0">20502 1545 92 0,'-4'-6'160'0,"1"0"-12"15,1 3-7-15,-2-1-10 0,4 4-15 16,-5-6-10-16,5 6-11 0,-6-1-7 16,6 1-9-16,-4 11 3 0,0 4 6 15,0 10 4-15,-3 14 4 0,-3 15 5 0,-6 24 0 16,2 11 3-16,-5 25-4 0,-2-1 1 15,2 5-4-15,-1 3-3 0,4 0-6 0,4 1-6 16,-2 0-7-16,8-19-3 0,0-2-9 16,4 3-3-16,0-8-5 0,-1-1-4 15,6-2-3-15,-1-1-5 0,2-3-2 16,-2-3-2-16,0-2-6 0,0-4-5 0,0-12-1 16,-2-8 0-16,2-4-4 0,-4 0 0 15,2-10-4-15,2-2-2 0,-4-5-5 0,2-6-13 16,0-3-10-16,0-5-22 0,-2-4-19 15,2-4-31-15,-2-7-39 0,0-7-30 16,2-3-54-16,0 0-637 0,-6-32 287 16,4 1 189-16</inkml:trace>
  <inkml:trace contextRef="#ctx0" brushRef="#br0" timeOffset="690.0099">20593 1412 6 0,'-4'-10'115'0,"-1"2"2"15,3 1-12-15,-2-1-7 0,-1 2-1 16,1 0 0-16,2 1-7 0,-2 0-7 16,0-1 1-16,-1 1-7 0,3 0-8 15,2 5-5-15,-6-6-6 0,4 3-8 0,2 3-7 16,-4-5-1-16,4 5-3 0,0 0-3 16,0 0 1-16,14-6 10 0,8 9 14 0,15-6 1 15,27 3-3-15,38-1 0 0,37 0-4 16,25-7-6-16,15 2-5 0,14 0-4 15,8-4 0-15,55 3 18 0,9-5-9 0,4-1-3 16,0 1 1-16,-9-3-1 0,-13 0-5 16,-5 3 3-16,-46 3-8 0,-2-2-1 15,-8-1 0-15,-15 3 0 0,-17-2-1 16,-11-1-2-16,-36 5 4 0,-10-4 4 0,-4 3 2 16,-6-3 0-16,-16 4 0 0,-13 0 0 15,2-1-9-15,-5-2 7 0,-4 3-1 16,-5 1-6-16,-3 0-2 0,-3 0-2 0,-2 1-1 15,-7 1-4-15,-1 2-1 0,0 0-8 16,-5 2 1-16,-1 2-3 0,-1 4 0 16,0 2 2-16,0 2 2 0,1 9 3 0,-1 6 2 15,0 12 7-15,5 22 11 0,-1 10 9 16,-1 10-4-16,-1 28 4 0,-2 2 0 16,-6 6 3-16,-4 14-7 0,-2-3 15 15,-5 6 9-15,-6 4-6 0,-2 2-2 0,-6-2-1 16,-1 0-4-16,-4-2 0 0,-2-9-6 15,3-5 1-15,1-26-7 0,0 0-1 0,1-4-4 16,4-5-4-16,0-5-1 0,-1-2-3 16,2-15-2-16,3-9-5 0,0-10-7 15,0-2-27-15,0-4-31 0,0-7-34 16,0-3-32-16,0-4-41 0,0-5-59 0,-2 1-57 16,-5-5-56-16,-4-5-743 0,0-3 362 15,-5-3 238-15</inkml:trace>
  <inkml:trace contextRef="#ctx0" brushRef="#br0" timeOffset="1557.9119">20762 4059 79 0,'0'0'85'16,"0"0"-2"-16,-8 2-6 0,8-2 0 0,0 0-8 15,-11 2-3-15,11-2-7 0,-13 2-7 16,5 0-2-16,-5 0-8 0,0 2-1 16,-4 0-11-16,-4-1 2 0,0 3-4 15,-5 1 0-15,1-1 0 0,-2 2-2 0,-3-1 3 16,3 3-1-16,-3-2-1 0,3-1-3 16,-1 2-6-16,4 0 3 0,1-2 5 0,2-1 1 15,4 2-6-15,-1-2 0 0,2-4 5 16,4 4 1-16,-1-3 5 0,4 0 4 15,3 2 11-15,2-2 7 0,4-3 5 0,10 5-3 16,3-5-1-16,8-1-5 0,11 0 0 16,13-4-4-16,37-4 1 0,13-4-1 15,39-3 1-15,3-5-2 0,14 0-2 16,13 0-2-16,14-2-4 0,6 0 1 0,41-3-2 16,2-1-1-16,-1 2-4 0,-36 9-5 15,47-6 2-15,-44 7-5 0,-3 0-3 16,1 2-1-16,-4-1 0 0,-1 1-2 0,2-1-4 15,-4 3-2-15,-4-1 0 0,-7 3-1 16,-7 1-2-16,-7 3-1 0,-9 2 0 0,-7-2 0 16,-24 4-1-16,-2-1-1 0,-3 2 1 15,0-3 0-15,2 3 3 0,-5-2 2 16,-6 4-3-16,0-4 1 0,-10 2-3 16,-4 0 2-16,-17 0 1 0,-13 0-2 0,-2 0 2 15,1-1 0-15,-9 2 1 0,-5-2-1 16,1 2 2-16,-9-1 0 0,-4 0 2 0,-3 2 6 15,-1-4 2-15,-4 2 3 16,-6 0 1-16,1 0-2 0,-1-1-1 0,-6 1-1 16,2 0-4-16,-4 0 2 0,0 0-5 15,-1 0 0-15,0-3-4 0,-3 2-21 0,1-5-41 16,-5 3-52-16,-2-3-43 0,-4-3-56 16,-2 1-572-16,-7-3 263 0,-8-2 175 15</inkml:trace>
  <inkml:trace contextRef="#ctx0" brushRef="#br0" timeOffset="2668.876">19882 1421 137 0,'0'-6'145'15,"0"0"-4"-15,0 6-18 0,0-7-10 0,0 7-8 16,0-8-11-16,0 8-14 0,-3-4-4 16,3 4-9-16,0 0 0 0,0 0-9 15,3 18-3-15,-3-9-2 0,0 2-3 16,0 3-12-16,2 2 1 0,-2 3-4 0,0 0 3 15,2 1-3-15,-2 2-2 0,2-2-4 16,0 1-3-16,-2 0-1 0,2 0-11 0,-2 0 4 16,2 0-4-16,-2-2 2 0,2 0-16 15,0 0-34-15,0-1-41 0,0-2-43 16,-2 1-391-16,4-1 173 16,-4-3 114-16</inkml:trace>
  <inkml:trace contextRef="#ctx0" brushRef="#br0" timeOffset="3070.0261">19837 2166 55 0,'-6'-6'182'0,"2"3"-19"0,-1-3-17 15,5 0-15-15,0-1-13 0,2 1-17 16,3-2-11-16,1 0-4 0,2 2-10 0,-1 3-5 16,1-3-8-16,0 1-2 0,1 4-11 15,2 0-4-15,-5 1-6 0,-6 0-4 16,14 8-1-16,-7 0-5 0,-4 3-1 16,-1 3-4-16,-2 3 1 0,-2 2-6 0,-1-2-1 15,-2 1 2-15,3-1-5 0,-4-2 1 16,4 0-2-16,-2 1 0 0,2-3-3 15,0-1 4-15,0-2-2 0,2 0 2 0,2 0 4 16,0-1 8-16,4-1 1 0,4 2 0 16,4-4-2-16,-2 0-1 0,5-3-3 15,0-2-4-15,0 3 0 0,0-2-8 0,-2 1-15 16,-1-2-20-16,-1-1-34 0,0 2-26 16,-2 0-42-16,-3 0-39 0,0 0-383 15,-4 1 186-15,-4 3 123 0</inkml:trace>
  <inkml:trace contextRef="#ctx0" brushRef="#br0" timeOffset="3441.4155">19890 2716 22 0,'0'0'176'0,"0"0"-14"16,0 0-21-16,0 0-11 0,10-17-14 15,-6 13-10-15,-4 4-11 0,7-4-8 0,-7 4-15 16,7-3-3-16,-3 1-13 0,-4 2-4 16,0 0-9-16,8-3 0 0,-8 3-8 15,0 0-5-15,0 0-2 0,10 8-8 0,-7-4 2 16,-3 2-1-16,4 0 1 0,-2 1-8 16,2 0 2-16,-2-1-4 0,3 2 1 15,1 1-12-15,1-1 0 0,-3 3 10 16,4-3-2-16,0 2-1 0,4 0-11 0,-4-1 9 15,0 3-2-15,0-3 0 0,1 1 4 16,-3-3-1-16,1 3-1 0,-3-1-1 0,0 1 0 16,-2-1-8-16,-4 1 8 0,0 0-4 15,-2 4 3-15,-5-1 4 0,-2 2-3 16,1-5-7-16,-2 2 2 0,0-2-30 16,0 2-43-16,0-3-47 0,-1 0-380 0,4-2 170 15,-1 2 112-15</inkml:trace>
  <inkml:trace contextRef="#ctx0" brushRef="#br0" timeOffset="3653.0171">19852 3452 12 0,'0'0'176'0,"-2"3"-20"0,2-3-16 16,0 0-25-16,0 0-23 0,0 0-33 16,0 6-35-16,0-6-36 0,0 0-46 15,0 0-182-15,0 0 82 0,0 0 53 0</inkml:trace>
  <inkml:trace contextRef="#ctx0" brushRef="#br0" timeOffset="3832.7671">19809 3735 136 0,'0'0'146'0,"2"4"-10"16,-2-4-16-16,2 3-26 0,-2-3-22 0,0 0-46 15,0 6-44-15,0-6-49 0,0 0-153 16,0 9 75-16,0-9 49 0</inkml:trace>
  <inkml:trace contextRef="#ctx0" brushRef="#br0" timeOffset="3989.7537">19526 4219 2 0,'0'0'120'16,"-4"6"-12"-16,4-6-17 0,-4 4-22 15,4-4-40-15,0 0-52 0,0 0-112 16,0 0 46-16,0 0 30 0</inkml:trace>
  <inkml:trace contextRef="#ctx0" brushRef="#br0" timeOffset="4196.8985">19415 4009 134 0,'0'0'142'0,"0"0"-14"0,-14 8-6 0,10 0-14 16,-2 4-12-16,-1 3-9 0,2 0-3 15,1 2-8-15,0 2-9 0,2 2-9 0,-2 0-8 16,2 0-5-16,2-2-22 0,0 2-34 16,0-2-27-16,4-4-34 0,-2 2-33 15,2-3-233-15,2-5 114 0,4-3 77 0</inkml:trace>
  <inkml:trace contextRef="#ctx0" brushRef="#br0" timeOffset="4862.0318">19678 4170 102 0,'6'3'100'0,"0"2"-1"0,4-1-10 16,-2-2-3-16,2-1-9 0,1 0-3 15,-2-1-3-15,1 0-14 0,1-1-7 0,-3 0-2 16,0-5-5-16,-1-1 1 0,-3 0-8 16,-4-3-5-16,0 1-2 0,-4-1-3 15,-3-4-2-15,-1 4-2 0,0-2-5 0,-3 1 0 16,3 0-1-16,-1-1-5 0,2 3-1 16,1-1 5-16,2 1-17 0,2-3 0 15,4 3-1-15,2 2-3 0,2-1 1 0,3 2-3 16,-2-1-2-16,1 3 8 0,3-1 0 15,-1 5 0-15,0-1-4 0,2 1 4 0,-2 1-1 16,0 4 0-16,3-1 0 16,-2 0 1-16,-3 0 7 0,5 4-10 0,-3-2 0 15,1 1 2-15,0-3 4 0,-3 2-6 16,2-2 2-16,0 0 1 0,-2-1-4 0,0 1 3 16,0 0 0-16,-1-2 0 0,-1-2 0 15,-6 0-1-15,0 0-3 0,11-6-1 16,-11 6 1-16,0-11 5 0,-2 7 1 15,0-4-2-15,0 3 1 0,2 0 8 0,-3-1-3 16,1-2 11-16,2 2-12 0,0 1 3 16,0-1-1-16,0 6 1 0,7-11-3 15,-1 8 3-15,1-1-2 0,1 1-2 0,0 0 6 16,0 2-8-16,4 1-1 16,-4 0 4-16,2 0-4 0,1 4 2 0,-2-2 4 15,-1-1-5-15,3 3 0 0,-3-1-1 16,0 1 7-16,1 3-3 0,0-3 1 0,-1-1-4 15,0 1 2-15,3-1 2 0,-2 0-3 16,1-2 0-16,-2 1 5 0,1-2-4 16,-1 0 6-16,-8 0-5 0,15-3 4 0,-8-1 9 15,-3 2 10-15,0-3 2 0,-4-1 2 16,0-1-1-16,0 0-1 0,-4 0 0 16,0-4-11-16,-3 4 4 0,1-3-4 0,-5 1-3 15,3 2-6-15,1-1 2 0,-1 1-1 16,0 1-6-16,-1 0-9 0,2-2-20 15,-1 3-31-15,2-3-43 0,-2 2-317 0,1 0 142 16,0 1 94-16</inkml:trace>
  <inkml:trace contextRef="#ctx0" brushRef="#br0" timeOffset="5876.525">21403 377 118 0,'-4'-4'126'15,"2"0"-8"-15,2 4-20 0,0 0-12 16,0 0-10-16,-15 12 4 0,11-3-21 16,-2 6-1-16,1 3 5 0,-1 1-4 15,1 3-7-15,-1 3-7 0,4 0-4 0,-4 0 6 16,2-1-11-16,2 1 0 0,-2-2 2 16,0-4-11-16,0 0 9 0,2-1-15 0,-2-3 5 15,4-3 15-15,-2-1 21 0,0 1 19 16,0-3 8-16,0-6-4 0,2-3-8 15,0 0-12-15,0 0-4 0,-10-21-6 0,8 7-8 16,-3-9-4-16,1 1-6 0,0-4-3 16,-1-3-8-16,3-2 1 0,-2 3-5 15,2-1-1-15,2 0-2 0,0 0-2 16,0 4-1-16,2-2-4 0,0 4 3 16,0-2-2-16,5 3-2 0,-1 1-3 0,1-1-4 15,3 6-8-15,2-2-11 0,2 3-10 16,-4 5-14-16,5 1-20 0,-2 3-3 0,3 2-13 15,-3 4-17-15,2 0-18 0,0 6-19 16,-5 0-25-16,1 3-380 0,-5 3 181 16,-1 2 120-16</inkml:trace>
  <inkml:trace contextRef="#ctx0" brushRef="#br0" timeOffset="6013.5046">21363 558 6 0,'17'-4'58'0,"2"0"-10"0,7-1-24 0,-2-1-28 16,4 0-41-16,0 0 15 0,-1 3 10 15</inkml:trace>
  <inkml:trace contextRef="#ctx0" brushRef="#br0" timeOffset="6260.4025">21841 495 50 0,'6'-3'58'16,"-1"-1"0"-16,-3-1-1 0,-2 5-8 0,5-3-3 16,-5 3-4-16,0 0-2 0,0 0-10 15,-24 6 1-15,14 2-5 0,-1 0-2 16,0 4-1-16,1 0-2 0,3 1-3 15,1-2-1-15,2 2-2 0,2 1-3 0,6-1-8 16,2 0-10-16,7-1-17 0,1-4-18 16,8 0-147-16,4-1 64 0,3-6 42 15</inkml:trace>
  <inkml:trace contextRef="#ctx0" brushRef="#br0" timeOffset="7028.8828">22255 542 18 0,'6'-11'36'15,"-4"0"6"-15,-6 4 3 0,2-1 4 0,-6 2-3 16,-2 2 1-16,0 1-4 0,-3 0 3 15,0 2-4-15,-2 1 3 0,-1 4-10 16,0-1 3-16,0 3-7 0,1-1-4 16,2 3-3-16,1 2 0 0,-1-1 2 0,5 0-5 15,1-1 0-15,0 2 0 0,3-3-1 16,0 1 2-16,2 0-5 0,2-3 13 16,0 1-10-16,0-6 3 0,2 8-8 0,-2-8 3 15,8 0-4-15,-8 0 1 0,14 0-2 16,-14 0-2-16,0 0-3 0,16-2 3 15,-9 0-3-15,-7 2-4 0,14 0-4 16,-7 0-2-16,-7 0 0 0,19 2 0 0,-11 0-3 16,5-1 5-16,0 4 0 0,2-4-1 15,1 1 0-15,2 0 3 0,-2-2-2 16,4-2-1-16,0 0 1 0,0-4 4 0,1-1 0 16,1-2 3-16,-4-5 2 0,1-1 2 15,-2-1-4-15,0-5 3 0,0-1-4 16,-2-6 0-16,-1 1-5 0,0-4 1 0,-4 1 2 15,-4 3 6-15,3 2-4 0,-5 2 2 16,2 3 2-16,-4 2-1 0,2 3-2 16,1 2-1-16,-3 1 1 0,0 5-3 15,0 5-2-15,-2 2 0 0,0 0 4 0,-4 17 1 16,4-4-1-16,-2 0 0 0,2 4 4 16,2 3-5-16,-2-1-3 0,2 0 4 15,-2 2-2-15,2-2 0 0,1 2 5 0,-1-4-3 16,-2-3-4-16,2 3 4 0,0-7 2 15,0 2 4-15,0-2 0 0,2-1 5 16,-2-2 3-16,0-1 0 0,2-2-4 16,0-2 1-16,-4-2 1 0,16-2-7 0,-16 2 6 15,19-4-13-15,-9 3 7 0,1-1-9 16,0-1-4-16,-1 2 2 0,-2 1 2 0,4 0-1 16,-2 1-6-16,0 2 0 0,3 0 1 15,0 3 2-15,-1 2 2 0,3 0-1 16,0-3 2-16,2 5-1 0,-3-4 1 15,2 1 2-15,-4-1 1 0,3 2-2 16,0-5 1-16,-4 1 4 0,1 0 0 0,-2-2 0 16,2-2 5-16,-2 0 2 0,0-2 3 0,1-2-3 15,-3 0 2-15,1-2 3 0,2 3-2 16,-3-3-7-16,-2 2 7 0,2-1-8 16,0-1 0-16,-2 2 0 0,0 0 2 15,0 0-7-15,-2 1 4 0,1 0-8 0,-5 3 0 16,6-2 2-16,-6 2-6 0,0 0 4 15,13 5 0-15,-7 0 4 0,1 4-4 16,1-1 1-16,0 2 3 0,3 1-7 16,-2 3-18-16,3-3-25 0,-2-1-29 0,1-1-34 15,2 1-343-15,0-4 154 0,-3-3 101 16</inkml:trace>
  <inkml:trace contextRef="#ctx0" brushRef="#br0" timeOffset="7502.7381">23384 539 46 0,'17'13'79'16,"-2"-2"-4"-16,-2 1-8 0,-3-4-3 15,-1-1-12-15,-2 1-5 0,-1-3-2 16,-2 0-3-16,0 0 0 0,0-1 11 15,0-2 9-15,-4-2 8 0,0 0-8 0,0 0-2 16,0 0 1-16,2-14-11 0,-4 7-4 16,2-3 5-16,-2 1-11 0,2-1 2 15,0 1-10-15,0-1 1 0,2 1-2 0,-2-1-5 16,2 3-5-16,3-1-3 0,-3 0-3 16,3 2-1-16,-1 0-1 0,2 4-8 15,0-3-1-15,3 4-1 0,-3-4 1 0,2 3 9 16,1-2-6-16,2 3-7 0,-3-4 3 15,2 4-3-15,-1 0-5 0,2-4 3 16,-3 4-1-16,0-4-3 0,1 2-5 16,-1-1 2-16,-1 1 8 0,-1-3-11 0,1 2 6 15,-3 0-1-15,0 0 3 0,-2 0-2 16,-2 4 4-16,0-5-8 0,0 5 8 16,0 0-3-16,-8-6 1 0,8 6-1 0,0 0-1 15,0 0-2-15,0 0 2 0,-15 8 4 16,15-8 0-16,-2 7 1 0,4-1 1 15,0 2 3-15,4-1-10 0,5 0-16 0,-1 2-27 16,6-5-34-16,-2 2-295 0,7-2 129 16,-2-4 85-16</inkml:trace>
  <inkml:trace contextRef="#ctx0" brushRef="#br0" timeOffset="7905.9955">24117 147 10 0,'-2'-6'160'16,"-2"2"-16"-16,2 0-17 0,2 4-14 15,-5-4-16-15,5 4-5 0,0 0-6 16,-7 19 1-16,3-1 2 0,2 3-1 0,0 5 2 16,0 5-5-16,0 8 0 0,0 5 5 15,2 2-3-15,-2 9 0 0,2-2-7 0,0 1-7 16,0 1-6-16,0-1-5 0,2-3-3 16,2 0-10-16,-2-9 1 0,2 2-6 15,-2-5-4-15,3 3-4 0,-3-7-4 16,2-6 0-16,-1 0-5 0,-1-5-2 0,0-1-2 15,0-6-1-15,0 1-2 0,0-1-4 16,0-3 0-16,0-1-9 0,-2-1-11 16,0-4-21-16,2 0-32 0,0-2-32 0,-2-1-34 15,2-1-33-15,-2-4-505 0,0 0 225 16,0 0 148-16</inkml:trace>
  <inkml:trace contextRef="#ctx0" brushRef="#br0" timeOffset="9280.5736">24398 249 12 0,'-2'-4'146'0,"2"-2"-21"16,0 6-4-16,-6-5-16 0,6 5-11 0,0 0-8 16,0 0-2-16,-8 11-10 0,1 2-4 15,0 6-5-15,1 5-12 0,-4 8 1 0,1 1-3 16,-1 3-5-16,1-2-5 0,-2 1 0 15,3 0-4-15,-2-2-7 0,4-5 2 16,-2-1-2-16,2-4-3 0,2-1-6 0,0-3 0 16,0-1 0-16,0-2 1 0,0-3 2 15,1-1 8-15,1-2 1 0,0 1 7 16,2-3-6-16,0 0 0 0,4-2-1 0,5-3-7 16,1 1-1-16,6 0-4 0,0-2-7 15,5 0-10-15,3-2-3 0,1 0-5 16,6-2-9-16,-1 0 0 0,2 0-4 15,2 0-1-15,-2 1-6 0,2-3 2 0,-2-2 2 16,3 1 3-16,-3-4-10 0,-4 5 12 16,-1-7 3-16,-2 3 5 0,1-3 1 0,-7 2 9 15,0-2 5-15,-4 0 0 0,-3 3 1 16,-1 0-3-16,-3-2-1 0,-3 3-9 16,-5-1 9-16,-3 2 2 0,-1 0-6 15,-4 3 0-15,-3 1 0 0,-1 0 1 0,-6 6-1 16,2-1 3-16,-4 1-4 0,4 4 0 15,1-2 1-15,-2 1 2 0,4 1 1 16,1 2-1-16,2-3 0 0,0 1-3 0,4-2 5 16,0 0-6-16,0-1 6 0,1-2-1 15,3 2-1-15,2-5 4 0,2 7-5 16,-2-7 0-16,9 5-1 16,-9-5 1-16,10 0-17 0,-2 0 11 0,-8 0 2 0,14 0-7 15,-14 0 5-15,12 0-6 0,-12 0-3 16,11 0-1-16,-11 0 5 0,8 1-4 15,-8-1 4-15,13 1 4 0,-2-1-5 0,-3 0 6 16,2 3-5-16,4-3 5 0,-2 0 1 16,0-3 3-16,4 1 6 0,0-4 7 0,-1 0 4 15,2-5 6-15,0-2-4 0,-3 0 4 16,0-5 1-16,0 2 0 0,-3-5-3 16,2 2-3-16,-5-2 0 0,3 2 0 15,-5 2-3-15,0 2-1 0,2-1 0 0,-2 4-1 16,-2 2-5-16,0 0-2 0,0 3-4 15,0 2 0-15,-2 4 1 0,-2 1-3 16,6 11 1-16,-4-2 3 0,3 7-2 0,-1 1 5 16,1 0-5-16,1 6 2 0,0 0-1 15,3-2-2-15,-3 0-1 0,0 0-9 16,0-5-11-16,1 0-5 0,-2-2 12 0,-1-1-13 16,0-3 13-16,0-1 2 0,0-2 0 15,0-1-7-15,0-1-9 0,1-4 3 16,-5-1 1-16,13 0-7 0,-13 0-5 15,10-1 2-15,-1 1-2 0,-1-3 0 0,0 1 3 16,3 1 2-16,0-4 2 0,1 4 3 16,1-1 6-16,2-2 4 0,0 1-4 0,-3-3 5 15,3 2-1-15,-2-4 3 0,-1 3 4 16,2-3 6-16,-4-2-1 0,0 1 8 16,-1-3-4-16,0 1 2 0,-3-2 1 15,0 3 6-15,-4-2-1 0,3 3-5 0,-3 1-2 16,0-1 4-16,-2 1-3 0,2 2-1 15,-2-1-2-15,-2 1 3 0,2 6 0 16,0-8-5-16,-2 5 6 0,2 3-4 0,0-6 4 16,0 6-8-16,0 0 4 0,-2-6-6 15,2 6 13-15,2-6 0 0,-2 6-4 16,0 0 4-16,4-7-2 0,-2 1-2 0,4-2 3 16,-2 1-4-16,3-3 4 0,-2 2 2 15,1 1 1-15,-2 2 5 0,0-3 2 16,0 2 2-16,-2 2-2 0,2 1 1 0,-2-1-9 15,-2 4 0-15,0 0 0 0,0 0 3 16,2 19-2-16,-4-8 5 0,0 3-8 16,2 3 1-16,-2 2-23 0,2-1-30 15,-2 2-38-15,-2 1-397 0,0-2 163 0,-4 3 108 16</inkml:trace>
  <inkml:trace contextRef="#ctx0" brushRef="#br0" timeOffset="10004.7778">20743 964 129 0,'4'-8'124'0,"0"3"0"0,1-1 2 0,-3 0-11 16,2 0-1-16,0 3-11 0,-2-1 0 16,-2 4-8-16,4-7-12 0,-4 2-7 15,0 5-11-15,0 0-7 0,0 0-6 16,0 0-9-16,0 0-1 0,11 13-1 0,-9-5-3 16,-2 3-10-16,2 1 3 0,2 1-2 15,-2 3-4-15,3-1-2 0,-3 0-2 16,3 0 1-16,-3 2-2 0,2 0 3 15,-2-1-12-15,2-2-22 0,0 3-28 0,0-3-27 16,0 3-24-16,0-7-23 0,1 2-379 16,2-3 167-16,-1 3 111 0</inkml:trace>
  <inkml:trace contextRef="#ctx0" brushRef="#br0" timeOffset="10306.4802">21253 1040 44 0,'10'-4'86'0,"1"0"-7"0,-2 0-6 16,1 3-11-16,1-2-3 0,-1 2-2 0,0 1-13 15,0 1 0-15,-4 2-7 0,2-2-7 16,-4 5 4-16,3 0-6 0,-5-1-1 0,0 3-6 15,0 2 6-15,-2-3-2 0,2 0 3 16,-2 4-8-16,0-4 1 0,0-1-1 16,0 1 2-16,2-1-5 0,1 1 5 15,3-1 0-15,0-1-3 0,5 1-6 0,5-5-16 16,6 1-28-16,1-2-37 0,3-2-231 16,3-2 101-16,2-1 68 0</inkml:trace>
  <inkml:trace contextRef="#ctx0" brushRef="#br0" timeOffset="10706.5916">22163 921 5 0,'9'-1'51'0,"-9"1"-7"0,6-1-4 16,-6 1-3-16,0 0-7 0,0 0-1 15,0 0 0-15,10 5-6 0,-10-5-3 16,3 6 0-16,-3-6-3 0,2 8 0 0,0-5-4 16,-2 2 3-16,2 1-2 0,2 0 1 15,-2 0-4-15,2-1 1 0,3 1-1 16,0 2-1-16,-1-3 0 0,2 3-3 0,0-2 2 15,-2 1-3-15,4 1-2 0,-2-2 2 16,-2-1 0-16,0 1 1 0,1 0-3 16,-3-1 5-16,0-1 0 0,1 2 3 15,-3-3 2-15,-2 3 3 0,0-6 0 0,-5 10 0 16,-1-7-3-16,-3 2-2 0,-1-1-1 16,2-2 0-16,-3-1-5 0,0-1-7 15,11 0-20-15,-16-3-30 0,7 0-153 0,0 2 69 16,5-4 46-16</inkml:trace>
  <inkml:trace contextRef="#ctx0" brushRef="#br0" timeOffset="11023.7791">22732 896 95 0,'0'0'106'0,"0"0"-4"16,6 9-15-16,-6-3 3 0,0 0-19 15,3 1-8-15,-3-1-3 0,0 2-9 16,2-1 0-16,1 0-1 0,-1 1-9 15,2-2-5-15,0 1-13 0,2-1-22 0,0 0-7 16,5-1-11-16,-2-1-12 0,1 0-11 16,-1-2-16-16,1 0-2 0,-2-2-10 0,4 0-155 15,-12 0 76-15,18-6 50 16</inkml:trace>
  <inkml:trace contextRef="#ctx0" brushRef="#br0" timeOffset="11145.2575">22906 975 120 0,'6'-4'12'15,"-6"4"2"-15,7-2-2 0,-7 2-1 16,0 0-2-16,0 0-1 0,0 0-1 15,6 8 1-15,-6-2-1 0,2 1-1 16,-2 1 0-16,0 0 2 0,0-1-1 16,0 4-4-16,3-1-12 0,-3 0-69 0,2-1 26 15,0 2 18-15</inkml:trace>
  <inkml:trace contextRef="#ctx0" brushRef="#br0" timeOffset="11412.2955">23397 1034 26 0,'0'0'38'0,"4"4"-2"16,-4-4-5-16,-2 6-3 0,2-6-1 15,-13 5-8-15,5-5-23 0,0 2-65 0,0 0 24 16,8-2 15-16</inkml:trace>
  <inkml:trace contextRef="#ctx0" brushRef="#br0" timeOffset="11574.4918">23302 901 84 0,'0'0'83'16,"8"-6"-20"-16,-1 5-20 0,1-1-27 0,-1-1-35 15,3 0-73-15,-2 3 31 0,4-4 21 16</inkml:trace>
  <inkml:trace contextRef="#ctx0" brushRef="#br0" timeOffset="13606.9256">23677 845 17 0,'0'0'69'16,"0"0"3"-16,0 0-6 0,0 0 1 16,0 0-4-16,0 0 5 0,0 0 10 15,0 0-13-15,0 0 2 0,0 0 5 0,0 0-1 16,0 0-2-16,0 0 2 0,0 0-1 16,0 0 1-16,0 0-4 0,-6-1 1 0,6 1-3 15,0 0-4-15,0 0 3 0,0 0-4 16,0 0-6-16,0 0-6 0,0-6-4 15,0 6-7-15,0 0-7 0,0 0-8 0,0 0-4 16,0 0 0-16,-6 13 4 0,2-6-6 16,2 6-1-16,-2 2 2 0,0 0-5 15,-2 3 0-15,2-2-2 0,-3 1 1 16,3 2-1-16,0-2 1 0,-1 3-3 16,1-1 0-16,0-2-4 0,0 0-11 0,2-2-19 15,-1 0-20-15,1-1-23 0,2 0-13 16,-2-3-10-16,2-2-15 0,0 0-8 15,0-1-8-15,2 0-286 0,0-5 139 0,3 1 92 16</inkml:trace>
  <inkml:trace contextRef="#ctx0" brushRef="#br0" timeOffset="13977.59">23764 1015 56 0,'0'0'69'16,"0"0"-7"-16,0 0-2 0,0 0 3 16,0 0-5-16,8 12 1 0,-6-7 0 0,0 1-8 15,0 1-2-15,2-1 5 0,-2 1-1 16,0 1-14-16,5 0-1 0,-3 0 0 0,3-1-2 16,-3 0-5-16,4-1 9 0,-1 0-1 15,1 0 1-15,0-1 25 0,1-3-3 16,0 3 1-16,1-5 4 0,-2 0-2 15,3-2-7-15,-2-2-14 0,-1 0 10 0,0-4-9 16,-1 1-4-16,-1 0-6 0,-2-5-4 16,-2 0-11-16,1 0 7 0,-6 2-1 15,1-2-5-15,-2 3 0 0,-2-3-5 16,-1 3-1-16,-1-1-2 0,-4 2-4 16,2 1 1-16,0 1 0 0,0 2-10 0,2 0-11 15,-4 1-20-15,2 1-16 0,-3 2-18 0,5-2-16 16,-2 2-21-16,-4 0-27 0,4 0-329 15,10 0 156-15,-21 0 102 0</inkml:trace>
  <inkml:trace contextRef="#ctx0" brushRef="#br0" timeOffset="14261.5565">23297 952 43 0,'-6'0'59'16,"6"0"-4"-16,-10 2-6 0,4 0-6 15,6-2-5-15,-12 2-1 0,12-2-6 0,-8 0-6 16,8 0-15-16,-10 2-17 0,10-2-22 16,-9 2-92-16,9-2 41 0,0 0 27 15</inkml:trace>
  <inkml:trace contextRef="#ctx0" brushRef="#br0" timeOffset="14621.3684">23513 896 25 0,'0'0'108'0,"0"0"-13"0,0 0-11 15,11-1-21-15,-11 1-34 0,0 0-39 16,0 0-124-16,0 0 45 0,0 0 30 16</inkml:trace>
  <inkml:trace contextRef="#ctx0" brushRef="#br0" timeOffset="15913.4949">24293 1013 81 0,'0'0'90'15,"0"0"0"-15,0 0-20 0,0 0-5 0,0 0-3 16,0 0-8-16,0 0-11 16,0 0-4-16,0 0-1 0,0 0-2 0,8 11 3 15,-8-1 6-15,0 4 5 0,0 2-1 16,0 8 3-16,0 7 0 0,-2 6 8 15,2 9-2-15,2 9 2 0,0 27 5 0,0 2-1 16,4 4 6-16,-1-1 4 0,5 3-4 16,-1-1 0-16,-1 1-3 0,3 0 0 15,-1 1 3-15,1-6 0 0,2 3-4 0,-3 1-4 16,3-3-1-16,-2 0-5 0,1 2 2 16,-1-3 5-16,-3 1 0 0,3-2-1 15,0-1-4-15,1-4-3 0,-2-3-4 0,0-16-2 16,-2-6-2-16,0-4-6 0,3-1-3 15,-3-5-6-15,1-4 0 0,-3-5-4 16,1-1-3-16,-3-8-12 0,2 1-22 0,-2-8-24 16,-2 0-22-16,0-1-18 0,0-4-19 15,0 1-34-15,-2-5-61 0,-4 1-563 16,0-4 255-16,-6-4 168 0</inkml:trace>
</inkml:ink>
</file>

<file path=ppt/ink/ink1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34:58.940"/>
    </inkml:context>
    <inkml:brush xml:id="br0">
      <inkml:brushProperty name="width" value="0.05292" units="cm"/>
      <inkml:brushProperty name="height" value="0.05292" units="cm"/>
      <inkml:brushProperty name="color" value="#FF0000"/>
    </inkml:brush>
  </inkml:definitions>
  <inkml:trace contextRef="#ctx0" brushRef="#br0">16963 8397 11 0,'-6'-6'25'0,"-2"1"-7"0,0-1-1 0,-2 0 0 15,-3-4-2-15,-2 3-2 0,-2-4-2 16,-1-1-2-16,-4 0-1 0,-1 2-2 16,-7-5-4-16,-4-1 1 0,2-2-1 0,-6-1 0 15,-1 0 0-15,-2-2 1 0,-1 2-2 16,0-2-1-16,-1 4-1 0,-3-2 4 0,-1 0-3 15,1 4 2-15,-1 0-3 0,-2-1 2 16,0 3-1-16,2 4 1 0,3-1-2 16,2 3 1-16,-1-1-1 0,-1 2 0 15,-1 2 1-15,1 2-2 0,2 2 0 0,-1 0 2 16,1 2 0-16,3 0-2 0,-2 1 0 16,1 2 2-16,4 1-2 0,-3 1 0 15,5 0 0-15,-2 4 0 0,5-2-3 16,-1 1 1-16,2-1 1 0,1 2-2 0,1 2 3 15,4-3-1-15,-6 6-2 0,2-3-1 16,3 2-1-16,1-1 1 0,-1 2 0 0,-1 0-2 16,3 1 0-16,0 2 2 0,-3 0 2 15,5 1-1-15,0-1 1 0,0 1 4 16,-1 1-4-16,2 2 2 0,3 0-2 16,-3 0 3-16,6 3-3 0,-1 1 2 0,2 2 2 15,1 1 1-15,1 4 2 0,2-1 2 16,3 3 3-16,2 2-1 0,2 2 1 0,2 2 2 15,4 2-1-15,2 7 4 0,3 1-1 16,4 1 1-16,5 17 1 0,2-3 1 16,5 0 1-16,3-1 1 15,2-3 2-15,1-2-2 0,1-1 1 0,2-5 0 0,6-2 1 16,-2-3 0-16,5-5-3 0,1-3 3 16,7-3 5-16,-1 0-7 0,5-7-2 15,4 1-1-15,3-5 0 0,-5-7-1 16,9 3 0-16,5-3 0 0,-11-8-4 0,-5-1-3 15,2-4 2-15,2-2-2 0,-1-1-1 16,1-4 1-16,-2-2 1 0,3-2-2 0,-2-3-2 16,1-3 3-16,22-4 2 0,-5-5-6 15,-3-1 0-15,2-3-1 0,0-7 2 16,-1 1-2-16,2-6-1 0,2-4 2 16,-6-4-2-16,-2 1 3 0,-2-1-5 0,-5 0 1 15,-3-2-2-15,-5 0 2 0,-3-1-1 16,-5-1 2-16,-1 0-4 0,-5 1 3 0,-3-3-2 15,-6 6-4-15,-7 4 0 0,1-2 2 16,-6 2-1-16,0-4-3 0,-4 2 1 16,-5-3-1-16,-2 6 0 0,-5-1 8 15,-2-2-9-15,-6 2 3 0,-2-2 0 0,-7-2 2 16,-4-4-2-16,-5 4 3 0,-9-17-2 16,-7 7 2-16,-6-2 2 0,-5 2-1 0,-4 4 1 15,-2 2-1-15,-6-1 0 16,-4 5 2-16,0 4 2 0,-1 2 1 0,-1 2 2 15,-1 6 1-15,1-1 1 0,0 5-2 16,9 8 0-16,5 1-2 0,0 3 0 16,-3 3 1-16,4 1-3 0,-1 2 2 0,4 2-2 15,5 2-3-15,-3 2-1 0,5 0-6 16,0 4 1-16,1 0-13 0,9 0-6 16,1 1-97-16,3 1 43 0,3 0 27 0</inkml:trace>
  <inkml:trace contextRef="#ctx0" brushRef="#br0" timeOffset="8573.3105">25701 9178 10 0,'0'0'8'16,"0"0"-1"-16,0 0-7 0,0 0-9 16,-6-7 3-16,6 7 2 0</inkml:trace>
  <inkml:trace contextRef="#ctx0" brushRef="#br0" timeOffset="12769.6546">19377 7176 75 0,'14'-27'84'0,"-2"-3"4"0,-2-3-9 16,1 0-7-16,4-10 1 0,0-3-6 0,6-21-5 15,2-2-9-15,1-4 3 0,-1 0-4 16,5 1-2-16,-2 0-7 0,0 1-2 0,2 2 2 16,-1 5-9-16,-1 1 3 0,-5 11-12 15,-4 6 8-15,0 3-5 0,1 3-5 16,0 0 1-16,-4 6-8 0,-1 2-10 15,0 1 11-15,0 0 0 0,-3 6-1 16,1 3-9-16,0 1 6 0,-3 2 1 0,-2 1-3 16,0 4-1-16,-2 0-1 0,3 0-1 15,-2 5-6-15,-3-3 3 0,2 5-4 16,0-2-3-16,-2 1-2 0,0 2-20 0,0-1-16 16,0 3-10-16,0 0-8 0,-2 4-12 15,2-6-15-15,-2 6-242 0,0 0 111 0,0 0 73 16</inkml:trace>
  <inkml:trace contextRef="#ctx0" brushRef="#br0" timeOffset="13080.0605">19591 5473 13 0,'13'-6'47'0,"4"2"-4"0,2 2 1 15,0 1-5-15,4 1-3 0,5 3-3 0,2 3 1 16,5 3-2-16,1 3-1 0,5 5-3 16,-1 4 0-16,0 2 0 0,-4 4-1 15,1 4 4-15,-9 1-2 0,0 4 0 16,-5 4-1-16,-5 0-5 0,-6 3-2 0,-8-2-2 15,-4 0 0-15,-6-1-3 0,-4 10-2 16,-8-2-16-16,-9 10-16 0,-3-2-20 16,-4-5-20-16,9-11-138 0,-3-8 66 0,10-5 45 15</inkml:trace>
  <inkml:trace contextRef="#ctx0" brushRef="#br0" timeOffset="14428.1058">20343 3663 119 0,'0'-8'132'0,"-3"-1"-5"0,1 0-11 0,-2-5-11 16,0 0-9-16,-4-3-9 0,0 1-5 15,-4-6 5-15,0 6-22 0,-1-4 0 0,-4 4-9 16,-2 2-3-16,-5 2-11 0,-2 4-7 16,-4 3-4-16,-2 5 5 0,-6 5-11 0,-2 5-4 15,-4 5 0-15,1 2-2 16,3 7-2-16,4-1 2 0,10-1-8 0,-3 8-3 16,9-2-2-16,6-4-10 0,4-1 4 15,0-2-4-15,4-5 11 0,6 2-12 0,2-5 4 16,2-1-6-16,3-5 4 0,2-2-4 15,3-4 7-15,1-5-3 0,2-2 5 16,2-2-4-16,4-5 1 0,-2 1-2 16,0-4 1-16,0 3 3 0,0-3-3 0,-2 4-2 15,0-2 3-15,-1 3-4 0,-2 1 1 16,0 2-2-16,-1 1 5 0,2 3 2 16,0 0 0-16,-1 4-5 0,4 2 3 0,0 2-1 15,6 3 6-15,-1 3-9 0,3-2-13 16,-2 3-18-16,9-1-15 0,-4-1-11 15,0-3-20-15,-1-3-20 0,4 0-262 0,-3-7 124 16,-1-4 81-16</inkml:trace>
  <inkml:trace contextRef="#ctx0" brushRef="#br0" timeOffset="14935.3482">20736 3282 98 0,'-4'13'94'0,"0"1"-11"0,2 3-6 16,0 2-8-16,2 2-4 0,2-2-7 0,0 2-6 16,6 0 0-16,1-2-7 0,4-2-7 15,1-2 6-15,3-4-8 0,3-5-2 16,0-6 5-16,8-2-11 0,-1-7-11 16,3-7 5-16,-2-4-3 0,1-7-4 15,-3-7-3-15,-2-5 3 0,-6-4-9 0,-1-5-4 16,-4-3-2-16,-5-4 1 0,-1-2-1 15,-5 0 1-15,0 2 5 0,0 11 11 0,-2 5 5 16,0 7 4-16,-2 2-1 0,2 3-4 16,0 8-3-16,0 5-13 0,0 7 5 15,2 7 3-15,-2 0-2 0,4 17 0 16,2 3 0-16,3 11 1 0,2 5-6 0,1 10 8 16,5 0-6-16,6 16 4 0,3-1-1 15,-7-11-4-15,-3-7 6 0,-2-9 2 16,-4-2-5-16,1-4 4 0,-1-5 18 0,-3-2 5 15,-1-3 8-15,1-5-1 0,-5-4-4 16,0-3-7-16,0-3-2 0,-2-3-5 16,0 0-7-16,0-18-10 0,0 5 3 0,4-4-4 15,0 1-8-15,2-1-2 0,4-4-1 16,0 2-3-16,0 2-6 0,-2 3 6 16,3 3 1-16,2 0-1 0,-2 3-3 0,1 3-1 15,1 2 5-15,0 3-2 0,1 3 0 16,4 2-8-16,-4 0-14 0,3 5-24 15,-2-2-22-15,2 1-14 0,-5 1-20 16,2-2-309-16,-4-3 142 0,-2 1 94 0</inkml:trace>
  <inkml:trace contextRef="#ctx0" brushRef="#br0" timeOffset="15186.194">21213 2707 48 0,'2'19'62'0,"2"-13"-5"0,2 0-1 15,2 0 0-15,0-1 0 0,2-2 1 0,-2-1 2 16,3 1 3-16,-3-2-5 0,3-1-4 16,-11 0 3-16,15-4-6 0,-9 1 1 15,-2-2-10-15,0 3-3 0,-2-3-7 16,-2 5-9-16,0-6-12 0,0 6-11 0,0 0-24 15,0 0-12-15,0 0-20 0,0 0-19 16,-8 21-171-16,10-11 84 0,-2-1 55 0</inkml:trace>
  <inkml:trace contextRef="#ctx0" brushRef="#br0" timeOffset="16469.4402">21972 3148 12 0,'15'21'65'0,"0"-5"-7"0,-2-1-6 0,-5-5-1 16,3-1-3-16,-4-1 2 0,-1-3 7 16,-2 1 8-16,2 0 12 0,-2-4 3 15,0 0-12-15,-4-2-6 0,0 0-3 16,9-10-11-16,-7 3-3 0,-2-5-7 0,5-1 0 15,-3-4-18-15,0-1-13 0,2-1-10 16,2-4-10-16,1 1-16 0,1-2-5 16,2 4-9-16,2-1-10 0,0 4-6 0,2-1 0 15,2 3-7-15,1 5 9 0,-1-2 1 16,2 5 4-16,-2-2 6 0,2 1 4 16,-2 3 6-16,8-3 2 0,-3 2 5 15,-3-1 9-15,0 1 11 0,-4-1 10 0,1 1 14 16,-2 0 8-16,-2 3 13 0,-3-3 8 15,0 2 4-15,-1 0-8 0,-5 2-3 16,-2 2 0-16,0 0-4 0,0 0-8 16,0 0-1-16,0 0 0 0,-13 13-5 0,7-3-1 15,2-2-3-15,0 4 6 0,-1 1-10 16,3-1-1-16,0-2-1 0,0 0 3 0,4 2-8 16,-2-3 0-16,2-2 3 0,0 1 0 15,3-2-5-15,1-5 1 0,0 2 1 16,-6-3 1-16,15-4-7 0,-6 0 9 15,-1 0-6-15,-2 0 0 0,2 1-3 16,-1-1 2-16,0 2-1 0,-1 0 0 0,-6 2 0 16,15 0-1-16,-9 2 2 0,2 0-2 15,3 2 3-15,2-1-1 0,-1 1 2 16,4 2-1-16,2-4-2 0,1-1 1 0,3-1 3 16,-2-3-3-16,6-3 4 0,0-3 0 15,-1-4 7-15,3-6-7 0,-4-5 3 0,0-2 3 16,-1-7 2-16,-1-3-5 0,-6-4 2 15,0-4 1-15,-4 0 3 0,-4-3-9 16,1-1 4-16,-7 6-1 0,2 2 5 16,-4 6 4-16,0 4 11 0,0 1 1 0,2 6-1 15,-2 2-5-15,0 6-8 0,2 1 1 16,1 7-2-16,-1 5 1 0,-2 2 13 16,0 0-18-16,15 23-1 0,-7-4-2 0,0 6 2 15,6 3 4-15,-4 7-6 0,4 6-2 16,1 1-6-16,-2 0-2 0,2 0-5 15,1-1-3-15,-4-5-1 0,0-4 7 16,-4-7-7-16,1-1 4 0,-2-3 3 0,-1-3 0 16,0-5-3-16,-2-4-4 0,-1-1-3 15,1-7 2-15,-4-1 0 0,0 0-6 16,0 0 2-16,12-16 2 0,-8 6-3 0,1 1 3 16,2-1-4-16,-3 0-3 0,2 1 5 15,0 0-1-15,-2 1 4 0,2 2 1 16,1 1 0-16,-2 1 1 0,3 0 0 0,-2 4 1 15,-6 0 7-15,15 4-3 0,-5 1 3 16,1-1-5-16,0 4 0 0,1-2 2 16,2-1-1-16,-2 1-3 0,2-2 4 15,-1-2 1-15,0-1 3 0,0-1-3 16,1-1 3-16,2-1 0 0,-2-2 2 0,1-2-4 16,0 3 1-16,0-5-1 0,-3 0 4 15,1 1-3-15,-2-1 1 0,1 0 2 16,-4 4 0-16,2-2-3 0,-2 0 2 15,-2 1-4-15,2-1-2 0,-1 5 2 0,-1-3-3 16,3 4 2-16,-9 0 2 0,15 3 5 0,-5-2-2 16,-2 0-1-16,4 4-2 0,-2-2 2 15,0 1 5-15,1 1-2 0,2-2 0 16,-3 0 4-16,-1-2-5 0,1 0 5 16,-2-1 1-16,2 0 0 0,-2-1-1 0,0-3 1 15,-2 1 0-15,3-3-1 0,-3 0 3 16,1-1 0-16,1-2-3 0,-1 0 2 15,-1 2 2-15,2-4 4 0,-2 2-2 16,-1 1-1-16,4-1 1 0,-3 0 1 0,2 1 6 16,-2 0-1-16,3 0 2 0,-2 3 1 15,1-3-1-15,0 4 0 0,-1-1 6 16,-1 3 0-16,2 0-2 0,-8 2 0 0,13 0 2 16,-13 0-6-16,17 5 3 0,-9-1-3 15,1 0 0-15,0 2-2 0,-1-2-1 16,2 2 0-16,-1-3-2 0,-1 1 0 15,3 0-3-15,-2 0 4 0,1-1-6 16,2 0 0-16,0-2 2 0,0 1-6 0,-2-2-15 16,5 0-7-16,-2-2-16 0,0 1-18 15,1-3-25-15,0-2-220 0,-4 0 101 0,-2-2 67 16</inkml:trace>
  <inkml:trace contextRef="#ctx0" brushRef="#br0" timeOffset="16602.0798">23602 2209 60 0,'-2'-3'73'15,"2"3"-28"-15,0 0-34 0,9-6-76 16,-3 4 22-16,-6 2 15 0</inkml:trace>
  <inkml:trace contextRef="#ctx0" brushRef="#br0" timeOffset="17007.8854">20229 5036 25 0,'35'-26'119'0,"1"5"1"16,28-15-3-16,35-14 2 0,27-5-6 0,45-20 3 16,21-2-9-16,18-9-7 0,4-4 2 15,4 1-5-15,13-4 0 0,5 3 0 16,6-1-4-16,1 1 0 0,-8 2-4 15,-13 10-10-15,-6 4-9 0,-12 7 0 16,-47 20-7-16,-10 2-5 0,-7 6-6 0,-15 5-7 16,-15 5-4-16,-28 8-7 0,-22 5-4 15,-11 5 1-15,-14 0-5 0,-5 3-11 0,-2 2-20 16,-5-1-22-16,-2 3-26 0,-4 0-36 16,-7 2-44-16,-1 2-47 0,-9 0-409 15,5 2 200-15,-5-2 132 0</inkml:trace>
  <inkml:trace contextRef="#ctx0" brushRef="#br0" timeOffset="17498.3253">23516 4425 4 0,'16'-6'153'15,"4"3"-11"-15,8-3-12 0,11-3-6 0,35-7-5 16,11-2-7-16,32-4-10 0,18-5-8 16,7 2-4-16,8-5-3 0,1 3-3 15,-1 0-7-15,9-3-2 0,-5 4-5 0,1-3-8 16,-3 4-10-16,-6 3-2 0,-10-2-7 15,-12 6-4-15,-28 0-5 0,-12 5-3 16,-16 1-8-16,-15 5-10 0,-11 0-1 0,-4 0-2 16,-8 3-4-16,-1 1-2 0,-7 2 0 15,-1-2-12-15,-2 2-10 0,-4-4-13 16,-3 5-28-16,-3-1-24 0,0-1-34 16,-3-1-404-16,-6 3 177 0,2-6 117 0</inkml:trace>
  <inkml:trace contextRef="#ctx0" brushRef="#br0" timeOffset="18141.7843">26016 2859 23 0,'8'15'102'0,"0"0"2"0,3 10-11 16,2 9-1-16,4 12-14 0,8 19-3 16,0 2-9-16,1 3-11 0,-1 3-3 0,1 2-1 15,-4 2-6-15,-2 0-10 0,-1-2-10 16,-2 0-8-16,-6-14-23 0,-5-11-11 16,-2-8-9-16,-2-3-13 15,0-6-7-15,-4-5-16 0,-4-5-182 0,0-5 83 0,-5-6 54 16</inkml:trace>
  <inkml:trace contextRef="#ctx0" brushRef="#br0" timeOffset="19185.7635">26081 3829 87 0,'-19'-26'37'0,"4"2"14"0,2 4 5 16,3 2-1-16,6 3-8 0,4 0-1 15,2-3-5-15,10 2-9 0,3-4-2 16,11-3-2-16,8-1-3 0,6 2-6 16,15-12 6-16,4 1-7 0,5 5 0 0,-1-2-6 15,1 1 2-15,-1 4-1 0,-2-2 3 16,-11 2-8-16,-8 3 1 0,-9 6 2 0,-3-2 13 15,-4 3 15-15,-8 2 7 0,-3 1 1 16,-7 3-10-16,-5 1 0 0,-6 2-1 16,3 6-7-16,-14-1 2 0,14 1-3 15,-30 9-4-15,15-2-1 0,-1 7-7 0,-2-1 2 16,2 3 5-16,3 4-7 0,2-1-7 16,3 0 5-16,3 0-7 0,1-1 8 15,4 0-7-15,0-4 1 0,4 0 1 16,1-1-1-16,3-4-7 0,3-1 9 0,2-2-8 15,1-5 4-15,0-1-3 0,0-1-3 16,3-4-4-16,0 2 9 0,-2-5-4 16,-1 3 0-16,0-3 2 0,-2 1-1 0,-2 1-4 15,-1 0 6-15,2 2-3 0,-5 0-6 16,2 0 0-16,-1 3-5 0,1 1 5 16,-8 0 2-16,15 4-8 0,-4-1-1 0,-1 3 2 15,2 1-14-15,4-1-4 0,-2 0-6 16,3 0-7-16,3-1-9 0,0-3-1 15,4-2-4-15,-3-2-5 0,7-3-4 0,-3-3 0 16,2-2 4-16,1-5 6 0,-3-4 6 16,-1 0 4-16,-1 0 10 0,-6 0 12 15,-2-1 14-15,0 4 15 0,-3-1 13 16,-1 5 10-16,-1 1 2 0,-2-1 0 0,2 3-5 16,-4 2-4-16,0 2-6 0,0 4 4 15,1 1-2-15,1 6-5 0,-1 1-3 16,1 6-1-16,1 1 2 0,-1 4-2 15,2 2 3-15,-1-2-2 0,0 1 3 0,-3-1-4 16,2-3 0-16,-2-2 3 0,1-1 14 16,-3-3 8-16,3-1 11 0,-1-4-8 15,0-2-1-15,-6-2-9 0,17-10-3 0,-6 2 2 16,4-5-6-16,-1-1 1 0,4-2-10 16,-2-2-3-16,1 4 5 0,0-1-8 15,2-2-2-15,1 7 2 0,-4-2 1 0,1 5-8 16,0-1 4-16,0 4-2 0,0 2 0 15,0 2 1-15,2 2-4 0,2 0 6 16,-2 2-4-16,3 0-2 0,-2-1 3 16,2-1 0-16,1-2-2 0,0-2 3 0,2-3 0 15,5-5 7-15,0-3-6 0,1-6-1 16,1-8-3-16,-2-2 8 0,-3-4-3 16,-3-6-6-16,-1-5 7 0,2-17-2 0,-6-6-3 15,-1-1 1-15,-4-2 2 0,-8 7-2 16,1 7-2-16,-4 3 6 0,1 3 10 15,-2 9 10-15,-2 9 8 0,0 1-4 16,0 4-2-16,-2 4-9 0,2 6-4 0,-2 9 3 16,0 5-2-16,2 3-3 0,-10 19 1 15,6 0-2-15,2 11 28 0,0 11-7 16,2 4-4-16,0 12 2 0,4 4-6 0,2 20-5 16,6-6 1-16,-6-12-4 0,2-10 1 15,3-5-6-15,-3-8 2 0,1-4-3 16,-3-7-3-16,1-4 1 0,-1-3 3 0,0-5-6 15,2-5 2-15,1-6-4 0,2-4-6 16,-1-4-1-16,5-4-6 0,0-1-1 16,4-5-5-16,0 2 0 0,-4 2 5 0,1 1-11 15,2 3 4-15,-4 2 8 0,1 2-1 16,2 5 2-16,0 1 2 0,3 1 7 16,-4 0 0-16,3 5 4 0,2-3 2 15,2 0 4-15,1-2 9 0,1-4 1 0,5-3-1 16,2-7-6-16,4-5-26 0,6-10-36 15,15-11-52-15,-8-11-69 0,-5-1-361 16,-12 5 181-16,-9 8 118 0</inkml:trace>
  <inkml:trace contextRef="#ctx0" brushRef="#br0" timeOffset="19695.8361">24172 5204 40 0,'48'19'133'0,"3"0"1"0,17 2-8 0,8 2-6 16,9-2-10-16,1 0-3 0,5-2-8 16,5 0-11-16,-1-1-4 0,3-4-4 15,-5-1-11-15,-2 4-4 0,-5-7-7 16,-15 0-3-16,-16-4-9 0,-5 1-6 0,-7-1-10 15,-7 0-14-15,-7-2-9 0,-1 0-25 16,-3 1-24-16,-4-3-43 0,-3 0-379 0,-8 0 158 16,0-2 104-16</inkml:trace>
  <inkml:trace contextRef="#ctx0" brushRef="#br0" timeOffset="20306.0134">26424 5288 12 0,'2'-52'109'0,"2"2"-6"0,0 3-9 16,0 6 2-16,5-7 1 0,2 1 1 15,-5 5-10-15,3 5-1 0,-1 3-10 16,-4 5-6-16,2 4-10 0,-1 3 2 0,-1 3-3 16,-1 3-2-16,-1 1-6 0,0 4-8 15,0 3-7-15,-2 4-4 0,0 4-3 0,0 0 1 16,0 0-5-16,0 0-5 0,4 25-11 15,2-12 11-15,6 5-6 0,2 2 2 16,5 4-5-16,11 8 4 0,2-4-3 16,-1 3 6-16,5 1-9 0,-4 2-4 0,-1-1-1 15,-3 1-5-15,-7-6 6 0,-2-1 1 16,-5 0-9-16,-4-2 7 0,-4-5-2 0,-6-1 3 16,0-1-4-16,-4-5 2 15,-3-1 5-15,-2-5 9 0,1-1-4 0,0-2 4 16,0-6-1-16,8 2-7 0,-10-17 3 15,8 3-3-15,7-2 2 0,2-9-5 0,7-2-2 16,0 0-8-16,6-2 8 0,1 3-7 16,3 1 8-16,-2 4-2 0,0 2-2 15,-1 6 0-15,0 0-2 0,-2 2 0 16,1 6 0-16,-2 2 2 0,-1 3-1 0,2 1 4 16,0 5-6-16,3 4 9 0,-4 4-10 15,2-3-11-15,1 4-8 0,-2 0-5 0,-2 0-15 16,1 0-11-16,0 1-17 0,-4-3-18 15,-1-4-19-15,0 1-14 0,-2-3-305 16,-5-1 145-16,0-4 95 0</inkml:trace>
  <inkml:trace contextRef="#ctx0" brushRef="#br0" timeOffset="20452.1431">27065 4631 21 0,'0'0'35'16,"0"0"-8"-16,24 15-16 0,-12-4-15 16,8 1-27-16,0 3 10 0,8 4 8 15</inkml:trace>
  <inkml:trace contextRef="#ctx0" brushRef="#br0" timeOffset="20958.327">27789 4820 79 0,'2'-10'121'0,"-2"4"1"0,0-1-3 16,-2 1-14-16,-2 1-9 0,-2 4-7 16,6 1-14-16,-16 1-3 0,6 2-11 0,2 6 0 15,-2 2-10-15,2 2-7 0,2 1-3 16,4 4-4-16,0 3-1 0,6 2-2 16,2 3-2-16,6 3-2 0,2 2-11 0,5 7 1 15,2-1 1-15,5 2-1 0,-3 2 2 16,9 15-7-16,-3 1-2 0,-5-10-7 15,-8-3-13-15,0-2 12 0,-6 2 3 16,-4-8-4-16,-4-2-3 0,-2-3 6 0,-4-2-4 16,-6 3 5-16,-2-3 6 0,-8-2 0 15,-1-5 4-15,-7-3 1 0,0-4-2 16,2-5 2-16,-2-3-2 0,3-5 3 0,1-4-9 16,-2-5 0-16,6-4-6 0,1-10-6 15,3-8-10-15,8-6-14 0,4-4-13 16,6-5-8-16,6-9-10 0,10-19-2 15,5 1 3-15,7 2 2 0,1 9 5 0,3 2 6 16,4 6 6-16,-6 12 0 0,-3 9 6 16,3 1 2-16,-6 8 3 0,-1 2 5 15,1 3 3-15,-6 4 2 0,0 4 3 0,-2 1 7 16,0 2 5-16,-1 4 4 0,-5 2 3 16,6 4 1-16,-2 2 4 0,-1 0 1 0,0 3-7 15,2 4 4-15,0 1 0 0,-2 0-6 16,-3 4 6-16,0-2-4 0,2-1 7 15,-4-2-17-15,1-1-1 0,-1 1-15 16,-1-2-12-16,2-3-10 0,-3 1-7 0,-2-5-9 16,2 0-12-16,2-4-203 0,-2 0 93 15,0-6 61-15</inkml:trace>
  <inkml:trace contextRef="#ctx0" brushRef="#br0" timeOffset="21793.9468">28585 4703 64 0,'4'-4'97'0,"-4"4"-10"16,0 0 0-16,7-1 1 0,-7 1 2 16,0 0-17-16,14 7-3 0,-7-1-3 15,-1 1-5-15,1 3-8 0,1 0-12 0,0 0 3 16,0 2-1-16,2 0-7 0,-2 0-3 16,0-4 8-16,1 3-12 0,-3-3-11 15,-2-2 7-15,3 2-8 0,-3-2 7 0,2-1 6 16,-1 1 3-16,-1-4-1 0,0 2 0 15,-4-4-3-15,0 0-4 0,17-6 0 16,-10 0 1-16,-1 2-8 0,2 0 2 0,0-2-6 16,1 0 1-16,2-1-8 0,-1 2-3 15,1 2 5-15,-1-3-2 0,-1 0-3 16,4 2 1-16,-5 0-3 0,2 2 2 16,2 1-8-16,-2 1 9 0,0 1-4 15,1 4 8-15,-1-3-3 0,1 3 1 0,2 2-3 16,-5-2 0-16,0 1-2 0,4-1-6 0,-4-2 9 15,0 3-2-15,-2-1-7 0,3-2 6 16,-3 1 1-16,3-3 1 0,-3 1 3 16,-6-2 0-16,15 0-8 0,-7-3 7 15,1-1 2-15,0 1-5 0,3-5 0 16,-4-1-1-16,5 2 0 0,-2-2 0 0,2-1-1 16,-3 1-2-16,3-1 1 0,-2 1-1 0,-1 0 2 15,0 2-3-15,-1 1-5 0,0 1 4 16,-1 1-5-16,0 2 8 0,3 0-1 15,-3 2 0-15,-8 0-1 0,20 2 1 16,-10 0 2-16,2 0-1 0,0 2-4 0,2-1 3 16,1 1 6-16,-2-2-14 0,4-1 10 15,-5-1 4-15,8 0-4 0,-2 0-1 16,2 0 3-16,-1-1-2 0,2-2 1 16,0-1-4-16,0 0 1 0,-2-2-4 15,2-1-1-15,-1-1 0 0,-2-2 1 16,-2 1 0-16,-2-1-5 0,-1-1 4 0,-1 1-5 15,-1-1 6-15,-2 1 0 0,-1 1 1 0,-2 2 1 16,-2-1 3-16,2 3 8 0,0-1-3 16,0 0 1-16,-4 1 1 0,-2 5 0 15,6-3-3-15,-6 3-1 0,0 0 1 0,0 0 1 16,10 9-5-16,-8 0 7 0,1-5 2 16,1 4-6-16,0 1-1 0,3-1-2 0,-1 2 1 15,2 0 2-15,1-3 3 0,-3 1-3 16,5-1 2-16,0-1-2 0,-1 0 7 15,0-4-5-15,4-1-2 0,0 2-2 16,1-3 5-16,4-3-1 0,0 0-2 0,-3-3-5 16,2 0 3-16,-3-1-5 0,-1-1 0 15,-1-2 2-15,-2-1-6 0,-3-2 0 16,-4 0 2-16,-2-5-1 0,-2 5-3 16,-4-2-4-16,-4-1 1 0,-5 3-8 15,-4 0-2-15,-4 3-4 0,-3 1-1 0,0 1-17 16,-4 5-14-16,1-2-24 0,-3 4-22 15,0-1-346-15,5 2 153 0,-1 0 101 0</inkml:trace>
  <inkml:trace contextRef="#ctx0" brushRef="#br0" timeOffset="22064.3324">30139 4364 95 0,'2'7'89'0,"0"1"-6"0,2-1-11 0,4 5-5 15,-1 1-6-15,4-1-10 0,-1 1-2 16,5 1-7-16,2-1-1 0,0 1-11 15,0-3-6-15,2-1-21 0,-3-1-16 16,2-3-31-16,-4-2-177 0,1-1 75 16,-2-3 49-16</inkml:trace>
  <inkml:trace contextRef="#ctx0" brushRef="#br0" timeOffset="22226.9122">29967 3813 23 0,'0'0'13'0,"18"0"-26"0,-8 3 5 16,4 2 2-16</inkml:trace>
  <inkml:trace contextRef="#ctx0" brushRef="#br0" timeOffset="22666.1679">30765 4178 2 0,'-12'-5'96'0,"-3"2"-2"0,-5 3-6 0,2 1-8 15,-2 4-9-15,0 1-6 0,0 3-6 16,-1 3-3-16,5 1-7 0,0 2-5 15,4 2-9-15,4-4 1 0,1 4-2 16,5-3-7-16,2-1-2 0,4-1 1 0,1-1 0 16,5-4-2-16,0 0-1 0,4-7 3 15,2 0-2-15,1-4 8 0,2-10 3 16,2-3 11-16,-1-6-8 0,-2-5 1 0,2-11-1 16,-2-5-1-16,-3-3-3 15,-2-6 25-15,0-16-7 0,-5 7-6 0,-4 8-1 16,-2-2-5-16,0 6 5 0,-2 6 6 0,-2 1 3 15,0 11 3-15,0 1-5 0,0 5-7 16,0 9-8-16,-2 5-3 0,2 8-5 16,2 4 2-16,-11 16 1 0,4 11 3 15,3 10-2-15,0 15-2 0,2 31-4 0,0 3-1 16,4 6-3-16,-2-2-1 0,4-1-1 16,-2-2-10-16,0-5-12 0,0 0-22 0,1-13-21 15,1-12-31-15,-1 3-22 0,-1-4-41 16,0-2-29-16,-2-11-412 0,2 1 197 15,-6-1 130-15</inkml:trace>
  <inkml:trace contextRef="#ctx0" brushRef="#br0" timeOffset="22975.9497">28905 5877 1929 0,'-49'13'7'0,"13"-1"-1"0,11-3-27 16,3-3 18-16,10-1 14 0,8-3 10 0,4-2 4 16,0 0 4-16,38-13 4 0,4-2-1 15,28-12 1-15,12-3-4 0,33-11 0 0,7 0 2 16,16-5-3-16,6-2 0 0,2-4-1 16,5 5-1-16,-3-2 10 0,-3 1 3 15,-7 3 4-15,-5 4 3 0,-6 5 4 0,-6 0 1 16,-9 9-5-16,-23 6-7 0,-9-2-1 15,-7 7-4-15,-17 3-7 0,-13 2 2 16,-7 2-2-16,-8 4-2 0,-3-1-2 0,-4 0-17 16,-2 0-24-16,-2 0-45 0,-2 3-65 15,-5-3-73-15,-1-2-632 0,-3 3 283 16,-4-5 187-16</inkml:trace>
  <inkml:trace contextRef="#ctx0" brushRef="#br0" timeOffset="28686.9251">26596 10107 33 0,'0'0'64'0,"0"27"3"0,0-10 3 15,0 6-10-15,0 10 0 0,-2 3-6 16,2 5-2-16,2 6-5 0,-2-2-5 0,2 7 0 16,0 1-9-16,2-2 0 0,0-1-3 15,0 0-4-15,2-7-2 0,-2-3-5 0,4-2 2 16,0-4-7-16,-2 1-6 0,2-8-8 15,-1-1-18-15,1-2-20 0,1-4-26 16,4 0-167-16,-3-3 78 0,-2-4 52 0</inkml:trace>
  <inkml:trace contextRef="#ctx0" brushRef="#br0" timeOffset="29402.5559">26947 10429 36 0,'0'34'93'0,"2"-1"-9"0,2-1-8 0,0-1-5 16,3-4-7-16,3 5-7 0,3 1 0 16,2-3-4-16,1 1-3 0,4-5-2 15,3 0-4-15,0-6-2 0,5-1-2 0,1-5-5 16,1-7 1-16,0-3-5 0,1-2 1 16,3-6-3-16,3-4-6 0,-3-5 0 15,-5-2-3-15,1-4 4 0,-3-1-5 16,-6-3-2-16,-4-2 4 0,-2-2 4 0,-7 2-6 15,-6-2-5-15,-4 0 2 0,-4 1-3 16,-9-1 2-16,-4 2-6 0,-7 5 3 16,-5 0-4-16,-3 4-4 0,-4 7 0 0,-2 2 3 15,-3 3 2-15,7 2-8 0,3 4 4 16,1 0-5-16,2 3-14 0,5-1-10 16,1 4-9-16,10-2-8 0,2 0-14 15,2-1-16-15,8 0-12 0,2 1-11 0,0-6-203 16,14 4 101-16,-2-2 67 0</inkml:trace>
  <inkml:trace contextRef="#ctx0" brushRef="#br0" timeOffset="29720.4696">27459 10338 15 0,'9'-6'40'16,"-3"3"9"-16,0-1 3 0,-2 0-4 16,-4 4-3-16,0 0-3 0,0 0 2 0,11 8 6 15,-7 1 0-15,-2 4-1 0,0 1-5 16,2 3 0-16,1 0-2 0,2 2 3 0,-1 4-8 15,4-2 3-15,0-1 1 0,4 1-5 16,0 1-3-16,1-3-5 0,4-1 1 16,0-4 1-16,3-3-1 0,0-1 3 15,0-2-7-15,-1-5 9 0,3 0-13 0,-6-6 1 16,4 2 2-16,-6-3-9 0,1-3-2 16,-4-3 7-16,-2-2-2 0,-1 0-7 15,-6-4 6-15,-2 2-2 0,-2-3-2 16,-6 3-3-16,-2 0-2 0,-5 2 3 0,-2 0-6 15,0 5-11-15,-1-2 4 0,2 3-9 16,2 0-16-16,2 3-9 0,4-1-1 0,-2 2-12 16,8 2-16-16,-2-4-9 0,2 4-10 15,14-6-217-15,-2 4 102 0,3-1 68 16</inkml:trace>
  <inkml:trace contextRef="#ctx0" brushRef="#br0" timeOffset="30005.794">28020 10318 128 0,'6'-5'14'0,"-2"1"11"0,-4 4 6 15,4-5 5-15,-4 5-1 0,0 0-1 0,0 0-1 16,0 0 5-16,-10 21-2 0,6-9 0 16,0 4 5-16,0 2-6 0,1 1-2 15,3 2 6-15,3 0-6 0,1 1-3 16,2-1-1-16,2 0-2 0,6-2-5 16,-2-2 6-16,2-3 5 0,2-7-9 0,0-3 2 15,3-2-1-15,1-5-10 0,-2-7 5 16,2-4-9-16,-3-3 3 0,-3-2-1 0,-1-5-2 15,-6-1 2-15,-3-4-5 0,-4 1 1 16,-6-1 0-16,-5-1-6 0,-4-1 3 16,-4 6-2-16,-3 3-1 0,-2 1-1 15,0 3-8-15,1 3 0 0,-3 6-7 0,4-1-9 16,0 6-9-16,1 2-11 0,2 4-13 16,0 4-25-16,-1 4-178 0,4 3 88 15,-1 2 58-15</inkml:trace>
  <inkml:trace contextRef="#ctx0" brushRef="#br0" timeOffset="30302.6324">26788 11689 41 0,'34'-4'88'15,"17"-6"-7"-15,27-7-11 0,13-8-7 0,26-7-4 16,1-5-5-16,3-6-6 0,2-3 3 16,0 3-3-16,3 0 6 0,-1-2-8 15,0-1 6-15,-4 5-5 0,-2-4-4 16,-8 4-2-16,-9 1-4 0,-26 9 3 0,-8 4-4 16,-15 5-6-16,-15 6 1 0,-5 3 13 15,-7 2-8-15,-2 1 0 0,-3 2-3 16,-7 4-10-16,1-5-16 0,-2 4-21 0,-3 1-22 15,-1 0-37-15,-2 2-307 0,-1 2 129 16,-6 0 86-16</inkml:trace>
  <inkml:trace contextRef="#ctx0" brushRef="#br0" timeOffset="32093.7777">25533 13316 41 0,'8'-12'93'0,"3"1"-9"16,-1-3-8-16,1-3-8 0,2-2-9 15,-3 0-3-15,-2-3-7 0,0-2-1 16,-4-1-4-16,-4 1-2 0,-2-1-3 0,-6 0-1 15,-2 3-6-15,-4 1-1 0,-6 3-1 16,-3 8 0-16,-3 2-2 0,-5 4-2 16,-1 4-4-16,-4 6 1 0,-2 3 5 15,2 4-3-15,3 3-4 0,5 1 3 0,7 2 0 16,4 0-5-16,8 2-1 0,5-3 3 16,4 1 2-16,6 3-10 0,7-1 3 15,6 2-1-15,6-2-1 0,1 1-4 16,8 1-2-16,1 2 2 0,-1-2-2 15,3-1-13-15,-5 3 13 0,-5-3 7 0,0 0-10 16,-3-1 2-16,-3 2-1 0,-7-4 3 0,0 0-3 16,-4 0 8-16,-6-1-7 0,-4-2 7 15,-4 2-7-15,-4-4 7 0,-6 3 5 16,-2-3-8-16,-3-2 13 0,-2-5 6 16,-2 1-2-16,5-4 6 0,0-4 1 0,0 0-4 15,4-7 3-15,1-3-8 0,5-4-10 16,3 0 3-16,5-8-2 0,5-3-2 15,3-2-1-15,7-3-3 0,4-6-11 16,6 1 8-16,5-2-3 0,12-12-2 0,-3 14 1 16,-4 5-1-16,3 3 3 0,-2 4-6 15,-4 5 2-15,-3 1-1 0,-3 9 3 0,0 2-3 16,-3 3-2-16,-2 3-4 16,0 4 11-16,3 2-5 0,-4 6-2 0,2 0 4 15,-1 1 0-15,-2 0 1 0,2 0-7 16,-2 0 7-16,2 0-1 0,0-1 0 0,1-3-2 15,-1 1 2-15,0-2 0 0,0-5-1 16,-1-1-1-16,-2 0 3 0,2-4-4 16,0-3 1-16,-3-3 0 0,3-4-3 0,-4-1 4 15,2-4 0-15,-4-2-2 0,-1-2 0 16,-5 1-4-16,-1-4 2 0,-3-1 0 16,-2 3-3-16,-6-1 5 0,-5-2-13 0,-4 4 8 15,-1 0-3-15,-12 4 1 0,-1 1 3 16,-3 4 0-16,-6 0-4 0,2 5 6 15,7 1-7-15,-1 0-16 0,3 1-3 16,6 4-21-16,6 0-4 0,3 1-9 0,10 0-13 16,0 0-13-16,0 0-17 0,0 0-10 15,0 0-268-15,44-3 130 0,-23 1 86 16</inkml:trace>
  <inkml:trace contextRef="#ctx0" brushRef="#br0" timeOffset="32385.363">26549 12845 201 0,'10'-2'1'0,"-1"0"19"0,-3 2 7 15,-6 0 15-15,9 8 4 0,-5-2 6 16,-4 3 5-16,2 3-2 0,0 3 1 0,1 2 0 16,-1 2-5-16,2 1-5 0,0 5 4 0,2-1-5 15,0-2-4-15,6 1 0 0,0-2-3 16,2 0 3-16,6-4-11 0,1-1-2 16,5-5 3-16,-2-1-1 0,4-3-6 15,2-4-4-15,-1-3 5 0,1-3-8 0,-5-2-7 16,-1-5 5-16,-4-1 0 0,0-4 4 15,-7-1 3-15,-5 1-2 0,-4 0-2 16,-4-1-3-16,-8-1 6 0,-5 2-9 16,-5 0-2-16,-6 4 4 0,-2 3-7 0,-3 2 4 15,-1 2-7-15,-2 3 7 0,1-2-11 16,1 6 11-16,2-1-15 0,3 3-18 16,2 1-19-16,4 0-19 0,7 1-27 15,-2-1-319-15,6 0 138 0,6 0 91 0</inkml:trace>
  <inkml:trace contextRef="#ctx0" brushRef="#br0" timeOffset="33092.0709">28875 12122 39 0,'15'19'48'0,"-5"2"-3"16,-5 1 1-16,-5 2 0 0,-5 1 0 0,-3 6-1 16,-2 3 1-16,-4 1 5 0,0 4 4 15,-1-6-5-15,2-1 2 0,1-3-2 16,3-4-4-16,3-2-5 0,2-1-1 0,4-2 0 16,4-5 3-16,4-2-8 0,5-1-1 15,4-5-3-15,4-2-7 0,3-5 1 16,5 0-6-16,1-5 2 0,6-1-9 0,2-5-5 15,-3 0-7-15,8-8-8 0,-3-1-9 16,-2-2-4-16,-2-1-4 0,-2-4 0 16,-5 0 5-16,-3 2 1 0,-7 3 3 0,1-3 1 15,-8 6 1-15,-2-2 2 0,0 4 2 16,-6 0 4-16,2 4 6 0,-2-3 5 16,-2 7 3-16,0-1 0 0,-2 3 1 15,-2 1-7-15,2 6 4 0,0 0 2 0,0 0 3 16,0 0-4-16,-2 19 1 0,4-11 1 15,2 3-1-15,4 0 0 0,1 3 6 16,4-3 0-16,0 0 1 0,5 1-5 16,4-2 4-16,1-3 1 0,0-1-2 0,1-4 7 15,1-2-8-15,3-2 3 0,-3-2 3 16,-2-2-9-16,0-3 0 0,-3-3 5 16,-4-1 1-16,-3 0-2 0,-4-4 0 0,-5 1-3 15,-4-3 5-15,-4 2-11 0,-7-2 0 16,-6 1-1-16,1 0 3 0,-8 5-1 15,1-2-8-15,-1 5 2 0,4 0-7 16,0 1-14-16,4 1-19 0,2 2-10 0,4 2-1 16,1 1-10-16,3-1-10 0,2 2-11 15,4 2-193-15,0 0 94 0,15-7 61 0</inkml:trace>
  <inkml:trace contextRef="#ctx0" brushRef="#br0" timeOffset="33367.9629">29912 12057 63 0,'4'15'68'15,"-2"0"-5"-15,3 2 0 0,1-2 1 0,0 3-8 16,5-3 2-16,0-2 6 0,3 0 2 16,2 0-8-16,4-5 2 0,0 1 5 15,1-8-5-15,0-1 1 0,0-1-6 0,3-5-5 16,-1-5 2-16,-5-2 1 0,0 0-3 15,-4-5 2-15,-3 2-4 0,-6-1-3 16,-5 0-8-16,-8-1 1 0,-4 1-9 16,-7 2 0-16,-2 1-3 0,-8 1-3 0,1 4-9 15,0 1-16-15,1 2-22 0,5 5-21 16,0-1-21-16,0 2-27 0,1 0-329 0,2 2 143 16,2-1 95-16</inkml:trace>
  <inkml:trace contextRef="#ctx0" brushRef="#br0" timeOffset="53694.6747">24198 13796 98 0,'6'7'103'0,"0"1"-13"15,2 5-6-15,5 3 0 0,2 1-7 16,0 2-8-16,3 2-5 0,4 0-2 16,1 1-12-16,1-3 2 0,3-1 7 0,0-5 2 15,3-1-4-15,2-5 2 0,-1-2-2 16,3-8 0-16,11-5-3 0,4-5-7 0,19-13-3 15,1-7-4-15,-1-3-5 0,1-6-7 16,14-12 2-16,0-5-3 0,-17 12-3 16,-3-3-2-16,-2 3 0 0,-5 3-9 15,-6 6-1-15,-11 9 1 0,-10 6-5 0,-6 6 3 16,-4 2-2-16,-1 1-1 0,-6 6-2 16,2-3-6-16,-2 3 1 0,-2-1-4 0,-4 6-1 15,1-2-1-15,-1 2-9 0,-6 3-5 16,6 0-6-16,-6 0-8 0,0 0-12 15,0 0-7-15,0 0-7 0,0 0-18 16,11 3-9-16,-11-3-19 0,0 0-273 0,2 5 129 16,-2-5 84-16</inkml:trace>
  <inkml:trace contextRef="#ctx0" brushRef="#br0" timeOffset="74864.3876">15085 5420 23 0,'0'0'69'16,"-11"0"-1"-16,11 0 1 0,0-10-2 0,5 1-11 0,1-7-10 16,4-8 4-16,4-5-11 0,4-10-3 15,2-2-1-15,0-1-5 0,-1-1-6 0,1 0 2 16,-4 3-4-16,2 0-3 0,-8 5-3 16,-2-2-3-16,-1 3 6 0,-3 5-6 15,-4 0-1-15,0 5 2 0,-4 0-1 16,-3 3-2-16,-1 2-3 0,-2 5 0 15,-2 3-1-15,-2 4-3 0,0 6-1 0,-2 2 0 16,-3 6-1-16,1 5 1 0,-2 10 0 16,2 5 7-16,0 10-4 0,6 9-3 0,3 2 4 15,5 4-3-15,4 6 3 0,6-3-6 16,3-1 11-16,9 15-9 0,2-17 3 16,-1-8-3-16,4-3 2 0,4-9 0 15,3-4-5-15,2-9 2 0,0-5 0 0,3-9 6 16,2-6-3-16,3-11 1 0,8-7 1 15,14-20-9-15,-5-5 3 0,-4-5 1 16,-2-8 0-16,-7-1-2 0,-4-2 3 0,-6-1-6 16,-13 13 3-16,-5 3 0 0,-6 9 6 15,-6 1-6-15,-4 7 0 0,-2 3 0 16,-6 2-4-16,-3 4 1 0,-2 5 0 0,-4 0 0 16,1 5-1-16,-2 4 3 0,0 3-4 15,2 1 3-15,4 2 0 0,2 1-6 16,3 2-2-16,5 2 1 0,2-6 1 0,4 10-2 15,5-5 5-15,5-1 0 0,6 2 0 16,3-2 2-16,4 1 0 0,5-1-1 16,-1 2 1-16,4 1 4 0,1 3-2 0,-2-1-4 15,-1 1 2-15,-1 1 4 0,-2 0-3 16,-5 1 0-16,-1-3 1 0,-2 3 0 0,-2-3 1 16,-4-1-1-16,2-3 2 0,-4 1 1 15,-1 0 4-15,0-5 5 0,-2 2-6 16,1-3-1-16,0-4 0 0,4-2-2 15,-4-3 4-15,7-2-2 0,-4-5-4 0,4-1 6 16,-1 0-4-16,-2-2-1 0,-1-2 3 16,0 0-2-16,-2 2 2 0,-1-1-8 0,1 0 6 15,-4 3 2-15,-1 2-6 0,-4 0 8 16,2 3 3-16,-4 0-3 0,2 3 0 16,-1 2 1-16,-1-1-7 0,0 4 2 0,1 0 0 15,-3 4-1-15,0 0-4 16,0 0 1-16,12 12 4 0,-6-7-1 0,1 3 3 15,3 2-1-15,3-1-5 0,0 0 2 16,1 3 5-16,4 0-4 0,-4-3 2 0,3-2-2 16,2 3 1-16,2-2-2 0,-3-2 3 15,0 0-1-15,1-4-3 0,-2 1-2 0,4-1 2 16,-3-2-3-16,2 0 4 0,0-2-7 16,-1-3 0-16,0 0-3 0,-2-1 1 15,1-1 1-15,-2 0-3 0,-2-4 7 16,-1 2-5-16,-2 0-4 0,-5-1 8 0,1 1-1 15,-1 1 1-15,-4 1 4 0,0-1 0 16,0 2 6-16,-2 1-6 0,2 1-1 0,-2 4 3 16,0 0-4-16,0 0 1 0,0 0 2 15,0 0-2-15,0 0-1 0,0 0 4 16,24 5 0-16,-14-3-2 0,3 0 7 16,2-2-2-16,4 0 0 0,1-2 3 0,6-1 2 15,0-5 0-15,-3 2 0 0,0-4 0 16,0 1 1-16,-1-3-3 0,-6-1 4 15,1 3 1-15,-6-4-1 0,-2 3-5 0,-7-1 3 16,-4 1-12-16,-7 1 1 0,-4 1-1 16,-4 5-7-16,-3-2 1 0,-6 2-7 15,4 2-3-15,4 0-8 0,-3 0-10 0,3 2-16 16,4-2-17-16,1 2-173 0,2 0 82 16,1-2 55-16</inkml:trace>
  <inkml:trace contextRef="#ctx0" brushRef="#br0" timeOffset="75131.7543">17159 4364 37 0,'15'-5'3'16,"-2"-1"4"-16,2-1 3 0,-1 3 1 0,6 1 0 15,-2-1 2-15,4 1 1 0,1 0-2 0,0 3-1 16,2 0 2-16,3 3 0 0,0-1-1 16,-3 2 5-16,1 0-5 0,-4 0-2 15,0 3-1-15,-5-3 0 0,0-1 5 16,-4 1 8-16,-1-2 10 0,-2 2 6 15,0-1 4-15,-6 0 5 0,-4-3 7 0,0 0-3 16,0 0 7-16,0 0-2 0,0 0 0 16,-16-19 0-16,12 8-10 0,0 0-4 0,2-3-5 15,2-2 1-15,2-1-11 0,2 0-8 16,0-2-14-16,8-1-16 0,0-2-13 16,3 3-17-16,2-1-20 15,4 0-221-15,-3 3 96 0,2 3 63 0</inkml:trace>
  <inkml:trace contextRef="#ctx0" brushRef="#br0" timeOffset="75469.3334">15889 6143 33 0,'38'-11'99'0,"28"-16"-1"0,10-7-4 0,26-15-4 15,4-6-8-15,10-5-11 0,9-8 1 16,36-22-4-16,2-3 0 0,-2-3-3 16,-7 3-5-16,-27 18-3 0,-6 6-6 0,-7 5-12 15,-8 6-3-15,-13 8-1 0,-23 13-4 16,-8 7-5-16,-16 7-3 0,-12 4 0 15,-5 6-6-15,-5 1-9 0,-5 4-2 0,-4 0-4 16,-7 4-17-16,-4 2-18 0,-4 2-13 16,0 0-9-16,-21 11-12 0,-2 0-19 15,-9 8-238-15,-23 12 110 0,-11 9 73 0</inkml:trace>
  <inkml:trace contextRef="#ctx0" brushRef="#br0" timeOffset="75816.1331">16383 6403 42 0,'124'-58'104'0,"13"-5"-1"0,44-16 0 0,1-2-9 16,2 1 6-16,-4-2-14 0,-2 3 0 15,-9 2-8-15,-35 16 5 0,-1-1-13 0,-4 6-1 16,-6 3-16-16,-9 7 1 0,-11 6-9 15,-22 10-6-15,-11 3-1 0,-15 7-3 16,-15 3-7-16,-8 6-3 0,-5 0 2 0,-1 1 0 16,-5 3-1-16,-4-1-3 0,0 2-1 15,-2 1-2-15,-2-1-2 0,-1 2-1 16,-2 0-11-16,0 2 8 0,0-2 0 0,-2 1-3 16,-2 1-5-16,3-2-7 0,-3 2-1 15,1 1-16-15,-7 1-8 0,11-4-8 16,-5 2-8-16,-2-1-13 0,-4 3-5 0,8-1-4 15,-8 1 2-15,0 0-7 16,10 4-9-16,-10-4-23 0,6 6-224 0,-4-3 111 16,-2-3 72-16</inkml:trace>
  <inkml:trace contextRef="#ctx0" brushRef="#br0" timeOffset="96072.3691">23941 15169 31 0,'0'0'121'0,"0"0"-6"0,0 0 1 0,-15 24-1 15,9-2-4-15,-3 3-6 0,3 9-4 16,-2 4-18-16,0 10-3 0,0 1-6 16,4 3-7-16,0-3-7 0,2-5-5 15,0 0-9-15,4-6 0 0,2 0-7 0,0-4-4 16,6-3-1-16,-2-7-4 0,2 0 4 15,1-6-6-15,1-2-3 0,4-6 1 16,-2-1-9-16,0-3-1 0,6-6-4 0,-3-4 3 16,0-2-3-16,0-1-4 0,-1-4 1 15,4 1-4-15,-6 0-2 0,2 2 0 16,-4 2-2-16,3-1-4 0,-3 1 3 0,2 6 1 16,0 0 1-16,1 0-4 0,2 6 6 15,2-2-4-15,2 5 0 0,2-1 5 16,-1-1-2-16,1 0-5 0,0 2 6 0,0-3-3 15,1-2 3-15,-1-4-3 0,0 0 0 16,5-2 1-16,-3-4 0 0,1-5 3 16,-3-2 3-16,0-2-1 0,-2-6 0 15,-3 1-1-15,-6-5-5 0,-4 2 5 0,-3 2-1 16,-5-4-4-16,-5 3 3 0,-3 0 0 16,-4 1 2-16,-4 0-5 0,0 8 3 15,-2-4 0-15,-1 6-1 0,3-1 3 0,-2 4-3 16,6 3-4-16,0 3-4 0,0-2-20 15,4 4-8-15,8 0-8 0,0 0-3 0,-6 8-12 16,6-8-2-16,0 0-7 0,19 9-4 16,-6-9 1-16,1 2-1 0,6 0 3 15,1-2 6-15,0 4 5 0,2-4 6 0,3 0 7 16,-3 0 2-16,2 0 6 0,0 4 1 16,-3-2 12-16,1 5 9 0,0 1 8 15,-4-1 3-15,-1 1 8 0,-2 3 10 16,1 3-1-16,-4 0 7 0,4 0 3 0,-5 2-6 15,1-1 3-15,-2-3 2 0,-1 1 5 16,6 0-3-16,-4-6 2 0,3 1 3 0,-1-2-2 16,4-3-3-16,-2-6-1 0,2 3-1 15,0-8-1-15,-1 0-1 0,2-3-1 16,-4-3-2-16,0 0-1 0,-4-5-2 16,-3 3 3-16,-4-1-7 0,0 0 4 0,-4 4-5 15,-2-4 2-15,0 5 2 0,-4-1-6 16,-2 5 1-16,-6 2-1 0,0 1-7 0,-1 3-10 15,-2 4-8-15,-2 0-18 0,1 1-15 16,0 3-21-16,1 2-24 0,2-4-315 16,0 5 138-16,7-5 92 0</inkml:trace>
  <inkml:trace contextRef="#ctx0" brushRef="#br0" timeOffset="96364.6715">25757 15584 98 0,'0'0'133'0,"-4"14"-8"15,2-4-5-15,-2 5-8 0,0 3-3 0,-3 6-13 16,0 2-13-16,-3 6-6 0,0 3-2 16,-4 1-14-16,-2 4-4 0,-3 0-15 15,2 0-18-15,0-4-18 0,0-5-32 0,2-1-35 16,3-4-48-16,1-2-239 16,2-5 118-16,3-6 79 0</inkml:trace>
  <inkml:trace contextRef="#ctx0" brushRef="#br0" timeOffset="96674.8434">26576 15656 28 0,'0'0'131'0,"0"0"-18"0,0 0-13 0,7-2-7 15,-7 2-22-15,0 0-6 0,0 0-17 16,0 0-23-16,6 0-21 0,-6 0-25 0,0 0-32 15,0 0-153-15,11-5 70 0,-11 5 46 16</inkml:trace>
  <inkml:trace contextRef="#ctx0" brushRef="#br0" timeOffset="96906.4705">27260 15618 60 0,'8'0'124'0,"-8"0"2"0,13 0-19 16,-13 0-18-16,11 0 8 0,-11 0-24 0,11 0-24 15,-11 0-24-15,8 3-26 0,-8-3-37 16,8 0-204-16,-8 0 82 0,10-3 54 15</inkml:trace>
  <inkml:trace contextRef="#ctx0" brushRef="#br0" timeOffset="97122.204">27957 15563 11 0,'0'0'95'15,"0"0"-7"-15,10 0-10 0,-10 0-20 0,0 0-15 16,13 0-29-16,-13 0-45 0,0 0-91 16,10-3 42-16,-10 3 27 0</inkml:trace>
  <inkml:trace contextRef="#ctx0" brushRef="#br0" timeOffset="98234.5516">28422 14868 123 0,'-4'15'136'16,"-2"-1"-10"-16,-1 7-9 0,3 5-14 15,-4 5-7-15,3 3-5 0,1 4-12 0,-1 1-6 16,5-2-10-16,5 5-3 0,1-5-6 15,1 1-4-15,3-4-10 0,5-1-14 0,0-3 2 16,4-5-4-16,0-3-5 0,2-1-12 16,2-8 0-16,1-1-5 0,-1-2 6 15,2-9-3-15,-1-1-10 0,1-1 6 0,-1-9 6 16,-2 1-9-16,2-4 2 0,1-4-1 16,-5-1-6-16,0 3 1 0,-2 1-4 15,1-3 9-15,-5 6 10 0,1 0-13 16,-2 3 5-16,-1 2-2 0,0 4 7 15,0 4 0-15,0 2-2 0,3 3 2 0,3-2 3 16,-2 4 0-16,2 1-6 0,2 1 6 16,-1-4 3-16,5-1 1 0,-6-2 3 0,6 0 3 15,-1 0-2-15,1-4 0 0,1-4 3 16,0-2-8-16,-1-2 2 0,-1-7-2 16,-2 2-3-16,2-8-5 15,-5-3 7-15,-6 1-1 0,-4 2-3 0,-3-7-1 0,-5 8 2 16,-5-7-1-16,-3 6-1 0,-2-3 0 15,-4 6-4-15,-2-1 7 0,-1 4-7 16,-2 1-4-16,0 2 0 0,-1 4-10 0,4-4-14 16,-1 7-24-16,4 0-7 0,0-1-12 15,5 6-13-15,2-2-12 0,6 2-22 16,0 0-258-16,-7 8 127 0,7-8 84 0</inkml:trace>
  <inkml:trace contextRef="#ctx0" brushRef="#br0" timeOffset="98596.1641">29512 15215 83 0,'0'22'130'0,"2"2"5"0,-4-3-14 0,2 2-10 16,0-2-14-16,-2 0 3 0,0 0-10 16,0 2-10-16,0-2-9 0,0 1-4 15,0-4-5-15,0 1-9 0,2-4 0 16,-2-2-1-16,2-2 7 0,0-1 2 0,0-4-8 15,0-3-1-15,0-3-6 0,0 0-5 16,0 0-7-16,14-17-3 0,-8 2 1 0,1 0-5 16,3-5-1-16,1-2-6 0,4-3-2 15,1 1-2-15,2 1-6 0,0-1 2 16,-3 6 0-16,3 2-5 0,-2 5 1 16,0 1-1-16,-2 10 2 0,-2-3-1 0,6 6 0 15,-6 3 1-15,-1 4-2 0,-1 3 0 16,4 2-1-16,-6 4 1 0,2 2-2 15,-2 0 0-15,1 1-9 0,-2 2-8 16,1-2-7-16,-2 2-16 0,3-2-18 0,-3-1-8 16,-2-6-13-16,3 1-17 0,-1-3-17 15,-1-2-29-15,-1-4-324 0,2 0 157 0,-2-6 103 16</inkml:trace>
  <inkml:trace contextRef="#ctx0" brushRef="#br0" timeOffset="99153.4446">30272 13855 115 0,'12'-22'143'0,"2"3"-5"0,0 2-1 16,-1 6-10-16,2 2-12 0,0 1-8 15,3 4-3-15,2 3-13 0,1 2 3 16,2 6-10-16,-2 4-6 0,3 9-3 16,-4 5-7-16,0 5-4 0,-5 10-4 0,-3 8-2 15,-3 0-3-15,-5 4-6 0,-2 3 1 16,1-3-4-16,-3 3-4 0,-5-2-2 0,5-7-6 16,-2-3-3-16,0-2-4 0,2 4 0 15,0-9-4-15,2-4 2 0,2-3-8 16,1 0 2-16,3-5 0 0,2 1-2 15,4-3-2-15,-2-6-7 0,5 1-2 0,0 0-6 16,0-5 4-16,-1 1-5 0,-2-3 1 16,-2 1 1-16,0 1 1 0,-3 1-2 15,-2 2 1-15,-3 5 3 0,-2-1 8 0,-6 6 5 16,0 1 4-16,-7 4 10 0,0 3 7 16,-3-3 2-16,2 4 0 0,0-4 2 15,2 1-3-15,1-2-1 0,5-6-4 0,0 3 2 16,4 1-2-16,0 0-4 0,4-2-1 15,2 1 0-15,3-1-3 0,3 6-2 16,2-1 1-16,-2 1-2 0,0 1 0 0,-1 1-7 16,0 4 9-16,-5 0 0 0,-2-1-1 15,-4 5-2-15,-4-5-4 0,-6 8-2 16,-10 0 1-16,-12 12-1 0,-6-8-6 16,-6 1-16-16,-11-8-23 0,-10 0-32 0,-8-5-39 15,-7-4-34-15,-7-4-28 0,-6-4-41 16,-8-7-594-16,-27 4 271 0,-3-8 178 15</inkml:trace>
  <inkml:trace contextRef="#ctx0" brushRef="#br0" timeOffset="99953.7659">23268 14769 107 0,'-7'-5'98'0,"-3"3"-8"15,-2 4-2-15,-6-1-9 0,-3 9-2 16,-2 1-3-16,-4 11-3 0,-5 0-8 0,0 7-3 16,1 1-5-16,-1 4-4 0,6 2 0 15,3 4-5-15,5-2-9 0,6-3-3 16,4 3 3-16,6-4-2 0,4 1-5 15,4-2 3-15,6 3-10 0,8 2-3 16,5 2 1-16,1-3 0 0,4-1-4 0,-1 1 0 16,11 9 0-16,-8-8-1 0,-4-6-2 15,-3 0 5-15,-4 2-6 0,-4-3 2 16,-5-1-6-16,-3 1-1 0,-6-4 4 0,-3-1-6 16,-8 1 5-16,-2 1-4 0,-4 0 0 15,-4-6 3-15,-3 2-7 0,0-6 9 0,-4 1-12 16,1-5 1-16,1-1 6 0,2-6 0 15,0 3-2-15,1-4 8 16,8-1-2-16,4-5 0 0,1 0-5 0,7 0 2 16,0 0-1-16,0 0 3 0,35-11 3 0,-9 7 2 15,6 4 8-15,3 4 0 0,15 4 4 16,1 9 12-16,14 9-3 0,-1 9 4 16,-5 7 0-16,1 9-2 0,3 21-1 0,-17-3-1 15,7 13-5-15,-17-6-1 0,5 18-3 16,-11-15 0-16,-6 1-2 0,-2-1-8 15,-3-8-10-15,-7-13-16 0,2-8-18 0,-2-4-17 16,0-3-36-16,4-8-29 0,-2-7-33 16,-3-3-443-16,-1-4 199 0,6-14 131 15</inkml:trace>
  <inkml:trace contextRef="#ctx0" brushRef="#br0" timeOffset="103841.8684">29093 12836 52 0,'2'7'87'0,"3"-1"-6"0,-1 3-2 15,2-1-6-15,0 4-1 0,5-1-5 16,1-2-6-16,6 3-1 0,2-1-4 15,4-1-9-15,6-2 12 0,5-1-1 0,8-3-6 16,5-4-10-16,12-3 4 0,23-4-11 16,2-5 4-16,4-2-1 0,4-3 3 15,-3-7-9-15,1-2 9 0,17-7 0 0,-9-4-3 16,-16 0-5-16,10-6-2 0,-19 3-5 16,13-15-3-16,-4-1-4 0,-7-7 1 15,-19 8-7-15,11-15 2 0,-9-7-3 16,-6-2 2-16,-13 4-3 0,-6 2-6 15,-5-5-1-15,-3-4 3 0,-7 0-2 0,-8-2-2 16,-9 3-2-16,-8 2 9 0,-10 0-15 16,-4 4 5-16,-14 7 1 0,-9-3-6 15,-16-3-2-15,-11 4 4 0,-6 7 1 0,-11 4-1 16,-8 9 3-16,-9 5-4 0,-6 3 6 16,-2 7-2-16,-3 5-4 0,-2 5 2 0,16 12-2 15,0 1-6-15,-4 6 11 0,-4 5 3 16,2 4 1-16,-25 11 2 0,3 1 1 15,4 6 11-15,4 9-4 0,3 5 3 16,8 4 2-16,2 5 1 0,4 8 6 0,5 7-1 16,8 1 4-16,4 14-2 0,4 3-8 15,9 6 8-15,2 2 1 0,8 2-1 0,10 7-1 16,7-2 0-16,17-14 0 0,7 0-2 16,9 2 1-16,9 0-3 0,8-1 0 15,11 3 0-15,9-3-1 0,7 1-1 16,17 7-3-16,5-3 3 0,10-5-2 0,8-6 0 15,8-5-4-15,9-1 0 0,8-11-3 16,9-6 0-16,6-5 1 0,7-4-2 16,7-9-3-16,5-7-2 0,6-6 4 15,8-8-2-15,5-3 0 0,-2-6-2 0,0-4-1 16,0-6-2-16,-9-1-3 0,-7-7 2 16,-29 1-5-16,-6-4 0 0,-6-6-6 0,-6 0 1 15,-9-7-5-15,-11-2 1 0,-3-10-2 16,-9-2-6-16,-7-4-3 0,-12 9-4 15,-11-1-4-15,-4-2 0 0,-6 1-16 16,-7 5 5-16,-4 2-8 0,-4 1-11 0,-12 2-17 16,-4-3-21-16,-8 2-23 0,-5 6-30 15,-6-1-340-15,-3 4 167 0,-2 4 110 16</inkml:trace>
  <inkml:trace contextRef="#ctx0" brushRef="#br0" timeOffset="115300.598">30118 15159 23 0,'0'0'21'15,"0"0"-4"-15,0 0-2 0,0 0-5 0,0 0-2 16,0 0-3-16,0 0-4 0,0 0-3 15,0 0-3-15,0 0-27 0,0 0 11 16,0 0 7-16</inkml:trace>
</inkml:ink>
</file>

<file path=ppt/ink/ink1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2T06:05:59.248"/>
    </inkml:context>
    <inkml:brush xml:id="br0">
      <inkml:brushProperty name="width" value="0.05292" units="cm"/>
      <inkml:brushProperty name="height" value="0.05292" units="cm"/>
      <inkml:brushProperty name="color" value="#FF0000"/>
    </inkml:brush>
  </inkml:definitions>
  <inkml:trace contextRef="#ctx0" brushRef="#br0">7688 12641 16 0,'2'8'27'0,"-2"-8"-1"0,6 9 4 15,0-5 3-15,4 2 4 0,8-1 0 16,1 0-5-16,9 0 2 0,3-3-2 16,13 0 1-16,5-2-3 0,13 0-6 0,33-6 3 15,2-2-2-15,11-1-2 0,24-2-4 16,3-3 3-16,2-3-7 0,-1 0 1 15,-1 1-3-15,-4-4-3 0,3 3-1 16,-1 1 0-16,-2 3 0 0,-23 4-2 0,-2-3 1 16,-4 4-2-16,-5-1 0 0,-8 3 0 15,-15 3 1-15,-17-1-3 0,1 0-2 16,-14 0-2-16,-7 2 6 0,-2 0 0 16,-5 0 5-16,-8 1 7 0,2-1 2 0,-3 0 1 15,-4 2 2-15,0-2 4 0,-3 0-10 16,0 0 5-16,-4 0-14 0,-2 0-21 15,-1 0-6-15,-3-2-17 0,1 1-26 0,-5 3-171 16,0 0 80-16,-9-8 52 0</inkml:trace>
  <inkml:trace contextRef="#ctx0" brushRef="#br0" timeOffset="415.7473">8387 13178 29 0,'56'-7'75'0,"3"0"-8"15,2-4-6-15,31-1-4 0,5 0-5 16,2-1-10-16,3-3-2 0,0 3-4 15,-1-1-3-15,1 3-2 0,4 0-4 16,-5 0 1-16,1-1-3 0,-3 0-7 0,-5 2-1 16,-3-2 0-16,-9-1 2 0,-4-2 0 15,-16 7-2-15,-9-3 6 0,-11 4-5 0,-2 0 5 16,-1-3 2-16,-10 5 1 16,-1-3 1-16,-4 2 3 0,0 0 12 0,-5 1 0 15,-2 3-3-15,0-2 2 0,-5-1 0 0,2 1-1 16,-4-1-5-16,-2 4-3 0,1-3-7 15,0 0-2-15,-3 1 1 0,2 0-2 16,-1 0-4-16,-3 1-11 0,2 0-4 16,-2-2-16-16,-4 4-20 0,7-4-24 0,-7 4-25 15,4-4-19-15,-4 4-250 0,0 0 120 16,0 0 78-16</inkml:trace>
  <inkml:trace contextRef="#ctx0" brushRef="#br0" timeOffset="4264.9092">26301 11589 23 0,'0'0'50'0,"0"-5"-3"0,0 5-5 15,0 0-4-15,-2-6-6 0,2 6-3 0,0 0-1 16,-2-6-2-16,2 6-4 0,0 0-4 16,0 0-3-16,0 0-2 0,0 0-3 15,0-7-14-15,0 7-12 0,0 0-111 0,0 0 43 16,0-6 28-16</inkml:trace>
</inkml:ink>
</file>

<file path=ppt/ink/ink1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2T06:17:19.577"/>
    </inkml:context>
    <inkml:brush xml:id="br0">
      <inkml:brushProperty name="width" value="0.05292" units="cm"/>
      <inkml:brushProperty name="height" value="0.05292" units="cm"/>
      <inkml:brushProperty name="color" value="#FF0000"/>
    </inkml:brush>
  </inkml:definitions>
  <inkml:trace contextRef="#ctx0" brushRef="#br0">16493 11885 5 0,'0'0'84'0,"-11"0"-6"15,11 0-2-15,0 0-11 16,0 0 2-16,-10 2-9 0,10-2-2 0,0 0-9 16,0 0-1-16,-5 4 0 0,5-4-5 15,0 0 4-15,0 0-3 0,0 5 4 0,0-5-7 16,9 5 0-16,-5-2 7 0,4-1-9 15,3 1 1-15,-1 2-2 0,6-4-3 16,0 3-3-16,4-1 1 0,-2 0-10 16,6 0 6-16,1 0 3 0,7 0-12 0,2 2-1 15,8-4 2-15,5 0-4 0,10 4-2 16,4-4 6-16,5 2-8 0,1-2 0 0,22 4-3 16,-10-3 1-16,-11-1-1 0,-1-1-5 15,1 3 1-15,-1-1-1 0,24-1-6 16,0 0 4-16,-12-1 5 0,12 5 3 15,2-4-10-15,2 2 2 0,3-2-2 0,1 4 0 16,3-3 8-16,2 1-6 0,-1 0-10 16,1-2 6-16,-2 0 5 0,-3 2 8 15,-4-3-12-15,0 0 5 0,-4 0-3 0,0 0-2 16,2-4 2-16,-2 3 1 0,3-4-2 16,-3 2 3-16,0 0-3 0,2 0 1 15,-2-3-6-15,-2 2 1 0,0-2 8 16,-4 0 2-16,-14 0-9 0,-7 0 0 0,-1 2 8 15,24-2-5-15,-2-3 1 0,-3 2-6 16,3 0 6-16,-12 0-4 0,-10 2 4 16,23-2 2-16,-1 1-4 0,0 1 0 0,2-1 0 15,0 0 8-15,-1 2-9 0,-1-1 4 16,-12 1 1-16,12-2-2 0,-12 0 2 16,-12 2-5-16,3 0 3 0,-5-1 2 0,2 1 0 15,-2-2-1-15,-2 0 3 0,4-1 1 16,-3 1 0-16,1-1 2 0,-2-1-7 15,3 0-12-15,-3 1 20 0,2 0 2 0,1-2-4 16,-4 2-3-16,1 0 3 0,1-1-2 16,-3-1 0-16,-2 5 3 0,-1-5-5 15,-5 6-1-15,-3-3 2 0,3 2 3 0,-3 1-4 16,1-1-2-16,-1 0 3 0,-1 2-2 16,1 0 4-16,-4 0 0 0,-1 2 0 15,-5 0-6-15,2 0 0 0,-3 2 2 0,1-2 4 16,-2 2 2-16,-2 0-7 0,-3 2-5 15,-1-4 5-15,-1 4 6 0,-4-1-6 16,0 1-2-16,-1 0 4 0,-2 0 1 0,2 0-2 16,-4-1 0-16,3 1-1 0,-4-1 2 15,2 3 4-15,-3-1-1 0,2-1-4 16,-2-2 4-16,1 3 3 0,-2-2-6 16,2 1 4-16,-3 1-1 0,0-2 3 15,0 0-6-15,0 2 0 0,2-3-9 0,-4 1 13 16,0 1-11-16,3 3 11 0,-2-6-9 15,2 5-2-15,-3-2 12 0,-2-1-10 0,1 1 1 16,0 0 6-16,-1 0-12 0,0-1 18 16,-1 0-8-16,-3 0-5 0,2-1 0 15,-6-2-8-15,11 4-11 0,-11-4-22 16,4 2-36-16,-4-2-39 0,0 0-308 0,0 0 146 16,-25-6 95-16</inkml:trace>
  <inkml:trace contextRef="#ctx0" brushRef="#br0" timeOffset="803.1377">14691 12134 30 0,'0'0'38'16,"0"0"-4"-16,6-1-3 0,-6 1-5 15,0 0-5-15,0 0-10 0,0 0-7 16,0 0-17-16,0 0-49 0,12 0 21 0,-12 0 14 16</inkml:trace>
  <inkml:trace contextRef="#ctx0" brushRef="#br0" timeOffset="252084.419">23473 6798 61 0,'-6'-1'75'16,"0"-4"-8"-16,6 5-7 0,-15 2-6 15,6 2-1-15,-3 7-2 0,-3 3-7 16,-5 7-1-16,0 4-1 0,0 3 3 0,-3 9-3 15,4 1-1-15,0 0-2 0,7-4 3 16,3 4-7-16,2-1 2 0,3 1-3 0,6 0-3 16,7 0 1-16,2-2-3 0,10 1-1 15,4-3-4-15,6-2-2 0,6-5-6 16,3-2 9-16,2-7-10 0,5-4-2 16,1-7 0-16,-1-3-5 0,-1-4 4 15,8-6-5-15,-1-1 5 0,-3-6-10 0,-1-6 2 16,-5-3-1-16,11-12 1 0,-16 0-2 0,-7 1-3 15,-10-6 4-15,-2-4-10 16,-10-2 7-16,-6 3 2 0,-6 0 4 16,-8-5-7-16,-7 1 2 0,-15-9 4 0,-6 3-8 15,-6 6 7-15,-7 2 0 0,-4 9-3 16,-5 2-4-16,-3 5 10 0,-5 5 4 0,9 7-6 16,9 6 3-16,-5 1-1 0,7 7-2 15,2 2 1-15,-1 2-6 0,3 7 3 16,1-1-7-16,-1 6 14 0,2 1-8 0,4 4 1 15,6-1 1-15,0 0-4 0,4 3 0 16,6 2-3-16,-2-2 3 0,5 0-6 0,5-2 1 16,0 0-1-16,6 0-2 0,2-1 2 15,2-2-7-15,2 0 0 0,2 1-9 16,2 0 5-16,2 0-13 0,4-2 3 16,-2 0-7-16,6 1-2 0,-2-2-2 0,0 0 2 15,3 0-3-15,2-1 2 0,2-1 1 16,-5-3 2-16,6 1-1 0,-4-1 8 15,3-3-2-15,0 1-1 0,0-3 3 16,0 0-6-16,-2 0-5 0,1 0-12 0,2-4-131 16,-1 2 62-16,-3-2 40 0</inkml:trace>
</inkml:ink>
</file>

<file path=ppt/ink/ink1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5T06:43:46.975"/>
    </inkml:context>
    <inkml:brush xml:id="br0">
      <inkml:brushProperty name="width" value="0.05292" units="cm"/>
      <inkml:brushProperty name="height" value="0.05292" units="cm"/>
      <inkml:brushProperty name="color" value="#FF0000"/>
    </inkml:brush>
  </inkml:definitions>
  <inkml:trace contextRef="#ctx0" brushRef="#br0">25717 4118 84 0,'0'0'104'0,"10"2"2"0,-10-2-13 0,7 0-1 16,-7 0-5-16,0 0 4 0,0 0-9 0,0 0 0 16,11-2 1-16,-11 2-6 0,0 0 0 15,6-2-2-15,-6 2 3 0,0 0 5 16,0 0 3-16,4-7-2 0,-4 1-9 16,0-4 1-16,-2-3-3 0,-2-6-3 0,-5-5-2 15,-2-9 0-15,-1-8-1 0,-7-6-3 16,-8-19-2-16,-8-5-1 0,-3-1-3 15,-10-16-10-15,-5-4-3 0,0 2-4 0,3-2-4 16,-2-1-4-16,5-1-4 0,3 5-4 16,4-4-4-16,9 16-1 0,3-1-4 15,3 1 0-15,-1 0-3 0,7 4-3 0,2 3-2 16,4 9-1-16,3 11-1 0,6 1-3 16,2 6 0-16,-1 2-1 0,8-1-4 15,1 4 0-15,7-5-2 0,5 0 6 16,14-8-6-16,15 0 2 0,10 5-2 0,15 6 4 15,25-4 0-15,20 4-2 0,10 6-1 16,10 5 3-16,9 2-2 0,9 7-2 16,3 2 4-16,8 0-2 0,1 5 0 0,5 1 1 15,-3 0-4-15,-2-1 3 0,-8 1-2 16,-7 3 3-16,-5-1 1 0,-8 3-2 16,-27 1 1-16,-2 2 1 0,-2-2-1 0,-6 1-3 15,-3 1 4-15,-4 0-1 0,-6 0 0 16,-14 2 0-16,-12-1-1 0,-3 0-3 15,-3 2 0-15,-9-1 5 0,-1-2-1 16,-5 1 0-16,-2 0-5 0,-6 1 6 0,-3 1 0 16,-3-4 0-16,2 4-3 0,-7 0 1 15,-1-4 4-15,-2 4-3 0,0-1 3 16,-3-1 0-16,-3 2-4 0,0 1 3 0,-2-2 0 16,0 2-2-16,-1-3-3 0,0 3 3 15,-3 0-1-15,1-1-3 0,1 2 0 16,-2 2 0-16,4-1 3 0,-2 2-4 15,2 1 4-15,6 2 1 0,-4 7 0 0,5 1-4 16,3 6 5-16,0 4 2 0,4 9-4 16,2 5 4-16,7 19-3 0,-3 5 6 0,2 8-2 15,0 5 3-15,-2 4 0 0,2 20 1 16,-6-17 0-16,3 16 1 0,-6-18-3 16,1 3 3-16,-5 2 3 0,1-4 4 15,-6 0 1-15,-1-2-2 0,0 0 2 0,-3 1 1 16,-1-6 0-16,-3 0-1 0,-1-11-1 15,-3-8 2-15,1 2-3 0,-5 2 1 16,2-1-2-16,-2 0 1 0,0-5-5 0,-2 2-5 16,2-2 6-16,0-11-5 0,-2 1 3 15,2-4-2-15,0-6 1 0,-3-3-2 0,3-2-5 16,0-7-7-16,-2-1-14 0,2-2-18 16,0-1-25-16,-2-4-37 0,-3 1-43 15,-3-8-47-15,-2-4-567 0,-7 1 258 16,-7-4 170-16</inkml:trace>
  <inkml:trace contextRef="#ctx0" brushRef="#br0" timeOffset="691.1007">25732 3821 43 0,'0'0'76'0,"0"0"2"0,0 0-10 16,0 0 2-16,-13-2-4 0,13 2 6 15,0 0 1-15,0 0 10 0,24 6 5 16,-6-2-11-16,12-2 4 0,11 1-3 0,7 0-4 16,17-2-3-16,28-1-2 0,10 0-9 15,4-1-7-15,12-2 1 0,27 0-3 0,8-1-5 16,3-2-7-16,4-3-4 0,-1 0 0 16,0-3-4-16,-2 0-2 0,-3-3-2 15,-1-1-5-15,-3 2-1 0,-8-2-2 16,-5-1-1-16,-7 4-2 0,-24-1 2 15,-6 3-3-15,-6 1 3 0,-2-3-3 0,-8 5 0 16,-15 1 1-16,-9-1 0 0,-6 3-2 16,1 2 0-16,-12-4 2 0,-2 1-6 0,-2 2 2 15,-8 1 0-15,0 2 0 0,0-3-4 16,-5 2 2-16,-6-1 1 0,0 1 2 16,-1 1 5-16,-4-2-4 0,-1 1-1 15,-2 1 1-15,-3 1-3 0,3-3-2 0,-3 3 2 16,-1 0-6-16,0-1 0 0,-9 1-10 15,12-2-10-15,-12 2-16 0,10 0-15 0,-10 0-19 16,0 0-12-16,12 0-11 0,-12 0-4 16,0 0-15-16,0 0-26 0,0 0-347 15,0 0 164-15,0 0 107 0</inkml:trace>
  <inkml:trace contextRef="#ctx0" brushRef="#br0" timeOffset="2308.1934">26020 5970 96 0,'10'2'118'0,"-10"-2"-18"0,6 1 1 16,-1 2-13-16,-5-3 2 0,0 0-14 15,11 0-5-15,-11 0-6 0,0 0-3 0,0 0 3 16,0 0-7-16,10-4-1 0,-8-2-4 16,0-3-1-16,0-1-4 0,3-5 0 0,-3-4-3 15,-2-2 0-15,2-8-1 16,0-3-10-16,-2-10 9 0,2-11 2 0,-2-5-5 15,-2-3-5-15,2-22-1 0,0-4-3 16,-2-3 0-16,2 2-7 0,0 0 2 0,2 3-6 16,0 5-1-16,0 12 6 0,0 12-3 15,2 2-2-15,-2 2-2 0,3 8-7 16,-3 5 5-16,3-1-3 0,-1 5-3 16,2-1-1-16,-2 5-1 0,2 5-3 0,0 2 3 15,1 1-1-15,2 0-1 0,-1 2-2 16,3 0 2-16,1 2-6 0,3 1 0 15,4-1 3-15,1 5-3 0,4-1 1 0,4-2 2 16,3 5-3-16,4-2 2 0,9 1 0 16,5 0-1-16,4 1-6 0,25-1 7 15,4-2 0-15,7 2 4 0,6-2-6 16,8 0 5-16,21 0 0 0,3-2 1 0,0-2 1 16,-2 0 0-16,2-2 1 0,0-3-2 15,3-1 3-15,-1 0-5 0,2 0 5 16,0-1 1-16,1-2-2 0,-4 4-3 0,-1-1 5 15,0-1-3-15,-2 1 3 0,-2 2-2 16,-2 0 2-16,1 3-1 0,1-2-1 0,-2 2 1 16,4-1-2-16,-7 0 0 0,-18 3-3 15,-3 3 2-15,0-2-2 0,-2 4 1 16,-2 0-1-16,-6 1 0 0,2-1-2 16,-4-1 2-16,0 4-2 0,-1 2 1 0,-11 0-1 15,-14-1 2-15,0 5-2 0,0-2 0 16,-4 0-3-16,0 1 4 0,-8 0 1 0,-1 2-5 15,-2-1 3-15,-1 2-1 0,-5-3 2 16,-6 2-2-16,0 2 1 0,-5-2-2 16,-5 1-1-16,-2 1 4 0,0-2 0 15,-3 2 1-15,-3 1 1 0,0-2-3 0,-2 2 0 16,-2 0-2-16,1-2 4 0,0 2-3 16,-11 0 3-16,17-2 0 0,-11 2-3 15,-6 0-1-15,12 0 0 0,-5-2 0 16,-7 2 0-16,0 0 2 0,13 0-4 0,-13 0 0 15,8 2-2-15,-8-2 0 0,6 4 2 16,-4 2 2-16,2 1-2 0,-2 4-2 0,1 2 3 16,-1 5 2-16,1 4 0 0,-1 4 2 15,0 8 3-15,0 4 3 0,-2 6 1 16,2 11 5-16,-2 2 0 0,-2 3 0 16,0 22 7-16,0-1 2 0,-3 0 9 0,3 1 3 15,-3-1 5-15,5-12 3 0,0-6 2 16,0-2 0-16,2 22 2 0,6-2 1 15,-4-4-6-15,0-11-3 0,0-9-4 0,0 1 4 16,0-3-5-16,1 1-1 16,-1-3 0-16,-2 1-3 0,0-11 0 0,-4 0-1 15,2-2-3-15,-4-3-2 0,2 0 0 0,-3-4-2 16,-1-2-2-16,-2 2 0 0,-3-4-6 16,-4-3 0-16,1-1 1 0,-6-1-4 15,-3-2 1-15,-5-4-1 0,-4 0-2 16,-12 1-1-16,-25-1 0 0,-10-3-2 0,-12-3-1 15,-10-1-3-15,-39-4-4 0,-19-3 5 16,-23-5-6-16,-15-4 1 0,-58-3-4 0,-26-4-4 16,-10-1 0-16,-18 0-3 0,-11 4 4 15,-10 0 1-15,-7 2-1 0,5 8 0 16,5 2 4-16,4 5-3 0,12 4 1 16,16 5 0-16,22 3 0 0,24 0 2 0,66-5 0 15,21 4-3-15,20-5 2 0,40-2 0 16,15-1-11-16,26-5-19 0,15 3-11 15,12-2-8-15,13-1-24 0,8 0-27 0,7-1-35 16,8 0-30-16,6-1-53 0,7 0-566 16,4-5 269-16,3-3 176 0</inkml:trace>
  <inkml:trace contextRef="#ctx0" brushRef="#br0" timeOffset="5004.6712">4064 4825 137 0,'0'0'140'0,"-13"-2"-17"15,13 2-4-15,-9 5-5 16,5 2 2-16,0 8 3 0,0 6 4 0,-2 15 2 16,4 16 0-16,-4 35 0 0,4 10-6 15,0 33-7-15,2 7 5 0,2 7 4 16,4 9-3-16,0 3 7 0,2 12 6 0,2 7 4 16,1 4 2-16,6 36-2 0,-2-42 0 15,3-1 5-15,2-4-1 0,-1-4 0 0,4-3 0 16,-2-2-5-16,-1-10-4 0,-8-10-5 15,5-6-8-15,-6-5-4 0,1-12-3 16,-1-23-10-16,-3-7-11 0,3-2-8 0,0-6-8 16,-1-6-9-16,0-13-4 0,2-10-8 15,0-1-6-15,-4-10-9 0,-1-1-17 0,-1-9-21 16,1-1-25-16,-1-5-28 0,0-1-37 16,-4-5-33-16,-2-5-48 0,-2-4-36 15,-4-1-32-15,0-3-21 0,-1-3-37 0,7 0-785 16,-17-10 368-16,3 4 243 0</inkml:trace>
  <inkml:trace contextRef="#ctx0" brushRef="#br0" timeOffset="5895.6308">1400 6991 96 0,'-8'0'170'16,"2"-2"-10"-16,6 2-8 0,-10 0-20 0,10 0-6 15,0 0-4-15,0 0 4 0,0 0 5 16,0 0-3-16,29-5-1 0,1 3-3 16,22-6-2-16,35-3-3 0,14-3-3 15,36-1-5-15,11-4-4 0,15 0-9 0,7-2-2 16,18 2-3-16,42-2-7 0,3-1-3 16,-43 6-5-16,52-3 3 0,6 0 9 0,-1-1 3 15,1-1-12-15,-1 0-5 0,-5 3-2 16,-6-5-6-16,0 2 6 0,-44 3-5 15,43-5-11-15,-51 7-3 0,-6-2-4 16,-13 3-11-16,-10 2-1 0,-16 2 2 0,-31 7-7 16,-11-4-6-16,-10 4 3 0,-21 2-5 15,-13 1-3-15,-11-1-10 0,-8-1 7 16,-4 3-6-16,-1-1-6 0,-5 1 1 0,-1 0-11 16,-4-2-14-16,0 2-20 0,-7-2-19 15,-2 0-33-15,-6 0-32 0,-4 2-31 0,0 0-41 16,0 0-31-16,-32-6-32 0,10 3-684 15,-9 1 319-15,-9 0 211 0</inkml:trace>
  <inkml:trace contextRef="#ctx0" brushRef="#br0" timeOffset="7163.1739">4028 5924 85 0,'0'-6'84'0,"0"-1"0"0,0-1-1 16,2 1-6-16,-2 1-4 0,2-2 2 15,0 1-4-15,0-1-4 0,0 1 5 0,-2 0 0 16,2 1 0-16,0 0 4 0,-2 0-1 15,2 2 4-15,-2 4 3 0,0-9-8 0,0 9-3 16,0-11 0-16,0 9-6 0,0 2 0 16,-2-9-2-16,0 6 0 0,2 3-2 15,0-8-1-15,0 8 1 0,0-5-5 0,0 5-6 16,0-6 2-16,0 6 2 0,-2-6-4 16,2 6-2-16,0 0-1 0,0-6 1 15,0 6-6-15,0 0 2 0,0 0-3 16,-4-3-1-16,4 3-7 0,0 0 1 0,0 0-1 15,0 0 5-15,-2 18 0 0,2-1 4 16,0 2 4-16,2 8 1 0,-2 7 0 16,0 8 1-16,2 2-2 0,0 12-1 0,0 1 1 15,4 21-2-15,-4 1-1 0,3 2-4 16,-1 1 0-16,0 0-4 0,1 2-1 16,-3-16 2-16,2-7-2 0,-2-2 3 15,4-1 1-15,-1-1-2 0,-3-5 3 0,0 0-4 16,0-6 5-16,-2-3-2 0,2-2-3 15,-2 1 4-15,0-10-5 0,0 3 4 0,-2-3-6 16,2-4 0-16,0 2-5 0,0-2-1 16,-2-6-4-16,2-1 0 0,0-2-3 0,0 0-1 15,0-2 0-15,-2 0-4 0,2-5-10 16,0 1 7-16,0-1-3 0,0-3-1 16,0 2 3-16,0-3-4 0,0 0-4 15,0-1 6-15,0 1-1 0,0-2-4 0,0 0 4 16,0-1-10-16,0 1 10 0,0-6-2 15,0 8-7-15,0-8 3 0,0 7 5 16,0-3 1-16,0-4-3 0,-2 6-1 0,2-6-8 16,0 5 3-16,0-5 7 0,0 6-2 15,0-6-1-15,0 0 1 0,0 8-12 0,0-8 12 16,2 4 1-16,-2-4-15 0,0 0 16 16,0 0 1-16,-2 5-5 0,2-5 3 15,0 0-1-15,0 0-1 0,0 0-2 16,0 0 4-16,0 0-6 0,0 0 4 0,0 0-3 15,0 0 3-15,0 0-2 0,0 0 4 16,0 0-6-16,0 0 3 0,0 0 5 0,0 0-6 16,0 0 6-16,0 0-8 0,0 0 9 15,0 0-3-15,0 0 0 0,0 0-3 16,-34-5-3-16,17 7 7 0,-9 1-3 0,-5 1-3 16,-11 4 1-16,-33 6 0 0,-11 7 2 15,-12 0-10-15,-31 8 7 0,0 2 2 16,-6 2 1-16,1-1-1 0,1-3 0 15,2-1-3-15,1 1 1 0,1-1 3 0,8-1-6 16,24-6 5-16,8-2-1 0,9-4-1 16,17-2 2-16,14-3 1 0,9-3 2 15,4 0-2-15,6-1-2 0,5 0-2 0,-1-1-2 16,7-3 2-16,2 3-8 0,0-1-3 0,3-1-2 16,4 2-9-16,2-1-7 0,4-1-10 15,2 3-9-15,2-6-19 0,0 7-28 16,2-1-21-16,2-1-24 0,2-3-28 15,4 4-33-15,-2-2-34 0,4-2-35 0,1 3-610 16,2-5 299-16,4-5 199 0</inkml:trace>
  <inkml:trace contextRef="#ctx0" brushRef="#br0" timeOffset="8117.0535">4006 5773 44 0,'-4'-6'109'15,"2"3"4"-15,-2-1-7 0,4 4 1 16,-4-7-6-16,2 3-9 0,-3 0 6 15,5 4-10-15,-4-7-6 0,4 7 0 16,-4-6-4-16,2 2-3 0,2 4-2 0,-5-6-4 16,5 6 0-16,-4-4-3 0,4 4 0 15,-2-5 3-15,2 5-3 0,0 0-3 0,-4-4-5 16,4 4-5-16,0 0-5 0,-5-4-6 16,5 4 1-16,0 0-4 0,0 0-2 15,7-7 4-15,-1 5 4 0,5-2 1 16,4-2-4-16,3 1-3 0,8-1 1 0,10-4-2 15,9 2-3-15,10-1 1 0,25-4 0 16,3 0-6-16,2 1 1 0,3 0 5 0,1-1-4 16,2 0 0-16,-2 0-2 15,-2 1-3-15,-2 1 0 0,-6-1-2 0,-13 3-3 16,-11-1 0-16,-2 3-1 0,-1-1 0 16,-11 2 0-16,-1-1-2 0,-8 3 2 0,0 0-2 15,-2 0 0-15,-5 0 3 0,-3 3-4 16,-4-3 3-16,1 2 4 0,-1 0-5 15,-6 0 4-15,0 0-2 0,2 1-3 0,-6 1-1 16,2-3-2-16,1 1-2 0,-2 2-5 16,-3-1 4-16,1-2-5 0,-7 3-15 15,10-2-16-15,-10 2-22 0,4-2-18 0,-2-3-23 16,-2 5-21-16,0 0-22 0,0 0-22 16,-25 2-23-16,12 1-13 0,-4 1-22 15,-4 5-457-15,-4 0 227 0,-5 2 149 16</inkml:trace>
  <inkml:trace contextRef="#ctx0" brushRef="#br0" timeOffset="9855.358">3992 5839 6 0,'-5'-5'77'15,"5"5"-4"-15,-2-5 0 0,2 5 1 16,0 0 5-16,-2-9-14 0,2 9 4 16,0-6 0-16,0 6-3 0,-2-5 1 15,2 5-3-15,-4-9 2 0,4 6 3 0,0 3-7 16,-5-11 0-16,5 11-4 0,-2-7 0 16,0 3 4-16,2 4-4 0,0-5-3 15,0 5 2-15,-2-6-3 0,2 6-1 0,-2-5-2 16,2 5-2-16,-2-5-7 0,2 5-2 15,0 0-2-15,0 0 4 0,0 0 2 16,-2 19 2-16,4-7-2 0,-2 1-1 0,0 5-2 16,2 1-1-16,-2 6-1 0,4-1 4 15,-4 7-2-15,2-1-6 0,3 6 5 16,-3 3-2-16,0-2 0 0,2 3-3 0,0 2 3 16,1-2 1-16,-1 3-3 0,2-2-3 15,-2 9 3-15,2-3-2 0,-2-7-3 16,4 8 0-16,-2-8 0 0,0 2 0 15,0 0-4-15,0 0 1 0,-1 0-1 0,1-2-3 16,-1 2 0-16,-1-4 1 0,2-1-2 16,-2 0 0-16,1-1 1 0,-1-1 0 0,-2-5-3 15,0 1 4-15,0-2-3 0,0 1 2 16,-2-4-2-16,2-3 1 0,-2 2-3 16,2-4 0-16,-4 2-2 0,4-3-3 0,-2 0 6 15,0 0 0-15,0-3-4 0,0 0 0 16,0-3 1-16,0 0-2 0,0-1 1 15,0 0 0-15,0-1-1 0,0-3-11 16,0 3 3-16,0-3 3 0,0 3-1 16,0-3 3-16,-2-1-2 0,2 2-1 0,0-3 2 15,0 1-1-15,-2-1 2 0,0 0-2 0,2 0-1 16,-2-2 7-16,2 2-7 0,-2-1 2 16,2 1-5-16,-2-2-2 0,2-5 2 15,-2 9 0-15,2-3-3 0,-2-1 0 16,2-5 2-16,0 7-1 0,-3-2 2 0,1-1-5 15,2-4 3-15,0 9 2 0,-2-5-5 16,2-4 2-16,0 6 0 0,0-6-2 0,-2 10 3 16,2-7-3-16,0-3 9 0,0 8-6 15,-2-2 1-15,2 0 3 0,0-1-2 16,-2-1 0-16,2-4 4 0,-2 10 0 16,2-7-3-16,0-3-6 0,0 10 1 0,0-6 2 15,0-4-3-15,0 10 0 0,0-10 5 16,0 7-7-16,0-7-1 0,0 6 2 0,0-6-4 15,0 5 4-15,0-5-1 0,2 5 1 16,-2-5 0-16,0 7 0 0,2-3 0 16,-2-4-3-16,0 0 4 0,2 6-1 15,-2-6 0-15,0 0-3 0,2 4 2 0,-2-4 0 16,0 0-2-16,0 0 3 0,0 0 0 16,2 6-2-16,-2-6 2 0,0 0 1 15,0 0-2-15,0 0 4 0,0 0-5 16,0 0-2-16,2 5 10 0,-2-5-4 0,0 0-3 15,0 0 0-15,0 0 0 0,0 0-3 16,0 0 3-16,5 4-1 0,-5-4 3 0,0 0-1 16,0 0-1-16,0 0 2 0,0 0-1 15,0 0 0-15,0 0 5 0,0 0-2 0,0 0 2 16,0 0 1-16,0 0-1 0,0 0 0 16,0 0 5-16,0 0-10 0,6-12 4 15,-6 12-2-15,2-7 6 0,-2 3-10 0,4-1 5 16,-2-1 4-16,2 1-9 0,1-2 6 15,-3-2-5-15,3 2 0 0,-1-2 0 16,2 0 0-16,-2-1-3 0,2 0 14 16,-2 1-15-16,1 1 0 0,2-1 3 0,-3 1-3 15,-2 1 3-15,2 0 3 0,-2 0-4 16,0 0 0-16,0 0 2 0,-2 1-4 16,2-3 4-16,-4 3 1 0,0 2-3 15,0-2 0-15,0 0 5 0,-4 0-7 0,2 2 3 16,-3 1-3-16,0-1 7 0,1 2-2 0,0-3-2 15,6 5-1-15,-15 0-1 0,15 0 4 16,-17 5-6-16,7-3 2 0,1 2 0 16,1 0 10-16,-1 0-9 0,0 1-1 0,3 1 0 15,-2 0-1-15,2-2-4 0,0 2 4 16,-2 3-6-16,2-3 2 0,2-3 2 16,0 2-4-16,0 3 6 0,0-3-2 0,2-2-4 15,-1 1-1-15,-1-1 2 0,4-3 0 16,-4 8-3-16,2-4 2 0,2-4-2 15,-2 3 1-15,2-3 1 0,-3 6 0 16,3-6 1-16,0 0-4 0,-2 6 1 0,2-6 1 16,0 0 3-16,-2 6-1 0,2-6 1 15,0 0 1-15,0 0-1 0,0 0 2 0,0 0 0 16,0 5-1-16,0-5 1 0,0 0 2 16,0 0 1-16,0 0-4 0,0 0 2 0,0 0-4 15,9 2-1-15,-9-2-6 0,6 2 1 16,-6-2 1-16,0 0-2 0,11 0 4 15,-11 0 4-15,0 0-7 0,10 0 0 16,-10 0 1-16,8 2-1 0,-8-2 4 16,10 4-2-16,-10-4 1 0,8 1 3 0,-8-1-1 15,6 0 2-15,-6 0 2 0,0 0 2 16,8 3-2-16,-8-3 3 0,0 0 0 0,0 0 3 16,0 0-1-16,9 0 3 0,-9 0-1 15,0 0 2-15,4-6 1 0,-4 6-1 0,0-8-1 16,0 3 1-16,0-1 0 0,-2-2-1 15,0 1-1-15,0-3 0 0,2 1-1 16,-5 1 2-16,3-1-6 0,0-1-8 16,-2 2-16-16,0 1-18 0,2 0-23 0,-2 1-23 15,0 0-24-15,2 1-18 0,2 5-21 16,-8-4-8-16,8 4-7 0,-6 0-8 0,6 0-10 16,0 0-433-16,-4 9 211 0,4-9 140 15</inkml:trace>
  <inkml:trace contextRef="#ctx0" brushRef="#br0" timeOffset="10059.8264">4038 7521 43 0,'0'0'68'0,"0"0"-5"0,4-4 1 0,-4 4-5 15,0 0-9-15,0 0-3 0,0 0-10 16,0 0-11-16,-14 11-14 0,0-1-12 0,-4 1-31 16,-8 4-118-16,-3 4 50 0,-15 2 34 15</inkml:trace>
  <inkml:trace contextRef="#ctx0" brushRef="#br0" timeOffset="31496.4718">4504 9293 118 0,'-5'-11'161'0,"-1"5"-15"16,0 5-10-16,6 1-14 0,-9 13 10 0,1 11 5 15,2 11-6-15,-1 19-1 0,-2 30-5 16,1 11-4-16,-2 40-4 0,8 10-7 16,0 11-1-16,2 10-3 0,6 5-3 0,-2 7-4 15,4 4-6-15,1-2 0 0,2-4-6 16,-1-2-6-16,-4-6-3 0,3-10-7 15,-7-6 0-15,2-7-7 0,-6-6-5 0,-2-7-3 16,-7-9-4-16,1-24-3 0,-1-3-4 16,-4-5-3-16,-1-3-5 0,-6-7-5 15,1 0-2-15,0-7-5 0,0-5-9 0,-3-6-19 16,6-14-15-16,0-9-28 0,-1-2-27 16,3-8-27-16,-4-3-33 0,4-4-38 15,-6-8-49-15,1-5-603 0,0-7 280 16,-4-4 184-16</inkml:trace>
  <inkml:trace contextRef="#ctx0" brushRef="#br0" timeOffset="32040.5552">2228 11612 50 0,'-8'-1'130'15,"0"-1"-2"-15,1 0-18 0,-2 0-7 16,9 2-11-16,-12-2-8 0,12 2-8 0,-6-2-9 15,6 2 1-15,0 0-1 0,0 0-3 16,0 0 8-16,0 0 5 0,34 0 3 16,-11 0 5-16,9 0 5 0,12-4 0 15,15-1 0-15,32-4-1 0,15-3 1 0,34-8 0 16,10 2-4-16,13-7-2 0,7-2-3 16,50-7-5-16,16 1 0 0,12 1-4 15,6 0-4-15,4 0-6 0,-8 1-3 0,-2 1-3 16,-3 1-12-16,-3 2-2 0,-7 1-2 15,-53 7 4-15,-5 0 4 0,-7 0-6 16,-5-3-3-16,-5 8-1 0,-5 0-3 0,-7 2-3 16,-10-1-5-16,-30 3-2 0,-6 1-3 15,-12 3 2-15,-17-1-4 0,-14 3-3 0,-13-2 1 16,-1 2 4-16,-5 3-9 0,-8-3 1 16,-3 1 0-16,-3 0-3 0,-3 1-2 15,-2 0-3-15,-4 0-15 0,-4 0-28 16,-4 0-30-16,-5-2-27 0,-2 1-34 15,-2 3-29-15,0 0-22 0,-21-4-20 0,6 3-23 16,-4-1-515-16,-5-1 251 0,-5 0 165 16</inkml:trace>
  <inkml:trace contextRef="#ctx0" brushRef="#br0" timeOffset="33822.6049">6013 9721 23 0,'0'0'46'0,"0"0"-2"0,-17 0-2 16,17 0-3-16,-15 3 1 0,7-2-6 0,0 0-4 15,-4 2 0-15,0 0-1 0,0 2-3 16,-4-2 0-16,4 3-5 0,-3-1 2 16,-2 1-3-16,0 0-1 0,0 2-4 0,-2 3 1 15,2-4-2-15,-2 3 0 0,0-1-2 16,3 1 0-16,-6 1 1 0,3-1 0 15,-2 4-1-15,0-4 1 0,-1 3 1 16,1 1-4-16,-4 2 6 0,-2 2-4 0,1-4 3 16,-2 1-3-16,3 0 1 0,3 1-2 15,0-3 1-15,-2 4 0 0,3-2 0 0,0 1-2 16,0-4-4-16,1 6 2 0,2-3-1 16,-1 2 4-16,-1 0 0 0,2-3-4 15,0 4 4-15,2-3 2 0,-4 1-3 16,4 2 2-16,1-1 2 0,-5 0-4 15,4 0 2-15,1 3 0 0,-4-2-2 0,0 6-1 16,0-4 2-16,0 3-1 0,-1-2 3 16,2 0-1-16,-3 0-4 0,1 0 6 15,4-3 0-15,-4 3 2 0,6-2 1 16,-3 2 3-16,2-5-2 0,-2 3-11 0,3 0 10 16,-2-1-3-16,2 0 5 0,-1 1-6 15,0-1 3-15,0 0-1 0,-2 1-1 0,2-1-2 16,-1 1-1-16,0 0 0 0,2 1 6 15,-3-2-1-15,0 1 1 0,0 0-6 16,3-2 4-16,-4 2-3 0,4 0 3 0,-1-1 2 16,0 1 1-16,0-3-5 0,1 5-3 15,-2-3-3-15,2-1 8 0,-1 0-1 16,0 0-1-16,0 0 0 0,1 2 1 16,0-1-1-16,2-1-5 0,0 1 3 0,-2 0 8 15,2 0 1-15,-1-2-5 0,0 0-5 16,0 1 2-16,3-2 1 0,2 0-1 15,-6 2 4-15,4 1-4 0,0-2 0 0,-1 2 1 16,1-2-1-16,-1 2 0 0,2 0-2 16,-1-4 1-16,2 4-5 0,-4-1 4 15,4-2-6-15,0 2 1 0,0 0 1 0,-3 0-3 16,0 0 2-16,3 1 1 0,-3-3-12 16,3-1 14-16,0 3 1 0,1-3-5 15,-2 4-1-15,1-3 0 0,0 0-3 0,0 2 4 16,-2-2-1-16,2 3 1 0,0 1 0 15,-1 0-2-15,-1-2 4 0,1 2-2 16,-2 2 3-16,3-2-1 0,-2 0 1 16,0 0 1-16,-2 0-3 0,2 0 0 0,-1 2-1 15,-1 0-1-15,1 0 1 0,-2 0 4 16,1 0-1-16,-2-1-1 0,2 3-3 0,0-1 2 16,-3-1 1-16,2-2 1 0,-2 2-1 15,1 0-1-15,-2 0-4 0,-2 2 2 16,2-2 2-16,-2 2 0 0,-1 1-1 15,-3 1 0-15,2 0 4 0,-2-2-2 0,1-1 1 16,-3 0-4-16,2 2 5 0,-2 1-4 16,-1 0 1-16,-1-3 0 0,-6 3-1 15,3 2-3-15,-5 0 1 0,2-3 4 0,-2 2-4 16,-2 2-6-16,-3-6 8 0,0 3-7 16,-13 10 8-16,-6-1-3 0,3-2 3 15,6-3-1-15,-5 3-2 0,7-5 0 0,5-2 0 16,-1-3 4-16,-1 3-3 0,0-2 2 15,-14 10-6-15,1-3 7 0,8-3-2 16,7-5-2-16,-1 0 1 0,1 0 0 0,0-2-1 16,3 1-1-16,-1-3 2 0,2 2 0 15,5-3-1-15,-1 0 0 0,2-1-2 16,3 1 4-16,-1-4-6 0,0 2 3 0,3-2 0 16,1 0-1-16,5-1 0 0,-2-1 1 15,2 2-2-15,-1-1 0 0,4-1 4 16,-2-1-1-16,3-2-4 0,0-1 4 15,2 0-5-15,1 1 2 0,-2 0-1 0,4-2-3 16,2-1-8-16,-1 1-7 0,2-2-18 16,3 2-23-16,-2-2-39 0,4-2-27 0,-1-1-31 15,5-1-362-15,0 0 176 0,-2-12 117 16</inkml:trace>
  <inkml:trace contextRef="#ctx0" brushRef="#br0" timeOffset="35740.7149">4024 11491 13 0,'0'0'41'0,"0"0"2"0,12-18-4 15,-4 13-2-15,3-5 1 0,2 0-8 16,-1 1 5-16,3-2-4 0,3 0-1 0,0-5-1 16,2 5-2-16,-2-3 1 0,1 3-4 15,-1-3-2-15,-2 6-1 0,2-3 0 16,-4 1-3-16,-1 3-4 0,-1-1 4 0,3 1-1 15,-4 1-3-15,1-1 2 0,-4 1-2 16,4 0 1-16,-6 3-5 0,2-1 7 16,1 0-8-16,-5 0-1 0,2 2 0 0,1-2-2 15,-7 4 5-15,6-6-5 0,-6 6 2 16,0 0-4-16,0 0-3 0,0 0-2 16,0 0-3-16,0 0-3 0,-10 16 0 15,1-8 0-15,-2-1 0 0,1 3-2 0,0-1 1 16,-4 2 1-16,4 1 3 0,-2-1-1 15,-1 1 1-15,2 0 0 0,-2-3 0 16,3 1 2-16,2-3 0 0,-4 1 6 0,6-1-3 16,0-1 5-16,0 0-4 0,0-1-4 15,1-2 5-15,1 0-2 0,4-3 0 16,0 0 0-16,-2 4 3 0,2-4-1 0,0 0 3 16,0 0-1-16,17-10 0 0,-11 5-2 15,4-1 2-15,-1 2 3 0,2-2-1 16,-1-1-3-16,3 2 2 0,-3-4 9 0,1 5-7 15,-2-2 5-15,1 0 2 0,-4 0-1 16,2 0 3-16,0 2 6 0,-2-2 1 16,-2 0 3-16,0 3-3 0,0-1 1 0,-2 1 3 15,-2 3 0-15,7-6 0 0,-7 6-2 16,0-6-8-16,0 6 1 0,0-6 0 16,0 6-2-16,0 0 0 0,2-6-3 15,-2 6 8-15,0 0-4 0,0-5 1 0,0 5-1 16,2-7-6-16,-2 3 3 0,0 4-3 15,4-10-3-15,-2 4 1 0,3-2-4 0,-1 1 5 16,0-1-5-16,3 1 0 0,-3-3 1 16,4 0 4-16,0 1-8 0,2-2 3 15,-2-1-2-15,2 1-2 0,0-1 0 16,2-1 1-16,2 0-1 0,-1 0 6 0,1-4-3 16,0 1 1-16,0 0-1 0,1 1 0 15,0-2 0-15,-3 2 0 0,3-2-1 0,0 1 7 16,0-1-7-16,-3 1 4 0,4 0 6 15,-2 0-4-15,1-2 1 0,-2 1-4 16,2 2 5-16,-1-1-1 0,2 1 2 16,-2 0-5-16,1-1-5 0,2 1 5 0,-2 0-4 15,1 2 1-15,2-3 0 0,-4 3 2 16,4-1-3-16,-2 1-4 0,1 0 0 16,0 0 7-16,0-2-6 0,-1 1 3 0,2-1 0 15,-1 1-1-15,0-1 2 0,0 2 2 16,-1-2 4-16,2 0-3 0,-4 0-1 15,3 2-1-15,-2-4 3 0,0 3-3 0,2 1 0 16,-4-4-3-16,1 3 2 0,1-1-1 16,0 1 4-16,0 1-7 0,-1-1 1 0,2-1 2 15,-6 4-6-15,4-3 4 16,0 1 1-16,-4 0-3 0,1-1 1 0,1 1-1 16,1-2 3-16,0-1-5 0,-5 3 4 15,2-2-1-15,2-2 4 0,-2 2-4 0,0-2 1 16,-1 1-3-16,0 3 3 0,-1-4-3 15,3 2 3-15,-3-1-5 0,0 1 2 16,1 0 2-16,4-2-2 0,-5 1 1 16,2-1 3-16,4 2-4 0,-4-2 1 0,3 0 2 15,1-1-4-15,0 2 3 0,-2 1-1 16,2-3 1-16,2 1 0 0,-2 0-3 16,3 0-1-16,-2 1 3 0,4-2 0 0,-1 2-1 15,4-5 1-15,2-2-2 0,3 2 2 16,1 0 1-16,-1-1-2 0,3 0-1 15,4-3 0-15,0 3 3 0,-1-3-3 0,1 0 1 16,0 2 1-16,2-1-1 0,1 1-1 16,-2-2 0-16,1 0 2 0,2-2-1 15,0 3-2-15,-1-2 4 0,1 1-3 0,2-2-2 16,-3-2 3-16,4 3 2 0,-3-1-1 16,2-1-1-16,0 3 3 0,-1 0-4 15,-1-2-1-15,0 2 2 0,-3 1-2 16,2-1 0-16,-1 1 4 0,0-1-1 0,0 3-4 15,-3 0 3-15,3-2 3 0,-4 8-1 16,-2-4 0-16,-1 1-1 0,3 4 1 0,-4-2 1 16,1 2 5-16,-1 0-2 0,0-1 0 15,-1 3-1-15,-1 1 3 0,-4 0 1 16,2 0 0-16,-1 0 1 0,-1 1-1 0,-2 0 3 16,2 1 6-16,-3-1 0 0,2 1-3 15,-4 2 2-15,2-1 1 0,-4 2-3 16,-1 1-2-16,-1-1 2 0,-2 2-4 0,-1-1 4 15,1 3-2-15,-3-1 4 0,1-1 0 16,0 3-4-16,-3-1-1 0,-2 0 0 16,2 1-1-16,-2-2-5 0,3 2 5 0,-7 2-6 15,9-4 0-15,-9 4 4 0,6-5-11 16,-6 5-11-16,4-1-25 0,-4 1-24 16,0 0-21-16,0 0-19 0,0 0-27 0,0 0-387 15,0 0 176-15,-24 10 116 0</inkml:trace>
</inkml:ink>
</file>

<file path=ppt/ink/ink1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37:16.647"/>
    </inkml:context>
    <inkml:brush xml:id="br0">
      <inkml:brushProperty name="width" value="0.05292" units="cm"/>
      <inkml:brushProperty name="height" value="0.05292" units="cm"/>
      <inkml:brushProperty name="color" value="#FF0000"/>
    </inkml:brush>
  </inkml:definitions>
  <inkml:trace contextRef="#ctx0" brushRef="#br0">15303 4924 16 0,'-2'-10'72'0,"0"5"-6"16,0-3-10-16,0 3-1 0,0-1-6 0,2 0-6 15,0 6-3-15,0-6-1 0,0 6 2 16,0 0 2-16,0 0 0 0,2 21-3 15,2-6 6-15,-2 5-3 0,0 5-8 0,2 5 2 16,0 4-7-16,0 2-3 0,0 3 1 16,4-2-4-16,-2 0-3 0,2-3-4 15,0 1 8-15,1-5-4 0,0-3-4 0,-1-5 4 16,3 1-4-16,-1-5-3 0,-2-3 2 16,4-2 0-16,-2-4 0 0,0-1 0 0,1-4-1 15,2-4 0-15,4-1-3 0,-5-5 0 16,3 0-7-16,0-2 3 0,-1-3-5 15,0 0 6-15,0 3-7 0,1 0 2 16,0-2-9-16,0 3-5 0,-1 1 10 0,4 2-12 16,-2 0 3-16,3 4 5 0,1 0-3 15,0 3 2-15,4 0-1 0,-1 1 8 0,0-2-10 16,0 0 1-16,-1 0 3 0,2-4 4 16,-4 0-2-16,1-7-1 0,1-1-2 0,-4-5-1 15,0-2-5-15,-6-5-8 0,-3 1 0 16,-3-3 8-16,-4 1-10 0,-2-1 4 15,-4 0 1-15,0-1 1 0,-3 3-2 16,-1-1 6-16,0 0-1 0,0 4 2 16,0 2 2-16,2 1 1 0,2 3-3 15,0 1-1-15,2 0-1 0,2 4-1 0,2 0 5 16,2 1-1-16,0 1 3 0,4 4 2 0,4-2-3 16,0 4-2-16,1 2 4 0,2 2 1 15,2-1 3-15,-1 5-5 0,6 2 7 16,-4 1-4-16,4 1-1 0,-1 3 1 15,1-2 4-15,0 0-3 0,0-1 7 0,-1 1-5 16,0-1 4-16,2-5-1 0,-1 1 3 16,-4-2 3-16,2-3-1 0,1-3 2 0,-3-1-7 15,2-1 3-15,-3-6-2 0,-2 0 3 16,-1-3 1-16,-1-1 5 0,-5-2-6 16,1 1 3-16,-4-5-2 0,-5 0-5 0,-5 1 5 15,-2 0-6-15,-1-2 6 0,-4 2 0 16,-5 2-2-16,-1 0-1 0,-2-1-5 15,-4 5 0-15,3 0 0 0,-2 4 0 0,2-1-5 16,1 2-9-16,4 2-16 0,1 0-20 16,2 4-13-16,2 3-197 0,5-2 88 15,2 3 59-15</inkml:trace>
  <inkml:trace contextRef="#ctx0" brushRef="#br0" timeOffset="140.3313">16605 4779 18 0,'0'0'82'0,"11"0"-19"0,-11 0-33 0,0 0-34 15,0 0-61-15,8 6 22 0,-6 0 15 16</inkml:trace>
  <inkml:trace contextRef="#ctx0" brushRef="#br0" timeOffset="4924.9342">14596 10907 50 0,'-4'-4'80'0,"4"4"-7"16,-6-3-2-16,1-1-6 0,5 4-6 0,-4-3-7 16,4 3-8-16,0 0-4 0,0 0-5 15,0 0 3-15,-11 13 12 0,11-1-7 0,0 4-4 16,0 6 1-16,0 6-1 0,2 10-5 15,1 6-2-15,1 5-4 0,0 5 4 16,3 1-8-16,-1-1-1 0,0-1-3 16,2-2-3-16,-2 0 0 0,4-3 1 0,-2-1-2 15,2-3 5-15,-1-4-11 0,-1-1-10 16,5-5-14-16,-2 0-13 0,-1-3-15 0,3-3-13 16,-2-5-20-16,1-2-230 0,1-6 103 15,2-1 69-15</inkml:trace>
  <inkml:trace contextRef="#ctx0" brushRef="#br0" timeOffset="5252.9281">15345 11544 6 0,'0'0'126'16,"-6"-4"-14"-16,6 4-7 0,0 0-10 0,0 0-4 15,12-6-3-15,-3 5-10 0,6-6-9 16,2 2-10-16,4-2-2 0,6-4-9 16,5 1-2-16,3-2-9 0,1-1 2 0,1-1-2 15,7-1-8-15,-7 4-1 0,1 1-3 16,-2-1-7-16,-2 1-6 0,-7 3-10 15,1-1-9-15,-3 1-6 0,-6 1-9 0,0 1-2 16,-2 0-11-16,-4-1-18 0,-5 3-14 16,0 0-15-16,-4 2-226 0,-4 1 105 15,0 0 69-15</inkml:trace>
  <inkml:trace contextRef="#ctx0" brushRef="#br0" timeOffset="5479.3225">15638 11190 46 0,'-4'7'88'15,"4"3"-5"-15,0 3-5 0,2 4-5 16,0 4-4-16,2 6-9 0,0 2-5 0,2 3-2 16,3 3-7-16,-1 1 0 0,1-2-9 15,3 2 4-15,-1-1-10 0,1 8-6 16,4-1-7-16,-2-2-8 0,-1-6-6 0,0-1-14 15,-1-1-15-15,3-2-18 0,0-3-24 16,-4-6-178-16,1-2 84 0,3-5 54 16</inkml:trace>
  <inkml:trace contextRef="#ctx0" brushRef="#br0" timeOffset="5855.3184">16514 11094 39 0,'0'15'111'0,"-3"2"-7"0,6 4-3 16,-1 3-14-16,2 2-9 0,3 1-6 16,1-3-6-16,2 6-9 0,6-2-2 0,-2-3 1 15,3-6-7-15,0 0-5 0,2-6-4 16,3-2-2-16,0 1 0 0,-2-8-3 0,1-2-3 15,-1-2-3-15,0-4-2 0,1-4 2 16,-6-2-5-16,4-7 9 0,-7 1-16 16,2-6-6-16,-6 2 1 0,-2-3-1 15,-2-2-3-15,-4 0-2 0,-4 1-4 0,-2-3 2 16,-2 2-3-16,-6 4 3 0,2-1-4 16,-5 6-2-16,-2 3 2 0,-4 2-1 0,1 2-1 15,-3 5 0-15,4 3-6 0,-2 1 2 16,1 0-13-16,4 5-8 0,-2 0-7 15,5 2-16-15,3-2-9 0,2 3-18 16,5 0-24-16,0 0-216 0,5-1 107 16,3-2 72-16</inkml:trace>
  <inkml:trace contextRef="#ctx0" brushRef="#br0" timeOffset="6061.3329">17092 11205 14 0,'6'2'128'0,"-6"-2"2"0,0 0-14 0,13 0-10 15,-13 0-10-15,6-6-14 0,-2 2-9 16,-2 0-13-16,0 0-10 0,0-3-19 16,0 1-21-16,-2-1-13 0,0 2-25 0,3-2-26 15,-3 0-222-15,0 0 94 0,4 1 61 16</inkml:trace>
  <inkml:trace contextRef="#ctx0" brushRef="#br0" timeOffset="6480.4952">17581 10793 29 0,'6'-7'123'0,"0"1"-5"15,0 1-12-15,3-1-1 0,2 1-12 16,-3 0-12-16,3 2-7 0,1 3-11 16,-2 0-7-16,2 1-1 0,0 4-3 0,-4-2-4 15,3 7-2-15,-2 1-10 0,-3 0 11 16,1 3-8-16,-3 1-4 0,-2 2 1 16,2-2 1-16,-2 2-3 0,0 1 0 0,0-2 2 15,2 1-4-15,-2 0-4 0,3-3-3 16,0 1 1-16,1 2-13 0,4-3 8 15,-2 1-2-15,6 0-3 0,0-1 0 16,1 1-4-16,2-2 2 0,-2 5-6 16,-1-5 7-16,-3 0-5 0,2 2-2 0,-5 1 3 15,-2-2 9-15,-1 0-17 0,-3 4 2 0,-6-3 6 16,-3 2 1-16,-5 2-2 0,-4-2 4 16,-4 4 2-16,-4-3-1 15,-1 0-4-15,-3 0 2 0,6-7 0 0,-4 1-4 16,3-5-10-16,-1-1-10 0,6-3-18 0,-2-3-25 15,6-3-27-15,-2-3-27 0,6-4-41 16,3-3-319-16,3-1 159 0,4-3 105 0</inkml:trace>
  <inkml:trace contextRef="#ctx0" brushRef="#br0" timeOffset="7110.8168">18402 11175 18 0,'0'0'90'0,"-9"0"-10"15,9 0-9-15,0 0 1 0,0 0-3 16,0 0-7-16,20-7 0 0,-10 4-12 0,5-3 2 15,1 3-4-15,4-3-6 0,5 0 0 16,-2 1-3-16,5-3-5 0,-1 2 4 16,3-1-15-16,0 1 8 0,5 0 1 0,-5 0-6 15,2 0 2-15,-3 1-4 0,1-2-3 16,-2 3-3-16,-5-1-5 0,1 1 1 16,-6 1-4-16,0 1 2 0,-2-2-2 0,-3 2-2 15,2 0 5-15,-4 0-6 0,-1 1-1 16,0-1-11-16,0-1-3 0,-2 3 6 15,0-1-21-15,-8 1-16 0,10-2-16 16,-10 2-16-16,5-4-13 0,-5 4-215 16,0 0 102-16,0 0 67 0</inkml:trace>
  <inkml:trace contextRef="#ctx0" brushRef="#br0" timeOffset="7504.2471">18527 10879 31 0,'0'0'55'16,"0"0"-4"-16,0 0 2 0,0 0 0 16,0 0-1-16,0 0 0 0,10 21 3 15,-4-9-1-15,1 1 9 0,0 5-13 16,1 3-1-16,-2 4-1 0,4 4-6 0,0 4-4 16,-2 1 7-16,2 2-7 15,1 0-10-15,-3 3-2 0,3-3-2 0,0 0-1 16,-1-1 3-16,-2 1-1 0,1-4-5 0,2 0-7 15,-5-7-5-15,2 0-4 0,-2-3-4 16,1-1-6-16,0-3-8 0,-3-1-16 16,0-2-17-16,2-2-16 0,-4-1-232 15,3-2 100-15,-3-1 67 0</inkml:trace>
  <inkml:trace contextRef="#ctx0" brushRef="#br0" timeOffset="8002.9135">19502 11072 66 0,'0'0'107'0,"0"0"-11"0,0 0-10 0,0 0-4 16,0 0-5-16,0 0 0 0,0 0-11 15,28-3-5-15,-15 2-6 0,-1-1-7 16,8 0-1-16,-4-2-9 0,4 2-2 16,0-2-3-16,2 1-3 0,-1 0-2 0,1 0-4 15,-2-1 3-15,2 0-7 0,-3 2-4 16,-1-1 1-16,0 1-4 0,-2-2-3 0,-3 2 5 15,0 0-11-15,-1 2-10 0,-1-2-8 16,-1 0-8-16,-1 2-21 0,0-4-17 16,-3 2-19-16,0 1-15 0,0-3-199 0,-2 0 99 15,4 0 66-15</inkml:trace>
  <inkml:trace contextRef="#ctx0" brushRef="#br0" timeOffset="8291.4149">20076 10549 90 0,'0'0'132'0,"0"0"-8"16,-2 23-5-16,4-9-10 0,2 5-5 0,0 4-9 15,3 2-4-15,2 4-6 0,1 4-8 16,0 2-8-16,3-1-5 0,4 4-6 0,0 2-8 15,2-2 1-15,2 1-6 0,1-3-5 16,-4 0 0-16,2 0-8 0,-3-8-8 16,-1 3-1-16,2 0-13 0,-6-4-4 0,1-7-18 15,0 3-5-15,-5-2-14 0,1-2-18 16,1 0-23-16,-4-6-16 0,2 1-23 16,0-6-283-16,-2 3 134 0,0-5 88 0</inkml:trace>
  <inkml:trace contextRef="#ctx0" brushRef="#br0" timeOffset="8532.0129">21283 10817 1 0,'10'-6'93'16,"3"2"-5"-16,-1 0-16 0,4-2-4 16,0 2-6-16,1-2-9 0,2 3-10 0,0-1-13 15,1 0-11-15,-2 0-18 0,-3 1-26 16,0 1-21-16,-2-1-111 0,-3 1 54 16,-1 4 35-16</inkml:trace>
  <inkml:trace contextRef="#ctx0" brushRef="#br0" timeOffset="8682.1733">21395 11094 109 0,'6'4'126'0,"2"-2"-6"0,6-1-8 16,0-1-14-16,3-1-6 0,0-1-10 0,4-2-25 16,3-1-30-16,0-3-31 0,2-1-50 15,0-1-207-15,5-5 89 0,-3 0 59 16</inkml:trace>
  <inkml:trace contextRef="#ctx0" brushRef="#br0" timeOffset="9167.051">22649 10420 47 0,'-12'25'116'16,"4"-1"-5"-16,4 1-10 0,-1 0-6 0,5-1-8 15,3 2-10-15,-1 2-7 0,4-1-5 16,6 3-9-16,2 1-6 0,2-3-1 15,5 2 1-15,1-6-12 0,3-1 1 0,0-2-5 16,5-4-2-16,-1-4-2 0,3-1-2 16,0-7-7-16,0-1 3 0,-1-4-4 0,1-2-1 15,0-2-5-15,5-3-1 0,-9-5 4 16,2-3-7-16,-7-4 0 0,-1-4 1 16,-4-4-5-16,-2-1 9 0,-10-4-6 15,-4-1-7-15,-6-3 3 0,-4-1 0 16,-10-1 0-16,-2 1 1 0,-6 4 3 0,-4 7 7 15,-1 1-5-15,-1 5-1 0,-9 4 1 16,5 4-3-16,1 4-1 0,-1 3 2 0,4 1-11 16,0 4 5-16,3 2-6 0,1 2-5 15,0 1-20-15,5 1-11 0,2 4-18 16,2 1-13-16,5-1-17 0,2-1-314 16,4 0 137-16,4 1 89 0</inkml:trace>
  <inkml:trace contextRef="#ctx0" brushRef="#br0" timeOffset="9348.6312">23546 10462 96 0,'2'-4'105'0,"-2"4"-13"0,8-5-13 16,-6 2-9-16,2 0-24 0,-4 3-32 15,4-6-38-15,-2 2-139 0,-2 4 55 16,2-9 37-16</inkml:trace>
  <inkml:trace contextRef="#ctx0" brushRef="#br0" timeOffset="9755.5438">24257 9937 81 0,'10'-8'144'15,"-2"3"-13"-15,0 0-11 0,4 1-17 16,-2 1-4-16,1 0-14 0,-1 1-9 16,1 2-7-16,0 0-9 0,-1 2-6 0,-2 2 0 15,1 2-2-15,0 1-4 0,-5 1-7 16,0 2-4-16,-2 2 3 0,-2 0-6 15,0 2-14-15,0 1 13 0,-2 4-2 16,2-3-6-16,0 2-2 0,0 0-2 0,4-2-1 16,-2 4-2-16,6 1 1 0,1-2-11 15,2 2 7-15,2-2 1 0,1 0 1 0,4 2 0 16,-2-4 0-16,1 2-5 0,0 0-3 16,-4 1 5-16,-1-4-2 0,-1 6 6 15,-6-6 1-15,-3 2 2 0,-7 1-4 16,-1 3 1-16,-11 1-3 0,-4 2-4 0,-5-1-3 15,-4 5-11-15,-7-2-8 0,-1-2-15 16,-3 0-22-16,-3-1-20 0,4 1-15 0,-3-4-22 16,3 1-23-16,0 2-325 0,-1-2 154 15,3 0 102-15</inkml:trace>
  <inkml:trace contextRef="#ctx0" brushRef="#br0" timeOffset="10063.7205">22556 11706 77 0,'28'-10'139'0,"-2"1"-8"0,7-8 1 0,33-12-3 16,8-1-6-16,30-10-6 0,6-3-5 0,9 0-11 15,4 1-10-15,0 0-7 0,3 3-6 16,3-1-7-16,-2 5-2 0,2 2-4 15,-6 3-4-15,-4 2 3 0,-28 7-7 16,-10 2-3-16,-18 6-4 0,-13 1-7 16,-9 3-4-16,-5 1-3 0,-9 1-3 0,-2 1-3 15,-3 3-5-15,-3-2-10 0,-5 1-13 0,-2 0-25 16,-6-2-26-16,-2 2-23 0,-4 4-36 16,-8-7-28-16,-6 3-422 0,-4-2 190 15,-8 1 125-15</inkml:trace>
  <inkml:trace contextRef="#ctx0" brushRef="#br0" timeOffset="11347.1095">17747 7725 29 0,'-10'-3'42'0,"10"3"3"16,0 0-2-16,0 0 1 0,0 0 1 15,24 8-2-15,-6-4 7 0,10-2-2 0,6-2 1 16,11 0-5-16,20-2-2 0,28-2 5 15,11-4-9-15,24-1-2 0,11-2 1 16,-4-3-3-16,-3 4 1 0,-25-2-3 0,-1 0 2 16,-2 1-3-16,-7-1-1 0,-2 0 1 15,-8 3 5-15,-6 0-5 0,-23 3-11 16,-7 0 0-16,-13 2-7 0,-6 2 3 0,-2-2 0 16,-7 3 8-16,-1-3-11 0,-10 4-17 15,1-4-17-15,-9 4-15 0,-4 0-17 16,0 0-18-16,0 0-16 0,0 0-194 0,-35-6 95 15,15 6 63-15</inkml:trace>
  <inkml:trace contextRef="#ctx0" brushRef="#br0" timeOffset="11566.8555">18713 7391 13 0,'0'0'71'0,"36"12"2"0,-10-7-10 0,0 3-5 16,11 1-2-16,3 8-9 0,2 7-1 16,-1-2-1-16,-3 3-4 0,-2 4 1 0,-5-1 2 15,-3 6-5-15,-2 3-3 0,-10 0 2 0,-3-4 3 16,-7 3-9-16,-6 5-4 0,-8-4 2 16,-9 7-13-16,-5-2-10 0,-14 11-14 15,3-13-28-15,3-9-30 0,-4-5-194 16,7-6 88-16,3-8 58 0</inkml:trace>
  <inkml:trace contextRef="#ctx0" brushRef="#br0" timeOffset="12273.5343">18603 6949 32 0,'8'29'55'0,"5"-4"-3"0,4-6-5 0,0-5 1 16,-1 0-4-16,8-4 1 0,0-1 0 16,3-3 3-16,1-4-6 0,1-4-6 15,3-4-3-15,0-3-7 0,0-7 0 16,-3 0-5-16,-1-6 0 0,-6 0-5 16,0-3 0-16,-3-2 0 0,-4 1-2 0,-7-1-4 15,-1 2-1-15,-7 2 1 0,-2-2-3 16,-9 3-1-16,-2 2 1 0,-4 1-6 15,-3 6 1-15,-6-1 2 0,0 5 1 0,1 2-5 16,-3 1 0-16,3 2-3 0,2 4-8 16,2 2-7-16,1 1-9 0,2 5-13 15,0 0-10-15,4 1-153 0,3 3 69 0,1-1 46 16</inkml:trace>
  <inkml:trace contextRef="#ctx0" brushRef="#br0" timeOffset="12821.605">19987 6336 2 0,'-6'11'50'16,"0"5"-5"-16,-3 0-2 0,1 2 1 16,-1 1 0-16,5-1 0 0,-1 1-6 15,3-3-3-15,7 3-3 0,-1-2-3 0,7 4 0 16,1-2-1-16,7 4 0 0,5-5-5 15,-1 5-3-15,2-3 1 0,0-1 0 16,1 0-2-16,-2 2-3 0,-4-2 1 0,-3-2 0 16,-1 2 8-16,-6-1 3 0,-2 0 10 15,-4 0-5-15,-4 1 2 0,-6 1-6 16,-4 4 1-16,-10-2-1 0,-1 2-4 0,-2-2-8 16,-6-1 0-16,1 0-8 0,3-2-6 15,3-4-21-15,4-2-30 0,0 1-39 16,6-4-189-16,3-1 94 0,3-3 62 0</inkml:trace>
  <inkml:trace contextRef="#ctx0" brushRef="#br0" timeOffset="13918.9958">20639 6700 48 0,'-36'45'67'16,"-4"8"-3"-16,-7 8 0 0,-1-2-4 15,-13 20-4-15,-3 1-2 0,5 0 6 16,4 7-3-16,8 3-1 0,9 4-3 0,14-16 9 15,8 5-18-15,10 3 3 0,8 3-6 16,10 1-1-16,14 17-4 0,9-7-4 16,7-4 7-16,10-4-7 0,3-7-1 0,4 1 5 15,7-6-4-15,7-8 5 16,6-6-2-16,10-4 0 0,2-9-4 0,6-5 4 16,11-11-9-16,8-6 2 0,7-9-3 15,6-12-3-15,-16-7-2 0,3-3-1 0,21-8 1 16,-1-7-4-16,-5-4-2 0,-2-2-1 15,-2-6 0-15,-6-7-3 0,-2-2-3 16,-7-7 1-16,-4-4-2 0,-5-8 1 0,-3-6-6 16,-9-9 2-16,-5-9-1 0,-7-4-4 15,-9-5 4-15,-9-8-4 0,-12-1 2 16,-9-3-1-16,-8-1 0 0,-17 13-4 0,-9 1-5 16,-12-5 4-16,-17-15-5 0,-13 0 8 15,-17 5-8-15,-11 4-3 0,-13 8 2 0,-11 3 8 16,-10 9-8-16,-1 6-1 0,-7 9 7 15,-6 7-5-15,-9 12 5 0,-8 5-4 16,-8 9-5-16,-9 9 0 0,-7 5-2 16,-5 12-4-16,-8 10-6 0,-1 4-2 0,7 9-3 15,-2 3-4-15,3 7-5 0,1 5-5 16,9 5-7-16,10-2-5 0,10 6-12 0,13-2-7 16,16 3-219-16,28-8 101 15,10-1 66-15</inkml:trace>
  <inkml:trace contextRef="#ctx0" brushRef="#br0" timeOffset="15027.0598">21714 6913 43 0,'-36'2'61'0,"1"0"-3"0,3-1-2 16,2 2-2-16,1 0-6 0,1 0-4 0,0-2 1 15,1 3-4-15,3-2-2 0,4 0-5 16,-2 2-3-16,3-2 0 0,2 1-5 16,0 1-3-16,3 0-3 0,-2 0 0 0,2 3 1 15,1 3 3-15,0 1 3 0,3 3-3 16,-1 3 0-16,3 2 5 0,2 5 1 15,2-2 3-15,-1 6-2 0,5 3 11 16,0 1-2-16,3 7 3 0,1 4 3 0,2 12-1 16,6 19-5-16,3 0 1 0,2 3 1 15,4 0 1-15,1 5-2 0,-2-5-5 0,6 3 0 16,-3-3-1-16,1-3-4 0,-1-1-1 16,0-5 0-16,-2-2-3 0,1 0 0 15,-8-14-5-15,2-6 3 0,-4 0-7 16,-2-10-1-16,1 3-3 0,-3-6 1 0,1 0-3 15,0-6-1-15,-3-1-9 0,-2-1 8 16,2-2-5-16,-4-4-11 0,2-2-3 16,-2-1-10-16,-2-3-16 0,-2-2-14 0,0-1-16 15,-2-3-13-15,0-3-19 0,-2-2-22 16,6-2-312-16,0 0 147 0,-19-12 96 16</inkml:trace>
  <inkml:trace contextRef="#ctx0" brushRef="#br0" timeOffset="15635.7479">21310 8629 2 0,'-36'-1'95'15,"1"-2"-10"-15,1 6-7 0,1-2-5 0,-1 1-6 16,3 2-7-16,-3-2-6 0,2 4-6 15,2 0-4-15,-1 1-4 0,3-1-12 16,0 0-4-16,6 1-11 0,2-1-11 0,4 0-9 16,-1 1-12-16,4 0-17 0,2-1-20 15,3 0-147-15,6 2 69 0,0-4 46 16</inkml:trace>
  <inkml:trace contextRef="#ctx0" brushRef="#br0" timeOffset="16075.5649">21516 7838 6 0,'67'-9'53'0,"-3"-1"-6"16,-9 1-1-16,6 2-4 0,-1-3 2 0,15-3 5 16,-9 1-5-16,-13 2-6 0,0 1 1 15,-3 0-3-15,-9 1-8 0,-3 3 0 16,-8-3 0-16,0 2-5 0,-10 2 5 16,2 1 0-16,-5-1 4 0,-3 2-8 0,-2 1-11 15,-2 1-15-15,-2-3-29 0,-8 3-28 16,10 0-140-16,-10 0 68 0,0 0 44 0</inkml:trace>
  <inkml:trace contextRef="#ctx0" brushRef="#br0" timeOffset="16842.2919">20500 7869 64 0,'0'0'104'0,"0"0"-11"0,6 5-7 16,-6-5-10-16,0 0-6 0,10-2-1 0,-10 2 1 15,24-4-7-15,-1-3 0 0,15 0-8 16,15-4-7-16,31-8-10 0,33-6-1 16,12-2-5-16,9-2 1 0,10 3-1 0,3-3-5 15,-4 4-4-15,-1 0-5 0,-3 3-13 16,-6-2-8-16,-4 6-17 0,-3 1-24 15,-27 3-27-15,-6 1-259 0,-6 4 113 16,-8-3 73-16</inkml:trace>
  <inkml:trace contextRef="#ctx0" brushRef="#br0" timeOffset="17676.5758">23399 7103 27 0,'7'-31'112'0,"1"-3"-10"16,5 0-5-16,-1 0-5 0,10-9-6 15,10-21-4-15,3-1-8 0,1-5-11 16,4-2 0-16,15-14 4 0,3 0-12 0,-1 0 1 16,2 3 0-16,1 2-7 0,1 0-1 15,0 1-6-15,1 4-5 0,1 1-6 0,-10 13-4 16,-4 0 1-16,2 5-9 0,-7 6-2 15,-3 2 5-15,-8 11-6 0,-8 7 1 16,-6 6 0-16,-1 2-1 0,-4 6-3 16,-1 0-3-16,-4 2 1 0,-1 3-3 0,0 1-5 15,1 0-15-15,-5 1-27 0,2 2-22 16,1 5-8-16,-3-1-11 0,-4 4-18 0,0 0-278 16,9 9 128-16,-7 0 84 0</inkml:trace>
  <inkml:trace contextRef="#ctx0" brushRef="#br0" timeOffset="18559.0029">25073 3924 115 0,'-4'-6'110'0,"2"1"-17"16,0-1-6-16,2 6-12 0,-4-6-6 15,0 4-11-15,4 2-5 0,0 0-5 16,0 0-3-16,-2 22-2 0,2-5-8 0,2 5 1 16,0 7-5-16,2 11 14 15,2 4-17-15,-2 7 4 0,8 23-7 0,0-1 3 16,-2 1-4-16,3 2 1 0,2-1-5 0,0 2 7 15,-1 0 0-15,4-5 0 0,-4-5-6 16,-1-10-1-16,2-11-2 0,-5-3-1 16,-3-5-1-16,1-2-4 0,-2-9 3 15,1-2-1-15,-3 0-9 0,1-4 8 0,-1-2-2 16,0-2 0-16,-2-1 0 0,2-2-12 16,-4-1-17-16,2 2-18 0,-2-5-26 15,-2 2-38-15,-2 1-299 0,0 1 135 0,-5-3 90 16</inkml:trace>
  <inkml:trace contextRef="#ctx0" brushRef="#br0" timeOffset="19541.4438">19856 6770 27 0,'8'0'43'0,"-8"0"-5"0,20-2-4 16,-10 0-5-16,-2 0-3 0,3 1 4 15,-2-3-1-15,-3 2 1 0,2-2-1 0,-4 0-3 16,-4 4 1-16,7-6-6 0,-7 6-2 16,0 0-2-16,0 0-2 0,-17-4-1 0,5 7 0 15,-6-2-3-15,4 3-4 0,-1 0-6 16,0 2-16-16,0-2-9 0,3-2-129 16,-2 1 52-16,4-1 35 0</inkml:trace>
  <inkml:trace contextRef="#ctx0" brushRef="#br0" timeOffset="19969.4018">20009 6142 23 0,'12'3'31'0,"-2"5"0"16,1 2-4-16,-2 0-1 0,-3 3-3 16,-2 4 1-16,-2-1-2 0,-4 6-1 15,0-3 1-15,-2 5 0 0,-2-1 4 0,-1-2-2 16,3 0 3-16,-1-2-3 0,1-2-1 15,0-2-5-15,2 2 1 0,4 0 4 16,0-3 0-16,4 1-2 0,5 1 0 0,2 1 2 16,4-2-6-16,2 0-2 0,2 1-3 15,1-1 1-15,-2 0-5 0,-1-1 1 16,3 3-3-16,-6-1 4 0,0 0-2 0,-4 3 5 16,-1 2 2-16,-7-2-2 0,-4 0-1 15,-4 6 1-15,-7 0 4 0,-3 3-9 16,-8-2-3-16,-6 5-12 0,-3 0-16 15,-3-3-21-15,-2-1-182 0,4-2 77 0,5-6 50 16</inkml:trace>
  <inkml:trace contextRef="#ctx0" brushRef="#br0" timeOffset="62601.0932">26767 9704 25 0,'19'-61'86'16,"-2"-8"-4"-16,0-11-7 0,-1-6-9 15,0-7-7-15,-6 0-9 0,-2-4 1 0,-3 3-11 16,-5 3-6-16,-9 5-1 0,-3 4-4 16,-4 9 2-16,0 5 5 0,-3 15 0 0,2 11-8 15,2 12 7-15,-2 0-3 0,2 10-6 16,1 5 3-16,0 6-7 0,2 9 4 16,-3 9-4-16,3 7-1 0,-1 14 6 15,4 9-8-15,3 17 0 0,4 25 4 0,6 9-2 16,4 6-4-16,10 20 3 0,5-5-3 15,5-4-4-15,-1-25 3 0,9-5-5 0,-4-9 4 16,2-9-7-16,1-4 2 0,-5-16-2 16,-2-9-6-16,-5-9 4 0,2-2 2 15,-2-8-2-15,-1-5-4 0,-6-6 2 16,4-3 3-16,-1-7-12 0,-3-7 3 16,4-8 0-16,-8-5 7 0,1-4-7 0,-4-4 2 15,-1-1-1-15,-4 1-1 0,-2 0 0 16,-2 6 0-16,0 4 2 0,-2 3-4 15,2 1 8-15,-2 5-2 0,0 4-1 0,0 8 0 16,0 3-1-16,2 4 0 0,0 0 3 16,-6 14 2-16,6-1-3 0,2 4 0 15,0 2-2-15,4 1 1 0,3 4 3 0,-1-4-2 16,5 3-1-16,0-4-4 0,1-2-1 16,2 1 2-16,0-5 3 0,-1-4-2 15,2-3-1-15,-2-2 4 0,-1-7-2 0,4 0 0 16,-4-7 6-16,5-3-10 0,-4-2 2 15,2-4 2-15,-3 0 0 0,0-2-4 0,-2 1 7 16,1-2-4-16,-2 6-4 0,-3-1 7 16,0 3-4-16,1 2 6 0,-5 3 2 15,2 0-9-15,-2 6 8 0,3 1-2 16,-7 2 3-16,11 8-10 0,-5-2 7 0,0 3-5 16,2 3 5-16,0-1-2 0,0 3-2 15,-2-3 6-15,4 0-7 0,-1-1 0 16,-1-1 4-16,1-1 0 0,-3-3-5 0,3-1 10 15,1-4-5-15,-2-1-5 0,4-3 4 16,-2-4-1-16,2 1 2 0,1-3-4 16,-2 1 2-16,2-2 1 0,-3 4-4 15,0 0-3-15,4-1 5 0,-4 4-2 0,0 0-2 16,1 2 1-16,2 2 2 0,-2 2 4 16,1 1-4-16,1-2-2 0,0 3 3 15,-1-2 1-15,4-1-2 0,-2-1 8 0,1-1-8 16,4-1 0-16,-2-3 4 0,-1-4-3 15,4 0 3-15,-3-4-2 0,2-1 0 16,0-2-5-16,-5-4 5 0,4 1-2 0,-4-2 1 16,-3 0 1-16,-2-1-2 0,1 0 2 15,-6 5-1-15,0 0 7 0,-4 0 6 16,0 6-5-16,-2-1 2 0,-2 5-3 0,-2 1 6 16,0 6-10-16,6 0 2 0,-14 9 0 15,10 1 1-15,0 3-4 0,0 1 4 16,4 2 2-16,2 2-3 0,0 0-2 0,2-1-2 15,5-2-8-15,4 1-1 0,4-2-15 16,1-4-8-16,6-5-19 0,0-5-14 16,7-2-9-16,3-5-9 0,8-9-2 0,5-1 1 15,12-10 6-15,-1-5 7 0,-2 0 7 16,-3-3 8-16,-13 5 10 0,-6 1 14 16,-9 6 14-16,-3 1 19 0,-5 3 13 15,-4 0 16-15,-5 3 7 0,-4 1 3 16,-2 2 0-16,-4 4 8 0,-4 0 5 0,-3 4-4 15,-4 1-1-15,1 4 2 0,-2 4-5 16,-2 0-6-16,0 3 0 0,3 3-3 0,-2 3-2 16,4 0-8-16,3 3-1 0,2-3-4 15,2 3 2-15,2-1-7 0,2-2 0 16,4 0 4-16,0-3-8 0,4-1 6 0,0 1-9 16,3-6 0-16,0-2 1 15,2-2 0-15,1-4-1 0,2-2 2 0,-2 0-6 16,0-3 0-16,-1-1 0 0,0-1 0 0,0 0 0 15,-1 0-3-15,-1-1 6 0,-2 0-5 16,-1 0-5-16,0 3 4 0,-2 4 4 16,-1-3-6-16,2 2 4 0,-3 0-4 0,0 5 5 15,2-2-5-15,-6 3 1 0,13 4 0 16,-7 2 2-16,3 0 0 0,-1-1 0 16,3 5 2-16,-1-3-5 0,1-1 4 0,0 1-4 15,3 2 4-15,-1-3-10 0,0-1 4 16,-2-2 0-16,1-2 0 0,0-1-1 15,4-1 7-15,-2-4-1 0,1-2-7 16,0-1 2-16,-2-2 4 0,1 1-6 0,0-2 0 16,-2-1 4-16,0 0 1 0,-1 0-3 15,2-4 9-15,-3 5-8 0,1-3-4 16,-3 5 3-16,1-3 2 0,-2 3-1 0,-1 1-5 16,0 2 2-16,0 2 0 0,-2-1-2 15,3 4-3-15,-7 1 9 0,0 0-3 16,19 6 0-16,-13-4-2 0,1 4 5 0,-1 0-1 15,2 2-7-15,3-3 8 0,-2 1-3 16,1 2 2-16,0-3-3 0,2-1 4 16,-2 0-9-16,0-2 6 0,3 0-1 15,-2-2 0-15,2-2 0 0,-3-2 3 0,0-2-8 16,4 1-4-16,-4-3-5 0,2-3-4 16,-1-1-9-16,0 2 1 0,-3-4-12 0,3 0-5 15,-3-1 2-15,-2 2-5 0,3-1-4 16,-2 1-6-16,-3-3-6 0,0 3-197 15,2-2 90-15,-6 4 59 0</inkml:trace>
  <inkml:trace contextRef="#ctx0" brushRef="#br0" timeOffset="63532.8238">29214 7774 127 0,'2'-6'130'0,"2"2"-10"16,2 3-15-16,-6 1-3 0,22 7-7 0,-8 1-5 15,4 7-9-15,4 6-6 0,2 6-9 16,5 7-6-16,11 18-3 0,1 3-5 16,-3 1-2-16,2 5-10 0,-1-5 0 0,-1 0-6 15,-5-4-8-15,-3-8-7 0,-4-9 3 16,-1-3-4-16,-6-5-10 0,0-4-1 15,0 0 0-15,-2-8-7 0,-1-3 4 0,2-4 1 16,-3-3-3-16,1-4-1 0,0-1-5 16,-2-3 2-16,0-3-1 0,0-1 0 15,-2-2 1-15,-1 0 0 0,-1 2 4 16,1-2-6-16,-4 3 1 0,-1-1-2 16,2 4 9-16,-2-3-9 0,-2 2 4 0,4 2-3 15,-8 2 5-15,14 2-3 0,-6 0 0 16,3 2 2-16,0 0 3 0,-1-1 1 15,5 3-3-15,2-5-5 0,0 4 5 16,0-5 1-16,2-2 1 0,2-2-3 0,3-3 0 16,-2-5 2-16,4-3 1 0,-3-4-4 15,-1 0 1-15,-8 0 2 0,2 0 3 0,-6 2-5 16,-2 1 12-16,0 2 4 0,-3 2 4 16,-1 1 1-16,-2 4-4 0,0 4 3 15,-2 3 1-15,0 0 3 0,0 0 0 0,5 19 3 16,-1-4 7-16,0 3 0 0,2 4-5 15,5 3 3-15,-1 3-1 0,6 7-5 0,4 5-2 16,0 4-1-16,7 12 1 16,-1 5-2-16,-2 1-4 0,0 4 2 0,-5-1-3 15,1 4-2-15,-8-10-4 0,-2-8 2 16,-4 1-3-16,-3-9 3 0,-3 4 2 16,-7-8 9-16,1-1 10 15,-4-2 9-15,-5-5 10 0,-6-5 4 0,0-4 4 0,-1-11-1 16,-3-6 1-16,2-5-2 15,2-8-1-15,-3-11-10 0,6-9-8 0,2-6-2 0,10-11-4 16,4-3-9-16,8-8-11 0,10-18-15 16,2 2-18-16,10-1-25 0,-1 3-31 15,7 3-50-15,-2 1-73 0,-3 1-581 16,1 4 265-16,-13 14 175 0</inkml:trace>
  <inkml:trace contextRef="#ctx0" brushRef="#br0" timeOffset="66215.2107">27012 11356 60 0,'20'-53'101'0,"-2"4"-5"16,-3 2-12-16,4-17-8 0,-6 3-11 16,-5 12-10-16,-1 2-1 0,-3 7 9 15,-4 6-6-15,0 4 1 0,-7 6-8 0,1 3-6 16,-2 6-7-16,-3 5-1 0,-1 6-2 16,1 4-4-16,0 4 2 0,3 4-5 15,4 2 4-15,2 1-9 0,6 4-2 0,4 4-1 16,5 0-1-16,6 5-4 0,4-2 7 15,5 3-2-15,2 2-8 0,1-1 3 16,1 3-3-16,-2-3-5 0,-3 2-1 16,-5-1 4-16,-6 1 2 0,-3 0-3 0,-6-1 1 15,-5-1 2-15,-4 1-5 0,-8 0 0 16,0 1-2-16,-4-1 0 0,-1-5 5 0,0-4 6 16,2 1 1-16,1-2 7 0,0-3-2 15,2-3 2-15,4-1-1 0,0-3-4 16,6-1 2-16,0-6-3 0,8 2 1 0,-8-2-3 15,30-14-1-15,-9 1 0 0,7-2-3 16,4-4-1-16,3-3 0 0,1-3-4 16,2-2 6-16,-2-4-4 0,-2 0 4 0,-5-3-4 15,1 2-1-15,-4-5-4 0,-5 4 3 16,-7 0-1-16,-4 2 0 0,-4 7 2 16,-2-1 1-16,-6 6 2 0,0 1 3 0,-6 1 4 15,-4 7-3-15,2-1 1 0,-5 6 2 16,2 3 0-16,1 2-5 0,-1 5-3 15,5-1 5-15,-1 7-2 0,4-3-3 16,5 2 5-16,2 1-3 0,6 1-1 0,2 1 0 16,2-3-1-16,5-1-2 0,5-1 0 15,0-2 1-15,0-3-4 0,1-1-1 0,3-5-2 16,2-3-1-16,-4-4-2 0,4-3 0 16,-3-4 0-16,3-1 1 0,-6-4 0 15,-2-1-1-15,-5-2-1 0,0 5 3 0,-6-4-4 16,-1 5 6-16,-2 2 3 15,0 0 7-15,-2 3 6 0,4 3 0 0,-6 1-3 16,0 5-1-16,0 5 5 0,-2 0 1 16,6 11-1-16,-2 4 7 0,2 9-2 0,1 0 2 15,4 10-1-15,1 8-3 0,3 6 0 16,7 19-1-16,2 1-2 0,2 3 3 0,1-4-3 16,-1-5-1-16,-5-13-4 15,-4-12-1-15,-4-6-2 0,-1-3 1 0,-1-5 2 16,-2-5 14-16,-3-1 6 0,-2-9 3 15,-2-3-10-15,0-8-1 0,-2 3-5 16,-6-22-3-16,0-3-1 0,-5-8-4 0,0-12-7 16,-1-7-10-16,-3-20-7 0,0-2-1 15,6-3-3-15,5 15 1 0,4 7 3 16,6 3-4-16,1 5 2 0,4 4 2 0,1 7 0 16,3 8-3-16,2 1 4 0,-2 8 1 15,-1 3 0-15,0 5 3 0,-2 4-3 0,1 3 5 16,-5 7 2-16,-8-3-5 0,11 10 3 15,-11 0 0-15,-2 5-1 0,-9 2-11 16,-2 4-3-16,-1-1-6 0,-6 0-8 0,2-1-8 16,1-3-6-16,0-3-14 0,4-4-10 15,3-2-17-15,1-2-23 0,4-5-12 16,5 0 5-16,0 0 4 0,10-24 3 16,4 10 7-16,7-5 6 0,5-4 9 0,4-4 11 15,3-1 3-15,1 0 10 0,2-2 11 16,0-1 16-16,-5 2 16 0,1 0 16 15,-6 4 15-15,-5 2 17 0,-2 0 11 0,-4 4 13 16,-7 0 5-16,-4 4-4 0,-4 2 1 16,-2 1-4-16,-4 5-4 0,-4-1 2 15,-3 6 2-15,-2 2 2 0,-4 4-4 0,2 2-9 16,-4 2-3-16,1 4 2 0,2 1-4 16,3 5-5-16,2 0-1 0,4-4-2 15,5 2-1-15,0-1 2 0,4 0-9 0,4-1 2 16,0-3-3-16,5 0-1 0,2-3-1 15,2 0-1-15,-1-6 0 0,1 0-3 16,0-4-2-16,1-2 4 0,1-4-6 16,0 1 1-16,-2-3-1 0,1-1 1 0,0-4-2 15,-2-1 1-15,-4 1-1 0,3 1 1 16,-2 6-2-16,-1-4 1 0,-2 5-1 0,-2-2-1 16,1 3-2-16,-1 0 0 0,2 6-3 15,-6 0 3-15,0 0 3 0,15 12-1 16,-6-3 0-16,1-1-6 0,0 3 6 0,2-1 3 15,0 0-2-15,1-1 2 0,2 1 3 16,0-2-6-16,-1-1 4 0,1-3 2 16,0 2 2-16,-1-6-5 0,0 0 1 15,-2-4 0-15,3-3 1 0,-3-3-2 0,-1-2-4 16,0 0 0-16,-1-6 1 0,1-1-5 16,0 0-2-16,-3-3 2 0,0 4-1 0,-1 1 2 15,-1 1-1-15,0 1-1 0,1 2-3 16,-1 1-2-16,1 1 0 0,1 3 0 15,0 3 1-15,0 1-2 0,4 0 4 16,0 4-1-16,1 2 2 0,0 0 0 0,4 0-6 16,-1 2-14-16,4-3-10 0,-2 1-3 15,4 0-9-15,-1-2 4 0,9-2-8 16,-3-3-3-16,3-1-4 0,4-6 11 0,0-1 3 16,1 0 4-16,-1-5 5 0,-2 1-1 15,0 1 9-15,-3-4 3 0,-3 1 7 16,-3 0 10-16,-4 4 15 0,-4 0 14 0,-5 1 2 15,-1 1 0-15,-4 4 3 0,-3-1 0 16,-4 4-1-16,-1-2 5 0,-3 6-2 16,-1-3-6-16,-1 4 6 0,-3 1-8 0,1 3 0 15,2 1 0-15,-6 3-5 0,6 1 0 16,0 3-1-16,0 3 0 0,3 1-2 16,1 0-1-16,1 2-3 0,1 0-2 15,4-1-1-15,-2-3-6 0,5 0-2 0,-1-3 5 16,1-1-2-16,1-3 0 0,2-2 0 15,-2-3-1-15,3-1-2 0,2 0 3 0,-3-1 3 16,-2-3-4-16,3-4 1 0,-1 2-1 16,-1 0-6-16,-1 4 5 0,1-3-4 15,-1 2 7-15,-2-1-9 0,0 0-1 16,2 2 4-16,-6 2 1 0,12-2 1 0,-4 2-4 16,-8 0 6-16,16 0 4 0,-3 0-5 15,0-1 5-15,6-3-2 0,3-2 6 0,0-4-12 16,4-1 4-16,3-4 3 0,-1-2-4 15,2-4 9-15,1-5 0 0,-7 1-6 16,-4-5 1-16,2-2 6 0,-3-4 1 16,-6 0-3-16,-5-2 1 0,-3-4-2 0,-3 0-4 15,-4-9 1-15,0-1 0 0,-5 5 0 16,-2 6 4-16,-1 5 2 0,3 8 10 0,3 1-7 16,-2 4-3-16,2 4-1 0,-2 7-3 15,4 5 3-15,-3 7-2 0,5 0 1 16,0 0 1-16,0 28 1 0,5-10-4 0,1 6 2 15,4 3-3-15,1 4-2 0,1-2-4 16,1 5-1-16,2-4 4 0,-3-2-3 16,0-4 3-16,-2-2 1 0,-2-3 0 0,3 1 1 15,-5-7 6-15,1 0 6 0,-3-5 0 16,0-2-5-16,0-3-1 0,-4-3-3 16,0 0 3-16,0 0-3 0,13-17 1 15,-9 7-6-15,-2-3-1 0,4 0 2 0,2-1 0 16,0 1-3-16,0 0 2 0,2 2 2 15,1-1-1-15,0 0-4 0,1 5 0 0,1-1-1 16,0 5 1-16,-2 0 0 0,1 3 1 16,0 3 2-16,0 0-4 0,-2 5 7 15,1 3 0-15,-5 1-2 0,0-1 0 16,-4 1 3-16,-4 1-2 0,0 0 0 0,-4 3-1 16,-5-3-1-16,1 0 0 0,-3-1-6 15,0-3-11-15,1-1-7 0,1-3-20 16,2-1-17-16,1-4-13 0,8 0-7 0,-13-9 3 15,9-1 2-15,2-5 1 0,2-2 1 16,0-6 10-16,0-8 6 0,2-9 11 16,2-2-3-16,-2-9 6 0,3 0 7 0,-1 1 7 15,2 8 14-15,-2 3 10 0,1 2 10 16,-1 9 8-16,-2 1 12 0,3 2 4 0,-3 8-1 16,0 2 16-16,0 5 12 0,0 7 6 15,0 3 1-15,-2 0 1 0,4 13-8 16,0 2 3-16,-2 2-9 0,4 6 1 15,2 4-5-15,0-2-3 0,0 6-4 16,3 0-2-16,-1-2 1 0,3 0-7 0,-2-5-3 16,-1-3-1-16,2 0-4 0,2-4 0 15,0 0-2-15,1-6-5 0,0 0-1 0,2-5-2 16,-1-5-2-16,2-2-1 0,-2-4-7 16,2-2-1-16,-1-5-3 0,-1-3-1 15,0-1 4-15,-2 0 0 0,-4-4-6 16,0 1 0-16,-4 1 2 0,0 2-1 0,-4 1 2 15,-2 1 3-15,0 6 1 0,-4 0 5 16,0 2 3-16,-2 3 3 0,6 3 6 0,-14 3-3 16,14-3 4-16,-10 11 1 0,6-5-1 15,2 4 2-15,2-1 2 0,2 1 3 16,2-1 0-16,4 3 0 0,5-5-2 0,2 1-2 16,4-1 0-16,2-3-5 0,4 0-9 15,5-4-20-15,0-2-25 0,-1 0-27 16,1-3-27-16,-2-1-29 0,-3-2-28 0,1-2-32 15,-8 1-397-15,-5 1 195 0,-2 1 129 16</inkml:trace>
  <inkml:trace contextRef="#ctx0" brushRef="#br0" timeOffset="66608.4319">27076 10397 95 0,'29'-17'145'16,"-1"0"-8"-16,16-6-4 15,31-13-6-15,24-14-4 0,11 1-4 0,9-3-5 0,10-5 1 16,12 0-2-16,39-17-6 0,2 2 2 15,-1-7-2-15,-5 3-13 0,-8-5-4 0,-37 19-8 16,1-2-8-16,-5 2-6 0,-8 6-8 16,-12 8-6-16,-14 2-3 0,-18 14-6 15,-14 1-3-15,-14 8-4 0,-14 6-3 16,-3 4 3-16,-7 2 2 0,-4-1 2 0,-2 4-9 16,-4 1-4-16,-2-3-2 0,-3 4-7 15,-2-1-12-15,0 2-13 0,-3-1-13 16,-1 1-22-16,-2 5-24 0,0 0-21 15,0 0-30-15,0 0-18 0,-15 14-23 0,5-1-27 16,-3 6-401-16,-4 6 199 0,-8 7 131 16</inkml:trace>
  <inkml:trace contextRef="#ctx0" brushRef="#br0" timeOffset="67001.7984">27739 12447 48 0,'24'-13'142'0,"0"0"-14"0,10-14-14 0,27-15 0 16,26-17 0-16,12-6-5 0,14-7 0 16,7-5-3-16,37-19-2 0,2-4 1 15,-3 1-3-15,3 0-6 0,0 6-4 0,0 1-4 16,-32 22-8-16,-2 5-6 0,-5 1-8 16,-8 6-7-16,-10 4-5 0,-9 4-3 15,-21 11-7-15,-9 3-7 0,-5 4 1 0,-13 7-6 16,-9 4-3-16,-7 4-6 0,-6 4-1 15,-2 1-11-15,-3 0-7 0,-4 5-21 16,-4 0-28-16,-1 1-30 0,-5 0-25 0,3 3-27 16,-7 0-37-16,0 3-403 0,0 0 193 15,0 0 127-15</inkml:trace>
  <inkml:trace contextRef="#ctx0" brushRef="#br0" timeOffset="69609.2326">23786 13455 10 0,'2'-10'82'0,"0"1"-3"15,5-3-5-15,0 2-7 0,1-1 4 16,5-1-17-16,-5 5-4 0,9 0-1 0,-2 2-1 16,1 2-7-16,6 3-1 0,-3 2-6 15,5 4 2-15,-6 3-5 0,4 5-5 16,-4 2 2-16,0 8-1 0,-6 2-7 0,-3-1 3 15,-5 3 0-15,-4 0 0 0,-6 8 8 16,-3-3 0-16,-6 2 7 0,-2 5-4 16,1-9 5-16,-4-3-2 0,2-4 0 15,5-2 3-15,-2-7 2 0,4-4-2 0,3-5-7 16,4-6-1-16,4 0-5 0,-4-12-10 16,8-5 2-16,2-4 0 0,4-5-1 15,7-3-3-15,3-9 0 0,-2 0-4 0,4 0-5 16,-1 1 0-16,-4 8 3 0,-2 0-1 15,-1 4-4-15,0 2-1 0,-4 4 4 16,-2 5-3-16,-2-3 2 0,1 6-7 0,-3 3 1 16,1 5 4-16,-1 3-2 0,-4 0 1 15,2 14-4-15,-2-3 6 0,2 6-3 16,0 4 0-16,0-2-1 0,4 5-1 16,1 3 5-16,1-2 1 0,5 1-7 15,2 1 6-15,1 1-9 0,4-4 4 0,3-2-1 16,0 0-11-16,2-1-7 0,3-4-18 0,0-3-14 15,1-1-20-15,-1-1-15 0,0-4-17 16,-3 0-11-16,3-3-260 0,-4 1 127 16,-2-3 84-16</inkml:trace>
  <inkml:trace contextRef="#ctx0" brushRef="#br0" timeOffset="69791.8515">24820 13672 27 0,'0'0'88'0,"4"-4"-4"0,-4 4-3 15,0 0-3-15,0 0-5 0,12 9-10 16,-7 1-6-16,-1 0 0 0,2 3-13 0,0 0 6 16,1 3-8-16,0 4-7 0,-1 1-6 15,2 4-12-15,-2-2-11 0,5 4-18 16,-2-5-19-16,-1 3-31 0,2-4-185 16,-1-1 84-16,4-4 55 0</inkml:trace>
  <inkml:trace contextRef="#ctx0" brushRef="#br0" timeOffset="69952.9734">25305 13608 15 0,'0'0'22'0,"14"0"-35"0,-14 0 4 0,15 1 3 15</inkml:trace>
  <inkml:trace contextRef="#ctx0" brushRef="#br0" timeOffset="70679.3777">26935 12870 10 0,'16'-6'66'16,"3"6"-6"-16,-2 0 0 0,-2 4-18 15,1 1 1-15,2 7-2 0,-4 3-5 16,-1 4-7-16,-2 6 0 0,-5 2 0 0,-2-1-5 15,-4 1-1-15,0 0-2 0,0-2 2 16,-2-3-3-16,2-2-2 0,-2-4 0 0,0 2 2 16,2-5 1-16,2-3-3 15,-2-2 4-15,2-5-8 0,-2-3 0 0,0 0-4 16,19-11-1-16,-8 0 3 0,0-6-5 16,3-1-1-16,-1-1 3 0,2-4-1 0,0-3 1 15,-3-1-3-15,1 1-4 0,0 2 6 16,-5 4 1-16,2-3-2 0,-2 9 3 15,0-1-2-15,-4 3 1 0,2 5 5 16,-2 3 6-16,-4 4 0 0,0 0 7 0,13 15-6 16,-9 0-1-16,3 0-2 0,-1 7-4 15,5 0-2-15,-1 0 4 0,0 0-6 16,4-1-8-16,0 0-15 0,3-2-12 0,2-2-15 16,0-3-21-16,3-3-27 0,-4-3-183 15,0-4 92-15,0-4 61 0</inkml:trace>
  <inkml:trace contextRef="#ctx0" brushRef="#br0" timeOffset="70984.1248">27670 12952 69 0,'0'0'75'0,"5"14"-4"0,-3-2-6 0,0 1-4 16,0 5-5-16,3 3-7 0,-1 2 1 15,2 2-14-15,-2 0-1 0,3-1 2 0,-1 1-1 16,-2-5-10-16,0-1-3 15,0-2 1-15,1-4 10 0,0-2 1 0,-3-3 0 16,2-3-11-16,0-5-2 0,-4 0 0 16,10-9-1-16,-2 0-3 0,1-4-2 0,0-4-5 15,1-2 1-15,-1-1-1 0,3 1 0 16,-1 1 3-16,2 1 2 0,-1 0-11 16,-1 3 1-16,0 5-4 0,1 0 3 15,-1 3 1-15,2 4 11 0,-3 2-13 0,1 2 4 16,-1 6 0-16,4 1 3 0,-2 4-13 15,0 3-4-15,-1 1-13 0,2-2-17 16,0 2-25-16,-1-3-267 0,-2-6 112 0,0 1 73 16</inkml:trace>
  <inkml:trace contextRef="#ctx0" brushRef="#br0" timeOffset="71211.4399">28563 12434 118 0,'45'24'136'0,"-1"5"-15"15,8 15-6-15,-3 3-12 0,-3 7-10 0,-8 7-7 16,-5 4-7-16,-9 1-10 0,-9 3-17 16,-11-9-1-16,-6-5-27 0,-15 15-11 15,-9-2-11-15,-12 0-16 0,-6-3-6 16,-21 8-24-16,-14-6-28 0,-10-7-239 0,-12 1 106 15,-14-5 70-15</inkml:trace>
  <inkml:trace contextRef="#ctx0" brushRef="#br0" timeOffset="71613.1993">22976 13384 75 0,'-18'78'121'0,"8"12"-9"16,4 11-6-16,4 2-13 0,10 18-11 15,10-4-5-15,11-13-10 0,11-6 1 0,11-11-10 16,11-8-2-16,11-13-6 0,-5-20-16 15,9-6-25-15,5-10-33 0,2-9-34 0,3-6-257 16,2-12 107-16,-15-6 70 0</inkml:trace>
  <inkml:trace contextRef="#ctx0" brushRef="#br0" timeOffset="72501.3343">24348 14441 42 0,'-2'-5'125'15,"2"5"-15"-15,-3-3-12 0,3 3 0 0,0 0-8 16,-10 24-2-16,5-5-5 0,3 6-13 16,0 3-6-16,2 5-6 0,4 4 0 0,1 3-9 15,5-3-5-15,1 7-7 0,5-5 3 16,4 1-8-16,3-5-1 0,-2-7 1 15,2-7-7-15,3 0-4 0,0-5 2 16,-1-5-1-16,3-4-5 0,-2-1 4 0,-2-6-14 16,1-3 4-16,1-3-12 0,0-2 3 15,-4-1-2-15,0-2-2 0,-3-3 4 16,-3 0-4-16,0-3 0 0,-4 7 0 16,1-1 1-16,0-1 2 0,-3 1-7 0,-1 2 1 15,-1 2 10-15,0 1-14 0,3 3 5 16,0-1 3-16,1 1 1 0,4 3-1 15,-2 0-3-15,7 0 5 0,1 0 3 16,0 0-5-16,2-3 2 0,2-1 2 0,1 0 1 16,1-5-1-16,-1 2 1 0,0 0 3 15,-3-6-2-15,-3-3 3 0,0 1-8 0,-6-2 9 16,-2-4-3-16,-5 0-2 0,-4 1 2 16,-4 0 1-16,-2 0 0 0,-4-4-4 15,-7 5-3-15,1 2 2 0,-4 0 1 16,0 3-3-16,1 7 2 0,0-4-7 0,0 5-8 15,1 2-7-15,3-2-7 0,4 6-8 16,7 0-14-16,-10 2-16 0,10-2-17 16,4 10-21-16,-4-10-256 0,15 7 122 0,-4-3 80 15</inkml:trace>
  <inkml:trace contextRef="#ctx0" brushRef="#br0" timeOffset="72716.9253">25503 14424 98 0,'8'-3'96'0,"-8"3"-8"0,0 0-7 16,0 0 0-16,14 6-1 0,-10-3 3 0,2 7-15 15,0-1-5-15,3 4-5 0,-1 2 0 16,3 5-5-16,-2 1-9 0,3 0-3 0,0 2 4 16,2 1-13-16,-4 1 1 0,5 3-7 15,-5-5-7-15,1-2-20 0,0 0-14 16,-1 0-18-16,0-2-22 0,0-1-31 15,-2-3-240-15,0-3 111 0,-4-5 73 0</inkml:trace>
  <inkml:trace contextRef="#ctx0" brushRef="#br0" timeOffset="73295.4417">26923 14487 39 0,'0'0'46'0,"12"0"-16"0,-12 0-39 16,14 0-28-16,-6-1 13 0,-1-3 8 15</inkml:trace>
  <inkml:trace contextRef="#ctx0" brushRef="#br0" timeOffset="73478.9516">27495 14427 23 0,'15'-6'42'0,"0"1"-34"0,-1 0-33 16,4-3 8-16,-2-2 6 0</inkml:trace>
  <inkml:trace contextRef="#ctx0" brushRef="#br0" timeOffset="74039.3833">27914 13940 148 0,'-4'-5'145'0,"4"5"-10"0,0 0-9 16,0 0-13-16,0 0-9 0,-2 24-11 15,4-6-10-15,2-1-2 0,1 5-12 0,1 3-10 16,2 2 0-16,0 3-11 0,2 1-1 15,2-1-4-15,0 0-5 0,-1-8-9 16,4 1-6-16,-2-2-6 0,3-4-3 0,2 0 1 16,0-4-4-16,0-3 0 0,-2-3-5 15,3-1 2-15,-1-4-2 0,-4-2-9 16,3-2-4-16,-2-1 15 0,2-5-2 0,-5 2-6 16,1-4 0-16,0 1 4 0,-3 0-5 15,-1 1 5-15,2-2-5 0,-3 5 4 16,-2-3-2-16,1 2 0 0,1 3-4 15,-1 2 4-15,1-2 3 0,3 3-5 0,-1 3 0 16,2-2-1-16,6 2-7 0,-2 0 12 16,4 0 1-16,-1 1 0 0,5 0-6 0,-4-2 6 15,4-2-3-15,-1-2 10 0,5 0-8 16,-4-4 1-16,2 0 2 0,-3-3-6 16,-1-3 3-16,-4 1 3 0,2-4-4 15,-8-1 2-15,1 0-3 0,-6 0 0 0,-5-1 5 16,-4 2-9-16,-3 0 6 0,-1-3 3 15,-5 7-4-15,-1 0-3 0,-6-1 0 16,4 3-2-16,-1 2-10 0,2-2-14 16,3 1-18-16,1 3-22 0,3 2-20 0,0-2-22 15,4 1-317-15,2 4 145 0,4-8 96 16</inkml:trace>
  <inkml:trace contextRef="#ctx0" brushRef="#br0" timeOffset="74311.1915">28909 13889 44 0,'10'8'111'16,"-1"1"-11"-16,2 1-3 0,-3 3-9 15,2 2-7-15,0 0-9 0,0 0-3 0,-2 1-8 16,-2-1-1-16,1 1-5 0,-1-7 12 16,1 2 7-16,-3-1 3 0,0-4-8 15,-2-2-8-15,-2-4-1 0,0 0-3 16,7-14-7-16,-5 3 0 0,0-4-6 0,4-3-6 15,0-2-4-15,0-2-5 0,4 4 0 16,0-2-8-16,0 1 0 0,1 4-2 0,0 3-2 16,3 3 3-16,-1 2-4 0,2 4 4 15,0 6-3-15,-1 2-2 0,4 9 1 16,-4 3-3-16,1 0-13 0,-2 4-25 16,-2 2-36-16,-1-1-58 0,-6 0-414 0,-2-5 181 15,-2-3 120-15</inkml:trace>
  <inkml:trace contextRef="#ctx0" brushRef="#br0" timeOffset="75271.2386">26479 2273 5 0,'4'10'74'16,"2"9"-4"-16,3 8-3 0,0 8-1 0,5 14-1 15,4 26-3-15,0 7 2 0,1 9-5 16,5 24-8-16,4 4 4 0,-2 7-6 16,2 5-4-16,1 9 6 0,5 5-5 15,1 6-5-15,1 0-4 0,4 0 1 16,0-6-5-16,3-1 1 0,1-2-5 0,-1-2 5 16,1 2-7-16,-2 0 1 0,0-3-9 0,0-3 3 15,-2-8-7-15,-1-3 1 0,-5-12 1 16,0-1 2-16,-7-10-10 0,-4-20 3 15,-4-5-2-15,-1-8-3 0,-6-13 11 16,0-10-9-16,-3-9-7 0,0-1-12 0,-1-5-9 16,-2-5 0-16,1-4-13 0,-1 1-11 15,-2-6-20-15,-2-5-46 0,-2-3-235 16,-2-5 117-16,0-2 77 0</inkml:trace>
  <inkml:trace contextRef="#ctx0" brushRef="#br0" timeOffset="75716.6278">25768 5743 44 0,'-11'0'112'0,"11"0"-6"0,0 0-4 0,0 0 0 15,39-11-2-15,-1 5-9 0,19-5-3 16,27-6-11-16,14-4-3 0,29-6-6 16,14 2-5-16,14-3-7 0,10-3-15 0,12 1 2 15,42-8-1-15,-1 0 0 0,8-2-7 16,3-1 1-16,6 0-5 0,0-1-6 15,-5 0 0-15,2-2-1 0,-6 1 4 0,-4 2-6 16,-4 5 0-16,-42 5-3 0,-2 6 0 16,-10-3-7-16,-9 3 3 0,-9 3-4 15,-9 1-1-15,-32 5-3 0,-10 3 3 16,-8 0 1-16,-7-1-2 0,-23 7 1 0,-11-1-2 16,-9 2-8-16,-8 2-4 0,-4 1-17 15,-1-3-17-15,-9 0-20 0,-5 2-18 0,-6-2-23 16,-4-1-24-16,-4 2-293 0,-6-1 142 15,-5-2 93-15</inkml:trace>
  <inkml:trace contextRef="#ctx0" brushRef="#br0" timeOffset="77334.6753">26386 4820 31 0,'-9'2'94'0,"9"-2"-6"0,0 0-2 16,0 0-10-16,0 0 1 0,11-16-6 0,1 7-5 16,8-7-3-16,5-6-3 0,13-7 1 15,22-15 0-15,19-13-1 0,13-11-7 16,10-1-11-16,7-7 5 0,38-23 0 16,1-7-2-16,2 0-8 0,5-7 1 0,-1 1-9 15,7-2 5-15,4-2-4 0,5 0-15 16,-4-5 7-16,-2 2-3 0,-7 1 4 0,-7-3-7 15,-7 7-8-15,-1-6 11 0,-2 6-3 16,-4 5-7-16,-27 19 1 0,2 5 2 16,1 0-6-16,-6 0-1 0,-5 3 0 15,-2 2 3-15,-8 2-3 0,-2 4 1 16,-4 5-4-16,-8 3 2 0,-19 13 0 0,2 3 1 16,-7 2 1-16,0 4-4 0,-15 8 1 15,-4 7 1-15,-3 4 4 0,-5 1-12 16,-3 5 12-16,-2 4 1 0,-4 0-2 0,-1 2 2 15,-4 3 1-15,0-1 5 0,-1 2-1 16,0 0-7-16,-3 2 3 0,-1 1 0 0,1 0 1 16,-2 0-8-16,-2 1 7 0,3 1-2 15,-3-2-3-15,1 3 3 0,1-2-7 16,-6 5 4-16,6-5-3 0,-4 3 2 16,-2 2-6-16,6-4-7 0,-6 4-11 0,4-3-13 15,-4 3-14-15,0 0-9 0,0 0-14 16,0 0-19-16,0 0-23 0,-8 13-314 15,0-7 145-15,-2 1 95 0</inkml:trace>
  <inkml:trace contextRef="#ctx0" brushRef="#br0" timeOffset="78203.5162">27648 2469 25 0,'0'17'69'0,"4"10"-5"15,0 1-8-15,2 7-2 0,0 1-5 0,5 0-4 16,0 2-10-16,4 2-1 0,-3-6 0 16,3-2-5-16,2-3-4 0,0-1-3 15,-2-7 1-15,0-2 1 0,-1-1-3 16,4-5 4-16,-6-6 1 0,2-1 2 0,0-4-7 15,-2-2 2-15,-1-3-7 0,1-2 11 16,-1-2-13-16,0-3-1 0,-1 1-2 16,-2-4 1-16,2 3-3 0,-2-1-2 0,-2 1-2 15,0 2-9-15,1 1-4 0,-3 2-2 16,4 0 1-16,1 1 0 0,-1 3 2 16,3-1 1-16,3 2 2 0,4 0-2 15,3-2-2-15,0 0 6 0,0 0 5 0,7-4 3 16,-3 0 4-16,0-3 4 0,1-2 6 15,-3-3 4-15,3-2 1 0,-5-3 1 16,-4 0 4-16,-2-5-4 0,-5 2-1 0,-2-2-2 16,-6 0 1-16,-2 1-10 0,-4-2 3 15,-2 2-5-15,-6 1 4 0,-1 3-7 16,-4 1 2-16,0 0-3 0,-1 8-3 0,0-2-1 16,1 6-1-16,-2 3-7 0,0-1-9 15,1 4-7-15,2 2-15 0,-1 0-19 16,2 0-21-16,5 3-241 0,-1 1 108 15,3 0 70-15</inkml:trace>
  <inkml:trace contextRef="#ctx0" brushRef="#br0" timeOffset="78612.0524">28509 2282 29 0,'23'0'63'0,"-2"0"-5"16,1 4-6-16,-6 1-1 0,3 3-7 16,-4 0 6-16,0 5-10 0,-1 2-2 0,-2 2-5 15,-2 1-1-15,-2-3 2 0,-1 2 7 16,-3-2-3-16,0-1 4 0,-1-3-2 16,-1 0 7-16,2-3 1 0,-2 1-6 15,0-3 7-15,0 0 3 0,0-2-15 0,-2-4-2 16,0 0-6-16,0 0 0 0,15-16-10 15,-9 7 1-15,0-3-2 0,2-3 3 16,0 0-6-16,-2 0-3 0,0-1 4 0,0 1-5 16,1 2-5-16,-3 2 0 0,1 1-3 15,-1 0 1-15,-2 2-3 0,0 1-1 16,2 3 1-16,-4 4 4 0,0 0-6 0,0 0 8 16,0 0-6-16,19 14-2 0,-13-6-2 15,3-2 0-15,4 2 6 0,-1-2-3 16,4 0 5-16,0 2 3 0,1-3-8 15,2-3-14-15,0 1-16 0,1-6-15 0,-2 1-19 16,-1-2-21-16,2 0-252 0,-4-2 115 16,0-2 75-16</inkml:trace>
  <inkml:trace contextRef="#ctx0" brushRef="#br0" timeOffset="79397.6479">28151 3240 33 0,'15'-21'117'0,"12"-11"-7"16,18-14-18-16,10-3-3 0,21-15-7 15,9-1-8-15,4-2-3 0,4 3-8 0,-2 1 0 16,-2 1-14-16,-5 7 0 15,-17 10-11-15,-4 8-3 0,-4 2-3 0,-17 8 1 16,-8 7-14-16,-8 5-2 0,-5 1-4 16,-2 3-9-16,-2 1-4 0,-5 3-15 0,-4 1-21 15,0 2-20-15,-4 2-16 0,-4 2-236 16,0 0 105-16,0 0 69 0</inkml:trace>
  <inkml:trace contextRef="#ctx0" brushRef="#br0" timeOffset="79699.9158">28371 3391 85 0,'53'-31'80'0,"5"-3"-4"15,1-3-1-15,2 1-8 0,-1 0-6 16,-3 3-6-16,-13 1-2 0,-4 7-2 0,-4 0-3 16,-9 6-2-16,1 3-4 0,-7 2-3 15,1 1 0-15,-6 1-6 0,0 3-4 0,-2 0 2 16,-2 1-7-16,-1 0-1 0,0 3-2 16,-3-2-9-16,1 2-7 0,-3-1-16 15,0 4-11-15,0-3-18 0,0 4-27 16,0-2-224-16,-6 3 99 0,8-2 65 15</inkml:trace>
  <inkml:trace contextRef="#ctx0" brushRef="#br0" timeOffset="81931.1131">28708 3995 127 0,'-13'-3'121'0,"9"2"-8"0,4 1-19 15,2-7 6-15,4 1-1 0,7-2-8 0,8-3-2 16,9-7-2-16,10-3-6 0,21-7-8 15,3-5-6-15,6 3-6 0,2-3-3 16,9 3-1-16,-1-1-5 0,-2 3-9 0,-4 3-1 16,-2 2-6-16,-15 4-6 0,-10 6-5 15,-9 2-8-15,-4-1-17 0,-3 0-11 16,-7 5-12-16,-1-1-8 0,-4 2-16 0,-2 1-19 16,-2 2-31-16,-4-3-31 0,-7 1-267 15,0 1 134-15,-4 1 89 0</inkml:trace>
  <inkml:trace contextRef="#ctx0" brushRef="#br0" timeOffset="82186.4274">29278 3474 53 0,'0'0'95'0,"-14"6"1"0,12 0 0 15,2 3-9-15,0 3-3 0,4 4-8 0,0 7-1 16,4 2-12-16,0 6-1 0,2 4-8 16,3-1 6-16,2 9-18 0,0 2-2 15,-3 0-1-15,4-1-3 0,-2 1-6 0,0 0-10 16,2-4-14-16,-4 1-8 0,1-7-12 16,-3-1-24-16,1-4-20 0,-2-4-22 15,-1-2-234-15,0-3 107 0,-1-3 70 0</inkml:trace>
  <inkml:trace contextRef="#ctx0" brushRef="#br0" timeOffset="82779.2622">27472 1699 7 0,'4'-10'87'16,"4"-2"-5"-16,5-2-3 0,6-3-10 15,4-6-4-15,11-2-6 0,2-2-2 16,3 1-7-16,3 1 2 0,0 0-14 16,1 1-2-16,-4 4-9 0,1 2-7 0,-10 2-24 15,-2 2-24-15,-5 5-40 0,-3-2-146 16,-4 5 73-16,-5 2 48 0</inkml:trace>
</inkml:ink>
</file>

<file path=ppt/ink/ink1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2T06:06:23.584"/>
    </inkml:context>
    <inkml:brush xml:id="br0">
      <inkml:brushProperty name="width" value="0.05292" units="cm"/>
      <inkml:brushProperty name="height" value="0.05292" units="cm"/>
      <inkml:brushProperty name="color" value="#FF0000"/>
    </inkml:brush>
  </inkml:definitions>
  <inkml:trace contextRef="#ctx0" brushRef="#br0">15424 5523 7 0,'0'-8'38'0,"0"8"-4"0,-2-4-5 16,2 4-5-16,0 0 2 0,0 0-3 0,0 17-1 15,0-9 1-15,2 3-2 0,0 1 0 16,2 1-2-16,0 0 2 0,2 2 2 16,7 2 4-16,0 0 1 0,6-1 0 0,0-1 2 15,8 1-4-15,5-5 1 0,5 0-3 16,3-3 2-16,6-4-1 0,3-2-3 15,12-4 5-15,22-8-5 0,1-3-1 0,1-8 0 16,-2-2-2-16,2-8-4 0,10-11 3 16,-4-5-5-16,-5-4-1 0,-3-4-1 15,-4-6 1-15,-18 11 1 0,-2-4 0 16,-4 0-3-16,-4-2-4 0,-7-1 5 0,-3 2-7 16,-8 1-3-16,-7 7 2 0,-10 5-4 15,-2-2 2-15,-6 5-3 0,-4-4-3 16,-4-1-1-16,-2-1-4 0,-4-7 6 0,-8 3 0 15,0-3-3-15,-9-9 4 0,-7 1-5 16,0 3 0-16,-6 4 2 0,-1 4-4 16,-10 6 1-16,-4 2 2 0,-6 7-2 15,-4 1 0-15,-10 9 3 0,-5 3 0 0,-4 8-1 16,-2 3 3-16,5 10-4 0,-10 4 4 16,-1 4-2-16,-1 7 3 0,2 6 3 0,0 7-2 15,-12 12 0-15,0 8 2 16,2 1 4-16,4 5-5 0,7 0 4 0,1 1-2 15,20-12 0-15,3 1 1 0,5 0 3 16,8 0-3-16,5-1-3 0,10-5 6 0,9-3-1 16,3 1-2-16,4 3 1 0,5-2 1 15,4 1 0-15,5 2-1 0,2 2 2 16,8 0-4-16,5 8 2 0,6-3 4 16,9 16-4-16,7-4-1 0,5-2 3 0,6-6-4 15,3-1 4-15,6-8 0 0,2-2 1 16,9-4-2-16,4-5 0 0,3-5-2 0,3-3 2 15,3-5 1-15,4-7 1 0,-14-3-3 16,-6-2-2-16,1-4-1 0,-1 3 4 16,-11-7-1-16,2 2 0 0,-5-3-2 15,-3 2-3-15,-9 0-3 0,-1-2-1 0,-4 0-4 16,-3-2-11-16,-3 2-17 0,-6-1-4 16,2-1-12-16,-5 1-163 0,0 0 74 15,-5-2 48-15</inkml:trace>
  <inkml:trace contextRef="#ctx0" brushRef="#br0" timeOffset="5682.8027">19672 1633 61 0,'4'-14'70'15,"4"1"-6"-15,4 1-6 0,4-1-6 16,1 2-5-16,2 1-6 0,0 4-5 15,0 0-1-15,0 6-3 0,0 4 0 0,2 4 7 16,-2 5-4-16,3 10 3 0,-6 2 1 0,2 5 0 16,-2 10-5-16,-1 1-3 0,-2 2 4 15,0-1-9-15,-5-6 0 0,2 2-4 16,4-3 0-16,-2-1-6 0,0-3 3 16,4-1-3-16,1-5 8 0,-1-1-9 15,2-5 2-15,2-6 5 0,6-1 2 0,1-7-12 16,1-4 10-16,2-5-3 0,3-5-4 15,1-7 0-15,-2-1-2 0,2-9-1 16,-1-7-4-16,8-12-2 0,-5-5-3 0,-8 6 5 16,-8 2-11-16,0 0 7 0,-6 2 0 15,-1 4-7-15,-4 3 11 0,-1 7 6 16,-3 2 7-16,1 0-3 0,-4 7 1 0,2 0 4 16,-4 6-15-16,0 4 3 0,-2 4-5 15,2 3 13-15,0 0-9 0,-12 23 7 16,5 0 7-16,1 10 1 0,-1 4 4 0,-1 12 2 15,3 3 6-15,-1 5 0 0,4 28 2 16,-2-2-1-16,4 4 0 0,0 5-5 16,0 2 5-16,2 0-4 0,-2-2-1 15,2 2-3-15,0-1-3 0,0 0-3 0,-2-3 0 16,0-2-1-16,0-7-5 0,-2-14 1 16,0-9-2-16,0-4-4 0,-4-2-1 15,2-10 1-15,-3-4 2 0,0-2 8 16,-3-4 4-16,0-9 0 0,-6-3 4 0,-2-4-6 15,-8-4 1-15,1-8-3 0,-5-8-6 16,-4-6 0-16,-3-11-4 0,-2-7-4 0,-3-18-6 16,2-7 3-16,4-6-4 0,13-2-2 15,1-4-1-15,10 6 1 0,8 6-4 0,2-4-1 16,8 1 1-16,4-16-7 16,5 1-1-16,2 14-6 0,6-4-1 0,5 3-12 15,2 2-11-15,-5 12-12 0,0 6-9 16,2 4-16-16,3 1-22 0,-2 5-19 0,1-1-17 15,-1 8-21-15,-3 2-331 0,5 0 166 16,-4 4 110-16</inkml:trace>
  <inkml:trace contextRef="#ctx0" brushRef="#br0" timeOffset="6035.7294">21532 2261 17 0,'16'-6'-6'0,"0"0"2"16,-1-1 1-16</inkml:trace>
  <inkml:trace contextRef="#ctx0" brushRef="#br0" timeOffset="6604.7186">21841 1770 61 0,'-4'34'75'0,"0"-2"-8"0,2-1-8 16,0-3-2-16,0-2-4 0,0 4-6 16,0-2-5-16,2-1-3 0,-2-3-1 0,2-2-2 15,-3-1-9-15,3-3 1 0,-2-1-1 16,2-1 4-16,0-2 1 0,0-6 5 16,0 0-2-16,0-2-3 0,0-6-3 0,0 0-6 15,0 0-4-15,9-21 1 0,-5 6-1 16,0-4-5-16,4-4 1 0,0-4 1 15,4-1-8-15,0-1 2 0,1 1-5 16,-1 2 3-16,1 2-1 0,0 3-2 0,1 2-1 16,2 2 4-16,0 2-12 0,1 3 5 15,-2 3-1-15,2 3 1 0,1 4-3 16,-4 2-1-16,3 4 3 0,0 1 4 0,0 5-6 16,-1 3 3-16,0 3 0 0,0 0 4 15,-3 3-5-15,2 0 2 0,-5 1-2 16,3-1 3-16,-2 0-2 0,-2-4 1 0,-1-2-1 15,-2-1 6-15,2-1-4 16,-4-3 3-16,4-2 1 0,-6-2 5 0,-2-4-6 16,0 0 7-16,6-14-1 0,-4 5-3 15,2-9-3-15,-2 2 2 0,2-9 1 0,0-3-3 16,1-2-2-16,3-2 3 0,1 0-1 16,1-3-4-16,1 7 2 0,-1 1 1 15,2 5 2-15,-2-2-6 0,0 7 1 16,3 2-3-16,0 3 2 0,-1 7-5 0,5 3 2 15,-4 2 3-15,2 6-2 0,1 2 4 16,2 9-2-16,-1 2 1 0,-5 1 6 16,5 5-6-16,-4-2-3 0,-1 4 4 0,0-2-3 15,-2-3-2-15,2 3-10 0,-3-3-13 16,-1 2-17-16,3 0-19 0,-5-5-26 0,3-3-243 16,-5 1 112-16,4-4 74 0</inkml:trace>
  <inkml:trace contextRef="#ctx0" brushRef="#br0" timeOffset="7066.4035">23018 1467 14 0,'15'0'63'0,"2"2"-3"0,0 5-3 15,2 3-6-15,-2 5-1 0,2 3-9 0,-4 1-5 16,2 5 2-16,-5-1-5 0,-4 1-2 16,2 1-3-16,-4-2 1 0,-2 2-3 0,-2-6 0 15,-2 0 2-15,0-1 6 0,2-2 4 16,-2-4 6-16,2 1 5 0,-2-4-1 16,2-1-5-16,0-4-3 0,1-2-7 15,-3-2-3-15,10-10-3 0,-4-1-9 0,5-6 8 16,4-2-8-16,-1-6-1 0,4-4 0 15,-2-1-2-15,2 2-4 0,-3-2 0 16,-1 4-2-16,-2 3 2 0,0 5 8 16,-4 1-12-16,-2 0-2 0,0 4-2 0,-1 4 0 15,-1 0-1-15,0 7 3 0,-4 2-3 16,0 0 1-16,0 0 2 0,-2 25 3 16,0-11-5-16,2 4-1 0,0 1 3 15,0 3 1-15,2-1-2 0,0 4 0 0,5 2-2 16,-1-3 6-16,3 1-6 0,1 0-1 15,0-1 1-15,8-2 3 0,-4-1-13 16,6-4-11-16,-2 0-18 0,8-2-22 0,-3-3-31 16,5-5-265-16,1-1 121 0,3-4 79 15</inkml:trace>
  <inkml:trace contextRef="#ctx0" brushRef="#br0" timeOffset="7522.2475">24017 1606 146 0,'-2'-6'144'0,"-2"2"-15"16,4-1-13-16,0 5-10 0,0-10-6 15,4 6-12-15,5-2-11 0,3 1-4 16,9-3-9-16,7 1-9 0,8 0-3 0,5-1-4 16,-1-2-5-16,4 3-13 0,-1 1-11 15,-1-2-2-15,-5 2-7 0,1 1-21 0,-5-1-5 16,-3 1-7-16,-6-1-10 0,-4 3-16 15,-4-2-11-15,-3-1-4 0,-7-2-4 16,-3 1 3-16,-10-1 3 0,-1-2 11 0,-7 1 2 16,-4-3 6-16,-4 1 14 0,1-2 10 15,-1 1 7-15,0 3 7 0,0-3 13 16,3 4 0-16,2-1 5 0,3 1 5 16,-2 2-2-16,2 1-4 0,3 3-2 0,0 2 5 15,2 6 4-15,-2 1 7 0,3 10 3 16,-2 1 5-16,3 5-5 0,2 4-3 15,-1 3 4-15,3 4 1 0,2 4-10 16,0 0-3-16,2 2 6 0,0 1-13 0,2-3 4 16,0-1 1-16,0-4 2 0,0 3-11 15,2-5 2-15,1-5-18 0,1 1-16 0,2-3-20 16,5-2-17-16,2-5-32 0,1-3-208 16,6-7 103-16,-1-3 68 0</inkml:trace>
  <inkml:trace contextRef="#ctx0" brushRef="#br0" timeOffset="7805.4903">25188 1190 45 0,'-17'8'111'0,"-2"3"-8"0,-6 8-5 16,1 4-5-16,-4 9 0 0,1 4 1 15,1 3-2-15,6 1-15 0,0 0 5 0,8-4-16 16,4 1 2-16,3-3-11 0,3-2 1 16,6-1-3-16,5 1-1 0,1-2 1 15,8-1-9-15,2-4-2 0,4 0-2 16,5-7-3-16,1 2-7 0,6-7-3 0,-2 0-1 16,1-3-7-16,4-3-11 0,-7-3-11 15,2 0-29-15,-3-2-19 0,-1-2-18 16,-6-2-25-16,-4 0-31 0,2-1-296 0,-8-3 143 15,-5 2 94-15</inkml:trace>
  <inkml:trace contextRef="#ctx0" brushRef="#br0" timeOffset="8362.0039">20997 2163 8 0,'-8'0'142'0,"-1"1"-12"15,9-1-19-15,-13 0-2 0,13 0-12 16,0 0-11-16,0 0-3 0,0 0-1 0,0 0-19 15,28-15 2-15,-5 7-1 0,4-1-4 16,7-2-4-16,1 3-8 0,-2-4-3 0,3 5-4 16,-2-4-11-16,0 4 0 15,-5 0 3-15,-1-1-6 0,-2 2-22 0,-1 0-13 16,-6 3-22-16,0-1-20 0,-3 2-24 16,-2 0-14-16,-4 2-15 0,-4 4-259 0,-2 0 124 15,-6 2 80-15</inkml:trace>
  <inkml:trace contextRef="#ctx0" brushRef="#br0" timeOffset="8562.3654">21154 2358 76 0,'4'6'93'16,"2"-3"6"-16,2 1 1 0,3-2-3 16,6 1-2-16,2-3-2 0,3-3-14 15,0 1 1-15,6-2-8 0,-1 1-9 0,-1-1-9 16,2 1-2-16,-3-3-5 0,1 0-5 15,-6 0-1-15,2 0-15 0,-3 0-12 16,-3 3-22-16,2-2-14 0,-2-1-28 16,2 0-29-16,-2 0-283 0,1 0 123 0,7-3 81 15</inkml:trace>
  <inkml:trace contextRef="#ctx0" brushRef="#br0" timeOffset="9086.4718">25040 1952 60 0,'0'0'86'16,"0"0"-8"-16,0 0-7 0,0 0-8 16,0 0-5-16,0 0-7 0,21-7-5 15,-11 3-2-15,6 1-12 0,0-3 2 0,3 1-2 16,2-1-2-16,0 4-6 0,-1-3-2 15,0 1-2-15,0-1-2 0,-1 2-10 16,-2 0-8-16,-2 0-7 0,-3 2-9 0,-2 0-8 16,4-2-9-16,-8 3-11 0,-6 0-1 15,6 5-2-15,-6 0-7 0,-8 2-119 16,-2 4 59-16,-8 2 39 0</inkml:trace>
  <inkml:trace contextRef="#ctx0" brushRef="#br0" timeOffset="9223.1102">25085 2064 254 0,'-41'27'16'15,"5"-4"14"-15,6-5 6 0,7-1 6 16,2-6-2-16,4 2-6 0,5-3 6 15,0-1-7-15,6-1 7 0,6-2 6 16,6-3-9-16,8 0 1 0,6-6-10 0,12-2-21 16,13-11-75-16,24-6-155 0,-3-6 76 15,-3-8 50-15</inkml:trace>
  <inkml:trace contextRef="#ctx0" brushRef="#br0" timeOffset="10120.6355">16329 4981 4 0,'12'-8'42'0,"2"-1"-5"15,3-1-5-15,6-3-1 0,-2 2-5 16,3-2-3-16,-1 1-3 0,0 0-1 16,-2 5-1-16,-1-2-10 0,-4 1-2 0,2 4-4 15,-6 0-6-15,-2 4-6 0,-1 0 4 16,-3 6 3-16,-1 2-4 0,-8 3 4 15,-1 4-2-15,-6 10 3 0,-5 5 0 0,-7 9 4 16,-9 16-6-16,-5 0 5 0,-4 1 1 16,0 0 7-16,-1-4 6 0,9-12 4 15,5-6-3-15,6-7 1 0,2-5-5 16,4-3 2-16,6-2-2 0,3-7 1 16,8 0 1-16,4-4-1 0,8-4-1 0,4-6-2 15,10-1-1-15,7-8-1 0,8-7 0 16,19-8-3-16,1-1 1 0,3-2 1 0,3 1-1 15,-1-1 0-15,-2 2-1 0,-18 9 1 16,-5 1-2-16,-3 0 0 0,-8 2 1 16,-2 4-4-16,-7 4 4 0,-2 0 0 15,-4 3 1-15,-1-1 2 0,-2 1-2 0,-4 0 2 16,-2 3-6-16,1-1-2 0,-2-2-8 16,-3 0-14-16,0 2-21 0,-2 0-110 0,2 1 52 15,1-3 34-15</inkml:trace>
  <inkml:trace contextRef="#ctx0" brushRef="#br0" timeOffset="10886.4807">22100 2381 39 0,'25'-5'95'0,"-8"-1"-8"0,2 2-8 0,8-4-4 16,8-1-10-16,11-5-1 0,3 3-5 15,3-3-14-15,3 3-2 0,1 0-1 16,-3-1-8-16,-3 3 0 0,-7-1-3 16,-5 2-7-16,0 3-4 0,-9-1-2 0,-3 2-3 15,-3 1-7-15,-4-1-1 0,-2 2-7 16,-4 0-11-16,-2 0-4 0,-5 0-7 16,-6 2-12-16,0 0-7 0,0 0-2 0,0 0-7 15,0 0 4-15,-24 12-7 16,10-7-3-16,-3 1-119 0,-7 4 60 0,2-3 39 15</inkml:trace>
  <inkml:trace contextRef="#ctx0" brushRef="#br0" timeOffset="11308.3594">22252 2461 33 0,'-13'6'8'16,"1"-3"5"-16,3 1 5 0,3-1 2 16,1 0-1-16,5-3-2 0,-8 2 5 0,8-2-3 15,-2 4 0-15,2-4 5 0,0 0 4 16,0 0 5-16,28-3-3 0,-12 0 2 0,10-1-3 15,1-2 0-15,9 1 1 16,4-3-3-16,7 3-2 0,4-3 5 0,6-2-5 16,-2 3 0-16,2-3-1 0,3 3 1 0,-1-1-1 15,0 0-2-15,1 2 0 0,-5-1 1 16,1 2 2-16,-9 0 1 0,-1 0 3 16,-1-1-9-16,-3 3 4 0,-1-2-2 15,-7 2-4-15,-2-1 4 0,-5 0 1 0,0 2-4 16,-6 1 3-16,-1-2 0 0,-2 1 4 15,0 1-1-15,-6-2-4 0,1 3 2 16,-1-2 17-16,0 2-14 0,-4 0-3 0,-8 0 3 16,16-1 0-16,-9 1-8 0,-7 0-1 15,15 0-9-15,-9-2 10 0,-6 2-8 16,11 0 0-16,-11 0 2 0,6-3-3 0,-6 3 1 16,0 0-5-16,13 0 5 0,-13 0-2 15,0 0 1-15,0 0-4 0,0 0 2 16,11 0-7-16,-11 0 5 0,0 0-5 15,0 0-9-15,0 0-7 0,0 0-11 0,0 0-11 16,0 0-19-16,0 0-15 0,0 0-22 16,10 0-264-16,-10 0 122 0,0 0 80 0</inkml:trace>
</inkml:ink>
</file>

<file path=ppt/ink/ink1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5T06:44:50.076"/>
    </inkml:context>
    <inkml:brush xml:id="br0">
      <inkml:brushProperty name="width" value="0.05292" units="cm"/>
      <inkml:brushProperty name="height" value="0.05292" units="cm"/>
      <inkml:brushProperty name="color" value="#FF0000"/>
    </inkml:brush>
  </inkml:definitions>
  <inkml:trace contextRef="#ctx0" brushRef="#br0">3943 6143 135 0,'0'-7'131'0,"0"1"3"0,0 0-14 16,-2 0-1-16,0 1-14 0,2-1-4 0,-2-2-9 15,0 3-6-15,2-3 0 0,-2 3-6 16,0-1-4-16,-1 0-1 0,3 0-8 15,0 6-3-15,-3-9-4 0,3 5-5 16,0 4-6-16,-2-6-8 0,2 6-3 0,0 0-2 16,0 0-5-16,0 0 11 0,2 17 2 15,1 0 2-15,0 4 6 0,-1 10 0 16,0 6-6-16,0 7 3 0,0 2 2 0,-2 10 0 16,0-1 0-16,0 2 2 0,0-1-1 15,0-1 0-15,0 0-1 0,4-4-1 16,-4-5-4-16,0-4-3 0,-2 0-4 0,2-4 0 15,0-6-6-15,-2-1 1 0,2-2-8 16,0-3 0-16,0-5-5 0,-2 0 2 16,0-2-6-16,2-2-2 0,-2 1-2 0,0-6-16 15,-4 1-25-15,4-2-31 0,2-2-30 16,-2 1-34-16,2-3-37 0,0 1-39 16,4-2-562-16,2-3 259 0,0 1 170 0</inkml:trace>
  <inkml:trace contextRef="#ctx0" brushRef="#br0" timeOffset="346.3756">4808 6681 10 0,'0'0'189'0,"-8"-4"-11"15,4 0-15-15,4 4-10 0,-4-4-14 16,4 4-14-16,0-6-14 0,0 6-5 16,10-10-9-16,3 1-3 0,2 1-9 0,5-3-4 15,6 0-7-15,6-3-9 0,4-1-2 16,6-2-6-16,2 2-6 0,4 1-5 16,-4-1-5-16,-6 4-3 0,0 1-5 15,-2 1-3-15,-4 3-4 0,-5 0-1 0,3 1-3 16,-4-1-4-16,-6 2 1 0,2 0-2 15,-3 2-10-15,-3 0-6 0,-2 2-13 16,-2-3-19-16,-2 1-17 0,-1 2-24 0,0 0-25 16,-9 0-18-16,10 5-19 0,-10-5-25 15,4 2-350-15,-4-2 173 0,0 0 114 16</inkml:trace>
  <inkml:trace contextRef="#ctx0" brushRef="#br0" timeOffset="694.7474">5139 6222 85 0,'-2'-5'147'0,"0"2"-7"0,2 3-12 0,-4-5-20 15,4 5-10-15,0 0-7 0,0 0-8 16,0 0 0-16,12 16 4 0,-4-2 9 15,3 7 0-15,2 5-3 0,-1 6 3 16,1 5 0-16,2 5-4 0,0 3-4 0,-1 1-2 16,2 4-2-16,-6-2-7 0,0 2 1 15,1 0-5-15,0-2-8 0,-3 0-4 0,-1-8-8 16,-3-1-1-16,2 0-4 0,-4-3-5 16,0-6-4-16,0-1-3 0,0 0-6 15,0-3-1-15,-2-2-3 0,0-2-3 16,0-3 0-16,0-2-12 0,-2 0-17 15,2-5-31-15,0 1-29 0,0-2-41 0,2-4-37 16,0 1-62-16,4-2-501 0,-2-2 240 16,2-4 159-16</inkml:trace>
  <inkml:trace contextRef="#ctx0" brushRef="#br0" timeOffset="2362.853">6009 6373 69 0,'6'36'87'16,"3"-4"-9"-16,1 0-7 0,0-2-7 0,4 1 0 15,2-1-11-15,1 0-3 0,2-1-2 16,4-4 2-16,3-1-6 0,2-6 3 16,-1-3 2-16,3-2 0 0,-2-4 2 15,-1-6 5-15,0-3-2 0,0 0 10 0,1-3 2 16,-2-6 2-16,-3 0-4 0,1-3 5 15,-4-1 1-15,-2-2-3 0,-4-4-2 16,1 0 1-16,-5-3-3 0,-3-2-6 16,-5-1-5-16,-4 1-5 0,-5-3-6 0,-5 0-5 15,-5-1-4-15,-7 3-4 0,0 0-6 16,-8 0-1-16,-5 5-2 0,5 3-3 16,1-1 1-16,-1 5-4 0,0 2-1 0,1 1 0 15,3 2 0-15,0 1-2 0,4 1 0 16,2 3-3-16,1-2 1 0,4 1-1 15,-2 3-1-15,2 1-2 0,4 1 0 0,-1 2 1 16,1-2-1-16,2 1-3 0,0 4-5 16,1-2-17-16,2 2-15 0,0 3-20 0,0 3-19 15,4-3-20-15,0 0-23 0,2 1-21 16,2 1-407-16,0 1 185 0,4 3 123 16</inkml:trace>
  <inkml:trace contextRef="#ctx0" brushRef="#br0" timeOffset="2608.4987">6756 6423 121 0,'2'-4'134'16,"1"-1"-10"-16,-3 5-14 0,2-10-12 15,0 4-11-15,0 0-9 0,2 0-6 0,-2-1-3 16,0 1-14-16,0 1-2 0,0 0-19 16,2-1-10-16,-2 0-31 0,0 2-16 0,-2 4-21 15,5-8-17-15,-5 8-19 0,4-5-207 16,-4 5 97-16,0 0 65 0</inkml:trace>
  <inkml:trace contextRef="#ctx0" brushRef="#br0" timeOffset="3093.7491">7090 6000 37 0,'0'0'60'16,"11"0"-6"-16,-11 0-5 0,13 6-6 15,-7-1-5-15,0 1-3 0,1 2-1 0,-1 2-5 16,-2-1-4-16,0 3 2 0,3-1 0 16,-3 3-2-16,1 1-1 0,-1-2-3 15,2 0 2-15,0 3-5 0,0-3 2 16,5 0-2-16,0 1 2 0,1 0-4 0,5 0-5 15,3 2 3-15,0-3-1 0,2 0-4 0,1 0 1 16,0-1-2-16,0 1-1 0,-1 1-4 16,-3-1 4-16,-2-2-1 0,0 3 7 15,-5-3 9-15,-3 0 14 0,-2 1 12 16,-5 0 6-16,-7 2 9 0,-4-1-1 0,-3 5-2 16,-5-3 9-16,-4 1 3 0,-4 1 6 15,-5-4-6-15,4-1 4 0,3-1-5 0,-3-2-5 16,2-1-4-16,2 0-7 15,1-4-3-15,4-1-6 0,0-1-8 0,1 0-1 16,2-2-28-16,4 0-28 0,1 0-32 16,-1-4-24-16,2 2-34 0,1-2-26 15,2-1-377-15,1 1 175 0,0 0 114 0</inkml:trace>
  <inkml:trace contextRef="#ctx0" brushRef="#br0" timeOffset="3764.4995">6977 5943 108 0,'-10'-4'112'16,"8"1"3"-16,2 3-5 0,-6-4-9 15,6 4-1-15,-4-6-8 0,2 2-7 0,2 4 2 16,0-7-10-16,0 7-9 0,6-8-5 16,-2 4-6-16,0 0-6 0,0 1-3 15,6-1-2-15,-2 0-9 0,2 2-3 0,1-2-2 16,4 4-1-16,-2 0-4 0,1 0-4 16,1 4-4-16,0 0 4 0,1 0-7 15,0 4-1-15,-2-1 3 0,3 2-2 0,-4 1-4 16,-2 1 5-16,-1 3-10 0,-2-3 3 15,1 3-4-15,-4-1-2 0,-1 0 4 16,-2-1 1-16,0 1-1 0,-2-1-5 0,0 1 1 16,-2-1 2-16,0-1-2 0,-2-2 2 15,2 1-3-15,-3-1 2 0,3-1-2 16,-1 0-1-16,1-3 3 0,0 1-1 0,0 0 0 16,2-1-4-16,0-5 1 0,2 8 3 15,2-6-4-15,3 0 4 0,0 0-3 16,-7-2 1-16,18 2-1 0,-9-1 0 15,1 2-1-15,4-2 2 0,-4 1-3 0,0-1-1 16,4 4 3-16,-6-1-3 0,4 4 2 16,-1-1 1-16,-3 0-2 0,1 1 2 0,-5 2 1 15,0-1-2-15,-4 2 1 0,-2 3-1 16,-2 2 3-16,-7 0-13 0,-1 2-21 16,-5-1-24-16,-1 0-35 0,2 0-40 15,-3-4-361-15,4 1 166 0,-2-7 111 0</inkml:trace>
  <inkml:trace contextRef="#ctx0" brushRef="#br0" timeOffset="4988.3184">5040 7761 130 0,'0'0'192'0,"0"0"-6"0,0 0-5 0,0 0-6 16,38-10-5-16,-15 5-8 0,5-3-9 15,0 0-12-15,9-3-11 0,1-1-13 16,-2 4-8-16,2-3-11 0,-3 2-9 0,0 2-10 15,-5 1-25-15,-3 0-4 0,-2 0-4 16,-3 2-7-16,-1 3-6 0,-5-1-8 16,0 2-19-16,-4-3-34 0,-2 6-38 0,-3 0-39 15,2 0-25-15,-5 0-24 0,0-2-33 16,0 3-390-16,-4-4 196 0,0 0 130 16</inkml:trace>
  <inkml:trace contextRef="#ctx0" brushRef="#br0" timeOffset="5264.3241">5913 7307 140 0,'5'-4'184'0,"-5"4"-10"0,0 0-16 16,0 0-16-16,0 0-4 0,6 16-4 15,-4-5-4-15,1 4-6 0,-1 3-4 16,2 2-8-16,0 5-6 0,0 2-4 15,2-1-4-15,-2 3-5 0,3 2-10 0,0 1-6 16,-3-3-6-16,2 2-12 0,-2 0-2 16,2-3-6-16,-1-1-4 0,1-1-5 0,-2-2-4 15,1-1-3-15,-3-4-6 0,2 0-8 16,-2-1-24-16,0-3-20 0,-2-1-31 16,2-2-32-16,-2 1-40 0,0-2-50 0,0-2-537 15,-2 0 242-15,0-1 160 0</inkml:trace>
  <inkml:trace contextRef="#ctx0" brushRef="#br0" timeOffset="6008.4125">6538 7069 83 0,'-11'-2'155'16,"11"2"-2"-16,-21 10-7 0,2 3-2 16,-10 6-2-16,-20 19-7 0,-7 7 1 0,-7 4-5 15,-22 13 1-15,3 5-1 0,-5 4-3 16,0 5 1-16,-2-2-10 0,-2 1-3 15,0 1-12-15,0-2-7 0,3-4-8 0,3-3-11 16,4-4-5-16,4-5-8 0,15-14-7 16,1-3-6-16,6-5-4 0,7-6-8 15,11-5-1-15,1-3-17 0,-2-1-29 0,4-5-29 16,-1 0-30-16,4-3-35 0,2-2-39 16,-1-3-51-16,1-4-559 0,1-2 255 15,-2-2 168-15</inkml:trace>
  <inkml:trace contextRef="#ctx0" brushRef="#br0" timeOffset="6385.8349">4832 6115 102 0,'0'0'141'0,"-19"15"-7"0,6 4 0 15,-4 10 1-15,-15 24-2 0,-8 10-9 0,-11 19-9 16,-6 9-3-16,-5 5-11 0,-1 1-2 15,-1 2-5-15,5-2-6 0,-2 2-6 0,-1-4-3 16,1 0-7-16,3-2-8 0,-2-1-5 16,3-9-6-16,-2-2-7 0,12-17-5 15,3-4-3-15,-1-3-4 0,5-4-8 0,10-11-10 16,2-9-23-16,8-5-25 0,3-2-34 16,-1-1-34-16,6-3-35 0,0-4-471 15,2-2 206-15,4-3 136 0</inkml:trace>
  <inkml:trace contextRef="#ctx0" brushRef="#br0" timeOffset="12389.7628">7185 7086 51 0,'2'-4'162'0,"-2"4"-12"0,0 0-2 0,0 0 15 16,16 24 0-16,-10-3 1 0,0 15-1 16,3 11 1-16,-1 33-8 0,0 13-3 0,-3 10-9 15,-1 35-2-15,-6 5-4 0,-5 1-8 16,-7 1-3-16,-1 0-9 0,-4-3-2 16,-4-3-3-16,-5-1 0 0,3-5 3 15,-1-1-1-15,-4-13-12 0,1-2-5 0,1-9-8 16,4-24-8-16,0-4-8 0,3-5-8 15,-3-6-9-15,1-5-7 0,4-12-10 0,0-9-5 16,2-5-16-16,0 0-16 0,0-5-25 16,2-6-18-16,-1-2-25 0,0-6-25 0,0 1-24 15,1-4-23-15,-2-7-22 0,2-1-20 16,1-5-9-16,-2-3-1 0,4-1-1 16,-3-1-2-16,0-8 0 0,0 0 2 15,3-3-415-15,-4-1 205 0,4-2 136 0</inkml:trace>
  <inkml:trace contextRef="#ctx0" brushRef="#br0" timeOffset="12588.3115">6476 9726 829 0,'-12'-22'-53'0,"4"3"18"0,-1 3 17 16,2 4 14-16,3 4 12 0,0 0 15 0,0 0-3 16,2 4 4-16,0 1 7 0,2 3 11 15,0 0 6-15,0 0 9 0,0 18-1 16,4-5 0-16,0 4 3 0,2-1 6 0,0 6-6 16,6 0-4-16,-4 1-3 0,2 2-8 15,3-2-2-15,2 4-2 0,0-2-7 16,-1 0-1-16,0-1-5 0,0-5-8 0,-2 0-19 15,2-4-14-15,0 2-21 0,-1-6-15 16,0-1-16-16,2-4-14 0,-1-4-12 16,4-2-13-16,-2-6-6 0,3-6-249 15,2-3 122-15,4-6 81 0</inkml:trace>
  <inkml:trace contextRef="#ctx0" brushRef="#br0" timeOffset="12756.685">7031 9660 325 0,'29'-31'10'0,"-1"7"13"0,-4 3 11 15,-5 5 9-15,-5 7 13 0,-1 1 12 16,0 8 22-16,-7 4 11 0,0 6 1 15,-4 5 8-15,-2 4-3 0,-4 6 2 0,-6 5-7 16,-3 6 0-16,-4 6-4 0,-2 2-9 16,0 0-12-16,-8 18-4 0,3-13-7 15,3-6-11-15,2-3-2 0,0 0-15 0,5-10-22 16,-2 1-27-16,6-2-48 0,1-6-38 16,-1-3-46-16,3-4-414 0,3-3 189 0,-2-1 125 15</inkml:trace>
  <inkml:trace contextRef="#ctx0" brushRef="#br0" timeOffset="13461.8399">5050 10500 158 0,'-14'-25'212'15,"2"4"-2"-15,2 4 0 0,2 4-2 0,-1 1-10 16,5 5-14-16,-1-1-10 0,1 3-12 16,4 5-6-16,0 0 4 0,-2 19-4 15,6 5-9-15,5 9-7 0,-1 12-3 0,3 7-2 16,-1 24-4-16,4 1 0 0,0 4-12 16,-2 1-8-16,-1 4-7 0,0 3-7 0,-1 1-7 15,-1-4-7-15,-1-3-9 0,-4-1-4 16,1-4-9-16,-1-13-7 0,1-9-5 0,-3-1-4 15,0-2-1-15,-2-7-8 0,0-4-1 16,0-2-6-16,0-2-7 0,0-7 1 16,0 1-4-16,0-6 2 0,0-4-5 15,-2-2 0-15,2-1-9 0,0-2 3 0,0-1-9 16,-2-3-5-16,0-1-3 0,-1-3-1 16,1 1 2-16,0-1 0 0,-1-1-7 15,-1-1-2-15,0-1-3 0,2 0 0 0,-2 0 5 16,0-4-9-16,-1 4 7 0,5-6-4 15,-6 6-4-15,4-1-2 0,-2-1 7 0,4-4 1 16,-4 3-2-16,4-3-1 0,-7 4-4 16,7-4 1-16,-4 3 1 0,4-3 0 15,0 0 1-15,-5 5-4 0,5-5-3 16,-2 4 1-16,2-4-2 0,0 0-4 0,0 0-4 16,0 0-3-16,-6 3-7 0,6-3-1 15,0 0-7-15,0 0-7 0,0 0-9 0,0 0-7 16,0 0-11-16,0 0-2 0,0 0-8 15,-12-7-4-15,12 7-7 0,-6-5-13 0,4 2-10 16,-6-1-14-16,4-2-11 0,0 3-17 16,-2-6-21-16,0 1-431 0,-1-3 213 15,-3 2 141-15</inkml:trace>
</inkml:ink>
</file>

<file path=ppt/ink/ink1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07:16.435"/>
    </inkml:context>
    <inkml:brush xml:id="br0">
      <inkml:brushProperty name="width" value="0.05292" units="cm"/>
      <inkml:brushProperty name="height" value="0.05292" units="cm"/>
      <inkml:brushProperty name="color" value="#FF0000"/>
    </inkml:brush>
  </inkml:definitions>
  <inkml:trace contextRef="#ctx0" brushRef="#br0">3848 1741 58 0,'-26'0'94'0,"-6"3"1"0,-10-3-11 16,-9 0 1-16,-12 1-6 0,-5-1-7 16,-29 1 0-16,-5 2-3 0,0 0 0 15,-1-3-2-15,1 2-6 0,5 1 2 0,1-3-5 16,5 0-1-16,16 0-3 0,11 0 5 16,1 0 0-16,10 0 1 0,3 0 1 0,4 0 0 15,1-3 2-15,10 3 0 0,3-2-3 16,0 1 3-16,7 1-6 0,1-2-7 15,4 2-8-15,-2-3-1 0,6 3-3 16,0 0-5-16,2 0-3 0,1 0-3 0,0 0-5 16,2 0-3-16,1 3-1 0,0 0-4 15,-1 3 0-15,2 6 2 0,1 1 1 16,0 6 3-16,1 4 5 0,-1 7 7 0,-1 9 0 16,3 2 5-16,-1 11 6 0,-1 25 6 15,0 3 5-15,2 1 0 0,-2 4 0 16,4 3-2-16,0 5-1 0,2 3 1 0,-2 0 6 15,4 2-1-15,0 1-1 0,2-2 0 16,0 0-1-16,2-1-4 0,-2-1-4 16,6 3 0-16,-2-4-5 0,-2 0-2 15,2-1-2-15,-2-3-5 0,2-1-3 0,-4-1-1 16,3-8-1-16,-3-12-3 0,0-11-5 16,0-3-1-16,0-8-3 0,1-5 3 0,-1 0-2 15,0-10-3-15,0 0-2 0,-2-5 1 16,2-2 0-16,-2-5 3 0,2 0-1 15,-2-4 8-15,2-1-3 0,-2-5-3 16,2 1 3-16,1-3-6 0,-3-1 5 0,4-4-5 16,-4-2 5-16,8 2-13 0,-8-2 4 15,17-2 2-15,-4-2-3 0,1-2-1 16,8-2-8-16,3-3 7 0,7 0 6 0,10-4-7 16,7-5 0-16,23-2-3 0,8-3 3 15,7-3 2-15,25-1 2 0,11 0-4 16,9 0 1-16,5 1 1 0,5 1-5 0,1 3-1 15,2-1 1-15,3 6 1 0,4 2 0 16,3 1 6-16,-5 1-7 0,-2 4-3 16,-4 1 5-16,-2 2-4 0,-9 1 3 0,-24-1 4 15,-8 6-8-15,-10 1-1 0,-17 1 4 16,-15 0-2-16,-12 0 1 0,-3 0-1 16,-8 1 0-16,-2-1-1 0,-5 0 2 0,-3 2-6 15,-5-2 3-15,0 0 0 0,-2 0 2 16,-3 0 1-16,-4 0 5 0,-2 0-6 0,-1-2-2 15,-5 1-2-15,-2-5 4 0,-2 0-2 16,-2-1 0-16,-2-3 3 0,-5-3-4 16,1-6-1-16,-4-3 1 0,-4-9 3 15,0 2-5-15,-4-11 1 0,-7-17-1 0,1-5 4 16,-1-3-4-16,0-3-2 0,-1-2 0 16,1-7 2-16,1-2-3 0,1-2-1 0,-3-1 1 15,2 1-1-15,4-1 4 0,-2-4-3 16,1 2-2-16,1 0 3 0,2 1 1 15,3 0-2-15,0 4 5 0,2 0-4 0,3 1-1 16,0 6 2-16,4 8-6 0,4 12 8 16,0 0-5-16,0 0 0 0,0 8 4 15,1 5-2-15,1-1-3 0,-2 2 4 16,4 5 1-16,-3 2-2 0,1 5 1 0,2 0 0 16,-2 3 3-16,2 2-1 0,-2 2-2 15,2 2 2-15,0-1 0 0,-2 5 2 0,2 0-1 16,0 1 2-16,-2 3-4 0,2-2 0 15,0 0-7-15,0 4-4 0,-2 0-3 16,2 1-3-16,-2-2-1 0,0 3 0 0,0 1 3 16,2 4 4-16,-9-7-2 0,1 2 1 15,-3 4 1-15,-4-1 4 0,1 2-3 16,-8 0 3-16,-3 2 1 0,-7-2-3 16,-2 0 2-16,-8 3-4 0,-7 0 2 0,-8 0-1 15,-3 1 0-15,-1-2 0 0,-4 4 1 16,-22-1-7-16,1 1 2 0,-1-1-8 0,-2 1 0 15,-2 1-4 1,2-1-4-16,2 2-4 0,2 0-10 0,15-2-13 0,11-1-24 16,2 1-32-16,4-1-21 0,8 1-30 15,1 0-23-15,1 2-22 0,1 2-498 0,5-1 241 16,-1-2 160-16</inkml:trace>
  <inkml:trace contextRef="#ctx0" brushRef="#br0" timeOffset="958.2368">3655 2269 100 0,'0'0'118'0,"0"0"-6"16,6-5-1-16,-6 5-3 0,2-3-10 15,-2 3-10-15,0 0-7 0,0 0 1 0,-35 6-2 16,13 0 0-16,-5 1 2 0,-9 4 2 15,-8 2-5-15,-3 4 1 0,-19 8 7 0,3 2-3 16,-3-2-2-16,1 0-2 0,3 1-5 16,9-5-5-16,8-2-4 0,5 0-8 15,7-1-3-15,1 0-6 0,2-4-8 16,5 1-6-16,4 1 0 0,2-3-4 0,1 0-2 16,6-1-5-16,4-1-1 0,2-1-4 15,1-1-1-15,7 3-2 0,3-5 0 16,7 3-3-16,2-2 0 0,8-1-4 15,1 0 0-15,7-1-1 0,2 0-2 0,6 0-3 16,1-5-1-16,4 4-2 0,-1-2-3 16,3 0 3-16,-3 0-2 0,2 0 0 0,-3-2-2 15,-5 3-4-15,-4-2 2 0,-3 1 1 16,-1 1-7-16,-4 1 1 0,-6-2-3 16,-1 2 7-16,-6 3-1 0,-3 2-1 15,-4 1 2-15,-6 1 5 0,-4 1-1 0,-7 6-1 16,-6 2 3-16,-7 2-3 0,-5 5 3 15,-19 10-3-15,-4 2 5 0,-1-2 1 0,-2 3 5 16,-2-1 7-16,-1-2 3 0,4 2 3 16,1-2 1-16,1 0-1 0,12-9 5 15,5-2-4-15,4-2-1 0,6-3-2 16,4-1-1-16,3-3-2 0,6-2 4 0,1 1-1 16,9-4-1-16,4-1 1 0,8-1-1 15,7-1-3-15,11-5-2 0,10 1 2 16,8-3-1-16,9-3-1 0,12-1-2 15,30-2 1-15,3-3-5 0,2-2 4 0,-3-3-2 16,0 3 0-16,-4-4-1 0,0 1-2 16,-6 1 1-16,-4-1-1 0,-15 2 1 0,-9 3-2 15,-2-2 2-15,-4 2 0 0,-8 1-1 16,-7 2-2-16,-7-2 0 0,-1 2 1 16,-4-2 6-16,-6 4 4 0,-1 0 2 15,-1-2 5-15,-4 3 1 0,-2-2-6 0,0 1 1 16,-2 1-3-16,-10 0-5 0,13-3-24 15,-13 3-35-15,4-1-49 0,-4 1-50 16,0 0-58-16,0 0-618 0,0 0 280 16,0 0 185-16</inkml:trace>
  <inkml:trace contextRef="#ctx0" brushRef="#br0" timeOffset="3663.7107">5494 871 65 0,'0'0'89'0,"0"0"-7"0,-2-2-4 0,2 2-6 16,0 0-2-16,-2-8-7 0,2 8-1 16,-2-4-3-16,2 4 1 0,-4-8-8 15,0 7-2-15,-3-5-3 0,-2 2-8 16,-1-2-2-16,-9 2-4 0,-4-1-1 0,-7-1-6 15,-11 2-4-15,-5 0 0 0,-13-2 5 16,-32 1-11-16,-8-1-3 0,-14 2 4 16,-22-1-4-16,-7-1 7 0,-6 4-8 0,-5-2 4 15,-7 2-10-15,-11 2 3 0,-3 2-3 16,-6 0 9-16,0 2-11 0,-5 2-2 16,-3-1 4-16,-4 5-3 0,3-2-4 15,3 1 6-15,8-1-8 0,11 1-1 0,13 1 5 16,8-1 1-16,10 1-1 0,30-4-1 15,7-2 4-15,4 5 0 0,10-6-1 16,13 3-1-16,15-3 2 0,8 0 1 0,5-2 3 16,1 2-10-16,7-1 5 0,4 2-1 15,1-2-1-15,3-2-1 0,0 1-2 16,6 4 0-16,-2-4 0 0,3 2 1 0,-3 0 1 16,4 1 3-16,-4 2-2 0,-1-1-2 15,1-1 4-15,2 2-1 0,-4 0-3 16,3-3-3-16,-3 3 6 0,6-2-2 15,0-1 4-15,-1 3-4 0,4-2 2 0,-2 0-3 16,1 0 2-16,2-1 0 0,1 1 6 16,0 0-11-16,3 0 2 0,-1 2 4 0,0-1 0 15,2 1-1-15,-1 4 3 0,4-1 8 16,-3 0 0-16,2 7-3 0,1 3 6 16,0 6 6-16,3 3 8 0,-1 10 5 15,2 14 6-15,2 7 5 0,-3 25 7 0,5 7 0 16,3 4 8-16,1 6 1 0,2 21-2 15,5 4 5-15,-3 3 6 0,2 1 7 0,6 1 3 16,-2-1-3-16,3-2 5 16,2-3 0-16,0 1-1 0,3-5-1 0,2-2 4 15,0-5-9-15,4 5-5 0,-3 0-3 16,1-1-1-16,-3 1-7 0,0-2-3 0,-2-2-3 16,1-5-7-16,-6-18 1 0,-1-4-7 15,-2-1-1-15,0-4-6 0,-7 3 2 16,2-1-3-16,-4-4-7 0,3-1 4 0,-5 1-4 15,-2-12-3-15,2-11-1 0,-2 1-3 16,0 2-2-16,3-4-4 0,-3-2 4 16,0-1-3-16,0-6-5 0,2-5 3 0,2 1-3 15,-2-2 1-15,0-5-3 0,0-3 1 16,-2-4 0-16,2-1-8 0,0-5-8 16,-2 0-6-16,2-3-5 0,-2-5-11 15,0 4-1-15,0-7 2 0,0 0 0 0,-2 0 0 16,2-1 3-16,0 0 1 0,0-3 1 15,0 2 4-15,0-3 3 0,0 2-1 0,2-1 2 16,-2-1 3-16,0-3 2 0,0 3 0 16,-2-2 3-16,4 0-1 0,-2-1 1 15,0 1 2-15,0-1 0 0,2 1-5 16,0 0 5-16,-2 0 2 0,4-1-1 0,-2 3 2 16,3 0-1-16,0-2-3 0,-3 1 7 15,2 2-3-15,2-2 4 0,-2 5 0 16,3 1-1-16,-1 1-3 0,2 0 4 0,-1 3 1 15,4 0-1-15,1 0 2 0,0 0-1 16,4 2 2-16,-2 0 3 0,6 3 0 16,1 0 0-16,-1 0-1 0,6 2 1 0,0-2 3 15,-1-1-3-15,5 3 2 0,4 0-2 16,-3-1-11-16,3 1 1 0,-4-3 1 0,-3 1 1 16,3-3 0-16,0 0 1 0,-3 2 0 15,3-4-2-15,0-2 2 0,-4 2 0 16,4-3-1-16,-4-3 1 0,1-1 0 15,1-3 4-15,-1 0-2 0,3-2-1 0,4-2 1 16,0-3-1-16,11 0 0 0,-1-3-2 16,13-9 0-16,21-3 0 0,5-4 2 15,8-6-2-15,25-11 1 0,15 0 0 0,9-8 2 16,15-2-1-16,52-11 2 0,6 0 8 16,7-1 5-16,14 5 6 0,7 4 7 15,5 1 0-15,3 3 0 0,-3 1 6 16,-5 4 2-16,-12 0-3 0,-2 3 0 0,-3 4-1 15,-44 3-2-15,-3 6-1 0,-3 3-1 16,-9 0-4-16,-11 4 2 0,-6 2 0 0,-9 1-6 16,-8 1 0-16,-26 7-3 0,-5-3-6 15,-7 4 12-15,-7 0-11 0,-17-2-1 16,-15 5-2-16,-11-2 0 0,-7 2 0 0,-2-1 1 16,-5 1-3-16,-5 2 9 0,-1-3 2 15,-2 1 5-15,-4 1 10 0,-2 1 0 16,0-2 3-16,-5-1-5 0,0 0-1 0,0-1-10 15,-4-1 5-15,0 3-1 0,-2-4-10 16,0 0 12-16,-4-2-9 0,0 1-5 0,-2-5-2 16,0-1-1-16,-4-4-4 0,0-2 2 15,-5-5-4-15,-4-6 1 0,1-2 4 16,-10-10-5-16,-5-15 0 0,-5-1 2 16,-2-9 1-16,2-2-10 0,-3-6 0 0,-9-24-3 15,1-2 4-15,-1-3-7 0,1-11 2 16,-1-1-2-16,-1-2-5 0,1 0-1 0,-1-2-2 15,1-2 2-15,-3-5 3 0,-1-2-2 16,-1 0 0-16,1-4-2 0,2-2-8 16,-1-3 3-16,3-1-1 0,1 6-1 0,1-1 1 15,4 3 0-15,3 4 1 0,6 5 0 16,1 5 2-16,5 9 2 0,6 20 1 16,2 4 1-16,0 8 5 0,2 4-7 15,3 11 3-15,1 11 3 0,2 3-1 0,1 0 5 16,0 10-3-16,0 0 3 0,-2 1-3 15,4 4 3-15,0 2 0 0,0 2 2 0,-1 2 5 16,1-1-6-16,0 5 4 0,2-3-5 16,-3 4 8-16,0-2-4 0,-1 4-3 15,4 0-1-15,-2 1 3 0,-2 4-3 16,0-4 7-16,2 3-4 0,-2 0 0 0,0 0-1 16,-1 2 7-16,1-3-7 0,-1 1 3 15,-2 0 1-15,3 1-1 0,0 1-3 0,2 0 3 16,-4 0-2-16,4 1 3 0,-2 0-1 15,2 0-1-15,0 5 3 0,1-2-2 16,-1 1 0-16,1 1 3 0,1-1-1 0,0 3-5 16,0-1 2-16,-1 2 2 0,1-2-5 15,2 2-13-15,-2 1-19 0,-2 1-23 16,6 2-29-16,-16-4-32 0,8 6-31 0,-4 0-27 16,-3 2-23-16,-2 1-17 0,-6 3-579 15,-1 1 272-15,-4-1 180 0</inkml:trace>
  <inkml:trace contextRef="#ctx0" brushRef="#br0" timeOffset="4861.7334">2662 4705 125 0,'-8'-2'147'0,"8"2"2"0,-15 6-9 16,2 3-2-16,1 5-5 0,-6 2-3 15,-2 12-5-15,0 0-6 0,-3 9-3 0,-1 2-5 16,4 5-6-16,-6 17-12 0,5-10-6 16,6-1-7-16,4-1-10 0,1 1-9 15,6-7 0-15,4 0-6 0,4-3-7 16,4 0-2-16,5 4-4 0,9-5-4 0,0-6-5 15,6-2 0-15,4-6-5 0,0-7-3 16,1-5-2-16,8-3-1 0,-1-7-3 0,2-4-5 16,-1-5 1-16,5-7-4 0,-1-8 0 15,-5-3 0-15,8-15-1 0,-5-7-1 16,-15 2-5-16,-8 5 0 0,-7-5-2 16,-2 1 0-16,-9 0 1 0,-4 0-1 0,-4 5-1 15,-10-5 1-15,-2 5-1 0,-6 2 0 16,-3 3-4-16,-7 3 1 0,0 5 1 0,-6 5-3 15,1 0-6-15,1 7-9 16,1 2-13-16,1 3-14 0,2 3-19 0,4 0-35 16,3 4-18-16,3 1-20 0,5 3-25 15,0 0-451-15,4-2 209 0,3 1 138 0</inkml:trace>
  <inkml:trace contextRef="#ctx0" brushRef="#br0" timeOffset="5163.6718">2736 4499 102 0,'-4'-6'178'16,"-3"6"-14"-16,7 0-3 0,-12 10-12 16,2 4 3-16,1 4-7 0,-6 11-5 0,1 10-7 15,-1 4-6-15,0 7-5 0,-4 21-1 16,1 10-9-16,4 3-5 0,-1 7-7 15,2-1-11-15,3 0-7 0,-3-3-8 16,5 1-7-16,-3-5-6 0,2 1-8 0,3-6-3 16,-2-13-3-16,4-8-8 0,0-4-1 15,-1 2-5-15,3-11-1 0,-3-2-3 0,1-2-10 16,2-3-16-16,0-6-26 0,-2-3-27 16,2-4-26-16,0-5-32 0,0 1-45 15,0-9-59-15,0-3-505 0,-1-5 244 16,3-3 161-16</inkml:trace>
</inkml:ink>
</file>

<file path=ppt/ink/ink1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08:20.180"/>
    </inkml:context>
    <inkml:brush xml:id="br0">
      <inkml:brushProperty name="width" value="0.05292" units="cm"/>
      <inkml:brushProperty name="height" value="0.05292" units="cm"/>
      <inkml:brushProperty name="color" value="#FF0000"/>
    </inkml:brush>
  </inkml:definitions>
  <inkml:trace contextRef="#ctx0" brushRef="#br0">2061 6559 20 0,'2'-6'84'0,"2"0"-12"15,0 1-2-15,1 1-6 0,0 0-6 16,-1 0 2-16,2 2-2 0,-6 2 0 16,0 0 0-16,14 2 4 0,-10 2 5 15,1 1-5-15,2 5 9 0,-5 1-2 0,2 5-1 16,-4 0 3-16,0 8-5 0,0 4 10 16,-4 9 2-16,-1 3 0 0,-4 9 4 0,1 4 5 15,-4 20 4-15,-1 3 3 0,-6 2 5 16,0 6 4-16,-5 4 9 0,-2 18-5 15,-4 2 1-15,-2 5-1 0,-1 1 0 16,2 3-1-16,-5 2-12 0,2-4 2 0,2 1 1 16,-1 1-3-16,3-1-7 0,2-3 8 15,3 4-12-15,0-4-5 0,0 1-6 16,5-2 3-16,6-18-16 0,-2-2-7 0,4-3-3 16,1-3-3-16,1-3-6 0,-1-5-4 15,2-1-4-15,1-16 2 0,2-9-8 16,0-3-8-16,-3-10-5 0,5 0-11 0,-3-2-16 15,3-8-14-15,-2-3-23 0,2 1-24 16,-3-5-30-16,1-5-32 0,0-3-29 0,-3-4-29 16,3 0-12-16,-1-6-2 0,-1 0-8 15,2-3 3-15,-2 1-6 0,-2-2-465 16,0 0 233-16,2-3 154 0</inkml:trace>
  <inkml:trace contextRef="#ctx0" brushRef="#br0" timeOffset="281.0345">1009 9812 75 0,'-11'-9'80'0,"1"3"1"0,2-2 13 16,2 3 20-16,-2 1 3 0,2-2 9 0,0 3 2 15,0-1 2-15,2 0-3 0,-3 2-5 16,3-2-7-16,4 4-7 0,-7-4 4 0,7 4-5 16,0 0 2-16,0 0-2 0,3 18-6 15,-1-11-6-15,2 2-7 0,3 3-8 16,-1 1-8-16,2 3-11 0,0-3 0 0,4 6-9 15,-4-3-2-15,4 4-6 0,-1-3-4 16,2 1-5-16,-3-2-5 0,-1-4-10 16,1 1-16-16,-2 1-13 0,4-3-15 0,-2-1-13 15,-2-1-21-15,3-5-16 0,0-2-29 16,1-2-15-16,1-2-16 0,2-2-10 16,2-4-10-16,1-1-11 0,4-3-402 0,1-1 193 15,5-4 127-15</inkml:trace>
  <inkml:trace contextRef="#ctx0" brushRef="#br0" timeOffset="507.3201">1926 9462 45 0,'0'-5'195'0,"0"5"2"16,0 0 3-16,0 0-3 0,-21 18 2 16,12-5-9-16,-4 5-3 0,-1 2-11 15,-4 7-11-15,-3 0-16 0,-4 5-12 16,0 0-12-16,-3 0-12 0,1 2-19 0,-1-1-10 15,-2-2-10-15,1 2-2 0,-1-3-20 16,2-1-19-16,6-5-23 0,-2-2-27 0,1-3-29 16,3-3-30-16,4-2-40 0,-1-1-22 15,0-5-24-15,0-4-20 0,2-3-484 16,0-4 227-16,-1-1 149 0</inkml:trace>
  <inkml:trace contextRef="#ctx0" brushRef="#br0" timeOffset="738.2406">861 9351 123 0,'10'-11'123'0,"4"2"5"16,-2 3 3-16,7-1-4 0,2 2 2 0,2 4-6 16,5-1-2-16,4 4-10 0,-1-1-10 15,5 1-8-15,5 2-9 0,-1 2-11 0,-2 1-3 16,2-1-10-16,-3 2-4 0,-2-1-6 15,-7 1-5-15,0 2-12 0,-2-1-10 16,0 0-19-16,-5-1-17 0,-1 2-27 0,-4-1-28 16,-1-1-28-16,-4-1-30 0,-3 1-373 15,1-3 170-15,-5 1 112 0</inkml:trace>
  <inkml:trace contextRef="#ctx0" brushRef="#br0" timeOffset="19796.9832">2203 11830 121 0,'-3'-10'174'16,"3"1"-17"-16,3-1-11 0,-1 1-14 16,0 0-10-16,1-2 0 0,1 3-9 0,-2-3-9 15,2 2 1-15,-2-2-3 0,0-1 5 16,0 3-1-16,-4-3-4 0,0 1-7 16,-4 0-4-16,-10 1-7 0,-6 4-2 15,-10 2-8-15,-17 8 2 0,-32 7-1 0,-5 10-4 16,-5 6 2-16,-13 14-8 0,3 2-3 15,7 5-6-15,25-7-4 0,7 5-6 0,11-2-5 16,9 4-4-16,19-8-5 0,11-4-4 16,8-3-3-16,14 4 0 0,6 6-1 15,20 9-5-15,9 3 13 0,10-2-5 16,4 0-3-16,5 0-3 0,-3-1-1 0,-5-2-4 16,-4-3 0-16,-7 0-3 0,-16-11 2 15,-8-3 3-15,-10-4-3 0,-7-2 3 16,-6-1 6-16,-7 1 1 0,-7 1 3 0,-12-1-5 15,-8-2 4-15,-4-1-5 0,-7-5 6 16,-2-1-4-16,-3-6-6 0,1-4 0 16,5-2-3-16,1-4 4 0,9-4-8 0,2-2-7 15,4-2-11-15,7-3-19 0,3-4-16 16,12 0-13-16,6-6-8 0,6-1-11 16,8-3-10-16,6-4-9 0,12-3-7 15,3 0-3-15,25-4 9 0,5 0 5 0,3 5 10 16,2 2 10-16,2 4 2 0,-13 6 8 15,-9 5-6-15,-9 3 19 0,-1 5 8 0,-8 2 11 16,-1 4 18-16,-6 4 17 0,-2 1 8 16,-5 7 7-16,-4 1 4 0,0 2 2 15,-3 2 2-15,0-1-1 0,-1 5 0 16,-2-1-4-16,3 0-2 0,-1-2-3 0,2 1-4 16,2 0 1-16,0-2-2 0,0 0-2 15,6-2-2-15,-3-2 1 0,3-3-1 0,2-5-2 16,-4-1 1-16,2-5-1 0,-6-2-3 15,3-5 2-15,-4-3-2 0,-3-2 0 16,-3-3 1-16,-5-5-3 0,-5 0 1 16,-6-2-1-16,-6-4-2 0,-3 2 2 0,-4 2-1 15,-2 1 4-15,3 1 2 0,5 5-4 16,-2-2-5-16,8 6-1 0,1 0 2 16,4 0-6-16,7 3 0 0,10-1-7 15,4 1-6-15,7-3-11 0,13-1 0 0,2-3-4 16,10-3 3-16,1-2-1 0,19-5 6 15,-7-5-1-15,2-2 6 0,-1-3 2 0,-5-4 0 16,-5 0 2-16,-9 2 3 0,-9 5 5 16,-1-1 13-16,-7 7 14 0,-4-2 17 15,2 4 9-15,-8 4 11 0,0 3 4 16,-6 3 0-16,-2 1-7 0,0 4-3 0,-1 8 3 16,-5 0 1-16,-2 15 6 0,-5 9-3 15,1 9 0-15,-4 17-1 0,-8 28 0 0,4 6-9 16,-2 7-3-16,-2 23 4 0,-1 0-13 15,4 1-1-15,0-24-1 0,3 1-8 16,0-4 2-16,2-5-7 0,-2-3-8 16,1-7-3-16,2-14-4 0,3-12-5 0,-3-8-1 15,3-6 6-15,0-5-2 0,0-6-4 16,-5-3 0-16,0-7-11 0,-3-7-6 16,-1-5-4-16,-2-7 0 0,-2-7 4 0,-3-7-5 15,2-4 2-15,0-2-1 0,6-4 1 16,1-2-3-16,5-1-2 0,3-2-8 15,5 3-7-15,7-5-11 0,3 2-10 0,9-5-14 16,5 2-13-16,14-13-10 0,2 7-17 16,7 3-16-16,1 0-13 0,3 2-13 15,4 2-12-15,-3-6-8 0,2-2-3 0,-3 1 12 16,2-1 13-16,-7-1 21 0,-4-1 32 16,-10 6 34-16,-9 6 32 0,-3 3 25 15,-8 2 28-15,1 4 13 0,-7 2 23 0,0 0 15 16,-4 6 9-16,-2 0 9 0,3 2 1 15,-6 4-5-15,3 1-8 0,-4 5-2 0,2 2-2 16,2 5-6-16,0 0 2 0,-17 24-5 16,11-2-5-16,-2 5-3 0,1 9-5 15,-2 5-4-15,3 9-2 0,-2 4-5 16,2-1-4-16,-3 1-9 0,0-1-9 0,3 0-2 16,-2-5-6-16,-1-8-2 0,1-2-3 15,-1-6-2-15,1-5 0 0,-1-4 4 16,1-6-4-16,-2-3-4 0,0-7 1 0,0-3 2 15,2-6-6-15,-3-4 5 0,3-5-4 16,-1-5 4-16,3 1-2 0,2-2 2 0,4-3-3 16,0 1 3-16,2-3 0 0,4 0-1 15,3-1 2-15,1 3-1 0,3 2 3 16,1-2 1-16,2 7 0 0,0 0-1 16,-1 3 6-16,0 4 3 0,0 2-2 0,-3 4 4 15,4 4-4-15,-2 2 5 0,-1 0-2 16,0 3-6-16,-3 2 5 0,3 1-2 15,-3 1-1-15,1 1 2 0,0 1-1 0,-1-1-1 16,-2 1 1-16,4 0-3 0,-4 0 0 16,0-4-5-16,1 1-14 0,-3 0-14 15,3-3-16-15,-3-2-12 0,3-1-10 0,-1 0-11 16,0-2-20-16,2-2-12 0,2-2-10 16,0-2-5-16,-1 0-1 0,4-4 9 15,0 1 12-15,-3-3 9 0,0 3 13 0,4-4 19 16,-4 0 23-16,1 2 16 0,-2-1 18 15,1 0 22-15,-1 0 12 0,-5 2 6 16,3 0 1-16,0 4 11 0,-3-4-4 0,-2 1 3 16,2 4 0-16,-6 1 7 0,12 0-4 15,-12 0 3-15,14 7 1 0,-6-1-1 16,-2 1-1-16,1 5-2 0,-1 0-3 0,0 1-2 16,1 2-5-16,-1-2 1 0,-1 1-9 15,-1-1 3-15,0-1-4 0,0-1 1 16,-2-1-3-16,2-3-2 0,-2 1 2 0,2-1 1 15,-2-1 3-15,4-4-5 0,-6-2-1 16,0 0-3-16,0 0-3 0,20-11-4 16,-11-1 0-16,-1 1-1 0,3-3-3 0,2 3-3 15,-3 0 1-15,2-1-3 0,2 1 0 16,-2 1-1-16,1 2-1 0,0 1-4 16,-3 0 4-16,1 5 1 0,-1-1-3 15,1 6 3-15,-2 0-1 0,1 3-1 0,0 3 3 16,-1 3-3-16,0-1 2 0,1 3-3 15,-2 1 0-15,1 0 0 0,-1 0-4 0,3 3-8 16,0-5-13-16,1 2-19 0,1 0-9 16,2-5-2-16,4 2-11 0,4-5-12 15,2-3-10-15,7-2-1 0,4-2 2 0,7-5 7 16,10-2 4-16,-1-2 9 0,-3-5 17 16,-3-1 8-16,-3 0 25 0,-9 2 30 15,-2-2 8-15,-9 1 30 0,-4-2 7 0,-4 4 8 16,-5 0 0-16,-1 0 7 15,-7 3-1-15,-4 2 6 0,-5 0-2 0,-1 2-1 16,-5 4-6-16,-1-1-4 0,-4 5-7 16,0 3-2-16,-2 3-8 0,4 3-5 0,-3 1-4 15,3 0-4-15,4-2-5 0,-2 5-3 16,2-5-4-16,6 1-2 0,2-3-1 0,0 3-3 16,4-5-3-16,-2 0-1 0,4-1-3 15,4-4 3-15,0 1-5 0,-6-3-1 16,20-5 1-16,-10 2-6 0,0-1 4 15,3-2-3-15,-2 3 1 0,-2 0-2 0,1 0 1 16,-4 1-7-16,2-2 3 0,0 4-1 16,-8 0 2-16,12-2-3 0,-12 2 3 15,10 8-3-15,-3-6-10 0,-1 4-5 0,-1-4-11 16,-1 4-20-16,0 0-19 0,2 0-19 16,1 0-19-16,-1-2-20 0,2-1-30 15,1 2-19-15,2-5-20 0,-1 0-441 0,0-2 216 16,4-2 142-16</inkml:trace>
  <inkml:trace contextRef="#ctx0" brushRef="#br0" timeOffset="20118.8726">4848 12981 44 0,'10'0'77'0,"-10"0"8"16,14 3-20-16,-10 2-5 0,3 2-7 15,-5 0-4-15,0 4-3 0,0-1-7 16,-2 2 0-16,-2-1 4 0,2 0 2 15,-4 1 3-15,1-3 12 0,3 1 3 0,-2-2-4 16,0-2 14-16,2-1-12 0,0-5-8 16,0 0-5-16,0 0 0 0,0 0-5 15,17-15-6-15,-6 4-9 0,0-3-2 0,3 1 5 16,1-2 3-16,0 2 8 0,-1 0 10 16,1 1 7-16,-4 1 4 0,0 4 8 15,-3 1 13-15,0 5 18 0,-4 1 8 0,-4 0-2 16,8 12-1-16,-6-4-6 0,-2 6-3 15,0-1-13-15,0 0-7 0,0 5-4 16,2-3-14-16,0 2-10 0,2-1-17 16,2-5-39-16,4 0-55 0,4-3-69 0,2-4-106 15,5-4-547-15,1-3 266 0,1 2 176 16</inkml:trace>
  <inkml:trace contextRef="#ctx0" brushRef="#br0" timeOffset="20979.0938">1136 14418 144 0,'-2'18'203'0,"2"3"-5"16,-4 9-2-16,2 10-7 0,-3 10-10 15,-1 3-12-15,0 3-14 0,-5 20-14 16,2 0-10-16,3-12-14 0,2-8-12 0,-2-3-9 15,0 1-7-15,2-9-8 0,-1-7-9 16,0-2-5-16,1-5-6 0,2-5-6 16,0-2-1-16,-2-6-7 0,2-8-2 0,-2-6-8 15,4-4-3-15,-9-15-3 0,7-6-5 16,0-10-3-16,0-11-6 0,2-13-1 16,4-2-5-16,0-26 1 0,9 2-1 15,1 2-3-15,8 2-2 0,4 4-2 0,3 5 0 16,5 5 0-16,2 4-2 0,2 9 1 15,-3 10 0-15,0 11 0 0,1 5 0 16,-4 5 0-16,2 7 1 0,-7 7 1 0,-1 5 2 16,-2 8 4-16,0 3 1 0,-5 12 1 15,-9 5 3-15,-3 2-2 0,-7 2 1 16,-7 5-2-16,-5 7 3 0,-5-2 5 0,-17 11 2 16,-2-3 6-16,-6-4 2 0,-5-6 9 15,7-9 10-15,5-6-4 0,-2-5 7 16,5-5-2-16,4 2 0 0,6 0-7 15,0-7-2-15,5 1-5 0,3-1-4 0,-1-1-9 16,4-1 1-16,5-1-4 0,2 1-1 16,6 2-1-16,4-1-2 0,2 5-2 15,8-2-2-15,0 6 1 0,3 0 2 0,7 4-8 16,2-1 3-16,1 8-3 0,3-3 5 16,-2 3-4-16,-1 0-3 0,1 0 5 15,0-4-4-15,-8 0-2 0,2 2 2 0,-3-6-1 16,0 2-1-16,-4-4 4 0,0 0-6 15,-2-4-6-15,0 1-15 0,-5-3-24 16,-2-1-39-16,1 1-44 0,0-5-50 0,-3-2-71 16,-2 1-755-16,0-7 341 0,-4 0 225 15</inkml:trace>
  <inkml:trace contextRef="#ctx0" brushRef="#br0" timeOffset="22014.6611">1921 14920 13 0,'2'-6'158'16,"-2"6"-3"-16,3-7-3 0,-1 1-9 16,0 2-6-16,0-2-3 0,-2 6-11 15,2-8-9-15,0 4-8 0,-2 4-6 0,2-9-4 16,0 5-11-16,-2 4-6 0,3-4-4 15,-3 4-4-15,2-7-7 0,-2 7-5 16,2-3-5-16,-2 3-2 0,0 0-4 0,0-6 0 16,0 6-4-16,0 0-4 0,0 0-1 15,0 0-1-15,2-5 2 0,-2 5-5 16,0 0 0-16,0 0 0 0,2-5-3 0,-2 5 0 16,0 0-2-16,0 0-2 0,0-6-2 15,0 6 6-15,0 0-7 0,0 0 2 16,0 0-2-16,0 0-3 0,0 0 1 15,0 0-3-15,0 0 0 0,0 0-4 16,0 0-1-16,0 0-1 0,0 0-3 0,0 0-1 16,0 0 1-16,0 0 3 0,0 0-3 0,0 0-3 15,0 0 1-15,0 0 0 0,0 0 0 16,0 0 2-16,0 0 1 0,0 0 5 16,0 0 8-16,0 0 8 0,-6 19 7 15,1-6 5-15,-1 5 3 0,-2 3 2 0,-1 9 0 16,-3-2-1-16,0 6-7 0,0 2 2 15,2 3-9-15,-1-5-4 0,0 5 1 16,1-5-7-16,1 0-4 0,3 0 4 16,0-4-6-16,0-4-3 0,1-2 0 0,1-6-2 15,-1 1-1-15,3-4-5 0,0-2 2 16,2-2-1-16,0-1 3 0,4-4-5 0,3 0 4 16,2 0-7-16,3-6 0 0,1 0 3 15,6 0-1-15,0 0 4 0,2 0-10 16,2 0 1-16,1-4-1 0,-1 4 0 15,3 4-6-15,-1-4 0 0,0 0-8 16,-2 3-9-16,1 1-4 0,1-2 1 0,-2 3-16 16,-2-3-12-16,1 3-19 0,-4-1-19 15,0-1-24-15,-1 3-31 0,-3-6-25 16,-1 1-30-16,-2 2-31 0,-1-6-590 0,-2 2 280 16,-2-5 184-16</inkml:trace>
  <inkml:trace contextRef="#ctx0" brushRef="#br0" timeOffset="22211.4005">2025 15123 8 0,'17'0'121'16,"2"-5"-10"-16,3 5-1 0,0-2-20 15,4 2-12-15,-1 0-2 0,5-2-16 0,0 4-14 16,-3 0-13-16,-1-2-24 0,-4 0-24 15,0 0-26-15,-3 0-25 0,-4-4-145 16,0 2 71-16,-5 0 48 0</inkml:trace>
  <inkml:trace contextRef="#ctx0" brushRef="#br0" timeOffset="22357.0457">1990 14793 144 0,'-2'-10'134'0,"2"-1"-16"16,6-2-14-16,2 6-9 0,4-2-8 15,3 1-11-15,9-2-5 0,-4 5-12 0,6-1-5 16,2 0-18-16,-1 2-32 0,1 1-26 16,0-1-37-16,-6 2-248 0,2 0 105 15,-1 0 68-15</inkml:trace>
  <inkml:trace contextRef="#ctx0" brushRef="#br0" timeOffset="22734.6838">2711 14657 168 0,'0'0'198'0,"10"9"5"0,-6-1-3 16,1 4-4-16,-1 1 2 0,1 6-3 16,-3 2-12-16,-2 4-12 0,2 1-10 0,-2 5-12 15,0 2-11-15,-2 4-8 0,0 3-6 16,-3-2-7-16,1 2-9 0,-1 0-2 15,3 0-6-15,-2-6-1 0,0 1-7 16,0-9-6-16,2 2-11 0,0-3-3 0,0-4-16 16,0 0-8-16,2-5-4 0,2-1 0 15,2 1-4-15,2-4-7 0,0 0-2 16,5-2-11-16,4 1 1 0,2-9-4 0,2 4 4 16,4-4-9-16,1 0 5 0,3-1-5 15,-1 1 2-15,0-2 0 0,0 0-5 16,4 0 9-16,-3-2-14 0,-1 1-6 0,-5-1-11 15,2 2-15-15,-4-2-16 0,-1 2-21 16,-4-4-23-16,-2 2-27 0,2 0-35 16,-6 2-50-16,0-3-36 0,-1-3-718 0,-1 2 325 15,-6-4 214-15</inkml:trace>
  <inkml:trace contextRef="#ctx0" brushRef="#br0" timeOffset="23156.0779">3501 14735 189 0,'0'0'192'0,"0"0"-1"0,0 0-7 0,0 0-7 16,-11 27-6-16,4-12-6 0,-1 5-5 15,0 4-10-15,-1 1-7 16,1 1-9-16,-3 4-7 0,4 3-9 0,3-3-2 0,0-2-9 15,4 6-11-15,2-3-5 0,2-3-8 16,3-2-7-16,4 6-8 0,3-7-3 16,3-3-2-16,5-1-7 0,0-4-11 15,4-6 3-15,-1-2-8 0,5-3-3 0,0-3-6 16,2-2-5-16,-3-2 3 0,3-5-8 16,2-5 2-16,-3 0 2 0,1-3-4 15,-4-3 0-15,-1-1-1 0,-3-4-4 0,-4-2 1 16,-2-1 0-16,-1-3-3 0,-7-2-3 15,-1 5-1-15,-3-3 1 0,-2 4-3 16,1 1-2-16,-3 2 1 0,-2 2-4 0,2 4 0 16,-2-2-6-16,2 3-11 0,-2 2-13 15,0-1-19-15,0 5-20 0,2-4-19 16,-2 2-24-16,0 3-21 0,0 0-29 0,2 3-29 16,-2 4-24-16,0-10-602 0,-2 6 277 15,0-3 182-15</inkml:trace>
  <inkml:trace contextRef="#ctx0" brushRef="#br0" timeOffset="23822.0657">4646 14352 109 0,'2'-6'147'15,"0"0"-11"-15,0 1-5 0,0 1-6 16,0 0 0-16,0-1-5 0,-2 5-10 16,-4-10-11-16,-2 2-7 0,-8 1-8 15,-6-5 0-15,-16 1-7 0,-13-6 0 0,-23-6-7 16,-12-2-6-16,-29-4-3 0,-10-3-4 16,-14 2-10-16,-13-3-2 0,-9-1-8 15,-4-2-2-15,-4-1 0 0,0-1-3 0,-37-9-5 16,35 9-1-16,-32-9-9 0,40 5 5 15,3 5 1-15,9 1 4 0,7-2 2 16,9-1-5-16,8 3-2 0,4 0 0 0,11 2 3 16,5 1 2-16,20 5 0 0,5 1 1 15,5 1-4-15,6 2 6 0,3-1-4 16,13 7 2-16,9 1-2 0,7 3-1 0,1-1-3 16,2 4 2-16,5-3-1 0,3 5-5 15,4 0 6-15,2 1-5 0,3 3-1 16,1-1-7-16,3 0 0 0,-2 2-3 15,5 1 0-15,-2-2-2 0,2 5-1 0,0 2 2 16,-3 4-3-16,2 4 2 0,-2 6 4 16,-1 4 0-16,-1 5 3 0,0 5 4 15,-1 11 8-15,-2 8 3 0,-5 19 6 0,2 9 0 16,0 12 10-16,-9 25-1 0,1 6-4 16,-1 7 5-16,-2 5-3 0,-2 1-3 15,1 2-4-15,-1 5-1 0,2-3 5 0,2 0-8 16,1-2-5-16,-5-2-2 0,2-8 4 15,9-3-5-15,-5-12-4 0,9-20 5 16</inkml:trace>
  <inkml:trace contextRef="#ctx0" brushRef="#br0" timeOffset="24269.7612">25 16287 3677 0,'48'-1'0'0,"19"-5"-1"0,28 0 2 0,8-1 0 16,28-1-1-16,5-3-1 0,5 3 1 0,12-1 1 16,5 2-4-16,12 7 4 0,10 0 0 15,5 0 3-15,1 7-6 0,-2 2 6 16,-2 5-4-16,-5 5-2 0,-9-5-11 16,-12 7-5-16,-9 6-4 0,-16-4-8 0,-13 6 0 15,-29-7-2-15,-7-1 1 0,-7 0 3 16,-18 1 1-16,-9-9 5 0,-3 2 1 15,-9-2 0-15,-2-3 4 0,-4 1 4 0,-3-5 1 16,-1-2 1-16,-6-1 3 0,2-3 2 16,-1 0 5-16,-2-3 6 0,2-5 1 15,1-2 18-15,-6-3 3 0,1-8-7 0,-2-5 3 16,0-4-4-16,-5-7-4 0,3-9 1 16,6-27-6-16,0 0-5 0,4-13 1 15,7-18-8-15,-3 0-10 0,3 1 1 0,2-3-3 16,-9 19-3-16,3 0-1 0,-3 8-2 15,-4 0-7-15,-2 8-2 16,-1 3-1-16,-2 13-4 0,-4 9-5 0,-4 10-3 0,-2 1-8 16,1 7-5-16,-3 2-10 0,3 1-8 15,-3 7-21-15,2-3-23 0,-2 4-23 16,0 4-22-16,2-2-14 0,-2 5-17 0,2 1-513 16,-4 1 240-16,3 1 159 0</inkml:trace>
  <inkml:trace contextRef="#ctx0" brushRef="#br0" timeOffset="25141.2288">1384 17409 118 0,'6'6'166'0,"0"0"1"0,1-4-2 16,4-2-8-16,-1-2-6 0,7-4-5 16,0-1-11-16,2-7-6 0,-3-1-1 0,6-8-2 15,-5 0 2-15,-5 2-2 0,-5-1-3 16,-5-3-15-16,-2 3 0 0,-6 2-9 15,-7 5-10-15,-6 1-3 0,-7 8-4 16,-8 6-6-16,-5 2-7 0,-13 10 2 0,2 7-12 16,1-3-7-16,-8 14-5 0,13 1-5 15,12-5-1-15,9-2-6 0,8 7-4 16,8-6-2-16,9 5-1 0,9 1 0 16,8 9-3-16,6-6-6 0,3 2 0 0,2-2 2 15,1 0-5-15,1-1 0 0,-4-3 0 16,-7-3-2-16,0-2-2 0,-6-4 2 0,-7 0 1 15,-2 0 10-15,-6 0-5 16,-2-2 8-16,-4-4-3 0,-6 1 6 0,1-4-4 16,-2 1 1-16,0-6-4 0,1-1-2 15,4-5-1-15,-2-1-7 0,10 0-2 0,-8-13-5 16,10 4-4-16,4-5 1 0,8-5 3 16,2-1-6-16,10 0 1 0,1 3 0 15,3-2-4-15,4 6-4 0,0-1 7 0,1 1-1 16,-5 5-1-16,3 3 1 0,-2 5 4 15,-2 0 0-15,1 4-4 0,-3-3 4 16,1 7-2-16,-4-1-1 0,-1 5 2 16,-2-3-10-16,-2 5-21 0,-4-1-20 0,-2 1-28 15,-5-1-38-15,-2 0-27 0,1-4-33 16,-5 3-23-16,0-4-36 0,-2-3-661 16,-4 4 304-16,4-9 201 0</inkml:trace>
  <inkml:trace contextRef="#ctx0" brushRef="#br0" timeOffset="25278.5362">1685 17409 23 0,'0'15'28'0,"4"-3"-19"16,2 1-30-16,6 6 7 0,1-1 5 15</inkml:trace>
  <inkml:trace contextRef="#ctx0" brushRef="#br0" timeOffset="26352.9294">2174 17745 29 0,'26'0'73'0,"-4"-4"11"0,-5 2 5 16,-4-6 12-16,-3 3 4 0,-1-1 11 0,-3 3 6 15,-4-3 4-15,0 0 6 0,-2 6-9 16,-8-7-1-16,0 7 1 0,-5 0 4 16,-4 6 2-16,-6 1 3 0,-1 6 0 0,1 0-5 15,-3 2-7-15,3 6-6 0,2 0-10 16,4 4-10-16,2-1-8 0,7 1-7 15,2-1-5-15,3 2-9 0,6 3-4 16,3 1-7-16,4 1-4 0,1 3-8 16,4 0 3-16,1 7-7 0,0-2-1 0,-2-4-4 15,-1-5-1-15,-5 4 7 0,1 0 10 16,-4-6 1-16,-5 0 5 0,-3-1 3 16,-4 1 4-16,-3-3-13 0,-5 2 3 0,1-10-3 15,-6 1-12-15,0-4-4 0,-2-7-3 16,3-7-5-16,4-2-15 0,-2-6-18 0,5-9-18 15,4-9-30-15,0-10-20 0,8-4-6 16,10-3 0-16,4-6 4 0,12-11 7 16,5 3 5-16,1 4 7 0,0 12 6 15,-3 5 5-15,-1 4 2 0,2 3 8 16,-5 8 0-16,-2 0 9 0,0 2 4 0,-1 5 10 16,-1 2 9-16,0 4 4 0,-4 3 7 15,2 2 3-15,-2 3 2 0,2 5 3 16,-2-2 1-16,0 2 0 0,-1 4 0 0,0 2 0 15,-2-2 5-15,-3 3-6 0,0-3-1 16,-1 3 0-16,1-3 0 0,-1 3-3 0,-1-5 0 16,-3 1 0-16,-1-3-1 15,1 1 1-15,-2-2 0 0,2 0-2 0,2-2 0 16,-8-2-4-16,14-8 1 0,-4 0 0 16,0-3-2-16,1-3-1 0,0 5 2 0,0-4-2 15,-1-1 0-15,0 1 0 0,4 6 1 16,-6-5-3-16,2 2-1 0,1 2 1 15,-3 1-1-15,3 1 3 0,-3 0 0 16,7 6-1-16,-2 0 0 0,-2 0 2 0,-1 0 4 16,2 6-4-16,2 0 2 0,-2 1 1 15,-1 1-2-15,1 2 2 0,-1 2-1 0,2-5 0 16,-5 6-1-16,2-1-1 0,0-3 3 16,-2-1-1-16,-2-1 3 0,-2 3-3 15,3-6 0-15,-1 2 3 0,-2-1-1 16,0 1 1-16,3-4-1 0,-1-2 0 0,-6 0-3 15,15-6 1-15,-7-1-2 0,4-1 2 16,0-4-4-16,0 3 0 0,-1-4-1 16,4 5 5-16,-2-5-7 0,-1 7 1 15,1-3 0-15,0-1-1 0,-5 6 1 0,2-2 3 16,1 4 3-16,2-1-4 0,-2 6 2 16,-3-1 0-16,2 1 2 0,-1 3 0 15,4 0 0-15,-3 1 3 0,3 0-5 0,-2 1 0 16,1-1 2-16,1 3 2 0,2-2-6 15,0-1 0-15,-1-1-6 0,2-4-6 16,-2 4-3-16,3-5-6 0,2-1-8 0,-4 0-2 16,4 0-3-16,-2-1-2 0,0-5 5 15,0 6 3-15,-2-8 0 0,-3 2 3 16,1 1 3-16,0 1 2 0,-3-6 4 0,-2 7 2 16,-1-3 1-16,2 2 2 0,-3 1 4 15,0-3 0-15,1 4 1 0,-1-2-1 16,-6 4 0-16,6-1 3 0,-6 1-2 15,0 0 3-15,9 7 0 0,-7-1 1 16,2-3-1-16,-2 3 0 0,3-1-1 0,1 3 2 16,0-2 2-16,4 1-1 0,4-1 0 15,0 2 3-15,-3-8-2 0,4 1 1 0,-2 4 1 16,1-10 2-16,-2 4 4 0,2-1 2 16,-2-4 4-16,-4-1 4 0,1-5 1 15,-2 4-1-15,-3-3-1 0,-4 2-5 0,0-4-3 16,-2 4-5-16,-7-4-13 0,-4-1-12 15,1 6-15-15,-3-4-17 0,0 4-26 0,-2 1-28 16,5 1-45-16,-3 4-24 16,2-2-36-16,1 4-481 0,2 0 236 0,0 0 155 15</inkml:trace>
  <inkml:trace contextRef="#ctx0" brushRef="#br0" timeOffset="26581.5176">4012 17752 79 0,'0'0'211'15,"0"0"-15"-15,0 0-14 0,8 8-11 0,-8-2-7 0,0 1-8 16,0 5-14-16,0-3-14 0,2 6-10 0,0 3-15 16,0-3-8-16,2-1-7 0,2 6-12 15,0-1-3-15,3-3-16 0,-3 3-12 16,5-4-34-16,-1 0-34 0,1-2-30 0,-1 1-33 15,4-7-27-15,-2-1-29 0,-2 0-429 16,3-6 194-16,-2-6 128 0</inkml:trace>
  <inkml:trace contextRef="#ctx0" brushRef="#br0" timeOffset="26690.3776">4129 17537 33 0,'0'0'21'0,"0"0"-40"15,0 0 7-15,0 0 4 0</inkml:trace>
  <inkml:trace contextRef="#ctx0" brushRef="#br0" timeOffset="27121.9295">4842 17874 90 0,'-2'-10'243'0,"-2"1"-7"0,0 3-16 15,-4-3-16-15,-1-2-14 0,-4 5-16 16,1-2-12-16,-5 6-15 0,-3-2-9 0,-2 4-17 16,-2 6-5-16,-1 0-16 0,-3 2-8 15,0 5-14-15,1 1-7 0,4 6-10 16,2-4-11-16,5 3-9 0,2-4-9 0,6 2-9 16,1-6-3-16,7 1-4 0,3-1-2 15,3-3-2-15,2-6-2 0,4-2 0 16,4-2-4-16,-2-6 1 0,3-9-2 15,5-4 1-15,-4-7-1 0,4-9 0 0,-1-8-5 16,6-20-1-16,-6-7-3 0,3-5-4 16,-1-5-1-16,-2-2-3 0,-4 8 1 0,-2 2 9 15,-4 18 18-15,-5 13 19 0,0 9 15 16,-2 3 2-16,-2 8 1 16,-2 4-1-16,-4 12 9 0,-2 1 0 0,-2 12 4 15,-3 7 6-15,2 6 0 0,-3 10-8 0,-1 12-2 16,1 8-4-16,1 6 2 0,0 15-12 15,3-3-3-15,4-12 2 0,0 2-15 16,2 2-30-16,4-8-28 0,-2-3-36 16,2-2-41-16,0-4-42 0,2-2-41 0,2-5-30 15,-2-8-35-15,0 2-652 0,5-8 307 16,-2-6 203-16</inkml:trace>
  <inkml:trace contextRef="#ctx0" brushRef="#br0" timeOffset="27977.1708">5850 16899 217 0,'-2'-4'218'0,"-2"2"-14"0,4 2-1 16,-22 25 2-16,6 4-2 0,-17 26-13 15,-7 13-4-15,-10 22-15 0,-5 6-4 16,0 10-9-16,-1 2-3 0,3 3-15 16,3-3-11-16,1-3-10 0,5-1-9 0,1-2-8 15,5-4-14-15,11-19-3 0,1-8-13 16,1-2-5-16,4-1-7 0,4-15 4 15,4-10-34-15,3-7-27 0,-3-2-39 0,3-2-52 16,1-9-53-16,2 4-45 0,5-12-49 16,-2-2-670-16,6-7 308 0,4-6 203 15</inkml:trace>
  <inkml:trace contextRef="#ctx0" brushRef="#br0" timeOffset="28402.5601">6068 17456 30 0,'21'-13'243'0,"2"4"-7"16,10-2-11-16,11-4-13 0,7 1-16 16,1 1-16-16,21-6-15 0,-10 5-20 15,-9 1-13-15,0 4-13 0,-1-3-10 16,-2 3-15-16,-7 3-8 0,-6-1-12 0,1 1-24 15,-11 4-27-15,0-3-27 0,-7 2-21 16,-1-3-14-16,-4 6-28 0,-5 0-24 0,-4-3-14 16,-7 3 7-16,0 0-20 0,0 0 4 15,0 0 17-15,0 0 11 0,-28 6 21 16,15-3 20-16,-2 0 24 0,-4-2 24 16,-2 3 17-16,0 4 19 0,-3-1 15 15,-1 5 13-15,0 3 10 0,-2 0 4 0,1 10 4 16,0-3 3-16,-1 11 2 0,5 2 2 0,2 1 1 15,0 3-3-15,6 5-6 16,1 2-3-16,5-5-7 0,-1 8-8 0,2-8-1 16,3 3-10-16,0 0-2 0,2 0-5 15,-2 2-5-15,0-4-17 0,0-1-26 0,2 0-29 16,2-11-40-16,2 3-38 0,0-5-37 16,4-1-43-16,2-8-589 0,8-4 263 15,-2-6 175-15</inkml:trace>
  <inkml:trace contextRef="#ctx0" brushRef="#br0" timeOffset="29434.9206">7192 18029 155 0,'0'-10'203'16,"-7"-1"-12"-16,3 3-14 0,-6 2-7 16,0 0-10-16,-6 5-9 0,-1-1-9 0,1-2-10 15,-4 10-8-15,2-5-12 0,-6 5-11 16,3 2-10-16,0 3-10 0,0-1-6 15,3 3-9-15,4 0-7 0,-1 5-5 16,4-6-7-16,3 1-6 0,4 0-4 0,2-1-5 16,2-3-1-16,0 2-2 0,6-3-6 15,0-2-1-15,1-5-6 0,3 3-1 16,3-8-3-16,-1 4-5 0,4-5-3 16,-2 1 4-16,1-2-1 0,0 0-4 0,0-1 1 15,-5 6-1-15,1-5-2 0,0 1 0 0,-3 4-3 16,-2-1 4-16,2 2-2 15,-8 0 2-15,18 2-2 0,-10 4 5 0,3 0-3 16,1 1-1-16,2 0 2 0,-2 3-1 16,4 1 2-16,4 3-2 0,1-7 1 15,-2 6 0-15,4-5-1 0,1 0 0 0,-3-1-1 16,6-1 3-16,-2-2-2 0,-1-4-2 16,2-4 0-16,-1 2-3 0,1-5 1 15,-2-3-2-15,0 0 3 0,-1-5-1 16,1 2-1-16,-6 0 0 0,2-2 4 0,-4 2 5 15,-3 1 13-15,0 2 4 0,-2 1 2 16,-5 1 5-16,0 5-1 0,-4-2 7 16,-2 5-5-16,0 0-3 0,0 0 3 0,0 0-4 15,0 0 0-15,-6 28-2 0,2-20-1 16,2 4-2-16,0 1-1 0,0 2-4 16,-1-1-2-16,1-3-1 0,0-1-1 0,2 1-3 15,-2-3 0-15,2 1 0 0,2 1 0 16,2-8 1-16,3 4-4 0,1-6 0 15,-8 0 0-15,28-6-1 0,-12 0-3 0,4-3 0 16,1-3 1-16,-3 4-2 0,0 3-1 16,-2-3 1-16,2 1-5 0,-4 1 4 15,1 4-2-15,-2-4 4 0,-2 6-3 16,-1 0 3-16,0 6 0 0,-1-4 1 0,2 4 0 16,1 1 5-16,1 1-5 0,2-3 2 15,-2 5-2-15,3 0 2 0,4-3-1 16,-2-1 1-16,4-4-2 0,1 0 1 15,1-2-2-15,5 0-1 0,1-4 3 0,4-2-3 16,2-7 0-16,2-1-2 0,-1-6 1 16,4-5 1-16,7-11-4 0,-7 1 1 15,1-12 0-15,-4-9 0 0,-6 1 1 0,-2-7 2 16,-13 14 12-16,-3 0-2 0,-6 0 11 16,0 6 8-16,-6 6 20 0,0 4 17 0,0 3 6 15,-2 4-5-15,2 4-4 0,-2 5-4 16,-2 3-3-16,0 7-8 0,-2 0-3 15,4 6-27-15,-16 12 10 0,10 2-5 16,0 7 8-16,2 6 0 0,-3 1-1 0,1 13 0 16,-1-2-3-16,3 4-4 0,0-2-1 15,0 1-1-15,2-2-1 0,-1 0-8 16,-1-3 0-16,2-3 3 0,2-6-4 0,-2-1 1 16,2-6-7-16,-2 0 2 0,2-2 0 15,2-4-1-15,2-7-6 0,5 0-8 16,-1-2-2-16,5-6-9 0,0 0-1 15,1 0-2-15,2 0 1 0,-2-3 1 0,-1 0 5 16,-1 3-4-16,1-3 1 0,0 6 3 16,-3-3 3-16,4 6-2 0,-4-3 8 0,0 1-6 15,1 3 6-15,0 5 1 0,-1-5-4 16,-1-1 1-16,-1 4 1 0,2 1-1 16,1-3-12-16,-2-2-33 0,-1 1-32 0,0-5-46 15,1 4-47-15,2-2-52 0,-1-3-40 16,-1-1-35-16,-1 0-653 0,0-1 325 15,-8 1 214-15</inkml:trace>
</inkml:ink>
</file>

<file path=ppt/ink/ink1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38:54.932"/>
    </inkml:context>
    <inkml:brush xml:id="br0">
      <inkml:brushProperty name="width" value="0.05292" units="cm"/>
      <inkml:brushProperty name="height" value="0.05292" units="cm"/>
      <inkml:brushProperty name="color" value="#FF0000"/>
    </inkml:brush>
  </inkml:definitions>
  <inkml:trace contextRef="#ctx0" brushRef="#br0">25523 9580 31 0,'0'0'55'0,"0"0"5"0,0 0-7 16,10 2 0-16,-10-2 0 0,0 0-2 0,0 7-3 15,0-7-4-15,-10 8-5 0,3-4-3 16,-4 2-4-16,-3-1-3 0,-4 1 0 15,0 0-3-15,-8-1-4 0,-3 1 0 16,-3-2-2-16,-7 1-3 0,-5 1 3 0,-2-3-1 16,-5 0 8-16,2-2-7 0,-3 2 7 15,3-3 3-15,-1 0 0 0,6 0-6 16,7 0 2-16,3 0 3 0,0 0 4 16,6 0-6-16,3 2-8 0,3-2 7 15,3 0-6-15,1 0-2 0,0 1 2 0,2 4-2 16,2 2-2-16,2 0 1 0,4 7-5 0,-1 0 11 15,1 1-10-15,3 6 10 0,1 1 6 16,2 7 0-16,4 3 5 0,0 7 3 16,5 0-2-16,-1 13-5 0,3-3 2 0,1 6-3 15,0 19 1-15,4-4-2 0,-4-9 1 16,0-10-5-16,-1 1-1 0,0-1-2 16,-1-4-1-16,-2 2 4 0,1-8-6 0,-1-1 0 15,-2-2 1-15,0-1-4 0,0-10 0 16,-1 3 3-16,-1-5-3 0,0-5 2 15,1 0-1-15,-1-2 3 0,0-2-4 16,0-3 2-16,0-2 5 0,0-1 1 0,2-5-4 16,2 0-1-16,0-4-2 0,-6-1-1 15,22-6-7-15,-7 3 3 0,1-5-3 16,8 1-1-16,0-3 0 0,3 1-2 0,5-5 2 16,2 3-9-16,4 0 8 0,-3 1-2 15,3-1 0-15,1 0-2 0,1 0 2 16,-2 1-4-16,0 1-1 0,-3 1 0 0,2 0-4 15,-7 2-4-15,0-3-14 0,-4 5 3 16,0-1-21-16,-1-1-1 0,-3 3-26 16,-4-1-8-16,0-1-14 0,-1 3-8 0,-5 0-17 15,1-4-23-15,-4 2-328 16,-1-2 158-16,-4 1 105 0</inkml:trace>
  <inkml:trace contextRef="#ctx0" brushRef="#br0" timeOffset="176.1534">25222 10296 22 0,'31'-12'35'0,"-1"2"-19"0,-2-2-41 15,-1 0 8-15,-1 3 6 0</inkml:trace>
  <inkml:trace contextRef="#ctx0" brushRef="#br0" timeOffset="467.0688">26238 9797 106 0,'-20'29'118'16,"6"-5"-5"-16,-1 2-7 0,2 2-6 16,-4 2-17-16,3 3 1 0,-2-1-20 15,0 10 6-15,-4-4-5 0,4 4 4 0,-1 0-14 16,-2-4-11-16,4-4-4 0,1-1-10 15,0-2-12-15,2-4-10 0,-1 3-21 16,3-10-16-16,1-1-13 0,0-2-14 0,3-1-9 16,-2-5-21-16,0 0-214 0,-2-3 102 15,2-4 67-15</inkml:trace>
  <inkml:trace contextRef="#ctx0" brushRef="#br0" timeOffset="703.4733">25711 9990 52 0,'12'0'103'0,"-1"3"-8"0,6 3-3 15,2 0-3-15,2 5-3 0,2 2-7 0,7 3-4 16,-1 1-7-16,-1 3-4 0,8 5-11 16,-2 2 5-16,-1 0-7 0,1-1-6 15,-1 1-10-15,1 0 5 0,-7-5-11 0,0 2 1 16,-1-2-9-16,-1 0 0 0,-1-3-5 15,-1 0-21-15,-4-6-23 0,0 2-16 16,-3-5-23-16,0-1-24 0,-2-5-238 16,-1-2 112-16,4-4 73 0</inkml:trace>
  <inkml:trace contextRef="#ctx0" brushRef="#br0" timeOffset="1039.3788">26745 9896 24 0,'3'17'124'0,"-1"2"-17"0,4 2-10 16,3 4 0-16,-1 0-17 0,5 4-8 0,4-1-9 16,0-4-3-16,1-1-3 0,2 1-8 15,-1-8-2-15,0-2-7 0,4-4-6 16,-1-1 6-16,-2-5-1 0,2-2-1 0,-3-4-6 15,2-2-1-15,0-4 6 0,0-3-11 16,-4-3-7-16,-4-1 4 0,-3 1-4 16,-3-3-1-16,-3 0 0 0,-6-1 0 15,-3 1-7-15,-5-3-5 0,-5 3 0 0,-4 0 5 16,-6 0-4-16,-3 2-3 0,3 3-12 16,-3 4 3-16,4-3-23 0,-2 5-9 15,2-1-16-15,5 1-13 0,5 2-10 0,-4-1-10 16,8 2-253-16,0 2 115 0,3 0 77 15</inkml:trace>
  <inkml:trace contextRef="#ctx0" brushRef="#br0" timeOffset="1641.0103">27270 9704 37 0,'22'15'156'0,"-5"3"-9"0,-3-2-24 16,0 3-2-16,-2 1-5 0,-2-1-8 16,1 3-11-16,0 1-11 0,-3 2-5 15,1 0-7-15,-1 1-7 0,-4 1-12 0,2-2-3 16,-1 2-4-16,0-3-4 0,-3-5-2 16,-2-2-5-16,2-1-4 0,-2-3-6 15,-2-4 0-15,0-5-2 0,-6-2-8 0,8-2 1 16,-12-11-1-16,4 0 2 0,-1-7-11 15,-1-4 2-15,-1-3 1 0,0-8-3 16,1-3 0-16,0-8-3 0,2 3-5 16,2-1 2-16,4-1-2 0,4 1 3 0,0 2-8 15,8 2 11-15,0 2-5 0,2 0 0 16,5 4 2-16,7-1-1 0,4 2-2 0,-4 9 2 16,4 0 2-16,1 8 0 15,1 0 0-15,-2 7-6 0,-3 1 2 0,-1 4 4 16,-4 2 1-16,0 4-5 0,-4 4 4 15,0 1-2-15,-6 3 4 0,-1 1-2 16,-7 3 1-16,-4 4 1 0,-3 3 4 0,-5 0-7 16,-5 3-4-16,-2 1 3 0,1 0 2 15,-4-2 0-15,3-1-5 0,2 1 4 16,0-3-4-16,5-2 3 0,0-1 2 0,2 2-6 16,2-4 4-16,6 2-1 0,2-1-5 15,2-1 8-15,6 2 1 0,0 0-2 16,5-2 2-16,2 0 0 0,6 2-3 0,-3-2 3 15,2 0-3-15,0 2 3 0,1 0-1 16,3-2-1-16,-6-1 0 0,0-1-2 16,-2 0-4-16,1-2-9 0,-5-1-8 0,2 0-14 15,-1 0-18-15,-2-2-13 0,-3 0-13 16,-4 3-22-16,1-1-16 0,-5-1-353 0,-2 1 159 16,-2-1 106-16</inkml:trace>
  <inkml:trace contextRef="#ctx0" brushRef="#br0" timeOffset="2133.4988">23877 11678 6 0,'-4'3'102'16,"2"1"1"-16,2-4-10 0,6 8-16 0,3-7 5 15,6-1-7-15,6 0 2 0,13-1-11 16,8-3 6-16,39-10 0 0,14 1-1 15,26-12 0-15,10-1 4 0,9-2 1 0,7 1-8 16,6-8 2-16,6 1-2 0,10 0 3 16,45-8-2-16,-47 7-2 0,3 3-2 15,-2-3 2-15,0 4-8 0,-1 0-2 16,-5-2-2-16,-2 5-7 0,-7-1-1 0,-3 4 1 16,-5-1-6-16,-6 2 0 0,-11 2-5 15,-7 1-1-15,-28 6-6 0,-4 0-1 0,-7-1-1 16,-17 3-6-16,-13 4-1 0,-9 2-1 15,-7-1-2-15,1 2 0 0,-9 2-4 16,-2-2-1-16,-1 0 0 0,-6 3-1 16,0 0 0-16,-5 0-2 0,2-3-16 0,-6 2-13 15,0 1-18-15,-1-2-14 0,-2 1-27 16,-1 1-10-16,-2-3-28 0,-2 1-30 0,-2-2-31 16,-4 1-393-16,-2-1 193 0,-5-2 129 15</inkml:trace>
  <inkml:trace contextRef="#ctx0" brushRef="#br0" timeOffset="10570.2478">24415 12278 18 0,'3'32'87'16,"1"-5"-4"-16,2 0-10 0,2-4-6 16,3-2-4-16,4-3-6 0,2 7-4 15,1-4-5-15,2-6-2 0,1-2-4 16,3-1 1-16,0-5-4 0,0-3-1 0,-1-2 0 15,1-4-6-15,0-3 6 0,2-3 2 16,-2-4 2-16,-3-1-7 0,-5-4 9 0,2-2-9 16,-6-2 3-16,-4-2-7 0,-3-1-7 15,0-1 6-15,-10-4-6 0,-4 2 1 16,-5 0-9-16,-8 3 1 0,-5 3-1 16,-5 5-4-16,-4 6 3 0,-4 5 0 0,-1 2-5 15,-3 6 1-15,0 3-4 0,1 3 3 16,-1 7-4-16,4 1-5 0,6-2-13 0,6 4-6 15,6 2-26-15,6-2-21 0,6 1-34 16,4-3-286-16,4-1 131 0,6 1 86 16</inkml:trace>
  <inkml:trace contextRef="#ctx0" brushRef="#br0" timeOffset="10996.1387">26089 11925 74 0,'0'14'114'0,"0"3"-13"0,2 2-3 16,0 2-16-16,1 3-3 0,-1 1-6 15,5 2-9-15,-3-1-4 0,4-2-11 16,0 1-4-16,1-1 2 0,4-1-1 0,1-5-3 16,1 0-12-16,5-1 2 0,-2-6-1 15,2-3 1-15,-2-2-4 0,4-5-11 16,1-1 5-16,3-5-7 0,-1-3 0 0,0-3 7 16,2-2-1-16,-1-7 7 0,-5-2-4 15,0-6 0-15,-4 1-4 0,-4-4 2 16,-2 1-1-16,-7 1 0 0,-4 0-13 0,-6 3 5 15,-7-3 1-15,-4 4 2 0,-4 3-8 16,-7 0 1-16,-4 5 2 0,-3 4-3 16,-3 5-9-16,-1 1 2 0,3 3 3 0,4 2-16 15,1 2-15-15,5 2-21 0,3 2-33 16,6 3-37-16,1-1-305 0,2 0 144 16,6-3 94-16</inkml:trace>
  <inkml:trace contextRef="#ctx0" brushRef="#br0" timeOffset="12463.9735">28989 11222 44 0,'0'0'52'0,"0"0"-7"0,0 0 0 0,2 6-5 15,-2-6 0-15,0 0-7 0,2 4-4 16,-2-4 1-16,0 0-1 0,0 0-4 15,0 0 3-15,0 0-6 0,0 0 2 0,0 0-3 16,0 0-1-16,0 0-1 0,0 0-2 16,0 0 2-16,0 0-2 0,0 0-1 15,0 0 3-15,0 0-8 0,0 0 4 16,2 5-3-16,-2-5-3 0,0 0 3 16,0 0-5-16,0 0 3 0,0 0 1 0,0 0-1 15,0 0 4-15,0 0 3 0,0 0-1 0,0 0 0 16,0 0 3-16,0 0-1 0,0 0-3 15,0 0 6-15,0 0-4 0,0 0-3 16,0 0 1-16,0 0 3 0,0 0-7 16,0 0 0-16,0 0 2 0,0 0-1 0,0 0-12 15,0 0 9-15,0 0 2 0,0 0-4 16,0 0 2-16,0 0 0 0,0 0 3 16,0 0-14-16,0 0 17 0,0 0-12 15,0 0 12-15,0 0-13 0,0 0-9 0,0 0 12 16,0 0 2-16,0 0-3 0,0 0-3 15,0 0 2-15,0 0 5 0,0 0-6 16,0 0-4-16,0 0 4 0,0 0-1 16,0 0-1-16,0 0 7 0,0 0-2 0,0 0-3 15,0 0-2-15,0 0-4 0,0 0 3 16,0 0 4-16,0 0 2 0,0 0-4 0,0 0 0 16,0 0 2-16,0 0-4 0,0 0 0 15,0 0 6-15,0 0-4 0,0 0 3 16,0 0-2-16,0 0 1 0,0 0-2 15,0 0 4-15,0 0-1 0,0 0 3 0,0 0-8 16,7-11 4-16,-7 11 4 0,0 0-7 16,0 0 0-16,0 0 6 0,0 0-1 15,0 0 0-15,0 0-3 0,0 0 2 16,0 0-3-16,0 0-2 0,0 0 4 0,0 0-5 16,0 0 3-16,0 0 1 0,0 0 1 15,0 0-10-15,0 0 11 0,0 0-6 16,0 0 1-16,0 0 0 0,0 0-5 0,0 0 7 15,0 0 2-15,0 0-3 0,0 0-9 16,0 0-8-16,0 0-11 0,0 0-9 0,0 0-23 16,0 0-288-16,0 0 118 0,0 0 79 15</inkml:trace>
  <inkml:trace contextRef="#ctx0" brushRef="#br0" timeOffset="13347.7781">29055 11266 28 0,'0'0'64'0,"0"0"-7"0,0 0-3 15,0 0-6-15,0 0-2 0,0 0-4 16,0 0-5-16,0 0-3 0,-13 9 2 0,11 1 10 16,-2 1-4-16,-2 7 1 0,-1 2-3 15,1 5 6-15,0 2-4 0,-1 1-9 16,1 6 4-16,1-3-1 0,3-1-4 16,2 1-6-16,2 0 2 0,3-1-6 0,1 2 1 15,5-3 1-15,2 0-4 0,1-5 1 16,8-2 3-16,0-3-9 0,4-4 1 0,-1-5-4 15,3-1 5-15,0-5-4 0,-1-1-7 16,5-4 15-16,-4-1-2 0,1-6 5 16,-3 0 13-16,-2-5-2 0,0-5 4 15,-7 2-1-15,0-11 2 0,-6 2-13 0,-7-1 12 16,-6-5-6-16,-3-1-8 0,-9-2-2 16,-6 4-10-16,-7 0 6 0,-5 2-5 15,-8 5 0-15,0 6 2 0,-5 1-8 16,5 7 4-16,0 3-4 0,-1 5-3 0,7 1-3 15,3 3-24-15,1 5-17 0,6-1-28 16,2 5-43-16,5-1-361 0,4 0 160 0,5-1 106 16</inkml:trace>
  <inkml:trace contextRef="#ctx0" brushRef="#br0" timeOffset="14509.9055">25129 12937 39 0,'-7'-4'59'16,"7"4"-3"-16,-4-5-5 0,4 5 0 15,0 0-8-15,-5-3 0 0,5 3-7 16,0 0 0-16,0 0-4 0,-4-6-2 0,4 6-2 16,0 0-2-16,0 0-4 0,0 0-2 15,0 0 1-15,0 0-6 0,0 0 12 16,-10 18 6-16,4-5-2 0,0 8 0 0,-4 4 3 15,2 1-3-15,-2 5 3 0,-1 3-4 16,1 0 3-16,1 0-3 0,0 0 1 16,3-1-6-16,4-2 3 0,0-2-6 15,4-3 1-15,2-1 3 0,7-3 4 0,4-2-4 16,2-5-5-16,6-3 3 0,2-3-7 16,7-5 3-16,-2-4-1 0,5-4 0 15,4-4-9-15,-3-4-1 0,6-7 0 0,-6-1 3 16,1-3-4-16,-11-4 1 0,-2 1-1 15,-7-3-11-15,-5 1 3 0,-7 0 4 16,-5 2 1-16,-5 1-2 0,-5 1-2 0,-9-1 3 16,-7 6-9-16,-3 2 6 0,-5 3-10 15,-4 7-4-15,0 1-7 0,-2 2-16 16,1 4-14-16,5 0-13 0,5 4-15 16,-1 0-17-16,8 1-233 0,2 1 111 0,7 2 74 15</inkml:trace>
  <inkml:trace contextRef="#ctx0" brushRef="#br0" timeOffset="14830.8754">26737 12664 6 0,'0'0'118'16,"0"0"-9"-16,0 0-9 0,0 0-4 15,0 0-4-15,11 17-5 0,-9-4 0 16,0 5-16-16,5 4-2 0,-1 3-14 16,0 5 4-16,3 5-6 0,1 2 3 0,3 5-12 15,0 1 0-15,-1 1-6 0,3 0-6 16,-2-2-4-16,1-2 0 0,-1-6-3 15,2-1-14-15,-2-2-4 0,-1-2-21 0,4-2-22 16,-6-4-28-16,2-4-31 0,-1 0-282 16,2-4 129-16,0-6 84 0</inkml:trace>
  <inkml:trace contextRef="#ctx0" brushRef="#br0" timeOffset="15300.4203">29959 11898 119 0,'-4'-5'117'0,"0"1"-16"0,1-2-6 16,3 6-13-16,-6-4-1 0,6 4 1 15,0 0 3-15,-9 17-9 0,5-4-1 16,2 6 1-16,-2 6-3 0,4 5 0 0,-2 2-8 16,-1 6-1-16,1 3-8 0,2 4-6 15,0 3-4-15,0 8-4 0,2 1-1 16,-2 1-3-16,3-1-6 0,-1 0 1 16,-2-2-5-16,0 1-7 0,4-7-5 0,-4-5-15 15,2-2-15-15,0-1-21 0,0-3-30 16,-2-5-29-16,0-5-52 0,-2 1-301 15,-2-6 152-15,0 0 100 0</inkml:trace>
  <inkml:trace contextRef="#ctx0" brushRef="#br0" timeOffset="15808.6595">25789 14301 57 0,'2'-6'119'0,"-2"6"-18"0,0 0-11 15,0 0-2-15,3 19-3 0,-1-6-9 0,2 6-1 16,-2 1-15-16,4 3 4 0,-2 3-9 16,2 0-7-16,3 7-4 0,-2 1 6 15,1 1-13-15,0 2-10 0,3-2-1 0,-1-1-5 16,1 0-18-16,2-3-22 0,1-1-30 15,2-2-39-15,0-1-242 0,8-5 112 16,-5-7 74-16</inkml:trace>
  <inkml:trace contextRef="#ctx0" brushRef="#br0" timeOffset="16184.2076">27353 14449 102 0,'2'12'113'15,"0"3"-10"-15,2 0-3 0,1 4-13 0,3 0-10 16,3 2-3-16,2 1-7 0,3 2-11 16,2-2-4-16,2-1 1 0,6-3-11 15,-3-3-4-15,1-1-1 0,1-5-1 16,2-3-7-16,-1-3-6 0,-3-3 1 0,5-5-3 15,-1-3-1-15,-1-6-3 0,-1-1-1 16,-2-7-3-16,-6-3 0 0,-2 0-6 16,-9-1 3-16,-1-1-5 0,-7-2 0 15,-7 3 1-15,-6 1-2 0,-6-4 6 0,-7 9-11 16,-3 1 3-16,-3 2 0 0,-6 7 3 16,-3 1-4-16,1 6 1 0,0 1-1 15,1 6 4-15,1 0-6 0,4 4-2 0,9 0-7 16,1 3-14-16,8-1-16 0,3 2-20 15,6-2-34-15,5-1-262 0,8 0 121 16,0-2 80-16</inkml:trace>
  <inkml:trace contextRef="#ctx0" brushRef="#br0" timeOffset="16568.0041">30074 13436 71 0,'-10'5'135'0,"0"3"-4"0,2 4-10 0,-1 3-6 15,3 6-1-15,-1 4-9 0,1 6-9 16,-1 7-6-16,3 4-6 0,2 1-4 16,-2 8-11-16,4 2-9 0,2 1-1 0,-2 1-6 15,4 2-8-15,-2-1-7 0,0-3-7 16,5 0-14-16,-3-3-14 0,1-9-22 0,-3 0-32 15,2-4-17-15,0-6-31 16,-2-2-337-16,-2-2 149 0,2-7 97 16</inkml:trace>
  <inkml:trace contextRef="#ctx0" brushRef="#br0" timeOffset="17096.4896">25738 15708 54 0,'0'-7'134'0,"0"7"-2"16,0 0-2-16,0 0 0 0,0 0-6 0,11 15-5 16,-5-2-12-16,3 2-9 0,-1 9-5 15,4 6-12-15,0 1-5 0,0 2-6 16,2 7-9-16,2 2-6 0,1 4-5 0,1-5-11 15,10 21-10-15,-2-20-17 0,-5-6-26 16,4 4-17-16,2-5-22 0,3-1-17 16,0-3-24-16,1-7-25 0,-1-3-294 15,4-8 141-15,0 1 92 0</inkml:trace>
  <inkml:trace contextRef="#ctx0" brushRef="#br0" timeOffset="17348.4026">27618 15674 50 0,'0'0'162'0,"0"0"-4"0,0 0 1 16,-13 13-11-16,9-1-3 0,0 5-10 15,-5 6-8-15,5 3-14 0,-3 3-11 0,1 6-12 16,2-3-6-16,2-4-10 0,2 5-10 15,2 1-12-15,0 0-16 0,4 0-9 16,3 1-25-16,-3-1-22 0,5-5-22 16,0-6-31-16,-1 1-26 0,0-3-37 0,2-3-326 15,2-2 157-15,-2-6 104 0</inkml:trace>
  <inkml:trace contextRef="#ctx0" brushRef="#br0" timeOffset="17806.2354">29631 15248 104 0,'-7'7'143'0,"-1"3"-8"0,6 4 0 16,-3 2-11-16,1 9-5 0,2-1-13 0,0 5-11 15,4 3-4-15,2 3-10 0,3 1-4 16,1 0-9-16,7 4-1 0,2-1-9 16,7 1-7-16,0-5-3 0,8 0-2 0,1-7-11 15,5-1-2-15,-1-6 0 0,3-4-4 16,-1-6-3-16,-1-4-8 0,-2-4 7 15,4-7-4-15,1-2-1 0,-1-8-3 16,-1-4 0-16,-3-3 2 0,-2-5 1 0,-2-5 0 16,-9-3-1-16,-3-9-3 0,-10 9 4 15,-6-6-2-15,-10 1-1 0,-8-4 2 16,-12 8-5-16,-25-11-2 0,-15 9 0 0,-7 11 1 16,-14 5-5-16,-6 10 0 0,-5 7-2 15,0 1-3-15,5 6-14 0,5 1-9 16,18 3-21-16,12 2-30 0,14-3-45 0,4 4-49 15,3 1-394-15,4-2 190 0,8 3 126 16</inkml:trace>
  <inkml:trace contextRef="#ctx0" brushRef="#br0" timeOffset="23834.0574">19443 8776 33 0,'0'0'59'0,"0"0"-7"0,9-17 1 16,-3 7-5-16,2-1 1 0,6-6-1 16,4-8-1-16,14-9-4 0,19-16 5 15,25-20-6-15,11-10 2 0,12-10-2 16,33-26 1-16,3-8-5 0,5-7 1 0,12-10-3 16,15-8-7-16,11-11 1 0,11-13-3 0,11-5-2 15,8-9-1-15,-2-3-3 0,7 2-5 16,5 6 0-16,2 2-2 0,-4 6 2 15,-4 13-7-15,-16 8 0 0,-11 15-6 16,-23 14 2-16,-15 7 4 0,-37 29-4 0,-7 8 1 16,-11 3-6-16,-12 8-2 0,-8 5 9 15,-17 14-8-15,-9 0 5 0,-12 12-3 16,-6 5-3-16,-7 7 2 0,-1-1 4 0,-6 2 0 16,1 6-4-16,-5 0-2 0,-1 0 10 15,-1 4-5-15,-3 1-2 0,-1-1 8 16,0 4-11-16,-2 0 2 0,0 1 0 0,0 2-3 15,0 1-8-15,0-1-9 0,-2 1-11 16,2 2-17-16,-2 5-15 0,-2-4-21 16,2 4-188-16,0 0 92 0,0 0 61 0</inkml:trace>
  <inkml:trace contextRef="#ctx0" brushRef="#br0" timeOffset="29270.1543">22968 12728 73 0,'-12'19'77'0,"4"-1"-11"0,2 1 0 16,2-1-7-16,0 1-1 0,2-1-5 15,2 1-7-15,2 1-2 0,2 0 0 16,0 1-5-16,4-1-6 0,0-1 2 0,6-2-3 16,0-3-11-16,3-3 10 0,0-3-11 15,4-5 6-15,3-3-2 0,1-3-4 0,3-3-2 16,-3-2-1-16,2 0-1 0,-1-3 4 16,1-5-1-16,-1 1-4 0,-7-1 4 15,0 0 0-15,-4-3-3 0,0-1 8 16,-7 0-2-16,-1-3-1 0,-5 2-2 0,-4-4 4 15,-7 2-12-15,-4 1 10 0,-4-3-6 16,-5 2 5-16,-6 0-13 0,-4 6 3 16,-2 2 2-16,-2 3-8 0,-2 3 11 0,0 3-11 15,-2 5 5-15,3 1-4 0,3 1-8 16,3 4-8-16,1-3-8 0,2 6-12 16,6 0-21-16,2 3-13 0,4 1-17 0,5 1-260 15,5 2 116-15,2 0 77 0</inkml:trace>
  <inkml:trace contextRef="#ctx0" brushRef="#br0" timeOffset="29788.5949">23334 13790 88 0,'-4'24'102'0,"1"-4"-3"0,6 1-13 0,1 1-3 16,0-2-7-16,2 1-5 0,2-2-10 15,4 0 0-15,2-1-4 0,3-1-5 16,0 0-3-16,2-4-3 0,3-1 1 16,-2-5-3-16,2-6-1 0,-1-1-6 0,0-1 2 15,2-5-2-15,1-4 5 0,-4-3-1 16,0-2 3-16,-1-3 0 0,-1-1 2 0,-2 0-3 15,-6-2-1-15,0-1 0 0,-5-1-3 16,-3 0-4-16,-2 2-5 0,-7-4 1 16,-1 4-7-16,-2 1 0 0,-8 0-6 15,0 5-2-15,-6 2 0 0,-7 3-5 0,1 2-1 16,-4 7-5-16,1-1-8 0,-8 5-3 16,7 1-15-16,-2 2-7 0,6 0-16 15,5 3-21-15,2 1-22 0,2 1-26 0,8 1-368 16,0-2 163-16,5 1 108 0</inkml:trace>
  <inkml:trace contextRef="#ctx0" brushRef="#br0" timeOffset="30387.1513">23996 14786 58 0,'-6'13'83'0,"0"2"-13"0,2 1 0 16,-2 1-7-16,2 4 1 0,2 4-5 15,0 0-7-15,4 1 1 0,-2 2-1 16,6-1-5-16,2-2-6 0,0 0 2 0,2-2-7 16,5 0-3-16,2-4 2 0,0-2-6 15,3-4-1-15,-2 1 3 0,4-7 4 16,-2-3-1-16,-1-4-1 0,3-1 1 0,-4-2-1 16,0-4 5-16,-1-4 4 0,-3-3-4 15,-1-1-1-15,-4-1-5 0,-3 0-11 16,-4-2 4-16,-2-4-1 0,-4-2-2 0,-2 1-4 15,-5 3-5-15,-4 0-4 0,-4 5-5 16,-9-4-4-16,3 8-8 0,-5 7-23 16,-2 1-3-16,-1 3-14 0,-7 5-1 15,-2 3-10-15,3 3-15 0,1 2-9 16,4 1-19-16,4-1-222 0,3 2 110 0,8 1 73 16</inkml:trace>
  <inkml:trace contextRef="#ctx0" brushRef="#br0" timeOffset="30928.0508">24521 16308 27 0,'0'0'142'16,"0"0"-12"-16,-12 6-11 0,10 2-9 15,-3-3-6-15,3 5-2 0,2 1-10 16,0 3-5-16,0 7-7 0,2-4-10 0,5 7-6 16,-1 0-4-16,0 1-5 0,7 3-7 15,1-2-4-15,2 3-6 0,0-6 3 16,4 2-8-16,3-5 0 0,-2-1-4 0,2-3-6 16,1-8-5-16,-2 4 4 0,4-10 3 15,-3-2-3-15,1 0-2 0,-1-2 3 16,0-4 2-16,-2-6 3 0,1 2 3 15,-4-4 1-15,-2-5 8 0,-4 3-2 0,-1-7 0 16,-5 2-4-16,-2 0 2 0,-6 0-8 16,-2-5-3-16,-5 1-4 0,-3 3-3 15,-6-3 0-15,2 7-4 0,-3 2-2 0,-9 3-1 16,0 4-6-16,0 5-5 0,-7 4-7 16,1 4-8-16,-6 3-8 0,2 3-10 15,0 1-14-15,4 3-12 0,4-1-22 0,5-4-20 16,4 5-24-16,7-3-26 0,2-3-350 15,2 1 170-15,6-3 113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2T05:23:59.206"/>
    </inkml:context>
    <inkml:brush xml:id="br0">
      <inkml:brushProperty name="width" value="0.05292" units="cm"/>
      <inkml:brushProperty name="height" value="0.05292" units="cm"/>
      <inkml:brushProperty name="color" value="#FF0000"/>
    </inkml:brush>
  </inkml:definitions>
  <inkml:trace contextRef="#ctx0" brushRef="#br0">5302 3163 5 0,'0'0'38'0,"0"0"-8"0,0 0-2 16,0 0-2-16,0 0-3 0,0 0-1 16,0 0-4-16,0 0 1 0,0 0-2 15,0 0-3-15,-9 14 0 0,5-7-6 0,-5-2-6 16,3 2-10-16,-2 3-2 0,-2 1-14 16,-4-1-52-16,4 1 26 0,-3 3 17 0</inkml:trace>
  <inkml:trace contextRef="#ctx0" brushRef="#br0" timeOffset="407.6712">4923 3541 5 0,'16'4'72'0,"4"2"0"15,9-3 3-15,13 0-2 0,3-3-2 0,17 0-7 16,29-5-1-16,6-1-5 0,13-2 0 16,28-7 1-16,10 2-10 0,9-2-6 0,1-2 1 15,-1-2-6-15,3-2-1 0,8 2 2 16,7 0-6-16,3 4 1 0,0-1 3 16,-6-2-5-16,-9 2-3 0,-7 4-2 15,-11-1 1-15,-14 4-2 0,-28 2-8 16,-8 1 1-16,-4 0 1 0,-25 0-2 0,-11 3-7 15,-8 1 0-15,-5 0 8 0,-8-2-6 16,-3 2 1-16,-1 0 2 0,-4 0-2 16,-5 0 2-16,0 2 3 0,-4-2 5 0,-1 0-6 15,0 2 3-15,-4-1-1 0,-1 1-4 16,2 0-4-16,-3-2-1 0,-1 2 3 0,-9 0-7 16,14-2-4-16,-6 4-15 0,-8-2-13 15,12-2-32-15,-12 2-14 0,10 0-20 16,-10 0-25-16,0 0-275 0,0 0 133 15,0 0 88-15</inkml:trace>
  <inkml:trace contextRef="#ctx0" brushRef="#br0" timeOffset="1075.0219">6758 3716 32 0,'0'0'51'15,"0"0"-8"-15,0 0-4 0,0 0-3 16,15-7-5-16,-3 5 4 0,8-3-3 0,5 2-2 15,13-3 3-15,17-1-1 0,30-6-1 16,10-1-2-16,9 1-2 0,23-2-1 16,2 1 1-16,-3-1-4 0,-19 4-2 0,-4 2 3 15,1 0-3-15,-4 0-3 0,-7 4 5 16,-4-3-7-16,-20 2-6 0,-9 3 4 16,-5 0 0-16,-9-1-3 0,-1 1 3 15,-5 0-5-15,-6 1 0 0,-5 1-3 0,-1-2 3 16,-4 1 0-16,-4 2-4 0,0-1 6 15,-3-1 0-15,-3 2-4 0,-1-2 1 0,0 2-10 16,-3 0-10-16,1-2-18 0,0 2-26 16,-11 0-192-16,14-1 85 0,-9-2 55 15</inkml:trace>
  <inkml:trace contextRef="#ctx0" brushRef="#br0" timeOffset="4728.6849">20900 1271 41 0,'0'0'122'15,"-11"9"-5"-15,6 0 2 0,1 4 1 0,0 6-3 16,0 8-11-16,-5 6 2 0,3 5-3 16,0 7-4-16,-5 5-8 0,2 3-6 15,-3 18-7-15,0-10-5 0,-2 7-12 16,4-7-5-16,2-9-8 0,-1 0-1 0,-1-1-7 15,1-2-2-15,-2-4-6 0,3-3-5 16,0-7-2-16,2-2-15 0,-2-5-21 0,2-5-19 16,2 0-18-16,0-8-17 0,-2-2-23 15,2-7-19-15,-1-5-13 0,5-1-7 16,-10-13-289-16,5-1 141 0,1-9 93 16</inkml:trace>
  <inkml:trace contextRef="#ctx0" brushRef="#br0" timeOffset="5242.5096">20635 1927 459 0,'-2'-50'-15'0,"2"6"15"16,-2 2 20-16,2 3 20 0,2 0 9 15,0 0 3-15,0-1 15 0,2 0-12 0,0 4 5 16,5-2 1-16,4 1-1 0,6-2-7 16,4 3-2-16,2 3-1 0,7 3 0 15,4 1-8-15,5 4-2 0,0 4-3 0,5 2-1 16,0 2-5-16,3 7-5 0,-5 3 3 16,1 3-5-16,-1 4 6 0,-2 2-10 15,-1 6-1-15,-6 3-1 0,-1 4 1 16,-4 3-4-16,-3 3-3 0,-6 2 5 0,-6 5 2 15,-5-3 2-15,-5 1-2 0,-7 3 2 16,-9 5-5-16,-3-1 3 0,-8 5 0 16,-17 8 1-16,-4-1 8 0,-3-5-2 0,-6-1 0 15,10-9 0-15,7-5-1 0,7-4-1 16,0-3 1-16,3-2-5 0,5-3-5 16,2 0 1-16,3-3-5 0,4-1-3 0,3-1 4 15,5 2-3-15,3-3-1 0,7 1 0 16,4-1 4-16,6-1-4 0,5 1-2 0,6 1 3 15,6 1-2-15,3-2 1 0,0 2-3 16,3 0 2-16,-2-1-1 0,3 4-5 16,-3-3 6-16,-2 5 0 0,-4-1 3 15,-3 0 8-15,-1 4 15 0,-5 1 7 0,-6-2 15 16,-2 3 13-16,-9 0 8 0,-4 0 3 16,-6 6 0-16,-7-4 3 0,-7 6 0 15,-6-4-8-15,-12 4-1 0,-6-2-6 16,-5-5 2-16,-16 10-6 0,-3-8-3 15,7-5-9-15,6-5-6 0,3-1-3 0,5-5-6 16,3-2-2-16,3-1-6 0,5-3-3 0,4 0-15 16,1-6-10-16,2 1-28 0,3-2-33 15,1-5-42-15,4 0-46 0,6 1-34 16,5-3-18-16,4 1-16 0,4 1-18 16,8-1-504-16,6-2 251 0,12-2 166 0</inkml:trace>
  <inkml:trace contextRef="#ctx0" brushRef="#br0" timeOffset="6250.0635">21807 1966 69 0,'7'-9'221'0,"-7"-3"0"0,-3 2-16 16,-3 1-12-16,-4 2-15 0,-7-2-14 16,-5 6-11-16,-4-2-11 0,-6 8-12 15,-3-1-14-15,-3 4-12 0,-2 2-11 16,5 4-8-16,-1 4-8 0,4-1-12 0,2 2-6 15,7 0-4-15,3 0-7 0,6-2-6 16,3 3-4-16,7-3-7 0,4-2-4 0,2-1-1 16,4-4-5-16,5 1-2 0,6-4-2 15,0-1-1-15,4-4-5 0,0-1 2 16,6-4-2-16,-1-1-2 16,0-1-1-16,-1-3-2 0,-2 1 3 0,-2-3-2 0,1 1-1 15,-4 0 4-15,-5 3-4 0,2 1 6 16,-2-1 5-16,-5 2-2 0,0 2-2 15,2 1-5-15,-4-1-4 0,0 4-2 0,-6 0 1 16,10 10 0-16,-6-1 1 16,1 4 1-16,4 1-1 0,-3 1 0 0,2-1-3 15,1 0 0-15,1 0 2 0,3 0 0 16,2 0-1-16,-1-2 0 0,2-3-1 0,0 0 1 16,3-5-2-16,-1 2 0 0,0-6 1 15,2 0-2-15,-2-2 1 0,2-3 0 16,-3-1-1-16,1-3 0 0,-2 2 2 0,0-5-2 15,-1 0-1-15,-2 2 0 0,0 1 1 16,-3 2-3-16,0-2-2 0,-3 4-1 16,2-1-7-16,-3 5-2 0,0-2 0 0,-6 3 2 15,12 4 3-15,-4 2 2 0,0-1-3 16,-2 4-1-16,2-1-1 0,3 0-1 16,2 2-1-16,-2-4 1 0,1 1 3 0,2-2 0 15,2-4 1-15,0-1 3 0,2-1-2 16,-1-5 0-16,1-2 4 0,0-2 1 15,0-3-1-15,0 0-1 0,-2-2 4 16,-1-1 6-16,-5 3 10 0,2 1 13 0,-4 1 14 16,-2 2 5-16,0 1-6 0,1 0-6 15,-3 4-9-15,3 0 0 0,-7 4-4 16,0 0-1-16,8 16 1 0,-4 1 3 0,0 8 2 16,-1 5 5-16,1 13-1 0,0 8 7 15,0 6-3-15,5 18-3 0,-3 6-2 16,-1-3-5-16,-5-12 1 0,0-6-2 15,-3-5 0-15,-1-2-1 0,-5-3 0 0,1-3 8 16,-5-2 5-16,1-12 6 0,-6-2-2 16,0-6-3-16,-2-7-8 0,-1-8-1 15,2-7 0-15,-2-3-5 0,-3-11-2 0,0-6 0 16,2-4-5-16,5-5 0 0,3-3-5 16,6-3 1-16,2 2-2 0,9-4-1 15,4-3-2-15,7-7 2 0,5 2 0 0,13-13-6 16,6 3 3-16,4 2 3 0,9 1 0 15,2 4-2-15,7 1-5 0,1 1 0 16,2 2 3-16,3 1-4 0,-3 0 3 0,-3 4 1 16,-5-1-3-16,-11 5 2 0,-8 6-4 15,-7-3 5-15,-3 5 3 0,-7 0 1 16,0 1 2-16,-8 0 1 0,-3 3 1 0,-6 1-3 16,-4 4-4-16,-2-3 2 0,-2 5-5 15,-5 2 0-15,-1 1 1 0,-2 4-2 16,4 3 2-16,-2 1-5 0,0 4 3 0,2 1 4 15,0 5-4-15,-1 2 2 0,5 3-5 16,2 0 6-16,1-2-2 0,6 7-2 16,1-4 0-16,4 3-9 0,3 0-14 15,1-2-19-15,8 0-27 0,-4-4-34 0,4-1-30 16,-1-4-35-16,2-2-28 0,0-4-40 16,7-6-26-16,-5-4-574 0,0-2 284 0,2-7 188 15</inkml:trace>
  <inkml:trace contextRef="#ctx0" brushRef="#br0" timeOffset="6402.2674">23479 1215 138 0,'-2'-6'142'0,"0"0"-20"16,2 6-15-16,-2-5-22 0,2 5-26 15,-2-4-35-15,2 4-31 0,0 0-39 16,0 0-167-16,0 0 73 0,-16 15 47 0</inkml:trace>
  <inkml:trace contextRef="#ctx0" brushRef="#br0" timeOffset="6773.0732">23863 1448 176 0,'2'-6'242'0,"-2"2"-13"15,0 4-19-15,-2-8-22 0,2 8-16 16,-10-3-19-16,-2 4-17 0,12-1-8 16,-23 5-13-16,11 0-12 0,1 3-11 0,2-1-8 15,1 3-8-15,2 1-10 0,2 3-5 16,2-1-6-16,4 2-5 0,4 5-8 16,2-2-1-16,0 3-4 0,6 0-7 0,-4 0-2 15,5-2-3-15,-5 2-4 0,4-2 0 16,-4 1-5-16,-2 3-3 0,0-4 0 15,-6 0-1-15,1-3 11 0,-6 3 6 0,-3 1 8 16,-4-2 8-16,-5 0 12 0,-2-2 3 16,-4-3 0-16,-3-2 5 0,-2-3 3 0,-4-2-4 15,0-1-12-15,1-5 6 0,1 0-11 16,0-5-5-16,3-1-11 0,-1-1-13 16,6-5-15-16,0-1-25 0,3 0-33 15,5-4-50-15,1 2-53 0,9 0-63 0,-1-1-743 16,6-2 328-16,4-6 216 0</inkml:trace>
  <inkml:trace contextRef="#ctx0" brushRef="#br0" timeOffset="7443.1204">24436 1463 176 0,'-2'-8'212'16,"4"1"-19"-16,9-5-21 0,8-1-19 15,12-4-19-15,14-2-11 0,21-6-12 0,3 2-16 16,6 0-8-16,-3 2-18 0,-1 0-19 16,2 4-26-16,-14 0-29 0,-11 5-31 15,-1 1-22-15,-7 0-18 0,-4 1-12 0,-8 2-12 16,-3-1-13-16,-8 1 13 0,-2 1 24 15,-7 1 0-15,-6-1 19 0,-4 1 29 16,-4 2 21-16,-2-2 32 0,-3 3 9 16,0-2 18-16,1 4 12 0,-3 1-16 15,1 1 14-15,-4 5 9 0,2 5-6 0,-3 3 16 16,-2 9 5-16,-2 4 0 0,1 9 1 16,2 6-5-16,0 4-5 0,0 18-3 0,-1 4-6 15,4 4-6-15,2 0-3 0,3-3-8 16,2-7-7-16,0-7-2 0,4 0-25 15,-2-2-18-15,2-3-22 0,2-8-28 0,2-2-31 16,-2-7-42-16,2-5-29 0,4-3-419 16,-2-7 194-16,4-7 129 0</inkml:trace>
  <inkml:trace contextRef="#ctx0" brushRef="#br0" timeOffset="8278.5618">25355 1379 39 0,'2'-6'201'16,"-2"2"-16"-16,0 4-22 0,0 0-4 16,0 0-8-16,0 23-10 0,-2-3-9 0,-2 6-6 15,2 6-4-15,0 9-8 0,2 2-15 16,-2 1-5-16,-3 2-8 0,5-5-9 16,-2 1-7-16,0-3-5 0,2-7-9 0,0-5-6 15,-2-4-1-15,2-2-4 0,2-2-4 16,0-2 0-16,2-3-5 0,1-6 1 15,3-2-7-15,3-4-3 0,-1-5-1 0,8-3-4 16,-2-1-5-16,3-5 1 0,0 0-3 16,0-1-5-16,1 2 2 0,-6 3-6 15,1 0-5-15,-2 2-8 0,-3 3-1 16,1 1 0-16,-1 2-1 0,1 5 2 0,2 5 2 16,1 0 0-16,2 4 1 0,-2 2 4 15,1-1 0-15,0-2 0 0,2 4 2 0,-1-4 0 16,6-3 2-16,1 2 0 0,0-4 1 15,5-1 3-15,-1-5-2 0,5 0 1 16,-2-4 2-16,1-3-2 0,5-3-7 16,-1-4 7-16,-6-2-2 0,0-2-1 0,-1-1-1 15,-3-2 3-15,-5-3-1 0,-6 3 3 16,-1 1 3-16,-4 0 6 0,-5 3 3 16,0 2 3-16,-2 1 2 0,-4 3-1 15,-2 3-4-15,-2 0-3 0,-1 5-2 0,7 1-2 16,-19 7-1-16,9 3 1 0,1 1 0 15,0 3 0-15,1 3 0 0,2 0 0 0,2 0-3 16,4 1 0-16,0 1-2 0,2 1 0 16,4 2 0-16,4-2-4 0,1-1 2 15,4-2-2-15,2-2-8 0,2-1-3 16,0-3-6-16,5-3-12 0,-2-2-11 0,2-2-6 16,-1-4-15-16,5-3-1 0,0-2 8 15,-2-1 2-15,2-4 5 0,4-3 3 0,-5 0 8 16,3-2-1-16,-3-2 4 0,-5 4 6 15,-2 1 15-15,0 0 16 0,-3 3 11 16,-5 1 8-16,2 0 3 0,-4 2 2 16,-2 0-7-16,-2 4-1 0,2-3-3 15,-2 5-2-15,-6 0-2 0,0 0-3 0,8 10 3 16,-4-1-6-16,-2-1 3 0,0 3-2 16,2 0-1-16,1-3 1 0,-1 4-3 15,0-3-2-15,3 3-2 0,3-3 1 0,1 3-3 16,-1-5-2-16,3 1-9 0,0-2 7 15,3-4 0-15,0-2-2 0,-4 0 1 0,5-4-1 16,-2-3 1-16,-2-1 0 0,-3-4-3 16,0-1-3-16,0-6-4 0,-6 0-5 15,-2-1 1-15,-6-5-5 0,-5 3-8 16,-4-1 5-16,-5 0-3 0,-6 3-2 0,-1 0-7 16,-3 3-6-16,0 3-11 0,5 2-12 15,2 0-22-15,0 5-19 0,3 1-35 0,2 0-29 16,4 5-445-16,3-2 209 0,0 3 138 15</inkml:trace>
  <inkml:trace contextRef="#ctx0" brushRef="#br0" timeOffset="8599.6577">27190 1792 93 0,'17'17'105'0,"-4"2"-13"0,-1-3-5 0,0-1-6 16,-4 0-11-16,0-1 1 0,0-3-9 15,-1 3 10-15,-1-3-3 0,-2-2 3 16,1 2 13-16,-1-4 9 0,0 0 14 16,-2 1 11-16,-2-4-4 0,0-4-4 0,0 0-8 15,0 0-5-15,0 0-14 0,0 0-6 16,-17-13-12-16,17 1-12 0,-2 0-11 15,4-2-13-15,0-4-26 0,5-1-24 0,-1-2-26 16,5 0-26-16,1 0-20 0,-1 2-9 16,4 2-11-16,-3 1-9 0,1 6-3 15,0-1 1-15,0 4-1 0,-5 1-261 0,2 5 131 16,2 1 86-16</inkml:trace>
  <inkml:trace contextRef="#ctx0" brushRef="#br0" timeOffset="9240.7547">27529 1773 347 0,'12'4'-17'0,"4"2"8"0,-2-4 11 0,3 1 1 15,0 0 12-15,2-3 2 0,-1 0 0 16,0-3 5-16,-1 0 10 0,0-1 14 16,-2 0 2-16,-3-3 5 0,-1-1 6 15,-2 3-4-15,-3-3-1 0,0 3 8 0,-2-1-2 16,-4 0-9-16,0 6 1 0,-4-6-7 16,4 6-3-16,-12 0-2 0,12 0-4 0,-18 7-2 15,10-1-3-15,0 4-4 0,-1 1 0 16,3 2-9-16,2 1 3 0,-1 1-7 15,5-4 5-15,3 4-18 0,-1 1-8 0,4-3-7 16,3-1-6-16,1-4-12 0,2 3-7 16,4-5-2-16,0-4-9 0,2 1 4 15,0-6 3-15,1 2 1 0,3-3 5 16,-2-4 3-16,0 2 5 0,-1-1 4 16,-2 1 8-16,0-1 13 0,-3 3 11 0,0-1 7 15,-4-1 5-15,0 4-3 0,-1-2 3 16,-1 2-4-16,-1 1 2 0,1-2-5 15,-8 3 2-15,13 6-5 0,-7 0 6 0,0 1-9 16,-2 1 4-16,4 2-1 0,-2-1-2 16,0 3-1-16,-2-1 0 0,2 0-2 15,1 0 1-15,-3-2-1 0,3-1 2 0,-3-1 4 16,-2-1-1-16,2 0 11 0,-2-3 7 16,0 1 3-16,-2-4 2 0,0 0-19 15,0 0 6-15,19-7-1 0,-13 1-5 0,1-1 2 16,0 1-8-16,-1-2 5 0,0 2 1 15,0 2-4-15,0-2 0 0,-1 0-3 16,2 3-6-16,-3 0 2 0,-4 3 1 16,10-1 0-16,-10 1-1 0,13 6-2 0,-7-3 3 15,0 6-2-15,1-4-4 0,-1 1 7 16,3 2 6-16,-5-5-9 0,2 2 2 16,-2 1 6-16,2-4 3 0,0 2 9 15,-6-4 0-15,12 0-5 0,-12 0 5 0,17-7-5 16,-7 2-3-16,3-2-3 0,0 0-3 15,-1 1 1-15,2-1 2 0,0-2 0 0,-2 6-3 16,1-3-1-16,0 4-1 0,0-1-1 16,-1 6 3-16,6 0-3 0,-2 3 4 15,6 5 0-15,-1-3 1 0,2 3-12 16,-2 0-37-16,3 0-42 0,-4-1-38 0,-3-3-337 16,-2-1 156-16,-4-2 102 0</inkml:trace>
  <inkml:trace contextRef="#ctx0" brushRef="#br0" timeOffset="9662.9003">21429 2852 71 0,'4'1'219'0,"-4"-1"5"16,42-5 5-16,3-3-9 0,46-5-15 16,42-4-16-16,26-6-11 0,65-6-12 0,28 3-13 15,28-2-3-15,11 2-11 0,12 3-6 0,16 2-8 16,4 0-11-16,-10 4-9 0,-8 4-7 15,6-3-11-15,-8 7-6 0,-14 0-7 0,-12 1-2 16,-18 5-5-16,-58-2-3 0,-4 4-3 16,-13 1-7-16,-9-5-4 0,-16 2-3 15,-11-1 0-15,-35 0 4 0,-14-2-4 16,-10 4-5-16,-23-2 1 0,-13 1-2 16,-9-2-4-16,-10 4-5 0,-3-3-9 0,1 2-16 15,-4-1-30-15,-5-6-46 0,-1 1-62 16,-6 2-60-16,-1-8-51 0,-6 1-58 0,-3-2-649 15,-8 1 323-15,-4 1 213 0</inkml:trace>
  <inkml:trace contextRef="#ctx0" brushRef="#br0" timeOffset="10534.454">26634 3432 97 0,'0'0'156'0,"0"0"-2"0,0 0-5 16,6 6-12-16,-6-6 5 0,2 12 12 15,0-3 4-15,0 8 5 0,0 5-7 16,0 9-3-16,0 7 1 0,-2 7-10 16,2 8-10-16,1 0-8 0,-3 2-14 0,2 3-8 15,-2-3-14-15,2 0-7 0,-2-4-6 16,0-5-9-16,0-6-8 0,2-5-4 15,-2-7-4-15,0 1-2 0,0-8 9 0,2-2 12 16,-2-2 4-16,-2-9-8 0,0-7-4 16,2-1-2-16,-9-17-9 0,-1-4-12 15,0-13-2-15,-4-12-4 0,4-5 2 16,-7-21-6-16,0-5-3 0,4 1-5 0,1 1-1 16,6 15 0-16,-1 5-2 0,5 3-3 15,-1 9-4-15,3 0 1 0,5 2-8 16,2 2 2-16,1 5 0 0,2 0-5 0,7 6 1 15,7 0-1-15,2 6-1 0,0 7-1 16,9 1-2-16,-1 7 2 0,-3 5-3 0,-1 2-3 16,0 5 3-16,1 7 1 0,-1-1-1 15,-5 7-4-15,-4 2 3 0,-1 5 1 16,-10-2 0-16,-4 2-2 16,-4-1-8-16,-8 5-13 0,-2 2-19 0,-8 1-19 0,0-3-34 15,-8 4-36-15,1 0-39 0,5-6-37 16,0-1-31-16,2 1-26 0,0-5-557 15,4-3 281-15,3-2 184 0</inkml:trace>
  <inkml:trace contextRef="#ctx0" brushRef="#br0" timeOffset="11427.2143">27074 3829 69 0,'17'0'130'15,"-9"3"-10"-15,2 2-13 0,4 0-9 16,-2 5 0-16,0-3-12 0,4 5-5 0,-6-3-5 16,1 1-11-16,-1-1 4 0,-1-1-4 15,-2-1 6-15,-1 0 3 0,-2 0 7 0,2 0 1 16,-2-3 4-16,0 2-3 16,-2-5-5-16,-2-1-4 0,0 0-7 0,0 0-5 15,0 0-9-15,16-12-3 0,-10 4-9 16,2-5-4-16,3-1-8 0,2-3-2 15,2 0-8-15,1 2-4 0,2 2-1 0,-2 1-2 16,-1 3-7-16,0 3 0 0,-2 0-1 16,-1 6 0-16,4 2 1 0,-2 5-2 15,0 5 3-15,4 0-1 0,-4 4-4 0,1-1 3 16,3 3-2-16,-2-1 1 0,2 0 1 16,0-2 0-16,1 1-1 0,-2-3 1 15,2-4 3-15,-1 2 5 0,-4-4 3 0,1-2 5 16,0-3-3-16,-5-2 1 0,1-3 0 15,-1-1 7-15,-4-5 1 0,1-6-5 16,-9 5 1-16,-1-8-5 0,-5 0 2 0,-4 0-6 16,-5-1-1-16,-7 0-2 0,6 4-3 15,-4-1 1-15,3 3-2 0,2 2-6 16,2-1-17-16,3 3-15 0,-1-1-21 0,4 1-18 16,3 3 0-16,6-1-4 0,2 2 0 15,4-1-2-15,10-1-10 0,0 0 0 16,6-4 1-16,3 1 9 0,3-2 7 0,3-3 5 15,-1-2 9-15,2-2 5 0,2-4 5 16,-3-4 15-16,-1 0 18 0,-4 4 24 16,-6 2 22-16,-3 3 24 0,1 1 21 15,-6 1 11-15,-2 5 0 0,2 1-7 0,-4 1-5 16,-2 1-8-16,0 4-7 0,-2 4 1 16,-4 0-1-16,5 12-1 0,-5-1-4 15,0 8 0-15,0 6 1 0,0 6-3 0,-2 10-2 16,-1 3-4-16,3 2-4 0,-2 7-5 15,2-6-2-15,0-4-6 0,-2-3-2 16,2-6-2-16,-2-1-1 0,2-7 5 0,0 1 9 16,2-5 16-16,-4-4 10 0,2-3 0 15,-2-1-4-15,0-7-7 0,-2-3-10 16,4-4-6-16,0 0-4 0,0 0-6 0,-4-21-8 16,8 6-3-16,2 0-3 0,5-7-6 15,1 2-2-15,3 1-5 0,8-2 2 16,-1 1-3-16,1 5-4 0,0 5 3 15,-2-1 0-15,5 4-3 0,0 1 0 0,-4 4 0 16,2 2-4-16,-3 2 3 0,1 4 0 16,-4 0 0-16,-1 1 3 0,0 1-4 15,-6 1 4-15,-1 3 2 0,-4-1 0 0,-4 0-2 16,-2 1 4-16,-4 1 0 0,-6-1 1 16,-5 0-4-16,-4 1-3 0,0-1 3 0,-3-4-9 15,2 2-21-15,-2-4-22 16,5-1-29-16,1-1-29 0,2-4-38 0,4 0-37 15,10 0-33-15,-6-11-18 0,10 5-543 16,6-3 264-16,8-2 175 0</inkml:trace>
  <inkml:trace contextRef="#ctx0" brushRef="#br0" timeOffset="12129.4085">28793 3771 121 0,'8'-4'192'0,"-6"0"-1"15,-2 0-7-15,0 4-9 0,-17-5-12 16,2 5-4-16,-5 3-8 0,-6 3-6 15,-4 1-9-15,-1 5-10 0,-5 1-13 0,-1 5-10 16,5 1-15-16,5 1-4 0,2-1-11 16,2 2-5-16,5-4-7 0,4 0-6 15,1-2-6-15,4-2-7 0,3-1-2 0,4-2-5 16,2-4-1-16,4 0-3 0,4-5-4 16,4 1-8-16,-2-4 1 0,4-2-6 0,2-2 3 15,0 0-5-15,-1 0 0 16,0 2 0-16,-2-2-5 0,-3 2 0 15,-2 2-3-15,4-3-7 0,-4 4-2 0,0 1 4 16,-8 0-1-16,17 1 0 0,-6 4 1 16,0 3 2-16,1-3-1 0,4 2 0 0,0 1 0 15,1-2-2-15,0 0 2 0,2-1-3 16,0-3 5-16,2 1-1 0,0-3 0 16,3-3 0-16,1-4 2 0,-2-2 0 0,5-9-3 15,-1 0 5-15,1-4-5 0,-2-3 5 16,-2-6-4-16,2-3 3 0,-3-4-4 15,-1-4 2-15,-2-1 0 0,-4-5-1 0,-2 2 2 16,-3 0-2-16,-5 7 11 0,0 5 6 16,-1 3 3-16,-3 4 2 0,0 6 1 15,0 2-3-15,-4 6-4 0,0 5-3 0,-5 5 2 16,7 3-4-16,-14 13 3 0,3 7-2 16,1 0 0-16,3 6-2 0,1 12-3 15,-1 4 4-15,5 5-3 0,2 3 2 16,0 4-3-16,2-1 1 0,0-7-1 0,0-4-2 15,3-1 1-15,-1-2 0 0,-2-8-3 16,1-5 0-16,1-1-1 0,-2-5-3 16,0-6 0-16,0-5-8 0,2-3 5 0,0-6 0 15,-4 0 1-15,13-7-7 0,-5-5 0 16,1 2-4-16,6-7-3 0,-3-2 4 16,4 3-1-16,0-3 3 0,1 2-1 0,0 1 2 15,2 3-2-15,-3 1 4 0,-2 3-3 16,1 3-1-16,0 2 4 0,-5 4 2 15,5 4-3-15,-1 4 1 0,2 3-1 16,-2 3 5-16,3 2 1 0,0 4-3 0,-2-1 4 16,0 1-3-16,0 3 2 0,1 0-2 15,4 0-9-15,-8-4-21 0,3-2-14 16,0-2-20-16,-4-3-24 0,3-3-40 16,0 1-42-16,-4-6-36 0,0-4-514 0,-1-2 246 15,-1-3 162-15</inkml:trace>
  <inkml:trace contextRef="#ctx0" brushRef="#br0" timeOffset="12252.2936">29533 3631 83 0,'0'-6'71'0,"2"0"-31"16,3 0-37-16,-1-1-70 0,5 1 22 15,1-3 16-15</inkml:trace>
  <inkml:trace contextRef="#ctx0" brushRef="#br0" timeOffset="12796.5324">29866 3213 222 0,'2'-7'274'0,"-4"3"-13"0,2 4-21 16,-2-6-27-16,2 6-23 0,0 0-13 0,-13 17-7 16,4-1-2-16,-1 8-9 0,-1 9-8 15,3 1-9-15,0 9-12 0,1 7-15 16,2 4-10-16,5 0-7 0,0 4-8 15,2 0-14-15,3-3-4 0,2-2-7 16,-1-6-9-16,2-7-8 0,1-4-6 0,1-3-3 16,1-5-9-16,0-4-8 0,1-6-3 15,-2-4-9-15,4-7-2 0,-2-1-8 16,1-1-5-16,2-7-5 0,-2-3-7 16,1 0-13-16,-2-4-4 0,2-2 2 0,-4 3 5 15,0-1 0-15,1 1 4 0,-4 1-2 0,1 2 4 16,-4-1 3-16,3 2 1 0,-1 0-1 15,-2 2 4-15,-4 2-2 0,13 6 2 16,-6-1 4-16,-1 4 3 0,4-1-1 16,1 6 2-16,0-3-1 0,3 3 1 0,1-1 3 15,2-1 0-15,2-1 3 0,0-1-3 16,0-3 2-16,0-1-1 0,0-4-5 0,0 0 2 16,3-4 4-16,-2-4 1 0,4 1-8 15,-3-3-2-15,-1-3-3 0,-4-2-4 16,-4 1 2-16,0 3 1 0,-2-3 3 15,-2 2-6-15,1 1 5 0,-3 0 2 0,0 5-1 16,1-5-5-16,0 6 6 0,-1-2 2 16,0 4 1-16,2 1 2 0,-8 0 0 15,22 6-2-15,-12 0 4 0,5 1-3 0,-2 0 4 16,-2 1-3-16,1 2 5 0,0 2 0 16,-2-3 1-16,0 2 2 0,-4 2 0 15,-2-5-2-15,-2 2 2 0,-2 0-5 0,0-3-18 16,-4 1-27-16,-2-1-45 0,-2 1-40 15,-4-4-53-15,0-2-596 0,-2-2 265 16,-4-4 176-16</inkml:trace>
  <inkml:trace contextRef="#ctx0" brushRef="#br0" timeOffset="12928.1294">30109 3684 64 0,'-23'-23'118'0,"3"4"6"16,6 4 3-16,-1 0-2 0,5 1-6 15,1 4-10-15,2-2-12 0,1 0-17 16,4 2-18-16,4-2-29 0,2 4-36 15,5-5-32-15,4 5-42 0,4-4-244 0,4 0 109 16,4 1 72-16</inkml:trace>
  <inkml:trace contextRef="#ctx0" brushRef="#br0" timeOffset="13327.0865">30619 3269 88 0,'8'-2'169'0,"-1"2"11"15,-7 0 5-15,6 11 3 0,-1-1-5 16,-3 4-9-16,2 5-7 0,0 8-2 0,1 9-5 15,-3 3-11-15,4 3-9 0,-2 9-15 16,0 3-11-16,0 3-10 0,0-2-11 16,-4 1-12-16,0-3-16 0,2-10-13 15,-2 0-7-15,0-4-9 0,0-9-7 0,0-3-3 16,0-5-6-16,-2-5-9 0,0-4-9 16,2-3-2-16,-2-7-6 0,2-3-2 0,0 0-4 15,0 0-4-15,6-22-9 0,4 9 0 16,-4-2-5-16,4-2 1 0,3 3 3 15,-2-4 0-15,1 3 5 0,1 4 2 16,2-1 0-16,0 4-1 0,-1 1 22 16,4 1-3-16,-6 4 2 0,3 4 2 0,2 0-3 15,-2 4 1-15,-1-1 1 0,2 3-1 16,-4 4 2-16,1-4 3 0,-3 3 1 16,1-1-1-16,0 2 4 0,-3-2 2 0,-2-3 1 15,0 4 4-15,0-5 4 0,2 1 2 16,-4-1-2-16,0-3-6 0,-2 2 2 15,-2-5-3-15,0 0-18 0,0 0-13 0,0 0-19 16,-12-14-23-16,6 7-33 0,0-3-38 16,-2-4-43-16,2 1-559 0,0-3 249 15,-1-1 164-15</inkml:trace>
  <inkml:trace contextRef="#ctx0" brushRef="#br0" timeOffset="13593.2021">31231 3663 89 0,'6'-4'235'0,"-6"4"-12"0,6-6-21 0,-1 5-16 15,-3-3-5-15,-2 4-11 0,0 0-11 16,0 0-13-16,0 0-19 0,0 0-6 16,-21 5-11-16,6 5-6 0,-2 0-3 0,-2 5-4 15,2-1-8-15,2 2-3 0,3 4-1 16,3-1-2-16,0 1-8 0,7-2-3 0,4 0-6 15,5 1-5-15,8 1-7 16,8 1-2-16,7-4-6 0,4-2-18 0,4-4-38 16,1-1-41-16,13-2-34 0,1-3-52 15,2-2-72-15,-9 0-661 0,-4-3 296 0,-10-4 195 16</inkml:trace>
  <inkml:trace contextRef="#ctx0" brushRef="#br0" timeOffset="14652.887">27480 4970 122 0,'-2'-6'207'15,"2"2"-15"-15,0 4-18 0,-2-7-17 0,2 7-10 16,0 0 6-16,0 0-6 0,2 19-9 16,2-5-12-16,0 4-7 0,3 6-10 15,-5 0-10-15,4 1-8 0,-2 1-10 16,-2 1-4-16,3 0-14 0,-5-3-1 0,2-2-6 16,0-3-4-16,1-3-8 0,-3 2 6 15,2-7 3-15,-2 0 4 0,2-3-8 0,2-2 3 16,-4-6-8-16,0 0-4 15,10-17-5-15,-2 3-4 0,4-5-2 0,0-1-2 16,-1-1-4-16,3-4-5 0,4 0 1 16,-4 0-2-16,2 4-4 0,-2 2 2 0,-2 2-7 15,1 2 1-15,0 2 2 0,-4 1-5 16,1 5 1-16,0-1-3 0,2 4 2 16,-2 3-2-16,2 3 3 0,3 4 2 15,0 5 3-15,0 2-5 0,-1 2 2 0,4 4-2 16,-4-1 0-16,0 3 1 0,0-1-2 15,-1-3-1-15,-1-1-3 0,-1 1 6 16,-2-6-2-16,-1 0 1 0,0 0 3 0,-2-3 0 16,2-2 1-16,-2-3 0 0,2-3-1 15,-8 0 0-15,17-11-2 0,-7-1-2 16,3-1-1-16,2-4 0 0,-1-3 0 0,6-2-1 16,1 0-5-16,-2 1 5 0,-2 3 0 15,2 3-2-15,-2-2-1 0,-3 5-6 16,0 0 5-16,-2 1-2 0,-1 6 0 0,-1 2 2 15,1 3 0-15,0 3-2 0,-1 5 4 16,2 0 2-16,0 4-2 0,-2 0 0 16,2 3 0-16,3 2 1 0,-2 1-2 0,2-3 0 15,-1 0 1-15,2 0 0 0,-2-3 0 16,3-1-2-16,0-3 2 0,2-2 0 16,1-3 0-16,-2 0-1 0,4-6 0 15,1 1-1-15,0-5-2 0,0-4 1 0,1 3 0 16,-1-4-5-16,-4-1 2 0,2 2-1 15,-3-1-1-15,-4 3 3 0,-2-1 0 0,-1 2-4 16,2 3 0-16,-4-1-1 0,-3 0-2 16,2 6 2-16,-2 0 0 0,-6 0 1 15,14 10 0-15,-4-1 4 0,0 1-4 16,3 2 5-16,2-1 0 0,2 0 2 0,2 3 0 16,2-4 0-16,1 3 1 0,3-2-4 15,-2-4 5-15,2-2 3 0,3-3-3 16,-5-2 2-16,-2-1-2 0,0-5 1 15,1-1 0-15,-4-4 4 0,0-3 7 0,-6 1 5 16,-3-1 2-16,-3-3-2 0,-8-2-4 16,-6 0-3-16,-7-2 2 0,-9 0-2 0,-10-1-3 15,-3 0-4-15,-5 4 1 0,-1 4-1 16,5 2-9-16,0 3-13 0,4 3-18 16,2 0-21-16,5 3-34 0,3 3-27 15,5 2-35-15,2 3-15 0,4 3-37 0,5 4-27 16,8-3-540-16,6 4 263 0,7 0 172 15</inkml:trace>
  <inkml:trace contextRef="#ctx0" brushRef="#br0" timeOffset="15406.4294">29523 5044 191 0,'-2'-3'219'15,"2"3"-9"-15,-19-6-13 0,3 2-9 16,-2 2-14-16,-4 2-10 0,-5 5-10 0,-1-3-16 15,-2 6-12-15,-1 4-12 0,1 3-12 16,6 4-13-16,0 0-6 0,5-2-9 16,4 2-9-16,4-3-6 0,7 4-5 15,2-4-4-15,4-3-8 0,2 0-2 0,7-5-5 16,4-1-1-16,2-4-7 0,-1-3 0 16,8-5-3-16,-1-2 0 0,3-5 0 15,4-2 0-15,-4-5-1 0,4-11 3 0,0 0 2 16,-1-4 0-16,-1-4-2 0,8-16-4 15,-11 7 0-15,-3 3-1 0,-3-2 1 16,-4 1 6-16,-7 7 6 0,1 1 5 0,-5 9 1 16,-2 1 2-16,-2 4-6 0,-2 6-3 15,-2 3-1-15,-3 5-5 0,-1 5-1 16,-1 7-2-16,-4 3-1 0,3 2-8 16,2 6 2-16,-1 7 0 0,2 4-3 0,3-1 1 15,4 4-1-15,2 2-2 0,7 3-3 16,4 2-1-16,3 1-1 0,8-1-1 15,3-1-4-15,5-4-3 0,2-2-6 0,2-6-3 16,-5-5 1-16,4-2-3 0,-1-5-3 16,-2-3-3-16,-3-1 0 0,1-6-1 15,-8-2 1-15,2 0 3 0,-5-3-1 0,0-1 2 16,-4-2 2-16,-3-1 1 0,-2-3-1 16,-4 1 1-16,-4 3 3 0,0 1-2 15,-2 0 4-15,-2-1 0 0,-2 4 1 0,0-1-1 16,4 5 1-16,-12 0-1 0,12 0 0 15,0 0 0-15,-8 12 3 0,10-6 1 16,0 4 0-16,4-2 2 0,4-1 2 0,2 0-1 16,5-1 0-16,0 0 2 0,4-4-1 15,0-1 0-15,4-2 5 0,1-3-4 16,3-4 0-16,1-2 5 0,2-7 6 0,-2-3-3 16,3-7 4-16,-3-2 2 0,2-3 2 15,-3-4-1-15,5-15-2 0,-4-5-1 16,-3-1-3-16,-7 1 2 0,-6 12 5 0,-4 1 14 15,0 9 7-15,-4 5 10 0,0 4 0 16,-2 3 2-16,-2 4-6 0,0 8 3 16,-2 5 1-16,0 5 7 0,0 0 4 0,-10 19 0 15,4-2 4-15,0 6-5 0,-2 6-9 16,2 7-3-16,0 2-4 0,0 9-1 16,-2 3-14-16,3 0-24 0,-1-3-35 15,1-3-42-15,3-4-45 0,0 0-55 0,-2-4-62 16,4-5-56-16,-4-4-860 0,4-7 391 15,2-3 258-15</inkml:trace>
  <inkml:trace contextRef="#ctx0" brushRef="#br0" timeOffset="16303.2135">25075 6890 123 0,'-10'13'224'16,"4"1"-12"-16,-1 9-2 0,-3 7-11 15,-1 4-7-15,0 12-12 0,1 1-15 16,0 3-14-16,-2 2-12 0,6-2-12 15,0-3-11-15,0-5-12 0,0-4-6 0,1-3-6 16,1-5-9-16,0-4-3 0,2-1 10 16,-3-10-4-16,1-5-8 0,-4-6-9 0,1-6-8 15,-3-8-7-15,-3-5-4 0,0-12-6 16,1-5-4-16,-1-14-5 0,2-7-4 16,3-23-5-16,4-6-4 0,4-4-4 15,8 0-2-15,5 2 4 0,4 6-3 0,1 6-4 16,10 5-1-16,0 9 0 0,-1 11-5 15,-1 13 1-15,1 4 0 0,1 7-4 0,4 7 2 16,-3 5 3-16,1 6 6 0,-2 5-2 16,1 5-3-16,1 9 3 0,-5 3 3 0,-2 4-1 15,-3 5 6-15,-8 4-4 16,-6 5 1-16,-6-1 2 0,-6 5 0 16,-6 6 3-16,-10-1-1 0,-10 13-10 0,-7-3-4 15,-6-5-6-15,1-5-12 0,4-10-27 0,7-7-28 16,6-6-32-16,8-8-44 0,1 0-42 15,10-3-39-15,4-6-24 0,6-2-630 16,-2-2 298-16,18-10 196 0</inkml:trace>
  <inkml:trace contextRef="#ctx0" brushRef="#br0" timeOffset="16533.2533">25952 6553 22 0,'-7'-4'222'0,"-7"4"3"0,-4 4-3 15,-4 3-3-15,-10 6-10 0,-9 6-6 0,-13 18-8 16,1 7-10-16,2 5-12 0,3 8-14 16,7 2-16-16,7 3-7 0,8 1-12 15,12-9-3-15,8-5-14 0,8-6-7 16,8 5-9-16,7-2-16 0,15 9-4 16,6-4-4-16,8-7-10 0,5-6-21 0,-2-13-25 15,-5-6-41-15,5-5-48 0,-7-7-50 0,0-2-52 16,1-6-67-16,-1-5-607 0,-6-4 290 15,3-3 192-15</inkml:trace>
  <inkml:trace contextRef="#ctx0" brushRef="#br0" timeOffset="16956.5389">26638 6811 77 0,'-20'8'253'0,"12"2"-13"0,0 5-12 16,-3 2-8-16,0 6-11 0,1 8-14 16,-1-1-12-16,1 4-12 0,2 0-19 15,-2 3-12-15,2-1-10 0,0-1-7 0,2-1-13 16,0-7-12-16,-1-3-8 16,2-1-10-16,3-3-4 0,-2-3-2 0,2-2-2 15,0-4-2-15,0-4-8 0,-2-7-2 16,4 0-12-16,0 0-1 0,-4-24-7 0,1 7-3 15,3-6-5-15,0-8-5 0,3-9 1 16,-1-2-4-16,0-3-1 0,4-4-5 16,-2 5 0-16,2 2-4 0,-1 6-3 0,2 3-3 15,-3 4 3-15,0 4-7 0,0 6 0 16,0 4 3-16,0 3 3 0,2 9-6 16,4 3 7-16,-10 0-7 0,14 15 2 0,-3-2-4 15,-3 6 4-15,3 6-3 0,-3 8 5 16,3-1-3-16,-5 4-9 0,2 0-12 15,-4 2-15-15,2-1-24 0,-2-6-30 0,-4 1-29 16,0-2-30-16,2-1-26 0,-4-1-38 16,2-3-30-16,0-1-615 0,-4-5 290 15,0-3 191-15</inkml:trace>
  <inkml:trace contextRef="#ctx0" brushRef="#br0" timeOffset="17116.0371">26405 7260 62 0,'-3'-7'183'0,"3"-4"-7"16,3 4-13-16,2-3-17 0,5-2-15 16,2 2-12-16,8-2-14 0,-1-1-12 0,4-1-14 15,4-1-31-15,5 2-26 0,2-2-40 16,-3 1-40-16,1-3-34 0,2 2-303 16,-2-4 135-16,6-1 88 0</inkml:trace>
  <inkml:trace contextRef="#ctx0" brushRef="#br0" timeOffset="17332.5291">27125 6648 35 0,'4'-14'153'0,"0"-3"17"0,-2 9 10 0,0-1 14 16,-2 1-5-16,0 2-8 0,0 6-21 15,0 0-11-15,0 0 2 0,0 0-8 16,0 0-8-16,-8 30-5 0,6-11-5 16,0 7-6-16,0 7-8 0,-2 5-10 15,4 2-10-15,-3 4-7 0,1 1-8 0,2 9-8 16,0-1-5-16,0 1-9 0,-2-7-13 15,4-1-21-15,-2-2-23 0,0-3-31 0,2-3-26 16,-2-4-38-16,3-6-35 0,-3-1-26 16,4-7-12-16,-2-4-22 0,2-3-512 15,0-6 240-15,2-1 158 0</inkml:trace>
  <inkml:trace contextRef="#ctx0" brushRef="#br0" timeOffset="17915.1224">27472 6847 10 0,'0'0'187'0,"2"-5"-10"0,-2 5-9 15,0 0-10-15,2 14 1 0,-2-4-12 0,0 1-9 16,0 2-8-16,0 4-13 16,-2 3-9-16,4-2-9 0,-4 3-9 0,2 2-12 15,0-1-5-15,0 2-8 0,0-3-6 0,0-2-5 16,0 0-5-16,-2-2-5 0,4-4-5 15,-2 1-2-15,-2-3 0 0,2-1-5 16,0-5-1-16,0-1-6 0,0-4-2 0,0 0-4 16,0 0-2-16,0 0-1 0,-6-26-3 15,3 11 1-15,3-5-6 0,0 1 3 16,0-2-2-16,3-5 0 0,-1 1 1 0,0 0 0 16,4 2-1-16,0 0-1 0,3 0 0 15,1 3 1-15,3-1 1 0,2 0-4 16,-1 3 0-16,2 1-1 0,0 2-1 0,1 3 0 15,0-1-1-15,-2 6-2 0,-3-1-1 16,2 2-1-16,-4 3 4 0,-2 3-3 16,-8 0 0-16,11 5 1 0,-9 2 3 0,-2 2 0 15,-2 1-1-15,-2 4-1 0,-1-1 6 16,-3 3 4-16,2-1 7 0,-2 1-2 16,-2-1 0-16,4 1-1 0,2 0 0 15,0-1 2-15,4 0 3 0,0-1 1 16,4 3 2-16,2-5 1 0,4 6-3 0,0 0 0 15,0-4-1-15,3 4 1 0,2-3 1 16,0 2 2-16,-3 0 6 0,1 1 4 16,0-3 3-16,-5 0 2 0,0 0 12 0,-1-2 6 15,0 3-2-15,-5-1-8 0,-4-1-2 16,-1 3-4-16,-3-2-9 0,-3 1-2 0,-5-2 1 16,-2 2-5-16,-2-5-17 0,-5 0-17 15,-3-3-32-15,-4-2-38 0,1-2-41 16,-1-4-41-16,2-2-42 0,1-4-52 15,2-4-643-15,2-7 305 0,-1-4 201 0</inkml:trace>
  <inkml:trace contextRef="#ctx0" brushRef="#br0" timeOffset="18192.7703">27614 6170 102 0,'14'-4'199'16,"2"5"-4"-16,0 5-8 0,1 5-7 15,4 2-10-15,4 4-11 0,7 8-8 0,0 5-10 16,11 14-8-16,1 6-9 0,-6 3-3 16,-3 6-7-16,0 4-8 0,-3 2-8 0,-10 4-7 15,-2-2-3-15,-10-8-6 0,-6-4-13 16,-1-2 0-16,-8 0-2 0,-3-2-2 16,-4-1-6-16,-4-4-1 0,-2-1-5 15,-4-5-6-15,-3 0-4 0,-1-5-3 0,-1-2-3 16,6-10-5-16,0 0-14 0,3-4-22 15,4-5-35-15,2-3-45 0,-2-3-36 0,6-5-39 16,2-3-54-16,6 0-630 0,0-12 286 16,2 0 190-16</inkml:trace>
  <inkml:trace contextRef="#ctx0" brushRef="#br0" timeOffset="18352.4582">28382 7038 46 0,'15'-4'165'0,"2"-5"-18"16,-1 1-16-16,8 1-17 0,-3 1-17 15,0-1-35-15,-2 1-39 0,1 1-45 0,-4 1-238 16,-4 1 88-16,0 2 59 0</inkml:trace>
  <inkml:trace contextRef="#ctx0" brushRef="#br0" timeOffset="18489.4622">28363 7242 164 0,'-6'12'215'0,"6"-3"4"16,2 0-1-16,2-4-16 0,6-3-18 0,3 1-18 16,6-3-17-16,2 0-20 0,5-3-39 15,4-2-50-15,-3-3-61 0,7-2-67 16,-2-4-71-16,-1 0-354 0,-1-4 174 16,0-1 115-16</inkml:trace>
  <inkml:trace contextRef="#ctx0" brushRef="#br0" timeOffset="18908.146">29262 6792 81 0,'-8'18'290'0,"2"-6"-1"16,-1 2-16-16,3 6-18 0,-5 1-19 0,3 4-13 15,0 1-14-15,2 5-16 0,-3 2-21 16,1 0-19-16,2-2-15 0,0-2-17 0,0-1-12 15,1 1-11-15,-2-5-5 0,3-4-7 16,0 0-22-16,0-2-1 0,0-7-12 16,-2-2-7-16,2-4-4 0,-4-5-7 15,6 0-3-15,-15-20-7 0,6 1-2 0,1-6-2 16,-1-9-3-16,1-6-4 0,2-8-4 16,-1-4 0-16,5 7 0 0,4-6-5 15,5 3 4-15,1 0-5 0,3 5-3 16,5 3 3-16,4 1-2 0,-2 11 2 0,8 1-5 15,-1 4 5-15,1 4 3 0,2 5-6 16,-1 4 1-16,-1 4 1 0,-4 4-3 0,0 4 2 16,-3 0 2-16,-2 5 4 0,-4 0 5 15,-5 5 1-15,-4 4 1 0,-6-1-5 16,-4 0 3-16,-7 2 0 0,-6 6-2 0,-4-2-1 16,-5 2-3-16,-1-4-7 0,-7 2-21 15,4-4-24-15,-2-4-40 0,5 0-45 16,3-2-46-16,7-4-52 0,0-5-747 0,8 1 332 15,5-6 219-15</inkml:trace>
  <inkml:trace contextRef="#ctx0" brushRef="#br0" timeOffset="19165.6044">29923 6403 6 0,'0'0'276'15,"-21"0"1"-15,3 3-6 0,-4 7-8 16,-10 5-12-16,-7 8-15 0,-13 13-14 0,1 10-21 16,4 3-5-16,3 8-11 0,6 3-26 15,4 1-6-15,7-2-13 0,11-8 7 16,6-6-10-16,6-6-16 0,6 1-10 0,2-3-6 16,4-2-13-16,10-2-11 0,-2-3-14 15,8-3-23-15,1-2-47 0,3-9-56 16,1-3-55-16,-1-4-66 0,0-3-66 0,-4-6-822 15,6-3 363-15,-2-5 240 0</inkml:trace>
  <inkml:trace contextRef="#ctx0" brushRef="#br0" timeOffset="19790.858">30310 6782 213 0,'0'0'283'0,"-22"7"-16"16,14 2-18-16,-2 4-16 0,2 1-15 0,-5 5-17 15,4 4-15-15,-1 0-16 0,1 2-15 16,-1 0-15-16,2-1-11 0,-4 1-13 16,6-1-9-16,-2-2-14 0,2-1-11 15,-1-3-8-15,3-4-10 0,-1 0-8 0,1-5-10 16,0-1-13-16,2-3-5 0,2-5-5 15,0 0-4-15,-8-13-1 0,5-1-3 0,1-1 4 16,2-6-7-16,-2-6-2 0,2-4-3 16,2-8 0-16,0-1-1 0,5-2-2 15,-1 1 1-15,2 0 1 0,1 5-5 16,4 0-1-16,-1 4 1 16,2 2-1-16,2 3 0 0,1 4 0 0,-2 4 0 0,0 1-2 15,-3 7 0-15,4 2-3 0,-4 3 2 16,-2 4 2-16,1 2-3 0,-2 2 5 0,-5 2-5 15,0 3-2-15,-4 2 4 0,-2-1-2 16,0 3 1-16,-5 3-1 0,1-3 2 16,-3 3 2-16,1-3-1 0,0 3 0 15,2-1 1-15,-4-1 1 0,4 1 0 0,2-2 0 16,0 1 1-16,4-1 0 0,0 3 1 16,4-1 1-16,4 2 0 0,4 1 2 15,2 1-1-15,3-1 0 0,2 1-1 0,2 3 2 16,3-3-3-16,1 2-1 0,-4 0 1 15,0-2 0-15,-3-2 2 0,0 3 3 16,-3-3 2-16,-2-2 9 0,-3 1 8 0,-1-1 7 16,-3-1 10-16,-4-2-12 0,-4 1-3 15,-6-1 1-15,-1-2 2 0,-5-1-9 16,-6-2-2-16,2 1-4 0,-6-5 2 16,3 1-11-16,-3-2-10 0,2-2-10 0,0 1-28 15,1-3-32-15,2-2-30 0,0-3-35 16,1 2-38-16,6-2-34 0,0 0-35 0,3-1-665 15,3-2 309-15,4 2 204 0</inkml:trace>
  <inkml:trace contextRef="#ctx0" brushRef="#br0" timeOffset="20090.9935">30696 6454 182 0,'2'-6'298'0,"2"2"-18"16,-2 1-27-16,-2 3-25 0,0 0-11 16,0 0 5-16,0 0-4 0,4 19-14 15,-4-4-14-15,0 6-15 0,0 5-3 0,0 5-6 16,2 1-9-16,-4 8-2 0,2 2-14 16,0 2-18-16,0 2-10 0,0 0-9 0,0-2-11 15,0 1 3-15,0-1-8 0,0-1-10 16,0 0-7-16,2-4-5 0,-2-3-17 15,2-3-21-15,0-2-26 0,0-6-31 16,-2-1-35-16,2-3-33 0,1-2-42 0,-1-3-41 16,0-3-48-16,2-2-43 0,-1-5-25 15,3 0-679-15,-2-2 332 0,2-4 219 0</inkml:trace>
  <inkml:trace contextRef="#ctx0" brushRef="#br0" timeOffset="20499.0311">31085 7229 84 0,'-3'12'262'16,"-1"1"-11"-16,2 0-19 0,0 2-10 16,2-1-15-16,-2-1-17 0,0-1-7 15,0-1-11-15,2 0-12 0,-2 1-12 0,2-4-8 16,-2 1-9-16,2-3-8 0,0-1-5 15,0-5-9-15,0 0-11 0,0 0-10 16,0 0-3-16,14-22-12 0,-5 4-8 0,-2-4-4 16,1-3-9-16,2-10-2 0,5-7-8 15,0-3 0-15,-2-5-10 0,8-14-1 16,-4 7 4-16,-3 9-12 0,0 6-7 16,-2 6 0-16,-2 3 6 0,-1 6-8 0,-1 4 0 15,1 1-3-15,-2 5-1 0,-3 4-9 16,0 3 6-16,2 6 6 0,-2 4-1 15,-4 0 0-15,10 14-1 0,-2-1-2 0,-4 2 1 16,0 4-1-16,0 5-3 0,0 1 4 16,0 4-6-16,-2 0-10 0,3-1-8 0,-3 3-20 15,0-2-24-15,0-2-28 0,-2 0-30 16,0-4-36-16,0 1-34 0,-2-3-41 16,2-3-29-16,-4 0-622 0,2-3 298 15,-3-4 198-15</inkml:trace>
  <inkml:trace contextRef="#ctx0" brushRef="#br0" timeOffset="20654.1057">31216 7149 170 0,'-5'-6'183'15,"1"1"-1"-15,2-3-11 0,4 2-14 16,0-1-17-16,5-1-12 0,2-1-17 0,1 1-13 16,3-3-20-16,2-1-35 0,0 2-33 15,3-5-39-15,4 0-54 0,-1-4-50 16,-2 0-284-16,0-4 141 0,-2-2 94 15</inkml:trace>
  <inkml:trace contextRef="#ctx0" brushRef="#br0" timeOffset="20898.8442">31510 6384 134 0,'0'-5'204'0,"0"-1"-17"0,0 6-22 15,0-7-15-15,0 7-2 0,0 0-1 16,18 19-5-16,-10-6-10 0,2 6-6 15,1 5-1-15,1 4-4 0,1 5-4 0,0 4-6 16,-3 9-8-16,2 0-9 0,-2 4-9 16,-2-1-8-16,-6-6-6 0,0 1-9 0,-2-2-3 15,0-4-4-15,-6 3-7 0,0-5-2 16,-4-4-7-16,-4 0-4 0,2-3-17 16,-1-4-22-16,2-4-36 0,1-2-35 15,1-2-47-15,1-3-48 0,2-3-57 0,2-3-509 16,-1-5 250-16,5-2 166 0</inkml:trace>
  <inkml:trace contextRef="#ctx0" brushRef="#br0" timeOffset="21071.7904">31978 6932 17 0,'7'-10'226'16,"-3"1"-22"-16,2-2-23 0,-2 1-16 15,0-1-18-15,0 2-20 0,1-3-36 16,-2 0-41-16,-1 2-62 0,-2-3-75 0,0 1-291 16,-2-1 129-16,-4-2 85 0</inkml:trace>
  <inkml:trace contextRef="#ctx0" brushRef="#br0" timeOffset="21619.2535">32342 6467 153 0,'-4'-6'259'15,"2"5"-7"-15,2 1-19 0,-6 0-19 0,2 6-12 16,-4 5-11-16,0 4-10 0,0 6-8 16,2 4-12-16,-5 7-12 0,0 4-13 15,1 5-13-15,1 4-9 0,-1 5-12 0,2-3-10 16,-4 2-9-16,6-8-9 0,-2-2-10 16,4-2-5-16,-2-8-7 0,1-3-7 15,3-1-6-15,-2-6-10 0,1-4-8 0,1-5-1 16,0-4-14-16,0-5 1 0,2-1-1 15,-4-12-4-15,0-2 2 0,2-5-3 16,0-11 0-16,2-2 0 0,-3-5-1 0,6-8-2 16,-1-5 1-16,2 0-2 0,4-2-1 15,1 1 2-15,4 5-1 0,1 4 0 0,4 2 1 16,-4 10-2-16,5 1 1 16,3 6-3-16,-2 2 2 0,0 5 2 0,0 5 2 15,2 4-7-15,-1 3 3 0,-1 7 2 0,-2-2-5 16,-1 5 3-16,-2 3 3 0,-2 1-1 15,-3-1 2-15,-2 3 2 0,-5-3-1 16,-6 1 0-16,-3 1-1 0,-4 1 0 16,-5-3-5-16,-4 3-13 0,-2-5-24 0,-1 3-27 15,4-5-34-15,-1 1-34 0,3-2-30 0,2 2-4 16,2-4-24-16,2-1-25 0,2-1-481 16,8 0 238-16,0 0 158 0</inkml:trace>
  <inkml:trace contextRef="#ctx0" brushRef="#br0" timeOffset="21853.9191">32882 6273 4 0,'4'-6'240'0,"-2"0"-7"0,-2 1-11 16,0 2-12-16,0 3-14 0,-13-3-7 16,13 3-8-16,-25 10-5 0,4 3-2 0,2 2-7 15,-6 6-10-15,4 4-10 0,-1 4-11 16,1 6-9-16,6 6 3 0,5-3-15 15,3 0-8-15,7 6-7 0,3 0-17 16,7 6 0-16,14 12-8 0,2-4-6 0,7-3-17 16,5-6-22-16,4-8-35 0,-2-8-55 15,-3-10-62-15,5-5-70 0,-7-4-92 16,1-3-648-16,-4-4 317 0,-2-3 209 0</inkml:trace>
  <inkml:trace contextRef="#ctx0" brushRef="#br0" timeOffset="23063.4112">33189 6945 38 0,'6'-2'135'0,"-6"2"0"15,0 0-1-15,0 0 2 0,0 0-4 16,11-5-2-16,-9-1-11 0,4-2-4 16,3-5-3-16,-1-1-6 0,2-2-6 15,2-5-7-15,-2-1-1 0,2 0-8 0,3-5-5 16,0-1-9-16,0-1-4 0,-1-1-1 15,2 0-3-15,0-1-6 0,0 4-1 16,-2-1-7-16,-3 6-1 0,-1 3-3 0,1 0-2 16,-2 4-10-16,-1 1 0 0,-2 3-7 15,2 2-5-15,-3 1-2 0,2 8 2 16,-7 0 4-16,8 10 4 0,-2 3-1 0,-4 6 0 16,2 6-3-16,1 2-3 0,-1 2-3 15,-2 4 1-15,0 3-2 0,0 5 0 16,2-5-10-16,-4 2-19 0,2-5-26 15,-2-4-32-15,3-1-36 0,-3 0-32 0,-3-4-33 16,1-4-33-16,-4-3-453 0,2-2 223 16,-5-1 148-16</inkml:trace>
  <inkml:trace contextRef="#ctx0" brushRef="#br0" timeOffset="23226.4205">33189 6742 75 0,'4'-8'137'0,"2"1"-12"0,5-2-8 16,2 2-11-16,3-1-15 0,6 1-13 0,3-1-19 16,1-1-20-16,4 2-27 15,1-4-26-15,1 0-28 0,0-4-29 0,2-1-172 16,-7-5 83-16,1 1 54 0</inkml:trace>
  <inkml:trace contextRef="#ctx0" brushRef="#br0" timeOffset="23414.8357">33699 6303 65 0,'4'-19'105'16,"3"4"6"-16,-5 7 14 0,0 0 20 15,2 2 3-15,-2 0-9 0,0 1-9 16,-2 5-5-16,0 0 9 0,0 0 4 0,15 14-1 16,-8-1-7-16,3 6-15 0,0 4-9 15,3 6 1-15,2 5-1 0,2 7-6 16,2 0 1-16,-4 3-9 0,-5 1-10 16,-4-3-7-16,-4 0-5 0,-4-2-8 0,-2 0-14 15,-2-1-26-15,-10 1-33 0,-4-3-40 16,-3-2-49-16,-5-3-33 0,-4-3-57 0,-7-6-570 15,-1-2 259-15,-9-4 170 0</inkml:trace>
  <inkml:trace contextRef="#ctx0" brushRef="#br0" timeOffset="23978.5339">29614 7385 57 0,'0'0'139'0,"4"4"5"0,-4-4-1 16,6 2 3-16,-6-2-1 0,0 0-5 0,5 6-1 15,-5-6 2-15,6 3 2 0,-6-3 2 16,15 3-4-16,-1-2-2 0,8-1-8 15,14 0-3-15,13-1-2 0,42-3-3 16,14 0-4-16,33 1-6 0,12 2-7 16,15-2-7-16,13 0-10 0,15 1-8 0,9-2-10 15,51 1-4-15,-52-1-9 0,2-2-5 16,-4 1-5-16,-2 1-3 0,-2 2-7 16,-7 2 1-16,-10-2-6 0,-11 0-2 0,-15 2-3 15,-10 4-1-15,-36-2-2 0,-9-2 1 16,-20 0-6-16,-16 0 3 0,-13-2-8 0,-3 2 0 15,-7 0 3-15,-6 0-5 0,0 0-1 16,-7 0-4-16,-1 0-7 0,-6 0-13 0,2 0-14 16,-6-2-20-16,1 0-31 0,-5 0-44 15,2 0-39-15,-4-2-35 0,0 3-46 16,-6-5-682-16,0 0 314 0,-4-2 207 16</inkml:trace>
  <inkml:trace contextRef="#ctx0" brushRef="#br0" timeOffset="24640.7971">30448 7789 84 0,'-2'-6'255'0,"2"6"3"0,0 0-8 15,0 0-15-15,-2 20-13 0,2-7-14 16,0 3-17-16,2 6-9 0,0 5-20 16,-2-1-8-16,4 5-13 0,-4-1-16 0,2 3-16 15,0 2-5-15,0 4-11 0,0-7-10 16,0 1-6-16,-2-3-10 0,0 1-4 16,2-4-17-16,-2-5-2 0,0 0-8 0,0-3-6 15,0-3-4-15,-2-2-6 0,0-7 1 16,-4-1-8-16,0-6 1 0,6 0-1 15,-19-16-2-15,8-2 1 0,-4-8-3 0,1-10-1 16,-4-5-1-16,4-5-1 0,1-1 1 16,2-3-1-16,5 0 0 0,2 9 5 0,4 0-1 15,4 4-3-15,5 1-1 0,1 3-2 16,7 5 0-16,3 1 2 16,2 6 2-16,4 3 5 0,-3 9 1 0,1 2-7 15,-2 4 1-15,2 6 7 0,-5 0 0 16,2 5-4-16,-4 2 4 0,-3 1 0 0,-2 2 1 15,-6 0 3-15,-4 3 5 0,-4 1-12 16,-4-3 7-16,-8 4-8 0,-2 0-2 16,-5-4 4-16,-7 4 0 0,0-3-1 0,-1-3-18 15,-1 1-9-15,5-5-15 0,4-1-22 16,3-1-34-16,2-3-33 0,5 0-32 0,5-2-28 16,2-1-14-16,4 0-17 0,0 0-7 15,23-9-11-15,-3 3-530 0,2-1 257 16,6-3 171-16</inkml:trace>
  <inkml:trace contextRef="#ctx0" brushRef="#br0" timeOffset="24858.048">30797 7806 575 0,'36'-13'9'0,"-9"3"31"0,-3 5 29 16,-8-3 21-16,-2 2 27 0,-2 3 20 0,-4 0 13 15,1 2 10-15,-5-1-3 0,-4 2 1 16,0 0 3-16,0 0 6 0,-23 15-3 16,9-5-1-16,-4 1-10 0,2 4-14 15,-2 4-8-15,1 0-15 0,3 11-2 16,1-2-15-16,2 0-5 0,5-1-10 0,4 1-9 15,4 1-9-15,4 0 5 0,5 2-10 16,8-1-4-16,4-4-18 0,7 3-22 0,4-3-28 16,2-3-33-16,3-3-39 0,4-5-37 15,-5-2-42-15,4-3-40 0,1-2-29 16,1-6-20-16,-1 1-609 0,1-6 292 0,-2 1 193 16</inkml:trace>
  <inkml:trace contextRef="#ctx0" brushRef="#br0" timeOffset="25432.4801">31934 8031 19 0,'4'-2'190'16,"-4"2"21"-16,0 0 20 0,0 0 2 15,-10 15-7-15,0-5-11 0,2 4-15 16,-2-1-14-16,-1 6-10 0,0-1-14 0,1 2-15 16,1-1-13-16,1 2-15 0,0-2-7 15,4-2-11-15,-3 0-16 0,0-4-4 16,3 0-9-16,0-1-7 0,0-2-3 15,0-4-6-15,2 0-5 0,-2-4-9 0,4-2-1 16,0 0-2-16,-14-19-1 0,10 2-2 16,0-2-3-16,0-5 0 0,0-7-6 0,2-5-1 15,0-2-3-15,4 3-7 0,0-4 1 16,4 3-2-16,4 0-4 0,4 3 2 16,-2 3-3-16,5 4-3 0,2 2 2 15,2 2-2-15,-4 5-1 0,4 5-8 0,1 2 4 16,-4 4 1-16,0 3-1 0,-1 3 0 15,-3 2 3-15,-1 1-7 0,-2 3 5 0,-5 2-4 16,0 1 5-16,-6 1-4 0,0 1 5 16,-4 1-1-16,-4 3 4 0,0-2 2 15,-4 0 1-15,2 1 4 0,-1-1-5 16,1-1 4-16,-1 1-4 0,3-1 2 0,-1-3 9 16,3 3-14-16,4-1 4 0,0-1-3 15,4 1 1-15,2 1 0 0,4 2 1 16,5-1 1-16,2 3-6 0,4 2-2 15,1-2 1-15,2 2-1 0,2 2 2 0,-5-4-2 16,2 5-2-16,-4-6 2 0,-1 0 3 16,-2 0 1-16,-2-4 8 0,-3 2 19 0,-5 2 0 15,-2-6-4-15,-4 1-3 0,-2-1-7 16,-7-2 0-16,-1-1 3 0,-8 0-10 16,-1-3-1-16,-6-1-2 0,-3-2-4 15,-1-2-11-15,-4-2-18 0,3-1-20 0,0-2-26 16,3 0-33-16,-1-4-40 0,3-2-39 15,6 0-35-15,2-2-30 0,4-3-30 0,4-3-665 16,5 1 320-16,0-5 211 0</inkml:trace>
  <inkml:trace contextRef="#ctx0" brushRef="#br0" timeOffset="25657.5028">32227 7524 59 0,'26'10'220'0,"-3"-1"6"0,5 5 6 15,2 3-8-15,2 6-6 0,-1 5-12 16,3 3-6-16,10 13-13 0,-5 5-4 16,-7-7-7-16,-7-1-13 0,-4 1-7 0,-2 1-11 15,-7-1-5-15,-2-4-17 0,-8-3-10 16,-4-1-13-16,-6 0-1 0,-4-2-5 16,-7 4-11-16,-6-3-20 0,-5-5-29 15,-1-3-41-15,-4-5-47 0,3-6-56 0,3-2-62 16,6-3-57-16,0 0-748 0,3-6 332 15,8-2 220-15</inkml:trace>
  <inkml:trace contextRef="#ctx0" brushRef="#br0" timeOffset="40240.5126">22940 9967 12 0,'2'-6'120'0,"-2"6"1"0,0-10-5 0,2 6-6 15,-2 0-1-15,0-5-4 0,2 4-2 16,-2-3-1-16,0 0-12 0,0 2 3 16,0-1-5-16,0 0-4 0,-2-2-4 0,2 1 0 15,-2 1-5-15,2 0 0 0,-2-1-4 16,0 3 1-16,0-1 1 0,2 0-2 15,0 6-4-15,-4-9 1 0,2 7-2 16,2 2-4-16,0 0 2 0,0 0 7 0,0 0 9 16,-7 18-1-16,5 0 0 0,2 4-5 15,2 9-2-15,-2 10-4 0,2 0 0 16,3 12-7-16,-1 1-3 0,0-2-4 16,2 0-11-16,0 0-1 0,0 1-3 0,2-1-4 15,0-3-5-15,0 0 0 0,0-3-3 16,-1-5-5-16,1-5 0 0,-3 0-3 0,-1-7 1 15,2-4-3-15,-4 0-4 0,3-5-1 16,-5 2-6-16,2-6-10 0,-2-3-14 16,-2 1-16-16,-3-4-22 0,1-3-16 0,-2-2-16 15,-1-2-13-15,-3-6-14 0,-1-4-6 16,-1-2-1-16,-2-8-6 0,0-2-1 16,-3-9 18-16,2-4 6 0,-2-8 8 15,3-4 9-15,-2-3 14 0,4-3 14 0,-5-16 14 16,2 9 13-16,5 8 19 0,-1-1 9 15,3 2 15-15,1 6 10 0,1 2 10 0,1 2 6 16,5 3 1-16,0 2-3 0,5 4 8 16,4-4 0-16,3 3 2 0,5 3 11 15,2 4 0-15,6 2 5 0,1 6-6 16,1 5 2-16,1 4-5 0,0 5 1 16,-1 5-1-16,-2 4-5 0,0 0 3 0,-3 9 1 15,-1 3-2-15,-6-1-1 0,-4 4 0 16,-5 0-2-16,-4 4-3 0,-4-1-9 0,-7 0 1 15,-5 5-2-15,-6 6-3 0,-7-3-6 16,-3-4-1-16,1 3-1 0,-4-3-2 16,2-1-1-16,6-7-3 0,0 0-16 0,5-7-25 15,4 0-37-15,3-5-35 0,2-1-42 16,5-3-48-16,4-2-54 0,2-4-536 16,0 0 264-16,0 0 175 0</inkml:trace>
  <inkml:trace contextRef="#ctx0" brushRef="#br0" timeOffset="40604.9581">24051 9894 8 0,'0'-6'172'0,"-2"0"-9"0,2 6-4 16,-6-7-5-16,2 6-1 0,4 1 0 16,-17 1 0-16,2 5 1 0,-4 6 4 0,-3 1 0 15,-5 10-2-15,-9 7-5 0,-8 18-5 16,-1 1-6-16,3 8-7 0,2 1-12 16,3-3-5-16,13-6-8 0,6-5-11 15,4-2-7-15,7-4-6 0,5 0-9 16,4 0-4-16,5-1-12 0,3-5-2 0,4 0-11 15,6-3-2-15,3-2-8 0,9-1-20 0,-4-5-24 16,1-4-21-16,1-1-24 0,2-3-33 16,-5-4-33-16,0 0-28 0,-1-3-21 15,1 1-29-15,-3-4-12 0,1 3-14 16,-6-2-489-16,0-1 242 0,-1 3 160 0</inkml:trace>
  <inkml:trace contextRef="#ctx0" brushRef="#br0" timeOffset="40934.6441">24265 10869 14 0,'0'0'155'16,"6"3"-4"-16,-6-3-10 0,0 0-10 0,10-8-2 15,-8 2-8-15,4-1-2 0,-2-3 0 16,0-3-4-16,0-7 0 0,2-1-2 16,-2-2-6-16,3-7-5 0,1-5-14 15,1-11-4-15,-1-6-9 0,3 1-8 16,-1-3-8-16,1 5-5 0,-2-1-3 0,3 6-3 15,-6 9-5-15,3 1-4 0,0 6 2 16,-3 5 1-16,-2 1 4 0,2 6 5 16,1 3 5-16,-1 3 4 0,2 9-4 0,-8 1 2 15,20 15-3-15,-12-2-4 0,2 8-5 16,2 6-3-16,-2 2-5 0,0 2-1 16,3 5-6-16,-2-3-3 0,0 3-1 0,-1-1-5 15,0 0-4-15,-2 1-13 0,2-3-14 16,-2-2-22-16,-2-5-27 0,0-1-27 15,1 0-26-15,-1-2-36 0,1-3-39 0,-3-2-43 16,-2 0-518-16,0-4 254 0,-2-1 168 16</inkml:trace>
  <inkml:trace contextRef="#ctx0" brushRef="#br0" timeOffset="41110.7243">24439 10687 48 0,'20'-13'138'0,"4"1"-8"0,0 3-19 0,-2-1-18 15,2 0-23-15,1 3-36 0,-1-2-40 16,3-1-51-16,-1-1-134 0,6-1 65 16,-1-1 43-16</inkml:trace>
  <inkml:trace contextRef="#ctx0" brushRef="#br0" timeOffset="41528.3153">25234 10307 108 0,'0'0'216'16,"5"17"-6"-16,-5-4-11 0,-3 0-6 0,1 6-14 16,0-1-9-16,0 3-13 0,0 0-13 15,0 4-9-15,0 0-15 0,0-4-7 16,2 0-15-16,-2 2-7 0,0-4-8 0,0-2-6 15,0 0-5-15,2-2-7 0,-3-3-1 16,3-1-5-16,-2-3-2 0,-3-4-4 16,1-2-9-16,4-2 0 0,-10-10-2 15,6-1-2-15,-2-6-7 0,1-7-3 16,1-1-1-16,2-6-4 0,4-1-1 0,-2-1 2 16,4-1-1-16,3-1-12 0,-1 3-1 15,2-1-3-15,0 8 3 0,4 0-3 0,-2 5-5 16,-4 1 4-16,7 2 1 0,-5 3 6 15,3 1 6-15,2 6 6 0,-3 5 10 16,6 2-3-16,-2 5-3 0,3 5 1 0,0 3-5 16,0 2-2-16,-3 2-2 0,0 4-4 15,0 7-1-15,-2-6-1 0,0 3-2 16,-4 0 1-16,0-1-2 0,1-1-10 16,-3 2-17-16,-2-2-16 0,-2-2-31 0,0-1-38 15,0-1-33-15,1-1-36 0,-1 0-38 16,-2-2-35-16,0-2-622 0,0-1 293 15,0-4 194-15</inkml:trace>
  <inkml:trace contextRef="#ctx0" brushRef="#br0" timeOffset="42204.7448">25943 10243 64 0,'0'0'262'0,"7"7"-2"0,-3 3-10 16,0 5-5-16,-4 3-15 0,2 2-9 15,-2 1-15-15,0 6-10 0,-2 2-19 16,0 1-19-16,2 0-16 0,-2 2-10 0,0-1-6 16,-2 0-17-16,1-1-14 0,-1-1-8 15,2-3-11-15,0-1-8 0,0-4-8 16,0-2-9-16,0-1-16 0,0-4-15 0,0-2-20 15,0-1-14-15,0-9-7 0,-3 3-6 16,5-5 0-16,0 0-3 0,-11-18-1 16,9 4-4-16,0-4-1 0,0-3 2 0,0-6 1 15,2-2 3-15,2-1 5 0,0-6 0 16,2-1 2-16,2 1 5 0,6 2 0 16,-2 2 1-16,0 0 5 0,5 1 1 15,0 4 2-15,0 0 4 0,5 4 0 0,-6 2 7 16,3 5-2-16,-2-2 2 0,2 5-1 15,-3 0 1-15,-1 3 0 0,0 4 2 16,1 1 0-16,-3 1 4 0,-2 2-3 16,-9 2 1-16,12 8-2 0,-7 0 2 0,-5 1-2 15,0 2 2-15,-5 5-1 0,-1 1-1 16,-2 1 1-16,-5 1-2 0,2 0 4 0,-1 1 12 16,-1-3-2-16,2 1 4 0,1-2 1 15,-1-1 0-15,5 1 1 0,0-3 0 16,1 3 4-16,3-5-5 0,2 0 0 15,2 1 1-15,5 1-1 0,1-2-1 0,5 2 2 16,-1-1 1-16,4-2-8 0,-2-1-2 16,5 6-2-16,0-5 1 0,0 2 3 0,1-1 2 15,-4 0 0-15,1 3 3 0,-2-3 4 16,-3 0-2-16,-1 1 4 0,-2 0 1 16,-3-2-4-16,-2 1 0 0,-1-3-1 15,-6 4-3-15,1-3-1 0,-4 3-4 0,-5-2 0 16,0-1-3-16,-3 1-6 0,-6-1-3 15,0 2-21-15,-4-6-25 0,-1-2-30 0,1 0-40 16,4-2-32-16,-2-1-43 0,3-4-28 16,2 1-44-16,-2-4-601 0,3-4 293 15,-4-3 193-15</inkml:trace>
  <inkml:trace contextRef="#ctx0" brushRef="#br0" timeOffset="42520.5476">26121 9782 202 0,'30'4'240'0,"-3"2"-4"15,-1 5-5-15,0 2-15 0,1 6-7 0,3 2-17 16,2 7-13-16,1 6-8 0,7 11-17 16,-2 4-5-16,-2 2-10 0,-2 5-12 15,-11-10-14-15,-3-4-8 0,-6 0-10 0,-1-4-6 16,-7-1-9-16,1 0-5 0,-7 1-6 15,0-5-3-15,-5 3 0 0,1-3-10 16,-6 0-7-16,-1-2-8 0,-1 0 0 16,-4-5-6-16,2-1-3 0,-1-4-3 0,0-2 1 15,0-3-10-15,1 2 0 0,-2-5-8 16,6-1-13-16,0-1-26 16,-1-3-29-16,0-2-32 0,3-1-38 0,-1-3-31 0,1 2-31 15,2-2-24-15,6-2-31 0,0 0-597 16,-11-4 285-16,11 4 189 0</inkml:trace>
  <inkml:trace contextRef="#ctx0" brushRef="#br0" timeOffset="42750.5652">27020 10503 91 0,'10'-4'265'15,"-2"-2"-10"-15,0 1-17 0,3-1-21 16,0 0-21-16,-1 2-15 0,3-2-19 0,-1 0-17 16,1 0-13-16,2 2-12 0,-5 1-16 15,1-3-21-15,2 4-36 0,-5-2-39 0,1 1-43 16,1 0-41-16,-4 0-44 16,1 1-60-16,-7 2-444 0,7-2 212 0,-7 2 141 15</inkml:trace>
  <inkml:trace contextRef="#ctx0" brushRef="#br0" timeOffset="42894.1346">27052 10647 253 0,'7'6'275'15,"-1"-5"5"-15,3 3-7 0,1-4-24 0,5 0-22 16,0-2-29-16,4-1-19 0,5-3-26 16,1-2-47-16,-4-2-45 0,2 1-70 15,1 0-78-15,-4-5-115 0,2 1-464 16,-5-2 227-16,-1-1 149 0</inkml:trace>
  <inkml:trace contextRef="#ctx0" brushRef="#br0" timeOffset="43726.9175">28050 9688 98 0,'8'8'178'16,"-4"0"-1"-16,0 7-5 0,0 3 1 15,3 6-10-15,-3 2-10 0,3 9-12 0,-5-4-12 16,2 6-9-16,0 2-14 0,0 3-11 16,1-2-9-16,-1-1-6 0,0-1-11 15,-4-5-6-15,2-3-11 0,-2-1-20 0,2-4-18 16,0-6-16-16,-2 0-18 0,2-6-10 16,-2-3-6-16,0-7 1 0,0-3 6 15,0 0 0-15,-2-22 1 0,2 4 6 16,0-4 6-16,-2-9-1 0,2 1 3 15,-2-10 5-15,2 0 10 0,2-2 3 0,0-2 12 16,2 2 4-16,3 0 8 0,0 0 8 16,3-1 2-16,4 0 4 0,4 4 6 0,3 4 0 15,5 3-2-15,-2 7 2 0,4 4-1 16,4 2 2-16,-1 6-2 0,1 3 1 16,-4 3-4-16,-5 7 2 0,1 1 2 15,-1 7 3-15,-2 2-2 0,-2 3-2 0,-8 2-3 16,-3 0-3-16,-5 0-6 0,-6 4 1 15,-5 0-6-15,-7 0 0 0,-4 5-5 0,-7-5-2 16,-1 2-3-16,-1-4-5 0,1 0-14 16,4-4-25-16,1-1-32 0,1-3-36 15,6 1-44-15,3-4-37 0,1-1-44 16,3-2-554-16,8 2 262 0,0-5 173 0</inkml:trace>
  <inkml:trace contextRef="#ctx0" brushRef="#br0" timeOffset="43990.3632">29313 9307 52 0,'-11'-6'243'16,"-3"5"-3"-16,-4 1-4 0,-4 6-5 15,-10 6-5-15,3 7-7 0,-7 9-9 0,1 2-10 16,-7 19-10-16,4 3-11 0,8 2-6 15,9-5-4-15,9-4 4 0,6-4-12 0,2 3-13 16,8-1-15-16,4 9-8 0,6-2-11 16,5-5-12-16,9 16-16 0,0-15-34 15,-1-9-38-15,3-4-51 0,0-5-51 16,-2-9-67-16,5-3-61 0,-1-3-54 0,-4-3-720 16,0-5 337-16,-2 1 222 0</inkml:trace>
  <inkml:trace contextRef="#ctx0" brushRef="#br0" timeOffset="46980.426">29753 9451 142 0,'0'0'167'0,"0"-8"-9"16,0 4-3-16,0 4-5 0,0-8-5 15,0 8-5-15,0 0-10 0,0-7-5 0,0 7-8 16,0-4-5-16,0 4 0 0,0 0 3 16,0 0 2-16,-10 23 0 0,4-9-9 15,-1 8-2-15,-1 3-4 0,1 2-7 16,-1 5-7-16,-1 0-6 0,1 2-15 15,0-1 0-15,2 1-7 0,-2-1-2 0,2-5-9 16,2-1-6-16,-2 0-1 0,2-1-5 16,2-6-5-16,-3-1-1 0,3-1-8 15,0 0 0-15,0-4 2 0,0 3-5 0,0-7-2 16,0-2-1-16,-1-2-1 0,1-5-3 16,2-1-2-16,0 0 1 0,-4-15-3 0,4 6-3 15,0-4 0-15,4-5 1 0,-2-2-3 16,3-7 1-16,1 0-1 0,-2-1-3 15,5-5 4-15,-1 1-4 0,0-1 0 16,4 1 1-16,-2 4-3 0,0-1 0 0,1 4 2 16,2 4-2-16,-3 2-3 0,1 4 8 15,-1 2-2-15,1 3-3 0,2 4 4 0,-3 4-1 16,1 4 3-16,2 7 2 0,1 4 5 16,-3 1-1-16,2 7-2 0,-2 0 1 15,-3 2 0-15,0 4-2 0,0-1-2 16,-1 4 2-16,-2-3-1 0,-1 4-4 0,-2-2 1 15,0-1 2-15,0 2-9 0,0-3-7 16,-2 1-12-16,-2-2-13 0,2-5-24 16,0 0-22-16,-2-4-23 0,0 2-23 15,0-4-33-15,2 0-23 0,-4-1-25 0,2-4-23 16,-4 1-512-16,2-4 252 0,-2-1 167 16</inkml:trace>
  <inkml:trace contextRef="#ctx0" brushRef="#br0" timeOffset="47180.5536">29678 9946 116 0,'4'-3'137'0,"4"0"-12"16,0 0-10-16,5-2-10 0,2 4-14 15,0-1-9-15,1-2-5 0,4 3-10 16,-2-4-9-16,2 4-12 0,1-2-18 0,-2 1-19 15,0-2-35-15,1 2-32 0,-2-1-273 16,-1-1 113-16,0 0 74 0</inkml:trace>
  <inkml:trace contextRef="#ctx0" brushRef="#br0" timeOffset="54441.8733">30078 9433 12 0,'-4'-11'105'0,"1"2"-6"0,1 1 3 0,-1 2-2 16,1-1-2-16,0 1-2 0,2 0 0 15,-2 2-10-15,2 4-2 0,-2-8-9 16,2 8-4-16,-2-5-4 0,2 5-9 15,0 0-2-15,0 0-2 0,0 0 6 0,0 25-3 16,4-6-2-16,0 3 1 0,6 5 3 16,-2 5-7-16,2 4 5 0,3 7-4 15,0-2-7-15,-1 4-2 0,1 1-3 16,2-2-5-16,0-1 0 0,-3 0-4 0,3 2-4 16,-4-4-2-16,-1-3 0 0,1-1-3 15,-3-1-3-15,1-5-3 0,-1 2-1 0,-1-5-3 16,-1-3-5-16,-2-1-10 0,0-5-21 15,-2-2-25-15,2 0-34 0,-2-5-21 16,4 3-17-16,-4-6-28 0,-2 1-394 0,4-2 184 16,-2-6 122-16</inkml:trace>
  <inkml:trace contextRef="#ctx0" brushRef="#br0" timeOffset="55016.7456">30605 9857 7 0,'0'-4'125'0,"0"4"-6"0,2-4-7 0,-2 4 13 16,0 0 0-16,0 0-10 0,-2 22-1 15,2-11-7-15,-2 3-3 0,0 3-7 16,2-1-7-16,-3 2-8 0,0 2-2 0,1-1-8 16,0 0-5-16,0-2-8 0,0-2-2 15,0 2-7-15,0-3 1 0,0-3 1 16,0 0 9-16,2-1-3 0,-4-4-2 15,2-5-4-15,2-1-5 0,0 0-5 0,-11-11-1 16,9 2-4-16,-2-7-3 0,1-2-4 16,1-2-5-16,2-2-1 0,2-5-4 0,1 0-1 15,1 1-1-15,0 1-2 16,3-2-3-16,1 2 0 0,0 4-3 0,3-1 0 16,0 0-2-16,-1 4-3 0,1 2 2 15,-1 4 1-15,-1 0-4 0,-1 2-3 16,1 2 3-16,-3 2-3 0,2 5 1 0,-2 1-2 15,-6 0 0-15,14 9 2 0,-12-3-2 16,0 4 2-16,0-3 1 0,-2 2-2 16,-2 3 0-16,2-4-1 0,-2 1 2 0,2 1 0 15,-2-1 0-15,2 1-2 0,0-3 0 16,0 3 0-16,2 0 2 0,0-1-2 16,4 0 0-16,-2 3 1 0,5 1 1 15,2-1-3-15,1 0 2 0,1-2-2 0,1 5 2 16,2-1 0-16,0-2-2 0,-3 1 4 15,0-2 2-15,-3-1-5 0,1 1 1 16,-3-1 3-16,1-1 0 0,-5 3 1 0,-1-3 2 16,-3 1 1-16,-3 1-2 0,-3 1-2 15,-3-1-2-15,-3 0 3 0,-5 3-3 16,-5-5 0-16,2 2-6 0,-2-4-11 16,-1-4-29-16,2 0-36 0,2-2-33 0,-1-2-42 15,4-5-35-15,1-1-475 0,4-4 227 16,1-3 149-16</inkml:trace>
  <inkml:trace contextRef="#ctx0" brushRef="#br0" timeOffset="55317.5628">30871 9147 108 0,'21'10'126'0,"5"5"3"15,3 5-11-15,7 10-6 0,13 13-4 16,-3 5-1-16,-4 4-10 0,1 3-5 16,-7 0 4-16,-2 2-8 0,-9-9 2 15,-5-4 0-15,-6-3-6 0,-4 4 2 0,-2-8-2 16,-6 2 0-16,-2-1 0 0,-4-2-4 16,-4-2-3-16,-2 3-4 0,-4-7-6 15,-4 1-8-15,-3 3-8 0,0-7-1 0,2-1-6 16,-2-4-5-16,0 1-8 0,4-7-12 15,2 0-24-15,-2-3-35 0,0-2-38 16,4 1-45-16,5-5-59 0,0-3-480 16,1-2 225-16,1-2 149 0</inkml:trace>
  <inkml:trace contextRef="#ctx0" brushRef="#br0" timeOffset="55549.6855">31419 9915 136 0,'0'0'168'0,"6"-3"0"15,-6 3-8-15,7-5-12 0,-7 5-6 16,11-6-3-16,-7 1-14 0,2-1-12 16,-2 0-13-16,1-2-6 0,-1 0-11 15,-2-3-8-15,0 1-7 0,-4 0-10 0,0-1-16 16,0 1-36-16,0 1-32 0,0-1-41 15,-1 2-42-15,1 3-29 0,2-1-367 0,0 6 171 16,-2-7 114-16</inkml:trace>
  <inkml:trace contextRef="#ctx0" brushRef="#br0" timeOffset="56006.676">32017 9654 45 0,'2'6'186'0,"0"2"-7"16,0 3-3-16,2 4-2 0,-2 4-8 15,0 2-7-15,0 6-10 0,2 1-13 0,-2 3-9 16,2-1-11-16,-1 7-10 0,1 0-9 16,-2-8-11-16,0 2-8 0,1-4-9 15,-1-1-4-15,0-7-5 0,-2 0-5 16,2-4 4-16,-2-1-5 0,0-9-4 0,-2-2-3 15,2-3-3-15,0 0-5 0,-11-25-1 16,7 7-4-16,-1-4-4 0,1-5-4 16,0-3-3-16,2-10-1 0,0-1-4 15,2-2-1-15,2-3-2 0,2-6-4 0,2 3-2 16,3 1 2-16,2 3-3 0,1 3 0 0,1 8-1 16,2 3-1-16,2 2 0 15,-1 7 0-15,2 3-1 0,-1 3 0 0,-1 3-3 16,2 6 2-16,-4 1 0 0,-1 4 3 15,0 2 1-15,-1 3 2 0,-3 5 1 16,-3 0 1-16,-2 3 0 0,-4 1 0 0,-2-2-3 16,-4 7 0-16,-7-1-1 0,-3 4-1 15,-8-1-2-15,-2 2-8 0,-1-4-25 16,-3 0-27-16,5-2-30 0,2-2-32 0,4-1-28 16,4-3-21-16,2-3-26 0,5-1-542 15,4 0 250-15,4-5 165 0</inkml:trace>
  <inkml:trace contextRef="#ctx0" brushRef="#br0" timeOffset="56258.9915">32605 9301 7 0,'0'-1'170'0,"0"1"-8"16,0 0-5-16,0 0-2 0,-32 6-1 15,13 7 1-15,-5 6-2 0,-3 8-4 16,-1 5-4-16,3 4-5 0,0 2-5 0,3 3-7 15,6 0-6-15,5 1-5 0,3-2-6 16,3-1-11-16,5-1-5 0,3 0-10 0,5 1-5 16,3 0-3-16,1 2-12 0,10-3-3 15,-4-8-8-15,2-2-18 0,3-6-26 16,-2-2-33-16,-2-5-39 0,2-5-40 16,0-3-39-16,0-5-34 0,1-2-36 0,-2-2-507 15,8 0 244-15,-4-3 161 0</inkml:trace>
  <inkml:trace contextRef="#ctx0" brushRef="#br0" timeOffset="56886.4298">33102 9805 27 0,'0'0'205'16,"0"-6"-14"-16,0 6-17 0,0 0-15 15,0 0-6-15,0 0 5 0,0 0-8 0,-17 12-6 16,11-5-8-16,0 4-9 0,-1 3-11 16,0-1-10-16,3 5-12 0,-2-4-10 15,0 2-7-15,2 1-7 0,0 0-6 16,0-4-5-16,-2 1-9 0,2-3-3 0,0-1-6 16,2-3-1-16,0 3-5 0,-2-5-5 15,2-1 1-15,2-4-5 0,0 0-5 16,0 0-1-16,-11-11-2 0,11 0-3 0,-2-5-3 15,0-2 0-15,2-6-3 0,0-4-1 16,0-1-2-16,2-3 2 0,0-6 1 16,3 4-3-16,1 0 1 0,-2 4 3 0,2-2-5 15,2 6 0-15,4 1-1 0,-2 0-1 16,2 4 2-16,4 0 0 0,0 4-3 16,1 1 4-16,-1 2-4 0,0 0 1 15,-1 6-2-15,-2 1 0 0,-1 5 0 0,-1-1 2 16,-1 6 1-16,1 0-2 0,0 5 3 15,-5 2-3-15,0-3-2 0,-4 5 3 16,0 0-2-16,-2-1 3 0,0 0-3 0,-2 1 0 16,0-1 1-16,-2-1 0 0,0 1 4 15,0 0-7-15,0-1 1 0,2 0-1 16,-1-3 0-16,1 2 4 0,0 1-1 16,2-1 7-16,4 2-5 0,1-3 3 0,1 4-2 15,4-2 1-15,0-1-2 0,4 3 2 16,-2-3 0-16,3 1-2 0,-2-1 1 0,0 1-3 15,-3 1 1-15,2-1 2 16,0-2-1-16,-4 1 4 0,0 2 1 0,1-1 1 16,-5-3 5-16,0 1-2 0,-4 2 1 15,-4-3-3-15,-3 1-2 0,-5 1-3 16,-4-1 0-16,-6 1-7 0,-8-1-25 0,-3 0-42 16,1-5-39-16,2 2-56 0,1-4-53 15,-1-2-609-15,2-2 280 0,5-5 185 16</inkml:trace>
  <inkml:trace contextRef="#ctx0" brushRef="#br0" timeOffset="57135.1068">33441 9020 182 0,'14'6'216'0,"6"6"-10"16,5 6-14-16,3 11-10 0,6 5-4 15,10 15-8-15,-1 11-4 0,-1 2-7 16,-5 5-9-16,-7 0-7 0,-11-1-11 16,-6-6-3-16,-9-11-11 0,-8 2-9 0,-6 0-10 15,-14 16-11-15,-10-7-8 0,-6-4-7 16,-9-3-10-16,-2-3-21 0,-3-8-40 16,-3-3-57-16,1-3-60 0,7-11-88 0,9-4-650 15,-4-6 290-15,5-6 192 0</inkml:trace>
  <inkml:trace contextRef="#ctx0" brushRef="#br0" timeOffset="58251.4942">23247 11685 4 0,'0'0'218'15,"12"16"-8"-15,-6 2-9 0,2 6-14 0,0 8-11 16,2 2-14-16,-1 6-15 0,1 5-9 16,1 5-14-16,0-3-11 0,-5 3-14 15,2-2-7-15,-4-9-9 0,2 2-11 0,0-7-5 16,-6-5-4-16,2-3-6 0,-2-3-3 15,0-6 2-15,-5-1-6 0,0-9 1 16,-1-6 0-16,-2-2 3 0,0-5 1 16,-1-7 1-16,1-8-5 0,-1-5-3 0,3-11-7 15,1-3-2-15,3-1-4 0,4-2-4 16,3 2 2-16,5-7-4 0,3 5-3 16,6 0-4-16,3 3-2 0,0 6-1 0,4 4-4 15,-3 5-1-15,3 6-4 0,-6 6 2 16,4 1 2-16,-5 6-4 0,-2 5 6 15,-2 2 2-15,-5 3-2 0,1 8 0 0,-8 1 0 16,-3 4-2-16,-8 6 0 0,-4 4-4 16,-7 1 2-16,-11 4-8 0,-4-2-13 15,-2 3-22-15,-1-3-21 0,3-7-23 0,6-3-26 16,7-5-31-16,8-5-34 0,2-3-31 16,5-3-23-16,6-4-550 0,0 0 262 15,21-14 173-15</inkml:trace>
  <inkml:trace contextRef="#ctx0" brushRef="#br0" timeOffset="58476.4479">23875 11596 88 0,'20'-18'142'0,"-8"8"48"0,-1 0 4 0,-3 2 1 15,-4 1-7-15,-4 3-11 0,0 4-7 16,0 0-7-16,0 0-9 0,-19 14-7 16,9 4-5-16,-2 4-9 0,-2 9-7 15,2 3-10-15,2 9-8 0,-2 6-7 0,6 0-8 16,4 1-9-16,2-5-8 0,6 7-8 15,3-1-10-15,4-3-2 0,3 0-4 0,12 11-16 16,0-15-24-16,-1-8-28 0,1-6-35 16,3-1-38-16,-1-8-45 0,0-2-33 15,2-6-48-15,-7-4-600 0,3 2 277 16,-4-6 183-16</inkml:trace>
  <inkml:trace contextRef="#ctx0" brushRef="#br0" timeOffset="58733.2727">24436 12403 93 0,'0'-9'185'0,"-2"2"-2"16,2-3-1-16,0-3-4 0,-2-4-11 16,4-2 0-16,0-7-9 0,1 0-4 15,3-9-13-15,0-3-8 0,2 0-8 16,6-6-10-16,2 2-5 0,4 0-5 0,-2 4-12 16,-3 5-6-16,2 6-6 0,-2 0-7 15,1 4-5-15,0 6-4 0,-2 2-8 0,1 5-4 16,0 4 2-16,0 6-6 0,1 6-3 15,4 4-6-15,-3 5-1 0,4 6-3 16,-2 4-5-16,-2 3-1 0,0 1-5 0,-3 4-6 16,0-2-20-16,-2 2-24 0,-1-1-31 15,-3-2-29-15,-2 0-37 0,1-4-46 16,-3-1-39-16,-1-4-637 0,-6-2 287 0,1-4 189 16</inkml:trace>
  <inkml:trace contextRef="#ctx0" brushRef="#br0" timeOffset="58901.0649">24396 12218 33 0,'-14'-13'205'16,"5"2"6"-16,4 0-11 0,5-1-20 15,7 0-20-15,4 0-15 0,5-1-14 0,12-2-12 16,6 0-15-16,9-2-8 0,1 0-19 16,3-2-28-16,1 0-27 0,19-4-33 15,0 3-48-15,-15 0-40 0,-5 2-40 16,-3 4-346-16,-8-1 165 0,1 1 109 0</inkml:trace>
  <inkml:trace contextRef="#ctx0" brushRef="#br0" timeOffset="59251.4334">25334 11762 147 0,'6'0'165'15,"-1"-3"13"-15,-5 3 5 0,0 0 0 16,4 13-4-16,-4-2-3 0,0 2-9 16,-2 6-1-16,2 2-11 0,0 1-8 0,0 5-7 15,0 2-10-15,2 1-17 0,-2 2-10 16,0 0-8-16,-2-3-12 0,0 0-6 15,-1-4-9-15,1-1-5 0,0-2-8 0,-2-6-2 16,-3-3-5-16,3-2-8 16,-2-5 3-16,0-5-9 0,-2-2 10 0,-2-7 0 15,2-3-1-15,4-6-6 0,-4-5-2 0,1-6 0 16,1-5-5-16,1 1-2 0,5-1-3 16,0 3-1-16,5 0-4 0,1-1-1 15,3 1 0-15,3 3-3 0,-2 2-2 16,6 6 0-16,-2 2-1 0,6 5-2 0,-3 5-1 15,1 3-1-15,2 6 4 0,-2 4 0 16,4 3 2-16,-1 6-5 0,0 6-3 16,-2 4-1-16,-2 3 2 0,-2 3-3 0,0 2-9 15,-5-1-16-15,-1-2-19 0,0-3-27 16,-5-4-33-16,2 1-40 0,0-3-46 16,-2-3-58-16,2-3-697 0,4-1 320 0,-2-5 210 15</inkml:trace>
  <inkml:trace contextRef="#ctx0" brushRef="#br0" timeOffset="59788.6389">26105 11753 19 0,'4'-3'226'16,"0"-1"-1"-16,-4 4-4 0,0 0-7 16,0 0-9-16,4 21-12 0,-4-10-9 0,0 7-13 15,0 2-12-15,0 3-12 0,2 4-15 16,-2 3-10-16,2 0-17 0,-2 3-6 0,2 2-11 15,-2-3-13-15,2-1-15 0,-4-3-17 16,2-1-16-16,-2-6-6 0,2-2-28 16,-2-5-26-16,-2-3-14 0,2-4-6 15,-2-2 5-15,4-5 3 0,0 0 2 0,-18-20 5 16,8 1 4-16,2-3 3 0,-1-4-2 16,1-3 11-16,-1-3 4 0,3 3 6 15,1 1 9-15,1 0 9 0,4-2 4 0,0 2 1 16,2 0 2-16,5 1 4 0,1 2 1 15,5 1 3-15,2-1 2 0,1 2 0 16,4 5 0-16,-4 2 0 0,4 2-2 16,-1 3 0-16,-2 3-1 0,0 2-2 0,-1 5-1 15,-2 1 0-15,-2 1-3 0,-4 5 1 16,1 2 2-16,-3 3-3 0,-4 0-1 16,-2 2 0-16,0 5 8 0,-4-2 6 15,0 0 3-15,0 2 3 0,-1 1 0 0,3-4-2 16,0 2 1-16,4 0 0 0,0 0-1 15,3-1 0-15,1-1-1 0,5 4-4 0,4-4-1 16,-1 3-1-16,4-1-1 0,-4-1 6 16,5 2-1-16,-4-3-1 0,0 2 4 15,-3-1 6-15,2-1 2 0,-4 0 7 16,-4 0-7-16,0 1-5 0,-4-1 0 0,-4-1-6 16,-2 4-3-16,-4-2-1 0,-5-1-3 15,-4-2-19-15,-4 0-27 0,-3-5-34 16,-2-2-47-16,-2-1-60 0,4-5-69 15,-3-4-765-15,5-1 340 0,2-9 225 0</inkml:trace>
  <inkml:trace contextRef="#ctx0" brushRef="#br0" timeOffset="60054.1076">26230 11189 123 0,'20'-11'220'16,"4"8"-11"-16,1 3-16 0,1 3-14 15,-1 3 0-15,5 7-6 0,6 10-8 16,2 5-6-16,11 17-7 0,1 5-6 0,-7 4-2 16,-5 6-9-16,-5 2-5 0,-7 3-15 15,-12 4-5-15,-5-10-9 0,-9-6-9 16,-5 2-7-16,-3-2-8 0,-8 14-8 0,-6-4-5 16,-3-4-2-16,-1-12-12 0,3-4-2 15,-2-6-7-15,2-5-6 0,3-6-12 16,4-3-25-16,0-6-34 0,2-6-53 15,5-3-56-15,1-4-56 0,2-4-65 0,6 0-598 16,-7-10 294-16,7 1 193 0</inkml:trace>
  <inkml:trace contextRef="#ctx0" brushRef="#br0" timeOffset="60225.4781">27503 11822 5 0,'26'-10'218'0,"-2"1"-23"0,-4 0-21 0,4-1-18 16,-3 2-18-16,-1-1-30 0,2 1-50 15,1 0-61-15,-6 3-74 0,-2-1-254 16,-3 3 113-16,-4 0 74 0</inkml:trace>
  <inkml:trace contextRef="#ctx0" brushRef="#br0" timeOffset="60342.8944">27355 12081 209 0,'-18'13'268'0,"4"-3"5"16,8-2-9-16,4-2-25 0,4-2-25 0,8-1-18 16,4-6-39-16,6-1-66 0,2-6-86 15,7-5-119-15,-3-5-499 0,-3-2 208 16,-4-3 138-16</inkml:trace>
  <inkml:trace contextRef="#ctx0" brushRef="#br0" timeOffset="60846.9666">28388 11673 2755 0,'2'-7'94'16,"-2"-1"-125"-16,3 3 22 0,-3 1 83 15,0 4 62-15,0 0 1 0,0 0-19 16,-5 19-14-16,5-2-13 0,-4 2 4 0,2 5 1 16,-1 4-2-16,-1 0-5 0,-2 3-10 15,0 1-7-15,0-4-9 0,-3 5-5 0,0-7-7 16,1-1-4-16,-2-1-4 0,-1-2-5 16,-2-3-2-16,2-2-4 0,-1-5-2 15,0-7-7-15,-2-3-3 0,4-5-3 0,-5-7-3 16,2-5-3-16,1-5 0 0,1-3-4 15,3-10-2-15,2-5 1 0,4-8-1 16,6-6-3-16,2 1-3 0,4 3 5 0,5 0-4 16,4 3-1-16,4 3-3 0,15-5 1 15,-1 9 4-15,-1 10-5 0,4 3 6 16,0 9-7-16,-6 2 0 0,2 7 2 0,-4 3 1 16,0 6-1-16,-5 1 0 0,-4 9 5 15,-2 1 3-15,-7 4-7 0,-6 2 3 0,-8 1 0 16,-8 2-2-16,-8 3-12 0,-5 0-18 15,-4-1-17-15,-10 2-21 0,4-8-19 16,1 2-21-16,3-5-20 0,4-4-38 0,3-1-46 16,6-3-38-16,5-5-15 0,7-2 6 15,2 0-8-15,0 0-610 0,32-23 299 16,-5 6 197-16</inkml:trace>
  <inkml:trace contextRef="#ctx0" brushRef="#br0" timeOffset="61059.9871">28955 11340 495 0,'40'-28'45'0,"-7"7"22"16,-9 3 27-16,-2 3 28 0,-5 4 32 15,-4 3 21-15,-1 1 7 0,-3-1 5 0,-3 2-9 16,-2 5-10-16,-4 1-7 0,0 0-4 16,-21 11-8-16,4 2-5 0,-2 12-1 0,-4 2-11 15,2 8-3-15,0 9 2 0,3 2-2 16,4 4-4-16,4 1-3 0,2 2-8 16,6 1-7-16,4 1-9 0,6-3-8 15,2-1-8-15,4-2-11 0,6-1-7 0,1-8-13 16,7-2-36-16,-1-6-49 0,5-3-31 15,-2-10-45-15,1-5-48 0,3-3-46 16,-2-5-54-16,-2-6-848 0,3-2 376 0,3-8 248 16</inkml:trace>
  <inkml:trace contextRef="#ctx0" brushRef="#br0" timeOffset="61647.5886">29942 11466 99 0,'0'-4'242'0,"0"4"1"0,0 0-7 0,0 0-9 16,-11 16-11-16,9-3-6 0,-4 4-11 16,1 1-13-16,1 7-14 0,2 0-11 0,-2 2-17 15,0 2-17-15,0-3-7 0,0 3-14 16,2-4-10-16,-4 0-10 0,4-6-10 16,0 0-3-16,-2-2-6 0,0-4-8 15,-2-3-3-15,2-7-10 0,-5-5-5 0,9 2-4 16,-17-13-4-16,11-1-1 0,-5-10-7 15,5-2-4-15,-2-12 2 0,4-1-4 16,1-5-1-16,3 1-3 0,3-4 2 16,1-2-7-16,2 7 1 0,2 4-2 0,1 3 0 15,3-1-2-15,4 6-3 0,0 4 3 16,4 1-1-16,-2 4 0 0,1 4-5 0,3 4-6 16,-4 3 9-16,2 4-4 0,-2 2 3 15,0 4 1-15,-3 2 0 0,-3 2-6 16,-2 6 6-16,-2-1-3 0,-6 2-4 15,-4 3 8-15,-3 3-7 0,-6 2 3 0,-1 0 1 16,-3 1 0-16,0 0 3 0,0-1-4 16,1 0 0-16,0-2 5 0,2-1-6 15,2-1 2-15,3 0 0 0,3 0-4 16,2 1 2-16,4-1 0 0,2 2 6 0,9-1-4 16,1 2 0-16,6 0 2 0,0 1-1 15,6 1 1-15,1 1 0 0,1-1 1 0,2 0 1 16,-1 1 2-16,-1 0 2 0,-2 0-1 15,-3-2 4-15,-4-1 5 0,-2-2 9 16,-5 2 6-16,-2 0 2 0,-2-4-3 16,-6 3-2-16,-6-4 0 0,-8 3-6 0,-2-3-3 15,-8 0-1-15,-3-1-4 0,-7-3-3 16,-4-1-12-16,3-4-17 0,-1 0-24 16,2-4-24-16,0 0-32 0,3-4-47 0,3-3-53 15,7 0-51-15,0-8-52 0,8 0-690 16,5-4 337-16,4-4 221 0</inkml:trace>
  <inkml:trace contextRef="#ctx0" brushRef="#br0" timeOffset="61907.0828">30611 10982 185 0,'10'-11'259'0,"-1"5"-13"0,-3-2-12 15,-2 4-18-15,1 4-5 0,-5 0 9 16,6 11-4-16,-2-3 0 0,3 12 1 0,-3 2-28 15,4 12 10-15,0 7-1 0,4 9-7 16,0 22-8-16,-4-10-7 0,5 15-7 16,-2-5-17-16,-5-7-14 0,0-9-12 0,1 0-8 15,-3 2-12-15,2-6-13 0,-2 3-7 16,3-7-9-16,-2-6-9 0,-3-2-21 16,2-1-30-16,-2-8-49 0,0-4-48 0,0 0-47 15,-2-6-52-15,2-3-57 16,0 1-55-16,2-4-41 0,-2 0-782 0,4 0 378 15,1-3 251-15</inkml:trace>
  <inkml:trace contextRef="#ctx0" brushRef="#br0" timeOffset="62214.4741">30966 12255 14 0,'11'3'91'15,"-3"1"10"-15,0 2 31 0,2-4 18 0,-4 4 29 16,2-4 20-16,-2-2 7 0,-6 0-3 16,15-2-8-16,-8-2-8 0,1-2-10 15,1-5-15-15,-3-5-16 0,2-5-9 16,-2-6-8-16,6-5-14 0,-4-5-4 0,0-2-19 15,5-11-6-15,4-18-9 0,2-8-6 16,-2-2-9-16,4-2-4 0,-2 2-8 16,0 1-4-16,2 9-4 0,-8 11-8 15,0 11 1-15,-3 9-7 0,0 3-5 0,0 7 0 16,-4 2-2-16,0 5-1 0,0 3-5 16,-2 5-3-16,5 7-3 0,-2 5 2 0,-7 0-2 15,16 17-2-15,-7 4 6 0,-1 7-1 16,3 6-1-16,-2 7-3 0,-1 4-1 15,0 5 3-15,-2 1 1 0,-1 2-16 16,-3-3-13-16,-2-4-34 0,-2-4-26 0,-3-2-38 16,-1-2-51-16,0-4-53 0,0-7-61 15,0-2-603-15,-4-4 300 0,0-6 199 0</inkml:trace>
  <inkml:trace contextRef="#ctx0" brushRef="#br0" timeOffset="62368.2228">31174 11796 182 0,'0'-10'197'16,"2"0"-2"-16,5 1-18 0,-1 1-13 0,4-1-17 16,2-1-14-16,8 1-17 0,1-3-9 15,0 1-17-15,4-3-30 0,3-1-40 0,2-2-50 16,-3-2-52-16,3-7-59 0,-7 1-313 16,3-9 154-16,-1-2 102 0</inkml:trace>
  <inkml:trace contextRef="#ctx0" brushRef="#br0" timeOffset="62613.0445">31607 10950 140 0,'-2'-7'205'0,"0"1"-6"0,0 1-18 15,2 5 3-15,0 0 0 0,0 0-3 16,22 17-6-16,-6-2-6 0,6 5-6 16,3 5-13-16,5 9-3 0,10 17-3 15,3 2-1-15,-3 7-1 0,-5 2-12 0,-1 1-4 16,-2-2-3-16,-4-1-2 0,-9-10-23 15,-7-7-2-15,-2-6-7 0,-4-2-2 16,-4-2-9-16,-7-5-7 0,-6 5-5 16,-3-5-10-16,-3-3-6 0,-5-1-17 0,2-4-24 15,-4-1-32-15,3-6-48 0,2-1-52 16,0-3-61-16,4-3-74 0,4-2-790 0,1-6 356 16,4-2 236-16</inkml:trace>
  <inkml:trace contextRef="#ctx0" brushRef="#br0" timeOffset="62765.8758">32237 11489 196 0,'6'-16'283'0,"-2"9"-7"0,2-2-24 16,-2-1-25-16,-2 2-22 0,3-1-25 0,-3-1-18 16,2 2-43-16,-2-1-65 0,0 2-77 15,3 0-73-15,-3-1-528 0,2 2 212 16,-4 2 140-16</inkml:trace>
  <inkml:trace contextRef="#ctx0" brushRef="#br0" timeOffset="63200.9742">32596 11201 131 0,'0'0'251'0,"2"8"6"0,-4 1 1 16,2 3-4-16,-2 3-6 0,0 4-5 15,0 8-18-15,0 1-20 0,-1 3-14 16,3 3-16-16,-2 4-13 0,0 0-23 0,0 0-11 16,2-3-13-16,-2-4-11 0,0 1-12 15,0-4-11-15,0-3-7 0,0-4-17 16,2 0-11-16,-3-4-16 0,3-4-14 16,-2-3-4-16,0-7-7 0,2-3-3 0,0 0-1 15,0 0 0-15,0-30 2 0,0 9 0 16,2-8-3-16,3-7 0 0,-1-4 3 15,2-4-5-15,0-3 1 0,1 1-5 0,-1 6 4 16,3 3 2-16,-1 1 2 0,0 4-1 16,2 8-4-16,0-1 5 0,4 4-6 15,1 4 5-15,2 0-2 0,2 3 3 0,1 5 1 16,-4 4 2-16,4 0-1 0,-2 3 3 16,-3 2 4-16,2 2-2 0,-2 3 4 15,-5 0-2-15,-1 2 6 0,-4 1-4 16,-5 0 0-16,-5-1-5 0,-6 5 1 0,-5-3 1 15,-6 4-16-15,-3 1-26 0,-1-4-43 16,2-3-44-16,0 2-44 0,5-1-55 16,4-2-67-16,2-4-646 0,5-2 317 0,8 0 209 15</inkml:trace>
  <inkml:trace contextRef="#ctx0" brushRef="#br0" timeOffset="63445.1131">33144 11022 154 0,'-10'-4'236'0,"10"4"-2"0,-20 8 0 15,8 1 2-15,-3 4 1 0,1 7-9 0,0 2-9 16,2 7 4-16,4 5-19 0,2 3-10 16,1 1-8-16,5 2-14 0,5 1-10 15,1 1-16-15,2 4-14 0,0-7-14 16,3-2-10-16,0-2-17 0,1-3-31 0,3-1-43 15,-2-3-44-15,-2-7-60 0,3-2-57 16,1 0-58-16,2-4-76 0,0 1-693 16,0-5 331-16,0-3 217 0</inkml:trace>
  <inkml:trace contextRef="#ctx0" brushRef="#br0" timeOffset="63716.8961">33366 11771 117 0,'-2'-15'190'16,"0"5"7"-16,0-5-8 0,2-4-11 15,-2-2-10-15,2-8-15 0,0 0-10 16,2-3-10-16,2-5-13 0,0-5-15 0,3 3-7 16,-3 1-9-16,3-2-12 0,-1 6-6 15,3 2-6-15,-5 2-6 0,2 6-5 16,2 1-4-16,-1 2-5 0,-2 4-5 0,1 2-2 16,0 3-4-16,0 5-2 0,2 1-1 15,1 6 0-15,-9 0 0 0,15 13-1 16,-9-1 2-16,3 5 0 0,-3 5 1 15,-2 5-6-15,0-1-4 0,3 10 0 0,-5-5-1 16,0-2-5-16,1 2-7 0,-3-1-24 16,0-3-32-16,-3 0-53 0,1 0-49 15,0-7-53-15,-3-1-574 0,5 0 263 16,-6-5 174-16</inkml:trace>
  <inkml:trace contextRef="#ctx0" brushRef="#br0" timeOffset="63856.7698">33316 11487 114 0,'0'-6'147'16,"4"-2"-11"-16,0 5-10 0,4-3-18 0,4 0-10 15,2 1-22-15,3-1-51 0,4-2-53 16,0-1-245-16,3-1 93 0,-6-1 61 16</inkml:trace>
  <inkml:trace contextRef="#ctx0" brushRef="#br0" timeOffset="64059.9966">33843 11575 2199 0,'-36'24'-748'0,"-5"-1"254"0,-1-6 168 0</inkml:trace>
  <inkml:trace contextRef="#ctx0" brushRef="#br0" timeOffset="70310.1424">22487 10384 122 0,'-4'-13'194'0,"-2"3"-14"16,-1 5-10-16,0-1-11 0,-5 5-1 15,-2 3-4-15,-8 6 1 0,-3 9-3 0,-5 2-4 16,-4 8-5-16,0 4-7 0,3 0-8 16,1 3-9-16,4-1-4 0,3 3-9 0,11-3-5 15,0 0-10-15,8 2-5 0,4-2-10 16,4 5-7-16,6 0-7 0,2 6-3 16,5 0-8-16,-2-3-4 0,4 2-4 15,-3 2-4-15,2 1-5 0,-4 1-2 0,1 3-2 16,-6-2-2-16,-1 1-4 0,-3 0-4 15,-3-5 1-15,-6-1-5 0,-3 4 1 0,-4 1-2 16,-1-2-3-16,-5-5-1 0,-3 2 4 16,-4-7-4-16,-4 0-2 0,-1-4 1 15,-1-4-1-15,-2-3-1 0,2-7 3 16,1-1 2-16,3-6-3 0,3-3 3 0,-1-2-1 16,6-5-1-16,2-1-1 0,6-1 1 15,2-5 2-15,4 0-3 0,2-2-3 16,4 3 3-16,4-3-6 0,2 1 3 0,8-1-4 15,-2 2 6-15,5 0-1 0,-2 5-2 16,4 1 1-16,-1 1 1 0,2 8 4 16,4 0 7-16,-1 6 6 0,1 6-1 0,-1 2 3 15,2 11-1-15,1 2 9 0,3 20-3 16,-1-1 6-16,-2 8-10 0,-7 0 4 0,3 2-5 16,-8 3 3-16,3 2-4 0,-6-8-5 15,2 6 1-15,-7-5-2 0,3-10-4 16,2 20 6-16,-3-12-6 0,0-10-5 15,2 2 2-15,-4-3 1 0,5-4-8 0,1-2 3 16,-1-3 4-16,0-7-9 0,1 1 2 16,4-7 1-16,-2-3-3 0,3 0-4 0,3-5-5 15,0 0-7-15,0-7 13 0,4-1-15 16,-3-3-6-16,3-1 0 0,-2 0-4 16,2-3-2-16,-5-1 3 0,-1 0 0 0,-4 0-2 15,-1 0 0-15,0-1-3 0,-3 1-10 16,-1-2-7-16,0 0-22 0,-3 0-34 15,1-2-47-15,-3 2-54 0,2-2-43 16,0-4-797-16,0-4 354 0,4-1 234 0</inkml:trace>
  <inkml:trace contextRef="#ctx0" brushRef="#br0" timeOffset="73342.7194">21732 14034 36 0,'-2'-4'174'0,"2"4"-12"16,0 0-11-16,0 0 0 0,0 0 2 15,2 21-8-15,0-2-2 0,2 9-4 16,-4 3-6-16,4 6-7 0,-4 5-7 0,0 1-10 16,0 3-7-16,-2-3-5 0,0 0-5 15,-2-4 2-15,2 0-1 0,-2-9 3 0,-2-3 7 16,2-2 0-16,0-4 9 0,-2-5-11 16,-2-7-7-16,-1-5-15 0,-4-8-1 15,3-8-11-15,-3-6-7 0,-1-14-7 16,0-8-6-16,2-8-1 0,2-27-15 15,3-2 2-15,5 9-1 0,4 8-2 0,9-16-5 16,3 4-3-16,6 7-3 0,0 14 1 16,4 9-6-16,3 5-1 0,3 5-5 15,2 4 3-15,-3 11 1 0,3 3-5 0,-2 8 2 16,-3 5-6-16,1 5 3 0,0 5 2 16,-1 4-1-16,-6 7 0 0,-2 5 0 0,-5 2-1 15,-6 3-1-15,-4-2 3 0,-6 2-3 16,-5 6 1-16,-4-5 0 0,-8 6-5 15,-4-2 2-15,-4-2-5 0,-1-5 2 16,3-3-18-16,1-4-20 0,6-5-21 0,0 1-36 16,4-9-53-16,5 3-55 0,5-10-33 15,4-1-25-15,0 0-611 0,15-14 297 16,-1-3 195-16</inkml:trace>
  <inkml:trace contextRef="#ctx0" brushRef="#br0" timeOffset="73570.8018">22675 13533 130 0,'-2'-4'197'0,"2"4"-10"0,-14 0-4 0,14 0 2 15,-26 15-3-15,9 2 2 0,-2 6 3 16,2 7-8-16,-5 5-6 0,6 7-3 16,1 6-13-16,0 2-8 0,7 2-15 15,-1 4-10-15,7-1-9 0,0-2-19 0,6 3-7 16,3-5-10-16,3 1-10 0,3-5-16 15,2-3-36-15,1-4-43 0,2-8-50 16,3-3-43-16,2-2-37 0,2-7-50 16,-3-7-630-16,1 1 285 0,-4-5 187 0</inkml:trace>
  <inkml:trace contextRef="#ctx0" brushRef="#br0" timeOffset="73851.1185">22952 14482 104 0,'-2'-12'205'0,"2"-6"-8"0,0-4-10 16,0-6-10-16,0-5-10 0,4-7-4 16,0-12-14-16,2 2-13 0,0-5-11 15,0 5-7-15,4 0-3 0,1 5-6 0,-2 4-8 16,-1 7-5-16,1 1-5 0,-1 5-8 16,0 5-7-16,0 1-9 0,2 6-2 15,0 5-3-15,2 3-3 0,1 8 1 16,0 3-9-16,2 4-2 0,4 8-3 15,2 7-3-15,-2 3-5 0,4 11-6 0,1 1-1 16,-3 3-15-16,0-2-17 0,-4 0-22 16,0 2-22-16,-4-6-31 0,-3-2-23 15,-1-1-41-15,-3-4-36 0,0-2-43 16,-4-6-543-16,0-2 259 0,-4-2 171 0</inkml:trace>
  <inkml:trace contextRef="#ctx0" brushRef="#br0" timeOffset="73991.3434">22883 14139 120 0,'12'-20'111'0,"5"3"-16"0,9 0-7 15,8-4-7-15,4-3-11 0,5 0-33 16,3 4-42-16,13-12-50 0,-2 1-130 16,3 2 63-16,-14 1 42 0</inkml:trace>
  <inkml:trace contextRef="#ctx0" brushRef="#br0" timeOffset="74221.054">23782 13358 10 0,'0'-5'237'0,"0"5"-13"0,0 0-5 16,0 0-1-16,0 0-2 0,2 31-8 0,-2-10-3 16,2 7-12-16,2 3-14 0,1 9-11 15,2 8-11-15,-1 3-17 0,2 4-10 16,5 20-17-16,-1-3-12 0,0 3-10 15,-4-15-9-15,-2-9-6 0,2 1-8 0,1-2-7 16,-2-10-20-16,-3-1-22 0,-2-8-26 16,0-1-32-16,0-6-38 0,0-4-40 0,0-2-53 15,0-6-64-15,2-5-621 0,3-5 291 16,-3-2 192-16</inkml:trace>
  <inkml:trace contextRef="#ctx0" brushRef="#br0" timeOffset="74784.118">24180 13695 107 0,'0'0'198'16,"0"0"-11"-16,10 17-12 0,-5-6-7 16,-2 5-3-16,1 1-11 0,-2 1-5 15,0 4-7-15,2 3-10 0,-2 1-14 0,0 1-7 16,0 0-12-16,0 1-9 0,0-1-7 15,-2 0-7-15,3-5-11 0,-3 0-6 0,0-3-5 16,2-1-8-16,-2-5-8 0,0 1-10 16,0-4-19-16,0-3-23 0,0-3-7 15,0-4-5-15,0 0-2 0,-5-17 0 16,5 2-4-16,-2-4-3 0,0-2 10 0,2-4 0 16,-2-1 3-16,2 1 5 0,-2-2 1 15,2 6 0-15,2-2-4 0,0 2 14 16,-2 2 0-16,2 0 0 0,0 4 1 15,3-2 6-15,1-1 5 0,2 5-2 0,-1 0 4 16,4 1 3-16,-1 1 1 0,0 3 0 16,2 0 3-16,-4 5-2 0,2-1 2 15,1 2 1-15,-3 2 6 0,-8 0 1 0,15 6 2 16,-8 0 4-16,-3-1 2 0,0 5-3 16,0-3 5-16,-2 2-3 0,0 2 5 15,0-1 0-15,0 0-5 0,3 0 0 0,0-1-1 16,3 4-4-16,0-1 1 0,2 0 0 15,6-1-1-15,0 0-2 0,1 3 6 16,3-1 1-16,-2-1 4 0,2-1 3 0,-4 2 7 16,1 2 3-16,-2-3 9 0,-4 0 3 15,-3 2-1-15,-4 2-1 0,-4-1-2 16,-2 6-6-16,-6-8-6 0,-5 8-1 0,-4-5-2 16,-4 5-15-16,-3-8-4 0,0 2-24 15,-6-1-28-15,5-7-45 0,-3-4-55 16,6 0-54-16,0-6-65 0,-2-7-693 0,5-4 320 15,-3-9 212-15</inkml:trace>
  <inkml:trace contextRef="#ctx0" brushRef="#br0" timeOffset="75026.1546">24451 13352 169 0,'20'0'191'0,"2"3"-7"16,8 3-3-16,6 4-5 0,7 5-4 0,-3 4 1 15,5 6-9-15,9 7-1 0,-11 1-9 16,-9-1 4-16,-7 5-2 0,-4 1-7 0,-4 1-1 16,-4 5-10-16,-8 4-5 15,-5-4-2-15,-6 6-11 0,-8-1-13 0,-2 0-9 16,-10 12-10-16,-5-4-3 0,1-9-16 16,3-12-8-16,-2-2-30 0,-1-1-31 0,3-11-45 15,1-2-49-15,8-7-77 0,1-1-67 16,0-9-732-16,4-1 330 0,3-4 218 15</inkml:trace>
  <inkml:trace contextRef="#ctx0" brushRef="#br0" timeOffset="75180.1018">25103 13923 247 0,'8'-7'252'0,"1"-1"-20"16,0-2-27-16,1 3-23 0,-1-1-24 15,1-1-43-15,1-3-60 0,2 3-81 0,-5-3-457 16,0 1 164-16,-2-3 108 0</inkml:trace>
  <inkml:trace contextRef="#ctx0" brushRef="#br0" timeOffset="75638.9933">25978 13674 275 0,'-3'13'305'0,"1"6"-14"16,0 2-18-16,2 10-20 0,-2 1-22 16,2 8-22-16,-2 2-17 0,0 2-22 15,-3-2-16-15,1 2-14 0,-2-5-9 16,1 2-22-16,-1-7-5 0,-2-2-11 0,2-6-10 15,-4-4-8-15,2-7-4 0,0-4-4 16,-2-6-6-16,-3-5-10 0,-2-5-4 0,0-9-6 16,-2-5-4-16,2-11-7 0,3-2 1 15,-1-6-8-15,4-8-1 0,5 5-5 16,4-5-2-16,2 2-1 0,4-6-1 16,6 4-6-16,4 4-1 0,8 3 1 0,3 2-3 15,7 5 5-15,0 6-3 0,2 1-2 16,-5 10-3-16,-1 1 3 0,-2 6-3 15,-7 5 4-15,-2 3-1 0,-2 3 0 0,-5 3-2 16,-3 6 2-16,-7 0 2 0,-6 2-2 16,-7 7 0-16,-5 2 3 0,-10 2-18 15,-6 2-15-15,-1-1-17 0,-3-1-18 0,8-4-20 16,1-3-18-16,3-4-27 0,7-2-39 16,2-5-29-16,7-2-21 0,6-4-8 15,2-1 0-15,0 0-542 0,27-19 260 0,-6 7 171 16</inkml:trace>
  <inkml:trace contextRef="#ctx0" brushRef="#br0" timeOffset="75856.0841">26248 13609 605 0,'34'-26'3'0,"-9"1"27"0,-1 4 36 0,-3 3 24 16,-2 3 37-16,-4 0 35 0,1 3 22 15,-2 1 11-15,-4 3 5 0,-2-1-10 16,-4 3-19-16,-1 4-9 0,-3 2 1 0,0 0 0 16,-21 10 1-16,8 1-4 0,-4 4-3 15,-2 8-12-15,0 4-5 0,4 4-11 16,1 2-14-16,0 3-7 0,8 3-10 0,2 1-8 15,4 1-8-15,4 2-8 0,4 3-6 16,6-2-7-16,0-5-12 0,3 1-39 16,4-5-41-16,-2-7-40 0,3-3-41 0,-4-8-48 15,2-5-36-15,1-1-48 0,-2-7-34 16,0-6-766-16,0-4 355 0,4 0 234 16</inkml:trace>
  <inkml:trace contextRef="#ctx0" brushRef="#br0" timeOffset="76480.8121">26828 13735 111 0,'6'-13'131'0,"1"1"14"0,-5 4 15 16,0 3 16-16,1 1 4 0,-3 0 2 0,0 4-10 16,0 0-5-16,0 0-7 0,0 0-7 15,0 0-6-15,-7 21-12 0,4-9-6 16,1 1-11-16,-2 2-10 0,2 0-10 0,0 3-11 16,2-2-8-16,-4 4-4 0,0-5-9 15,2 0-9-15,2-2-5 0,-2-1-3 16,0-3-3-16,0 1-6 0,0-5-4 0,-1-2-5 15,3-3-4-15,0 0 1 0,0 0-3 16,-9-18-4-16,7 9-3 0,0-1-1 16,0 1 0-16,0-3-2 0,2 2-5 15,2-2 3-15,-2-1-3 0,0-4-1 0,6 4-4 16,1-4 3-16,0 2-2 0,1-4 0 16,2 0-4-16,1 0 2 0,2 2 0 15,-1 0-3-15,5-1-3 0,-2 3 4 0,0 2-4 16,1-2 4-16,2 4-1 0,-6 0 1 15,5 4-1-15,-2-3-2 0,-2 7 2 16,1-2-6-16,0 4 5 0,-2-1 4 0,-2 4-2 16,4 4-1-16,-6-3-1 0,0 3 2 15,-1 4-1-15,-3-1 3 0,0 0-2 16,-4 2-1-16,-2-2-1 0,0 3 0 0,-2 0 1 16,0-2 2-16,-3-2-3 0,-1 2 0 15,1-3 2-15,1 1-2 0,1-2 5 16,1-1-3-16,-2-1 0 0,4-2 2 15,2-2-5-15,-6 4 0 0,6-4 1 0,0 0 0 16,0 0 2-16,0 0-2 0,0 0-3 16,0 0 2-16,23-2 2 0,-23 2-1 15,19-2 2-15,-8 0-1 0,1 0-1 16,-1 4 0-16,2-2 0 0,-1 2 0 0,3 2 4 16,0 0 0-16,0 1 7 0,-5 3-1 15,3 0 7-15,-4 1 0 0,-3 0 9 0,-4 3 2 16,-2-3-5-16,-4 7 0 0,-4-4-2 15,-6 2 2-15,-5 2-2 0,-6 1-6 16,-6-2 0-16,-6 0-8 0,-3-4-8 0,0-1-19 16,-3-2-25-16,3-6-35 0,4-1-41 15,5-2-50-15,1-5-55 0,2-2-785 16,7-5 344-16,-2-4 227 0</inkml:trace>
  <inkml:trace contextRef="#ctx0" brushRef="#br0" timeOffset="76738.0977">26966 13018 64 0,'10'3'256'0,"3"3"-8"16,6 4-12-16,7 8-14 0,8 9-9 0,17 12-19 16,3 5-7-16,-1 2-14 0,0 5-12 15,-5 3-9-15,-3 2-4 0,-9 2-10 16,-6 5-12-16,-9 2-6 0,-8-8-9 0,-9-4-7 15,-6 2-18-15,-11 18 4 0,-4-3-11 16,-9-5 0-16,-3-2-12 0,-3-6-6 0,-2-4-3 16,3-9-14-16,1-9-5 0,2-3-19 15,6-4-29-15,-2-9-40 0,5-1-50 16,2-3-57-16,4-6-63 0,3-5-782 16,4-4 340-16,-1-1 225 0</inkml:trace>
  <inkml:trace contextRef="#ctx0" brushRef="#br0" timeOffset="76921.3958">27798 13805 74 0,'16'-9'193'0,"2"2"-20"0,-4-2-15 15,2 1-19-15,-2 5-15 0,-1-2-13 16,1 0-25-16,2-1-50 0,-2 3-62 0,-4-1-338 15,2 1 124-15,-6 0 82 0</inkml:trace>
  <inkml:trace contextRef="#ctx0" brushRef="#br0" timeOffset="77056.6751">27717 14156 254 0,'-4'5'351'15,"6"-1"-3"-15,-2-4-41 0,10 0-25 0,-10 0-19 16,32-9-26-16,-8-1-48 0,3-5-58 15,-1-2-69-15,-3-4-94 0,6-8-115 16,4-2-617-16,-5-3 260 0,-2-1 171 16</inkml:trace>
  <inkml:trace contextRef="#ctx0" brushRef="#br0" timeOffset="78496.3514">28555 13243 23 0,'0'0'161'0,"0"-7"3"15,0 7-12-15,0 0-1 0,0-6-3 16,0 6 3-16,0 0 12 0,0 0 4 0,-2 25 0 16,0-10-3-16,0 8-3 0,0 3-5 15,-2 2-6-15,0 3-12 0,0 5-12 16,-1-1-10-16,3 3-3 0,0-6-22 16,0 1-5-16,2-1-9 0,-3-1-6 0,3-5-10 15,0-3-7-15,0-2-4 0,-2 0-4 16,2-5-6-16,-2-5-11 0,0-4 0 0,-2-4-8 15,4-3 2-15,0 0-8 0,-19-24 0 16,11 7-4-16,1-6-3 0,-2-7 0 16,5-8-4-16,0-4-2 0,4-5-4 15,2-7 6-15,6 1-5 0,8 2-3 16,7-11 3-16,0 15 1 0,2 8 2 0,5 3-6 16,4 8 1-16,3 3 0 0,0 6 3 15,-1 6-2-15,-4 7 3 0,0 4 5 16,-1 4 3-16,-1 4-5 0,-2 2 3 15,-5 5 5-15,-2 0 1 0,-4 2-3 0,-7 2 0 16,-4 0 0-16,-6 1 4 0,-6-3-6 16,-4 4-1-16,-7-2-1 0,-6 0-8 0,-4-2-24 15,-1-1-26-15,0-5-36 0,5 1-27 16,-1-3-43-16,6-3-46 16,2-2-50-16,6-2-602 0,4 0 291 0,6 0 192 0</inkml:trace>
  <inkml:trace contextRef="#ctx0" brushRef="#br0" timeOffset="78767.281">29504 12996 12 0,'-2'-7'224'15,"-2"1"-6"-15,-1 0-4 0,-4 4-5 16,-1-1-2-16,-2 6-7 0,-4 5-13 15,0 3-5-15,-3 4 1 0,-1 6-8 0,2 6-5 16,0 3-9-16,4 2-8 0,3 4-10 16,3 0-6-16,1 1-22 0,5-1-3 15,2 2-14-15,7 0-9 0,3-1-8 16,3 2-7-16,5 2-30 0,2-5-32 0,-3-6-37 16,2-1-51-16,0-4-47 0,2-2-53 15,-2-7-78-15,-2 1-680 0,2-7 317 0,-4-4 210 16</inkml:trace>
  <inkml:trace contextRef="#ctx0" brushRef="#br0" timeOffset="79340.9624">29874 13302 169 0,'-21'12'210'15,"14"-3"-14"-15,1 2-11 0,0 5-14 16,0-1-17-16,1 0-9 0,-1 5-16 0,2-4-11 16,0 2-15-16,0-1-7 0,-1-2-9 15,0 1-9-15,3-5-8 0,-2 0 5 16,2-1 3-16,-2-2-1 0,0-7-4 16,4-1 8-16,0 0-1 0,-22-15 5 0,16 2-5 15,-2-6-3-15,2-4-5 0,-1-3-8 16,3-10-5-16,0 0-5 0,4-1-5 15,0-2-8-15,6 3-4 0,3 2-1 16,1 2-6-16,5-1-3 0,0 7-4 0,3-1-4 16,6 4 0-16,-1 4-4 0,-1 6-1 15,-2 4-1-15,2-2-2 0,-3 6-1 16,-2 3-1-16,-2 2 2 0,-3 5-2 16,-4-1-3-16,2 5 3 0,-8 0-1 0,0 2 1 15,-6 4-1-15,0-4-2 0,-4 5-2 16,2-2 2-16,-2-1 7 0,0-2-5 0,-1 1 3 15,3-5-3-15,1 2-2 0,1 1 0 16,0 0-5-16,4 1 1 0,2-1 4 16,6 3-3-16,3 0 1 0,4 5 5 15,3-3-8-15,6 4 5 0,2-2-2 0,-1 4-2 16,-1-2 1-16,-2 0 0 0,2 0 6 16,-5 1 1-16,-4-6 4 0,-2 4 10 15,-5-2 3-15,-4 0-2 0,-4-1 0 0,-6 0-3 16,-4-1 1-16,-8-1-1 0,-5-1-4 15,-3-3-1-15,0 0-6 0,-7-3-21 16,3-2-19-16,2-2-28 0,-2-2-37 16,2-2-49-16,5-2-57 0,5 1-40 0,2-3-35 15,1-4-606-15,4-1 299 0,5-1 198 16</inkml:trace>
  <inkml:trace contextRef="#ctx0" brushRef="#br0" timeOffset="79597.9653">30331 12670 92 0,'2'-6'237'0,"1"6"-17"0,-3 0-1 16,0 0-6-16,2 19-6 0,0 1-2 0,0 5-5 16,2 13-6-16,0 4-8 0,3 11-6 15,1 2-10-15,2 19-13 0,2 0-19 16,-4-1-7-16,0-8-6 0,-4-12-14 0,3 2-16 15,-3-1-8-15,-2-2-5 0,1-2-6 16,-1-6-26-16,-2-1-24 0,2-2-41 16,-2-1-44-16,0-8-49 0,0-1-49 15,2-3-47-15,-2-6-60 0,2 0-618 16,0-5 299-16,2-1 199 0</inkml:trace>
  <inkml:trace contextRef="#ctx0" brushRef="#br0" timeOffset="79919.0677">30668 13874 125 0,'2'-10'199'0,"2"-3"-12"0,0-2-8 15,0-2-10-15,4-5-8 0,-4-3-10 16,2-1-9-16,2-6-9 0,2-5-11 16,4-6-14-16,-4-2-10 0,3-5-11 0,1 0-9 15,2 2-6-15,-4 3 1 0,2 2 5 16,-2 8 4-16,-2 4 2 0,-4 6-3 15,3 3-1-15,-3 1-5 0,-2 4-4 0,0 1-7 16,1 7-3-16,-3 3 5 0,2 6-3 16,-4 0 2-16,11 13 0 0,-7 0-2 15,0 5-5-15,2 4 3 0,-4 3-12 16,5 2 0-16,2 5-6 0,-5 2-4 16,2 1-2-16,-2-1-2 0,-2-3-8 0,3-1-10 15,-3 1-19-15,0-1-28 0,2-4-38 16,-4 2-36-16,0-6-47 0,2-1-47 15,-2-3-47-15,-2-3-673 0,2-4 312 16,-4-1 206-16</inkml:trace>
  <inkml:trace contextRef="#ctx0" brushRef="#br0" timeOffset="80081.5816">30763 13578 8 0,'-6'-7'204'15,"2"-3"7"-15,4 2-4 0,-3 2-19 0,6-1-17 16,1 0-16-16,2-1-17 0,4 1-14 15,2-1-9-15,2-2-15 0,3 1-14 16,2 0-32-16,2-1-35 0,3-4-36 16,6-1-60-16,-3 0-63 0,-2-5-386 0,-4-4 179 15,-1-2 118-15</inkml:trace>
  <inkml:trace contextRef="#ctx0" brushRef="#br0" timeOffset="80352.5564">30966 12676 9 0,'-2'-8'155'0,"2"6"-7"16,0 2 9-16,0 0-2 0,21 17-4 0,-3 3-1 15,2 4-5-15,12 10-2 0,7 21-3 16,1 2 5-16,-3 3-1 0,1 3 0 16,-1 2-2-16,-7-1 1 0,-2 0-3 0,-4 0-5 15,-7-13-9-15,-8-5-8 0,-5-6 0 16,-4-2 8-16,-4-2-10 0,-3-2-7 0,-10-1-13 15,1-3-5-15,-6-2-22 0,-5 2-11 16,-1-3-5-16,-2-5-7 0,3-3-13 16,0-2-26-16,-3-3-33 0,7-5-40 15,1-3-51-15,4-4-52 0,1 0-73 0,-1-4-742 16,4-2 335-16,2-2 220 0</inkml:trace>
  <inkml:trace contextRef="#ctx0" brushRef="#br0" timeOffset="80723.8645">31883 13449 181 0,'4'-4'300'15,"-2"0"-22"-15,-2 4-16 0,5-5-20 16,-3 2-19-16,-2 3-17 0,4-5-19 16,-4 5-15-16,0 0-13 0,4-4-16 15,-4 4-6-15,4-3-19 0,-4 3 0 0,0 0-9 16,4-5 5-16,-4 5-14 0,0 0-6 15,2-7-11-15,-2 1-5 0,0 0-7 16,-4-1-17-16,0 0-28 0,-4-4-28 0,-5 3-38 16,-2-3-43-16,2 4-43 0,-1 0-51 15,1 1-43-15,4 0-48 0,1 4-596 16,2-2 294-16,6 4 194 0</inkml:trace>
  <inkml:trace contextRef="#ctx0" brushRef="#br0" timeOffset="81140.1346">32209 13123 151 0,'0'0'241'0,"0"0"2"16,8 11-3-16,-4-1-3 0,0 4-13 16,1 3-14-16,-3 4-14 0,5 2-13 15,-3 3-4-15,0 3-16 0,-2 1-13 16,0 0-18-16,0 1-6 0,0-2-22 0,-2-1-9 15,0-3-9-15,0-2-7 0,0-6-13 16,0 2-1-16,0-6-9 0,-2-3-2 16,-2-5-13-16,0-5-1 0,4 0-3 0,-10-9-9 15,2-2-2-15,4-6-4 0,-2-4-3 16,4-6-3-16,0-6-1 0,2-3-5 16,4-5-1-16,4-7 1 0,2 2 1 0,0 3-7 15,0 6 4-15,1 3-5 0,4 3-1 16,2 3 2-16,1 3 0 0,4 2-2 15,-3 10 1-15,4 2 0 0,-2 1-4 16,1 6 2-16,-6 4 1 0,4 0-1 0,-6 4-2 16,-1 3 0-16,-7 2 2 0,-4 0-2 15,-4 0 5-15,-6 4-4 0,-5 1-1 16,-6-1-14-16,-2 2-22 0,-7-1-28 0,-3-1-35 16,1-1-32-16,4-3-40 0,4 1-31 15,0-1-32-15,5-3-664 0,7-3 306 16,2 0 202-16</inkml:trace>
  <inkml:trace contextRef="#ctx0" brushRef="#br0" timeOffset="81371.5083">32719 12739 10 0,'-9'0'193'0,"-3"2"-3"16,-1 7-1-16,-4 5 1 0,2 3-2 0,-3 7 4 15,0 5 0-15,2 3-9 0,3 5-10 16,0 4-9-16,2 4-12 0,3 0-10 16,4-6-14-16,4 4-17 0,0-4-9 0,4 2-2 15,2-1-21-15,1-2-40 0,1-4-49 16,0-3-53-16,5-4-54 0,4-2-55 16,-5-5-629-16,6-3 272 0,-4-4 180 15</inkml:trace>
  <inkml:trace contextRef="#ctx0" brushRef="#br0" timeOffset="81636.4921">32884 13533 37 0,'4'-4'214'0,"0"-3"6"0,-2-3 2 15,3 0-10-15,1-5-6 0,1-6-6 16,1-2-7-16,0-5-9 0,6-4-14 16,-2-4-11-16,9-3-13 0,-2-3-14 0,2 3-15 15,1-2-5-15,0 5-11 0,-2 5-2 16,-3 5-5-16,-1 1-10 0,-2 4-8 15,-2 4-4-15,-2 2-11 0,-1 2-7 0,2 5-8 16,-5 4 7-16,2 4-10 0,-8 0-7 16,17 13-2-16,-10 2-2 0,-3 1-6 15,3 7-4-15,-3 2 6 0,-2 1-9 16,2 0-20-16,-2 4-23 0,-2 0-35 16,-2-2-37-16,2-1-46 0,-4 0-48 0,0-3-55 15,-5 1-689-15,5-6 317 0,-11 1 210 16</inkml:trace>
  <inkml:trace contextRef="#ctx0" brushRef="#br0" timeOffset="81799.0503">32778 13282 84 0,'-14'-10'242'16,"2"0"-3"-16,6 3-5 0,2 1-17 0,2-2-15 16,2 1-21-16,4 1-17 0,2 0-18 15,8-1-12-15,2 1-12 0,7-1-25 0,3-1-41 16,2 0-41-16,-1-1-43 0,7 1-58 15,-2-8-69-15,-5 3-479 0,1-6 215 16,-5-4 143-16</inkml:trace>
  <inkml:trace contextRef="#ctx0" brushRef="#br0" timeOffset="81994.3877">33318 12614 191 0,'8'-5'213'0,"0"1"1"0,4 2-7 15,-2 7 3-15,7 2-2 0,2 4-4 16,6 10-4-16,1 4-6 0,2 7-3 15,-1 8 0-15,9 13-12 0,-8 8 13 16,-8 2-7-16,-5-7-12 0,-6-5-16 0,-9-7-14 16,-9 5-13-16,-6 1-13 0,-9 7-12 15,-10-2-15-15,-5-7-34 0,-3-2-47 16,0-12-58-16,-11-2-82 0,8-3-98 16,3-8-910-16,-7-6 387 0,3-5 255 0</inkml:trace>
  <inkml:trace contextRef="#ctx0" brushRef="#br0" timeOffset="82978.6778">23507 15429 113 0,'2'-2'197'0,"-2"2"2"0,0 0-1 0,11 13-1 16,-5 2-3-16,0 4-10 0,-1 4-7 16,1 3-7-16,-1 9-11 0,-1 5-15 15,-2-4-13-15,0 4-11 0,-2-4-13 16,-2-2-4-16,0 1-8 0,0-3-6 0,-2-3-3 16,-3-7-3-16,0 3-6 0,1-10 0 15,0-1-4-15,-3-7-10 0,-1-1-7 16,0-12-7-16,-4-7-5 0,0-8-5 0,-1-7-4 15,0-15-2-15,2-10-8 0,-1-17-1 16,5-7 0-16,7 9-4 0,4 9-6 16,5 2 0-16,5-17-4 0,7 9 2 15,1 13-4-15,0 11-2 0,4 4 4 0,3 3-3 16,5 5 5-16,-4 13-6 0,1 0 0 16,-1 8 3-16,2 7-3 0,-3 2 2 0,3 5 0 15,-5 6-1-15,-2 1-2 0,-1 8 2 16,-6 2-1-16,-5-1-2 0,-7 5 2 15,-4-1-1-15,-4 2-2 0,-5 5 1 16,-3-4 6-16,-6 0-7 0,2-2-6 0,-6-4-16 16,4 1-24-16,1-6-31 0,-1-5-37 15,6-1-49-15,2-5-57 0,0-4-55 16,6-3-640-16,4 0 310 0,0 0 204 16</inkml:trace>
  <inkml:trace contextRef="#ctx0" brushRef="#br0" timeOffset="83478.8751">20433 16322 32 0,'5'-11'243'16,"6"-2"-11"-16,6-4-20 0,6-3-14 15,12-4-17-15,25-8-16 0,8-2-15 0,6 0-11 16,2 2-13-16,2 1-11 0,-4-1-14 15,-5 8-10-15,-15 4-10 0,-9 3-9 16,-9 5-9-16,-5 1-22 0,-5 1-20 0,-2 1-33 16,-6 5-43-16,-5-2-55 0,-3 3-63 15,-5 0-478-15,-5 3 221 0,0 0 147 16</inkml:trace>
  <inkml:trace contextRef="#ctx0" brushRef="#br0" timeOffset="83666.1911">20427 16493 36 0,'-16'11'217'0,"7"-4"22"0,7-2 13 16,7-1-6-16,-5-4-12 0,31-6-15 15,-1-2-19-15,20-5-18 0,29-13-16 0,5-4-18 16,5 4-13-16,17-10-11 0,-19 9-14 16,-3 1-12-16,-3-3-18 0,-7 4-31 15,-8 3-33-15,-16 2-31 0,-10 5-35 16,-8 0-38-16,-2-2-50 0,-9 4-51 0,-4-5-584 15,-2 5 263-15,-9-4 174 0</inkml:trace>
  <inkml:trace contextRef="#ctx0" brushRef="#br0" timeOffset="83994.6234">20762 15405 54 0,'-24'-9'289'0,"8"4"0"0,0 0-17 16,6 2-22-16,2 1-24 0,2 0-23 16,6 2-17-16,0 0-3 0,0 0-9 15,2 12 2-15,12-5-10 0,10 4-9 16,20 7-2-16,7-5 6 0,23 8-6 16,6 0-6-16,12-1-6 0,22 4-2 0,0 2-6 15,0 6-9-15,-8-1-9 0,-23 2 3 16,-9 3 0-16,-10 3 3 0,-14 11 8 0,-14 4 3 15,-17-1-4-15,-15-4-10 0,-14 26-11 16,-18 2-8-16,-23 21-7 0,-8-1-6 16,-11 2-12-16,-8 0-13 0,0 2-21 15,-1-3-33-15,3-9-41 0,3-8-50 0,9-4-52 16,17-16-58-16,5-12-73 0,19-6-84 16,5-11-1118-16,8-6 499 0,6-10 329 15</inkml:trace>
  <inkml:trace contextRef="#ctx0" brushRef="#br0" timeOffset="84783.0059">24283 15922 134 0,'0'7'199'0,"0"3"-11"0,4-1-11 16,-4-1-10-16,2-1-6 0,0-1-9 15,-2-2-5-15,4 0 5 0,-4-4 3 0,14 0-5 16,1-8-9-16,0-5-7 0,6-8-6 16,3-6-11-16,3-7-2 0,1-4-15 15,8-14-8-15,-2-6-10 0,-1-3-2 16,-3-2-12-16,2-2-5 0,-3 2-7 0,-1-2-4 15,-4 18-5-15,-6 8-3 0,-3 5-6 16,0 4 1-16,-5 7-8 0,3-1-5 16,-5 8-5-16,1 1 2 0,2 5-3 0,1 7 0 15,-2 4-1-15,6 5-4 0,-2 7 3 16,1 7-1-16,-2 1-4 0,2 8 1 16,-3 2-19-16,2 3-28 0,-4 11-26 15,-4-5-35-15,2 0-38 0,1 7-33 16,-5-3-34-16,0-4-40 0,1-1-608 0,-5-8 288 15,2-1 190-15</inkml:trace>
  <inkml:trace contextRef="#ctx0" brushRef="#br0" timeOffset="85162.0419">24568 15695 105 0,'2'-14'194'0,"4"-1"-3"15,6 3-17-15,10-8-17 0,5 1-17 16,11-2-14-16,3-2-9 0,21-5-15 15,1-3-11-15,3 5-5 0,-1 1-21 0,1-2-33 16,-3 1-33-16,-10 4-37 0,-7 1-31 16,-1 0-23-16,-3-3-10 0,0-3 1 15,7-11-1-15,-9 4 13 0,-8 1 11 16,-2 3 20-16,-7-5 24 0,-3 3 26 0,-4 3 31 16,-1 3 21-16,-5 1 30 0,1 4 30 15,-2 0 22-15,-1 4 19 0,-2 2 7 16,-2 1 0-16,3 3-4 0,-4 3-9 0,-1 5 1 15,-2 3 7-15,0 0-7 0,0 17 6 16,0 0-12-16,-2 6-10 0,2 5-12 16,2 7-1-16,-2 5-18 0,0 9-6 0,2 6-6 15,-2 3-11-15,0 2-3 0,0 1-11 16,-2 0-1-16,0 2-15 0,-1-2-23 16,-2-6-12-16,5-3-20 0,-2-7-33 15,0-4-20-15,2-11-35 0,0 2-35 0,0-5-22 16,2-7-33-16,2-2-35 0,2-5-652 15,-2-4 299-15,4-6 198 0</inkml:trace>
  <inkml:trace contextRef="#ctx0" brushRef="#br0" timeOffset="85745.7588">26010 15261 48 0,'2'-6'224'0,"2"-1"2"0,-2 7 2 0,-2 0-2 16,0 0-9-16,4 20-6 0,-2-5-5 0,-2 7-7 15,2 2-17-15,0 5-12 0,0 1-15 16,2 9-15-16,-2-1-11 0,-2-1-14 16,2 4-9-16,1 0-11 0,-3-7-10 15,-3-4-11-15,1 1-5 0,-2-5-6 16,2 0-9-16,0-7-3 0,0 2-7 0,-2-8-8 16,2-3-9-16,-4-5-3 0,2-5-9 15,4 0-2-15,-14-15-5 0,8 2 5 16,0-14-3-16,2 1-7 0,-1-5 2 0,5-8-3 15,0-4 3-15,3 1-5 0,5-5 2 16,2-1-1-16,6 3-2 0,0 1-1 16,3 6 2-16,5-1 1 0,-2 5 0 15,6 3 1-15,0 6-2 0,-3 4 6 0,3 5 1 16,-8 6-1-16,2-1-4 16,-3 7 3-16,-2 4-2 0,-4 4 2 0,-1 4 1 15,-6 1-1-15,0 4 0 0,-10 2 7 16,0 7-3-16,-4-2-1 0,-4 1 0 0,-1 3 1 15,-6-2 11-15,4 1 0 0,0-2-3 16,2-2-2-16,1-2-3 0,4 0 3 0,1-4-3 16,2 3 6-16,5-2-2 0,3 0 3 15,3 0-1-15,5-3 2 0,3 4-2 16,4-1 3-16,0-1 7 0,2 1-4 0,1 1 1 16,-1-2 9-16,2 0-1 0,-3 2 3 15,-2 1 8-15,-2 0 8 0,-1 1 6 16,-2 0 11-16,-6-1-9 0,-4 2-1 15,-2-1-8-15,-4 0-7 0,-2 0-6 0,-8 1-2 16,0-2-2-16,-5-1-7 0,-9 1-10 16,-4-2-21-16,-2-3-22 0,-1-5-38 0,3-3-36 15,-2 2-35-15,2-10-34 0,1 2-40 16,3-3-42-16,-2-10-42 16,5 0-29-16,-1-8-704 0,3-8 349 0,2-4 230 15</inkml:trace>
  <inkml:trace contextRef="#ctx0" brushRef="#br0" timeOffset="85964.1601">26295 14593 129 0,'44'-7'270'0,"-3"7"5"0,1 4 6 16,0 8-17-16,7 4-16 0,21 18-14 16,-7 3-2-16,-4 9-18 0,-10 5-24 15,-3 9-8-15,-12 1-15 0,-10 3-17 0,-12-1-11 16,-9-8-14-16,-8 0-12 0,-13 22-17 15,-6-3-3-15,-8-1-31 0,-1-5-35 0,-7-2-13 16,-9-8-37-16,-5-3-42 0,-5-4-42 16,-6-5-48-16,-9-2-54 0,-7-13-71 15,-4 0-627-15,-8-7 308 0,-2-10 204 16</inkml:trace>
  <inkml:trace contextRef="#ctx0" brushRef="#br0" timeOffset="86353.5567">24447 14836 179 0,'4'-3'206'0,"0"0"-3"0,-4 3 2 0,0 0-3 16,0 0 2-16,-12 22-1 0,-1-2-4 16,-8 18-1-16,-8 17 2 0,-5 10-7 15,4 6-21-15,3 7-4 0,3 5-10 16,5 5-12-16,6 2-10 0,7-4-15 0,6-3-6 15,4-3-14-15,9-4-10 0,4-5-8 16,11-5-12-16,3-5-1 0,7-6-14 0,8-6-28 16,7-8-26-16,3-4-26 0,5-5-38 15,-10-13-45-15,-3-10-49 0,8-2-66 16,-12-2-846-16,3-5 363 0,8-6 240 0</inkml:trace>
  <inkml:trace contextRef="#ctx0" brushRef="#br0" timeOffset="86765.6131">27660 15605 163 0,'-8'0'309'0,"0"-6"-21"0,0 5-24 16,2 1-19-16,6 0-29 0,-2-12-20 0,4 5-21 16,4 1-17-16,6-2-18 0,0 1-13 15,11-4-11-15,-1 1-16 0,3 2-18 16,-2-1-37-16,3 1-42 0,-5 1-38 16,-2 1-47-16,-2 2-36 0,-3 0-34 0,-2 4-39 15,-6 4-506-15,-4 0 237 0,-2 5 156 16</inkml:trace>
  <inkml:trace contextRef="#ctx0" brushRef="#br0" timeOffset="86890.4546">27683 15687 223 0,'-25'21'147'0,"5"-7"21"0,4-1 10 0,3-1 6 16,3-3 17-16,3-2 9 0,3 1 6 15,4-2-13-15,0-6-11 0,17 2-23 16,0-2-13-16,7-2-19 0,5-2-20 16,9-1-37-16,2-5-62 0,11-1-76 0,2-1-78 15,-4-1-98-15,2-7-505 0,-5 5 252 16,-1-7 165-16</inkml:trace>
  <inkml:trace contextRef="#ctx0" brushRef="#br0" timeOffset="87412.0808">29118 14923 2163 0,'-14'-13'16'0,"3"0"20"0,0 3 48 15,5 6 39-15,0-3 9 0,2 3-4 0,0 2-18 16,4 2-3-16,-12 13-12 0,8-5-7 16,2 11 4-16,-2-4-1 0,4 6-2 15,0 4-10-15,0 3-9 0,0 0-8 0,2 0-2 16,-2 3-8-16,0-1-3 0,0-2-5 15,2-7-9-15,-2 0 2 0,0-2-7 16,0-3 0-16,0-3-1 0,-2-7 0 0,-2-5-14 16,4-1 5-16,-10-12 1 0,1-5 1 15,-2-4-5-15,1-8-4 0,-1-8-3 16,3-6 4-16,2-5-3 0,2-7-3 0,4-2-2 16,2-3-4-16,6-13 2 0,2 11-6 15,3 12 8-15,4 3-5 0,4 6 11 16,3 2-13-16,1 7-4 0,4 5 1 15,1 6 1-15,-1 4-3 0,-1 10 2 0,0 2 4 16,-5 5 2-16,1 6 0 0,-4 4-2 16,-3 3 6-16,-6-1-11 0,-2 3 19 0,-7 2-14 15,-6 0 4-15,-7 4-3 0,-8 2 2 16,-4-1 5-16,-5-1-9 0,-8 2-10 16,5-2-17-16,-3-6-20 0,2 1-22 15,2-1-25-15,7-5-29 0,-1-1-43 0,10-1-41 16,5-2-46-16,3-4-41 0,6-2-675 15,0 0 330-15,0 0 218 0</inkml:trace>
  <inkml:trace contextRef="#ctx0" brushRef="#br0" timeOffset="87640.4534">29755 14495 150 0,'2'-4'234'0,"-2"4"-9"16,0 0-4-16,-14-4-5 0,14 4-5 15,-25 11-1-15,7 3-7 0,0 1-9 0,-2 8-3 16,-1 4-4-16,4 5-13 0,0 8-15 16,5 0-8-16,2-2-26 0,0 1-15 15,6 4-13-15,0-3-8 0,6-2-9 0,0 0-7 16,4 2-28-16,4-6-31 0,0-6-42 16,0-6-47-16,7-3-45 0,0-4-49 15,2-1-64-15,-1-7-697 0,2-4 316 0,0-3 209 16</inkml:trace>
  <inkml:trace contextRef="#ctx0" brushRef="#br0" timeOffset="88221.4497">30169 14597 148 0,'-2'-4'219'15,"2"4"-9"-15,0 0-8 0,0 0-12 0,-18 22-11 16,16-15-8-16,-4 10-16 0,2-2-12 15,1 1-11-15,-1 3-8 0,0 4-13 16,-2 0-10-16,2-2-11 0,-1 0-7 16,1-5-7-16,-1 2-9 0,1 0-6 0,-2-6-7 15,4 2-3-15,-2-4-5 0,0-3-5 16,-2-3-5-16,-1-4-2 0,7 0-4 16,-13-14 0-16,5 1 0 0,1-2 0 0,3-5-2 15,-2-5 4-15,4-2-5 0,0-4 2 16,2 1 1-16,4-1-3 0,4 0-1 15,3-3 0-15,-1 1-1 0,6 5-2 0,0 2-4 16,3 1-1-16,0 2 1 0,-2 6-1 16,3 4-5-16,-2 0-2 0,0 1 3 15,-4 5-2-15,1 1-4 0,-3 1 5 16,-1 4-6-16,-2 2 4 0,-1 4-2 0,-4 1-2 16,-2 1 0-16,-2 2-1 0,-2 3 4 15,-4-5-1-15,0 7-1 0,-1-5 2 16,-1 2 0-16,-1 3-1 0,3-1-2 15,0-5 0-15,-1 2 0 0,3 1-3 0,2 0 1 16,4 1-3-16,2 1 4 0,3 1 2 16,5 0-6-16,3 4 2 0,2-3-1 15,7 4 5-15,-2-2-4 0,2 3 0 0,1-2-2 16,-3 1 4-16,-2-3-1 0,-2-1 1 16,-4 0 0-16,-1-4 9 0,-5 2 6 15,1 2 4-15,-4-7 7 0,-3 5 3 16,-2-4-6-16,-7-1-3 0,0 0-6 0,-3 0 2 15,-5-4-3-15,1 2-11 0,-6-2-24 16,4 0-22-16,-4-4-34 0,1 3-26 16,2-6-35-16,2-1-36 0,3-2-28 0,2-2-33 15,2-2-19-15,2-4-605 0,6-2 290 16,2-2 192-16</inkml:trace>
  <inkml:trace contextRef="#ctx0" brushRef="#br0" timeOffset="88438.868">30539 14125 166 0,'4'-2'184'16,"-4"2"3"-16,0 0 5 0,13 25 0 0,-9-7-1 15,0 7-5-15,3 11-5 0,1 1-5 16,-2 3-11-16,2 8-7 0,4 2-19 16,-4 1-10-16,0 0-9 0,1 4-18 15,-3-5-10-15,-2 3-6 0,3-3-13 0,-3-6-19 16,-2-1-30-16,0 1-31 0,0-4-35 15,1-3-41-15,-1-5-34 0,0-1-51 0,0-6-64 16,0 1-499-16,0-8 249 0,0 0 164 16</inkml:trace>
  <inkml:trace contextRef="#ctx0" brushRef="#br0" timeOffset="88714.133">30818 15193 58 0,'5'-9'157'0,"-1"-4"10"0,0 0-5 0,-2-7 1 0,2 0-9 15,0-5-5-15,-1 0-5 0,3-7-9 16,-2-5-10-16,2-3-6 0,-1 3-11 16,1-2-10-16,1-3-4 0,1 5-1 15,0-1-2-15,0 7-3 0,-3 4-2 0,4 2-3 16,-5 4-6-16,0 2-6 0,2 5-4 16,-2 0 1-16,3 7 2 0,-1 3 3 15,3 4-5-15,-9 0-3 0,17 11-2 16,-9 3-7-16,2 0-6 0,0 5-5 0,-2 5-3 15,2 0-4-15,-4 5 1 0,5 1-10 16,-6-2-21-16,-1 4-26 0,-2-4-31 0,0 2-41 16,-4 1-44-16,2-3-43 15,-4 1-44-15,-1-2-634 0,1-5 290 0,-5 0 193 16</inkml:trace>
  <inkml:trace contextRef="#ctx0" brushRef="#br0" timeOffset="88897.6083">30829 14958 17 0,'-2'-6'211'16,"2"-5"-11"-16,4 1-19 0,-2 1-18 15,6-1-18-15,3 2-13 0,4-3-13 16,2 1-11-16,1-1-13 0,6 1-21 0,-3 0-23 16,3-4-32-16,-2 5-36 0,2-6-34 15,2-3-32-15,-5-1-25 0,2-2-320 16,-2-2 146-16,1-2 96 0</inkml:trace>
  <inkml:trace contextRef="#ctx0" brushRef="#br0" timeOffset="89114.1436">31248 14525 555 0,'12'-30'-9'0,"-3"7"25"0,-2 8 17 0,-3-2 21 16,0 5 19-16,0 5 11 0,-2-3 6 15,2 2 7-15,-2 2-1 0,0 2 7 16,4 1 15-16,-6 3 6 0,16 6 3 0,-6 1-2 16,5 8-5-16,2 3-5 0,-2-1-1 15,4 7-1-15,-2 3-3 0,2 0-3 0,-4 4-6 16,0 0-1-16,-3 0-12 0,-1 2-5 15,-7-4-4-15,-1-1-11 0,-6 2-4 16,-6 1-8-16,-3 2-3 0,-5-8-7 16,-4 1-4-16,-2-2-8 0,-3 3-18 0,-1-10-26 15,1 2-44-15,-2-3-38 0,6-6-56 16,2 1-56-16,3-6-64 0,3-2-555 16,3-1 280-16,2-4 184 0</inkml:trace>
  <inkml:trace contextRef="#ctx0" brushRef="#br0" timeOffset="89259.4721">31696 14735 84 0,'14'-15'257'15,"-2"3"-7"-15,-2 1-15 0,-1 1-23 16,0 0-23-16,-3 3-19 0,0-1-21 16,1 0-48-16,-1 0-59 0,0 1-91 0,0-3-509 15,3-3 190-15,0 2 125 0</inkml:trace>
  <inkml:trace contextRef="#ctx0" brushRef="#br0" timeOffset="89708.0014">32262 14493 9 0,'0'0'288'0,"0"0"-9"0,-11 15-13 16,9-3-23-16,0-1-18 0,0 4-24 0,-2-2-17 15,2 3-17-15,0-1-14 0,-3 0-13 16,3-2-13-16,-5-1-10 0,1-1-12 16,0-3-7-16,-2-2-13 0,-3-2-4 0,-2-6-7 15,-2-1 0-15,-1-8-7 0,-2 1 2 16,2-7-4-16,-2-2-7 0,6-1-3 0,-1-5-6 15,5-5-2-15,-1-1-4 16,5-3-5-16,4-1-6 0,4-1-4 16,3 2-2-16,1 0 0 0,7 5-4 0,-1 2-3 15,4 8-3-15,-2 0-3 0,4 4 0 0,-1 3-1 16,0 6-1-16,4 4-2 0,-1 2-5 16,-4 2 2-16,1 4 4 0,-2 5 2 15,-2-3-7-15,-5 4 0 0,-6 3-2 0,-1-3-1 16,-8 3 8-16,-3 0-12 0,-4 2-9 15,-5-1-19-15,-3-1-21 0,2 0-32 16,-4-1-31-16,6-4-28 0,-2 2-36 0,6 0-32 16,5-5-43-16,3-1-637 0,6-1 302 15,5-3 200-15</inkml:trace>
  <inkml:trace contextRef="#ctx0" brushRef="#br0" timeOffset="89925.082">32683 14215 62 0,'-2'-7'204'0,"-4"2"-6"0,-1 1-6 0,-2 2-6 16,9 2-8-16,-20 2-2 0,6 8-1 15,2 3-3-15,-3 4-8 0,0 3-9 16,3 6-3-16,1 5-8 0,5 1-11 0,0 3-9 16,4 0-12-16,2 0-10 0,4 3-12 15,2-2-7-15,2 1-10 0,3-4-29 16,2 0-36-16,0-1-47 0,1-7-45 15,6 2-46-15,-2-6-66 0,1-4-647 0,1-5 287 16,0-4 189-16</inkml:trace>
  <inkml:trace contextRef="#ctx0" brushRef="#br0" timeOffset="90193.1796">32956 14789 144 0,'0'-14'212'0,"2"-2"-5"16,0 0-3-16,0-5-8 0,0-2-9 0,5-2-8 15,-1-3-12-15,5-3-10 0,-1-4-13 16,1-1-10-16,1 2-12 0,2 1-9 16,0 3-13-16,1 1-11 0,-2 7-3 15,-1 0-13-15,-1 6-7 0,1-2-8 0,0 7-4 16,-2 4-10-16,0 4 1 0,1 3-4 16,2 8-5-16,-1 2 0 0,-1 3-3 15,-1 8-5-15,-1 1 0 0,2 6-6 16,-3 3 2-16,-2 3-7 0,-2 0-14 0,-2-2-27 15,-2 0-28-15,-4 2-33 0,-2 3-37 16,0-5-49-16,-5-1-61 0,3-8-572 16,-5 0 273-16,0-7 181 0</inkml:trace>
  <inkml:trace contextRef="#ctx0" brushRef="#br0" timeOffset="90345.0924">32863 14693 46 0,'-2'-6'211'15,"4"-1"-5"-15,-2-1-25 0,6 1-9 16,3 1-19-16,3 1-13 0,6-3-15 16,2 1-12-16,4 1-27 0,1-5-43 0,1 4-45 15,2-3-63-15,0-2-415 0,2-6 164 16,-2-1 107-16</inkml:trace>
  <inkml:trace contextRef="#ctx0" brushRef="#br0" timeOffset="90544.3136">33462 14123 77 0,'4'-1'201'0,"-4"1"16"0,0 0 1 0,13 9-2 16,-3 3-10-16,1 4-8 0,-1 8-11 15,8 2-8-15,-4 8-7 0,6 6 3 16,-4 4-11-16,1 0-16 0,-4 3-15 16,-2-1-6-16,-1 0-16 0,-6-6-7 0,-2-1-14 15,-6 1-19-15,-2-3-31 0,-7 1-43 16,-8-1-57-16,-2-3-62 0,-5-1-63 15,-6-7-75-15,-1-1-558 0,-27-1 278 16,-10 3 184-16</inkml:trace>
  <inkml:trace contextRef="#ctx0" brushRef="#br0" timeOffset="90967.3853">28507 15474 77 0,'12'-12'257'0,"18"-1"-8"15,21 0-9-15,29-7-4 0,19 2-7 16,41-5-5-16,30 8-2 0,25 2-6 0,67 3-13 16,11-1-13-16,17 8-28 0,12-8-2 15,8 4-8-15,-6 1-15 0,-9-11-7 16,-16 14-1-16,-14-3-2 0,-11 1-7 16,-58 5 3-16,-11-3-4 0,-12 3-6 0,-14-3 3 15,-13-1-2-15,-34 1 0 0,-10 0-11 16,-9-1-5-16,-6-1-9 0,-17 2-10 0,-13-3-2 15,-9 2-6-15,-5 1-11 0,-7 3-8 16,-2-4-17-16,-2 2-35 0,-9 2-47 16,0-5-50-16,-4 1-69 0,-7 4-96 15,-5 0-76-15,-7 0-993 0,0 0 453 0,0 0 298 16</inkml:trace>
  <inkml:trace contextRef="#ctx0" brushRef="#br0" timeOffset="91501.4304">30367 16062 10 0,'-8'-3'287'16,"2"-1"-10"-16,1 3-16 0,5 1-14 16,0 0-4-16,-15 7-7 0,13 5-18 15,0-4-7-15,0 6-21 0,0 2-16 16,0 4-17-16,0 1-13 0,-3 4-17 0,3 3-6 16,-2 1-8-16,2-1-12 0,-2 3-11 15,-2-2-15-15,2-3-5 0,-4 1-11 0,2-4-15 16,-2 0-17-16,2-1-8 0,0-6-13 15,-1-2-18-15,1-7-9 0,-3-1-4 16,1-5 2-16,8-1 0 0,-17-14 2 16,9-4 6-16,-4-3-4 0,4-2 9 0,2-11-6 15,0-2-1-15,4-4-3 0,2-2-1 16,6-9 1-16,2 5 4 0,7-2 2 16,2 8-2-16,6-3 5 0,3 10 0 15,6 1 5-15,-1 5 3 0,3 4 0 0,-4 8 3 16,4 3 2-16,-7 7 2 0,-1 1 2 15,-6 5-1-15,2 2 3 0,-7 2 0 0,-3 4 1 16,-1 1 2-16,-7-2 1 0,-6 5-5 16,-2 1 0-16,-7-1 2 0,-2 0-2 15,-7 2 2-15,-4 5-16 0,-4-6-17 16,-1-1-28-16,-3 2-47 0,2-2-43 16,7-4-45-16,4 3-41 0,0-8-632 0,7 2 292 15,0-3 193-15</inkml:trace>
  <inkml:trace contextRef="#ctx0" brushRef="#br0" timeOffset="91750.1069">31142 15884 216 0,'0'0'286'15,"0"0"-3"-15,-24 18-5 0,4-4-13 16,-4-1 9-16,1 5-10 0,-3 4-11 0,2-1-28 15,0 1-18-15,3 6-18 0,4-1-18 16,0-1-17-16,2 3-15 0,6-3-33 16,3-3-12-16,2 4-10 0,4-4-19 0,4 2-31 15,2-4-28-15,6-1-37 0,2-1-41 16,3-3-41-16,2-1-48 0,4-2-53 16,1-1-58-16,1-5-657 0,5-1 316 0,0-6 209 15</inkml:trace>
  <inkml:trace contextRef="#ctx0" brushRef="#br0" timeOffset="92262.3513">31796 16192 202 0,'5'-2'231'0,"-1"-1"4"0,-4 3-2 16,0 0-4-16,0 0-12 0,0 0-19 0,0 0-19 16,-9 21-13-16,5-12-11 0,-1-2-16 15,-1 6-14-15,2 1-18 0,-2-3-7 16,-1 1-7-16,1 1-10 0,0 1-7 15,-1-4-15-15,1 1-1 0,1-6-10 0,-1 3-12 16,0-2-8-16,2-6-5 0,4 0-1 16,0 0-2-16,-15-14-5 0,8 3 2 15,3-4-5-15,-2-5-2 0,4 0-3 16,2-7 0-16,-2-3-1 0,4-1-4 0,2 1-3 16,2-2 6-16,5 1 1 0,0-1-1 15,1 5-3-15,5 4 3 0,0-2-1 16,2 8-1-16,-1 0-2 0,0 7 2 15,2-5-5-15,-2 9 5 0,-3-1 0 0,0 4 2 16,-4 0 2-16,-1 6-1 0,-6 1 0 16,0 2 2-16,-4 2 0 0,-2 2 4 15,-2 1 6-15,0 0-1 0,-4 4 7 16,1-1 4-16,1-1 2 0,-1 2-7 0,1 1 0 16,2 0 2-16,2 1-1 0,0-4-4 15,2 1 0-15,4 6 0 0,0-7 0 16,2 2 12-16,1 1-7 0,2 2 0 0,-1 2-1 15,0-5 0-15,-2-1-1 0,0 5 8 16,0 1 3-16,-4-4-5 0,0-3-1 0,-6 8 8 16,-2-8-5-16,-2 0-12 15,-2 5 3-15,-5-1-2 0,0-4-5 0,-4-4-3 16,3 5-26-16,0-3-35 0,0-3-40 16,-2-4-48-16,4-1-63 0,1 3-59 0,3-10-66 15,-1 2-705-15,0-4 350 0,5-3 230 16</inkml:trace>
  <inkml:trace contextRef="#ctx0" brushRef="#br0" timeOffset="92472.9362">32105 15699 255 0,'27'-4'275'0,"-1"7"0"0,-5 0-2 16,-2 8-8-16,2 0 14 0,1 9 1 15,1 5-9-15,-2 1-15 0,-2 4-14 16,-7 7-22-16,0-3-12 0,-10 2-40 15,-2 2-16-15,-12-2-13 0,-2 8-17 0,-9-6-12 16,-15 14-22-16,-11-8-27 0,-9-3-44 16,-5-3-38-16,-5-7-51 0,-7-8-62 15,-4-2-77-15,-3-8-70 0,-1-5-820 0,-6-4 374 16,-2-4 247-16</inkml:trace>
  <inkml:trace contextRef="#ctx0" brushRef="#br0" timeOffset="93451.0343">22132 15661 138 0,'-24'13'153'0,"3"-6"-12"0,-1-4-4 15,2-6-15-15,-4 1-9 0,-1-6-8 16,-9-8-3-16,-6-8-4 0,-19-21-3 0,-3-4 0 15,-17-17 0-15,-2-9 0 0,-4-5-2 16,-6-7 1-16,-9-9-4 0,-34-25-9 16,7-5 2-16,1-8-6 0,-1-3-3 15,0-12-6-15,4 2-5 0,4-1-10 0,5 4-3 16,0-6-2-16,6 0 2 0,9-2 1 16,7 1-5-16,25 24-2 0,3-5-3 15,5-3 0-15,6 5-4 0,4-4-1 0,3 2-7 16,4-4-2-16,3 2-3 0,7-8-6 15,5-2 0-15,4-1-3 0,10-4 0 16,3-2-5-16,1 1-1 0,7-5 0 0,2-5-4 16,4-7-2-16,9 1-1 0,10 3 1 15,9 3-1-15,16-31 1 0,11 7 1 16,14 0-1-16,12 5-1 0,14 6 0 16,15 3 0-16,12 8 2 0,7 11-2 0,17 3-1 15,19 6 1-15,9 2-1 0,12 7 3 16,16 6 1-16,6 11-1 0,-1 8 2 15,3 13 0-15,6 11 2 0,-2 12-1 0,0 13-2 16,-8 8 3-16,-43 14-2 0,-7 7-1 16,-11 1 2-16,-9 9-1 0,-17 2 0 15,-26 5-2-15,-8 2 0 0,-18 5-1 0,-11 2 0 16,-3 1 0-16,-7 3-2 0,1 0 1 16,-1 2-2-16,-4 2-8 0,-1-1-20 15,-6 1-12-15,-3-1-15 0,-6 0-6 0,-2 0-7 16,-3 2-4-16,-4-4-13 0,-2 1-15 15,-4 2-26-15,-2-1 1 0,-5-1-6 16,-2 4-12-16,-3-2 0 0,-6 2-4 0,-1-1-4 16,-4 1-374-16,-5-1 178 0,-4-1 118 15</inkml:trace>
  <inkml:trace contextRef="#ctx0" brushRef="#br0" timeOffset="93728.3947">23649 7572 65 0,'-40'-19'27'0,"-1"4"10"0,3-1 7 15,1 5 10-15,-8-1 6 0,-2-1 0 0,2 1 9 16,6 1 3-16,3 2 12 0,8 2 12 16,3-2 3-16,6 3-11 0,10 2-9 15,9-2-6-15,0 6-3 0,41-3-3 0,5 6-5 16,39 4-4-16,10 6 4 0,24 8 4 16,3 10-2-16,-1 13 0 0,-4 6 2 15,-12 9 1-15,-10 3 4 0,-21 11 1 0,-17 2-1 16,-27-7-3-16,-21-5 0 0,-16-7-2 15,-19 22-5-15,-24 18-6 0,-19-7-5 16,-18 5-1-16,-12-1-5 0,-38 16-6 0,0-5-3 16,23-22-10-16,1-3-27 0,12-9-30 15,12-4-37-15,13-2-51 0,23-14-60 16,11-7-508-16,14-9 234 0,11-7 154 0</inkml:trace>
  <inkml:trace contextRef="#ctx0" brushRef="#br0" timeOffset="107434.0977">16080 1228 17 0,'-2'-9'111'15,"0"1"2"-15,0-1-1 0,-3 1 10 16,3 1-7-16,0-1 1 0,-3 2 1 0,3 0-6 16,0 1-3-16,-2-1-1 0,2 1-6 15,-2-1 0-15,0 0 0 0,2 0-5 16,0 0-2-16,-2 3-6 0,2-2 0 0,-4-1-4 15,4 0-4-15,0 0-4 0,0 1-8 16,2 5-5-16,-4-8-3 0,2 6-9 16,2 2-4-16,-4-6-4 0,4 6-9 0,0 0-4 15,-6-4-3-15,6 4-4 0,0 0 0 16,-2 18-2-16,4-4 2 0,-2 13 0 16,2 5 0-16,0 10-2 0,2 12 5 0,2 22-7 15,0 4 1-15,2 2 4 0,-2 0-2 16,2-2-1-16,0-2-2 0,1 0-1 15,-3-14-1-15,-1-6-4 0,1-1-1 16,0 0 2-16,1-4-4 0,-1 2 2 0,0-6-2 16,0-2-1-16,1-5-2 0,-2-4-2 15,-3-1 2-15,2-9-2 0,-2 0-2 16,2-3 2-16,-2 0-1 0,0-6 0 0,-2 0 2 16,4-1-4-16,-4-4-2 0,2 0-2 15,0-3-7-15,-2 1-9 0,2-3-14 16,-2-1-20-16,0-1-22 0,2 1-35 0,-2-8-31 15,0 0-32-15,0 0-17 0,0 0-22 16,-12-30-450-16,8 6 224 0,2-4 149 16</inkml:trace>
  <inkml:trace contextRef="#ctx0" brushRef="#br0" timeOffset="108412.0706">16149 948 91 0,'-4'-7'95'0,"0"1"-1"0,2 1-5 0,0 1-4 16,-2-2-7-16,2 3-3 0,2 3 3 15,-4-6-12-15,2 2-9 0,2 4-1 16,0 0-4-16,-7-6 2 0,7 6-10 15,-5-5 2-15,5 5-9 0,0 0-9 0,-6-1 5 16,6 1-8-16,0 0 3 0,-6-3-5 16,6 3-2-16,0 0 0 0,0 0-9 15,0 0-1-15,0 0 0 0,0 0 5 16,-11 0-5-16,11 0-4 0,0 0 0 0,0 0 4 16,0 0-5-16,0 0-2 0,-8 7-1 15,8-7 2-15,-2 3 2 0,2-3-5 0,0 0-6 16,-2 6 8-16,2-6 2 15,-2 6 0-15,2-6-8 0,-2 7 9 0,-1-4-7 16,3-3-1-16,-4 8 7 0,2-5-6 16,2-3 1-16,-2 10 1 0,-1-7-2 0,1 1-2 15,0 0 7-15,2-4-5 0,-2 8 4 16,0-5-3-16,0 1-1 0,2-4 5 16,0 6-6-16,0-6 4 0,-2 6-7 0,2-6 6 15,0 5-5-15,0-5-3 0,0 8 6 16,0-8 0-16,0 6 0 0,0-6 2 15,0 6 2-15,0-6-8 0,0 0 2 16,0 5 4-16,0-5 0 0,0 0 0 0,0 0-4 16,0 0 8-16,2 6 3 0,-2-6-9 15,0 0-1-15,0 0-1 0,0 0 1 16,15 0 5-16,0-4 4 0,6 0 3 0,11-1-7 16,12-3-4-16,11-2 6 0,30-7-4 15,2 2-1-15,12 1 6 0,28-2-4 16,4-2 3-16,3 4-4 0,1-3-4 0,5 4 9 15,-3-2-2-15,-1 2-2 0,-2 0 5 16,-29 1-4-16,1 3 3 0,-6-3-4 16,-5 5 0-16,-4-3 0 0,-8 3 2 15,-16-1 1-15,-15 2 0 0,-7 0-1 16,-3 1 3-16,-8 2 7 0,-2-2 4 0,-2 4 5 16,-5-4 4-16,-1 4 0 0,-5-4 0 15,0 4 7-15,-2 0 4 0,-5-1 0 0,1 2-4 16,0-3 0-16,-3 2-1 0,1 1-1 15,-3-2-1-15,-1-1-5 0,-7 3-2 16,17 0-2-16,-13-1 0 0,-4 1-5 16,12 0-4-16,-12 0-3 0,12 6-1 0,-6 0 0 15,0 4 1-15,4 7 1 0,1 6-1 16,4 6 2-16,0 3 1 0,-1 8 7 16,4 9 3-16,4 17 6 0,0 4 6 0,-3 2 8 15,0 9 2-15,4 2 2 0,-3 7-1 16,0-1-2-16,2-2-1 0,-3-4-4 0,-3-3 2 15,0 0 0-15,-2-6-1 0,-1-2 2 16,-2-14-2-16,-5-9-7 0,2-1 2 16,-1-5 0-16,-3-4-8 0,2-3-2 15,-2 0-1-15,0-5-2 0,1-1-3 16,-2-2-2-16,1-5-1 0,-2 1 1 0,0-3-5 16,0-2-11-16,0-2-15 0,0-2-24 15,0-1-22-15,0 0-30 0,-2-4-30 16,0 2-29-16,-2-1-32 0,-4 0-23 0,-2-1-575 15,-8 2 265-15,0-5 174 0</inkml:trace>
  <inkml:trace contextRef="#ctx0" brushRef="#br0" timeOffset="109698.2082">16139 2516 27 0,'-12'3'31'16,"0"-1"-1"-16,4 1-3 0,-2-1 4 0,1-1-1 15,3 4 3-15,-2-4 5 0,1 1-3 16,-2 1 3-16,9-3 4 0,-10 3 3 16,10-3 2-16,-8 3 1 0,8-3 5 15,-6 1 7-15,6-1-12 0,-8 1 6 0,8-1-8 16,0 0 1-16,-6 3 4 0,6-3 3 16,0 0-1-16,0 0 2 0,0 0-2 15,0 0-4-15,-8 2 5 0,8-2 1 0,0 0-7 16,0 0-10-16,0 0 7 0,0 0-3 15,0 0 3-15,-6 3 4 0,6-3 1 0,2 10 6 16,-2-4 0-16,2 3 0 0,-2 3-1 16,4-1 2-16,-2 2 0 0,0 4-1 15,2 3-3-15,0-3-1 0,4 8 1 16,-4-3-1-16,0 1-8 0,2 1 0 16,-2 0-2-16,2-1-4 0,1-1-3 0,-3 1-4 15,3-2-1-15,-3-2-3 0,0 0-3 16,0-1-2-16,-2-2-6 0,3-1 4 0,-3-2-4 15,0-2-1-15,2-2 0 0,-2 1 1 16,0-3-2-16,0 3 3 0,0-2 1 16,0-2-2-16,-2 1 5 0,2-2 0 15,-2-1 2-15,3 2-2 0,-3-6-2 0,2 10-3 16,-2-6-1-16,3-1 3 0,-3-3-2 16,0 0 1-16,2 7-5 0,-2-7 1 15,2 5-7-15,-2-5 3 0,0 0 1 0,4 6-3 16,-4-6-1-16,0 0-3 0,4 1 2 15,-4-1-1-15,0 0 1 0,0 0-1 0,19-7-2 16,-10 2 2-16,5 0-3 0,3-2 3 16,5-3-1-16,0 1-1 0,10-5 0 15,9-3-2-15,5-2 3 0,5 2-2 16,17-10 2-16,10 2-1 0,2 0-2 16,7 0 4-16,2 3-2 0,2 1 1 0,2-2-2 15,0 2-1-15,1-2 2 0,1 4-2 16,-2 3 1-16,0-3-3 0,0 2 4 0,-2-2-4 15,-2 9 2-15,2-10 2 0,-2 5 1 16,-5 2-3-16,1 0 2 0,-4 1-6 16,-1 1 5-16,-17 1-3 0,-8 2 6 0,-1 1 0 15,-10 1 0-15,1 2-2 0,-3-1-2 16,-5 1 1-16,-2 0 0 16,-3 2 1-16,-2-4-2 0,-1 5 2 0,-6-2 0 15,2 1-1-15,-3 1-1 0,-2-1 4 0,0 2-8 16,1-3 6-16,-4 2 1 0,0 0 0 15,-3 1 0-15,0 0-2 0,-2 0 3 16,-1-3-1-16,-1 1-1 0,1 2 1 0,-2 0-1 16,-1-1 1-16,-8 1-5 0,14-3 4 15,-8 3 0-15,-6 0 1 0,14-2-2 16,-14 2-3-16,8-1 4 0,-8 1 0 0,8 0 0 16,-8 0-1-16,0 0 0 0,11 0-2 15,-11 0-4-15,0 0-8 0,9-3-9 16,-9 3-5-16,0 0-9 0,0 0-10 0,0 0-9 15,8-3-8-15,-8 3-14 0,0 0-13 16,0 0-26-16,0 0-35 0,-2-6-43 16,2 6-532-16,-13-7 247 0,-4 5 163 15</inkml:trace>
  <inkml:trace contextRef="#ctx0" brushRef="#br0" timeOffset="110435.2018">16260 1583 48 0,'-10'2'88'16,"10"-2"-6"-16,0 0-7 0,0 0-6 15,0 0-8-15,-8 3 0 0,8-3-4 0,0 0 1 16,0 0-5-16,0 0-8 0,0 0-1 16,0 0-4-16,0 0 9 0,30-7-11 0,-11 3 0 15,11-2 1-15,8-1-2 0,13-5 6 16,23-7-2-16,7 0 6 0,10 0 5 16,4-2-2-16,2 2-4 0,20-6-2 15,-20 7 2-15,-2-4-1 0,2 1 1 0,-2 0-7 16,4 3 8-16,-4 1-3 0,0-1-7 15,0 0-5-15,-2 2 22 0,0 0-4 16,-2 4-6-16,-2-4-3 0,-7 2-9 16,1 1 4-16,-15 4-9 0,-11 3 1 0,0-2-1 15,-1 3-4-15,-10 1 0 0,1 0-3 16,-5-2-2-16,-5 3 0 0,-3 2-3 0,-4-2 0 16,-7 1-4-16,1 1 2 0,-3-2-3 15,-4 3 0-15,0-2-6 0,-5 2 4 16,2 0-5-16,-4 0-12 0,-2 0-15 15,-8 0-23-15,0 0-35 0,0 0-31 0,0 0-42 16,-25 13-437-16,-3-5 201 0,-10 0 133 16</inkml:trace>
  <inkml:trace contextRef="#ctx0" brushRef="#br0" timeOffset="110931.2973">15844 2302 50 0,'18'2'128'0,"-10"-2"-3"0,5 0 1 0,2 0 0 16,0 3-5-16,-1-3-1 0,6 0-16 16,0 0 8-16,4-3 0 0,-1 3 0 15,7-3-3-15,4-2-2 0,8 0-3 16,13-3-3-16,2-2-3 0,24-8-3 0,8-1-8 16,6-2-1-16,26-3-7 0,4-3-8 15,0 2-4-15,1-1-3 0,-1-2-5 0,-2 4-8 16,-4-1-3-16,-22 6-4 0,2-2-3 15,-4 2-1-15,3-1-6 0,-5 1 1 16,-4-3-4-16,0 5-5 0,-2-2 1 16,-5 2-4-16,-4 2-2 0,-1-3-2 0,-16 5-1 15,-10 2-4-15,0 1 0 0,-2 1 0 16,-7 1-2-16,-2-1-2 0,-2 3-2 16,-4-1 0-16,-4 1 1 0,-3 0-2 15,-4 2-6-15,-3 1 6 0,-2-2-5 0,-1 2-10 16,-4 0-9-16,-2 0-19 0,-1 0-33 15,-4-2-45-15,-2 2-40 0,-6-3-55 0,-6 0-580 16,-8-1 268-16,-14-2 177 0</inkml:trace>
  <inkml:trace contextRef="#ctx0" brushRef="#br0" timeOffset="111510.6789">16628 1038 37 0,'2'-10'105'0,"0"3"-3"0,0-1-9 16,2 1-1-16,-2-1-4 0,0 2-6 16,4-1 0-16,-4 1-4 0,0-2-2 15,0 3-2-15,0-1-4 0,0 0 0 0,0 0 2 16,0 3-3-16,-2 3-9 0,2-7-1 16,0 2-3-16,-2 5-3 0,2-6-7 15,-2 6-4-15,0 0-6 0,2-6-7 16,-2 6-1-16,0 0 2 0,11 11-4 0,-5-2-1 15,1 2 0-15,5 8 3 0,3 8-6 16,0 5 7-16,4 12 0 0,5 21 4 16,3 4 0-16,1 6 4 0,-4 8-1 15,2-1 8-15,-1 2 1 0,-1 1 2 0,2-1 6 16,-4 0-1-16,0-2 2 0,1-3-1 16,1 2 0-16,-4-7-2 0,0 0-3 15,-1-1-3-15,-1-5-1 0,-2-11-8 16,-4-5 0-16,-2-3-1 0,2-2-2 0,0-1-5 15,-4-6-5-15,3-5 2 0,-3-1-4 0,3-2-1 16,-4-5-8-16,1-4 6 0,-4 0-7 16,2-2 3-16,-2-4-5 0,3-2-8 15,-2-1-8-15,-1-3-10 0,-2 0-15 16,2-3-16-16,-2 2-14 0,2-3-18 0,0-1-29 16,-2 0-30-16,-2-6-37 0,9-3-43 15,-9 3-453-15,8-18 229 0,-3 2 150 0</inkml:trace>
  <inkml:trace contextRef="#ctx0" brushRef="#br0" timeOffset="112105.579">17646 894 36 0,'0'-5'112'0,"0"-1"-5"0,0 6-15 0,-2-7-6 16,2 7-6-16,0-7 3 0,0 7-10 15,0-6 3-15,2 1-2 0,-2 5 0 16,0 0-6-16,0-7-3 0,0 7 10 16,0-6-12-16,0 6 0 0,0-5 1 0,0 5-2 15,0-8 2-15,2 4 1 0,-2 4-5 16,0-9-1-16,0 5-7 0,0-2 0 0,0-1 0 16,2 1-2-16,-2 0-3 0,0 1-5 15,0-1 2-15,2 0-3 16,-2 6-3-16,0-7-6 0,2 3-3 0,-2 4-5 15,0 0-4-15,0 0-2 0,0 0 0 0,0 0-1 16,18 25 4-16,-8-3 2 0,11 17 2 16,7 21-4-16,6 7 5 0,10 27-4 15,-3 6 6-15,5 7 2 0,-4 5 6 16,-5 1-4-16,-2-6 0 0,-3-2 2 0,-2-5-2 16,-10-18 0-16,2 0-1 0,-3-2-2 15,0-2 1-15,-2-4-2 0,2-1-4 0,-8-14-1 16,1-8-2-16,-1-1 0 0,-1-3-4 15,1-3-1-15,-2-6-2 0,-3-2-3 16,0-1 0-16,2-8-4 0,-4-1-16 16,2-2-24-16,-2-2-21 0,-2-3-20 0,2-2-23 15,-2 0-46-15,-2-4-29 0,2 1-40 16,-4-3-489-16,2-1 238 0,-4-4 158 0</inkml:trace>
  <inkml:trace contextRef="#ctx0" brushRef="#br0" timeOffset="123023.8607">16905 7538 27 0,'-8'-4'81'0,"8"4"-7"0,-4-4-3 16,4 4 0-16,-5-3-7 0,5 3-2 0,0 0-2 15,9-8 4-15,3 4 10 0,8-4 2 16,14 0 0-16,10-6-3 0,7-4 1 16,29-5-3-16,3-2-2 0,1-2-3 0,7 1-3 15,22-4-3-15,-8 0-6 0,-18 5-5 16,-2 2-2-16,-3 0-5 0,-7 4-5 15,-14 3-2-15,-11 2-5 0,-12 4 0 16,1 2-9-16,-9 1 0 0,-3-1 0 0,-4 2 0 16,-2 1 0-16,-1-1-4 0,-6 2-2 15,4 0 2-15,-6 0-2 0,0 2-2 0,1 1-1 16,-4-3-4-16,-3 2-11 0,-6 2-28 16,0 0-30-16,0 0-23 0,0 0-16 15,-25 12-15-15,-4-1-24 0,-16 6-293 0,-23 10 147 16,-11 1 97-16</inkml:trace>
  <inkml:trace contextRef="#ctx0" brushRef="#br0" timeOffset="123311.5836">16816 7783 12 0,'11'5'107'0,"10"-4"1"0,13-1 1 15,19-9-8-15,34-8-5 0,25-10-5 16,8-7 1-16,5-2-5 0,5-5-2 0,-1 1-1 15,0 1-7-15,-2 2-1 0,-2 2-2 16,-3 2 2-16,-1 2-4 0,-4 0-3 16,-24 9-3-16,-4-1-6 0,-9 2-2 0,-6 4-7 15,-16 3-3-15,-12 4-4 0,-10-1-2 16,-7 4-5-16,-1 2-1 0,-3-3-1 16,-1 2-3-16,-6 2 0 0,2-2-3 15,-6 3 0-15,1-2-4 0,-4 4-3 0,2-4-5 16,-5 4-19-16,2-3-32 0,-3 2-30 15,-2 1-32-15,-1-3-22 0,-4 4-23 16,0 0-10-16,0 0-350 0,-14-8 170 0,4 8 113 16</inkml:trace>
  <inkml:trace contextRef="#ctx0" brushRef="#br0" timeOffset="133204.9343">16931 1277 3 0,'-9'3'147'0,"9"-3"-4"15,0 0 2-15,0 0-11 0,-15-4-9 16,11-1-5-16,0 1 0 0,0-2-10 0,-1-2-8 15,1 0-9-15,2 1 1 16,0-3-11-16,2 1-5 0,0-1-7 0,2 1-4 16,2-1-8-16,1-1-5 0,5-1-6 15,3 3 1-15,4-4-3 0,3 3-5 0,4-1-2 16,6 3-5-16,3 0 2 0,3 1-5 16,-1 5 0-16,1-1-1 0,4 8-1 0,0 1-4 15,-1 6 4-15,0 4 7 0,1 9 1 16,-6 5 4-16,9 22 1 0,-9 5 0 15,-7 6 2-15,-6 3-2 0,-6 5-1 16,-7-10-3-16,-5-4 3 0,-3 0 0 0,-9 20-1 16,-6-5-3-16,-5 0 4 0,-8-1-3 15,-8-3 0-15,-9-1-1 0,-16 9-1 16,-5-5 1-16,-1-3-3 0,5-14 1 0,5-7 1 16,-2-1-1-16,1-7 1 0,6-2 1 15,9-10 2-15,7-8 4 0,5-6-4 0,3-4 0 16,0-3 1-16,5-2-6 0,0-4-2 15,0-5-6-15,3-3-3 0,4-4-5 16,1-4 0-16,6-3 0 0,5-3-6 16,4 1-1-16,7-5-3 0,3 1-4 15,5-4 1-15,5 1 0 0,2-1 0 0,4 4-3 16,1 5 0-16,3 2 2 0,2 3-1 16,3 4 1-16,3 5-4 0,-3 4 0 0,3 4 2 15,2 2-2-15,2 5 0 0,7 4 0 16,0 3 4-16,-1-1-2 0,1 3-6 15,-3 1 6-15,3-3 5 0,-3-1-6 16,1 1 8-16,0-3 5 0,2 0 1 0,-7-5 9 16,3 0-3-16,-3-3 4 0,3-1 2 15,-1-4-2-15,0-1 11 0,1-3 0 0,-3-2 1 16,1-4-1-16,1-3-5 0,3-2 3 16,-3-3-3-16,1-1-8 0,-3-3-4 0,-3 1-1 15,-1 0 1-15,-6 1-7 0,-2 4 2 16,-3-2-6-16,-5 5-6 0,-1 0-18 15,-4 1-23-15,-2 5-27 0,-1-1-30 16,-2 0-37-16,-2 3-41 0,-2-1-37 0,0 2-35 16,-1 2-32-16,-3 1-703 0,-4 1 334 15,9-3 220-15</inkml:trace>
  <inkml:trace contextRef="#ctx0" brushRef="#br0" timeOffset="152840.0165">14772 4764 72 0,'0'-5'121'0,"0"5"-7"0,0-6 4 0,0 6-13 16,0 0-5-16,0-6-1 0,0 6-9 0,0 0-8 15,0 0-7-15,2-5-2 0,-2 5-1 16,0 0-7-16,0 0-7 0,0 0-2 16,0 0-8-16,0 0-1 0,0 0-5 15,0 0 5-15,0 0 0 0,-21 11 0 16,10-3 2-16,-4 9 6 0,-3 0 1 0,-6 5-1 15,-10 7-5-15,-15 11 1 0,-2 4-4 16,-3 2 1-16,-1 0-5 0,-1 3-6 0,-1-3 2 16,5-2 2-16,-1 1-4 0,6-1-2 15,1-2-1-15,10-8-1 0,6-6-4 16,7-3 0-16,3-1-2 0,4-5-2 0,2 1-4 16,2 1 3-16,6-2 1 0,0 1-4 15,1-4 3-15,5 0 0 0,2 1 1 16,5-1 1-16,1 1 3 0,4-1 2 0,4 0 2 15,5-3-1-15,8 5 0 16,8-4 2-16,3 2-5 0,9-3 3 0,1 2 0 16,3 0-2-16,19 4-1 0,-11-1-2 0,-8-5 0 15,-2 1 3-15,-2 0-2 0,-2-1 2 16,-3 4 0-16,-7-6-5 0,0 3 2 16,-1-2-6-16,-6 1 0 0,-1-1-1 15,-4 0-2-15,-1-1 2 0,-3-2-3 16,1 1-5-16,-6 0 0 0,-1-3 0 0,-2 1-1 15,-1-1-2-15,1-1-2 0,-1 0-7 0,-2-1-12 16,-4 0-24-16,2 0-30 0,-4-1-25 16,0 1-39-16,3-1-33 0,-3 1-59 15,-4-5-668-15,4 1 303 0,-4-1 200 16</inkml:trace>
  <inkml:trace contextRef="#ctx0" brushRef="#br0" timeOffset="154672.1258">20199 4591 10 0,'0'0'119'0,"-4"-5"-3"0,4 5-8 15,0 0-5-15,-6-1-6 0,6 1-3 16,0 0-8-16,0 0-4 0,0 0-1 0,0 0-7 16,-9-3-8-16,9 3-2 0,0 0-3 15,0 0-9-15,0 0-8 0,-7-3-2 0,7 3-3 16,0 0-7-16,0 0 0 0,0 0-1 15,0 0-3-15,2 13-2 0,3-7 1 16,-1 0 1-16,3 4-2 0,1-1 10 16,4 3 1-16,6 1 0 0,3 2-2 0,4 2-1 15,6 2 1-15,8 2-3 0,1 0-3 16,6-1-1-16,18 11 0 0,0-3-5 16,4-2-2-16,-1-1-24 0,-3 0 1 0,-11-7 1 15,-11 2 1-15,-2-3-1 0,-3-2 3 16,-8-2 0-16,1 3 0 0,-8-2 11 0,-2 0 2 15,-2 4 17-15,-2 0 11 0,-8 3 7 16,-6 1 6-16,-6 4 5 0,-11 3-4 16,-16 5-2-16,-20 13-4 0,-13-3-2 15,-29 8-5-15,-12-2-4 0,-12-3-2 0,-8 0-5 16,2-5-4-16,1 2-4 0,5-4-1 16,6-2-4-16,27-7-4 0,8-1-12 0,6-3-16 15,17-6-24-15,11-2-24 0,4 0-25 16,5-4-29-16,7 3-24 0,-2-1-28 15,7-3-32-15,-1-2-444 0,4 0 218 16,-4-3 144-16</inkml:trace>
  <inkml:trace contextRef="#ctx0" brushRef="#br0" timeOffset="155812.0939">15099 5191 8 0,'0'0'80'0,"0"0"-9"0,-4-6-6 0,4 6-2 15,0 0-11-15,0 0-4 0,0 0-4 16,0 0-3-16,-18 7 2 0,11-1-6 0,1 0 2 15,-3 1 0-15,3 4-5 0,-3 2 3 16,-1 0-3-16,2 2 0 0,-1 4-7 16,0 2 3-16,3 2-3 0,0-1 1 15,2 2-6-15,2-4-1 0,2 2 3 16,2-2-5-16,0-2 9 0,6 3-9 0,2-4 8 16,4 0-1-16,2-4 2 0,1-1 6 0,7-3-6 15,-4-3-5-15,6 0 6 0,-2-6 6 16,-1 0 4-16,-2 0 7 0,2-4 1 15,-3-2 5-15,-2 1 5 0,-1-5 6 16,-2 0-1-16,-4-1-2 0,1-2-4 0,-6-3-2 16,2 1-4-16,-8-1-5 0,-4-2-4 15,-2 0-3-15,-4-1-7 0,-5 3-4 16,-4 0 3-16,-6 1-5 0,-7 4 2 0,-2 0-1 16,-2 2-3-16,-4 6-7 0,0 1 1 15,4 2-1-15,0 2-3 0,4-2-4 16,3 6-10-16,1-3-21 0,4 5-20 0,5 2-24 15,7 0-25-15,1 2-25 0,9 1-23 16,4 3-33-16,5-2-361 0,7 0 182 16,3 0 119-16</inkml:trace>
  <inkml:trace contextRef="#ctx0" brushRef="#br0" timeOffset="156008.943">15707 5642 61 0,'-8'12'177'0,"-1"1"-11"16,-1 4-13-16,-3 1-24 0,0-2-9 15,1 4-7-15,-2 1-14 0,4-1-14 16,0 1-26-16,2-1-26 0,1 2-30 0,3-4-34 16,2-1-36-16,-3 0-38 0,5-4-234 15,2 2 115-15,3-5 77 0</inkml:trace>
  <inkml:trace contextRef="#ctx0" brushRef="#br0" timeOffset="159124.7711">15933 5128 44 0,'4'-5'74'0,"-4"5"-6"16,0 0-7-16,0 0-6 0,0 0-2 16,0 0 6-16,0 0-1 0,6 16 3 0,-4-1 4 15,-2 4-4-15,0 3-3 0,2 8 0 16,0 1 1-16,2 6-11 0,2 2 4 16,0-1-4-16,3-2-2 0,2 2-10 0,6 2 0 15,-3-7-6-15,8 3 0 0,3-4 0 16,0-1-2-16,0-6-5 0,5-5 2 15,-2 0-9-15,1-5 5 0,1-2-1 0,-4-4-2 16,1-3 4-16,-6-2 2 0,2-4 9 16,-1-2 8-16,-4-6-2 0,0-1-4 15,-4-6 1-15,-3-1-5 0,-3-5-2 0,-4-2-1 16,-6-2-2-16,-2-3-2 0,-6-2-5 16,-7 2 4-16,-7-7-5 0,2 8-1 15,-6-3-1-15,-2 2 3 0,3 4-5 0,-3 4-1 16,2 2-3-16,1 0-1 0,-1 4 1 15,6 1-4-15,0 1-4 0,3 3 5 16,-3 1-1-16,8 0-12 0,-3 3-10 0,4 1-6 16,1 1-4-16,-1 0-8 0,2 1-5 15,1 2-14-15,-1 0-2 0,11 0-10 16,-16 2-9-16,6 2-13 0,4-2-10 16,0 2-13-16,0-1-303 0,4 1 140 0,-2 0 93 15</inkml:trace>
  <inkml:trace contextRef="#ctx0" brushRef="#br0" timeOffset="161259.5152">16161 5323 10 0,'-7'5'18'16,"0"-1"-6"-16,1 0-9 0,2 1-6 0,-2 1-11 15,0 0 5-15,1 0 3 0</inkml:trace>
  <inkml:trace contextRef="#ctx0" brushRef="#br0" timeOffset="162481.472">16084 5389 34 0,'-6'3'21'0,"6"-3"6"0,0 0 6 0,0 0 4 16,-15-6 4-16,10 1 7 0,1 2 2 15,0-3 7-15,2-2 4 0,-2 1 7 16,0-2 0-16,0 4 2 0,2-2 6 0,-3-3-3 16,0 2 7-16,3 1-6 0,0-1 3 15,-2 3 2-15,2-3-9 0,0 0 0 16,0 3-4-16,0-3 7 0,2 4-9 0,-2-2-6 15,2 6-8-15,-2-7-11 0,2 7-3 16,0 0 3-16,0 0 5 0,20 15 8 16,-8 0-4-16,2 6 2 0,7 4-1 0,5 7-5 15,0 3 1-15,0 1 2 0,4 2 0 16,-2-2-2-16,1 2-5 16,-1 0-5-16,-3-2-2 0,3-1-3 0,-4-1-4 0,0-2-7 15,-4-5 3-15,-1 0-1 0,-3-4 0 16,0-4-4-16,-4 1-1 0,-2-6 3 15,-1-1 4-15,2-1 13 0,-3-1 11 16,-4-3 0-16,1-3-7 0,-5-3-4 0,0-2-3 16,0 0-2-16,-13-15-5 0,3 2-7 15,-4-5 1-15,-2-10-5 0,-4 0 2 16,-3-6-2-16,2-5-2 0,0-1-10 0,-1 3 6 16,2-4-1-16,1 2-2 0,0 2 1 15,4 6 0-15,0 1 0 0,4 8 0 16,-1-2-1-16,4 5 0 0,-1 1 0 0,0 5-6 15,3 0 2-15,2 1-3 0,-3 5-1 16,5 4 3-16,2 3 0 0,0 0-2 16,0 0 2-16,11 34-2 0,-1-15 4 0,6 7-1 15,-2 4-1-15,3 0 4 0,2 0-1 16,0 6-2-16,-2-6 1 0,2 1 1 16,-1 0-4-16,0-5 3 0,-3 1 1 0,-2-6-1 15,-1-2 1-15,-1-2 0 0,-5-2 1 16,2-2 11-16,-1-1 12 0,0-2 5 15,-5-5-6-15,-2-1-2 0,0-4-3 16,0 0-2-16,0 0-4 0,-22-20-2 0,10 3-4 16,-5 1 3-16,-3-9-4 0,2 1-1 15,-4-3 0-15,1-1-4 0,2 1 2 16,-2-2 0-16,2 2-1 0,2 2-1 0,3 6-3 16,-2 1 3-16,6 0-3 0,-1 5 2 15,1-1-7-15,4 4 3 0,-3 1-3 16,4 6-6-16,-1 3 7 0,6 0 1 0,-4 15 2 15,4-4 0-15,2 9 0 0,4 2 0 16,1 3-4-16,4 1 6 0,1 4-1 16,-1 0 1-16,3 0-1 0,2 1-5 0,-4-3 2 15,2 1 2-15,0-1 1 0,-2-3-1 16,-1-4 3-16,-1 1-3 0,-1-3 0 16,0-5-2-16,-5 0 3 0,2-1-2 15,-2-4 2-15,0-1 1 0,-4-2-4 0,0-6 3 16,0 0-7-16,0 0 6 0,-18-17-2 15,5 0 2-15,-2-4-2 0,-6-6 1 16,-3-7-3-16,-1-8-2 0,-9-15-2 0,2 2-1 16,0-5 1-16,3 3 1 0,5 10-1 15,6 6 2-15,0 6-2 0,4 1 3 16,-1 8 0-16,5 2-2 0,-1 3 1 0,2 2-1 16,3 3 1-16,0 3-2 0,2 6 1 15,0 2-1-15,4 5 2 0,0 0 0 16,8 25 4-16,2-2 1 0,5 7-1 0,4 9 2 15,2 3-2-15,11 15 3 0,2 0 0 16,-3-2 0-16,5 1 1 0,-4-5 2 16,-2-7-4-16,-7-5 3 0,3-4-2 15,-5-1 1-15,-2-7 0 0,-2-2 0 0,-3-6 3 16,0-2 1-16,-4-2 0 0,-2-3-5 16,-3-7 6-16,-1-3-4 0,-4-2 1 15,0 0-1-15,-7-23-2 0,-3 4-3 16,-6-9 2-16,-6-12 2 0,-10-20-6 0,-1-4 2 15,-1-3 0-15,0-4 0 0,2 5 1 16,3 6 0-16,5 10-2 0,5 7 2 0,6 12-2 16,0 1 1-16,3 6-2 0,2 3-2 15,-1 4-1-15,2 3 2 0,3 7-2 16,2 3 2-16,2 4 1 0,0 0 2 0,8 28 2 16,4-6-3-16,2 10 2 0,3 10 2 15,2 1-5-15,0 4 6 0,9 11-1 16,-5-8 3-16,-2-6 0 0,0 0-3 15,1-3-4-15,-4 1-5 0,4-3-7 0,-5-2-11 16,-3-6-7-16,1-2-6 0,-2-3-14 16,-1-5-17-16,-2 0-18 0,0-2-20 0,0-3-18 15,-4-3-31-15,3 0-17 0,0-4-15 16,-5-1-479-16,4-3 228 0,-3 1 149 16</inkml:trace>
  <inkml:trace contextRef="#ctx0" brushRef="#br0" timeOffset="163786.3203">16998 5722 10 0,'3'-4'103'0,"1"1"-7"0,-4 3-10 16,4-4-6-16,-4 4-9 0,2-4 2 16,-2 4 11-16,0 0-3 0,5 13 4 0,-3-3-2 15,-2 1-6-15,2 1-6 0,-4 5 1 16,2-1-14-16,0 4-5 0,-2-1-2 16,-3 0-7-16,3 2-4 0,-2 2-11 15,-3-4-12-15,3 0-27 0,0 0-29 0,2 0-28 16,-3-4-34-16,3 1-289 0,-2-2 132 15,2-3 88-15</inkml:trace>
  <inkml:trace contextRef="#ctx0" brushRef="#br0" timeOffset="164226.2707">17123 5320 189 0,'-2'-7'175'0,"0"-1"-19"16,0 2-16-16,0 3-19 0,2 3-12 0,0 0-6 15,0 0-7-15,0 0-2 0,-6 18-12 16,6-2-2-16,-3 1-9 0,3 3-4 16,0 4-5-16,0 1-6 0,3 3-3 15,1-1-9-15,0 1-5 0,2 1 0 0,0-4-7 16,8 3 1-16,-6-3-5 0,6 0-2 15,2-6 0-15,2 0-5 0,-1-4-2 16,5-1-2-16,-2-3 4 0,2-3-1 0,1-7 5 16,-1 1 5-16,-2-5 2 0,2-7 5 15,1-1 3-15,-2-8-3 0,-2-6 1 16,-4-4-4-16,-2-3-1 0,-5-6-5 0,-6 0-3 16,-2 0-2-16,-6-3 2 0,-2 6 1 15,-8-6 0-15,-4 5-3 0,-4 2 1 16,3 7 1-16,-7 5-2 0,1 1-1 15,-1 4-5-15,-2 5-1 0,4 5-2 16,-2 2-4-16,3 5-7 0,-3 5-14 0,2 2-14 16,3 5-24-16,-2 5-26 0,2 4-28 15,3 3-33-15,6 1-20 0,1 3-19 0,0 1-480 16,9-4 223-16,2 0 147 0</inkml:trace>
  <inkml:trace contextRef="#ctx0" brushRef="#br0" timeOffset="164453.5589">17656 5702 96 0,'4'9'156'0,"0"0"-13"0,-2 5-4 15,0-1-11-15,-2 3-10 0,0 0-12 0,0 3-9 16,-2-1-10-16,0 2-15 15,2 0-1-15,-4-1-6 0,2 0-14 0,0 0-20 16,2-2-23-16,-2 2-31 0,2-4-32 16,0-1-38-16,0-1-314 0,-2-1 138 15,2-4 91-15</inkml:trace>
  <inkml:trace contextRef="#ctx0" brushRef="#br0" timeOffset="165018.5488">18179 5302 114 0,'-4'-6'136'15,"4"6"-8"-15,0 0-8 0,0 0-9 0,-12 7-5 16,6 1 0-16,-3 5-8 0,2 2-5 15,-1 6-7-15,0 0-6 0,1 1-5 16,1 0-9-16,2 3 0 0,0 0-8 16,4-2-2-16,0-3-8 0,2 5-3 0,4-2-4 15,0 0-2-15,3-2-6 0,1-2-1 16,3-1-2-16,2-4-6 0,-1-2 1 0,4-3-2 16,-2-3 2-16,1-2-1 0,3-4 4 15,-2-2 1-15,0-4 1 0,0-1 0 16,1-5 4-16,-1-3 2 0,-4-4-1 15,-1-3-3-15,-4-2-2 0,-5-1-1 0,-2-1-5 16,-6-1 7-16,-2 1-4 0,-6 1 1 16,0-2-18-16,-7 2-6 0,-3 5 3 0,4 2-5 15,-4 5 3-15,-1-1-4 16,0 5-3-16,0 2-10 0,-1 1-22 0,3 3-16 16,2 2-26-16,-2 5-18 0,2-1-21 15,0 7-24-15,-1 1-25 0,4 1-399 0,1 1 192 16,0-1 126-16</inkml:trace>
  <inkml:trace contextRef="#ctx0" brushRef="#br0" timeOffset="165252.1147">18461 5690 78 0,'3'13'127'0,"1"2"-15"16,-2 1-13-16,2-1-7 0,-2 2-14 15,0-2-5-15,2 2-9 0,-2-1-8 16,0-1-31-16,0 0-15 0,0 1-27 0,0-5-25 16,3 0-31-16,-3 1-159 0,3-4 79 15,-3 1 52-15</inkml:trace>
  <inkml:trace contextRef="#ctx0" brushRef="#br0" timeOffset="165770.6226">18848 5063 44 0,'2'-7'171'0,"-2"1"-12"0,0-2-4 15,0 2-6-15,0 6-7 0,0-8-2 16,0 3-9-16,0 5-11 0,-2-7-11 0,2 1-8 15,0 6-12-15,0-6-9 0,0 6-8 16,0-6-4-16,0 6-10 0,0 0-5 16,0-7-5-16,0 7-7 0,0 0-6 0,0 0-2 15,0 0-3-15,0 0-6 0,0 0 0 16,0 0-1-16,0 0-3 0,0 0-4 16,9 15 0-16,-5-7-3 0,-1 3 0 15,1 2 1-15,-2 3 0 0,2 1-3 0,0 2 0 16,0 4 2-16,2 2-1 0,-4-2-1 15,3 5 1-15,0-1-2 0,1 1 1 0,-2-1-1 16,2 0-3-16,-2-2 0 0,0-1-1 16,-1 1 2-16,1-6-4 0,0 0 0 15,0 0 2-15,1 0 1 0,-1-4-2 16,-2 0 0-16,0-1-5 0,3-3-10 0,-3 1-14 16,0-3-13-16,0-1-15 0,-2 1-28 15,4-1-28-15,-4-3-45 0,2 0-494 0,-2-5 220 16,0 0 145-16</inkml:trace>
  <inkml:trace contextRef="#ctx0" brushRef="#br0" timeOffset="166011.907">19329 5447 109 0,'2'9'132'0,"-2"2"-5"0,0 0-7 0,0 7-9 16,-2-1-11-16,-3 2-5 0,1 0-11 15,0 2-11-15,-2 2-8 0,-2-2-7 16,-2 2-18-16,4-5-15 0,0-2-30 0,0 1-17 16,0-4-27-16,1 1-22 0,1-3-28 15,0-3-205-15,-1-1 103 0,5-3 69 16</inkml:trace>
  <inkml:trace contextRef="#ctx0" brushRef="#br0" timeOffset="166476.7871">19475 4951 44 0,'0'-8'178'0,"2"3"-11"0,-2-1-14 0,0 0-12 15,0 6-15-15,0-8-14 0,0 8-10 16,0 0-2-16,0 0-3 0,0 0-8 16,-11 17-8-16,9-5-5 0,0 0-5 0,0 5-6 15,0-1-6-15,2 3-5 0,0 1-3 16,2 1-7-16,2 2-3 0,0 1-3 15,5-3-3-15,0 2-4 0,-1-2 0 0,0-1-2 16,5-3-6-16,-2-4 2 0,-1-2-3 16,3-2 2-16,4-5 0 0,-2 0-3 15,-1-4 2-15,6-4 0 0,-6-3 0 0,3-2 6 16,-2-9 0-16,0 0-22 0,-7-1 1 16,1-3 3-16,-4 0-3 0,-5 1-2 15,-2-3 2-15,-4 2 3 0,-2-3-3 0,-2 4-2 16,-3 0-1-16,-2 2 2 0,-2 2-2 15,-1 2-3-15,-2 1-3 0,1 4-4 16,-2 1-10-16,2 3-21 0,0 3-17 0,0 3-33 16,-3 2-27-16,2-1-11 0,1 5-23 15,-3 2-16-15,4 1-392 0,0 4 189 16,6-3 124-16</inkml:trace>
  <inkml:trace contextRef="#ctx0" brushRef="#br0" timeOffset="166681.5643">19759 5314 69 0,'-5'33'88'0,"1"-4"-13"0,0-4-7 0,2-3-6 16,-2-1-10-16,2-2-5 0,-3 0-14 15,3 1-20-15,0-4-24 0,2 0-25 16,-2-3-121-16,2-1 53 0,-3-4 36 16</inkml:trace>
  <inkml:trace contextRef="#ctx0" brushRef="#br0" timeOffset="167484.3889">19892 4859 4 0,'0'0'160'0,"0"0"-10"15,0 0-3-15,0 0-11 0,0 0-8 16,-2-5-7-16,2 5-6 0,0 0-11 0,0 0-12 16,0 0-7-16,0 0-8 0,0 0-11 15,0 0-5-15,0 0-1 0,0 0-2 0,0 17 6 16,0-8-6-16,2 3-1 0,0 5 2 16,0 0-7-16,2 0-2 0,0 4 2 15,0 1-5-15,1 3-1 0,2 0-8 16,-3 0-3-16,0 2-2 0,2-2-3 0,-2-3-3 15,3 3-2-15,-3-1-2 0,2-4-6 16,-1 4 0-16,1-8 1 0,-2-1-10 16,1 1-16-16,-1-1-19 0,0-3-16 0,-2-1-24 15,2-1-23-15,-2-1-21 0,2-2-13 16,-2 1-22-16,3-2-434 0,-2-2 197 16,1-1 131-16</inkml:trace>
  <inkml:trace contextRef="#ctx0" brushRef="#br0" timeOffset="168086.4461">20213 5332 108 0,'0'15'133'0,"-2"2"-8"16,0 0-12-16,0 0-13 0,2 1-9 15,-4 0-8-15,2 0-7 0,-2-3-9 0,2 2-21 16,0 1-24-16,-2-3-29 0,1 0-22 16,1-4-26-16,-2 0-29 0,1-1-185 15,-1-2 92-15,2-2 60 0</inkml:trace>
  <inkml:trace contextRef="#ctx0" brushRef="#br0" timeOffset="168381.5662">20351 4951 129 0,'5'-6'186'0,"-1"2"-14"15,-2 1-18-15,-2 3-16 0,6-4-9 0,-6 4-7 16,0 0-10-16,0 0-5 0,15 11-7 15,-11-5-3-15,2 4-10 0,-2 2-11 16,4 1-1-16,-2 4-5 0,-2 0-6 0,2-1-3 16,-2 7-8-16,2 0-5 0,-1-2-9 15,-1 2 1-15,1-1-5 0,-1-3-21 16,-2 3-19-16,2-1-25 0,-4-2-29 16,2 0-25-16,0-2-30 0,0 0-26 0,-2-3-430 15,0-3 193-15,2 0 129 0</inkml:trace>
  <inkml:trace contextRef="#ctx0" brushRef="#br0" timeOffset="168613.6613">20726 5124 87 0,'0'0'156'0,"10"6"-7"15,-8-1-11-15,0 3-8 0,3 2-15 16,-3-2-11-16,0 3-7 0,0 3-9 16,1 1-11-16,-3-2-9 0,0 1-8 0,-3 0-11 15,3 3-16-15,-4-1-22 0,2-1-37 16,-3 2-31-16,1-4-32 0,0-1-316 0,0-3 138 16,0-2 90-16</inkml:trace>
  <inkml:trace contextRef="#ctx0" brushRef="#br0" timeOffset="168977.5476">20811 4991 56 0,'0'0'134'0,"0"-6"-9"0,0 6-15 0,0 0 1 16,0 0-1-16,0 0-4 0,0 0-5 15,-4 18-5-15,2-11-7 0,4 5-9 16,0 0-3-16,0-2-11 0,0 2-3 16,2 1-2-16,0-4-5 0,2 5-4 0,0-3-1 15,1-3 1-15,2-1 1 0,-1-1-2 16,3-2 1-16,-1-2-1 0,3-4-17 0,2 0 8 16,-3-4 2-16,4-3-4 0,-6-3 1 15,0-1-3-15,-1-2-2 0,-3 0-2 16,-1-3 2-16,-5 2-4 0,0-3-4 15,-5 2 2-15,1 1-1 0,-2 0-4 0,-3 3-4 16,-3 0-3-16,-2 2-6 0,0 3-9 16,-3-2-17-16,-2 4-28 0,2 3-35 15,-2 1-35-15,-2 4-36 0,2-2-33 0,0 3-422 16,0 2 205-16,4-2 135 0</inkml:trace>
  <inkml:trace contextRef="#ctx0" brushRef="#br0" timeOffset="169090.013">20743 4956 81 0,'8'-2'129'0,"-3"-1"-16"0,-5 3-17 16,6-8-25-16,-2 4-46 0,-2-1-54 15,0 1-137-15,0-4 57 0,-4 0 37 16</inkml:trace>
  <inkml:trace contextRef="#ctx0" brushRef="#br0" timeOffset="218631.9769">11201 15916 25 0,'-17'6'54'0,"0"1"-4"0,0-1-3 0,1-6-1 16,-4 2 0-16,-1-2-2 0,-1 0-5 16,-2-2 1-16,-6-4 1 0,2-1-6 15,-5-1 0-15,-3-5-3 0,-5-4-5 0,1 0 0 16,2-8 2-16,2 1-1 0,-3-4 3 16,4-4-7-16,-9-8 3 0,1-4-10 15,9 4 5-15,4 4-2 0,3 1-1 16,2-6-1-16,2 1 0 0,1-2-6 0,1-2 12 15,2 0-13-15,2-1 1 0,4-3-4 16,0 1 3-16,5 0 4 0,2-2-12 0,2 9 4 16,2-6 0-16,2 2-1 0,2 2-2 15,4-1 3-15,2-3-2 0,3 0-4 16,2 2 9-16,-1 2-6 0,5 2-6 16,1 3 6-16,2 2-3 0,-2 4 2 0,2 4-3 15,1 5 3-15,3 1 1 0,2 2-1 16,-1 4 0-16,0 5 2 0,4 1-7 0,1 4 7 15,0 0 0-15,3 5 1 0,1 0-2 16,9 5 5-16,-5 0-3 0,4 0-1 16,1 3 1-16,5 4 1 0,-1 1 0 15,1 4 8-15,-1 2-6 0,-3 2 8 0,12 13-2 16,-3 4 0-16,-4 4 10 0,-5 4-10 16,-6 4 5-16,-2 3 2 0,-11-6 8 0,-3-2-6 15,-3 0 0-15,-3 2-1 0,0 1 2 16,-2 6 2-16,-4-3 0 0,0 2 3 15,-4 3-2-15,-2-1-6 0,-2 0 4 16,-4 1 3-16,-2-1-6 0,0 0-3 0,-3-1 1 16,-6-2 0-16,1 0-4 0,-3 0 1 15,-2-8-4-15,-10 19 5 0,3-16-6 16,3-13 2-16,2 0-1 0,-7 1 0 0,5-8-3 16,1-3 0-16,-4-2-4 0,0-1-1 15,3-5 2-15,1-7-1 0,-2 3 0 0,1-2-3 16,4-3 4-16,0-1-4 0,2-2 1 15,-2 0-4-15,5-1-3 0,-1-3-2 16,0 0-1-16,5 0-6 0,-3-3-3 16,3 0-4-16,1 2-9 0,1-3-4 0,6 4-6 15,-11-6-12-15,9 2-4 0,0-1-4 16,2-1-7-16,2 0-11 0,2 2-3 0,0-1-7 16,3-3-5-16,2-4-6 0,1 5-255 15,1-1 120-15,1-5 78 0</inkml:trace>
  <inkml:trace contextRef="#ctx0" brushRef="#br0" timeOffset="220177.9942">12408 15598 54 0,'-14'0'62'0,"14"0"-5"0,-8 0-10 0,8 0-3 15,-8 1-5-15,8-1-10 0,0 0-9 16,-8 0-11-16,8 0-6 0,0 0-6 0,0 0-6 15,0 0-12-15,0 0-8 0,0 0-74 16,0 0 35-16,0 0 23 0</inkml:trace>
  <inkml:trace contextRef="#ctx0" brushRef="#br0" timeOffset="221611.9635">12524 16183 44 0,'0'0'50'0,"-13"0"5"16,13 0-1-16,-6 1 2 0,6-1-2 0,0 0-1 15,0 0 2-15,0 0-1 0,0 0-3 16,-13-1 3-16,13 1 0 0,0 0-3 16,0 0 4-16,0 0-4 0,0 0 8 0,-7-4-10 15,7 4 4-15,0 0-2 0,0 0-12 16,0 0 5-16,0 0 4 0,0 0-1 16,-2-6 12-16,2 6-2 0,0 0 1 15,0 0-5-15,0 0-5 0,0 0-2 0,0-4 2 16,0 4-3-16,0 0-1 0,9-7 5 15,-9 7-7-15,7-6-2 0,-3 2 2 0,0 0-2 16,2 4-5-16,-6 0 0 0,11-5-2 16,-3 1-2-16,-2 0-4 0,1 4-2 15,0-4 3-15,1 2 0 0,-2 0-3 0,2 2-1 16,1-5-1-16,0 5-3 0,-1 0 0 16,2-4 0-16,1 2-2 0,0 2-1 15,2 0 1-15,-3 0-3 0,2 0-1 16,4 2-1-16,-2-2-3 0,3 4-1 0,2-4-5 15,0 0 6-15,1 0-3 0,-2 1 0 16,2 3-3-16,1-4 0 0,0 0 2 0,0 2-1 16,5 0-2-16,-3 2 0 15,2-4 1-15,2 2-1 0,1 0 0 0,2 2 0 16,-3-2-2-16,5 1 2 0,-2-1 0 16,1 4-1-16,1-6-1 0,0 6 4 0,2-5-2 15,-3 2 2-15,5 0-3 0,5-1 3 16,-3 4 4-16,4-6 1 0,-1 6 1 15,3-6 4-15,1 1 3 0,1-1 1 0,5 3 1 16,10-3-1-16,-1 0-2 0,1 0-2 16,0-3 1-16,1 2-4 0,1-5 0 15,3 2 1-15,-3 2-1 0,3-3-2 0,-1 2 3 16,-1 2-2-16,1-5-4 0,-1 2 0 16,-1 0-3-16,-2 1 1 0,1-3 1 0,-3 2-3 15,0-2 1-15,1 0-2 0,-3 1 0 16,0 1 1-16,1-2-1 0,-3-1 0 15,1-1-1-15,4 2 0 0,-5-1-1 16,0 0-1-16,0-5 1 0,0 5-3 0,-2-1 2 16,0-1-2-16,-2 1 0 0,-7 3 0 15,0-1-1-15,1-1 0 0,-5 1-2 16,0 1-2-16,-1 3 2 0,-7-4 0 0,-1 4 1 16,-1-4-3-16,-2 6 3 0,-1-5-1 15,-2 3-1-15,-4-2 2 0,1 2 0 16,-4 0 1-16,4 2 0 0,-5-3-3 15,1 0 4-15,0 3-4 0,-4 0-1 0,-1 0 1 16,0-3-1-16,-1 3 2 0,-1 0-1 16,0 0 2-16,0-2-1 0,-1 4 1 0,-2-2 0 15,-8 0 2-15,16 3 2 0,-10-3-1 16,0 3 0-16,0 0 4 0,-6-3-2 16,9 4 0-16,-5 0 2 0,-2-2-2 0,-2-2 4 15,6 5-1-15,-1-2 0 0,-5-3 1 16,4 3-1-16,-4-3 0 0,4 4-1 15,-2 0 1-15,-2-4-1 0,0 0 1 0,5 6 2 16,-5-6 0-16,0 0-3 0,0 0 2 16,4 1-2-16,-4-1-2 0,0 0 3 15,0 0 2-15,2 6 1 0,-2-6-6 16,0 0 0-16,0 0 2 0,0 0-2 0,-9 7 1 16,9-7 0-16,0 0-1 0,-6 3 0 15,2 0 2-15,4-3-3 0,-5 3-2 16,5-3-6-16,0 0-4 0,-8 4 0 0,8-4-1 15,-4 0-7-15,4 0-2 0,0 0-6 16,-7 6 1-16,7-6-3 0,-6 0-4 16,6 0-8-16,-8 3-5 0,8-3-10 0,-8 2-10 15,8-2-15-15,-14 4-14 0,8-4-14 16,0 2-17-16,6-2-23 0,-13 1-401 0,4 4 187 16,1-5 124-16</inkml:trace>
  <inkml:trace contextRef="#ctx0" brushRef="#br0" timeOffset="228890.1052">23217 15249 7 0,'0'0'9'0,"0"0"-3"0,0 0-1 16,0 0-1-16,0 0 0 0,0 0-4 15,0 0 0-15,0 0-12 0,0 0 4 0,0 0 2 16</inkml:trace>
  <inkml:trace contextRef="#ctx0" brushRef="#br0" timeOffset="231312.2668">23354 15408 11 0,'8'-24'22'0,"-4"5"1"15,-2 4 0-15,0-4 2 0,2 4-5 16,-2-2 0-16,-2 0-1 0,2 0-2 16,0 0 2-16,-4-2 1 0,0 2-4 15,0-2-1-15,-2 1 0 0,0 1-1 0,-6-4-1 16,2 0 0-16,-2 0 6 0,-3 2-6 15,-2-2-3-15,0 2 2 0,1-2 0 16,-4 2-2-16,2 0-2 0,-1 0 0 0,0 2 4 16,0-1-7-16,0-1 0 0,0 4-1 15,1 2 0-15,0-4-2 0,0 4-2 16,1 0 6-16,0 2-6 0,2 3-1 16,-1-2 2-16,-2 2-2 0,4-2-2 0,-3 4-1 15,2 1 1-15,-2-1 0 0,3 2 1 16,-6 1-3-16,6-1-3 0,0 2 2 15,-1 0-1-15,-2 0 1 0,0 2 0 16,3 0 4-16,-4 2-4 0,2 0 1 0,-1 0 1 16,-2 2 1-16,4 0 1 0,-3 2-1 0,0 1-1 15,2 3-1-15,1-3 0 0,-2 5 0 16,1-5 0-16,-1 7-3 0,2 0-1 16,0-2 2-16,1 5-2 0,-2-2 0 15,4 5-1-15,2-5 2 0,-3 4-3 0,3-1-2 16,1 2 1-16,1 3-2 0,0-3-1 15,-3 4 2-15,3-2-1 0,0 1 5 16,2 2-5-16,-1 0 6 0,0-1-2 0,1-1 1 16,0 1-1-16,-2 1 3 0,4 0 1 15,-2 2 1-15,2-4 3 0,-2 2 0 16,1 1-1-16,1-5 3 0,2 3-1 0,-2-2 4 16,2 0-2-16,0 0 1 0,0-1 2 15,0 2 0-15,2-2 3 0,-2 3-1 0,2-1 1 16,1 0 1-16,1-1 3 0,0 2 3 15,0-3 3-15,2 2 2 0,2 0-3 16,2-2-1-16,0-1 0 0,2 1-2 16,3-3 5-16,0-2-9 0,2 2 0 0,3 0-4 15,-4-5-2-15,5 0-2 0,1-4-3 16,-2 3 0-16,4-5-1 0,-1 1 0 16,0-1-3-16,3-1 1 0,-1 0 1 0,1-4-2 15,-3 0 1-15,5 2-3 0,-6-4 0 16,4 0-2-16,2-4 1 0,1 0-3 15,-1 0-1-15,-1-1 2 0,1-3-1 0,0 0 0 16,-2-1-46-16,2 0 19 0,-2-3 14 16</inkml:trace>
  <inkml:trace contextRef="#ctx0" brushRef="#br0" timeOffset="231547.0994">23628 15216 5 0,'-4'-4'3'0,"-1"-3"-1"0,1 4 4 0,-2 0-4 0,-1-3-2 15,1 4 5-15,0-1-2 0,0 1-1 16,-4-1-1-16,6-1-1 0,-4 4 3 15,2-4-4-15,6 4-10 0,-15-3 4 16,6 2 2-16</inkml:trace>
  <inkml:trace contextRef="#ctx0" brushRef="#br0" timeOffset="232227.0668">23137 15289 11 0,'0'0'70'0,"0"0"-4"15,0 0-4-15,0 0-9 0,0 0-3 16,0 0 1-16,0 0-8 0,0 0-9 16,0 0 0-16,0 0 1 0,0 0-4 15,0 0-6-15,0 0-3 0,0 0 2 0,0 0-5 16,0 0 0-16,0 0 0 0,0 0 2 15,0 0-2-15,0 0-6 0,0 0-1 16,0 0-1-16,0 0 2 0,0 0-1 0,0 0 0 16,0 0-4-16,0 0-2 0,0 0 4 15,0 0-2-15,0 0-4 0,0 0 4 16,0 0-4-16,0 0 0 0,0 0 1 0,0 0 3 16,0 0 0-16,0 0-5 0,0 0-6 15,0 0 3-15,0 0 5 0,0 0-5 16,0 0 0-16,0 0-2 0,0 0 3 0,0 0-4 15,0 0 0-15,0 0-4 0,0 0 1 16,0 0-2-16,0 0-4 0,0 0-5 16,0 0-2-16,0 0-10 0,0 0-3 15,0 0-8-15,0 0-3 0,0 0-8 0,0 0-149 16,0 0 68-16,0 0 44 0</inkml:trace>
</inkml:ink>
</file>

<file path=ppt/ink/ink1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2T06:15:53.613"/>
    </inkml:context>
    <inkml:brush xml:id="br0">
      <inkml:brushProperty name="width" value="0.05292" units="cm"/>
      <inkml:brushProperty name="height" value="0.05292" units="cm"/>
      <inkml:brushProperty name="color" value="#FF0000"/>
    </inkml:brush>
  </inkml:definitions>
  <inkml:trace contextRef="#ctx0" brushRef="#br0">26915 2659 20 0,'4'30'60'0,"4"19"2"0,4 28-2 16,-2 9-5-16,2 9-4 0,6 22 1 0,1 8-3 16,-1 6 5-16,4 5-1 0,3 3-3 15,1 2-4-15,1 0 1 0,2-2-5 16,6-1 0-16,-3-2-3 0,4-1-3 15,-3 5-5-15,3-3-2 0,-4 0-1 0,2-2-5 16,-3-5 2-16,1-6-5 0,-2-4-1 16,-3-4-5-16,-1-7 3 0,2-5-2 0,-12-21 3 15,3-2-4-15,-2-4 0 0,0-2-3 16,-1-4 5-16,-6-14-12 0,0-11-8 16,-2-8-4-16,1 0-9 0,-2-4-10 15,-1-7-13-15,0-2-7 0,1-3-15 0,-3-3-17 16,0-4-204-16,0-7 96 0,-2-2 63 15</inkml:trace>
  <inkml:trace contextRef="#ctx0" brushRef="#br0" timeOffset="618.885">26079 5324 66 0,'-13'-4'68'0,"13"4"-9"0,-8 0-3 0,8 0-8 16,0 0 0-16,0 0 3 0,0 0 1 16,0 0-1-16,0 0 7 0,31 8 3 0,-7-8 0 15,6 0-5-15,9-2-5 0,19-4 13 16,25-1-3-16,14-4 0 0,34-10-3 15,11-3-1-15,17 1-9 0,7-8-4 0,48-11-6 16,4 4 2-16,5-3 2 0,12 1-13 16,6 1 3-16,-4 0-2 0,0 1-2 15,0 4-6-15,0 1-1 0,-2 2 0 16,-10 4-2-16,-48 4-3 0,-7 4-5 0,-12-1 2 16,-3 3 0-16,-11 2 2 0,-7 0-8 15,-28 5 5-15,-8-1-12 0,-6 3 8 0,-8 1 3 16,-2-1-3-16,-22 2-2 0,-7 0 1 15,-10 2-1-15,-3 1-2 0,-5-1 1 16,-5 1 4-16,-3-2-4 0,-4 4 1 16,-4-1-2-16,-2-1 1 0,-1 2 2 0,-3 0-2 15,0-1-2-15,-4-1 5 0,-2 2-4 16,1 1-4-16,0-2 0 0,-3 2-12 16,1-3-8-16,-9 3-13 0,10-1-29 0,-10 1-16 15,6-5-21-15,-6 5-39 0,0 0-290 16,0 0 146-16,-12-10 96 0</inkml:trace>
  <inkml:trace contextRef="#ctx0" brushRef="#br0" timeOffset="947.0071">30920 4191 33 0,'0'0'88'0,"10"15"-4"0,1-5-2 0,8 1-7 16,4 2-4-16,11 4-6 0,6 3 0 15,7-2-10-15,14 11-3 0,1 0-4 0,-1 2 2 16,-2-1-11-16,-12-4-3 0,-11-1-2 15,-2 2 3-15,-9-2 0 0,-4 0-2 16,-8 3 3-16,-6-1-2 0,-9-1-9 16,-10 4 4-16,-10 7-8 0,-8-7 5 15,-19 11-11-15,-4-1-1 0,-11-5-8 0,-3-4-22 16,-3 0-27-16,-2-9-32 0,-6-1-295 16,-5-8 125-16,-8-6 82 0</inkml:trace>
  <inkml:trace contextRef="#ctx0" brushRef="#br0" timeOffset="1694.0776">26889 2688 75 0,'3'-8'104'16,"-1"2"-17"-16,-2 1-1 0,0 5-8 15,0-8-8-15,0 8-7 0,0-6-6 0,0 6-5 16,0 0-6-16,0 0 0 0,0 0-1 16,-13 27 2-16,7-13-3 0,-1 10-8 15,-1 0 3-15,0 1 4 0,-1-2-13 0,-2 2 5 16,-1 4-3-16,4-5-1 0,-4 0-12 16,4-4 11-16,4-2-2 0,-2-4-7 15,-1 3 6-15,1-4 11 0,2-4 10 16,2-2 5-16,0-3-4 0,2-4-6 0,0 0-6 15,-2-17-5-15,4 2-5 0,4-5-1 16,0-5-1-16,1-11-7 0,3-1 1 16,3-9 0-16,2-3-6 0,5-19-7 15,0 2 5-15,-5 12-3 0,-1 4-2 0,-1 4 2 16,-2 2 0-16,-1 9-5 0,0 4-1 0,0 6-3 16,-2 1-2-16,0 5 1 0,3 4 1 15,0 4-2-15,1 5-2 0,3 4 2 16,-1 2 3-16,8 8-3 0,-1 5 3 15,3 5-1-15,3 12 0 0,0 0 4 0,-1 8 2 16,8 16-1-16,-9-6-5 0,3 9-8 16,-7-6-8-16,-2-5-7 0,4 16-23 15,-5-9-18-15,-2-6-21 0,-1-2-38 16,0-4-348-16,4 4 161 0,-7-10 105 0</inkml:trace>
  <inkml:trace contextRef="#ctx0" brushRef="#br0" timeOffset="3814.5448">27636 5034 6 0,'0'0'27'0,"0"0"0"0,0 0-2 15,0 0-2-15,0 0 1 0,0 0-3 0,0 0 1 16,0 0 2-16,0 0-7 0,0 0-1 15,0 0 2-15,0 0-5 0,0 0-2 0,0 0-2 16,0 0 1-16,0 0-3 16,0 0-1-16,0 0-1 0,0 0-4 15,0 0-1-15,-20 4-7 0,20-4-7 0,-11 3-5 16,11-3-6-16,-8 1-59 0,1 1 28 0,7-2 19 16</inkml:trace>
  <inkml:trace contextRef="#ctx0" brushRef="#br0" timeOffset="4792.4056">27539 4997 62 0,'0'0'77'0,"0"0"-5"16,0 0 4-16,0 0-6 0,0 0 2 0,2-6-5 15,-2 6-4-15,0 0-1 0,0 0-2 16,0 0-9-16,0 0 1 0,0 0-7 0,0 0 3 15,0 0-1-15,0 0-3 0,0 0-5 16,0 0-6-16,0 0 0 0,0 0 1 16,0 0-10-16,0 0 1 0,0 0-4 0,0 0 2 15,0 0-2-15,0 0-10 0,0 0-5 16,0 0 9-16,0 0-4 0,0 0 1 16,0 0 0-16,0 0-6 0,0 0 3 15,0 0-2-15,0 0-1 0,0 0-2 0,0 0 4 16,0 0-4-16,0 0-2 0,0 0-2 15,0 0 7-15,0 0-5 0,0 0-3 16,0 0 1-16,0 0 1 0,0 0 5 0,0 0-8 16,0 0 4-16,0 0-3 15,0 0-4-15,0 0 9 0,0 0 0 0,0 0-2 16,0 0-2-16,0 0 1 0,0 0 2 0,0 0-6 16,0 0-2-16,0 0 3 0,0 0-1 15,0 0 0-15,0 0 3 0,0 0 2 16,0 0-5-16,0 0 6 0,0 0-7 15,0 0-2-15,0 0 4 0,0 0 2 16,0 0-1-16,0 0-3 0,0 0 7 16,0 0-6-16,0 0 3 0,0 0-8 0,0 0-4 15,0 0 13-15,0 0-9 0,0 0 8 16,0 0-9-16,0 0 7 0,0 0-5 0,0 0 8 16,0 0-3-16,0 0-2 0,0 0-1 15,0 0 5-15,0 0-7 0,0 0 4 16,0 0 1-16,0 0-3 0,0 0-2 15,0 0 3-15,0 0 0 0,0 0-1 0,0 0 2 16,0 0-3-16,0 0 5 0,0 0-6 16,0 0 0-16,0 0 5 0,0 0 2 0,0 0-6 15,0 0 6-15,0 0 0 0,0 0-4 16,0 0 4-16,0 0-7 0,0 0 6 16,0 0-1-16,0 0-3 0,0 0 1 15,0 0-1-15,0 0-6 0,0 0 6 0,0 0 2 16,0 0-4-16,0 0-1 0,0 0 3 15,0 0-3-15,0 0-5 0,0 0-7 16,0 0 0-16,0 0-17 0,0 0-12 16,-16 10-6-16,16-10-6 0,0 0-10 0,-9 3-202 15,9-3 93-15,-4 5 61 0</inkml:trace>
  <inkml:trace contextRef="#ctx0" brushRef="#br0" timeOffset="6059.6456">27523 5048 16 0,'0'0'48'0,"0"-6"-4"0,0 6-5 15,0 0-1-15,0 0 1 0,-2-6-8 16,2 6 3-16,0 0-7 0,-5-2-2 0,5 2-1 16,-4-5-6-16,4 5 1 0,0 0 0 15,-5-6-3-15,5 6-1 0,-6-3 0 0,6 3-1 16,-6-3-2-16,6 3 0 0,-6-3-4 16,6 3 0-16,-7-3 2 0,7 3-3 15,-8-1 1-15,8 1-1 0,0 0-1 16,-11-4 0-16,11 4 1 0,-11 0-3 0,11 0 1 15,0 0-3-15,-12-2 5 0,12 2-4 16,-8 0 3-16,8 0 0 0,-11 0-3 16,11 0 2-16,0 0 1 0,-15 2 1 0,15-2-1 15,-13 3 2-15,7-2-1 0,-2 0 2 16,-1 4 0-16,0-1 2 0,-1-1 2 16,2 2 1-16,-6 1-3 0,4 1 4 15,-2 0 1-15,1 1-2 0,0-1 1 0,1 5 0 16,-3-3 1-16,5 3 1 0,-2 1 5 15,0 2-4-15,2-1 0 0,0 2 4 0,2 0-7 16,-1 0 4-16,5 2-3 16,-3 0 0-16,3-2 1 0,2 3-2 0,2-1-6 15,1-1 4-15,1-2-2 0,3 2 1 16,-1 0-1-16,2-1-1 0,4 0-1 0,2-3 1 16,-2 2 0-16,5-2 2 0,0-2-3 15,0 0 0-15,5 0 5 0,-6-6-1 16,3 0-5-16,2 1 1 0,-2-2 6 15,3-2-3-15,-2-2 3 0,2 0-7 0,-3-2 6 16,2 0 1-16,-2-2-2 0,3 0 4 16,-6-1-3-16,3-3 1 0,-2 0-1 15,0-3-5-15,-1-3 10 0,-2 1-5 0,0-1 2 16,-1-4 0-16,-2-1-8 0,0 0 17 16,-5-4-12-16,0 2 2 0,-4-6-3 15,0 4-4-15,-2-1-1 0,-2-1 1 0,-2 0 1 16,-2 0-4-16,0 3-2 0,-3 1-7 15,1-2 21-15,-5 4-9 0,0-2-4 16,-1 3 1-16,-4-1 0 0,2 6 4 16,-2-5 2-16,-1 5-3 0,1 0-4 0,-2 4 1 15,4-3-8-15,-6 5 8 0,3-1 1 16,0 2-4-16,0 3 5 0,0-3-4 16,0 4-1-16,-2 0 3 0,2 2-2 0,-2 2 2 15,1 2-11-15,2 0 10 0,-2-1-4 16,1 5 2-16,1 2 0 0,-4 1-6 0,3 1 5 15,2 1-2-15,0 1 4 0,3 3-10 16,0 0 7-16,2-1 2 0,0 4-2 16,0-1 4-16,2 2-2 0,4 0 4 15,-3 0-8-15,1 0-2 0,2 2 4 16,1-2 0-16,-1 2 0 0,4-4 2 0,2 2-1 16,-3-3-4-16,6 1 4 0,-1 1-3 15,2-1 0-15,1-2-5 0,1-3 4 0,0 2-5 16,3-1-2-16,-1-3-3 0,4 1 3 15,2-1-6-15,0-3-4 0,1 1 0 16,2-3-14-16,0-1 0 0,4 2-10 16,-2-3-12-16,5 3-15 0,-4-4-27 0,0 0-300 15,-1 0 135-15,-3-3 89 0</inkml:trace>
  <inkml:trace contextRef="#ctx0" brushRef="#br0" timeOffset="9671.8832">27194 3546 31 0,'0'0'74'0,"0"0"-10"0,0 0-3 16,0 0-10-16,2-4-2 0,-2 4-4 0,0 0-4 15,0 0-5-15,0 0-2 0,0 0-5 16,0 0 0-16,0 0-6 0,0 0 0 0,0 0-1 15,0 0-4-15,0 0-1 0,0 0 3 16,0 0-2-16,0 0 9 0,-12 22 0 16,3-10 4-16,-3 4-1 0,-1 4 3 0,0-1-3 15,-3 3 5-15,-2-1 2 0,2 3 2 16,-1-1-4-16,-3 1 3 0,6-3-6 16,-4 2-1-16,2 0-4 0,-1-4-2 15,4 0-1-15,-2-2-3 0,5-2-4 0,-2-2-2 16,0 1 1-16,4-3-6 0,0 1-1 15,-1-2-8-15,0 2-11 0,3-2-14 16,0-3-6-16,-1 1-7 0,3-2-6 16,-2 1-7-16,2-3-10 0,0 3-14 15,0-4-14-15,4-3-205 0,-12 4 100 0,12-4 66 16</inkml:trace>
  <inkml:trace contextRef="#ctx0" brushRef="#br0" timeOffset="10073.8477">26752 3640 29 0,'0'-3'61'16,"0"3"-1"-16,0 0 5 0,0 0-8 15,0 0 1-15,19 7-3 0,-10-3 0 0,3 1 0 16,1 1 3-16,4 2-6 0,-1 2-2 16,6 1-1-16,1 0-2 0,5 4 0 0,2 0-9 15,-1 2 0-15,3-3-2 0,0 5-5 16,6 0-8-16,-1 0 4 0,1 2-2 16,1-2-4-16,-3 2-1 0,-2-6-2 15,0 3-4-15,-3-1-1 0,-1-4 5 0,2 3-4 16,-5-3-2-16,-3 1-6 0,-4-6 7 15,2 3-7-15,-1-2 1 0,-6-2-2 16,0 1 4-16,-3-3 0 0,2 1-5 16,-6 0 0-16,2-2 3 0,-1 1-4 0,-1-1-1 15,-2-2-10-15,1 2-7 0,-3-2-25 16,-4-2-10-16,9 6-19 0,-7-4-285 16,2 2 121-16,-4-4 79 0</inkml:trace>
  <inkml:trace contextRef="#ctx0" brushRef="#br0" timeOffset="11343.8262">29741 4564 2 0,'0'0'50'15,"0"0"-2"-15,0 0 0 0,0 0 0 16,0 0-1-16,0 0-3 0,0 0 0 15,0 0-4-15,0 0 4 0,0 0-5 0,0 0-1 16,-9-4 1-16,9 4-3 0,0 0-2 16,0 0 4-16,0 0-2 0,0 0 1 15,0 0-3-15,-4-3 0 0,4 3 7 0,0 0-7 16,0 0-3-16,0 0 0 0,-4-4-1 16,4 4 9-16,0 0-4 0,0 0-1 15,0 0 2-15,0 0-4 0,-2-6-7 16,2 6 3-16,-2-5-3 0,2 5-4 0,0 0 0 15,-7-4-1-15,7 4 3 0,-4-4-4 16,4 4 2-16,-4-5-3 0,4 5 1 0,0 0-4 16,-5-5 2-16,5 5 0 0,0 0-1 15,-6-4-4-15,6 4 3 0,-2-3-4 16,2 3 1-16,0 0-6 0,0 0 1 16,0 0 0-16,-6-4-5 0,6 4 4 0,0 0-7 15,0 0 6-15,0 0-2 0,-6-2 1 16,6 2 1-16,0 0-1 0,0 0-4 15,0 0-3-15,0 0 5 16,0 0-2-16,0 0 0 0,-12 6 0 0,8-3 0 0,0 5-1 16,-2-1 0-16,0 5 1 0,-3 1 4 15,-1 0 4-15,-1 5 3 0,-2 0-4 0,3 2 2 16,-3 1 2-16,0 0 4 16,1 1-1-16,-3 5-5 0,2 1 4 0,0 0-6 15,1 2 4-15,-1-1-6 0,2 1 1 16,-1-2 2-16,1-3-4 0,0 0 1 0,3-2-1 15,-2 0 2-15,1-1-4 0,3 1 4 16,-3-3-1-16,3-5-1 0,-1 0 0 16,1-1-1-16,2-1 0 0,0-4-5 15,2 1-4-15,-2-1-13 0,2-1-5 0,-3-2-6 16,2 1-2-16,1-1-7 0,0 0-5 16,0-2-13-16,0-1-15 0,2-3-17 15,0 0-16-15,0 0-299 0,0 0 137 0,0 0 91 16</inkml:trace>
  <inkml:trace contextRef="#ctx0" brushRef="#br0" timeOffset="11835.1183">29364 4661 60 0,'0'-8'84'0,"0"8"0"0,0 0-3 0,0 0-9 16,0-5-3-16,0 5-8 0,0 0 1 16,0 0-5-16,0 0-5 0,0 0-6 0,0 0-1 15,0 0-5-15,0 0-10 16,0 0-2-16,0 0 4 0,9 0 0 0,-9 0-2 16,8 11 8-16,2-3 4 0,1 2 2 15,2 3 7-15,4 2-5 0,8 4 6 0,-2 2-6 16,1 1-1-16,7 6-1 0,1 0-4 15,0 3-2-15,0 1-6 0,-1-4-1 16,1-1-1-16,2 2-6 0,-5-4-2 16,-1-3-4-16,-2-3 2 0,1 1 0 0,-3-3-5 15,-6-2 0-15,0-1-11 0,-2-3-5 16,-3-1-21-16,0-1-11 0,0 0-21 16,-5-3-26-16,2-5-44 0,-4-1-342 0,-6 0 159 15,12-5 104-15</inkml:trace>
  <inkml:trace contextRef="#ctx0" brushRef="#br0" timeOffset="13027.7454">29078 3232 14 0,'-8'-3'62'0,"8"3"-5"0,-10-2-4 15,10 2-4-15,-16 2-8 0,8 1-1 16,-3-1-4-16,-1 4 1 0,-3 0-1 16,0 1 5-16,1 1-7 0,-2 2-2 0,0 1-1 15,-2 2 0-15,1 2-1 0,3-2-5 16,-1 5 2-16,2 0-2 0,1-1-2 16,1 2-2-16,2-1-3 0,1 1 0 15,2-1-3-15,1 0 1 0,3 2 3 0,2-1-5 16,2 0-1-16,1 0 0 0,3 2 2 15,2 1-4-15,3-1 0 0,0-1-1 0,3-1 5 16,4 0-7-16,-2-2 0 0,1 0 10 16,5-4-9-16,-2 0 1 0,4-2-3 15,-1-1 6-15,3 1-3 0,-2-6-2 16,2 1-6-16,0-5 7 0,-3 1 1 0,3-2-6 16,0-2 1-16,2 1-1 0,-2-3 2 15,-3-2-2-15,3 0-2 0,-6-3 7 16,2-1-6-16,-1-2 1 0,-2 2 10 15,-2-4-4-15,0-1 6 0,-4-2-7 16,-3 0 4-16,-1-2 1 0,-1-2-2 0,-4 2 4 16,-2-1-5-16,-2 0 1 0,-2-2 0 15,0 2 1-15,-4-1-7 0,-3-2 6 16,-1 4-3-16,-1-2 0 0,-2 5 5 0,-1-2-3 16,-2 3 2-16,-2 2-4 0,-1 1-1 15,-3 2-2-15,0 4-1 0,-6 0 1 0,2 4-1 16,-3 2 2-16,-3 0 0 0,0 5-3 15,1 1-7-15,-5 1-10 0,0-1-12 16,4 6-17-16,3-5-14 0,3 0-30 16,0 3-303-16,5-1 132 0,0 1 87 0</inkml:trace>
  <inkml:trace contextRef="#ctx0" brushRef="#br0" timeOffset="17664.1208">25734 5634 66 0,'0'0'84'15,"0"0"0"-15,0 0 0 0,0 0-4 0,11-14-1 16,-3 0-9-16,3-3 5 0,7-8 2 16,6-5-3-16,16-18-5 0,7-2-4 0,5-2 0 15,21-15-2-15,5-2-6 0,8-3-5 16,8-5 1-16,7 1-4 0,13-4 0 16,35-22-2-16,3-7-11 0,7-6 0 15,6-4-8-15,4-9-2 0,-2-4-5 0,9 1 7 16,6 2-8-16,5-1-3 0,1 0 0 15,0 1 2-15,-10-1-8 0,-6 5-4 0,-9-2-2 16,-5 3 1-16,-7 7 3 16,-9 0-6-16,-7 6 3 0,-32 21 6 0,-12 0-2 15,-6 5-4-15,-8 3 1 0,-11 4 0 16,-18 13-2-16,-3 4-2 0,-5 1 1 0,-7 6 0 16,-7 11-2-16,-5 9-2 0,-6 8 1 15,0 1 4-15,-3 4-2 0,-1 2-3 16,-2 2-6-16,-1 3-9 0,-2 1-4 15,2 3-7-15,-4 3-5 0,1 3-5 0,0 0 0 16,-5 4-9-16,0 0-6 0,0 0-24 16,-2 17-18-16,-3-7-16 0,-4 1-287 0,-1 6 134 15,-2 2 89-15</inkml:trace>
  <inkml:trace contextRef="#ctx0" brushRef="#br0" timeOffset="406894.9345">4462 4728 41 0,'-7'-8'67'15,"3"2"-4"-15,-1-1-7 0,-1 1-4 16,2 1-3-16,0-1-2 0,2 2-5 0,-2-2-4 15,0 3-3-15,2-3-2 0,2 6-3 16,-8-10-5-16,6 6 2 0,0 0-5 16,2 4-2-16,-4-5 7 0,2 1-7 0,2 4 4 15,-4-6-8-15,4 6 6 0,0 0-7 16,-4-6-4-16,4 6-1 0,-4-3-3 16,4 3-2-16,0 0 1 0,0 0 2 0,-5-4-5 15,5 4 0-15,0 0 0 0,0 0-1 16,0 0 0-16,7 16 0 0,-1-9-2 15,4 4 3-15,2 3 0 0,2 5-1 0,3 2-1 16,4 5 1-16,2 7 2 0,3 1-3 16,2 6 2-16,9 15 1 0,3 4 2 15,1 3-5-15,3 4 2 0,7 16 1 16,-3 7-3-16,4 3 2 0,-4 1 5 0,1 8 0 16,2 2 0-16,-1 9-1 0,-1 5 2 15,-1 6-4-15,1 5 5 0,-5 4-1 0,1 6 0 16,-5 2-1-16,-2-3 4 0,-1-1 5 15,-1 0 0-15,-6 5 2 0,1 2 6 16,-3-4-6-16,-1 2-1 0,-2-2 2 16,1-1-4-16,-1-5 2 0,3-4 2 0,-3-5-1 15,-6-1-4-15,4-4 0 0,1 1-1 16,-1-6 0-16,-2-1-4 0,-4-22 2 0,0 1-2 16,0-3-4-16,0-3 3 0,-2-4 1 15,-5-6 0-15,1-15-1 0,-5-9 1 16,3-5-8-16,-3-10-5 0,-1 0-3 15,-1-8-15-15,-2-3-7 0,0-5-9 0,2 0-23 16,-4-7-35-16,-2-3-270 0,0-3 124 16,-4-7 82-16</inkml:trace>
  <inkml:trace contextRef="#ctx0" brushRef="#br0" timeOffset="407599.5626">3253 7782 34 0,'0'0'43'0,"0"0"-2"16,0 0-4-16,21 6 0 0,-8-6 4 0,7-3 4 15,10 1 2-15,11-7-1 0,11-2 9 16,31-10 2-16,6-10-10 0,30-6 1 0,20-5-1 15,13-2-2-15,48-16-1 0,5 1 0 16,2-2 0-16,-1-4-10 0,6 1 1 16,4-2-1-16,4 2-1 0,4 0-6 15,-8-4 4-15,-3 4-3 0,-5 1-6 0,6 2 0 16,6 2 2-16,-4 2-2 0,-2 3-7 16,-12-2 2-16,-6 4-6 0,-40 10 3 15,-1 4 2-15,-3-2 1 0,-8 3 7 0,-11 3-12 16,-8 0-3-16,-12 4-4 0,-27 7 4 15,-5 0-4-15,-10 2 3 0,-16 6-1 16,-13 1 2-16,-5 3 10 0,-3 1 0 0,-6 1 4 16,-6 2 7-16,0-1 3 0,-3 0-2 15,-5 3-1-15,2-1-1 0,-4 0-5 0,0 2-1 16,-3-1-4-16,0-1-5 0,-3 0-2 16,0 2-13-16,-1-2-24 0,-3 3-19 15,0-1-39-15,-2 4-36 0,-11-10-332 16,1 6 153-16,-8 3 101 0</inkml:trace>
  <inkml:trace contextRef="#ctx0" brushRef="#br0" timeOffset="408945.2575">5476 7097 6 0,'-3'6'22'16,"3"-6"-4"-16,-2 4 0 0,2-4-1 0,-2 6-2 16,2 0-2-16,0-6 2 0,0 8-3 15,-3-5 1-15,3-3-2 0,0 10 0 16,0-10-2-16,0 9-1 0,-2-5 0 16,4 2-3-16,-2-6 3 0,3 7-1 15,-3-7-1-15,2 4 0 0,-2-4-2 0,2 6 2 16,-2-6 2-16,0 0 1 0,0 0 1 15,7 2 0-15,-7-2 0 0,0 0 6 16,0 0 14-16,0 0-4 0,0 0 4 0,0 0-8 16,0 0 2-16,0 0 1 0,0 0 5 15,0 0-4-15,0 0 2 0,0 0-2 0,0 0 0 16,0 0-7-16,0 0 2 0,0 0-3 16,0 0-2-16,0 0-3 0,0 0-2 15,-16 4 0-15,16-4 2 0,0 0-4 16,0 0-1-16,0 0-1 0,0 0-2 0,0 0 3 15,0 0-3-15,0 0-1 0,0 0 0 16,0 0-1-16,0 0 2 0,0 0-1 16,0 0 1-16,0 0-3 0,0 0 2 0,5-16-1 15,-5 16-3-15,2-5-7 0,-2 5-12 16,-5-6-21-16,5 6-18 0,-4-4-170 16,4 4 78-16,0 0 51 0</inkml:trace>
  <inkml:trace contextRef="#ctx0" brushRef="#br0" timeOffset="409423.1656">5274 6992 37 0,'-14'11'68'0,"0"2"3"16,0 2-9-16,-1 4 5 0,4 3-12 15,1-2-2-15,1 3-2 0,3 4-8 0,4-3 3 16,0 2-4-16,4 1 0 0,2-2-5 16,3 3-1-16,3-6-6 0,5 3 3 15,2-2-9-15,4-2-2 0,0-6 4 0,2-4-2 16,1 0-1-16,2-3 0 15,-2-3-1-15,4-1-7 0,-5-4 2 0,3-1-3 16,-1-4 4-16,1 0-3 0,-3-4-4 0,0-3 1 16,-1-1 1-16,-4-2-12 0,-1-2 12 15,-2-4-2-15,-4 1 2 0,-3-4 2 16,-4-1 0-16,-4 3-2 0,-2-2-4 0,-4-1-2 16,-2 3-4-16,-5-1 0 0,-2-2 0 15,-6 4 2-15,-1 5-3 0,-2-2-3 16,0 5 4-16,-1 1-1 0,-1 5-3 15,-2-2 1-15,3 6-3 0,-3-1 3 0,6 2-3 16,0 2-7-16,1 0-6 0,0 5-14 16,2-4-19-16,1 5-16 0,4-3-22 0,2 6-221 15,3-6 105-15,0 2 69 0</inkml:trace>
  <inkml:trace contextRef="#ctx0" brushRef="#br0" timeOffset="410883.0126">6862 6727 19 0,'0'0'36'16,"0"0"-4"-16,0 0-3 0,0 0-3 15,0 0-1-15,0 0-4 0,0 0-2 16,0 0-4-16,0 0 2 0,0 0-3 0,0 0 3 16,0 0-7-16,0 0-3 0,0 0 4 15,0 0 1-15,0 0-5 0,0 0 1 16,0 0-2-16,0 0-1 0,0 0 1 15,0 0 1-15,0 0 0 0,0 0-1 0,0 0-2 16,0 0 1-16,0 0 1 0,4 5-1 16,-4-5-1-16,0 0-2 0,0 0 3 0,0 7 2 15,0-7-7-15,2 4 2 0,-2-4 2 16,0 0 0-16,2 4-2 0,-2-4 0 16,0 0 2-16,0 0 5 0,0 0 3 0,0 0 5 15,6 2 6-15,-6-2 2 0,0 0 2 16,0 0 8-16,0 0-4 0,0 0 2 15,0 0-5-15,0 0 2 0,0 0 3 0,0 0-2 16,0 0-2-16,0 0-4 16,0 0 5-16,0 0-8 0,0 0-3 0,0 0-6 15,0 0-1-15,0 0 5 0,0 0 6 16,0 0-14-16,0 0 1 0,0 0-3 0,0 0 0 16,0 0 4-16,0 0-3 0,0 0-3 15,0 0 0-15,0 0-5 0,0 0 2 16,0 0-2-16,0 0 9 0,0 0-8 0,0 0 4 15,0 0-2-15,0 0-2 0,0 0 3 16,0 0 4-16,0 0 2 0,0 0-2 16,0 0-2-16,0 0-1 0,0 0 0 0,-10-15 3 15,10 15-6-15,-6-2 4 0,6 2-6 16,-6-2 3-16,6 2-3 0,0 0-3 16,0 0 7-16,-18 2-2 0,18-2-1 0,0 0 3 15,-6 4-1-15,6-4 0 0,0 0-5 16,-6 2-6-16,6-2-12 0,0 0-21 15,0 0-20-15,0 0-23 0,0 0-218 16,0 0 102-16,0 0 68 0</inkml:trace>
  <inkml:trace contextRef="#ctx0" brushRef="#br0" timeOffset="411309.8059">6866 6526 90 0,'-19'4'92'0,"10"2"-1"0,3 1-8 16,-2 3-10-16,-3 3 15 0,1 6-12 16,1 0-6-16,0 2-6 0,3 2-5 0,0 4-1 15,2 0 1-15,0-1-7 0,2 3-6 16,2-2-10-16,0-1 6 0,2 2-1 15,2-3-7-15,0 0 1 0,2 0-6 16,2-4-1-16,3 0 4 0,2-4-5 0,2-3 2 16,1 0-6-16,4-4-6 0,-2-4 1 15,2-3-1-15,3 0-2 0,1-6 0 16,2 0-4-16,4-4-3 0,0-5 1 0,-1-3 2 16,-1-3-3-16,-2-4-5 0,-5-2 6 15,-2-2-5-15,-4 0-5 0,-5-5 3 16,-4 2-2-16,-6 1-5 0,-2 1 7 0,-6-6 4 15,-6 3 0-15,-4 3-2 0,-3 1 1 16,-5 2-8-16,2 4 5 0,-6 1-2 16,0 4 10-16,-1 1-13 0,-3 7 1 15,4 1-17-15,-2 4-19 0,1 0-32 0,-1 2-32 16,-3 4-339-16,7 0 150 0,-11 1 99 16</inkml:trace>
  <inkml:trace contextRef="#ctx0" brushRef="#br0" timeOffset="412171.4452">5111 5913 50 0,'-6'0'63'0,"6"0"-5"0,-13 5-6 0,9-1 1 16,-2 2-8-16,-1 0-2 0,3-1-3 16,-3 3 0-16,3-2-5 0,0 0-1 15,2-1-7-15,0 1-1 0,0 0 1 0,0-3-4 16,0 2-2-16,2-5 0 0,-2 5 1 16,2-5-1-16,0 0 6 0,0 0-1 15,0 0-3-15,0 0-3 0,0 0-1 0,0 0 0 16,12-11-6-16,-10 5 4 0,2-2-5 15,-2 3 1-15,1-3 6 0,-3 0-11 16,0 3-4-16,2-1-2 0,-2 0 3 0,0 6-3 16,-2-9-17-16,2 9-23 0,0-6-39 15,0 6-195-15,0-6 92 0,0 6 61 16</inkml:trace>
  <inkml:trace contextRef="#ctx0" brushRef="#br0" timeOffset="412665.9274">4654 5848 6 0,'-14'19'62'0,"2"0"-8"16,4 0-3-16,2 0 0 0,2 0-6 15,0 1 3-15,4 1-3 0,0-1-4 16,4 5 0-16,0 0-6 0,2-2 1 16,2-1 1-16,6 1-4 0,-2-2 1 0,5-1 0 15,0-2-6-15,2-1 3 0,7-1-2 16,-4-5 1-16,4-1-3 0,1-3 4 15,5-5-5-15,-2 1-2 0,4-8-2 0,1-1 3 16,4-2-7-16,-3-4-3 16,0-1 4-16,2-6 0 0,-2-5 5 0,-3 0-4 15,-3-3-6-15,-2-1-1 0,-7 0-2 16,-7-3 20-16,2-2-13 0,-8 3 5 0,-2-1-5 16,-3 2 1-16,-6 3-3 0,-3-3 2 15,-4 2-4-15,-8 1 0 0,0 2 2 16,-6 4-2-16,-3 1-5 0,-3 2 2 0,-2 4 1 15,3 1-6-15,-3 7-2 0,2 1-1 16,3 2 1-16,1 2-6 0,4 2-14 0,0 2-24 16,3-1-34-16,2 3-35 0,4-2-261 15,5 1 125-15,0-1 84 0</inkml:trace>
  <inkml:trace contextRef="#ctx0" brushRef="#br0" timeOffset="413352.4773">6629 5113 77 0,'-2'-4'95'0,"2"4"-9"16,0 0-4-16,0 0-6 0,0 0-4 15,0 0-12-15,-17 17-2 0,10-4-2 16,-3 7-8-16,2 2 12 0,-6 8-8 0,2 1-6 15,0 2 1-15,-2 1 0 0,2 2-2 0,-1-2 1 16,3 1-7-16,-1-1-2 0,-2-1-1 16,3-1-8-16,2-6 2 0,-1-1-11 15,2-3-2-15,1 1 4 0,2-4-4 16,-2-3-6-16,1 0 1 0,1-3-9 16,2-2-6-16,0 1-20 0,0-5-19 0,0 1-18 15,2-2-25-15,-2-3-22 0,2-3-235 16,0 0 117-16,0 0 76 0</inkml:trace>
  <inkml:trace contextRef="#ctx0" brushRef="#br0" timeOffset="413659.3576">6254 5284 87 0,'0'0'97'0,"-4"-6"-13"16,4 6-3-16,0 0-9 0,0 0 0 16,0 0-7-16,0 0 1 0,6 15 1 0,2-5 3 15,2 1-10-15,0 1-2 0,5 3-6 16,2 1 1-16,0 0-4 0,5 6-5 16,2-3-6-16,4 1-1 0,-1-2-6 0,1-1 1 15,2 2-3-15,-3-2-6 0,3 2 2 16,-1-4-2-16,1 3-5 0,0-5-2 15,-8-2-3-15,2 0-11 0,-1 0-16 0,-2-3-9 16,-2 1-14-16,-1-1-12 0,-2-1-25 16,-3-3-40-16,-2-2-245 0,-5-1 123 15,-2 1 80-15</inkml:trace>
  <inkml:trace contextRef="#ctx0" brushRef="#br0" timeOffset="414710.0381">3981 4841 20 0,'15'1'43'0,"1"1"0"16,4 0-4-16,9 2 2 0,9 0-1 15,4 3-2-15,16 3 5 0,20 3-1 0,0 6 0 16,5 4-4-16,4-1 4 15,4 8-4-15,16 3-2 0,4 4 0 0,2 3 0 16,-6 0-1-16,-1-2-6 0,4 0 3 16,2 0 5-16,5-3 4 0,6 1 2 0,4-2-2 15,0-2-3-15,-3 0 0 0,-1-1-5 16,-4 0-1-16,-3-2 1 0,-4-1-6 16,3-1 1-16,1 1-1 0,7-3-5 15,0 1-4-15,4-1 7 0,-5-4-10 0,-1 0 8 16,-19-6-7-16,-1 1 5 0,0-1-6 15,3-5 2-15,-2 1 0 0,6-3-1 0,0-2 5 16,0-1 8-16,2 1 1 0,-4-3-7 16,-1 2 1-16,-3-2 0 0,-2 0-3 15,-5-1 0-15,-2 3-2 0,-17-4 2 16,-9 4-3-16,0-4 7 0,0 1-7 0,-3 2-1 16,-1 1-2-16,1-3-1 0,-3 3-3 15,1 1-1-15,1-3 4 0,3 1-4 16,-3-2-1-16,2-1 0 0,-1 2-1 0,-1-2 0 15,-1-1-1-15,1 0-1 0,-1 0-1 16,-3 0-4-16,0 0 1 0,1-1 2 16,-9 1 1-16,0-3-5 0,-3 3 6 0,-1-1-3 15,-3 1 4-15,-6-2-5 0,-4 2 1 16,2-1-8-16,-4 1 6 0,-2-3 0 16,-4 1 2-16,0 2 3 0,-4 0-6 0,-1-1 2 15,-3 1 0-15,2 0-2 0,-4-3 2 16,2 3 0-16,-3-2-1 0,-3 2-1 15,1 0-1-15,-2-1 3 0,-1 1-3 0,0 0 1 16,-10 0 2-16,18 0-7 0,-12 0 3 16,0-2 2-16,-6 2-2 0,13 2 0 0,-13-2-2 15,10-2-3-15,-10 2 1 0,9 2-2 16,-9-2-10-16,0 0-14 0,11-2-30 16,-11 2-36-16,0 0-38 0,0 0-354 15,0 0 166-15,0 0 110 0</inkml:trace>
  <inkml:trace contextRef="#ctx0" brushRef="#br0" timeOffset="418530.3022">3437 9586 111 0,'-7'-15'115'0,"3"3"-8"16,2 3-8-16,-2 1-11 0,2 4-8 16,0 0-12-16,2 4-7 0,0 0 0 0,0 0 0 15,6 25 1-15,0 0-1 0,5 9 2 16,4 11-6-16,8 32 0 0,11 24 4 15,0 14-2-15,4 8-2 0,3 9 0 0,5 8-2 16,11 40-1-16,0 4-4 0,7 7-1 16,-1-1 0-16,-2 3-5 0,1-3 0 15,3-5 2-15,1-6-4 0,-3-4-4 0,-12-31-2 16,-5-2-1-16,2 3-1 0,-4 0-5 16,-1-2-2-16,-6-7-1 0,-1-6-2 15,-4-6-2-15,-2-10 1 0,-1-9-2 0,-9-18-5 16,0-8 1-16,0-2-8 0,-1-9-9 15,-7-13-9-15,-1-14-18 0,-2-5-11 16,-3-9-7-16,0-2-19 0,-2-5-37 0,-4-7-44 16,-4-5-449-16,-2-7 202 0,-9-7 133 15</inkml:trace>
  <inkml:trace contextRef="#ctx0" brushRef="#br0" timeOffset="419017.5476">2158 12694 24 0,'11'14'70'16,"4"-8"3"-16,1-1-2 0,14-3-1 15,5 0-4-15,13-7-6 0,39-7 2 16,8-9 9-16,36-7-11 0,11-13 0 0,11-4-12 15,37-18 0-15,2-8-4 0,8-4 3 16,12-9 11-16,4-4-6 0,4-5 0 16,2 1 4-16,-7 1-4 0,-3-3-4 0,-11 0-2 15,-2 11-2-15,-10 4-2 0,-9 8-2 16,-43 17-8-16,-5 5-6 0,-10 3 4 16,-10 3-5-16,-27 11-2 0,-9 4 0 15,-6 1-6-15,-18 6 1 0,-7 6-3 0,-13 2-1 16,2-1-6-16,-11 7-7 0,0-3-5 15,-2 2-17-15,-3 3-12 0,-4-2-32 0,-3 0-36 16,-4 3-30-16,-3 1-291 0,-4-3 143 16,0 6 95-16</inkml:trace>
  <inkml:trace contextRef="#ctx0" brushRef="#br0" timeOffset="419973.67">4224 11896 22 0,'0'0'93'0,"0"0"-12"16,0 0-1-16,0 0-1 0,0 0-3 0,-2-5 1 15,2 5-8-15,0 0 4 0,0 0-12 16,0 0-1-16,0 0-6 0,0 0-8 16,0 0 1-16,-6-2-9 0,6 2 1 0,0 0-16 15,0 0 5-15,0 0-7 0,0 0-4 16,-10 7-1-16,10-7 3 0,-9 4-1 15,7 0-3-15,-3 0-3 0,1 0-3 0,0-1 1 16,0 3-4-16,-3-2-3 0,3 2 13 16,-2 0-11-16,2-2 2 0,-2 2-2 15,1-2-4-15,0 3 11 0,1-3-10 16,0-1 7-16,0 1-3 0,0-1 1 0,4-3-5 16,-6 11 1-16,4-5 1 0,-2 1 5 15,1 2-4-15,-2 4 4 0,3 1 8 0,-2 1-2 16,2 2-4-16,0 2-1 0,2 0 7 15,0 1-2-15,2 2-3 0,-2-2 4 16,4 0 1-16,0 1-6 0,1-2-1 16,0 0 6-16,5-2-6 0,-2-1-3 0,3-3-2 15,4-4 3-15,0 1 1 0,3-6-4 16,4-1 3-16,-2-3 2 0,4-1-2 0,2-5-2 16,1-2-1-16,-1-3 1 0,3-2 7 15,-1-3-12-15,-5-3 3 0,0 0 0 16,-3-4 0-16,-2 1-4 0,-7-2 1 15,-1-1 3-15,1 1-8 0,-8-2 9 0,-3 2 1 16,-5-2-4-16,-2 1 10 0,-5-2-5 16,-7 2-7-16,-5 2 0 0,0 4 9 15,-2 3-8-15,-4 2 2 0,3 5-3 16,-1 3 5-16,-2 2-4 0,3 2-10 0,-3 2-2 16,1 4-13-16,1 0-20 0,2 2-23 15,0 1-19-15,2 1-34 0,1-2-311 16,3 1 147-16,2-3 97 0</inkml:trace>
  <inkml:trace contextRef="#ctx0" brushRef="#br0" timeOffset="420474.2675">3820 10772 73 0,'-6'10'87'0,"0"0"-4"16,-1 3-8 0,-2 2 4-16,3 2-15 0,-2 2-4 0,-3 1-1 0,3 3-9 15,-1-3-9-15,0 1-2 0,3 1-1 0,-2-2 1 16,2-3-11-16,0-2-5 0,1 1-9 16,-2-1-17-16,3-2-15 0,0-2-10 15,0-1-17-15,0 0-13 0,2-3-180 0,0-3 80 16,-3-1 54-16</inkml:trace>
  <inkml:trace contextRef="#ctx0" brushRef="#br0" timeOffset="420727.6347">3577 10797 17 0,'0'0'77'16,"0"0"-8"-16,4-7 2 0,-4 7-6 15,0 0-3-15,21 3-6 0,-11 0-2 0,4 2-2 16,2 1-7-16,1-1-2 16,5 1 6-16,0 2-14 0,4 1 2 15,0-1-10-15,1 0-1 0,1 1-3 0,1-1 0 16,1-1 3-16,0-1-9 0,-4 2 5 0,4-3-11 16,0 2-12-16,-5-1-11 0,1 1-19 15,-5-3-17-15,0-1-22 0,-2 1-184 16,1-3 87-16,-4-1 56 0</inkml:trace>
  <inkml:trace contextRef="#ctx0" brushRef="#br0" timeOffset="421038.3695">5581 9912 71 0,'0'0'101'15,"-12"17"-9"-15,10-8-7 0,-3 3-7 16,3 1-10-16,-3 4-6 0,1-2-3 15,2 6-3-15,0 0-11 0,-2 2-4 0,0 1-5 16,0 1-7-16,0 0-21 0,-1-2-16 16,1-4-30-16,-1 0-35 0,1-3-170 15,0-3 83-15,0-4 54 0</inkml:trace>
  <inkml:trace contextRef="#ctx0" brushRef="#br0" timeOffset="421306.1751">5378 10012 11 0,'13'14'104'0,"-7"-8"1"16,0 1-9-16,5 3-4 0,-1-2-2 0,4 4-8 15,-4 0-9-15,4 0-6 0,0 2-5 16,2 3-11-16,1-1-1 0,-2 1-5 15,0 0 2-15,1 2-13 0,2 0-19 16,-2 4-18-16,4 2-21 0,-3-1-33 0,-1-1-263 16,0 1 109-16,0 1 71 0</inkml:trace>
  <inkml:trace contextRef="#ctx0" brushRef="#br0" timeOffset="421655.9594">6019 11190 104 0,'0'-8'144'0,"-2"2"-17"0,0 1-10 15,2 5-12-15,-2-6-5 0,2 6-4 16,0 0-4-16,-9 15-7 0,3-5-10 16,2 3-4-16,-1 4-4 0,-1 4-8 0,2 4-4 15,-2 0-5-15,2 2-4 0,0 1-3 16,-1 1-8-16,0-3-2 0,1 3-4 15,2-2-16-15,-2-3-17 0,2-4-13 0,2 1-25 16,-2-3-23-16,0 0-20 0,-2-5-29 16,2-1-301-16,-2-5 141 0,-1-4 93 15</inkml:trace>
  <inkml:trace contextRef="#ctx0" brushRef="#br0" timeOffset="421856.4364">5801 11331 107 0,'7'13'123'0,"-1"5"-6"16,2 2-7-16,3 3-7 0,0 0-7 0,3 3-12 15,2-1-5-15,-2-1-8 0,3 1-24 16,2 0-15-16,-4-6-25 0,1 1-36 0,0-3-49 16,-6-4-218-16,-2-2 101 0,-3-1 66 15</inkml:trace>
  <inkml:trace contextRef="#ctx0" brushRef="#br0" timeOffset="422713.7586">2687 11478 28 0,'-8'-6'93'0,"6"4"8"0,2 2-19 16,0 0-3-16,0 0-12 0,-8-4-2 0,8 4-11 16,0 0-10-16,0 0-2 0,0 0-4 15,0 0 2-15,0 0-4 0,0 0 3 16,18 13-2-16,-2-5-1 0,2-2 2 15,6 1-2-15,3 1 0 0,9-1 2 0,9 0-1 16,7 4 3-16,10-4 2 0,23 0-3 16,6-1-5-16,4 0-1 0,4-1-5 0,3 0 1 15,4 1-1-15,4 2-5 0,27 1 1 16,6 0-9-16,-6 5 13 0,1-3-5 16,-3 2-5-16,-2 1 3 0,-1-1-5 0,-25-4-2 15,2 3 1-15,18 1 4 0,-22-4-3 16,4 1 1-16,0-3 6 0,27 1 2 15,-3 2-4-15,-18-4 0 0,-2 0 3 16,0-3-2-16,-1 2 0 0,-4-2-1 0,-4 1-3 16,-5 0 2-16,-1-1-2 0,-5 0-6 15,-2-1-2-15,2-1 4 0,0-1 0 0,2 0-7 16,0 0 5-16,0-1-3 0,4-1-2 16,-6 2 1-16,-5-3-2 0,-11 1 1 15,-12 2 0-15,-2-1-1 0,-3 1-1 16,-9-3-1-16,-5 2 3 0,-3 1-5 0,-7-2 1 15,-2 0 1-15,-5 2-2 0,-5 0 5 16,-2-2 0-16,-2 2 6 0,-1 0-2 0,-2 0 4 16,-5-1 0-16,3 1-1 15,-5 0-2-15,4 0-1 0,-4 0-1 0,-2 0-1 16,1-2-9-16,-9 2-11 0,15-3-22 16,-9 3-16-16,-6 0-36 0,9-1-49 15,-9 1-472-15,2-7 206 0,-2 7 136 0</inkml:trace>
</inkml:ink>
</file>

<file path=ppt/ink/ink1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5T06:48:42.379"/>
    </inkml:context>
    <inkml:brush xml:id="br0">
      <inkml:brushProperty name="width" value="0.05292" units="cm"/>
      <inkml:brushProperty name="height" value="0.05292" units="cm"/>
      <inkml:brushProperty name="color" value="#FF0000"/>
    </inkml:brush>
  </inkml:definitions>
  <inkml:trace contextRef="#ctx0" brushRef="#br0">26115 11893 35 0,'-2'-8'92'0,"2"4"-5"16,0 4-9-16,-2-6-11 0,2 6-7 16,-2-5-5-16,-2 1-3 0,-1 0-5 0,-2-1-9 15,1-1-11-15,0 0-3 0,-4 0-12 16,1 0-5-16,1 1 0 0,-1-1-2 15,2 2-3-15,-1 1 0 0,2-1 2 0,2 0-2 16,-2 0-1-16,-1 0 1 0,2 1 0 16,5 3-4-16,-6-4 4 0,6 4 4 15,-6-3 0-15,2-2 3 0,4 5-3 0,0 0 4 16,-6-3-1-16,6 3 0 0,0 0 1 16,-7-5 2-16,7 5 3 0,0 0 4 15,0 0-6-15,-6-4 1 0,6 4 4 16,0 0-2-16,0 0 1 0,0 0-1 0,0 0 3 15,0 0-2-15,0 0 0 0,0 0-1 16,0 0 3-16,-11 0 1 0,11 0-3 16,0 0 10-16,-4 9-3 0,4-9-1 15,-4 3 0-15,4-3-2 0,-5 6-4 0,5-6 0 16,-4 4 3-16,4-4 1 0,0 0 5 16,-2 3-3-16,2-3-2 0,0 0 3 0,-4 4 6 15,4-4-1-15,0 0 1 0,0 0 3 16,0 0-1-16,0 0-4 0,0 0 9 15,0 0-8-15,0 0 3 0,0 0-5 16,0 0 0-16,0 0-2 0,6 6 2 0,-6-6-5 16,0 0-2-16,0 0-3 0,6 2-1 15,-6-2-2-15,13 0-2 0,-6 2-1 16,3-2 0-16,1 1-2 0,3-1-1 16,2 4 1-16,2 0-2 0,2 0-7 0,1 2 8 15,2 0-1-15,0 1-4 0,1 3 5 16,-3-1-1-16,2 2-1 0,-2 1 1 0,-4 3 1 15,-2 0 9-15,-5 4-2 16,-1 0 7-16,-7 6 4 0,-6 0 2 0,-5 5 2 16,-5 1 0-16,-12 7-3 0,-12 12 5 15,-7-3-1-15,3-1-4 0,9-8 2 0,1-6 5 16,6-3-4-16,3-7 6 0,4 2-3 16,4-5 0-16,1-2 5 0,6 0 2 15,4-2 1-15,6 3 1 0,10-1-4 16,6-2-4-16,10 4-5 0,5-5-1 0,12 4-5 15,2-2-5-15,4-2 1 0,2-1-3 16,-3 0-2-16,1 2-7 0,-4-2 5 16,-7-3-3-16,-6-1 0 0,-2 1-3 0,-7-1 1 15,-1 3-1-15,-8-1-2 0,-6 3 2 16,-3 1 2-16,-9 2-1 0,-7 4 1 0,-7 5-3 16,-6-1 3-16,-3 6 0 0,-5-2 2 15,8-5 0-15,0 3 4 0,3-2-2 16,4 1 0-16,0-1 0 0,9 0-2 15,2-1 2-15,8 3-1 0,4 0-3 0,9 1 0 16,2 1-1-16,14 2 3 0,0-3-3 16,5 2 0-16,15 5-2 0,2-1 0 15,0 0 0-15,-10-5-3 0,-5-5-1 16,-4-4-1-16,-7 1 2 0,-1-2-4 16,-5-2 2-16,-6 0 3 0,-4-2-2 0,-7 2 1 15,-4 1-1-15,-6 1 0 0,-7 1 1 16,-3 2 4-16,1-4 1 0,-4 2 2 0,3-1 0 15,0 0-1-15,4 0 4 0,-1 2-1 16,5 0 0-16,4-3-1 0,2 4 2 16,6 3-2-16,7 3-2 0,6 0-1 0,6 3-2 15,7 1-6-15,17 8-5 0,1-1-9 16,5-3 0-16,3 0 3 0,1-4-1 16,-2 1 1-16,-11-6-5 0,-7-5 4 15,-7-3 3-15,-7 0-1 0,-4-5 1 0,-2 1 1 16,-2 0 1-16,-4-1 2 0,-7-1 1 15,0 0 1-15,-2 3 2 0,-4-6 1 16,3 3 0-16,-3 1 1 0,-3-3 0 0,3 3 0 16,-2 2 1-16,4 2 2 0,-2 0-1 15,8-3-5-15,-2 6 4 0,4 0-3 16,5 2-4-16,4 2-3 0,2-3-5 16,3 3-4-16,0-1-2 0,6 2 3 0,-2-2 0 15,-5 0-1-15,-1-2 1 0,-4 1 6 0,-5-3 1 16,-2-2 2-16,-7 3 3 0,-2 1-3 15,-4-3 7-15,-4 1 0 0,-1 5 7 16,-4-4-6-16,-1 5 11 0,-4-1-1 16,-2-1-2-16,3 4-1 0,0-6 1 15,3 3-5-15,-1 0 2 0,1-2 1 0,0-1-1 16,6 5-1-16,0-4 2 0,2 1-3 16,2 0-7-16,2-1-7 0,2 0-4 15,2 0 0-15,4-1-5 0,1 3-3 0,0 2 0 16,3-1 1-16,1 3-1 0,-5-1 5 15,1-1 5-15,-5 4 6 0,-4-1 7 0,0 4 12 16,-8 3 9-16,-3 4 10 0,-6 2 9 16,-2-1 1-16,-4 1 5 0,1-4 3 15,-3 0 1-15,2 1-4 0,2-4 2 16,3-3 1-16,4-5-6 0,3 4-5 16,3-8 2-16,6 2-6 0,4 1-4 0,4-2-12 15,9 5-11-15,2-3-28 0,2-11-37 16,0 3-41-16,2-4-44 0,-2-2-45 15,-1-10-67-15,-2 8-634 0,-6-11 303 0,0 0 199 16</inkml:trace>
  <inkml:trace contextRef="#ctx0" brushRef="#br0" timeOffset="3918.0504">23217 12894 60 0,'-2'-7'85'15,"2"2"-6"-15,0-4 1 0,-2 4-5 16,2-1-8-16,0 6-5 0,0-9-8 16,-2 3-7-16,2 6-3 0,0-8-2 0,0 8-4 15,0-7-9-15,0 7-4 0,0-8-5 16,0 8-1-16,0-6-5 0,0 6-4 15,0 0-8-15,0-4-4 0,0 4-7 16,2-6-6-16,-2 6-2 0,0-6-6 0,0 6-9 16,0-8-10-16,0 8-12 0,0-5-3 15,-2-1-148-15,2 6 70 0,-2-11 46 0</inkml:trace>
  <inkml:trace contextRef="#ctx0" brushRef="#br0" timeOffset="5702.0431">22887 12655 44 0,'0'0'54'16,"0"0"-2"-16,0 0 2 0,0 0 0 0,0 0 0 15,2-8-1-15,-2 8 3 0,0 0-2 0,0 0-1 16,0 0-7-16,0 0 5 0,0 0 4 16,0 0 4-16,-2 15 12 0,-2-7-4 15,2 3 2-15,-4 2-7 0,-1 1-4 0,0 3-3 16,1-2-1-16,0 3 5 0,2-1-1 16,-4 2-1-16,1-2-5 0,2-1-3 15,1-2-3-15,0 2-1 0,2-1 1 0,-2-2-5 16,4-1 4-16,0-1-4 0,0-1 0 15,0-1-1-15,2 3-6 0,2-5-3 0,2 0-3 16,1 1 1-16,2-3-4 16,1 1-2-16,2-1-4 0,2-1 2 0,0 1-5 15,3-2-3-15,-2-1 3 0,0 1-6 16,-3-1 3-16,4-1-4 0,-6 2 0 0,2-1-1 16,-1-1-5-16,-2 2 5 0,-1-3-6 15,1 2 5-15,-9-2-3 0,14 1 1 16,-14-1 2-16,10 2-3 0,-10-2 1 15,10 3-2-15,-6-2 1 0,0 2-2 0,-2 1 2 16,-2-4-1-16,4 12 1 0,-2-3 0 16,0-1-2-16,-2 2 0 0,2 1-1 15,2-1 3-15,-1 1-2 0,1 2-7 0,3-1 8 16,1 1 1-16,-2 0-4 0,5-2-2 16,1 3 4-16,-1-3 0 0,4 0-4 15,-1 3 4-15,2-4-3 0,0 3 2 0,-1-4-1 16,-2-1 0-16,0 2 1 0,-1-3 1 15,2 1-8-15,-4-2 9 0,-2 1-3 0,-2-1 0 16,1 0 4-16,-1 1-4 16,1 1 0-16,-5 1 1 0,0-1 2 0,0 2-1 15,0-1-2-15,-2-2 4 0,0 4-1 16,2-4-1-16,-2 2 0 0,0 0 0 0,0-2 0 16,2-1 0-16,-2 1-6 0,0-1 6 15,3 0 0-15,-3 0-4 0,2 0 2 16,0-2-1-16,0 2 0 0,0-2 1 15,2 2 0-15,2-2 0 0,-2 0-4 16,3-1 5-16,0 1 0 0,-1-2-3 0,0 2 0 16,0-2 3-16,0-1-3 0,1 1 0 0,-7-2-4 15,9 4 6-15,-5-2-1 0,-4-2 2 16,6 2-3-16,-6-2 4 0,0 0-6 16,9 4 4-16,-9-4 3 0,4 2 0 15,-4-2-3-15,0 0 3 0,4 4-2 0,-4-4-2 16,0 0 2-16,6 1 2 0,-6-1-4 15,0 0-2-15,0 0 7 0,4 6-4 0,-4-6-1 16,5 4 2-16,-5-4-1 0,7 6-2 16,-1-2 2-16,-2 0 2 0,0-1 0 15,4 1 0-15,1 0 2 0,0 0-2 16,1-1-3-16,-2 3-2 0,1 0 4 16,-1 0-1-16,3 0 1 0,-2 1 3 0,-1 2 0 15,0 2 4-15,-2 3-3 0,-1 2 10 16,-2 0 1-16,-3 4 3 0,-3 0 6 15,0 9 5-15,-3 4 1 0,0 0 1 0,-2 4 4 16,2 1-1-16,-1-2-2 0,1 3 0 16,-1 0-7-16,7-1 1 0,0-4-1 0,2 3-2 15,5-1-2-15,4 1-4 0,1-3-2 16,2-2 0-16,8 5-5 0,3-6-3 16,3 0-6-16,4-2-3 0,2-2 0 15,-1-1-6-15,1-2-1 0,-6-2 2 0,-3-5 0 16,-5 0 1-16,-6 4 5 0,-2-4 11 15,-7 4 4-15,-5 2 12 0,-7 5 8 16,-5 7 4-16,-11 5 3 0,-13 13 3 16,-6 1-1-16,-3-1-4 0,-1-6 6 0,3 3-4 15,11-10 1-15,4-6-2 0,8 1-6 16,0-7 0-16,8 3-3 0,3 1-3 0,7 0-5 16,2-1-3-16,9 3-5 0,3-2-9 15,10 6-4-15,0-5-4 0,4-1-8 16,6-3-6-16,-3 0-2 0,5-2-8 15,-2-1-1-15,-4-2 3 0,-3-4 0 0,-1 1 6 16,-8-4 8-16,-1 4 11 0,-4-6 9 16,-2 3 0-16,-3-1 2 0,-4 2 5 15,2-6 4-15,0 1-2 0,-4-2 2 0,2 1 0 16,0-5-3-16,-2 3-3 0,2-1-1 16,2-2-2-16,4 2-1 0,-2-1 0 15,2-1-9-15,5-1-2 0,1-1-8 0,4-2-6 16,2-1-7-16,2-1-2 0,1-2-9 15,0 0-9-15,2-2-2 0,1 2 0 0,-2-3 5 16,-1-1 4-16,-2 4 3 0,0 0 1 16,-4-4 1-16,-2 4 9 0,-3 0 4 15,1 0 13-15,-2 4 11 0,-3 0 5 16,1 4 0-16,-3 1 1 0,0-2-3 0,0-1 0 16,2 6 1-16,-2-3 0 0,0 3 0 15,4-4-2-15,1 7-1 0,2-6-1 16,4 4 1-16,3 0-3 0,10 4 0 15,2-5-1-15,0 1-1 0,1 1 2 0,-1-1-3 16,-6 0 0-16,-3-5-1 0,1 0-4 16,-8 0 8-16,1-1 9 0,-6 3 9 0,0-3 5 15,-7 3 3-15,-2 0 5 16,-2-1-5-16,0 5 1 0,-2-7 1 0,0 6-1 16,2-6-4-16,-2 5 1 0,4-3-2 15,2 3-4-15,4-3 1 0,6 3-3 0,0-4 2 16,5-3-6-16,4 3-8 0,2-2-9 15,3 1-4-15,2-5-8 0,-3 4-5 16,1-4-5-16,0 2-1 0,-8-3 2 0,-1 2 3 16,3 0-3-16,-6-3 1 0,-2 0-10 15,-4 2-18-15,0-2-26 0,-1 4-37 16,0-4-37-16,1-4-43 0,-4 2-30 0,3-1-23 16,-3-1-621-16,-2-6 293 0,5-1 194 15</inkml:trace>
  <inkml:trace contextRef="#ctx0" brushRef="#br0" timeOffset="6495.8483">27440 11744 21 0,'-4'-5'175'0,"4"5"-18"15,-2-5-15-15,2 5-3 0,0 0-1 16,0 0-5-16,-22 12-8 0,12-2-13 16,-3 1-3-16,1 3-5 0,-4 4-7 15,2 1-7-15,-1 2-9 0,0 4-1 0,5 0-9 16,-1 0-1-16,5 1-4 0,1 0 0 16,8 2-4-16,3-2-2 0,3-1-4 15,7 3 2-15,8-4-3 0,5 1-6 0,3-6 2 16,2-2-1-16,4-6-1 0,0-3-4 15,-5-7-3-15,4-1-2 0,1-7 0 0,-2-5-2 16,-2-6-6-16,-1-5-2 16,-5-8-1-16,-9 2-5 0,-8-3-4 0,-5-4-1 15,-10-1-1-15,-6 2-8 0,-10-5 4 16,-3-1-2-16,-6 5-3 0,-4 4 2 0,1 3-4 16,3 10-9-16,-3 6-23 0,0 6-24 15,1 6-36-15,1 5-39 0,0 6-19 16,8 1-17-16,-2 8-17 0,9 2-25 15,5 3-458-15,4-1 225 0,3 4 148 0</inkml:trace>
  <inkml:trace contextRef="#ctx0" brushRef="#br0" timeOffset="6752.131">27830 12476 222 0,'2'2'243'15,"2"1"-5"-15,-2 5-5 0,2 1-10 16,-2 1-10-16,2 7-15 0,-2 2-16 16,0 6-11-16,3 3-17 0,-3 1-6 0,1 3-17 15,-1 7-12-15,0 1-12 0,-2 0-6 16,2 1-13-16,2 3-10 0,-2-2-9 16,0 1-5-16,2 0-7 0,2-3-18 0,1-2-22 15,-1 0-32-15,1-5-36 0,1-1-43 16,3 0-38-16,-3-7-56 0,0-2-72 15,2-2-541-15,0-2 272 0,2 0 180 0</inkml:trace>
  <inkml:trace contextRef="#ctx0" brushRef="#br0" timeOffset="7287.9886">28252 14312 174 0,'-4'-4'222'0,"0"0"-9"16,-2 2-12-16,6 2-11 0,-21 5-12 0,8 0-11 15,-2 5-10-15,1 1-10 0,-2 4-9 16,0 3-12-16,3 0-9 0,0 3-12 15,1 2-5-15,3 2-11 0,5 2-6 0,0-3-8 16,4 3-9-16,4-2-5 0,2-1-2 16,7 0-8-16,-1-4-3 0,10 2-6 15,1-6-3-15,0-4-4 0,3-3-4 16,1-3-1-16,3-6-5 0,-3-2-3 0,1-5 0 16,4-3-3-16,-5-8-4 0,-1-4 1 15,-3-3-4-15,-4 0 1 0,-7-5-10 16,-1-2 5-16,-4 5-1 0,-5 0-2 0,-4 2-2 15,0 0-10-15,-5 0-24 0,-2 2-34 16,-1 5-28-16,-2 3-32 0,-2 5-44 16,0 3-60-16,-3 3-586 0,-5 4 277 0,2 2 183 15</inkml:trace>
  <inkml:trace contextRef="#ctx0" brushRef="#br0" timeOffset="7588.7081">28482 15344 52 0,'0'0'291'0,"10"0"-10"0,-10 0-15 16,0 0-10-16,10 6-3 0,-7 2-14 0,-3 5-14 15,0 4-12-15,-3 4-10 0,1 10-8 16,-4 3-14-16,0 0-36 0,0 8-14 16,-6 2-5-16,4 2-18 0,-2 1-8 15,2-1-20-15,-6-2-1 0,6 0-18 0,0-4-22 16,-1-6-37-16,3-7-38 0,-3-2-49 16,3-3-56-16,1-1-58 0,1-7-84 0,2 0-663 15,-2-8 321-15,0-1 213 16</inkml:trace>
  <inkml:trace contextRef="#ctx0" brushRef="#br0" timeOffset="16656.9934">29478 11898 37 0,'0'0'59'16,"0"0"-3"-16,0 0-6 0,4 2-5 16,-4-2-5-16,0 0-4 0,0 0-1 0,0 0-5 15,0 0 5-15,0 0-10 0,0 0-2 16,0 0-4-16,0 0 0 0,9 1-2 16,-9-1-3-16,0 0 1 0,0 0-3 0,0 0 1 15,0 0 0-15,0 0-1 0,-5 8-4 16,5-8 4-16,0 0-7 0,0 0 3 15,-4 9-1-15,4-9-1 0,0 0 1 0,-2 3-4 16,2-3 4-16,0 0-6 0,-4 4 3 16,4-4 1-16,0 0-2 0,-4 6 3 15,4-6-4-15,0 0 4 0,0 0-4 16,-2 3 2-16,2-3 0 0,0 0-3 0,0 0 0 16,0 0 3-16,-2 6-1 0,2-6-4 15,0 0 2-15,0 0-1 0,0 0 2 16,0 0-2-16,0 0-4 0,0 0 6 0,0 0-4 15,0 0-2-15,0 0-5 0,0 6-5 16,0-6-7-16,0 0-7 0,0 0-8 0,2 5-13 16,-2-5-139-16,0 0 64 0,0 0 42 15</inkml:trace>
  <inkml:trace contextRef="#ctx0" brushRef="#br0" timeOffset="18793.08">30512 6873 126 0,'4'-12'170'0,"-2"4"-1"0,0-1-14 0,2 6-10 16,0 0 3-16,-4 3-2 0,11 10 4 15,-5 8-1-15,0 4-3 0,-1 14-3 16,1 6-1-16,-4 14-6 0,1 29-6 16,-3 5-6-16,-3 9-3 0,-5 24-7 0,-1 7-8 15,-1 0-4-15,-3-1-3 0,3-1-6 16,-4-7-7-16,2 2-6 0,0-4-7 16,0-25-2-16,2 4-7 0,2-7-5 0,-1-2-6 15,1-3-4-15,2-5-6 0,-3-4-3 16,2-16-5-16,3-9 1 0,0-11-7 15,2 0-21-15,0-5-17 0,-2-6-25 0,4-3-29 16,-2-6-34-16,0-2-35 0,2-2-33 16,0-3-39-16,0-6-38 0,0 0-640 15,-2-4 299-15,2-4 199 0</inkml:trace>
  <inkml:trace contextRef="#ctx0" brushRef="#br0" timeOffset="19418.758">28797 7946 20 0,'-4'-4'120'0,"4"4"0"0,0 0-5 16,0 0-4-16,0 0 0 0,0 0 1 16,0 0-2-16,-9-2-5 0,9 2-4 15,0 0 5-15,0 0 1 0,0 0-7 16,0 0 0-16,0 0-3 0,0 0 0 0,0 13-7 15,0-13 8-15,9 6 5 0,-1-2-2 16,3 0 2-16,3 1-3 0,8-1-7 16,5 2-1-16,11 0-4 0,4 1-3 15,14 2-2-15,22 5-5 0,6 0-6 0,5 3 1 16,8 0-6-16,26 3-4 0,4 1-3 16,7 0-6-16,3 2-1 0,3-2-8 0,4 2-5 15,4-2-3-15,7 1-3 0,1-3-5 16,8 3 0-16,5-1-5 0,-2-2-1 15,0 0-9-15,-4 0 1 0,-5 0-1 16,-7 0-1-16,-5 0-1 0,-13-2 3 0,-5-4-6 16,-27 0 2-16,-3-2-3 0,-9-3 3 15,-5 3-10-15,-14-5 8 0,-15 0-1 16,0-1-2-16,-8-2-1 0,-1 2 0 0,-3-4 2 16,-3 4-3-16,-7-4 0 0,-3 2 0 15,0-3 0-15,-7 3 5 0,1-2-6 16,-6 1-2-16,2-2 3 0,-6 0-3 15,1 3 1-15,-2-3-4 0,0 1-5 0,-3-1-14 16,-2 0-12-16,-8 0-24 0,16 0-39 16,-16 0-41-16,6-4-36 0,-6 4-41 15,-2-6-45-15,-7 2-642 0,-2-2 306 0,-7-6 202 16</inkml:trace>
  <inkml:trace contextRef="#ctx0" brushRef="#br0" timeOffset="20792.5737">30541 8257 78 0,'0'0'128'16,"0"-7"-13"-16,0 7-2 0,0 0-11 16,0 0-7-16,0 0-4 0,-19-3-3 0,19 3-10 15,-13 2-1-15,13-2-8 0,-13 1-3 16,7 0-8-16,0 2-2 0,6-3-5 15,-13 2-1-15,6-1-7 0,7-1-3 16,-10 5 3-16,6-4-9 0,4-1-7 0,-9 5-4 16,9-5 0-16,-6 1 1 0,6-1-4 15,-6 5 1-15,6-5-4 0,0 0 2 0,0 0-3 16,-4 2 2-16,4-2 0 0,0 0 3 16,0 0 7-16,0 0-1 0,0 0 8 15,0 0-1-15,0 0 7 0,0 0-3 16,0 0 2-16,0 0-4 0,0 0-4 0,0 0-1 15,0 0-4-15,0 0-2 0,8-13-2 16,-8 7-3-16,0 6-3 0,2-6 1 16,-2 6-1-16,0-4-4 0,0 4-4 15,2-6 0-15,-2 6-1 0,0 0-1 0,0-6-4 16,0 6 3-16,0 0-1 0,0-6-3 16,0 6-1-16,0 0 2 0,0 0-1 15,4-4 0-15,-4 4-2 0,0 0 0 16,0 0-1-16,0 0-7 0,5-3-14 0,-5 3-16 15,0 0-20-15,0 0-19 0,6-3-12 16,-6 3-3-16,0 0-9 0,0 0-10 0,8-1 0 16,-8 1-4-16,0 0-2 0,7-2-4 15,-7 2 8-15,9-2 7 0,-9 2 7 16,10-4 11-16,-4 1 7 0,0 0 10 16,0 2 8-16,2-3 6 0,0 0 9 0,0-2 12 15,1 2 14-15,1 1 10 0,-4-3 10 16,3 2 11-16,0-1 6 0,-1-1 5 15,-2 0 11-15,2 2 6 0,0 0 5 16,-2 0 6-16,-2 3 7 0,2-3 11 0,-2 0 0 16,-4 4 0-16,6-2 5 0,-6 2 7 15,0 0 7-15,0 0-1 0,-16 10 0 16,3-3 1-16,-6 5-1 0,0-1-1 0,-2 0-5 16,-2 3-4-16,-5 3-4 0,0-2-9 15,1 0-6-15,-1 3-3 0,3-4-6 16,-2 3-4-16,5-4-4 0,-1-1-3 15,3 1-8-15,4-2-10 0,-1-4-15 0,4 1-18 16,1 2-18-16,-1-5-22 0,5 1-17 16,-1-1-26-16,0 0-33 0,3-4-22 15,0-1-378-15,6 0 181 0,0 0 119 16</inkml:trace>
  <inkml:trace contextRef="#ctx0" brushRef="#br0" timeOffset="21240.5158">30350 7963 46 0,'3'-6'180'15,"-3"6"-3"-15,0-8-2 0,0 8-5 16,2-6-7-16,-2 6-6 0,0 0-10 0,0-7-9 16,0 7-10-16,0 0-11 0,0 0-11 15,2-4 1-15,-2 4 3 0,0 0 2 16,0 0-6-16,4 23-4 0,-2-11-5 16,2 3-3-16,0 2-6 0,5 6-4 0,0-1-5 15,1 9-10-15,5 0-4 0,2 6-9 16,2 0-4-16,0 1-3 0,0-2 0 0,0 3-7 15,2-4-6-15,0 1-4 0,-3-5-3 16,0-2-3-16,0-2-3 0,-2 1 4 16,-1-3-5-16,0-7-3 0,-4 2-3 15,1-3 0-15,-4-2 0 0,2-1 1 0,-2-5-8 16,-2 2 5-16,0-1-6 0,-2 0-2 16,3-3-1-16,-3-1-8 0,0 2-14 15,1-3-26-15,-1-2-35 0,-2 2-29 16,-2-5-36-16,6 4-36 0,-6-4-54 0,0 0-646 15,0 0 299-15,0 0 197 0</inkml:trace>
  <inkml:trace contextRef="#ctx0" brushRef="#br0" timeOffset="28731.0132">30534 6970 70 0,'0'0'114'0,"-4"-6"-14"0,4 6-3 15,-8-3-7-15,4 1-9 0,4 2-5 16,-14-2 5-16,14 2-7 0,-16 4 0 15,4-2-5-15,0 1 0 0,0 1-8 16,-3 2-3-16,3 2 0 0,-4-1-7 0,2 2-4 16,2 1-1-16,-6 4-5 0,6-3-1 15,-1 1-5-15,2 1-7 0,3 1-1 16,-1 0 0-16,3 1-6 0,2 1-2 0,2-3 0 16,2 2-2-16,2 1 1 0,4-3-5 15,2 2 2-15,1-2-3 0,4 2 1 0,2-1-2 16,-1 0-3-16,6-3 1 0,-2-2-1 15,2 1 0-15,-1-1 2 0,-1-3-5 16,4 1 2-16,-4-4 1 0,4-2 0 16,-1 2-2-16,1-2 5 0,-2-2-3 15,0-2 4-15,-2-1-4 0,-1-1 2 0,1-3 3 16,-2 1 0-16,2-3-2 0,-4-3 0 16,3-1 1-16,-4 1-1 0,-1-5-2 15,1 2 4-15,-3-1 0 0,2 0 3 0,-6-1-1 16,0 3 1-16,0-2 2 0,-2 2-3 15,-2-2 2-15,3-1 0 0,-5 4 1 16,2-2 1-16,-4 2-3 0,2 1 0 16,-5 0-6-16,1 0-1 0,-4 1 1 0,2 1 5 15,-5-1-6-15,0 3-1 0,1 2-1 16,-3-3 3-16,1 2-1 0,-4 2-2 0,2 0-3 16,0 3 6-16,-4 1-3 0,3 0-1 15,-4 0 0-15,2 4 0 0,1 0 2 16,-2 2-5-16,2 0 2 0,-4 2 1 15,3-1 2-15,1 2-3 0,-2 2-2 0,2-2 3 16,-4 4-1-16,6-1-1 0,-3 1 0 16,0 1 0-16,2-1 1 0,1 0-1 15,0 0-2-15,2 0 0 0,-1 1 1 16,3-4-1-16,-1 3-1 0,2-4 1 0,1 2 0 16,0 1-2-16,0-3 0 0,-2 1 5 15,4-2-4-15,0 1 4 0,0 1-5 16,0 1 2-16,1-1-2 0,-1 0 0 0,1 1 4 15,3-1-4-15,-2-1 3 0,2 3-2 16,0-2-1-16,0-1 0 0,2 3 3 16,0-3-2-16,0 0 0 0,0 4 1 0,2-6-2 15,0 4-2-15,0 0 4 16,2-3-3-16,1 1 2 0,-1 0-5 0,0 3-14 16,1-5-11-16,-1 1-15 0,0 2-21 15,0-2-26-15,0-1-24 0,0 1-27 0,0-2-33 16,-2 1-386-16,4 0 191 0,-6-5 125 15</inkml:trace>
  <inkml:trace contextRef="#ctx0" brushRef="#br0" timeOffset="32139.002">32316 8319 33 0,'-6'-1'52'0,"6"1"1"0,-6-3-4 0,6 3 1 16,0 0-3-16,-10-2 2 0,10 2 1 15,-7-1-3-15,7 1-2 0,0 0-2 16,0 0-2-16,-11 0-1 0,11 0 0 0,0 0-1 15,0 0-2-15,-8-3 0 0,8 3 0 16,0 0-3-16,-11-2 3 0,11 2-1 16,-6-1 2-16,6 1-2 0,0 0 0 15,-10-2 3-15,10 2-2 0,-6-3-3 0,6 3-4 16,-10-1 4-16,10 1-8 0,-8-1 8 16,8 1-4-16,-12-2-8 0,5-1 2 15,1 2-4-15,6 1-1 0,-17-2 5 16,11 2-3-16,-5-3 2 0,11 3-1 0,-19 0-3 15,6 0 3-15,1 0 0 0,-4 3 1 16,2-1-4-16,-5 2-2 0,0 0-1 0,2 2-3 16,-5 2 0-16,2-1 1 0,-2 5 2 15,3 0-4-15,1-1-3 0,-2 2 0 16,1 3 0-16,4-1 2 0,0 0-6 16,1 1 2-16,6 2 1 0,-4 0 1 0,6-1-1 15,0 2 1-15,4-1 1 0,0 0-2 16,4 1 1-16,2 0-1 0,2 2 1 15,5-2-2-15,2 0-8 0,-1-2 9 0,5-2-2 16,1 1-1-16,0-1 2 0,4 0-4 16,1 1 3-16,0-5-1 0,0-2-3 15,1 1 3-15,1-3-7 0,1-1 10 0,-1 0-2 16,-2-4 1-16,-1-2-1 0,-2 0 4 16,1-2-3-16,-1 0 6 0,0-2-6 15,-2-2 8-15,-1 1-1 0,0-1 1 16,0 0-3-16,-3-1 2 0,2-3 0 0,-4 2 1 15,0-3-2-15,1 2 4 0,-2-1-2 16,2 1-2-16,-5-3-3 0,2 3 3 16,0-1-1-16,-2 0-1 0,2 1-3 15,-6 1 5-15,5 1 0 0,-5-1-5 0,1 2 4 16,-1-1-2-16,0 1-3 0,0 0 4 16,-2 0-3-16,0 1-1 0,0-1-4 0,0 2 3 15,1-1 0-15,-1-1-3 0,-2 0-2 16,0 1 5-16,0-3-3 0,0 2 0 15,0 0 1-15,-2 1-2 0,2 5 0 0,0-11-2 16,-3 5 2-16,3 1 0 0,-2-1 1 16,2 6-8-16,-2-11 6 0,2 8 3 15,-2-2-3-15,2 5 1 0,-2-8 1 16,0 2-4-16,0 2 1 0,2 4 1 0,-4-7-3 16,2 2 2-16,0 2-1 0,2 3 0 15,-5-9-1-15,3 6 0 0,0-2 3 16,-3 1-1-16,1-2 0 0,0 2-1 0,0-2 2 15,-2 1 0-15,2-1-1 0,-5 1-4 16,2-3 5-16,1 2-1 0,-2 0-1 16,1-1-1-16,-1 1 1 0,0-2 0 15,-3 3-2-15,2-1 3 0,1 1 0 0,-2-4-2 16,-2 5-4-16,4-1 8 0,0-1-4 16,-3 0 1-16,1 4 1 0,-1-3-3 15,0-1 0-15,1 3 0 0,2-1-4 0,-4-1-6 16,2 4-11-16,2-2-15 0,-3-1-10 15,3 2-21-15,-1-2-26 0,1 2-21 0,-1 2-25 16,1-3-421-16,0 2 192 0,-1 1 126 16</inkml:trace>
  <inkml:trace contextRef="#ctx0" brushRef="#br0" timeOffset="33938.052">32512 6911 29 0,'0'-8'147'0,"2"1"-7"0,-2-1-8 16,0 1-2-16,2-1-4 0,-2 1-7 15,2 0-2-15,-2-2 0 0,0 1-7 0,0 2-3 16,0-1-5-16,0 0-7 0,0-2-2 15,-2 5-9-15,2-2-2 0,0 6-9 16,-4-9-9-16,2 6-9 0,-3-2-3 16,5 5-5-16,-17 0-4 0,7 3-5 15,-5 2 3-15,-2 1-4 0,-2 5 1 0,-5 1 0 16,-1 3-2-16,-3 1 0 0,2 2-4 16,-4-2-2-16,0 3 0 0,1 1-9 0,1-2 0 15,-2 0 0-15,5-2-2 0,1-3-3 16,4 1-1-16,0-1-4 0,5-3 2 15,1-1-6-15,1 0 2 0,0-2-13 16,3 0-7-16,2-1-18 0,-4 1-13 0,6-4-17 16,-2 1-18-16,1 0-45 0,1-4-20 15,6 0-16-15,0 0-22 0,-17-6-415 16,13 1 202-16,-1-2 134 0</inkml:trace>
  <inkml:trace contextRef="#ctx0" brushRef="#br0" timeOffset="34259.3659">32073 6663 34 0,'3'-4'124'0,"-3"4"-14"16,4-5-1-16,-4 5 1 0,0 0 1 15,8 9-1-15,-2 0 0 0,1 1-4 0,0 4 3 16,3 5-8-16,0 0-6 0,3 4-5 15,0 5-5-15,-1 0-4 0,3 3-8 16,0 0-7-16,-4 1-1 0,1-1-11 0,4-1-1 16,-6-1-5-16,0-1-5 0,1-3 2 15,-3-1-2-15,-1-2 1 0,1-1-3 16,-1-4-2-16,-1-2-3 0,-2 0-3 16,0-1-1-16,0-6-3 0,0 5-3 15,-1-3 0-15,2-3-3 0,-3 1-5 0,0-1-1 16,2 0-8-16,-2-1-23 0,-2 3-30 15,2-4-42-15,0 0-41 0,0 1-37 16,-2 2-487-16,-2-3 221 0,-2 3 147 0</inkml:trace>
  <inkml:trace contextRef="#ctx0" brushRef="#br0" timeOffset="37643.3932">15608 7235 70 0,'-4'-19'208'0,"-5"3"-2"0,5 5-3 0,0 4-17 16,1-1-20-16,-1 4-13 0,4 4-16 0,0 0 2 16,0 0 0-16,-8 27-3 0,8-7-6 15,2 13-7-15,-2 11-3 0,2 17 1 0,4 28-3 16,3 9-9-16,4 32-2 0,-1 2 1 15,4 6-10-15,0 1-7 0,3 2-7 16,0 1-7-16,-2 7 0 0,-3 7 6 16,2 0-7-16,-4 1-7 0,1-8-4 15,-2-6-3-15,-3-9-9 0,1-4-7 0,-3-6 8 16,-4-21-9-16,0-2-5 0,-4-6-4 16,-2-6-2-16,-3-7-3 0,-1-6-3 0,2-13-5 15,-3-10 0-15,0-6-6 0,1-10-23 16,2 0-12-16,0-6-30 0,0-6-41 15,-2 0-50-15,4-7-39 0,4 0-55 0,-2-9-57 16,4-6-693-16,-2-1 334 0,0-2 221 16</inkml:trace>
  <inkml:trace contextRef="#ctx0" brushRef="#br0" timeOffset="38089.5528">14101 9674 182 0,'-8'1'161'0,"1"-1"-10"0,7 0 12 15,-7 7 5-15,5-1 2 0,4 2-7 16,0 0 1-16,8 3-1 0,4 0 1 0,9 1-7 15,9 1-6-15,16-1-4 0,31 5-4 16,16-4-10-16,32 1-8 0,15-3-7 16,17-1-7-16,17-5-6 0,20 3-9 0,66 0-3 15,5-1-12-15,13 5 17 0,12 2 20 16,15 4-2-16,12 6-9 0,6 3-11 16,-4 4-2-16,0 7-2 0,-14-1-4 15,-16 10-4-15,-20-7-9 0,-21-2 1 0,-26-2-12 16,-52-7-9-16,-16-7-4 0,-13 2-5 15,-18-5-5-15,-34-6-2 0,-22-6 0 16,-15 1-5-16,-11-2-2 0,-3-2-1 0,-6-3-4 16,-3 1-5-16,-1-2 0 0,-2-3-8 0,-5 2-11 15,-2-2-33-15,0 0-31 0,-1-3-41 16,-6 0-42-16,1-1-56 0,-2-4-65 16,-5 2-46-16,-3-1-900 0,-5-2 412 15,-7 1 272-15</inkml:trace>
  <inkml:trace contextRef="#ctx0" brushRef="#br0" timeOffset="46916.9913">16038 9662 105 0,'0'-6'122'0,"0"6"-1"0,0 0 0 0,0 0-2 15,2-6-7-15,-2 6 2 0,0 0-3 16,0 0-4-16,0 0-4 0,0 0-7 15,0 0-14-15,0 0-6 0,-28 10-6 0,16-2-1 16,-6 0-2-16,1 4 0 0,-1 1-3 16,-6 4 2-16,1 2-2 0,-3-3-1 15,1 5-8-15,0-2 0 0,-1 2-4 16,1 0-5-16,1-2-2 0,0 2-24 0,0-3 0 16,1 1-1-16,6-5-3 0,-2 3 1 15,-1-3-5-15,4 1-2 0,-1-1 2 0,2-3-3 16,2-1 0-16,3-1-3 0,-1-1-5 15,0 1-10-15,3-3-16 0,-2-2-19 16,3 2-24-16,0-2-24 0,-1-3-32 16,4 2-19-16,4-3-17 0,-15 0-404 0,15 0 192 15,-12-3 127-15</inkml:trace>
  <inkml:trace contextRef="#ctx0" brushRef="#br0" timeOffset="47402.8835">15509 9534 144 0,'0'-8'136'0,"2"6"-6"0,-2-4-3 16,0 6-12-16,4-8-1 0,-4 4-7 16,0 4-4-16,2-6-11 0,-2 6-2 0,2-6-8 15,-2 6-2-15,0 0 9 0,0 0-6 16,0 0 0-16,14 12-3 0,-9-5-4 16,4 4 0-16,-1-1-2 0,2 2-5 0,3 5-3 15,2 2-7-15,0 0-3 0,3 4-2 16,2 0-6-16,1 1-6 0,2 1-3 15,-2 3-3-15,1-5-4 0,1 4-1 0,-2-2-3 16,0 2-3-16,-1-3-4 0,0 1 0 16,0 0-2-16,-1-1-2 0,-5-4-1 15,1-1 1-15,0 0-3 0,-3-2-1 0,2-2-2 16,-4-1-3-16,-2-5 2 0,1 3-1 16,-1-4 0-16,-1 1 0 0,-1 0-3 15,-1-2 2-15,1-1-2 0,-2 0 1 0,0 0-3 16,-2 0 2-16,2-3-4 0,-2 1 2 15,-2-4-6-15,10 6-15 0,-8-4-25 0,-2-2-31 16,0 0-33-16,6 3-37 0,-6-3-36 16,0 0-549-16,0 0 247 0,0 0 164 15</inkml:trace>
  <inkml:trace contextRef="#ctx0" brushRef="#br0" timeOffset="48885.5136">18148 9841 102 0,'2'-9'95'0,"-2"5"5"0,0-2-1 15,0 6-1-15,4-10-12 0,-1 5-2 0,-3 1-5 16,2-2 3-16,0 1 0 0,0-1 3 16,-2 0-1-16,2 0-4 0,-2 6-2 0,2-9-2 15,-2 5 1-15,0 4-2 0,2-8-2 16,-2 8-4-16,0-3-3 0,0 3-7 16,0 0-5-16,0 0-8 0,-8-4-1 0,8 4-6 15,-20 9 2-15,8-1-5 0,-7 1 1 16,-3 5 3-16,0 1 3 0,-8 4 2 15,2-2 2-15,-1 3-2 0,-1 2-1 0,-2 3-4 16,-1 0-2-16,5-3 0 0,0 1-4 16,3-2-3-16,-1 2-4 0,3-2-1 15,2-3-3-15,-2 1-3 0,5-2 1 16,4-3-4-16,-4 3-4 0,6-7 1 0,2 0-1 16,-1-1-4-16,0 1 1 0,3-2-10 15,-1-1-17-15,3-1-22 0,-2-3-22 16,4 3-23-16,-2-2-28 0,-2-2-25 0,8-2-14 15,-8 0-11-15,8 0-13 0,-10-4-413 16,4 1 200-16,4-3 132 0</inkml:trace>
  <inkml:trace contextRef="#ctx0" brushRef="#br0" timeOffset="49403.5968">17664 9710 125 0,'2'-6'134'0,"-2"6"-8"0,2-8-8 15,-2 8-5-15,2-3-2 0,-2 3-7 0,0 0-2 16,2-6-4-16,-2 6-4 0,0 0-7 16,2-6-4-16,-2 6-3 0,0 0-6 0,0 0-5 15,0 0-7-15,0 0-2 0,0-6-7 16,0 6-1-16,0 0 5 0,0 0-4 16,0 0-1-16,6 15 0 0,-4-9 2 15,2-1 1-15,-2 4-4 0,2 0 0 0,1 3 1 16,1 1-1-16,1 0-6 0,1 2-2 15,5 5 3-15,-3-1-2 0,6 2-7 16,-2 1 2-16,5 3-4 0,-2 0-3 0,2 0-1 16,3 2-4-16,-4-1-2 0,4 0-3 15,-2 1-1-15,0-2-2 0,-1-1-3 16,-3-1 0-16,2-1-2 0,-2-4 0 0,-1 2-3 16,0-3-1-16,-2-2-1 0,-1-2-3 15,0-1 1-15,-2-1-2 0,-2 1 1 16,0-3-6-16,-1-2-1 0,0 1-9 0,-1 0-15 15,-2-3-21-15,2 1-21 0,-4 0-31 16,5-2-25-16,-3 2-58 0,0-5-602 16,0 1 266-16,-4-2 176 0</inkml:trace>
  <inkml:trace contextRef="#ctx0" brushRef="#br0" timeOffset="50950.2914">15830 8214 12 0,'0'0'13'0,"-6"-4"-2"15,6 4-2-15,0 0 0 0,0 0-1 16,0 0-1-16,0 0 1 0,0 0-1 0,0 0 1 16,0 0-4-16,0 0 0 0,0 0-2 15,0 0 0-15,0 0-2 0,0 0 2 16,0 0-5-16,0 0-2 0,0 0 4 16,0 0-6-16,0 0-24 0,0 0 10 0,0 0 8 15</inkml:trace>
  <inkml:trace contextRef="#ctx0" brushRef="#br0" timeOffset="51670.989">15820 8207 8 0,'0'0'8'0,"0"0"0"0,0 0 2 16,-2-6 2-16,2 6 2 0,0 0 1 0,0 0 4 15,0 0-2-15,0 0 4 0,0 0-1 16,0-6 1-16,0 6 1 0,0 0 1 16,0 0-1-16,0 0 0 0,0 0 2 0,0 0 0 15,0 0 3-15,0 0-4 0,2-6 3 16,-2 6-4-16,0 0 1 0,0 0-1 15,4-6 0-15,-4 6-2 0,2-3 3 0,-2 3-2 16,0 0 1-16,4-6-3 0,-4 6-2 16,0 0-1-16,2-4 0 0,-2 4-2 15,0 0-2-15,2-6-3 0,-2 6-1 16,0 0 0-16,4-3 0 0,-4 3-1 0,0 0-3 16,0 0 3-16,4-6-4 0,-4 6 0 15,0 0 2-15,2-4 1 0,-2 4 0 16,0 0 4-16,0 0 1 0,0 0-1 0,5-4 1 15,-5 4-1-15,0 0 5 0,0 0 3 16,0 0-7-16,0 0 5 0,0 0-4 16,0 0 2-16,0 0-1 0,0 0 1 0,0 0-5 15,0 0 3-15,0 0-1 0,0 0 1 16,0 0 3-16,0 0 0 0,0 0 1 0,0 0 0 16,0 0 6-16,0 0-7 0,0 0 3 15,0 0 2-15,0 0-2 0,0 0 8 16,0 0 3-16,0 0 1 0,0 0 1 15,0 0-2-15,0 0 2 0,0 0-3 16,0 0-6-16,0 0 5 0,0 0-6 0,0 0 0 16,0 0-6-16,0 0 2 0,0 0-4 15,0 0 1-15,0 0 1 0,0 0-6 16,3-5 4-16,-3 5-3 0,0 0 0 0,0 0 1 16,0 0-1-16,0 0-2 0,0 0 5 15,0 0-5-15,0 0 3 0,0 0-3 0,0 0-9 16,0 0 8-16,-22 13 4 0,14-7-8 15,-3 3 4-15,-4 1 0 0,0 5 0 16,-1 0-10-16,-4 3 7 0,0 1 9 16,-2 2-4-16,1-1 1 0,2 1 0 0,-2 1 0 15,-1 0-1-15,6-5-5 0,1 2 0 16,-2-1 7-16,2-3 0 0,3 1-4 0,-2-4-4 16,4 1 2-16,0-2 2 0,1 0-1 15,0-3-1-15,3 0-2 0,-2 1-3 16,1-4 3-16,3 1-1 0,-2-1 1 15,2 1-4-15,-3-2 1 0,5 0-10 0,-3-1-13 16,5-3-35-16,-6 4 7 0,6-4-10 16,0 0-15-16,-8 0-19 0,8 0-22 15,0 0-311-15,0 0 145 0,-4-9 97 0</inkml:trace>
  <inkml:trace contextRef="#ctx0" brushRef="#br0" timeOffset="52185.4286">15470 8057 85 0,'0'0'111'16,"0"-6"-5"-16,0 6-3 0,0 0-9 15,0 0-3-15,2-4-8 0,-2 4-11 16,0 0 2-16,0 0-18 0,0 0 9 16,0 0-1-16,2-4 6 0,-2 4 5 0,0 0-5 15,0 0 4-15,13 8-5 0,-9-3-2 16,2 0 1-16,-1 2-10 0,2-1-2 0,1 2 1 15,-2 3 0-15,4 0-3 0,2 3-2 16,-2-2-1-16,2 5-5 0,3 0 1 16,3 1-5-16,-4 3-1 0,8-2-5 0,-4 3-2 15,4 0-2-15,-1 0-4 0,2-1-1 16,0 1-5-16,1-2 0 0,-1 1-4 0,0-2-1 16,-2 0-2-16,-1-1 0 15,-4-3-2-15,1-1-2 0,-2 3 0 0,0-6-2 16,-3 1-1-16,2-2-2 0,-4-2 2 15,0 2-1-15,-1-3-3 0,-1 1 2 0,1-2-1 16,-3-1-2-16,1 1 2 0,-3 0-1 16,2-2-2-16,-2-1 0 0,0 1 1 15,-2 0-12-15,-2-4-37 0,7 5-47 16,-4-2-62-16,-3-3-569 0,0 0 246 0,0 0 163 16</inkml:trace>
  <inkml:trace contextRef="#ctx0" brushRef="#br0" timeOffset="54049.2355">17553 8060 45 0,'0'0'87'0,"0"-6"-6"0,0 6-6 0,0 0 0 16,0 0-5-16,0 0-1 0,0 0 2 16,-4-5-9-16,4 5-2 0,0 0-1 15,0 0-3-15,-4-5-5 0,4 5-6 0,0 0-4 16,-11-3-6-16,7 0-8 0,4 3 1 16,-11-2 2-16,11 2-8 0,-13 0 5 15,5 2-4-15,8-2 0 0,-19 3-6 16,10 0 5-16,-3 2-4 0,-1 0 5 0,0 2-1 15,-1 4 4-15,-1-2-5 0,0 4 4 16,0 0-1-16,1 2-1 0,0 1 2 16,0 1-5-16,3 0 16 0,1 2-14 0,-1 0-2 15,4 0 5-15,1 2 0 0,2-3 1 16,4-1-3-16,0 2 4 0,4-2 2 16,2 0 1-16,3 0-2 0,2 0-2 0,2 0-1 15,1-2-2-15,4-1-2 0,-2 0-7 16,3-2 6-16,0 0-1 0,2 0 0 15,1-4-1-15,-2 1 1 0,4-3-2 0,1 0-2 16,-1-2 0-16,-4 1-3 0,4-4 0 16,-1 2 2-16,3-1-4 0,-2-2 4 15,-2 0-2-15,0-2 3 0,1-1-2 16,-2 0-1-16,0 0 1 0,-2 1 2 0,2-3-4 16,-4-1 4-16,1 3 0 0,-4-3 1 15,3 1-2-15,-4-3-1 0,-1 2 0 16,1-3 1-16,0 1-2 0,-5-3-1 0,3 4 1 15,-3-2 3-15,-2 0-3 0,-2-1 2 16,2 1-3-16,-2-3-1 0,-2 3-3 16,0-3 2-16,-2-1 1 0,0 2-5 15,-2-1 1-15,0 0 1 0,0-1-3 0,-4 0 1 16,2 0 0-16,-2-1-3 0,0 1 0 16,0 1 2-16,0-1-3 0,-3 1 2 0,0 3-1 15,1-3-2-15,-3 1-1 0,3 2 2 16,-2-3 0-16,-2 3-3 0,2-1 3 15,0 0 1-15,-3 1-3 0,2 2-2 0,1-3 4 16,-3 2 3-16,3 1-3 0,-4 0-1 16,2 1-1-16,2-2 0 0,-4 2-2 15,2 1 3-15,-1-1 1 0,1-1-2 16,1 3 2-16,-2 0-1 0,1-2-1 16,2 2 2-16,-4 0 1 0,0-2-3 0,3 2 2 15,0 1 0-15,-1 1-3 0,1-2 3 16,-1 0-2-16,0 2 2 0,2-2-3 0,0 2 2 15,-1 1 2-15,0-1-3 0,1 2 0 16,-1-2-1-16,1 2-8 0,10 0-13 16,-20 0-16-16,10 2-23 0,2 0-22 15,-3-1-31-15,2 4-32 0,-1-2-503 0,2 1 221 16,-3 0 146-16</inkml:trace>
  <inkml:trace contextRef="#ctx0" brushRef="#br0" timeOffset="56640.9193">15388 6389 54 0,'0'0'58'0,"0"0"-3"16,0 0-2-16,0 0-1 0,0 0 2 15,-7 11 5-15,10-5 6 0,-1 2 0 16,0 3 5-16,4 0-8 0,0 6 3 0,0-1 1 16,4 5 1-16,-2 0 3 0,4 2-1 15,1 6 3-15,4-1 5 0,-2 4-2 16,8 5-4-16,0 0-2 0,5 4-2 0,-1-3-2 15,11 14 1-15,-4-13-3 0,-4-3 1 16,1-1-2-16,1-1-2 0,11 10-3 0,-5-6-4 16,-4-7 0-16,0 1-4 0,1-2-3 15,-1 1 3-15,3 0-2 0,-1 1-5 16,-3 1-2-16,11 6-6 0,-8-3 5 16,-4-3 1-16,1-2-4 0,-5 5-3 0,2-3-1 15,0 4-1-15,-3-3-2 0,1 1-3 16,0 1 2-16,1-3-1 0,-1 4-1 15,0-3-1-15,-1 2-2 0,1-1-1 0,1-2-1 16,-2 4 0-16,1-2 1 0,-3-1-5 16,3-2 2-16,-3 1-2 0,1-1 0 15,-2-4 0-15,-4 2-3 0,0-4 1 0,0 2-2 16,-1-1 1-16,1 0-2 0,0-3 1 16,-2 1-2-16,1 1-5 0,-2-2 1 15,0-2-1-15,1 2 5 0,-2-3-1 0,-2 0-1 16,-1-2 0-16,2 2 2 0,2-2-2 15,-3 0-2-15,4-3 0 0,-2 3-1 16,1-1 0-16,0 1-2 0,0-2 1 0,3 0-1 16,-2 0-1-16,2 1 3 0,-2-1-1 15,-1-3-3-15,3 4 0 0,-4-3-1 16,0 1 0-16,0-2 2 0,1 0-1 0,0 2-4 16,0-1 4-16,-1 2 1 0,2-2-2 15,-2 2 2-15,2 1-1 0,1-3 2 16,-3 0-3-16,4-1-1 0,-2 3 2 0,0-3-1 15,1 2-2-15,-3-1 1 0,4 0-1 16,-2 0 1-16,0 1 3 0,1-1-2 16,0 0-4-16,0-2 5 0,-1 3 0 15,0-3 0-15,1 0-1 0,-2 0-1 0,2 0 1 16,-3 2 0-16,4-2 2 0,-1 1-1 16,-2 0-2-16,2 0-7 0,0-1 4 0,-2 0 6 15,1 1-2-15,2-1 0 0,-1 1 1 16,-2-1-1-16,2-1 3 0,-3 1-4 15,4 1-1-15,-1 2 3 0,-2-3 1 16,0 0-1-16,2 4 0 0,-2-4-4 0,-1 1 2 16,2 2-2-16,-1-3 4 0,-1 2 0 15,0 0 0-15,0 1-1 0,-1-1-1 16,-2 0 1-16,2-2-2 0,-1 3 4 16,-1-1-5-16,0-2 4 0,-1 3-1 0,2-1 0 15,-2 0 1-15,0 0-1 0,1-2-2 16,0 3 0-16,2-1 2 0,-3 0-4 0,4 2 5 15,-2-2 2-15,3 1-9 0,-2 2 7 16,0-4 0-16,1 4 0 0,0-3-1 0,-2 2-1 16,-1-2 1-16,2 2 1 0,-3 0 0 15,1-1 1-15,2 3-2 0,-2-4 0 16,-1 4-3-16,4-1 6 0,-4-2-5 16,1 3 2-16,1 0 1 0,-1 2 0 15,2-2 0-15,-1 0 1 0,4 2 0 0,-2 2 0 16,2 2 0-16,1-2-1 0,-1 2-1 15,2-1 3-15,1 3-10 0,0 0 9 0,4 3 0 16,-1-5-3-16,-1 1 1 0,4 5 0 16,-5-6 2-16,1 0-4 0,-1-2 1 15,0 1-3-15,0-3 2 0,-3 2 3 0,-3-7 3 16,2 2-5-16,-4 0 2 16,1-4 0-16,0 0 0 0,-4-1 0 0,-1-1-1 15,1-3-2-15,0 3 1 0,-3-2 0 16,2-3 0-16,-4 1 0 0,1-2-11 0,0-1-25 15,-1 1-33-15,-2-2-34 0,2-1-51 16,-1-1-58-16,-5-2-669 0,10-4 300 16,-10 4 197-16</inkml:trace>
  <inkml:trace contextRef="#ctx0" brushRef="#br0" timeOffset="59841.8904">19147 10997 10 0,'0'0'180'16,"0"0"-4"-16,-2-5-4 0,2 5-18 0,0 0-13 15,0 0 14-15,-7 13 9 0,7 0-3 16,0 4-1-16,0 10 2 0,0 11 1 16,5 15-2-16,-1 27-3 0,0 2-10 15,2 4-6-15,1 6-11 0,-1 1-6 0,1 4 15 16,-3 1 5-16,-2-1-12 0,-2-4-17 15,0-4-10-15,-2 1-8 0,-2-7-8 16,-5-2-11-16,0-5-3 0,-1-17-15 0,-1-10-4 16,-1-1-6-16,-3-5-18 0,2-10-26 15,1 0-21-15,-2-5-22 0,4-5-33 16,-2-6-36-16,-3-1-39 0,2-8-27 0,-2 1-17 16,5-7-30-16,-4-4-25 0,0-4-12 15,-3-5-566-15,0-3 280 0,0-1 184 16</inkml:trace>
  <inkml:trace contextRef="#ctx0" brushRef="#br0" timeOffset="60155.0448">18581 12255 105 0,'-6'-10'161'15,"2"2"-5"-15,2 4-5 0,-2 1 3 16,4 3 7-16,0 0 2 0,0 0-2 16,0 0-2-16,14 28-11 0,-2-13-12 15,0 5-15-15,7 2-12 0,4 3-9 0,0 1-11 16,3 5-9-16,4-2-9 0,-5-4-23 15,-1-3-25-15,-2 2-25 0,4-7-21 16,-7-3-27-16,5-3-17 0,-4-3-28 0,2-3-16 16,1-7 1-16,2-4-3 0,2-4 5 15,1-1 14-15,2-4 11 0,-3 0 23 0,3 1 33 16,-2-1 25-16,-5 4 27 0,-2 1 9 16,2 3 19-16,-5 1 17 0,-4 6 24 15,-1 2 21-15,-1 5 2 0,-3 5-5 16,0 5-1-16,-5 2-8 0,-2 2-10 0,-4 5-8 15,0 1-6-15,-3 1-7 0,-1-2-8 16,-5-2-28-16,1 1-56 0,-3-4-77 16,-1-3-115-16,2-6-565 0,2-2 264 0,2-4 174 15</inkml:trace>
  <inkml:trace contextRef="#ctx0" brushRef="#br0" timeOffset="62799.583">20340 11426 23 0,'35'-19'100'0,"-8"2"3"0,-2-2-3 16,-1 1-1-16,-5 2-2 0,2-6-3 16,-6 3 0-16,-1 1-4 0,-3-2-11 0,-2-1 3 15,-5 6-5-15,-4-2 0 0,-2 4-3 16,-4-1-4-16,-6 7-5 0,-4 1-2 0,-3 9-1 16,-9 1-10-16,-4 13-2 0,-6 6 5 15,-17 23 2-15,3 8 2 0,-10 18-7 16,3 4-3-16,2 4-3 0,0 2-4 15,5 0-5-15,10-17-3 0,0-1-2 0,0-4-3 16,2-7-4-16,8-10 1 0,4-10-5 16,5-8-5-16,-1 0 6 0,8-10 4 15,-4-2-1-15,6-7-3 0,1-6 0 0,3-4-5 16,1-7-1-16,3-4-5 0,4-4-1 16,-1-6 0-16,3-2-4 0,3-2 2 15,1 0 0-15,0 1-4 0,3 2-1 0,3 3 2 16,1 0-5-16,-1 4-2 0,0 6 2 15,2 1-1-15,0 6 2 0,-2 5 0 16,6 4-3-16,-2 3 5 0,3 5-1 16,3 1 1-16,2 3 1 0,4 2-2 0,3 1-2 15,3-2 4-15,2-1 0 0,5-2 0 16,-3-2-1-16,4-4 3 0,2-3-2 16,-6-4 0-16,6-3 11 0,-2-1 5 0,-2-7 2 15,-1-1 5-15,-1-2 2 0,-3-3 3 16,-1-2-3-16,-4 0 1 0,-1-2 1 15,-4 2-2-15,-6 3 5 0,1-2 1 0,-4 5 5 16,-4-1-3-16,-1 4-3 0,-2 2-4 16,-5 4-3-16,0 3-1 0,-2 1-2 15,0 0-3-15,0 0-2 0,-8 23 0 16,3-9-4-16,0 0-1 0,3 4-2 0,2-1-1 16,0 2 4-16,0 0-5 0,5 0 1 15,-1 0-5-15,5 2 2 0,1-4-1 0,1-4-6 16,1-1-2-16,1-2-6 0,6-2-7 15,1-6 1-15,-2-2 0 0,4-1 0 16,-1 0 2-16,5-7-3 0,-4-2 4 16,2-2 1-16,-1-1 1 0,1 0 1 0,-4-2 1 15,0 0 0-15,-4-1 0 0,1 1 2 16,-4 4-3-16,0 1 1 0,-1 0 3 16,-2 3-6-16,0 1 1 0,-4 4 3 0,0 2 0 15,-6 0-1-15,11 8 1 0,-5 1 1 16,-4 3 2-16,2 1-2 0,-4 1 1 15,3 1-9-15,1 2-4 0,-2-5 0 0,0 2-1 16,0-3-6-16,0 2-5 0,1-5-3 16,-1 1 4-16,2-3 0 0,2-3 2 15,0-2 2-15,-6-1 2 0,18-2 0 16,-10-3-2-16,2-1-2 0,3 0 3 0,0 0-4 16,2 2 7-16,-3-2-4 0,-1 1 4 15,2 1-3-15,-3 3 6 0,0-1 0 0,4 2-2 16,-2 0 4-16,1 2 1 0,4 2 0 15,0-1 2-15,-1 2 2 0,2 1 3 16,1-4 0-16,2 3 4 0,0-4-2 0,5 2-3 16,-4-2 0-16,6-2 8 0,-1-2-3 15,3-3 1-15,-2 2-2 0,-1-7 1 16,1 3 1-16,2-6 2 0,-7 1-3 16,-2 0 3-16,-2-3 4 0,-3 3 3 0,0 0 5 15,-6 1 0-15,-4 0 1 0,-1 3-2 16,-3 2 3-16,-2 0-2 0,-4 2-3 15,4 5 3-15,0 0-2 0,0 0-3 0,-19 12 2 16,15-5-2-16,2 5 0 0,-2 3-3 16,4-2-6-16,2 2-17 0,2 0-18 15,4 1-20-15,7-1-21 0,4 0-9 0,6-3-13 16,7-2 6-16,4-1 7 0,2-6 8 16,-2 0 9-16,0-3 7 0,6-3 6 15,-2-4 6-15,-1 0 25 0,-1-4 22 16,-2 1 16-16,-5-4 18 0,-3 1 13 0,-4 0 13 15,-4-1 8-15,-5-1 3 0,-4 3-1 16,-4 1 0-16,-5 0-1 0,-2 1-5 16,-5 4 1-16,-3-1-5 0,-1 4-7 0,-4 0-3 15,1 6-6-15,-3 0-8 0,2 2 2 16,-1 5-3-16,0 1-2 0,2 3-5 16,4-1-1-16,-1 0-1 0,3-1-1 0,2 1-2 15,4-2-1-15,2 1-1 0,0-4-1 16,4-1-3-16,3-3 0 0,-1-1-2 15,2 0-2-15,4-3 1 0,-4-3-3 16,4 0 2-16,2-3-4 0,-2-1-1 0,-1 1 1 16,0-4-3-16,2 3-2 0,-5-3 3 15,2 3 0-15,0-1-2 0,-4 2 0 0,0 1-2 16,-1 1-1-16,1 0-1 0,-4 2 1 16,3 0-4-16,-7 2 4 0,0 0 0 15,13 8 1-15,-9 0 1 0,0-3-1 16,0 5 2-16,0-3 0 0,2 5-1 0,0-3 1 15,0-1-2-15,-2 2 1 0,4-3 0 16,-2 1 0-16,3-2 0 0,-1-4 0 16,5 3-5-16,-2-4 6 0,3-1-1 0,0-1-1 15,2-4-1-15,-1 1 2 0,0-5-3 16,0 2 0-16,-3 0-2 0,3-1 4 16,-2-2 1-16,-3 3-2 0,3 1 2 15,-2-2-2-15,-3 3-5 0,0-1 5 0,1 0-1 16,-3 2-2-16,1 3 0 0,-7 1 2 15,10 0 0-15,-3 4 0 0,-3-1 0 16,0 5 0-16,0-3 0 0,0 5 1 0,2 0 0 16,0-2-4-16,0 3 0 0,2-1 0 15,-2 2-3-15,3-2-1 0,-1-1-2 0,3 2 1 16,-3-4 0-16,3 0 1 0,-1-2-3 16,4-2 1-16,-4 1-2 0,2-3 1 15,1-1 0-15,-2 0-3 0,-1 0-4 16,3-1-6-16,0 0 4 0,-2-2 2 0,1 1 0 15,-4 2 0-15,3-1 2 0,-2-1 2 16,-1-1 2-16,0 3 3 0,1-2-2 16,-9 2 0-16,17-1 3 0,-8-2 1 15,-1 2 1-15,0-4 1 0,0 3 0 0,4-4 2 16,-4-1-1-16,2 0-3 0,1-4 4 16,0-1-2-16,1-3 1 0,1-4 1 0,-1-2 2 15,4-6 0-15,-4-3-2 0,3-4 0 16,0-8 2-16,-2-4-4 0,-1 2 3 15,-1 0-5-15,-2 4 7 0,-3 2 1 16,0 4 5-16,-2 4 8 0,0 3 4 0,-2 2 3 16,0 6 1-16,0 2-2 0,-4 5-2 15,-2 2-5-15,-2 6 5 0,-2 4 0 0,-3 1-2 16,-2 8 4-16,1 7 0 0,-3 5 7 16,0 6 0-16,0 4-1 0,3 4-2 15,-2 1-1-15,4 9-1 0,0 0-1 16,3-5-2-16,1 0-2 0,2-1 2 0,4-5-3 15,0 0 1-15,4-4-3 0,2-2-3 16,5-1 1-16,-1-2-3 0,6-6-3 16,0 0-6-16,5-5-5 0,1-3-6 15,1-4-1-15,-4-2 1 0,2-5-3 16,0 0 6-16,0-3-1 0,-1-3 1 0,-2 0-1 16,-2 2 3-16,0-5 0 0,-3 3 0 0,0-1-1 15,-1 0 3-15,-3 2 3 0,-1-1-5 16,0 2 7-16,-1 1-2 0,0 0 1 15,-7 3-1-15,0 0 0 0,10 6 3 16,-10-2 0-16,2 2-5 0,0 5 6 0,-2 0 0 16,2 1-3-16,-2-2 3 0,2 4-1 15,0 1-1-15,2-1-6 0,-1 1 2 16,1-2-7-16,0-2-5 0,1 1-4 16,1-2-3-16,0-1-7 0,1-3-6 0,1-3 2 15,2 1-5-15,2-4-1 0,0-1-7 16,0-3 14-16,4-4 2 0,-4 1 2 0,3-1 5 15,-2-2 1-15,0 1 1 0,-1-1 2 16,-2 1 4-16,2 1 4 0,-6 2 2 16,2 0 2-16,-2 3-6 0,1 2 9 15,-1-2 1-15,-6 3 0 0,11 6 3 16,-5-1 0-16,-2 3-1 0,1 1 0 0,-3 1 1 16,4 4 1-16,-4 1 5 0,2 0 1 15,0 4 3-15,0 0 1 0,-2 2 6 16,-2 2 3-16,0 4-1 0,-4 1 0 0,0 1 1 15,-2-1-2-15,0 5-7 0,-5-1 4 16,1-1-1-16,-1 0-2 0,-2-3-11 0,-1-6-23 16,0-2-32-16,0-4-43 0,-3-2-57 15,-2-8-497-15,0-5 222 0,-7-6 146 16</inkml:trace>
  <inkml:trace contextRef="#ctx0" brushRef="#br0" timeOffset="62970.554">21407 11028 28 0,'0'-8'159'0,"6"2"-13"16,6 4-20-16,2 2-24 0,1 2-68 15,0 1-86-15,4 2-133 0,-2 1 63 16,-4 1 41-16</inkml:trace>
  <inkml:trace contextRef="#ctx0" brushRef="#br0" timeOffset="64135.9586">19381 14799 182 0,'20'-24'207'0,"-1"-3"-18"16,0 1-13-16,0-5-21 0,7-6-12 0,10-18-14 15,1-3-11-15,1-7-16 0,1 3-10 16,1 0-12-16,-6 7-4 0,-9 9-7 16,-6 11 0-16,-6 9-2 0,-3 1-3 15,-1 4-8-15,-7 4-4 0,-4 6-7 0,-5 1-2 16,-3 5-6-16,0 5 0 0,-3 0-3 16,0 5-4-16,4 5-5 0,-1 3 0 0,6 2-2 15,0 5-2-15,4-1-2 0,2 7 1 16,6 1-6-16,5 5 1 0,4-3 0 15,-2 1-2-15,-1-1-2 0,2-5-11 16,-6-2-2-16,0-2-2 0,-2-3-1 0,-3-4 0 16,-5-1 2-16,-2-2 2 0,-3-1-2 15,-3-1 4-15,-2-2-5 0,-5-2 3 16,2-1-3-16,1 1 3 0,-1-2 0 16,2 0 3-16,0 2 0 0,3-4 3 0,0 2-2 15,2 2 1-15,2-1 1 0,4-3 4 16,8 8 7-16,-2-4 2 0,11 0-1 0,2-2 1 15,2-1-2-15,5-1-3 0,8-1-1 16,3-3 1-16,3-2 3 0,5-2 6 16,-5-3 7-16,4-5 0 0,-1 0 7 15,-3-4 1-15,-4-1 3 0,-6 1 2 16,-3-4 0-16,-5 1 0 0,-3 1-2 0,-5 1 2 16,-3 2-3-16,-7 2-3 0,1-1-2 15,-7 5-1-15,-1 2-1 0,-3 1-6 16,-3 3 0-16,1 4-5 0,-3 0 2 0,1 6-6 15,0 0-1-15,-2 4-1 0,2 3-2 16,4 3 0-16,0 1-3 0,4 1 2 0,2 2-5 16,2-2-2-16,2 4-8 0,4-6-15 15,2 5-16-15,6-4-20 0,0-2-16 16,1 0-14-16,5-3-7 0,-2-3-10 16,2 0-3-16,-1-6 0 0,2 0-1 0,-2-3 20 15,1-3 5-15,-4 0 12 0,2 0 8 16,-3 0 13-16,-3 2 29 0,-1 1 15 15,0-3 11-15,-3 1 8 0,-1 5 5 0,-9 0 9 16,9 11 9-16,-7-4 10 0,-2 6 10 16,0 5 5-16,-2 3 0 0,-3 9-1 15,1-1-6-15,1 10-3 0,-1-1-7 0,0 6-2 16,2 1-6-16,-2-4-1 0,2 4-6 16,-2-3-3-16,2-4-1 0,0-7-1 15,-3-2-5-15,3-4-1 0,0-6 0 16,0-6-3-16,-1-5-3 0,1-5-4 0,2-3 2 15,0 0-2-15,0-21-3 0,2 3 0 16,1-9-1-16,3-11-3 0,3-8-5 16,1-5 4-16,5 1-3 0,8-13 1 0,-2 12-3 15,1 7 3-15,4 4-2 0,-2 6-1 16,6 3-3-16,-5 8 6 0,1 4-3 16,-3 6 1-16,3 4 0 0,-3 0 0 0,-6 6 0 15,-1 2-1-15,-4 1 1 0,-4 1 1 16,-4 2-2-16,-6 6-18 0,-4-3-34 15,-5 1-41-15,0 2-51 0,-3 3-61 16,1-7-701-16,-2 6 309 0,4-6 203 0</inkml:trace>
  <inkml:trace contextRef="#ctx0" brushRef="#br0" timeOffset="64655.5303">21293 14457 30 0,'-4'-8'237'0,"-2"0"-24"16,-3 3-15-16,-6 2-19 0,3-2-15 16,-2 4-16-16,0 1-18 0,2 1-11 0,-4 7-11 15,2-4-11-15,1 3-10 0,3 3-8 16,3-3-8-16,0 3-9 0,5 2-5 16,4-3-2-16,1 0-5 0,3 3-6 15,3-3-7-15,-1-1 2 0,3 0-8 0,1-3-1 16,-1-1-2-16,2-1-3 0,-1-3-3 15,2-1-3-15,-2-1 1 0,3-2-4 16,-1 1 0-16,-1-5-4 0,2 2 1 0,-5 2 2 16,4-3 0-16,-6 1 0 0,0 2 1 15,0 0-1-15,1 4-3 0,-2-6-1 16,-1 5-1-16,-6 1-1 0,0 0-2 0,17 7 2 16,-13-3-4-16,0 2 1 0,2 2 0 15,1-1 1-15,0 3-1 0,1-1-2 16,-2-1 2-16,4 2-1 0,1-1 1 15,0 0-1-15,2 0 0 0,1-5-1 0,1 1-1 16,2-2-3-16,3 0 6 0,-2-3-2 16,1-3 0-16,3 2-2 0,-4-1 0 15,2-3 2-15,-2 1-1 0,0 1 1 16,-4-1 4-16,1 1 7 0,-3 0 0 0,0 3-1 16,-2-3-7-16,0 1 2 0,-10 2 0 15,18 5-2-15,-10-2 1 0,0 0 1 0,1 4-4 16,-3-3 3-16,2 4-2 0,2 2-2 15,-2-1-8-15,-2 0-24 0,2-2-31 16,1 2-35-16,4-1-45 0,-3 0-35 0,5-3-37 16,2-1-497-16,2-1 240 0,3 3 159 15</inkml:trace>
  <inkml:trace contextRef="#ctx0" brushRef="#br0" timeOffset="65498.4844">22221 14662 63 0,'12'-5'64'0,"-4"0"12"15,-2-4 7-15,-1 5 14 0,-2-5 9 0,-6 3 5 16,-2 0 3-16,-1 3 1 0,-2-3 1 15,-2 1 1-15,-1 0-4 0,-4 3-11 16,2 1-10-16,1 2-7 0,-6 1-10 0,2 3-5 16,-2 0-9-16,6 1-9 0,-3 1-1 15,5 4-7-15,-1-4-3 0,4 2 0 0,3-3-5 16,0 1-6-16,4 1-1 0,4-4-3 16,0-1-7-16,3 0-8 0,-7-3-6 15,17 0-3-15,-17 0 0 0,19-6-5 16,-11 4-1-16,1 0 2 0,0 2-2 0,-3-4 0 15,0 3-1-15,0-2 2 0,-6 3-1 16,11 0 2-16,-11 0-4 0,11 3 3 16,-11-3 1-16,10 5-4 0,-3-3 2 15,-1 0 3-15,0 1-1 0,3 0 0 0,0 0 3 16,1-3-1-16,-10 0-1 0,18-3 2 16,-6-3 0-16,0-2 4 0,-1-3 1 15,-3-3 8-15,5-3 8 0,0-3 2 16,-3-4 0-16,0-6-7 0,0-2 3 0,-2 0 1 15,-2-2 8-15,-2 4 6 0,-2 4 7 16,0 1 3-16,3 4-3 0,-3 4-3 0,0 0-5 16,-2-1-3-16,0 7-3 0,0 4-5 15,0-1 0-15,-2 6-2 0,2 2-2 16,0 0 0-16,0 0-3 0,0 0 1 16,0 0-5-16,0 0-1 0,0 17 5 0,0-17-6 15,0 0 2-15,0 6 3 0,0-6-4 16,0 0 6-16,0 0-5 0,0 0-2 15,13-13-2-15,-9 7-3 0,2-2 3 16,1-1-2-16,-1-1 0 0,0 2 2 0,0-4-5 16,3 1 0-16,-2 0 2 0,-1 3-4 15,0 1 1-15,-2 0-2 0,0 1-1 0,0-2 0 16,1 4-3-16,0 0 0 16,-5 4 3-16,8 0-1 0,-8 0 2 0,6 11-1 15,-6-3 2-15,2 3-2 0,-2 1 4 16,-2 4 1-16,2 1-2 0,-2 2-1 0,0 0 1 15,0 0 0-15,-4 4 2 0,1 0 0 16,1 0-2-16,-3-2 1 0,1-1-2 16,2-2 1-16,-2 0 2 0,2-4-8 0,0-1 0 15,-1 1 1-15,2-3 0 0,-1-4-2 16,0-1-4-16,2-2 0 0,2-4 2 16,-4 2-1-16,4-2 0 0,0 0 0 15,-2-15 3-15,4 3 1 0,0 1 0 0,0 0-2 16,2-4 3-16,2-1 1 0,-1 1 1 15,2 2 0-15,-1 0 1 0,4 1 3 0,1 1-2 16,0 3 2-16,1 2-5 0,3 2 1 16,0 4 2-16,0 0 1 0,-1 4-2 15,2 2 0-15,-2 2 2 0,-1 0-3 16,-1 4 2-16,-1-1 1 0,-4 3-2 0,-1-1 2 16,-4 2-1-16,-2-5 0 0,-2 0 3 15,-4 1-4-15,-3-4-6 0,-2 2-21 16,1-4-40-16,-3-5-37 0,5 0-41 15,-3-4-49-15,2-3-552 0,3-3 254 0,0-1 167 16</inkml:trace>
  <inkml:trace contextRef="#ctx0" brushRef="#br0" timeOffset="65906.988">22823 13912 115 0,'-16'15'187'0,"9"-2"-12"15,1 0-10-15,0 5-7 0,-3 5-11 16,-2 2-13-16,5 2-13 0,-2 4-9 16,0 2-10-16,0 1-12 0,-2-1-10 0,4 1-5 15,-2-2-25-15,1-3-29 0,1-3-25 16,2-1-29-16,-1 0-18 0,5-4-16 16,0-1-4-16,0-1-9 0,5-3 6 15,-3 0 1-15,2 1 6 0,0-4 6 0,3-1 5 16,-1 1 10-16,0-1 11 0,2-1 18 15,1-2 7-15,0-1 17 0,-1-2 7 16,4-1 13-16,-1-1 8 0,0-1 7 0,2-3 2 16,-3-3 0-16,1-1 6 0,2-1 1 15,-1-5 3-15,-2-1 3 0,2 1 1 0,-4 1 13 16,-2 1 1-16,-2-2 4 16,0 3-2-16,-4 1 4 0,0 2 4 0,0 4 2 15,0 0 4-15,-8-4-1 0,8 4 0 16,-8 12-4-16,6-4-5 0,0 1-7 0,2 4-4 15,2 1-10-15,2-1-8 0,2 2-40 16,0-2-51-16,5 0-58 0,4 5-58 16,-2-6-67-16,-1 1-509 0,-2-7 249 15,0 2 165-15</inkml:trace>
  <inkml:trace contextRef="#ctx0" brushRef="#br0" timeOffset="66114.7803">21001 14639 68 0,'51'7'116'0,"6"2"-13"0,19 6-16 16,13-5-7-16,11-1-4 0,5 1-9 15,1-1-5-15,0 1-7 0,-6-6-11 0,-5-3-46 16,-23-4-66-16,-15-3-166 0,-9-4 79 15,-7 1 53-15</inkml:trace>
  <inkml:trace contextRef="#ctx0" brushRef="#br0" timeOffset="96188.6733">20751 17335 43 0,'13'12'155'0,"4"-3"-10"0,4-3-13 0,0-6-8 16,7-2-7-16,8-11-7 0,7-8-3 16,13-13 3-16,1-15-5 0,-2-7-3 15,5-25-9-15,-7-6-7 0,-7-2-7 16,-3-4 1-16,-15 24 1 0,-6 2 12 0,-5 17 9 15,-8 10-2-15,-5 12-7 0,-6 7-8 16,-7 7-6-16,-1 11 1 0,-5 12 7 0,-11 14 8 16,-12 31 8-16,-9 35 1 15,3 14-1-15,2 13-6 0,7 15-7 0,0 8-9 16,18 4-8-16,2 3-7 0,7-2-4 16,4-7 3-16,2-5-10 0,4-24-10 15,2-9-10-15,2-5-9 0,-2-11-9 0,1-20-3 16,-1-13-15-16,-4-10 3 0,0-8-2 15,-2-8-25-15,-5-4-21 0,-1-13-12 16,-2-2-6-16,-8-11-7 0,-4-16-10 0,-8-10-5 16,-9-23 8-16,3-2 6 0,3-6 7 15,5-2 10-15,0 6 18 0,10 6 4 16,3 10 10-16,4 10 3 0,5-2 2 16,6 9 2-16,2-3 5 0,11 2 9 0,6 0 4 15,11-1 2-15,8 1 4 0,19-1 3 16,4 1 3-16,5-1 0 0,-1 3 0 0,1 2-2 15,-3-3-1-15,3-4 0 0,-15 10 2 16,-7-1 2-16,-5-6 3 0,-1 0 5 16,-7-1 4-16,-7 3 8 0,-4 0 5 15,-6 4 11-15,-6 1-4 0,-6 1-5 0,-2 5-2 16,-4 1-6-16,-6-1-2 0,-6 9-6 16,0 3 0-16,-6 2-1 0,-3 7-6 15,1 7 0-15,-3 1 1 0,6 4-4 16,0 4-4-16,8-1 4 0,2 2-7 0,5-3-5 15,4 1-23-15,8 3-27 0,0-4-24 16,7 0-26-16,6-2-27 0,9-4-28 0,5-3-27 16,8-5-11-16,3-5-8 0,5-8 1 15,7-2 5-15,19-6 17 0,-3-5 17 16,-17 2 22-16,-8-2 29 0,-5-1 30 16,-8 5 35-16,-4 0 31 0,-5-4 34 0,-3 6 7 15,-8 0 13-15,-4 0 12 0,-1 2 10 16,-7-1 6-16,1 5 1 0,-6 0 4 15,-3 2-2-15,-1 4-5 0,7 1-2 16,-18 6-2-16,2 1-10 0,4 0-5 0,-3 7-4 16,0 2-5-16,5 3-4 0,1-6-3 15,1 6-5-15,4-4-2 0,2 0-4 0,2-1-2 16,0-1-3-16,4 1 0 0,-2-7-1 16,4 1-1-16,0-2 0 0,3-6-5 15,0 0 5-15,-9 0-4 0,17-8 3 16,-9 2-1-16,2-1 1 0,-1-1 0 0,0-4 4 15,-1 5 7-15,-2 1 8 0,-2-2 7 16,3 3 4-16,-3 3 0 0,0-6-2 16,1 4-3-16,1 3-7 0,-6 1-1 0,0 0-4 15,0 0-3-15,6 13-5 0,-1-6-2 16,-3 1-1-16,2 4-1 0,2 1-1 16,2-4-3-16,1 9-3 0,4-3-1 15,1-2 1-15,2 0 1 0,2 0-1 0,-1-5-1 16,5 1-2-16,-4-3-5 0,4-5-2 15,-1-1-5-15,5-6 1 0,-4-1 0 16,4-1 2-16,0-6-2 0,-1-5-2 0,1-2 1 16,-4-1 0-16,2-5 1 0,-1-7-1 15,-4-7 2-15,-2 0-3 0,-3-3 3 16,-6-8 0-16,0 3-1 0,-6 8 2 16,0-2 1-16,-2 1 4 0,2 10 11 0,-2 3 3 15,0 5 0-15,0 2-5 0,0 5-1 16,-2 9 8-16,2 5-7 0,0 3 3 15,0 0-2-15,-2 33 4 0,4-13 1 0,0 11-1 16,0 7-2-16,4 4-2 0,1 8 1 16,-1 3 0-16,1 0-1 0,1-3 0 0,-1 2 3 15,-1-2-3-15,0-8-2 0,-2-6-1 16,0-2 1-16,0-4-3 0,-4-5 5 16,2-6-1-16,2-5-4 0,-4 0-1 15,-4-7-6-15,2-7 1 0,2 0-1 0,0 0-3 16,-8-21-1-16,6 2 0 0,2 2 0 15,4-2 1-15,-2-2-2 0,4-4-3 16,2 4 4-16,0 0-2 0,2 6 1 16,1-4-1-16,0 10 0 0,-1-5 1 15,3 9 2-15,-3 3-1 0,3 2 0 0,-2 2 1 16,-3 3 3-16,2 5-1 0,4 1 2 0,-4 3-2 16,1 3 2-16,1 2 0 15,1-4-2-15,0 4-2 0,-1 0 4 0,4-4-1 16,-2 1-2-16,-1-3-1 0,1-1 5 15,2-5-3-15,-2-5-1 0,0-2 3 0,6 0-3 16,-3-3 5-16,0-3-4 0,-2-6 1 16,3 2-4-16,0-3 3 0,-6-1-2 15,1 1 2-15,-2 0-2 0,-1 0 4 16,-1 3-2-16,-3-1 2 0,0 3-2 0,1 1 0 16,-1 1 1-16,1-2 0 0,-5 7-2 15,2-4-1-15,-4 5 2 0,0 0-1 16,0 0 0-16,10 12 1 0,-8-4 4 15,2-1-2-15,1 5-1 0,0-1 1 0,1 1 1 16,0 1-2-16,2 1 2 0,3 0-5 16,-1 5-15-16,1-4-19 0,2-7-25 0,-1 6-34 15,4-9-32-15,-2 3-42 0,5 0-30 16,0-4-34-16,-2-4-596 0,5-4 282 16,-4-2 186-16</inkml:trace>
  <inkml:trace contextRef="#ctx0" brushRef="#br0" timeOffset="96455.2757">23568 17596 29 0,'2'-8'161'0,"2"3"-25"16,2 1 5-16,-2-2 7 0,0 5 2 0,-4 1 0 16,16 0-6-16,-7 1-5 0,4 7-11 15,-3-1-11-15,3 7-12 0,-1-1-9 16,4 1-8-16,-4 5-10 0,-1-3-7 16,-1 4-5-16,-1 1-6 0,-3-2-4 0,1-4 0 15,-5 4 3-15,0-4 7 0,-2-1 5 16,-2-1 4-16,-2-4-3 0,-1 3-1 15,-1-4-4-15,2-3-5 0,-3-3-7 0,7-2-7 16,0 0-6-16,-6-9-6 0,6-3-6 16,4-1-12-16,0-2-16 0,3 1-16 15,3-7-19-15,1 6-22 0,1-4-27 0,0 5-28 16,2-1-36-16,-2 2-21 0,2-1-17 16,-2 7-14-16,1 0-450 0,-1-4 220 15,-1 10 146-15</inkml:trace>
  <inkml:trace contextRef="#ctx0" brushRef="#br0" timeOffset="96835.1713">23996 17679 40 0,'11'0'92'0,"1"-3"-3"15,-1-3-1-15,4 0 0 0,-5 3 2 16,4-7-8-16,-4 2 5 0,-2 2 10 16,0 3 10-16,-1-2-1 0,-5-1-9 15,0 4-6-15,-2 2-1 0,0 0-5 0,0 0 0 16,0 0-4-16,-15 15-9 0,11-8 0 15,2 1-10-15,0 3-10 0,2-3-2 16,2 1-5-16,2 1-5 0,0-4-6 16,7-2 0-16,0 2-5 0,3-5-2 15,5-2-2-15,1 0-1 0,5-11-6 0,5-1-2 16,-1-4-3-16,-2-3-2 0,3 1 2 16,-6-2-3-16,-1 6-3 0,-4-5 1 0,-2 7 1 15,-3 0 6-15,2-1-2 0,-4 5-1 16,-1 2-2-16,1 0-3 0,0 1 14 15,0 0 10-15,2 6 10 0,2 0 2 16,2 0 3-16,-1 6 4 0,3-5 1 0,-6 6 3 16,2 5 5-16,-4-3 2 0,-4 3 1 15,1 1-4-15,-7 1-3 0,-2-1-7 16,-2 0-7-16,-3 1-18 0,-1-3-40 0,-2 1-59 16,0-7-62-16,-2-3-53 0,0-2-675 15,2-7 295-15,-3-7 194 0</inkml:trace>
  <inkml:trace contextRef="#ctx0" brushRef="#br0" timeOffset="106714.9259">9235 603 6 0,'-14'-26'223'0,"4"7"-8"0,-2 3-21 16,-6 7-13-16,2 5-14 0,-7 6 0 0,-9 8-5 15,-11 9-8-15,-15 17-4 0,-7 12-6 16,-13 16-9-16,2 3 1 0,0 6-15 16,8 3-11-16,7 2-8 0,6 8-8 0,15-14-11 15,10 2-8-15,7 0-10 16,7-3-3-16,10-12-8 0,10-9-5 0,7-2-8 15,8-5 0-15,8-7-7 0,7-3-1 16,7-7-5-16,5-9-1 0,3-6 0 0,-3-8-5 16,1-7-2-16,9-8-6 0,9-10 4 15,-1-5-5-15,-5-7-2 0,-7-5-3 0,-5-1 1 16,-13 7-2-16,-6 3 3 0,-7 6-2 16,-2 1 7-16,-4 4 6 0,-3 2 2 15,-2 3-4-15,2 4-6 0,-2-1 1 16,-4 4-5-16,-2 7 2 0,-4 0-4 0,9 13 2 15,-5 1-3-15,0 1 0 0,1 4 2 16,3 4-3-16,3 2-1 0,-3-3 0 0,4 2 0 16,2-2-2-16,-2 0-2 15,5-3 2-15,-2-3 3 0,2-2-4 0,-3-5 2 16,4 1-2-16,1-7 2 0,0-3-2 16,0-3 3-16,2-5 2 0,2-3-6 0,3-6 1 15,-1-2-6-15,-1-2 7 0,-4-4-2 16,4 0-3-16,-5 2 3 0,-2 4-2 15,-2 2 1-15,-3 2 0 0,-1 3-3 16,-2 1-1-16,-1 3-2 0,-2 2 2 0,0 3-1 16,1 1 6-16,-7 2-4 0,9 11-1 15,-5-1 6-15,2 1-6 0,-2 5 2 0,3-1 2 16,1 2 1-16,0 3-2 0,1-1 3 16,2 0-2-16,1-1 1 0,3 0 0 15,-2-2 0-15,4-3-2 0,0 1 0 16,-2-7 4-16,3 1-6 0,2-4 8 0,-2-4-1 15,4 0-2-15,-3-4-1 0,2-1 1 16,-2-5-1-16,2 0-3 0,-4-1 3 0,2-1 2 16,-6-3-2-16,2 1 0 0,-5 0 1 15,-2-2 2-15,-1 4-1 0,0-2-1 16,-3 2 4-16,-2-1-3 0,0 2 5 16,-2-1 1-16,0 3 3 0,0-1-2 0,-2 2 0 15,2 1-4-15,-2-1 2 0,0 1-1 16,2-1-1-16,-2 2-4 0,0 0-1 0,2 6-3 15,-2-7 2-15,2 7-5 0,0 0 2 16,0 0-3-16,0 0 1 0,12 13-6 0,-6-5-4 16,3 1 2-16,-1 1-1 15,3 1 2-15,0 1-2 0,1-1 3 0,-2 3 1 16,6 1-1-16,-6-2 3 0,3 2 1 16,-3-3 1-16,1 1 2 0,0 0 0 0,-1-1-3 15,2 0 4-15,0-3-1 0,2-2 1 16,1 3 0-16,2-4 3 0,2-3 0 15,3 1-5-15,0-4 6 0,6-1-1 0,1-5-2 16,-1-1-1-16,4-4 3 0,2-3 0 16,-5 1 0-16,1-5 1 0,-5-1 3 15,1 1-3-15,-8 2 3 0,0 1-1 0,-4-1 0 16,-3 2-3-16,-2-1-1 0,-7 6 4 16,0-3-6-16,-4 3 3 0,-4 2-1 15,-1 1-1-15,-2 0-1 0,1 0-1 0,2 5-1 16,6 1 3-16,-8 0-3 0,8 0 2 15,0 0 2-15,0 0-2 0,16 20-3 16,-3-10-5-16,4-1-6 0,2 3 0 16,2-1-4-16,0 1-5 0,1 1 9 0,-4-2 0 15,-1 1 2-15,-2-3-4 0,-2 3 5 16,-1-4 2-16,-2 3 4 0,-4-2 0 0,-2 1 4 16,-6 0 2-16,0-1 0 0,-4-2 2 15,-4 2 2-15,4-1 6 0,-2-4 3 16,2 2-1-16,-1 0-1 0,1-2-2 15,1 2-5-15,3-3 0 0,2-3 1 0,7 6-1 16,4-4 1-16,1-4 2 0,5 2-2 16,2-2-2-16,2 0 1 0,5-3 1 15,2-1-1-15,-2-1 3 0,6-5-3 0,3 0 2 16,-6-2 1-16,3-3-1 16,-2 1 0-16,-4-6 2 0,2 4 2 0,-4-1 6 15,-5 1 5-15,-5-1 1 0,0 4 2 0,-4 2-2 16,-4-1 1-16,-6 5-3 0,0 0 0 15,-4 0-9-15,0 7-1 0,-2-1 1 0,6 3-4 16,0 0 0-16,-24 11 1 0,18 0-2 16,-1 2-1-16,1-2 1 0,4 6 6 15,0 0-13-15,4 2-14 0,2 0-24 16,3 2-16-16,5-2-11 0,10 2-31 0,5 0-18 16,11 1-44-16,6-6-31 0,9-3-49 15,5-1-520-15,21 0 259 0,-6-7 171 16</inkml:trace>
  <inkml:trace contextRef="#ctx0" brushRef="#br0" timeOffset="107307.0735">12613 1308 16 0,'0'0'196'0,"0"0"-10"0,-15 8-18 15,11 0-18-15,2 0-12 0,4 5-16 0,2 0-10 16,2 4-14-16,5 0-6 0,1 3-10 15,6-4-9-15,-2 0-6 0,4-2-11 0,-2-1-2 16,0-2-6-16,-4-4-5 0,1-2-5 16,-5-4 0-16,2-5 3 0,-6-1-2 15,-4-5-3-15,-4-3-4 0,-4-2-2 16,-8-6 0-16,2-3-26 0,-5 0 13 16,0-1 15-16,0 1 4 0,5 2-6 0,0 3-1 15,6 1-4-15,6 2-2 0,6-1-3 0,10 2-1 16,9-2-6-16,5-1 1 0,12 1-2 15,2 0-1-15,24-5-3 0,4-3 3 16,-2-2-2-16,-1-2 4 0,-4-1-3 16,-4-3-1-16,-7-1 5 0,-13 4 19 15,-9 5 20-15,-6 0 14 0,-8 3 13 0,-5 2-2 16,-7 3-1-16,-1 2-8 0,-5 2-7 16,-5 3-7-16,-1 6-4 0,-5 4-1 0,11 0-7 15,-30 15 4-15,12 3 3 0,-4 6-2 16,-1 10 0-16,4 7-2 0,2 0-3 15,3 9-3-15,0 23-1 0,6 2-2 16,2 4-3-16,1 3-5 0,5 1-1 0,-2-1-1 16,2-11 1-16,-2-9-3 0,2-1-12 15,-4 19-1-15,-4-18-4 0,-1-9-1 0,-2-2-1 16,-3-7 2-16,-6-4-1 0,-3-6 1 16,-4-5 0-16,-2-9-1 0,-6-3 1 0,-3-10-3 15,-2-6 13-15,-2-7-2 0,1-2 6 16,-3-7 5-16,6-9-1 0,2-4-2 15,6-6-1-15,7-4-10 0,8-3 0 16,9 3-1-16,6-4-5 0,10 2-9 16,8-3-20-16,15-13-15 0,5 5-31 0,5 1-42 15,7 7-44-15,5 3-60 0,3 5-42 0,-1-2-787 16,4 10 355-16,-10 4 234 0</inkml:trace>
  <inkml:trace contextRef="#ctx0" brushRef="#br0" timeOffset="107939.1393">14711 1449 83 0,'8'-11'275'0,"-4"0"-16"0,-2 1-15 16,-4-1-16-16,-4-1-19 0,-4 1-20 0,-6-1-14 15,-7 1-13-15,-5 3-16 0,-8 1-17 16,3 6-9-16,-3 1-16 0,-4 2-9 15,1 4-12-15,3 6-8 0,0 1-9 16,5 2-5-16,3 2-9 0,2 1-6 0,8-1-5 16,3 2-8-16,6-5-15 0,5 0 4 15,6 0-4-15,7-3-1 0,4-1 0 0,3-6-3 16,8-1-1-16,5-6-2 0,7-3 1 16,8-7-4-16,1-7-1 0,19-7-3 15,-3-9 2-15,0-4-1 0,-1-4-2 16,-5-5-1-16,-3-2 2 0,-5-5 0 0,-7 0-1 15,-4-2 3-15,-4 3 2 0,-11 11 12 16,-5 7 6-16,-6 7 7 0,-2 5 2 16,0 3-5-16,-3 5-4 0,-3 1-3 0,-4 7-4 15,-3 5-3-15,-5 6 0 0,-2 5 0 16,-6 9-5-16,-3 5-3 0,0 7 3 16,0 10 1-16,1 4-1 0,6 4-3 0,4 2-3 15,1 2-1-15,7-7 5 0,4 1-1 16,3 0-4-16,1-5 1 0,4-1 0 15,0-2 0-15,4-5 0 0,-2-4-1 0,3-6 0 16,0-4-2-16,2-3 0 0,1-4-1 16,2-4-2-16,-3-3-2 0,0-6-3 15,2 0 1-15,-3-6 1 0,4 1-2 0,-6-2 3 16,4-1-3-16,-6 2 1 16,1 0 2-16,-3 2 1 0,1-1 0 0,-2 2 1 15,-3 3-2-15,2-1-4 0,-4 2-1 16,-4 2 4-16,12 8-2 0,-10-1 3 0,2 3 0 15,0 4 0-15,2 1 1 0,0 1 1 16,1 6 0-16,-1-1 0 0,3-1 0 16,-1 1-10-16,3-2-25 0,-5-3-33 0,2-1-29 15,-2-4-18-15,2 1-26 0,0-3-31 16,-2-6-56-16,-2-3-620 0,-4 0 288 16,4-16 191-16</inkml:trace>
  <inkml:trace contextRef="#ctx0" brushRef="#br0" timeOffset="108066.844">15140 1119 120 0,'-7'-6'141'0,"3"0"-15"16,0 4-17-16,0-2-11 0,4 4-16 15,0 0-19-15,0 0-20 0,-2 13-21 0,4-6-28 16,2 4-44-16,-2 1-205 0,6 2 87 16,-1-1 57-16</inkml:trace>
  <inkml:trace contextRef="#ctx0" brushRef="#br0" timeOffset="108854.1382">15360 1373 238 0,'11'0'231'0,"-11"0"-21"15,0 0-16-15,10 0-18 0,-10 0-19 16,5 2-18-16,-5-2-15 0,0 0-14 0,8 4-12 16,-4 2-6-16,0-1-7 0,0 3-15 15,3 6 1-15,0-2-10 0,-1 4-4 16,0 1-4-16,0-3-9 0,0 4-1 15,1-2-6-15,-2-1 0 0,-1-2-7 0,0 0-1 16,0-1-2-16,0-3 3 0,1-1 6 16,-3 0 6-16,2 0 8 0,0-5 0 15,2-1-6-15,-6-2-6 0,18-4-2 16,-8-1-5-16,2-1-3 0,2-4-2 0,-2 1-3 16,3-1-4-16,0 2 0 0,0 0-5 15,-1-2 0-15,2 4-2 0,-2-1-4 0,-1 1 1 16,-3 0-5-16,1 1-2 0,0 4-1 15,-1 1 4-15,-2 1-2 0,1 4 2 16,0-1-1-16,-3 4 0 0,2-1-1 16,-2 0-4-16,-1 2 6 0,1-1 1 0,-1-1-1 15,1-1-1-15,-2-1-1 0,0 0 2 16,0 1 6-16,1-2-3 0,1 0 5 0,0-4-4 16,-6 0-2-16,18-2 4 0,-6-2-3 15,2-1-2-15,2-1 1 0,1 0 0 16,-1-1-2-16,2 0 0 0,-4-1-4 15,2 2-5-15,-2 0 1 0,-2 2 0 0,1 3-1 16,-2-2 2-16,2 3-4 0,-3 3 5 16,2 2 2-16,4 1 1 0,-2 2 1 0,6 2-3 15,-1 2 1-15,-1-1 2 0,2 1-1 16,1-1 2-16,2 1 3 0,0-3 2 16,3-1-1-16,2-1 1 0,1-1 0 15,1-2 5-15,0-2 0 0,-1-2 1 16,1 0 4-16,-3-4 0 0,0-1 4 0,1-1 4 15,-5-2 3-15,-1-2 6 0,-4 1-5 0,2-3 8 16,-8 1-4-16,1-2-5 0,-5 0-3 16,-1-2-5-16,-3-1 2 0,-2 1 2 15,-2 1-10-15,0 0 3 0,-2 4-6 16,0-2-1-16,-2 5-4 0,-1-1-1 0,-1 2-4 16,2 2 1-16,-5 4-3 0,9 0 4 15,-16 12-3-15,10-3 2 0,-4 3 1 16,4 2-1-16,0 4-2 0,2 1 4 0,4 3 6 15,0-1-9-15,4 5 3 0,2-1 1 16,2-5-1-16,6 3 1 0,0 3 1 16,1-7 0-16,2-1 0 0,2 0 0 0,3-5 0 15,-2-1 3-15,4-3-6 0,-1-2 0 16,1 1-13-16,-6-2-8 0,4-2-13 0,-6-3-18 16,1 1-39-16,-6-2-51 0,0-2-52 15,-1 1-45-15,-2-3-50 0,-4 0-650 16,-1-2 317-16,-3-1 210 0</inkml:trace>
  <inkml:trace contextRef="#ctx0" brushRef="#br0" timeOffset="110169.7208">16916 1396 94 0,'4'-8'162'0,"-2"3"-15"0,3-1-17 15,-3 2-10-15,-2 4-16 0,4-6-8 0,2 5 1 16,-6 1-8-16,12 5-10 0,-2 3 3 16,-2 0-5-16,2 3-11 0,1 3-1 0,-3 1-8 15,3 2-5-15,-2 3-4 0,-3 4-2 16,0-1-7-16,0-2-3 0,-2-1-2 16,-2-1-2-16,1 1-3 0,0-3-3 0,-1-2-3 15,2-2 11-15,-2-1 13 0,0-3 13 16,0 1 18-16,-2-1 7 0,2-3-1 15,0-3-9-15,-2-3-7 0,0 0-7 0,10-14-10 16,-1 6-4-16,0-6-5 0,3-1-4 16,1 0-6-16,2-4-4 0,0 4-6 15,-1 0-4-15,4-1 2 0,-8 6-8 0,3-2-8 16,-3 0-2-16,1 5-7 0,-2 2 0 16,1 2 0-16,-2 3 0 0,2 3-2 15,0 8 7-15,0-3-2 0,-2 6 0 16,3-1 1-16,-3 4-2 0,1 3-2 0,2-3-1 15,-1 0 1-15,0 0 0 0,2-2 0 16,-2-2-2-16,2-1 4 0,3-3-3 16,2 1 4-16,4-6 1 0,3-2-3 0,4-4 3 15,1-4 0-15,5-2-2 0,4-3 2 16,4-6-1-16,-1-2 0 0,-1-2 0 0,-3 0 0 16,-7 2 2-16,-2 0-2 15,-7 1 2-15,-6 4-1 0,0 1 2 0,-7-1-2 16,-2 3-3-16,-6-1 2 0,-4 4-2 15,-4 4 0-15,0 1 1 0,-3 3-3 0,2 0 0 16,9 0-1-16,-17 7 0 0,11 1-1 16,2 1 3-16,4 5 1 0,4 2-2 0,2 2 1 15,5 5-3-15,1-2-1 0,8 5-4 16,-2-1-2-16,2 2-3 0,1-3-2 16,-6-2-3-16,-2-3 0 0,-1 0 6 15,0-4 0-15,-4 0 3 0,-4 1 2 0,-4-3 2 16,-4 0 3-16,-4 0 1 0,-2-1 3 15,0-3-2-15,-5 1-9 0,2-4-16 16,0 1-27-16,3-4-11 0,4-3-37 0,6 0-36 16,0 0-9-16,0-10-20 0,8 0-378 15,9-3 186-15,2-4 123 0</inkml:trace>
  <inkml:trace contextRef="#ctx0" brushRef="#br0" timeOffset="110879.7457">18183 1628 477 0,'22'-16'13'0,"-7"2"24"15,-3 4 11-15,-3 3 20 0,0-1 13 16,-1 2 4-16,-4 3 4 0,0-1-5 0,2 1-11 15,-4-2-10-15,-2 5-6 0,0 0-5 16,0 0-3-16,12 12-7 0,-10-3 0 16,0 1-4-16,0 1-3 0,2 3-5 0,2 1-6 15,-2 0 0-15,3 0-2 0,1 1-1 16,1-3-4-16,2-1 2 0,1-1-5 16,0-2-1-16,2-2-2 0,2-1 0 0,2-1-2 15,-2-5-1-15,3-2 2 16,-1-2-6-16,2-2 4 0,-2-1-2 0,0-1 1 15,1-3 3-15,-1-1-6 0,-2 0 1 0,-3 5 2 16,0-3 0-16,-3 5 2 0,-1-1 3 16,-1 0-2-16,-1 0-3 0,-1 4-5 15,0 1-3-15,-6 1 4 0,11 3-3 0,-7 3 5 16,0 4-6-16,4-1 5 0,0 3-2 16,0-2-2-16,0 4-2 0,2-3 11 15,4 1-8-15,-2-2 0 0,1-1 3 16,1-1-2-16,2 0-2 0,-2-3 2 0,1-2-2 15,-2-3 2-15,-1 0 0 0,-1-5 0 16,-3-1 0-16,-1-2 1 0,-3-3-3 0,-4 3-6 16,-4-9 3-16,-5 4-3 0,-1-2 3 15,-5-2-3-15,3 2 6 0,-2 3 2 16,4 1-1-16,2 0-3 0,-3 1-2 16,6 3-6-16,-1-1-4 0,6 2 2 0,0 0-1 15,6 1 3-15,4 1 3 0,2 0-4 16,2 3 3-16,6-4-1 0,-3 4-1 15,2-2 2-15,-2 1 6 0,1 4-3 0,2-2-3 16,-3 0 2-16,-3 3 2 0,2 0-1 16,-2 1 2-16,0 2-2 0,0 0-1 15,-2 1 4-15,-1 3 2 0,0 3 1 0,-3-1-4 16,3 3 3-16,-5 0 0 0,2 0 2 16,1-1-5-16,-2 0 4 0,-1 0-1 0,-2-5 0 15,0 2 4-15,2-4 4 0,-2 0 3 16,1 1 10-16,1-4-2 0,1 0 0 15,1-7-1-15,-8 3 1 0,23-7-4 16,-8 1-2-16,0-3-2 0,1-1 1 0,4-2-4 16,-1 1 1-16,-2 2-2 0,2-2 0 15,0 3-2-15,-2 0 0 0,0 4-5 0,0 2 4 16,0 2-1-16,-1 2-4 0,4 4 6 16,-2 4-2-16,4 0 0 0,-5 2-1 15,2 4 2-15,-2-1-5 0,-1 3-17 0,0-5-21 16,0 2-22-16,-1 0-37 0,-4-4-28 15,0-1-387-15,-1-4 174 0,-4-2 115 16</inkml:trace>
  <inkml:trace contextRef="#ctx0" brushRef="#br0" timeOffset="111023.481">18745 1086 135 0,'-17'-10'175'0,"6"4"-22"15,7 2-16-15,4 2-19 0,0 2-23 0,0 0-44 16,42 13-50-16,-10-1-39 0,4 0-244 16,7 6 96-16,1-2 63 0</inkml:trace>
  <inkml:trace contextRef="#ctx0" brushRef="#br0" timeOffset="111752.7237">19968 1627 39 0,'0'0'219'0,"-10"-8"-21"0,1 6-17 0,-2 0-17 15,-1 0-18-15,-6 1-17 0,0 2-15 16,-4 3-6-16,-5 2-13 0,3 1-12 16,0 5-5-16,2-1-10 0,1 5-9 0,2-3-5 15,0 1-7-15,5 0-7 0,2-3-4 16,4 3-7-16,2-3-8 0,4 1-5 15,2-4 1-15,2-1-6 0,6-1-2 0,2 0-6 16,2-4 0-16,0-2 1 0,1 1-2 16,0-1-2-16,-1 0 0 0,-1 0 0 15,-1 0 0-15,3 0 0 0,-4 0-2 0,1 0-2 16,-2 4 3-16,1 0-4 0,-2 2 0 16,1 1 7-16,2 5-3 0,-1-3-4 15,1 3 7-15,3 1 0 0,2 1-3 0,4-3 2 16,0 0-6-16,2 0 9 15,3-3 1-15,1-2 0 0,2-2 5 0,5-4-1 16,0-4 6-16,4-5 6 0,2-3 7 16,2-7 2-16,0-4-1 0,13-15 4 0,-4-4-3 15,-3-5-3-15,-3-5-3 0,-3-5-1 16,0-3-5-16,-8-3 2 0,-2 3 8 16,-9 11 14-16,-7 8 8 0,0 4 4 15,-6 4 2-15,-2 7-4 0,3 1 2 0,-5 2-5 16,0 6-9-16,-2 0-5 0,-2 5-7 15,-2 6 1-15,-2 3-8 0,4 3 0 0,0 0-2 16,-21 21 0-16,13-2-2 0,2 5-3 16,0 7 1-16,2 3-1 0,4 6-6 15,2 3-3-15,2 0-5 0,4 6-5 0,0-2-6 16,2-2-2-16,1-9-2 0,0-1 1 16,-1-5-3-16,1-5 0 0,3-4 2 15,0-4-2-15,2-3 3 0,-1-6 0 16,2-2 3-16,0-1 0 0,2-5-2 0,-2-3 1 15,-1 0 4-15,2-3 1 0,1-1 0 16,-5-2 2-16,4 4-3 0,-4-4 3 16,-2 4-1-16,2 2 0 0,-4-2-2 0,1 2 0 15,-5 0 0-15,3 2-2 0,-1 5 3 16,1 1 1-16,-1 4 2 0,0-1 2 16,4 4 0-16,0 1 0 0,0 1-4 0,1 2 4 15,-2-3-13-15,2-2-25 0,-1 0-19 16,-2 1-21-16,4-3-30 0,-2-3-31 15,1-2-43-15,-2-4-499 0,-3-4 232 0,0-2 154 16</inkml:trace>
  <inkml:trace contextRef="#ctx0" brushRef="#br0" timeOffset="111898.4283">21041 1348 77 0,'-28'-22'170'0,"4"1"4"16,2 5-5-16,1 3-4 0,7 4-11 15,-2 0-14-15,4 2-15 0,-1 0-12 16,4 1-14-16,-1 1-12 0,1 0-17 0,3 4-28 15,-2-2-29-15,8 3-34 0,0 0-41 16,0 0-31-16,-13 4-33 0,13-4-315 16,0 0 150-16,0 0 99 0</inkml:trace>
  <inkml:trace contextRef="#ctx0" brushRef="#br0" timeOffset="112425.5331">21257 874 117 0,'4'-5'157'0,"-2"0"-21"0,3 4-12 16,-5 1-14-16,0 0-2 0,4 11 3 15,-4 1 1-15,-2 4-6 0,2 3-8 0,0 5-2 16,-2 4-4-16,2 2-7 0,0 5-6 16,0 4-8-16,2 4-7 0,0 1-4 15,0 1-6-15,4-3-6 0,-1 2-9 16,1-4 0-16,1-2-7 0,-1-3-11 0,2-3-5 15,2-2-5-15,0-6-7 0,0-4-6 16,2-1 1-16,-1-6-3 0,0-1 4 16,1 0-7-16,1-3 4 0,-3-3 1 0,4 1-2 15,-6-1 2-15,0-1-4 0,0 0 2 16,-1-1-1-16,0-1-2 0,-1 1 1 16,-2 2-1-16,0-3-3 0,3 5 7 0,-3 0-1 15,2-1-1-15,-2 1 5 0,5 3-6 16,0-1 2-16,-1 1 1 0,2-1 0 15,4-3 1-15,0 1 4 0,3 0 0 16,2-5-4-16,0 0 0 0,3-3-2 0,-2-3 3 16,2 0-11-16,-3-1 10 0,-1 0 4 15,2-2-2-15,-4 3 4 0,-3-2 12 16,0 2 5-16,0 0 2 0,-5 2-4 0,0 0 0 16,1 1 0-16,-2 2 2 0,-3 4 7 15,-2 5 3-15,0 2 5 0,0 2-3 16,-2 4 3-16,0 0-1 0,0 2-8 0,2 2 3 15,-4 0-1-15,2 2-3 0,-2 3-3 16,0 0-1-16,0-1-3 0,0-4-12 16,-2 2-21-16,2-6-27 0,-1 2-37 0,3-4-36 15,0 0-49-15,-2-5-513 0,4-4 230 16,1 1 151-16</inkml:trace>
  <inkml:trace contextRef="#ctx0" brushRef="#br0" timeOffset="112573.4246">21767 1630 1923 0,'-13'-18'48'0,"7"6"-3"0,0 0 9 0,2 3 3 16,2 3-9-16,0-1-11 0,4-1-12 15,4 2-6-15,6-1-25 0,4 1-27 0,0-1-41 16,1 1-46-16,3 0-68 0,-6 0-436 16,-2 0 212-16,-2-1 140 0</inkml:trace>
  <inkml:trace contextRef="#ctx0" brushRef="#br0" timeOffset="113118.5312">13510 2282 178 0,'15'4'208'16,"0"-7"-4"-16,6 3-2 0,10-1-3 15,14 1-3-15,15 0-5 0,31-2-4 0,14-1-6 16,39 3-5-16,15 0-5 0,10 0-12 16,7-1-3-16,10 2-10 0,6 5 2 0,54 5 8 15,5-4-3-15,-2-1-13 0,1 1-10 16,-47-1-16-16,49 3-12 0,-51 0-11 15,40 4-6-15,-50-4-10 0,-7 2-6 0,-10-1-5 16,-10 0-9-16,-13-1-3 0,-14 3-1 16,-31-7-12-16,-8-1 0 0,-11 2-5 15,-20-5-3-15,-12 2-4 0,-9-2 0 0,-1 3-2 16,-5-2-2-16,2 0-4 0,-7 0-9 16,1-2-23-16,-2 2-23 0,-3-2-30 15,1 2-35-15,0-4-44 0,-3 2-55 0,1 0-61 16,-6 0-50-16,-2 2-771 0,0-2 368 15,-5-2 243-15</inkml:trace>
</inkml:ink>
</file>

<file path=ppt/ink/ink1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07:07.845"/>
    </inkml:context>
    <inkml:brush xml:id="br0">
      <inkml:brushProperty name="width" value="0.05292" units="cm"/>
      <inkml:brushProperty name="height" value="0.05292" units="cm"/>
      <inkml:brushProperty name="color" value="#FF0000"/>
    </inkml:brush>
  </inkml:definitions>
  <inkml:trace contextRef="#ctx0" brushRef="#br0">3035 1994 42 0,'-15'2'77'16,"-5"0"-4"-16,0 4-2 0,-6 2-1 16,-5 3-1-16,-9 8-7 0,-3 2-1 0,-17 12-3 15,1 9 2-15,-2 1-10 0,-1 8 4 16,-9 13 5-16,3 4 0 0,1-1-3 15,3 4 3-15,15-7-2 0,2-2 1 16,5 5-1-16,6-2-1 0,5 2-1 0,7-5 5 16,10-6-1-16,5-7 0 0,9-3-6 15,7 3-1-15,5 1 2 0,16 13-1 16,5-2-5-16,7-8-6 0,7 0 0 16,3-6-6-16,8-6 0 0,3 0-5 0,8-7 19 15,4-6-4-15,5-4-5 0,7-8-5 16,4-6-3-16,0-8-1 0,4-4-4 0,0-6-1 15,0-6-2-15,-2-7-2 0,-4-1-2 16,-7-9-2-16,-1-3 2 0,-5-6 1 16,-6-8 1-16,-8-5-1 0,5-17-6 15,-19 7-1-15,-6-5 0 0,-5-7-2 0,-11-3-3 16,-4-5-3-16,-12 2 0 0,-6-1-3 16,-8 0 0-16,-10-2-5 0,-8 2-1 0,-19-11 0 15,-7 5-3-15,-16 6-2 0,-6 6 0 16,-8 9 2-16,-5 9-3 0,-4 6-1 15,13 16 1-15,-5 2 0 0,1 9-1 16,2 4-3-16,1 4 0 0,12 9-4 0,12 2-4 16,4 6-10-16,2 2-5 0,1 4-7 15,4 2-10-15,-1 1-17 0,1 7-6 0,9-2-20 16,3 4-22-16,2 1-20 16,5 2-17-16,3 1-360 0,8-2 175 0,2-1 115 15</inkml:trace>
</inkml:ink>
</file>

<file path=ppt/ink/ink1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2T06:07:27.213"/>
    </inkml:context>
    <inkml:brush xml:id="br0">
      <inkml:brushProperty name="width" value="0.05292" units="cm"/>
      <inkml:brushProperty name="height" value="0.05292" units="cm"/>
      <inkml:brushProperty name="color" value="#FF0000"/>
    </inkml:brush>
  </inkml:definitions>
  <inkml:trace contextRef="#ctx0" brushRef="#br0">8599 1301 4 0,'-8'-6'113'0,"0"0"3"0,-1 0-12 0,3 0-9 16,-3 0 0-16,3 2-9 0,-3 0-9 15,3-1-7-15,2 2 1 0,-2 1-8 16,6 2-17-16,-11-2-12 0,11 2 1 0,-11 7 3 16,3 6-8-16,0 11 12 0,-6 11 5 15,-4 12-3-15,-8 20-10 0,1 8 6 16,-3-2-4-16,1 4-1 0,-1-1-3 0,2 0-1 15,0-2-8-15,0-2 3 0,3-3-3 16,1-3-1-16,0-2-2 0,2-15 0 0,5-7-4 16,3-8-1-16,-1-1-1 0,2-3 0 15,1-7 1-15,4-2-4 0,-3-6-5 16,0-1-27-16,3-9-15 0,0-3-14 16,6-2-13-16,-11-13-17 0,7-2-6 0,0-10-13 15,2-5-3-15,4-13-275 0,-2-12 129 16,6-23 84-16</inkml:trace>
  <inkml:trace contextRef="#ctx0" brushRef="#br0" timeOffset="219.4507">8221 1335 184 0,'16'-39'4'0,"-1"12"7"0,0 6 5 15,-2 3 2-15,-1 5 5 0,0 2 3 0,2 3 4 16,1 4 8-16,2 4 8 0,6 8 6 16,1 3 2-16,0 9 6 0,6 10 4 15,11 21-3-15,-5 10 1 0,-1 4-4 16,-3 8-3-16,0-1-8 0,-2-2 3 0,-1 2-16 15,-1-1 5-15,-3 0 5 0,-1-7-2 16,-2 1-14-16,-2-11 3 0,-8-10-1 0,4 1-7 16,-6-11 4-16,0 3-6 15,-1-3-12-15,-3-7-22 0,1-5-14 0,1-1-12 16,-3-2-9-16,-1-3-31 0,-2-4-289 16,-2-5 125-16,0-4 83 0</inkml:trace>
  <inkml:trace contextRef="#ctx0" brushRef="#br0" timeOffset="405.8043">8381 2102 29 0,'34'-22'81'0,"9"1"-12"0,1-2-4 16,22-6-12-16,6-3-3 0,2 2-14 0,2-1-18 15,-2 2-30-15,-2-1-121 0,-3 5 45 16,2 3 30-16</inkml:trace>
  <inkml:trace contextRef="#ctx0" brushRef="#br0" timeOffset="1156.6815">10574 1527 13 0,'0'35'111'15,"2"-3"-3"-15,-2-1-3 0,2-1-23 16,-2-2-3-16,3 3-7 0,-1 0-3 15,-2-1-9-15,2 1-1 0,2-1-9 0,-2 1-1 16,0-3-10-16,0-2-5 0,1-3-3 16,-3-3 4-16,2-1-9 0,0-4-5 0,-2-1-4 15,0-3-16-15,0-6-12 0,-2-3-9 16,2-2-5-16,0 0-5 0,-13-17 4 16,7 0 0-16,-1-8 1 0,-3-7-2 15,0-12 4-15,-4-3 0 0,4-3 1 16,-2-3 7-16,0 2 6 0,6 1 4 0,-2 0 4 15,6 8 3-15,2 3 1 0,2 0-1 16,4 1 0-16,2 4 2 0,4 1-2 16,4 3 3-16,4 2-2 0,2 0-1 0,4 6 2 15,3 1-2-15,1 4 0 0,-2 2 0 16,3 3-2-16,-5 6 1 0,-1 3-3 16,-4 3 7-16,0 1-4 0,-3 5 4 0,-4 2 0 15,-1 5-3-15,-2 0 5 0,-7 4-2 16,-2 5-3-16,-4 0 5 0,-4 5 0 15,-3-2-3-15,-4 1 6 0,-1 1 1 0,-4 0 7 16,4-2-1-16,-3-4 3 0,4-2 2 16,0-3 2-16,3-2-4 0,2 0-2 15,-2 0-6-15,4-6 6 0,2 0-7 16,2 2-1-16,2-3 8 0,6-1-3 0,3-2 0 16,6 0 4-16,4-1-5 0,4-1-3 15,0-2 2-15,7 2-4 0,2 0 7 16,-1 1-12-16,1 2 4 0,-2-1-5 15,6 3 1-15,-3 2 1 0,-1 3 9 0,0 1-10 16,-4 3 2-16,-3 0-2 0,-5 1 4 0,-8 5 2 16,1-1 2-16,-9 1-1 0,-6 2 8 15,-5 0-3-15,-3 5 5 0,-5-3 8 16,-10 6 4-16,-5-1-7 0,-6-4 5 16,-5 0 1-16,-3-5 5 0,-1-4-1 0,-1-5 4 15,6-4-7-15,0-3-3 0,4-4-6 16,4-2-13-16,0-4-29 0,5-1-22 15,-1-3-42-15,6-4-43 0,2-3-366 16,5-2 166-16,7-2 111 0</inkml:trace>
  <inkml:trace contextRef="#ctx0" brushRef="#br0" timeOffset="2624.3487">14035 1364 71 0,'-13'39'104'15,"1"2"-8"-15,2-3-2 0,-2 0-11 16,2 8-6-16,0-3-12 0,1-3 0 16,0-1-6-16,1-3-4 0,1-2-4 15,1-5-4-15,0-4-6 0,2-3 5 0,0-5 30 16,0-4-8-16,-1-7-8 0,0-5-6 15,5-1-3-15,-4-16-11 0,2-3-3 16,0-5-3-16,2-9-7 0,0-7-3 0,4-11-1 16,-2-4-5-16,5-1-6 0,2 0-7 15,3-14 0-15,3 11-1 0,0 11-2 16,2 0-2-16,1 5-1 0,4 5 2 0,1 4-6 16,3 4 14-16,-3 6-12 0,0 5-2 15,1 7 2-15,-1 7-1 0,-2 3-2 16,0 4 7-16,3 8 1 0,1 5-6 0,0 8 4 15,0 7 3-15,1 9-1 0,-3 4 0 16,5 19 0-16,-2 0 2 0,-4 3 1 16,-2 0-1-16,-4-12 4 0,-3-5-7 0,0-3-9 15,-2 0-12-15,-1-8-20 0,-2 0-12 16,1-5-20-16,-2-4-18 0,-1-3-25 16,-4-4-263-16,-2-3 129 0,-2-5 84 15</inkml:trace>
  <inkml:trace contextRef="#ctx0" brushRef="#br0" timeOffset="2769.9597">14063 1588 94 0,'38'-17'85'0,"4"0"-5"0,3 2-8 16,5-3-31-16,21-2-30 0,2-1-33 0,1-2-101 15,-1 2 42-15,-2 2 27 0</inkml:trace>
  <inkml:trace contextRef="#ctx0" brushRef="#br0" timeOffset="3186.9156">15244 1538 62 0,'-2'39'118'16,"2"-3"-13"-16,-2-3-9 0,2-3-8 0,0-4-10 16,0 2-12-16,0-6 4 0,0-1-5 15,0-2-3-15,0-2 6 0,0-1 14 16,0-5 18-16,0-1-2 0,-2-7-8 16,2-3-10-16,0 0-9 0,-4-16-6 0,4-4-8 15,0-1-6-15,-3-9-6 0,3-11-4 16,0 0-3-16,0-5-6 0,0-1-5 0,5-4-2 15,-1 1-2-15,0 6-3 16,4 4-4-16,1 2-1 0,3 1-2 0,1 4-3 16,2 2-2-16,1 2-2 0,2 6-5 15,-4 4 1-15,4 4-2 0,1 4 2 0,-1 5-1 16,2 2 1-16,-2 6 0 0,4 4-1 16,-3 7-3-16,0 2 6 0,4 10 2 15,-1 3-1-15,-2 7 1 0,-3 4-4 16,3 0 1-16,-6 1 2 0,-4-4 1 0,4 0-1 15,-4-1-1-15,-4-1-16 0,3-2-8 16,-3-5-16-16,1 2-24 0,-1-7-26 16,1 0-22-16,-3-4-27 0,0-2-372 0,2-5 173 15,-4-6 113-15</inkml:trace>
  <inkml:trace contextRef="#ctx0" brushRef="#br0" timeOffset="3792.3756">16076 1360 12 0,'-2'32'95'15,"-3"-1"-10"-15,3-3-8 0,0-2-9 16,-3-2-3-16,3-1-10 0,0-2-4 0,0 0-4 15,0-4 3-15,0 0-10 0,2-2-3 16,-2-3 10-16,2-3 7 0,-2-5-4 16,0-2-9-16,2-2-6 0,0 0-3 0,-6-25-8 15,4 8-2-15,2-6-4 0,-2-6-1 16,2-3 1-16,0-1-2 0,0-4 4 16,2 0-4-16,2 1-2 0,2 1-1 15,2 2 0-15,3-1-6 0,2 7 2 16,-1 0-1-16,3 4-7 0,-2 2 11 0,2 2-10 15,1 4 2-15,2 0-5 0,-4 4-2 0,-1 0 1 16,2 5 2-16,0 4 1 16,-5-1 0-16,-2 6 1 0,2-1-4 0,-4 4 3 15,-2 5 9-15,-2-3-5 0,-2 6-4 16,0 2 1-16,-4-3 2 0,0 4 0 0,-2-2 0 16,0 0-4-16,0 1 3 0,-2-3 0 15,2 0 1-15,0-2 1 0,-1 2-1 16,3-2 0-16,-1-4-6 0,1 0 1 15,2 2 0-15,2-1-1 0,0-3 0 16,4 1 1-16,3 2 4 0,4-2-1 0,1-2-6 16,0 2 10-16,6 2-3 0,-1-1-8 15,2 1 1-15,2 3 4 0,-3 1 2 0,2 1 2 16,-3 2 1-16,0 1 5 0,-2 1 0 16,-3 2 5-16,-4 0 4 0,0 1 10 15,-6-3 0-15,-4 4 1 0,-6 1-1 0,-2 1-3 16,-7 3 1-16,-4-1-2 0,-6-2-19 15,-5 2-18-15,-6-2-24 0,-1-2-33 16,-5-2-32-16,-1-4-330 0,7-2 147 16,-8-1 97-16</inkml:trace>
  <inkml:trace contextRef="#ctx0" brushRef="#br0" timeOffset="4090.5894">14198 2520 129 0,'40'-6'143'0,"39"-6"-11"16,14-2-8-16,32-7-13 0,6-2-13 15,5 0-6-15,7 0-6 0,3 1 0 0,3 0-5 16,3 6-7-16,-1-8 0 0,-8 4-9 15,-5 0 0-15,-9 1-8 0,-30 6-5 16,-8-1-2-16,-6 3-8 0,-22 3-1 0,-13 1-4 16,-11 1 0-16,-7 2 1 0,-4 0-6 15,-5 1-23-15,-4-1-47 0,-6 2-29 16,-3-2-43-16,-6 0-414 0,-4 4 178 0,-14-7 118 16</inkml:trace>
  <inkml:trace contextRef="#ctx0" brushRef="#br0" timeOffset="4676.7886">8034 3105 77 0,'26'-10'87'0,"-8"3"-8"15,8 1 2-15,10-3-10 0,11-5-8 16,3 3-2-16,5 0-8 0,1-3-2 16,20-2-9-16,-14 3 3 0,-10 4-7 15,-1 0-3-15,-9 2 0 0,1-2-12 0,-7 1 1 16,-7 4 0-16,-1 0-7 0,-7-1-6 15,0 1-11-15,-2 1-10 0,-2 0-12 16,-2 1-25-16,0-2-25 0,0 2-189 0,-1 2 89 16,4-2 58-16</inkml:trace>
  <inkml:trace contextRef="#ctx0" brushRef="#br0" timeOffset="4954.6765">10962 2771 27 0,'0'0'155'0,"0"0"-15"0,0 0-5 15,6 8-18-15,0-8-16 0,-6 0-1 0,24-6-12 16,-5 3-6-16,7-4-11 0,7-4-1 15,7 0-5-15,4-3-8 0,3 1-6 0,-1 0-2 16,-5 1-6-16,-3 3-7 0,-4-1-15 16,-4 3-18-16,-5 1-23 0,-1 1-27 15,-8 1-28-15,-3 0-44 0,-4 4-272 16,-5-2 132-16,-4 2 89 0</inkml:trace>
  <inkml:trace contextRef="#ctx0" brushRef="#br0" timeOffset="5719.121">8746 3970 18 0,'-22'39'112'16,"8"0"-11"-16,-2-1-1 0,6 0-12 15,-2 5 4-15,3 4-6 0,5-8 0 16,2 3-13-16,4-3-4 0,6-2-4 16,3-1-13-16,3-5 8 0,8-2-2 0,1-4 5 15,9 0 4-15,2-10-9 0,4-5 0 0,2-4-11 16,5-6 3-16,1-6-6 0,5-7 2 16,-2-3-6-16,9-13-6 0,0-5-3 15,-11-6-3-15,-9 3-2 0,-11 2-4 16,-3-4 0-16,-10-3-8 0,-6 4 1 15,-3-2-3-15,-10 2-3 0,-9-4-6 0,-10 2-2 16,-16-5-4-16,-13 4 1 0,-8 9-6 0,-9 5-3 16,-3 8-9-16,-4 4 2 0,13 8-6 15,9 2-11-15,7 5-21 0,5 3-24 16,5 4-28-16,4 1-28 0,7 1-289 16,5 3 144-16,8-3 96 0</inkml:trace>
  <inkml:trace contextRef="#ctx0" brushRef="#br0" timeOffset="6146.648">11192 3856 40 0,'-4'7'98'0,"-2"7"-4"0,2-1-13 0,-2 6-4 15,3 0-2-15,1 1-16 0,2 8 1 16,0 0-12-16,5-1 7 0,-1 1-12 0,2 1-2 16,4 1-2-16,7-3-4 0,3-2-8 15,2-3 7-15,8-3 5 0,0-5-7 16,3-7 0-16,1-3 0 0,3-4 1 0,1-5-3 15,2-5-2-15,3-7 5 0,-1-3-4 16,-6-4-6-16,-5-7-2 0,-3 1 0 16,-7-4 0-16,-8 1-6 0,-5 2 1 0,-6 0-5 15,-6 0 3-15,-6-1-4 0,-8 5-3 16,-4 3 5-16,-12-1-9 0,-7 4 6 0,-3 6-2 16,-3 2-4-16,-1 2 9 15,1 7-12-15,5 3 4 0,-1 2-6 0,5 3-24 16,6 2-27-16,1 6-25 0,5-3-37 15,5 3-269-15,4 1 130 0,7-2 87 0</inkml:trace>
  <inkml:trace contextRef="#ctx0" brushRef="#br0" timeOffset="6760.9046">15083 3657 61 0,'-13'29'115'16,"5"-1"-4"-16,-1-1-11 0,5-2-6 0,-3 1-8 0,5 1-8 16,2 2-1-16,2-3-8 15,1 3-1-15,3 0-7 0,5 2-6 0,4-5-1 16,1 1 2-16,6-5 3 0,5-4 5 16,3-3-7-16,2-8 1 0,6-1-1 15,0-8 0-15,7-3-6 0,5-9 4 0,-1-5-2 16,14-11-11-16,-5-5 6 0,-6-3-2 15,-13 2-4-15,-10 2-2 0,-6-3-2 16,-8 6-3-16,-5-2-3 0,-10 2-6 16,-4 3-2-16,-8-5-3 0,-9 5-3 0,-9-1-1 15,-2 3-4-15,-6 2 0 0,-3 5-3 16,-1 5-5-16,2 2-5 0,-2 4-22 0,0 0-21 16,0 7-32-16,3 1-41 0,-3 1-35 15,0 3-414-15,3 3 193 0,3 1 126 16</inkml:trace>
  <inkml:trace contextRef="#ctx0" brushRef="#br0" timeOffset="7585.6252">9044 5625 72 0,'6'36'83'0,"3"-3"-5"0,4-7-6 16,1 1-3-16,6-4-6 0,2-1 2 16,6-3 0-16,4-1-5 0,3-5 4 15,4-2-3-15,1-7-3 0,-4-4-5 16,7-3-8-16,-3-4-4 0,4-9 0 0,-1-4-6 16,-3-5 6-16,-6-1 3 0,-7-8-6 15,-1-2-8-15,-8-2-4 0,-5-4 2 16,-8 4-7-16,-5 4-2 0,-5-2 1 0,-5-1-9 15,-11 1 2-15,-5 4-4 0,-8 5 2 16,-6 4 0-16,-5 6-5 0,-3 4-3 16,3 5 4-16,3 4-8 0,-1 2-18 0,10 2-19 15,3 4-17-15,7 2-22 0,4 1-22 16,9 3-267-16,5-1 125 0,8 0 82 16</inkml:trace>
  <inkml:trace contextRef="#ctx0" brushRef="#br0" timeOffset="7845.7651">11895 4901 83 0,'2'8'139'0,"2"1"-1"0,-1 7-14 0,1 3-4 15,2 9-11-15,0 8-6 0,1 4-12 16,4 8-6-16,-1 1-11 0,0 6-4 16,8 11-6-16,-4-7-9 0,-1-9-2 15,0-3-9-15,-2-1-21 0,1 0-24 0,-2-9-27 16,2-2-45-16,-2-2-49 0,0-5-270 16,1-6 133-16,0-2 89 0</inkml:trace>
  <inkml:trace contextRef="#ctx0" brushRef="#br0" timeOffset="8331.1193">15286 4928 23 0,'-4'13'98'16,"0"5"-8"-16,-1 4 9 0,3 7-18 15,-2 2 3-15,2 6-17 0,0 2-1 16,2 3-2-16,4 0-10 0,-2-1-3 0,4 1-3 16,5 4 2-16,0-10-7 0,3-1-1 15,6-5 1-15,3-5 0 0,4-4 2 16,5-8 0-16,2-4-4 0,2-6-1 16,4-7-3-16,7-8-3 0,-3-7 2 15,13-13-4-15,-8-6 1 0,-4-6-2 0,-18 0 1 16,-8 4-1-16,-6-1-2 0,-9-1-2 0,-8 4-2 15,-7 3-9-15,-8-7 2 0,-10 6-3 16,-5 2 2-16,-15-6 0 0,-7 9-5 16,6 8-5-16,1 8-12 0,-4 5-22 15,1 3-23-15,3 5-30 0,-9 4-35 16,-1 3-358-16,3 3 161 0,-19 9 106 0</inkml:trace>
  <inkml:trace contextRef="#ctx0" brushRef="#br0" timeOffset="8939.5214">10208 6789 55 0,'-4'-5'148'0,"4"5"-26"0,-4-5-9 15,4 5-11-15,0 0-17 0,0 0 15 0,-5 19 6 16,5-4 0-16,0 7 4 0,0 4-5 16,0 3-7-16,-2 3 1 0,2 9-7 15,0-1-5-15,0 1-10 0,0 3-2 0,2 0-8 16,0 8-7-16,3-3-6 0,-1 4-3 15,1-1-6-15,-3-2-6 0,2-9-13 0,0 2-24 16,2-4-20-16,0-3-28 0,3 0-27 16,0-3-37-16,5-6-36 0,-1-9-409 15,4-1 189-15,4-13 124 0</inkml:trace>
  <inkml:trace contextRef="#ctx0" brushRef="#br0" timeOffset="9356.5309">12461 6869 23 0,'-24'13'157'0,"13"-3"-1"0,3 4-8 16,0 1-10-16,-1 6-12 0,-2 0-11 15,7 1-7-15,0 3-7 0,2 0-11 16,4 1-5-16,2 3-6 0,2-2-9 0,5 3-4 16,4-1-1-16,4-1-10 0,3 1-3 0,2-6-3 15,10 2-6-15,3-4-1 0,1-8-2 16,2-4-11-16,5-5 3 0,-1-4-6 16,3-6 3-16,3-3-7 0,-1-5-1 15,-5-6 0-15,-6-3-4 0,-3-4 0 16,-6-5-3-16,-10-6-5 0,-6 1 2 0,-9 0-4 15,-8-6 2-15,-9 0-3 0,-6-3-3 0,-22-5 4 16,-3 3-9-16,-5 7 5 0,3 13 1 16,1 7 0-16,-1 4-3 0,-1 4-1 15,3 6-1-15,3 1-9 0,1 3-20 16,6 3-21-16,3 3-28 0,5 3-30 16,6 1-25-16,0 4-33 0,7-1-349 0,3-1 175 15,6-1 116-15</inkml:trace>
  <inkml:trace contextRef="#ctx0" brushRef="#br0" timeOffset="9839.7695">15997 6604 27 0,'-10'6'140'0,"1"3"-10"0,-2 3-6 16,1 5-4-16,0 4-14 0,0 6-4 15,0 4-15-15,2 3 3 0,2-1-4 0,2 4-8 16,1-5 0-16,3 2-12 16,7 5-6-16,-1-5-3 0,2-1-5 0,8-2-6 15,-2-5-1-15,7-1 0 0,3-4 2 16,0-8-4-16,4-4-9 0,0-3 4 0,1-6 0 16,1-6 2-16,2-5-5 0,0-9 1 15,-1-5-1-15,-1-11-7 0,-7-1 2 16,-3-5-7-16,-10-2-3 0,-4 3 1 0,-8-2-2 15,-6-2-3-15,-9 0-1 0,-7 6 6 16,-6 2-4-16,-14-4-5 0,2 8 1 16,2 10-2-16,0 6-1 0,-6 4-6 15,5 1-16-15,-1 6-19 0,-3 5-32 0,5 2-35 16,0 5-53-16,4 2-458 0,-1-1 207 0,1 3 137 16</inkml:trace>
  <inkml:trace contextRef="#ctx0" brushRef="#br0" timeOffset="10507.0281">10602 8207 117 0,'0'0'114'16,"0"0"7"-16,-11 12 11 0,11 1-3 0,0 5 3 15,0 4-6-15,2 5-4 0,3 2-3 16,1 7-4-16,1 3-12 0,1 7-4 16,0 2-9-16,0 1-4 0,4 2-7 0,-2 1-7 15,5 17-8-15,-3-13-4 0,-1-6-7 16,0 0-2-16,-1-3-7 0,2-1-4 16,-2-9-17-16,-2 0-26 0,0-4-27 0,0-3-34 15,1-6-28-15,2-1-34 16,2-7-45-16,1-5-375 0,1-9 185 0,2-2 123 15</inkml:trace>
  <inkml:trace contextRef="#ctx0" brushRef="#br0" timeOffset="10817.2758">13248 8229 81 0,'-3'-4'210'0,"-1"-2"-17"0,4 6-19 16,-6-1-13-16,6 1-12 0,-6 10-11 0,1-1-4 16,1 5-7-16,0 4-6 0,0 7-5 15,4 2-6-15,0 3-10 0,2 7-9 0,2 3-5 16,2 1-7-16,3 9-7 0,-1-1-10 15,1 1-3-15,2 1-7 0,-1 1-6 16,0-3-6-16,2-3-26 0,-2-2-27 16,2-8-30-16,1-1-45 0,2-3-54 0,0-7-582 15,1-9 246-15,4-4 162 0</inkml:trace>
  <inkml:trace contextRef="#ctx0" brushRef="#br0" timeOffset="11327.9432">16626 8163 72 0,'0'0'141'0,"0"0"3"16,0 0-2-16,-6 17-3 0,6-2-5 0,0 4 1 15,0 2-3-15,2 7-2 0,-2 3-6 16,2 1-5-16,2 6-8 0,-2 1-8 15,0 1-8-15,0-1-8 0,2 4-8 16,-2-1-5-16,0-2-7 0,4-3-10 0,-6-5-3 16,2-2-21-16,-2-4-32 0,2-3-35 15,-2 0-52-15,2-6-74 0,-4-4-484 0,0-3 219 16,-6-3 144-16</inkml:trace>
  <inkml:trace contextRef="#ctx0" brushRef="#br0" timeOffset="16264.3064">24335 4747 11 0,'-7'-9'86'0,"-1"-1"2"16,-1-1-10-16,-1-1-5 0,-2 3-7 16,-2-1-3-16,0 2-5 0,-3 1-6 15,-4-1-1-15,-4 4-7 0,-3 2-7 0,-4 2 1 16,-6 6-5-16,-3 4 1 0,-11 3-2 15,-18 12-1-15,-4 6 5 0,-7 6-2 0,-12 13-1 16,4 5 3-16,5 6 2 0,3 4 0 16,10 2-1-16,7 4-2 0,15-8 1 15,5 7-2-15,5 0-1 0,5 2 1 0,7 4 4 16,8 3 1-16,6 0 0 0,9 5-1 16,6 0-3-16,11-2 0 0,10 6 0 15,11 13-3-15,13-6 1 0,6-4-2 16,8-5-5-16,7-7 0 0,3-8-1 0,8-5-3 15,-11-19-2-15,23-1 0 0,-10-16-3 16,5-5 2-16,7-8-3 0,7-9-1 0,7-6-1 16,2-6-3-16,0-8-2 0,16-4 1 15,-4-8-1-15,-6-6-3 0,-8-4 2 16,-5-2-6-16,-9-8 4 0,-4-6 1 16,-7-3-2-16,-18 3-2 0,10-13-1 0,-4-1-2 15,-15 4 4-15,-5-2-3 0,6-17 1 16,-13 10-1-16,-6-6-2 0,-5-3 2 0,-8-3-3 15,-4 0-1-15,-5 1-3 0,-6 0 1 16,-9 13 1-16,-6-11-2 0,-10 3-1 16,-2 5 1-16,-12 4 0 0,-6 5-1 0,-7 3-1 15,-3 5 6-15,-7 1-2 0,0 7-2 16,-9 3 1-16,-3 3-6 0,-9 2-8 16,-7 5-13-16,-5 3-4 0,-8 4-9 15,-3 4-9-15,0 2-12 0,-4 6-14 0,-2 2-15 16,2 5-16-16,4 0-343 0,2 6 154 15,6 2 102-15</inkml:trace>
  <inkml:trace contextRef="#ctx0" brushRef="#br0" timeOffset="17051.1007">20738 4806 111 0,'-4'-2'109'0,"4"2"-12"0,0 0-10 0,-10-1-13 16,10 1-8-16,0 0 3 0,0 0 1 15,0 0-1-15,6 13 2 0,4-6-4 16,10 5 4-16,3-1 1 0,9 4-6 16,12 4 1-16,19 8 0 0,6 0-7 0,7 0-9 15,4 4 0-15,22 8-6 0,3-1-5 16,2 0 0-16,-4 2-3 0,-2-2-6 16,-20-3-5-16,0 1 1 0,-7-2-3 15,-3-1 0-15,-2-2-5 0,-4 0-3 0,-3-2 3 16,-9-7-2-16,-9-2-9 0,-2-3 7 15,3 0-3-15,-7-4-1 0,-1 1 0 0,1-3 1 16,1 0-5-16,1-3 5 0,0 2-8 16,-1-1 6-16,-1-3-4 0,-2 1 3 15,-7-1 1-15,1-2-4 0,-3-1-1 16,-1 2 1-16,-5-2 1 0,-2 0-7 0,-3 0 4 16,2 0-1-16,-4-2 2 0,-3 0 2 15,2 2-1-15,-2-3-8 0,-3 2 8 0,0-1 0 16,0 2-1-16,-8-3 1 0,14 2-3 15,-8-1-8-15,-6-1-28 0,10 2-14 16,-10-2-31-16,7 3-42 0,-7-3-41 16,0 0-355-16,-2 7 176 0,2-7 115 0</inkml:trace>
  <inkml:trace contextRef="#ctx0" brushRef="#br0" timeOffset="17639.3836">21334 7056 52 0,'0'0'98'16,"-6"5"-3"-16,6-5 3 15,-6 2-6-15,6-2 1 0,0 0 1 0,0 6 7 16,0-6 5-16,0 0-5 0,20 0-5 15,-3-3-6-15,6-4-7 0,11-8-4 0,15 0-8 16,22-11-4-16,6-5-4 0,10 1-3 16,16-10-3-16,5-2-4 0,2-1-3 15,5 2-5-15,4 1-2 0,-8 1-5 16,0 3-3-16,-6 0-8 0,-18 8-7 0,-6 3 4 16,-6-2-3-16,-3 4-1 0,-3 1-2 15,-19 4 1-15,-7 5-4 0,-10 0-3 0,-1 4 3 16,-4-2-6-16,-6 3 1 0,2-1-2 15,-5 1 1-15,-2 3-1 0,-2-1-4 16,-3 0 6-16,4 3-6 0,-6-3 1 16,0 5 1-16,3-4-2 0,-4 2 0 0,-1 0-4 15,1 0 6-15,-1 1-6 0,2-2 3 16,0 0-4-16,0 1-1 0,-2-1 2 0,0 2-14 16,1-2-11-16,0 2-12 15,-3 0-14-15,3-2-13 0,-1 3-27 0,2-3-28 16,-1 0-27-16,0 0-395 0,1-1 184 15,-2-1 121-15</inkml:trace>
  <inkml:trace contextRef="#ctx0" brushRef="#br0" timeOffset="18682.4158">23786 5650 45 0,'-12'28'103'0,"2"-3"-13"16,1-2 4-16,2 0-13 0,-1-2-2 15,2 0-10-15,-3-1-4 0,3-2-4 16,2 0-7-16,-3-5 11 0,3 0-8 0,0-2 12 16,1 1 16-16,-1-5 19 0,2-1 2 15,-2-4-11-15,4-2-10 0,0 0-9 0,-10-19-9 16,6 4-3-16,2-5-11 0,2-6-7 15,0-5-6-15,0-2-6 0,2-6-2 16,2-3-6-16,0-2-3 0,2 5-3 16,2 0-6-16,1 3 1 0,0 4-3 0,1-1 0 15,1 8-1-15,-1 4-4 0,3 2-4 16,0 5-2-16,1 6 1 0,2 4 0 0,-2 4 0 16,3 6 2-16,2 2-3 0,0 9 2 15,1 0 2-15,-2 5 1 0,1 3-1 16,1 2-3-16,-4-1-7 0,2 3-5 15,-4 0-13-15,1 2-8 0,-2-5-10 0,-5 0-24 16,3-3-17-16,-1 0-20 0,-2 0-10 16,-1-4-16-16,-2-1-347 0,-3-1 161 15,-2-4 107-15</inkml:trace>
  <inkml:trace contextRef="#ctx0" brushRef="#br0" timeOffset="18845.0171">23772 5791 23 0,'0'0'106'0,"2"-10"-3"16,2 4-13-16,6-2-9 0,6 1-9 0,3-2-9 15,4-1-19-15,4 1-16 0,3-3-31 16,4 1-33-16,-1 0-159 0,4-1 67 16,1 1 43-16</inkml:trace>
  <inkml:trace contextRef="#ctx0" brushRef="#br0" timeOffset="19214.3544">24525 5498 17 0,'-4'13'113'0,"0"4"-14"0,0 0-1 0,0 2-5 16,-3 2-4-16,2 4-5 0,-1-1 1 15,2-2-20-15,0 0-6 0,0-2 0 16,0-5-2-16,2 2-13 0,-2-4 18 15,1-2 14-15,1 1 10 0,0-3 4 0,-3-3-7 16,1-6-6-16,4 0-7 0,0 0-7 16,-10-17-2-16,8 4-5 0,-3-6-7 15,3-6-7-15,2-4-4 0,2-5-3 0,3-4-6 16,-1-2-6-16,4 2-2 0,3 2-3 16,0 0-4-16,3 3 0 0,4 2-5 15,-2 5-1-15,3 1 0 0,3 4-3 0,-4 6 0 16,2 6-2-16,-2 3 1 0,-1 6 1 15,1 2 0-15,-2 5-2 0,4 5 1 16,-6 3-2-16,1 4-6 0,0 3-5 0,-2 2-13 16,-1 2-4-16,-1-1-11 0,0 4-16 15,-3-6-15-15,0 1-16 0,0-1-20 16,2-3-19-16,-4 3-387 0,0-9 173 0,0 2 114 16</inkml:trace>
  <inkml:trace contextRef="#ctx0" brushRef="#br0" timeOffset="19822.2817">25036 5410 94 0,'0'7'114'0,"-3"4"0"0,3-1-10 16,-2 2-13-16,0-1-5 0,0 5-11 15,0-1-8-15,-1 0 0 0,1 2-8 0,0-3-6 16,-2 1-7-16,2-4-2 0,2-2-4 16,-2 2 11-16,0-3 1 0,0 0 17 0,2-2 8 15,-2-2-5-15,2-4-7 0,0 0-3 16,0 0-7-16,-8-13 2 0,2 2-8 16,4-3-1-16,0-4-9 0,0 0-3 0,0-3-4 15,4-6-4-15,-2 0-2 0,2 2-1 16,2 0-4-16,2-1-8 0,0 2 1 15,0 4-1-15,2-3-4 0,1 4 1 16,2 2-6-16,1 0-1 0,-1 4 0 0,-3 2 0 16,5 1 0-16,-2 1-4 0,-1 3-2 15,-2 1 1-15,1 4 0 0,2 0-1 0,-11 1 1 16,12 7 0-16,-8-1-1 0,1 1-1 16,-3 2 2-16,0 3 0 0,-2-3-2 15,-2 3 1-15,2-2 4 0,-2 1-6 0,0 0 3 16,-1-1 1-16,1 1 2 15,0-3-2-15,0-1 0 0,0 1-1 0,0-1-2 16,0-1-2-16,2 0 2 0,0 0-1 0,2 1 1 16,-2-1 1-16,4 0 3 15,2 1-1-15,1-1-1 0,-1 1 1 0,5 2 2 16,0-1-3-16,-1-1-4 0,0 2 3 16,1 1 2-16,0-3 2 0,-3 3-2 0,1 0 0 15,-3-1 3-15,-2 0 1 0,-2 1 4 16,0-1 3-16,-4 3 2 0,-4-1 2 15,-5 1 0-15,-3-1-1 0,-4-2-2 0,-2 2 1 16,-6-6-5-16,1 1-5 0,-5-4-16 16,0-2-21-16,-1-5-37 0,-7-1-60 15,0-5-468-15,-9-5 204 0,3-5 135 0</inkml:trace>
  <inkml:trace contextRef="#ctx0" brushRef="#br0" timeOffset="20564.4613">19702 4696 66 0,'-6'13'91'0,"6"-4"0"15,-3 5-11-15,0 2-6 0,3 3-5 16,0 3-8-16,-2 0-4 0,2 2-3 16,0-2-2-16,0-1-6 0,0 0-4 15,-2-2-2-15,2-2 1 0,0-4 22 0,0-1 20 16,-2-5 4-16,2-2-12 0,0-5-9 16,0 0-5-16,-10-19-7 0,4 4-8 0,-1-6-6 15,-1-4-2-15,-1-2-5 0,1-7-3 16,-1-6-4-16,1-10-4 0,2 1-4 15,2-5-3-15,2 8-4 0,4 1-2 16,2 1-3-16,2 6 3 0,4 1-6 16,5 1-5-16,0 5 2 0,4 8 6 0,3 2-13 15,-2 5 6-15,4 7-1 0,3 5-4 16,1 6 9-16,2 6-7 0,1 7 5 16,5 7-1-16,-4 4 6 0,-2 5-2 0,-1 2 3 15,-1 3-1-15,-5 1 1 0,0 0-4 16,-2 1 0-16,-5-4 0 0,-2 0-13 15,-2 0-12-15,2-2-8 0,-6 2-13 0,-2-5-17 16,-4-1-15-16,0 2-14 0,-4-6-19 16,-2-1-7-16,-2-2-271 0,-2-4 131 15,-6-6 87-15</inkml:trace>
  <inkml:trace contextRef="#ctx0" brushRef="#br0" timeOffset="20726.6141">19646 4811 10 0,'-8'-2'90'0,"1"-1"-6"0,3 0-6 16,4 3-9-16,-2-6-11 0,2 6-3 16,13-8 0-16,0 3-10 0,6-1-4 0,9-2-3 15,7-1-1-15,3 1-7 0,2 2-12 16,7 0-12-16,6 0-21 0,-6 3-29 0,4 1-179 16,-3 0 76-16,1 4 50 0</inkml:trace>
  <inkml:trace contextRef="#ctx0" brushRef="#br0" timeOffset="21537.5294">19700 6955 73 0,'0'0'95'15,"0"0"1"-15,4 21-4 0,0-8-4 16,2 2-3-16,0 6-8 0,3 1-4 16,0 0-3-16,-1 1-11 0,0 0 0 0,1 0-5 15,-1-2-9-15,-2-4-5 0,-1-2 3 16,2-2 4-16,-3 0 13 0,-2-1 17 0,0-5 1 16,0-2-8-16,-2-5-10 0,0 0-2 15,0 0-9-15,-15-28-4 0,6 10-4 16,1-9-5-16,0-5-7 0,-1-4-2 15,3-4-5-15,2-3-2 0,2 2-2 16,4-1-6-16,4 0-3 0,2 6 2 0,7-7-2 16,5 6-5-16,2 3 0 0,4 3-1 15,-1 8-3-15,3 4 0 0,0 6 5 0,-1 4-4 16,3 4 0-16,-3 4 2 0,0 2-1 16,1 7 0-16,-3 2 2 0,-3 5 0 15,1 6-2-15,-6 1 0 0,-5 5 0 0,-3-2 3 16,-3 2-1-16,-6-1 0 0,-2 4-1 15,-4-4 1-15,-3-2 4 0,-3 5-4 16,-1-6 2-16,0-2-1 0,1-2 1 0,1-3 2 16,2-2 0-16,-1-1-1 0,4-1 3 15,1-2-1-15,3-3-2 0,2 0-5 16,7-4 5-16,1-1-1 0,2 0-5 0,8-2 0 16,0 0 1-16,6 0-1 0,1 0-1 15,5 1 1-15,0 2-1 0,-1-2 1 16,1 5-1-16,0-1-2 0,-1 4 4 0,-1 0-1 15,0 4 2-15,-2 4 1 0,-4 4 1 16,-3 2 0-16,-7-2 5 0,-1 2 4 16,-6 2 5-16,-5 2 2 0,-5 1-1 15,-8 2 4-15,-3 1 3 0,-10 1 2 0,-3-2-3 16,-9 0-1-16,-3-6-2 0,-5-3-1 16,-3-5-3-16,-2-3-4 0,-2-6 0 0,6-3-1 15,5-6-13-15,0-5-10 0,2-3-17 16,6-3-22-16,2-4-31 0,7 0-35 15,4-5-40-15,8 1-492 0,7 1 220 0,4-7 145 16</inkml:trace>
  <inkml:trace contextRef="#ctx0" brushRef="#br0" timeOffset="22544.8991">25796 5698 29 0,'0'0'92'0,"-9"-2"-2"0,9 2-8 0,0 0-9 16,-11 0-2-16,11 0-6 0,-8-2 5 15,8 2 1-15,0 0-10 0,-11 2 8 16,11-2-14-16,0 0-1 0,0 0 1 16,-10-2-5-16,10 2 0 0,0 0-4 0,0 0-2 15,0 0-6-15,0 0-3 0,0 0-7 16,0 0 11-16,0 0 3 0,0 0 4 16,27 8-5-16,-3-7-4 0,10 1 0 15,10 0 3-15,13 2 2 0,8-2-3 16,26 0 2-16,5 0-9 0,10-1 3 0,5 3-3 15,4-2-2-15,2 0 2 0,24 0-5 0,-24 0-1 16,-3 0-2-16,-1 0 2 0,-8 0-6 16,-6 0 0-16,-8-2-1 0,-16 1-3 15,-14-1 1-15,-10 0-3 0,-4 0 4 16,-5 2 1-16,-7-2-4 0,-1 0-1 0,-6 0 0 16,-3-2 3-16,-1 2 1 0,-3 0 0 15,-2 0 0-15,-4 0-3 0,0 0-2 16,0 0 2-16,-5 0-13 0,2-1-24 15,-2-1-28-15,-2 0-32 0,-2 0-29 0,0 0-29 16,-4-2-30-16,-2 4-382 0,0-8 187 16,0 8 124-16</inkml:trace>
  <inkml:trace contextRef="#ctx0" brushRef="#br0" timeOffset="22999.6984">26494 5435 40 0,'0'0'68'0,"0"0"1"0,0 0-1 16,9 21-8-16,-1-14-4 0,0 3-1 16,4-1-4-16,0 3 3 0,6 3-8 0,-1 0-4 15,9 0-1-15,0 3-7 0,1-3 3 16,-2 2-8-16,0 0 1 0,1 0-12 15,-5-1 4-15,-4-1 0 0,2 0 3 0,-4 2 0 16,-2 0 6-16,-7 0 3 0,-2 2 2 16,-4-1 5-16,-6 4-1 0,-4-1 3 15,-6 2-2-15,-5 2-4 0,-4-2-1 0,-4 2-2 16,-8-1 1-16,-1-1-10 0,0-3 1 16,4-4-16-16,5 2-22 0,1-5-26 15,5-1-37-15,2-3-45 0,2 1-260 0,1-4 129 16,6-3 86-16</inkml:trace>
  <inkml:trace contextRef="#ctx0" brushRef="#br0" timeOffset="24016.9059">28007 4741 81 0,'-23'32'96'0,"0"4"-4"16,3-1 4-16,0 7-6 0,-4 19-4 16,-1 2 8-16,5 5-8 0,0 5-8 0,2 4 3 15,4-2-5-15,1 3-12 16,5 1-1-16,4-13-1 0,1-6-2 0,8 21-2 15,1-14-5-15,2 9-3 0,7-2-4 16,5-1-4-16,4-7-3 0,4 1-1 0,2-4 0 16,5-5-6-16,10 0 22 0,1-6-4 15,8-3-4-15,1-5-3 0,2-2-9 16,7-8 2-16,-3-6-3 0,4-4-3 16,-7-7-2-16,-6-8-9 0,3-1 5 0,3-5-4 15,-9-3 1-15,8-1-6 0,-3-7 0 16,3-2 0-16,-1-3 0 0,13-8-6 0,-1-2 1 15,-2-3-2-15,-2-4 0 16,1-6-2-16,-1-2 3 0,-1 1-2 0,-2-7 1 16,-1-4-4-16,-5-5-2 0,-3-2-2 15,-5-3 1-15,-5-6-3 0,-8-3-3 0,-4-5 3 16,-9-6-3-16,-6-2 2 0,-6-3 0 16,-11-2-1-16,-10 1-4 0,-4 3 2 15,-14-1-1-15,-13-11 5 0,-3 4-4 16,-9 5 0-16,-4 4 0 0,-7 6 1 0,-7 3 1 15,-6 7 0-15,-8-1-2 0,-6 8 1 16,-6 5-1-16,-5 3 0 0,-4 5 2 0,-5 4 0 16,2 7 3-16,20 5 0 0,0 6-4 15,-1 3 3-15,1 2-3 0,6 5 2 16,2 4-1-16,12 6 2 0,10 2-1 16,1 6-7-16,3 3-2 0,3 5-10 0,1 0-14 15,3 4-16-15,8 6-13 0,3-1-22 16,3 1-30-16,3 2-26 0,10-1-365 15,2 0 173-15,7-4 114 0</inkml:trace>
  <inkml:trace contextRef="#ctx0" brushRef="#br0" timeOffset="24816.2946">29017 4848 58 0,'0'0'70'0,"-4"-7"-5"0,4 7-7 16,-11-6-12-16,4 3 0 0,-3 2-6 16,-2-1-1-16,-6 1-7 0,0-2-3 0,-4 3-1 15,-3 0-2-15,-1 0-4 0,-3 0 4 16,-3 3 1-16,0 0 3 0,2 1-1 16,1-1-1-16,-1 3-2 0,0 2 1 0,6 1-4 15,-2 5 4-15,3-3 0 0,-1 8 3 16,4 0-1-16,-2 5 2 0,5 6 3 15,3 1 7-15,0 2 2 0,4 13 0 16,4 5 7-16,4 1 3 0,0 4-2 0,2 0-3 16,4 1-2-16,4 21 0 0,-2-13-1 15,3 11-5-15,4-3 3 0,-3-1-4 16,-1-10 0-16,-1-7 0 0,3-4-3 16,-2 2-5-16,-1 2-3 0,0-5-2 0,-2 2 0 15,0-5-2-15,0-5-1 0,-2-4-3 16,0-1 1-16,0-7-4 0,-2-2 1 0,0-3-4 15,0-4-3-15,-2 0-13 0,2-3-11 16,-2-4-14-16,2-1-26 0,-4-1-30 16,0-1-32-16,-2-7-27 0,0 0-361 15,4-4 171-15,-10-1 113 0</inkml:trace>
  <inkml:trace contextRef="#ctx0" brushRef="#br0" timeOffset="25380.3653">28314 6277 16 0,'15'15'102'0,"-3"2"-3"0,2-4 2 0,-2 1-15 15,0-1-11-15,-1-2-5 0,2 1-7 16,2 1-4-16,-1 0-9 0,4 0-5 16,-4-1-3-16,6 0-13 0,-2-5-14 15,6 1-15-15,-5-2-21 0,5-3-25 0,-4-3-221 16,4-3 90-16,-3 0 61 0</inkml:trace>
  <inkml:trace contextRef="#ctx0" brushRef="#br0" timeOffset="25838.5209">28157 5772 88 0,'0'0'81'0,"0"0"-4"0,0 0-4 0,0 0-3 15,0 0-1-15,47-5-4 0,-19 4-2 16,4-2-5-16,10-1-3 0,5-2-4 16,7 0-7-16,3 0-4 0,0 1-2 15,1 1-6-15,-3-2-2 0,-9 2-1 0,-1 0-1 16,-5 1-10-16,-6 1 1 0,-3 0-1 15,-3-2 3-15,-4 2-5 0,-4 0 1 0,2 2 1 16,-5-1 0-16,-1-2-2 0,-2 3 0 16,-2-1-2-16,-2 1-2 0,1-2-15 15,-2 2-25-15,-1 0-31 0,-8 0-51 16,9-4-228-16,-9 4 114 0,6-4 77 0</inkml:trace>
  <inkml:trace contextRef="#ctx0" brushRef="#br0" timeOffset="28443.4771">29753 5665 47 0,'0'0'122'15,"-6"2"4"-15,6-2-2 0,0 0 2 16,0 0-1-16,0 0-6 0,-8 2-3 16,8-2-7-16,0 0-5 0,0 0-8 15,0 0-13-15,0 0-10 0,21-12-6 0,0 5-6 16,5-4-5-16,11 0-12 0,15-6 1 15,19-3-6-15,6-1-2 0,3-2-5 16,3 0-7-16,-2-2 0 0,4 3 0 16,2-3-4-16,0 2 0 0,-2 0-2 0,-3 2 0 15,-1 0-2-15,-7 0-4 0,-17 6 1 16,-12 1 0-16,-7 5-5 0,-4 0 0 0,-7 1 5 16,-1 1 3-16,-4 1 4 0,-2 0 4 15,-5 2 0-15,-1-2-2 0,2 4-2 16,-4-1-1-16,-2-1-4 0,-1 1 1 15,0-2-11-15,-3 1-3 0,0 2-10 0,0 0-11 16,1-3-14-16,-7 5-33 0,8-4-14 16,-4 2-27-16,-4 2-26 0,7-3-38 15,-7 3-368-15,4-4 183 0,-4 4 121 16</inkml:trace>
  <inkml:trace contextRef="#ctx0" brushRef="#br0" timeOffset="37693.235">12301 10869 62 0,'0'0'88'16,"0"0"2"-16,-12 16-4 0,6-2-10 15,2 1 5-15,-4 3-7 0,4 6-12 0,-2 2 1 16,4 1-2-16,-2 3-6 15,2 0-3-15,2 2-8 0,0-1 2 0,2 2-4 16,0-5-4-16,4-1-8 0,0-2 0 16,2-4-4-16,0-2-1 0,2-6 2 15,3-4-3-15,0-4-6 0,2-5 2 0,-1-6-4 16,4 0-8-16,0-5 0 0,1-3 2 16,-2 1 0-16,0-4-4 0,0-2 2 0,0 2-2 15,-3 1-4-15,0 1 2 0,-4 2-1 16,1 4-5-16,-3-1 4 0,0 3 2 15,3 2-4-15,-2 3-3 0,-1 2 2 16,4 5 6-16,4-2 0 0,0 3-2 0,1 1 0 16,7 2-1-16,2-2-2 0,-2-1 2 15,2-1 3-15,1-1-5 0,1-2 0 16,-2-2 6-16,3-2-5 0,-1-2 8 0,-3-1-6 16,0-5-1-16,-4 1-2 0,-3-4 1 15,-4-5-5-15,0 0 5 0,-6-2-7 16,-6 1 1-16,-2-1 6 0,-4 2-6 15,-2-5 2-15,-8 5-2 0,-2-2-8 0,-2 1 1 16,-1 3-8-16,-1 3-2 0,-4 1-11 16,5 3-14-16,2 2-16 0,4 3-16 0,3 0-273 15,-1 4 120-15,4 0 79 0</inkml:trace>
  <inkml:trace contextRef="#ctx0" brushRef="#br0" timeOffset="38133.164">13275 11139 50 0,'-2'14'100'16,"2"4"-4"-16,2 3-6 0,2 1-3 15,2 1-17-15,4 0 7 0,-2-2-8 16,2-2-3-16,5 0-6 0,-2-4 2 0,4-2 5 16,-3-3-9-16,4-3-2 0,-2-6-6 15,4-2-6-15,-4-6-5 0,1-3-4 0,1-5-7 16,-4 1-5-16,-2-3 0 15,0-2-6-15,-6-1 0 0,-2 1-4 0,-2-2-1 16,-2 2-1-16,-4-2 1 0,-4 3-21 16,-4-2 18-16,-2 2-6 0,-3 4 5 0,-4 0-6 15,0 3-2-15,-1 3 6 0,-2 1-4 16,0 1 4-16,3 2-12 0,1 2 3 16,4 2-13-16,0 0-2 0,2 2-8 15,2 0-6-15,1 3-18 0,4-1-17 0,1 2-27 16,2 0-262-16,2 2 121 0,2-3 79 15</inkml:trace>
  <inkml:trace contextRef="#ctx0" brushRef="#br0" timeOffset="38332.7008">13965 10928 53 0,'13'-3'69'15,"-3"-1"-11"-15,2 2-25 0,-2-2-36 0,-2 3-69 16,-2 1 25-16,-6 0 16 0</inkml:trace>
  <inkml:trace contextRef="#ctx0" brushRef="#br0" timeOffset="38477.3159">13965 11168 84 0,'0'0'152'0,"15"-3"-21"15,-3 2-11-15,0-4-11 0,2 3-15 16,3-2-36-16,-2 1-36 0,-2 0-65 16,-3 0-205-16,-2-1 85 0,-1 3 55 0</inkml:trace>
  <inkml:trace contextRef="#ctx0" brushRef="#br0" timeOffset="42002.8903">14746 10874 63 0,'0'0'100'16,"-8"1"-6"-16,8-1-5 0,0 0-9 0,0 0-4 15,0 0-5-15,-7 4-3 0,7-4-3 16,0 0 4-16,0 0 2 0,0 0-4 16,30-3-2-16,-13 2 0 0,2-2-10 15,4-1-5-15,3-4-5 0,3 2 3 0,3-3-6 16,2-1-5-16,2 1-3 0,-3-3-3 15,2 3-3-15,-1 0-5 0,-6-1-1 0,-2 2-1 16,-4-1 0-16,1 4-2 0,-4-2-2 16,-2 1-3-16,-3 1 0 0,2 2-2 15,-4-3-2-15,1 1 2 0,-4 4-7 16,1-4 11-16,-1 4-6 0,-3 0-5 0,2-2-4 16,-2 0-8-16,-6 3-19 0,10-3-18 15,-10 3-37-15,8-2-31 0,-8 2-353 16,0 0 159-16,0 0 104 0</inkml:trace>
  <inkml:trace contextRef="#ctx0" brushRef="#br0" timeOffset="42457.6668">15388 10420 14 0,'-2'-2'94'16,"2"2"0"-16,-2-6-3 0,2 6-3 0,-5-5-3 0,5 5-8 15,-2-4 1-15,2 4 0 0,0 0-17 16,-4-4-4-16,4 4-9 0,0 0-3 16,0 0-4-16,0 0-1 0,-2 17-1 0,4-5 1 15,0 3-2-15,2 4 0 0,1 3-3 16,1 3 2-16,0 3-9 0,2 4-2 15,4 0 1-15,-2 2-2 0,-2 3-4 16,2-3-2-16,2 0-2 0,-2 1 1 16,3-5-4-16,-3 2-1 0,1-3-12 0,-2-5-14 15,1 1-19-15,-4-1-9 0,2-4-54 16,-1-3-329-16,-2-1 144 0,-3-3 95 0</inkml:trace>
  <inkml:trace contextRef="#ctx0" brushRef="#br0" timeOffset="45369.6907">14880 10635 6 0,'-3'-3'54'0,"-1"-3"-7"0,0 0 3 16,2 3-2-16,2 3-5 0,-6-9-4 15,3 6-1-15,1-1-2 0,2 4-4 0,-6-5-6 16,4 1-3-16,2 4-2 0,0 0-4 16,-4-5-10-16,4 5-10 0,0 0-27 15,0 0-125-15,0 0 53 0,0 0 35 0</inkml:trace>
  <inkml:trace contextRef="#ctx0" brushRef="#br0" timeOffset="46293.5746">14929 10962 65 0,'35'-19'77'0,"-1"1"-8"0,-2 0-6 0,0 1-10 15,-1 1-2-15,1-2-3 0,-2 1-5 16,-5 0-3-16,1 0 8 0,-8 4 0 16,-2-3 0-16,-6 4-4 0,-2-2-4 0,-3 2-1 15,-7 5-3-15,-3 1-4 0,-5 2-1 0,-5 4 1 16,-6 4 2-16,-7 2-3 0,-7 3 3 15,-5 4 11-15,-5 3-9 0,3 1-1 16,1 4 4-16,9-6-13 0,2 2 0 16,8 2-1-16,4-3-4 0,8-3 2 15,6 0 0-15,6-1 8 0,4 0-12 0,5-5-4 16,6 1-1-16,3-4-2 0,6-4 0 16,4 0-4-16,1-4-4 0,5-4 14 15,1 1-16-15,-3-3-1 0,-3-3 12 0,-1 1-9 16,-2-2 4-16,-10 1-4 0,0 0 0 15,-8 1-1-15,-2 1-1 0,-3-1 2 16,-3 5-4-16,-7-1 0 0,-1 2-1 0,-4 3 0 16,-4 0 3-16,-2 6-3 0,-3-1 0 15,0-1 3-15,0 2-4 0,-1-2 2 16,6 3-4-16,2-2-1 0,5 0-5 0,2 0 5 16,5-2-4-16,0 0 2 0,0 0-7 15,32-4 13-15,-12-3-2 0,1-2-4 16,2 0 1-16,0-2-3 0,-1 0 9 15,-2-2-2-15,0-4 2 0,-5 3 0 0,-3-2-5 16,-2 1 6-16,-6 2-8 0,2 3 0 16,-6 1 6-16,-6 1-4 0,0 4 4 0,-4 0-4 15,-3 4 6-15,-6 2 1 0,0 2-2 16,-5 2-2-16,2 2-1 0,-4-1 7 16,7-1-7-16,2-3 0 0,0 2 4 15,7-3-1-15,2-2-6 0,1 0 4 0,7 0-7 16,0 0 7-16,7-14 0 0,3 5 0 15,0-3-2-15,5-1 6 0,2-3-6 16,0 1-3-16,2-2-4 0,-2 0 0 16,-3 0 0-16,2-3 0 0,-4 3-6 0,-1 4 12 15,-5-1 2-15,1 6-5 0,-3-3-2 16,0 6 5-16,-4 1 0 0,0 4 2 16,0 0-2-16,0 0 4 0,-13 20-3 0,9-7 5 15,0 1-1-15,0 4 5 0,-1 3-5 16,8 1-1-16,-3-2 10 0,6 3 3 15,0-2-15-15,5 0 13 0,4-2-2 0,1-4 5 16,6 0-7-16,1-4 0 0,3-3 0 16,1-2 2-16,-2-2-2 0,-1-4 2 15,-1-1-4-15,-4-4 8 0,0-1-8 16,-4-1-2-16,-2-3 14 0,-5 1-15 0,-4 1 7 16,-4 1-2-16,-4 1-8 0,-6 2 1 15,-1 2 5-15,-6 4-2 0,-2 2-5 16,0 2 8-16,-2 1-9 0,1 1-7 0,4-1-21 15,3 0-11-15,4 4-15 0,3-4-17 16,8 0-31-16,2-2-249 0,10-2 121 16,4-5 79-16</inkml:trace>
  <inkml:trace contextRef="#ctx0" brushRef="#br0" timeOffset="46684.7325">16611 10249 134 0,'-19'22'139'0,"6"3"-13"0,5 4-9 0,0-3-2 16,6 1-12-16,0 3-18 0,2 1 0 15,4-1-3-15,2 4-21 0,2 0 8 16,5-4-4-16,2-1-2 0,2-3-6 15,3-5-7-15,4-2-1 0,4-6-1 0,1-6-1 16,3-4-9-16,2-3-2 0,2-6-3 16,2-5-3-16,-2-3 1 0,0-8-8 15,-4-5 2-15,-3-4-4 0,-5-5-12 0,-6-2 7 16,-6 0-2-16,-6 0 0 0,-6-2-4 16,-6 0-6-16,-8 0 2 0,-4 2 1 0,-8 5 1 15,-1 5-3-15,-3 7-3 0,-2 2-2 16,-1 5 4-16,-3 3-2 0,1 3-5 15,3 5-5-15,4-1-9 0,2 4-22 16,2 4-12-16,5 1-29 0,5 4-22 0,-2-1-38 16,10 2-334-16,2 0 161 0,4-3 106 15</inkml:trace>
  <inkml:trace contextRef="#ctx0" brushRef="#br0" timeOffset="46936.0606">17270 10197 20 0,'6'8'114'0,"0"-2"-9"0,2-1 1 16,3-1-10-16,-2 0-11 0,1-2-9 15,3-2-4-15,-3 0-7 0,2-2-10 16,-2-2-5-16,-2 0-4 0,0-1 0 0,-1-3-8 15,-3-2-5-15,-2 3-10 0,-2-3-7 16,0 3-17-16,-4-1-16 0,2 3-17 16,-3-1-25-16,3 2-259 0,-2 1 108 0,4 3 71 15</inkml:trace>
  <inkml:trace contextRef="#ctx0" brushRef="#br0" timeOffset="47219.337">17670 9950 118 0,'0'0'127'0,"8"13"-11"0,-2-5-3 16,7-1-14-16,2 5-10 0,6-5-11 16,0 3 3-16,6-1-3 0,1 1-8 15,6 1-4-15,-3 1-8 0,3 2-5 16,-4-2-7-16,-3 3 5 0,-3-4 3 0,-5 3-2 15,-2 0 0-15,-2 1-6 0,-9-2-4 16,0 1 0-16,-6-1-10 0,-2 2 1 0,-4 2-6 16,-4 0-1-16,-3 0-8 0,-2-1-9 15,-2-1-12-15,1-2-21 0,0-1-26 16,2-3-37-16,-1 1-46 0,2-6-336 16,2-2 159-16,1-2 106 0</inkml:trace>
  <inkml:trace contextRef="#ctx0" brushRef="#br0" timeOffset="47400.056">17820 9786 14 0,'14'-23'159'16,"4"3"-17"-16,0 1-10 0,2 1-23 0,-4 2 1 16,6 0-12-16,-1-1-14 0,5 1-7 15,-4-1-8-15,0 1-14 0,-1 5-29 16,-2 0-38-16,-6 3-27 0,1 1-42 15,-3 3-240-15,-2 0 109 0,-1 2 72 0</inkml:trace>
  <inkml:trace contextRef="#ctx0" brushRef="#br0" timeOffset="49317.7749">16151 10639 96 0,'-10'2'129'0,"10"-2"-5"0,-10 0-8 16,10 0-9-16,-11 2-10 0,6 0-6 0,5-2-20 16,-12 2 8-16,6 0-9 0,-1 0-1 15,-1 0-4-15,0-1-6 0,-1 1-7 16,0 2-1-16,-1-2-10 0,2-1 1 0,-4 2-3 16,4 0 0-16,0 0-2 0,0-1 2 15,1-1 2-15,-1 0-5 0,8-1 0 16,-11 3 3-16,11-3-3 0,0 0-7 0,-9-5-9 15,9 5 2-15,5-12-2 0,3 4-6 16,5-1-1-16,2-4-3 0,3 1 2 16,4-1-5-16,1-1 2 0,1 1-2 15,-1 2-1-15,0-1-8 0,-1 4 7 16,-6-1-2-16,-1 1 0 0,0 1 1 0,0 1-4 16,-5 0 4-16,-2 2 0 0,0 2-1 15,-8 2-1-15,0 0 0 0,0 0-1 0,0 0 4 16,-16 14-4-16,2-9 2 0,-4 3-3 15,-3 2 5-15,-4-1-6 0,-6 5 4 16,1-3-1-16,-2 3-1 0,1-3 0 0,3-2 1 16,4 1 2-16,1-3-2 0,3 1-2 15,6-2 0-15,0 0-3 0,5-2-4 16,2-1 7-16,3-1-4 0,4-2 4 0,0 0 0 16,0 0-3-16,32-4-3 0,-18 1 6 15,4-1-1-15,1 0 3 0,0 0-7 16,0-2-1-16,-3 2 2 0,2 1-2 0,-4 1-1 15,-1-2 1-15,0 2 8 0,-2 1-8 16,-5-4-9-16,0 4-18 0,-6 1-26 16,0 0-28-16,0 0-23 0,0 0-33 15,-21-3-340-15,6 6 164 0,-2-2 108 0</inkml:trace>
  <inkml:trace contextRef="#ctx0" brushRef="#br0" timeOffset="50683.18">15165 10641 4 0,'-10'10'81'0,"-3"-1"-7"0,0 3-3 16,1-2-7-16,-1 4-4 0,2-4-6 0,1 2-6 15,1-2-4-15,3 2-3 0,0-2-10 16,2-1 1-16,1-1-1 0,3 0-1 16,5-3-8-16,-1-1 2 0,2-2-3 15,5-2-1-15,-1-4-5 0,6 0 4 0,0-3-4 16,3-2-4-16,0-3-3 0,0-1 5 15,-2 0-3-15,2-4-1 0,-1 4 9 16,-6 0-8-16,0 1-4 0,-3 1 0 16,-1 2-2-16,-1 1 1 0,-5 0 1 0,0 4-3 15,-2 4 1-15,0 0-1 0,0 0 0 16,0 0 0-16,-21 16 13 0,12-7-13 0,5 5 3 16,-2-1-3-16,2 0-2 0,2 2 2 15,0-3 3-15,4 4-4 0,2-3-3 16,0-1 2-16,2-2 3 0,5 2-1 15,-1-4 5-15,3-4-5 0,2-1 2 0,-1-1-3 16,2-4 0-16,2 0-1 0,0-3 0 16,-3-5 1-16,-1 0-2 0,1-3 4 15,-4-2-6-15,-3 2 0 0,-2-5 5 0,-4 1 0 16,-2 0-6-16,-2 1 5 0,-4 2-4 16,-2 2 3-16,-5 1-1 0,-2 2-3 15,-2 3 2-15,0 0 1 0,-2 4-3 16,1 0 0-16,-2 2 0 0,3 2 2 0,0 0 5 15,4 4-8-15,3-3 6 0,0 3-4 16,6 2-1-16,-2-1 1 0,4 1 1 16,4 0-1-16,4-1 0 0,0-2 4 0,2 1 0 15,0-1-2-15,5-3 2 0,0 1 0 16,0-3-4-16,1 0 2 0,2 0-3 16,-2-3 0-16,1 1 1 0,0-3-6 15,0-1 2-15,-5 1 5 0,0 0-3 0,-1 1-1 16,0-2 2-16,-5 2 0 0,0 0-1 15,0 1-4-15,-4 3 4 0,0 0 1 16,0 0 1-16,0 0-6 0,0 0 6 0,0 0-2 16,0 0-2-16,0 0 1 0,-8 13 3 15,8-13 2-15,0 11-3 0,2-5 1 16,0 1-1-16,0 3 2 0,2-2 2 16,-2 1-1-16,2 1 0 0,3-1 4 0,0 2-6 15,-1 3 0-15,0-1 2 0,3 1 3 16,-1-1-4-16,2 0 0 0,2 5 3 0,0-3 3 15,-2-2-5-15,-1 1 3 0,2-1-2 16,1-3 2-16,-3 1-7 0,-1 1 4 16,-2-5 0-16,1 1 3 0,-3-3-3 15,3 1 4-15,-1 0 4 0,-2-3-4 0,0 0-3 16,-4-3 9-16,4 3-7 0,-4-3-4 16,4 4 2-16,-4-4-1 0,0 0 2 15,0 0-2-15,0 0 5 0,0 0-6 16,0 0-5-16,0 0-1 0,0 0-5 0,12-1 2 15,-12 1-2-15,8-6-6 0,-4 1 1 16,0 1 2-16,-4 4-3 0,6-7 1 16,-1 1-4-16,-1 0 3 0,-2 0 1 0,0 2 0 15,0-5 2-15,-2 4 0 0,0-1-1 16,0 1 5-16,-2-1 1 0,-2 0 6 16,4 0-6-16,-4 3 1 0,-1-3 1 0,1 2 0 15,0 0 1-15,-2 0 0 0,0 1 1 16,-4-1 0-16,0 0 1 0,2 0 0 15,-2 2 1-15,-3-2 0 0,0 2 1 16,-2 1 0-16,1 1-1 0,-2-3-2 16,0 6 2-16,0-3 0 0,2 0 2 0,1-3 2 15,1 6-4-15,-2-6-7 0,4 3-1 16,10 0 5-16,-16-1-12 0,9-3-4 0,2 0 4 16,3-2-1-16,2-1 1 0,2-3-2 15,-2 1 0-15,2-1-3 0,1 2 0 16,-1-4-2-16,1 1 1 0,-3 0 4 15,0 2 1-15,2-1 3 0,-2 1-2 16,-2 3 1-16,-3 0 3 0,2 0 0 0,-3 5 0 16,6 1 2-16,-14-2-31 0,14 2 15 0,-19 6 10 15</inkml:trace>
  <inkml:trace contextRef="#ctx0" brushRef="#br0" timeOffset="53832.7342">23418 8051 67 0,'-6'-8'137'0,"2"0"-3"0,0 1-9 16,1 1-12-16,-1 2-5 0,0-3-14 16,1 4-7-16,3 3-11 0,0 0-11 0,0 0-1 15,-10 14 5-15,6 2-2 16,-2 9-2-16,0 11-6 0,-4 1-2 0,0 10-3 16,0 2-1-16,-1 6-7 0,-2 17-4 0,0 0-2 15,3 4 1-15,0 0-7 0,4 3-1 16,-6-1 1-16,6-2-7 0,2-10 0 0,0-10-4 15,2-1-4-15,0-1 2 0,0-8-2 16,-1-2-5-16,1-5-14 0,2-7-6 16,-2-2-12-16,2 0-15 0,0-4-17 15,-2-5-12-15,2 1-30 0,-2-6-34 0,0-1-394 16,-1-3 177-16,-1-4 117 0</inkml:trace>
  <inkml:trace contextRef="#ctx0" brushRef="#br0" timeOffset="54857.2655">23960 8559 67 0,'0'0'81'0,"0"0"-7"15,-12 2-1-15,12-2-4 0,-11 15 0 16,4-3-6-16,-1 3 0 0,-1 6-3 15,1-1-10-15,-2 5 6 0,1 2-6 16,0 5 0-16,3 1-9 0,2-5-1 0,2 1-1 16,0 2-9-16,4-5 0 0,2 0-7 15,0-1 9-15,4-2-5 0,4-4-2 16,2-1-2-16,3-7 4 0,0-4 1 0,2-3-3 16,3-2 4-16,-2-5 1 0,4-3-2 15,-1-3 0-15,1-7-6 0,-4-3 0 16,2-2-3-16,-5-3-13 0,-3-1 11 0,-1-5-6 15,-4 4-2-15,-5-1-3 0,-6-1-9 16,0 1 12-16,-7 2-3 0,-4-3-4 16,-6 1 1-16,-2 4 0 0,-2 2-10 15,-3 3 1-15,-1 2-7 0,4 5-10 0,-2 1-8 16,3 3-15-16,3 1-14 0,0 2-25 16,2 4-21-16,5 0-263 0,0 0 125 15,4 4 83-15</inkml:trace>
  <inkml:trace contextRef="#ctx0" brushRef="#br0" timeOffset="55260.0333">24562 8210 20 0,'-7'-6'53'0,"5"3"-1"0,2 3-6 16,-7-6 0-16,7 6-4 0,-4-4-2 15,2 1-2-15,2 3 2 0,-4-5-11 0,4 5 0 16,-4-3-5-16,4 3 1 0,0 0-6 16,-7-4 3-16,7 4-14 0,0 0-9 15,0 0-17-15,-6-2-10 0,6 2-2 0,0 0-16 16,0 0-94-16,0 0 48 0,0 0 31 15</inkml:trace>
  <inkml:trace contextRef="#ctx0" brushRef="#br0" timeOffset="55978.6225">24307 8218 10 0,'0'0'62'0,"0"0"-6"16,2-4-7-16,-2 4-3 0,0 0 11 15,0 15 12-15,0-3 1 0,0 7-4 16,0 3 3-16,0 9-3 0,2 9 3 15,0 4-7-15,1 13-7 0,1 2 0 0,0 25 0 16,0 0-8-16,1 0 2 0,-1 0-4 16,2-2-11-16,1-3-4 0,-5-10 2 0,2-11-5 15,0 0-7-15,2-4-21 16,-2-2-21-16,-1-9-16 0,2-3-25 0,1-2-31 16,-2-9-240-16,-2-1 113 0,0-7 75 15</inkml:trace>
  <inkml:trace contextRef="#ctx0" brushRef="#br0" timeOffset="57676.9925">23865 8565 52 0,'0'0'82'0,"0"0"4"15,0 0 4-15,0 0-2 0,2 21-2 0,0-6-3 16,-2 4 2-16,0 5-6 0,2 6-2 16,-2 2-13-16,0 6 0 0,0 1 1 15,2 3-8-15,-2 2-7 0,2 0-2 0,0 2-10 16,-2-2 0-16,2 0-1 0,-2-3-6 15,2-3-3-15,1-7-5 0,-3 0-1 16,2-6 4-16,1-5-5 0,-3 1 11 16,2-6 12-16,-2-3 0 0,2-6-6 15,0-6-1-15,-2 0-9 0,0-19-6 0,2 0 1 16,-2-4-2-16,2-10-3 0,-2-5-2 16,0-5 1-16,0-1-5 0,0-4-1 0,0-4-5 15,0-1 1-15,-2 7-4 0,0 2 2 16,2 2-1-16,0 8-2 0,0 4 2 15,0 2-3-15,0 0-1 0,0 8-3 16,2 2-2-16,-2 3 2 0,2 4-3 0,0 5 4 16,0 2-2-16,-2 4 1 0,0 0 2 15,6 23 0-15,-4-4 0 0,3 6 4 0,-1 7 1 16,-4 6 0-16,4 3 1 0,0 0 0 16,1 1 0-16,-3 1-1 0,2-4 0 15,0-1-1-15,-4-5 3 0,3-3-1 16,-3-3-4-16,2-6 5 0,-4-1 0 0,-1-2-5 15,1-3-9-15,-4-3-11 0,1-5-20 16,-1-1-21-16,0-4-31 0,-1-2-32 16,7 0-390-16,-16-10 174 0,7 1 115 0</inkml:trace>
  <inkml:trace contextRef="#ctx0" brushRef="#br0" timeOffset="60159.638">12721 12704 46 0,'-7'-6'144'0,"3"2"-13"0,4 4-23 16,-9-1 0-16,9 1-8 0,-8 7-3 0,4 3-13 15,-2 5 7-15,4 4 0 0,-2 6-7 16,-1 3-6-16,2 5-3 0,6-1-9 0,-3 9-1 16,5-3-2-16,1 4-7 0,6 3-8 15,1-3-3-15,4-2-2 0,2-4-3 16,0-5-6-16,4-5 1 0,-1-2-4 15,1-6-4-15,5-2-1 0,-6-5-4 0,2-5 2 16,-1-5-4-16,-2-2-3 0,2-7 0 16,-1-1-2-16,-1-5-4 0,-4-3-3 15,0-2-7-15,-5-2-3 0,2-3 4 0,-4 4-2 16,-2 1 4-16,-2 4-4 0,1 0 1 16,-1 1-6-16,1 4-1 0,-3 1-1 15,2 3 4-15,3 5-2 0,-1-1 4 0,2 5-1 16,6 3-2-16,0 0 2 0,6 3 2 15,1-3-2-15,3 0 3 0,0-2-1 16,2-1 9-16,2-3-1 0,1-3 2 16,1-3 4-16,2-1 3 0,-2-5-2 0,-3-3 3 15,-1-4-5-15,-5-3 1 0,-3-2-3 16,-4-2 2-16,-2-4-4 0,-10 4 0 16,-2-4-1-16,-4 1-3 0,-8-4-5 0,-2 3-8 15,-7 5-1-15,-2 3 0 0,-2 1-12 16,-1 3-13-16,4 5-32 0,0 4 3 15,3 1-32-15,5 2-15 0,1 4-26 0,2 2-389 16,9 0 179-16,-6 10 117 0</inkml:trace>
  <inkml:trace contextRef="#ctx0" brushRef="#br0" timeOffset="60385.5673">13847 12547 24 0,'0'0'158'0,"0"0"-6"16,10 14-6-16,-6 2-3 0,-2 1-10 16,3 4-10-16,-3 3-11 0,3 3-5 0,-1 1-11 15,2 9-10-15,-2-2-5 0,2 7-7 16,0-3-6-16,1 3-9 0,0-3-3 16,1 4-14-16,-2-5-20 0,3 2-28 15,-3-4-17-15,5-2-32 0,-3-3-42 0,1-6-31 16,-1-3-339-16,2-3 158 0,-2-7 106 15</inkml:trace>
  <inkml:trace contextRef="#ctx0" brushRef="#br0" timeOffset="60552.4439">14653 12616 90 0,'24'-13'102'15,"-6"0"-7"-15,2 4-18 16,-2-1-17-16,0 3-29 0,-1 1-32 0,-3 0-40 0,1 1-100 16,0 4 48-16,-7 1 32 0</inkml:trace>
  <inkml:trace contextRef="#ctx0" brushRef="#br0" timeOffset="60687.6519">14733 12889 94 0,'2'4'194'0,"5"0"-8"0,-7-4-15 15,23-4-14-15,-4-2-14 0,3-2-18 16,3-1-13-16,5-4-35 0,0-1-46 0,-2-1-45 16,2 1-82-16,0-6-306 0,-5-2 137 15,-1 3 90-15</inkml:trace>
  <inkml:trace contextRef="#ctx0" brushRef="#br0" timeOffset="62803.0985">16620 11820 29 0,'0'0'109'0,"0"0"-1"0,0 0-7 16,0 0 7-16,-2 4 2 0,2-4-10 0,0 0-11 15,0 0-5-15,0 0-5 0,0 0 3 16,0 0-12-16,0 0-4 0,0 0-5 16,-20-6-2-16,20 6-4 0,-4-3-4 0,4 3-2 15,-6-3-1-15,6 3-4 0,0 0-6 16,-7-3 2-16,7 3-7 0,-4-4-2 15,4 4-8-15,0 0 7 0,0 0-2 16,0 0-4-16,-6-4-1 0,6 4-1 0,0 0-4 16,0 0-5-16,0 0-1 0,-6-2 1 15,6 2-3-15,0 0 0 0,0 0-2 16,0 0 3-16,0 0-2 0,0 0-1 0,0 0-1 16,0 0-4-16,0 0 2 0,0 0-1 15,0 0 0-15,0 0-1 0,0 0 0 0,-6-3 2 16,6 3-5-16,0 0 4 0,0 0-3 15,0 0 2-15,0 0-2 0,0 0-1 16,0 0 6-16,0 0 1 0,0 0-2 16,0 0 6-16,0 0 0 0,0 0-1 0,0 0 0 15,0 0-2-15,0 0 3 0,0 0-3 16,-3-4 2-16,3 4-2 0,0 0 0 16,0 0 0-16,0 0 2 0,0 0-4 15,0 0-1-15,0 0 2 0,0 0-3 0,0 0 1 16,0 0-1-16,0 0-1 0,0 0-3 15,0 0-7-15,0 0 5 0,0 0 2 16,0 0-1-16,9 15 2 0,-5-7 3 16,0 1 3-16,2 4-2 0,1 3 1 0,-1 1 4 15,2 6-4-15,1-2 2 0,2 4-2 16,-3 0 4-16,2 1-1 0,2 2-5 0,-2 3 3 16,-2-7 1-16,0 3-4 0,1-2-1 15,-2 0 5-15,-1-3-1 0,0 2 1 16,1-8-5-16,-1 4 2 0,-4-5 2 15,2 0-5-15,0-1 1 0,-2-3 0 16,0 0 4-16,3-1-1 0,-2 0 0 0,-1-3-1 16,0 1-2-16,0-2 1 0,0 1 1 0,-2-3-4 15,2 2-2-15,0-3-5 0,-2-3-3 16,0 6 2-16,0-6 0 0,2 6 0 16,-2-6 2-16,0 0-3 0,0 0 3 15,0 0 2-15,0 0-1 0,0 0 2 0,0 0-3 16,0 0 3-16,0 0-3 0,-4 6 0 15,4-6-3-15,0 0-5 0,0 0-6 16,0 0-3-16,0 0 0 0,0 0 0 16,0 0 6-16,0 0 0 0,0 0-1 0,0 0 2 15,10 1 4-15,-10-1 5 16,8 0-2-16,-1 3-2 0,-7-3 3 0,19-4-4 0,-8 2 5 16,1-1-2-16,-1 0 2 0,2-1 0 15,1 1 2-15,2-3 0 0,-2-3 2 16,1 1-2-16,0-6-1 0,0-3 2 15,-3-2 1-15,-4-4-1 0,0-2 1 0,-2-4 1 16,-6-2 1-16,-2-3-2 0,-2-1-2 16,-8-4 1-16,0-1-2 0,-5 1 0 15,-2 1 1-15,0 7-2 0,-7 0 2 16,3 5 0-16,-2 3-1 0,0 2 0 16,-3 4 0-16,-2 2-2 0,5 6-1 0,-3-2 4 15,0 8 1-15,4-1 0 0,0 3-6 0,1 1 3 16,1 1-7-16,2 5 3 0,0 1-22 15,1 5-13-15,3 1-16 0,2 0-27 16,4 3-19-16,2-3-29 0,4 2-320 16,2 0 155-16,0-3 102 0</inkml:trace>
  <inkml:trace contextRef="#ctx0" brushRef="#br0" timeOffset="63118.3927">17325 11870 38 0,'6'5'115'16,"-2"-1"-9"-16,4-2-1 0,-2 0-2 0,2 0-7 15,-8-2-19-15,16-4 9 0,-8 1-4 16,-1-3-3-16,-1 0-9 0,1-2-7 16,-5-1-4-16,0-1-7 0,-2 1-4 0,-4 1-5 15,-1 1-6-15,-3-3-6 0,-1 4-5 16,-1-1-6-16,2 4-20 0,-4-2-25 16,2 2-21-16,2 0-24 0,-3 1-34 15,5 1-267-15,6 1 126 0,-11-3 83 0</inkml:trace>
  <inkml:trace contextRef="#ctx0" brushRef="#br0" timeOffset="63577.2468">17712 11312 37 0,'23'-9'87'16,"-1"2"-3"-16,-2 4-12 16,0 1-4-16,-4 0-8 0,1 2-6 0,-4 2-7 15,0 1-3-15,-1 3-2 0,-4 0-3 0,2 3 0 16,-6 2 5-16,-2 2 0 0,-2-1 0 16,-2 5 8-16,0-3 0 0,-5 1-1 15,0 0 6-15,1 1 0 0,0-3 3 0,0 0-15 16,2-1 3-16,0 0-4 0,-1-1-7 15,5 0 4-15,0 1-3 0,2-3-5 16,5 1 3-16,1-1-9 0,6 1 4 0,0-1-1 16,2 0-13-16,5-1 8 0,1 0-4 15,0 0 0-15,0 1-2 0,1 1 6 16,-3-1 0-16,-2 3 3 0,0-1 5 16,-4 3 6-16,-1-3 13 0,-4 4 7 0,-3 0 5 15,-4 2-1-15,-6 2 5 0,-2 5-2 16,-3-4 0-16,-10 7-5 0,-1-4 0 15,-5 0-4-15,-2-2-6 0,-4-2-3 16,-1-1-5-16,-1-5-4 0,-1 2-4 0,3-5-17 16,3-6-29-16,1 1-35 0,6-5-48 15,4 0-55-15,0-6-83 0,4-4-488 0,3 3 245 16,-1-7 161-16</inkml:trace>
  <inkml:trace contextRef="#ctx0" brushRef="#br0" timeOffset="64370.4692">13685 14416 41 0,'-4'-8'139'0,"2"-3"-5"16,-2 5 1-16,0 1-17 0,2-1-11 0,2 6-17 16,0 0-2-16,0 0-5 0,-11 22-4 0,11-8-3 15,3 6-4-15,-1 6-6 0,2 3-8 16,2 5-3-16,2-3-5 0,4 3-6 16,0-2-4-16,0 1-3 0,4-2-4 0,-2-3-1 15,3-1 1-15,0-9-3 0,0 0-5 16,2-5 1-16,-4-6-3 0,2-2-5 15,2-5-10-15,-4-3-7 0,3-3-4 16,-2-4-7-16,0-1-2 0,1-2-3 0,-2 0 0 16,-2 2-1-16,1-1-7 0,2 3 6 15,-4 2-4-15,1 1 2 0,4 0 4 16,-2 4 2-16,1 2 0 0,4 0 2 16,-2 0 2-16,4 4-1 0,-1-2 8 0,7 3-3 15,-6-5 2-15,2 0 0 0,2 0 14 16,1-3 1-16,-3-3 7 0,1-3 2 0,-2-3-4 15,-4-3 1-15,-2-3-3 0,-2-1-1 16,-5-4-1-16,-6-1 2 0,-2-3-6 16,-6 1-3-16,-4-5 0 0,-2-1 3 15,-6 1-3-15,2 0 1 0,-5 5-6 16,0 3 1-16,0 0-4 0,1 6-14 0,4 2-14 16,1 4-21-16,1 1-22 0,3 4-17 15,3 2-25-15,-1 4-338 0,7 0 154 16,0 0 102-16</inkml:trace>
  <inkml:trace contextRef="#ctx0" brushRef="#br0" timeOffset="64641.4704">14875 14158 29 0,'26'-14'117'0,"-2"5"-10"0,-2 3-11 16,-3-1-15-16,1 4 0 0,-4 3-14 15,2 3-8-15,-4 2-3 0,1 5-1 16,-2 6 2-16,-3 2-5 0,-3 7-1 16,-3 6-1-16,-4 1 9 0,-2 6-4 15,-2-2 4-15,-1 0 0 0,1-2-3 0,0-1-1 16,2-5 0-16,0-1-10 0,2-4-3 0,0-2-5 16,4-3 0-16,2 0-2 0,1-3-8 15,5-4-22-15,1-3-27 0,4-2-28 16,-1-2-27-16,4-8-36 0,1 1-337 15,3-8 153-15,-2-2 101 0</inkml:trace>
  <inkml:trace contextRef="#ctx0" brushRef="#br0" timeOffset="64800.4609">16054 13862 23 0,'11'-7'117'0,"0"1"-14"15,-1-2-13-15,3 3-12 0,-1 2-22 16,0-3-33-16,-2 1-34 0,4-1-152 16,0 4 55-16,-2-4 37 0</inkml:trace>
  <inkml:trace contextRef="#ctx0" brushRef="#br0" timeOffset="64941.1506">16171 14116 186 0,'8'2'188'0,"1"-2"-13"0,3-2-15 16,4-2-20-16,2-4-13 0,6-1-35 0,3-4-42 16,7-5-54-16,4-3-65 0,0-6-287 15,1 2 121-15,-3-2 80 0</inkml:trace>
  <inkml:trace contextRef="#ctx0" brushRef="#br0" timeOffset="65354.7392">17223 13308 89 0,'-19'19'163'16,"2"1"-9"-16,2 4-11 0,6 2-5 15,3 1-11-15,2 4-8 0,4 1-7 16,0 4-9-16,6 5-9 0,0-3-8 0,6 0-10 16,2 4-4-16,5-2-8 0,5-6 1 15,-2-10-13-15,4-2 0 0,2-8-4 16,-1-6-6-16,3-5-6 0,-1-6 2 16,1-2-6-16,2-6-4 0,0-6 0 0,-5-3-6 15,-3-5 0-15,0-7-1 0,-6 0-4 16,-6-3-7-16,-3-3 3 0,-7-2-7 15,-4 0 2-15,-5 0-6 0,-7 0-1 0,-6 5 1 16,-5 1 2-16,-7 7-6 0,-6 7 2 16,-6 5-3-16,1 7 4 0,-1 2-1 15,-1 2-3-15,3 4-20 0,6 4-17 16,5 2-16-16,3 2-19 0,5 3-28 0,2 0-23 16,4 2-31-16,6-1-354 0,7 0 174 15,1-3 114-15</inkml:trace>
  <inkml:trace contextRef="#ctx0" brushRef="#br0" timeOffset="65683.0462">18137 13403 12 0,'4'5'90'16,"0"-4"-6"-16,1 4-6 0,2-4-7 15,-7-1 0-15,10 4-10 0,-4-2-2 16,-6-2-8-16,12 0-5 0,-12 0 3 16,14-5-5-16,-10 3-4 0,2-3-2 0,-4 1 2 15,2-1-5-15,-4 5-6 0,0-10 1 16,0 10-9-16,-6-7 4 0,2 4-6 15,4 3-2-15,-12-3-1 0,4 3 0 0,8 0-15 16,-12-2-16-16,12 2-10 0,-12 3-33 16,12-3-29-16,-11 2-205 0,11-2 99 0,-9 3 66 15</inkml:trace>
  <inkml:trace contextRef="#ctx0" brushRef="#br0" timeOffset="66127.0354">18656 12718 82 0,'-6'-4'160'0,"6"4"-17"0,-13 1-8 16,4 9-2-16,1 2-9 0,-5 4-2 15,3 8-7-15,-2 7-7 0,2 2-3 16,0 4-8-16,4 4-10 0,1 1-11 0,1 3-3 16,4-4-10-16,2 3-3 0,5-2-5 15,1 2-5-15,6-5-4 0,4 2-5 0,3-9 1 16,6 0-4-16,-2-9-5 0,3-3-4 15,2-6 3-15,1-2-3 0,-1-5-6 16,0-2 2-16,-3-5-6 0,1-2 1 16,-2-4-3-16,-6-4-1 0,-1-3-2 0,-3 1 1 15,-6-1-5-15,-6 0-1 0,-2 1 1 16,-6 1-1-16,-4 1-4 0,-5 5-4 16,-4-1 5-16,0 2-4 0,-5 4-19 15,2 2-29-15,-2 2-51 0,3 2-71 0,-4 1-496 16,2 1 226-16,0-1 149 0</inkml:trace>
  <inkml:trace contextRef="#ctx0" brushRef="#br0" timeOffset="74190.3913">18014 11168 25 0,'0'-9'90'0,"0"9"-4"0,0 0-6 0,-4-3-9 15,4 3-3-15,-4-5 2 0,4 5-10 16,0 0-5-16,-7-4-1 0,7 4-10 16,-6-1 3-16,6 1-8 0,0 0 0 15,-10-2 0-15,10 2 3 0,0 0-11 0,-10-1 5 16,10 1 0-16,-10 0 0 0,10 0-1 15,-8-3-3-15,8 3-1 0,0 0 1 16,-10 0-9-16,10 0 8 0,-7-1-10 0,7 1-1 16,0 0 1-16,0 0-2 0,-13 5 2 15,9 1 1-15,2 0-4 0,-4 6-3 16,-1 2 6-16,3 3 0 0,-2 6 1 0,0 2-2 16,0 1-4-16,-2 4 8 0,4 4-6 15,-2-3 1-15,2-3-4 0,2 0 2 16,-2-1-1-16,2 0-3 0,2-4 2 0,-2 1-3 15,2-5-3-15,0 1 1 0,0-3-2 16,0-5 0-16,-2 2-3 0,2-3 3 16,0-1-1-16,0-1-1 0,0-1 7 0,2 0-4 15,-2-3-2-15,0-5 0 0,0 4-2 16,0-4-4-16,0 0 1 0,0 0 3 16,-2-19 1-16,2 8-1 0,0-3-6 15,-2-1-8-15,2-4 7 0,-3 0 0 0,1-2 0 16,-2-1-2-16,1 1 0 0,1 3 1 15,-2-1 1-15,2 2 0 0,-2 0 0 16,2-1-6-16,0 5 8 0,-3 0 6 0,3 2-12 16,2 1 8-16,-2 1-6 0,0 0-1 15,0 1 4-15,2 1-3 0,-2 1-9 16,2 1 12-16,-2-1-7 0,2 6 6 0,-2-8-1 16,2 8 2-16,0 0-5 0,0 0 1 15,0 0 3-15,0 0 2 0,0 0 0 16,0 0-7-16,0 0 8 0,0 0-1 0,0 0 1 15,0 0-4-15,0 0 0 0,0 0 6 16,0 0-5-16,0 0 4 0,0 0-6 16,0 0 10-16,0 0-11 0,0 0 5 0,0 0 1 15,0 0 3-15,0 0 1 0,0 0-2 16,0 0 1-16,0 0 0 0,0 0-3 16,0 0 4-16,0 0 1 0,0 0-1 15,0 0-9-15,0 0 6 0,0 0-1 0,0 0 3 16,0 0-1-16,0 0 0 0,0 0 1 15,0 0 0-15,0 0-1 0,0 0 1 16,0 0-4-16,0 0-1 0,0 0 3 0,0 0-2 16,6-4-1-16,-6 4 3 0,0 0-3 15,0 0-2-15,-2-7-2 0,2 7 4 16,0 0 2-16,0-5-3 0,0 5 2 0,0 0 7 16,-2-6-7-16,2 6-3 0,0 0 2 15,0 0 2-15,0 0-3 0,0-7-2 16,0 7 3-16,0 0 0 0,0 0-1 0,0-6-1 15,0 6-1-15,0 0-2 0,0 0 4 16,0 0-3-16,0 0 3 0,0 0-1 16,0 0-1-16,0 0 4 0,0 0-4 15,0 0 1-15,2 19-1 0,-2-12 5 0,2 2-2 16,-2 2 0-16,2 2 4 0,0 0-6 16,0 2 5-16,3 1-4 0,-3-1 8 0,2-2-6 15,-2 1 1-15,2 1 2 0,-2-4-3 16,2 0-2-16,1 1 1 0,-1 0 1 15,-1-3-2-15,1 0-2 0,-2-2 6 16,0 2 0-16,0-2-2 0,2-1 0 16,-2 0 3-16,0 0-1 0,0 1 4 0,-2-4-3 15,2 1 2-15,-2-4-1 0,4 7-1 16,-4-7 3-16,2 6-3 0,-2-6-2 16,0 0 3-16,0 0-2 0,0 0-2 0,8-13 1 15,-8 13 0-15,2-7 1 0,-2 2 3 16,0-1-11-16,0 6 7 0,0-8 2 0,0 8-3 15,0-7-4-15,0 7 0 0,0-9 3 16,2 6 3-16,-2 3-4 0,0-6 4 16,0 6 0-16,0-6-1 0,0 6-2 15,0 0-2-15,0 0-5 0,0-5 5 0,0 5 0 16,0 0-1-16,0 0 0 0,0 0 3 16,0 0-2-16,0 0 1 0,0 0-2 0,0 0 8 15,0 0-4-15,0 0 0 0,4 19-1 16,-2-13 0-16,-2-1 0 0,2 2-1 15,0 1 0-15,0 1-3 0,0-2 4 16,0 1 3-16,0-1 3 0,0 0-3 16,-2-1-3-16,3 2 2 0,-1-2 3 15,-2 1-4-15,2-1 1 0,0 0 2 0,-2 0 3 16,2-3-3-16,-2 3 0 0,0-6-14 16,2 7 14-16,-2-7 1 0,2 6-2 0,-2-2-6 15,0-4 7-15,0 0 1 0,5 6-2 16,-5-6 2-16,0 0-1 0,4 4 1 15,-4-4-5-15,0 0 6 0,0 0-6 0,11-14 3 16,-5 8-1-16,2-1-6 0,-2-1 5 16,6 1 0-16,0-3-2 0,0 2 0 15,1-1 1-15,2 0 3 0,2 2-3 0,0 1-1 16,-2-3 0-16,1 6 3 0,4-1-4 16,-3 2 4-16,-1 2-1 0,4 2 1 15,-2 2-6-15,4 4 12 0,-3 3-2 16,-2 3 1-16,0 2 2 0,-1 3 1 0,2 6-2 15,-4 2 1-15,-5-3 1 0,2 3-1 16,-5-1-1-16,-4 3-2 0,-2 2-2 0,-2-2 5 16,-4 5-1-16,-3 0-2 0,-2 1-3 15,-3-3 5-15,-2 0-6 0,-4 2 3 16,-2-5 0-16,-1-4 2 0,-3-2-1 16,4-4-1-16,-4 0-2 0,5-7 4 0,-3-4-5 15,4 3 2-15,-2-7 0 0,3-2-2 16,2-4 0-16,0-1 1 0,3 0-2 0,0-6 0 15,4 2 2-15,0 0-5 0,4-1 5 16,1-2-7-16,1 1-6 0,2 0 9 16,0 2 0-16,2-2-3 0,2 3-6 15,2 0 8-15,3 3 0 0,-1-1 2 0,0 2 1 16,4 2-2-16,2 2 2 0,0 0 1 16,1 2 0-16,2 1-3 0,-3-1 2 15,3 3 2-15,-3-1 0 0,4 1 0 16,-4 2-2-16,1-1-8 0,0-1 13 0,-5-1-12 15,3 1-5-15,-3-2-15 0,0 0-18 16,1 1-14-16,0-3-8 0,-3 2-19 0,0-1-7 16,0-2-15-16,-2 0-336 0,-4-2 151 15,0 0 99-15</inkml:trace>
  <inkml:trace contextRef="#ctx0" brushRef="#br0" timeOffset="76120.1661">17854 11217 100 0,'0'0'113'15,"-6"-3"-9"-15,6 3-15 0,0 0-12 0,0 0 1 16,0 0-9-16,-7-3-2 0,7 3-1 15,9-10-6-15,-1 5 1 0,4-5-11 16,4-1-1-16,2-2-3 0,3-3-5 16,7-2-7-16,2-1 1 0,4-3-2 0,-1-1-3 15,3 0 1-15,-4 4-10 0,-2 2-1 16,-5 1-5-16,-1 2 7 0,-3 3-9 0,-2-2 1 16,-2 5-5-16,-3-1 5 0,2 1 0 15,-6 3 2-15,-2-1-4 0,1 3 2 16,-5 0 2-16,-4 3-1 0,0 0-5 15,0 0 0-15,0 0 1 0,0 0-1 0,-17 19-3 16,7-10-1-16,-4 0-1 0,0 1 4 16,-5 1 4-16,0 0-10 0,-2 3 5 15,-1-3-2-15,0 3-4 0,-2-3 1 0,1 2 2 16,-1-1-9-16,4 1 7 16,-4 0-2-16,1-2-2 0,-1 2-2 0,4-1 4 15,-2-1 0-15,3 2 4 0,0-2-6 16,2 1 5-16,3-5-2 0,-4 2-3 0,6-3-1 15,-1 2 2-15,0-1 1 0,3-3 2 16,1 2-1-16,1-3 2 0,-1 2-6 16,3-2 6-16,-1 1-2 0,1 0-2 0,0-2 0 15,2 1-2-15,4-3-6 0,-9 4 8 16,5-2-2-16,4-2-2 0,-7 6 8 0,5-3-5 16,0 2 2-16,2 2-2 0,0 1 4 15,-2 2-1-15,4 1 9 0,-2 3-3 16,4 2 1-16,0 4-1 0,1 5 0 15,2 0 3-15,1 0-1 0,0 2-2 0,0 2 3 16,4 1 1-16,-2-2-3 0,3 2-2 16,-5-5 5-16,2-3-6 0,2 3-2 0,-4-4 3 15,2 0-6-15,-2-2 3 16,2-4 3-16,-4 0-3 0,0-2-1 0,0-1 3 16,0 1-3-16,-1-3 6 0,-1-3 4 15,0 1 0-15,0 0 10 0,-1-1 6 0,-1-3-4 16,0 0-1-16,-2-4-2 0,0 0-1 15,0 0-6-15,0 0 1 0,0 0-3 16,-2-17-1-16,2 11-2 0,-2-2-1 16,-1-1-2-16,3 0 1 0,0-3-3 0,3 3 1 15,-3-6-4-15,0 2 2 0,2 2-1 16,2-2 0-16,3-2-3 0,-3 2-1 0,2-1-2 16,2 1 3-16,2 0 1 0,4-1-3 15,-4 1 1-15,5 1-7 0,2 2 9 16,2-2 0-16,1 2 1 0,-2 4-2 15,1 0 0-15,0 0 1 0,0 4-1 0,5 1 0 16,-6 1 0-16,6 1-3 0,-1 6 4 16,3 0-1-16,-4 0 2 0,0 5 2 15,-1 1-3-15,-2 1 3 0,-2 1 1 16,1 2-1-16,-4 1-1 0,-2 3 2 0,-1 0 0 16,0-1 1-16,-5 4-3 0,-2 0 4 15,-4 2-3-15,-2-1 4 0,-2 2-4 0,-2 0 3 16,-5-3-2-16,-2 5-2 0,1 0 5 15,-3-3 1-15,2-4-2 0,1-2 0 16,-3-1-2-16,0-2 0 0,0-1-3 0,1-1 1 16,-2-4 2-16,4-1 0 0,-3-2-5 15,2-1 6-15,-2 1-3 0,3-5-1 16,1 1 1-16,0-1 0 0,1-3-3 0,2 3 1 16,-1-1 0-16,0-2-1 15,9 0 0-15,-14 0-2 0,7 1-1 0,7-1 0 16,0 0 0-16,-12 0-2 0,12 0 1 15,0 0 2-15,-6 3-1 0,6-3 1 0,0 0 1 16,0 0 0-16,0 0 0 0,0 0 2 16,21 6-3-16,-17-4-1 0,-4-2 2 15,10 1 1-15,-1-1-2 0,-9 0 2 0,15-3 0 16,-7 0 2-16,0 0-2 0,1-1 1 16,0-2-1-16,1-1 2 0,1-1-1 15,-1-1 1-15,1-3-2 0,2-1 1 0,-1-1 0 16,0-3-1-16,0 0-1 0,-2-2-1 15,0 0 1-15,-1-1 4 16,-3 0 0-16,1-1-3 0,-3 2 2 0,0 0-2 16,-1 0-1-16,-3 0 0 0,-5 0 1 0,3-2 0 15,0 2 2-15,-2 0-4 0,-3-2 1 16,-1 2-1-16,-3-3-2 0,-1 6 0 16,1-4 0-16,-4 4-5 0,1 0 3 15,-4 1 0-15,1 1-1 0,-1 5-1 0,-2-2 0 16,4 5 1-16,-4 1 0 0,-1 0-2 15,2 1 4-15,-2 1 0 0,2 3 1 0,0-1-1 16,2 1-2-16,-2 0 0 0,4 0 1 16,1 1-3-16,-2-1 1 0,4 0-2 15,-1 2 3-15,0-1 2 0,3-1-2 0,1 0-2 16,-1 0 3-16,2 3-1 16,8-3-3-16,-16 1 5 0,10 1-3 0,-2 1-3 15,2-1 3-15,-1-1-4 0,7-1 0 16,-13 6 1-16,9-4 1 0,-2-1 1 0,1 3-1 15,5-4 5-15,-8 4 1 0,8-4-4 16,-6 2 3-16,6-2 2 0,-6 4-6 16,6-4 4-16,-5 2 1 0,5-2 1 0,0 0 1 15,0 0 0-15,-9 2 0 0,9-2 1 16,0 0-3-16,0 0 1 0,0 0 0 16,0 0 3-16,0 0 0 0,0 0 2 0,0 0 1 15,-10 0-6-15,10 0 4 0,-4-6-2 16,4 6 2-16,-6-9-4 0,2 3 5 15,-1 0-4-15,-2-2 2 0,1-3 3 0,0-1-4 16,0 2-1-16,-3-5 2 0,3 5-3 16,-3-7 1-16,1 3-3 0,1 0 0 15,-1 1 3-15,2-2-6 0,0 2 8 0,-2-1 0 16,4 1-4-16,0 0 1 0,0-1 4 16,2 4-2-16,0-5-3 0,2 5 2 15,2-2 0-15,0 2-2 0,0-2-1 16,4-1 4-16,2 2 0 0,-2-1-6 0,2 1 8 15,4 0-3-15,3-3 0 0,2 1-2 16,2 1 2-16,3-1 2 0,3-4-3 16,0 3 4-16,3-3 1 0,-1 3-3 0,1-1-6 15,-5 2 4-15,1 2 3 0,-2 0-8 16,0 2-2-16,-3-1-11 0,-2 2-13 16,-4 1-17-16,1 1-17 0,0 0-30 0,-6 2-31 15,2 0-311-15,-2 4 150 0,1-1 98 16</inkml:trace>
  <inkml:trace contextRef="#ctx0" brushRef="#br0" timeOffset="80925.1513">17991 11233 2 0,'0'0'73'0,"-8"-3"-5"0,4 1-4 0,4 2-7 16,-6-4-3-16,6 4-4 0,-6-4-4 15,6 4-4-15,0-8-2 0,0 8-4 16,10-11-7-16,-6 6 0 0,4-2-5 0,-2 0-2 16,1 0-3-16,1 1-4 0,-4 1 0 15,3-2-5-15,-1 1 3 0,-2 2 1 16,1 1 0-16,-1-1-2 0,0 1-5 0,0-2 0 15,-4 5 2-15,4-4-6 0,-2 1 4 16,-2 3-1-16,7-4-1 0,-7 4-1 16,0 0 2-16,3-3-4 0,-3 3-1 15,0 0 2-15,6-4 3 0,-6 4-5 16,0 0 1-16,2-5 0 0,-2 5 3 0,0 0-2 16,0 0-2-16,0 0 0 0,0 0 1 0,0 0-2 15,8-3-2-15,-8 3-6 0,0 0 0 16,0 0-1-16,0 0-3 0,0 0-5 15,0 0-2-15,0 0-2 0,0 0-9 16,0 0-7-16,0 0-13 0,0 0-10 0,0 0-130 16,0 0 64-16,0 0 43 0</inkml:trace>
  <inkml:trace contextRef="#ctx0" brushRef="#br0" timeOffset="82097.3971">18027 11131 14 0,'2'-6'54'0,"-2"6"-4"15,0-7-7-15,0 7-4 16,2-6-3-16,-2 6-4 0,0 0-3 0,0-6 1 15,0 6-1-15,0 0 9 0,0 0-3 16,0 0 9-16,-12 15 0 0,3-4-2 0,1 4 2 16,-5 7-2-16,-1 8-2 0,-6 6-3 15,3 4-2-15,0-1-5 0,0 0-5 16,5-3 2-16,4-5-3 0,0-4-2 0,6-1-6 16,0-5 11-16,6 0-9 0,1-5-1 15,6-1 0-15,1-5-6 0,5-4 1 16,7-4-3-16,0-4 0 0,9-10-4 0,1-1 6 15,4-6-7-15,0-8 3 0,0-2 1 16,-7 3-2-16,-1-3-5 0,-9 4 10 16,-1 2 0-16,-10 3-5 0,-2 2-1 15,-4 4 7-15,-4 3-3 0,-4 4 0 0,-6 3 4 16,0 1 2-16,-10 10-1 0,-1 4 2 16,-7 7 15-16,-1 8-19 0,-1 5 4 0,3 1-2 15,4 2-4-15,5-3-1 0,6-2 0 16,4-2 2-16,3 1 0 0,5-8 0 15,2 1-3-15,7 0-1 0,3-3 7 16,6-5-8-16,0-4 3 0,6-3-9 0,-1-2 2 16,5-4-3-16,2-4-8 15,-1-3 0-15,3-5-2 0,-2-1-2 0,-3-2 3 16,-2-3 2-16,-6 2 2 0,-1 1-1 16,-6-2 1-16,-2 3 0 0,-6 2-2 0,-1 2 2 15,-6 4 0-15,3 6 10 0,-12 3 0 16,0 4 0-16,-4 7 9 0,2 3-5 0,-1 4 4 15,0 5-3-15,0 1-3 0,7-2 0 16,0-1-1-16,6-1 7 0,2-1-6 16,2-3 1-16,4-5 1 0,4 0-2 15,5-7 2-15,2-1 1 0,4-6-5 16,3-3 0-16,1-5 0 0,2-6-2 0,1-2 1 16,-5-6-2-16,-1-2-1 0,-4-5 3 0,-5 0-6 15,-5-3 5-15,-3 3 0 0,-8 3-4 16,-3 1 0-16,-7 4 7 0,-7 2 4 15,-10 4-4-15,0 11 8 0,-4 6-5 16,-8 7 3-16,-7 7 4 0,-16 14 0 0,4 4-5 16,5 3-1-16,7 3 0 0,15-4-1 15,9-2-5-15,10-3 5 0,5 0 1 0,8-4-3 16,4-4-4-16,6 1 2 0,9-3-10 16,4 0-9-16,3-6-4 0,6 0-15 15,1-5-5-15,-1-3 1 0,2-4-11 16,-1-3 0-16,1 0 3 0,-2-3-9 15,-3-3 4-15,-1-1-4 0,-8-1 4 0,-2 0 1 16,-6 1 3-16,-6-1 12 0,-2 2-5 16,-2 3 6-16,0 3 4 0,-12-6 12 15,1 4-11-15,0 2 6 0,1 0 2 0,-1 0-6 16,11 0-7-16,-17 0-24 0,17 0-146 16,-10 0 69-16,10 0 46 0</inkml:trace>
  <inkml:trace contextRef="#ctx0" brushRef="#br0" timeOffset="82651.3076">19367 10685 34 0,'-2'-9'106'0,"2"5"-14"16,2-2-6-16,2-2-6 0,2 3-5 16,1-1-14-16,4 2-5 0,-3-2-5 0,2 4-1 15,1 0-8-15,0 1-6 0,-1 2 0 16,1 3-3-16,-3 2 7 0,-2 2-6 15,-1 3-1-15,0 2 10 0,-8 5-15 0,1 1 3 16,-5 3 5-16,1 1 6 0,-4-2-5 16,-1 2 2-16,1-2 2 0,-1-2-6 15,2 0 1-15,1-4-4 0,2 0-4 0,0-2 1 16,1 2-3-16,0-5-1 0,5 1 1 16,3 0-3-16,4-2 2 0,3 3-2 15,2-5-7-15,10 4 6 0,-1-3-1 0,5 0-2 16,5 4-3-16,3-3-10 0,-2 2 3 15,2 0 2-15,-5 3 2 0,1-3-1 16,-9 3 4-16,0-1 8 0,-4 2 12 16,-2 1 4-16,-7-3 7 0,-3 5 3 0,-5-2 1 15,-7-1-21-15,-3 6 3 0,-5-3 1 16,-6 3-4-16,-3-5 2 0,-3 2-3 16,1-7-3-16,-4 3 0 0,6-7-2 15,-2-4-4-15,5 1-10 0,1-2-17 0,2-4-23 16,1-2-27-16,4 0-34 0,3-5-31 15,3 1-22-15,3 1-469 0,2 0 208 0,4-2 138 16</inkml:trace>
  <inkml:trace contextRef="#ctx0" brushRef="#br0" timeOffset="92229.3927">25918 4979 67 0,'-11'2'110'16,"11"-2"-5"-16,0 0 0 0,-8 3-11 15,8-3-1-15,0 0-4 0,0 0-8 0,0 0-7 16,0 0-11-16,24-8-2 0,-10 4-6 16,3-2-9-16,7 0-4 0,0 0 2 0,4-1-7 15,0-1-9-15,1 3 1 0,1-3-6 16,0 0 1-16,-5 3-5 0,3-1 4 15,-6-2-7-15,0 2 2 0,-3 3-5 16,-2-1-1-16,0 0 0 0,-5 2-9 0,2-1 8 16,-4 1-2-16,0-2 1 0,-1 2-1 15,-3 0 0-15,3-2-9 0,-5 0 0 16,2 2-12-16,-1-1-18 0,-5 3-30 16,6-6-30-16,-4 2-333 0,0 1 144 15,-2 3 95-15</inkml:trace>
  <inkml:trace contextRef="#ctx0" brushRef="#br0" timeOffset="93072.6184">26434 4767 33 0,'4'18'46'0,"1"-2"-4"0,-1-1-2 16,3-3 0-16,-1-2-5 0,2 2 1 15,1-3-3-15,-1-1-2 0,5-2-4 0,-2-2-1 16,1-1-4-16,-2-3-3 0,4 0-4 15,-2-2 3-15,1-1-4 0,0-1-1 16,0-2-2-16,-3 0-1 0,0 1-2 0,2-3-2 16,-4 4 3-16,0-2 0 0,2 2 0 15,-1 0-6-15,-2 1-1 0,-1 0 1 16,2 1 1-16,-1 2-3 0,-7 0 1 0,14 0 0 16,-5 2 1-16,0-1-4 0,-1 1 2 15,2 1 2-15,1-3 2 0,0 1 0 16,-1 1 0-16,-1-2 4 0,3 1 1 15,-3-1-3-15,0 0 3 0,-1-1 5 0,-8 1 4 16,12-3-9-16,-6-2 2 0,-1 2-2 16,0-1-1-16,-3-2 1 0,-2 6-1 0,0-9-1 15,-2 3-3-15,-1 0 1 0,-1 1-2 16,1-3 0-16,-3 2-3 0,-2 0-1 16,0-1 2-16,-1 1-2 0,0-3-2 15,-3 2 3-15,1-2-1 0,1 0-1 16,-1-1-2-16,-2-1 3 0,1 1-1 0,2-1 3 15,-4-1-5-15,2 2 3 0,-1 1 1 16,0-3 0-16,-2 3-4 0,3 0 2 16,0 2 1-16,-2-2 3 0,0 3-2 0,1 3-3 15,0-1 2-15,0 3 0 0,1 1-2 16,-3 2-1-16,0 4 2 0,1 0 2 16,0 3-3-16,2 0 2 0,1 3 2 15,3 1 4-15,0-1-8 0,1 2 3 0,0 1 3 16,3-1 2-16,2 1-7 0,2 0 7 15,2 0-2-15,0 1 3 0,5-1-3 16,0-1 2-16,1 1 1 0,2-2 3 0,3-2-4 16,2-1 3-16,0-1-2 15,1-1 4-15,4-3 3 0,-3-1-7 0,4 0 1 16,0-4-4-16,3-2 0 0,-2-2 3 0,2-3 3 16,-3-1-5-16,-2-4-4 0,0 2 3 15,-4-6-2-15,-2 2-4 0,-5 1 7 16,-2-5-1-16,-3 4-3 0,-3-3-8 0,0-2 5 15,-7 1 6-15,1 2-7 0,-2 0-2 16,-1-1 0-16,0 4-5 0,3-1 2 16,-2 1-13-16,0 1-9 0,-2 4-11 15,6 0-14-15,-2-1-190 0,2 2 83 0,2 1 55 16</inkml:trace>
  <inkml:trace contextRef="#ctx0" brushRef="#br0" timeOffset="93339.802">26860 4486 38 0,'4'-6'45'0,"-2"0"-6"16,0 1-4-16,3-3-2 0,-5 0-4 15,2 3-5-15,-4-3-10 0,2 3-15 16,-3-1-18-16,1 2-62 0,-2 0 27 0,4 4 19 16</inkml:trace>
  <inkml:trace contextRef="#ctx0" brushRef="#br0" timeOffset="93576.17">27224 4607 30 0,'12'12'47'15,"0"-2"-1"-15,-6-1-2 16,-2 1-2-16,0-1-4 0,-2-1-2 0,-2-2-5 16,-2 1-2-16,-2 1-4 0,-2-2-12 0,0-2-16 15,-4 1-30-15,0-3-85 0,4 0 40 16,-4-2 27-16</inkml:trace>
  <inkml:trace contextRef="#ctx0" brushRef="#br0" timeOffset="94887.9564">29743 4611 18 0,'-9'25'82'0,"3"0"0"0,4-2-9 15,2 0-7-15,2 0-6 16,2 0-4-16,5 2-4 0,1-5 9 0,6 2-6 16,4-1-5-16,4-5 1 0,3 0 0 15,5-7 2-15,-2-3-6 0,1-4-2 16,3-4 6-16,2-6 3 0,0-7 0 15,-2 0 12-15,2-10-3 0,-4 1 0 0,-4-7-5 16,-6 0-5-16,-6-1-1 0,-4 0-2 16,-8-2-5-16,-4 0 0 0,-6-1-1 0,-9 1-3 15,-8-3-3-15,-9 5-5 0,-17-5-1 16,1 9-7-16,-1 9-2 0,3 4-1 16,-7 2-4-16,4 2-9 0,5 4-12 0,4 2-17 15,7 0-43-15,4 5-25 0,6 3-14 16,1-1-24-16,-1 5-364 0,6 0 167 15,0 2 110-15</inkml:trace>
  <inkml:trace contextRef="#ctx0" brushRef="#br0" timeOffset="95843.3871">15980 3637 81 0,'5'7'77'0,"3"4"-3"16,1-1-1-16,-1 2-7 0,0-1-3 16,3 0 0-16,0 1 0 0,-1-3-4 15,3-2 11-15,0 0-1 0,1-3 11 0,3-3 1 16,5-6-4-16,5-3-1 0,13-11-11 16,22-14 2-16,7-10-4 0,20-15-6 15,6-5 0-15,7-5 0 0,4-3-8 0,0 1-1 16,-4 6-9-16,-11 4 0 0,-22 12-3 15,-7 8-4-15,-7 4-3 0,-15 8-2 16,-8 7-6-16,-7 4 0 0,-4 3-1 16,-2 1-7-16,-1 1-10 0,-4 3-15 0,-1 2-6 15,-3 1-17-15,1 0-20 0,0 5-17 16,-3 2-8-16,2 0-34 0,2 7-372 0,0 2 165 16,-2 3 109-16</inkml:trace>
  <inkml:trace contextRef="#ctx0" brushRef="#br0" timeOffset="98364.5585">16372 12134 71 0,'2'5'104'0,"-2"-5"-7"0,6 5 12 0,-1-3-4 16,3 2 7-16,3-7-4 0,5 2 5 0,12-11-13 16,14-4-5-16,27-19 0 0,28-15-4 15,17-7-4-15,13-5-7 0,36-22-4 16,6-2-7-16,3-1-3 0,-1 2-6 16,-2 6-13-16,-31 19-18 0,0 5-6 0,-7 5-7 15,-7 7 3-15,-13 6-3 0,-28 9-9 16,-12 5-12-16,-15 6 0 0,-19 6-1 15,-9 1 1-15,-12 4-7 0,-6 4-14 0,-10 2 4 16,0 0-14-16,-26 14 0 0,-6 1-4 16,-23 17 1-16,-14 10 9 0,-25 18 5 15,-8 8-1-15,-9 7 6 0,-38 21-5 0,-7 9 5 16,-12 1-2-16,-3 0 4 0,6-4 3 16,8-4 17-16,41-22 4 0,8-6 2 15,12-8 8-15,29-18-4 0,14-4 1 16,17-12-3-16,12-6 3 0,16-8 3 0,12-6 5 15,12-8-2-15,17-10-4 0,47-12-1 16,31-16-3-16,20-12-2 0,11-9-2 0,48-21 1 16,1-6-5-16,5 2 4 0,6-3-1 15,5-5-2-15,-8 5 2 0,-15 2-2 16,-46 23-1-16,-11 4 1 0,-16 5-1 16,-14 9 2-16,-32 10-4 0,-19 9 4 0,-12 4-1 15,-11 8-8-15,-10 1 1 0,-11 6-4 16,-8 5-4-16,6 1-2 0,-53 18 3 0,-19 10-2 15,-25 18 5-15,-11 3-8 0,-6 7 7 16,-7 6-6-16,-2-1 4 0,0-2 4 16,5 1-4-16,12-8 13 0,27-15 1 15,14-5 1-15,16-11-6 0,17-5 6 16,14-7 2-16,14-9-5 0,8-5-2 0,12-6-1 16,16-8-3-16,29-15 5 0,28-12 0 0,16-8 2 15,12-4 1-15,6-7-8 0,5 1 3 16,-5 1 2-16,-1-2-2 0,-4 2 0 15,-7 1 1-15,-4 2 0 0,-9 5 0 16,-12 1 0-16,-19 13 3 0,-11 1-2 0,-15 5-3 16,-9 7 2-16,-12 3-2 0,-2 3 3 15,-8 0 0-15,-1 1-1 0,-7 2-5 16,-2 1 5-16,-4 2 1 0,-1 1 6 0,-1-1-7 16,2 1 2-16,-3 2-2 0,3 2 0 15,2 1 6-15,0-1-8 0,4 0-4 16,4-3 1-16,3 2 3 0,10-2 0 15,2-1-2-15,6 2 4 0,-1 2-8 0,-1 1 5 16,1 3 0-16,-6 1-1 0,0 2 3 16,-3 2 1-16,-5 2-5 0,-3 4 7 15,-5 2 0-15,-1 3-7 0,-10 3-10 0,-4 2-6 16,-3 4-15-16,-5 0-10 0,-1 2-8 16,2-1-11-16,0 1-16 0,4-2-12 0,1 0-270 15,5-5 123-15,3 0 82 0</inkml:trace>
  <inkml:trace contextRef="#ctx0" brushRef="#br0" timeOffset="98741.3058">20375 10782 128 0,'0'0'154'0,"0"0"-17"0,-19 14-10 15,8-3-8-15,2 2-9 0,-1 4-8 16,2 2-8-16,2 1-5 0,0 4-12 16,2 0-3-16,4-5-14 0,2 2 6 0,2-3-12 15,4-1-4-15,2 2-1 0,4-4-1 16,4-3-3-16,3-4-3 0,2-5-2 16,0-3-3-16,5-3-2 0,1-3-4 0,3-8-10 15,2-1 4-15,-4-4-2 0,-1-2-4 16,-3-4-2-16,-5-2 0 0,-4-3-4 15,-4 0 1-15,-7-3-6 0,-4 5-3 16,-6 1 3-16,-5 0-4 0,-3 4 1 0,-8 1 2 16,-6 4-5-16,-4 5 1 0,-9 4-1 15,-1 5 0-15,-2 2 0 0,5 2 0 16,-3 6-7-16,5 2-13 0,3 3-21 0,8-2-25 16,4 4-24-16,7 1-21 0,4-3-25 15,5 1-380-15,6-3 175 0,7 2 115 16</inkml:trace>
  <inkml:trace contextRef="#ctx0" brushRef="#br0" timeOffset="98969.7561">20770 10718 78 0,'11'1'119'0,"1"-1"-3"0,2-1 1 16,0-2-7-16,3-3-12 0,2 0-1 0,-2 2-9 15,0-5-6-15,-2 0-3 0,-3 0-1 16,0-1-7-16,-6-1-4 0,-2 1-8 0,-8 2-6 16,0-1-8-16,-8 2-3 0,0-2-16 15,-3 6-18-15,0-1-20 0,3 2-23 16,-3 0-22-16,4 2-36 0,-2 0-328 16,5 2 143-16,0 0 95 0</inkml:trace>
  <inkml:trace contextRef="#ctx0" brushRef="#br0" timeOffset="99336.7253">21530 10159 100 0,'20'-12'140'0,"-6"8"-24"0,1-2-1 0,0 3-14 15,0 3-5-15,-5-2-11 0,2 7-2 16,0-2-9-16,-2 4-13 0,-2 2-4 0,-1 2-4 15,-1 0-8-15,-2 6 0 0,-1-1-7 16,-3 1-5-16,2 0-1 0,0 1-5 16,0 1-1-16,2 0-14 0,0 1 12 0,7 2-8 15,-1-4-10-15,4 3 13 0,0-4 0 16,3 0-5-16,0 0 1 0,0 0-1 16,2 1-3-16,-4-4 3 0,-1 3-1 15,0-3 9-15,-6 1 9 0,-4 3 9 16,-6-2 3-16,-8 2 2 0,-10 5 0 0,-8-2 0 15,-7 2-4-15,-9-1-5 0,-21 8-2 0,0-5-3 16,-5-5-9-16,-2-2-4 16,13-5-20-16,8-4-19 0,9-3-28 0,2 0-49 15,7-5-59-15,5 1-398 0,0-4 189 16,3-2 124-16</inkml:trace>
  <inkml:trace contextRef="#ctx0" brushRef="#br0" timeOffset="107066.2844">14624 15307 20 0,'0'0'47'15,"0"0"-7"-15,0 0-3 0,0 0-5 16,0 0-5-16,0 0-7 0,0 0-10 0,0 0-11 16,0 0-11-16,0 0-9 0,0 0-47 15,0 0 23-15,0 0 15 0</inkml:trace>
  <inkml:trace contextRef="#ctx0" brushRef="#br0" timeOffset="114501.0924">19530 12641 2 0,'0'0'90'0,"0"-5"-10"0,0 5-7 16,0 0-3-16,0 0-2 0,-8 15 2 15,1 0-6-15,0 2-1 0,-1 4 2 0,-2 6-2 16,0 3 0-16,-4 5-7 0,4 1-1 15,-3 5-3-15,1 2-2 0,1 0-9 16,0 1-4-16,3-6-3 0,2-1-7 0,-3-3 4 16,2 0-3-16,1-8-3 0,2 2-13 15,0-6 10-15,-2-3 0 0,4 1-3 16,-3-3-7-16,1-4-13 0,2 2-11 0,0-3-16 16,0-1-2-16,2-1-7 0,-2-3-9 15,-1-1-26-15,1 0-22 0,-2-5-238 16,4-1 113-16,0 0 75 0</inkml:trace>
  <inkml:trace contextRef="#ctx0" brushRef="#br0" timeOffset="114871.1027">19177 12636 91 0,'0'0'90'15,"0"17"-3"-15,2-6-9 0,2 3 7 0,2-1-8 16,0 6 1-16,3-1 2 0,4 4-5 16,1 6 3-16,1-3-5 0,2 6 0 0,2-1-8 15,5 4-4-15,1 5 0 0,3-4-6 16,-1 4 1-16,0-1-15 0,3-2 4 15,0-2-10-15,-3-1-3 0,3-1 1 16,-3-2-3-16,3-3-5 0,-6-2-4 0,-4-4 3 16,2 0-5-16,-5-4-1 0,-3-2 1 15,2-2-4-15,-4-1 1 0,-2-2-5 16,-1-1-1-16,0 1-6 0,-1-4-8 0,-2 2-9 16,1-2-20-16,-1-1-16 0,-2-2-30 15,0 2-31-15,-2-2-357 0,-2-3 158 16,0 0 106-16</inkml:trace>
  <inkml:trace contextRef="#ctx0" brushRef="#br0" timeOffset="118102.4894">20751 12141 56 0,'-2'-2'95'0,"2"2"1"0,0 0-2 0,0 0-12 16,-6-2 1-16,6 2-16 0,-11 7-2 15,3 1-8-15,-4 4 1 0,-2 5-5 0,0-1 4 16,-3 9-9-16,-1 0-4 0,4 4 1 16,2 1-4-16,0 3-5 0,4 0-3 15,2 4 3-15,2-1-7 0,4-3-2 16,0-1-1-16,6-2-4 0,0 2-3 0,2-1 2 15,6-2-3-15,-2-8-5 0,3-1-4 16,2-2 2-16,0-3 6 0,4-6-14 16,-2-3 6-16,2-2 2 0,0-6-1 0,-2-2 23 15,5-5 1-15,-4-7-1 0,4-2-5 16,-5-5 1-16,-2-6-1 0,-2 1 0 16,-7-4-3-16,-2-4-1 0,-2 1-4 0,-4-3-2 15,-4-1-4-15,-6-6-2 0,-2 1 1 16,-8 4 0-16,-1 0-8 0,-2 2 1 15,-2 6 1-15,-3 1-2 0,3 7 1 16,-1 4-3-16,-2 1 1 0,1 4 2 0,4 4-6 16,0 1 3-16,1 2-6 0,4 2-9 15,3 5-11-15,0 1-7 0,4 4-18 16,3-1-17-16,2 3-17 0,1 2-21 0,3 1-23 16,4 1-315-16,1 1 150 0,3-1 99 15</inkml:trace>
  <inkml:trace contextRef="#ctx0" brushRef="#br0" timeOffset="118370.6072">21168 12260 62 0,'7'2'65'0,"-1"0"-2"16,-6-2-7-16,17 0 0 0,-8 0-8 16,-9 0-1-16,14-2 2 0,-8 0-7 0,0 0-3 15,0-3-3-15,-2 1-5 0,-2-2-3 16,0 0-2-16,-2 6-4 0,-4-9-9 16,0 3-13-16,-4 2-11 0,2 1-16 15,-2-1-19-15,0 2-158 0,1-2 69 0,7 4 46 16</inkml:trace>
  <inkml:trace contextRef="#ctx0" brushRef="#br0" timeOffset="118781.2724">21772 11734 39 0,'0'0'123'0,"0"0"-1"15,0 19-10-15,-2-5-1 0,-1 3-5 0,-1 6-6 16,0 2-7-16,-1 3-3 0,-1 1-2 16,2 4-12-16,-2 4-5 0,0 0-7 15,-1-3-6-15,0 0-1 0,1 0-2 16,0-5-6-16,2-3-1 0,0-1-6 0,1-1-2 15,-1-5-6-15,2-1-2 0,0-2-3 16,0-1-3-16,2-2-1 0,2-2-1 16,2-3-1-16,3 0-3 0,3-4-1 0,7 0 1 15,0-4-4-15,4-3-1 0,2 0-3 16,5-1 0-16,-1-2-5 0,1-2-4 16,1 1-3-16,5-2 1 0,-6 1-11 0,6-2-3 15,-7 1-14-15,1-1-9 0,-1 2-12 16,-3 3-3-16,-6-2-3 0,2 1-23 15,-4 2-3-15,0-2-35 0,-4 0-345 16,-1-2 157-16,-3 4 103 0</inkml:trace>
  <inkml:trace contextRef="#ctx0" brushRef="#br0" timeOffset="119129.146">21857 11879 27 0,'-5'-6'112'16,"2"3"-9"-16,3 3-9 0,-4-8-2 0,0 6-5 16,4 2-2-16,-2-6-7 0,2 6-5 15,-4-5-6-15,4 5-5 0,0 0-2 0,-4-4-10 16,4 4-6-16,0 0 3 15,0 0 3-15,0 15 5 0,2-5-1 0,2 5 0 16,0 1 3-16,2 8 2 0,-1 1 5 16,2 3-8-16,-1 6-6 0,0 5 1 0,2 1-11 15,1 6-4-15,-1 1 1 0,1 2-2 16,0-1-4-16,-1 2-2 0,2-3-6 16,0 1-7-16,2-2-17 0,-4-8-20 15,2-1-23-15,-1-1-37 0,2-3-40 0,-3-6-427 16,-1-2 186-16,-3-4 124 0</inkml:trace>
  <inkml:trace contextRef="#ctx0" brushRef="#br0" timeOffset="126172.9636">22443 12437 14 0,'2'4'36'0,"-2"-4"-1"0,0 0 5 16,0 0-11-16,0 6 0 0,0-6-1 0,0 0-1 16,0 0 2-16,0 0-3 0,0 0-2 15,2 6-2-15,-2-6 3 0,0 0-6 16,0 0 1-16,0 0 1 0,0 0-2 0,0 0-1 15,0 0 1-15,0 0-5 0,0 0-2 16,0 0 0-16,0 0 1 0,0 0-3 16,0 0 1-16,0 0 0 0,0 0-1 15,0 0-5-15,0 0 3 0,0 0-4 0,0 0 0 16,0 0 1-16,2 4 1 0,-2-4-2 16,0 0 0-16,0 0 1 0,0 0 0 15,0 0-5-15,0 0 1 0,0 0 2 0,0 0-2 16,0 0 1-16,0 0 1 0,0 0-1 15,0 0-1-15,0 0-1 0,0 0 1 16,0 0 5-16,0 0-6 0,0 0 2 0,0 0-2 16,0 0 0-16,0 0-1 0,0 0 2 15,0 0-4-15,0 0 1 0,0 0-1 0,0 0 0 16,0 0 5-16,0 0-1 0,0 0-1 16,0 0 2-16,0 0-5 0,0 0 1 15,0 0 2-15,0 0 2 0,0 0-1 16,0 0-2-16,0 0 0 0,0 0-2 0,0 0-3 15,0 0-7-15,0 0-1 0,0 0-8 16,0 0-11-16,0 0-19 0,0 0-116 0,0 0 57 16,0 0 38-16</inkml:trace>
  <inkml:trace contextRef="#ctx0" brushRef="#br0" timeOffset="128543.1891">26939 6570 18 0,'0'0'23'0,"0"0"-4"0,0 0-2 15,0 0 0-15,0 0-2 0,0 0 1 0,0 0-3 16,0 0 1-16,0 0-3 0,0 0-2 15,0 0-1-15,0 0 0 0,0 0 1 16,0 0-4-16,0 0 1 0,0 0 3 0,0 0-4 16,0 0-1-16,0 0 0 0,0 0 0 15,0 0 0-15,0 0-3 0,0 0 0 0,0 0 2 16,0 0-1-16,0 0-1 0,0 0 0 16,0 0-1-16,0 0 3 0,0 0-2 15,0 0 1-15,0 0 0 0,0 0-2 16,0 0 2-16,0 0-2 0,0 0-2 0,0 0-2 15,0 0-2-15,0 0-5 16,0 0-2-16,0 0-7 0,0 0-49 0,0 0 24 16,0 0 15-16</inkml:trace>
  <inkml:trace contextRef="#ctx0" brushRef="#br0" timeOffset="142208.8976">21205 10999 41 0,'0'0'38'0,"-5"4"2"15,5-4-9-15,0 0-1 0,0 0-4 0,0 0 0 16,0 0-5-16,0 0 0 0,0 0 1 16,0 0-6-16,0 0 2 0,0 0-3 15,0 0-3-15,0 0 1 0,0 0 0 0,0 0-1 16,0 0-1-16,0 0-5 0,0 0 4 16,0 0-3-16,0 0 1 0,0 0-1 15,0 0-3-15,0 0-1 0,0 0 2 0,0 0-2 16,0 0 0-16,0 0-2 0,0 0 1 15,0 0 2-15,0 0 0 0,0 0-3 16,0 0 1-16,0 0 0 0,0 0-1 16,0 0 3-16,0 0-3 0,0 0-1 0,0 0-1 15,0 0-1-15,-2 6 2 0,2-6 3 16,0 0 0-16,0 0-2 0,0 0-1 16,0 0 0-16,0 0 0 0,0 0-2 15,0 0 4-15,0 0-4 0,0 0 2 0,0 0-1 16,0 0 1-16,0 0 1 0,0 0 1 15,0 0-2-15,0 0 0 0,0 0 2 0,0 0-4 16,0 0 3-16,0 0-2 0,0 0 2 16,0 0 0-16,0 0 1 0,0 0-4 15,0 0 2-15,0 0 1 0,0 0 0 16,0 0-2-16,0 0-1 0,0 0 3 0,0 0-3 16,0 0 1-16,0 0 1 0,0 0 0 15,0 0-1-15,0 0 1 0,0 0 0 16,0 0 0-16,0 0 1 0,0 0 0 0,0 0-1 15,0 0-1-15,0 0 2 0,0 0 3 16,0 0-2-16,0 0-2 0,0 0 0 16,0 0-1-16,0 0 2 0,0 0-2 0,0 0 1 15,0 0 1-15,0 0-1 0,0 0 0 16,0 0 0-16,0 0 2 0,0 0-2 16,0 0 2-16,0 0-4 0,0 0 0 0,0 0 2 15,0 0 2-15,0 0 0 0,0 0 0 16,0 0-1-16,0 0-1 0,0 0-3 15,0 0 5-15,0 0-2 0,0 0-2 16,0 0 0-16,0 0 2 0,0 0 0 16,0 0-2-16,0 0 0 0,0 0-8 0,0 0-4 15,0 0-6-15,0 0-7 0,0 0-13 16,-5 5-90-16,5-5 44 0,-2 6 29 16</inkml:trace>
  <inkml:trace contextRef="#ctx0" brushRef="#br0" timeOffset="143637.4233">21770 12791 10 0,'0'0'15'0,"2"-2"-4"15,-2 2-2-15,0 0 2 0,0 0-1 16,0 0-3-16,0 0 1 0,0 0-2 16,0 0-1-16,0 0 0 0,0 0 0 0,0 0-3 15,0 0 3-15,0 0-5 0,0 0 3 16,0 0-2-16,0 0 1 0,0 0 0 0,0 0 0 16,0 0 2-16,0 0-4 0,0 0 2 15,0 0 0-15,0 0 1 0,0 0-4 16,0 0 1-16,0 0 5 0,0 0-4 15,0 0-1-15,0 0 3 0,0 0-3 0,0 0 1 16,0 0-2-16,0 0 0 0,0 0 0 16,0 0 1-16,0 0-1 0,0 0 1 15,0 0-1-15,0 0-1 0,0 14 2 16,0-14-1-16,0 0 3 0,0 0-3 0,0 0 2 16,0 0-1-16,0 0 0 0,0 6 1 15,0-6-3-15,0 0 2 0,0 0 1 0,0 0 0 16,0 0-1-16,0 0 1 0,0 0-3 15,0 0 0-15,0 0 4 0,0 0-2 16,0 0-1-16,0 0 1 0,0 0 2 16,0 0-2-16,0 6 0 0,0-6 0 0,0 0 2 15,0 0-4-15,0 0 2 0,0 0-1 16,0 0 1-16,0 0-1 0,0 0 1 16,0 0 0-16,0 0 2 0,0 0-1 15,0 0 0-15,0 0 1 0,0 0-3 0,0 0 2 16,0 0-1-16,0 0 4 0,0 0 0 15,0 0-1-15,0 0 1 0,0 0 3 0,0 0 0 16,0 0-3-16,0 0 2 0,0 0-1 16,0 0 0-16,0 0-1 0,0 0 1 15,0 0 0-15,0 0-2 0,0 0 1 16,0 0 1-16,0 0-4 0,0 0 0 0,0 0 1 16,0 0-1-16,0 0 1 0,0 0 0 15,0 0 1-15,0 0-2 0,0 0-1 16,0 0 4-16,0 0-2 0,0 0-2 15,0 0 2-15,0 0 0 0,0 0 1 0,0 0-4 16,0 0 3-16,0 0 1 0,0 0-3 16,0 0 0-16,0 0-1 0,-5 3-1 0,5-3 0 15,0 0 5-15,-2 6-2 0,2-6-4 16,0 0 2-16,-4 8 1 0,4-8-1 16,0 4 2-16,0-4-4 0,-5 7-1 0,5-7-1 15,-2 6-4-15,2-2-2 0,0-4-3 16,0 0-52-16,-4 5 23 0,4-5 14 15</inkml:trace>
  <inkml:trace contextRef="#ctx0" brushRef="#br0" timeOffset="149501.8053">25975 6961 79 0,'5'-12'92'0,"1"6"-19"15,6-5-5-15,6 0-7 0,2-3-3 16,6-3-5-16,1 2 1 0,5-1-12 0,4-7 0 15,-2 6-7-15,0 1 1 0,0-1-8 16,-2 3-1-16,-2-1-3 0,-3 1 2 16,-4 3-9-16,-2 3 1 0,-3-1 1 0,-2 3-4 15,-1 0-10-15,-2 0-2 0,-3 1 2 16,-1 1-6-16,1-2-9 0,-4 5-5 16,3-3-10-16,-4 2-8 0,-5 2-15 15,10-2-15-15,-10 2-170 0,8-1 79 0,-8 1 52 16</inkml:trace>
  <inkml:trace contextRef="#ctx0" brushRef="#br0" timeOffset="149841.7837">26640 6803 34 0,'6'13'53'16,"0"-1"-4"-16,1-4 1 0,4 0-5 15,-1-2-1-15,5-2-6 0,1 1-2 16,2-5-3-16,1-3-2 0,2-3-7 0,0 0 1 16,1-3-4-16,-4-4-2 0,2 0-2 15,-6-4 0-15,1 1-4 0,-5-3 0 16,-3 0-3-16,-3-1 0 0,-1-1-3 0,-8 3-1 15,-1-5-2-15,-5 2 0 0,0 2-1 16,-5-3 0-16,-6 4-2 0,2 2 0 16,-2 3 0-16,1 0-2 0,2 3-1 15,-2 1-4-15,3 1-4 0,2 1-9 16,3 3-9-16,1-2-9 0,1 4-137 0,0-2 60 16,5 2 38-16</inkml:trace>
  <inkml:trace contextRef="#ctx0" brushRef="#br0" timeOffset="150048.9481">27131 6563 54 0,'0'0'75'15,"0"0"-10"-15,10 0-21 0,-10 0-21 16,0 0-23-16,16-3-22 0,-8 0-60 0,0 1 28 16,3 0 18-16</inkml:trace>
  <inkml:trace contextRef="#ctx0" brushRef="#br0" timeOffset="150384.2015">27582 6275 33 0,'8'-2'48'16,"3"0"-5"-16,0 4-4 0,-3 0-6 0,2 5-1 16,2 3 0-16,-4 3-1 0,2 6-2 15,-4 4-2-15,-4 2-2 0,0 1-1 0,-2 4 0 16,-2-2 4-16,-2 0 3 0,0-1 2 15,-2 0 1-15,-2-2-2 0,0-2 2 16,0 0-2-16,4-4 0 0,0-5-3 16,0 3-5-16,2-7 4 0,2 2-4 15,4-5-2-15,4 1-4 0,6-2 0 0,0-3 1 16,5-1-5-16,2-2 3 0,-2 0-5 16,5-2-9-16,-4-1-10 0,2-2-13 15,-3 2-11-15,0 1-10 0,-2-2-10 0,-5 0-13 16,2 2-171-16,-8-1 80 0,0-1 53 15</inkml:trace>
  <inkml:trace contextRef="#ctx0" brushRef="#br0" timeOffset="150858.944">26602 6773 10 0,'-2'19'48'15,"4"-1"-1"-15,2 0-4 0,0-5-2 16,0 0-2-16,2-1-3 0,4-1-2 16,-2-2-4-16,2-1-2 0,3 0-3 15,2-4 2-15,0-3-1 0,1-2-6 0,2-3 1 16,2-6-4-16,-2-1-2 0,1-4-3 15,-1-3-1-15,-2-2-3 0,0-5 1 16,-5 1-3-16,0-2 2 0,-7 1-3 16,-2-1-2-16,-2-3-3 0,-4 4 7 0,-4-1-8 15,-4 2-2-15,2 2 0 16,-4 1 2-16,0 2-4 0,0 0-6 0,-1 5-3 16,0 3-9-16,4 3-22 0,-1 5-115 15,4-1 54-15,-1 4 36 0</inkml:trace>
  <inkml:trace contextRef="#ctx0" brushRef="#br0" timeOffset="153821.3337">16296 4907 48 0,'6'10'71'16,"3"1"-2"-16,1 0-2 0,-2-2-6 15,4 2 2-15,0-3-4 0,-2-2 4 16,5 2 3-16,0-5-1 0,2-3 4 0,5-5-3 16,2-2-1-16,10-9-10 0,5-2 3 15,5-7-5-15,21-11-8 0,8-5-1 0,18-9-4 16,-5 2-3-16,1-2-3 15,-14 6-2-15,-4 1-5 0,1 2-7 0,-7 1-8 16,-1 6 5-16,-15 7-23 0,-10 6-14 16,-3 6-10-16,-2 2-19 0,-4 4-15 0,-3 3-23 15,-2 3-270-15,-4 7 121 0,3 7 80 16</inkml:trace>
  <inkml:trace contextRef="#ctx0" brushRef="#br0" timeOffset="154178.8693">16920 6709 53 0,'25'-6'80'0,"7"-5"-8"0,11-6 5 16,1-4-8-16,19-11-6 0,1-6 1 16,-1-3-3-16,5-2 3 0,0-3-13 0,12-11-1 15,3-1 0-15,-2 0-10 0,-3 0-1 16,-15 11 4-16,1-1-1 0,-5 6-7 0,-8 6-2 16,-11 8 3-16,-8 4-11 0,-7 7 2 15,-5 3-6-15,-2 1-5 0,-5 4 1 16,0 0-3-16,-1 1-5 0,-1 0 0 15,-1 1-11-15,-1 1 0 0,0 1-23 16,-3 0-19-16,2 4-4 0,-8 1-19 0,13 0-30 16,-6 3-201-16,-3 3 101 0,-2 2 67 0</inkml:trace>
  <inkml:trace contextRef="#ctx0" brushRef="#br0" timeOffset="158895.3609">16511 15977 59 0,'-2'34'87'0,"2"1"-5"0,5-1-2 16,1 0-5-16,5-3-9 0,1 3-2 15,4-1-1-15,4 3-7 16,6-3 0-16,1-3-5 0,-1-10 2 0,5-3-6 16,5-3 1-16,2-10 2 0,1-4-6 0,3-4 3 15,0-4-7-15,5-9-4 0,-3 2-1 16,-8-6-2-16,-4-7-2 0,-11 1-2 15,-4-7-2-15,-6 1-5 0,-7-3 2 16,-8-6-8-16,-7-5-3 0,-14-17-2 0,-5 9 1 16,-4 0 1-16,-3 2-5 0,-6 10-4 15,3 9 3-15,4 7 1 0,0 6-6 16,-1 6-2-16,3 2-1 0,1 4 0 0,3 0 5 16,2 7-7-16,6-3 1 0,0 10-9 15,1-4-2-15,2 6-17 0,4 5-13 16,3-2-14-16,1 4-18 0,4-2-18 15,3 7-273-15,4-4 125 0,2 1 82 0</inkml:trace>
  <inkml:trace contextRef="#ctx0" brushRef="#br0" timeOffset="159182.2493">17411 15695 56 0,'9'3'119'0,"-1"-2"5"0,2 1-4 15,0-1-1-15,0-1-3 0,2-3-7 0,1-1-9 16,0-7-10-16,0 1-8 0,1-3-1 16,-1 0-12-16,-4-4-8 0,-1-2-4 15,-4 5-5-15,-2-3-3 0,-2-1-16 0,-4 2 3 16,-2 2-4-16,-7-3-7 0,0 6-4 15,-1 1-19-15,-3 1 5 0,-1 2-15 16,2 2-18-16,1-1-29 0,0 0-29 0,2 5-32 16,5 1-317-16,0 0 148 0,8 0 96 15</inkml:trace>
  <inkml:trace contextRef="#ctx0" brushRef="#br0" timeOffset="159606.4829">17943 14969 77 0,'20'-4'82'0,"2"1"-11"16,-3 3-4-16,-2 3-9 0,-2 0-3 16,-3 1-9-16,-1 7-4 0,0-1 4 0,-1 5-14 15,-4 1 4-15,0 3-2 0,-1 3-4 16,-5 2 3-16,0 1-6 0,0-1 1 15,-2 0 8-15,2-3-13 0,0 0 0 0,0 2-7 16,2-2 7-16,2-1-4 0,5 1 7 16,1-3-8-16,7 1 4 0,3-4-10 15,4 2 12-15,6-2-7 0,0 0-3 16,3 2 2-16,1-4-1 0,-1 3-4 16,-1-1 3-16,-3-2 9 0,-2 7-2 0,-4-7 13 15,-1 4-7-15,-6 0 16 0,-2 4 5 16,-6-3-1-16,-6 0 5 0,-2 1-9 0,-6 5 0 15,-5 1 0-15,-6-3-2 16,-6 1-2-16,-5 0-6 0,-6-1-2 0,-6-1 0 16,0-2-3-16,4-5-5 0,0-1-2 15,0-6-3-15,6-1-5 0,1-1-10 0,6-7-29 16,2-1-16-16,3-3-28 0,6-1-34 16,4-5-34-16,6-3-345 0,6 2 165 15,0-6 108-15</inkml:trace>
  <inkml:trace contextRef="#ctx0" brushRef="#br0" timeOffset="159839.3756">19111 15165 136 0,'25'-18'125'0,"5"-4"-15"0,-1 4-8 15,1 0-11-15,6-3-14 0,1-1-2 16,0 0-12-16,1 6-7 0,-6-6-23 0,-2 7-17 16,-5 3-10-16,-3-1-9 0,-4 4-2 15,-3-1-17-15,-4 3-19 0,-5 1-12 16,-2 2-20-16,-4 4-163 0,0 0 80 0,0 0 53 16</inkml:trace>
  <inkml:trace contextRef="#ctx0" brushRef="#br0" timeOffset="160038.9223">19248 14879 97 0,'-17'-3'28'15,"5"-3"9"-15,2 2 3 0,0 0 3 16,4 4-2-16,6 0-3 0,-10-3-9 16,10 3 11-16,0 0 7 0,0 0 1 0,-2 9-4 15,4-1 2-15,2 2 5 0,2 3 4 16,2 6 0-16,4-2 1 0,-2 7-3 16,5 5 5-16,0 4-11 0,0 1-7 15,1 4 1-15,0 2-3 0,2-1-4 0,-1 1-9 16,-4-4-1-16,4 2-3 0,-3-6-18 15,2 0-20-15,-2-3-26 0,1-3-33 16,-2-2-279-16,0-5 121 0,-1-2 79 16</inkml:trace>
  <inkml:trace contextRef="#ctx0" brushRef="#br0" timeOffset="160406.9161">19981 14739 96 0,'8'20'88'0,"5"1"-2"0,2 7-4 16,1-3-12-16,6 1-8 0,1-2-2 15,3 0-8-15,-1 0 2 0,0-7-6 16,1 0 1-16,-1-7 0 0,3 1 5 0,-3-7-6 15,-1-4 1-15,-4-4-8 0,4-3-1 16,-3-7-6-16,-2 1-5 0,0-12 7 16,-4-1-5-16,-4-5-9 0,-5-1-6 0,-4 2 2 15,-6-13-7-15,-4-2 4 0,-8 1-1 16,-5 2-4-16,-6 4-3 0,-4 6-2 16,-4 3-1-16,-1 6 3 0,-4 4-3 0,6 8-2 15,-2 3 2-15,3 6-9 0,1 4-3 16,2 4-10-16,1 5-7 0,1 5-18 15,2 2-18-15,7-2-24 0,5 5-273 16,0 0 122-16,8 0 80 0</inkml:trace>
  <inkml:trace contextRef="#ctx0" brushRef="#br0" timeOffset="160674.9609">20718 14608 52 0,'8'1'93'0,"2"1"-3"16,1 2-2-16,2-4-7 0,-1 0-3 16,-1-6-5-16,4 2-6 0,-2-2-8 15,-3 0-5-15,-4-4-6 0,-2-2-2 0,-4 0-8 16,-2 1-7-16,-6 0-4 0,0-1-8 15,-5 3-13-15,-2 0-7 0,0 3-19 16,-1-2-17-16,0 6-35 0,2-6-207 16,2 5 95-16,-2-1 62 0</inkml:trace>
  <inkml:trace contextRef="#ctx0" brushRef="#br0" timeOffset="160940.7688">20882 14027 87 0,'2'9'107'0,"3"4"2"0,1 2-11 16,1 3 5-16,-1 2-10 0,4 3-6 16,4 0-4-16,0 1 1 0,3 1-3 15,2 0-6-15,4-4-2 0,3 2-10 0,1-4-2 16,1-2-2-16,4-1-11 0,2-3 0 15,-3-4-9-15,-1-1-15 0,-2-4-20 16,1 0-26-16,-4-4-16 0,-2-3-15 0,3-2-22 16,-3-3-17-16,-4-1-19 0,-2-4-241 15,-2-3 119-15,-4 1 80 0</inkml:trace>
  <inkml:trace contextRef="#ctx0" brushRef="#br0" timeOffset="161091.3943">21461 14143 392 0,'-3'-16'6'0,"-1"3"21"15,2 1 13-15,2 5 6 0,-3-1-1 0,1 1-4 16,2 1-6-16,0 6 0 0,0 0 12 0,0 0 2 15,0 0 4-15,0 0-4 0,20 19 5 16,-12-6-5-16,5 4-5 0,-3 3-1 16,3 1-9-16,0 4-2 0,-1 0 2 15,4 4-7-15,-4-2-15 0,1 4-24 0,-1-3-31 16,-3-4-45-16,0 3-270 0,3-5 122 16,-6-8 80-16</inkml:trace>
  <inkml:trace contextRef="#ctx0" brushRef="#br0" timeOffset="161315.7935">22142 14091 112 0,'6'-14'120'0,"4"3"-14"0,6-4 0 16,1 0-20-16,2-2-3 0,0 1-15 15,1 2 2-15,4-1-13 0,-3 2-4 0,-1-1-14 16,-2 4-20-16,0-2-12 0,-6 3-18 16,1-1-41-16,-3-1-32 0,-1 1-181 15,-1 1 90-15,-3 1 59 0</inkml:trace>
  <inkml:trace contextRef="#ctx0" brushRef="#br0" timeOffset="161687.2343">22667 13470 96 0,'-6'25'125'16,"6"2"-1"-16,0-3-9 0,2 2-12 15,4-1-2-15,2 0-13 0,5 6-4 16,4-2-3-16,2-3-7 0,3 1-5 15,-2-6-6-15,6 0-4 0,1-4-2 0,1-2 2 16,0-8-10-16,-1-2-3 0,3-5-5 16,-2-5-1-16,-2 0-6 0,4-9 0 0,-5-3-5 15,-5-4-4-15,-2-1-3 0,-4-7-3 16,-8 0 1-16,-4-1-4 0,-6-5-1 16,-5-4-6-16,-6-3 4 0,-3 4-1 0,-4 4-4 15,-3 3-3-15,-5 4 1 0,2 8 0 16,-3 4-2-16,-1 1-4 0,4 6 2 15,-1 5 0-15,-1 2-2 0,5 2-6 16,-2 2-12-16,1 5-20 0,5 3-23 0,2 3-22 16,2 0-36-16,3 3-368 0,0 0 166 15,4-4 109-15</inkml:trace>
  <inkml:trace contextRef="#ctx0" brushRef="#br0" timeOffset="161889.5057">23390 13366 69 0,'5'-5'146'0,"1"-1"-13"0,1-2-16 16,3 0-8-16,-1-2-14 0,1 0-13 15,-1 1-20-15,2-1-25 0,-1 1-24 16,-2 0-29-16,1-1-35 0,0 0-220 0,-3 3 92 15,0-1 61-15</inkml:trace>
  <inkml:trace contextRef="#ctx0" brushRef="#br0" timeOffset="162146.5243">23715 13021 61 0,'2'15'100'0,"-2"-8"-10"0,0 1-10 0,2 3 2 15,4 0-1-15,1 3 5 0,5 2 2 16,3-3-6-16,4-2-5 0,5 2 1 16,3 0-13-16,5 0-5 0,4-1 7 0,8 4-4 15,1-2-7-15,-7-1-7 0,-3-2-2 16,-5 0 0-16,-6-1 7 0,-5 3 0 0,-5 0-2 16,-7 1-7-16,-3 1 2 0,-6 0-9 15,-9 1-4-15,-1-2-6 0,-5 4-29 16,-3-3-34-16,2 1-40 0,-2-4-43 15,-1-4-386-15,2-2 171 0,-2-4 113 0</inkml:trace>
  <inkml:trace contextRef="#ctx0" brushRef="#br0" timeOffset="162336.8799">23820 12668 127 0,'13'-23'162'15,"4"6"-14"-15,0-2-12 0,0 4-12 16,2-1-12-16,4 2-12 0,-3 0-10 16,0 0-15-16,0 3-26 0,-6 1-39 15,1 3-36-15,0 1-34 0,-6 1-38 0,-1 2-225 16,-6 2 110-16,-2 1 72 0</inkml:trace>
  <inkml:trace contextRef="#ctx0" brushRef="#br0" timeOffset="162837.4833">25548 12614 34 0,'10'-12'112'0,"5"-1"-7"0,4-1-9 16,5-2-12-16,3 1-13 0,3-2-18 0,0 2-30 15,1 1-30-15,-4 1-30 0,-4 1-145 16,-1 7 62-16,-6 1 41 0</inkml:trace>
  <inkml:trace contextRef="#ctx0" brushRef="#br0" timeOffset="162963.1853">25729 12808 47 0,'18'-3'118'0,"5"-5"-10"0,7-3-15 0,4-3-2 15,5-5-17-15,3 0-31 0,1-5-37 16,15-8-46-16,-14 1-144 0,5-7 62 16,-9 4 42-16</inkml:trace>
  <inkml:trace contextRef="#ctx0" brushRef="#br0" timeOffset="163625.8633">26812 11553 102 0,'-16'28'101'0,"6"-4"-11"15,-1 1 0-15,3-2-8 0,2-1-6 16,-1 1-4-16,3 1-2 0,2 1-8 0,2-1 1 15,0-1-6-15,0 3-3 0,4-1-8 16,3 2 5-16,1-3-10 0,0 1 0 0,5-2 3 16,2 2-7-16,2 0 1 0,1-4-2 15,4-3-1 1,3 0-5-16,-1-5 5 0,2-4-3 0,0-1 1 0,6-4-5 16,1-4 1-16,-2-4 2 0,9-7-9 0,4-5 1 15,-1-6 0-15,-3-2 1 0,9-18-1 16,-13 4 1-16,-10 1 4 0,-8-7-6 15,-3-6-1-15,-6-1-5 0,-7-4-1 16,-9 3 2-16,-4 2-5 0,-11-13-9 0,-8 7 9 16,0 14-3-16,-1 7 1 0,-5 7-5 15,-7 2 0-15,-1 6 1 0,-3 2-1 0,1 8 3 16,5 1-6-16,1 6 0 0,4 3-9 16,2 0-13-16,5 6-18 0,3 3-26 15,3 3-31-15,4 1-36 0,2 2-375 16,6 4 172-16,5-3 113 0</inkml:trace>
  <inkml:trace contextRef="#ctx0" brushRef="#br0" timeOffset="163902.6582">27679 11401 41 0,'7'4'109'0,"-3"0"-3"0,2-2 1 15,-6-2-5-15,13 1-4 0,-13-1-4 16,14-5-6-16,-5-1-8 0,0-2-9 16,-5-1-6-16,0 0-5 0,-2-2-9 0,-2 0-5 15,-2 2-12-15,-6-1-13 0,-3 1-11 16,-6 3-14-16,0 2-19 0,-4 3-29 15,0-1-28-15,-3 4-269 0,3-2 119 0,2 0 78 16</inkml:trace>
  <inkml:trace contextRef="#ctx0" brushRef="#br0" timeOffset="164289.0117">27921 10957 41 0,'14'-13'129'0,"4"3"-12"0,0 1-11 15,1 5-8-15,0 1-12 0,2 3-5 0,1 3-8 16,3 2-10-16,-2 6-5 0,0 1-3 16,-3 4-6-16,0 8-1 0,-6 1-1 15,-4 8-3-15,-4 1-5 0,-6 6 4 0,-2 3 3 16,-4-4-5-16,-2 9 4 0,-1-5 2 15,-2-3 4-15,3-5-2 0,0-3-3 16,2-5-8-16,1-2-3 0,0-6-3 0,1-2 0 16,4-5 7-16,4 2 3 0,3-3 1 15,8-4-5-15,-1-3-5 0,8-4 0 16,1-3-4-16,7-3-4 0,2 0-6 16,4-4 1-16,1-2-3 0,1-1 1 0,5-4-4 15,-7 4-1-15,-2-1-13 0,0 1-13 16,-5 1-16-16,-3 3-15 0,-5-1-21 15,-2 4-17-15,-4-1-14 0,1 3-20 0,-2 0-22 16,-6 4-352-16,0 0 167 16,-1 4 110-16</inkml:trace>
  <inkml:trace contextRef="#ctx0" brushRef="#br0" timeOffset="164589.2092">26792 12777 149 0,'0'0'167'0,"60"-24"-20"0,-14 4-7 0,32-9-17 16,26-11-19-16,6-6-3 0,9 3-10 16,0-5-8-16,3 0-9 0,1-1 0 15,0 2-9-15,0-5-1 0,-3 2-1 16,-4 2-2-16,-9 2-2 0,-8-1-1 0,-21 13-1 15,-10 1-5-15,-9 5-3 0,-12 5-7 16,-12 9-3-16,-7 0-1 0,-5 3-2 16,-1-1-5-16,-6 5-8 0,0-1-18 0,-4-1-20 15,0 3-25-15,-1 4-29 0,-4 0-29 16,-5-1-35-16,-2 3-425 0,0 0 190 0,-15 12 125 16</inkml:trace>
  <inkml:trace contextRef="#ctx0" brushRef="#br0" timeOffset="164851.0574">27426 12805 75 0,'42'-15'136'0,"-7"2"-8"16,27-14-10-16,7-2-11 0,8-3-8 15,5-4-5-15,18-6 1 0,-3 0 0 16,1-2 3-16,-1 0-2 0,-18 8-4 0,14-7 0 15,-20 6-6-15,-3 3-6 16,-4 1-6-16,-15 7-7 0,-14 7-6 0,-5 2-3 16,-4 2-6-16,-3 3-1 0,-5 0-7 0,-2 4-14 15,-2-3-13-15,-4 4-20 0,-1 0-35 16,-3 1-33-16,-4 1-36 0,3 2-36 16,-5-3-396-16,2 2 184 0,-4 4 120 0</inkml:trace>
  <inkml:trace contextRef="#ctx0" brushRef="#br0" timeOffset="167199.5589">30454 3631 60 0,'0'0'126'16,"0"0"-15"-16,0 0-1 0,-6 28-5 0,4-7-6 15,2 13-5-15,0 11-7 0,0 9-6 16,2 6-5-16,0 26-3 0,0-1-5 16,-2-1-4-16,0-2-5 0,0-14-7 15,0-7 1-15,-2 1-7 0,0-6-7 0,2 0-1 16,-2-3-1-16,0-2-5 0,-1-9-4 15,1-2-3-15,0-7 0 0,2-5-6 16,-2-2-17-16,2-2-18 0,0-5-16 0,-2 0-15 16,2-2-17-16,2-5-22 0,0-3-20 15,2-2-322-15,3-2 145 0,-1-5 97 16</inkml:trace>
  <inkml:trace contextRef="#ctx0" brushRef="#br0" timeOffset="167424.3603">30951 4069 89 0,'0'-4'133'0,"0"4"-29"0,0 0 1 16,0 0-3-16,5 17-7 0,-5 0-4 0,0 5-9 15,0 8-3-15,-2 3-8 0,2 4-2 16,0 5-8-16,-3 2-8 0,3 0-1 0,-2 0-7 15,2 1-6-15,-4 1-23 0,4 0-17 16,-2-2-40-16,4-3-57 0,-2-1-292 16,0-5 132-16,2-7 88 0</inkml:trace>
  <inkml:trace contextRef="#ctx0" brushRef="#br0" timeOffset="172542.3751">3374 9824 35 0,'-5'-6'163'16,"1"0"-2"-16,0 2-19 0,2 1-18 16,2 3-15-16,0 0-7 0,0 0-6 0,-11 9-1 15,9 5-5-15,0 2-3 0,0 6-12 16,2 11-1-16,0 0-4 0,0 9-7 16,4 12-7-16,-2-3-7 0,4 2-1 0,-1-5-5 15,5 1-3-15,1-3-2 0,-1-8-3 16,1-2-5-16,2-5 0 0,-1-3-4 15,1-4-2-15,0-3-4 0,-1-8 0 0,3-3-2 16,-2-4-3-16,2-1-1 0,-1-8 0 16,2-2-1-16,2-5-6 0,-1-3-1 15,-2-2 0-15,0-4-4 0,-3 0-1 0,2 0-1 16,-4 0-1-16,0 4 3 0,-1-1-8 16,0 6 4-16,-3-2-2 0,3 4-3 15,-3 3 3-15,2 2-3 0,2 3 5 16,2 4-1-16,2 0 1 0,-1 1 0 15,4 4 0-15,-2-2 0 0,3 0 3 0,4-2-2 16,-3 1 2-16,4-5 0 0,-2-2-1 16,5-2 1-16,0-3 2 0,-4-3 4 15,2-3-6-15,-1-7 4 0,-1 0 3 0,-4-3-2 16,-7 1-2-16,-1-4 0 0,-3 0 1 16,-3 0-1-16,-6-1-8 0,-4-1 4 0,-3-1-6 15,-6 2-1-15,1 5-6 0,-8-1-6 16,1 2-2-16,0 5-16 0,2 2-18 15,-1 1-23-15,6 5-22 0,-1 1-16 16,4 4-19-16,1 1-361 0,4 1 168 0,6 0 112 16</inkml:trace>
  <inkml:trace contextRef="#ctx0" brushRef="#br0" timeOffset="172840.4906">4256 10076 100 0,'2'18'105'16,"0"0"-11"-16,0-4 1 0,5 3-11 15,1-3-2-15,3 1-3 0,2-1-4 0,3-1-3 16,2-1-1-16,-2-7-4 0,6-1-5 16,-1-2-5-16,2-4-2 0,0-4-4 15,3-1-6-15,-5-5 0 0,0-1-9 0,-4-2-2 16,-3-1-2-16,-2-1-1 0,-6 1 1 15,-4-1-4-15,-4 3-2 0,-6-2-9 0,-6 1 0 16,-4 2-3-16,-4-1-5 0,-3 5-3 16,-1 1-17-16,4 3-11 0,0 1-17 15,3 2-15-15,0 2-14 0,2 2-13 16,3 0-17-16,2 1-293 0,4 1 133 0,4 2 88 16</inkml:trace>
  <inkml:trace contextRef="#ctx0" brushRef="#br0" timeOffset="173027.4509">4880 10087 2 0,'11'25'85'0,"-3"-3"-7"15,-1 1-8-15,0-2-17 0,-1 0-23 16,-2 2-28-16,0 0-33 0,0-5-68 0,-2 1 34 15,0-1 22-15</inkml:trace>
  <inkml:trace contextRef="#ctx0" brushRef="#br0" timeOffset="173497.229">5323 9738 52 0,'0'0'153'16,"0"0"-12"-16,0 0-6 0,0 0-6 0,2 21-10 15,-2-8-8-15,0 4-15 0,2 2-3 16,0 1-11-16,0 1-12 0,4-1-2 0,2 4-4 16,-2-2-10-16,0-5-3 0,0 1-6 15,2-5-2-15,3 0-6 0,-2-2-3 16,1-3 0-16,1-6-3 0,-3 0-3 0,3-4-7 15,2-3-3-15,-3-1-3 0,2-4-6 16,0 2-2-16,-2-1-4 0,1 1 0 16,-1 1-6-16,-4 1-1 0,3 0-4 15,-2 0-3-15,1 5-1 0,0 0 2 0,2 1 4 16,2 1-2-16,2 3 31 0,1 1-6 16,0 1 0-16,0 0 0 0,3-1-2 0,4 1-1 15,1-2 1-15,1 0 2 16,-2-4 1-16,4-2 4 0,2 0 9 0,-3-6-3 15,1-1 2-15,-4-3-1 0,0-2-5 16,-3-4 1-16,-2-1 0 0,-4-2-5 0,-5-4-4 16,-2 1 1-16,-6-3-3 0,-2 2-1 15,-4-2-1-15,0 5-6 0,-5-1 1 16,-2 1-5-16,3 6-13 0,-1 2-18 0,3 1-20 16,-3 3-32-16,4 5-24 0,1 1-23 15,0 4-35-15,6 0-379 0,0 0 185 16,0 0 121-16</inkml:trace>
  <inkml:trace contextRef="#ctx0" brushRef="#br0" timeOffset="173707.072">6262 9610 121 0,'10'6'159'0,"-4"0"-4"16,-2 3-9-16,2 3-4 0,2 1-12 0,1 2-18 15,2 2-11-15,-1 2-12 0,1 3-3 16,-1 0-10-16,1-1-4 0,0 2-15 16,1-2-22-16,-1 0-28 0,0-1-27 0,-1-1-27 15,-1-1-40-15,-3-3-45 0,2 0-277 16,-4-7 139-16,3-2 92 0</inkml:trace>
  <inkml:trace contextRef="#ctx0" brushRef="#br0" timeOffset="173882.2149">6887 9715 18 0,'7'6'152'16,"-3"2"-4"-16,0 1-12 0,-2 0-12 16,2 5-5-16,0-1-19 0,-4 2-8 0,3 1-29 15,-3 1-35-15,0-4-42 0,0 2-56 16,-3 1-235-16,-1-7 104 0,0 3 68 0</inkml:trace>
  <inkml:trace contextRef="#ctx0" brushRef="#br0" timeOffset="174465.6207">7194 9313 75 0,'-2'-6'178'0,"2"0"-25"15,0 6-12-15,0 0-10 0,0 0-11 16,0 0-7-16,9 24-8 0,-5-7-10 0,2 4-6 15,2 2-8-15,1 1-9 0,-1 3-6 16,5 1-4-16,-2-3-9 0,-1 0-5 16,0-2-2-16,4-2-6 0,-2-2-1 15,1-4-3-15,2 0-6 0,-2-5-1 0,3-4-6 16,0-4-4-16,2-2-7 0,1-4-3 16,-2-4-7-16,4-3-11 0,-1-5-5 0,-4 1-7 15,2 0 0-15,-2-2 2 0,-1 2 1 16,0 2 4-16,-4 1-5 0,-1 5-8 15,0-1 2-15,-1 4 3 0,2 4 4 0,-1 1-7 16,1 4 12-16,-1 2 1 0,5 3-5 16,-2-2 9-16,1 1 2 0,4-1 8 15,-4 0 4-15,6-3 10 0,-1 0 4 0,-3-1 0 16,4-4-1-16,-2 0 0 0,2-5 2 16,1-3 5-16,0-4 1 0,-2-2-2 15,-2-4 1-15,2-2-4 0,-4-5 0 16,0-2-2-16,-5-2-3 0,-3 1-1 0,-1 0-5 15,-4 1 2-15,-4-1-3 0,0 2-3 16,-2 3-2-16,-3 0 3 0,-1 5-5 16,-1 0-1-16,1 3-7 0,1 2-13 0,1 1-26 15,0 3-25-15,2 3-29 0,0 0-7 16,-1 6-26-16,5 0-370 0,0 0 170 16,-9 8 113-16</inkml:trace>
  <inkml:trace contextRef="#ctx0" brushRef="#br0" timeOffset="174766.7182">8282 9079 30 0,'20'-5'98'0,"-4"0"-9"15,-1 5-2-15,-2 0-3 0,1 2-13 16,1 2-2-16,-5 3-4 0,4 5-3 0,-6 1 1 15,-2 6-5-15,-4 2 6 0,-2 6-2 16,-2 0 5-16,0 1 1 0,-2-1 0 16,4-1-4-16,-2 2 1 0,0-7-2 15,2-1-5-15,0-3 1 0,2 1-4 0,0-3 7 16,4-3 0-16,2-1 0 0,3-4-7 16,4-3-3-16,2-2-6 0,2-4-6 15,2-2-7-15,3-3-22 0,1-4-29 0,5-3-38 16,-2-1-40-16,-4-4-44 15,-2-4-398-15,-1 0 183 0,-9 3 120 0</inkml:trace>
  <inkml:trace contextRef="#ctx0" brushRef="#br0" timeOffset="175225.5409">8815 8010 17 0,'11'8'128'0,"2"3"1"0,1 9 3 0,-1 7-6 15,0 4 0-15,-2 5-11 0,-5 6-8 16,2 5-4-16,-4 6-3 0,0-2-12 16,-2-1-4-16,4 1-5 0,-2-9-5 15,-2-2-6-15,2-2-2 0,2 0-10 0,-2-9-7 16,2-2-1-16,1 1-5 0,1-3-5 15,1-4-1-15,2-2-2 0,3-4-6 0,0 0 0 16,-2-3-1-16,0-3-8 16,1 0-3-16,0 1 0 0,-5 0 0 0,1-1-7 15,-1 2 1-15,-2 2 1 0,-2 5 2 16,-4 6 2-16,0 2 6 0,-6 2 7 16,2 2 3-16,-2 5 2 0,2 1 4 0,-1-2-3 15,5-3 2-15,0 1 2 0,3 0 0 16,3 5-1-16,4-6-4 0,4 5-2 15,0-4-3-15,3 0-1 0,2 5-4 0,2-3-2 16,1 0-4-16,-4-3 1 0,0-3-3 16,-4 1-2-16,-3-5 1 0,-5 1-3 15,-2 2 0-15,-4-4-10 0,-6 2-23 0,-5 0-31 16,-5 3-22-16,-10 2-37 0,-4-1-48 16,-10-2-614-16,-15 5 263 0,-14-8 174 15</inkml:trace>
  <inkml:trace contextRef="#ctx0" brushRef="#br0" timeOffset="176005.8663">3170 8757 75 0,'-17'8'105'0,"-4"3"12"15,-4 10-6-15,1 4-8 0,-7 10 2 16,3 2-13-16,-4 18-4 0,3 0-3 15,3 7-7-15,10-9-5 0,2-4-9 0,6 3-7 16,2 2 2-16,4-3-8 0,0 2-6 16,4 0 0-16,2 1-9 0,4-2 0 15,1-2-2-15,0 0-3 0,-1 1-4 0,2-2-1 16,-3 0-4-16,1-2-1 0,-6-4 0 16,1 0-2-16,-3 1 1 0,-5-4-3 15,-1 2 0-15,-5 1 0 0,-5 1 0 0,-4-2-2 16,-5-2-1-16,-13 9-4 0,-4-3 1 15,-3-4-3-15,-5-6-1 0,3-9 0 16,3-4 0-16,-3-4 4 0,0-3 7 0,0-4 3 16,10-2 9-16,1-3 2 0,6-1-1 15,2 0-2-15,7-4-4 0,3 2-6 16,2-4-6-16,6 0 6 0,4 0-5 0,6 0 0 16,0 0 0-16,0 0-4 0,34-7 1 15,-12 4-1-15,10 3 0 0,5 3-3 16,3 3 1-16,11 2 1 0,16 15 1 0,3 4 4 15,-5 11 5-15,-3 8 4 0,-3 9 5 16,5 22 2-16,-7 10 0 0,-4 10-1 16,-7 6-3-16,-5 0 2 0,-1-4-1 0,-10-18 0 15,-3-6 2-15,3-4 0 16,0-3-2-16,1-8-1 0,5-5-3 0,4-7 2 16,0-15-5-16,5-9-2 0,6-9-17 0,5-8-47 15,13-9-56-15,28-13-93 0,26-15-585 16,6-10 265-16,-6-12 175 0</inkml:trace>
  <inkml:trace contextRef="#ctx0" brushRef="#br0" timeOffset="176843.5427">4279 12600 23 0,'-10'3'163'16,"3"-1"-17"-16,3 1-9 0,4-3-8 0,0 0 1 15,0 0-6-15,32 1-3 0,-13-5-11 0,11-1 1 16,10-4-13-16,1 1-1 0,9-6-7 15,3-2-9-15,0 3-11 0,-3-2-5 16,-1 0-7-16,-3 3-7 0,-7 1-3 0,-5 2-9 16,-6 3-14-16,-4-2-18 0,0 2-18 15,-5 1-29-15,0 1-23 0,-4 0-35 16,-1-2-38-16,0 1-400 0,-4 1 182 0,0-4 121 16</inkml:trace>
  <inkml:trace contextRef="#ctx0" brushRef="#br0" timeOffset="177174.4613">5169 12139 105 0,'0'0'122'0,"0"-6"-5"0,0 6 0 15,0 0-9-15,-7 14 1 0,5-2 10 16,-3 4-7-16,3 5-3 0,-2 4-4 0,4 3-4 16,-2 2-3-16,4 9-8 0,4-1-8 15,-1 0-9-15,4 2-3 0,1-4-9 0,3-4-7 16,1-1-3-16,6-3-8 0,-2-3-1 15,2-8-5-15,-1-2 0 0,4-7-5 16,-2-4-2-16,1-6-6 0,-2-4 19 16,2-5-4-16,-3-4-3 0,-3-3-9 0,0-2 3 15,-6-4-5-15,-2-2-4 0,-6-1-2 16,-2-3-5-16,-4 1-2 0,-6-2-4 16,-5 2 0-16,-2 1-4 0,-6 4 2 15,-3 1-5-15,-2 6 0 0,-1 2-5 0,-1 1-6 16,6 6-5-16,0 1-19 0,3 3-16 15,2 3-10-15,4 2-27 0,2 1-27 16,4 2-21-16,3 0-20 0,2 1-416 0,4 1 194 16,0 2 128-16</inkml:trace>
  <inkml:trace contextRef="#ctx0" brushRef="#br0" timeOffset="177393.6993">5592 12318 85 0,'12'1'137'0,"1"-1"-1"15,-2-1-2-15,3-5-8 0,2 0-9 16,-4-2-7-16,1 1-4 0,-1-3-8 0,-1 1-14 16,-2-3-6-16,-3 1-11 0,-2-1-14 15,-4 1-21-15,0 0-31 0,-2 1-18 16,2-1-26-16,-2 4-23 0,0-3-35 0,0 2-286 15,0 1 132-15,2-2 86 0</inkml:trace>
  <inkml:trace contextRef="#ctx0" brushRef="#br0" timeOffset="177672.978">5957 11984 29 0,'0'10'124'15,"6"1"-8"-15,-2 0 0 0,4 1-9 16,4 1-5-16,5 3-1 0,5-1-7 0,6 2-7 16,3 0-4-16,9-1-3 0,4 2-5 15,-1-2-7-15,-7-3-7 0,0 2-1 0,-4-2-4 16,-3 1-6-16,-5-1 4 0,-4 0 5 16,0 1-1-16,-7 1 2 0,-5 0-3 15,-4 1-4-15,-4-1-7 0,-2 0-4 16,-2-1-3-16,-5 1-6 0,-1 0-24 0,-5-2-19 15,0-3-19-15,1-1-34 0,-2-1-19 16,0-3-32-16,-1 0-24 0,2-5-367 16,-2-6 172-16,-1-1 113 0</inkml:trace>
  <inkml:trace contextRef="#ctx0" brushRef="#br0" timeOffset="177811.8883">6064 11794 56 0,'23'-16'78'0,"5"3"-5"0,-1-1-31 16,-2 6-42-16,3-4-85 0,-1 3 29 15,-1 2 19-15</inkml:trace>
  <inkml:trace contextRef="#ctx0" brushRef="#br0" timeOffset="177981.5074">6785 12216 106 0,'2'23'153'0,"3"-2"-12"0,-3 0-9 15,2-2-19-15,1 2-10 0,-1 2-8 16,2-1-17-16,-2-1-37 0,3-3-24 0,-3-1-31 16,2 2-40-16,-2-2-256 0,0-2 105 15,-1-3 70-15</inkml:trace>
  <inkml:trace contextRef="#ctx0" brushRef="#br0" timeOffset="178452.9613">7442 11544 77 0,'-2'12'133'0,"-1"3"-5"0,6 3-6 16,-3 0-6-16,4 5-3 0,2 1-6 15,2 1-14-15,4 4 6 0,0 0-6 16,4-1-6-16,2-3-7 0,3 0-3 0,0-4-7 15,4-3 4-15,-3-4-3 0,3-4-2 16,3-3-6-16,-3-3 0 0,4-6-9 0,-1-4-5 16,4-5 0-16,-3-5-5 0,-3-1-2 15,-3-5-2-15,-6-3-4 0,-2-3-3 16,-5-3-3-16,-4 1-4 0,-3 2-4 0,-8-2 0 16,-5-2-3-16,-4 4-2 0,-8 1-4 15,-1 4-2-15,-7 4-1 0,-4 3 0 16,1 5 0-16,-3 5-3 0,0 6 3 15,2 0-3-15,1 4-2 0,0 5 0 0,1 3-10 16,2 3-10-16,8 3-13 0,2-4-9 16,3 4-20-16,5 1-21 0,3 2-22 0,7-2-32 15,2-2-31-15,2 0-412 0,5-2 195 16,-1 0 129-16</inkml:trace>
  <inkml:trace contextRef="#ctx0" brushRef="#br0" timeOffset="178645.0922">8060 11637 8 0,'4'-4'143'0,"2"1"-10"0,-2-1-13 15,5 0-17-15,-2 0-20 0,1 3-39 16,0-4-25-16,0 2-37 0,1-1-37 15,0 0-143-15,-3 0 68 0,0 0 44 0</inkml:trace>
  <inkml:trace contextRef="#ctx0" brushRef="#br0" timeOffset="179004.7231">8536 11085 64 0,'11'-7'120'0,"-1"-2"-6"0,1 4-8 16,2 1-14-16,-3 2-8 0,2 2-9 0,2 0-8 15,-4 4-8-15,0 0-2 0,1 3-1 16,-2 2-10-16,-3 2 4 0,1 2-11 16,-1 0 3-16,-4 0-1 0,0 2 0 15,2 2-6-15,-4-1-8 0,2-4 6 0,0 3-7 16,2-2-1-16,0 2-2 0,4 1 1 15,0-3-3-15,2 4-1 0,3-2-2 0,0 3 5 16,-1-4-10-16,3 2 0 0,0 2-1 16,0-4 5-16,-3 3 1 0,-1 1 8 15,0-1 7-15,-5 0 4 0,-2 0 2 16,-4 2-1-16,-4-2-7 0,-2 4 1 16,-7 0-3-16,0 1-5 0,-3-3-12 0,-4-3-21 15,3 2-29-15,1-5-41 0,-2 0-47 16,6-5-401-16,2-3 179 0,-2-2 118 15</inkml:trace>
  <inkml:trace contextRef="#ctx0" brushRef="#br0" timeOffset="179171.547">9237 11546 72 0,'8'29'155'0,"-2"-3"-16"16,1-1-17-16,-3-2-12 0,0 0-10 15,-2-2-19-15,3 1-35 0,-1 0-42 16,-2-3-46-16,0-4-226 0,0 0 91 0,3-4 60 16</inkml:trace>
  <inkml:trace contextRef="#ctx0" brushRef="#br0" timeOffset="179501.9826">9718 11043 44 0,'-3'8'181'0,"0"3"-14"15,1 2-10-15,0 5-10 0,2 1-5 0,2 0-16 16,0 0-3-16,6 3-6 0,-2 2-6 16,4-6-9-16,0 3-8 0,4-3-5 15,0-5-5-15,3-4-2 0,0 1-2 16,0-8-5-16,2-2-9 0,-2-5-4 0,2-2-9 15,-2-4-7-15,-2-5 0 0,-3-2-7 16,0-3-3-16,-8-2-12 0,-2-1 5 0,-6-6-7 16,-6-1-1-16,-6-1-2 0,-3 2-2 15,-5-2-8-15,2 7-6 0,-6 2-5 16,0 4-6-16,1 4-9 0,1 4-12 16,0 0-12-16,4 7-12 0,-2-1-19 0,5 4-24 15,1 2-32-15,0 4-28 0,6-1-460 16,-1 2 209-16,4 0 139 0</inkml:trace>
  <inkml:trace contextRef="#ctx0" brushRef="#br0" timeOffset="179735.4381">10090 11072 74 0,'10'9'152'0,"-2"-3"-1"15,4 1-7-15,-4-3-3 0,0-2-3 16,0-1-5-16,1-1-8 0,-9 0-9 16,19-5-12-16,-10-2-11 0,-1 0-10 15,-2-2-7-15,-1 0-14 0,-3-2-9 0,-4 1-18 16,2-1-22-16,-3 1-26 0,1 2-30 16,-4-1-41-16,4 3-38 0,-4-1-365 0,3-1 166 15,-1 2 109-15</inkml:trace>
  <inkml:trace contextRef="#ctx0" brushRef="#br0" timeOffset="179996.1967">10352 10660 113 0,'2'-4'209'0,"-2"4"-21"0,0-5-13 0,0 5-3 15,0 0-3-15,0 0-7 0,0 24-11 16,0-11-3-16,0 2-7 0,2 6-10 0,0-2-10 15,2 5-7-15,5-1-8 0,0-1-8 16,3-1-4-16,3 4-12 0,7-4-7 16,-2 0-7-16,6-2-6 0,1-1-4 15,3-5-11-15,-2-4-22 0,-1-1-21 0,1-3-31 16,-4-1-21-16,2-2-28 0,-2-4-32 16,-3-2-23-16,0-1-22 0,-4 0-18 15,0-6-12-15,-4 3-435 0,-1-4 210 16,-5 0 139-16</inkml:trace>
  <inkml:trace contextRef="#ctx0" brushRef="#br0" timeOffset="180145.3853">10824 10872 1081 0,'5'-16'-47'0,"-3"5"19"0,-2 3 21 0,2 1 19 16,-2 3 13-16,0 4 9 0,0 0 31 0,0 0 4 16,0 0 7-16,0 0 3 0,-13 23 5 15,13-12-2-15,-2 4-1 0,4 3-1 16,-2 3-2-16,2-1-5 0,3 8-4 0,-3-1-8 16,2-2-7-16,0 6-4 0,0-3-4 15,-2 2-18-15,4-1-26 0,-2 3-27 16,1-4-31-16,0-2-39 0,-1-1-41 15,2-2-488-15,-2-2 212 0,0-5 140 0</inkml:trace>
  <inkml:trace contextRef="#ctx0" brushRef="#br0" timeOffset="180626.7771">11245 9829 679 0,'2'-37'7'15,"-2"2"-12"-15,2 9 9 0,0 1 0 0,2 4 15 16,-1 4 10-16,0-1-4 0,1 5-3 16,-2 0-7-16,2 3 3 0,0 4-3 15,2 3 3-15,-6 3 1 0,15 5 1 16,-11 3 2-16,3 5 1 0,-3 5 9 0,0 2-10 15,-4 7-6-15,-2 2 8 0,-2 9-7 16,0 2 1-16,-7 10 6 0,2-2-1 0,-1 1 11 16,0-4 1-16,-2 1 3 0,4-8-6 15,0-4 3-15,0-1-4 0,3-5-4 16,1-3-4-16,2-2-3 0,0-2 5 0,4-2-1 16,4 1-6-16,-1-2-2 0,5 3 0 15,2-2 0-15,2 2-6 0,0-2 3 16,3 6-7-16,-2-1 11 0,2 1 1 15,-3 2 8-15,0 4 9 0,-2-3 8 0,1 3 9 16,-5 1 0-16,3 0 2 0,0 1 3 16,-1 0 6-16,0 3-1 0,2-1-2 0,-2 0-6 15,-2-1-3-15,2 1-3 0,0 1 1 16,-2-2-8-16,-4 2-5 0,-2-6-5 16,-2 3-1-16,-4 3-25 0,-2-2-37 0,-5 2-47 15,-4 5-41-15,-4-3-49 0,-6-4-516 16,-3-2 233-16,-3-3 154 0</inkml:trace>
  <inkml:trace contextRef="#ctx0" brushRef="#br0" timeOffset="181397.7735">2516 11883 94 0,'-19'32'97'0,"3"0"0"15,4-1-11-15,6 0-3 0,2-3-2 0,4 3-10 16,6 3-2-16,3 1-6 0,6 5 4 16,8-2-12-16,11 15-3 0,6-6-5 15,6 2-2-15,9-4-1 0,7 1-3 0,1 1 0 16,3-2-9-16,2 4-1 0,-4-4-2 15,-3 1-1-15,-4 0-4 0,-4-4-3 16,-6 1-1-16,-14-4 5 0,-5-5-9 0,-10 2 1 16,-2-4 0-16,-8 3-4 0,-4-5 3 15,-4-1 3-15,-4 0-4 0,-4-3 3 16,-2-1 4-16,-6 0 5 0,-5-3-2 16,0-2-1-16,0-5 2 0,-5-3 16 0,3-3-4 15,0-4-2-15,4 1-3 0,4-4 1 16,2-2-4-16,7-2-8 0,6 2 1 15,0 0-4-15,0 0-2 0,23-10-4 0,0 13 6 16,5 4 3-16,13 3 3 0,5 9 7 16,19 15 16-16,1 6 6 0,0 10 9 15,10 18 2-15,-1 11 1 0,-2 14-2 0,-1 7-3 16,-5 7-6-16,-3 2-2 0,4-1-2 16,-4-8-7-16,3-11-3 0,3-5-3 15,7-10-12-15,0-9-22 0,-9-19-33 16,2-9-42-16,8-12-42 0,3-7-43 0,-9-15-52 15,13-9-527-15,-1-13 250 0,-2-9 165 16</inkml:trace>
  <inkml:trace contextRef="#ctx0" brushRef="#br0" timeOffset="200954.9883">8064 3492 35 0,'6'-10'86'0,"2"-1"-9"0,6 1-9 16,0 1-6-16,1 1-6 0,4 2-7 16,0 2-5-16,1 2-5 0,0 2-4 15,0 5-1-15,1 4-1 0,0 0-6 16,-4 3-2-16,-1 5 1 0,-2 0-5 0,-2 3-3 16,-4 1 5-16,-3 3 6 0,-1 1 7 15,-4-3 2-15,-4 3 4 0,-1 0 6 16,1-2-4-16,0-7 8 0,-2 2 5 0,4-3-4 15,-2-2 8-15,2-1-2 0,-2-5-2 16,4-1-7-16,0-6-8 0,0 0-1 0,0 0-5 16,6-19-3-16,-2 4-7 0,2-1 0 15,2-5-5-15,1-1-7 0,-1-3 2 16,1-1-19-16,-1-1 11 0,-1 1-5 16,1-2 1-16,-4 1 2 0,2 4 0 0,-1-2 1 15,0 0-5-15,-3 6 2 0,0 0 1 16,0 1-1-16,0 3-2 0,-2 4 6 0,0-1-5 15,0 2-6-15,2 0-2 0,-4-1 1 16,4 7-3-16,-4-2 2 0,2 6-1 16,0 0 0-16,0 0-1 0,0 0 8 15,-4 22-2-15,2-12-1 0,2 4-2 16,-2 3-9-16,2-2 13 0,0 3-4 0,0-2 2 16,2 3 2-16,2-2 0 0,0 2 0 15,2 0 1-15,2 2-1 0,5-2 4 16,0-1-1-16,2-2-1 0,1 0 2 0,4-1 0 15,-2-2 0-15,2-1 1 0,1-1-5 16,0-1-6-16,-4-3-17 0,1 1-3 0,-4-2-25 16,1 0-4-16,-5-1-17 0,3 1-5 15,-2-2-8-15,-1-1-27 0,-2 1-279 16,-1-2 132-16,-7-2 89 0</inkml:trace>
  <inkml:trace contextRef="#ctx0" brushRef="#br0" timeOffset="201415.343">8949 3509 12 0,'-3'-7'41'0,"3"7"-2"16,0 0-8-16,0 0-1 0,0 0-3 0,0 0-2 15,0 0-2-15,0 0-4 0,0 0 0 16,0 0-3-16,0 0-2 0,0 0-2 15,0 0 1-15,0 0-1 0,0 0-4 16,0 0-2-16,0 0 3 0,0 0-3 0,0 0 0 16,0 0-1-16,-8-1-3 0,8 1-2 15,0 0-4-15,0 0-1 0,0 0 1 16,0 0-1-16,0 0 2 0,0 0 1 0,0 0-3 16,0 0 3-16,0 0-4 0,0 0 1 15,0 0 3-15,0 0-2 0,0 0 0 16,0 0-1-16,0 0 0 0,-8 8-4 0,8-8-3 15,0 0-4-15,0 0-6 0,-4 5 5 16,4-5-64-16,0 0 27 0,-6 4 18 16</inkml:trace>
  <inkml:trace contextRef="#ctx0" brushRef="#br0" timeOffset="206668.9033">8696 3564 2 0,'0'0'57'0,"0"0"-3"0,0 0-6 16,-2-5-4-16,2 5 0 0,0 0 0 0,0 0-3 15,0 0-1-15,0 0 0 0,-2-7 2 16,2 7 2-16,0 0 2 0,0 0 1 15,0 0-6-15,0 0 4 0,0 0-2 16,0 0-1-16,0 0-5 0,0 0 0 0,-2-6 4 16,2 6-13-16,0 0 1 0,0-7 1 15,0 7-12-15,2-5-1 0,-2 5-1 0,2-7 2 16,-2 7-7-16,0-6 0 0,0 6 3 16,0 0-6-16,0-5-3 0,0 5-3 15,0 0 4-15,0 0-2 0,0 0-5 0,0 0 0 16,0 0-2-16,0 0 5 0,0 0 0 15,16 11-2-15,-10-3-1 0,0-1-1 16,2 5 1-16,1-2 3 0,0 3-2 0,1-1 1 16,-1 1-3-16,3 2 1 0,1 2 5 15,-2-1 1-15,-3-1-7 0,0 0 4 16,1 0-1-16,0-1-3 0,-3-3 2 0,2 3 1 16,-3-3 0-16,1-2 1 0,0 1 3 15,-2-1 0-15,1 0-4 0,-1-3 0 16,1 1 4-16,-3-4-7 0,2 3 4 0,-2 0-5 15,2-3-8-15,-2 1-17 0,-2-4-15 16,6 6-24-16,-6-6-263 0,0 0 113 16,14-7 73-16</inkml:trace>
  <inkml:trace contextRef="#ctx0" brushRef="#br0" timeOffset="207482.9407">11162 3095 79 0,'-2'-6'87'0,"0"-1"-8"16,4 1-4-16,3 1-15 0,2-1-5 0,1 0-6 15,2 2-2-15,1 2-6 0,4 1-5 16,0 2-4-16,1 3-6 0,0 2 1 16,2 5-1-16,-3 3-2 0,0 3-2 0,0-1-4 15,-5 7 1-15,-2-4-6 0,0 0 0 16,-4-1 1-16,0 1 0 0,-4 0-1 16,0-2 11-16,0-1 0 0,-2-1 0 0,0-2 9 15,0-3 5-15,2 1 3 0,0-4-5 16,0 4 12-16,0-5-8 0,0-6-7 15,0 0-3-15,0 0 2 0,0 0-4 16,0 0-8-16,8-30-2 0,-2 12 2 0,-2 2-4 16,0-1 0-16,1-2 1 0,1-4-4 15,1 2-3-15,-5 3 0 0,0-1 2 0,0 1-7 16,0 2 2-16,0 1 4 0,-2 2-5 16,0 4-5-16,0-1 3 0,0 2 3 15,0 1-7-15,0 1-5 0,0 6 2 16,0 0 2-16,0 0 3 0,0 0-3 0,7 19 4 15,-5-7-2-15,4 1-5 0,-4 2 1 16,4 0 2-16,-2-2 1 0,1 5 2 16,2 0 4-16,-1-4-11 0,2 4 4 0,-2-2 14 15,2 2-17-15,2-3-1 0,-2 0-14 16,2-1-18-16,1 1-23 0,-1-4-16 16,3 1-13-16,0 0-22 0,-1-5-262 0,4-1 127 15,-6-3 84-15</inkml:trace>
  <inkml:trace contextRef="#ctx0" brushRef="#br0" timeOffset="207858.6889">11910 3052 35 0,'8'7'48'16,"-1"5"5"-16,-3 3-6 0,-2 6-1 16,-6 4-2-16,-5 3-1 0,1 3 7 15,-3-1 0-15,-1-1 6 0,-1-1 4 0,2-5-2 16,1-3-3-16,2 0-3 0,1-4-9 16,0-3-4-16,3 1-5 0,0-3-5 15,4-2 2-15,2-1 3 0,4-3 1 0,6-1-6 16,4 0 3-16,1-4 5 0,4 0-11 15,0-4-3-15,7 0 3 0,-2-1-2 0,-1-3 2 16,0 0-9-16,0 3-1 0,-3-1 1 16,-4 0-2-16,0 0-5 0,-1 3 3 15,-3-3-1-15,-3 2-6 0,2 1 2 16,-3 0-3-16,-2 0-11 0,2 0-15 16,0 1-31-16,-4 1-39 0,0 0-288 0,3-4 129 15,-5 4 85-15</inkml:trace>
  <inkml:trace contextRef="#ctx0" brushRef="#br0" timeOffset="208729.3089">9266 3913 24 0,'-29'-6'78'0,"-1"4"-6"0,0 0-10 16,3 4 0-16,-3 2-6 0,-8 1-7 16,0 5 3-16,-9 4-7 0,-6 1-5 0,-12 11 0 15,1-1-4-15,5 6-2 0,2 1-3 16,10-4 2-16,-2 12-6 0,9-5-2 15,9-2 13-15,1 2-12 0,4 0-8 16,3 3-1-16,2-3 2 0,4 4 3 16,3-5-4-16,6 0 3 0,2-3-5 0,6 2 2 15,6 3 0-15,2 0-6 0,4-2 3 16,7 2 4-16,7-2 0 0,6-3 0 0,4-2 5 16,6-4 0-16,17 3-3 0,-6-9 0 15,-3-6-2-15,3-5-1 0,-6-2-7 16,0-4 8-16,2-4-8 0,-1-2-4 15,3-3 11-15,-2-2-10 0,-1-1 4 0,-10-3 1 16,1-1 1-16,-5-3 0 0,-3-1 4 16,5-7-5-16,-8 4 4 0,-5-5-20 15,-4-3 7-15,-2-2-1 0,-3-6-2 0,-2 0 4 16,-6-3-1-16,-2 0-1 0,-6 1 3 16,-2-4-4-16,-7-3 3 0,-4 3-8 15,-4 1 6-15,-7 4-4 0,0 1 0 0,-6 4-2 16,-5 0 3-16,-1 5 0 0,-2 1 1 15,-3 2-1-15,1 6-1 0,-2 1-4 16,1 3 6-16,6 3 1 0,-1 0-9 0,2 5-3 16,6 1-18-16,0 1-18 15,3 4-17-15,1 1-16 0,5 3-11 0,2 2-14 16,2 2-229-16,5 0 113 0,0-1 75 0</inkml:trace>
  <inkml:trace contextRef="#ctx0" brushRef="#br0" timeOffset="209773.5257">11197 3698 33 0,'-28'16'74'0,"3"4"-3"16,1 0-2-16,3 2-6 0,2 5-1 16,-4 4-3-16,1 6-2 0,2 3-5 15,3 2-4-15,0 1-3 0,2 1-4 16,5 2 0-16,0-6-4 0,6-2-9 0,2 1-2 16,2-2-1-16,4 0-2 0,6-3-4 15,-2 0 8-15,6-3-3 0,3-3 5 0,3-1-2 16,0-5-3-16,8-1 0 0,0-3 6 15,3-5-7-15,3-1-4 0,2-5-1 16,-4-5 5-16,4 0-20 0,6-6 11 16,0-2-2-16,1-3-4 0,3-4 4 0,-1-3-8 15,-1-3 8-15,-4-2-2 0,-1-2 4 16,-1-2 0-16,-4-3-7 0,-2 2 11 16,-5-5 0-16,-5 2-14 0,-4 1 11 15,-3-5 5-15,-4 2-1 0,-3-1 2 0,-4 4-5 16,-2-5-1-16,-4 3-4 0,-4-2 4 15,-2-3-1-15,-5 3-4 0,-2 2 7 0,-4 1-10 16,-6-2 1-16,1 5-4 0,-5-1 1 16,-7 2-4-16,-5 5-7 0,1-2 11 15,-4 6 0-15,5 4 5 0,-1 0-9 16,0 3 1-16,1 3-1 0,-2 2-2 16,-1 2-1-16,2 1 4 0,3 1 0 0,-1 3-8 15,2 0-2-15,5 0 8 0,-1 3-2 0,2-2-1 16,0-1 3-16,3 3-3 0,1 0 0 15,1 0-2-15,4 1 2 0,0 2 7 16,3-3-4-16,4 3-1 0,0-2 2 16,-2 0-4-16,6 1-4 0,-3-1 8 0,3-1 1 15,-1 0-6-15,2 0-6 0,1 0 8 16,2-3 0-16,0 3 2 0,-1-2 2 16,2-1-2-16,-1 2 0 0,2-4 2 0,0 3-2 15,4-4 1-15,-8 4-4 0,8-4 3 16,-7 4-6-16,7-4 8 0,-4 2 0 15,4-2 0-15,-4 4-2 0,4-4 1 0,0 0-1 16,-7 3-2-16,7-3 2 16,0 0-1-16,-6 4 4 0,6-4-1 0,0 0-1 15,0 0 2-15,0 0-10 0,0 0 9 0,0 0-8 16,0 0-7-16,0 0-4 16,0 0 3-16,0 0-5 0,0 0-1 0,-4 2-13 15,4-2-8-15,0 0-10 0,0 0-12 0,0 0-10 16,0 0 2-16,0 0-5 0,0 0-11 15,10 8-211-15,-5-7 102 0,1 2 66 16</inkml:trace>
  <inkml:trace contextRef="#ctx0" brushRef="#br0" timeOffset="211364.7263">9492 5273 13 0,'0'0'30'16,"0"0"-2"-16,-4-4-3 0,4 4-2 0,0 0-2 16,-10-2-2-16,10 2 0 0,-13 0-5 15,13 0 1-15,-17 4-4 0,4 0 2 16,1-1-3-16,-5 3-3 0,0 0 4 0,-4 3 0 16,-5 1 1-16,-2 5 7 0,-3 0 1 15,-1 3-2-15,-4 3 4 0,0 2 2 16,3 1-3-16,-3 1 1 0,4 2 0 15,2-1-3-15,7-3 0 0,1 4-3 0,6-1 1 16,5-2 2-16,3 1-2 0,6-1 4 16,2 1-1-16,4 0 9 0,5 1-3 0,3 3 0 15,6-1-6-15,0-2 7 0,5 2-4 16,9-2 3-16,0 1-3 0,4-4-2 16,2-4 2-16,-5-4 2 0,6-4 0 15,-3-1-6-15,2-4 6 0,-4-3-2 0,-1-1 2 16,3-4-2-16,-1 1 0 0,3-5-4 15,-2 0-4-15,-3-1 6 0,1-3-8 16,-4-3 2-16,-7 1 1 0,-4-3 10 0,2-2-6 16,-3-2 1-16,-4-1-13 0,-1-10 15 15,-7 4-8-15,-1-4 0 0,-5 1-3 16,-2-2 11-16,-5-1-12 0,-2-4-3 0,-3 3 5 16,-2 0-1-16,-8-1-9 0,3 6 6 15,-9-5-5-15,2 9 2 0,2 4-1 16,-6-3 2-16,-1 9-5 0,-1 1-2 15,-2 5 6-15,-3-1-4 0,3 6 4 0,1 3-4 16,1 2-2-16,0-1-4 0,1 5 4 16,1-1-2-16,2 1-1 0,1 1 6 0,2 3-12 15,1-1 1-15,1 3-8 0,4 0 3 16,-2 1-21-16,2 0-5 0,2 0-18 16,0 0-9-16,3 3-14 0,0-3-17 15,6 0-231-15,2-2 112 0,4 1 73 0</inkml:trace>
  <inkml:trace contextRef="#ctx0" brushRef="#br0" timeOffset="212154.057">11806 4966 41 0,'-2'-6'72'16,"0"0"-11"-16,0 3-9 0,2 3-4 0,-6-6-6 16,4 2-4-16,2 4-7 0,0 0-4 15,0 0 4-15,0 0 1 0,8 18 0 16,-2-5 2-16,3 4-1 0,-1 5 1 16,5 11 4-16,4 5-10 0,-1 6 2 0,4 0-4 15,-3 3-2-15,10 17-2 0,0-6-2 16,-1 1-6-16,-3-9 1 0,-3-8 4 15,0-2-2-15,-2 0-3 0,0-4-2 0,0-6-3 16,-6-1 2-16,1 0-3 0,-1-8 0 16,-2 0-2-16,-2-3 1 0,0-2-6 15,-2-2 6-15,0-1 1 0,1-1 3 16,-2-4 6-16,-1 0 4 0,0 1 6 0,0-2 4 16,-2-1 1-16,0 0-13 0,0-3-3 0,-2-3-3 15,2 4-6-15,-2-4-1 0,0 0-8 16,0 0-7-16,0 0-14 0,0 0-19 15,0 0-29-15,0 0-271 0,0 0 116 16,0 0 77-16</inkml:trace>
  <inkml:trace contextRef="#ctx0" brushRef="#br0" timeOffset="213164.498">9992 6991 53 0,'0'0'53'0,"-4"-6"-4"0,4 6 0 0,-4-6-2 16,4 6-1-16,-7-5 2 0,7 5-2 16,-4-4-6-16,4 4 1 0,-2-6-7 15,2 6-2-15,0 0-5 0,-4-3-6 16,4 3-2-16,0 0 0 0,0 0-4 0,0 0 2 16,0 0-5-16,8 23 3 0,-3-8-1 15,1 2-3-15,3 3 2 0,1 5 1 16,0 6 1-16,6 1 1 0,-2 1-3 15,1 7 2-15,2-1-4 0,0 4 2 0,-1 0-5 16,2-2 3-16,-4 2 0 0,2 0 2 16,-2-4-9-16,-1-5-1 0,-1 1 5 0,-1-3-1 15,0-2-4-15,-3-2 6 0,-2-3-1 16,0-3-2-16,0-3 0 0,-2-2 3 16,0 0 0-16,0-1 4 0,-2-3-4 15,0 0-3-15,0-3 5 0,2-1-1 0,-2 1-2 16,1-3-1-16,-3 0-8 0,0-1-11 15,0 0-7-15,0-6-19 0,-3 9-20 16,1-6-22-16,2-3-189 0,0 0 92 0,0 0 60 16</inkml:trace>
  <inkml:trace contextRef="#ctx0" brushRef="#br0" timeOffset="215553.5432">14586 9138 38 0,'10'-1'35'0,"-10"1"-2"0,0 0-3 0,0 0-2 15,0 0-4-15,0 0-2 0,0 0-2 16,0 0-2-16,0 0 0 0,0 0 0 15,0 0-1-15,0 0-4 0,0 0-3 16,0 0-4-16,0 0-10 0,0 0-8 0,0 0-14 16,0 0-72-16,0 0 33 0,0 0 22 15</inkml:trace>
  <inkml:trace contextRef="#ctx0" brushRef="#br0" timeOffset="217624.4608">13604 13047 14 0,'0'0'14'0,"0"0"-1"0,0 0 0 15,0 0 1-15,0 0-3 0,0 0 1 16,0 0-3-16,0 0-1 0,0 0 1 16,0 0-3-16,0 0-4 0,0 0-2 0,0 0-6 15,0 0-4-15,0 0-28 0,0 0 13 16,0 0 9-16</inkml:trace>
  <inkml:trace contextRef="#ctx0" brushRef="#br0" timeOffset="218093.2403">15142 15347 53 0,'0'0'93'0,"-9"3"-9"15,9-3-4-15,0 0-6 0,-6 2-6 16,6-2-4-16,0 0-8 0,-6 2-2 0,6-2-14 16,0 0 2-16,0 0-12 0,-6 4-4 15,6-4-10-15,0 0-7 0,0 0-19 0,-6 2-18 16,6-2-35-16,0 0-171 0,0 0 79 16,-14-6 53-16</inkml:trace>
  <inkml:trace contextRef="#ctx0" brushRef="#br0" timeOffset="224315.3613">17638 10324 163 0,'0'0'30'0,"0"0"-3"0,0 0-3 0,-4 2 125 0,4-2-142 0,0 0-2 16,0 0-1-16,0 0-1 0,0 0 0 15,0 0-2-15,0 0-3 0,0 0 0 0,0 0-6 16,0 0 0-16,0 0-7 0,0 0-3 16,0 0-2-16,0 0-7 0,0 0-81 15,0 0 37-15,0 0 24 0</inkml:trace>
  <inkml:trace contextRef="#ctx0" brushRef="#br0" timeOffset="243346.9759">3285 3244 90 0,'-4'-4'102'0,"4"4"-11"15,-5-3-14-15,5 3-12 0,0 0-4 0,0 0 5 16,0 0-7-16,0 22 0 0,2-5 0 15,3 6 5-15,1 4-9 0,0 10 0 16,0 0-1-16,2 11-10 0,2-3 0 16,-2 7-7-16,-2-5-4 0,3 1 0 0,-3 0 0 15,0-10-3-15,1-1-5 0,-3-8-3 16,0 0 8-16,1-6 5 0,-3-2 13 16,2-4 16-16,-4-4 2 0,0-3-7 15,-4-8-11-15,4-2-5 0,0 0-6 0,-19-27-3 16,8 3-5-16,-2-9-5 0,1-2-8 15,-2-12-5-15,-6-21-1 0,1-3-8 0,2-2-2 16,0-1 2-16,-1 4-6 0,6 12 2 16,2 9 3-16,-1 5-4 0,4 8 1 15,-1 2-4-15,4 8 1 0,0 1-1 16,2 4-7-16,-1 3 3 0,6 7-1 0,3 1 4 16,2 5-3-16,7 3 2 0,4 8 2 15,7 3 4-15,1 10 1 0,11 8 2 0,11 14 1 16,-1 6-2-16,1 2 4 0,-2 1-2 15,-4 2 3-15,-2 4 2 0,1-3-2 16,-3 2-2-16,-3-1 0 0,-2 1 2 16,-7-9-3-16,-5-10-13 0,-2 2-13 0,-2-10-14 15,-2 1-19-15,0-4-14 0,-4-4-10 16,-4-2-7-16,1-3-8 0,-5-3-344 16,-2-4 149-16,-4 1 99 0</inkml:trace>
  <inkml:trace contextRef="#ctx0" brushRef="#br0" timeOffset="243529.4863">3268 3702 27 0,'0'-9'107'16,"2"0"-10"-16,6-2-1 0,7-7-9 16,1 1-12-16,10-2-8 0,2-4-10 0,7-3 0 15,4-2-14-15,-1 2-21 0,2-1-18 16,0 1-22-16,1 0-20 0,-1 1-28 15,-2 4-144-15,1 1 71 0,-6 6 47 0</inkml:trace>
  <inkml:trace contextRef="#ctx0" brushRef="#br0" timeOffset="244497.7825">4137 3034 6 0,'0'0'91'16,"-2"-3"-10"-16,2 3-2 0,0 0-7 15,0 0-5-15,-2-6-9 0,2 6-1 16,0 0-10-16,0 0-3 0,0 0-6 0,0 0 0 15,0 0-3-15,0 0-9 0,0 0 1 16,0 0 5-16,-2-6-1 0,2 6-6 16,0 0 2-16,0 0 1 0,0 0 1 15,0 0 1-15,0 0 1 0,0 0 1 0,0 0-3 16,-2-3 6-16,2 3 1 0,0 0-14 16,0 0-2-16,0 0-1 0,0 0 4 15,0 0-2-15,0 0-10 0,0 0 3 0,0 0-6 16,0 0 5-16,0 0-5 0,0 0 5 15,0 0 0-15,0 0-3 0,0 0 2 16,0 0 6-16,0 0 4 0,0 0-4 0,0 0 2 16,0 0 3-16,0 0-4 0,0 0-1 15,0 0 0-15,-4-4-2 0,4 4 4 16,0 0-3-16,0 0 1 0,0 0-4 0,0 0-7 16,0 0 0-16,0 0 2 0,0 0-3 15,0 0-3-15,0 0 4 0,0 0-5 16,0 0 1-16,0 0-3 0,0 0 5 0,0 0 2 15,0 0-5-15,0 0-2 0,0 0 3 16,0 0-4-16,0 0 0 0,0 0 5 16,0 0 0-16,0 0-4 0,0 0 3 0,0 0-2 15,0 0 3-15,0 0-3 0,0 0 1 16,0 0 1-16,0 0-5 0,0 0 1 16,0 0 3-16,0 0-2 0,0 0-2 15,0 0 5-15,0 0-6 0,0 0-1 0,0 0 0 16,0 0 2-16,0 0 4 0,0 0-6 15,0 0 2-15,0 0 0 0,0 0 1 16,0 0 2-16,0 0-1 0,0 0 0 0,0 0-3 16,0 0-1-16,0 0 1 0,0 0 2 15,0 0-1-15,0 0 0 0,0 0 2 16,0 0-3-16,0 0-4 0,0 0 0 0,0 0-1 16,0 0-7-16,0 0 1 0,0 0 3 15,-4 13 0-15,6-6 6 0,0 9 0 16,2-1 2-16,2 8-1 0,0 4 0 0,1 6 2 15,2 3-1-15,1-1 2 0,-1 1 1 16,1 0 2-16,-1-2-4 0,4 3 29 16,-3-2-4-16,0-3-2 0,2-2-5 0,0 1 6 15,-4-6-6-15,1 0-12 0,-1-4-18 16,1-1-11-16,-3-3-25 0,1-1-4 16,-1-3 2-16,-2-1-8 0,-2-5-23 15,0 1-29-15,0-5-297 0,-2-3 139 0,0 0 92 16</inkml:trace>
  <inkml:trace contextRef="#ctx0" brushRef="#br0" timeOffset="244927.8426">3987 2938 53 0,'-2'-9'67'0,"0"6"-4"0,2 3-3 16,0 0-2-16,-2-6-12 16,2 6-2-16,0 0-6 0,0-6 0 0,0 6-5 15,0 0 0-15,0 0-4 0,-2-6-4 0,2 6-1 16,0 0-1-16,0 0-4 0,0 0-4 15,0 0-2-15,0 0-1 0,0 0 3 16,0 0-5-16,0 0 1 0,0 0 1 16,0 0-1-16,0 0-1 0,0 0 1 0,0 0-1 15,0 0 3-15,0 0 1 0,0 0 1 16,0 0 2-16,0 0-3 0,0 0 1 0,0 0 0 16,0 0-3-16,0 0 0 0,0 0-1 15,0 0-2-15,0 0 1 0,0 0-1 16,0 0 3-16,0 0-7 0,0 0-5 15,0 0-11-15,0 0-10 0,0 0-16 0,0 0-11 16,0 0-1-16,0 0-16 0,0 0-185 16,19 11 85-16,-19-11 56 0</inkml:trace>
  <inkml:trace contextRef="#ctx0" brushRef="#br0" timeOffset="246472.419">4070 3040 8 0,'0'0'43'0,"0"0"-3"0,0 0-5 0,0 0-4 15,0 0-1-15,0 0 3 0,0 0-7 16,0 0-4-16,0 0-3 0,0 0 2 16,0 0-5-16,0 0 6 0,0 0-7 0,0 0 0 15,0 19-2-15,0-19 0 0,2 6 0 16,0-2 7-16,-2-4-7 0,2 7 1 15,0-1-1-15,-2 0-1 0,2-2 1 0,1 0 1 16,-1 1 0-16,-2-5-1 0,4 7 3 16,-4-2-1-16,2-2-5 0,-2-3 2 0,4 5 1 15,-4-5-2-15,2 6-2 0,-2-6 4 16,2 5 2-16,-2-5 2 0,0 0-5 16,0 0 5-16,4 6 2 0,-4-6-4 15,0 0 0-15,0 0 1 0,2 3-3 0,-2-3-2 16,0 0 1-16,0 0 2 0,0 0 1 15,0 0-2-15,0 0 0 0,0 0-5 16,0 0 1-16,0 0 0 0,0 0-2 0,0 0-4 16,0 0 4-16,0 0 0 0,0 0-3 15,0 0 2-15,0 0-1 0,0 0-2 16,0 0-1-16,10 3-2 0,-10-3-1 16,2 2 0-16,-2-2 6 0,4 6-5 15,-2 2 2-15,2-2 0 0,2 1 7 0,0 5-1 16,3 1-1-16,0 2 3 0,3 3 2 0,1 3-2 15,4 3 3-15,0 1 0 0,1 0 8 16,2 1-11-16,-1-1 2 0,0 0 9 16,2 0-10-16,1 0 2 0,-4-1 1 15,2-1-1-15,1-1 8 0,-7-2-9 0,4-1 1 16,-4-3 0-16,-1-1 0 0,0-2-3 16,-5-1 6-16,3-3 3 0,-3-2 33 15,0 3-1-15,1-4 12 0,-2 1 0 16,-3-1 8-16,2 0 4 0,-2-2 2 0,0-1-3 15,-4-3-9-15,6 4-5 0,-6-4-6 16,8 2-6-16,-8-2-6 0,0 0-1 0,0 0-3 16,0 0-5-16,0 0-5 0,8-7-2 15,-8 7-4-15,2-8-5 0,0 4 4 16,0-2-2-16,-2 1-3 0,0-3-1 16,2 0 2-16,-2-3 2 0,0 0-2 15,0-5 1-15,0-3-3 0,0 1 0 0,-2-7 0 16,0-4-3-16,0-2-3 0,-4-5-1 15,2-4-1-15,-6-1-2 0,4-7 2 0,0 0-2 16,-2 3-1-16,2-2-2 0,-1 5-2 16,0 3 2-16,1 0 1 0,0 6-6 15,2 2 2-15,-1 4 2 0,1 1 0 0,0 2-2 16,2 4 2-16,-2 2 0 0,0 1-8 16,1 2 7-16,1 0-6 0,0 4-5 15,0-1-3-15,-1 3-6 0,3-1-3 0,-2 2-6 16,0 1 0-16,2-1-2 0,-2 2 0 15,2 0-1-15,0 1 2 0,0 5 1 16,-2-9-3-16,2 4-4 0,0 5-4 0,-2-7-3 16,0 3-24-16,2 4 8 0,0 0-14 15,0-8-15-15,0 8-12 0,0 0-10 16,0 0-15-16,0 0-15 0,0 0-300 16,0 0 149-16,0 0 99 0</inkml:trace>
  <inkml:trace contextRef="#ctx0" brushRef="#br0" timeOffset="247139.167">4055 3114 52 0,'0'0'64'0,"0"0"-9"0,0 0-6 16,0 0-7-16,0 0-1 0,0 0-1 16,0 0 3-16,6 15 2 0,-1-6 3 0,1 1-2 15,2 5 10-15,1-2-4 0,1 3 1 16,4 5-6-16,0 0 5 0,0 2-4 15,6 4-1-15,-1-2-8 0,2 1 3 16,0 2-1-16,7 1-4 0,-3 2-10 0,3-2 2 16,0 1 2-16,-4-5-1 0,0 0-7 15,1-6 2-15,1 1-2 0,-3 1-5 0,0 0 4 16,-2-3 23-16,-1-1-6 0,0-2 0 16,-2 0-5-16,-4-1 0 0,1-1-3 15,-2-4-1-15,0 3 1 0,-3-4 2 16,-2-1 5-16,2-2-2 0,-2 1 5 0,-2 1 2 15,0-2 5-15,0-2 9 0,1 1-1 16,-7-4 1-16,6 0-11 0,-6 0-2 16,5-7-2-16,-3 2-5 0,-2-6 1 15,0 2-6-15,0-3-3 0,-2-4 0 0,-1-2-8 16,1-1 0-16,-2-5-6 0,0-3 0 16,-3-1-5-16,1-8 0 0,-2-3 2 15,0-5-5-15,-2-3 1 0,0-3-3 0,2 0 0 16,-1 1-4-16,1 1 1 0,-1 1 0 15,3 1-4-15,0 6 1 0,-3 4-4 16,5 0 2-16,0 7 0 0,-2 1-3 0,1 2 3 16,-2 1-1-16,5 5-1 0,-2 1-4 15,2 2 1-15,0 0-2 0,-2 3-4 0,2 1-7 16,0 1-6-16,0 3-9 0,0 0-8 16,0 1-10-16,2 0-13 0,-2 4-7 15,-1-2-1-15,3 6-19 0,-2-6-13 16,2 6-17-16,0 0-14 0,0 0-358 0,0 0 169 15,0 0 111-15</inkml:trace>
  <inkml:trace contextRef="#ctx0" brushRef="#br0" timeOffset="247811.5767">4984 2855 53 0,'11'33'115'0,"-3"-1"-6"0,1-1-14 15,-1 0-15-15,2 0 3 0,2 4 0 16,-2 0-4-16,0-2-21 0,1 2-2 0,0-4-7 15,-1-1-4-15,1-5-6 0,-3-1 0 16,1-3-6-16,0-1 0 0,-3-3-5 16,0-2 0-16,0-3 4 0,-2-1-5 0,0-5-1 15,-1 0 0-15,-3-6-1 0,0 0-7 16,0 0 3-16,0 0-11 0,-9-35 1 16,3 14 2-16,-2-4-3 0,-3-8-2 15,0-3-5-15,-1-6 3 0,-3-2-1 16,2 3-2-16,-2-3 5 0,3 3-1 0,4 5 1 15,-2 3 1-15,4-1 0 0,0 6-5 16,4 4 1-16,0-1-1 0,2 2-10 0,2 4 5 16,0 0-1-16,2 2 5 0,2 1-3 15,4 3 0-15,-2 3 0 0,2 1-4 16,1 2 2-16,0 2-2 0,-1 5 3 16,1 2 5-16,-3 2-7 0,2 3 0 0,2 4 4 15,-4 0-1-15,-2 3 3 0,0-1-2 16,0 0 1-16,1 2 5 0,0-2-2 15,-3 1-2-15,0-1 1 0,2 0 0 0,1 1 1 16,-1-1-2-16,4-2 5 0,-1 1-5 16,4 0 0-16,1-2 13 0,4 2-21 15,-2-1 10-15,5 1 3 0,-1-3-4 0,0 3-2 16,0 1 7-16,-1-1-6 0,-2 1 4 16,0 2 4-16,-1-1 5 0,-2 1 11 15,-2 2 1-15,-4 2 5 0,-2-2 2 0,-1 2-11 16,-3 0 5-16,-4 5-2 0,-3 1-1 15,-3-1-5-15,-2 4-2 0,-5-1-20 16,2-2-20-16,-4 2-14 0,3-2-43 0,-6 0-34 16,2-3-39-16,-4-1-320 0,-1 0 160 15,-5 0 106-15</inkml:trace>
  <inkml:trace contextRef="#ctx0" brushRef="#br0" timeOffset="248170.1592">2996 4877 31 0,'32'-10'142'0,"17"-9"1"0,29-12-13 0,26-13-4 16,13-9-4-16,10-8-9 0,42-20-3 15,21-5-1-15,7-2-6 0,4-2-8 16,3 3-6-16,-1-5 0 0,-10 7-7 0,-5 8-5 16,-6 3-2-16,-36 17-11 0,2 4-4 15,-4-1-4-15,-6 5-4 0,-9 3-6 16,-10 2-8-16,-14 5 2 0,-24 8-8 0,-5 4 1 16,-19 8-5-16,-13 4-3 0,-7 0 0 15,-6 3-2-15,-4 3-2 0,-3 1 1 16,-3-1-2-16,-5 3-1 0,0 0-4 0,-2 1-14 15,-1 1-17-15,-2 0-34 0,0 1-36 16,-3 1-55-16,-2-3-527 0,0 4 227 0,-6 1 150 16</inkml:trace>
  <inkml:trace contextRef="#ctx0" brushRef="#br0" timeOffset="282009.6166">16456 11168 27 0,'-10'1'96'0,"4"1"-6"0,-2-2 2 0,0 1-1 15,2 2-2-15,6-3-2 0,-8 1-4 16,2 1-7-16,6-2-6 0,0 0 2 16,0 0-8-16,0 0-2 0,0 0-8 0,28-16 0 15,-6 7-9-15,12-1-7 0,9-7 2 16,9 3-8-16,23-8 2 0,10 0-8 16,28-7 1-16,4-1-2 0,4 3-1 0,3-2-6 15,3 2-3-15,0 0 2 0,-2 0-7 16,-6 2-2-16,-22 6 2 0,-4-2-1 15,-4 1-1-15,-6 4 1 0,-4 1-1 0,-6-3-4 16,-13 5 3-16,-9 3-3 0,-5-2 3 16,-6 5-1-16,-3-1 0 0,-9 1-5 15,0 1 3-15,-5 0 1 0,-3 3 2 16,-2-1-1-16,-2 0-5 0,-2 0 4 0,-3 1-9 16,-5 1-14-16,-2 0-15 0,-4 2-17 15,0 0-14-15,0 0-15 0,-31 4-16 0,9-2-19 16,-5 5-266-16,-9 1 129 0,-4 3 86 15</inkml:trace>
  <inkml:trace contextRef="#ctx0" brushRef="#br0" timeOffset="282411.8035">16374 11375 99 0,'0'0'107'0,"30"-6"-3"16,-10 2-10-16,8-4-6 0,13 1-5 16,11-4-9-16,27-6-2 0,10-2-2 15,10 3-7-15,24-9 0 0,0 0-6 16,4 0 2-16,0 2-3 0,-1-2-3 0,-3 1-5 16,-6 2-5-16,-20 2 0 0,-6 1-3 15,0 0 3-15,-6 0-5 0,-7 2 0 16,-1 2-1-16,-18 2-4 0,-9 1-3 0,-9 4-4 15,-3 1-3-15,-4 0-2 0,-5 1-2 16,-3 0 3-16,-3 0 2 0,-4 2-5 16,-2 1 5-16,0-2-2 0,-2 1 0 0,-3 2-3 15,-1 1-5-15,2-3 2 0,-5 2-2 16,3 1-3-16,-3-2-2 0,-1 2 3 16,-7 1-6-16,12-2 3 0,-3-1-3 15,-9 3-6-15,8-2-7 0,-2 1-9 0,-4-4-12 16,-2 5-22-16,0 0-11 0,0-5-22 15,0 5-12-15,-6-6-17 0,6 6-20 0,-12-3-307 16,3-2 150-16,1 4 98 0</inkml:trace>
  <inkml:trace contextRef="#ctx0" brushRef="#br0" timeOffset="288710.6076">16907 13457 16 0,'-12'5'55'0,"1"-1"-4"0,3 0-4 0,2-2-2 16,-1 2 5-16,7-4 2 0,-5 6 9 15,5-6-3-15,0 0 1 0,20 1-3 16,-1-2-6-16,9-4 6 0,8-4-11 16,14-1-3-16,5-3-2 0,24-5-1 0,1-4-7 15,5 1-2-15,4-2 1 0,0-1 1 16,6 1-8-16,14-4 4 0,-13 2 1 0,-3 3-8 16,21-3 4-16,-1-1-1 0,1-2-6 15,-19 7-5-15,3 2 0 0,-1-2 1 16,-2 3 1-16,-4 0-4 0,-6 3 1 15,-4 2-3-15,-18 1-7 0,-13 4 7 0,-5 1-1 16,-7 1 3-16,-6 0-10 0,-2 0 2 16,-5 4-8-16,-4-1 5 0,-2 0 2 15,0-2 3-15,-2 4 5 0,-4-1-1 16,-1-1-4-16,-3 3-5 0,0-1 5 0,-3-1-3 16,-6 2 6-16,0 0-8 0,0 0 1 15,0 0 4-15,0 0-5 0,0 0 2 0,0 0-3 16,0 0 6-16,-24-3-7 0,24 3 1 15,-14 0 0-15,5 3-3 16,9-3 0-16,-14 0-6 0,14 0 5 0,-14 2-2 16,8-2-6-16,6 0 2 0,-10 1-1 0,10-1 1 15,0 0-5-15,-13 0 0 0,13 0-1 16,-7 3 4-16,7-3-8 0,0 0-1 16,-10 0 11-16,10 0-5 0,0 0-5 15,-6 2 0-15,6-2-2 0,0 0 0 16,0 0 2-16,0 0 8 0,0 0-14 0,-11 0 0 15,11 0 1-15,0 0-2 0,0 0 0 0,0 0 1 16,0 0-2-16,0 0 0 0,0 0-4 16,0 0 2-16,0 0-5 0,0 0-2 15,0 0-3-15,-10 1-5 0,10-1-5 16,0 0-105-16,0 0 53 0,0 0 35 0</inkml:trace>
  <inkml:trace contextRef="#ctx0" brushRef="#br0" timeOffset="289837.958">17117 13882 58 0,'12'-5'72'16,"8"-2"-3"-16,3 1-3 0,4-3 0 15,12 0 4-15,7-3-11 0,7 0 2 0,28-7-4 16,5 0 4-16,7 1-9 0,5-1-5 16,25-1-2-16,4-3 1 0,2 2-9 15,2 0-4-15,5 0-2 0,-1 1-2 16,-6 1-8-16,-8-3-1 0,-22 7-2 0,-2-3 1 15,-4 2-4-15,-4-3-1 0,-2 2 1 16,-8-1-9-16,-3 2 6 0,-15 2-3 16,-10 1 1-16,-3 0 0 0,-7 3-5 0,-3-1-1 15,-4 1 2-15,-4 3 3 0,-5-1-1 16,-1-1 3-16,-2 2 10 0,-4 1 0 16,-2 0-2-16,-1 2 1 0,0-2 2 0,-2 2 1 15,-3 0-5-15,-2 0 1 0,4 0 3 16,-4 2-5-16,-2-1 0 0,0 1-3 15,1 0 2-15,-1 0-4 0,-6 2 2 16,8-6-10-16,-8 6-9 0,5-4-3 0,-5 4-6 16,0 0-16-16,-2-5-4 0,2 5-13 15,0 0-16-15,-13-4-9 0,7 2-13 0,6 2-17 16,-13-2-235-16,7 0 114 0,6 2 76 16</inkml:trace>
  <inkml:trace contextRef="#ctx0" brushRef="#br0" timeOffset="293527.9853">21369 12575 8 0,'0'0'7'0,"0"0"-4"0,0 0 0 0,0 0-1 15,0 0-5-15,0 0-4 0,3 3 2 16,-3-3 2-16</inkml:trace>
  <inkml:trace contextRef="#ctx0" brushRef="#br0" timeOffset="295167.0614">6078 14695 108 0,'-4'-4'100'0,"2"0"-12"16,2 4-13-16,0 0 1 0,-8 10 4 16,6 5 10-16,0 4-13 0,0 9-5 0,-2 9-5 15,4 3-5-15,-3 4-2 16,3 9-6-16,3 2-3 0,1 0-9 0,0 1-3 15,4-3-3-15,0-1 2 0,3-4-9 16,2-3 1-16,0-11-4 0,-1-2-2 0,3-4-3 16,0-7 0-16,-1-6 0 0,2-8-2 15,0-1 0-15,-1-6-3 0,5-6 3 16,-2-5-6-16,0-3-1 0,0-4-5 16,1-2-1-16,1-1-2 0,-4 0 4 15,0 4-6-15,-2 0 2 0,-4 4-1 0,3-1-7 16,-2 5 8-16,0 5-8 0,-1 4 7 15,5 3-4-15,0 4 1 0,-1 1 0 16,6 2-2-16,-1 2 1 0,2 0 7 0,0 1-1 16,0-2 2-16,2-1 6 0,1-1 1 15,-5-7 0-15,4 0 5 0,-2-4 5 16,0-3 0-16,1-5-4 0,-2-4 1 0,0-1-4 16,3-4-3-16,-4-5 6 0,-4-4-10 15,-1 3-6-15,0-4-15 0,-6-2-8 16,-2 4-5-16,-2 1-12 0,-2 3-8 0,-2 2-11 15,-2 0-7-15,2 2-14 0,-2 3-18 16,0 3-25-16,0-1-292 0,2 7 140 16,2-2 92-16</inkml:trace>
  <inkml:trace contextRef="#ctx0" brushRef="#br0" timeOffset="295369.9801">7042 14889 78 0,'4'12'129'16,"-2"-1"-1"-16,0 4-5 0,2 2-11 0,0 4-4 16,0 4 11-16,4 6-9 0,-6-3-8 15,6 9-11-15,-2 0-8 0,0 2-11 16,3 1-9-16,0-2-20 0,-1 4-16 0,0-6-24 16,3 4-24-16,1-7-39 0,0-1-30 15,-2-3-325-15,0-7 141 0,-2-5 93 16</inkml:trace>
  <inkml:trace contextRef="#ctx0" brushRef="#br0" timeOffset="295790.5016">7421 14797 43 0,'10'-7'102'0,"5"0"-11"0,2 1-5 0,2 1-10 15,0 5-1-15,2 0-14 0,0 3 0 16,3 5-4-16,-6 2-10 0,2 5-3 16,-1-1-4-16,-4 5 0 0,-3 2-4 0,-3 0-6 15,-3-3 0-15,0 1 2 0,-4-2-9 16,0-2 6-16,0-2 4 0,-2-1 12 16,0-1-5-16,0-3 1 0,0-2-8 15,0-6-1-15,0 0-2 0,0 0 1 0,0 0-8 16,8-23-11-16,-4 9 6 0,2-3-3 15,0-4-5-15,2 1-2 0,-1-4 2 0,1 0-3 16,-1 3 0-16,1 4-1 0,-4 0 0 16,3 3-4-16,-3 1-3 0,0 5 1 15,0 3 4-15,0 3 12 0,-4 2-5 16,0 0 3-16,10 18 5 0,-6-5-3 0,-2 3 3 16,2 4-8-16,2 5 1 0,0 1 5 15,3 6-9-15,2 2 4 0,-1 3-1 16,1-4-17-16,3 9-15 0,-1-7-12 15,2-1-22-15,-1-2-25 0,2 0-24 0,-2-7-16 16,-1-4-276-16,0-3 135 0,2-5 89 16</inkml:trace>
  <inkml:trace contextRef="#ctx0" brushRef="#br0" timeOffset="295974.5321">8123 15102 113 0,'3'-3'107'16,"-3"3"-7"-16,0 0-1 0,4-4 6 15,-4 4-2-15,0 0-6 0,4 17-4 16,0-4-10-16,-2 0-6 0,2 7-8 0,1 1-6 16,-1-1-3-16,2 8-2 0,-2-6-11 15,3 5-20-15,-3-1-11 0,3-2-29 16,-1 0-28-16,0-1-28 0,0-5-38 16,-2 0-263-16,8-4 126 0,-6-3 83 15</inkml:trace>
  <inkml:trace contextRef="#ctx0" brushRef="#br0" timeOffset="296164.2707">8498 15171 112 0,'4'-6'164'16,"4"-1"-15"-16,3-1-15 0,4-1-10 15,8-1-16-15,3 2-7 0,6-5-15 16,1 0-11-16,3 2-9 0,0 1-20 0,0-4-22 15,-2 7-36-15,-5-2-35 0,-3 4-30 16,-1-2-282-16,-5 0 123 0,-6 1 80 16</inkml:trace>
  <inkml:trace contextRef="#ctx0" brushRef="#br0" timeOffset="296372.2358">8538 14876 106 0,'0'15'103'0,"2"4"-4"0,-2 2-7 16,7 6-7-16,-3 3-2 0,2 6-4 15,3 2-13-15,1 10 0 0,3 0-11 16,-3-2-3-16,2-1-7 0,-2-1-9 0,2 0-16 16,-1-8-14-16,0 0-23 0,1-4-22 15,1-2-34-15,-3-6-221 0,4-3 100 16,-4-11 66-16</inkml:trace>
  <inkml:trace contextRef="#ctx0" brushRef="#br0" timeOffset="296811.3033">9156 14876 39 0,'0'-6'161'15,"2"1"-20"-15,-2 5-16 0,0-6-18 16,0 6-6-16,0 0-4 0,0 0-3 0,5 20-9 15,-3-10-7-15,0 3-11 0,2 5-2 16,0-1-4-16,2 0-12 0,1 4-5 16,2-5 2-16,-1 1-5 0,0 2-6 0,0-5-2 15,2 0 1-15,0-7-4 0,0 1-1 16,1-2-9-16,0-6-8 0,2 0-6 16,-3-6-6-16,0-2-4 0,4 4-5 15,-2-2-4-15,-2-3 2 0,1 3-5 0,-2 3-2 16,-1-1 4-16,1 3 4 0,-1 1 1 15,-8 0-4-15,16 5 5 0,-6 2 1 0,0 1 2 16,-2 1-4-16,3 1 8 0,2 1 8 16,-3-1 2-16,5 0-1 0,-3 1 5 15,4-7 5-15,-2 2 2 0,4-3 6 16,-4-3 6-16,3 0-1 0,0-5 1 16,0-3-1-16,-3-1-2 0,0-3-6 0,-2-1-4 15,-4-8 0-15,1 2-1 0,-3-1 0 16,-3 0-8-16,-3 1-5 0,-3-2-4 15,-1 2-7-15,0 2-5 0,-3 1-7 0,-1 3-9 16,0 1-13-16,0 1-25 0,-2 5-18 16,2-1-21-16,0 4-23 0,2 3-329 0,-3 0 155 15,9 0 102-15</inkml:trace>
  <inkml:trace contextRef="#ctx0" brushRef="#br0" timeOffset="297119.8932">9847 14927 75 0,'10'-4'129'0,"-2"1"-10"0,3 1-18 16,1-4-8-16,2 4-11 0,-2-1-1 16,0 3-11-16,4 0-12 0,-2 3-1 0,3 1-2 15,-4 5-3-15,2 5 0 0,-5 3 5 16,0 4-3-16,-4 8-2 0,-4 1 3 15,-2-3 2-15,2 1-2 0,-2 1 2 0,0-3 3 16,2 1-8-16,-2-2-2 0,4 0-2 16,-2-6-3-16,4 0 0 0,5-2-3 15,-1 0 0-15,5-3-3 0,2-5-5 0,0-2-4 16,2-7-7-16,5 0-21 0,-4-3-19 16,8-1-25-16,1-7-38 0,1-1-28 15,2-2-23-15,-5-4-395 0,1 0 179 16,-5 2 118-16</inkml:trace>
  <inkml:trace contextRef="#ctx0" brushRef="#br0" timeOffset="297553.063">10522 14758 33 0,'0'-6'101'0,"6"2"-3"16,0 0-12-16,2 4-4 0,6 0-9 15,-4 2-4-15,5 4-4 0,-1 0-5 16,2 2-1-16,-4 5 0 0,0 1-9 0,-2 2-10 16,-2 4 2-16,-2-3-2 0,-2-1-1 15,-2 2-8-15,0-1-1 0,0-4 5 16,-2-3 0-16,3 1-8 0,-3-1 9 0,2-3 8 16,-2-1-7-16,0-6-1 0,2 4-3 15,-2-4-7-15,0 0-2 0,11-17-3 16,-7 3-2-16,2-1-8 0,3-6 0 15,-1-2 3-15,2-2-6 0,2-3-3 16,-4 6-1-16,2-2-4 0,-4 3 6 0,1 4-4 16,0 4 3-16,-1-1-5 0,-2 3-2 15,0 4 8-15,-2 4 7 0,-2 3 6 0,0 0 5 16,11 14-1-16,-9-3 5 0,0 4-1 16,2 3 0-16,0 3-2 0,1 3-2 15,-1 1-3-15,3 0-2 0,-1 4 4 16,0-3-8-16,2 6 5 0,-2 1-5 0,4-1-14 15,-2 1-8-15,0-8-23 0,3 1-16 16,-1-3-25-16,-1 0-23 0,2-6-27 16,1 0-368-16,-2-4 166 0,4-6 110 0</inkml:trace>
  <inkml:trace contextRef="#ctx0" brushRef="#br0" timeOffset="297797.4039">11180 14988 71 0,'2'-9'148'0,"0"1"-13"0,0 2 0 15,0-3-15-15,2 1-11 0,1 1-8 0,-1-1-13 16,2 0-15-16,5 1-4 0,-2 1 17 16,1 1-9-16,0 2-9 0,1 3-5 15,0 3-3-15,-1 4-5 0,-1 2-5 16,-3 5-6-16,-2 3 0 0,-4 4-9 0,-2 3 1 16,0 1-5-16,0-3-3 0,2 0-3 15,0-1 1-15,0-8-8 0,4 5 7 0,2-7 1 16,5-1-3-16,6-4-2 15,3-6-4-15,2-3-1 0,8-3-18 0,6-1-27 16,0-6-34-16,0 2-78 0,-6-5-433 16,0 1 195-16,-12-2 129 0</inkml:trace>
  <inkml:trace contextRef="#ctx0" brushRef="#br0" timeOffset="298528.8664">4743 15598 69 0,'-2'-7'138'0,"2"2"-18"16,2-4-15-16,6 0-6 0,5-1-10 15,4-7-15-15,8 2-5 0,3-3-7 16,4-1-5-16,-1 4-1 0,3-4-16 16,-2 4-7-16,0 2-11 0,-3-2-6 0,-3 2-26 15,-5 5-15-15,-2-2-9 0,-2 2-7 16,-5 0-15-16,2 3-28 0,-6-1-188 15,-4 2 92-15,-2-2 62 0</inkml:trace>
  <inkml:trace contextRef="#ctx0" brushRef="#br0" timeOffset="298701.4154">4999 15204 17 0,'-23'-16'53'0,"4"7"9"0,1-2 9 0,6 5 12 16,0-2-3-16,3 4-8 0,2 1-15 16,1 0-7-16,6 3-4 0,0 0 12 15,-13 14-2-15,13-3 3 0,3 6 7 16,3 9-4-16,-2 3 5 0,5 9-2 0,4 6 0 15,-1 6-16-15,8 17 0 0,-6-10 0 16,-2-4-7-16,1-5 0 0,2 2-11 0,-2 0-15 16,-1-4-28-16,2 0-21 0,-6-9-25 15,-4-2-35-15,-2-2-306 0,-2-6 136 16,-2-1 89-16</inkml:trace>
  <inkml:trace contextRef="#ctx0" brushRef="#br0" timeOffset="299238.8844">3644 15922 151 0,'-6'-4'138'16,"2"2"-19"-16,4 2-12 0,0 0-15 0,-8 10-7 15,8-1-3-15,2 6-8 0,0 4-7 16,2-1-8-16,2 6-4 0,2 2-2 16,3 4-8-16,2 1-5 0,0-2-1 0,1 0-6 15,0 2-1-15,0-1-1 0,0-7-4 16,2-2-8-16,-4-2-5 0,1-1-4 16,-1-2 1-16,0-6-3 0,-2 1 4 0,0-5 0 15,-4-4-6-15,4-2 1 16,-2-2-9-16,-2-2-4 0,0-4-2 0,1-1 8 15,-3-5-10-15,-2 1 1 0,2 0-3 16,-2 1 9-16,3 3-1 0,-3 1-4 0,0-3-4 16,0 2-2-16,0 4 6 0,3 0-2 15,-1 2-5-15,-4 3 4 0,14 0 4 16,-6 6 4-16,4-4-7 0,-2 3 4 16,3 1 1-16,2 3-4 0,0-4 10 0,1-2 6 15,0 2-2-15,0-3 0 0,1-1 5 16,-4-1 7-16,4-3 0 0,-3-2 3 15,0-3 1-15,0-1 2 0,0-7-4 0,-2 0-2 16,-4 1 2-16,-4-6-4 0,-2 0-5 16,0 0 3-16,-4-5-4 0,0-1-7 15,-4 2-6-15,0 3 3 0,-1-1-7 0,0 6-16 16,1 1-5-16,0 3-20 0,2 2-11 16,-2 3-17-16,4 4-11 0,2 0-21 15,0 4-244-15,0 0 120 0,0 0 79 16</inkml:trace>
  <inkml:trace contextRef="#ctx0" brushRef="#br0" timeOffset="299515.1919">4424 16081 25 0,'10'17'90'0,"-2"-1"-9"0,3-3-1 0,-2-1-3 15,-1-1-7-15,2 1-4 0,3-5-1 16,0 3 1-16,0-2 6 0,-1 1-8 15,3-7 7-15,-2-2-1 0,-1 0-4 0,1 0-1 16,0-8-2-16,-2 1-5 0,-1-7-3 16,-4 1-4-16,-2 0-4 0,-4-3-3 15,0-3-9-15,-8-2-3 0,-2 2-3 16,-5 5-6-16,-6-3-3 0,-4 1-5 16,-7 3-13-16,-5 5-15 0,1 2-1 15,2 2-30-15,-3 4-11 0,1 0-21 0,2 0-8 0,0 2-24 16,5 0-269-16,-1 2 128 15,2 2 85-15</inkml:trace>
  <inkml:trace contextRef="#ctx0" brushRef="#br0" timeOffset="299897.4069">2950 15794 129 0,'0'0'149'15,"0"0"1"-15,24 17 0 0,-10 3-6 16,6 5 3-16,4 14 2 0,13 22-5 15,3 1-4-15,9 22-7 0,3 12-7 0,1 1-11 16,3 12-9-16,-1 3-7 0,-3 2-9 16,5-1-6-16,-7-5-11 0,-2-5-3 15,-3-6-7-15,-12-22-6 0,1-7-12 0,-6-3-13 16,-5-18-12-16,-6-8-17 0,-2-11-6 16,-5-5-7-16,0-2-7 0,-2-9-33 0,-4-7-33 15,-4-9-12-15,0 4-12 0,-7-28-6 16,-4-5-17-16,-5-12-24 0,-12-30-410 15,-13-27 192-15,-3-3 127 0</inkml:trace>
  <inkml:trace contextRef="#ctx0" brushRef="#br0" timeOffset="300852.8076">2760 15618 74 0,'-19'-19'84'15,"6"6"12"-15,2 2-5 0,3 1-3 16,2 3-16-16,2 1-9 0,-1 1-11 15,2 1 4-15,3-2-11 0,3-2 3 16,2 1-13-16,5-3 1 0,0 0-6 16,10-3 2-16,7-2-2 0,11-5-5 0,21-7-4 15,13-9 8-15,25-5-8 0,8-10-3 0,9 1-4 16,9-8 2-16,8 0-5 16,42-20-3-16,20-2 1 0,4-2-1 0,8-3-4 15,5-9-2-15,-1-4 0 0,3-4-2 16,17-4 4-16,18-4-5 0,9 8 2 0,0 4 6 15,-1 5-11-15,9 10 6 0,7 4-3 16,-4 7 2-16,-9 7-3 0,-13 5-4 16,-3 5 8-16,-5 10 0 0,-11 1-7 15,-12 4 0-15,-49 12 2 0,-7 2 1 0,-9-2-4 16,-13 6 3-16,-13 1 0 0,-30 5-2 16,-9 1 3-16,-6 0 2 0,-18 3 2 15,-14 5-1-15,-10-1 3 0,-7 2 6 0,-1 1 0 16,-2-1-5-16,-5 2 2 0,-3-2 3 15,0 1 4-15,-1 1-6 0,-2-2-1 16,-1 0-2-16,-1-1 0 0,1 1-6 16,0 0 2-16,0-1 0 0,3 1 2 15,0 0 0-15,0 3-4 0,3-1 2 0,0 2-1 16,2 2 0-16,-1 0-1 0,7 3 0 0,-2 3-2 16,4 2 3-16,7 6-2 0,-1 0 8 15,6 2-8-15,3 5 5 0,-1 2-3 16,13 7 9-16,0 3-11 0,1-1 6 15,3 2 3-15,2 3 4 0,1 0-2 0,3 5 8 16,1-2-5-16,3 3 1 0,2 1 1 16,11 8 32-16,7 3 0 0,-2 3-6 15,-2 1 3-15,4 0-3 0,-4 3-2 16,0 2-2-16,2 0-5 0,-5 1 2 0,-1 2-3 16,-6 0 0-16,-8-2-5 0,-14-9-1 15,-4 0-1-15,-4 2 1 0,-5 0-4 0,-2-3-1 16,-4 1 0-16,-2-1-1 0,0-2 0 15,-11-4 0-15,6 7 0 0,-5-5 0 16,-5-8-3-16,2 0 0 0,-2 3 0 16,-2 1 2-16,0-3-1 0,0 2-2 15,-3 1-1-15,2 1-1 0,-4-4-1 0,1 2-4 16,0 1 6-16,-3-1-3 0,1-2-2 16,-1 0 1-16,-1-4-1 0,-2-2 0 0,1-2-1 15,-4 0-1-15,-4-2 3 0,2-5-3 16,-6 4-1-16,-2-2 4 0,-8-3-6 15,-4 2 1-15,-12-2 1 0,-23 9 0 0,-10-9-6 16,-20 3-2-16,-32-3 1 0,-18 3-6 16,-15-4 6-16,-21 3 4 0,-60 3 0 15,-12-1-5-15,-19 5 1 0,-10 6 3 16,-5 6 3-16,-8 7-6 0,-9 4 1 0,4 3 4 16,0 8-1-16,11 1 2 0,4 1 0 15,-1 7-4-15,10-6-6 0,13 2 2 0,11 1-1 16,3-2 0-16,7-5 4 0,3-1 1 15,7 0-1-15,12-7-1 0,16-1 3 16,39-18-4-16,7 3-11 0,7-3-11 16,4-3-5-16,5 1-6 0,9-5-1 15,14-4 0-15,20-5-1 0,9-4-6 0,9-3-13 16,15-5-10-16,11-3-23 0,7 1-21 16,9-4-27-16,-1-3-350 0,0 1 166 0,6-1 109 15</inkml:trace>
  <inkml:trace contextRef="#ctx0" brushRef="#br0" timeOffset="302390.3406">17836 10262 30 0,'0'0'41'0,"0"0"-6"0,0 0-2 16,9 0-4-16,-9 0-2 0,0 0-4 16,0 0 4-16,0 0-4 0,0 0 0 15,0 0 1-15,0 0-3 0,0 0 1 16,0 0-3-16,0 0-3 0,0 0 4 0,5-4-6 15,-5 4 1-15,0 0-4 0,0 0 1 16,0 0 2-16,0 0-6 0,0 0 1 0,0 0-3 16,0 0 2-16,0 0 3 0,0 0-7 15,0 0 0-15,0 0 2 0,0 0-3 16,0 0 0-16,0 0 3 0,0 0 6 16,0 0-3-16,0 0 0 0,0 0 0 0,0 0-2 15,0 0-2-15,0 0-3 0,0 0-7 16,0 0-10-16,0 0-19 0,0 0-152 0,0 0 63 15,0 0 42-15</inkml:trace>
  <inkml:trace contextRef="#ctx0" brushRef="#br0" timeOffset="316161.9375">21845 10921 16 0,'0'0'28'0,"0"0"-4"0,0 0 0 15,0 0-2-15,0 0 0 0,0 0-1 16,0 0 0-16,0 0-3 0,0 0-2 16,0 0-1-16,0 0-1 0,0 0-4 0,0 0-2 15,0 0 1-15,0 0-3 0,0 0 4 16,0 0-7-16,0 0-1 0,0 0-5 15,0 0-5-15,0 0-6 0,0 0-7 0,0 0-62 16,0 0 28-16,0 0 19 16</inkml:trace>
  <inkml:trace contextRef="#ctx0" brushRef="#br0" timeOffset="316783.9818">21907 12514 10 0,'0'0'73'15,"0"0"-7"-15,0 0-6 0,0 0-1 16,0 0-9-16,0 0-4 0,0 0 6 15,0 0-10-15,0 0-4 0,0 0-4 0,0 0 0 16,0 0-6-16,0 0-1 0,0 0-4 16,0 0 3-16,0 0-3 0,0 0-2 0,0 0 0 15,0 0-1-15,0 0-5 0,0 0 3 16,0 0-6-16,0 0-1 0,0 0 3 16,0 0-7-16,0 0 4 0,0 0-2 15,0 0-5-15,0 0 1 0,0 0-11 0,0 0-3 16,0 0-2-16,0 0-12 0,0 0-8 15,0 0-15-15,0 0-22 0,0 0-159 16,0 0 78-16,0 0 50 0</inkml:trace>
  <inkml:trace contextRef="#ctx0" brushRef="#br0" timeOffset="327793.3606">17530 10569 21 0,'0'0'33'16,"0"0"-1"-16,0 0-5 0,0 0-2 15,0 0 0-15,0 0-6 0,0 0 0 16,0 0-3-16,0 0-4 0,2 5-7 15,-2-5-3-15,0 0-5 0,0 0 1 0,0 0-5 16,6 2-11-16,-6-2-53 0,11 2 25 16,-5 0 15-16</inkml:trace>
  <inkml:trace contextRef="#ctx0" brushRef="#br0" timeOffset="328763.7186">21320 11082 10 0,'0'0'33'0,"0"0"0"0,0 0-1 15,-2 7-1-15,2-7 0 0,0 0 0 0,0 0-1 16,0 0-4-16,0 0 0 0,0 0 0 16,0 0-4-16,0 0-1 0,0 0-1 15,0 0 0-15,0 0-5 0,0 0-1 0,0 0-1 16,0 0 1-16,0 0-4 0,0 0 1 16,0 0-2-16,0 0-3 0,0 0 2 15,0 0-4-15,0 0-2 0,0 0-8 0,0 0-11 16,0 0-12-16,0 0-123 0,0 0 52 15,0 5 34-15</inkml:trace>
  <inkml:trace contextRef="#ctx0" brushRef="#br0" timeOffset="329854.8086">21903 12600 6 0,'0'0'52'0,"0"0"-3"15,0 0-3-15,0 0-4 0,0 0-5 0,0 0-3 16,0 0 1-16,0 0-2 0,0 0-5 15,0 0-1-15,0 0-1 0,0 0 1 16,0 0-5-16,0 0 2 0,0 0-3 16,0 0 1-16,0 0-3 0,0 0 0 0,0 0-1 15,0 0 2-15,0 0-5 0,0 0 0 16,0 0-4-16,0 0 2 0,0 0-2 0,0 0 2 16,0 0-7-16,0 0 2 0,0 0 1 15,0 0-3-15,0 0-2 0,0 0 3 16,0 0 0-16,0 0-2 0,0 0-1 15,0 0 5-15,0 0-7 0,0 0 0 0,0 0 0 16,0 0-1-16,0 0 6 0,0 0-8 16,0 0 1-16,0 0-3 0,0 0 4 15,0 0 0-15,0 0 1 0,0 0 0 0,0 0-4 16,0 0 2-16,0 0 0 16,8 2-1-16,-8-2 2 0,0 0 1 0,0 0-2 15,0 0 0-15,0 0-1 0,0 0 2 16,0 0-3-16,0 0 2 0,0 0 0 0,0 0-1 15,0 0 0-15,0 0 1 0,0 0 1 16,0 0-4-16,0 0 3 0,0 0-2 16,0 0 2-16,5 3-2 0,-5-3-1 0,0 0-1 15,0 0-2-15,0 0-5 0,2 4-7 16,-2-4-8-16,0 0-8 0,0 0-11 16,0 0-13-16,0 0-130 0,0 0 64 0,0 0 42 15</inkml:trace>
  <inkml:trace contextRef="#ctx0" brushRef="#br0" timeOffset="337323.9843">27406 12400 31 0,'0'5'58'16,"0"-5"-8"-16,0 0-3 0,0 0-3 0,0 0-6 16,0 0-9-16,0 6-10 0,0-6-12 15,0 0-25-15,-10 4-86 0,3-3 35 0,1 1 24 16</inkml:trace>
  <inkml:trace contextRef="#ctx0" brushRef="#br0" timeOffset="337955.6576">26957 12643 30 0,'-14'-4'85'0,"-2"-1"0"0,-2-7 0 15,-4-1-8-15,-3-7 2 0,-7-10-6 16,-12-11-1-16,-3-7 4 0,-3-7 10 15,-1-8-11-15,-4-17 12 0,1-3-5 16,4-9-7-16,7-8-10 0,3-6-6 0,7-4-7 16,5-3-3-16,4-2-8 0,10-1-3 15,6 18-4-15,8-4-3 0,10-20-3 16,14 3-5-16,9-3-3 0,18-1-2 0,8 7-3 16,11 7-30-16,8 9 5 0,11 6-4 15,8 12 0-15,14 8 2 0,8 10 1 16,5 6-1-16,10 12 1 0,4 6 1 0,1 10 1 15,1 10 3-15,1 6-3 0,5 6 0 16,5 11 2-16,-1 4 1 0,-1 8-1 16,-6 10-3-16,-1 3 4 0,-9 14 5 0,-2 5-6 15,-8 11-1-15,-4 5 5 0,-9 6-4 16,-11-1-3-16,-8 4 5 0,-13 3-3 16,-9 3 2-16,-15 2 0 0,-17-10 4 0,-15 5 6 15,-8 5-3-15,-12 6-1 0,-6 3 7 16,-10 6-3-16,-8 17 1 0,-8-2 1 15,-4-6 2-15,-5-1-4 0,-3-6 0 16,0-4 6-16,-3-7 0 0,6-16 6 0,-4-1 3 16,-6-4 0-16,2-2-4 0,-1-4 4 15,-5-3-1-15,-2-6 3 0,-2 0 4 0,-3-5-3 16,-3-1 3-16,-5-4-2 0,-1-4 3 16,-5 1 0-16,-5-7 0 0,-8-1-2 15,-2-2-3-15,-34-1 0 0,-7-1 4 16,-15-4-2-16,0-10-2 0,1-5 2 0,27-6-4 15,-14-7 2-15,28-5-3 0,10-3-2 16,8-2-4-16,8-3-10 0,9-4-8 16,15 3-15-16,13 4-21 0,9-1-23 15,5-1-20-15,8 4-20 0,2-2-26 0,8 2-364 16,2 0 169-16,4-2 111 0</inkml:trace>
  <inkml:trace contextRef="#ctx0" brushRef="#br0" timeOffset="338738.9679">29044 10226 23 0,'2'-6'109'0,"-2"6"-5"15,2-9 1-15,0 5-6 0,3-4-1 16,2-4-8-16,3 1-4 0,2-6-8 0,10-5-7 16,-1-6-8-16,11-6-4 0,10-15-3 15,7-6-4-15,16-20-6 0,5-5-6 0,5-7-2 16,2-7-9-16,8-1-2 0,4 2-1 16,0-4-12-16,-1 4 7 0,-3 7-4 15,-2 6 0-15,-5 5-2 0,-9 8-3 16,-15 18 1-16,-5 5 1 0,-11 8-7 0,-5 9 0 15,-9 4-6-15,0 4 2 0,-8 2 2 16,1 4 2-16,1-1-5 0,-8 3-2 16,2 0-10-16,-1 2-10 0,-2 1-6 0,-1 2-7 15,-2 0 4-15,-1 1-3 0,1 3-6 16,-4-3-9-16,-2 5-7 0,0 0-11 16,0 0-5-16,-21-1-6 0,11 1-8 0,-6-2-212 15,-2 2 100-15,-4-3 67 0</inkml:trace>
  <inkml:trace contextRef="#ctx0" brushRef="#br0" timeOffset="338948.044">30111 8572 264 0,'-27'-9'1'0,"5"1"16"0,8 2 8 0,-1 0 9 16,6 3-4-16,1-1 0 0,1 2-2 15,7 2 4-15,-6-2-2 0,6 2 7 16,0 0-2-16,24 11 1 0,-5-5 3 0,4 6-3 16,8 3 1-16,8 6-1 0,3 2-4 15,13 8-4-15,-3 5 0 0,-7-5-2 16,-9-3-3-16,0 0 2 0,-4 2-6 0,-9-3 0 15,-1-2 0-15,-8 0 1 0,-3-2-3 16,-6-6 1-16,-5 2-1 0,-10-4-6 16,0 0-15-16,-9-2-24 0,-2-4-26 0,-2-8-36 15,-1-1-207-15,-1-5 101 0,4-7 66 16</inkml:trace>
  <inkml:trace contextRef="#ctx0" brushRef="#br0" timeOffset="339194.3876">31389 7715 18 0,'7'7'148'16,"2"5"-4"-16,1 7-9 0,-4 6-7 0,5 7-8 15,-2 8-7-15,-1 10-8 0,-4 5-10 16,0 4-14-16,1 20 1 0,-1-13-7 15,-2-7-8-15,0-1-4 0,0 0-9 16,0-1-4-16,0-4-11 0,0-9-18 0,0 0-36 16,1-2-17-16,1-2-42 0,-4-8-46 15,2-2-321-15,-2-2 149 0,0-7 100 16</inkml:trace>
  <inkml:trace contextRef="#ctx0" brushRef="#br0" timeOffset="568658.8293">21761 1721 51 0,'-11'-5'126'0,"3"-1"2"16,-2 1-9-16,0-4-5 0,2 4-11 16,0-1-5-16,0 1-8 0,1 1-10 0,-1-1-1 15,1 1 2-15,1 0-6 0,1 0-6 16,1 0-10-16,4 4 1 0,-10-6-6 16,6 5-1-16,4 1-9 0,-6-4-1 15,6 4-3-15,-10-2-4 0,10 2-7 16,-4-4-3-16,4 4-4 0,0 0-2 0,0 0 2 15,0 0 3-15,4 17-1 0,8-5 4 16,4 3 5-16,8 4 4 0,9 7-1 0,21 13 3 16,1-3-3-16,6 0-2 0,5 0-2 15,3 0-3-15,3-2-3 0,3 1-4 16,-2-2 0-16,0-5-5 0,-2 2 1 0,-5-4-3 16,-13-2 0-16,-9-5-1 0,-1 0-4 15,-9-4 3-15,-2 4-6 0,-5-2-1 0,-6 2 2 16,-4 2 1-16,-7 0-3 15,-4 4 0-15,-8 1 4 0,-6 5 1 0,-4 4-7 16,-14 5-16-16,-15 10 2 0,-3 2 5 16,-5-2-4-16,-5-2 9 0,-3-1 2 0,2-2 1 15,-3-1 7-15,1-5-4 0,5-1 0 16,5-8 1-16,9-4-2 0,4-2-2 16,6-3-1-16,1-2-3 0,3 0-14 0,6-4-15 15,-2-2-15-15,5 3-14 0,3-2-17 16,4-3-11-16,-2 0-15 0,6-1-13 15,4 1-13-15,0-5-10 0,8-3-381 16,-2-3 176-16,8-1 117 0</inkml:trace>
  <inkml:trace contextRef="#ctx0" brushRef="#br0" timeOffset="569128.1838">23410 1882 73 0,'-6'-2'143'0,"6"2"-4"0,-20 8-8 16,10 0-6-16,-2 10 1 0,-2 3-13 15,0 10-1-15,1 3-6 0,0 10-8 0,2 6-11 16,5 1-6-16,2 2 3 0,2 1-11 15,2-4-7-15,6 6-6 0,3-4-3 16,3-1-7-16,10 14-6 0,0-15-3 0,0-9-2 16,6-5-7-16,3-3-4 0,1-5 3 15,4-7-5-15,-4-7-1 0,5-5-4 16,-7-4-2-16,5-8-23 0,3-6 5 0,0-3-2 16,2-11 4-16,-2-4 2 0,-6-3 4 15,6-19-2-15,-12 2 6 0,-6-15-5 16,-5 5-2-16,-9 1 1 0,-3 1-7 15,-6-4 6-15,-3-15-3 0,-9 1-1 0,-3 7 3 16,-4 12 1-16,1 13 4 0,-4 1-3 16,-18-4-2-16,-5 4 0 0,3 11-1 0,1 10 0 15,-5 4 0-15,-2 6-1 0,5 5 0 16,-1 4-1-16,3 4-3 0,-8 7-8 16,6 2-14-16,1 5-18 0,5-2-16 15,11 4-29-15,3 1-22 0,6-1-23 0,6-1-446 16,6 0 196-16,4-1 129 0</inkml:trace>
  <inkml:trace contextRef="#ctx0" brushRef="#br0" timeOffset="569884.182">26331 1838 11 0,'0'0'146'16,"0"0"-8"-16,0 0-8 0,0 0-11 0,23-5-2 16,-4-1-8-16,6-4-8 0,11-3-4 15,13-3-7-15,19-6-7 0,3-5-5 16,8 2-1-16,6-4-14 0,2 3 2 15,-1-3-6-15,-1 2-5 0,0 3-2 0,-7-1-7 16,-6 4-3-16,-12 4-4 0,-12 3-6 16,-9 3-2-16,-4 0-4 0,-3 1-3 0,-4 3 1 15,-6-1-4-15,-2 2-3 0,-1 3-3 16,-4-3-1-16,2 2-10 0,-5 1-8 16,-2-2-8-16,2 1-20 0,-4 3-12 15,0-3-26-15,-4 2-19 0,1-2-17 0,-5 4-20 16,0 0-358-16,-7-10 165 0,1 9 109 15</inkml:trace>
  <inkml:trace contextRef="#ctx0" brushRef="#br0" timeOffset="570175.2254">26917 1299 103 0,'0'0'158'0,"-8"-4"-15"0,4 3-9 16,4 1-13-16,0 0-18 0,-7-3-19 16,7 3 10-16,0 0 2 0,7 20-1 15,-1-5-5-15,2 5-2 0,2 5-6 0,6 7-2 16,0 9-7-16,2 3-6 0,-1 1-2 16,7 14-5-16,-2-5-7 0,-5-9-6 15,2 2-2-15,0-2-4 0,0-1-6 0,0-1-2 16,0 0-6-16,-2-4-14 0,0 0-17 15,-2-9-16-15,-2 1-15 0,1-3-21 16,0-1-28-16,-4-4-29 0,0-4-32 16,1-1-390-16,-1-4 182 0,-1-3 120 0</inkml:trace>
  <inkml:trace contextRef="#ctx0" brushRef="#br0" timeOffset="570738.4567">27798 1341 71 0,'0'0'155'0,"18"5"-6"16,-6 3-9-16,0 4-3 0,2 5-8 0,2 3-9 16,0 10-8-16,4-2-8 0,1 7-10 15,-3 2-10-15,4 3-5 0,-3 0-6 0,2 0-12 16,-2-2 0-16,3 1-10 0,-6-9-1 15,-1 1-6-15,0-5-5 0,-4-5-3 16,-1-2-5-16,0 0 1 0,0-6-2 0,-4 0-7 16,0-5 3-16,-2-2-5 0,-2-3-2 15,-2-3-2-15,0 0-2 0,4-18-6 16,-4 6 1-16,4-7-8 0,-2-5-2 16,3-1 3-16,0-2-3 0,1-1-1 0,2-3 1 15,5 3-2-15,-1 1 0 0,1-2 1 16,4 6-1-16,3 1 3 0,0-1-4 15,4 2-1-15,-1 3 2 0,5 1 0 16,1 1 1-16,1 1-4 0,2 2 5 0,-3 0 0 16,3 1 2-16,0 2 1 0,-4 0-4 15,-4 0 0-15,4-1 10 0,-5 2 3 0,-1-3-1 16,-4 1-2-16,2-1 0 0,-3-1-2 16,-5-1-1-16,-2 1-3 0,-2 0 3 15,-2 0 3-15,-2 0-3 0,-4 1 4 0,-2 0 5 16,0 0-1-16,-2 3 1 0,-3 2 0 15,-2 1-2-15,-1 4 1 0,-5 6 9 16,0 2 3-16,-4 5 5 0,3 3 1 16,-2 5 5-16,6 1 0 0,-1 4-5 0,7-2 3 15,1 3-3-15,7 2-7 0,5 0 4 16,6-5-4-16,5 3-4 0,8-4-29 0,4-3-41 16,3-5-55-16,5-6-78 0,5-2-577 15,-9-5 258-15,0 0 170 0</inkml:trace>
  <inkml:trace contextRef="#ctx0" brushRef="#br0" timeOffset="571537.4789">23342 3609 113 0,'-40'31'120'0,"1"3"-11"0,-9 12-2 0,-3 1 0 16,-6 5-11-16,0 0-7 0,-2 1-6 16,-15 8 4-16,14-9-4 0,-3 1 2 15,5-8-2-15,6-2-3 0,11-11-7 16,12-7-8-16,3-4-8 0,10-4-5 0,2-2-6 15,8-2-1-15,12 0 1 0,10 1-2 0,9-4-1 16,15 0-2-16,13-1-5 0,32 0-2 16,6-4-6-16,7 0-7 0,-1-2 6 15,2 0-3-15,-4 0-7 0,-2-2 1 16,-4 4-2-16,-12-4-6 0,-16 2-9 16,-4 0-6-16,-10 2-5 0,-3-4-9 0,-7 2-4 15,-9 0 2-15,2-2-12 0,-4 2-4 16,-3 0-6-16,-6-1-22 0,0 0-14 0,-4 0-7 15,-5-2-10-15,1 0-11 16,-9 0-15-16,13-4-300 0,-7-1 143 0,0-2 95 16</inkml:trace>
  <inkml:trace contextRef="#ctx0" brushRef="#br0" timeOffset="571909.7646">24246 3840 37 0,'0'0'131'0,"0"0"-1"0,-11 12-3 16,7-3-8-16,0 7-8 0,0 2-9 15,-1 3-7-15,5 4-8 0,0 4-12 16,5 2-7-16,-1 0-9 0,4 2 0 0,5 0-7 16,0-3-3-16,3-4-4 0,6-1-5 15,1-3-5-15,3-2-4 0,4-5-2 16,-2-3-1-16,0-7-2 0,0-2 2 0,-5-3 1 15,5-6-3-15,-3-4-2 0,-1-3 0 16,-4-8-2-16,0-1-1 0,-4-5-2 16,-5-6 1-16,-7-1-5 0,-4 0 2 0,-6-5-1 15,-9-2-2-15,-4 3-3 0,-4 1-2 16,-9 4 1-16,-4 5 0 0,-2 4-4 16,-2 3 0-16,-4 5 1 0,3 7-3 15,1 2 2-15,-2 4 0 0,3 3-5 0,3 6-4 16,4-1-29-16,5 3-18 0,4 2-12 15,2 4-18-15,6 0-29 0,4 1-31 0,9-1-340 16,4 1 163-16,4-2 108 0</inkml:trace>
  <inkml:trace contextRef="#ctx0" brushRef="#br0" timeOffset="572454.4812">27121 3332 62 0,'0'0'97'0,"0"0"-3"0,0 0-6 15,0 0 0-15,0 0-16 0,0 0 1 16,-7 2-1-16,7-2-8 0,0 0-5 15,0 0-4-15,0 0-2 0,-5 4-2 0,5-4-9 16,0 0-5-16,-4 3-1 0,4-3-16 16,0 0-17-16,-6 4-18 0,6-4-18 15,0 0-27-15,-4 6-23 0,4-6-215 0,0 0 101 16,0 0 67-16</inkml:trace>
  <inkml:trace contextRef="#ctx0" brushRef="#br0" timeOffset="573064.3655">27222 3195 52 0,'0'0'90'0,"-8"0"-17"0,8 0 3 16,0 0-2-16,0 0 3 0,0 0-10 0,22 3 0 16,0-3-1-16,5-3-6 0,7-1-4 15,6-2-6-15,5 0 6 0,10-2-7 16,-2 0-5-16,4-1-7 0,-4 0-1 16,2 2-3-16,-5-2-7 0,-5 1 4 0,-1 3-5 15,-6-1-1-15,-6 1-4 0,-2 1-1 0,-3 2 10 16,-5-2-11-16,-3 1-3 0,-2 0 4 15,0 2-8-15,-5-4-18 0,0 4-9 16,-4-1-16-16,-2 0-15 0,-2-2-18 16,-4 4-16-16,6-5-18 0,-4 1-225 15,-2 4 110-15,5-6 73 0</inkml:trace>
  <inkml:trace contextRef="#ctx0" brushRef="#br0" timeOffset="573552.419">28175 2896 1 0,'8'-1'85'0,"-8"1"5"0,10 6-10 15,-5 0-4-15,3 3-6 0,3 2-6 16,-3 3-7-16,5 3 2 0,-1 2-10 0,2 0-2 16,-4 2 0-16,5 0-11 0,-3 0 0 15,1 0-2-15,0-2-11 0,-3-2 0 16,1-4 1-16,-2 2-1 0,-1-5-5 15,0 2-3-15,-2-5-3 0,-1-1 5 0,-1-1-6 16,-4-5 1-16,11-2-3 0,-11 2-2 16,8-12-1-16,-3 5-3 0,1-5 2 15,0 0-6-15,4-1 0 0,2 0 3 16,2-4 2-16,3 4-10 0,4 1 4 0,0-2 2 16,3 1-1-16,6 1-3 0,1-1 12 15,1 1-11-15,2 1 3 0,0 0-4 16,1 2 2-16,-3-3 0 0,0 0 1 0,0 1-1 15,-3-3 4-15,-3 0 0 0,-5-3-6 16,0 3 8-16,-4-3-3 0,-3 0 0 16,0-3 2-16,-8 4 3 0,-2-2 8 0,-4 3 4 15,-2 2 0-15,-2 1 6 0,0 2 2 16,-2 1 8-16,-4 3-8 0,2 1 3 16,0 5-3-16,8 0-4 0,-19 5 3 0,12 4-4 15,1-2-5-15,4 2 5 0,2 6 1 16,4-1-1-16,3 3-1 0,3 0-3 15,3 3-3-15,3-4-1 0,4 1-19 16,1-1-17-16,0-1-34 0,0 0-33 0,3-4-349 16,-3 0 149-16,-2-3 99 0</inkml:trace>
  <inkml:trace contextRef="#ctx0" brushRef="#br0" timeOffset="574837.738">30060 763 112 0,'-2'-11'103'0,"2"0"2"16,-2-1-6-16,0 2-1 0,2-2-6 15,-2 0-3-15,2 0-6 0,0 0 1 0,-2 4-8 16,0-4-1-16,2 0-9 0,-2 1-1 15,2 0-6-15,-2 2-1 0,2-1-4 16,-3-1 0-16,1 3-4 0,2-2-1 16,0 3-4-16,-2 1-5 0,2-2-3 0,0 8-7 15,-2-9-4-15,2 5-8 0,0 4-1 16,0 0-1-16,0 0-2 0,4 28-4 0,1-3 4 16,1 4 2-16,0 6 0 0,2 12-2 15,4 0-1-15,-2 5 2 0,0 1-4 16,5 22 5-16,0-5-6 0,0 0 1 15,-3 2 0-15,2-14-2 0,-6-5-1 0,0-1 0 16,0-1 0-16,1-5-1 0,-2-6 1 16,-3-2-2-16,0-1-18 0,0-9-19 15,-2-3-19-15,2 0-16 0,-1-7-26 0,-3 0-47 16,-3-1-383-16,-1-6 177 0,-4-2 117 16</inkml:trace>
  <inkml:trace contextRef="#ctx0" brushRef="#br0" timeOffset="575816.2118">30482 2316 43 0,'-24'28'141'0,"3"-1"-8"0,2 0-8 16,2 2-8-16,5 3-10 0,-2-2-10 15,4 7-8-15,2-3-9 0,4 0-10 0,1-1-3 16,6 1-5-16,3 1-8 0,2 1-5 0,5-4-1 15,4-4-7-15,4 1 2 0,5-6-7 16,1-2-2-16,2-4-2 0,3-5-1 16,5-5-4-16,-8-4 8 0,7-3 6 15,2-5 1-15,0-5 4 0,5-6-4 0,-3-5-1 16,-4-6-5-16,-3-6 0 0,-3-2-4 16,4-20-9-16,-13 6 5 0,-10 6-3 15,-7-1-5-15,-8 2-1 0,-7-6-2 0,-10 3-2 16,-11-10-4-16,-10 5 1 0,-7 6-1 15,-1 2-4-15,-7 9-9 0,8 9-10 16,3 7-13-16,1 3-21 0,5 6-21 0,6 3-35 16,2 4-27-16,2 1-39 0,1 6-347 15,1-1 175-15,3 4 115 0</inkml:trace>
  <inkml:trace contextRef="#ctx0" brushRef="#br0" timeOffset="576974.675">31260 794 27 0,'0'0'69'0,"0"0"-3"16,0 0-6-16,0 0-5 0,0 0 1 0,0 0-6 16,0 0 4-16,0 0-2 0,0 0-1 15,0 0-13-15,0-9 0 0,0 9-4 16,-4-10-1-16,2 4-2 0,-2 0 0 0,0 1 2 15,-1-2-5-15,1 1-1 16,0 0 1-16,-2 0 0 0,2-1-7 0,0 2 9 16,-1 1-4-16,0 0-3 0,-1-1-11 0,4 2 1 15,2 3 2-15,-8-4-1 0,8 4-8 16,0 0 1-16,-15 6 2 0,6 1 3 16,3 5-5-16,0 1-1 0,2 2 4 15,-1 2-2-15,5 2-4 0,0 2 2 16,5 4 4-16,1 0 0 0,6 3-4 0,4 2-1 15,2-1 1-15,6 4 1 0,-1-1 2 16,3 0-3-16,-6-6 1 0,4 2-5 16,-5-3 2-16,-2-1 1 0,-4-3-2 0,-3 2-6 15,-2 0 6-15,-6 4 3 0,-6 0 2 16,-6 6 3-16,-9 6 4 0,-15 14-2 0,-2-3 12 16,4-8 1-16,5-9 11 0,-1-1-7 15,7-6-4-15,0 0 1 0,4 1 5 16,2 0-11-16,4-2-2 0,5 0-3 15,4 0 0-15,2 1 0 0,8 1-4 16,6 1 1-16,4 3 0 0,5 1-1 0,7 0-2 16,-2 1 2-16,3 1-5 0,-1-3 4 15,0 1-5-15,-3 0-2 0,-1 0 7 16,-5 4-9-16,0-1 5 0,-6-2 15 0,-4 1 4 16,-3 0 3-16,-2 2 4 0,-1 3 6 15,-5-1 2-15,0-4-1 0,0 4-5 16,0 2 2-16,0-1-3 0,-3 0-2 0,6 1-3 15,-3 0-2-15,0-1-2 0,0 3-2 16,0-3 1-16,-5-1-1 0,1-1-2 16,-4 0-3-16,-5-3-15 0,-10 6-47 0,-3-7-63 15,-5-4-84-15,-5-5-449 0,4-6 218 16,2-7 143-16</inkml:trace>
  <inkml:trace contextRef="#ctx0" brushRef="#br0" timeOffset="616232.0902">16209 10484 14 0,'-7'0'57'16,"-1"3"-3"-16,-3-2-3 0,3 1-3 16,-2 1-1-16,-1 0-2 0,-2 0-8 15,-1-1 1-15,-2 3-4 0,2 1-3 16,-3 0 1-16,0 0 0 0,0-2-3 0,-3 2 0 16,4 3-2-16,-5-2 6 0,-1 2-1 15,6-1-1-15,-2-1 2 0,2 1-3 16,1 2-3-16,0-5-3 0,0 3 0 0,5-2-3 15,0 0 8-15,2-1-3 0,2-1 1 16,2 2-1-16,2-5-3 0,2-1 0 16,0 0 8-16,10 4-7 0,-10-4 0 0,26-5-1 15,-7-1-4-15,7 0-2 0,2 0-1 16,1-1-3-16,7 1 6 0,-2-3 0 16,2 3-6-16,-1-2 8 0,1 1-11 0,-6 1-4 15,2 0-4-15,-5 0 3 0,1 3 1 16,-5-1-3-16,-4 1-1 0,0 0 1 15,-1 0-1-15,-4 0 1 0,-1 1-10 16,-3 1 16-16,-1-2-1 0,-5 1 2 0,-4 2 0 16,0 0-7-16,0 0 0 0,0 0 4 15,0 0-1-15,-36 8-1 0,18-4-5 16,-4 1 4-16,-1-2-2 0,-5 2-3 16,0 0-2-16,1 1 0 0,-5-1 2 0,2 0 1 15,1 1 4-15,-3 0 1 0,4 0-6 16,4 0 3-16,2-3 6 0,1 1-6 0,4 0 5 15,0 0-1-15,3-3-2 0,0 1 1 16,4 1-1-16,2-2-2 0,8-1 4 16,-7 0-4-16,7 0 10 0,0 0-13 15,0 0 8-15,27-13-6 0,-13 9-1 0,0-1 2 16,3 1 7-16,2-2-9 0,-2 0-2 16,1 2 2-16,-2 0 3 0,1-1-2 0,-4 1 1 15,-1 3-8-15,-1-4 4 0,-3 4 0 16,1-2-2-16,-2 1 1 0,-7 2 6 15,0 0-4-15,0 0-1 16,0 0-4-16,0 0 9 0,-37 5-1 0,20-2-3 0,-4 1 5 16,-3 0-5-16,2 0 1 0,-2-1 1 15,3 1-3-15,3-2-1 0,0 0-8 16,4 0 12-16,1 0 1 0,4-1-3 16,3 2-1-16,6-3-1 0,0 0 5 0,0 0 3 15,0 0-6-15,28-6-2 0,-14 4 2 16,8-2 4-16,-2 0-10 0,2 1 4 0,3-1 2 15,1 0-1-15,-6 0-2 0,2 1-2 16,-1 0 7-16,-4 0-9 0,0 2-2 16,-5 1 3-16,4-3 1 0,-6 1-4 15,-2 2 1-15,-8 0 9 0,0 0-6 0,0 0 0 16,0 0 4-16,0 0-5 0,-16 12 4 16,0-9-4-16,0 1-1 0,1 2 10 15,-4-3-6-15,0 3-1 0,2 0 6 16,0 0-6-16,0 0 5 0,2-3-5 0,1 1 2 15,3 0-1-15,0 0-7 0,3-1-2 16,3 0 5-16,1 0 5 0,4-3-4 16,0 0 0-16,0 0-1 0,0 0 0 0,30-2 8 15,-17 1-5-15,-1-2 5 0,6 1-5 16,-2-2 0-16,3 3 2 0,-2-1 1 16,0-2 0-16,-2 2-2 0,0 0 3 0,-5 1 2 15,3-2-2-15,-4 3 3 0,1-1 2 16,-10 1-2-16,13 0 0 0,-13 0 0 15,0 0-6-15,0 0 6 0,0 0-4 0,-23 11 2 16,9-6-2-16,0-1 4 0,0 2-2 16,-4 0 0-16,3-2 0 0,1 1 0 15,3-1-1-15,0 0 2 0,1-2-3 0,4 2 2 16,0-2-5-16,6-2 6 0,-6 2-2 16,6-2-1-16,0 0 12 0,0 0-13 15,30-2 8-15,-15-2-6 0,0 2 3 0,2-2-2 16,3 0 6-16,-2 1-9 0,2-1 1 15,-2-2-3-15,-1 2 5 0,0 0-7 16,0 1 7-16,-3 0 0 0,2 0 19 16,-4-1-25-16,-1 2 5 0,-3 0-1 0,3 1 0 15,-4-2-1-15,1 2 5 0,-2-1 0 16,-6 2-4-16,12-3 2 0,-12 3 0 16,8-1 6-16,-8 1-9 0,6-4 10 0,-6 4-8 15,0 0 1-15,4-2-4 0,-4 2 5 16,0 0-3-16,0 0-6 0,0 0-3 15,6-4 3-15,-6 4-2 0,0 0 0 16,0 0 3-16,0 0 0 0,0 0-7 0,0 0 4 16,6-2-3-16,-6 2 2 0,0 0-4 15,0 0-5-15,0 0-10 0,0 0-8 16,0 0-13-16,0 0-15 0,0 0-19 16,0 0-181-16,0 0 91 0,9-2 59 0</inkml:trace>
  <inkml:trace contextRef="#ctx0" brushRef="#br0" timeOffset="617971.2654">15985 11401 9 0,'0'0'93'0,"-9"-5"-10"16,5-2 3-16,-3-1-12 0,-1-2-4 15,0-4-7-15,0 0-5 0,-6-8-3 16,0-3-2-16,-3-2 0 0,-5-9 0 15,0 0-2-15,-2-5-8 0,-8-15-12 0,-2-3-3 16,1-2 0-16,-3-1-2 0,4-3-5 16,-3-4-5-16,2-3-5 0,-1-5 2 15,6 1-4-15,4 1 0 0,-2 3-5 0,3 3 3 16,1 0-5-16,6 13 2 0,2 9 3 16,4 0-7-16,2 7 4 0,1 3 0 15,1 1 2-15,0 1-6 0,1 5 10 16,1 2-5-16,2 0-4 0,0 4 1 0,0-1 1 15,2 4-3-15,0 0 1 0,2 2-2 16,0 0 4-16,0 1-1 0,2 0-1 0,1 3-1 16,-1-2 0-16,2 0-1 0,3 3 3 15,-1-5 2-15,4 4-10 0,6-5 7 16,5 1-1-16,7-2-3 0,6-3 3 16,21-10 2-16,9-1 1 0,5 1-9 0,10-2 7 15,20-8 1-15,8 1-5 0,2 0 2 16,6-3 3-16,10 0-3 0,8 1-1 0,15-2 5 15,7-1-2-15,40-6 0 0,-36 12 1 16,0 2 2-16,-3 2-4 0,4 2 0 16,-3 0 4-16,-3 4-4 0,-1-1 0 15,-3 1 0-15,-6 1 0 0,-11 3-2 0,-6-1 3 16,-12 3 0-16,-24 5-3 0,-8-1 3 16,-5 4 2-16,-6 0-1 0,-16 5-4 15,-10 0 4-15,-8 4-2 0,-3-1-1 16,-8 2 3-16,-4 3-1 0,0-3-3 0,-5 4 9 15,-2-1-6-15,0 2 10 0,-6-1-10 16,3 1-2-16,-7 1 5 0,4 0-1 16,-4 2-6-16,-8 0-1 0,12 0 8 0,-12 0-2 15,9 4-5-15,-7-1 6 0,-2-3-5 16,2 10 2-16,-2-4 1 0,0 2-4 16,0 0 4-16,-2 7-3 0,2 0 7 0,-2 2-5 15,-1 5 0-15,3 7 5 0,-2 4-4 16,2 7 4-16,-2 7 3 0,4 9-2 0,-2 4 0 15,2 23 5-15,3-2 1 0,0 1-5 16,1 0-1-16,2-2 4 0,3-4-10 16,1 0 5-16,1-5 4 0,0-12 4 15,-5-8 0-15,4 1-10 0,0-3 5 0,-2 0-5 16,-2 1 1-16,-1 0 3 0,-1 0-2 16,-1-7 3-16,-1 0 1 0,-2-4 1 0,-2 3 1 15,-2-4-6-15,0-1 2 0,-3 1-4 16,-1-4 3-16,-3 0 0 0,1-3 0 15,-2-1 1-15,-6 0 3 0,0-1-4 16,-3-3 5-16,-9 5-3 0,-6-1-1 0,-16 9 5 16,-11-3-4-16,-16 1 3 0,-29 7-10 15,-12-3 0-15,-11 1 7 0,-13-2-7 16,-11 3-9-16,-9-1 14 0,-44 12-3 0,-10-5-2 16,-8-3 4-16,4 4 2 0,6-4 8 15,46-10 12-15,6-2 4 0,7-2 7 16,13-4-1-16,13-1-5 0,32-8 2 0,8 1-5 15,23-9 0-15,15-2-3 0,9-1 0 16,4-2-8-16,9 0-7 0,3-1-8 0,0-1-9 16,7 0-3-16,3-1-8 0,0 3-18 15,6-2-3-15,0 2-21 0,4-2-18 16,-1 0-17-16,2 2-18 0,1-3-355 16,2 1 159-16,2 0 105 0</inkml:trace>
  <inkml:trace contextRef="#ctx0" brushRef="#br0" timeOffset="625447.5259">20777 8965 35 0,'70'-37'36'0,"-1"3"-4"0,4 2-2 16,-6-1-1-16,-5 5-5 0,-14 5-3 15,-7 4 0-15,-9 2-2 0,-8 1-5 0,-2 5 0 16,-3-3-4-16,-5 4 0 0,-2-2-4 16,-4 2-4-16,-2 1 5 0,-4-1-10 15,-4 1-1-15,-2-1-5 0,-2 3-3 0,-6-3-6 16,0 0 3-16,-5 3-4 0,-4-1 2 16,0 1-1-16,-5-1 3 0,-1 2 0 15,-1-1-2-15,3-1 5 0,-4 2 1 16,3-1 1-16,-1 1 0 0,3-2 2 0,6 3 1 15,-2 2 2-15,3-3 1 0,2 1 0 16,5 2-1-16,-1 0 3 0,5 1-1 16,2 0 2-16,4 2 2 0,0 0-1 0,0 0 5 15,0 0 0-15,31 0 1 0,-14 2-1 16,4 3 3-16,5 3 2 0,4 2 2 16,3 4-1-16,1-1 4 0,0 3-3 15,4 5 1-15,-4 1-2 0,0 1 1 16,-6 0-1-16,-2 4 8 0,-4-2-7 0,-3 1 2 15,-8-3-1-15,-1 0 0 0,-5 2-3 16,-3-4 1-16,-7 4-2 0,-3-3-1 0,-5 1-7 16,-4 1-8-16,-3-4-9 0,-4-1-13 15,3-8-60-15,4-3 30 0,2-2 20 16</inkml:trace>
  <inkml:trace contextRef="#ctx0" brushRef="#br0" timeOffset="625721.4037">21924 8526 43 0,'28'-8'58'0,"-1"-6"-6"0,-4-2-6 16,-2-3-5-16,1-6-4 0,-6-3-4 16,-1 0-3-16,-8-5-4 0,-5 0-3 15,-8-1-7-15,-12-4-5 0,-6-2-8 0,-26-3-8 16,-13-2-8-16,-14 8-15 0,-22-5-99 16,-4 7 43-16,10 9 28 0</inkml:trace>
  <inkml:trace contextRef="#ctx0" brushRef="#br0" timeOffset="659646.8474">20277 9974 44 0,'-52'34'78'15,"-6"7"1"-15,3 4 2 0,2 5-13 16,1 1-2-16,5 3-3 0,5 1-1 0,3 0-2 16,10 2-3-16,6-5-11 0,7-8 5 15,4 3 1-15,6 1-3 0,6-4-4 16,4 5-6-16,6 2 10 0,12 15 7 15,11-7-18-15,13 2 4 0,12-8-2 0,20 5-1 16,5 0-3-16,5-7 0 0,9-5-7 16,2-4-5-16,8-6 4 0,4-5-5 0,5-9-32 15,-16-6 6-15,3-7-4 0,5-9 2 16,4-2 4-16,20-9-3 0,-3-4 2 16,-4-9-2-16,-5-1 0 0,-8-6 2 15,-2-6 1-15,-6-2 3 0,-9-11-6 0,-4-6 5 16,-4-6-2-16,-2-6-4 0,-4-7-2 15,-6-11 0-15,-7-5-4 0,-5-6 5 0,-5-3 6 16,-11 2-7-16,-11 0 1 0,-13 16 0 16,-13 1-1-16,-10-1 2 0,-6 0 1 15,-11-1 4-15,-9 6-6 0,-8 2 1 16,-8 3-1-16,-15-6-2 0,-6 6 0 0,-7 5 0 16,-9 8 0-16,8 15 3 0,-6 5-2 15,-7 9 2-15,-3 6-2 0,-2 3 1 16,0 8-3-16,4 7-2 0,12 2 2 0,7 6 2 15,-21 6 6-15,2 3-4 16,2 6 0-16,6 2 1 0,-4 6-4 0,3 2 2 16,1 1 1-16,4 3 1 0,3 1-6 0,-3 0 0 15,4 1 0-15,1 0-5 0,3 0 5 16,1 0-1-16,1-3-2 0,14-5 5 16,7-4-10-16,1-2-5 0,3 1-4 15,8-2-3-15,3-3-5 0,3-1-2 16,4 0-10-16,0-2-2 0,4 0-3 0,-1 1-6 15,6-1-163-15,0-3 75 0,1 4 50 0</inkml:trace>
  <inkml:trace contextRef="#ctx0" brushRef="#br0" timeOffset="661963.1302">16596 10803 10 0,'9'0'57'0,"-9"0"-6"0,0 0-6 15,0 0-4-15,0 0-2 0,0 0-6 16,0 0-4-16,6-2-2 0,-6 2-3 16,0 0-5-16,0 0-1 0,0 0-3 15,0 0-5-15,9 4-14 0,-9-4-13 16,8 3-13-16,-2 0-95 0,2-2 42 0,0 1 28 16</inkml:trace>
  <inkml:trace contextRef="#ctx0" brushRef="#br0" timeOffset="662950.076">22174 12761 52 0,'2'8'64'0,"-2"-8"-4"16,0 0 4-16,0 0-13 0,0 0-4 15,0 0 0-15,0 0-4 0,0 0-2 0,0 0-4 16,0 0-1-16,0 0-5 0,0 0-3 15,0 0 1-15,0 0-8 0,0 0 3 16,0 0-6-16,0 0-1 0,0 0 0 0,0 0 0 16,0 0-1-16,0 0-1 0,0 0-2 15,0 0 0-15,0 0-3 0,0 0 2 16,0 0-2-16,0 0 5 0,0 0-5 0,0 0 1 16,0 0 0-16,0 0-1 0,0 0-2 15,0 0 2-15,0 0-2 0,0 0-3 16,0 0 2-16,0 0 0 0,0 0-5 15,0 0 1-15,0 0 2 0,0 0-1 0,0 0-2 16,0 0 1-16,0 0 2 0,0 0-5 16,0 0 2-16,0 0-2 0,0 0-4 0,0 0 4 15,0 0 2-15,0 0-1 0,-2 3-2 16,2-3 1-16,0 0 2 0,0 0-2 16,0 0 1-16,0 0-1 0,0 6 1 15,0-6 1-15,0 0-1 0,0 0-4 0,0 0 4 16,0 0 0-16,0 0-3 0,0 6-8 15,0-6 2-15,0 0-2 0,0 0-4 16,0 0-4-16,0 0-2 0,-2 6-4 0,2-6-5 16,0 0-4-16,-2 4-7 0,2-4-7 15,-4 3-10-15,4-3-166 0,0 0 76 16,-5 5 50-16</inkml:trace>
  <inkml:trace contextRef="#ctx0" brushRef="#br0" timeOffset="667262.7119">22394 11657 15 0,'-2'-8'49'0,"-5"2"-2"0,1 0-8 16,-3-3-3-16,-3-1-2 0,-2-3-1 15,-6 0-5-15,-3 2-1 0,-5-6-2 16,-8-4-1-16,-6 0 0 0,-5 0 0 16,-20-7 2-16,-5 6-3 0,-5 1 6 0,-6 3 1 15,1 3-2-15,-2 2 0 0,-5 5 5 16,-5 8 10-16,-1 6 5 0,0 5-4 0,0 8 4 15,-13 14 0-15,2 5 9 0,5 5-5 16,-4 9-2-16,8 6 3 0,0 6 3 16,6 5-5-16,6 3-2 0,7 2-3 15,6 1 1-15,8 3-4 0,9 0 2 16,11-9-5-16,8 3-2 0,7 0-3 0,9-1 3 16,8 1 1-16,10-9 3 0,4-7 1 15,12 20 3-15,12-4-4 0,7 0-5 0,10-5-1 16,15 11-6-16,5-7 2 0,9-7-2 15,-9-13 1-15,22 4-3 0,6-8-5 16,6-5-3-16,-10-14 6 0,2-6-2 0,5-5-4 16,-1-4 2-16,4-7-6 0,2-5-3 15,2-4-3-15,2-7 2 0,0-8-1 16,18-7 0-16,-7-4-3 0,-2-7-5 0,-2-10 0 16,-8-4-3-16,-5-5 2 0,-6-8-6 15,-4-8-3-15,-8-5 0 0,-8-4-4 16,-5-5-2-16,-7-3-4 0,-10-3-5 0,-11-5-9 15,-10 11-5-15,-10-3-5 0,-7-2-1 16,-9-1-5-16,-9-3 1 0,-7 5 4 16,-14-16 2-16,-10 12 4 0,-1 20 7 0,-8 9-4 15,-7 5 4-15,-5 7-1 0,-7 7 1 16,-3 6 1-16,-7 9-1 0,-1 3 9 16,2 9-4-16,11 4-7 0,7 7-5 15,10 3-8-15,3 2-15 0,8 4-8 0,4-1-22 16,3 5-13-16,5 1-263 0,5 4 124 15,9 0 82-15</inkml:trace>
  <inkml:trace contextRef="#ctx0" brushRef="#br0" timeOffset="667528.0159">23287 11503 58 0,'-26'31'119'15,"1"0"-10"-15,2 0-8 0,0 1 0 16,-5 2-18-16,5 2-3 0,-2 0-9 16,1 1-2-16,1-1-16 0,-1 0-8 15,6-6-4-15,1 1-23 0,0-4-14 16,0 0-16-16,5-7-15 0,-2-1-7 0,2-1-14 15,1-7-27-15,0-1-183 0,1-7 88 16,1-3 58-16</inkml:trace>
  <inkml:trace contextRef="#ctx0" brushRef="#br0" timeOffset="667707.0492">22912 11668 56 0,'13'11'164'0,"0"10"8"0,3 7 8 16,4 13-6-16,-1 2-8 0,8 17-7 0,-2 5-9 15,1-3-14-15,0-1-11 0,-1 0-13 16,-4-11-9-16,0-6-13 0,-1-2-14 16,-2-5-29-16,-3-6-34 0,0-4-40 0,-2-7-34 15,-5-2-35-15,0-5-58 0,-6-5-385 16,-2-7 183-16,0-1 121 0</inkml:trace>
  <inkml:trace contextRef="#ctx0" brushRef="#br0" timeOffset="668314.4265">17258 10503 62 0,'0'0'66'0,"0"0"-2"16,0 0-7-16,0 0 0 0,0 0-2 0,5-3-6 15,-5 3 1-15,0 0-3 0,0 0-1 16,0 0-11-16,0 0 4 0,0 0-5 16,0 0-8-16,0 0 1 0,0 0 0 15,0 0-4-15,0 0-8 0,0 0 4 0,0 0-3 16,0 0-4-16,0 0-3 0,5-4 2 15,-5 4-5-15,0 0-8 0,0 0-4 0,0 0-7 16,0 0-1-16,0 0-7 0,0 0-8 16,0 0-15-16,16 4-22 0,-8-3-158 15,1 1 76-15,4-2 51 0</inkml:trace>
  <inkml:trace contextRef="#ctx0" brushRef="#br0" timeOffset="672288.1726">21615 10129 33 0,'8'-4'44'15,"-8"4"-10"-15,0 0-16 0,16 4-12 0,-10-1-20 16,0 3-28-16,0 0 15 0,2 3 9 16</inkml:trace>
  <inkml:trace contextRef="#ctx0" brushRef="#br0" timeOffset="672534.6018">22037 12771 39 0,'0'0'26'0,"0"0"-29"0,4-12-19 16,-4 5 8-16,0-5 5 0</inkml:trace>
  <inkml:trace contextRef="#ctx0" brushRef="#br0" timeOffset="673102.8244">22233 12569 14 0,'0'0'102'0,"0"8"-5"0,0-8-7 15,2 7-9-15,-2-7-7 0,0 5-7 16,0-5-8-16,0 5-8 0,0-5 4 15,0 0-12-15,0 8-3 0,0-8-3 16,0 0-8-16,-2 3-1 0,2-3 0 0,0 0-5 16,0 0-9-16,0 0 0 0,0 9-1 15,0-9-10-15,0 0-10 0,0 0-6 16,0 0-10-16,0 0-6 0,0 0-12 0,0 0-25 16,0 0-201-16,0 0 91 0,-6-20 60 15</inkml:trace>
  <inkml:trace contextRef="#ctx0" brushRef="#br0" timeOffset="674835.564">17430 16605 33 0,'-6'4'56'0,"4"4"10"0,0-2-6 16,0-2-2-16,4 0 2 0,0 2 0 15,2 0 1-15,2-3 4 0,3 2-2 16,4-2-3-16,3-3 2 0,8-3 0 16,5-2-3-16,13-4-2 0,31-11-2 0,9-9 1 15,24-9 3-15,13-6 5 0,14-3-1 16,55-19-2-16,14-3 5 0,7-4-2 15,11-5-1-15,21-2-2 0,20-9-6 0,8-7-3 16,18 3-6-16,10-6-5 0,5 4-4 16,5-3-3-16,-8 4 0 0,-10 2-7 15,0-2 1-15,-6 5-7 0,-5 3-1 16,-7 6-3-16,-16 4-5 0,-13 5 0 0,-14 7 1 16,-18 5-9-16,-13 3-3 0,-46 15 3 15,-12 3-5-15,-10 1 0 0,-13 7-4 0,-31 7 3 16,-11 2-4-16,-17 6-2 15,-15 1 0-15,-5 7-2 0,-12-2-4 0,0-2-5 16,-5 6-11-16,-2 2-6 0,-7-3-11 16,-2 6-13-16,-9-5-10 0,0 5-8 0,0 0-11 15,-38 6-20-15,8 0-15 0,-13 1-296 16,-11 5 142-16,-23 6 95 0</inkml:trace>
  <inkml:trace contextRef="#ctx0" brushRef="#br0" timeOffset="675473.8884">17413 17031 94 0,'28'-12'104'0,"14"-5"6"0,26-17-14 15,25-8 10-15,15-11-7 16,12-3 0-16,20-7-26 0,59-12 0 0,13-8 1 16,8 3 1-16,17 1 1 0,15 4 3 15,17-6-3-15,8 4-3 0,22-5-8 0,6-3-2 16,10 4-7-16,8-4-8 0,4 4 0 16,1 1 1-16,91-19-9 0,-89 25-5 15,-7-1-4-15,2 9 6 0,-8-1-8 16,-6 6-6-16,-14 5-2 0,-22 2-4 0,-23 6-2 15,-26 0-3-15,-60 15 3 0,-12-5-3 16,-15 5 1-16,-12-2-1 0,-10 1-3 16,-7 0-1-16,-25 8 0 0,-5-4-3 15,-5 3 4-15,-6 1-4 0,-14 5-3 0,-11 3 5 16,-8 4 3-16,-4 1 0 16,-6 3 1-16,-3-1-1 0,-1 1 1 0,-4 2-5 15,-3 3-2-15,0-2 3 0,-2 0-1 0,-1 3-2 16,-4 1-1-16,4-1 1 0,-4 1-11 15,0-1-3-15,0 2-9 0,-1-3-6 0,0 4-10 16,-1-2-10-16,-2 0-11 0,-4 3-4 16,10-4-11-16,-10 4-6 0,9-2 2 15,-9 2-6-15,0 0-8 0,0 0-2 16,0 0-7-16,0 0-1 0,0 0-6 0,0 0-250 16,-23-1 120-16,14-2 80 0</inkml:trace>
  <inkml:trace contextRef="#ctx0" brushRef="#br0" timeOffset="791205.2877">19122 13359 4 0,'0'0'50'0,"-2"6"-6"0,2-6-4 15,0 0-4-15,-3 4-5 0,3-4-2 0,0 0-2 16,0 0-1-16,0 0-1 0,0 0-2 16,0 0-2-16,0 0 3 0,-4 3-2 15,4-3 1-15,0 0-5 0,0 0 0 0,0 0-4 16,0 0 1-16,0 0-4 0,0 0-2 15,-5 5 0-15,5-5-3 0,0 0-4 16,0 0 0-16,0 0-3 0,-6 3-4 0,6-3-1 16,-4 4-6-16,4-4-4 0,-8 2-5 15,4 2-5-15,4-4-13 0,-11 6-99 16,6-5 47-16,-1 4 31 0</inkml:trace>
</inkml:ink>
</file>

<file path=ppt/ink/ink1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5T06:45:48.008"/>
    </inkml:context>
    <inkml:brush xml:id="br0">
      <inkml:brushProperty name="width" value="0.05292" units="cm"/>
      <inkml:brushProperty name="height" value="0.05292" units="cm"/>
      <inkml:brushProperty name="color" value="#FF0000"/>
    </inkml:brush>
  </inkml:definitions>
  <inkml:trace contextRef="#ctx0" brushRef="#br0">11097 9144 67 0,'11'3'100'16,"-1"-3"-27"-16,1 2-38 0,2-2-44 15,-1 0-82-15,6-2 31 0,-2-3 20 0</inkml:trace>
  <inkml:trace contextRef="#ctx0" brushRef="#br0" timeOffset="11635.5757">4178 10537 62 0,'0'0'77'0,"6"0"1"0,-6 0-8 16,0 0 1-16,15 1-7 0,-11 1-3 0,-4-2-4 15,0 0-4-15,13 0-3 0,-13 0-4 16,6 3-4-16,0-2-9 0,-6-1 4 16,0 0-5-16,0 0-2 0,6 2 1 15,-6-2-6-15,0 0 3 0,0 0-5 0,0 0-10 16,0 0-9-16,0 0-8 0,10 3-9 15,-10-3-17-15,0 0-10 0,0 0-17 0,0 0-26 16,0 0-176-16,0 0 88 0,0 0 58 16</inkml:trace>
  <inkml:trace contextRef="#ctx0" brushRef="#br0" timeOffset="14255.0626">4258 16101 28 0,'0'0'31'0,"0"0"3"0,0 0-6 15,0 0 1-15,0 0-4 0,0 0 0 16,0 0-2-16,0 0-5 0,0 0-2 0,0 0-1 16,0 0 0-16,0 0-2 0,0 0-2 15,0 0 2-15,0 0-1 0,0 0-3 16,0 0 2-16,0 0-1 0,0 0-4 16,0 0 2-16,0 0-2 0,0 0 1 0,0 0 1 15,0 0-7-15,0 0 3 0,0 0-6 16,0 0-3-16,0 0-3 0,0 0-6 0,0 0-4 15,0 0-6-15,0 0-6 0,0 0-74 16,0 0 35-16,0 0 24 0</inkml:trace>
  <inkml:trace contextRef="#ctx0" brushRef="#br0" timeOffset="14931.0313">4571 16015 8 0,'0'0'12'0,"0"0"-3"15,0 0-7-15,0 0-13 0,0 0 4 16,0 0 2-16</inkml:trace>
  <inkml:trace contextRef="#ctx0" brushRef="#br0" timeOffset="18934.1561">10223 7391 38 0,'0'-8'57'0,"2"4"-7"15,-2 4-11-15,0-5-10 0,0 5-19 16,4-6-24-16,0 2-58 0,2 3 25 16,6-1 16-16</inkml:trace>
  <inkml:trace contextRef="#ctx0" brushRef="#br0" timeOffset="19187.2917">12459 7404 14 0,'8'0'-5'0,"-8"0"1"16,0 0 2-16</inkml:trace>
  <inkml:trace contextRef="#ctx0" brushRef="#br0" timeOffset="19930.3714">13434 9195 23 0,'0'0'52'0,"6"-2"-9"0,-6 2-15 15,0 0-10-15,0 0-19 0,7-1-55 16,-7 1 19-16,0 0 13 0</inkml:trace>
  <inkml:trace contextRef="#ctx0" brushRef="#br0" timeOffset="49211.1948">13432 11143 16 0,'0'0'51'0,"0"0"-7"0,-2 3-2 16,2-3-6-16,0 0-5 0,0 0-2 15,-4 4-2-15,4-4-4 0,0 0 1 16,-5 3-14-16,5-3-9 0,0 0-13 0,-2 4-15 16,2-4-74-16,0 0 35 0,0 0 22 15</inkml:trace>
  <inkml:trace contextRef="#ctx0" brushRef="#br0" timeOffset="49995.2966">18298 10651 17 0,'0'0'32'0,"-2"-6"-2"16,2 6-3-16,0 0-4 0,0 0-2 15,0 0-2-15,0 0-2 0,0 0-2 16,-6-2-2-16,6 2-1 0,0 0 0 16,0 0-4-16,0 0-1 0,0 0 2 0,0 0-2 15,0 0 0-15,0 0-1 0,-6-4-1 16,6 4-3-16,0 0-5 0,0 0-8 15,-8-2-6-15,8 2-71 0,0 0 30 16,0 0 19-16</inkml:trace>
  <inkml:trace contextRef="#ctx0" brushRef="#br0" timeOffset="51680.556">22790 15855 56 0,'-2'-7'210'0,"-3"1"-18"0,-1 6-13 16,6 0-15-16,-15 12-12 0,5 1-7 15,-1 4-12-15,0 7-8 0,-1 3-10 16,-1 4-13-16,2 3-7 0,3 0-8 16,-1 0-9-16,1 3-7 0,4 1-6 0,0-8-6 15,4 2-9-15,0 0-4 0,0-2-2 16,4-4-5-16,0 1-4 0,0-6-3 16,4 0-4-16,-1-6-2 0,2-2-3 0,1-3-2 15,3-1-3-15,-1-7-3 0,2-2 0 16,-2 0-1-16,2 0-1 0,2 0-3 15,0 0-2-15,-1 0-1 0,0 0-3 16,0 2 0-16,-1 2 0 0,2 3-1 0,0 0 1 16,-1 2 0-16,5 2-2 0,-2 3 3 15,4 0-1-15,-1-3 0 0,6 5 3 16,-4-6-1-16,1 1-5 0,1-3 5 16,1 0 3-16,-3-3 2 0,0-3 4 0,1-2 3 15,-3-2-2-15,-2-5 2 0,2-1-4 16,-5-5 3-16,2-3-3 0,-4-2-2 15,-3-3-4-15,0 2 1 0,-3-3-4 0,-1 2-17 16,-1 3-17-16,-2-1-31 0,-2 5-31 16,2-2-36-16,0 1-43 0,0 1-21 0,4 5-495 15,0 3 233-15,4-3 154 16</inkml:trace>
  <inkml:trace contextRef="#ctx0" brushRef="#br0" timeOffset="51856.697">23797 16314 50 0,'0'13'230'0,"-2"1"-2"16,0 1-9-16,-5 8-9 0,3 2-16 0,-4 1-15 15,2 3-15-15,-3 2-14 0,0 3-15 16,-1 0-11-16,2 1-15 0,-1-1-9 16,1-2-13-16,1 2-22 0,1-7-36 0,1 1-42 15,1-1-47-15,4-6-43 0,2 0-32 16,3-2-36-16,1-6-438 0,7-1 207 15,-2-3 136-15</inkml:trace>
  <inkml:trace contextRef="#ctx0" brushRef="#br0" timeOffset="52028.9495">24331 16562 102 0,'8'-8'213'16,"-4"2"-22"-16,5 1-15 0,-3-3-18 15,4 6-16-15,4-4-16 0,0 1-10 0,3 3-32 16,0-2-41-16,2 2-51 0,1 2-34 16,-4 0-46-16,-4-3-325 0,4 6 141 15,-6-1 92-15</inkml:trace>
  <inkml:trace contextRef="#ctx0" brushRef="#br0" timeOffset="52176.1942">24311 16830 74 0,'0'0'191'0,"13"7"-18"0,0-7-15 16,2 0-19-16,3 0-13 0,8 0-42 16,4 0-49-16,3-1-46 0,1-5-54 0,5 0-243 15,1-1 105-15,-2-6 69 0</inkml:trace>
  <inkml:trace contextRef="#ctx0" brushRef="#br0" timeOffset="52502.1965">25309 16356 164 0,'-6'10'238'0,"-2"7"-9"16,0 4-16-16,2-1-16 0,0 7-15 16,2-4-15-16,1 7-13 0,6-1-14 0,-1 0-10 15,4-3-13-15,0 3-10 0,4 0-5 16,4-2-10-16,-2-5-8 0,3-5-3 15,2-2-10-15,0-1-8 0,-1-7-1 0,2-4-5 16,-4-3 0-16,4-3-7 0,-2-4 0 16,1-7-7-16,-2-7-2 0,-2-5-7 15,-1-3 1-15,-3-4-3 0,-4-1-5 0,-5 4-4 16,-3-8-4-16,-8 3-1 0,-1 0-5 16,-7 0-2-16,0 3 4 0,-2 7-6 15,-1-2-2-15,0 6-3 0,2 5-10 16,1 0-23-16,2 3-33 0,0 3-34 0,3 5-34 15,2 1-37-15,4 4-38 0,8 0-626 16,-12 6 282-16,8 0 187 0</inkml:trace>
  <inkml:trace contextRef="#ctx0" brushRef="#br0" timeOffset="52732.7553">25829 16548 145 0,'0'0'200'16,"7"6"-10"-16,-3-6-2 0,2 2-2 15,-6-2-10-15,17 0-12 0,-7-2-12 16,4-2-20-16,-2-1-12 0,2 1-11 16,0-2-12-16,0-2-20 0,1-5-37 0,-2 5-40 15,0-5-40-15,-1 1-42 0,-2 4-35 16,0-4-37-16,-2 2-385 0,-2 2 184 15,0-4 120-15</inkml:trace>
  <inkml:trace contextRef="#ctx0" brushRef="#br0" timeOffset="53042.5329">26259 16268 183 0,'-7'18'221'15,"5"-11"-11"-15,0 1-16 0,0 2-11 0,2 3-12 16,2 4-13-16,2-2-13 0,3 0-10 16,1 7-8-16,3-2-8 0,0 1-8 15,3 0-9-15,0 3-10 0,-2-4-6 16,0 1-10-16,-1 0-6 0,0 0 0 0,-3 1-5 16,-2-1-4-16,-1-2-8 0,-5 0-1 15,-5-3-4-15,1 4-4 0,-4-6-6 16,-3 5-5-16,-4-4-1 0,1-1-6 15,-4-1-4-15,2 1-21 0,-1-7-33 0,2 3-36 16,2-5-49-16,1 1-48 0,0 0-58 16,2-6-567-16,10 0 268 0,-12-9 178 15</inkml:trace>
  <inkml:trace contextRef="#ctx0" brushRef="#br0" timeOffset="53194.8952">26335 16286 35 0,'4'-13'228'15,"0"-1"5"-15,1 1-7 0,1 1-14 16,3 2-19-16,1-2-15 0,5 5-19 0,4 0-17 16,2-1-14-16,1 1-11 0,1-3-13 15,4 6-14-15,-6-2-38 0,-1 5-52 16,0-5-56-16,-1 6-57 0,-3 0-66 16,-4 0-416-16,-2 0 202 0,-10 0 134 0</inkml:trace>
  <inkml:trace contextRef="#ctx0" brushRef="#br0" timeOffset="53993.7105">21954 17200 130 0,'0'0'151'15,"0"0"-6"-15,0 0 0 0,0 15-2 16,-2-1-8-16,-2 6-3 0,-6 7-13 16,2 2-8-16,0 5-11 0,2 0-10 0,-1 2-3 15,5-3-9-15,0 1-9 0,2-4-4 16,4 9 0-16,3-11-9 0,3 5-3 15,2-9-4-15,4 1-6 0,-2-7-4 0,5-2-3 16,1-1-1-16,0-8-8 0,-2 0 3 16,2-7-5-16,0 0-1 0,-3-1-5 15,-1-5 0-15,4 0-3 0,-6-1 0 16,2 1-9-16,-6 3 9 0,0-2-3 0,1 5 0 16,-3-3-2-16,1 1 0 0,-9 2-2 15,13 5-1-15,-7 0 2 0,2 5-2 16,1 3 1-16,-2 1-1 0,3-1-1 15,2 6 1-15,6-4 1 0,-3 4-1 0,-1-3 6 16,8-3 1-16,-4-4 9 0,6 3 2 16,-1-5 1-16,-4-2 1 0,4-4 1 15,1-2 0-15,-3-11 1 0,2 4-2 0,-4-7-4 16,-5-8-4-16,0 0-1 0,-8-3-3 16,-2-1-7-16,-4-4-1 0,-4 4-8 15,-4-5-12-15,-1 8-19 0,-4-3-15 16,1 2-21-16,1 8-34 0,0 0-40 0,5 8-33 15,-4-3-568-15,5 6 252 0,1 5 167 16</inkml:trace>
  <inkml:trace contextRef="#ctx0" brushRef="#br0" timeOffset="54292.3559">22980 17739 23 0,'17'-6'199'15,"-4"4"-19"-15,6 2-19 0,-7 0-18 16,6 6-13-16,-4-4-7 0,1 4-13 16,-2 3-4-16,-5 3-7 0,-3 3-5 0,-5 4-3 15,-3 2-8-15,-3 0-2 0,-2 5 3 16,-3-5-1-16,2 2-4 0,1 2-2 16,0-4-5-16,2 0-2 0,1-2-4 15,0-2-4-15,7 2-4 0,6-5-3 0,2 5-6 16,6-5-5-16,6 0-2 0,3-5-15 15,3-2-33-15,4-1-32 0,-1-5-40 0,9 5-47 16,-4-7-61-16,7-5-514 0,-3-2 238 16,0-3 157-16</inkml:trace>
  <inkml:trace contextRef="#ctx0" brushRef="#br0" timeOffset="54447.9771">24178 17892 44 0,'0'0'247'0,"8"-3"-13"0,-1 1-20 16,4 2-18-16,3 0-19 0,5 0-18 15,3 0-16-15,6 2-14 0,-2 1-19 0,2 0-36 16,-1 0-52-16,3-2-49 0,-2 4-70 16,-7-4-456-16,3 3 188 0,-10-2 124 15</inkml:trace>
  <inkml:trace contextRef="#ctx0" brushRef="#br0" timeOffset="54586.7073">24242 18172 67 0,'4'5'194'15,"5"-3"-19"-15,1 4-13 0,6-4-17 0,6 2-21 16,1-4-39-16,9 1-52 0,2-2-54 16,-2-3-55-16,3 4-226 0,8-2 102 15,1-4 68-15</inkml:trace>
  <inkml:trace contextRef="#ctx0" brushRef="#br0" timeOffset="54905.3619">25154 18000 33 0,'0'0'213'16,"0"0"-11"-16,-15 12-5 0,7-3-11 16,-1 4-14-16,-2 7-12 0,3 2-8 15,2 3-10-15,0 0-14 0,4 5-10 0,0-1-7 16,2-1-10-16,2-1-9 0,2 0-6 15,4-1-6-15,2-5-9 0,4 1-2 16,0-7-7-16,3-2-7 0,2-5 2 0,0-3-4 16,3-5 3-16,-4-5-2 0,6-1-2 15,-3-9-4-15,-1 0-1 0,0-10-7 16,-3-5-3-16,-4-2-7 0,-5 2-1 16,-1-2 1-16,-7 1-5 0,-5-2 2 15,-5-1-5-15,-3 0-1 0,-6 6-3 0,-3 1 0 16,2 0-5-16,-2 6 2 0,-1 0-5 15,4 8-11-15,2 0-21 0,1 6-30 16,0 1-34-16,-1 3-36 0,7 3-41 0,0 3-57 16,1 3-619-16,2 0 285 0,3 1 189 15</inkml:trace>
  <inkml:trace contextRef="#ctx0" brushRef="#br0" timeOffset="55069.3044">25804 18101 41 0,'12'-6'275'0,"-1"0"-16"0,-2 6-24 16,-1-5-21-16,0 2-24 0,-1 1-21 15,1-3-40-15,3-1-51 0,-2 5-51 16,1-4-60-16,2-1-41 0,4 5-43 0,0-5-357 16,3 5 161-16,3-5 106 0</inkml:trace>
  <inkml:trace contextRef="#ctx0" brushRef="#br0" timeOffset="55411.5955">26539 17951 71 0,'4'-6'244'0,"0"6"-7"15,-4 0-7-15,0 0-8 0,0 0-5 0,0 0-1 16,-28 21-9-16,14-6-5 0,-6 6-11 16,1 6-14-16,-6 6-17 0,0 6-10 15,3 3-15-15,-1 0-12 0,0 0-8 16,6-1-13-16,3 8-28 0,4-14-6 0,4 5-4 15,4-3-7-15,4-5-6 0,2-4 8 16,8 2-19-16,0-5 9 0,2-5-17 16,6-5 11-16,1-2-1 0,0-5-8 15,0-2-4-15,-2-6 4 0,2-2 5 0,-4-4 3 16,-2-1-1-16,-2-5 12 0,-3-1 1 16,-6-1-3-16,-6 6-5 0,-4-7 1 15,-6 0-6-15,-8-1-6 0,-7 1 0 16,-3 5-4-16,-4-2-27 0,-2 3-52 0,-3-1-70 15,-4 6-86-15,1 0-73 0,-3 4-930 16,1-1 411-16,2-3 270 0</inkml:trace>
  <inkml:trace contextRef="#ctx0" brushRef="#br0" timeOffset="70952.7839">26138 18654 113 0,'9'0'112'16,"-9"0"-6"-16,0 0-19 0,0 0-5 16,0 0-8-16,0 0-4 0,0 0-11 15,4-6-11-15,-4 6-7 0,0 0-7 16,0 0-20-16,0 0-16 0,0 0-19 16,0 0-14-16,0 0-21 0,0 0-191 0,0 0 84 15,-6-8 55-15</inkml:trace>
  <inkml:trace contextRef="#ctx0" brushRef="#br0" timeOffset="81140.3769">25158 18000 91 0,'-4'-2'164'15,"4"2"-7"-15,-9-6-6 0,9 6-6 0,-6-4-6 16,6 4-5-16,-6-1-1 0,6 1-4 16,-2-6-3-16,2 6-8 0,0 0-3 0,0 0 1 15,0 0 2-15,0 0 2 0,0 0 4 16,0 0-2-16,25 13-10 0,-3-5-2 16,4 2-3-16,15-1-10 0,7 4-5 15,29 8-5-15,3-6-10 0,9 4-5 16,4 3-7-16,22 3-6 0,-18-9-5 0,19 11-6 15,-22-6-4-15,1-2-6 0,-6-4-1 16,-6 0-9-16,-6 4 0 0,-11-7-1 16,-11-3 0-16,-4 0-6 0,-7-2-5 0,-4 5 0 15,-3-6 2-15,-7 0-8 0,-3-5 2 16,-4 6 3-16,-2-5-4 0,-3 2 2 16,-2-2-2-16,-1 2-3 0,-4-2-1 0,1-2-8 15,-6 0-11-15,3 0-20 0,-9 0-18 16,0 0-26-16,8-2-28 0,-8 2-25 15,0 0-24-15,0 0-23 0,-19-12-17 0,11 11-11 16,-4-4-18-16,-6 3-532 0,2-3 256 16,-10-2 169-16</inkml:trace>
  <inkml:trace contextRef="#ctx0" brushRef="#br0" timeOffset="81562.4927">24921 18084 29 0,'-6'5'155'0,"2"-2"3"0,6 3 3 16,2 0 1-16,6 2-2 0,5 3-7 15,7-3 0-15,8 4-12 0,5 1-7 16,13 3 0-16,23 4-4 0,3 0-7 0,3 1-6 15,8 1 1-15,2-1-7 0,0-2-7 16,2 3-2-16,0-2-2 0,-3-1-12 16,-5-3 1-16,-2 3-4 0,-5-4-6 0,-11-2-1 15,-10-3-6-15,-3 1-10 0,-7-3 1 16,-3-1-5-16,-2 0-2 0,-1 4-6 16,-5-8-5-16,-3 2-1 0,-2 3-2 15,-1-3-4-15,-1-1-2 0,-3-1-3 0,-4 0-4 16,-1-1-5-16,-2 0-2 0,2 1-2 15,-5 0 2-15,0 0-7 0,-2-3-4 16,-2 2-5-16,3 2-8 0,-2-4-16 16,-1 1-22-16,-2-1-24 0,-6 0-24 0,11 0-36 15,-11 0-26-15,0 0-28 0,2-5-24 16,-2 5-17-16,0 0-21 0,-10-13-538 0,3 11 264 16,-1-7 175-16</inkml:trace>
  <inkml:trace contextRef="#ctx0" brushRef="#br0" timeOffset="82583.9004">27537 18013 22 0,'0'0'127'0,"0"-7"3"0,0 1-7 0,0 6 4 15,0-8-7-15,0 8-5 0,-2-5-2 16,2 5-6-16,-2-8-7 0,2 8-8 16,-2-6-10-16,0 0-4 0,2 6-6 0,-6-3-8 15,4-3-4-15,2 6-8 0,-5-4 0 16,5 4-5-16,-4-3-5 0,4 3 2 16,-7-6-3-16,7 6-2 0,-6 0-1 15,6 0-3-15,-10 0 0 0,10 0 3 0,-17 0-1 16,6 2 3-16,0 3 1 0,-1 1 3 15,-5 2 1-15,-2-1 1 0,0 7 0 16,-7 1 6-16,4 4 1 0,-13 8-3 16,5 1 1-16,1 1-3 0,0 3-1 0,-1 1-3 15,5-3-3-15,3 3-2 0,6-5-4 16,0 4 0-16,6-2-3 0,4-1-1 16,3 2-2-16,6-6-2 0,5 1-2 15,6 2-1-15,10-1-4 0,6 3 0 0,5-5-1 16,3-3-2-16,7-3 3 0,-1-6 4 15,3 2 8-15,-7-9 6 0,0-6 9 16,-1 0-10-16,-1-6 2 0,4-1 3 0,1-12-3 16,-3-2-2-16,-2-1-2 0,-5-8 1 15,-1-3-7-15,-4 0-1 0,-5-9-6 16,-3 2-1-16,-4-2-4 0,-8 7-2 16,-1-5-4-16,-9 3-1 0,-3-3-4 0,-9-1 0 15,-8-1-1-15,2 8 2 0,-6 0-8 16,-1 0 4-16,-1 5-2 0,5 2-2 15,-1 7-17-15,2 4-5 0,-2 0-12 16,3 1-14-16,2 6-15 0,-2-3-15 0,1 9-15 16,4-3-15-16,1 6-12 0,2 0-19 15,2 6-13-15,3-3-27 0,4 3-17 16,0 6-23-16,4-5-514 0,2 6 250 0,2-2 165 16</inkml:trace>
  <inkml:trace contextRef="#ctx0" brushRef="#br0" timeOffset="82864.5888">28145 18261 22 0,'6'0'180'0,"-6"0"-8"0,2 7-6 15,-2-7-11-15,-2 6-9 0,2 0-10 16,0-6-10-16,-2 7-10 0,0-5-7 15,2 4-10-15,0 3-6 0,0-9-10 0,4 7-6 16,-2-1-4-16,2 0-3 0,0-5-8 16,1 5-6-16,-5-6-3 0,11 1-3 15,-11-1-2-15,10 0-6 0,-10 0-1 0,6-2-4 16,-1-3-5-16,-5 5-3 0,2-7-2 16,-2 7-5-16,-2-12-8 0,0 8-21 0,2 4-18 15,-5-12-24-15,3 10-29 0,2 2-26 16,-2-7-41-16,2 7-43 0,-2-4-404 15,2 4 201-15,0 0 133 0</inkml:trace>
  <inkml:trace contextRef="#ctx0" brushRef="#br0" timeOffset="84518.3278">28490 18055 136 0,'-6'0'123'0,"6"0"-2"16,-14 0-9-16,8 1-6 0,6-1-1 0,-12 5-4 15,4-4-7-15,1-1-5 0,7 0-2 16,-15 5-4-16,7-4-4 0,-1-1-6 16,3 2 0-16,-3 2-5 0,9-4-6 0,-13 2 3 15,9-2-2-15,4 0-6 0,-10 3-7 16,10-3 2-16,-8 2-1 0,8-2-4 16,-7 0 2-16,7 0 1 0,-9 3-2 15,9-3-1-15,0 0-4 0,0 0 2 0,0 0-3 16,0 0 1-16,-10 0-4 0,10 0 0 15,0 0-7-15,0 0-2 0,0 0-4 16,8-14-3-16,-4 12-2 0,3-4-3 16,2-1 2-16,-3 1-4 0,4 3-1 0,1-7 2 15,2 3 0-15,-1-1-2 0,5 0-2 16,3-3-1-16,0 1-1 0,4 3-3 16,1-1 0-16,3-2 0 0,0 3-2 15,-1 5 0-15,3-4-3 0,-6 6 5 0,6 0-5 16,-2 0 0-16,-1 0-2 0,-1 6-1 15,-1-4 3-15,-1 2 0 0,-3-1-1 16,-2 3 2-16,-3 0 0 0,2 0-2 0,-6 1 0 16,1 1-1-16,-5 4-1 0,-1-3 1 15,-5-1 2-15,0 5-2 0,-4-1 1 16,-4 1 0-16,-1-1-1 0,-1 1 0 16,-3 0-2-16,-3 5-1 0,-4-4 2 0,0-4 0 15,-2 7-1-15,1-4 0 0,0-3-2 16,-2 3 6-16,-3-1-2 0,6-3 0 15,-3 3 3-15,1-5-4 0,2 2 1 16,2-3 0-16,2 1-2 0,1-1 1 0,3 0-1 16,-1-4 2-16,2 3 0 0,3 3 2 15,4-4 3-15,0 4-2 0,6-4 2 16,2 5 2-16,5 1 2 0,4-3-4 16,2 7 4-16,5-1 0 0,0 1 3 0,6-1 1 15,-1 2 1-15,1 4 1 0,0-4 2 16,-1 5 1-16,1-5-1 0,-1 5-1 15,-2-1 0-15,-4 2 0 0,-1-6-2 0,-2-1 2 16,-2 5-3-16,-4-4 6 0,-2 5-2 16,-1-5 0-16,-5-2-1 0,-1 1 0 15,-3-1 2-15,-5 1 0 0,-1-1-3 0,-5-4 1 16,-1 5-2-16,-8-7 4 0,0 2-3 16,-2-5-2-16,-3 3-1 0,-3-6 4 15,-1-1 0-15,3 0-7 0,-2-1 0 16,2-1 2-16,0-3-4 0,1 1-14 0,3-1-18 15,2-3-31-15,0-1-38 0,3 1-49 16,2-6-48-16,0 1-65 0,1-2-608 16,1-4 293-16,0 4 194 0</inkml:trace>
  <inkml:trace contextRef="#ctx0" brushRef="#br0" timeOffset="93244.6437">12497 4554 12 0,'0'0'25'0,"0"0"-4"0,0 0 0 0,0 0-3 16,0 0-2-16,0 0 0 0,0 0-3 15,0 0 1-15,-30-1-2 0,30 1-1 0,0 0-1 16,-11 1 1-16,11-1-4 0,-9 0 4 16,9 0-4-16,0 0-1 0,-12 0-1 15,12 0-2-15,-6 3 4 0,6-3-4 16,0 0 5-16,0 0-2 0,-11 0-1 0,11 0 2 15,0 0-2-15,0 0 3 0,0 0-3 16,0 0 1-16,0 0 0 0,-8 2-2 16,8-2 4-16,0 0-3 0,0 0-3 0,0 0 5 15,0 0-4-15,0 0 0 0,0 0 0 16,0 0 0-16,0 0 0 0,0 0 3 16,0 0-4-16,0 0 0 0,0 0 0 0,-11-2-1 15,11 2-1-15,0 0-1 0,0 0-1 16,0 0-4-16,0 0-1 0,0 0-8 15,0 0-5-15,0 0-85 0,0 0 35 0,0 0 24 16</inkml:trace>
  <inkml:trace contextRef="#ctx0" brushRef="#br0" timeOffset="96721.5808">26606 16741 23 0,'0'0'26'16,"0"0"-2"-16,0 0-1 0,0 0-1 15,0 0-2-15,0 0 7 0,0 0-10 16,0 0 1-16,0 0-3 0,0 0-1 0,0 0-1 15,0 0 2-15,0 0-4 0,0 0 3 16,0 0-6-16,0 0-1 0,0 0-1 16,0 0 0-16,0 0-3 0,0 0 2 15,0 0 0-15,0 0 1 0,0 0-3 0,0 0 1 16,0 0 1-16,0 0-2 0,0 0 1 16,0 0-2-16,8 0 1 0,-8 0-1 15,0 0 0-15,0 0 0 0,0 0 0 16,0 0-2-16,0 0 2 0,0 0-3 0,0 0 4 15,0 0-4-15,0 0 4 0,0 0-1 0,0 0-1 16,0 0-1-16,0 0-2 0,0 0 3 16,0 0-1-16,0 0 0 0,0 0 0 15,0 0 1-15,0 0 0 0,0 0-1 16,0 0-1-16,0 0 7 0,0 0-7 0,0 0 2 16,0 0-4-16,0 0 2 0,0 0 0 15,0 0 1-15,0 0-1 0,0 0 1 16,0 0 0-16,0 0 0 0,0 0-1 15,0 0 4-15,0 0-4 0,0 0-2 0,0 0 2 16,0 0 1-16,0 0-1 0,0 0 2 16,0 0-2-16,0 0 0 0,0 0 1 15,0 0-1-15,0 0 1 0,0 0 0 16,0 0 0-16,0 0-3 0,0 0 1 0,0 0-6 16,0 0-3-16,0 0-6 0,0 0 2 15,0 0-5-15,0 0-3 0,0 0-67 16,0 0 30-16,0 0 21 0</inkml:trace>
  <inkml:trace contextRef="#ctx0" brushRef="#br0" timeOffset="117840.4266">18355 9315 37 0,'-6'-3'96'0,"6"3"-5"16,0 0-5-16,-8-5-1 0,8 5-7 15,-11-1-6-15,11 1-4 0,-13 0 1 16,13 0-7-16,-15 1 3 0,7 2-7 0,-2 0 2 16,-6 2-4-16,2 2 2 0,-3 0-7 15,-2 3-3-15,0-1 0 0,-1 5 3 16,-2-1-5-16,0 2 0 0,-1 2-1 15,-3 2-1-15,1 1-5 0,0 0-2 0,-3 4 0 16,3 1-5-16,-5 1 3 0,2 4-3 16,-1-1 1-16,1-1 4 0,1 3 0 15,1-3 0-15,3 0 1 0,0-3-2 0,1 0 3 16,2 0 1-16,-2 2 2 0,3 0-4 16,1 0-3-16,0-1-3 0,2-1-1 15,1 0-1-15,2 1-1 0,0 1-3 0,3-2 4 16,-1 0-5-16,0-3-4 0,3 3 0 15,2 0-1-15,-3-3-4 0,3 2-1 16,1-5-1-16,1-1 2 0,0 2-2 0,2-3 5 16,2 1 0-16,-2 0-2 0,2-3 5 15,0-2-3-15,2 3 2 0,2-1-1 16,0-4 1-16,1 3-2 0,1-3 1 0,3 0-1 16,1-1-2-16,0 0-2 0,2-3 0 15,2 1 3-15,-1-1-6 0,4-1-1 16,-2 0-1-16,1 0-2 0,4-3 0 15,-2 1-2-15,2-2 2 0,-1 2-4 0,-1-2 2 16,2 2-2-16,-1-2 1 0,2-2-2 16,-2 0 1-16,0 0-1 0,0 0-1 15,1-2 2-15,-2-1-2 0,1 0 5 0,-2-1-1 16,0 1-3-16,1-3 0 0,-2 0 0 16,-1 0 3-16,2-1-4 0,-2-1 2 15,-1 0-2-15,0-1 0 0,-2-1-1 0,-2 1 2 16,1-3 1-16,-2 1-3 0,-1 0 3 15,0-2-2-15,-1 0 0 0,-1-2-1 0,-2 0 0 16,0 0 1-16,-2-1-2 0,1 0 2 16,-3 1-2-16,0-3 1 0,-5 3-1 15,3-2 1-15,-2 0-3 0,0 2 2 16,-2-3 0-16,-3 4-2 0,3-3 2 0,-5 4-2 16,2 0 2-16,-1 1 0 0,-2-1-1 15,1 2 0-15,-2 0 2 0,-2 1 0 16,1 0-3-16,1 1 3 0,-4 2-1 0,3-1 3 15,-4 2-7-15,4 0 4 0,-4 2-2 16,1 1 0-16,3-1 1 0,-4 4 0 16,4-2 2-16,-1 2-2 0,0 2 0 0,-2 0 0 15,3 2 1-15,-2-3 2 0,2 5-3 16,-1-2 3-16,0 2-3 0,3-3 1 16,1 3 0-16,-2 0 0 0,2 0 1 0,3 0-2 15,0-1 1-15,0 1 0 0,-2 0-1 16,4-2 0-16,0-1-3 0,2 1 0 15,0 0 1-15,-2 0 1 0,6-4 0 16,-7 3 1-16,3 1 0 0,4-4-1 0,-7 3 0 16,7-3 0-16,0 0 2 0,0 0-2 15,0 0 1-15,0 0 0 0,0 0 1 0,20-10-1 16,-16 8 0-16,2-2 0 0,0 0 1 16,0 0-1-16,4 0-1 15,-2 1 1-15,0-3-1 0,0 2 6 0,1 0-5 16,2-1 0-16,-1 1 0 0,3-2 1 0,-3 2-1 15,6 1-1-15,-4-3 0 0,3 4 1 16,0-2 0-16,-1 2 2 0,3-2-2 16,1 3 1-16,-2 1-1 0,-1-3 1 0,2 3 1 15,0 3-3-15,0-2 2 0,-2 1 2 16,1 2-2-16,0 0-1 0,-2 0 3 16,1 2-4-16,-2-1 1 0,0 3 3 0,-1-1-1 15,1 3 0-15,-2 0-1 0,-1-1 1 16,0 3-1-16,-1-2 1 0,-2 2 1 15,1 1-4-15,-4 0 4 0,0 1 0 16,-1 2-1-16,-1-3 0 0,0 2-1 0,-2 0 2 16,0-2 0-16,0 3-2 0,-2-1 6 15,-3 0-3-15,1 1-2 0,0-3 1 0,-2 1-1 16,-1-2-1-16,1 1 1 0,-3-1-1 16,3-1-1-16,-2-1 2 0,-3 0-1 15,2-1-1-15,-1-1 1 0,-1 2 2 16,-1-5-1-16,1 3 0 0,0-5 0 0,-1 3 2 15,2-2-5-15,-4 0 4 0,2-2 0 16,-1 0-2-16,0-2 0 0,3 0-1 0,-3 0 2 16,1-4-1-16,-2 2 0 0,4-2-1 15,0 1 1-15,-3-3-1 0,0 0 0 16,3-2 0-16,-3 3 1 0,3-5-2 16,-2 3 1-16,2-3-2 0,0-1 0 0,1 1 1 15,0-3 1-15,1 1-1 0,2-1 0 16,0 0-1-16,1-2 1 0,1-1 0 15,2-1 0-15,2 0 0 0,0-2 0 0,0 2 0 16,2-3-1-16,0 2 2 0,2-4-2 16,1 2 1-16,1-4 0 0,0 2 0 15,0-3 0-15,3 2 0 0,0-2 3 0,1 1-4 16,0-5-2-16,2 4 2 0,0-3 0 16,3-2 0-16,-3-1 0 0,4 1-1 15,0-1 0-15,2-2 0 0,2 0 3 16,-1 2-3-16,5-2 0 0,-8 3 2 0,6 3 0 15,-3-1-2-15,2 3 1 0,-2 0-1 16,1 0 2-16,-2 3 2 0,4 1-3 0,-8 3 1 16,5 1 1-16,-2 2 1 0,0 0 0 15,-3 1-3-15,2 1 0 0,3 2 3 16,-5 1 0-16,2 1-2 0,-4 0 1 16,2 2-1-16,0 0 1 0,-4-1 3 0,1 3-3 15,-1-1 0-15,-3 0 1 0,1 2 0 16,-1 0 0-16,1 1-2 0,-2 1 1 15,-2-2-1-15,0 2 3 0,1-2 0 0,-5 4-2 16,9-4 0-16,-9 4 0 0,6-3 2 16,-6 3-1-16,4-4 0 0,-4 4 1 15,0 0-2-15,6-4 1 0,-6 4 6 0,0 0-7 16,0 0 0-16,4-4 1 0,-4 4 2 16,0 0-1-16,0 0-1 0,0 0 0 15,0 0 1-15,5-3 0 0,-5 3-2 0,0 0 0 16,0 0 2-16,0 0-2 0,0 0-1 15,0 0 0-15,0 0-1 0,0 0-4 16,0 0 2-16,-23 1-8 0,23-1 0 0,-13 2-4 16,6 0-1-16,-1 0-2 0,0 0-4 15,-1 2 1-15,-1-1-1 0,-1 3-1 16,-4 0 1-16,3 0 1 0,-4 1 2 0,0 1 3 16,-3 5 0-16,0-2 0 0,-2 3 1 15,-5 3 4-15,-2 0-3 0,3 4 3 16,-5 0 2-16,3 2 4 0,-5 2-5 0,2 1 4 15,-2 1 2-15,1-1-1 0,1 4 1 16,0-4 4-16,2 1-1 0,-2 0-2 16,0-1 5-16,3-1-2 0,1-3-1 0,3 3-2 15,-1 0 5-15,2-2-2 0,2 2 2 16,-1-1 0-16,2 1 1 0,0-2-1 16,1-1 0-16,4 0 0 0,2-1 3 0,-1 0-3 15,0 2 3-15,0-2-1 0,3 0 0 16,2 0-2-16,-4 0 2 0,4 0-1 15,0-1 1-15,2 4 0 0,-1-4-2 16,3 1 3-16,-1-2 0 0,1 2 3 0,2 0-4 16,0 0 0-16,2 0 1 0,-2 0 0 15,4-3 0-15,-2 5-1 0,2-4 0 16,2 0 0-16,-2-3 0 0,3 3 0 0,-1-4 0 16,3 3 2-16,-1-5 2 0,2 2-2 15,2-1-1-15,0-1-1 0,0 1 2 16,3-4-2-16,-1 2 2 0,3-2-1 15,0-1 1-15,-1 1-2 0,2-3 2 0,0-1-1 16,3 2 3-16,1-4-6 0,-2 2 4 16,2-3-3-16,-2 0-2 0,2-2 6 0,1 1-2 15,-2-2-1-15,0-2 2 0,0 2 2 16,2-4-3-16,-4-2 1 0,3 3-1 16,-4-3 3-16,1-1 2 0,0-4-1 0,0 4 1 15,-2-5 2-15,-2 4-2 0,1-7 2 16,2 3-1-16,-6-2 2 0,2 1-3 15,-1 0 3-15,-3-3-1 0,-1 3-1 0,-1-3-1 16,1 1 1-16,-3-1-3 0,-2 0-1 16,-2 0 1-16,2-2 0 0,-2 0-3 15,-2 1 4-15,0 2-5 0,-2 0 0 16,-3 2 2-16,1-3 0 0,2 3-2 0,-7 1 2 16,2-1-1-16,1 2-3 0,0 1 0 15,-4 0 1-15,2 1 0 0,-2 0 0 0,1 2 0 16,0-2 0-16,-1 1 0 0,-1 3-2 15,3 2 0-15,-4-3 0 0,4 1 0 16,0 2 3-16,2-1-2 0,-4 0 0 16,2 2-2-16,2-1 2 0,-3 0-1 0,5 2 0 15,-5 1 1-15,4-2-1 0,-1-1-11 16,8 3-19-16,-14 0-24 0,14 0-33 0,-14 3-34 16,8-1-34-16,0 2-44 0,0-2-442 15,-1-1 218-15,7-1 144 0</inkml:trace>
  <inkml:trace contextRef="#ctx0" brushRef="#br0" timeOffset="119581.9774">17500 9896 29 0,'-12'5'96'0,"0"3"0"15,0 2-9-15,0 0-2 0,-4 1-5 16,2-1-6-16,-1 1-6 0,2-1-11 0,0 1 2 16,3-3-4-16,0 1-8 0,-2-1 2 15,6-3-3-15,0 1-4 0,0 0 0 0,0-2 8 16,-1 0 4-16,5-3-3 16,2-1 3-16,0 0-1 0,0 0-4 0,0 0 0 15,0 0-9-15,6-19 2 0,-3 12-2 16,-1-3 3-16,-2 5-3 0,0-3 1 0,-2 0-2 15,-1 0-4-15,-1 1-7 0,-2 2-3 16,-1-4 1-16,-1 6-4 0,-3-1-3 16,1 2-1-16,2 1-2 0,-6 1 1 15,6 0-11-15,-4 0 6 0,3 1-3 0,-2 1 2 16,3 1-3-16,-1-2 2 0,1 1-5 0,4 2 3 16,4-4-2-16,-6 3 1 0,6-3-1 15,0 0-5-15,12 6 4 0,-12-6 0 16,17-2-8-16,-7 1 7 0,1-2-5 15,0 0 6-15,-1-1-3 0,-2-2-7 16,2 3 6-16,-2-3-1 0,-4 0 6 0,0 2-5 16,0-2 3-16,-4 3-4 0,0 3 0 15,-4-11 0-15,0 9 0 0,-2-1 3 16,0 1-4-16,6 2-11 0,-14-1-25 16,14 1-10-16,-12 1-33 0,6 4-40 0,2-3-452 15,-3 3 194-15,5 1 129 0</inkml:trace>
  <inkml:trace contextRef="#ctx0" brushRef="#br0" timeOffset="142272.9">23609 15150 27 0,'-2'-3'115'0,"2"3"-11"0,-5-6-5 0,5 6-12 15,0 0 1-15,-22 18-7 0,8-2 3 16,-4 5-9-16,-2 6-2 0,-1 2-8 16,-2 5-6-16,0 3-2 0,1-2-7 0,1-2-3 15,4-3 2-15,4-2-8 0,3-3 5 16,2-4-1-16,4 0 0 0,2-4 3 16,4-3-1-16,4-3-1 0,2-1-1 15,7-7-3-15,2-1-1 0,4-4-7 0,5-4-4 16,-4-1-2-16,10-7 0 0,-2-1-5 15,-1-4-3-15,-1 4-3 0,-2-4 8 16,-5 5 7-16,-3 1 8 0,2 4 4 0,-5-2-1 16,-2 3-2-16,-1-1-3 0,-3 6-7 15,-1 3 0-15,-8 0-1 0,13 14-6 16,-9-3 4-16,1 3-8 0,3 6 0 0,0-4 0 16,-2 2-1-16,5 3-3 0,2-1 1 15,2 0-1-15,-1-4 1 0,4-1-2 16,-2-1 1-16,4-4 1 0,-4-1-1 15,1-5-2-15,-2 1 1 0,0-5-2 16,1-2 0-16,0-3-4 0,-2-6 1 0,-1 1-1 16,0-7-3-16,-7 3-2 0,1 0 3 15,-1-5-1-15,-4 4-2 0,0-4-3 16,-2 6 2-16,0 0-5 0,0 0-6 0,-2 3-23 16,2-2-35-16,0 3-20 0,2 3-9 15,0 2-19-15,-2 4-10 0,8-1-2 0,-8 1-1 16,20 5-1-16,-8-5 8 0,4 6 7 15,2-6 11-15,-1 3 9 0,5 2 11 16,-4-1 7-16,2-2 8 0,-1-1 17 16,-3 2 12-16,2 0 15 0,-6-2 11 0,0 2 18 15,0 0 6-15,-2-3 3 0,-2 6 8 16,-1-4 8-16,-3 4 3 0,0 1 2 16,1 3-2-16,-3-1 8 0,0 1-4 15,0 1-4-15,2-1 3 0,3 1 3 0,1 2 1 16,2-3 1-16,4 1 3 0,0-1 6 15,1-2 4-15,4-2 4 0,0-3 2 16,0-3 3-16,2 0 1 0,1-3-2 16,-2-6 0-16,2 1 2 0,-5-2-1 0,-3-3-1 15,-3-1-1-15,-2 1-5 0,-5-2-4 16,-4-3-8-16,-6 5-2 0,-4-6-6 16,-2 4-3-16,-4 2-4 0,-4-1-1 0,-1 3-1 15,-3 3-5-15,2 2-11 0,0 2-18 16,1 4-27-16,2 0-28 0,2 3-34 0,5 4-26 15,-2 1-28-15,8 3-49 0,0-4-417 16,6 4 209-16,2-2 138 0</inkml:trace>
  <inkml:trace contextRef="#ctx0" brushRef="#br0" timeOffset="142449.2995">25220 15399 50 0,'8'-3'126'0,"3"-2"-18"15,1 5-10-15,3-3-8 0,0 6-15 0,1-3-7 16,2 3-23-16,-1 1-35 0,0 0-37 16,0-1-192-16,-5 4 74 0,1 2 50 15</inkml:trace>
  <inkml:trace contextRef="#ctx0" brushRef="#br0" timeOffset="142605.8739">25162 15784 162 0,'11'3'178'0,"2"0"-17"0,5-3-17 16,6 1-12-16,6-1-13 0,1 0-16 0,1 0-34 16,4 0-36-16,3 0-38 0,3-1-23 15,0-2-31-15,1-3-35 0,1 2-218 16,7-8 106-16,2 3 71 0</inkml:trace>
  <inkml:trace contextRef="#ctx0" brushRef="#br0" timeOffset="142959.0949">26227 15386 14 0,'-2'-7'166'16,"-3"-1"-9"-16,-1 5-18 0,-2-2-3 15,0 5-11-15,8 0-5 0,-22 16-7 16,10-4-2-16,-3 9-3 0,0 7-5 0,2 0-9 15,1 1-5-15,6 5-6 0,-1 0-1 16,2-1-6-16,7-2-3 0,1-4-2 16,6 6 1-16,1-4-1 0,4-3-2 15,2-5-4-15,0-2-2 0,5-5-3 0,1-4-2 16,1-6-3-16,0-1-4 0,-1-6-5 16,1-4-2-16,-1-7-4 0,0-4-4 15,-3-5-3-15,-2-5-2 0,-2-3-5 16,-7 1-2-16,-4 0-2 0,-4-3-3 0,-4 3-2 15,-2-5-1-15,-6 4-3 0,-1-3-3 16,-2 7 2-16,-2 2-3 0,3 8-13 16,-6 2-20-16,1 2-20 0,0 4-22 15,0 5-26-15,0 4-34 0,2 2-42 0,3 1-39 16,-2 5-504-16,8-4 241 0,-1 2 160 16</inkml:trace>
  <inkml:trace contextRef="#ctx0" brushRef="#br0" timeOffset="143286.4472">25543 15449 138 0,'0'-8'153'0,"0"8"-15"16,11-7-2-16,-3 7-11 0,3-4-13 0,0 3-10 15,1 1-13-15,4 0-9 0,-2 0-2 16,3 1-14-16,2 3-6 0,0-4-14 16,1 6-43-16,-2-6-39 0,1 3-43 15,-4 2-327-15,4-4 139 0,-7 2 91 0</inkml:trace>
  <inkml:trace contextRef="#ctx0" brushRef="#br0" timeOffset="143792.9765">26921 15568 69 0,'0'0'114'0,"0"0"-19"0,0 0-7 0,0 0-8 16,0 0-1-16,0 0-5 0,0 0 2 15,0 0-8-15,0 0 2 0,0 0-6 16,0 0 4-16,10 11-4 0,-10-11-5 15,0 0-2-15,14 0-10 0,-14 0 1 0,0 0-5 16,12-6-9-16,-10 4-3 0,-2-6-5 16,0 3-16-16,0 5-32 0,-2-8-27 15,2 8-30-15,-4-11-334 0,2 9 140 0,0-2 93 16</inkml:trace>
  <inkml:trace contextRef="#ctx0" brushRef="#br0" timeOffset="144150.8498">27553 14999 2 0,'2'-3'166'0,"0"-2"-18"16,-2 5-13-16,0 0-10 0,-10 17-10 0,0-4-1 15,-2 7-4-15,-8 9-9 0,-1 11-7 16,-9 19-3-16,2 1-8 0,0 0-11 15,2 1-4-15,5-9-3 0,7-5-7 16,0-1-6-16,6-4 0 0,2-6 2 0,4 0-1 16,2-5 2-16,2-3 3 0,2-1-3 15,4-6-1-15,3-2 0 0,2-7-2 16,-1-3-7-16,3-5-1 0,0-4-2 0,2-2-2 16,-3-6 3-16,-2 1 3 0,-2-5-4 15,-4 3 0-15,-4-8-4 0,-6 1-5 16,-4 3-5-16,-5-2-3 0,-6 2-4 0,-2-1-2 15,-3 3-9-15,0 3-27 0,-6 2-41 16,-2 6-45-16,3 3-40 0,-8 3-51 16,-1 7-517-16,0-3 242 0,-6 10 159 15</inkml:trace>
  <inkml:trace contextRef="#ctx0" brushRef="#br0" timeOffset="145874.3866">25609 15416 20 0,'0'0'78'0,"0"0"0"0,0 0 2 15,0 0 1-15,0 0 3 0,0 0-2 0,-5 7 1 16,5-7-1-16,0 0-2 0,0 0-4 16,0 0 3-16,0 0-12 0,0 0 2 15,0 0-10-15,0 0-1 0,14 0-8 0,-4 4-3 16,3-4-5-16,6 0-4 0,0 2-3 16,3 3-4-16,4-5-3 0,0 6-4 15,1-5-3-15,-1 1 2 0,-3 3-6 16,-2-4-2-16,-2 4-3 0,-1-4 6 0,-2 2-6 15,-1 0 2-15,-2-3 5 0,-3 1 12 16,1 2 4-16,-3 0 3 0,-8-3-1 0,7 0-10 16,-7 0 0-16,0 0-2 0,0 0-2 15,-34-7-7-15,19 4 1 0,-4-1-1 16,-2-1-2-16,0 4-3 0,0-4 5 16,1 3-1-16,4 1 4 0,-2-3-7 0,2 2 6 15,3 2-7-15,3-4 0 0,1 4-1 16,9 0 0-16,0 0-2 0,0 0 2 15,0 0-1-15,0 0 1 0,17 10-4 0,-2-9 2 16,1 6-4-16,2-6 1 0,-2 4 0 16,2-4-1-16,-2 5-2 0,-3-5 2 15,0 2 1-15,-2 0 0 0,-1-3-5 16,-2 3 4-16,0 0 1 0,-8-3-4 0,0 0-1 16,0 0 4-16,0 0-7 0,0 0-13 15,0 0-23-15,-29-6-34 0,16 12-31 16,1-4-30-16,-5 4-37 0,4 3-373 15,0 2 184-15,-1 3 123 0</inkml:trace>
  <inkml:trace contextRef="#ctx0" brushRef="#br0" timeOffset="148160.8799">21738 18398 44 0,'-2'15'64'16,"-2"1"0"-16,0 3-4 0,-2 2 3 16,-2-1-3-16,0 5 0 0,0-2-6 0,-5-2-2 15,2 6-3-15,-2-6 0 0,1 0-3 16,0 0 5-16,-4 0 4 0,4-3-5 16,-1-2 2-16,2 1 15 0,1-7-2 15,-1 4 4-15,3-7-4 0,2-2-6 16,-2-3-8-16,8-2-4 0,-10-14-5 0,4-7-4 15,4-7-4-15,0-13-8 0,0-21 0 16,2-24-9-16,0-14-4 0,4-30 2 16,-2-9-5-16,4-6-6 0,0-13-7 0,4-6 6 15,-2-1 0-15,2-5 1 0,3 4-9 16,0 5 4-16,2 2 1 0,-1 3 0 16,4 0-4-16,-2 2 0 0,3 0-2 15,2 5 2-15,4-2-4 0,1 12 3 0,2 3 1 16,1 5 0-16,3 13-1 0,2 10-5 15,2 4 1-15,-5 23 4 0,3 3-2 0,3 6 2 16,1 1-2-16,2 9 7 0,2-2-9 16,7 7 3-16,2 6 2 0,3 2 0 15,13 5 1-15,4 7 4 0,29-3 7 16,10 6 0-16,13 8-3 0,10 1 5 0,11 9 5 16,4 7 10-16,13 3-2 0,8 7 9 15,17 4-3-15,16 2 3 0,45 6-1 16,-1 4-2-16,-1 5 2 0,9-5-1 15,17 4 3-15,2 0-3 0,5 2-3 0,3 0 5 16,11 2-3-16,6 2-4 0,-1-4-3 16,-7 10-3-16,-9-2 3 0,-4 3-3 0,-14-2-2 15,-21 2-2-15,-24 0-4 0,-53-10 0 16,-13 0-1-16,-15 0 1 0,-14-6-4 16,-25-4-2-16,-12-1 2 0,-3 0 1 0,-18-5-4 15,-11-6 3-15,-5 2-3 0,-5 0-1 16,0-1 0-16,-1-3 2 0,-5 0 1 15,-5 0-2-15,1 0-2 0,-4 0 2 16,-5 0-3-16,-1 0 2 0,-4 0 1 0,0 0 0 16,-5 0-3-16,1 0 0 0,-2 0 1 15,-2 0-2-15,-2 3 2 0,2-6-5 16,-4 6-1-16,2-3-1 0,-4 1 1 0,3 1 5 16,-1 4 0-16,-1 0-1 0,-1-1 0 15,3 6 0-15,-3 2 0 0,4 9 2 16,0-1 0-16,0 7-3 0,-2 9 2 15,2 8 3-15,3 6 1 0,2 30-1 0,-4 5 0 16,-1 5 5-16,-4 6-2 0,4 3 3 16,-4 27-3-16,-2 1 5 0,-2 7 0 15,0 8 5-15,0 3 0 0,0 3 4 0,-2 3-2 16,2-5 1-16,-4 2 3 0,2 2 2 16,2-7 5-16,-2-7-1 0,0-4 0 0,0-8-1 15,0-21 1-15,-2-3-4 16,2-6 0-16,-4-9-2 0,-2-4 0 0,-2-6-4 15,-2-17 0-15,2-16-6 0,0-2-16 16,-3-7-27-16,-1-5-40 0,3-3-49 0,-2-1-63 16,-3-8-577-16,-2-3 258 0,0-2 170 15</inkml:trace>
</inkml:ink>
</file>

<file path=ppt/ink/ink1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15:31.098"/>
    </inkml:context>
    <inkml:brush xml:id="br0">
      <inkml:brushProperty name="width" value="0.05292" units="cm"/>
      <inkml:brushProperty name="height" value="0.05292" units="cm"/>
      <inkml:brushProperty name="color" value="#FF0000"/>
    </inkml:brush>
  </inkml:definitions>
  <inkml:trace contextRef="#ctx0" brushRef="#br0">14693 5947 20 0,'0'0'60'0,"0"0"-6"0,-2 4-8 15,2-4-3-15,0 0-5 0,0 0-7 16,-2 6-9-16,2-6-8 0,0 0-7 16,0 0-5-16,0 6-12 0,0-6-9 0,0 0-9 15,0 0-68-15,0 0 33 0,0 0 21 16</inkml:trace>
  <inkml:trace contextRef="#ctx0" brushRef="#br0" timeOffset="1599.9641">15085 7258 18 0,'0'0'31'0,"0"0"-2"0,0 0-6 16,0 0-7-16,0 0-2 0,0 0-6 0,0 0-1 16,0 0-3-16,0 0-5 0,0 0-4 15,-4 8 1-15,4-8-1 0,0 0-3 16,-4 8-1-16,4-8-1 0,-5 3-27 0,5-3 12 16,-4 5 9-16</inkml:trace>
</inkml:ink>
</file>

<file path=ppt/ink/ink1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1T06:39:42.661"/>
    </inkml:context>
    <inkml:brush xml:id="br0">
      <inkml:brushProperty name="width" value="0.05292" units="cm"/>
      <inkml:brushProperty name="height" value="0.05292" units="cm"/>
      <inkml:brushProperty name="color" value="#FF0000"/>
    </inkml:brush>
  </inkml:definitions>
  <inkml:trace contextRef="#ctx0" brushRef="#br0">17967 4595 14 0,'6'6'69'0,"-6"-6"-4"15,10 6 1-15,-4-2-10 0,7 1 5 16,2-2 1-16,4 3-2 0,6-3 2 0,9 0-1 15,6 1 1-15,6-4-4 0,14-3 0 16,5 0-11-16,31-3 5 0,4-1-4 16,-3-2 0-16,0-3 0 0,0 1-6 15,-4-3 1-15,-2 3-2 0,-2-3-3 16,-4-2-9-16,0 4 3 0,-5-2-2 0,-3 1-9 16,-14 1 5-16,-8 1-3 0,-4-3-4 15,-2 1-2-15,-3 1 3 0,-1-5 1 0,-5 1-2 16,-3-3-3-16,-5 2 6 0,-2-4 1 15,-5 1-8-15,1-5 0 0,-5 1 3 16,-4-5-3-16,-4-2 0 0,-5-2-5 0,-1-4-3 16,-7-3 1-16,-3 2-3 0,-3-4 0 15,-9-4-10-15,1 1 8 0,-6-3-3 0,2 2-2 16,-12-11-7-16,0 1 3 0,5 12-4 16,-1 1-1-16,3 4-8 0,-11-14 13 15,6 10 1-15,3 5-5 0,0 2 3 16,0-2-1-16,-1 2 1 0,-2-1-4 15,3 3 8-15,-1-2-3 0,0 4-3 16,-2-1 0-16,0 5 4 0,-1-2-5 0,-1 3 3 16,2 4-5-16,-1 4 2 0,-1-1-1 15,-2 4 9-15,1 0-8 0,-1 1-1 0,-2 3 7 16,-2 3 3-16,0 2-4 0,0 2-1 16,-4 1 1-16,4 4 1 0,-7 3 2 15,1 0-1-15,0 1 4 0,-3 7-1 0,-1-3-3 16,-3 6 0-16,3 1-6 0,1 0 2 15,-1 2 9-15,3 4-4 0,1-2 2 16,0 2 0-16,1 0-1 0,3 3 1 16,0-2-3-16,3 3 2 0,1 0 1 0,1-1-4 15,1 1 5-15,6-1-3 0,0 1 3 16,3-1-2-16,1 1-1 0,0 1-1 0,2 1 3 16,3 1 0-16,2 1 1 0,0-1 3 15,3 3-2-15,2 1-8 0,0 0 12 16,6 3-8-16,2-3 0 0,0 4 4 0,6 3 0 15,0-4-1-15,0 4 5 0,6-3-1 16,0 2 0-16,0-3-4 0,5 8 2 16,0-3 1-16,4-2-3 15,-1 0 1-15,0-2 0 0,-1-6 2 0,2 2-4 0,6 0 7 16,-1-6-6-16,0-1 10 0,7 4-11 16,1-5 6-16,4 0 0 0,2-3-3 15,0-4-3-15,4-1 4 0,-6-4 2 16,2-2-6-16,0-1 2 0,1-1-4 0,-1-3 6 15,-7 1-2-15,-1-2 2 0,0 0-12 16,-5-2 12-16,-4-1 1 0,-2 2-7 0,1-2-16 16,-6 1-21-16,1-2-33 0,-6 0-31 15,-1-2-295-15,-8 2 135 0,0 0 89 16</inkml:trace>
</inkml:ink>
</file>

<file path=ppt/ink/ink1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2T06:11:42.477"/>
    </inkml:context>
    <inkml:brush xml:id="br0">
      <inkml:brushProperty name="width" value="0.05292" units="cm"/>
      <inkml:brushProperty name="height" value="0.05292" units="cm"/>
      <inkml:brushProperty name="color" value="#FF0000"/>
    </inkml:brush>
  </inkml:definitions>
  <inkml:trace contextRef="#ctx0" brushRef="#br0">23725 1146 40 0,'-4'-2'119'16,"4"2"-22"-16,0 0 0 0,-11 8-2 16,7 2-2-16,-2 9-7 0,1 6-7 15,-1 3-4-15,0 7-6 0,-2 3-4 0,2 1-1 16,-2 2-8-16,0-4-1 0,2 2 3 15,0-6-6-15,-1-3 1 0,3-5 6 16,0-3 15-16,-1-3 25 0,1-3 0 0,0-7-12 16,0-5-11-16,-3-8-11 0,1-5-5 15,0-7-8-15,2-9-7 0,0-3-3 16,-1-12-8-16,0-4-1 0,3-9-2 16,4-4-7-16,0-2-4 0,6-21-4 0,0 1-3 15,0 16-2-15,3 10-2 0,-3 6-1 16,3 3-2-16,0 7 0 0,-3 5-3 15,0 8 0-15,0 0-3 0,2 11-1 0,0 2 0 16,2 5 0-16,1 6 2 0,0 6 0 16,4 7 0-16,0 4 1 0,2 4-1 15,0 6 3-15,4 5-1 0,-2 5 1 0,1 3 0 16,-2 0-4-16,0 3-8 0,-3-1-14 16,0 5-15-16,-2-4-23 0,-1 0-12 15,-4 2-16-15,2-7-12 0,-4-1-12 0,-4-4-16 16,0-2-9-16,-4-3-367 0,-2 0 171 15,-4-3 113-15</inkml:trace>
  <inkml:trace contextRef="#ctx0" brushRef="#br0" timeOffset="159.7573">23632 1438 60 0,'2'-10'111'0,"5"-1"-14"15,3 0-11-15,2-3-13 0,8-1-3 16,5-2-9-16,5 1-3 0,10-4-12 15,0 3-11-15,3-1-20 0,1 0-19 16,3 5-27-16,-1-1-34 0,1-2-144 0,-3 3 71 16,-4 1 47-16</inkml:trace>
  <inkml:trace contextRef="#ctx0" brushRef="#br0" timeOffset="1587.2039">24665 992 25 0,'8'8'110'16,"-6"-2"-7"-16,0 3 4 0,0 3-13 0,4 3 3 15,-4 4-17-15,2 2 15 0,0 4-8 16,-2 1-3-16,2 3-2 0,0 1-5 16,-2 1-22-16,0-3 11 0,2 1-7 0,-1-2-11 15,-1-7-4-15,2-1-1 16,-2 1 8-16,-2-5 12 0,3-4 9 0,-3 0-1 15,0-2-9-15,0-8-6 0,0-1-7 0,0 0-3 16,0 0-5-16,-11-23-6 0,8 10-3 16,-3-2-1-16,4-3-4 0,0-2-7 15,0 1 2-15,0-3-3 0,0 0-3 16,0 1-5-16,0 0 4 0,2 0-4 0,0 2-1 16,0 0 0-16,0 0-1 0,0 4-3 15,0 2 0-15,0-1-3 0,0 3 0 16,0-1 0-16,2 2-3 0,-2 2 5 15,-2-1-8-15,2 2 4 0,0 1 3 0,0-2-6 16,0 3 4-16,-2-1-1 0,2 6-1 16,0-9 2-16,0 4 0 0,0 5-2 0,0-7 4 15,0 7-2-15,0-6-1 0,0 6 3 16,-2-5-4-16,2 5 0 0,0 0 2 16,0-8 1-16,0 8-4 0,0 0 3 15,0 0-5-15,0-6 4 0,0 6-3 0,0 0-1 16,0 0 4-16,-2-5 0 0,2 5-2 15,0 0-3-15,0 0 1 0,0 0 1 16,0 0 1-16,0 0 2 0,2-6-6 0,-2 6 6 16,0 0-1-16,0 0 0 0,0 0-2 15,0 0 4-15,0 0-4 0,0 0 3 16,0 0-7-16,0-6 6 0,0 6-1 0,0 0-1 16,0 0-2-16,0 0-5 0,0 0-3 15,0 0 2-15,0 0 2 0,0 0-3 16,0 0 4-16,0 0-1 0,0 0 0 0,0 0 3 15,0 0-1-15,0 0 1 0,0-6-2 16,0 6 7-16,2-6-2 0,-2 6-2 16,0-4 1-16,0 4 1 0,0-8 2 0,2 4-5 15,-2 4 5-15,-2-7-2 0,4 2-1 16,-2 5 3-16,0-9-2 0,0 9 1 16,0-9 1-16,0 7 0 0,0 2 2 15,2-8-5-15,0 2 1 0,0 2 1 0,-2-2-2 16,2 0 1-16,-2 6 1 0,6-9-4 15,-2 5 1-15,1-2 2 0,-1 3 2 16,0-1-2-16,1 0-1 0,-1 0-2 16,-4 4 1-16,8-6 4 0,-1 5-1 0,-7 1 0 15,6-4-2-15,-6 4 1 0,4-4 0 0,-4 4-6 16,6-2 5-16,-6 2 4 0,0 0-2 16,7-4 3-16,-7 4-3 0,0 0 1 15,0 0 0-15,0 0 2 0,4-3 1 16,-4 3-2-16,0 0-1 0,0 0 2 15,0 0-2-15,0 0 2 0,0 0 1 0,0 0-2 16,0 0 2-16,0 0-2 0,0 0 2 16,0 0-1-16,0 0 1 0,0 0-4 15,0 0 2-15,0 0 4 0,0 0-5 0,0 0 2 16,0 0 1-16,0 0-4 0,0 0 3 16,0 0 2-16,0 0-3 0,0 0 2 15,0 0-2-15,0 0 1 0,0 0-2 0,0 0 0 16,0 0 0-16,0 0 0 0,0 0 2 15,0 0 2-15,0 0-1 0,0 0-2 16,0 0 3-16,0 0-1 0,0 0-3 16,0 0 2-16,0 0-4 0,-15-4 4 0,15 4-2 15,-12 0-4-15,12 0 3 0,-13 0 2 16,13 0 1-16,-13 0-1 0,13 0 0 16,-15 0 3-16,15 0-1 0,-12 1-1 0,12-1 0 15,-10-1 3-15,10 1 0 0,0 0-1 16,-12 1-1-16,12-1-1 0,-8 0-1 15,8 0-1-15,-6 5-2 0,4-2 2 16,-3 5-4-16,3 1 10 0,0 7 2 16,0-2 4-16,0 4 3 0,2 2 0 0,-2 4 4 15,4 1-1-15,0 5 1 0,4 4 6 0,1 2 0 16,1 2-7-16,2 0 4 0,2-1 0 16,-2 1-6-16,4 2 0 0,0-6 2 15,0-2-3-15,1-1 2 0,0-2-3 16,0-3-1-16,-3-5 1 0,3 0-1 0,0-3 2 15,-2-3 0-15,1-2 6 0,-1-1 2 16,2-5 0-16,-1-3 10 0,0-2 0 16,2-7 1-16,1 3-1 0,5-10 4 0,-4-3-3 15,2-6-3-15,-2-4 0 0,2-2-5 16,1-7-3-16,-7 0-1 0,4-6-1 16,-2-4-5-16,-2-2-3 0,-2 1 0 0,-1-1-1 15,-5 4-1-15,0 2-4 0,0 2 2 16,-3-1-4-16,1 4 0 0,-2 1-2 15,-2 6 3-15,3 2-2 0,-1 3-1 0,-2 2 0 16,0 2-1-16,2 1-7 0,-2 3-9 16,0 1-19-16,0 2-12 0,2 0-22 15,-2 3-28-15,0 0-7 0,2 5-11 0,0 1-12 16,-2 3-22-16,0 0-13 0,0 0-25 16,0 0-464-16,18 10 221 0,-10-7 146 15</inkml:trace>
  <inkml:trace contextRef="#ctx0" brushRef="#br0" timeOffset="2328.3541">25776 702 117 0,'0'0'103'16,"-2"-6"-10"-16,2 6-13 0,0 0 1 0,0 0 1 15,-6 24 1-15,6-11-4 0,-2 5-1 16,0 0-4-16,-1 3-6 0,1 4-3 15,-2 2-2-15,2 0-4 0,0 0-2 16,-2 3-9-16,0-2-7 0,1 1 2 0,1-3-6 16,0 1 0-16,0-5-5 0,0 0-4 15,-1-3 1-15,1-2-9 0,2-1 3 16,-2-3 0-16,2-4-1 0,-2-1-2 0,2-4-5 16,0-4 0-16,0 0 22 0,0 0-5 15,-6-20-2-15,4 9-4 0,2-5-4 0,-2-7 1 16,2 1-9-16,0-7 1 0,0 1-4 15,0-2 1-15,4-1-4 0,-2 1 2 16,0-1-4-16,6-1 0 0,-1 3-3 16,4-2-2-16,-1 5 3 0,3 1-1 0,1 5 2 15,0-1-4-15,2 2-7 0,-1 3 5 16,2 3 1-16,0 1-2 0,-2 3-2 16,-2 1 2-16,-3 4 0 0,2 4 0 0,0 0-1 15,-4 4-1-15,0 0 0 0,-4 6 3 16,1-3-1-16,-1 5-2 0,-4-2 3 15,-2 5 1-15,2-2-1 0,-4 1-5 16,1-1 5-16,-1 0 4 0,2-2-2 0,0 0 0 16,0 1-5-16,0-1 5 0,4 1-2 15,-2-3-3-15,2 1 2 0,2 1 4 16,3-1-3-16,1 0 2 0,1 2-9 0,4-2 12 16,-3 2 0-16,6 1-6 0,-2-1 4 15,-2 1 1-15,-1-2 0 0,2 2 0 16,-3-1 7-16,-1 3 9 0,-1-2 3 0,-2 2 2 15,-2 1 7-15,-2-1 4 16,-4 2-2-16,-2 1 1 0,-2-4-6 0,-4 5-1 16,-5-1-1-16,-3 1-4 0,0-2-7 15,-8 0-21-15,1-2-21 0,-1 0-38 0,-2 1-34 16,4-5-41-16,-6 1-484 0,-4-3 212 16,1 3 141-16</inkml:trace>
  <inkml:trace contextRef="#ctx0" brushRef="#br0" timeOffset="2703.8954">23020 2167 152 0,'17'8'155'16,"5"-4"-4"-16,9-4-4 0,16-2-10 0,16-4-9 15,34-2-8-15,31-10-2 0,13-6-7 16,16-1-5-16,57-12-7 0,2 1-3 16,-1-2-6-16,-1 2-7 0,-38 6-5 15,42-7-5-15,-2 1-2 0,-40 7-4 0,-5 0-2 16,-3 1-2-16,-12 1-3 0,-5 2-4 15,-10 2-1-15,-9 2-5 0,-7-1-4 0,-30 7-3 16,-6 0-4-16,-11-1-3 0,-17 5-6 16,-14 3 1-16,-9 2-3 0,-6-1-8 15,-5 3-12-15,-1 1-18 0,-8-3-38 16,2 1-58-16,-4 0-58 0,-3-3-613 0,2 2 264 16,-4-1 175-16</inkml:trace>
  <inkml:trace contextRef="#ctx0" brushRef="#br0" timeOffset="3711.3144">24879 2286 38 0,'-6'-3'103'15,"-1"0"-17"-15,7 3-5 0,-13 0-8 16,13 0-3-16,-14 11 4 0,3 0 8 0,1 7-1 15,-6 6-2-15,2 2 0 0,-3 6-1 16,2 0-1-16,-2 8-4 0,2 0-3 16,4-3-3-16,3-3-9 0,2 0-3 0,2-5-6 15,6-1-4-15,0-3-2 0,6-2-1 16,3-2-3-16,2-3-3 0,4-8 3 0,-1-2 4 16,6-6-6-16,1-4 6 0,2-6 0 15,-2-2-3-15,5-8 0 0,0-3-5 16,-5-7-3-16,0-3-4 0,-4-6-2 15,-3 1-1-15,-6 2-7 0,-4 0-1 0,-4 4-6 16,-4 1 0-16,-4 2-4 0,-2 2-10 16,-12 3-8-16,-3 1-4 0,-5 3-11 15,-4 5-6-15,-4 1-14 0,5 6-15 0,1 4-15 16,7-1-32-16,2 6-15 0,8-2-12 16,5 0-354-16,6 5 166 0,2-6 110 15</inkml:trace>
  <inkml:trace contextRef="#ctx0" brushRef="#br0" timeOffset="4183.7486">26695 2236 18 0,'-8'12'164'0,"-5"3"-7"16,0 4-8-16,2 1-8 0,1 5-11 15,2 0-14-15,-2 4-7 0,4 0-9 16,4-3-7-16,0 3-10 0,2-3-10 16,4-1-3-16,6 0-5 0,0-2-5 0,2-4 2 15,5-2-1-15,5-5-3 0,0-5 5 16,4-3-6-16,0-4 4 0,-1-6-3 0,7-5 1 16,-2-6-1-16,-1-6-5 0,-3-2-1 15,-2-6-4-15,-4-5-5 0,-6 4-4 16,-5-3-7-16,-3-1-1 0,-8 6-2 15,-2 2-2-15,-9-5-5 0,-1 6-4 0,-8 1-7 16,1 5 1-16,-4 2-20 0,0 2-19 16,1 4-25-16,3 2-26 0,0 4-35 15,4 1-50-15,0 3-531 0,0-1 236 0,5 2 155 16</inkml:trace>
  <inkml:trace contextRef="#ctx0" brushRef="#br0" timeOffset="5262.5769">25166 3248 8 0,'-16'13'111'0,"9"-3"-1"0,1 3-8 15,2 4-6-15,-2 2-4 0,-1 5-6 0,5-2 2 16,0-1-21-16,-1 2 0 0,6 4-4 16,-1-5-11-16,7 1 9 0,-3-4-8 0,6 0-1 15,3-4 5-15,0-2-4 0,2-1 2 16,5-8 4-16,-2-2-2 0,4-4-3 15,3-2-1-15,-1-5-6 0,1-7 0 0,1-1-3 16,-3-6 1-16,-2-1-8 16,-3-3-2-16,-4-4-5 0,-3 2-1 0,-5-4-4 15,-1 2-5-15,-7 3-1 0,-5 1 1 16,-1 0-3-16,-9 1-3 0,-1 1-3 16,-6 4-1-16,2 3-7 0,-2 5 0 0,1 1-13 15,-3 3-7-15,4 2-15 0,0 5-27 16,1-1-26-16,6 6-12 0,-1 0-22 0,3 5-19 15,5-1-337-15,6 3 162 0,0-2 106 16</inkml:trace>
  <inkml:trace contextRef="#ctx0" brushRef="#br0" timeOffset="5583.4676">27059 3042 151 0,'0'0'177'16,"4"-4"-19"-16,-4 4-14 0,2-4-13 15,-2 4-14-15,0 0-17 0,0 0-10 0,0 0-1 16,0 21 1-16,3-7-3 0,-6 5-5 15,3 3-2-15,3 3-7 0,-3 4-6 0,0 3-3 16,2 4-4-16,0-3-8 0,0 3-2 16,0 2-6-16,0-1-2 0,2-7-8 15,-2 2-5-15,3-3-16 0,-3 2-34 16,2-3-29-16,0-2-39 0,0-1-43 0,-2-6-457 16,0 1 200-16,-2-4 132 0</inkml:trace>
  <inkml:trace contextRef="#ctx0" brushRef="#br0" timeOffset="5975.5136">25220 4364 68 0,'0'0'138'0,"0"0"-7"16,0 0 0-16,0 0-7 0,4 20-2 15,0-6-5-15,-2 2-9 0,2 2 0 16,1 7-7-16,1-2-7 0,0 4-8 16,1 1-7-16,-1 4-7 0,3 2-7 0,-3 0-7 15,2 0-6-15,2-2-5 0,2 1-20 16,2-3-21-16,-1 1-16 0,2-3-22 16,2-1-23-16,4 0-32 0,0-8-34 0,3-6-365 15,-1-4 165-15,7-3 109 0</inkml:trace>
  <inkml:trace contextRef="#ctx0" brushRef="#br0" timeOffset="6366.4692">27030 4274 115 0,'0'12'178'0,"-2"1"-12"0,0 2-8 0,2 5-11 16,-3-1-8-16,0 1-15 0,3 3-6 15,3 2-11-15,2 0-13 0,-1 0-10 16,2-3-2-16,2 2-6 0,3-3-12 16,2-2-2-16,4-4 0 0,1-1-7 15,4-2-1-15,3-1-1 0,0-6-6 0,5-3-2 16,-1-4-2-16,1-5 0 0,4-5 0 0,1-1-2 15,-4-8 3 1,-6-1-2-16,2-8 0 0,-9-1-5 0,-4-1 0 0,-7-3-3 16,-5 3-1-16,-7-2 1 0,-3 0-4 15,-6 3-3-15,-12-1-8 0,-3 7 1 16,-7 5-9-16,-7 2-2 0,3 9-13 0,-4 3-21 16,1 3-22-16,-1 3-20 0,-1 4-22 15,3 7-33-15,-5 3-36 0,7 4-37 16,0 3-456-16,4 3 222 0,2 1 146 0</inkml:trace>
  <inkml:trace contextRef="#ctx0" brushRef="#br0" timeOffset="6725.5344">25612 5604 58 0,'0'0'162'0,"-6"-4"-16"15,6 4-8-15,0 0 1 0,0 0-4 0,-2 20-3 16,4-6 5-16,1 2-1 0,0 5-8 15,3 4-8-15,0 9-9 0,0 2-11 16,5 1-6-16,-1 7-11 0,3 1-6 0,0-3-8 16,-1 2-7-16,6-2-5 0,-4-1-7 15,1 0-8-15,0-9-14 0,4 6-20 16,-2-7-22-16,0-3-23 0,1-2-27 16,6-2-33-16,-1-8-27 0,1-4-45 15,4-4-412-15,-4-4 198 0,6-4 130 0</inkml:trace>
  <inkml:trace contextRef="#ctx0" brushRef="#br0" timeOffset="7007.8846">28219 5254 77 0,'-2'7'243'0,"-3"3"-3"0,1 3-11 0,0 6-19 0,0 6-17 16,-3 4-6-16,3 0-13 0,2 8-13 15,-2 1-10-15,0 3-15 0,2 0-14 16,0 1-10-16,4 1-13 0,-4-2-9 16,2 1-9-16,0 0-13 0,2-4-25 0,0 0-25 15,-2-4-25-15,2-1-33 0,-2-1-38 16,4-1-36-16,-2-4-33 0,0-2-31 15,0-2-526-15,0-4 239 0,-4-3 158 0</inkml:trace>
  <inkml:trace contextRef="#ctx0" brushRef="#br0" timeOffset="88977.1703">29400 373 33 0,'0'0'70'0,"2"-6"-5"16,-2 6-1-16,0 0-4 0,0 0-5 0,0 0 0 15,0 0 3-15,0 0-1 0,0 0 1 16,0 0-1-16,0 0 2 0,0 0-2 16,0 0 3-16,0 0-2 0,0 0-1 0,0 0 2 15,0 0-7-15,0 0 2 0,0 0-4 16,0 0-9-16,0 0-3 0,-4-7 0 15,4 7-4-15,-3-4-5 0,3 4-4 0,-2-6 8 16,2 6-16-16,-4-3 2 0,0-2-5 16,4 5-8-16,-6-5 5 0,6 5 0 15,-4-6-7-15,0 4 10 0,4 2-16 16,-4-5 11-16,1 1-3 0,3 4 1 0,-5-4 5 16,5 4-5-16,0 0-1 0,-4-5 1 15,4 5 2-15,0 0-5 0,-4-5 1 0,4 5-3 16,0 0 1-16,0 0-2 0,-4-4 4 15,4 4 3-15,0 0-6 0,0 0-2 16,0 0 6-16,-2-4-7 0,2 4 0 16,0 0-1-16,0 0 3 0,0 0-4 0,0 0 5 15,-4-4 0-15,4 4-2 0,0 0-2 16,0 0 4-16,0 0-1 0,0 0 4 16,0 0-1-16,0 0-1 0,0 0 3 0,0 0 0 15,-4-5 2-15,4 5-3 0,0 0 2 16,0 0-1-16,0 0-1 0,0 0 0 15,0 0 1-15,0 0-2 0,0 0-2 0,0 0 0 16,0 0-10-16,0 0 12 0,0 0 2 16,0 0-4-16,0 0-3 0,0 0 5 15,0 0-4-15,0 0 1 0,0 0 0 0,0 0-2 16,0 0 6-16,0 0-2 0,0 0-4 16,0 0 1-16,0 0 5 0,0 0-2 0,0 0-5 15,0 0 4-15,0 0-2 0,0 0 3 16,0 0-5-16,0 0 3 0,0 0-11 15,0 0 5-15,0 0-3 0,0 0-6 16,0 0 1-16,0 0-12 0,0 0-3 16,0 0-3-16,0 0-1 0,0 0 1 0,0 0-4 15,0 0-4-15,0 0 4 0,0 0 4 16,0 0-8-16,0 0 1 0,0 0 0 16,0 0-9-16,0 0-12 0,0 0-24 0,0 0-266 15,0 0 118-15,0 0 79 0</inkml:trace>
  <inkml:trace contextRef="#ctx0" brushRef="#br0" timeOffset="90359.1437">29957 1502 21 0,'-6'-6'81'15,"1"4"-7"-15,-1-3-7 0,1 2-5 16,-1 0-5-16,0 0-7 0,1-1-4 16,5 4-10-16,-10-2 2 0,10 2-5 0,-10 0-4 15,10 0-1-15,-16 6-4 0,8-3 0 16,2 2-3-16,-2 1 0 0,-1-1-3 15,0 3 1-15,1-2 0 0,2 0-4 0,-1-4 5 16,1 4-2-16,0-1-2 0,-1-1 3 16,3-1-1-16,-1 2 1 0,5-5 1 15,-8 4 1-15,6 0-5 0,2-4 3 0,-6 5-10 16,6-5 8-16,-6 5-2 0,2-1 1 16,1 0 0-16,-1 1 10 0,-3 5 1 15,1 1 2-15,-2 2 2 0,1 3-3 16,-3 3 6-16,1 1-1 0,1 5-3 15,-1 0 1-15,3 2-3 0,0 2-3 0,2-1-2 16,2 2 2-16,4 1-4 0,2-1-2 16,4 2-2-16,2 1 1 0,6-4 2 15,3 0-3-15,1-7 1 0,6 1 1 0,2-6-1 16,5-3-3-16,1-3 1 0,4-5-2 16,-3-6 4-16,1-3-2 0,4-3 2 15,-3-2 2-15,6-7 1 0,-3-9-1 0,-2-2 0 16,9-18-1-16,-13 4 2 0,-8 2 0 15,-4-6 1-15,-5 0-4 16,-6 1 2-16,-7 3 0 0,-2-1 3 0,-8 3-6 0,-5 0 0 16,-8 0 3-16,-7 7-7 0,-3-2-2 15,-7 8-1-15,-2 0 1 0,0 6-2 16,2 5-2-16,1 3-2 0,-4 6-28 16,7 2-20-16,2 3-22 0,1 6-31 0,3 3-26 15,4 3-34-15,-2 1-367 0,5 2 178 16,2 1 117-16</inkml:trace>
  <inkml:trace contextRef="#ctx0" brushRef="#br0">30363 2563 98 0,'0'0'109'0,"0"0"0"0,0 0 4 0,-6 26-1 16,4-9-2-16,0 4 2 0,-1 7-8 16,1 3-8-16,0 2-3 0</inkml:trace>
  <inkml:trace contextRef="#ctx0" brushRef="#br0" timeOffset="91306.1461">30484 3863 12 0,'-2'-6'149'0,"2"1"-4"0,0 5-23 0,-2-6-11 15,2 6-3-15,0 0 6 0,0 0-3 16,0 17-5-16,2-3-5 0,-2 2-6 16,0 5-8-16,2 0-3 0,0 7-7 0,0 1-5 15,0 0-6-15,4 9-8 0,-2-4-6 16,0 1-4-16,1 1-4 0,2-2-2 15,-1-1-5-15,-2-3-3 0,0-1-9 16,0-2-14-16,3-2-24 0,-3 3-10 0,0-2-27 16,3-3-32-16,-3 2-21 0,-2-2-32 15,3-6-377-15,-1 2 174 0,0-2 115 0</inkml:trace>
  <inkml:trace contextRef="#ctx0" brushRef="#br0" timeOffset="91673.281">31036 5016 142 0,'-4'-5'132'16,"2"3"-14"-16,2 2-17 0,0 0 17 15,0 0 0-15,0 0 4 0,0 0 1 16,0 22-3-16,2-5-2 0,2 4-6 0,-2 0-6 16,-2 7 4-16,3 11-12 0,-1 1-1 15,-2 1-12-15,2-1-1 0,-4 0-6 16,4 2-9-16,-2-1-5 0,0-4-9 0,0-2-3 15,2-3-7-15,-2-1-5 0,2-1-14 16,-2-1-25-16,2-4-26 0,0 2-33 0,0-3-49 16,3-3-57-16,-3 0-510 0,2-4 229 15,2-4 152-15</inkml:trace>
  <inkml:trace contextRef="#ctx0" brushRef="#br0" timeOffset="93016.07">30391 2564 22 0,'-2'-4'105'15,"2"4"-2"-15,-2-8-4 0,0 5-3 0,2 3-5 16,0 0 0-16,-5-5-15 0,5 5-4 16,0 0-11-16,-7-3-5 0,7 3-2 15,0 0 5-15,-8 22-1 0,4-8 0 16,0 5 0-16,-3 4-7 0,3 4 0 16,-2 1-7-16,2 5-2 0,-3 1-2 0,3 4-1 15,0 0 1-15,-1 2-2 0,3-2-3 16,0 2-2-16,0-2-7 0,2-4 0 15,-2-3-3-15,2 2 0 0,0-5-2 0,0-1-1 16,0-5-2-16,0 0-2 0,2-1-3 16,-2-5-1-16,-2 2 2 0,2-5 1 15,0 1-1-15,0-5 0 0,2 3 6 0,-2-3 6 16,0-2 2-16,0-1-4 0,0-2-5 16,0-4-1-16,0 0 2 0,0 0-8 15,0 0-2-15,-6-23-15 0,4 10-17 0,0-4-24 16,-2-4-18-16,2-4-22 0,0-2-17 15,-2-1-25-15,4-4-399 0,0-7 179 16,6-3 118-16</inkml:trace>
  <inkml:trace contextRef="#ctx0" brushRef="#br0" timeOffset="99172.2959">25089 7831 8 0,'-9'32'84'0,"2"-1"-9"0,1 2-6 0,2-3-3 15,0-2-8-15,0 3-4 0,4 2-2 0,-3-3 6 16,6 0-17-16,-1-1-3 0,0-3-1 16,2-2-5-16,0-5-4 0,4-2 2 15,-1-4 2-15,4-3-9 0,-1-3-1 16,3-5-1-16,0-4 1 0,3-2-7 0,-1-3 0 16,3-7-1-16,-4 1-4 0,3-2-1 15,2-1 2-15,-4 1-6 0,0 0 2 16,0 3-1-16,-3 1-7 0,-2 4 0 15,0 1 2-15,0 5-1 0,0 1 9 0,1 3-12 16,2 4 5-16,0 1 1 0,1 2-6 16,4 1 6-16,-2 0 3 0,3 1 3 0,0-3-1 15,0-3 10-15,1 0 3 0,0-4 0 16,0-2 1-16,1-4-1 0,-5-2-1 16,6-5-4-16,-6-3 1 0,0-3-4 15,-4-2 4-15,-1-4-6 0,-5 0-6 0,-4 3 3 16,-4-5-4-16,-2 0 1 0,-5 0-3 15,-3 4 0-15,-4 0-6 0,2 4-6 0,-3 2-3 16,2 2-20-16,3 3-18 0,-1 4-18 16,5 3-15-16,1 3-234 0,7 0 108 15,0 0 71-15</inkml:trace>
  <inkml:trace contextRef="#ctx0" brushRef="#br0" timeOffset="99485.0232">26020 7934 74 0,'2'17'110'0,"0"2"-7"0,2 4-3 16,0 2-9-16,2-2-14 0,3-1-4 16,0 1 2-16,1-2-4 0,1 0-4 15,1-3 2-15,4-3 3 0,-2-6 1 0,1 1-11 16,0-5-8-16,-3-2 0 0,3-6-2 15,0-2-13-15,0-3 4 0,-5-3-11 16,1-3-6-16,-2-1-4 0,-3-2 2 0,-2-2-6 16,-6-1-7-16,-4-2 1 0,-5-1 0 15,-4 3-4-15,-8 0-9 0,-5 1 5 16,1 2-6-16,-2 4-10 0,1 1-6 16,3 4-12-16,-1 5-11 0,7-1-17 0,0 4-18 15,6 0-24-15,3 2-305 0,3 2 138 16,1 0 90-16</inkml:trace>
  <inkml:trace contextRef="#ctx0" brushRef="#br0" timeOffset="99681.1741">26748 7785 35 0,'23'-7'95'16,"0"-1"-5"-16,1 5-13 0,-1-1-13 16,-4 2-19-16,0-1-23 0,0 2-32 15,0 2-133-15,-1-1 49 0,-2 5 32 0</inkml:trace>
  <inkml:trace contextRef="#ctx0" brushRef="#br0" timeOffset="99817.7839">26860 8199 92 0,'15'-8'117'0,"2"0"-9"0,0 1-27 15,3-1-27-15,0-1-43 0,-1 1-169 16,0-3 54-16,-4 1 35 0</inkml:trace>
  <inkml:trace contextRef="#ctx0" brushRef="#br0" timeOffset="104302.5474">27609 7942 88 0,'0'0'101'16,"0"0"3"-16,0 0-3 0,0 0-7 15,13-8 0-15,-5 4-4 0,4-1-8 0,2-1-3 16,3 0-4-16,2-3-8 0,2-1-12 16,3-2-5-16,-2 2-3 0,4-1-7 15,-1 0-1-15,-1-1-8 0,-1 3 1 0,-2 2-7 16,0-4 1-16,-4 4-6 0,0 2-2 15,-5-1 1-15,2 1-4 0,-4-1-20 16,1 2-12-16,-3 2-13 0,1-2-21 0,-1 2-25 16,-1 0-25-16,1 1-9 0,-8 1-231 15,14 1 116-15,-4-2 76 0</inkml:trace>
  <inkml:trace contextRef="#ctx0" brushRef="#br0" timeOffset="104671.2677">28357 7478 62 0,'-12'12'119'0,"2"5"-4"0,-2 4-9 0,-3 8-5 16,4-1-10-16,0 5-7 0,5-1-9 15,2-1-4-15,2-3-6 0,2 1-4 16,4 1-9-16,0-1-3 0,5-4-2 15,4-3-6-15,-1 2 1 0,5-7 0 0,3-2 2 16,0-4-2-16,0-5-3 0,1-2 1 16,-3-6-9-16,2-4 1 0,1-3-4 0,-2-2-1 15,-2-7-7-15,-5-3 0 0,-1-4-3 16,-4 0-3-16,-3-1 0 0,-6-3-6 16,-4 2 2-16,-5-2-3 0,-6-1-4 15,-4 2 2-15,-5 4 2 0,-2 4-8 0,-1 1-1 16,-1 4-3-16,-2 4 3 0,5 1-6 15,2 2-7-15,4 4-10 0,-1 2-8 16,6 2-12-16,-2 2-19 0,6 2-13 0,3 0-16 16,1 4-15-16,4-1-285 0,2 1 134 15,2 1 88-15</inkml:trace>
  <inkml:trace contextRef="#ctx0" brushRef="#br0" timeOffset="104911.1303">28898 7606 27 0,'0'0'108'0,"13"-2"2"16,-13 2 3-16,11-1-9 0,-11 1-7 15,8-6-9-15,-6 0-10 0,-2 0-7 16,0 6-6-16,-4-13-5 0,0 5-17 0,-3 1-13 15,-1 1-7-15,1 1-20 0,-1-1-14 16,0 0-27-16,4 2-24 0,-3 1-248 16,2-2 106-16,5 5 69 0</inkml:trace>
  <inkml:trace contextRef="#ctx0" brushRef="#br0" timeOffset="105299.9861">29282 7217 56 0,'10'-4'75'0,"0"2"-11"0,3 1 0 16,0 1-11-16,0 3-5 0,-1 1-8 15,4 3-3-15,-6 0-3 0,2 4 0 0,-3 3-3 16,0 2-2-16,-5 2 3 0,0-1-2 15,-2 4 0-15,-2 0-1 0,-4 6 3 0,2-3 6 16,-5 0-2-16,3-1-3 0,0-3-1 16,-1-2 0-16,1-1-8 0,2-2-1 15,2-2 4-15,4 0 6 0,5-1-3 16,2-3 2-16,3-3-5 0,7-2-2 0,5-2-4 16,2 0 4-16,5-2-6 0,-1-2-2 15,2-2-4-15,0 0-2 0,1 3 0 16,4-5 2-16,-7 2-3 0,-2 0 2 15,-1 0-1-15,-6 4 8 0,-4-3-16 16,1 3 3-16,-4-3-8 0,2 2-8 0,-6-1-19 16,0 0-30-16,-3 2-39 0,-1 0-278 15,-8 0 128-15,0 0 85 0</inkml:trace>
  <inkml:trace contextRef="#ctx0" brushRef="#br0" timeOffset="106197.7858">25069 8965 42 0,'-2'17'110'16,"-2"4"-2"-16,4 5-11 0,-2 7-4 16,2 5-11-16,0 4-1 0,2-1-10 15,2 4-9-15,0-4-5 0,2 2 1 0,4-5-9 16,-2 0 3-16,2-4-4 0,3-6-7 16,-2-3 3-16,1-6-4 0,1-1 2 0,2-6-5 15,0-10-5-15,-1 1-11 0,4-6 6 16,-4-2 1-16,5-6-5 0,-2 0-9 15,0-6 6-15,-3 4-4 0,-2 0-1 16,0 1-2-16,-1 1-3 0,-1 2-2 0,-1 1-2 16,-1 2-3-16,3 3-1 0,-3 3 0 15,5 1 4-15,2 5 2 0,-1-2-3 0,4 2 1 16,1 1-6-16,-1-3 6 16,4 0 4-16,-1 0 2 0,2-4-5 0,0 0 17 15,3-6 1-15,0-3-1 0,-6-3-11 16,2-1 5-16,-7-6-2 0,-1-2-1 0,-3-2-5 15,-4 1 3-15,-7-6-3 0,-2 1-9 16,-8 2-2-16,-2 0-3 0,-3-2-7 16,-2 2-5-16,0 6-16 0,1 2-8 15,2-1-24-15,2 7-28 0,2 0-20 16,3 2-19-16,3 7-271 0,2-3 137 0,2 5 90 16</inkml:trace>
  <inkml:trace contextRef="#ctx0" brushRef="#br0" timeOffset="106435.0552">26164 9062 120 0,'2'6'149'16,"0"2"-9"-16,0 9-11 0,2 0-7 0,0 5-5 15,0 5-7-15,1 3-9 0,4 7-6 16,-3 0-13-16,0 1-7 0,0 3-6 15,2-1-10-15,0 0-5 0,-2-2-3 0,2 1-4 16,-4-4-9-16,2-1-13 0,-1-5-16 16,-1 0-18-16,2-2-33 0,-1-4-35 15,-1 0-40-15,0-4-341 0,1-5 155 16,-1 0 103-16</inkml:trace>
  <inkml:trace contextRef="#ctx0" brushRef="#br0" timeOffset="107118.9951">27063 9213 92 0,'0'0'99'0,"0"0"9"0,0 0-5 15,0 0-1-15,0 0-3 0,-4-5-3 0,4 5-3 16,0 0-3-16,0 0-5 0,0 0-2 15,9-9-10-15,-3 5-2 0,0 1-5 16,3-3-5-16,-1 0-7 0,2-2-4 0,6 1-9 16,-2-1-3-16,3 0-2 0,2-1-3 15,2 0-2-15,1-1-4 0,-4 2-3 16,2 2-5-16,-4-1-1 0,2 1-3 16,-1 3-10-16,-5-3-11 0,0 2-14 0,0-1-19 15,-2 4-29-15,0-3-26 0,-1 2-27 16,0 2-343-16,-9 0 158 0,10 5 104 0</inkml:trace>
  <inkml:trace contextRef="#ctx0" brushRef="#br0" timeOffset="107357.9123">27171 9531 71 0,'11'0'96'0,"1"-2"-9"16,4-2-6-16,2 0-10 0,2-2-3 0,5 1-9 15,0-4-4-15,0 4-10 0,1-3-2 16,-3 1-6-16,3 1-7 0,-6 0-17 16,0 0-15-16,-4 3-13 0,0-1-16 15,-4 2-20-15,1-2-173 0,-3 3 76 0,-1-1 51 16</inkml:trace>
  <inkml:trace contextRef="#ctx0" brushRef="#br0" timeOffset="108536.1053">28555 8657 68 0,'-10'-1'131'16,"10"1"-4"-16,-10 7-1 0,1 5-9 15,-2 4-3-15,3 5-2 0,-3 3-9 0,3 8-3 16,-1 1-10-16,3 3-5 16,1 2-8-16,5-3-5 0,2-3-7 0,3 4-4 0,4-1-7 15,3-5 0-15,5-2 1 16,2-3-1-16,6-5-3 0,1-5 1 0,4-8-6 15,-1-1-4-15,1-8 0 0,4-3-2 16,-3-6-5-16,3-3 0 0,-4-4-2 0,-5-5-3 16,3-7-7-16,-9 2 0 0,-4-2-2 15,-5-2-3-15,-8 2-2 0,-2 0-3 16,-4-5-4-16,-8 3 3 0,-10-4-4 16,-7 5 2-16,-3 0-5 0,-6 5-3 0,-2 2 0 15,-3 5 1-15,1 0-1 0,6 9-7 16,0-2-5-16,5 3-7 0,3 1-14 15,7 2-13-15,3 4-17 0,4 2-22 16,4 0-21-16,0 4-30 0,8 0-21 0,2 1-387 16,0-5 184-16,12 12 122 0</inkml:trace>
  <inkml:trace contextRef="#ctx0" brushRef="#br0" timeOffset="108790.5378">29157 8749 92 0,'4'4'98'0,"-4"-4"5"16,8 4 1-16,-8-4-5 0,10 0 8 16,-10 0-13-16,14-2-6 0,-8 0-2 15,0-2-9-15,1-1-8 0,-3-1-6 16,-2-1-5-16,0 0-8 0,-2-2-6 0,0 1-14 15,-2 1-6-15,-2 1-12 0,-3 0-22 16,3 0-21-16,-2 3-26 0,2-1-27 0,-2 0-296 16,6 4 129-16,-8-3 86 0</inkml:trace>
  <inkml:trace contextRef="#ctx0" brushRef="#br0" timeOffset="109583.2558">29668 8300 95 0,'0'0'89'0,"-4"-3"-12"0,4 3-6 16,0 0-7-16,0 0-6 0,-14 2-3 15,14-2-7-15,-9 2-6 0,9-2 0 16,-8 3-7-16,8-3-3 0,-7 2 1 16,7-2-4-16,-6 3-5 0,6-3 3 15,0 0-10-15,-6 3 6 0,6-3-7 0,0 0-5 16,0 0 0-16,0 0 14 0,-9 1-22 15,9-1 6-15,0 0 2 0,0 0 1 16,0 0 4-16,0 0 0 0,-6 2-3 0,6-2 0 16,0 0 0-16,0 0 0 0,0 0 1 15,0 0 6-15,0 0-6 0,0 0-1 16,0 0-3-16,0 0-1 0,0 0 1 0,-8 6 4 16,4-1 1-16,-1 5 4 0,-4 1 6 15,1 5-3-15,-2 3 13 0,1 2-3 16,-2 4 0-16,1-2-6 0,1 8 0 0,3 2 3 15,2-2-8-15,0-3 1 0,2 2-1 16,2-1-2-16,2 0 0 0,4 0-3 16,0-5 4-16,5 1-5 0,4-2-1 15,4-3-3-15,4 1 1 0,-2-7 0 0,7 1-2 16,-3-4 0-16,-1-4 2 0,1-1-6 16,-2-1-1-16,-2-4 3 0,1-2-4 15,-4-4 13-15,2 2-14 0,-4-5 4 16,-3 0 0-16,0-1-4 0,-4 0 1 0,-3-3-1 15,-6 3-3-15,-2 1 1 0,-9 0-1 16,-4 1-4-16,-2 3 1 0,-6 2 5 0,-6 4-2 16,-1 2-5-16,-2 2 2 15,3 1 3-15,-3 5-9 0,2 0-16 0,3 0-23 16,5 4-36-16,3-1-27 0,4 3-372 0,3-4 164 16,3 2 108-16</inkml:trace>
  <inkml:trace contextRef="#ctx0" brushRef="#br0" timeOffset="110555.8554">25353 10258 106 0,'2'18'102'0,"0"7"-6"0,5 3-4 15,1 4-4-15,0 2-3 0,3 3-9 16,4 3-11-16,1 0 0 0,0-1-12 15,3 0-2-15,2-5-7 0,-2-5 3 0,2-3-11 16,0-2 1-16,0-2-6 0,-1-7 1 16,0-4-7-16,2 0 1 0,-3-6-1 15,0-3-2-15,0-4-7 0,-3-1 1 0,2-5-5 16,-4-2 1-16,-1-2 0 0,0 2-1 16,-2-5-2-16,-1 2-5 0,-2-1 3 15,1 1-6-15,0 4 0 0,-3 0-2 0,0 1 3 16,0 2-5-16,1 1 1 0,4 2 1 15,-1 6 5-15,5-2-7 0,2 1 4 16,2 4 0-16,5 2 1 0,-2-3 4 16,4 1 4-16,-1 2 5 0,3-4 6 0,-3-1 0 15,3 1-1-15,-5-4 5 0,-2 0 5 16,1-3 0-16,-2 1 0 0,-3-6-4 0,-1 0 3 16,-4-3-3-16,-2-3-13 0,-1 1 0 15,-4-4 1-15,-5-2-1 0,-3 2-5 16,-6-6-6-16,-1 3 1 0,-2-1 1 15,-8 5-4-15,1-2-12 0,-2 3-6 0,0 2-6 16,2 1-10-16,2 3-23 0,2 3-16 16,3 4-15-16,1 1-20 0,4 2-22 0,7-1-270 15,-10 8 136-15,8-2 89 0</inkml:trace>
  <inkml:trace contextRef="#ctx0" brushRef="#br0" timeOffset="110889.768">26384 10462 35 0,'14'-4'97'0,"4"0"-11"0,-2 3-3 16,4 1-12-16,-4 1-4 0,3 1-2 16,-1 5 0-16,-2 2 1 0,2 6 3 0,-6 1-1 15,1 5 0-15,-5 4-5 0,-4 0 3 16,0 2 0-16,-1 1-5 0,-3-1 4 15,0 2 2-15,-3-2-3 0,3-2-7 16,-2-3-3-16,2-1-5 0,2 0-1 0,3-4 0 16,-1-2-6-16,3 3-4 0,3-7 3 15,2 1-4-15,6-5-4 0,0-1-6 0,4-3 1 16,1 0-4-16,5-2-5 0,-3-1 1 16,3-1-5-16,-3-2-11 0,0 0-5 15,-1 1-12-15,-5-1-14 0,0 2-13 16,0 1-13-16,-5-2-17 0,0-1-29 0,-2 2-15 15,1-2-21-15,-5-1-316 0,3 0 154 16,-3-2 101-16</inkml:trace>
  <inkml:trace contextRef="#ctx0" brushRef="#br0" timeOffset="111149.4524">27840 10393 21 0,'8'-3'115'0,"1"0"-12"0,4 0-7 15,-1-1-12-15,3-2-8 0,0 3-10 16,0-3-5-16,1 2-5 0,2 0-22 15,1-2-21-15,-2 5-27 0,-2-3-37 0,-3 2-174 16,0-2 77-16,-4 2 50 16</inkml:trace>
  <inkml:trace contextRef="#ctx0" brushRef="#br0" timeOffset="111305.1302">27957 10718 25 0,'8'1'151'0,"0"-1"-10"0,-8 0-19 16,19 0-10-16,-6-4-14 0,0 2-28 16,1-4-28-16,2 2-40 0,-2 0-47 15,-1-2-200-15,-2-2 84 0,-5 2 54 0</inkml:trace>
  <inkml:trace contextRef="#ctx0" brushRef="#br0" timeOffset="112013.5455">28993 9992 110 0,'-8'11'129'16,"0"2"-7"-16,-2 10-2 0,-2 1-4 0,4 7-3 15,-2 4-8-15,1 3-8 0,3-2-2 16,1 0-8-16,5-1-5 0,2-3-9 0,3-1-5 16,1-3-6-16,5 0-6 0,3 1-2 15,0-8-2-15,4-4-1 0,1-3-2 16,3-4 0-16,0-4-2 0,0-3-3 0,-1-6 2 15,2-3-4-15,-4-4 1 0,3-6-4 16,-6-3-4-16,2-6-7 0,-6-3 1 16,-1-2-4-16,-5-2-5 0,-2-2 2 15,-6 2-4-15,-2-4-5 0,-5 1-5 0,-3 1-1 16,-8 5-2-16,0-7-5 0,-8 8-3 16,3 5 1-16,-5 2-6 0,2 2-5 15,-1 4-4-15,1 1-10 0,2 5-10 0,6 3-24 16,1 0-15-16,4 5-21 0,4-1-23 15,1 4-26-15,10-2-383 0,-6 5 180 16,6-5 119-16</inkml:trace>
  <inkml:trace contextRef="#ctx0" brushRef="#br0" timeOffset="112315.1763">29555 10060 90 0,'6'3'96'0,"-2"3"-12"0,2 0-1 0,0 0-3 16,4-3-1-16,0 0-9 0,-2 0 0 15,1 0-2-15,1-2-8 0,-1-1-5 16,-1 0-2-16,-8 0-3 0,13-6-5 0,-9 2-10 15,0 1 5-15,-4-3-5 16,0 6-1-16,-6-12-11 0,0 9-6 0,-3-3-9 16,1 1-4-16,-1 3-22 0,3-2-14 0,-3 0-30 15,3 2-36-15,6 2-232 0,-8-4 112 16,8 4 74-16</inkml:trace>
  <inkml:trace contextRef="#ctx0" brushRef="#br0" timeOffset="113479.2619">30143 9649 23 0,'0'-8'58'15,"0"8"-3"-15,0-8-4 0,0 8 1 0,0-5-2 16,0 5-9-16,0 0-3 0,0 0 6 15,0 0 15-15,0 0 4 0,0 0 4 16,-2 22-1-16,0-7 7 0,-3 5-5 16,-1 2-3-16,0 5 4 0,-2 0-6 0,-4 4-1 15,4 1-9-15,-2 1 0 0,0 3-5 16,2-4-1-16,0 2-4 0,2-6-1 16,2-1-5-16,-3-4-3 0,5-3-1 15,0 2 1-15,4-5-4 0,-2 0 7 0,5-4-2 16,3-2 2-16,4-4-2 0,6-4-6 15,2 1-2-15,4-4-4 0,5-1 2 16,3-2-8-16,0 0 0 0,0-3-2 0,-1 0 4 16,3 3-9-16,3-5 5 0,-7 2-9 15,-4 0-10-15,2 3-7 0,-3-3-3 16,-3 2-7-16,-4 1-9 0,0-2-10 0,-4 4-13 16,-1-2-22-16,-2 1-31 0,-2-1-23 15,-1 0-342-15,-4 1 160 0,-4 2 105 16</inkml:trace>
  <inkml:trace contextRef="#ctx0" brushRef="#br0" timeOffset="113723.1417">30266 9844 115 0,'-4'-3'167'0,"-1"-1"-22"15,5 4-3-15,0 0 3 0,-8 12 8 16,8-1-8-16,-2 4-7 0,-1 6-12 16,3 8-1-16,3 2-9 0,-1 8-14 15,0 5-7-15,2 7-7 0,1 3-8 0,1-1-11 16,0 3-25-16,2-5-22 0,0-2-43 16,4-1-53-16,-4-2-62 0,0-11-472 15,-3 1 207-15,-1-8 136 0</inkml:trace>
  <inkml:trace contextRef="#ctx0" brushRef="#br0" timeOffset="124163.7213">30738 1648 17 0,'4'9'32'0,"0"1"-1"16,0 3 2-16,1 1-3 0,-1 0-1 15,2 2-1-15,-2-1-2 0,0 0-2 16,3 1-4-16,-2-3-1 0,1 2-3 15,0-1 5-15,-2-3 2 0,0-1 8 0,2-3-2 16,-1 1 5-16,2-3-2 0,3-3-1 16,3-6-4-16,1 1-1 0,8-7-3 15,0-1 2-15,6-7-7 0,2 1 2 16,3-5-5-16,4-4-3 0,1-2 1 0,15-12-5 16,0 0 3-16,4-2-3 0,-2 0 2 15,4-3-4-15,-3 2-2 0,1 3 2 16,-3-1 0-16,-3 3-4 0,-9 7 3 0,-1 5-1 15,-7 2 0-15,0 2-5 0,-7 3 3 16,1 2 2-16,-3-1-3 0,-4 5 0 16,1 2-1-16,-6-2 3 0,3 3-3 15,-4 1 2-15,0-2-4 0,-3 4 2 16,0 0 2-16,-2 1 2 0,-2 0-2 0,1 0-1 16,-1 3 2-16,-1-3 2 0,1 2-6 15,-4-1 3-15,3 3-1 0,-3-1-1 16,0 0-2-16,2-2 3 0,-6 5-3 0,9-3 2 15,-9 3-7-15,5-6-6 0,-1 5-11 16,-4 1-11-16,6-4-20 0,-6 4-8 16,0 0-137-16,0 0 68 0,0 0 44 0</inkml:trace>
  <inkml:trace contextRef="#ctx0" brushRef="#br0" timeOffset="126778.1959">29104 7700 8 0,'0'0'8'0,"0"0"0"16,0 0 0-16,0 0-1 0,0 0-2 0,0 0 1 16,0 0-1-16,0 0 0 0,0 0 0 15,0 0 0-15,0 0 0 0,0 0 1 16,2-6 1-16,-2 6 2 0,0 0-3 16,0 0 0-16,0 0 2 0,0 0-2 0,0 0-2 15,0 0 0-15,0 0-1 0,0 0 0 16,0 0-1-16,0 0 0 0,0 0 2 15,0 0-3-15,0 0-4 0,0 0-1 16,0 0-6-16,0 0-34 0,0 0 15 0,0 0 9 16</inkml:trace>
  <inkml:trace contextRef="#ctx0" brushRef="#br0" timeOffset="129889.0224">30985 2883 47 0,'0'0'84'0,"0"6"-6"0,0-6-7 15,0 0-4-15,0 0 2 0,2 7-1 16,-2-2-7-16,2 1 2 0,2 1-6 16,2 0-2-16,-2 4 4 0,0-4-5 15,0 2-7-15,0 1-3 0,0 1-7 0,2-3 5 16,-1 0-14-16,-1-1 7 0,0-1-5 16,1 2 5-16,1-4 14 0,-2-1 8 15,3-3 7-15,-7 0 0 0,22-11-3 0,-6-4-6 16,6-6-3-16,8-7-10 15,17-18-6-15,4-6 0 0,5-1-2 0,6-2-1 16,8-10-10-16,0 0 1 0,-13 14 0 0,1-1-7 16,-3 5 3-16,-5-1-9 0,1 4 1 15,-3 3-2-15,-7 8-3 0,-9 8-2 16,-7 4-9-16,-2 2-3 0,-4 5-6 0,1-1-5 16,-6 4-3-16,-1 0-4 0,0 1-7 15,-1 2-9-15,-3 1-12 0,-1 3-8 16,-1 1-17-16,-1 0-17 0,-2 1-27 15,-4 2-319-15,0 0 149 0,0 0 100 16</inkml:trace>
  <inkml:trace contextRef="#ctx0" brushRef="#br0" timeOffset="136657.5041">31032 3884 4 0,'0'0'9'0,"0"0"0"16,2-6 1-16,-2 6 0 0,0 0 0 0,0 0-2 15,0 0-1-15,0 0 0 0,0 0 0 16,0 0-1-16,0 0-1 0,0 0-1 16,0 0 0-16,7-1-1 0,-7 1 2 0,0 0 2 15,0 0-2-15,14 5 4 0,-14-5 1 16,11 4-1-16,-5 0 0 0,2-1-2 15,-1 2 3-15,2 0-2 0,-3 1 2 16,2-1 2-16,-2 1-1 0,3 0 2 0,0 2 1 16,-3-1-1-16,2 0-2 0,-1 2 1 15,-1-2 1-15,2 0 1 0,-1 1-1 16,2 1-2-16,-3-2 5 0,0-1-7 0,-2 2 3 16,2-3 5-16,1-2 12 0,0 1 15 15,-1-2 2-15,-6-2 2 0,25-13-3 16,-4-1-1-16,10-12-7 0,8-3 2 15,17-13-10-15,5-4 0 0,-1-1-3 0,5 0 2 16,13-13-6-16,-13 11-2 0,12-9-2 16,-12 8 2-16,1 3-8 0,-3 0-2 0,-1 5 1 15,-1 5 0-15,-4 0-3 16,-13 12 1-16,-8 4-1 0,-6 4 0 0,-3 1-7 16,-5 5-2-16,-3 0 1 0,-2 3-6 0,-2-2-2 15,-3 4 4-15,2 1 1 0,-6-1 2 16,0 5-8-16,0-2 3 0,-4 2-6 15,-4 1-9-15,0 0-9 0,12 4-8 16,-12-4-15-16,2 5-13 0,-2-5-182 16,-2 7 85-16,2-7 55 0</inkml:trace>
  <inkml:trace contextRef="#ctx0" brushRef="#br0" timeOffset="142531.8724">31611 5170 66 0,'10'0'82'0,"-10"0"-7"0,0 0-5 16,6-3-7-16,-6 3-3 0,0 0-4 0,0 0-9 16,0 0-5-16,0 0-6 0,0 0-1 0,0 0-5 15,0 0-6-15,10 5 2 0,-8-1-5 16,2-1-1-16,-1 3 0 0,1 1-1 16,0 4 1-16,3 0-5 0,-1 0-3 15,0 5 1-15,1-3 2 0,-1 0-3 0,0-2-1 16,0 3-1-16,4-3 0 0,-2 0 4 15,0-2 7-15,2-6 8 0,6-3 8 16,3-3 1-16,4-9 5 0,8-7-6 0,22-14-6 16,7-9-10-16,1-2 10 0,7-3-7 15,17-12-4-15,6 3 0 0,6-2 3 16,0 3-6-16,0-1-2 0,-2 6-4 16,-18 12 2-16,-7 6 1 0,-3 3-6 15,-20 9 3-15,-9 3-8 0,-8 3 3 0,-5 3-9 16,-1 2-1-16,-4 1-9 0,-2 3-5 15,-2-1-9-15,2 0-15 0,-4 1-9 0,1 2-15 16,-2 0-27-16,-2 1-275 0,1-3 125 16,-2 2 83-16</inkml:trace>
  <inkml:trace contextRef="#ctx0" brushRef="#br0" timeOffset="145381.3071">29896 6813 52 0,'2'-15'77'16,"0"3"-5"-16,-2 5-9 0,2 0-9 15,-2 1-6-15,0 3-6 0,0 3-3 16,0 0 5-16,14 9-1 0,-3 8 11 0,4 10 2 16,4 17 1-16,7 23 0 0,5 12-5 15,5 34-1-15,2 15 1 0,2 14 0 16,7 48-3-16,-3 3 1 0,1 3-2 0,-1 3 1 16,1 2-1-16,-3 1-5 0,3 2-5 15,-3-8-2-15,-4-41 4 0,0-6-8 16,3-7-1-16,5-3 3 0,-1-6 17 15,3-9-4-15,3-4-3 0,0-13-2 16,-5-9-4-16,1-11-4 0,-7-23-4 0,-2-6-4 16,0-7-4-16,-4-15-5 0,-7-7-8 15,-3-9-7-15,-3-3-5 0,0-4-14 0,0-6-10 16,-1-5-14-16,-4-2-11 0,3-3-16 16,-2-9-11-16,0-6-28 0,1-4-21 15,-4-11-316-15,1-8 151 0,-5-2 100 16</inkml:trace>
  <inkml:trace contextRef="#ctx0" brushRef="#br0" timeOffset="145691.531">30331 7549 94 0,'5'27'102'16,"5"10"-1"-16,9 36-7 0,3 11-6 15,7 28-8-15,7 7-5 0,4 1 3 16,0 6-24-16,5 3 9 0,1 5-8 0,5 5-3 16,0 0-4-16,2 1-6 0,-2-2-13 15,4-5 10-15,-7-7-2 0,1-8-6 16,-3-4 0-16,-3-8 1 0,-1-1-4 0,-1-7-7 15,-7-20-1-15,-5-6-8 0,-2-4-4 16,1-2-8-16,-7-19-7 0,-3-7-11 0,-2-8-11 16,-3-2-7-16,-2-8-15 0,-1 1-4 15,1-6-16-15,-5-4-26 0,-2-1-226 16,2-6 109-16,-4-3 73 0</inkml:trace>
  <inkml:trace contextRef="#ctx0" brushRef="#br0" timeOffset="159008.1371">2190 6016 71 0,'-4'-5'76'0,"4"5"-9"0,-8-2-9 16,8 2-4-16,0 0-4 0,-2 13 0 0,4-1-1 15,2 2-1-15,0 4-3 0,2 4 2 16,0 5-5-16,1 0-1 0,0 3-2 15,-1-2-1-15,0 6-5 0,0-1 1 0,-1-4-6 16,1-3-1-16,-4-1-3 0,2 0 0 16,-2-8 5-16,3 3 0 0,-3-6 9 15,0-2 10-15,-2 0 1 0,0-5-4 0,0-5-6 16,0-2-4-16,0 0-6 0,-13-20-2 16,5 0-3-16,1-5-4 0,-1-9-6 15,-4-8 1-15,2-6-7 0,0 0 12 16,0-1-15-16,2 1 10 0,1 3-10 0,-2 4-1 15,5 5-4-15,0 6 0 0,0 2-9 16,2 3 4-16,2 5-2 0,0 4 2 0,2 2 2 16,4 4-2-16,2 7 4 0,6 3-2 15,0 3-1-15,5 9-2 0,2 3 10 16,7 6-9-16,1 8 9 0,1 3-7 16,2 2 9-16,5 16-8 0,2 2-1 15,-3-1-12-15,-6-7-11 0,-8-6-9 0,2 2-18 16,1-4-16-16,-3 0-17 0,-6-5-23 15,0 0-233-15,-4-4 117 0,-1-3 76 0</inkml:trace>
  <inkml:trace contextRef="#ctx0" brushRef="#br0" timeOffset="159182.4113">2245 6261 70 0,'30'-25'74'0,"2"3"-8"0,-5 0-3 16,3 3-9-16,2 1-24 0,4-3-19 0,1-2-25 15,1 4-107-15,3 0 41 16,-1 0 27-16</inkml:trace>
  <inkml:trace contextRef="#ctx0" brushRef="#br0" timeOffset="159583.8558">3246 5488 19 0,'-22'17'77'0,"6"-4"-6"0,2 7 0 15,-4-1-1-15,0 5-1 0,-1 1-9 16,1 3-1-16,4-5 4 0,-1 4-19 0,4-4-4 15,5 0 0-15,0 0-1 0,2-3-5 16,6-1 0-16,0-1-7 0,4 1-3 16,2-1 0-16,3-2-5 0,2-1 0 15,1 1 0-15,4-3-7 0,-4 0-4 0,1-3-1 16,0 2-5-16,-2-3-4 0,-1 3 0 16,-1-3-3-16,-2 3 3 0,-3 1 1 0,-4 1 0 15,0 3 3-15,-4 2 5 16,0-3 5-16,-2 2 0 0,0-2 2 0,-1 0 0 15,3-1 2-15,-3-1-7 0,5-3 2 16,0 0 1-16,0-2-3 0,5 3 3 0,2-5-3 16,3-1-1-16,2 0 3 0,5-4-1 15,3 1-6-15,0-6-9 0,2 1-16 16,3-4-18-16,1-1-17 0,0-3-22 0,-4 1-232 16,0-3 105-16,-1-3 70 0</inkml:trace>
  <inkml:trace contextRef="#ctx0" brushRef="#br0" timeOffset="160001.8589">3618 5579 1 0,'16'-1'51'0,"-10"1"-3"15,-6 0-3-15,13 0-2 0,-13 0-7 16,13 0 1-16,-13 0-3 0,12 0-3 16,-12 0-5-16,11 1 1 0,-11-1 0 0,8 0 2 15,-8 0 3-15,0 0 3 0,8 0 6 16,-8 0 3-16,0 0 7 0,10-1-6 16,-10 1-4-16,2-6-5 0,-2 6-3 0,-2-11 1 15,2 4-7-15,-2 2-1 0,-1-3 2 16,0 1 5-16,-1 1 3 0,2 1-4 15,0 0-2-15,0 2-3 0,2 3-10 0,-6-4-1 16,6 4-1-16,-8 13 0 0,1 2 9 16,1 5-13-16,-3 5 1 0,1 1 2 15,-3 5-4-15,1 3-1 0,0 0 1 16,-2 0 0-16,4 2-6 0,-2-1 1 0,-1-2 3 16,2-2-11-16,3-2-6 0,0-4-21 15,-1 0-8-15,1-4-25 0,2-2-7 16,2-5-1-16,-2 3-5 0,0-9-226 15,-1 3 103-15,-2-5 68 0</inkml:trace>
  <inkml:trace contextRef="#ctx0" brushRef="#br0" timeOffset="160189.3584">3386 5681 8 0,'12'3'67'0,"6"5"-4"0,1 2-2 15,4 1-7-15,0 2-4 0,3 4-1 16,2 0-5-16,-1 1-6 0,3 1-1 0,-6-2-3 16,4 3-20-16,0-1-16 0,-5-3-19 15,1-3-23-15,-4 1-110 0,0-5 52 16,-3-1 35-16</inkml:trace>
  <inkml:trace contextRef="#ctx0" brushRef="#br0" timeOffset="160475.8572">3962 5669 3 0,'6'13'76'0,"-2"1"-7"0,5-1-4 16,-3 2 0-16,3-1-4 0,1-3-4 15,-2 3-4-15,6-5 2 0,-4-2 0 16,3 0-1-16,0-2 7 0,-3-4-6 0,3-2 2 15,1-4-4-15,0 0-7 0,-4-6-5 16,0-2-1-16,-4-3-3 0,-1-1-7 0,0-2-2 16,-5-4-8-16,-3-2-10 0,-4 2-12 15,-3-1-3-15,-2 3-9 0,-6-2 2 16,0 6-3-16,-4 4-6 0,3 0-12 16,-1 5-15-16,0 0-18 0,3 4-13 15,2 3-192-15,3 1 92 0,-1 1 61 0</inkml:trace>
  <inkml:trace contextRef="#ctx0" brushRef="#br0" timeOffset="160954.1662">4275 5420 25 0,'2'14'98'0,"-2"2"-1"0,2 3-9 15,3 0-12-15,-1 6-6 0,-2 0-6 16,2-3-4-16,1 2-12 0,-1-5 0 16,0 0-4-16,-2-2 0 0,2-4-6 15,-2 0 1-15,2-3 3 0,-4-3-2 0,0-3-2 16,0-4-4-16,0 0-6 0,0 0-3 16,-20-21-4-16,11 3 0 0,0-6-1 15,1-4-8-15,-1-6-4 0,3-3 3 0,0-1 2 16,0 0-5-16,4 0-1 15,2 6-3-15,0-8 27 0,4 5-1 0,4 1-6 16,7 3-9-16,-2 3 2 0,0 7-1 0,3 2-7 16,0 3-2-16,0 5-3 0,-1 6-2 15,-2 2 8-15,-1 9-5 0,-1 1-1 16,-3 6 13-16,-2 10-16 0,-2 2 5 0,-4 1 1 16,0 2-7-16,-2 2 4 0,0 0 3 15,-2-2-5-15,2 0 2 0,-2-1 3 16,4-2-9-16,-2-2 9 0,2-2-6 0,4-2 3 15,2 0-1-15,0 0 2 16,6-2 0-16,2-5-4 0,3 0 5 0,4-1-7 16,2-4-20-16,-1-6-19 0,4 2-18 15,-1-3-18-15,2-4-32 0,2-2-275 0,1-1 130 16,4-1 86-16</inkml:trace>
  <inkml:trace contextRef="#ctx0" brushRef="#br0" timeOffset="161491.9441">5262 4997 50 0,'2'12'116'0,"0"1"-12"16,2 6-8-16,0 3-9 0,0 3-1 0,1 1-15 15,1 3 0-15,-2 0-12 0,5 3-4 16,-3 0 0-16,1-5-10 0,-1-2 0 15,-2 0-8-15,0-8-9 0,0 0 12 0,0 0-6 16,0-3 1-16,0-6-5 0,-2-2-1 16,0-1-6-16,-2-5-2 0,0 0-4 15,0 0-7-15,-10-33 7 0,6 14-5 0,0-6 1 16,-2-7-7-16,-2 0-3 0,1-2 7 16,1-3-2-16,-1 3-4 0,3-3-7 15,2 5 3-15,0 2 1 0,2 1 2 0,4 1-12 16,0 0 7-16,3 2 2 0,1 3-5 15,3 1 4-15,-1 3-3 0,4 1-6 16,-2 3 1-16,-2 3 0 0,3 5 0 16,0 2 1-16,-2 1-1 0,-1 4 2 15,0 1 1-15,-3 4-2 0,2 2 2 0,-3 5-6 16,-2 1 5-16,0 0 2 0,-2 2 5 0,0 1 0 16,-2 0-3-16,2 0-2 0,-2-1 2 15,2 0 1-15,0-3 2 0,3 2 0 16,-3 1 0-16,3-2-1 0,1-2 0 15,2 2 1-15,1-1-4 0,-1-3 6 0,0 3-2 16,4-1 8-16,0-1-12 0,-4 1 8 16,3 0 5-16,0 1 12 0,-3 0-7 15,-2 1 9-15,1 0 3 0,-5 2 1 16,-2 4 2-16,-5 5 5 0,-3 1-7 0,-4 6-4 16,-10 8 2-16,-1 1-8 0,-7-5-17 15,-8 15-25-15,4-11-32 0,-8 4-37 0,3-8-342 16,6-8 148-16,-5 1 98 15</inkml:trace>
  <inkml:trace contextRef="#ctx0" brushRef="#br0" timeOffset="162147.7728">2588 7357 37 0,'2'32'87'16,"2"-5"-1"-16,-2-2-11 0,2-3-6 15,4-3-7-15,-2 2-3 0,0-3-2 16,2-3-6-16,3 0-3 0,0-2 2 15,1-3 2-15,1-5-5 0,1-2 8 0,0-3 23 16,2-6 0-16,-1-3-5 0,4-5-5 16,-2-3-3-16,-4-4-8 0,-2-2-8 0,-3-3-5 15,-4-4-6-15,-4 2-3 0,0-4-5 16,-4-2 1-16,-8 1-10 0,-2 3-2 16,-4 1-1-16,-4 4-1 0,-1 3-9 15,-3 4-1-15,4 5-5 0,-4 4-2 0,1 3-8 16,3 4-16-16,1 2-13 0,2 2-15 15,0 2-16-15,5 3-18 0,2 3-22 16,4 1-297-16,4 3 138 0,2-4 90 16</inkml:trace>
  <inkml:trace contextRef="#ctx0" brushRef="#br0" timeOffset="162924.6572">5297 6189 65 0,'0'33'95'16,"0"-2"-6"-16,3-3-1 0,1-2-11 15,0-1-4-15,3-2-11 0,-1 0-4 16,4-3-3-16,0-1-2 0,4-1 4 0,0-3 5 16,1-5 6-16,2-4-1 0,2-5 0 15,1-5 1-15,0-3-4 0,2-7-4 0,1-6 2 16,1-5-7-16,-4-4-13 16,2-7 7-16,-10 4-9 0,-6-5 1 0,-1-1-8 15,-5 5-6-15,-7-4-4 0,-3 3-1 16,-7 3-4-16,-4 2 0 0,-7 2-4 0,-3 7-6 15,-3 4 0-15,-4 4 1 0,-1 5-21 16,5 4-13-16,1 5-26 0,1 1-35 16,-2 8-42-16,4 3-347 0,5 5 162 15,-3 3 106-15</inkml:trace>
  <inkml:trace contextRef="#ctx0" brushRef="#br0" timeOffset="163724.0194">2929 8412 12 0,'0'0'113'0,"-2"-4"-14"0,2 4-17 16,0 0-3-16,0 0-12 0,0 0 2 15,-6 16-2-15,4-5 7 0,0 5-15 0,2 5 6 16,2 4-4-16,2 0-1 0,2 2-11 16,2 4 1-16,5 1-5 0,2 0-3 15,4 0 2-15,5-1-4 0,3-2 0 16,0-8-5-16,5-2-7 0,-1-7 0 0,4-5-1 16,-3-3-4-16,0-6 4 0,5-2-4 15,-3-7-2-15,-2-6-1 0,-2-4-7 16,-5-4 2-16,-3-1-5 0,-4-4-1 0,-5-2-3 15,-5-2 2-15,-5-2-5 0,-6 3 1 16,-3-1-3-16,-9 0 4 0,-11 2-10 0,-3 3 5 16,-9 8 0-16,-2 4-6 0,-3 7 0 15,-1 5 4-15,-3 2-4 0,3 6-1 16,2 0-12-16,3 1-20 0,3 6-19 0,9-1-22 16,6 1-17-16,4 3-22 0,9 0-248 15,4 3 124-15,4-5 83 0</inkml:trace>
  <inkml:trace contextRef="#ctx0" brushRef="#br0" timeOffset="164052.6219">5727 7197 134 0,'-2'-8'176'0,"2"4"-20"0,0 4-17 16,0 0-17-16,0 0-13 0,0 0-9 16,0 0-8-16,8 28-9 0,-4-10-6 15,6 5-5-15,-2 4-6 0,0 9-2 0,5 5-8 16,0 5-5-16,-1 3-4 0,1 0-5 15,-1 2-3-15,0-3-5 0,-2 1-7 16,2 1-12-16,-3-4-20 0,0-1-19 0,-1-5-27 16,-2-2-41-16,1-1-38 0,-3-9-346 15,-2 1 162-15,-2-7 106 0</inkml:trace>
  <inkml:trace contextRef="#ctx0" brushRef="#br0" timeOffset="164553.0729">3307 10012 52 0,'-2'-5'132'0,"2"1"-11"0,0 4-9 16,4-6-4-16,-4 6 10 0,0 0-1 0,20 10-2 16,-10 1-10-16,5 10-6 0,2 6-6 15,6 7-7-15,-1 4-6 0,-1 6-8 0,11 11-5 16,-7-8-9-16,-4-2-3 0,3-3-3 15,-1-1-8-15,0 0-16 0,-2-1-20 16,3-2-18-16,-1-2-23 0,0-4-31 16,-2-3-14-16,1-4-24 0,0-4-32 15,-2-7-309-15,1-2 151 0,3-5 99 0</inkml:trace>
  <inkml:trace contextRef="#ctx0" brushRef="#br0" timeOffset="164977.8">6339 8978 15 0,'-2'15'120'0,"2"2"-6"0,2 4-7 15,4 4-10-15,0 1-6 0,4 8-8 16,-2-4-13-16,4 2-3 0,-1-2 0 0,4-1-12 16,0-3 4-16,1-2-13 0,0-5-4 15,2-1-5-15,-1-8 4 0,2-4-13 0,0-2 2 16,-1-4 3-16,2-4-3 0,0-5 3 15,-4-4-4-15,1-4 4 0,-4-3-3 0,-2-4 0 16,-3 0-7-16,-6-4 2 16,-2-1-3-16,-4 0-1 0,-6 1-4 0,-6-3 0 15,-3 6-4-15,-3 3-1 0,-6 3-3 16,0 4 3-16,-3 3-5 0,1 5-14 0,0 2-18 16,1 5-29-16,-3 5-29 0,-4 2-37 15,0 5-314-15,-1 5 147 0,-5 3 98 0</inkml:trace>
  <inkml:trace contextRef="#ctx0" brushRef="#br0" timeOffset="165471.572">4546 11409 23 0,'7'-4'94'0,"-7"4"-2"16,8 0 4-16,-8 0-7 0,10 9-1 15,-1 1 3-15,1 3-12 0,1 7 0 0,2 2 0 16,1 5-3-16,2 0-6 0,2 2-7 16,-1-1-4-16,5 0-4 0,-2 1-2 0,6 2-7 15,-2-8-2-15,1 1-9 0,3-5 2 16,1-1-2-16,1-5-5 0,-3-5-2 16,0-2 1-16,-1-6-5 0,-3 0-1 15,5-6-6-15,-4-2-1 0,-4-5 1 0,-3-3-5 16,-2-4 0-16,-4-2-1 0,-5-3-2 15,-4-1-5-15,-6-3 3 0,-7-2-2 0,-5 2-2 16,-4 2 1-16,-6 5 0 0,-3 1 6 16,-3 6 0-16,-4 8-1 0,-4 1 2 15,-2 4-1-15,-1 6-6 0,2 1-8 16,1 1-8-16,1 2-21 0,5 1-11 0,8-2-30 16,4 4-18-16,0 0-23 0,7-2-334 15,5 1 153-15,0-3 101 0</inkml:trace>
  <inkml:trace contextRef="#ctx0" brushRef="#br0" timeOffset="166554.6788">4893 11424 60 0,'0'-10'113'16,"-2"3"-12"-16,2 1 0 0,0 1-6 0,0-1 0 15,0 0-6-15,-2 0-7 0,2 6-7 16,0-7-13-16,-2 4-4 0,2 3-8 16,0 0 2-16,0 0 8 0,6 16 5 0,-2 1 1 15,3 4-4-15,2 4-3 0,1 6-5 16,4-1-3-16,2 2-4 0,0 6-3 0,3-1-4 15,1 1 0-15,-2-4-5 0,4 1-6 16,-6-1-3-16,2-6 1 0,-4 0-5 16,1-3-10-16,-4-2-3 0,0-5 0 15,-3-2 0-15,0-2 4 0,-2-1-3 0,-1-3-5 16,-5-4-3-16,-3-4-4 0,3-2-9 16,0 0 7-16,-28-17-9 0,4 1-1 0,-3-3 1 15,-7-11-12-15,-15-15-4 0,1-2-3 16,-4-4 4-16,1 3 3 0,-1 4 5 15,1 6 18-15,13 7 14 16,6 6 7-16,7 6 2 0,5 4-2 0,2 4-9 0,5 1-1 16,2 7-3-16,7 3 7 15,4 0 6-15,4 15 4 0,5-2 1 0,6 8-2 0,3 4 1 16,8 6-3-16,4 1-2 0,-1 2 1 16,3-2 1-16,12 10-7 0,-5-6-1 15,-10-6 1-15,3-2-2 0,-9-7-1 16,0 0 1-16,-5-6-3 0,-2 0 7 0,-1-2-3 15,-2-1 3-15,-5-4-1 0,-1-4-3 16,-5-7 1-16,-2 3-4 0,-4-14-1 0,-5 2-9 16,-2-5 1-16,-4-10-13 0,-5-7-10 15,-2-5 2-15,1 1-2 0,-2 0 4 16,2 0 9-16,3 8 7 0,4 7-3 16,2 1 0-16,0 3-3 0,2 2-1 0,4 4 1 15,-1 5 1-15,7 3 7 0,0 5 1 16,0 0 3-16,15 4-1 0,0 5 1 0,2 4 5 15,4 4-3-15,4 0-4 0,5 1-10 16,7 5-16-16,-2-2-22 0,5 0-22 16,2 0-21-16,1-5-22 0,1-2-30 15,-3-7-339-15,1-1 164 0,-6-6 108 16</inkml:trace>
  <inkml:trace contextRef="#ctx0" brushRef="#br0" timeOffset="166838.9509">6553 10414 119 0,'2'-6'192'16,"0"1"-9"-16,2 1-15 0,-4 4-11 0,0 0 4 15,0 0 5-15,17 13-10 0,-6-1-15 16,3 5-2-16,1 4-8 0,5 4-9 0,-4 3-11 15,8 6-12-15,-1-1-9 0,2 2-9 16,-2-1-6-16,1 0-9 0,-1 0-7 16,-4-4-7-16,0-4-19 0,-2 2-12 15,0-3-19-15,-5-6-18 0,0 0-22 16,-2 0-25-16,3-4-33 0,-5-1-33 0,0-3-42 16,-5-2-513-16,-1 0 232 0,-4-8 154 15</inkml:trace>
  <inkml:trace contextRef="#ctx0" brushRef="#br0" timeOffset="168003.7833">615 7818 72 0,'0'0'81'0,"0"0"-1"16,0 0-10-16,0 0 2 0,-8 11 10 0,6 1 2 16,0 3-6-16,2 8 4 0,2 4-8 15,0 1-1-15,4 6 1 0,3 2-10 0,2-2-9 16,1 2 2-16,8 1-8 0,-2-2-3 16,8-3 0-16,1-3-3 0,1-8-1 15,1-2-2-15,3-6-5 0,0-1 3 16,0-8-10-16,-3-1 3 0,3-7-1 0,0-5-2 15,-1-7 4-15,-3-3-5 0,0-5 0 16,-8-3 0-16,0-2-5 0,-8-3-3 16,-3-2 1-16,-5 3-3 0,-6-1-6 0,-4-2-4 15,-9-1 1-15,-5 4-3 0,-6 5-2 16,-11 4-1-16,-3 4-2 0,0 9 0 16,-3 5-1-16,-1 2-4 0,2 5-14 0,-1 3-17 15,5 4-5-15,2 4-29 0,9 0-14 16,3 7-23-16,8 4-19 0,9 0-314 15,7 1 150-15,2 3 98 0</inkml:trace>
  <inkml:trace contextRef="#ctx0" brushRef="#br0" timeOffset="168443.116">1293 8951 22 0,'-10'6'106'0,"2"2"-2"0,0 5-5 16,4 4-7-16,2 4-5 0,2 1-8 0,2 8 1 15,4 3-4-15,2 3-9 16,6 1-7-16,-2-3-2 0,5 7-12 0,2-5 1 16,4-2-5-16,-1-7-6 0,1-2 5 0,5-4-2 15,-3-6-9-15,0-4 3 0,1-5 3 16,-1-6 0-16,1-4 9 0,-1-3-7 16,-2-7 2-16,1-7-4 0,-5-4-5 15,-5-2-1-15,-2 0-5 0,-6-9-2 0,-6 4-8 16,-4-4 3-16,-8 0 0 0,-4-5-8 15,-8 4 0-15,-1 5-4 0,-5 5-1 0,0 8-8 16,-1 4 2-16,-5 7-2 0,4 4-6 16,-2 8-11-16,-1 4-19 0,1 3-16 15,4 6-25-15,3 4-15 0,5 4-24 16,5 6-304-16,4 4 144 0,3 2 95 0</inkml:trace>
  <inkml:trace contextRef="#ctx0" brushRef="#br0" timeOffset="168879.7091">1812 10294 16 0,'-5'10'116'0,"1"5"-3"16,-1 3-2-16,5 2-1 0,0 5-11 15,5 4-7-15,4 5-6 0,-1 2-7 0,9 7-5 16,-1-5-6-16,6-1-7 0,1 1-2 16,2-3-10-16,3-6-2 0,1 1-1 15,1-11-3-15,0-2 3 0,-1-4-13 0,-1-7 0 16,2-2-2-16,-7-4-3 0,5-8-3 15,-6 1-5-15,0-6 1 0,-3-5-3 16,-2-1-2-16,-6-5-4 0,-3-1-3 0,-4-2 5 16,-4-4-8-16,-4-1 1 15,-6-1 0-15,-5 4 0 0,-5 1 0 0,-2 6 0 16,-6 1-3-16,0 5-5 0,1 7 4 16,-3 3-3-16,0 4-2 0,5 2-9 0,-3 4-16 15,4 1-15-15,2 3-20 0,1 4-21 16,4 1-19-16,2 4-26 0,7 0-269 15,4 0 135-15,-1 1 89 0</inkml:trace>
  <inkml:trace contextRef="#ctx0" brushRef="#br0" timeOffset="169409.4092">3016 12236 23 0,'0'0'138'0,"-2"-4"-20"16,2 4-12-16,0 0-7 0,0 0-2 0,0 23-1 16,4-8-6-16,-2 2-1 0,2 2-11 15,4 3-1-15,1 3-8 0,0 3-5 0,1-6-6 16,5 5-9-16,-1 0-2 0,4-5-3 15,0 1-4-15,0-6-2 0,3 0-7 16,-2-3-3-16,2-5-9 0,3-2 1 16,-6-2-4-16,1-5-7 0,1-2 1 0,-2-6-7 15,2-1 2-15,-6-4 1 0,-3-3-4 16,0-3-4-16,-5-2 6 0,-4 0-6 16,-6-4 2-16,-2 0 0 0,-7-3 6 0,-2 2 7 15,-5 1 4-15,0 4 7 0,-6 3-6 16,-1 3 0-16,3 6-2 0,-1 1-2 15,0 3-7-15,2 3-16 0,1 2-23 16,4 3-31-16,-2 5-33 0,3-2-48 0,3 1-318 16,1 3 157-16,0-1 104 0</inkml:trace>
  <inkml:trace contextRef="#ctx0" brushRef="#br0" timeOffset="180082.558">1475 14457 107 0,'-6'-8'159'0,"-1"2"-4"15,3 2-13-15,-1 1-14 0,1 0-17 16,4 3-11-16,0 0-11 0,-8 10-9 15,4 4-5-15,0 3-6 0,1 7-8 16,1 5-5-16,2 3-1 0,0 2-8 16,2 6-6-16,5-3-4 0,-3 0-2 0,2-1-3 15,2-2-4-15,4-3-1 0,0-3 0 0,2-2-4 16,2-5-1-16,-2-7-2 0,5-1 1 16,-1-5-4-16,-2-4-5 0,2-4 1 15,0-4-5-15,-1-4-2 0,0-3 0 16,2-2-9-16,-1-3-4 0,-4 0-6 15,-1-4 2-15,0 1 0 0,-3 3 3 0,1 3 1 16,-3-1-3-16,0 0-2 0,1 4-8 0,-2 3 1 16,1-1 5-16,0 6 1 0,3 2-1 15,4 4-1-15,2 2 8 0,-1-1-1 16,8 5 0-16,-1-4 5 0,0 1-3 16,3-1 4-16,-1-2 6 0,1-4-6 0,-3 0 3 15,2-7 7-15,0 0 4 0,-1-4 1 16,-1-4-3-16,-2-4 4 0,-4-4-2 0,-1-2 2 15,-6 2-3-15,-4-5-5 16,-4 0 0-16,-2 0 1 0,-8 0-3 0,0-2 1 16,-8 3-6-16,0 4-5 0,-1-1-7 15,-1 5-8-15,2 2-22 0,3 4-13 16,2 6-23-16,1-1-22 0,4 5-21 0,1 3-314 16,5 0 148-16,0 0 98 0</inkml:trace>
  <inkml:trace contextRef="#ctx0" brushRef="#br0" timeOffset="180385.7484">2465 14453 138 0,'2'13'164'0,"-2"-2"-13"0,2 7-15 16,0-3-15-16,1 2-10 0,1 0-15 15,5 1-5-15,-3 0-4 0,6-2-5 0,2-3 1 16,-2-4-7-16,3 2-2 0,2-6-11 15,0-3 0-15,1-2-4 0,0-2-5 0,-2-3 1 16,-1-6-6-16,-2 1-5 0,2-5-4 16,-5-3-4-16,-4 2-4 0,0-2-2 15,-6 2-3-15,-6-2-3 0,0 2-8 0,-8 1-4 16,-1 1 0-16,-6 5-2 0,-2 2-2 16,-5 1-1-16,0 5-6 0,5 1-3 15,-3 0-15-15,6 2-12 0,-2 3-23 0,6 2-23 16,-1 1-30-16,6 3-25 0,2-1-25 15,5 1-351-15,2 0 172 0,4-3 114 16</inkml:trace>
  <inkml:trace contextRef="#ctx0" brushRef="#br0" timeOffset="180560.2935">2990 14362 113 0,'4'-3'146'0,"2"0"-24"0,2-1-12 16,0 0-10-16,2-1-13 0,1-1-6 0,2 2-18 16,2-2-20-16,-3 2-26 0,0 0-32 15,2 3-34-15,-2-1-230 0,-2 2 95 0,-1 0 63 16</inkml:trace>
  <inkml:trace contextRef="#ctx0" brushRef="#br0" timeOffset="180707.462">3117 14707 136 0,'0'0'194'0,"17"-3"-20"16,-4-2-18-16,4-3-18 0,6-3-12 15,0 1-24-15,7-6-39 0,2-2-29 16,3-3-57-16,4-4-68 0,-1 0-253 16,0-1 117-16,-2-3 78 0</inkml:trace>
  <inkml:trace contextRef="#ctx0" brushRef="#br0" timeOffset="181086.3889">3792 14131 167 0,'-8'0'172'15,"2"-2"-18"-15,6 2-15 0,-7-4-12 16,7 4-11-16,13-7-9 0,-1 1-13 15,8-2-8-15,1-1-8 0,11-4-11 0,-2 1-4 16,4-1-7-16,-3 3-9 0,3-1 0 16,-2-1-4-16,-5 3-7 0,-1-1 0 15,-1 1-6-15,-4 3-12 0,-4 0-10 0,0 0-17 16,-2-1-36-16,-5 1-40 0,-1 0-38 16,-5 0-363-16,3 0 165 0,-5-1 109 15</inkml:trace>
  <inkml:trace contextRef="#ctx0" brushRef="#br0" timeOffset="181492.1351">4654 13564 98 0,'-12'13'160'0,"4"-1"-8"0,0 2-9 16,4 7-9-16,-4 2-7 0,4 2-11 16,2 1-9-16,2 3-9 0,2 0-6 0,4-1-11 15,0 2-8-15,0-4-10 0,8 2-4 16,-2-5-3-16,3-2-5 0,0-4-6 16,4-2-1-16,1-3 0 0,2-7-4 15,-1-1-2-15,3-8-4 0,1-1-4 0,0-5 1 16,1-5-2-16,-3-4-3 0,-2-2-4 15,-2-4-1-15,-4 0-1 0,-4-2-2 0,-5-1 2 16,-4 1-4-16,-4-1-5 0,-4 3-3 16,-5-2 1-16,-6 3-2 0,0 2-1 15,-6 3 2-15,0 2-2 0,-1 6-1 16,-3 2-1-16,-3 1 0 0,2 3-6 0,2 2-11 16,2 3-13-16,-2 4-20 0,7 0-25 15,1 4-18-15,2 1-26 0,4 1-29 0,4-1-417 16,1 1 190-16,5-3 126 0</inkml:trace>
  <inkml:trace contextRef="#ctx0" brushRef="#br0" timeOffset="181742.5276">5143 13627 33 0,'8'3'110'16,"1"0"-8"-16,2-2 4 0,-3 1-6 16,3-2 1-16,-3 0 2 0,-8 0-13 0,17 0 1 15,-10-2-6-15,1 1-4 0,-4-4-9 16,-4 5-7-16,4-9-8 0,-6 1-9 0,2 0-7 16,-6 1-8-16,0 1-20 0,-1-1-21 15,-2 1-22-15,3 0-28 0,0 0-31 16,-3 0-301-16,5 2 132 0,-2 1 88 0</inkml:trace>
  <inkml:trace contextRef="#ctx0" brushRef="#br0" timeOffset="182195.9851">5871 13274 117 0,'7'-23'123'16,"-3"0"-5"-16,0 3-7 0,-4 1-10 16,0-1-12-16,0 4-7 0,-4 2-3 0,0 0-1 15,-3 1-7-15,0 1-10 0,-1 3-2 16,-2 3-5-16,-5 3 20 0,0 4-9 16,-2 3-9-16,-2 2-4 0,0 5-5 0,3 4-4 15,-2 0-5-15,3 4-1 0,5 3 0 16,-1-1-10-16,7 2-2 0,0-1 3 15,4-1-3-15,6 4-5 0,3 0-1 16,1-3 0-16,7 5-3 0,5-4-1 0,-2 2 0 16,6 0-4-16,-1-4 6 0,1 0-8 15,1 0-1-15,-4 0-12 0,1-2 8 16,-5-4-3-16,-1-1-2 0,-2 4-4 0,-4-2 3 16,-3-1 0-16,-5 3-7 0,-4-4 8 15,-4 1 2-15,-5 0 3 0,-5 3 1 0,-4-3 5 16,-2-3 11-16,-6-3 2 0,3-3-13 15,1-3 20-15,0-4 8 0,4-3-4 16,4-6-2-16,5-5-4 0,5-2-3 0,8-8-2 16,7-7-3-16,14-7-16 0,16-12-28 15,14-4-37-15,20-6-46 0,1-3-85 16,-11 16-404-16,-5 0 203 0,-7 0 133 0</inkml:trace>
  <inkml:trace contextRef="#ctx0" brushRef="#br0" timeOffset="185658.1626">1475 9104 105 0,'-13'-10'108'0,"0"3"0"0,5 1-8 16,-3-1-3-16,3 1-4 0,0 0-5 0,1 0-8 15,-2 0 2-15,-1-1-9 0,2-1-6 16,0 2-2-16,-2 1-2 0,0-1 1 0,4 1-11 15,-3-1 0-15,1 0 3 0,-1 2-8 16,3 0-10-16,2 0-4 0,-3 3-4 16,7 1-6-16,0 0 1 0,0 0-1 0,0 0-4 15,7 22 2-15,3-3-2 0,5 2 3 16,2 10-4-16,5 4 0 0,2 2-2 16,13 17 2-16,-5-11-6 0,4 7-2 0,-5-8 0 15,-3-6-2-15,-3-1-1 0,0-5 2 16,-6-5-3-16,1-3 1 0,-6-5-3 15,2 1 3-15,-8-5 13 0,2-4 10 16,-2-1 9-16,-3-2-5 0,-1-6-3 0,-4 0-5 16,0 0-3-16,-11-30-4 0,1 6-4 15,-4-7 2-15,-6-6-6 0,1-7-1 0,-2 2-2 16,0-1-5-16,-3-2-19 0,4 4 0 16,-2 0 4-16,5 5-1 15,3 7 1-15,-2 2-1 0,4 5-1 0,4 3-3 16,-1 2 1-16,0 4 2 0,5 1 1 0,0 5-1 15,2 1 5-15,2 6-4 0,0 0 7 16,0 0 1-16,16 23 0 0,-4-8-1 0,0 2-2 16,5 8 4-16,0 0 0 0,2 1 4 15,0-1 0-15,-2 2 0 0,2 0-3 16,-4-6 1-16,-1-3-3 0,-3 0 3 16,2-4 0-16,-4 0 7 0,-1-3-4 0,-4-2 4 15,-2-6-1-15,-2-3-5 0,0 0-2 16,-17-13 1-16,0 0-2 0,0-5-3 15,-5-4 0-15,-8-9-7 0,0 1 2 0,-2-3-1 16,-11-13-7-16,2 2 5 0,5 9 5 16,6 6-1-16,4 6 3 0,1 4 0 15,5 4 3-15,4-2-5 0,1 5-2 0,4 5-1 16,3 2 5-16,2 5-1 0,6 0 0 16,0 14 3-16,2-1-3 0,4 6 3 15,3 2 2-15,6 8 0 0,-1 0 0 16,2 2 3-16,4 11-9 0,4-1-11 0,9 12-25 15,1 1-14-15,0-2-12 0,3-4-19 16,1 2-19-16,-7-10-15 0,-1-6-284 16,0-1 139-16,-1-3 91 0</inkml:trace>
  <inkml:trace contextRef="#ctx0" brushRef="#br0" timeOffset="186896.9833">2162 10232 83 0,'-12'-12'117'0,"4"-1"3"16,1 7-5-16,1 0-2 0,0 1-4 0,4 2-4 16,-3 0-8-16,5 3-17 0,-7-2-5 15,7 2-10-15,0 0-2 0,-2 13 1 0,7 3-1 16,-1 6-3-16,3 3 0 0,5 7-6 15,-1 4-3-15,5 9-2 0,2 0-3 16,9 14-5-16,1 0 1 0,-5-9-7 16,-2-8-4-16,1 0-1 0,0-3-3 0,0 0-3 15,-1-5-4-15,-5-6 1 0,2-3-3 16,-6-4-2-16,-1 0 2 0,0-3 0 16,-3-5 0-16,1 0 3 0,-5-6-5 15,-2-1-1-15,-2-6-6 0,0 0-3 0,0 0-3 16,-19-23-6-16,6 7-3 0,-4-9-7 15,-3-4-3-15,-4-7-1 0,-4 0 4 16,1-3 1-16,1 1 0 0,-1 2-1 0,-1 4 4 16,7 6 9-16,2 1 5 0,5 5-8 15,-2 3 3-15,4 2-2 0,1 2-4 16,3 6 2-16,4 2 2 0,-1 5 2 0,5 0-5 16,0 0 5-16,9 25 2 0,-1-10 1 15,5 7-1-15,4 2 0 0,0 3 0 0,4 1-2 16,2 6 4-16,0-2-1 0,-3-2-1 15,0 1 2-15,2-6-2 0,-3 2 5 16,-4-6-5-16,-2-2 2 0,-1-1 1 16,-2-5 3-16,0-2 0 0,-4-4-5 0,-4-1 1 15,-2-6-6-15,0 0 0 0,0 0 2 16,-24-24-2-16,8 7-2 0,-6-10-3 16,-7-3-3-16,-13-17 1 0,-3-5-4 15,-1 0 3-15,1 3-1 0,1 3 6 0,8 7 1 16,8 9 5-16,5 8 2 0,1 1 1 15,6 3-9-15,-1 3 5 0,4 0-5 0,2 5-6 16,3 5 7-16,4 2-6 0,4 3 5 16,0 0 8-16,14 27-2 0,1-8 2 15,2 6 1-15,8 5-7 0,5 6 8 0,11 11-1 16,-1 0 3-16,-6-9-3 0,-3-1 2 16,-1-4-2-16,0 0 3 0,-3-2-1 15,-3-7 0-15,-2 1-3 0,-2-4-1 0,-6-6 4 16,1 0-1-16,-4-4 5 0,-3 2-2 15,-1-8-2-15,-5 0 0 0,-2-5-2 16,0 0-3-16,0 0 1 0,-23-24-4 0,8 6 1 16,-6-4-5-16,-3-5-3 0,-3-3 2 15,-5-4 1-15,0-3-3 0,2 4 1 16,3-3-1-16,-1 8 5 0,8 1-1 0,2 9-1 16,2 0-1-16,3 3 2 0,0 2-5 15,4 3 1-15,3 2 0 0,4 7 4 16,2 1-1-16,0 0 4 0,0 0 0 15,21 25 0-15,-6-8 2 0,2 0 0 0,5 6-3 16,0 2 7-16,2-1 0 0,3 5-2 16,1-1 2-16,-5-1 0 0,-2-2 0 0,0-4-1 15,-3-2-1-15,-2-2 0 0,0-2 2 16,-6-1 0-16,-2-5-2 0,-4-1 1 16,-2-4-3-16,-2-4-2 0,0 0-3 0,-20-16 0 15,2-1-4-15,-2-4 1 0,-10-10 1 16,-9-13 0-16,-3-9-6 0,2 0 3 15,-3 0 2-15,4 1-2 0,9 10 3 16,4 12 3-16,8 3 0 0,0 5 0 0,4 3-5 16,1 3 1-16,3 3-7 0,3 6 13 15,2 2-1-15,5 5 1 0,0 0 5 0,12 23 1 16,-2-4 0-16,5 0 1 16,4 10 0-16,6 4 2 0,5 0-3 0,-3 4-1 15,15 11-13-15,-1-3-24 0,-7-7-32 16,-6-6-28-16,1 1-40 0,-8-6-349 0,0-4 165 15,-1-6 108-15</inkml:trace>
  <inkml:trace contextRef="#ctx0" brushRef="#br0" timeOffset="190060.148">2121 15984 100 0,'-3'-7'157'0,"-1"3"-13"15,4 4-11-15,-5-4-10 0,1 1-20 16,4 3-6-16,0 0-12 0,0 0-3 15,0 0-4-15,-2 18-7 0,4-2-6 16,0 2 2-16,3 6-9 0,1 1-5 16,1 1-4-16,1-1-3 0,3 5-6 0,-1-5-4 15,1 6-4-15,2-11-2 0,-1 2-3 0,1-6 0 16,-2 2-7-16,3-3 1 0,-3-4-2 16,2-1 1-16,0-4-5 0,-3-6-3 15,2 0 3-15,2-6-2 0,-2-2 0 16,1-2-2-16,-3-2 2 0,1 0-5 15,0-1-2-15,-3 3 1 0,0-1-5 0,0 2-1 16,2 2-5-16,-4 0-1 0,2 1 0 16,2 3 3-16,1 0 2 0,2 2-4 15,4 1 0-15,0-4 4 0,4 4 1 16,-2-2 0-16,2 0-2 0,0-4-4 0,3 0 5 16,-1-1 8-16,-2-1 3 0,-2-5 3 0,-4 0 1 15,0-3-1-15,-3-3 1 0,-6 1 0 16,0-4-2-16,-4 2-3 0,-4-4-6 15,-6-2-8-15,0 1-4 0,-2 2-7 16,-3 2-4-16,-2 0-4 0,2 5-19 0,1 1-12 16,2 0-29-16,0 7-31 0,2-4-29 15,4 1-362-15,0 7 171 0,4-2 114 0</inkml:trace>
  <inkml:trace contextRef="#ctx0" brushRef="#br0" timeOffset="190260.1213">2944 15676 87 0,'6'8'153'0,"-2"-1"-8"15,5 7-19-15,2-1-11 0,-1 6-10 16,2 2-9-16,2 0-9 0,0 5-12 0,3 0-4 16,2-1-19-16,0 6-12 0,1-4-23 0,0 2-19 15,2-3-32-15,-1-1-30 0,-2 2-30 16,-2 0-238-16,-1 2 113 0,-2-1 74 15</inkml:trace>
  <inkml:trace contextRef="#ctx0" brushRef="#br0" timeOffset="190771.5398">2878 17070 140 0,'-4'0'193'0,"4"0"-15"0,-11-3-14 0,11 3-16 15,0 0-10-15,-10 12-10 0,5-5-11 16,3 8-11-16,2 4-8 0,2 2-12 0,3 4-7 16,1-1-10-16,7 9-3 0,0 0-8 0,3 1-6 15,2-6-2-15,0 1-4 0,1-3-5 16,3-3-4-16,-4 2-5 0,4-4-1 15,-5-7-5-15,0 0 0 0,2 0-9 16,-5-6 0-16,2-2-4 0,-4-6-5 0,3-5-4 16,-4 4-4-16,-1-10-4 0,1 0-6 15,-3-3-1-15,3 6 1 0,-3-4-1 16,1-1 2-16,-3 3-1 0,0 1 1 0,0 1-3 16,1 2 4-16,0 3-3 0,3-1 5 15,3 4 3-15,-1 0-1 0,6 4 2 16,0-3-3-16,0 1 2 0,0 2 5 0,1-4-4 15,3 2-1-15,-4 2 6 0,4-8 6 16,-1 2-1-16,-2-2 0 0,0-3 3 16,0-3 6-16,0-1-7 0,-2-3 3 0,-4-1 3 15,-3-6-3-15,1 2 0 0,-5-4-1 16,-4-2-2-16,-2 3 0 0,-2-5-4 16,-4 0-9-16,-5 5 1 0,1-3-2 0,-3 4-6 15,0 4-1-15,-1 0-8 0,-1 1-16 16,2 7-7-16,0-2-21 0,3 4-9 15,-1 6-32-15,5-3-21 0,1 2-28 16,5 2-376-16,0 0 180 0,0 0 119 0</inkml:trace>
  <inkml:trace contextRef="#ctx0" brushRef="#br0" timeOffset="191004.14">3741 16906 8 0,'16'-13'159'0,"-2"6"-19"15,-1-5-16-15,2 5-9 0,-2 1-11 16,-1 1-1-16,1 3-3 0,0 4-4 16,1 1 2-16,-1 8-3 0,4 5-6 15,-2 4-6-15,-1 7 4 0,2 2-3 16,-4-1 0-16,1 1-3 0,-2-5-3 0,-1-2-8 16,3-1-4-16,1-6-1 0,6-4-4 0,-1-3-4 15,4-14-4-15,13-3-23 0,7-10-34 16,20-18-58-16,-4-8-93 0,-5-3-495 15,-4 0 221-15,-7 1 146 0</inkml:trace>
  <inkml:trace contextRef="#ctx0" brushRef="#br0" timeOffset="195975.381">3858 15558 41 0,'-12'0'102'0,"5"-4"-11"0,7 4-8 0,-11-2-9 16,11 2-6-16,0 0-4 0,-10-2-1 0,10 2-9 15,0 0-4-15,-6 0-5 0,6 0-9 16,0 0 1-16,-6-3-8 0,6 3 0 16,0 0 3-16,0 0-5 0,0 0-1 15,0 0-4-15,0 0 0 0,6-10-3 0,-6 10 3 16,10-8-8-16,-4 2 5 0,-2 1-2 15,6 3 0-15,-2-6 0 0,0-1-10 0,1 5 2 16,-1-5 9-16,0 5-12 0,1-4-6 16,-2 2 0-16,1-1-8 0,0 1 0 15,-2 0-7-15,1 0-8 0,0 3-1 16,-3-1-9-16,0 2-8 0,0-3-8 0,0 3-9 16,-4 2-6-16,9-6-8 0,-9 6-189 15,6-5 89-15,-6 5 59 0</inkml:trace>
  <inkml:trace contextRef="#ctx0" brushRef="#br0" timeOffset="196206.3889">3888 15784 50 0,'0'0'86'0,"6"3"-13"0,-6-3-2 15,0 0-6-15,17-14-6 0,-7 6-7 16,4 1-4-16,-2-1-3 0,5-7-8 16,2 2-11-16,0-1-13 0,5 1-14 0,-4-1-23 15,10-1-25-15,-5 3-139 0,-1-1 64 16,-3 3 42-16</inkml:trace>
  <inkml:trace contextRef="#ctx0" brushRef="#br0" timeOffset="217161.8603">4593 14797 75 0,'35'-14'83'0,"1"-4"-6"16,1-1-1-16,7-2-5 0,17-13-4 16,7-3-4-16,5-6-4 0,12-9-4 15,2-6-3-15,-4 3-3 0,0-5-5 0,1 1-9 16,-1 2-2-16,-15 11-4 0,-1 2-2 16,0 1 0-16,-6 4-8 0,-5 0 0 15,-11 10-2-15,-9 8-1 0,-8 2-5 0,-3 1 1 16,-4 5-6-16,-2 1 0 0,-4 5 3 15,-2-4-22-15,-7 5-8 0,0 1-12 16,-6 1-13-16,0 4-15 0,0 0-13 0,-20 9-195 16,2 3 92-16,-3 3 60 0</inkml:trace>
  <inkml:trace contextRef="#ctx0" brushRef="#br0" timeOffset="217501.181">5024 14765 51 0,'54'-24'55'0,"-1"1"-7"16,10-8-4-16,-1-1-6 0,3-1-2 0,-4 1-3 16,-1 1-1-16,-10 5-5 0,-9 3 3 15,-1 0-4-15,-2 6 8 0,-7-4-5 16,1 8 3-16,-6-5 6 0,-5 5 7 0,-2 1-6 15,0 2-1-15,-5-1-3 0,2 3 1 16,-4-3-5-16,-1 4 5 0,-1 0-1 16,-1-1-2-16,0 2-5 0,-1 0 1 15,-2 1-4-15,0-1 1 0,0 2-8 0,-1 1 2 16,0-1-3-16,1 0-4 0,-2 0-2 16,-4 4 2-16,6-6-7 0,-2 5-8 15,-4 1-6-15,5-5-13 0,-5 5-11 0,0 0-18 16,4-3-23-16,-4 3-234 0,0 0 105 15,0 0 68-15</inkml:trace>
  <inkml:trace contextRef="#ctx0" brushRef="#br0" timeOffset="224116.1852">4913 15110 36 0,'-5'-6'110'16,"5"6"-9"-16,-6-2-19 0,6 2-2 0,0 0-5 16,0 0-3-16,-9 16-6 0,7-3-2 15,2 0-7-15,0 1-6 0,0 3-1 0,4 1-5 16,0 1-4-16,1-1-3 0,4 1-2 15,1 0 5-15,0-4-5 0,6 4-7 16,-4-11 8-16,3 2 6 0,2-4-8 16,0-5 0-16,1-1 2 0,2-4-9 0,1-3 3 15,-2-7 2-15,0 1-4 0,-2-5-3 16,0-1 0-16,-3-3 0 0,-2 1-1 16,-4-2-5-16,-2-1-6 0,-4-1-2 0,-2 2 1 15,-4-2 3-15,-4 1-8 0,-3 0 2 16,-4 4-5-16,-1 1-1 0,-4 3 4 15,-1 1-8-15,-5 6 3 0,2-1-2 0,-2 4-3 16,0 4-1-16,3 2 0 0,1 2 4 16,4 0-7-16,-1 4-8 0,2-1-6 15,4 5-12-15,3 0-14 0,-1 1-11 0,4 1-7 16,5-2-17-16,2 5-15 0,2-5-10 16,0 5-271-16,8-5 129 0,-2 4 84 15</inkml:trace>
  <inkml:trace contextRef="#ctx0" brushRef="#br0" timeOffset="224349.5613">5418 14952 14 0,'6'-4'109'0,"-6"4"-1"0,0 0 5 15,7-2-7-15,-7 2-7 0,2-5-3 16,-2-1-14-16,0 2-7 0,2-5-2 0,-4-1-3 16,0 0-4-16,-1-1-9 0,-1 3-7 15,2-3-5-15,-4 1-7 0,2 2-10 0,-2 0-9 16,1 0-19-16,-1 0-31 16,0 2-11-16,1 0-25 0,-1 3-29 0,1-1-249 15,-1 2 118-15,6 2 77 0</inkml:trace>
  <inkml:trace contextRef="#ctx0" brushRef="#br0" timeOffset="224738.074">5615 14512 14 0,'19'-11'63'0,"-5"3"-7"15,4 2-3-15,-4 5-7 0,-1 1-6 16,0 0-4-16,0 1-3 0,-3 5-4 16,3 2-1-16,-2 1-3 0,-3 1 1 0,0 3 0 15,-4 2-2-15,1 1 2 0,-3 0 4 16,0 0-1-16,1 3-6 0,-3-1-2 16,0 1 0-16,0-5-3 0,2 3-3 15,0-1 2-15,2-1-2 0,2-2 8 0,1 1-11 16,3-3 4-16,3-1-2 0,0-3 0 15,3 3-6-15,2-3 6 0,2 0-1 0,-1 2 5 16,1-3-10-16,-2 2 2 0,0 0 7 16,-2 1-3-16,-3-1 4 0,2 3 9 15,-4-1-3-15,-5 4 5 0,0-4-2 16,-4 6-3-16,-4 0-8 0,-2 3 4 16,-6 0-4-16,-1 4-11 0,-2 0-10 0,-2 4-19 15,1-1-13-15,-4-1-33 0,2 2-259 16,-3-1 112-16,0 3 74 0</inkml:trace>
  <inkml:trace contextRef="#ctx0" brushRef="#br0" timeOffset="225119.7682">5272 16785 27 0,'0'0'146'0,"0"0"1"16,0 0-1-16,0 0-6 0,-10 3-7 15,10-3-5-15,0 0-7 0,0 0-8 16,0 0-15-16,0 0-9 0,0 0-7 0,0 0-6 16,0 0-7-16,-6-7-11 0,6 7-3 15,0 0-9-15,4-13-3 0,0 7-3 0,2 0-9 16,0-2 0-16,1 1-4 0,-1-1-7 16,5 2-15-16,-3-4-14 0,-1 5-34 15,1-3-31-15,-2 3-36 0,0-1-42 16,-2 5-353-16,-2-5 172 0,-2 6 113 0</inkml:trace>
  <inkml:trace contextRef="#ctx0" brushRef="#br0" timeOffset="225287.2344">5270 17037 39 0,'19'-7'112'0,"-8"0"-12"0,1-1-4 0,1-3-14 15,1 1 0-15,2-3-22 0,0-4-7 16,4 1-15-16,-5 1-30 0,1-6-36 16,0 2-191-16,-4 0 75 0,-2-1 49 0</inkml:trace>
  <inkml:trace contextRef="#ctx0" brushRef="#br0" timeOffset="225676.6139">5806 16101 15 0,'-3'7'158'0,"6"7"-7"16,-3-1-18-16,4 0-4 0,2 5-6 15,2 0-9-15,3 3-13 0,2-2-8 16,3 3-8-16,2-7-7 0,1 4-6 0,2-6-8 15,0 0-5-15,3-3-5 0,1 1-9 16,0-3 1-16,-2-8-4 0,1 0-7 16,1-6 0-16,1 1-4 0,-6-5-1 0,0-3-7 15,-2-2-2-15,-4-3 0 0,-4 1 0 16,-6-8-6-16,-4 3-7 0,-2 1 1 16,-4-6-2-16,-7 2-1 0,-4 2-3 0,-4 2 3 15,-2 2-2-15,-2 5 0 0,-1 0 0 16,-2 5 0-16,1 2-1 0,1 1-1 15,2 6-6-15,2 0 3 0,-1 3 0 16,4 0-8-16,0 4-19 0,3-1-13 0,4 5-28 16,0 0-24-16,5 4-29 0,3-5-384 15,1 1 172-15,3 2 114 0</inkml:trace>
  <inkml:trace contextRef="#ctx0" brushRef="#br0" timeOffset="225856.5395">6413 15990 64 0,'2'-6'110'0,"-2"6"-13"0,2-5-11 16,-2 5-16-16,5-6-25 0,-3 2-25 0,-2 4-28 15,2-6-157-15,0-1 56 0,0 1 37 16</inkml:trace>
  <inkml:trace contextRef="#ctx0" brushRef="#br0" timeOffset="226140.112">6658 15554 30 0,'9'-10'114'0,"0"3"-7"0,-1 1-11 16,0 1-6-16,3 2-16 0,0 2-7 0,-3 1-7 15,3 1 0-15,1 7-13 0,-1 2 0 16,-2 1-7-16,1 0 1 0,-2 3-10 16,1 0 3-16,0 0-2 0,-1-1 0 15,0 0-1-15,1-3 2 0,-1-2 3 0,5-2 1 16,0-5 1-16,1-2-4 0,10-5-6 16,1-3-4-16,5-4 5 0,2-6-3 15,6-3-5-15,-3 4-7 0,3-3-12 0,-8 3-12 16,0 5-9-16,-7-1-21 15,-1 3-29-15,-8 2-46 0,-5 1-260 0,-5 2 127 16,-2 3 85-16</inkml:trace>
  <inkml:trace contextRef="#ctx0" brushRef="#br0" timeOffset="228260.5746">1776 7672 11 0,'4'7'45'0,"0"0"-5"16,0 0 3-16,0-1 3 0,0-2 2 15,0 0 9-15,1-2 3 0,-5-2 0 16,15-9-2-16,-2-5-8 0,3-9-1 0,6-5-7 15,5-8-3-15,13-20-1 0,2-2-4 16,3-5-1-16,-3-1-2 0,3 0-5 0,-5 3-2 16,2 2 0-16,-6 6-5 0,1 1 2 15,-7 14-2-15,-8 7-8 0,-3 9-2 16,-4 1-4-16,0 4-20 0,-3 1-16 0,0 3-19 16,0 4-16-16,-4 1-200 15,3 2 91-15,-2 4 59 0</inkml:trace>
  <inkml:trace contextRef="#ctx0" brushRef="#br0" timeOffset="229113.4218">3883 13175 16 0,'0'0'69'0,"20"3"-9"0,-12 2 0 0,0-2-3 16,4 1-5-16,-2 2-6 0,0-2 0 15,3 1 2-15,0 1 1 0,0-2 1 16,-1 0 2-16,2-2-1 0,2-2 3 16,3-5-5-16,4 0 13 0,2-6-20 0,7-6-4 15,4-7-1-15,3-2-5 0,9-14 1 16,3-4 3-16,-5-2 1 0,1-5-5 15,-3 2-15-15,-1 1 6 0,-11 8-1 16,-5 8 0-16,-6 5 1 0,-2-1-1 0,-4 10-13 16,0-1 6-16,-5 1 1 0,0 5-4 0,2 0-3 15,-4 2 2-15,0-1 1 0,-1 3-7 16,-1 2 5-16,-2-1-3 0,3 2-12 16,-3 1-6-16,0-1-9 0,1 0-16 15,-1 1-15-15,-2 2-17 0,-2 3-30 0,4-5-261 16,-4 5 122-16,0 0 81 0</inkml:trace>
  <inkml:trace contextRef="#ctx0" brushRef="#br0" timeOffset="443081.2689">15295 5960 6 0,'-7'4'24'0,"7"-4"0"0,0 0 1 0,0 0 2 16,-6 2-4-16,6-2 4 0,0 0-6 15,0 0 3-15,-7 1-3 0,7-1-3 16,0 0 1-16,0 0-1 0,0 0 3 0,0 0-4 15,0 0 1-15,0 0 1 0,0 0-3 16,0 0-2-16,-6 3 2 0,6-3-6 16,0 0 4-16,0 0-4 0,0 0-2 0,0 0 1 15,0 0-4-15,0 0-6 0,0 0-9 16,0 0-14-16,0 0-119 0,0 0 49 16,0 0 32-16</inkml:trace>
  <inkml:trace contextRef="#ctx0" brushRef="#br0" timeOffset="444100.5647">17432 6216 44 0,'47'1'98'16,"6"1"-9"-16,6-2-2 0,30-3-4 0,8-2-7 0,7 0 0 15,6-1-2-15,26-5-11 0,3 3-1 16,1-1 9-16,0 1-15 0,-28 4-1 16,-2-3-3-16,-2 3-2 0,-3 0-7 0,-4 1 1 15,-6-1 0-15,-6 2-9 0,-15 0 0 16,-13 0-2-16,-2 0-4 0,-11 0-4 15,-1 2 2-15,-5-2-8 0,-5 0 0 16,-3 2 2-16,-4 0 1 0,-6-2-11 0,0 2-5 16,-5 0-6-16,-2 0-14 0,-2 0-15 0,-5 0-29 15,-6-1-23-15,-4 1-21 16,0 0-295-16,-34 0 135 0,1 1 89 0</inkml:trace>
  <inkml:trace contextRef="#ctx0" brushRef="#br0" timeOffset="444423.917">17371 6456 6 0,'17'5'71'0,"10"1"-2"0,14 0-4 15,16-2-10-15,11-2-5 0,29-2 0 16,8-2-6-16,4-4 3 0,30 1-1 15,3-2 2-15,2-2-4 0,3 0-2 16,-6 2-4-16,-3-2 4 0,-26 6-5 0,-2-3-4 16,-5 1 5-16,-2 0 3 0,-6 2-6 0,-6-2-4 15,-17 4 12-15,-13-4-6 0,-2 4-4 16,-10-1 7-16,-2 2-7 0,-5-3 3 16,-2 2-4-16,-4 0-3 0,-6 1 0 15,0-3-5-15,-7 3 3 0,-2-2-4 0,-2 4 3 16,0-4-6-16,-6 1-3 15,-1-1 0-15,1 2-3 0,0 0-15 0,-5 0-13 16,3 0-11-16,-3-3-27 0,-2 2-22 0,1-1-15 16,-7 2-25-16,7-4-241 0,-7 4 121 15,0-7 79-15</inkml:trace>
  <inkml:trace contextRef="#ctx0" brushRef="#br0" timeOffset="461114.7526">18510 5986 37 0,'-6'-5'70'0,"1"2"-3"16,3-2 6-16,-3 2-8 0,1-1-7 16,4 4-7-16,0 0-6 0,-12 6 10 15,8 6-5-15,0 4 7 0,0 12-7 16,-3 7-1-16,2 7 1 0,1 13-5 0,0 27-5 16,0 2-3-16,0 1 0 0,6 4-1 15,0-4-1-15,2-1-2 0,0-2-8 16,5-5-3-16,-5-13-1 0,3-11-3 0,-3-1 2 15,2 0-5-15,0-9 6 0,-2-3-8 16,0-2-2-16,3-2 1 0,-2-6 2 0,-1 0 2 16,0-6-1-16,-2 1-8 0,2-6-3 15,-2-2 4-15,0-2-5 0,0 2-8 16,-2-5-16-16,0-3-14 0,0-3-10 16,-2-5-4-16,2-1-11 0,0 0-3 0,0 0-10 15,-25-11 0-15,12 2-3 0,1-3 3 16,-3-3 2-16,0 0-147 0</inkml:trace>
  <inkml:trace contextRef="#ctx0" brushRef="#br0" timeOffset="461464.3275">18375 7281 470 0,'-24'-27'-41'0,"3"4"16"0,2 2 14 16,0 3 11-16,3 2 14 0,0 1 9 16,4-1 12-16,-2 5 8 0,4 1-3 15,-1 1-5-15,3 0-7 0,2 3 0 0,0 2-2 16,-2 4 2-16,8 0 4 0,-6 10-2 16,6-3 4-16,2 4 5 0,0 5-13 0,3 1 0 15,2 2-3-15,-1 0 4 0,2 3-6 16,1 2-3-16,1-2 0 0,1 1 2 15,0 0-1-15,-1 0-5 0,0 0-4 16,4-2 2-16,-4-2-8 0,2-3 6 16,1 2-12-16,2-5-10 0,-2-2-7 0,3-7-12 15,2-1-3-15,-2-6-8 0,4 0-4 16,3-9 2-16,3-5-4 0,-2-4 1 0,6-7 2 16,0-1 10-16,-1-3 2 0,-3 3 4 15,-5 3 17-15,-2 2 14 0,-4 5 11 16,-1 5 11-16,-2-3 4 0,-2 7 1 0,-2 0-4 15,-1 5 11-15,-1 3 5 0,-6 2 3 16,0 0-2-16,2 15 1 0,-4-4-3 16,-2 4-4-16,-1 1-6 0,1 3 6 0,0-1-9 15,-2 4-2-15,2 2-6 0,-2-1-3 16,4 2-18-16,0 0-22 0,2 2-26 16,2-1-35-16,2 2-253 0,4-2 115 15,-2-2 76-15</inkml:trace>
  <inkml:trace contextRef="#ctx0" brushRef="#br0" timeOffset="462714.1093">17757 8195 72 0,'-3'-28'112'16,"6"-1"-10"-16,3-3-9 0,4 0-10 15,3-6-6-15,4-5-3 0,-2-1-15 0,-1-1-3 16,-1 1-1-16,-4 3-13 0,-3 7-2 15,-6 4-4-15,-4 2-3 0,-2 3-10 16,-8 5 7-16,-2 7 1 0,-7 4-10 0,-7 6 5 16,-2 7 0-16,-8 9-4 0,-5 4-1 15,5 5 4-15,5 3-8 0,3 4 1 16,12-3 5-16,8 5-4 0,7-1-5 16,8 1 2-16,7 5-3 0,12 4 0 0,12 10-1 15,7 0 1-15,7-2-6 0,0-4 4 0,1 2-3 16,-5-7-2-16,-6-1 4 0,-9-7-1 15,-3 2-4-15,-9-5 2 0,-2 1 3 16,-7-4-1-16,-3 2 5 0,-5-7 0 16,-5 4 4-16,-1 1 7 0,-3-7 1 0,-1-1 2 15,-1-5 1-15,1-3-3 0,2-5-2 16,-2-4-2-16,10 0-5 0,-6-11 2 16,6-3-4-16,4-5-5 0,5-5-3 0,4-7-1 15,6-5-4-15,4-4-3 0,0 1 1 16,3 3 3-16,1 2-7 0,-1 3 4 15,-3 6-1-15,-2 5-4 0,-2 5 0 16,0 1 0-16,-4 7 2 0,2 3-1 16,-2 4 3-16,1 4-1 0,0 3 2 0,-2 3-3 15,3 5 3-15,-2 0 0 0,0 3 0 16,-3-2 3-16,4 3 0 0,-2-1-3 0,-1-3 0 16,2 2-2-16,-4-6 3 0,1 1 1 15,-2 0 0-15,2-5 1 0,-2-1 2 16,-2-4-1-16,3-2-7 0,0-2 7 0,-1-4-2 15,-1-1-3-15,1-5 2 16,-2 0-6-16,4 0 0 0,-6 0-1 0,2-1-2 16,-2 4 1-16,0-1-2 0,-1 2-1 0,2 3 2 15,-1-1-2-15,-2 1 3 0,4 4-1 0,3 1-3 16,-1 0 5-16,3 1 4 0,0 2-2 16,3-1 2-16,4-2-2 0,-1 0 3 15,4-2-1-15,2-2 2 0,1-7 0 16,6-2-5-16,-3-3 0 0,1-5-2 0,2-6-9 15,-3-4 8-15,-1-3-7 0,-2 1 4 16,-6 6 1-16,-3 0-1 0,-2 2 1 16,-2 2 10-16,-1 4 3 0,-2 4 8 0,-2 3-11 15,-2 6 2-15,-2 5 5 0,-4 1 4 16,6 17 10-16,-1 4 4 0,-1 8 0 16,0 11 4-16,3 8 4 0,-1 10-5 15,2 19 3-15,3 5-5 0,-1 1 0 0,2 3-2 16,0-2-1-16,-2-1-3 0,1-5 0 15,-2-17-2-15,-3-11 2 0,-2-11 2 0,0 0 19 16,0-10 16-16,-1-5 15 0,-3-8-10 16,-5-7-5-16,1-7-9 0,4-2-5 15,-17-19-6-15,6-2-9 0,-1-11-12 16,-2-12-11-16,2-8-18 0,-2-22-9 0,7-4-6 16,5 10 2-16,4 6-2 0,9-14 7 15,-1 17-1-15,4 11 0 0,-2 5 3 0,0 9 2 16,4 0-1-16,-2 9 0 0,-1 6 2 15,-1-1 3-15,2 9-2 0,-4 1 7 16,0 6-3-16,-4 3 6 0,2 2 4 16,-2 5-3-16,-6 4 2 0,0 1-3 0,-4 2-1 15,-3 1-9-15,-4 5-16 0,1-3-21 16,-5 2-22-16,2 0-18 0,1-4-27 16,1 1-22-16,3-5-372 0,-1 1 174 0,5-7 115 15</inkml:trace>
  <inkml:trace contextRef="#ctx0" brushRef="#br0" timeOffset="463007.9579">19420 8287 125 0,'21'-27'122'0,"-2"-2"-8"15,-2 2-12-15,-4 1-6 0,1-3-10 16,-3-1 0-16,-2-1-4 0,-1 0-1 0,-2 3-1 15,-1 3-7-15,-3 3 6 0,-2 1-1 16,0 2-5-16,-2 4-8 0,-3 3-10 16,1 3-3-16,-2 5-9 0,0 2-2 0,6 2 2 15,-14 9-10-15,10-1-3 0,-2 5-2 16,4 3-2-16,2-1-3 0,0 4-3 16,2 0-3-16,2 0-10 0,0 4-12 0,5-3-22 15,0 0-13-15,-1 0-25 0,0-3-16 16,1-3-20-16,1-3-10 0,1 1-13 15,0-6-287-15,-1-3 140 0,3 0 92 0</inkml:trace>
  <inkml:trace contextRef="#ctx0" brushRef="#br0" timeOffset="463259.9586">19672 8132 337 0,'8'-7'-6'15,"-2"0"17"-15,1-2 14 0,-2 1 2 0,1 3-3 16,-2 0 0-16,2-1 3 0,2 2 2 16,1-2 4-16,2 5 1 0,-1-1 2 15,3-1-1-15,-3 3 1 0,4 5-2 0,0-3 1 16,-2 4 3-16,2 3 2 0,-4-1 10 15,1 0 0-15,-3 3 3 0,-4-3 5 16,0 4-3-16,-2-3 19 0,1 1 7 16,-3-3 1-16,-3-1 4 0,-1 0-3 0,0-2 1 15,4-4-4-15,-8 0-5 0,8 0-8 16,-9-10-9-16,9 3-7 0,0-5-5 16,4-3-9-16,1 0-17 0,7-6-19 0,1 0-17 15,6-4-21-15,3 0-24 0,0 2-33 16,8-5-15-16,2 3-26 0,-5 4-16 15,1 0-328-15,1 1 163 16,1 1 107-16</inkml:trace>
  <inkml:trace contextRef="#ctx0" brushRef="#br0" timeOffset="463800.016">20393 7719 23 0,'9'-2'79'16,"-9"2"3"-16,9 5-2 0,-9-5 3 15,6 10-5-15,-4-2 0 0,2 1-8 16,0 3 3-16,0-1-3 0,1 5-5 0,-1-3-9 15,1 2-1-15,1 0 4 0,-2-2-5 16,0 0-16-16,0 2 1 0,1-6-9 16,-1 1 3-16,-2-2 2 0,2-1 8 0,-2-2-3 15,0-1-6-15,-2-4 1 0,0 0-3 16,0 0-7-16,11-11-2 0,-9 1-4 16,5 1 0-16,-3-2-5 0,2-2-3 15,0 1 3-15,-2-1-12 0,3 2 5 0,0 0 3 16,1 1-4-16,-4 1-3 0,2 3 0 15,1 0-2-15,-1 3 5 0,0 3-6 0,-6 0 5 16,18 5-6-16,-10-1 6 0,2 2-3 16,-2 2 0-16,6-1-10 0,-4 1 1 15,1 2 13-15,4-3 5 0,0-1-5 0,-1 0 2 16,2-3 1-16,0 0-3 0,3-2-1 16,0-2 4-16,-2-3-9 0,2-2 7 15,-2-2 1-15,0-3-2 0,0-2-4 16,0-1 0-16,-3 0 1 0,2-1 0 15,-6 0 1-15,-2 4-1 0,-2-3 6 0,2 3 6 16,-8 1-3-16,2 3-4 0,-2 1 5 16,0 0-5-16,0 0-4 0,0 6 0 0,4-3-1 15,-4 3 2-15,0 0-2 0,0 0-1 16,16 9 0-16,-5-4 0 0,0 2-7 16,4 0 1-16,-1 3 9 0,6 0-1 15,-2 1 3-15,-1 0-3 0,-2 3-2 0,-2-5 0 16,-1 4 4-16,0-1-3 0,-6 1 3 15,0-1-10-15,-4 1 8 0,-4-1 1 0,-2 2-3 16,-7 0-16-16,2-3-19 0,-3 2-24 16,-3-5-33-16,-2 0-37 0,0-2-359 15,1-5 165-15,-6 2 109 0</inkml:trace>
  <inkml:trace contextRef="#ctx0" brushRef="#br0" timeOffset="464176.0481">21454 7709 36 0,'13'-21'97'0,"-7"5"-8"0,0-2-12 16,-1 0 1-16,-5 6 1 0,0-1-1 0,-2 3 1 15,-1 1-9-15,-3 2 3 0,2 1-5 16,-2 3-2-16,-1 1-4 0,7 2-8 15,0 0-4-15,0 0-2 0,-7 11-4 0,7-11-7 16,16 12-5-16,-2-8 1 0,7 1-22 16,9-3-42-16,2-6-63 0,4-3-293 15,-1-5 132-15,-3-5 87 0</inkml:trace>
  <inkml:trace contextRef="#ctx0" brushRef="#br0" timeOffset="464913.8086">19462 5759 120 0,'0'0'116'0,"-6"-6"-7"16,6 6-10-16,0 0-14 0,-6-2-9 16,6 2-7-16,0 0 3 0,-3 15-1 15,3-3-2-15,0 5 0 0,3 4 2 16,-1 4-2-16,4 3 1 0,0 6-3 0,0 2-5 15,6 9 0-15,2-1-4 0,1 1-29 16,4 0-3-16,13 15 5 0,1-4-4 0,3-4-1 16,7 0-4-16,1-6 2 0,7-2-6 15,4-5 3-15,3-4-3 0,3-5-2 16,3-3-5-16,-10-8 5 0,-3-6-2 16,0 0-2-16,-3-3-1 0,-3-5 0 0,-3 1-7 15,-2-3-6-15,-3-2-10 0,-5 1-6 16,-1-4-11-16,-3 1-6 0,-5-2-18 0,-2 0-16 15,-7-3-16-15,2 0-9 0,-8 0-16 16,-2-1-313-16,-1-1 143 0,-8 0 96 16</inkml:trace>
  <inkml:trace contextRef="#ctx0" brushRef="#br0" timeOffset="465112.331">20373 6336 47 0,'4'-6'62'0,"2"2"0"0,2 2 2 16,8 0-7-16,0 2 3 0,6 2-4 15,3 4 1-15,5 2-2 0,4 3 0 16,1 3 1-16,5 2 2 0,-2 8 3 0,-3 1 10 16,-3 1 2-16,-12 2 3 0,0 3 1 15,-10 1-1-15,-6 4-8 0,-8 0-6 16,-6 10-8-16,-8-2-5 0,-12 12-7 16,-3-3-20-16,-3-6-25 0,2-7-18 0,4-7-43 15,-3-3-31-15,1-1-326 0,-2-5 143 16,-2-2 95-16</inkml:trace>
  <inkml:trace contextRef="#ctx0" brushRef="#br0" timeOffset="468700.5436">21255 6347 74 0,'-4'12'108'0,"-2"7"-13"0,0 6-2 16,0 1-4-16,2 5-4 0,0 3-9 15,2 0-8-15,2-2-7 0,2 0 2 0,2 1-12 16,3-2-2-16,2-1 4 0,1-5-9 16,1-6-1-16,3-2-9 0,6-5 7 15,-4-7-8-15,4-1-3 0,0-6-1 16,2-3-2-16,-1-5-6 0,1-2 0 0,-8-3-2 16,0-2-1-16,-2-4-5 0,-6 1 0 15,-6-2-5-15,-4 1 1 0,-5-2-3 16,-6 4 5-16,-8 1-7 0,-2 0-4 0,-7 5 6 15,1 3 0-15,-2 3 3 0,6 3-2 16,0 0-4-16,3 2 0 0,5 0-2 16,0 2-3-16,6 0 4 0,5 2-3 0,8-2 2 15,0 0 4-15,0 0 3 0,0 0-4 16,31-13 0-16,-9 3-2 0,0-1-3 0,8-6 4 16,-2-2-5-16,5-7 1 0,2-4 8 15,-3-2-6-15,8-15 3 0,-4-3 0 16,-9 3-4-16,1-11 2 0,-10 7-2 15,-2 4 0-15,-8-2 4 0,-2 0-3 16,-4 7 1-16,-2 2 6 0,-4 4 4 0,2 3 5 16,0 5 1-16,-4 5-2 0,2 6-4 15,0 7-3-15,-4 7-3 0,8 3 6 0,-10 17-3 16,6 2-1-16,4 7 2 0,-2 6-2 16,6 11 0-16,4 8-4 0,4 3 6 15,6 16 2-15,8 0-1 0,3-2-1 0,3-1 3 16,2-7-5-16,-1-3 1 0,4-8-2 15,-8-10 3-15,-3-9-6 0,-5-5-6 0,1-2 4 16,-8-6-1-16,3 0 2 0,-7-8-2 16,3-1-6-16,-4-6-8 0,-3-4-3 15,0-3 0-15,-2-5-3 0,0-4-10 16,-2-1 6-16,2 0 1 0,-4-2 2 16,2-2-2-16,0 2 3 0,2-4 0 0,0-3 7 15,4 2 5-15,3-3-12 0,2 0 5 16,1-1 0-16,5-3 0 0,-1 2 1 0,0 1 0 15,2 1 0-15,-1 3-2 0,-5 1 4 16,1 3-3-16,-2 1-2 0,-3 6 5 16,-2-1-7-16,-3 6 5 0,2 3 4 15,-5 3 2-15,-2 0 3 0,0 11 3 0,0-3 2 16,-2 1 0-16,2 3-3 0,0-1 1 16,2 2 3-16,4 3-1 0,0-1 0 0,3 0 0 15,3 2 3-15,1-1-1 0,4 1 1 16,-3-2-1-16,4 0 1 0,-4 2-2 15,1-3-1-15,-2-1 1 0,-2-1-3 0,-3-1 2 16,-2 4 3-16,-2-4 3 0,-2 1-2 16,-2 0-4-16,-2-1 1 0,-4 0 5 15,2 0-8-15,0-3-2 0,0 2 13 0,0-3-6 16,2-1-4-16,-3-2-2 0,5-4 4 16,0 0-6-16,0 0 3 0,0 0-1 15,27-8 0-15,-11-1 0 0,0-1 4 0,4-3 1 16,-1-2-3-16,-1-3 3 0,6-1 3 15,-3-3-2-15,0-1 7 0,-2 0 1 16,1 0 5-16,-6 2 4 0,-2 2 3 0,-2 0-2 16,-2 4 4-16,-2-1 2 0,-2 3-2 15,-2 1-1-15,-2 3-2 0,-2 2-4 16,0 3-3-16,2 4-6 0,0 0 3 16,0 0-4-16,-18 13 1 0,12-3 0 0,4-1-3 15,2 3 1-15,0 1-3 0,0 0-1 16,5 0 2-16,0 4-1 0,3-4-5 0,0-2-15 15,1 2-15-15,3-1-22 0,1-3-21 16,2-2-19-16,-1-1-21 0,2-2-336 16,-2-2 153-16,1-2 101 0</inkml:trace>
  <inkml:trace contextRef="#ctx0" brushRef="#br0" timeOffset="468957.5405">22804 6166 28 0,'0'-6'106'0,"0"1"-14"15,3 1-1-15,-3 4-10 0,6-6-14 16,0 4-3-16,3 2-15 0,-9 0-1 0,19 2-2 16,-7 2-2-16,-1 0-8 0,2 2-3 15,1 1-1-15,-1 0-5 0,-2 1-4 16,0 0-2-16,-1 1 0 0,-2-1 2 16,-2 2 0-16,0-3 12 0,-4 1 3 0,0 0-1 15,-4-3 8-15,2-5 3 0,-6 9 2 16,2-8-2-16,4-1 0 0,0 0-5 0,0 0-6 15,-16-10-1-15,14 2-9 0,0 0-4 16,4-3-10-16,2-2-11 0,2-2-14 16,0 2-12-16,6-3-18 0,0 1-16 15,0-2-11-15,1 2-13 0,0-1-14 0,2 3-3 16,-1 0-243-16,4-1 117 0,-2 4 76 16</inkml:trace>
  <inkml:trace contextRef="#ctx0" brushRef="#br0" timeOffset="469321.5673">23174 5972 396 0,'10'-6'-13'0,"-4"3"7"16,-2-1 8-16,0 2 6 0,2-1 15 15,-6 3-2-15,0 0 4 0,19 5 6 16,-10-1 2-16,0 0-3 0,3 2 5 0,0 0-6 16,0 4-4-16,0-2 3 0,1 1-2 15,-3 2-5-15,3 0 0 0,-2-3-4 0,-1 3 1 16,0-2-4-16,2 1-2 0,-6-5 2 16,2 1 1-16,-2-1 0 0,1 1 2 15,-1-2 0-15,1-4-5 0,-3 2 2 16,-4-2 0-16,13-8-7 0,-7 3-1 15,0-3-1-15,0 1 1 0,4-3 5 0,-2 1-7 16,0-3-3-16,2-1-2 0,4 1 6 16,-2-3 3-16,3-1-6 0,2 1-3 0,0-2 4 15,-1 0-2-15,8-2-2 0,-3 0 1 16,0 0 0-16,-4 0 0 0,3 1 6 16,-4 2-3-16,-1-4 4 0,0 5 9 15,-2 0 4-15,-3-1 6 0,-4 5 5 0,3 0 5 16,-7 3-1-16,1 1-5 0,-1 1 2 15,-2 2 2-15,0 4-12 0,0 0-3 16,0 0-3-16,0 0-10 0,0 15-10 0,2-7-7 16,2 1-15-16,0 1-13 0,4 0-16 15,3-2-23-15,2 3-19 0,4-3-243 16,6 1 115-16,2-4 77 0</inkml:trace>
  <inkml:trace contextRef="#ctx0" brushRef="#br0" timeOffset="469660.7211">24392 5757 7 0,'-22'-3'97'0,"10"6"-5"0,-3 0-5 16,-4 1-4-16,2 2-5 0,1 2-14 0,-4 0-7 15,1 4 0-15,4 0-7 0,1 1-10 16,1 0-1-16,5-1-5 0,-1 0 0 16,4-1-9-16,1-4-2 0,4 3-1 0,0-6 2 15,0-4 8-15,0 0 13 0,22-10 1 16,-12-3 8-16,1-6 3 0,4-8 2 15,-2-7 1-15,-1-12-2 0,8-22-2 16,-4-3-3-16,-3-1-3 0,-3 11 9 0,-1 12 9 16,-5 8 9-16,3 3 0 0,-3 8-4 15,-2 5-10-15,2 4-11 0,-2 10-2 0,0 3-7 16,0 8 0-16,-2 0-3 0,8 27-4 16,0 0-3-16,-2 5-2 0,2 6-8 15,-2 1-17-15,2 2-26 0,4 5-28 16,-4-8-38-16,-2-2-41 0,-4-8-54 15,-4 1-430-15,-6-6 208 0,-7-4 137 16</inkml:trace>
  <inkml:trace contextRef="#ctx0" brushRef="#br0" timeOffset="470873.683">20385 4865 79 0,'-29'33'90'0,"3"1"2"16,4 4-5-16,-4 21-1 0,-2 8-2 15,3 4-3-15,1 6-3 0,3 2 0 16,6 1-2-16,2-2-10 0,7 0-4 0,6-14-9 15,4-6-2-15,11 14-3 0,9-3-6 16,3-7 5-16,9-4-7 0,6-5-3 16,5-7-2-16,3-9-2 0,2-12 0 15,13-2-2-15,-1-15-6 0,-5-6 1 0,4-8 5 16,22-6-3-16,2-9-5 0,-5-7-6 16,1-7 5-16,6-14-7 0,-4-6 2 15,-9-8 2-15,-9-6-2 0,-10-9 0 0,-8-7-1 16,-17 7 0-16,-6-4-5 0,-8-1 6 15,-10 0 0-15,-5 2 2 0,-10 1-2 16,-11 7-1-16,-12 2-1 0,-13 10 1 0,-9 6-12 16,-29-1 9-16,3 21-1 0,-4 8-7 15,-7 11 4-15,-5 9-4 0,-3 7 2 16,-5 7 0-16,1 6-10 0,6 6-8 0,8 5-13 16,9 1-24-16,12 1-37 0,17 1-20 15,13-1-28-15,9 1-370 0,9-2 171 16,8 0 113-16</inkml:trace>
  <inkml:trace contextRef="#ctx0" brushRef="#br0" timeOffset="471783.7619">17052 5981 44 0,'0'0'104'0,"0"0"7"0,0 0-16 16,31-15 1-16,-5 8-9 0,6-3 13 15,4-1-21-15,8-5-6 0,3 3-8 0,-1 0 0 16,3-1-11-16,-5 1 3 0,3 0-14 16,-11 1-6-16,-1 3-3 0,-1-1-5 15,-8 5-6-15,-1-4 2 0,-1 4-12 16,-8 2-1-16,2-3-13 0,-6 4-12 0,-4-1-25 15,-4 3-13-15,-4 0-16 0,0 0-11 16,0 0-14-16,-24 18-217 0,2-6 106 16,-10 2 69-16</inkml:trace>
  <inkml:trace contextRef="#ctx0" brushRef="#br0" timeOffset="471956.3786">17189 6035 327 0,'-44'21'-2'0,"10"-2"12"0,4-6 7 16,9-4 8-16,1-1-5 0,10 0 10 0,2-3 14 15,4-1 8-15,4-4-2 0,0 0 4 16,32 0 2-16,-6-5 7 0,13-3-7 15,7-4-1-15,7-1-10 0,19-4 0 0,1-3-5 16,-2 1-4-16,-1 0 0 0,-11 2-7 16,-8 4-16-16,-7 1-11 0,-3 4-24 15,-7-2-35-15,-4 3-44 0,-6 1-213 16,-2-2 106-16,-5 2 71 0</inkml:trace>
  <inkml:trace contextRef="#ctx0" brushRef="#br0" timeOffset="479732.65">17725 11351 69 0,'10'0'65'16,"0"0"-8"-16,6 6-3 0,-2 5-4 15,8-1-2-15,-4 8 2 0,6 6-2 0,-3 1-3 16,5 9 5-16,-4 5-2 0,0 1-1 16,-5 3-6-16,-1 5 1 0,-2-1-4 15,-4 3 6-15,-4-2-3 0,-4-6-1 0,0-5 10 16,-4-2-11-16,0-4 19 0,-4-1 0 16,0-3 0-16,-6-3 0 0,0-3-1 15,-2-4-2-15,-1-5-4 0,-2-4-4 16,2-8 1-16,0-5-5 0,2-6-9 0,3-8 0 15,0-6-4-15,5-4-10 0,3-4 5 16,6-11-6-16,9-6-4 0,5-20 0 16,8 0-5-16,6 5 1 0,7 1-2 0,2 8-2 15,-1 4 2-15,7 6-1 0,-7 12-6 16,-4 11 0-16,-4 9-2 0,2 3-3 16,-5 11 10-16,3 12 0 0,0 18 9 15,7 24-1-15,-8 18 2 0,1 29 0 0,-9 10 0 16,-4 5 1-16,-7 7-1 0,-2 3-5 15,-4-2 5-15,-4-19 1 0,-2-4-2 16,-2-2-1-16,0-2 1 0,-2-4-1 0,-3-5 1 16,2-6-3-16,1-17 0 0,-2-12-3 15,4-9 0-15,-2-4-1 0,4-8-9 16,-2-2-12-16,0-2-10 0,0-8-10 16,2-1-11-16,-2 0-26 0,2-7-20 0,2-4-32 15,0-7-26-15,-2-1-371 0,0 0 176 16,8-30 116-16</inkml:trace>
  <inkml:trace contextRef="#ctx0" brushRef="#br0" timeOffset="480026.9555">19629 11872 28 0,'-4'-6'92'0,"4"6"-3"16,0 0-11-16,0 0-9 0,11-8-4 0,2 7-5 15,1-3-10-15,3 0-3 0,5 0-4 0,-2 0-7 16,2 0-17-16,1 0-8 0,1 1-10 15,-4-1-15-15,0 2-14 0,1 0-16 16,-5 0-161-16,2 2 70 0,-6 0 45 16</inkml:trace>
  <inkml:trace contextRef="#ctx0" brushRef="#br0" timeOffset="480202.4865">19670 12272 64 0,'14'-2'93'0,"6"2"-14"16,5-4-12-16,5 0-2 0,2-1-10 0,4-1-14 15,3-2-12-15,-1 1-23 0,1 1-21 16,-1-2-23-16,-4-2-114 0,2 1 52 16,-5 2 34-16</inkml:trace>
  <inkml:trace contextRef="#ctx0" brushRef="#br0" timeOffset="485648.4388">20821 11672 26 0,'0'0'120'0,"-2"-6"-8"0,2 6-2 0,-2-6-5 15,2 6-13-15,0 0-8 0,0 0-11 16,0 0-1-16,0 0-3 0,-15 18 2 15,11-2-8-15,-1 5-2 0,-1 4-3 0,2 4-2 16,0 5-3-16,0 4-4 0,1-1-4 16,-1 3 0-16,6 0-3 0,0-2-1 15,3-2-5-15,-1 2-5 0,4-4-3 16,1 1 1-16,2-3-2 0,1-4-4 0,3-3 3 16,2-4-3-16,0-4 0 0,0-1 0 15,4-5-1-15,3-2 1 0,-6-7-1 16,3-2-2-16,1-3 2 0,-2-5-1 0,0-5-5 15,-1-5 3-15,-2-7 0 16,-2 0-6-16,-7-8-3 0,-2-3 1 0,-4-1-3 16,-2-1 1-16,-6-2-8 0,-2 2 5 15,-5-2-3-15,0 3-6 0,-8 1 6 0,3 8-1 16,-6 1-2-16,-2 6 0 0,-1 2 0 16,3 6-1-16,2 1-6 0,0 5 0 15,3 1-4-15,-2 5-9 0,2-1-3 0,2 4-10 16,2 2-11-16,0 0-7 0,3 2-20 15,1 5-18-15,4-3-14 0,1 4-22 16,4 1-344-16,0-1 159 0,2-1 106 16</inkml:trace>
  <inkml:trace contextRef="#ctx0" brushRef="#br0" timeOffset="485968.6101">21516 11854 78 0,'4'6'89'0,"0"0"-3"0,-2-2-13 16,0 1-8-16,2-1-5 0,-2 0-2 15,-2-4-7-15,6 6 2 0,-1-4 0 16,-5-2 11-16,7 2-5 0,-7-2 2 0,0 0 2 15,12-6-19-15,-8 0 11 0,0 3-5 16,-1-5-1-16,-1 2-5 0,-2-1-8 16,-2-1 0-16,-1 2-5 0,1-1-4 0,-2-1-9 15,-2 2-12-15,0 0-17 0,2 2-9 16,-4 1-21-16,8 3-22 0,-8-6-28 16,4 2-8-16,2 1-236 0,2 3 114 0,0 0 75 15</inkml:trace>
  <inkml:trace contextRef="#ctx0" brushRef="#br0" timeOffset="486226.4559">21811 11426 12 0,'0'0'96'0,"0"0"16"0,7 0-1 0,-7 0 3 16,7 19 2-16,-1-4-7 0,-2 10-1 15,0-1-10-15,0 7 0 0,0 7-7 0,1 2-8 16,0 4-4-16,-1 6-5 0,-2 2-11 16,2-1-5-16,0 0-7 0,-4-8-3 15,4 1-2-15,-2 0-13 0,0-4-11 0,1 2-12 16,1-3-8-16,-2-4-22 0,0-4-29 16,0 0-24-16,0-7-26 0,0-1-22 15,-2-4-312-15,0 0 147 0,-4-4 97 16</inkml:trace>
  <inkml:trace contextRef="#ctx0" brushRef="#br0" timeOffset="486536.7227">20922 12878 157 0,'-4'4'161'0,"8"-1"-7"16,-4-3-8-16,26 0-12 0,-3-2-13 15,9-3-5-15,17-5-12 0,6-3-11 0,23-10-7 16,5-1-11-16,5-6-6 0,19-4-6 16,-4 0-7-16,-16 3-4 0,-4 1-5 15,-5 2-7-15,-2-2-3 0,-8 5 1 16,-15 5-7-16,-11 5-5 0,-8 2 3 0,-3-1-4 16,-5 4 0-16,-2 3-2 0,-6 1-6 15,-1-2-1-15,-2 3 0 0,-2 1-13 16,-5-2-11-16,-2 5-15 0,-2-1-13 0,-4 2-26 15,0 0-22-15,0 0-16 0,-24 7-20 16,6 1-10-16,-5 1-4 0,-7 3-296 16,-4 1 146-16,-5 4 97 0</inkml:trace>
  <inkml:trace contextRef="#ctx0" brushRef="#br0" timeOffset="486752.2785">21465 12855 169 0,'-40'27'22'0,"8"-5"15"15,4-1 8-15,7-5 10 0,5-1 0 0,2-5 10 16,4 2 14-16,4 0 12 0,6-5 2 15,2-1 2-15,8-1 0 0,4-7-5 0,12-2-8 16,6-2-5-16,11-4-3 0,7-4 1 16,25-6-8-16,-6-4-5 0,3 0-3 15,-2-2-3-15,-4-1-4 0,-3 0-8 16,-13 6-2-16,-9 7-4 0,-7 0-4 0,-2 0-3 16,-9 5-1-16,-2-2-11 0,0 3-5 15,-6 0-18-15,0 2-27 0,-3-1-37 16,0-1-34-16,-6 1-34 0,-4-3-377 15,0-1 175-15,-2-3 115 0</inkml:trace>
  <inkml:trace contextRef="#ctx0" brushRef="#br0" timeOffset="509974.0599">24370 11670 108 0,'-4'-4'104'15,"2"-2"4"-15,0 3-18 0,2 3 2 16,-4-8-6-16,2 2-2 0,0 2-19 0,-2 1 10 16,2-3-10-16,0 0-7 0,-1 2 2 15,3 4-4-15,-2-8-5 0,0 5-1 16,2 3-8-16,-4-6-1 0,4 6-8 15,-2-4-7-15,2 4 0 0,0 0-1 0,0 0 9 16,0 0 8-16,2 19 3 0,2-1 8 16,0 8 3-16,3 8 1 0,1 7-1 0,0 8 4 15,1 2-2-15,0 1-4 0,-1 0-1 16,2 4-1-16,8 13-5 0,-6-13-4 16,-1-7-7-16,-1 1-1 0,-1-3-4 15,4-5 1-15,-5-2-2 0,0-1-7 0,1-6 0 16,-2-4-3-16,-1-2 0 0,-2-5-5 15,0-3 1-15,0-2-2 0,0 0 3 16,1-4-3-16,-3 2 2 0,0-6-4 0,2 3 2 16,-4-3-3-16,2 1 0 0,0-3-4 15,0-1-7-15,1-1-16 0,-3-1-17 16,0-4-14-16,0 0-17 0,0 0-20 0,0 0-25 16,0 0-33-16,0 0-36 0,6-15-427 15,-1 8 205-15,-3-3 136 0</inkml:trace>
  <inkml:trace contextRef="#ctx0" brushRef="#br0" timeOffset="512989.7595">24457 12079 67 0,'5'4'115'0,"-1"0"-19"16,-1 2 1-16,3-2-1 0,-2-1-3 15,4 1-8-15,0-2 1 0,1 1-5 0,4 0-7 16,2-3-5-16,4 0-4 0,0-3-8 15,9 0 0-15,-1-3-9 0,7-3 0 16,4 1-8-16,-2-2-4 0,2 1-6 16,-3-2 0-16,0 1-3 0,-1 0-2 0,-4 1-3 15,-6 1-3-15,2 1-5 0,-5 1-1 16,-1-1-1-16,-4 1-6 0,1 2-5 16,-2 1-3-16,-4-2-11 0,-1 2-13 15,2 0-16-15,-2 0-35 0,-4-1-37 0,-2 1-306 16,0-1 142-16,0-3 95 0</inkml:trace>
  <inkml:trace contextRef="#ctx0" brushRef="#br0" timeOffset="513592.7277">25651 11654 10 0,'0'0'127'0,"-6"-3"-7"0,6 3-7 0,-13 2-1 0,13-2-8 16,-14 7 7-16,2 3-12 0,0 1-3 15,2 4-3-15,-3 4 1 0,0 5-10 0,-2 4-5 16,3 4-8-16,1 5-3 0,2-3-8 16,5 4-3-16,0-2-7 0,4 3-3 15,0-4-2-15,6 4-3 0,5-3-7 16,0-2-1-16,6-2-3 0,6 3-1 15,2-7-5-15,3-5 2 0,2-2-4 0,-1-4-3 16,5-3-2-16,2-3-3 0,-7-5 2 16,3-5-2-16,0-1-3 0,0-3 0 15,-7-3-1-15,3-3 1 0,-1-7-5 0,-3-1 3 16,-4-6 2-16,0-6-4 0,-6 0 0 16,-1-8-2-16,-8-5 0 0,-3-2-4 15,-6-7 1-15,-5-5-8 0,-12-16 1 0,-5 7-2 16,-5 5 3-16,-3 2-3 0,-4 9 2 15,-5 1-5-15,3 15 5 0,2 4-2 16,-2 2 0-16,-3 6 2 0,3 2-2 0,3 5 4 16,0 4-7-16,7 5-2 0,3-1-12 15,2 6-11-15,3 0-24 0,1 4-17 16,5 2-26-16,0 4-25 0,6-1-411 16,0 3 182-16,3-1 121 0</inkml:trace>
  <inkml:trace contextRef="#ctx0" brushRef="#br0" timeOffset="514566.5472">26358 11064 14 0,'7'15'150'0,"3"4"-6"0,5 9-2 16,9 8-6-16,-2 3-10 0,13 17-5 0,1 2-4 15,0 3-7-15,-1 4-7 0,5 0-5 16,-8 4-5-16,0 1-9 0,-3 3-8 16,-3 1-9-16,-4-2-5 0,-10 1-3 15,-6-13-7-15,-6-4-1 0,-2-1-4 0,-12 18-12 16,-6-1-31-16,-7-3-10 0,-5 0-8 15,-8-3-13-15,-6-5-11 0,-7-7-17 16,-5 0-14-16,-7-7-10 0,-20 7-13 0,9-16-21 16,-3-6-20-16,-5-2-298 0,-2-8 147 15,-9-7 97-15</inkml:trace>
  <inkml:trace contextRef="#ctx0" brushRef="#br0" timeOffset="514928.7444">23748 11344 133 0,'-21'67'148'16,"9"13"-8"-16,1 12-4 0,9 3-4 16,4 5-6-16,7 20-9 0,10-2-9 0,4 5-7 15,8-9-9-15,14-1-5 0,5-3-6 16,6-5-6-16,3-8-6 0,6-4-9 0,1-7-6 15,5-6-6-15,0-8-10 0,3-8-16 16,-15-16-17-16,3-3-27 0,-1-6-23 16,2-7-34-16,-11-8-28 0,-7-11-34 15,-6-5-328-15,-3-8 159 0,0-6 106 0</inkml:trace>
  <inkml:trace contextRef="#ctx0" brushRef="#br0" timeOffset="516264.9254">27300 11550 98 0,'5'-6'100'0,"-1"1"-7"0,6 0-15 16,0 4 1-16,4 1-6 0,0 4-5 15,3 3-8-15,0 0-5 0,2 7-6 16,-1 2 0-16,0 0-7 0,-1 7-5 0,-4 0-1 16,-3 0-2-16,1 2-2 0,-3-1-12 15,-1 0 8-15,-3-1 5 0,-1-4 3 16,-1-3-6-16,0-1 10 0,-2-1 7 0,2-1 6 16,-2-3-3-16,0-5-3 0,0-1-4 15,0-4-3-15,0 0-6 0,4-15-2 0,0 2-6 16,2-6-4-16,0-9-1 0,4-5-2 15,0-3-1-15,0-3-3 0,-1 1 0 16,1 0-4-16,-1 4-1 0,0 2-1 16,-3 7 6-16,0 2 8 0,-2 4-2 0,-2 0 3 15,2 5-4-15,-4 5 5 0,0 7 0 16,0 2 2-16,0 0-2 0,-14 35 3 16,8-11-3-16,-1 4-3 0,1 7-2 0,-1 2 0 15,5 0-2-15,2 3-4 0,0 0 3 16,2 1-2-16,3-4-5 0,-1 2 2 15,2-3-4-15,1-4-12 0,1-1-12 0,0-5-14 16,4-2-17-16,-2-5-10 0,2-3-24 16,3-3-18-16,0-3-10 0,0-6-11 15,1-2 0-15,2-4-3 0,-4-2 8 16,4-3 11-16,1-7 7 0,-1 2 18 0,-2-5 23 16,0 3 21-16,0-3 25 0,-6 4 28 15,2 3 15-15,-3-2 27 0,-1 2 14 16,-1 3 1-16,1 1-2 0,-1 1-12 0,-1 0 5 15,-2 4 2-15,-4 1 4 0,8 7-4 16,-6-1-5-16,2 3-4 0,0 3-7 16,0 1-8-16,0 5-1 0,2-2-2 15,-2 2-5-15,2 0-8 0,-1 1 0 0,1-3-13 16,-2 3-17-16,1-2-15 0,1-1-27 16,-2-1-29-16,3 0-23 0,-3-3-29 15,-2-2-23-15,2-1-317 0,0-5 158 0,-2 2 105 16</inkml:trace>
  <inkml:trace contextRef="#ctx0" brushRef="#br0" timeOffset="516539.2181">27812 11592 97 0,'0'0'100'16,"-2"9"-11"-16,2-5 0 0,0-4-8 15,2 6-4-15,-2-6-7 0,4 6-3 16,-4-6-6-16,0 0 2 0,5 3-11 15,-5-3-8-15,0 0-10 0,0 0-8 0,-7-21-11 16,1 14-27-16,-2 1-21 0,-5 1-35 16,1-1-222-16,-4 2 98 0,0-2 66 0</inkml:trace>
  <inkml:trace contextRef="#ctx0" brushRef="#br0" timeOffset="523570.4421">21829 12616 9 0,'0'0'14'0,"0"0"-1"0,0 0-2 15,0 0-2-15,0 0-1 0,0 0 0 0,0 0-2 16,0 0 1-16,0 0-2 0,0 0 1 15,0 0-1-15,0 0 0 0,0 0-2 16,0 0 0-16,0 0 1 0,0 0-2 0,0 0 0 16,0 0-1-16,0 0-1 0,0 0-5 15,0 0 3-15,0 0-8 0,0 0 3 16,0 0-26-16,0 0 11 0,4 5 7 0</inkml:trace>
  <inkml:trace contextRef="#ctx0" brushRef="#br0" timeOffset="605252.7359">15985 5932 2 0,'61'-12'23'0,"-6"1"-2"0,-7-1-1 0,3 1-3 16,1 2 0-16,-10-1-1 0,-3 0-2 15,2 1 0-15,-3 0 1 0,-2 1-3 16,-6 0 0-16,-3 1-3 0,-1 1 4 16,-6 0-6-16,0 0 1 0,-3 3 0 0,-2-1 2 15,-2-1-1-15,-1 3-1 0,-2-1 0 16,0 0-1-16,-2 0-2 0,-2 0-3 0,-2 1-8 16,-4 2-6-16,4-4-3 0,-4 4-68 15,0 0 28-15,0 0 18 0</inkml:trace>
  <inkml:trace contextRef="#ctx0" brushRef="#br0" timeOffset="605534.9798">16836 6050 24 0,'6'-3'26'16,"0"-2"-3"-16,-2 2-2 0,0 0-3 15,-4 3-4-15,4-5-9 0,-4 5-9 16,5-3-40-16,-5 3 15 0,0 0 10 0</inkml:trace>
  <inkml:trace contextRef="#ctx0" brushRef="#br0" timeOffset="613789.3025">14616 14353 3 0,'-14'5'22'0,"2"1"-6"15,-3-4 2-15,0 4-3 16,-2-1-4-16,3 1 1 0,-2-3-1 0,0 1 1 0,0-1 1 16,2 1 0-16,-3 1 7 0,0-4 6 15,4 1 1-15,1 1 1 0,-1 0 9 16,2 0 0-16,1-2 4 0,-1 0-3 0,3 1 1 16,-1-2-1-16,3 3 2 0,-3-2 0 15,9-1-1-15,-10 2-1 0,4 1-4 16,6-3 2-16,-8 1-1 0,8-1-3 15,-10 2 2-15,4 1-3 0,6-3 0 0,-6 3 1 16,6-3-7-16,0 0 6 0,-8 0-8 16,8 0 7-16,-7 3-5 0,7-3-1 15,0 0 1-15,0 0-1 0,0 0 1 0,-4 2 7 16,4-2 2-16,0 0 4 0,0 0-4 16,6 11 7-16,1-6-2 0,1-3 3 15,2 1 3-15,6-1-5 0,0 4-4 0,6-6-1 16,5 4-2-16,3-2-5 0,2 2 0 15,1-1-3-15,1 0 0 0,6 2-3 16,1-5-2-16,-1 4-1 0,2-1-1 0,1 0-5 16,1 0 4-16,1 0-8 0,-1-2 3 15,3 1-1-15,1 2-1 0,11-2 2 16,5-2 0-16,1 0-1 0,30 0 3 16,8-6-3-16,4 3-3 0,31-3 2 0,3-2 0 15,6-2-2-15,1 1-5 0,2-1 3 16,7 3 0-16,0-4 3 0,1 1-3 15,-3 2 1-15,-3 2 3 0,-2-1-4 0,-1 3 0 16,-10-2 2-16,-3 3-3 0,-26-2-1 16,-4-1 0-16,-3 4 0 0,-3-1-2 15,-7 0 1-15,-2 0-6 0,-17-3 8 16,-8 4-3-16,-5-1 1 0,-1 0-5 0,-1 1 3 16,-11 0 0-16,1-2-2 0,-3 2 0 15,-3-1-6-15,-9 2-2 0,-2-1-10 16,-3 0-1-16,-6 0-5 0,0 2-14 0,-5-3-19 15,-6-1-21-15,-2 2-25 0,-5 0-20 16,-5 2-25-16,0 0-325 0,-17-10 161 16,-2 7 106-16</inkml:trace>
  <inkml:trace contextRef="#ctx0" brushRef="#br0" timeOffset="614379.8527">13959 14436 54 0,'0'0'75'0,"0"0"3"0,-4 5-5 15,4-5 9-15,0 0-5 0,15 8-1 16,-7-4-1-16,8 0 2 0,6-2-1 15,10 0-7-15,13-1-1 0,16-1 2 16,36-3-1-16,11 1-11 0,32-9-5 16,8 1-2-16,9-2-5 0,12-3 5 0,9 2-5 15,8-3-5-15,4 2-2 0,-2-4-6 16,44-7-6-16,-46 4 3 0,40-4-2 16,-44 1-3-16,0-1-9 0,-8 5 3 0,-1-4-4 15,-5 1 1-15,-3 5-5 0,-17 0-2 16,-4 1 1-16,-11 4 0 0,-27 1-2 0,-6 3-1 15,-7 1-2-15,-5 1 1 0,-15 1-1 16,-10 0-1-16,-6 2 3 0,-6 1-5 16,-4-1 2-16,-5 2-2 0,-7 1-2 15,0-2 4-15,-3 3 1 0,-8-3-3 0,-2 3 0 16,-1-3 3-16,-2 1-12 0,0 1-6 16,-4 1-6-16,-2-2-9 0,-1 2-11 15,-3 0-18-15,0-3-24 0,-1 2-30 0,-8 1-354 16,0 0 158-16,6-4 105 0</inkml:trace>
</inkml:ink>
</file>

<file path=ppt/ink/ink1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4T04:02:57.754"/>
    </inkml:context>
    <inkml:brush xml:id="br0">
      <inkml:brushProperty name="width" value="0.05292" units="cm"/>
      <inkml:brushProperty name="height" value="0.05292" units="cm"/>
      <inkml:brushProperty name="color" value="#FF0000"/>
    </inkml:brush>
  </inkml:definitions>
  <inkml:trace contextRef="#ctx0" brushRef="#br0">13913 6039 88 0,'-2'-4'93'16,"-1"0"-11"-16,3 4-5 0,7-6-7 0,3 3-5 16,7-2-3-16,15 2-8 15,12-1 2-15,41-3-5 0,16-1-7 0,12 2 1 16,31-4-7-16,3-2 0 0,6 4-3 15,8-4-9-15,6 3 9 0,7-1-4 0,-1 2-1 16,1 1-7-16,-9 3-5 0,-11-2-2 16,-7 5-1-16,-33-2-3 0,-8 1-1 0,-7 2 1 15,-20 0 0-15,-18 0-5 16,-10 0 2-16,-7 2-2 0,-8-2-2 0,-2 0-1 16,-9 0-2-16,-1 0 5 0,-6 3-11 15,-4-2-8-15,-8 1-26 0,-4 2-43 16,-2-4-275-16,-17 9 121 0,-6-3 80 0</inkml:trace>
  <inkml:trace contextRef="#ctx0" brushRef="#br0" timeOffset="338.0979">13804 6642 100 0,'13'5'86'0,"8"-4"2"0,11 1-7 0,27-4 3 16,38 1-8-16,47-10-2 0,13-2-6 16,9 0 0-16,9-3-5 0,11 1-1 0,7 0-7 15,48-4 1-15,-48 6-1 0,-3-2-6 16,-7 1-6-16,-11 3 1 0,-8 1-6 16,-11-3-3-16,-14 4 2 0,-29 2-6 15,-8-2 0-15,-11 1-4 0,-22 3 1 0,-14 2-1 16,-11-2-6-16,-1 4 1 0,-9-4 0 15,-4 4-2-15,-5-4-1 0,-1 4 1 16,-4-3 0-16,0 2-1 0,-4 1 4 0,-2-2-10 16,-2 3-3-16,1-2-3 0,-3 1 0 15,1-2 4-15,-2 3-1 0,-1-2-8 0,-8 2-11 16,14-1-11-16,-4 1-14 0,-10 0-20 16,10-2-21-16,-10 2-40 0,4-3-343 15,-4 3 156-15,0 0 103 0</inkml:trace>
</inkml:ink>
</file>

<file path=ppt/ink/ink1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12:12.060"/>
    </inkml:context>
    <inkml:brush xml:id="br0">
      <inkml:brushProperty name="width" value="0.05292" units="cm"/>
      <inkml:brushProperty name="height" value="0.05292" units="cm"/>
      <inkml:brushProperty name="color" value="#FF0000"/>
    </inkml:brush>
  </inkml:definitions>
  <inkml:trace contextRef="#ctx0" brushRef="#br0">17424 6023 68 0,'-21'0'84'15,"1"-1"-3"-15,0-1-3 0,-8-2 2 16,0-2-3-16,-1-1 0 0,-5-4-9 0,2-2 0 15,-1 0-5-15,-1-4-3 0,-5-2 7 16,3-6 4-16,2 1-9 0,5-4 4 16,1-5-2-16,8-2-6 0,0-3 3 15,3-6-5-15,7-5-8 0,1-2-4 0,5-5-2 16,6-3-6-16,-2 2-3 0,2-2-3 16,4 1-5-16,5-14 2 0,-2 11-5 15,-1 10-3-15,2-1-4 0,4 2 1 0,-2 0-4 16,3 2 3-16,8-15-4 0,-4 12 1 15,1 5-2-15,9-13 0 0,3 0-5 16,0 5 4-16,2 1-4 0,-5 9-10 0,-1 8 10 16,4 0-2-16,-3 2 2 0,5 0-4 15,-2 5 1-15,1 2 1 0,-1 0-4 16,2 5 3-16,-2 2-3 0,-1 5 0 0,3 0-3 16,0 4 2-16,2 1 3 0,3 1 0 15,-2 3-3-15,-1 3 0 0,0 6 1 16,7-2-1-16,-3 6 1 0,2 0 0 0,-1 4-3 15,3 4 3-15,-2 5 6 0,1-1-2 16,-5 4-5-16,-3-1 2 0,-3 4-1 16,-2 1 2-16,-5-2 1 0,-1 3-2 0,-6 0-3 15,2 2 8-15,-6 3-7 0,-3-1-2 16,0 4 9-16,-3 2 4 0,-3 5-1 16,-3 0 2-16,-2 3-1 0,-2 8 1 0,-3 0 3 15,-5 21-1-15,-5-3 3 0,-6 2 5 16,-1-3 2-16,-3-3 4 0,-7 1 1 15,2-6-2-15,-6-2-1 0,1 0 1 16,-3-6 4-16,-3-2-3 0,1-4-3 0,0-2 1 16,4-9-1-16,5-6-2 0,-1 1 2 15,-2-3 0-15,2-2 4 0,-2-1-2 16,4-6 3-16,0 0 1 0,4-4 1 0,-2 0 0 16,0-1 0-16,3-5-2 0,1 1-1 15,4-4-2-15,-4 3 0 0,3-5-4 16,1-1 0-16,2 1-3 0,-2-3-3 0,2-1 0 15,1 1 0-15,2-2-1 0,0 1-3 16,1-4-1-16,0 2-3 0,0 0 1 0,1-1 0 16,0-2-1-16,0 1-3 0,3 2-4 15,0-1 1-15,-2-4 5 0,4 4-2 16,0-1-1-16,-2-2-1 0,1 3-1 16,2-2 3-16,-3 0-3 0,1 1-1 0,1-2 0 15,0 2-2-15,-1-1-7 0,0 2 4 16,3-1-2-16,-2 1-5 0,2-2-4 15,6 3-5-15,-18-1-9 0,12 1-13 0,6 0-12 16,-15-2-17-16,15 2-23 0,-12 0-22 16,12 0-39-16,-9 0-27 0,9 0-458 15,-6 0 218-15,6 0 144 0</inkml:trace>
  <inkml:trace contextRef="#ctx0" brushRef="#br0" timeOffset="4852.2264">7107 1208 85 0,'3'-6'193'0,"-1"0"-15"0,0 2-8 0,2-1-9 16,4 1-14-16,3-4-10 0,6 0-6 15,6-1-9-15,13-4-6 0,13-5-12 16,21-7-10-16,8 0-4 0,2-4-12 0,3-4-5 15,14-9-9-15,-4-1-6 0,-21 2-6 16,13-10-4-16,-20 5-6 0,-3-4-4 16,-9 0-3-16,-2 0-3 0,-9 2 0 15,-10 8 1-15,-7 7-2 0,-8 6 2 0,-2 0 2 16,-5 4 0-16,0 2-2 0,-6 3-3 16,0 3 1-16,-6 6-4 0,0 3-2 15,-8 6-1-15,-4 9-4 0,-7 10-3 0,-9 16 2 16,-12 22 2-16,-5 6 2 0,-9 18-1 15,4 4 1-15,1 2-1 0,3 1 1 0,1 3-1 16,1 2-2-16,1-3-2 0,9-18-1 16,0-1 1-16,3-6-5 0,1-4 0 15,4-15 0-15,5-10-4 0,5-8 3 0,2-1 4 16,6-6 12-16,1-8 14 0,2-3-2 16,3-6-3-16,4-4-7 0,0 0-3 15,9-35-3-15,6 7-3 0,5-10-6 0,15-17-3 16,1 7-6-16,2-4 0 0,-6 13 3 15,-3 3-5-15,-3 4-1 0,-3 8 2 0,-2 1-2 16,-4 4 1-16,-2 4-2 0,-2 1-3 16,-3 5 0-16,0 5 0 0,2 2 2 15,-2 4-1-15,0 6 2 0,-1 5 3 16,4 4-5-16,-3 2 2 0,3 6 1 0,-1 1-2 16,4 4 2-16,-2 0-2 0,5-2-2 15,0-1 2-15,0 0 0 0,3-5-1 0,-2-1-3 16,0-6 4-16,1-3-1 0,2-2 1 15,0-5 0-15,-1-1-1 0,1-5 0 16,3-2 0-16,-2-5 0 0,2 1-4 16,-3-5 2-16,1 1 2 0,-4 0-5 0,0-3 5 15,-1 3-2-15,-4 0 0 0,-3-1 3 16,-1 5-2-16,-1-1-2 0,-1 0 2 16,0 3-1-16,-3-1 2 0,0 3-2 0,0 3 0 15,-6 0 2-15,9 5 0 0,-2 2 0 16,-3 3 0-16,2 3-7 0,2 1-8 0,3-1-4 15,0 4-3-15,6-4 2 0,-3 1-5 16,6-1-2-16,-2-1 1 0,4-5 1 16,1 0 1-16,1-4 8 0,-4-6-3 15,6 0 2-15,-3-7 2 0,3-2-1 16,-6 2 3-16,2-6 1 0,-3-1 5 0,-2 2 10 16,-2-2 4-16,-3 2 11 0,-2 3 7 0,2 1 0 15,-4 1 2-15,-2 1-4 0,-2 3-6 16,1 5 0-16,-5 1-1 0,0 0-2 15,-5 24 0-15,-1-3 0 0,0 8 1 16,-2 5-2-16,-2 11 1 0,0 5-1 0,2 1-3 16,0 3 1-16,-5 16-1 0,2-9-1 15,0-8-1-15,1 0 3 0,-5 16-3 0,-2-15-1 16,3-8-1-16,-4-4 0 0,-1-6 1 16,-4-2 3-16,0-7 6 0,-5-5 5 15,1-4 8-15,-3-7 9 0,2-7 0 16,3-4-4-16,-2-8-1 0,-1-5-6 15,5-8 3-15,6-6-9 0,4-4-7 0,7-5 0 16,8-4-10-16,6-7-19 0,10-1-15 16,13-14-12-16,7 0-11 0,4 5-16 0,5 2-14 15,1 1-13-15,4 5-10 0,-1 5-5 16,-1 3-2-16,-1 3 0 0,-7 7 6 16,-8 6 4-16,-7 6 14 0,1 0 4 0,-7 6 8 15,1-1 8-15,-6 1 8 0,0 5 11 16,-2 1 4-16,-4 0 4 0,-1 2 9 15,-2 4 8-15,-7 1 21 0,8 9 15 0,-8 2 10 16,0 6 10-16,-4 8 6 0,-2 4 7 16,-6 5 0-16,4 4-1 0,-2 10-3 0,-3-1-2 15,0 1-2-15,3 2-6 0,-1-5-2 16,1-6-1-16,1-3-3 0,0-4-3 16,3-6 9-16,0-3 16 0,2-5 22 15,0-3 14-15,0-7-6 0,2-5-9 0,2-3-8 16,0 0-5-16,-8-31-5 0,10 5-5 15,2-10-6-15,2-6 0 0,4-8-8 16,5 2-6-16,0-1-2 0,2 6-3 0,3-1-2 16,2 6-3-16,-1 1 0 0,4 5-2 15,-4 7 0-15,3 4-4 0,-3 3-3 0,0 6-1 16,-4 2 3-16,-2 7-5 0,0 1-1 16,-3 5 2-16,0 1-1 0,-4 6 1 15,-4 1-3-15,-2 3 1 0,-4 1-2 0,-2 0-6 16,-10 4-11-16,0-1-13 0,-11 1-23 15,-3-2-28-15,-4-2-36 0,0 0-28 16,9-4-34-16,0-1-38 0,0-3-635 0,8 1 290 16,4-6 191-16</inkml:trace>
  <inkml:trace contextRef="#ctx0" brushRef="#br0" timeOffset="5281.2112">9362 1683 190 0,'8'-3'178'0,"3"-1"-15"0,1-5-9 0,1-1-3 16,4-5-5-16,-3 0-7 0,2 0-13 15,-2-3-5-15,-3-1-8 0,-1-2-8 16,1 0-7-16,-2 2-8 0,-3 0-3 0,-2 4-4 16,-2-1-3-16,-2 3-9 0,-4 4-7 15,2 1-7-15,-4 2-6 0,-3 5-5 0,9 1-2 16,-17 7-5-16,7 5-5 0,1-1-2 15,1 3-6-15,4 4-1 0,1 0-3 16,3 1-3-16,0 0-7 0,5-2 5 0,-1 0-3 16,2 0 0-16,3-4 0 15,-1-1-1-15,2-5-3 0,-1-1 0 0,2-2-1 16,1-4-1-16,1-4-1 0,2-2 2 16,2-1-2-16,-2-2-3 0,-2-3 1 0,-1 3 4 15,2-3-3-15,0 0 0 0,-2 3 0 16,-3-1-2-16,1 3 1 0,-1 2-2 15,-3-1 0-15,1 3 1 0,-1 2 1 0,-6 1-3 16,14 6 1-16,-7 1-1 0,4 5 0 16,-3 1-6-16,-2 0-21 0,5 2-17 15,-5 1-23-15,1-1-27 0,1 0-34 16,-1 0-37-16,1-4-40 0,0 1-493 0,1-3 236 16,2-3 157-16</inkml:trace>
  <inkml:trace contextRef="#ctx0" brushRef="#br0" timeOffset="5659.0075">9982 1488 109 0,'4'-8'167'16,"2"2"3"-16,-1-1-6 0,-1 3-15 0,-2 2-12 15,-2 2-8-15,0 0-7 0,0 0-11 16,16 10-8-16,-8 5-9 0,-4 1-4 16,0 6-10-16,0 2-9 0,-2 5-3 0,0 2-7 15,-2-3-5-15,-2 3-8 0,0-3-5 16,0-2-6-16,0-1 1 0,-2-4 2 15,0-3 6-15,-2-1 18 0,2-2 6 0,-4-5 1 16,-2-4-6-16,1-6 0 0,-1-3 2 16,-3-4 2-16,0-4-8 0,5-5 1 15,2-5-9-15,4-3-4 0,2-6-5 0,8-3-3 16,2-2-7-16,9-3-5 0,5 2-4 16,1 3-2-16,2 3-4 0,1 8-4 15,-3 2-1-15,3 4-3 0,-4 4-6 16,-2 4 0-16,-3 3-1 0,1 2 1 0,-4 6-4 15,2 2 3-15,-6 3-3 0,-1 1 1 16,-5 3-2-16,-2 1 1 0,-4 1-2 0,-4 3-1 16,-4-4 0-16,-3 4-2 0,-5-1-14 15,-4-2-13-15,-3-4-22 0,2 1-22 16,-2 0-24-16,5-2-28 0,4-2-36 16,1-1-48-16,4-4-580 0,7-1 269 0,2-1 177 15</inkml:trace>
  <inkml:trace contextRef="#ctx0" brushRef="#br0" timeOffset="6533.2246">10904 1530 100 0,'7'-14'231'0,"-5"3"-7"16,-2-3-15-16,-4 3-15 0,-5 0-15 16,-1-1-13-16,-5 1-13 0,-2 3-13 15,-4 0-12-15,-3 5-14 0,1 0-10 16,0 6-10-16,-2 3-11 0,-1 3-7 0,1 4-10 15,3 1-3-15,6 3-6 0,0 4-8 16,2-2-3-16,6 1-8 0,1-2 0 0,5-1-7 16,0 0-2-16,4-3-3 0,5-1-5 15,-1-2 0-15,4-3-3 0,0-3 1 16,6-1-4-16,-2-4-5 0,4-2-1 16,-1-1 3-16,-1-3 0 0,4-2-1 0,-4-1-1 15,4-1-2-15,-6 1 0 0,1-1-3 16,-2 2 0-16,0 1 3 0,-5 1-3 15,2 1-1-15,-4 1 0 0,4-2-3 16,-2 3 2-16,0 3-3 0,-8 0 4 0,15 9-4 16,-7-2 2-16,3 5 0 0,-2-1 1 15,1 2-3-15,0 1 1 0,2 1 2 0,-2 0 0 16,0-1-4-16,1-4 4 0,0 4-4 16,2-4-1-16,-1-3 0 0,2 1-1 15,2-4 2-15,-2-3-1 0,4-1 1 16,1-1-1-16,-1-3 1 0,2-2-4 0,-2-3 5 15,4 2-2-15,-1-5 1 0,0 1 0 16,-4 3-1-16,-3 0 0 0,2 1-1 0,-4 1 2 16,1 0-4-16,-4 3-1 0,1-2 4 15,-3 5-2-15,-7 0 2 16,16 6-2-16,-4 4 2 0,-6-1 2 0,4 2-13 16,-2 1-9-16,1 0-13 0,-1-1-17 0,3 3-17 15,0-1-19-15,1 0-17 0,6-1-8 16,0-1-4-16,8-2 8 0,-1-1 5 0,3 0 8 15,4-4 11-15,-1-4 5 0,3 1 10 16,-4-2 14-16,1-3 16 0,-1-2 30 16,-4 0 20-16,-2-3 11 0,-4 0 11 15,-1-3 7-15,-7 0 10 0,-3 3 0 0,-4-2-1 16,-5-1-1-16,-5-1 4 0,-2-1 5 16,-1 3 1-16,-2-1-7 0,-3 5-6 15,-2 1-4-15,0 1-4 0,1 5-4 16,0 0-1-16,0 3-4 0,-1 5 1 0,2-1-8 15,3 3 1-15,-1 0-6 0,5 1 1 16,2-2-3-16,0 2-1 0,4 0-1 0,0-3-2 16,4-2-2-16,2 2-1 0,2-4-2 15,3-2 1-15,2 1-2 0,4-6 1 16,-1 0-2-16,4-2 0 0,-2-1-3 16,2 0 3-16,-3 1-1 0,-3-1 0 0,2 3-2 15,-4-2 3-15,-2 2 0 0,2 0-3 16,-4 2 0-16,0 0 0 0,-8 1 1 0,11 5 1 15,-5 1-1-15,-4 2 0 0,2-1 0 16,-2 3-3-16,1-1 4 0,1 1-12 16,0 1-18-16,-2-1-23 0,5-1-24 15,-3-1-21-15,2-1-21 0,2-1-23 0,2-4-24 16,0-2-10-16,0 0-363 0,5-6 183 16,0-3 121-16</inkml:trace>
  <inkml:trace contextRef="#ctx0" brushRef="#br0" timeOffset="7845.1686">12136 1674 731 0,'16'-25'-9'16,"-4"3"26"-16,-2 1 13 0,-1 2 12 0,0 2 19 15,-3 4 12-15,0-3 8 0,0 5 5 16,1 0 6-16,-1 0 3 0,-2 2-3 0,1 1-5 16,-3 0-11-16,2 2-9 0,-2 3-4 15,3-1-8-15,-5 4-5 0,0 0-2 16,0 0-6-16,8 16-4 0,-6-8-5 16,-2 0-2-16,2 3-3 0,0-4-7 0,0 3 4 15,-2-2-4-15,2-1-3 0,0 0-2 16,0-1 2-16,0 0 2 0,0-3-2 0,4 1 3 15,-6-4 1-15,12 2-1 0,-4-2-4 16,-8 0-1-16,21-3 0 0,-8-1-2 16,-2 2 2-16,1-2-4 0,2 1-5 15,0 0 5-15,-2 1 0 0,2-2-7 0,-2 4 1 16,1 0 0-16,-1 3 3 0,2-2-3 16,-2 5 0-16,0 0 1 0,4 3-3 15,-4 3 0-15,-1 1 0 0,-1 4 3 16,-1-4-3-16,-1 3-6 0,1-3 8 0,-1 1-5 15,-2-2 2-15,-2 0 0 0,3-2-2 16,0-1-1-16,-3-2 3 0,0 2 1 0,0-4-1 16,0-1-1-16,3-2 3 0,3-2-1 15,1-3 0-15,2-2-1 0,-1 2 1 16,4-3-3-16,-2 1 0 0,0-1 1 16,0 0-1-16,0 0 0 0,-3 1 0 0,-1 3-2 15,-1-3-1-15,0 1 0 0,-1 4-2 16,0 0 2-16,-8 0 1 0,20 6 1 0,-10 2 0 15,0 0-4-15,3-1 4 0,0 3-2 16,2-2 2-16,-1 1 2 0,4-1-1 16,-2 0 2-16,3-1 0 0,5-1-5 15,2-1 6-15,-4-1-2 0,4-4 0 0,-1 0-1 16,-1 0 2-16,3-6-2 0,-2 0-2 16,-2 1 1-16,1-5 2 0,-3 2-2 15,0-4 0-15,-6 0 2 0,-2 0-2 0,-4-1 0 16,-3 1 0-16,-4 3 2 0,-2-2-5 15,-2 1 6-15,-2 1 2 0,-3 1-1 16,1 2-4-16,-1 1 0 0,-1 3 3 0,-1 0-2 16,3 0 3-16,6 2-2 0,-12 6 0 15,12-6-4-15,-10 8 0 0,8-3-19 16,4 1-22-16,1 1-20 0,2 1-15 16,3-3-13-16,6 1-14 0,3-2-8 0,5-2-8 15,3-2 1-15,0 0 5 0,3-2 13 16,1-2 19-16,-3 1 14 0,-5 0 17 0,0 0 27 15,-4-1 18-15,1 2 13 0,-6 2 16 16,-2-2-1-16,1 2 4 0,0 0-5 16,-5 2 1-16,0 0 5 0,-1 4 2 15,-1-2-7-15,-2 3 1 0,2-4 0 0,-2 3-1 16,0 0-4-16,2-1 1 0,-1-3 3 16,-3-2 11-16,8 5 3 0,-8-5 1 15,13-7-7-15,-5-5 4 0,5-1-3 0,0-7-3 16,4-4-1-16,0-3-3 0,2-1-3 15,-1-6-1-15,4-6-1 0,1 5-4 16,-4 1-2-16,2-3-3 0,-1 7 2 0,-4 0-2 16,4-1 2-16,-4 2-4 0,-1 1-1 15,2-3-2-15,0 1 3 0,0 0-4 16,2-8-3-16,0-4 3 0,5-1 1 16,2-14-4-16,0 0 4 0,-7 10 3 0,-2 7 8 15,-4 7 5-15,-1 5 5 0,-2 3 0 16,0 3 8-16,-4 4-1 0,0 0-1 15,-2 4-3-15,1 2-3 0,-3 0-2 0,0 3-4 16,-2 3-3-16,0 6 3 0,0 0 2 16,0 0 0-16,-23 25 2 0,8-4 0 15,-2 10-6-15,-6 8 3 0,-9 17 0 0,-2 5-3 16,5 2 2-16,1 1 0 0,0 7-3 16,8-2-2-16,0 3-1 0,5-3 0 15,5-8-1-15,4-12-1 0,4-3 0 0,2-3 0 16,4-2 0-16,0-1-4 0,4-4-1 15,1-6-8-15,1 1-10 0,3-9-4 16,0-4-6-16,1-5-11 0,4-6-3 0,-2-1-1 16,-1-6-2-16,2-1 4 0,0-5 2 15,-1-2 2-15,-4-2 5 0,2-2 5 16,-5 4 6-16,0-4 13 0,-3 4 0 0,0-1 5 16,-2 2 6-16,-1-1 0 0,-1 2 4 15,0 0-2-15,0 1 1 0,0 0-2 16,-2 5 1-16,0 0-1 0,0 0-3 0,0 0 1 15,-11 14 0-15,9-6-2 0,0 1 1 16,0 1 0-16,4-1-3 0,-2 1-1 16,4 1 3-16,1-3 1 0,1 1-4 0,2-4 2 15,1 1-3-15,6 0 2 0,-1-4-2 16,4 1 2-16,-2-3-1 0,-1 0-2 16,2 0 2-16,-4 0 0 0,1 0-2 15,0-3-1-15,-2 6 0 0,1-3 1 0,-1 1-4 16,-1 1 4-16,0 2-4 0,1 0-1 15,2-1-5-15,-2 3-25 0,-2-4-27 0,3 4-30 16,0-2-39-16,-3-3-51 0,1 2-492 16,-1-7 228-16,-1 0 152 0</inkml:trace>
  <inkml:trace contextRef="#ctx0" brushRef="#br0" timeOffset="7977.056">13903 1203 1905 0,'-35'-28'-7'16,"9"5"-4"-16,6 6 17 0,4 2 20 0,6 2 2 15,6 1-2-15,2 3-8 0,4-1-3 16,8-2-2-16,12 5-19 0,11-2-52 16,9-1-85-16,16-1-474 0,-1 1 210 0,2 2 139 15</inkml:trace>
  <inkml:trace contextRef="#ctx0" brushRef="#br0" timeOffset="8266.8302">16078 298 157 0,'4'-12'244'0,"-4"2"-20"0,0 7-23 16,0 3-11-16,0 0 11 0,-19 32-4 0,-4 8-10 15,-17 30-12-15,-13 26-15 0,-9 8-14 16,-1 7 1-16,-1 5-7 0,5 9-8 15,2 3-4-15,2 1-15 0,3-1-6 16,8-9-9-16,2-2-10 0,4-6-10 0,4-10 0 16,8-19-16-16,4-6-5 0,0-4-6 15,5-6-24-15,7-13-36 0,1-14-47 0,1-6-64 16,1-8-74-16,3-7-84 0,-2-2-651 16,2-7 316-16,0-3 208 0</inkml:trace>
  <inkml:trace contextRef="#ctx0" brushRef="#br0" timeOffset="9305.7887">16739 1113 220 0,'0'-6'233'0,"0"6"-19"0,0-8-19 16,0 8-19-16,-8-3-18 0,8 3-17 15,-16 12-10-15,1 1-11 0,-2 7-12 0,-4 5-6 16,-3 11-11-16,2 0-9 0,-2 3-10 16,3 4-1-16,1-1-13 0,4 2-5 0,1-2-1 15,4-7-11-15,3 2 2 0,4-9-7 16,0-1-4-16,1-2-3 0,3-6 0 0,3-2-3 16,1-4 1-16,4-3-1 0,1-5-4 15,2 0 7-15,1-5 0 0,2-5-8 16,4 2 2-16,-1-5-2 0,0 1-3 15,-2-3 2-15,-1 2-4 0,2 1-1 0,-2-1-2 16,-4 1-2-16,1 1-3 0,-2 2-4 16,1 0-2-16,-3 4-2 0,-7 0 4 0,18 8-2 15,-9 1 2-15,4 5-2 0,-1 1 1 16,-1 4-1-16,6-2 0 0,-2 0 0 16,1 2 2-16,4-3-2 0,-4-1 2 15,6-2 1-15,-5-1-1 0,4-5 12 0,-4-1 11 16,3-6 3-16,0-2 5 0,3-4 0 15,1-5-4-15,-4-3-1 0,2-8-1 16,-5-3-4-16,0-4-2 0,-7-3-4 0,1-3-3 16,-7 2-1-16,-2 1-1 0,-2-1-5 15,-2 2 0-15,-2 5-1 0,0-1-17 0,-3 4-22 16,1 4-26-16,2 2-33 0,0 1-33 16,-3 8-29-16,1 2-34 0,1 1-38 15,-1 5-578-15,6 0 273 0,-4 8 180 16</inkml:trace>
  <inkml:trace contextRef="#ctx0" brushRef="#br0" timeOffset="9505.623">17472 1564 37 0,'16'-2'117'0,"-8"0"-10"15,2 0-4-15,-1 1-11 0,-9 1-9 16,15 1 0-16,-9 1-6 0,-1 4 0 15,-3 3-9-15,0 3-3 0,0 1-8 0,-2 4 2 16,0 0-7-16,0 2-6 0,0 2-8 16,0 0 0-16,2 0-7 0,0 1-8 15,2-6-4-15,0 1-31 0,0 0-32 0,0-1-37 16,4-5-305-16,-2-1 131 0,0-2 87 16</inkml:trace>
  <inkml:trace contextRef="#ctx0" brushRef="#br0" timeOffset="9795.3972">17509 1181 55 0,'-11'4'106'0,"3"-1"-4"15,-1 3-17-15,0 2-5 0,5-1-8 0,0 3-6 16,2-1-6-16,4-1-5 0,0 1-7 15,2-1-2-15,5 0-3 0,0 0-4 16,1-6 6-16,1 1-7 0,1-6 2 0,1 2 7 16,0-5-10-16,-3-3 2 0,-2-1-5 15,-1-1 0-15,-2 0-4 0,-5-1-6 16,-2 1-1-16,-4-1-5 0,-2 1-3 0,0 1-15 16,0 3-24-16,-3 1-27 0,2 0-40 15,1 3-289-15,4 2 130 0,4 1 85 16</inkml:trace>
  <inkml:trace contextRef="#ctx0" brushRef="#br0" timeOffset="10144.6984">18402 1757 155 0,'-9'-3'236'0,"3"1"-20"0,6 2-19 16,-8-1-19-16,8 1-22 0,0 0-16 16,0 0-12-16,0 0-9 0,27 3-14 15,-6 1-11-15,9 0-9 0,10 1-9 0,2 3-4 16,12 0-10-16,-2 0-7 0,-1-3-7 15,-6 3-2-15,-3 0-6 0,-6-3-5 16,-5-1-4-16,-3 0-5 0,-2-1-5 0,-8 2-8 16,1-4-14-16,-3 1-24 0,-6-2-31 15,-2 0-48-15,-4 0-35 0,-4 0-34 16,0 0-452-16,-20-13 213 0,5 3 140 0</inkml:trace>
  <inkml:trace contextRef="#ctx0" brushRef="#br0" timeOffset="10337.3138">18585 1453 85 0,'14'0'168'0,"0"2"-12"15,10 4-8-15,3 2-9 0,11 6-10 16,7 8-7-16,12 12-5 0,0 4-9 16,-4 2-4-16,-6 2-7 0,-13-6 1 0,-9-1-6 15,-8-5-4-15,-2 1-3 0,-9-3-7 16,-8 1-7-16,-7 0-8 0,-14 7-7 15,-6-4-6-15,-22 8-24 0,-5-6-49 0,4 0-61 16,-1-11-90-16,11-5-438 0,-9-5 208 16,2 0 137-16</inkml:trace>
  <inkml:trace contextRef="#ctx0" brushRef="#br0" timeOffset="55016.0186">23055 2457 92 0,'6'-4'137'0,"2"-1"-12"0,2 1-12 15,6 0-9-15,-2 2-5 0,5-2-9 16,5 4-2-16,1 0-10 0,5 4-7 0,-1 2 4 16,0-1-13-16,3 7 1 0,1 0-10 15,-7 4-2-15,2 3-3 0,-2 2-2 16,-5 4-8-16,-2 0-7 0,-2 3 0 0,-5 1-1 16,-3-4 1-16,-2 2-2 0,-1-5 4 15,-4 0 12-15,2-3 4 0,-2-1 9 0,0-4 5 16,-2-3 10-16,5 1 3 0,-3-1-1 15,0-3 5-15,0-1-4 0,2-2-10 16,-4-5-8-16,0 0-5 0,17-12-9 16,-6 0-2-16,-1-5-6 0,6-3-3 15,-2-4-5-15,1-1-3 0,0 5-2 0,0-1-4 16,-1 0-1-16,-4 4-3 0,2 0 0 16,-4 3-3-16,0 1-3 0,-2 1-3 0,1 5-3 15,-1-1-1-15,-1 4-1 0,-5 4 3 16,0 0-1-16,0 0 1 0,10 18-1 15,-8-7 0-15,1 4-3 0,-1 0 0 16,2 2-9-16,-2 3-15 0,0-1-14 0,2 0-21 16,0 1-33-16,0 2-23 0,1-1-28 15,0-4-22-15,-1 2-20 0,0-4-464 16,0 1 220-16,2-5 146 0</inkml:trace>
  <inkml:trace contextRef="#ctx0" brushRef="#br0" timeOffset="55199.9052">24000 2806 25 0,'4'-4'140'0,"-4"4"10"16,5-4-13-16,-5 4-5 0,6-2-8 0,-6 2-4 15,0 0 5-15,9 10-3 0,-7-3-9 16,0 5-12-16,2 1-7 0,0 2-9 0,-1 2-8 16,1 2-8-16,2 5-6 0,-2-2-6 15,0 1-6-15,0 1-8 0,1-2-10 16,0-1-26-16,-1-2-28 0,0 2-36 15,0-3-34-15,0 0-37 0,-2-3-407 16,4-2 182-16,-1-1 120 0</inkml:trace>
  <inkml:trace contextRef="#ctx0" brushRef="#br0" timeOffset="56371.5421">26911 1644 74 0,'6'-8'116'0,"0"2"-7"0,2 1-12 15,2 3-6-15,-2 0-12 0,-8 2 4 0,19 4-8 16,-13 1-3-16,3 5-8 0,-1-1-6 16,-3 5 2-16,-3 0-15 0,2 3 9 15,-4-3-2-15,0-1 5 0,-2 4 5 16,2-4 1-16,-2 0 8 0,2-4 3 0,0 1 2 15,-2-1 3-15,2-1 5 0,0-2 2 0,2 0 4 16,-2-6-10-16,4 1-6 0,-4-1-8 16,8-11-7-16,0 0-8 0,0-5-6 15,4-1-3-15,-2-2-5 0,1-1-2 16,2-3-7-16,-3 3-3 0,-1 1-3 16,-1 4 0-16,0 0-2 0,-1 1-3 0,0 3-4 15,-3 1-5-15,0 3-1 0,0 1 0 16,-2 4-1-16,-2 2 0 0,0 0 1 15,2 23-3-15,-2-4-3 0,0 2 2 16,0 6-1-16,-2 0-6 0,2 0-9 0,-2 3-18 16,2-4-19-16,0 1-22 0,0-1-35 15,2-5-39-15,-2-1-44 0,2-2-472 0,2 0 225 16,-2-6 149-16</inkml:trace>
  <inkml:trace contextRef="#ctx0" brushRef="#br0" timeOffset="56615.1001">27550 1683 100 0,'0'0'104'0,"9"8"-7"0,-7 0 1 15,0 1-9-15,-2 4-4 0,-2 1 1 16,0 2 0-16,0-3-10 0,0 0 2 15,2-2 5-15,0 3-1 0,4-4 1 0,4 1 0 16,5-1-8-16,10-3-8 0,4-1-16 16,9-3-27-16,7-3-35 0,1 0-66 15,5-3-58-15,3-3-282 0,-3-6 142 16,-9 3 94-16</inkml:trace>
  <inkml:trace contextRef="#ctx0" brushRef="#br0" timeOffset="63179.4665">9179 4567 51 0,'0'0'100'0,"-8"-3"1"0,8 3-6 15,-11-3-11-15,11 3-3 0,-10 0-6 16,10 0-3-16,-13 5-5 0,4-1 2 0,1 2-8 16,0 3-3-16,0 1-2 0,-2 4 2 15,0 5 1-15,0 3-9 0,1 3 1 16,1 11-7-16,-1 1-1 0,3 4-5 15,1 1-3-15,3 2-3 0,0-1-1 0,4 0-5 16,0-3-2-16,5-5-4 0,-1 0-2 0,5-4-1 16,-3-9 7-16,5-3-10 0,2-3 2 15,0-11-2-15,1-2 1 0,0-6 0 16,0-2 3-16,-1-6-1 0,2-3 2 16,-4-3 2-16,-3-7 1 0,-4 0-3 0,-1-3 0 15,-5-4-2-15,-5 4-7 0,-1-9 5 16,-6 5 0-16,-3-2-3 0,-2 3 5 15,-4 4 1-15,-5 1-4 0,1 1 0 0,-2 5 5 16,-3 4-4-16,-1 4-4 0,1 3 2 16,0 2-5-16,1 4-2 0,-1 2-3 15,2 4-11-15,3 4-17 0,1 0-19 16,6 5-28-16,0-3-13 0,6 7-24 0,5-3-22 16,3 4-373-16,4-6 171 0,2 1 113 15</inkml:trace>
  <inkml:trace contextRef="#ctx0" brushRef="#br0" timeOffset="63743.3587">9448 4410 109 0,'5'-3'144'0,"-1"0"-6"0,-4 3-1 15,12 3 1-15,-5 1-8 0,3 6-3 0,1 4-3 16,2 7-6-16,-1 1-13 0,4 7-7 16,-2 2-7-16,1 3-8 0,2 5-11 15,-2 3-2-15,1 4-7 0,-4 0-28 16,2 1-5-16,-6-1-2 0,5 0-4 0,-2 2-8 16,-3-4-10-16,-1-4-13 0,-5-2-10 15,0-6-14-15,-2-1-7 0,-2-3-8 0,0-1-3 16,-3-4-7-16,1-4-2 0,-2-4 3 15,-1-3 1-15,1-6 5 0,-3-5 4 16,9-1 7-16,-16-13 4 0,8 1 8 16,0-5 0-16,2-3 7 0,2-2 2 0,2-3 7 15,2 3 4-15,0-3 1 0,4-2 1 16,2 0 1-16,0 3 4 0,4 1 2 0,0-1 2 16,0 4 6-16,3 1-3 0,2 2 9 15,0 4 6-15,-3 1 4 0,4 4 2 16,0 5-1-16,-1 3 3 0,2 3-3 15,0 3-1-15,5 6 0 0,-4 1-2 0,4 0-4 16,1 4 0-16,0-2-5 0,-4-2-1 16,5 1 2-16,-4-3 0 0,4 0 2 15,-3-4-1-15,1 0 6 0,-4-2-3 0,1-5 1 16,0-2-2-16,-2-1 2 0,-2-4 7 16,0 0-4-16,-5-5 5 0,1-1-4 15,-4-4-3-15,-3 3-3 0,-2-5-1 0,-4 2-4 16,-4-1-1-16,-1 2 1 0,-6 0-2 15,1-1-2-15,-4 4 0 0,2 2-2 16,-5 1-9-16,0 4-16 0,0 0-16 0,-1 5-18 16,6 2-23-16,-1 2-23 0,0-1-26 15,2 4-32-15,3-1-341 0,6 1 169 16,0-1 111-16</inkml:trace>
  <inkml:trace contextRef="#ctx0" brushRef="#br0" timeOffset="64007.925">10429 4545 163 0,'0'0'172'0,"6"-3"-9"15,-6 3-10-15,0 0-10 0,14 15-8 0,-8-5-7 16,6 7-13-16,-4 2-9 0,5 3-8 15,-3 1-9-15,5 6-10 0,0 1-10 0,-1 1-2 16,2 3-8-16,-2-2-7 0,-1 0-4 16,2-3-12-16,-4-1-19 0,1 3-22 15,-2-2-23-15,0-4-28 0,-6 0-38 16,0 0-30-16,-4-7-415 0,-2-1 183 0,-8 2 121 16</inkml:trace>
  <inkml:trace contextRef="#ctx0" brushRef="#br0" timeOffset="64361.5684">9318 5798 63 0,'-10'12'207'0,"8"-6"-6"0,8 0 0 15,6-5-9-15,4-1-9 0,8-1-11 0,7-5-8 16,20-6-9-16,25-7-9 0,11-3-9 15,26-11-9-15,-2-3-8 0,4-2-10 16,3-1-9-16,-1 1-9 0,-5 0-15 0,-4 6-2 16,-26 5-14-16,-3 5 0 0,-10-2-6 15,-13 8-5-15,-11 2-9 0,-8 3 0 16,-3 0-3-16,-6 3-3 0,-3-1-6 0,-2 2-1 16,-2 1-3-16,-1 0-2 0,-4 1-1 15,-2 1-5-15,-2 1-2 0,-2 1-6 16,3-2-4-16,-4 2-11 0,-1-2-12 0,-1 4-22 15,-7 0-23-15,6-4-27 0,-6 4-26 16,2-3-30-16,-2 3-35 0,0 0-39 16,0 0-528-16,-13-4 254 0,13 4 168 15</inkml:trace>
  <inkml:trace contextRef="#ctx0" brushRef="#br0" timeOffset="73908.8536">11618 10820 162 0,'-4'-8'168'16,"1"4"-9"-16,3 4-12 0,0 0-6 0,0 0-8 16,-21 9-6-16,9 0-8 0,-4 6-10 15,0 4-8-15,-1 6-5 0,-2-1-7 16,2 7-8-16,0 0-10 0,2 1-5 15,3 2-6-15,1-2-28 0,6 2 1 0,3-3-6 16,2 0 1-16,5-4-6 0,6-1 0 16,1 1 0-16,7-3-7 0,2-4 1 15,-2-6 0-15,3 1-2 0,0-7 4 0,0-2-5 16,-1-4 3-16,-2-2 8 0,-2-2 6 16,1-4 7-16,-2-2 5 0,-4-3 4 15,1-2 0-15,-4-3-4 0,-3-2 0 0,-1-1-3 16,-3-2-1-16,-4 0-5 0,-5-3-2 15,-1-4-4-15,-5 2-3 0,-2-1 0 16,-1 2-3-16,-2 1-2 0,-1 3-2 0,2 4-3 16,0 0 1-16,3 3-5 0,-4 2-10 15,6-1-13-15,-1 6-26 0,0-3-29 0,5 4-19 16,2 4-31-16,-1 1-26 0,7 1-22 16,0 0-25-16,0 0-462 0,0 0 222 15,0 0 147-15</inkml:trace>
  <inkml:trace contextRef="#ctx0" brushRef="#br0" timeOffset="74132.3014">12178 11121 130 0,'7'1'264'15,"-7"-1"-11"-15,0 0-15 0,0 0-19 0,0 0-18 16,0 0-19-16,0 0-16 0,5-10-20 15,-3 4-12-15,0 0-17 0,2-1-14 16,0-1-9-16,0 1-10 0,3-2-23 0,-3 2-21 16,0-2-23-16,2 1-27 0,-1 0-28 15,-3 3-26-15,2 1-28 0,-2-2-37 16,1 2-32-16,1 0-504 0,-4 4 226 0,4-3 149 16</inkml:trace>
  <inkml:trace contextRef="#ctx0" brushRef="#br0" timeOffset="74407.7352">12445 10943 12 0,'4'-4'234'16,"3"2"10"-16,0-3 5 0,-3 1-3 15,-4 4-11-15,8-3-14 0,-4 2-13 0,-4 1-16 16,0 0-17-16,8 4-8 0,-8-4-17 16,0 12-3-16,0-2-9 0,0 2-11 0,0 1-9 15,-2 4-9-15,2-2-12 0,-2 4-6 16,2 2-12-16,-2 0-4 0,2 0-7 15,-2 4-5-15,0 0-7 0,-2 0-13 16,2 0-24-16,0-2-20 0,0 0-34 0,-2 0-35 16,0-3-37-16,1-2-38 0,1 1-40 15,0-2-37-15,-1-2-34 0,1-3-609 0,2-2 294 16,-2-4 194-16</inkml:trace>
  <inkml:trace contextRef="#ctx0" brushRef="#br0" timeOffset="75265.8912">13034 10656 155 0,'-15'-24'202'0,"-2"4"-8"0,-3 1-15 16,-4 2-4-16,-8 0-7 0,-9-4-5 15,-3 2-14-15,-23-1-4 0,-6-4-11 0,-5 7-5 16,-7-2-8-16,-6 2-8 0,-8 3-9 15,-4 1-10-15,-6 5-4 0,0 1-8 0,-27 1-5 16,21 4 5-16,0 2-15 0,0 4-3 16,-2 0-6-16,-14 3-10 0,23 1 1 15,9 2-6-15,4 1-2 0,6-1 1 0,9 1-4 16,15-1-6-16,15-3 0 0,7 1-4 16,5-1 0-16,2 0-3 0,5-1-8 15,3 5 0-15,3-3 1 0,-1 4-3 16,3 0-2-16,2 3 1 0,-1 1-1 15,6-1 2-15,-1 1 2 0,2 4 0 0,0 1 0 16,3-2 2-16,2 3 2 0,-2 3 1 16,0 6-1-16,-3 1 0 0,2-2 4 0,5 5-4 15,-3-1-2-15,-3 9 7 0,2 1-6 16,-2 2 3-16,-1 2-1 0,-2 18-6 16,0-7 2-16,5-10 3 0,-8 18-4 15,2-14 0-15,2-8 0 0,4 1-3 0,-3 0-1 16,0-5-1-16,-2 3 7 0,3-1-8 15,0-9-1-15,2 0 3 0,2-2-4 0,-3 0 1 16,2-9-4-16,5 1 0 0,-3-5-5 16,5-2 5-16,0-2-4 0,2-2 0 0,4-1 0 15,4-1 0-15,5 0 0 0,2-3 2 16,10 0 5-16,3-1-1 0,5-3-8 16,11 0 2-16,7-2-2 0,15 1-3 15,29-3 4-15,4 0-7 0,7 3 2 0,0-6-7 16,7 8 3-16,2-5-5 0,4 0 0 15,-4 1-5-15,0 2-2 0,-1-2 2 16,-6 2-1-16,-5 0 2 0,-5 0 1 0,-10 3 3 16,-15-1 3-16,-15-4 2 0,-7 3 5 15,-4-2-5-15,-3-1-1 0,-2 2 3 16,-6-2 0-16,2 1 2 0,-5 1 3 16,2-3-4-16,-3 0 3 0,-2-3-1 0,4 1 2 15,-2-2-2-15,-1 1 3 0,1-1 0 16,-2 1 0-16,1-3-3 0,-1 0 6 0,-2 0-1 15,-3 1-4-15,0-1 4 0,0-2 0 16,-3-1 0-16,1-1 8 0,-7 1 8 16,1-3 6-16,0-3 3 0,-5-2-3 0,2-2 5 15,-6-6 0-15,0-1-9 0,0-11 4 16,-4-3-7-16,-2-4 1 0,0-9-4 16,-2-3 1-16,-2 0-3 0,0-5-2 0,0-18-1 15,-2 13-3-15,3 5-3 0,3 2-3 16,0 0 3-16,3 0-3 0,1 3-2 0,2 5-4 15,0 2-10-15,0 7 4 0,3 4-12 16,-3 2-10-16,3 4-14 0,-3 4-13 16,-1 6-26-16,1-1-23 0,-2 5-29 0,0 3-21 15,2 2-24-15,0 5-27 0,0 3-25 16,0 0-646-16,4 4 299 0,-4 1 199 16</inkml:trace>
  <inkml:trace contextRef="#ctx0" brushRef="#br0" timeOffset="108814.367">20167 5823 2 0,'0'0'18'15,"-8"0"-1"-15,8 0-2 0,0 0 0 0,-9 2-2 16,9-2-1-16,0 0 1 0,0 0 4 15,0 0-3-15,0 0 0 0,0 0 0 0,-10 0 4 16,10 0-4-16,0 0 3 0,0 0-2 16,0 0 2-16,0 0-1 0,0 0-4 15,0 0-1-15,0 0 2 0,0 0-3 16,-9-3-1-16,9 3-3 0,0 0 0 0,0 0 3 16,0 0-5-16,0 0-1 0,0 0 2 15,0 0-5-15,0 0-1 0,0 0-6 16,0 0-5-16,0 0-6 0,0 0-5 15,0 0-75-15,0 0 33 0,-11 0 22 0</inkml:trace>
  <inkml:trace contextRef="#ctx0" brushRef="#br0" timeOffset="110017.7722">14949 5225 2 0,'9'-49'18'0,"-1"7"-1"16,3 6 2-16,0 3-7 0,1 3 0 0,1-1-1 16,4 0-1-16,0 3 0 0,2 0-2 15,2 1-1-15,7-2 1 0,1 0-2 16,3 3 2-16,4-1 1 0,0 2 1 15,9 1 4-15,13-3-2 0,7 1 2 0,-9 6 3 16,-3 5-6-16,4 5-2 0,5 1 2 16,1 5-1-16,3 2 0 0,3 4 2 0,20 4 4 15,0 4-3-15,-6 1-3 0,-3 2 1 16,-1 6-2-16,-2 1 1 0,-8 4 2 16,-1 2-1-16,-17-2 0 0,5 8 2 0,-9-4 3 15,-1 13 0-15,1 0 12 0,-15 1 2 16,-6-3 2-16,-5 4 6 0,4 21-2 15,-10-7 5-15,-9-6 2 0,-4 4 0 16,-8 3 2-16,-6 16 1 0,-8-2 4 0,-7 0-1 16,-9 1-4-16,-9-5-1 0,-15 10-1 15,-11-4-2-15,-9-6 1 0,-7-4-3 16,-6-5-3-16,-4-3 0 0,-6-9 3 0,0-8-5 16,14-9 0-16,2-5 2 0,-2-11-7 15,-2 0 1-15,2-10-4 0,11-4-5 16,-11-6 0-16,2-3-2 0,2-5-5 0,6-1 2 15,0-6-1-15,9-2 1 0,5-1-5 16,12 0-4-16,8 2 0 0,5-1-5 16,2-2-2-16,4 0-4 0,4-1-9 0,7 1-5 15,0 0-16-15,6 0-6 0,3 0-22 16,2 3-13-16,4 0-27 0,2-2-331 16,0 1 148-16,1 3 96 0</inkml:trace>
  <inkml:trace contextRef="#ctx0" brushRef="#br0" timeOffset="116664.7404">18099 5669 35 0,'-7'6'63'0,"1"1"0"0,2 3-9 16,-4 3-3-16,2 2-3 0,-1 3-4 16,0 3 7-16,1 1-10 0,0 3-3 0,2 3-2 15,0-2 1-15,1 2-5 0,3-1-2 16,3 0-2-16,1-3-1 0,2-4 1 15,4 0-3-15,4-4 10 0,0-7 3 0,5-4-6 16,2-2 6-16,7-6-3 0,-1-4 3 16,5-2 0-16,0-7-4 0,-1-2 3 15,-3-2-1-15,4-7 0 0,-5 1-2 0,-3-3-4 16,-5 1-3-16,0-3-8 0,-6 1 2 16,-1-5-3-16,-4 3-2 0,-3 2 0 15,-5-1 1-15,0 3-3 0,-9-1-1 16,1 3-5-16,-5-1-1 0,-1 6-3 0,-6 3 8 15,2 2-7-15,-6 4-2 0,-1 4 6 16,-3 3-8-16,-2 5 5 0,-1 1 0 0,-1 3-6 16,-2 6-13-16,0 0-6 0,3 3-8 15,1 2-13-15,2 2-6 0,3 2-12 16,4 0-12-16,2 2-12 0,7 1-13 16,-2 0-233-16,8-1 111 0,0 2 74 0</inkml:trace>
  <inkml:trace contextRef="#ctx0" brushRef="#br0" timeOffset="117030.5817">18811 6035 78 0,'0'0'93'16,"0"0"-10"-16,12-1 0 0,-12 1-11 16,13-5-7-16,-5 4-6 0,3-2-9 0,2 0-1 15,1-2-8-15,-1 4-2 0,0-1-3 16,1-1-7-16,-1 2-2 0,0 0-2 15,0-2-5-15,-3 1-2 0,0 1-1 16,2 1 1-16,-4-3 0 0,0 3-7 0,1-2-4 16,-9 2 6-16,13 0-3 0,-13 0 0 15,12-1-1-15,-12 1-1 0,9 1-1 16,-9-1-5-16,6 2-9 0,-6-2-13 0,0 0-18 16,6 4-19-16,-6-4-28 0,0 0-184 15,2 5 91-15,-2-5 61 0</inkml:trace>
  <inkml:trace contextRef="#ctx0" brushRef="#br0" timeOffset="118511.7231">19312 5696 39 0,'0'-6'47'0,"0"6"-5"0,0 0-3 15,0-8-1-15,-2 4-3 0,2 4 2 16,0-5-3-16,0 5-2 0,2-6 0 0,-2 6 0 16,0-7 3-16,2 3-2 0,-2 4-2 15,0-6 1-15,0 6-5 0,0-6-2 16,0 6 1-16,0 0-4 0,0-8 3 15,0 8-3-15,0 0 1 16,0 0-4-16,0 0-4 0,0 0 2 0,0 0-5 0,0 0-2 16,0 0 3-16,-6 27-1 0,4-13-5 15,2 3 5-15,-2 2-3 0,0 4 5 16,0 1-1-16,0 1-1 0,-1 4 1 0,0-2-1 16,3-1-3-16,-2 1 1 0,2-1 2 15,0 1-3-15,0-4 4 0,0-1-2 16,0 0 3-16,2-1 1 0,-2-2-8 0,0 0 3 15,0-2 0-15,0-4-4 0,0 1 2 16,3-3-5-16,-3 0 2 0,0 1-2 16,0-3-9-16,0 1-9 0,0-2-13 0,0-1-16 15,0 0-21-15,0 1-236 0,-3-4 102 16,3-4 68-16</inkml:trace>
  <inkml:trace contextRef="#ctx0" brushRef="#br0" timeOffset="134208.3838">15533 3924 11 0,'-10'-32'24'16,"-4"-1"-5"-16,-2 6-1 0,0 4-2 15,-5-1-2-15,-1-1-3 0,-4 0-1 0,-5 1 0 16,-3-1-1-16,0 2-3 0,-4 2 2 16,1 2-4-16,-4 2 0 0,-3 2-2 15,-1 1 2-15,-4 3-1 0,7 4 2 0,0 0-5 16,0 3 2-16,-5 2-2 0,0 2 1 15,-2 2-1-15,-4 4 1 0,-1 4 0 16,1-1-1-16,-2 6 1 0,-11 7-1 16,3 5 2-16,-1 3 0 0,7 4-2 0,0 3 1 15,3 4 2-15,4 5 1 0,1 2-1 16,3 3-1-16,3 3-1 0,5 0 2 16,4 2-3-16,5 1 2 0,5-11 1 0,6-5-1 15,2 1 1-15,2 1-1 0,5-7-1 16,5-3 1-16,0 4-1 0,2-4 7 15,4-3-5-15,2 1 0 0,0-3-2 16,3 0 3-16,-1 0-2 0,2-4 1 0,3 1 0 16,0-6 1-16,-1 0-2 0,0 0 0 15,2-6 1-15,-2-1-1 0,3-3-1 0,-3 1 2 16,1-1-2-16,0-3-1 0,1 0 2 16,-2-2-1-16,2-2 0 0,0-1 1 15,-2 1-1-15,1 1-2 0,2-6 1 16,0 3 2-16,-3 0-1 0,0 0 0 0,2 0-1 15,-2-2 0-15,-10 2 0 0,12-1 0 16,-3 1 1-16,-9 0-1 0,13 0-1 16,-7-2 3-16,-6 2-2 0,11 0 0 15,-11 0-1-15,8-3 2 0,-8 3-1 0,0 0 0 16,11 0-2-16,-11 0 2 0,6-1 0 16,-6 1 0-16,0 0-1 0,0 0 2 0,11 0-5 15,-11 0 2-15,0 0-4 0,0 0-2 16,0 0 0-16,0 0 2 0,0 0-4 15,10 0-1-15,-10 0-3 0,0 0-5 16,0 0 4-16,0 0-44 0,0 0 20 0,0 0 13 16</inkml:trace>
  <inkml:trace contextRef="#ctx0" brushRef="#br0" timeOffset="164070.7937">13592 17112 159 0,'0'-7'194'0,"0"-5"-3"0,2 5-8 15,-2 0-9-15,2-2-5 0,-2 4-6 0,6-4-3 16,-4 4 0-16,-2 5-4 0,4-6 2 16,-4 6-5-16,0 0-3 0,0 0-5 15,8 20-7-15,-6-6-5 0,0 5 6 16,-2-3-19-16,0 9 7 0,-2 5 2 0,0 9-6 16,-2 2-5-16,-2 9-1 0,2 3-4 15,-4 3-2-15,0-2-8 0,2 4 1 16,0-3-9-16,0 4-7 0,-1-4 2 0,0 1-11 15,1 1 0-15,0-3-1 0,0 1-3 0,-1-2-9 16,-1-4-2-16,0-1 2 16,-2-8-8-16,2-4-5 0,0-1-5 0,-2-1-4 15,1-6-3-15,0-1-8 0,3-7-4 16,-2 3-10-16,3-4-13 0,-1-5-20 0,2 0-23 16,-2-1-27-16,1-5-29 0,1-1-28 15,-1-1-19-15,-1-4-28 0,6-2-21 16,0 0-24-16,0 0-28 0,-12-8-19 0,10 1-4 15,2 1-18-15,2-8-710 0,-2 5 338 16,4-4 222-16</inkml:trace>
  <inkml:trace contextRef="#ctx0" brushRef="#br0" timeOffset="167800.3132">14069 17547 1 0,'-4'0'220'0,"4"0"-1"0,-4 5-10 16,4-5 1-16,-3 6-6 0,3-6-8 15,9 4-13-15,-1 0-13 0,3 2-12 0,6-5-11 16,-1-1-11-16,6 6-13 0,1-6-9 15,1 2-9-15,0-2-9 0,4 2-12 16,2-2-2-16,-3 4-7 0,-1-4-8 16,2 1-6-16,-7 3-3 0,2-2-7 0,-4-2-7 15,0 0-3-15,0 2-7 0,-4-2-5 16,-1 4-10-16,0-4-18 0,-2 0-19 0,-2 0-21 16,2 0-26-16,-4-4-23 0,0 2-28 15,1 2-32-15,-3-6-24 0,0 5-27 16,1-5-581-16,-5-2 265 0,4 2 176 15</inkml:trace>
  <inkml:trace contextRef="#ctx0" brushRef="#br0" timeOffset="168109.0203">15295 17243 41 0,'8'0'195'0,"2"0"18"0,-10 0 14 0,16 0 6 16,-10 2-3-16,-2 4-5 0,2-1-7 16,-2 6-7-16,-2 1-9 0,1 7-8 15,-6-3-3-15,3 5-8 0,-4 4-10 16,-2 2-13-16,2 1-13 0,-2-1-10 0,-2 4-16 16,0-5-10-16,0 2-9 0,2-1-12 15,-2 0-11-15,1 0-5 0,1-5-18 16,-3 3-13-16,5-4-18 0,-2-2-8 0,1-2-18 15,1 2-18-15,0-5-24 0,2 1-25 16,-2-3-27-16,2-5-36 0,0 2-24 16,0 3-28-16,2-6-30 0,0-4-35 0,0-2-685 15,0 0 317-15,0 0 210 0</inkml:trace>
  <inkml:trace contextRef="#ctx0" brushRef="#br0" timeOffset="168425.2666">15972 16717 90 0,'10'10'241'15,"3"4"5"-15,-2 7-5 0,3 7-8 16,2 6-19-16,-2 9-19 0,1 4-21 0,0 3-15 15,0 17-16-15,-5-6-16 0,-4-10-9 16,-4 2-7-16,-4 0-19 0,-6 3-14 16,-5-7-16-16,-10 18-15 0,-6-9-23 15,-7-6-22-15,-5-2-21 0,-3-8-20 0,1-10-17 16,5-3-15-16,-6-8-18 0,-3-2-20 16,-3-2-12-16,-1-4-18 0,0-1-21 0,-4-6-450 15,-2-3 207-15,6-3 137 0</inkml:trace>
  <inkml:trace contextRef="#ctx0" brushRef="#br0" timeOffset="168750.1466">13091 16046 25 0,'-10'13'226'0,"-6"8"4"16,-2 4 3-16,-16 26-6 0,-5 10-3 0,-1 9-21 15,-7 18-12-15,-1 5-11 0,6 2-11 16,-1 1-11-16,14-14-12 0,3-6-15 15,2 2-12-15,6 2-10 0,6-6-9 16,5-11-20-16,7-9-16 0,2-3-24 0,5-1-29 16,3-3-34-16,5-1-40 0,6-4-38 15,19 5-47-15,1-12-56 0,-5-8-588 0,6-11 270 16,7-4 177-16</inkml:trace>
  <inkml:trace contextRef="#ctx0" brushRef="#br0" timeOffset="173547.0894">18097 17333 88 0,'7'-19'132'16,"-1"4"2"-16,-4 0-5 0,2 1 6 15,-2 0-1-15,0 1 3 0,0 3-3 0,1 0-11 16,-1-2 1-16,-2 3-4 0,2 1-1 16,0-3-7-16,0 5-3 0,-2-2-8 15,2 5-8-15,-2 3 0 0,0 0 2 0,0 0 3 16,0 0 5-16,-8 15-3 0,3 4-1 16,3-2-7-16,-2 9 1 0,0 7-1 15,-4 3-3-15,1-1-7 0,0 6-2 16,-1 1-1-16,-2 4-18 0,-1-2 0 0,2-4-10 15,3-6-5-15,-2 2-1 0,1-4-8 16,-1 4 2-16,4-8-9 0,-3-2-1 16,3 1 0-16,2-6-4 0,-2-2-2 15,1-2-4-15,-1 2-4 0,2-6-3 0,2 3-11 16,-2-5-6-16,2-1-16 0,-2 3-17 16,2-5-20-16,0-1-24 0,-2 3-29 15,2-6-35-15,0 1-37 0,-2 1-54 0,2-6-702 16,0 0 319-16,0 0 211 0</inkml:trace>
  <inkml:trace contextRef="#ctx0" brushRef="#br0" timeOffset="176690.1954">18393 17462 50 0,'0'0'152'0,"0"0"-7"0,0 0-7 0,0 0-12 15,0 0-10-15,0 0-3 0,0 0 0 16,0 0-10-16,0 0-1 0,26 3-6 16,-14 0-11-16,5-1-8 0,1 1-2 15,-2 0-8-15,4 0-7 0,-4-1-8 0,3 1-4 16,-2-1-4-16,2 4-7 0,-1-6-3 16,-4 1-2-16,1 4-6 0,-3-4-17 0,1 4-20 15,0-5-32-15,-3 1-25 16,4-1-27-16,-2 0-27 0,-2 0-34 0,3 0-322 15,4 0 162-15,-4-6 108 0</inkml:trace>
  <inkml:trace contextRef="#ctx0" brushRef="#br0" timeOffset="177029.3049">19257 17284 27 0,'0'0'177'0,"0"0"-14"0,0 0-11 16,0 0-11-16,-11 22-7 0,7-10-10 16,-2 3-12-16,4 4-7 0,-3-4-8 15,1 5-8-15,4-3-9 0,0 3-7 16,2 4-1-16,0-7-9 0,5 7-5 0,-1-2-3 16,2-2-6-16,3-4-2 0,2 3-2 15,-1-6-8-15,0-4 2 0,2-1 2 16,-2-2 0-16,1-6-6 0,-2-2-4 0,2-6-1 15,-3-3-7-15,-2-4-2 0,-3-4-4 16,-3-10-15-16,-7 3-15 0,-5-10-11 16,-9-5-12-16,-15-14-3 0,-10 6-9 15,-3-6-7-15,-5 8-11 0,1 4-6 0,4 3-18 16,11 6-11-16,10 12-42 0,8 3-365 16,6 4 173-16,6 2 114 0</inkml:trace>
  <inkml:trace contextRef="#ctx0" brushRef="#br0" timeOffset="177238.2347">19680 16837 29 0,'22'28'184'0,"-4"2"-10"0,2 5-10 16,1 4-5-16,4 22-13 0,0 8-9 15,1 5-5-15,-3 4-17 0,-6 10-10 0,-4 2-5 16,-9-5-9-16,-4 3-8 0,-8-4-5 15,-12-4-8-15,-5-4-13 0,-9-7-18 16,-10-3-14-16,-7-9-20 0,-6-4-20 16,-13-10-23-16,-11-9-22 0,-26-6-43 0,-14-7-40 15,9-15-379-15,-2-12 177 0,-30-15 118 16</inkml:trace>
  <inkml:trace contextRef="#ctx0" brushRef="#br0" timeOffset="177543.7756">17541 16487 126 0,'-35'42'187'0,"3"13"-8"0,-1 12-8 15,1 9-13-15,-4 20-6 0,6 7-13 16,12-12-10-16,7 4-8 0,4 2-10 16,10 6-7-16,7-7-11 0,9 20-8 15,9-10-5-15,4 3-9 0,5-12-6 0,6-2-5 16,-5-24-4-16,4-3-19 0,5-7-19 16,1-5-28-16,1-9-30 0,7-7-36 15,-6-13-36-15,-5-11-34 0,-5-9-452 0,4-7 203 16,5-10 134-16</inkml:trace>
  <inkml:trace contextRef="#ctx0" brushRef="#br0" timeOffset="178163.1577">18607 16200 52 0,'-2'-10'156'0,"2"10"-4"0,-2-6-2 15,2 6-11-15,0-5-4 0,0 5-8 16,0 0-2-16,0 0-13 0,-4-6-10 16,4 6-8-16,0 0 3 0,0 0 0 15,0 0 3-15,-6 23-4 0,4-11 3 0,-4 4-2 16,2 11-4-16,-2-4-4 0,2 11-4 16,-2 3-6-16,0 1-3 0,-3 9-6 15,2-4-6-15,1 4-6 0,0-5-4 0,-3 5-6 16,3-8-5-16,2-1-4 0,-2-2-1 15,2-7-3-15,-1-3-1 0,0-1-4 16,3-4 8-16,0-7 17 0,0 0 2 16,2-6-7-16,-2-6 0 0,2-2-8 0,0 0-8 15,-4-34-1-15,4 5-8 0,0-1-4 16,2-16 0-16,-2-8-5 0,2 3-4 0,-4-4-1 16,4 9-2-16,-2 3-2 0,0 0 1 15,0 9-4-15,0 4 0 0,2 1-1 16,-4 6-4-16,4 4-2 0,-4 0 1 15,4 10-1-15,-2-3 3 0,0 8 0 16,0 4 4-16,0 0-4 0,0 0 1 0,-2 22 2 16,2-5-1-16,-2 4 0 0,-2 3-1 15,0 7 5-15,0 3-8 0,-2 0-18 16,-1 0-27-16,0 4-34 0,1-7-34 0,0 1-41 16,-1-3-31-16,3-3-37 0,2-2-641 15,-2-5 294-15,0-5 194 0</inkml:trace>
  <inkml:trace contextRef="#ctx0" brushRef="#br0" timeOffset="188705.0477">13774 16377 26 0,'-44'-21'26'0,"7"-4"6"15,0 5-8-15,1-5 0 0,2-2-4 16,0-3 4-16,3-1 1 0,-1-1-2 15,0-3 0-15,-6-15 0 0,7 9 0 0,5 1 0 16,3 0 0-16,-7-15-3 0,8 6 0 16,2 5 3-16,3 3-1 0,2-4-4 15,0 0 1-15,5-2-3 0,1 4-1 16,0 2-2-16,7-1-1 0,0 2 1 0,2-1-1 16,4 0-1-16,5 5-4 0,4-12 1 15,2 7 4-15,4 1-6 0,12-16 2 16,5 3 0-16,3 3-1 0,-1 4-3 15,8 1 3-15,1 5 1 0,1-4 1 16,3 9-1-16,4-1 0 0,1 3-1 0,1 2-1 16,1 1 0-16,11 1-2 0,5 6 2 0,8-1 1 15,7 2-3-15,11 3 9 0,22 3-3 16,-16 4-4-16,4 4 0 0,2 5 9 16,0 6-7-16,21 5 7 0,1 8-6 15,-9 0-2-15,-4 8 1 0,-9 0 0 0,-21 2-1 16,-4-1 0-16,-5 6-1 0,-6-1 5 15,-5 9-9-15,-8-4 4 0,-3 5 4 16,-6 2-3-16,-3 5 2 0,-2 3 1 16,-5 4 3-16,-2 1 3 0,-1 5-4 0,-5 4-2 15,-5 1 6-15,-1 6 5 0,-2-1-8 16,-3 0-2-16,-4 1-1 0,-2 1 5 16,-7-15 1-16,0-4 1 0,-6-6 5 15,0 6 5-15,-4-8-3 0,-2-3 2 0,-2 2 0 16,0 0 2-16,-6 5 5 0,-3-1 6 15,-2 0-6-15,-10 15 1 0,-7-3 0 0,-4-4 0 16,-2-2 2-16,-5 2 0 0,-7-1-6 16,-3 1 2-16,-3-6 2 0,-3 0-9 15,-3 0 4-15,-5-2-1 0,-1-1 0 16,-4-4-4-16,2-2 2 0,-1-6 6 0,-3-5 0 16,-5 2-7-16,2-8 1 0,-4-4 2 15,-4-1-2-15,-3-6-2 0,-3 1 0 16,-2-7-3-16,0 1-1 0,14-4-3 0,8-4-3 15,-20-6 0-15,0 4 4 0,19-7-6 16,11 1-2-16,1-1-2 0,5-3 0 16,3 3-1-16,3-5-3 0,9 0 0 15,4 3 3-15,1 2-1 0,5-3-1 0,4 3-2 16,1 2-1-16,2-3-2 0,4 2 1 16,1 3-1-16,0 1-1 0,4-2 3 0,-1-1 0 15,0 3-3-15,3 0 3 0,1 0-7 16,1 2 3-16,2-4-2 0,-3 5 0 15,2 1-1-15,1-6 3 0,6 6-4 16,-8-2 3-16,2-2 0 0,6 4-4 0,-6-2-1 16,6 2 3-16,-7-3-2 0,7 3-3 15,-7-4-2-15,7 4 0 0,-6 0 4 16,6 0-2-16,0 0-3 0,-6-4 4 16,6 4-1-16,0 0 0 0,0 0-1 0,0 0 1 15,-9-2 3-15,9 2-2 0,0 0-2 16,0 0 6-16,0 0-1 0,0 0-1 0,0 0 0 15,-6-2 4-15,6 2 0 0,0 0-1 16,0 0 3-16,0 0-3 0,0 0-2 16,0 0 4-16,0 0 0 0,0 0-3 15,0 0 0-15,0 0 0 0,0 0 1 0,-6-4-3 16,6 4 1-16,0 0-1 0,0 0-1 16,0 0 0-16,0 0-2 0,0 0-2 15,0 0-2-15,0 0 4 0,0 0-3 16,0 0 1-16,0 0 3 0,0 0-2 0,0 0-1 15,0 0 4-15,0 0 2 16,-4-2 1-16,4 2-1 0,0 0 0 0,0 0-3 16,0 0 5-16,0 0-2 0,0 0-1 15,0 0 5-15,0 0 0 0,0 0-5 0,0 0 4 16,0 0-5-16,0 0 4 0,0 0-3 16,0 0 3-16,0 0-1 0,0 0 0 0,0 0 4 15,0 0-4-15,0 0 3 0,0 0-2 16,0 0 0-16,0 0 5 0,0 0-3 15,0 0-2-15,0 0-3 0,0 0-1 16,0 0 5-16,0 0 1 0,0 0-4 0,0 0 1 16,0 0 3-16,0 0-1 0,0 0-4 15,0 0-2-15,0 0 5 0,0 0-5 16,0 0 0-16,0 0 1 0,0 0-3 0,0 0 6 16,0 0-1-16,0 0 6 0,0 0-6 15,0 0 0-15,0 0-3 0,0 0 1 16,0 0 6-16,0 0-2 0,0 0-2 0,0 0 1 15,0 0-1-15,0 0 0 0,0 0 1 16,0 0-1-16,0 0 0 0,0 0 1 16,0 0-5-16,0 0 6 0,0 0-6 0,0 0 3 15,0 0 2-15,0 0-2 0,0 0-2 16,0 0-2-16,0 0 2 0,0 0-5 16,0 0-1-16,0 0-3 0,0 0 4 15,0 0-1-15,0 0-7 0,0 0-1 0,0 0-3 16,0 0-8-16,0 0-13 0,0 0-6 15,0 0-7-15,0 0-10 0,0 0-12 16,0 0-207-16,0 0 98 0,0 0 65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2T05:28:07.709"/>
    </inkml:context>
    <inkml:brush xml:id="br0">
      <inkml:brushProperty name="width" value="0.05292" units="cm"/>
      <inkml:brushProperty name="height" value="0.05292" units="cm"/>
      <inkml:brushProperty name="color" value="#FF0000"/>
    </inkml:brush>
  </inkml:definitions>
  <inkml:trace contextRef="#ctx0" brushRef="#br0">4186 9980 11 0,'0'0'101'15,"0"7"1"-15,2-1 2 0,2 0-8 0,1 0 0 16,4 1-6-16,3 1 3 0,2-2-12 16,8 1 12-16,5-1-2 0,3-4-8 15,4-2 0-15,6-2-1 0,3-5-9 0,9-7-1 16,17-9-2-16,0-5 0 0,1-8-5 16,-5-5-4-16,1-6-1 0,-2-4-2 15,-8-7-4-15,-4-2-1 0,-7-6-2 16,-8 2 0-16,-9-5-8 0,-5 1-2 15,-10-2-7-15,-9 8-4 0,-6 7-3 0,-11-18-3 16,-6 1-4-16,-6 1-7 0,-7 3-1 0,-4 3-2 16,-7 7-4-16,-1 2-2 0,-9 9-4 15,-6 3 1-15,-3 9-2 0,-3 7-1 16,9 8 1-16,6 7 0 0,5 8 1 16,1 1-1-16,-1 6-1 0,3 2-1 0,0 5-2 15,-5 6 7-15,5 2-2 0,-15 16-2 16,8 8 0-16,3 11 4 0,1 7 2 0,5 8-2 15,-4 22-1-15,3 5 3 16,9 5 4-16,8-15 0 0,4-3-1 0,5 0 2 16,7-1-1-16,8-14 1 0,4-8 3 15,5 13-4-15,5-10 0 0,6 4 1 0,4 0 3 16,4-1 1-16,6-8-4 0,3-4 1 16,3-3 2-16,4-5 0 0,-4-10 4 15,-4-7-3-15,4-2 1 0,-2-1-3 16,3-3 1-16,-9-5 0 0,1-3-1 0,-1-2 3 15,-4-1-4-15,-3-4 4 0,-4-3-3 16,2-3-1-16,-3 0 1 0,-2-5-4 16,2-3 3-16,-4-1-3 0,1-4-1 0,-4-1-13 15,-2 1-11-15,-3-1-11 0,0-1-19 16,-2 0-13-16,0-1-25 0,-4 3-23 16,-2 0-27-16,0 2-38 0,-2-2-465 0,0 0 217 15,-4-2 143-15</inkml:trace>
  <inkml:trace contextRef="#ctx0" brushRef="#br0" timeOffset="904.216">5060 8243 113 0,'0'0'155'16,"0"0"-2"-16,0 0 2 0,15-19-9 15,-4 3-9-15,4-3-9 0,3-7-3 16,10-9-13-16,12-14-11 0,1-5-10 16,1-1-7-16,3-6-7 0,3 1-7 0,-1-4 7 15,-1 4-4-15,3 1-6 0,-7-1-10 16,-4 7-7-16,-8 9-4 0,-7 9-13 16,-5 3-21-16,-6 3-23 0,-4 5-33 0,-6 3-15 15,-2 4-25-15,-2 0-28 0,-4 2-23 16,-2-1-22-16,-10 3-340 0,2 2 169 15,-3-1 112-15</inkml:trace>
  <inkml:trace contextRef="#ctx0" brushRef="#br0" timeOffset="1144.6911">5317 7103 38 0,'-11'-13'70'15,"2"4"-4"-15,5-3 3 0,0 3 7 16,4-1 5-16,2 2 7 0,2 1 8 16,7 0 7-16,2-4 1 0,1 5-1 0,10-1 1 15,-1 2-2-15,5-2-4 0,6 6-2 0,2 1-1 16,6 1 1-16,3 6-8 0,7 3-4 15,-3 0-3-15,-3 6-1 0,1 2-1 16,-7 4 4-16,-4 0 1 0,-11 3-5 16,-3 2-4-16,-8 6-5 0,-7 1-7 0,-7-1-1 15,-7 6-13-15,-7 7 7 0,-14 17-7 16,-4-4-6-16,1-4-3 0,3-11-17 16,5-10-26-16,4-7-25 0,2-2-26 15,4-9-37-15,5-4-51 0,3-6-53 0,5-6-540 16,0 0 250-16,9-18 165 0</inkml:trace>
  <inkml:trace contextRef="#ctx0" brushRef="#br0" timeOffset="1807.5188">7351 6549 54 0,'-4'-17'209'0,"-3"3"-19"15,-1 1-18-15,-7 2-13 0,2 1-9 16,-5 3-16-16,-4 1-12 0,-4 6-11 16,-5 2-13-16,-7 7-8 0,-5 6-10 0,-5 5-6 15,-12 12-6-15,1 4-11 0,4 4-2 16,7 4-6-16,3 2-4 0,15-4-9 16,7-5 0-16,10 0-4 0,5-2-3 15,6-5-7-15,4-2-1 0,8-3-7 0,4-6 3 16,4-2-4-16,4-5 1 0,1-9-2 15,7-3 0-15,-2-5-1 0,7-6-2 16,5-12 1-16,15-11-5 0,-7-9 1 16,2-5-2-16,-6-3 1 0,-4-6 0 0,-2-4-3 15,-6-6-2-15,-6 1-1 0,-8-1 4 16,-7 9-2-16,-7 8 0 0,-4 6 3 0,-2 4 12 16,-4 1 6-16,-3 7 4 0,1 6 3 15,-4 3 2-15,-2 6-3 0,2 7 0 16,-1 6 0-16,2 6 0 0,-1 6 2 15,-1 7-2-15,3 8 1 0,1 3 1 0,4 11-4 16,5 3-1-16,5 0-2 0,6 9-2 16,3-2-1-16,14 13-4 0,5-5 3 0,6-3-5 15,5-8 1-15,-4-10 0 0,-1-8-4 16,1-5 2-16,2-3 0 0,-6-9-2 16,-3-3-1-16,0-4 1 0,-1-4-2 15,-2-6 0-15,1-3-2 0,1-4-3 0,-7-5 0 16,2-2-1-16,-5 1 1 0,-5-4 0 15,-3 3 0-15,-1 2-2 0,-4 1 0 16,1 0 0-16,-4 3 0 0,0 5-1 16,-1 0-2-16,0 3 1 0,-1 2-2 0,0 6 5 15,-4 0-1-15,12 6 2 0,-3 0 2 16,-1 2-2-16,3 3 2 0,2-2-2 0,-1 5 1 16,6-1-1-16,-4 1 0 0,5-4-1 15,0 2-4-15,0 0-9 0,-1-3-22 16,-2-1-14-16,-1-3-21 0,0-1-27 15,-2-4-37-15,-3 0-32 0,0-1-23 0,-3-5-20 16,-2-1-481-16,-3-4 234 0,-4-1 154 16</inkml:trace>
  <inkml:trace contextRef="#ctx0" brushRef="#br0" timeOffset="1928.8927">7878 6209 31 0,'0'0'76'0,"-11"7"-7"16,11 0-9-16,3 4-6 0,1-4-8 15,2 5-20-15,4-2-26 0,1 4-25 16,6 1-90-16,2 0 39 0,0 0 26 0</inkml:trace>
  <inkml:trace contextRef="#ctx0" brushRef="#br0" timeOffset="2390.4474">8468 6288 43 0,'24'-21'135'0,"-6"7"9"0,-4-3 10 15,-6 4 4-15,-2 4-2 0,-2-1-10 16,-4 4-9-16,0 0-8 0,-4 3-8 15,4 3-3-15,-14 2-5 0,4 4 0 0,2 3-7 16,0 4-10-16,2 3-4 0,2 3-8 16,-1 2-8-16,5 1-10 0,5 5-5 15,1 4-2-15,6 0-7 0,3 2-7 0,4 7-4 16,2-3-3-16,3-1-9 0,2 0 3 16,-4-1-3-16,2-2-4 0,-1 3-2 0,-7-11-5 15,0 5-1-15,-6-8-1 0,-2 1 0 16,-5-3-1-16,-8-1-3 0,-3-1-1 15,-4-3 1-15,-6-3 1 0,-2-2-4 16,-2-7 3-16,1-3-4 0,-1-3 1 0,2-7-3 16,1-4 0-16,4-5 0 0,4-4-1 15,5-5-5-15,6-2 2 0,4-5 0 16,7 0-1-16,3-8-2 0,8 0 2 16,-2 6 2-16,4-1-3 0,-1 4 1 0,1 1 0 15,-4 8 0-15,0 0-1 0,-3 7 0 16,0 2-1-16,-2 5-3 0,-3 1 2 0,3 5 2 15,-2 3 0-15,-3 4 1 0,5 2 0 16,-2 1 5-16,2 5-3 0,-3-3 0 16,4 3 0-16,-4-1-2 0,2 1 3 15,2 1 1-15,-2-2-3 0,1-1-1 0,0 0-7 16,0 1-11-16,-1-7-17 0,0 3-21 16,-4-4-25-16,-2-1-29 0,3-1-22 0,-5-4-29 15,1-2-27-15,-3 0-516 0,-4-4 239 16,0 0 158-16</inkml:trace>
  <inkml:trace contextRef="#ctx0" brushRef="#br0" timeOffset="2676.4525">8872 6050 6 0,'-2'-8'81'0,"4"0"-8"0,1-1-7 16,1 0-14-16,5-3-17 0,-1 0-20 0,0 1-12 15,2 0-6-15,2-2-1 0,-2-1 4 16,-2 1 12-16,1 0 21 0,-3 1 18 0,-1 1 15 15,-1-1 22-15,0 5 12 16,0-1-2-16,1 1 1 0,-3 1-9 0,0 5-1 16,-2 1 6-16,0 0 6 0,10 10 0 15,-4 4-4-15,2-1 0 0,2 6-5 0,0 2-9 16,3 2-6-16,4 5-6 0,0 1-8 16,1 2-8-16,0 1-5 0,3 2-10 15,-4-2-27-15,0-1-30 0,0 2-35 16,-2-5-26-16,-1 2-23 0,-4-7-16 0,0 0-7 15,-6-6-8-15,0-2-14 0,-4-3-303 16,-2-3 153-16,0-3 101 0</inkml:trace>
  <inkml:trace contextRef="#ctx0" brushRef="#br0" timeOffset="2790.2271">9221 6370 741 0,'0'0'-25'0,"-16"-7"26"0,10 1 13 15,2-2 13-15,-1-2 3 0,3-1 5 16,2 0 0-16,4-4 3 0,3-1 0 16,3-3-4-16,2 0 1 0,6 0-10 0,3-1-4 15,0 0 1-15,4-2-7 0,1 4-23 16,-1-3-17-16,3 0-22 0,-2 2-30 15,-6 4-239-15,0 2 107 0,-2 0 71 16</inkml:trace>
  <inkml:trace contextRef="#ctx0" brushRef="#br0" timeOffset="3126.3524">7393 7717 44 0,'135'-56'142'0,"51"-20"-15"0,20-2-11 0,16 0 8 15,9-6 4-15,9 0 5 0,-6-1 3 16,-1 3 4-16,-3 5-3 0,-14 11-5 15,-18 3-4-15,-50 17-6 0,-11 7-6 0,-18 0-5 16,-34 13 0-16,-12 3 5 0,-17 5 8 16,-14 5 1-16,-11 4-6 0,-5 0-13 15,-2-1-11-15,-6-2-14 0,-5 4-12 0,-5 1-23 16,-1 0-35-16,-5 1-47 0,-2 0-60 16,0 6-55-16,-4-6-57 0,4 6-591 0,-15 0 272 15,15 0 179-15</inkml:trace>
  <inkml:trace contextRef="#ctx0" brushRef="#br0" timeOffset="3844.2007">4828 10063 16 0,'-24'-52'17'15,"7"-2"-2"-15,-1-10-4 0,0-7-2 16,6-4 0-16,-1-1-4 0,4 2-1 15,5 11 4-15,4 5-1 0,2 2-1 16,2 3 1-16,6-1-6 0,-2-2-1 0,10-12 1 16,4 5 1-16,3 3 2 0,3 4-9 15,4 3-2-15,5 2-3 0,5 1-24 0,3 2 11 16,1 5 8-16</inkml:trace>
  <inkml:trace contextRef="#ctx0" brushRef="#br0" timeOffset="6413.1446">10731 8961 60 0,'0'0'67'0,"0"0"-5"0,-15 0-6 0,15 0-8 15,0 0-7-15,0 0-8 0,0 0-8 16,0 0-15-16,0 0-17 0,0 0-22 15,0 0-96-15,-8-4 43 0,8 4 27 0</inkml:trace>
  <inkml:trace contextRef="#ctx0" brushRef="#br0" timeOffset="9323.9684">5507 12094 14 0,'-4'-15'231'0,"0"6"-12"15,4-1-26-15,-3 7-17 0,3 3-7 16,0 0 15-16,0 0 0 0,9 26-2 16,-3-3-4-16,3 10-6 0,-3 5-18 0,5 9-2 15,-3 8-16-15,2 24-6 0,2-1-14 16,-4 1-7-16,2 0-7 0,-1-5-10 0,-1-14-10 15,-1-5-2-15,-1-8-13 0,-2-7-2 16,1-4-7-16,-1-8-1 0,-2-1 18 16,2-4 28-16,-2-4 18 0,-2-6-1 15,-2-2-17-15,-4-8-11 0,0-5-8 0,-5-5-11 16,-4-8-6-16,-2-13-8 0,-5-10-9 16,-4-20-2-16,0-8-8 0,3-6-7 15,5-2-2-15,4-6-4 0,6-2-9 0,6 0-2 16,10 0-3-16,6 2-4 0,8 5-5 15,7 4 2-15,7 7-4 0,2 7 5 16,5 6-5-16,3 9-3 0,-5 11-1 0,-3 11 4 16,-2 4-4-16,-3 9 2 0,-1 3 0 15,-2 6-2-15,-3 6 0 0,-3 3 15 16,-4 6-12-16,-6 4-2 0,-6 2 1 0,-8 3 0 16,-8 6 4-16,-10 7-1 0,-6 1-1 15,-21 9 1-15,-1 3-2 0,-7-7 3 16,1 0 0-16,-1-5-19 0,11-12-20 0,8-5-28 15,9-4-23-15,3-6-29 0,4-1-38 16,5-6-49-16,4-5-40 0,7-1-22 16,2 0-34-16,0 0-743 0,22-19 354 0,-4 4 234 15</inkml:trace>
  <inkml:trace contextRef="#ctx0" brushRef="#br0" timeOffset="9591.4412">6777 11564 161 0,'-21'5'260'0,"-2"4"-1"16,-20 12-4-16,-16 13-4 0,-9 11-4 15,-17 16-3-15,3 7-4 0,4 12-5 16,6 2-13-16,11 6-4 0,7 1-9 0,14 4-9 16,15-14-12-16,10 0-13 0,8 0-15 15,9-14-14-15,12 12-13 0,9-4-12 16,6-5-16-16,10 0-6 0,3-10-9 0,9-2-10 15,-1-3-13-15,5-10-31 0,1-4-28 16,-10-11-37-16,-1-9-37 0,-3-3-30 16,-7-8-46-16,0-5-50 0,-1-7-49 0,4-3-29 15,2-11-41-15,-4-5-731 0,2-7 355 16,8-11 233-16</inkml:trace>
  <inkml:trace contextRef="#ctx0" brushRef="#br0" timeOffset="9828.7516">7276 11975 1885 0,'2'-22'44'16,"2"6"0"-16,-4 1 39 0,4 5 31 15,-2 2 5-15,0 2-10 0,2 2-1 16,4 3-9-16,5 1-14 0,4 1 1 0,6 5-9 16,7 2-6-16,-3 2-5 0,7 3-1 15,2 3-10-15,4 3-5 0,1 4-3 16,1-1-11-16,-4 3 0 0,-5-1-8 0,1-1-15 15,-4 0-23-15,-5-4-31 0,1 0-32 16,-7-5-31-16,0-1-32 0,0 0-19 16,-4-3-29-16,-2-2-24 0,1-5-612 0,-3 0 279 15,0-6 184-15</inkml:trace>
  <inkml:trace contextRef="#ctx0" brushRef="#br0" timeOffset="10039.9553">8021 12028 571 0,'7'-29'17'0,"-3"5"31"0,1 0 20 15,-1 6 23-15,0 3 21 0,-2 1 41 16,-2 3 14-16,2 1 0 0,0 2-4 15,-2 3-4-15,0 5 10 0,0 0 3 0,0 0 0 16,-12 24 4-16,1-3-4 0,0 8-6 16,1 5-1-16,-4 8-6 0,0 4 7 0,2 3-12 15,-1 1-12-15,0 1-12 0,3 1-14 16,1 2-7-16,1 1-13 0,2-6-8 16,-1 3-8-16,2-11-17 0,3 1-40 15,2-1-52-15,0-9-53 0,0 0-42 0,2-5-45 16,0-5-38-16,8 2-43 0,-4-11-36 15,2-1-764-15,3-11 357 0,-1-1 236 16</inkml:trace>
  <inkml:trace contextRef="#ctx0" brushRef="#br0" timeOffset="10308.4597">8512 11584 52 0,'0'-12'268'0,"0"9"20"15,0 3 10-15,0 0-1 0,-8 32 2 0,4-5-6 16,0 9-7-16,-4 14-10 0,6 5-16 16,-3 4-14-16,5 2-17 0,0 25-14 15,0-1-17-15,5 2-18 0,5-2-27 0,-2-2-14 16,2-2-14-16,2-5-16 0,2-7-5 16,-3-8-15-16,1-10-5 0,1-4-10 0,-2-1-8 15,-1-2-13-15,0-7-17 0,0-7-42 16,-2-4-38-16,-2-1-28 0,3-5-37 15,-5-4-52-15,2-2-59 0,-1-7-59 0,1-1-78 16,-2-8-823-16,-4 2 401 0,13-10 265 16</inkml:trace>
  <inkml:trace contextRef="#ctx0" brushRef="#br0" timeOffset="10751.0577">9403 12139 192 0,'8'7'310'15,"-2"5"3"-15,0 2-4 0,0 10-2 0,2 4 1 16,1 6-13-16,4 10-14 0,-3 1-7 16,1 4-14-16,1 0-17 0,0 0-17 0,0-2-19 15,-2 1-18-15,2-5-18 0,-2-5-15 16,-4-5-13-16,2-5-13 0,-3-3-11 15,-1-6-3-15,2-3-1 0,-4 1-3 16,-2-9-10-16,0-2-10 0,0-6-11 0,0 0-8 16,-14-20-11-16,-1-7-5 0,-2-11-4 15,-2-8-8-15,-7-21-8 0,1-5-8 0,2-8-5 16,0-2-5-16,5 0-3 0,4 0-3 16,3 3-5-16,5 15 0 0,6 9-3 0,0-1-1 15,6 5 0-15,1 0-1 0,5 5-1 16,3 5-2-16,2 1 0 0,2 5-1 15,2 6 0-15,2 4-1 0,3 4-1 16,4 3-7-16,-1 2-20 0,7 6-8 0,0-1-17 16,0 5-10-16,-5 3-15 0,3 2-15 15,-1 1-18-15,-1 3-21 0,-6 2-30 16,2 3-23-16,-5 0-36 0,-1 3-39 0,-6 4-50 16,-6-1-61-16,-4 3-772 0,-6 0 390 15,-2 0 256-15</inkml:trace>
  <inkml:trace contextRef="#ctx0" brushRef="#br0" timeOffset="10975.0901">9474 12243 77 0,'-5'6'242'16,"3"-4"17"-16,2-2 3 0,-2 4-9 16,2-4-22-16,0 0-15 0,25-6-20 15,-5 0-19-15,3 0-17 0,2-3-7 0,9-1-12 16,1 1-16-16,-4-3-5 0,5 2-21 15,-4 0-9-15,-5-1-7 0,-1 4-7 16,-1 1-17-16,-2-1-30 0,-3 1-35 0,-6 3-42 16,3-3-51-16,-2 3-43 0,-2 0-61 15,-3 0-664-15,-4 0 294 0,2-1 195 0</inkml:trace>
  <inkml:trace contextRef="#ctx0" brushRef="#br0" timeOffset="11493.7246">10401 10997 194 0,'46'4'292'0,"5"4"-11"0,-3 5-9 0,23 16-18 16,1 7-13-16,13 27-14 0,-4 9-2 15,-4 9-8-15,-9 9-11 0,-11 8-9 16,-6 3-5-16,-13 1-18 0,-12 3-16 0,-12-15-15 16,-14 2-10-16,-10-3-21 0,-12 3-9 15,-12 10-10-15,-15-2-30 0,-9-9-44 0,-13-5-49 16,-4-9-69-16,-6-2-78 0,5-7-89 16,-3-7-831-16,16-17 373 0,-1-4 246 15</inkml:trace>
  <inkml:trace contextRef="#ctx0" brushRef="#br0" timeOffset="14428.7042">11618 12297 139 0,'0'0'233'0,"6"-3"-21"0,-6 3-17 15,0 0-15-15,9-1-16 0,-9 1-14 16,6-4-14-16,0 0-15 0,0-2-13 0,8-1-8 16,-2-1-11-16,9-3-8 0,1-1-9 15,3-1-18-15,2-3-28 0,1 3-29 16,-5 3-30-16,3-1-37 0,-6 4-28 0,0 1-13 15,-1 6-15-15,-9 1-18 0,-1 8-358 16,-3 3 171-16,-6 6 112 0</inkml:trace>
  <inkml:trace contextRef="#ctx0" brushRef="#br0" timeOffset="14576.3101">11792 12500 547 0,'-30'41'36'0,"6"-5"30"0,6-8 18 16,1-3-3-16,4-6 16 0,2-2 5 16,3-2 7-16,2-2 7 0,4-1 8 15,2-4-2-15,4-1-6 0,2-3-11 0,4-2-6 16,7-6-12-16,9-4-11 0,8-3-7 15,8-8-21-15,15-9-27 0,0-5-29 16,3 0-42-16,-1 0-32 0,0 2-44 0,-10 4-48 16,-4 5-393-16,14-9 193 0,-13 6 127 15</inkml:trace>
  <inkml:trace contextRef="#ctx0" brushRef="#br0" timeOffset="15065.9949">13465 11599 264 0,'3'-3'261'0,"-3"3"-23"16,0 0-12-16,0 0-4 0,11 11 2 16,-5 4-13-16,0 8-22 0,2 4-3 15,-1 5-14-15,6 14-16 0,-3 1-13 0,1 5-15 16,-1-1-9-16,-1 2-17 0,2 2-8 15,-3-6-8-15,0 2-15 0,0-3-5 16,0-10 9-16,-6 0-11 0,2-8-14 0,-2-1-1 16,0-5-1-16,0-2 1 0,-2-7-9 15,-2-3-1-15,-2-7-7 0,-2-5-4 16,6 0-3-16,-28-23-3 0,6-1-6 16,-3-13 3-16,-13-24-5 0,-2-7-10 0,-3-22-7 15,1-7 0-15,4 0-1 0,13 15-1 16,5 4 2-16,6 3-3 0,10 16 0 0,4 7 0 15,8 5-3-15,4 5 3 0,10 1 0 16,1 4 4-16,7 4-7 0,4 8 1 16,-2 9 4-16,1 0 0 0,1 9 0 0,-2 5 1 15,-3 6-1-15,3 5 1 0,-4 11 4 16,-3 2 2-16,-6 7-3 16,-4 5 5-16,-5 0 1 0,-8 5-3 0,-4 3-1 0,-6 5 3 15,-9 2-5-15,-10 11 6 0,-10-1-1 16,2-3-4-16,-3-9-12 0,8-9-16 15,2-12-23-15,9-3-31 0,3-6-45 16,0-1-49-16,6-7-54 0,4-3-46 0,2-6-642 16,4 0 311-16,0 0 206 0</inkml:trace>
  <inkml:trace contextRef="#ctx0" brushRef="#br0" timeOffset="15369.0321">14729 10944 148 0,'-14'0'231'16,"-6"6"-9"-16,-3 3-9 0,-11 8-7 16,-4 6 0-16,-13 19-1 0,5 10-12 0,1 6-3 15,5 11-12-15,4 0-12 0,9 4-12 16,5-3-11-16,10-1-4 0,8-6-16 15,4-10-10-15,8 0-10 0,2-2-12 16,14 12-9-16,3-6-6 0,1-11-9 0,0-11-7 16,3 1-6-16,3-8-22 0,2-3-24 15,-4-6-29-15,-1-6-36 0,1-2-41 0,-4-5-32 16,-3-4-45-16,1-4-42 0,-3-4-41 16,-2-5-574-16,0-2 282 0,-6-2 187 15</inkml:trace>
  <inkml:trace contextRef="#ctx0" brushRef="#br0" timeOffset="15753.5155">15186 11233 54 0,'0'0'274'0,"0"0"-1"15,7 21-9-15,-3-6-14 0,-1 5-16 16,3 6-15-16,-2 3-11 0,2 8-17 15,0 0-13-15,3 3-19 0,-4 0-11 16,1-1-14-16,-2-1-11 0,0-2-9 0,0-2-6 16,0-6 0-16,-1-3-9 0,-1-4 5 15,0-1 9-15,0-3 15 0,-2-6-6 0,0-3-12 16,-4-8-13-16,4 0-12 0,-11-11-10 16,3-9-7-16,0-6-9 0,-4-9-8 15,0-12-4-15,2-5-3 0,1-4-11 16,0 6 1-16,5-4-7 0,2 8-3 0,0 2-2 15,4 3-3-15,2-1-6 0,2 5 1 16,1-1-4-16,4 5 0 0,3 2-1 0,2 0-4 16,0 4 0-16,3 3-2 0,3-1-7 15,-2 4-13-15,4 2-22 0,1 4-26 16,-3 2-34-16,-2 0-37 0,0 3-46 16,-4 2-37-16,0 2-35 0,-4 5-45 0,-1 2-774 15,-5 0 365-15,-2 5 240 0</inkml:trace>
  <inkml:trace contextRef="#ctx0" brushRef="#br0" timeOffset="15934.4235">15149 11334 25 0,'0'0'224'0,"0"0"-2"16,18-2-15-16,-5-4-20 0,4 1-21 15,4-4-16-15,3-2-13 0,1 1-16 0,3-2-12 16,2 1-21-16,-6 1-27 15,2-1-38-15,3-1-44 0,-3 1-38 0,0 1-36 16,-5-1-37-16,-1 0-349 0,0 1 164 0,-2-1 107 16</inkml:trace>
  <inkml:trace contextRef="#ctx0" brushRef="#br0" timeOffset="16188.8538">15838 10782 112 0,'0'0'254'0,"2"-4"-23"0,-2 4 7 0,0 0-2 16,7 14-8-16,-5-3-2 0,3 6-20 15,-1 6-12-15,2 3-15 0,2 6-17 0,1 6-17 16,-1-1-4-16,3 13-13 0,0 2-13 16,5 17-12-16,-2-9-7 0,-2-9-10 15,-2-2-8-15,1 1-8 0,2-2-7 16,-3-5-18-16,1-4-23 0,-1-5-15 0,1-4-31 15,-2-5-51-15,-3-2-49 0,2-4-41 16,-2-1-32-16,1-3-39 0,2-6-629 16,-3-3 294-16,2-2 194 0</inkml:trace>
  <inkml:trace contextRef="#ctx0" brushRef="#br0" timeOffset="16528.0714">16277 11756 186 0,'4'3'233'0,"-2"2"-1"0,2-2-12 0,-4-3-11 16,7 4-9-16,-7-4-17 0,0 0-16 16,10-13-10-16,-5 1-13 0,-1-6-11 15,2-6-8-15,0-8-7 0,0-7-16 0,4-8-5 16,-2-6-13-16,-2-5-5 0,2-16-12 16,1-6-8-16,-1 6-5 0,-3 9-3 15,1 9-7-15,0 5-5 0,1 2-1 16,-1 9-3-16,2 4 3 0,-2 4-5 0,2 4-3 15,-2 6 0-15,2 5-1 0,0 3 9 16,3 7-4-16,2 5 4 0,-1 4-6 0,1 5 4 16,4 5-5-16,-2 5 3 0,1 4-7 15,0 6-1-15,-2 2-2 0,1 3-5 16,0 0 0-16,-2 4-13 0,-1-1-15 16,0 1-24-16,-2 0-40 0,0 0-28 0,-2 0-24 15,-1-5-38-15,2-5-34 0,-3 1-20 16,-2-8-23-16,-4-1-584 0,2-4 280 0,-6-3 185 15</inkml:trace>
  <inkml:trace contextRef="#ctx0" brushRef="#br0" timeOffset="17293.0605">16058 10707 170 0,'-4'-6'232'0,"2"4"-12"0,0-4-11 0,2 6-11 16,-4-8-14-16,4 8-15 0,-2-4-14 15,2 4 8-15,0 0-3 0,0 0-7 16,0 0-5-16,16 18-9 0,-5-8-12 0,0 2-7 15,6 1-8-15,-3 4-6 0,10 3-14 16,-3 2-11-16,2-1-6 0,1 0-10 16,1 2-5-16,1-2-5 0,-1-1-9 0,0-1 0 15,-2-3-6-15,-1-1-1 0,-3-5-17 16,-2 3-2-16,-2-3-15 0,-1-2-18 16,-1-2-24-16,-4-3-28 0,-1-3-12 15,2 0-18-15,-10 0-19 0,14-6-11 0,-8 2-12 16,-2-7-11-16,-2 2-16 0,2-3 0 15,-2 1 4-15,0-4 11 0,3-1 13 0,-3 0 13 16,2-2 14-16,-2-1 19 0,2 0 24 16,0 0 16-16,-1 2 21 0,1 0 23 15,-2-1 34-15,3 3 19 0,-3 2 20 0,2 1 18 16,-2 1 8-16,0 2 5 0,0-2 1 16,-2 6 4-16,0 2 10 0,0 3 12 15,0 0 7-15,0 0 0 0,-6 20 7 16,0-2 3-16,-1 4 12 0,-4 11 0 0,1 3 7 15,-5 8-3-15,0 5-13 0,-4 20-1 16,-2 3-8-16,2 3-10 0,0-3-11 16,2 0-11-16,0-3-10 0,5-12-8 0,0-7-10 15,4-3-6-15,2-5-4 0,-2-4-13 16,3-1-5-16,-1-3-2 0,2-5-10 16,-1-3-23-16,1-4-18 0,2-1-27 0,0-3-32 15,0-2-37-15,2-5-29 0,-2-2-44 16,-1-5-33-16,3-4-34 0,0 0-25 0,0 0-31 15,0-22-800-15,3 4 373 0,-3-8 246 16</inkml:trace>
  <inkml:trace contextRef="#ctx0" brushRef="#br0" timeOffset="17594.2558">16351 10563 180 0,'0'-6'226'0,"0"6"13"16,6-1-3-16,-6 1-16 0,21 9-10 16,-6 0-9-16,6 4-14 0,5 7-12 0,4-1-6 15,5 8-6-15,5 1-17 0,15 10-11 16,3 5-10-16,-3-4-12 0,-5 5-1 16,-3 1-3-16,-5 2-2 0,-10-6-6 0,-9-2-2 15,-3 4-4-15,-6 4-12 0,-6 2 7 16,-6-4-11-16,-6 8-4 0,-4-1-9 15,-11 17-4-15,-6-7-8 0,-5-1-5 0,-6-1-16 16,2-3-18-16,-2-8-24 0,4-9-26 16,3-11-36-16,3-9-47 0,-2-1-55 15,8-5-48-15,-4-4-60 0,3-7-755 0,1-3 352 16,0-5 233-16</inkml:trace>
  <inkml:trace contextRef="#ctx0" brushRef="#br0" timeOffset="18025.2755">17555 10943 228 0,'-2'6'224'0,"2"1"-14"15,0-1-20-15,0 3-18 0,0-2-11 16,2 1-6-16,2-1-10 0,2 1-4 15,1-2-7-15,2-2-9 0,1-1-7 0,1 0-8 16,-1-3-7-16,-1-3-8 16,2 0-7-16,-5-1-4 0,0-2-10 0,-2 1-8 15,-4-2-4-15,-2-2-9 0,-2 1-7 16,-6 1-4-16,-3-1-6 0,-2 2-5 0,0 4-15 16,1-4-32-16,-2 2-26 0,2 2-41 15,3-1-41-15,2 1-44 0,9 2-64 16,-12 2-531-16,12-2 259 0,0 0 171 0</inkml:trace>
  <inkml:trace contextRef="#ctx0" brushRef="#br0" timeOffset="25497.5336">17955 10551 52 0,'2'-7'203'0,"2"1"-4"0,2 0-5 0,-4 0-10 16,2 4-9-16,-2-4-4 0,0 1-10 15,-2 5-9-15,0 0-8 0,0 0-1 16,0 0-2-16,8 19-3 0,-6-2-10 0,-2 3 1 15,2 7-5-15,0 3-7 0,0 6-5 16,2 5-14-16,-2 5-9 0,5 2-5 0,-3 2-9 16,0 2-4-16,5-2-10 0,-5 0-4 15,-2-1-7-15,5 1-6 0,-3-8 0 16,0-2-6-16,-2-3-5 0,0-7-4 16,2-2-3-16,-2-3-3 0,0-4-1 15,1-3 4-15,-3-7-7 0,-3-4 0 0,1-7 0 16,2 0-5-16,-14-18-2 0,3-3-1 15,1-10-3-15,-5-11-4 0,2-6 1 0,-1-23 1 16,0-2-6-16,4-2-1 0,4 11 3 16,4 4 3-16,4 2-5 0,4-1-4 15,2 3 0-15,4 4 1 0,8-12 2 0,1 12 0 16,3 13-3-16,4 4 0 0,1 7 0 16,5 4 2-16,0 9 0 0,4 4 2 15,-5 7 0-15,1 8 0 0,2 4 2 0,-2 5 4 16,-7 6 0-16,-3 2-3 0,-5 4 1 15,-4 3 0-15,-11-2 1 0,-4 4 2 16,-6 2 2-16,-9 1-5 0,-6 3 1 0,-5 0-4 16,-5-3 3-16,-3 0-5 0,2-5 2 15,4-6-11-15,5-1-27 0,5-4-29 0,-2-4-45 16,8-5-53-16,3-2-38 0,5-4-23 16,4-2-18-16,0 0-653 0,11-21 305 15,-1 3 201-15</inkml:trace>
  <inkml:trace contextRef="#ctx0" brushRef="#br0" timeOffset="25743.8867">18773 10325 201 0,'-12'9'207'0,"-4"7"1"0,-1 1-1 16,0 6 3-16,-2 1-6 0,1 3 0 15,4 4-5-15,-1 0-12 0,5 4-9 0,1-1-12 16,7 5-9-16,2-1-8 0,4 0-14 15,7-1-10-15,2 4-10 0,5-3-11 16,4-2-10-16,5 0-9 0,1-4-4 0,6 0-7 16,2-4-6-16,-1-3-11 0,1-5-28 15,-4-4-28-15,0-5-32 0,-3-3-39 16,1-4-39-16,-4-4-44 0,3-4-46 0,-1-4-48 16,0-5-650-16,-5-4 305 0,-2-2 202 15</inkml:trace>
  <inkml:trace contextRef="#ctx0" brushRef="#br0" timeOffset="25934.9537">19320 10524 16 0,'0'-12'162'0,"2"1"8"0,-2 4-2 0,0 0-6 15,0-1-11-15,2 4-10 0,1 1 1 16,-3 3-10-16,13 0 0 0,-13 0-12 16,19 9-9-16,-5-3-13 0,2 1-8 0,2 2-10 15,4 3-7-15,-4-1-7 0,3 3-6 16,1-1-16-16,-1-1-32 0,0-1-26 15,-2 0-38-15,0 1-34 0,-2-4-31 16,-3-3-35-16,4-3-430 0,-6 1 198 0,1-6 131 16</inkml:trace>
  <inkml:trace contextRef="#ctx0" brushRef="#br0" timeOffset="26134.1564">19716 10506 117 0,'-2'-16'69'0,"0"2"17"0,0 4 17 0,0-3 22 0,2 5 22 0,0-2 2 15,-2 1 2-15,0 3-2 0,2 0-9 16,-2 3-2-16,2 3 7 0,0 0 6 0,-4 17-9 15,2-4 0-15,2 4-2 0,0 4-6 16,0 6-10-16,2 1-6 0,2 3-11 16,0 7-15-16,2 0-2 0,-2 2-12 15,2 0-7-15,3 1-8 0,-2-2-6 0,1-1-22 16,-2-1-29-16,3-4-33 0,-3-8-41 16,-2 3-44-16,4-8-44 0,-3-5-61 0,2-5-630 15,-3-5 288-15,0-3 190 0</inkml:trace>
  <inkml:trace contextRef="#ctx0" brushRef="#br0" timeOffset="26358.7497">19918 10047 95 0,'22'2'227'0,"2"3"2"0,7 9-4 15,10 6-2-15,14 18-11 0,-2 7-9 16,-2 2-9-16,-3 6-11 0,-5 2-11 15,-7 5-12-15,-5-1-11 0,-9-8-10 0,-10-3-15 16,-6 0-14-16,-4-5-8 0,-4 3-13 16,-4 1-9-16,-8 1-6 0,-6-2-22 15,-11 11-31-15,-5-8-40 0,-9-6-60 0,-7 0-68 16,-4-9-61-16,-7-1-680 0,-10-8 302 16,-4 0 199-16</inkml:trace>
  <inkml:trace contextRef="#ctx0" brushRef="#br0" timeOffset="26919.5935">15263 12837 94 0,'-11'2'174'0,"1"0"-3"0,4 0-5 0,-4-2-5 16,10 0-3-16,-12 2-3 0,12-2-5 16,-10 0-6-16,10 0-9 0,0 0-3 15,0 0 11-15,4-13-9 0,10 3 4 16,14-9 0-16,29-15 1 0,20-4-2 0,34-12-6 16,26-5-4-16,51-15 0 0,16-5 0 15,28-3-5-15,21-6-1 0,14-2-12 0,11 3-10 16,3 3-11-16,5 0-2 0,8 5-12 15,-12-1-4-15,-18 4-7 0,-19 1-4 16,-12 5-8-16,-17 5-2 0,-14 7-3 0,-51 11-7 16,-6 4 0-16,-14 3-8 0,-11 4-1 15,-13-1-5-15,-25 10-1 0,-8 3-3 16,-19 4 1-16,-8 3-3 0,-14 4-3 16,1-3-1-16,-8 5-5 0,-3 1-6 0,-3 0-11 15,-2 3-24-15,-3-2-19 0,-4 2-30 16,-5 1-38-16,-4 0-47 0,-2 2-52 0,0 0-44 15,-30 15-33-15,-2-2-757 0,-12 7 357 16,-28 9 236-16</inkml:trace>
  <inkml:trace contextRef="#ctx0" brushRef="#br0" timeOffset="27470.3587">16706 12814 152 0,'0'0'257'0,"0"0"-9"0,0 0-7 15,3 20-11-15,5-5-14 0,0 4-20 16,3 4-8-16,2 5-10 0,-1 3-18 0,1 3-15 16,4 6-17-16,-2 2-10 0,-1-2-13 15,2-5-9-15,-6 1-8 0,0-5-12 16,-1-2-7-16,0-2-7 0,-3-4-10 16,0-2 0-16,-2-4-5 0,-1-2-5 0,-3-5-7 15,0-5-1-15,-5-2-1 0,5-3-6 16,-16-11-4-16,4-5-4 0,0-7-3 0,-2-7-1 15,-4-12 0-15,4-8-3 0,-3-18-1 16,6 7-2-16,4 6 5 0,5-3-3 16,7 3 1-16,4 0-2 0,7-14-3 15,9 8 3-15,5 4 6 0,8 7 3 16,1 14 1-16,-3 9 3 0,2 7-2 0,-5 4-1 16,3 5 0-16,-6 5 9 0,-1 4-4 15,-3 6-1-15,-2 6 2 0,-8 3-5 0,-3 4 2 16,-7 6-2-16,-6 2-5 0,-8 7 0 15,-13 6-4-15,-7 0-1 0,-12 14-5 0,-7-2-9 16,5-4-17-16,6-11-21 0,7-6-26 16,5-8-35-16,7-6-46 0,0-1-47 15,9-3-44-15,1-5-38 0,3-6-654 16,4 0 317-16,0 0 209 0</inkml:trace>
  <inkml:trace contextRef="#ctx0" brushRef="#br0" timeOffset="27720.6618">17727 12337 145 0,'-5'-6'229'0,"5"6"-3"15,-19 6 1-15,4 1-5 0,-1 7-9 16,-8 5-2-16,1 4-12 0,2 5-11 16,0 6-11-16,1 6-10 0,6-1-12 15,3 1-18-15,5-3-8 0,6 5-10 0,2-2-5 16,7 7-17-16,3 0-11 0,5-4-7 15,4-1-10-15,2 0-9 0,7-5-22 16,0-4-22-16,2-2-32 0,3-4-32 0,-5-6-34 16,2-6-29-16,2-3-31 0,-5-6-24 15,1-3-32-15,0-3-25 0,-1-3-565 16,-1-5 268-16,4-2 176 0</inkml:trace>
  <inkml:trace contextRef="#ctx0" brushRef="#br0" timeOffset="28068.6853">18292 12898 342 0,'12'-15'99'16,"-3"2"17"-16,-1 5 17 0,-3 4 10 15,-1-1 14-15,0 1 9 0,-4 4 4 0,4-2 9 16,-4 2-1-16,0 0-7 0,0 15-8 16,0-4-10-16,0 1 0 0,0 6-15 0,0-2-8 15,0 4-14-15,0 0-9 0,0 2-8 16,3-1-14-16,-3-1-8 0,2 1-9 16,-2-2-5-16,2-2-3 0,-2-1-9 0,0-3 1 15,2-2-3-15,-2-3 0 0,0-4-3 16,0-4-7-16,0 0-7 0,0 0 2 15,-2-25-9-15,-2 6 0 0,1-7-1 0,-1-11 2 16,-2-12-4-16,-1-7-1 0,-1-18-3 16,3 10-1-16,1 6 0 0,4 3 1 15,0 2 4-15,0 7 0 0,2 2 4 0,3 2-3 16,1 2-2-16,3 2 0 0,1 4-3 16,3 2-6-16,-1 1-4 0,4 4 2 15,-2 4 3-15,3 2-7 0,-2 6 8 0,4 2-15 16,-2 1-7-16,0 4-19 0,-1 0-22 15,0 4-23-15,-2-2-36 0,-3 6-37 16,2 0-42-16,-2 1-53 0,-5 5-64 0,0 3-685 16,-4 0 337-16,-2 3 221 0</inkml:trace>
  <inkml:trace contextRef="#ctx0" brushRef="#br0" timeOffset="28239.2022">18245 12727 7 0,'0'0'230'0,"0"0"6"0,9-17-22 16,3 7-13-16,4-3-21 0,4-1-18 16,1 1-17-16,9-4-14 0,0 0-16 0,2 0-22 15,-3-2-37-15,3 0-49 0,0 1-60 16,-1 1-48-16,-3-1-55 0,-2 0-343 16,-8 3 169-16,-1-2 113 0</inkml:trace>
  <inkml:trace contextRef="#ctx0" brushRef="#br0" timeOffset="28502.2591">18715 11894 1719 0,'4'-11'12'16,"1"3"-7"-16,7 1 77 0,3 3 36 16,7 2 5-16,4 4 6 0,6 0-14 0,9 7-13 15,5 7-13-15,3 2-1 0,15 13-3 16,-7 4 3-16,-2 1-6 0,-5 6 2 15,-3-1-5-15,-5 6-6 0,-4 2-7 0,-12-7 3 16,-5-4 1-16,-9 4-5 0,-2-2-9 16,-6-1 2-16,-6 4-10 0,-5-1 0 0,-6 5-7 15,-6-4-6-15,-2 2-15 0,-2-5-35 16,-5-2-46-16,-2-4-65 0,-1-1-63 16,1-3-63-16,0-2-44 0,5-8-626 15,-3-1 314-15,8-6 206 0</inkml:trace>
  <inkml:trace contextRef="#ctx0" brushRef="#br0" timeOffset="90208.1289">24331 9811 120 0,'0'15'120'15,"-3"2"-10"-15,3 3-2 0,-2 1-9 0,0 4-5 16,2 0-4-16,-2 4 0 0,0-2-4 16,0 3-4-16,-3-1-3 0,-1 4-5 15,-4 3-1-15,0-3-12 0,-4 0 0 0,0 1-7 16,-3-3 3-16,-5 2-6 0,2-3-1 15,-8-2-4-15,2-3-1 0,-9 0-2 0,-1-3-3 16,-7-5-4-16,-1 1-1 0,-7-7 0 16,-2-3-1-16,4-6-3 0,-12-7 3 15,-18-5-3-15,-3-8-1 0,1-6 1 16,6-9-4-16,0-7-1 0,5-5 1 0,-8-11-2 16,14 3 0-16,8-5-1 0,5-2 2 15,-2-22-1-15,17 7 0 0,6-6-1 0,9-4 0 16,6-8 0-16,9 0-3 0,10-4 1 15,13-16-4-15,12 3-4 0,12 5 5 16,19 6 4-16,9 10 0 0,13 2 2 16,9 8 3-16,11 5-1 0,2 7-1 0,6 12 0 15,4 5-1-15,2 9 0 0,1 7-2 16,0 9 1-16,-18 15-3 0,2 4-2 16,-6 8-3-16,1 9 0 0,-3 7 0 15,-6 7-4-15,-4 7 3 0,8 15-2 0,-24-1 3 16,-3 7 1-16,3 15 7 0,-5 5 1 15,-20-7 6-15,-6 8 1 0,-8-1 6 16,-5 5-4-16,-10 3 6 0,-5-1-11 0,-8-13 7 16,-6 12-7-16,-7-5 7 0,-6-3-5 15,-7 0 3-15,-3-8-5 0,-9-5-5 0,-4 2 3 16,-5-9-4-16,-6-1 8 0,-5-5-4 16,0-6-4-16,-5-3 0 0,-2-6 3 15,13-11-9-15,3-4-2 0,1-4-1 16,5-3-7-16,3-4 1 0,2-4-10 0,1-1-12 15,-1-5-23-15,1-5-22 0,-1 1-19 16,2-3-26-16,-3-7-24 0,7 1-27 0,5 0-30 16,2-4-16-16,4-3-19 0,1-2-594 15,0-8 277-15,6 4 183 0</inkml:trace>
  <inkml:trace contextRef="#ctx0" brushRef="#br0" timeOffset="91189.4157">24077 8463 78 0,'-4'5'82'0,"-3"1"-1"15,2-4 4-15,-1 3-1 0,-2 1-2 16,2-2-4-16,-3-2-2 0,1 2-3 15,-5-2 4-15,2-2 1 0,-1 0 1 0,-4-2-5 16,-2-4 11-16,-3-4-5 0,-5-2-1 16,-2-7 3-16,-5-7 2 0,-11-15 3 0,-3-6 1 15,0-8-5-15,-2-4-4 0,-3-21 0 16,1-6-5-16,2-3-1 0,7-9-3 16,6-4-4-16,6-5-6 0,5-7-8 15,10-7-6-15,8-2-2 0,11-5-6 0,10 3-7 16,11 0-3-16,7 4-3 0,12 6-5 15,7 5-5-15,11 7-2 0,7 7-5 0,12 5 2 16,10 7-2-16,14 6-5 0,18 6 2 16,10 7-1-16,7 8-1 0,5 6 0 15,-4 11 0-15,-3 5-4 0,-9 8 2 16,-6 11 0-16,-26 6-1 0,-10 4-2 0,-13 4 0 16,-15 2-1-16,-2 4 4 0,-2 1-2 15,-8 1 2-15,-5 1 1 0,-2 1-3 0,-2 1 0 16,-4-2 1-16,-4-1 1 0,-3 1-1 15,-1 0 1-15,-3-1-1 0,-6 0 3 16,2 0-4-16,-4 1 1 0,0-1 0 0,-1-1 0 16,-3 1-1-16,0-3 0 0,-1 2-5 15,-1-1-8-15,-1-2-6 0,-2 2-6 16,1-2-9-16,0 0-7 0,-7-2-8 0,8 3-12 16,-8-3-19-16,0 0-17 0,0 0 0 15,0 0 1-15,0 0 0 0,-22-11 3 16,10 4 2-16,-3 0 9 0,-6-4 1 15,-2 3 3-15,-3-6 8 0,-3 0 7 0,-1-1 4 16,-2-1 13-16,1 0 0 0,1-2 4 16,-2 1 5-16,4 2 6 0,1-2 9 0,-1 0 3 15,6 3 11-15,0 1 7 0,3 1 14 16,0 1 1-16,6 2 7 0,-1 2-6 16,0-2-4-16,4 4-1 0,0-1-3 15,3 2 5-15,1 3-3 0,6 1 4 16,-11 0 2-16,11 0 2 0,0 0-3 0,3 11 6 15,3-3 10-15,2 0-3 0,5 4-8 16,1 1 9-16,8 3-5 0,1 3-2 0,3 0 4 16,4 2-9-16,1 4 3 0,-4-2 1 15,6 2-7-15,-9-3-1 0,0 3 10 16,-1-2-8-16,-4 1 6 0,-4 1 1 0,-3-2 6 16,-2 2-2-16,-6-3 2 0,-2 5 0 15,-6-2-1-15,-5 4-1 0,-4 1-3 16,-10 7-1-16,-5 1 5 0,-14 7-7 0,-5 1-12 15,1-2-29-15,-3-2-22 0,9-8-26 16,8-4-29-16,-1-1-28 0,3 2-316 16,2-3 151-16,5-1 99 0</inkml:trace>
  <inkml:trace contextRef="#ctx0" brushRef="#br0" timeOffset="92375.3709">26414 9281 50 0,'-2'-5'166'16,"2"5"-10"-16,-5-2-8 0,5 2-6 15,-2-11-8-15,4 5-1 0,1-2-5 0,3-6-6 16,2-1-4-16,4-6-3 16,6-6 0-16,5-8-1 0,3-2 1 0,10-19-14 15,3 0-2-15,-1-6-2 0,3-4-7 16,-3-6-7-16,4-23-6 0,-2-9-6 15,-1-10-6-15,-3-6-7 0,-1-6-6 0,-3-4-9 16,-6-5-2-16,-1 0-6 0,-8 0-7 16,-2-4-3-16,-7 0-5 0,-2 4-4 15,-6 3 0-15,-4 7-5 0,-4 3 2 0,0 24-1 16,-1 7-1-16,-2 3-2 0,1 6-2 16,-3 5 0-16,1 3-1 0,0 14-2 0,2 12-1 15,2 3-1-15,2 6 0 0,-3 3-1 16,2 6 0-16,1 3-3 0,2 2-1 15,0 4 2-15,2 2-2 0,-3 2 1 16,3 2 0-16,-2 2 0 0,2 1-2 0,-2 0-3 16,2 3-10-16,0-1-7 0,0 1-10 15,0 2-10-15,-1 1-10 0,1-2-10 16,0 2-10-16,-1 1-9 0,3-1-11 16,-2 1 2-16,2 5-6 0,-2-8-5 0,2 8 7 15,0-8 10-15,0 8 8 0,0-8 5 16,2 5 8-16,0-3 9 0,1 0 3 15,-1 0 14-15,3 2-4 0,-1-2 7 0,0-2 11 16,-2 4 6-16,2-2 13 0,-2 2 2 16,0 1 4-16,-2 3-1 0,4-8 13 15,-4 8-10-15,3-4-3 0,-3 4 2 0,0 0 5 16,0 0-2-16,0 0 2 0,-3 18 6 16,-1-10 3-16,0 4-1 0,0 3 1 0,-2 0-4 15,-1 3 5-15,-2 1 0 0,1 2 3 16,-2 0-1-16,2-2 1 0,1-4-2 15,-2 0-5-15,3-1 6 0,0-3 16 16,1 0 5-16,-1 0 4 0,2-4 3 0,-2-1-4 16,1-5 3-16,5-1-9 0,-13-1-1 15,13 1-4-15,-10-13 0 0,6 2-5 16,-2-2-1-16,2 0-3 0,1-3 0 0,-2 2 0 16,3 0 0-16,0 2-3 0,2-1-3 15,0 4-4-15,-2-1-3 0,4 0 3 16,-2 3-5-16,0 1-2 0,0 0-1 15,0 6 0-15,9-2-2 0,-9 2 0 0,15 8 1 16,-7-2-2-16,1 3 3 0,2 3-1 16,1 1-1-16,1 2 2 0,1 3 0 15,2-4 1-15,0 5-5 0,2 1 1 0,-2-3-15 16,-1 2-28-16,2 2-31 0,2 0-31 16,3 2-33-16,-4 2-33 0,3-3-411 0,5-1 198 15,-2 4 130-15</inkml:trace>
  <inkml:trace contextRef="#ctx0" brushRef="#br0" timeOffset="93051.3679">29032 8894 96 0,'4'5'124'0,"0"-4"3"15,0 3 6-15,-4-4 3 0,6 2 6 0,-6-2 7 16,10 4 11-16,-10-4 6 0,0 0-2 16,14-6-1-16,-8 1-1 0,3-7 0 15,2-6-6-15,-1-2-3 0,-2-5-6 16,3-10-9-16,-5-3-9 0,3-12-15 15,-7-8-9-15,-2-32-8 0,-4-7-12 0,-7-25-8 16,-4-9-12-16,-6-3-4 0,-4 3-9 16,-7-3-7-16,-4-1-3 0,-7 2-11 0,-3 1-3 15,-5 5-2-15,-6 5-10 0,-7 3 0 16,1 11-3-16,-2-1-3 0,-7 3 0 0,-1 10-3 16,2 5 1-16,3 9-5 0,1 4 3 15,13 17-4-15,5 9-2 0,5 3 3 16,10 12 1-16,7 9-5 0,5 6 1 15,6 2-4-15,-1 4-5 0,2 1-11 0,0 2-9 16,3 1-8-16,0 2-6 0,4 2-7 16,0 2-5-16,-2 0-3 0,3 4-4 0,-4-3-10 15,3 5-2-15,1-1-4 0,-1-2-7 16,8 3-1-16,-14 0-5 16,4 3-10-16,10-3-4 0,-12 0-5 0,6 1-5 15,0 1-4-15,6-2-5 0,-9 3 0 0,9-3-6 16,0 0 2-16,0 0 2 0,-9 0 3 15,9 0 9-15,0 0-1 0,0 0-275 16,28-11 133-16,-14 5 87 0</inkml:trace>
  <inkml:trace contextRef="#ctx0" brushRef="#br0" timeOffset="93437.6064">28119 5857 308 0,'18'-10'-1'0,"-4"-1"9"0,-4 4 12 0,0 1 12 16,-2 0 14-16,-4 0 8 0,0 4-4 15,0-3 9-15,1 1-3 0,-3 1-2 16,-2 3-1-16,-2-8-8 0,2 8 2 15,-15-4-2-15,2 4-6 0,-8 1 2 0,-3 2-2 16,-3 0 1-16,-5 2 7 0,0-2-4 16,-1 1 7-16,-1-2-1 0,2 2 1 0,0 0-1 15,3-1-4-15,-1 0-2 0,2-1 0 16,5-2-9-16,2 1-2 0,0 1-5 16,2-2-1-16,0 3 0 0,4-3-2 15,2 1-3-15,3-1-6 0,-1 2-3 0,1-2-2 16,2 3-3-16,-2-2 0 0,10-1 1 15,-8 6 0-15,6 0-3 0,4 0 3 16,2 2 3-16,2 2-7 0,10 5 2 0,-2 2 0 16,10 4 0-16,-1 0-2 0,3 4 4 15,3 2-4-15,-4-2-2 0,1 0 4 16,-5 1-2-16,1 0 1 0,-4 1-1 0,1 0 1 16,-4-1-1-16,0 1-1 0,-5-4 1 15,-4 1-2-15,4-4 0 0,-4 1 0 16,0-4 4-16,-4-2-12 0,0 1-23 0,0-1-13 15,0-2-22-15,0-2-23 0,3-1-21 16,-5-1-29-16,2 1-322 0,0-1 156 16,0-3 103-16</inkml:trace>
  <inkml:trace contextRef="#ctx0" brushRef="#br0" timeOffset="94802.8606">24248 10445 86 0,'0'0'156'16,"0"-10"-16"-16,0 10-7 0,2-9-6 16,0 7 0-16,-2 2-4 0,7-8-6 0,-3 6 3 15,2 0-5-15,-6 2-6 0,14 2-1 16,-2 0 6-16,-4 4 2 0,7 0-9 15,-2 1 2-15,-1 5 1 0,5-1-5 16,1 5-1-16,0 0-1 0,4 3-1 0,1 3-1 16,2 3-7-16,0-3-3 0,5 7-4 15,2-4-5-15,3-1-4 0,0 2-9 0,3-2-4 16,0-4-6-16,2 3-6 0,-1-7-3 16,-6-1-5-16,3-3-1 0,0-3-8 15,2-2-4-15,-2-1-5 0,5-2-2 0,-8-2-3 16,1-2-3-16,-2-2-1 0,2-2-3 15,-3-2 4-15,-1 1-7 0,2-2-1 16,-5-2-1-16,-1 0-4 0,0 0-2 0,-2-1-1 16,-2 0-5-16,-3-2-2 0,-1 0-2 15,0 0-9-15,-4 0-6 0,-1-1-4 16,0 1-8-16,-2 2-13 0,-3-2-19 0,0 1-10 16,1 0-20-16,-2-1-11 0,-1 0-15 15,-2 1-17-15,0 1-18 0,0 1-5 16,0 0-6-16,0 2 0 0,1-4 0 15,0 4 0-15,-1 1-1 0,0 0 7 0,0-1-364 16,0 0 179-16,0 2 117 0</inkml:trace>
  <inkml:trace contextRef="#ctx0" brushRef="#br0" timeOffset="95454.7019">25562 10487 729 0,'5'-5'-46'0,"-3"-1"18"0,2 4 6 0,-2-3 12 16,3 2 4-16,-5 3 12 0,4-6 2 16,-2 2 7-16,-2 4 12 0,0 0 6 15,0 0 10-15,0 0 1 0,0 0 6 0,0 0 3 16,0 0 5-16,-13 16 2 0,4-12-2 15,-1 4 5-15,-3 1 1 0,1-2 1 16,-4 2-2-16,2 0 1 0,-3-2-3 0,0 0 1 16,-2 1-3-16,2 1-6 0,0-5-3 15,1 2-4-15,0-2-6 0,2 0 2 16,-1 0-8-16,2-3-6 0,0 3 0 16,3-2-3-16,0 0-3 0,0 0-5 0,2-2 0 15,8 0-3-15,-10-4-2 0,8 0 3 16,2 4-5-16,-2-7 2 0,4-1-2 0,-2 2-3 15,4 2-1-15,-2-5 2 0,0 1-1 16,4 0-3-16,-2-1 3 0,2 1 2 16,2 0 0-16,-2-1 4 0,0 1 1 0,0 2 1 15,1-1 2-15,-3 1 0 0,2 1 5 16,3 0-2-16,-3 1 0 0,3 0-2 16,-1 0 0-16,0 2-3 0,1 0 2 0,0 2-3 15,1 0 8-15,-10 0 0 0,15 2 0 16,-4 0 2-16,-3 2-2 0,0 0 2 15,-1 1 2-15,1 1 3 0,-2 0 0 0,1 0-2 16,0-2 1-16,-3 2-2 0,0 0 1 16,2 0-1-16,-2 0 5 0,0 0-5 15,3 0-5-15,-5-3 0 0,3 1-1 16,-3 1-4-16,2-3-1 0,-2 3 0 0,-2-5 0 16,4 6-2-16,-4-6 4 0,4 3 1 15,-4-3 0-15,4 4 2 0,-4-4 2 0,2 5-1 16,-2-5 2-16,5 2-1 0,-5-2 4 15,0 0 3-15,0 0-1 0,2 5-2 16,-2-5 0-16,0 0-3 0,0 0 1 0,2 6 2 16,-2-6 4-16,0 5-6 0,0-5 0 15,-4 11 1-15,2-3-4 0,2 2 0 16,-5-1-1-16,3 3-7 0,0 0 2 0,-2 4 0 16,0-1-1-16,0 0-3 0,0 3-1 15,1-4 0-15,-4 4-3 0,3 0-1 16,-2-2-7-16,2 1-14 0,0 0-11 0,0-2-17 15,0 1-25-15,-3-3-27 0,2 3-28 16,1-5-28-16,0 0-20 0,2-1-20 16,-2-1-12-16,2-2-15 0,-5-1-531 0,1-1 254 15,0-3 169-15</inkml:trace>
  <inkml:trace contextRef="#ctx0" brushRef="#br0" timeOffset="96037.5397">24703 10163 26 0,'-12'2'90'15,"-4"2"-4"-15,-2 1-1 0,-2-1 1 0,-1 2-3 16,-5 0-4-16,0-3 6 0,0 3-4 0,-1 2 2 16,-1-3-2-16,0 3-2 0,3-2 1 15,-1 1-4-15,2-1-1 0,0 0-2 16,3 2 1-16,2-1 3 0,2 1-6 16,5 0 4-16,-2 3-4 0,4 1-2 0,2 1 4 15,3 1-6-15,1 3 5 0,2-1-1 16,2 3 0-16,2 2-2 0,2 2-5 0,5 2-1 15,-1 2 0-15,2 2-4 0,6 5-1 16,-4-2-3-16,5 0-3 0,-2 0-3 16,4 4-2-16,0 2-3 0,-2-1-1 0,2-5-4 15,-4-1-2-15,0-1-4 0,1-1-2 16,0-2-3-16,-6-5-5 0,2 0-1 16,2-2-3-16,-4-1-9 0,0 1-10 15,3-5-16-15,-4-2-24 0,2-2-25 0,-1 1-33 16,2-3-36-16,6-3-32 0,-4-2-32 0,3-4-561 15,5-2 258-15,0-6 171 0</inkml:trace>
  <inkml:trace contextRef="#ctx0" brushRef="#br0" timeOffset="97183.5924">26707 10463 31 0,'0'0'96'0,"0"0"3"0,0 0 7 15,0 0-4-15,0 0 7 0,14 9 3 0,-10-6-3 16,0 3 4-16,2 0-1 0,0 3 0 15,3 1-3-15,2 2-5 0,-1-2 2 16,5 6-5-16,-1-1-9 0,6 2-4 16,3 3-6-16,2-2-8 0,5 1-4 0,-1-1-5 15,12 0-5-15,3-2-5 0,5-1-6 16,4-2-4-16,6-2-2 0,22 2-3 16,4-6-3-16,-14-2-2 0,-3-4-3 0,-5-1-4 15,3-4-3-15,-3-2-2 0,-3-2-3 16,-1 0 0-16,-6-4-3 0,-2-1-3 15,-5-1 2-15,-1-2-4 0,-5 0 0 0,-6 2-2 16,-2 1 1-16,-3-2-1 0,-5 3 5 16,-4 0 3-16,0 1 4 0,-1 2-3 0,-6-1-1 15,0 2-1-15,-1-3-4 0,-4 1-1 16,1 6-1-16,0-5-1 0,-3 3-6 16,0 0-6-16,0-1-10 0,-4 1-9 15,3 0-9-15,-1 1-7 0,-2 1-14 0,0-2-8 16,0 3-5-16,1-3-5 0,-3 6-12 15,2-6-6-15,0 2-3 0,-2 4-2 16,2-7 7-16,2 5 2 0,-4 2 9 0,2-8 10 16,3 4 0-16,-3 1 9 0,-2 3 8 15,4-8 4-15,-2 6 11 0,-2 2 13 16,4-5 4-16,-4 5 8 0,4-4 11 16,-4 4 6-16,0 0 9 0,0 0 8 0,0 0 8 15,0 0 3-15,0 0 4 0,0 0 2 16,-21 11 2-16,13-5 4 0,-3-2 2 0,-4 0 0 15,-1-1 5-15,-4 3 0 0,-1-4 0 16,0 2-4-16,0-1 3 0,-3 0-2 16,4-2-1-16,-2-1-3 0,3 2-2 0,2 0-4 15,2-2-4-15,1 0-7 0,4 0-1 16,2-2-7-16,8 2 0 0,-10-3-5 16,10 3-2-16,6-8-3 0,3 4-3 15,2-2-2-15,3 0-5 0,1 1 1 0,2-3 0 16,2 3-3-16,1-5 3 0,2 2-4 15,0 1 1-15,-1-3 0 0,-2 5 1 16,-2-1 3-16,-1 0 1 0,0 3 3 0,-2-2 10 16,-3 5 10-16,0 2 11 0,-3 4 4 15,1 2 7-15,-3 3 0 0,0 3-6 16,-2 1-2-16,-2 2 2 0,-2 0 0 0,2 2-5 16,-2 0-5-16,-2 1-6 0,2 0-4 15,0-1 1-15,0 2-19 0,0 0-14 16,0-4-30-16,0 3-26 0,-2-5-33 0,2 2-28 15,-2-4-30-15,4 0-27 0,-4-1-27 16,0-3-14-16,-2 1-548 0,-2-3 262 16,-3 1 172-16</inkml:trace>
  <inkml:trace contextRef="#ctx0" brushRef="#br0" timeOffset="97774.5858">27020 10216 125 0,'0'0'141'0,"0"0"-15"0,-14-4-9 16,14 4-4-16,-21 2-5 0,6-2-5 0,-2 4 0 15,-1-2-2-15,-6 2-7 0,-2 0-3 16,1 0 0-16,-1 1 2 0,4-3-4 15,-4 2-5-15,5 2-1 0,1-5-8 0,2 3-4 16,-2-2-3-16,6 2-6 0,-1-2-4 16,2-1-3-16,2 2-2 0,1-1 1 15,2 4 0-15,2 1 3 0,-2 0-3 16,6 5 2-16,2 1-2 0,0 5 2 16,6 0 1-16,-2 4-1 0,2 2 3 0,2 1-5 15,2 8 3-15,1-4-3 0,4 4-2 16,-2 1-2-16,-1-1-1 0,2-1-2 0,-2 3 0 15,2-2-4-15,0 3 0 0,0-3-2 16,-1 0-6-16,1-3-2 0,0 1-5 16,0-2 0-16,-1-3-5 0,2 0-4 15,-3-3 1-15,1-3-5 0,0 1-9 0,0-2-11 16,-1-4-21-16,4 2-24 0,-4-4-30 16,0-3-32-16,1 1-29 0,0-1-35 0,2-2-20 15,-3-1-9-15,2 0-9 0,-2 1-6 16,-2-2-454-16,3 1 229 0,-2-1 152 15</inkml:trace>
  <inkml:trace contextRef="#ctx0" brushRef="#br0" timeOffset="97858.6887">27109 11147 1037 0,'12'4'-15'0,"-4"-2"38"0,0 2 29 0,-2-2 26 16,1 1 18-16,-7-3 5 0,11 2 3 15,-11-2-11-15,0 0-9 0,10-5-24 0,-10 5-57 16,6-6-81-16,-6 6-479 0,-2-9 189 16,-2 2 125-16</inkml:trace>
  <inkml:trace contextRef="#ctx0" brushRef="#br0" timeOffset="115125.8529">22601 12527 132 0,'13'-13'140'0,"2"5"-4"0,9 0-9 16,0-1-10-16,10-4-7 0,5-1-7 0,7-1-9 15,5 0-7-15,-1-2-10 0,21-8-11 16,-2 1-2-16,-14 5-8 0,-6 5-7 0,-4-1-3 15,-10 3-7-15,-3 0-3 0,-4 3-6 16,-5 0 1-16,-2 1-4 0,-4 0-5 16,-5-1 2-16,2-1-7 0,-8 2-1 15,-2 1-2-15,-2-3-2 0,-2 3 0 0,-4 1-5 16,-4-1 7-16,-1 1 7 0,0 3 15 16,-1-1 9-16,0 2 4 0,1-1 3 0,9 3 7 15,-21 9 12-15,12 0 7 0,1 4 10 16,4 6 1-16,2 8 6 0,4 3 0 15,0 7-2-15,6 12 1 0,0 2-3 16,12 18-2-16,-1-1-9 0,-5 3-1 0,4 3-8 16,-6-1-4-16,1-1-4 0,-2-11-3 15,-5-5-9-15,-2 0-5 0,-2-2 0 16,-2-7-8-16,-2 5 1 16,-4 0 7-16,-7-5 3 0,0-2 3 0,-5 0-2 0,-6-6 2 15,-4-2 1-15,-1-7 0 0,-5-3-4 16,4-8-1-16,-3-4-5 0,-3-6-4 15,2-6-5-15,-1-6-6 0,-3-4-7 0,-6-8-15 16,3-5-21-16,4-2-14 0,3-5-7 16,2-3-18-16,7 0-13 0,4-4-23 0,4 4-20 15,4 2-24-15,6 1-21 0,5 2-14 16,9 2-20-16,2-2-2 0,5 5-10 16,7-2-12-16,7 1-6 0,8 1-543 15,6 3 259-15,3-1 171 0</inkml:trace>
  <inkml:trace contextRef="#ctx0" brushRef="#br0" timeOffset="116630.3567">23526 12939 113 0,'28'-12'62'16,"-8"3"16"-16,-4-1 9 0,-4 2 4 16,-3 1 28-16,-3-3-1 0,-2 3 8 15,-1-1 1-15,-6 1-3 0,-1 1-6 16,0 0 5-16,-7 4-2 0,1 2-5 0,-2 4-1 16,-6 2-1-16,-1 5-4 0,2 3-8 15,-2 2-10-15,0 7-8 0,4 2-7 0,5-2-6 16,2 2-6-16,1-3-6 0,5-2-5 15,4 1-6-15,0-2-4 0,7-4-3 16,1 2-4-16,0-4-3 0,6-3-4 16,-2-4-1-16,1-2-3 0,0-1-3 0,0-6-4 15,1 1 0-15,0-4 0 0,-2-2-4 16,3-3-5-16,-2 1 1 0,-2-1 1 16,-1 1 0-16,0-1-1 0,-2 1 4 15,-2 3-1-15,2-1 0 0,-1 2-2 0,-2 2 6 16,3 3 6-16,-1 1 0 0,-9 0-1 15,20 9-2-15,-6-3-2 0,-2 1 2 0,3 3-4 16,-2-2-1-16,1 1-3 0,1 1-2 16,0-1-1-16,2-1-1 0,-3-1-1 15,4 1 2-15,-4-2 0 0,1-2 1 0,3-2-2 16,-4-2-1-16,4-5-2 0,0 0 1 16,-3-1-3-16,2-3 1 0,-4-1 1 15,3-1-4-15,0 1 2 0,-4 0 0 0,0-1-2 16,4 4 1-16,-4-3-4 0,3 2 5 15,-2 3-2-15,2 1 5 0,1 0 1 16,0 4 1-16,-2-2 0 0,3 4 0 16,0 2-1-16,2-2 2 0,1 4-1 0,-2-2-2 15,1 1 1-15,0 1-4 0,4-4 4 16,-1 2 0-16,1-3-6 0,0 2 3 0,0-6-2 16,5 2 2-16,0-5-4 0,-3 0 2 15,1-2 1-15,-2-2-3 0,0-2 1 16,-1-3 1-16,-1 1 1 0,-2-1-3 15,-2-3 0-15,-2 2 0 0,0-2 0 0,-4 3-2 16,-1 2 4-16,-5 0 3 0,-2 3 1 16,-4 3-1-16,-4 1 6 0,-2 2 5 15,-3 4 8-15,9 0 7 0,-28 6 4 16,14 1 21-16,0 2-4 0,-2 1 1 0,4 0-3 16,3 1-4-16,3 3-8 0,4-1-2 15,4 3-3-15,2 1-2 0,7 2-3 0,-1 0-5 16,2 1 3-16,8 5-6 0,-3 0 3 15,2 1-7-15,0 3-2 0,0 2-4 0,2 2 1 16,1 4-4-16,-4-1 5 16,1 4-4-16,1 0 5 0,-4 0-8 0,0 3 1 15,-8-8 1-15,0 1 3 0,-6-5-4 16,-4-1-2-16,-2 1 0 0,-4 0 2 0,-4-6 0 16,-2-3-2-16,2-5-2 0,-6-4-1 15,4-5-8-15,-3-4-9 0,1-4-12 16,2-8-9-16,0-3 1 0,2-4-10 0,4-8-5 15,2-3-4-15,4-5-10 0,2-6-1 16,4-3 1-16,2-2-1 0,2-7 7 16,4 1 3-16,2 1 5 0,-2-1 5 15,14-13 4-15,-5 12 6 0,-1 8 3 0,-4 4 4 16,0 6 2-16,-2 2 6 16,-4 7 1-16,1 1 5 0,-2 5 4 0,-1 4 7 0,-1 7 3 15,-1 2 4-15,0 3 5 0,-6 0 4 16,12 8 3-16,-4 3-5 0,-2-2 0 15,2 5 0-15,-2 0-1 0,5-1-1 0,-2 1 0 16,-1 0 0-16,3-1-1 0,-3-2-2 16,2-1 0-16,-1-1 0 0,0 1 3 15,-1-4-1-15,0-1-2 0,-2-3-1 0,-1 0 1 16,-5-2-4-16,11-5 2 0,-9-1 1 16,0-2 1-16,0 1-4 0,-4-3 0 15,0 1-2-15,0-3 0 0,-2-1 2 16,-3 1-3-16,5 1 2 0,-3-1-1 0,3 0 2 15,2 0-4-15,2-4 0 0,5 3 2 16,0 0-1-16,1 0 1 0,2 1 1 0,1 3-3 16,4-3 0-16,0 4 3 0,-3 1-2 15,3 1 1-15,2 3 2 0,-2 3 1 16,-3 0-2-16,6 3 6 0,-4 1 1 16,2 1-2-16,-4 4 0 0,2 0 3 0,-1-2-1 15,-2 2-3-15,2 2 5 0,-3-3-2 16,-2 3-6-16,2-4 4 0,-2 0-2 0,-2-1 4 15,0-1 1-15,2-4 2 0,1 1 2 16,-9-2-5-16,13-8 1 0,-5 2-6 16,1-1 0-16,-1-5 3 0,1 3-3 15,0-2-5-15,-3-1 7 0,4 1 0 16,-2-1-4-16,1 3-2 0,0 2 4 0,-3 1-3 16,2 0 1-16,1 4-2 0,-1 0 2 0,1 0-3 15,-9 2 2-15,19 4-2 16,-11-4 2-16,2 2 2 0,2 0-4 0,-2-1 2 15,3-1 0-15,2 0 0 0,0-3 0 16,1-3 1-16,2 0 0 0,-4-3-2 0,5-4 3 16,0-2-2-16,0-3-1 0,-1 1-1 15,-2 0 4-15,-4 1 0 0,2 3-8 16,-4 1 8-16,1 2-5 0,-3 2 4 0,-2 1-2 16,-1 2 7-16,-5 5 2 0,4-1 5 15,-4 1 4-15,0 0-3 0,0 0 1 16,11 9 0-16,-7-1 2 0,0-3-6 0,0 3 6 15,0 2-1-15,2-1 1 0,-1 4 4 16,0 0 7-16,-1 1 9 0,0 2 1 16,-2-2 4-16,-4 4-3 0,0-3-5 0,-2 2-1 15,-3 0-4-15,-2-2-4 0,-3 3-11 16,-1-1-33-16,0-3-33 0,-1-2-42 0,-1-5-58 16,2-1-58-16,0-1-69 0,3-4-866 15,4-2 389-15,0-5 257 0</inkml:trace>
  <inkml:trace contextRef="#ctx0" brushRef="#br0" timeOffset="116810.9791">26594 12728 155 0,'24'-18'322'0,"6"-1"18"0,0 4 14 16,3-3-17-16,4 5-29 0,11-6-17 15,18-7-30-15,1-3-24 0,6 2-25 0,3-2-23 16,0 1-30-16,-4-4-49 0,2 3-45 15,-6-3-57-15,-8 0-72 0,-8-3-69 16,-9 5-77-16,-13-1-790 0,-6 1 340 16,-9 2 224-16</inkml:trace>
  <inkml:trace contextRef="#ctx0" brushRef="#br0" timeOffset="117032.4254">27412 11921 25 0,'6'10'193'0,"6"-2"8"0,4 0 2 15,6 7-9-15,5 1-15 0,7 2-5 0,8 2 2 16,1 3-3-16,13 10-1 0,-11-7-6 16,-9 1-8-16,-4-2-10 0,-3 6-7 15,-9-7-5-15,-4 3-3 0,-5-2-6 16,-4-1-14-16,-7-1-9 0,-4 1-11 0,-6 0-12 16,-4 1-7-16,-5 0-22 0,-7-3-32 15,1-3-44-15,-2-4-49 0,3-1-64 0,5-5-56 16,7-5-66-16,3 0-608 0,5-4 294 15,4 0 195-15</inkml:trace>
  <inkml:trace contextRef="#ctx0" brushRef="#br0" timeOffset="117719.7449">29062 11489 52 0,'-30'-17'267'0,"2"3"-6"0,-3 4-16 0,-3 5-12 16,2 1-11-16,0 2-17 0,1 4-15 15,1 0-15-15,2 5-10 0,5 3-14 16,3 4-13-16,10 3-15 0,8 0-7 0,6 5-13 16,9 6-11-16,12 6-10 0,7 0-3 15,15 12-12-15,-1 2-8 0,-1-2-5 0,-3-1-3 16,-8-5-6-16,-9-4-8 0,-3-2-1 15,-6-2-4-15,-5 0-3 0,-7-6-7 16,-4 2 3-16,-4-3-3 0,-7 0-4 16,-5-3 1-16,-6 2 0 0,-3-5-6 0,-3-5 2 15,4-2-3-15,2-3-2 0,3-5-2 16,2-4-6-16,4-1-18 0,7-2-10 16,0-7-9-16,4-1-17 0,6-3-10 15,4-4-6-15,3-1-7 0,3 1-1 0,6-7 7 16,0 0 0-16,4 2 6 0,1 0 9 15,-1 0 5-15,-1 4 7 0,2 0 2 16,-5 4 7-16,1 2 12 0,-5-1 7 0,2 7 10 16,-4 3 20-16,1 4 15 0,2 2 8 15,-2 3 7-15,2 7 9 0,-2 3 4 16,-1 3 3-16,2 1 2 0,-2 6-3 0,-1-3-3 16,-1 5-6-16,-1-5-6 0,0 3-2 15,-3-2-4-15,-2-3-8 0,0-2 2 16,2 0 2-16,-4-1-3 0,2-5 4 0,-4-2 2 15,0-2-2-15,0-4 3 0,-2-4 0 16,0 0-1-16,0 0-3 0,-8-20-1 16,8 3-5-16,-2 1-7 0,2-7 4 0,2-2-6 15,2-4-4-15,0 1-7 0,2 1-5 16,3 0 3-16,4 1 0 0,-1 2 5 16,3-1-11-16,0 7-1 0,2 3 1 0,-3-1-3 15,0 5-8-15,-2 2 0 0,-1 3 0 16,-3 0-10-16,-2 4 2 0,1 2-3 15,-7 0 2-15,0 0-8 0,0 0-6 16,-13 14-21-16,2-7-16 0,-1-1-29 0,-3 0-28 16,2 0-31-16,3-1-29 0,2-1-24 15,1 0-14-15,7-4-13 0,0 3-574 0,0-3 276 16,17 2 182-16</inkml:trace>
  <inkml:trace contextRef="#ctx0" brushRef="#br0" timeOffset="118322.4137">29777 11824 414 0,'25'-12'44'16,"-4"3"19"-16,-6 0 17 0,0 1 29 15,-6 0 17-15,-1-1 12 0,-4 2-2 16,0 1 2-16,-4 0-2 0,-2 0-4 0,2 6-1 16,-10-7-3-16,-1 7-3 0,-2 2-3 15,-1 2-9-15,-1 0-6 0,0 7-14 16,-2 0-10-16,5 1-8 0,-4 3-7 0,6-2-7 16,1 0-4-16,3 1-8 0,2-1-3 15,4-2-2-15,2-1-7 0,0-1-1 16,4-1-6-16,1-2-5 0,1-3-4 15,3-3-1-15,-2 2-3 0,1-6 0 0,2 3-4 16,-1-5-3-16,2-2 0 0,0-1-2 16,-1-3-1-16,1 3 1 0,-2 1-3 0,-3 0 0 15,0 1 0-15,0 1 1 0,2 1-1 16,-6 1-1-16,2 0 0 16,0 4 1-16,-6 0 1 0,9 5 0 0,-5-1 1 15,2 0 1-15,1 2 0 0,-3 1 0 0,5-1-2 16,-1 0 2-16,2 0-5 0,-2-3 3 15,4 3 3-15,0-4-6 0,1 0 8 0,2-2-7 16,-2-2 0-16,3-2-3 16,2 0-1-16,-4-3 2 0,3-3-2 0,0 1 2 15,0-3-2-15,-2 3 0 0,0-1 0 16,-3 3 0-16,-2-2 2 0,4 3 0 16,-6-2-3-16,0 5 3 0,1-2-3 0,-1 4 3 15,1 1-4-15,0 0 0 0,-1 1 0 16,-2 4 1-16,2-2 2 0,-2 2 0 15,2 1-2-15,-2 2 1 0,0-4 1 16,0 2-1-16,3-1 2 0,-5-1 5 0,2 0 0 16,1-4 7-16,-7 0 0 0,17-2 2 0,-7-2-1 15,3-2 3-15,0 1 3 0,-1-1 11 16,1-2-2-16,0 2 6 0,-3 3 3 16,1-1 9-16,-3 3 14 0,3 1 6 15,0 0 13-15,1 1 2 0,-4 3 3 0,4-1-4 16,0 3-6-16,-1 2-9 0,-1 0-9 15,1-3-3-15,-2 1-11 0,1-2-46 16,0 2-48-16,1-5-61 0,0-1-73 0,-1 0-89 16,1-4-972-16,-3-1 423 0,-1 1 280 15</inkml:trace>
  <inkml:trace contextRef="#ctx0" brushRef="#br0" timeOffset="121351.3473">23063 14255 68 0,'2'17'127'0,"2"-4"-1"16,2 3 3-16,0 2-3 0,3 9-3 0,-2-4-7 15,1 10-7-15,1-2-5 0,-1 0-9 16,0 2-5-16,1 1-10 0,-2 0-10 15,-3-6-6-15,2 1-4 0,-2-2-7 16,0 0-6-16,0-2-5 0,-2-6-6 0,0 2-2 16,0-6-1-16,-2-2-3 0,-2-2-6 15,-2-2 2-15,0-5 1 0,4-4-4 16,0 0-2-16,-25-21 2 0,14 1-3 16,-1-7-1-16,1-7 0 0,-4-8-3 0,4-8-2 15,1-1-2-15,2-4 8 0,2-2 3 16,1 1 2-16,5 3-4 0,3 3 2 15,1-3-4-15,2 12 4 0,2 2-5 16,5 3 0-16,0 4-4 0,1 3-1 0,1 3-1 16,7 2-2-16,-4 5 0 0,2 6-1 15,1 4-1-15,-2 3-1 0,0 2-1 0,-3 8-1 16,2 4 1-16,-4 5 2 0,-1 2-1 16,-4 7-1-16,-3 0-1 0,-6 3 0 15,0 0 0-15,-4 1 1 0,-3 1 0 16,-3-1-1-16,1-1 2 0,-5 2 4 0,0-5 6 15,2 0 4-15,0-3-2 0,3 0-1 16,-2 0 0-16,3-6 0 0,4 5 2 16,1-2-1-16,3 2 1 0,3 1 1 15,5 1 1-15,0 4-5 0,5-3 3 0,8 5-2 16,-1-1-3-16,0-2 2 16,4 4-4-16,-1-5 0 0,1 2-1 0,1-3-1 15,-2-1 2-15,0 1-4 0,1-8-2 0,-3 3-2 16,-6-3-7-16,2-2-12 0,-5-1-11 15,1 0-12-15,-2-1-10 0,-1-7-20 0,-2 0-23 16,4-4-16-16,-12 2-4 16,18-8 3-16,-7 1-6 0,-1-7 7 0,-1-1 0 15,4-2 11-15,-3-6 10 0,2-1 11 16,-2-1-1-16,2-6 13 0,-4 0 5 0,3 1 13 16,-4 5 15-16,-1-2 18 0,-2 7 12 15,0-1 17-15,-1 1-5 0,-3 7 4 16,-3 1 4-16,1 4 3 0,-2 2 2 15,-2 3 4-15,6 3 10 0,0 0-2 0,-22 12 4 16,16-5 2-16,2 3-3 0,2 2-2 16,2 0 5-16,4 2-5 0,2 2-2 15,3-1 2-15,6 0-8 0,2 2-4 16,1-1 1-16,2-1-5 0,5 2 0 0,-2-3-4 16,-2 0 2-16,1-1-6 0,-6 2 2 15,2-2 3-15,-2 0 7 0,-5-1 2 16,-3 1-2-16,-1-2-2 0,-7 2 0 0,-2-3-5 15,-3 1-3-15,-3 3 3 0,-3-7-2 16,-3 3-5-16,-2-1-2 0,0-1-2 16,-3-4 1-16,2-1-15 0,0 0-28 0,0-6-28 15,4 3-32-15,1-3-32 0,-1-1-36 16,2-7-464-16,1 3 212 0,4-3 141 16</inkml:trace>
  <inkml:trace contextRef="#ctx0" brushRef="#br0" timeOffset="121515.7617">24246 14335 62 0,'0'0'142'16,"4"-4"-20"-16,-4 4-16 0,0 0-33 0,0 0-42 15,7-2-58-15,-7 2-147 0,0 0 60 16,0 0 38-16</inkml:trace>
  <inkml:trace contextRef="#ctx0" brushRef="#br0" timeOffset="122980.7184">27300 13790 77 0,'-8'1'126'0,"1"4"0"15,1-4 2-15,0 4 1 0,6-5 4 0,-9 3 0 16,9-3 6-16,-8 3 1 0,8-3 3 16,0 0-12-16,0 0-9 0,0 0-9 15,4-17-4-15,9 9 2 0,8-4-11 0,6-6-1 16,11-2-8-16,9-3-7 0,19-5-9 15,3-7 0-15,6 3-8 0,1 0-8 16,2-4 0-16,4 5-2 0,-1-2-3 16,-2 5 0-16,-1 0-5 0,-9 1 1 0,-3 2 0 15,-13 5 0-15,-12 4-3 0,-7 2 0 16,-3 1-1-16,-6 3-6 0,-2-1-6 16,-1 3 0-16,-6 1-3 0,2-1-7 15,-1 2 3-15,-5 1-6 0,1-1-3 0,-2 2-1 16,-3 0-3-16,0 1-3 0,1-1-8 15,-2 2-11-15,-3-2-22 0,-4 4-17 0,4-3-20 16,-4 3-13-16,0 0-18 0,-15-5-14 16,15 5-14-16,-19 2-13 0,9-2-8 15,-3 0-8-15,0 3-4 0,0-3-13 16,-1 0-8-16,-4 1-442 0,2-1 212 16,-6 0 139-16</inkml:trace>
  <inkml:trace contextRef="#ctx0" brushRef="#br0" timeOffset="123289.0576">27893 13203 38 0,'-4'-3'114'0,"4"3"0"0,0 0 0 16,23-6-4-16,-10 3-2 0,5 2 4 15,4 1-3-15,5 0 1 0,5 1 5 0,6 4-3 16,2 1-2-16,3 1 0 0,8 5-7 0,-1 1 0 16,-1 2-2-16,-5 2-5 15,1 0-5-15,-7 2-7 0,-8 0-1 0,-3-1-9 16,-4 2-5-16,-8-2-7 0,-4 2-4 16,-7-1-7-16,-4 1-5 0,-4-3-11 0,-7 4-28 15,-1 0-28-15,-9-2-25 0,-3 1-26 16,-4 1-39-16,3-1-31 0,-7-4-30 15,2 2-466-15,-1-3 217 0,-3-3 143 0</inkml:trace>
  <inkml:trace contextRef="#ctx0" brushRef="#br0" timeOffset="126669.339">29694 12861 47 0,'13'-14'150'0,"-2"3"-6"16,-3 2-4-16,0-2-5 0,-1 3-10 15,-3 0-2-15,0-1-5 0,-2 1-7 0,-4 0-8 16,0 2-11-16,-6-2-10 0,-7 5-7 16,-7-2-8-16,-4 8-2 0,-4 0-10 15,-7 4-1-15,1 5-4 0,0 1-1 16,3 5-4-16,-3 3-2 0,8 0 3 0,3 4 2 15,5 2-2-15,8 1-2 0,6 0 1 16,4 3-1-16,10 3-5 0,4 3 1 16,10 5-2-16,14 10-3 0,0 1-5 0,6-4-3 15,-4-4 0-15,-4-7-2 0,-6-6-2 16,-1 1 1-16,-5-5 4 0,-6-3 5 16,-3-1-4-16,-4-2 7 0,-5-3 1 0,-6-2-3 15,-3 1-3-15,-3-1-3 0,-5-1-2 16,-5-4 1-16,-2 1-2 0,-1-1-2 15,-3-4-1-15,2-1-3 0,-2-3-2 16,5-2-3-16,0-2-3 0,2-2 1 0,5-2-7 16,0-2-5-16,8-3-14 0,2-3 0 15,6-1-11-15,3-6-7 0,8-1-1 16,4-4-6-16,4 0 5 0,0-1-2 0,9-2 3 16,0 0 7-16,1 1-1 0,-1 1 3 15,-2 4 2-15,-5 3 3 0,1 2 4 16,-7 3 6-16,-2 1 4 0,-2 3 3 15,-1 5 15-15,0 4 9 0,-2 4 9 0,0 3 3 16,0 5 8-16,-2 5 0 0,-2 2 4 16,1 4 0-16,-3 2-5 0,-4-1-2 0,0 5-4 15,3-3-2-15,-5 5-4 0,0-4-3 16,2-5-2-16,-2-1 0 0,0-1-3 16,0-1 0-16,0-2 0 0,-2-6 4 15,2-3-4-15,-3-5 2 0,3-3-4 0,0 0-1 16,-12-17 0-16,5 4 0 0,1-6-3 15,2-6-1-15,0-4-2 0,2-7-4 16,0-6-2-16,6 1 2 0,4-6-1 16,7-2-5-16,4 6 3 0,4 3-2 0,5 4-4 15,1 1 2-15,3 8-2 0,-2 7 0 16,-2 2 1-16,-5 5-3 0,0 5 1 0,0 1-1 16,-6 3-1-16,-2 2-1 0,-5 2-1 15,-1 4 0-15,-5 0-13 0,-6 4 5 16,-2-3-10-16,-7 5-10 0,-1-3-9 15,-6 2-12-15,0 1-10 0,-4-2-11 0,5-1-11 16,3-1-21-16,1 0-19 0,2-2-21 16,5-2-22-16,4-1 0 0,2-1 5 15,0 0 14-15,23 5 8 0,-6-5 9 16,6 0 15-16,7-3 11 0,0 0 15 0,-1-2 11 16,5 2 25-16,-4-2 28 0,2-1 25 15,-5-2 26-15,1-1 20 0,-5 2 18 16,-4 2 17-16,0-3 7 0,-7 1 4 15,0 1 0-15,-6-2-4 0,-4 5-4 0,-2-1-1 16,0 4-2-16,0 0-1 0,-22 0 3 16,10 5-8-16,-1 3-6 0,1 2-6 0,1 3-2 15,2 2-6-15,1 0-4 0,4 1-3 16,2 3-4-16,2-4-2 0,2 0-6 16,0 2 0-16,4-5-4 0,0-1-1 0,1-3-3 15,2-2-5-15,1-5 1 0,1-2-2 16,1-3-5-16,-1 0 1 0,2-4 0 15,-3 1-4-15,-2-1 0 0,1 2-6 16,0-1 5-16,-1 1-1 0,-2 2 0 0,1 1-2 16,-1-2-3-16,0 4-1 0,-6 1 0 15,0 0 1-15,15 6-1 0,-8 0-2 0,-1-1 2 16,-2 0-2-16,4 1-4 0,-2 0-10 16,4 0-6-16,-4-3-11 0,2 1-1 15,-2 0-1-15,3-4 1 0,2 2 0 16,-1-2 1-16,1-2 2 0,-3-2 6 15,4 0-1-15,0-1 3 0,-4 1 5 0,2-2-1 16,1-1-1-16,-2-1 8 0,-1 4 2 16,-2-1-1-16,3 1 2 0,-3-2 4 15,0 2 1-15,-1 1 2 0,-1-2-5 0,1 4 5 16,-5 1 0-16,0 0-6 0,0 0 8 16,16 7-2-16,-10-1-1 0,-4 0 2 0,5 1 1 15,-2 1-1-15,-1 2 1 0,0-3 1 16,2-1 2-16,0 2 3 0,-1-3 2 15,-1 1 9-15,0 0 6 0,0-5 2 16,3 3-2-16,-7-4-3 0,13-1 5 0,-5-3-9 16,0-2 3-16,0 0-1 0,4 2 0 15,-2-3-4-15,3-1-2 0,-3 1-2 16,3 1-1-16,-2 0-2 0,3 0-6 16,0 0 6-16,-4 4-4 0,4-3 1 0,-1 4-5 15,0 1 4-15,0 0 1 0,-1 0-2 16,1 1-6-16,0 1 7 0,-1 1-1 15,1-2-3-15,-2 0-1 0,-1 2 5 16,-1-1-1-16,1-2 0 0,1 0 0 0,0-2 0 16,-1-2-1-16,0 3-1 0,2-4-3 15,-2 1 4-15,0 2-1 0,-1-1 3 0,1 0 2 16,-1 0 8-16,2 3 6 0,-1 0 3 16,-2 2 10-16,4 2 4 0,-4-1-6 15,2 3-1-15,3 0-1 0,-2 1-10 16,-1 1 1-16,1-2-33 0,-3-1-48 0,0 1-50 15,4-2-60-15,-4-4-739 0,0 0 309 16,-8 0 204-16</inkml:trace>
  <inkml:trace contextRef="#ctx0" brushRef="#br0" timeOffset="128345.3748">24737 15598 133 0,'2'-12'172'16,"2"3"1"-16,-2 0-11 0,-2-1-5 16,0 2-14-16,0-3-2 0,-4 1-3 15,-2 3-10-15,-2 1-7 0,-8-2-9 0,-2 8 1 16,-8 2-2-16,-8 8-2 0,-9 7 6 16,-15 11-2-16,-1 12-3 0,4 3 3 15,1 4 1-15,1 2-9 0,7 1-5 16,6 2-10-16,10-11-2 0,7-2-6 0,8-5-8 15,4-2-7-15,5 0-1 0,6-2-11 16,4-4-2-16,7-1-8 0,6 1-4 16,6-1-8-16,5-8-20 0,6 0-26 15,12-3-22-15,3-7-28 0,1 0-22 0,-1-4-22 16,0-6-20-16,6 2-21 16,-2-11-10-16,0-1-11 0,-5-2-14 0,-1-6-5 0,13-12 1 15,-8 0 14-15,-9 2 17 0,-8 3 14 16,-1 2 18-16,-8 5 30 0,-1 0 18 15,-6 5 24-15,-2 0 23 0,-2 1 20 16,-4 7 11-16,-3-2 18 0,-2 4 7 0,-2 1 21 16,-4 5 8-16,0 0 12 0,0 0 7 15,2 18 3-15,-4-9 1 0,-2 6 3 16,0-1-6-16,-2 3-4 0,2 0-2 0,0-2-7 16,0 4-7-16,-1-3-5 0,0-1-2 15,3 2-6-15,-2-9-2 0,2 5 6 16,0-6 5-16,0 1-2 0,-2-2-6 0,4-6-1 15,0 0-4-15,0 0 2 0,-4-24-1 16,4 6 7-16,2-7-7 0,2-4-1 16,0-7-7-16,0-4-1 0,2-9-1 0,6 0 2 15,-2 5 5-15,4 0-2 0,2 3 4 16,0 10-2-16,1 0 4 0,1 3 2 16,0 7 1-16,2 7 0 0,-4 2 2 15,-1 7-3-15,2 5-3 0,0 3-4 0,-1 5-2 16,2 5-3-16,-1 2-4 0,-2 7 3 15,0 0-5-15,-1 6-8 0,-6-1-16 0,4 4-21 16,-8-4-24-16,0 1-26 0,-2 0-28 16,-2 2-29-16,-2-1-22 0,-2 1-26 15,0-5-23-15,-3-1-21 0,-2-1-558 16,1-2 264-16,-5-4 174 0</inkml:trace>
  <inkml:trace contextRef="#ctx0" brushRef="#br0" timeOffset="129069.6837">25158 16080 301 0,'-17'-6'50'16,"3"5"24"-16,3-5-3 0,0-2 13 15,5 3-7-15,2-3 10 0,2-1-1 0,2-1-6 16,6-5-8-16,2 3-4 0,7-4-12 16,2 1-4-16,8-6-9 0,3 2 0 0,2-2-16 15,3 0-4-15,3-5-18 0,-2 1-11 16,-2 0 2-16,2-2-5 0,-3 3 0 16,-5 1 1-16,-1 2 7 0,-3 3 6 15,-4 4 9-15,0 1 20 0,-6 3 10 0,1-2 19 16,-2 3 9-16,-3 5 19 0,-1 2 12 15,-7 2 7-15,8 7 5 0,-4 6 4 16,-2-5-5-16,0 9-4 0,0 2 1 16,0-1-12-16,0 3-8 0,0 2-4 0,-2 1-7 15,3-3-12-15,0 1-4 0,-3-3-2 16,2 2-10-16,0-7-7 0,0 6-1 0,-2-11 2 16,0 3-2-16,-2-5-5 0,-2-5-3 15,4-2 0-15,0 0-2 0,-18-15-5 16,12 1-2-16,0-7-4 0,2-5-5 15,-1-5-1-15,1-3-1 0,6-4-8 0,0 2 0 16,5-4 3-16,3 4-4 0,4 4-3 16,6-1-3-16,1 8 3 0,0-3 4 15,4 5-7-15,5 6 0 0,-2 0 0 16,-3 7 1-16,3 4 0 0,-1 5 0 0,-4 1 0 16,1 0-2-16,-3 4 3 0,-5-1-10 15,2 3 3-15,-4 1-4 0,-1 1-5 0,-2 0 0 16,0-3-1-16,-3 1 1 0,0 1 3 15,-2-4-5-15,4 0-7 0,-4-1-7 16,-6-2-10-16,0 0-6 0,16-8-2 0,-9-3 1 16,1 2-3-16,-1-5 1 0,1 0 2 15,1 0 4-15,1-3 4 0,-4 2 5 16,3-2 2-16,-2 7 3 0,-3 0 4 16,0-1 5-16,-2 1 4 0,-2 4 4 0,-2-1 0 15,0 1 0-15,2 6 4 0,-8 0 7 16,8 0 6-16,0 0 5 0,-14 13 5 15,12-7 0-15,2 2 1 0,2-1 1 0,5 3-3 16,2 3 0-16,1-2 3 0,4 6-6 16,4 1-1-16,1-4-1 0,0 3 1 15,2 2-2-15,0 2 3 0,-6-3 5 0,2 2 5 16,-7 0 12 0,-1 1 4-16,-5 0 1 0,-2-3-1 0,-6 0 5 0,-4 6 1 15,-5-5-5-15,-8 5-1 0,-3-3-7 16,-5-3 3-16,-5-2-9 0,-6 2-10 15,-5-5-13-15,5-2-23 0,2-4-27 0,0-1-40 16,6-1-49-16,9-5-60 0,-1-5-60 16,5-1-648-16,3-1 308 0,5-4 203 15</inkml:trace>
  <inkml:trace contextRef="#ctx0" brushRef="#br0" timeOffset="129386.3119">28088 15337 2217 0,'-2'-21'18'0,"2"2"-9"16,0 4 10-16,4-8 30 0,4 4 51 15,9-9 15-15,5 4-10 0,12-2-21 0,5 1-14 16,23-5-7-16,7 2-6 0,8 4-1 15,3-1-2-15,3 6-1 0,0-1-9 0,-8 8 2 16,-9 1-6-16,-13-1-12 0,-9 4 7 16,-1 4-10-16,-7-3-4 0,-6 1-15 15,-3 0-12-15,-3 3-23 0,-8-1-39 16,-3-4-31-16,-7 2-28 0,-3 3-34 16,-3 3-15-16,0 0-14 0,-14-10-14 0,4 8-12 15,-2-1-477-15,-4 0 235 0,2-4 156 16</inkml:trace>
  <inkml:trace contextRef="#ctx0" brushRef="#br0" timeOffset="129601.3879">28870 14779 48 0,'-4'-7'54'0,"-2"1"4"16,4 4 2-16,2 2 1 0,0 0 11 0,10-6 14 15,4 6 11-15,0 1 12 0,7 4 1 16,7-3 5-16,0 7 8 0,7 2 0 16,3 0 3-16,0 3-1 0,1 5-1 15,-1 3-4-15,-4 2-7 0,-7-3-4 0,-5 2-4 16,-6 1-2-16,-4-3-9 0,-6 4-6 15,-6-3-7-15,-6 2-5 0,-2-1-7 16,-4 0-6-16,-5-1-10 0,-4-1-6 0,0 1-14 16,-5-4-26-16,1 0-30 0,4-5-38 15,2-1-36-15,3-4-53 0,4 3-56 16,4-9-514-16,6-1 245 0,2-1 162 16</inkml:trace>
  <inkml:trace contextRef="#ctx0" brushRef="#br0" timeOffset="129973.3857">30638 14583 1764 0,'24'-31'14'0,"-12"6"30"0,-4 2 9 16,0 1 37-16,-6 1 23 0,-4 0-1 15,-2-1-1-15,-4 6-17 0,0-6-10 0,-7 4-2 16,0 2-2-16,-2 3-1 0,-1 5 2 15,-2 6-6-15,-1 2 0 0,-2 4-7 16,2 4-5-16,-1 5 0 0,2 3-3 16,4 3-15-16,4 1 1 0,3 5-5 0,5 4-3 15,2-3-4-15,6 3 1 0,3 5-7 16,3 0-12-16,1 1 6 0,6 4-3 16,-3-6 5-16,2 2-7 0,-4-3 0 0,1 3-2 15,-5-3 2-15,-4-1-3 0,-2-3-1 16,-4 2-1-16,-2-5-2 0,-6 5-3 15,-7-5 3-15,-7 0 0 0,-8 1-7 16,-3-5 2-16,-5-1-2 0,-3-3-7 16,5-6-21-16,2-1-30 0,4-5-49 0,3 1-47 15,7-6-70-15,0 0-87 0,4-4-657 16,3 0 328-16,3-1 216 16</inkml:trace>
  <inkml:trace contextRef="#ctx0" brushRef="#br0" timeOffset="132362.9707">23939 13591 18 0,'2'-7'94'0,"-2"7"-2"0,2-7-7 16,-2 2 9-16,5 2-10 0,-5 3-2 16,4-8-3-16,-2 6-1 0,-2 2-2 15,4-6 4-15,0 5-1 0,-4 1-4 0,4-6-3 16,-2 3 3-16,-2 3-6 0,6-4-6 16,-2-1 4-16,-4 5-5 0,6-3 0 0,-6 3-3 15,8-4-3-15,-4 2-3 16,-4 2 2-16,8-3-6 0,-1 0-3 0,-7 3 0 15,15 0-2-15,-7 3 3 0,3 0 2 16,1 1-3-16,2 4-1 0,-2 1 2 0,5 4 1 16,-2 0-6-16,2 5 6 0,-3 3-1 15,2 1-2-15,-4 6 0 0,0 2-2 16,0 2 0-16,-4 3-1 0,-2-2-5 16,-2 4 0-16,-2-7-2 0,-2 3-1 0,-2-2-1 15,0-1-2-15,0-2 1 0,-4 1-6 16,2-4-1-16,0 0-3 0,-4-7-4 0,4 0 0 15,0-1 0-15,0-2-3 0,0 1-1 16,0-6-4-16,2 1-9 0,0-1-13 16,-2-1-16-16,1-2-26 0,-1-1-29 15,2-3-23-15,-3 1-19 0,3 1-16 0,2-5-18 16,-6 3-15-16,6-3-14 0,-11 3-447 16,5-2 216-16,6-1 142 0</inkml:trace>
  <inkml:trace contextRef="#ctx0" brushRef="#br0" timeOffset="132892.9008">23943 14112 63 0,'0'0'129'15,"0"0"3"-15,0 0-4 0,-2-4 1 16,2 4 4-16,0 0 1 0,0 0-3 15,0 0-6-15,0 0-6 0,19 14-1 16,-15-11-5-16,4 3-2 0,2 2-9 0,-2 1-4 16,2-1-11-16,-1 2-7 0,1 1-1 15,-1 1-6-15,2-5-6 0,-1 5-8 0,0-4-3 16,2 3-7-16,0-2-4 0,-2-2-3 16,1 1-6-16,2-2-4 0,-1-1-3 15,1 1-1-15,0-4-5 0,0 0 0 16,-3 0-5-16,5-2-7 0,-2-4-7 0,-1 2-8 15,3-4-10-15,-2 1-8 0,0-5-7 16,-3 2-13-16,0-3 0 0,2 2-8 16,-2-1 2-16,-2-2-2 0,1 4 2 0,-1-4 3 15,1 0-1-15,-3 3 6 0,3-1-3 16,-1-1 15-16,-2-1-2 0,0 3 6 16,2-1 1-16,-2 4 6 0,-2-3 7 0,2 2 11 15,-2-1 7-15,0 2 10 0,0 2 6 16,-1-3 6-16,1 3 8 0,-2 0 2 15,-2 4 4-15,3-8 1 0,-3 8-2 0,0 0-6 16,0 0 2-16,0 0 0 0,-20 18-1 16,14-11-2-16,-2 3-3 0,-3-1-1 15,0 4-5-15,1-1-2 0,-3 3-2 16,2-1-6-16,3 0-13 0,-5 2-21 0,1-2-26 16,0-1-24-16,4 0-35 0,0 0-28 15,0-1-29-15,-3 0-36 0,2-3-444 16,-1-2 217-16,-3-1 143 0</inkml:trace>
  <inkml:trace contextRef="#ctx0" brushRef="#br0" timeOffset="133850.9073">23884 13414 106 0,'0'0'123'0,"2"-6"8"0,-2 6-16 16,0 0-2-16,0 0-12 0,3-6-1 16,-3 6-10-16,0 0-3 0,0 0 5 0,0 0 5 15,0 0 1-15,10 13-4 0,-8-6-4 16,0 1-7-16,2 3-1 0,2 3-4 16,-1 1-7-16,-1 0-3 0,0 2-4 0,0 0-7 15,1 3-5-15,-3-4-3 0,2 1-10 16,1 0 0-16,-3-3-3 0,0 2-2 15,0-2-5-15,0-1-3 0,0-4-1 16,0 0-4-16,0 1 0 0,-2-2-3 0,2-3 6 16,0 3 5-16,0-6-4 0,-2-2-3 15,0 0 0-15,0 0-7 0,0 0 2 16,-8-18-3-16,4 7-1 0,0-2-3 0,0-2-2 16,-1-4 0-16,1 0-2 0,-3-5 0 15,3 1-6-15,-2 1 5 0,-1-1 1 16,1 0-5-16,0 2 2 0,2 0 1 0,2 3 0 15,-2 0-2-15,2 0 3 0,-1 2-2 16,1 0 3-16,-1 3-3 0,3 1 1 16,-2 1-1-16,4 0 0 0,-2 1-1 15,3 3 2-15,-3-3 1 0,5 4 1 0,-3 1 2 16,0-1 0-16,2 4 4 0,2 0-2 16,-6 2 2-16,10 0 5 0,-10 0-3 0,15 6 1 15,-8-4-1-15,1 2 0 0,3 2 0 16,-3-1-1-16,2 1 1 15,2 1-1-15,-2-1-2 0,3 2-1 0,2-1 2 16,-3 1-3-16,3 0 3 0,0-1-3 0,0 1-2 16,-3-1-4-16,6-1 3 0,-6 1 1 15,3 1-1-15,-1-2-2 0,0 2 0 16,-2-2 1-16,0 2-1 0,2-2-1 16,-4-1 2-16,-2-2-1 0,1 2-2 0,-1 1 3 15,-1-5-2-15,1 2 4 0,-3 1-1 16,1 0 1-16,-2-2 1 0,-4-2 0 15,8 6-3-15,-4-4 3 0,-4-2-2 0,8 3 1 16,-8-3-3-16,6 4-12 0,-6-4-18 16,4 2-24-16,-4-2-28 0,0 0-33 15,2 6-32-15,0-2-34 0,-2-4-32 0,0 0-536 16,-4 11 253-16,4-7 167 0</inkml:trace>
  <inkml:trace contextRef="#ctx0" brushRef="#br0" timeOffset="137465.1801">24392 14918 74 0,'-4'-4'112'16,"4"4"-3"-16,-4-4-8 0,4 4 3 16,-4-8-9-16,4 8 0 0,-2-3-9 15,2 3-7-15,-5-2 2 0,5 2-4 16,0 0-5-16,0 0 1 0,-3-8-6 0,3 8-2 15,0 0 2-15,0 0-4 0,0 0 1 16,-4-6 2-16,4 6-2 0,0 0-2 0,-2-3-3 16,2 3-1-16,0 0-4 0,0 0-1 15,0 0-5-15,0 0-1 0,0 0-6 16,0 0-5-16,0 0-1 0,-2-4-5 16,2 4-4-16,0 0-4 0,0 0 0 0,0 0 1 15,0 0 0-15,20 7 3 0,-8-3 6 16,7 6 5-16,9 0-1 0,6 3-5 15,6 5 3-15,4 2-5 0,-1 2 5 16,14 13-1-16,-5 5-3 0,-11-6 4 0,-9-7-1 16,0 7-3-16,-5 0-2 0,-2 3 1 15,-6 0-5-15,1 0-1 0,-10-3-7 16,0-1 3-16,-3 1-2 0,-3-3-2 0,0-3 0 16,-4 1-1-16,0-3-3 0,0 1 1 15,-2-6-1-15,-2-4-1 0,2-1-4 16,-3 2 1-16,1-4-3 0,-2-1-12 0,0-1-11 15,0 1-14-15,-2-8-16 0,0 3-20 16,2-3-21-16,-2-3-14 0,4 4-24 16,-5-6-12-16,2 2-18 0,7-2-13 15,0 0-15-15,-14-2-419 0,7-4 206 0,3 4 135 16</inkml:trace>
  <inkml:trace contextRef="#ctx0" brushRef="#br0" timeOffset="137968.2885">24540 15462 13 0,'-2'-7'114'0,"2"0"1"0,0-1 3 15,-2 2 3-15,2-1 5 0,-2 3-4 0,2-3 1 16,0 7-5-16,0-11-5 0,2 4-2 16,0 0-6-16,-2 0-2 0,4 2-5 15,-2-1-8-15,2 1-5 0,-1-1-1 16,3 2 0-16,1-2-2 0,-1 4-2 0,2-1-3 16,2 0-6-16,4 3-2 0,-2 0 3 15,5 3-3-15,-2 0-5 0,4 1 2 16,1 0-7-16,0 3-3 0,4 3 2 0,-1-1-11 15,3-2-2-15,-4 4-5 0,2-1-3 16,1 1-4-16,-3 0-2 0,0-5-4 16,0 3-3-16,-1 3-1 0,-6-5-2 15,2-1-5-15,-3 2 1 0,0-3-2 0,-4-1-2 16,0 2 1-16,-1-1-1 0,2 1-4 16,-5-4 0-16,2 4 2 0,-1-6-5 15,-1 4 5-15,0-2-3 0,-6-2-6 0,8 7-16 16,-3-7-18-16,0 2-17 0,-5-2-23 15,0 0-21-15,8 2-21 0,-8-2-19 16,0 0-10-16,10-4-4 0,-6 1-11 0,3-3-3 16,-1-2-1-16,1 1 3 0,1-3 2 15,0-1 4-15,1-5-320 0,1 3 160 16,6-2 107-16</inkml:trace>
  <inkml:trace contextRef="#ctx0" brushRef="#br0" timeOffset="138179.2272">25321 15259 523 0,'15'-18'-27'0,"-6"7"15"0,-1 2 16 16,-4 0 11-16,3 1 20 0,-3 3 13 15,0-3 16-15,-2 5 0 0,0-2 9 0,0 1 30 16,-2 4-1-16,0 0-3 0,-6-7 6 16,6 7 4-16,0 0-2 0,-25 14 3 15,14-4-2-15,-4-1 0 0,-1 7-7 16,-2-3-4-16,2 2-10 0,-4 1-9 0,3 1-6 16,-1-2-8-16,0 4-5 0,2-6-10 15,-2 5-4-15,2-3-15 0,1 2-22 0,0-5-25 16,2 2-28-16,3-4-28 0,2 2-27 15,-2 1-27-15,2-5-23 0,0 2-26 16,-1-6-416-16,3 8 201 0,-7-10 133 16</inkml:trace>
  <inkml:trace contextRef="#ctx0" brushRef="#br0" timeOffset="139089.9953">24422 14841 39 0,'2'-5'132'15,"-2"5"2"-15,0 0-8 0,0 0-6 0,0 0-3 16,0 0-5-16,2-6-2 0,-2 6-8 16,0 0 3-16,0 0 0 0,0 0-1 15,4 16 1-15,-4-8-7 0,0 0-1 16,0 6-4-16,2-4-4 0,-2 3-4 0,0 0-3 16,0 0-6-16,0 6-10 0,0-4-4 15,2 3-5-15,-2-2-6 0,2 2-9 16,-2-2-2-16,0-2-3 0,0 0-3 15,0-1-4-15,3-2-4 0,-3-1 0 0,0-2-3 16,0 2-1-16,-3-3-2 0,3-1 2 16,-2 1-5-16,0-3-2 0,2-4-1 15,0 0-2-15,0 0-3 0,-19-13 0 0,10 5-3 16,1-7-4-16,-2-1-2 0,2-4-4 16,-4-3 0-16,2-1 3 0,0 0-2 15,1 1 1-15,0-1-2 0,1 1 1 16,1 2 0-16,3-4 1 0,-2 8-2 15,2-2 1-15,2 4 3 0,-2 2-6 0,0-2 2 16,4 5-1-16,-2-1 3 0,-2 1-2 0,2 2 2 16,0-2-4-16,0 5 3 0,2-3-2 15,2 2 2-15,0 3 4 0,-2 3-4 16,10-4 5-16,-2 4 5 0,2 4 1 16,1-3 3-16,4 5-1 0,2 4 1 0,4-5-1 15,0 5 0-15,3 0-2 0,1 1 0 16,1 0 0-16,0 0 1 0,4 3-4 15,-2 4 0-15,-1-9 0 0,3 7 1 16,-7-5-1-16,1 0 3 0,-4-1-4 0,2-3 1 16,-8 1 0-16,2 1 0 0,-2-1 1 15,-1-4 4-15,-3-1 5 0,2 3 2 16,-4-2 4-16,0-2-1 0,-2 2 4 16,3-1-3-16,-2-1 4 0,-1 0-5 0,0 2-2 15,-6-4 0-15,8 2-3 0,-3 0-1 16,-5-2-2-16,8 2-6 0,-8-2-8 15,0 0-17-15,11 0-16 0,-11 0-18 0,0 0-19 16,0 0-24-16,0 0-24 0,0 0-20 16,6 1-14-16,-6-1-6 0,0 0-18 15,2 6-17-15,-2-6-414 0,0 0 207 0,0 0 136 16</inkml:trace>
  <inkml:trace contextRef="#ctx0" brushRef="#br0" timeOffset="146371.921">17476 1670 84 0,'0'0'120'0,"16"26"4"0,-6-2-16 16,5 7 0-16,0 3-9 0,2 6-17 16,1 2-4-16,0 1 3 0,-4 1-4 0,1 0-3 15,0-2-5-15,0 0 2 0,-5-5-8 16,2-5-9-16,-4-2-1 0,0-4-5 16,-2-2-4-16,1-2-3 0,-1-2 5 15,-2-5 18-15,1-2 6 0,-1-6-3 0,-2-1-5 16,-2-6-7-16,0 0-5 0,2-28-9 15,-4 1-7-15,0-11-5 0,0-13-6 16,2-11-12-16,-2-23-6 0,0-3-6 16,-1 2 1-16,1 18-4 0,2 8 3 0,-2 9 0 15,0 8-1-15,2 4-3 0,0 9-1 16,0 4-2-16,0 2-3 0,0 7 5 0,2 6-1 16,5 7 3-16,-1 4 2 15,5 7 0-15,1 5-2 0,8 6 2 0,0 1 0 16,2 1 0-16,1-2 4 0,-2-3-1 15,0-2 2-15,1-3 6 0,0-3 7 0,-2-7 7 16,5-3-3-16,-1-7 0 0,1-9 4 16,0-4 5-16,2-5-2 0,-3-8-2 15,-3-2-4-15,0 1 2 0,-2-1-2 0,-4 0-4 16,-2 1-3-16,-1 5 3 0,-3 1 4 16,0 7 4-16,-3 1-3 0,2 2-5 15,-4 6-3-15,1 1-3 0,-1 5-2 0,2 5 0 16,-6 4 3-16,11 11-2 0,-2 10 1 15,1 10 2-15,-2 7 1 0,8 12-1 16,-6 3-3-16,7 16-1 0,-2 0-2 16,-3-10 2-16,-1-7 0 0,8 15 1 0,-6-9-3 15,-1-11-1-15,-1-3-12 0,2 0-36 16,-5-9-42-16,5 2-37 0,-1-5-36 16,4-5-33-16,-6-4-472 0,6-6 225 0,-2-8 149 15</inkml:trace>
  <inkml:trace contextRef="#ctx0" brushRef="#br0" timeOffset="147243.3209">18842 2034 86 0,'0'0'161'0,"6"2"-9"0,-6-2-11 15,13-8-9-15,-2-1-12 0,3-8-7 16,6-6-9-16,-2-4-9 0,-1-4-11 0,3-8-8 15,-4-1-4-15,0 0-9 0,-6 2-4 16,-4 4 2-16,-2 3-3 0,-2 2 2 16,-2 7 3-16,-2 1-4 0,-4 3-8 15,-4 5-5-15,-8 8-5 0,2 5 1 16,-8 7-5-16,-3 8-4 0,1 8-2 0,-1 8-3 16,4 1-3-16,6 1-6 0,2 1 2 15,4-2-7-15,7-3 1 0,2 1 0 0,4 1-1 16,6 1-1-16,8-1-1 0,2-5-3 15,8-1-7-15,3-2-21 0,7-2-20 16,1-8-29-16,3-2-18 0,0-4-12 0,5-2-2 16,-1-5 1-16,1-2 2 0,-1-4 3 15,0 1 8-15,-1-1 9 0,-3-4 7 16,-3 1 16-16,-5 1 12 0,-4-3 24 16,-7 1 14-16,1-1 16 0,-6-1 18 0,-3 5 16 15,-4-5 8-15,-5 6-4 0,-2-1-4 16,-4 4-1-16,2 3-6 0,-15-5-4 0,4 7-5 15,-1 4 0-15,-3 4-4 0,-2 3-4 16,0 2-4-16,0 2 1 0,2 2-9 16,5-1 3-16,-1-1-7 0,4-1-6 15,3 1 0-15,2-3 1 0,2-3-3 16,2 0 1-16,2-4 1 0,6-3 0 0,-2-4 2 16,4-4-4-16,1-3 2 0,4-7 1 15,-2-3 3-15,4-8-3 0,-2-5 1 16,1-10 1-16,2-8-4 0,1-20 1 0,-4 2 3 15,-2-2-3-15,-5 8 1 0,-6 9 0 16,0 2 11-16,-2 7 9 0,-4 8 21 0,2 2 12 16,-2 2 1-16,0 6-6 0,-2-1-6 15,2 8-8-15,-2 6-5 0,0 7 0 16,-2 8-2-16,-1 7-5 0,1 14-1 16,-1 9 2-16,3 5-6 0,2 6 1 0,2-1-2 15,6 7-3-15,3-4-3 0,4 2 3 16,1-4-5-16,6-1 0 0,3-4-1 15,0-2 0-15,-4-10 0 0,3-1-1 0,-2-6-1 16,0-4 2-16,1-3 1 0,-1-7-3 16,-2-5 2-16,2-2 0 0,2-6-1 15,-1-5-3-15,1-2 2 0,-4-5 0 16,0 2-3-16,-2-2 2 0,-1 1 4 16,-2 2 6-16,-2 2 5 0,-1 1 2 0,-2 3-2 15,0-1-1-15,0 2-5 0,-2 3-2 16,-2 5-1-16,-4 0-4 0,0 0 0 0,19 13-1 15,-11-1 4-15,3 2 0 0,2 4 1 16,-3 1-1-16,3 0-2 0,2 2-2 16,-1-2 0-16,2 0-1 0,0 0 0 15,1-2-11-15,0 1-25 0,-2-6-40 16,-1-2-32-16,4-1-31 0,-4-4-27 0,-1-4-51 16,0-2-442-16,-2-7 223 0,-3-2 146 15</inkml:trace>
  <inkml:trace contextRef="#ctx0" brushRef="#br0" timeOffset="147382.1431">20078 1406 127 0,'-4'-6'128'0,"2"4"-9"16,2 2-24-16,-2-6-12 0,2 6-11 16,0 0-32-16,0 0-40 0,16 11-37 15,-2-1-177-15,2 1 73 0,1 3 48 0</inkml:trace>
  <inkml:trace contextRef="#ctx0" brushRef="#br0" timeOffset="148289.3199">20677 1581 108 0,'-8'10'187'15,"-3"2"-16"-15,0 6-13 0,-1 3-13 16,-2 7-18-16,2 1-13 0,2 2-8 0,4-4-15 15,4-1-9-15,2 0-5 0,4-1-9 16,4 0-8-16,4-4-8 0,10 0-11 16,6-3-19-16,7-7-14 0,5-2-8 15,3-4-3-15,5-5-2 0,8-6-2 0,3-5 5 16,20-8-2-16,-6-1 0 0,-3-5 3 16,-5 0 0-16,-11 0-3 0,-11 4 16 15,-6 2 18-15,-7 3 17 0,-4-2 8 16,-8 3 8-16,-1 1 3 0,-6 3-7 0,-7 3-7 15,-2 0-4-15,-8 5-5 0,6 3 0 16,-24 3-7-16,10 8-4 0,-8 0-6 0,4 4 0 16,-1 0-2-16,1 1-4 0,4-1 0 15,-2 0-6-15,6-4-2 0,2 1-5 16,2-1-3-16,-1-1 0 0,5-5-1 16,2 1 3-16,4-2 1 0,-4-4-1 0,17-2-1 15,-5-3 0-15,2-3-1 0,0 2-2 16,1-4-2-16,0-1 5 0,-2 4-3 15,1-5 0-15,0 4-5 0,-2 1-2 16,-2 0-4-16,-1 1-3 0,0 1-3 0,1 4 4 16,-1 1 1-16,3 0 3 0,1 4 1 15,0-1 0-15,3 3-1 0,2 0 1 0,-4 0 1 16,3-1 0-16,3-1-1 0,-2 0 2 16,0-4 1-16,2-2-5 0,6-4-4 15,-5-5 0-15,5-1 1 0,-4-5-2 16,4-2 3-16,-5-1 1 0,-1 4 0 0,-4-1 2 15,2 0-1-15,-4 1 0 0,1 3 4 16,-3-1-6-16,-1 5 1 0,0 0-3 16,-1 3-1-16,2 2 3 0,0 2-2 0,0 4 1 15,1 2 4-15,0 4 1 0,-1-1 2 16,1 1 3-16,-3-1-4 16,2-1 4-16,-2 0 0 0,-2 0 13 0,0-3 26 0,1-3 21 15,-9 0-3-15,15-7-9 0,-6-7-4 16,1-3-5-16,0-2-5 0,2-3-2 15,-4-2-7-15,2 2-3 0,0-3-11 0,2 0-3 16,-4 0-8-16,0 3-4 0,3-3-3 16,-1 0-10-16,1 0 1 0,-2 0-4 15,1 0 1-15,2-5 3 0,0 0 2 16,-2-3 0-16,0-1 3 0,-1-2-1 16,0-1 1-16,-3-2 3 0,0 3 4 0,-1-1 13 15,-3 5 14-15,-2 4 5 0,0 0 12 16,0 2 10-16,-2 5 5 0,-3 2 5 0,1 4-4 15,0 0-8-15,-3 7-4 0,-1 4-4 16,-3 6-4-16,1 6-3 0,-2 3-1 16,0 6 0-16,2 4-1 0,2 2 3 0,1 3 9 15,3 4 4-15,2-1 0 0,4 6-4 16,2 3 0-16,5 4-2 0,1 2-3 16,8 1-7-16,0-3-1 0,1 0-2 15,5-3-3-15,-2-3-10 0,-2-8-48 0,1-1-51 16,-2-4-58-16,0 0-62 0,-2-6-72 15,2 0-602-15,-4-2 299 0,-4-1 197 0</inkml:trace>
  <inkml:trace contextRef="#ctx0" brushRef="#br0" timeOffset="149405.6233">24041 1307 173 0,'-2'-16'168'0,"2"2"-3"0,-3 1-11 16,1 0-12-16,0 2-3 0,-2-1-10 16,0 1-9-16,-5 2-8 0,1-3-6 15,-3 3-12-15,-3 3-12 0,-4 0-5 16,-3 6-10-16,-9 6-7 0,-6 5-8 0,-6 10-2 15,-13 14-7-15,0 3-7 0,5 8-2 16,5-3-3-16,13-5-2 0,6-3-9 0,12-3 0 16,2-4-1-16,5 0-6 0,7-6 3 15,4 1 1-15,5-6-6 0,1-3-3 16,5-5 5-16,4-5 3 0,2-6 4 16,3-6 3-16,8-5 1 0,3-10 2 0,-1-5-3 15,12-15-1-15,-1-1-2 0,-3-5 0 16,-6-2-3-16,1-2 0 0,-11-7-3 0,0-3-3 15,-9 8 2-15,-4 5-3 0,-4 1-1 16,-1 2 7-16,-4 6 0 0,-2 6 12 16,-2 6 10-16,2 5-3 0,-4 4-6 15,2 5-3-15,-4 5-10 0,-2 8 4 0,6 2-1 16,-19 23-4-16,6 4-3 0,0 7 0 16,1 9-1-16,4-4 2 0,2 3-5 15,2 2 0-15,8 1-2 0,2 7 0 16,4-1 0-16,9 14 1 0,2-11-2 0,0-11-1 15,3-3-4-15,0-2 0 0,4-3-4 16,-3-10-3-16,3-4 0 0,2-5-1 0,-5-4 3 16,3-6-3-16,-2-6-3 0,0-4-1 15,0-4-2-15,3-5 2 0,-1-2-4 16,-4-6 3-16,-3 2 0 0,-5 0 1 16,0 0 4-16,-4 1 1 0,0 3 7 0,-2 2 3 15,-4 1 4-15,0 1-2 0,0 3-1 16,1 1-5-16,-3 1-3 0,0 0 4 0,0 6-7 15,-4 0 3-15,11 10 1 0,-4 3 3 16,-1 2-2-16,4 4 1 0,2 0 1 16,2 2-1-16,0 0 1 0,5 4 0 15,-1-4 0-15,0 2-1 0,2-5 1 0,-4-2 1 16,4-1-7-16,-4-3-3 0,3 0-15 16,-3-3-13-16,0-2-12 0,-1-1-12 15,-2-2-9-15,-1-2-11 0,1-4-41 16,-2-2-23-16,-3-3-34 0,1-5-466 0,-3-3 219 15,-4-2 145-15</inkml:trace>
  <inkml:trace contextRef="#ctx0" brushRef="#br0" timeOffset="150879.8259">25325 1513 180 0,'4'-19'226'0,"-1"-1"-2"16,-6 4-14-16,-1 2-21 0,0 0-14 16,-2 3-13-16,-4 0-20 0,-2 1-14 15,0 4-14-15,-5 1-12 0,-2 3-12 0,0 2-13 16,-3 5-6-16,0 5-9 0,0 3-6 16,1 4-13-16,2 2-10 0,2 1-7 15,5 0-15-15,1 4-4 0,2-4-5 0,3 1-4 16,2-2 1-16,4 0-6 0,-2-2-6 15,4-5-2-15,0 1 0 0,0-3 1 16,2-1 1-16,2-1 0 0,4-5 1 16,-4 0 2-16,2-6-3 0,0 0-3 0,3-3-2 15,0-3-1-15,-1 1-1 0,-1-3 1 16,1 1 4-16,-2 2 1 0,-1 2 0 0,2 1 1 16,-3-1-4-16,-2 2-1 15,2 1-5-15,0 1 7 0,-6 2 0 0,16 2 0 16,-6 1 8-16,3 1-1 0,-1 2-1 15,4-1-1-15,2 1 3 0,0 0 0 0,2-2 1 16,2-2 2-16,3-2 0 0,3 0 3 16,-1-6-2-16,-1-1 1 0,1-1 2 15,-2-1 0-15,1-7 4 0,-3 3-2 16,-1-1 1-16,-4 2 3 0,-2-4-3 0,-2 3 4 16,-4 0 10-16,1 2 2 0,-2-1 9 15,-3 5-1-15,0 0-1 0,-1 1-3 16,1 1-7-16,-2 3-2 0,-4 2 1 0,0 0-3 15,8 14-1-15,-6-2-1 0,0 6 0 16,1 2-2-16,2 10-2 0,1 2 2 16,0 4-2-16,2 4 1 0,1 8-2 0,-1 2 3 15,1 2 0-15,3 19 0 0,-5-8-4 16,1-10 4-16,-2 2 2 0,1-2-4 16,-5 0-5-16,-2-9 8 0,0-1-1 15,-7-1-2-15,1-5 0 0,-2-1 1 0,-7-3-3 16,-2-5-4-16,-4-4 8 0,-3-6-2 15,2-6-3-15,-2-6-5 0,1-3 18 16,-1-6-7-16,2-7-6 0,2-5-6 0,5-6-13 16,1-6-14-16,3-7-10 0,9-5-9 15,4-5-11-15,7-8-14 0,7-19-6 16,8 0-2-16,3 3 0 0,5 4 7 0,0 1 1 16,5 8 8-16,-3 1 5 0,-2 13 5 15,-6 8 6-15,-1-1 7 0,-3 7 9 16,-4 4 16-16,1 0 17 0,-3 6 15 0,-6 3 3 15,0 1 1-15,-2 3 1 0,2-2-4 16,-4 4 0-16,0 3-5 0,0 0 5 16,-1 4 7-16,-5 1 1 0,10 7 2 15,-5 0-1-15,-1 4 6 0,2 2-2 0,-1 0 1 16,-3 2-5-16,2 2 1 0,0-1-4 16,-2-1 2-16,2-2-6 0,-4-2 5 0,4 1 1 15,-2-4 2-15,0 3 7 0,0-4 6 16,1 0 20-16,2-1 6 0,-3-1 9 15,-2-5-8-15,0 0-9 0,0 0-5 16,18-19-7-16,-9 2-2 0,4-1-7 0,1-2-3 16,3-5-10-16,3-2 1 0,-2 0-4 15,2 3-1-15,-2 1-2 0,-1 4-5 16,-1 1 0-16,-2 3-7 0,-4 4 2 16,4 1-2-16,-4 4 0 0,0 2-1 0,3 4 1 15,-2 4 0-15,2 4-3 0,-1 2 6 16,4 2-1-16,-4 0-1 0,2 4-3 0,-1 0 4 15,2 1-1-15,0-3-3 0,-1-1-1 16,2 1 0-16,-4-3 0 0,3-3-1 16,0 0 2-16,0-4-2 0,1-3-4 15,2-2 1-15,-2-3-1 0,2-2-3 0,0-4-4 16,-1-1-1-16,3-3-3 0,-4 0-5 16,0-4-2-16,-2 0 4 0,-2-1 2 15,-1 5 5-15,0-1-1 0,-5 1 6 16,1 3-4-16,1 0 3 0,-4 1 2 0,2 2-3 15,-2 2 1-15,-1 1-1 0,-3 5 2 16,7 0 0-16,-7 0-1 0,4 13 3 0,-2-3 1 16,2 1-2-16,-2 0 0 0,2 3 4 15,0-1-1-15,0 1-1 0,3 0 0 16,2-1 2-16,-1-1 2 0,0 0-3 16,3-2 1-16,1-2 3 0,2 0-3 0,-2-3 4 15,3-2 2-15,0 0-1 0,-3-3 1 16,3-5 0-16,0 1 0 0,-2-3 0 15,-1-1 0-15,0-1-2 0,-4-2-1 0,-2-3-5 16,-2 1 1-16,-4 1-4 0,-2-4-4 16,-6 6-4-16,-4-4-2 0,-6 4 0 15,-3-1 4-15,-5 4 0 0,1-1-9 0,0 4-33 16,1 0-1-16,3 2-15 0,-2 4-26 16,4-2-20-16,-1 2-28 0,4 2-370 15,-1-2 176-15,6 0 115 0</inkml:trace>
  <inkml:trace contextRef="#ctx0" brushRef="#br0" timeOffset="151640.2447">26996 1302 107 0,'4'11'121'0,"0"0"-8"0,2 3-15 16,-2 0-4-16,0 3-15 0,1 1-4 15,0-2-7-15,-1 2-6 0,0-3-12 0,0 0 0 16,0 1-9-16,0-6 0 0,0 1-7 16,-2-3-1-16,3 3 9 0,-3-5 2 15,2 0 5-15,1-5-3 0,-5-1-5 16,0 0-2-16,21-9-4 0,-11 0-8 0,1-4-2 16,0 0 0-16,1-2-8 0,3-2 4 15,-2 0-7-15,1 2 7 0,-1-1-12 16,0 1 1-16,2 0-3 0,-3 0 2 0,2 2 0 15,-2-4 2-15,-2 4-5 0,3 0-2 16,-2 1-2-16,-1 0 6 0,1 2-4 16,-3-2-1-16,0-1 6 0,0 1-3 15,-2 1 0-15,0 0 3 0,-4 1 0 0,0-1 3 16,0 3 3-16,-2-1-5 0,-4 3 2 16,0-1-1-16,-4 2-7 0,-2 3 5 15,0 2 2-15,0-3 0 0,10 3 0 0,-19 5-1 16,10 0-4-16,-2 0 0 0,5 1-1 15,2-1 1-15,0 5-1 0,4 0 1 16,0 1-6-16,4-1 5 0,2 3-3 0,3 0 3 16,6 4-1-16,-3-1-1 0,5 0 2 15,-2 2 0-15,2 0 1 0,0-2-7 16,0 1 9-16,-2 2 0 0,-3 0 7 0,1-1 3 16,-2 1 9-16,-5 2 4 0,-2-5 2 15,-2 3 2-15,-4-1-2 0,-4 1-5 16,-2-3-1-16,-4 2-3 0,2-1-1 15,0-3-3-15,1-3-8 0,1 1-13 0,-1-3-20 16,1-3-13-16,3-4-24 0,1 0-30 16,4-2-11-16,0 0-10 0,2-19-5 0,5 9-4 15,3-3-4-15,1-2-1 0,4-3 1 16,-3 2 9-16,6-1 15 0,-2-1 17 16,-1 3 19-16,0-1 18 0,0 3 18 15,-5 2 13-15,1-1 15 0,0 2 5 0,-3 3 4 16,0 2 0-16,-2-1-1 0,6 2 8 15,-4 2 3-15,2 0 8 0,-10 2-4 16,19 5 5-16,-10 0 2 0,2 2 10 16,1 1-7-16,-2-1 2 0,2 3-4 0,-2-1 2 15,0 0-5-15,1 3-5 0,0-5-3 16,-1 4 0-16,1-4-6 0,-1 0-9 0,-4-1 11 16,4 0-5-16,-2 0-18 0,0-2-23 15,-2-4-38-15,-6 0-324 0,16-8 133 16,-12-1 87-16</inkml:trace>
  <inkml:trace contextRef="#ctx0" brushRef="#br0" timeOffset="151786.7507">27461 983 11 0,'-4'-4'87'0,"4"4"-14"16,0 0-20-16,0 0-25 0,0 0-27 0,32 9-88 15,-18-3 30-15,4 2 19 0</inkml:trace>
  <inkml:trace contextRef="#ctx0" brushRef="#br0" timeOffset="152055.7704">27945 1132 54 0,'8'1'142'15,"-8"-1"-7"-15,0 0-3 0,-16 12-7 0,6-6-7 16,-1 3-10-16,1-2-9 0,-1 1-11 15,0 2-8-15,3 1-7 0,2 1-9 16,0 1-6-16,4 0-8 0,2 2-4 16,4 0-1-16,4 4-3 0,4 0-5 0,5-1-4 15,1 1-5-15,-2-1 1 0,2-2-5 16,0 3 1-16,-1-3-2 16,-2-1-1-16,2 0 9 0,-7-4 13 0,4 3 15 0,-6-3 16 15,-2 1 7-15,-2 1 0 0,-4 1-10 16,-2-1-5-16,-4 0-7 0,-2-1-17 0,2-1-39 15,-4-3-54-15,4-1-68 16,0-1-83-16,-2-2-456 0,1-3 224 0,3 2 147 16</inkml:trace>
  <inkml:trace contextRef="#ctx0" brushRef="#br0" timeOffset="161790.1137">13824 17126 14 0,'-7'1'119'0,"0"5"-3"16,3 0-3-16,-2-6 4 0,2 4 1 0,0 0 2 16,4-4 0-16,-6 7-2 0,1-7 1 15,3 6 1-15,2-6-6 0,-5 2-6 0,1 3-5 16,4-5-9-16,0 0-6 16,-4 2-9-16,4-2-9 0,0 0 4 0,0 0 7 15,11 6 3-15,0-6-1 0,7-6 3 16,6-1-2-16,16-3-2 0,25-15 1 0,18 3-3 15,25-13-1-15,8 1-4 0,10 0-4 16,1 0-7-16,4-4-5 0,-2 7-6 16,-2 2-2-16,-3-1-7 0,1 1 3 15,2 6-5-15,-6-2 0 0,0 3-1 0,-5 1 0 16,-23 0-11-16,-2 3 2 0,-6 2 5 16,-5 2-5-16,-3-6-6 0,-14 7 4 0,-12 4 0 15,-2-2 0-15,0 1 5 0,-9-1-7 16,-1 3 7-16,-2 1-4 0,-3-1-1 15,-4 2-1-15,-6-1-5 0,2 1-2 16,-3 0-1-16,-3 1 2 0,-4 1-1 0,0 0 4 16,-2-1 1-16,-1 2 3 0,-3 1-7 15,1 0-4-15,0 2-1 0,-3-3 1 16,-2 1-5-16,-6 2-5 0,10 0-10 0,-10 0-18 16,0 0-22-16,8 5-27 0,-8-5-26 15,0 0-27-15,0 0-32 0,0 0-32 16,-14 10-27-16,14-10-18 0,-8 6-13 0,2-4-18 15,-3 3-555-15,-1-3 277 0,-3 4 183 16</inkml:trace>
  <inkml:trace contextRef="#ctx0" brushRef="#br0" timeOffset="171053.3033">15620 16196 11 0,'-10'0'41'0,"10"0"0"0,0 0-2 15,0 0 1-15,0 0 5 0,-10 0-7 16,10 0-5-16,0 0-2 0,-7-4-2 0,7 4 0 15,0 0-4-15,0 0-2 0,0 0-2 16,0 0-1-16,0 0-4 0,0 0 4 16,0 0 3-16,17-15 2 0,-7 7-4 15,10-3 0-15,1-2 5 0,8-3-6 0,4-2 0 16,6-3 0-16,5-2-1 0,16-7 2 16,-1-2-4-16,-8 8-3 0,-7 3-1 15,1 0 1-15,-5 4-7 0,0-3 2 16,-6 5-1-16,-4 2 4 0,-7 1-3 0,1 4-3 15,-6 0 7-15,-3 2 1 0,0-3 1 16,0 5 6-16,-5 0 0 0,0-1 1 16,-2 2-4-16,-4 3-1 0,-4 0 0 15,0 0-3-15,-2 12-5 0,-6-5-3 0,-4 5 0 16,-4-2-18-16,-8 11-8 0,-3-3-9 16,-7 5-2-16,-4 2-9 0,-1 1-3 15,-3-1-2-15,-13 10 0 0,11-5-1 0,-13 4-2 16,13-5 5-16,3-6 3 0,1 1 4 15,4-1 3-15,0 2 7 0,7-11 4 16,-1 6 11-16,2-3 3 0,7-4 6 0,-1 1 6 16,4-3 2-16,1 3 2 0,2-7 2 15,2 1 1-15,3-2 6 0,0 1-10 16,0-1 6-16,6-4 11 0,0 0 8 0,4-2-3 16,0 0 4-16,0 0 5 0,26-8 2 15,-10-1-2-15,8-3-2 0,5-3 2 16,3 2 2-16,9-8 0 0,3 0 2 15,15-12-2-15,-1 5 4 0,-10 1-8 0,-5 6 0 16,-1 0 1-16,-3 3-9 0,-7 0-3 16,-2 5-1-16,-7 0 0 0,1 1 3 15,-5 3 5-15,-2 0 1 0,-5 3 4 16,3-1 0-16,-4 1-3 0,0 0 5 0,-1 2-8 16,-2 0-1-16,-2 0-1 0,2 2-6 15,-4-2 4-15,-4 4-10 0,0 0-10 0,0 0-10 16,0 0-18-16,0 0-5 0,0 0-21 15,-18 11-20-15,10-5-19 0,0-2-22 16,2 2-329-16,-1-3 148 0,3 4 98 16</inkml:trace>
  <inkml:trace contextRef="#ctx0" brushRef="#br0" timeOffset="172563.6675">15682 15398 101 0,'0'0'120'0,"0"0"-2"16,0 0 0-16,0 0-7 0,0 0 2 16,0 0-10-16,0 0-7 0,8-10-11 15,-8 5-11-15,0-7-5 0,3 1-6 16,-1-5-2-16,4-8-8 0,0-3-6 16,7-4-1-16,6-8-6 0,2-1 0 0,17-16-7 15,4-3 0-15,11-1-1 0,19-11-2 16,9-1 3-16,6 0-1 0,10-3 1 15,6-2 3-15,18 0-4 0,38-15 3 0,9 4 4 16,8 5-5-16,3 1-2 0,7 7 1 16,5 5 0-16,6 7-3 0,10 8 0 15,7 7-2-15,4 4-4 0,-45 16-1 0,-1 3-2 16,0 10-1-16,-10 3-2 0,-1 6-2 16,-10 6 1-16,-7 6-4 0,-9 1-4 15,-27 4 5-15,-8 6-3 0,-5 0 1 0,-4 8-4 16,-8-3 5-16,-8 7-5 0,-1-1 3 15,-5 1 2-15,-2 1 2 0,-1 1-2 0,-3 0 1 16,-4-1 2-16,-1 1 9 16,1-3 3-16,-13-1 0 0,-6-7 0 0,1 5-2 15,-3-4-4-15,-2 2 6 0,-1 0-4 16,2 0 2-16,-7-4-1 0,-6 2-1 0,4-2-2 16,-2 1-1-16,-3 0-1 0,1-1-2 15,-6-3-2-15,-1-1-1 0,0 0-5 16,0 0 5-16,0-2-1 0,-6-5-5 15,1 5 1-15,1-5-1 0,-2 2-2 0,-1-3 0 16,-4-1 1-16,3 0-1 0,-3-2-3 16,1 2 2-16,-3-1-1 0,2-2-1 0,-3 3-1 15,1-2 1-15,-4-4 2 0,6 6-2 16,-6-6-2-16,4 3-6 0,-4-3-6 16,0 0-12-16,0 0-5 0,0 0-13 15,0 0-11-15,0 0-11 0,0 0-11 0,-25-6-6 16,18 3-20-16,-1-1-2 0,-1 1-20 15,-3-3-7-15,0 0-6 0,-6 0-9 16,2 0-4-16,-6-3-8 0,1 0-352 16,-5-1 173-16,6 1 113 0</inkml:trace>
  <inkml:trace contextRef="#ctx0" brushRef="#br0" timeOffset="173036.9663">21231 13971 109 0,'2'-5'129'0,"-2"5"-3"16,6-5-4-16,-6 5-7 0,4-3-7 0,-4 3-5 15,0 0-8-15,4-6-7 0,-4 6-6 16,0 0-4-16,4-5-6 0,-4 5-2 16,0 0-6-16,2-3 3 0,-2 3 6 0,0 0 1 15,0 0-3-15,15 6 1 0,-11-3 3 16,2 3-4-16,1 0 2 0,1 1-1 15,1 1-1-15,1 3 2 0,-2 1-6 16,4 1-3-16,2 1 1 0,-1 3-3 0,2 2 0 16,-1 0-4-16,5 4 2 0,-3 2-1 15,-2 1-2-15,-4-2-1 0,-1 2 2 16,-4 1-5-16,-5 3 2 0,-7 5-7 16,-6-1-1-16,-10 3-8 0,-17 13-2 0,-10-2-14 15,-12-2-29-15,-4-9-36 0,-2 0-45 16,5-5-45-16,-1 0-53 0,11-10-66 0,5-5-572 15,-23 4 280-15,13-8 184 0</inkml:trace>
  <inkml:trace contextRef="#ctx0" brushRef="#br0" timeOffset="174003.4213">15432 14752 44 0,'-2'-8'106'15,"0"3"-9"-15,0 1-5 0,2-2-4 16,0 6-8-16,-2-6 1 0,2 6-11 16,-2-5 1-16,2 5-10 0,-2-6-4 15,2 6-6-15,0 0 0 0,-2-5-3 0,2 5 2 16,0 0-8-16,0 0 0 0,0 0-3 15,0 0 9-15,0 0 6 0,-2 18 4 16,2 0 5-16,-3 5-1 0,3 8 1 0,0 5 1 16,0 7-3-16,0-1 0 0,0 2-4 15,0 2 0-15,3-7-3 0,-1 3 3 16,0-6-8-16,2 1-1 0,0-8 0 0,2-4 2 16,2 0 7-16,6-4 2 0,2-1 3 15,5-9-1-15,7-2 2 0,4-4-8 16,6-5-3-16,7-5-4 0,12-4-4 15,17-2-2-15,1-9-4 0,0 6-5 0,-5-7-4 16,-11 6-1-16,-10 2-4 0,-9 2-3 16,-2 2-1-16,-2 1-4 0,-9 2-1 0,1-1-2 15,-5 1-9-15,-4 2-15 0,0 0-20 16,-3-2-25-16,-2 3-30 0,-4 1-40 16,-1 0-43-16,0 2-42 0,-9 0-544 15,0 0 257-15,0 0 169 0</inkml:trace>
</inkml:ink>
</file>

<file path=ppt/ink/ink1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2T06:22:20.197"/>
    </inkml:context>
    <inkml:brush xml:id="br0">
      <inkml:brushProperty name="width" value="0.05292" units="cm"/>
      <inkml:brushProperty name="height" value="0.05292" units="cm"/>
      <inkml:brushProperty name="color" value="#FF0000"/>
    </inkml:brush>
  </inkml:definitions>
  <inkml:trace contextRef="#ctx0" brushRef="#br0">11251 4162 26 0,'0'0'72'0,"-8"0"-10"0,8 0-4 16,0 0-8-16,0 0 2 16,0 0-2-16,0 0 4 0,0 0-4 0,32 0-2 15,-11-3 3-15,9-3-3 0,12-2-2 0,9-3-1 16,29-7-5-16,3 0 0 0,8-6-1 16,0 0-3-16,0-1 4 0,2-2-4 15,-4 0-5-15,-2 4-4 0,-5-1-5 0,1 3 5 16,-6 0-5-16,-6 0-4 0,-9 6-1 15,-9 1-3-15,-7 3 1 0,1 0 1 0,-9 2-5 16,-2-1-3-16,-9 4 4 0,1-2 3 16,-3 2-5-16,-6 1-1 0,0 2-2 15,-4-1-4-15,0-1-6 0,-3 3-2 16,-1 1-12-16,-2 1-15 0,-9 0-19 16,0 0-23-16,0 0-22 0,0 0-227 0,-34 15 110 15,6 1 72-15</inkml:trace>
  <inkml:trace contextRef="#ctx0" brushRef="#br0" timeOffset="305.6959">11317 4632 75 0,'59'-13'76'0,"3"1"-5"0,22-10 2 16,12-2-8-16,20-5 2 0,3-5-4 0,2-3-2 16,1-1-2-16,1 1-4 0,0 2-2 15,-4-2-5-15,-2 1-9 0,-4 4 3 0,-24 5-5 16,-4 0 0-16,-9 6-11 16,-9 1-5-16,-14 4 2 0,-13 5-3 0,-8 1-4 15,-6 3 0-15,-3 1-1 0,-1 0-12 16,-6 3-8-16,-3-1-14 0,-3 2-22 0,-1 2-27 15,-9 0-248-15,4 4 107 0,-4-4 71 16</inkml:trace>
  <inkml:trace contextRef="#ctx0" brushRef="#br0" timeOffset="2271.6543">18086 4309 20 0,'0'0'39'0,"0"0"-6"0,0 0-2 0,0 0-4 16,0 0-2-16,0 0-4 0,0 0 0 15,0 0-5-15,0 0 2 0,0 0-1 16,0 0-1-16,0 0 3 0,0 0 0 16,0 0 6-16,0 0-3 0,0 0 2 0,0 0-3 15,20 0 6-15,-20 0 1 0,21-2-1 16,-7-2 0-16,6 0 5 0,9-2-5 16,7-3-2-16,10-4-1 0,25-5 0 0,9-4-4 15,5 0 0-15,4-3-3 0,2-2-4 16,-2-1 2-16,-7 4-6 0,-2-1 3 0,-6 2-1 15,-3 3-6-15,-15 0 3 0,-9 4-1 16,0 3 1-16,-11-2 1 0,0 5-3 16,-5-2 0-16,-5 2 1 0,0 3-2 0,-4-1-4 15,-2 2 3-15,-4 0 0 0,-1 3 0 16,0-3-4-16,-4 2 2 0,-1 1-4 16,0-2 0-16,0 4-6 0,-2-1-9 15,0 0-9-15,-2-2-17 0,-6 4-26 0,9-2-163 16,-9 2 79-16,0 0 52 0</inkml:trace>
  <inkml:trace contextRef="#ctx0" brushRef="#br0" timeOffset="2539.0101">18948 4370 42 0,'76'-19'43'0,"6"-4"-3"16,-1-2-4-16,4 4-3 0,-5 2-1 16,-1-2-3-16,-4 4-3 0,-13 2-4 15,-11 3-2-15,0-1-2 0,-11 4-3 0,-4 0-7 16,-7 2-13-16,-1 1-15 0,-7 3-96 15,-4-3 40-15,0 2 26 0</inkml:trace>
  <inkml:trace contextRef="#ctx0" brushRef="#br0" timeOffset="55985.4058">12530 10020 17 0,'0'0'24'0,"0"0"-3"0,0 0 1 0,0 0 0 16,0 0 1-16,0 0 0 0,0 0 1 16,0 0 5-16,0 0 7 0,0 0 5 15,22 8-3-15,-12-7 2 0,4 2-1 0,4-2-1 16,7 1-2-16,7-2 2 0,12 2 2 15,15-4-5-15,9 2 1 0,34-3 2 16,8-1-7-16,2 2-7 0,27-2 6 16,6 0-6-16,3 2-3 0,0-2 4 0,9 0-1 15,4 1-7-15,-1 1-1 0,-5-2-2 16,-7 2-4-16,-6 0 3 0,-26 2-1 16,-1-2-1-16,-9 2 0 0,-5 2-1 0,-4-4 4 15,-3 4-10-15,-21 0 3 0,-11 0-1 16,-3 0-3-16,-10 0 0 0,-3-2 1 15,-1 2 1-15,-11 0-6 0,0-1-2 0,-5-1 0 16,-1 3-2-16,-5-2 0 0,-4-1 1 16,0 2 3-16,-4-2-6 0,-2 2-3 0,-3 0-5 15,-2-2-11-15,0 4-9 0,-6 0-16 16,-2-4-27-16,0 6-179 0,0-6 87 16,-12 5 58-16</inkml:trace>
  <inkml:trace contextRef="#ctx0" brushRef="#br0" timeOffset="65434.4541">14795 13493 2 0,'0'0'66'0,"0"0"2"16,5 17 1-16,-1-2-3 0,-2 4 2 16,2 8-5-16,2 7 3 0,-2 10-3 15,2 8-3-15,1 24-3 0,0 2-1 0,-3 0-9 16,-2 3 0-16,0-15-8 0,2-7 2 16,-2-1-10-16,-2 2 0 0,2-5 1 15,-2-1-5-15,0-5-7 0,0-5-1 16,-2-2-12-16,2-2-3 0,-2-9-20 0,0-1-5 15,2-3-10-15,-2-7-8 0,0 1-21 16,0-5-18-16,-2-3-196 0,-1-4 93 16,-2-3 62-16</inkml:trace>
  <inkml:trace contextRef="#ctx0" brushRef="#br0" timeOffset="65643.5644">14473 14396 14 0,'11'7'72'15,"0"5"-6"-15,1 0-5 0,3 1-1 16,2 0-12-16,0 0-5 0,2 3-3 0,0-3-4 16,-1-1-20-16,2 1-10 0,-1-2-12 15,0 1-15-15,-2-5-14 0,3 2-101 16,-2-4 46-16,-1-4 30 0</inkml:trace>
  <inkml:trace contextRef="#ctx0" brushRef="#br0" timeOffset="65822.2919">15176 14243 69 0,'8'18'105'0,"-8"-7"-1"0,-2 6-2 16,-2 6-12-16,0 0-5 0,0 4-6 0,-3 1-6 15,-1 6-11-15,0-1 2 0,-1 1-11 16,0 0-20-16,-1 0-22 0,2-4-19 16,1-4-43-16,0-2-246 0,1-1 101 15,4-8 67-15</inkml:trace>
  <inkml:trace contextRef="#ctx0" brushRef="#br0" timeOffset="69092.7131">13681 15276 40 0,'-2'-8'115'0,"0"1"-2"16,0 4-8-16,2-3 0 0,0 6 0 15,-4-9-14-15,4 9-3 0,-4-2 0 0,4 2 4 16,0 17 9-16,0 1 0 0,0 8 1 16,-2 16-5-16,2 12-8 0,2 3-4 0,-2 4-10 15,-2 21-4-15,4-12-7 0,-2-9-6 16,4 0-5-16,-2-2-4 0,0-3-6 16,2-5-6-16,-2-9-8 0,2-3-16 15,-1-9-19-15,2-2-10 0,-1-5 0 0,0-6-2 16,0-13-10-16,0 0-5 0,-4-4-7 15,10-21-2-15,-3-3 2 0,-3-12-14 16,-1-5 3-16,-1-11-3 0,4-28 9 0,-6 12 1 16,-2 10 5-16,2-3 20 0,0 8 8 15,0 9 12-15,0 4 1 0,0 12 1 16,2-1 8-16,0 3 12 0,4 6 5 16,3 7 8-16,5 5 7 0,4 7-1 0,7 4 5 15,9 9 1-15,8 7 0 0,20 15-4 16,3 8-2-16,0-1-7 0,4 4-1 15,-6 3-1-15,1-3-9 0,-3-1 4 0,-4 1-4 16,-4-8 0-16,-12-8-2 0,-8-5-2 16,-8-9 8-16,-3 1 20 0,-3-3 24 15,-7-5 1-15,-6-5-10 0,-2-6-9 0,-4 3-1 16,-2-21-7-16,-6-2-11 0,-4-9 1 16,-5-10-7-16,-9-23-9 0,-2-10-12 15,6-4-13-15,0-3-9 0,-1 2-9 16,8-2-7-16,0 8-5 0,9 17-14 0,2 8-7 15,4 12-18-15,2 6-9 0,0 7-7 16,4 6 4-16,3 5-6 0,2 7-3 16,1 6-6-16,1 6-9 0,1 9-6 0,4 12-7 15,0 2-9-15,4 8-333 0,1 6 158 16,1-2 105-16</inkml:trace>
  <inkml:trace contextRef="#ctx0" brushRef="#br0" timeOffset="69905.8017">14699 15454 701 0,'24'32'-43'0,"-3"-6"16"0,-4-7 15 15,0-3 17-15,-2-5 8 0,-2-4 14 16,1-4 0-16,1-3 5 0,4-5-1 15,-2 0 2-15,0-9 0 0,2-1-1 16,-1-6 4-16,0-3 1 0,-1 1-4 0,-4-8 6 16,0 0 5-16,-7 7-7 0,0 1 14 15,-6 2 5-15,-2 2-5 0,-2 4-2 16,-4 7 1-16,-1 2 7 0,-4 6-3 16,-2 6 0-16,-3 4-2 0,0 7-6 0,4 4 0 15,3 2-6-15,5 5-2 0,1 2-3 16,5 1-4-16,7 4-2 0,4-3-3 0,3 2-3 15,4-5-1-15,2-3-2 0,4 0-3 16,3-9 3-16,1-3-5 0,-3-2-5 16,3-7-4-16,-6-3-1 0,6-7 0 0,-2-3-2 15,-3-4-2-15,3-4 1 0,-4-6-1 16,-2-2-1-16,-1-2 1 0,-2-5-2 16,-4 2 2-16,-3-3 1 0,-2 5 0 15,-2 5 3-15,0-6 5 0,-2 10 5 0,-2 0 4 16,0 2 0-16,0 0-3 0,-2 8-8 15,0 1 5-15,2 3-3 0,-2 4-2 16,0 0 1-16,0 0-1 0,6 19-4 0,-2-6 4 16,2 3 0-16,1-1 0 0,2 4-2 15,1-1 1-15,3 4-3 0,-1-7-4 16,6 4-4-16,-4-3-3 0,3-5-1 0,0 2-5 16,0-5 2-16,0-4-1 0,0-1 2 15,2 0-1-15,-2-6 1 0,2 0 2 16,-2-5-1-16,2-2 0 0,-3-3-1 15,2 0 0-15,-4-2 1 0,-1 2 1 0,0-6 0 16,-4 2 4-16,-3 4 0 16,2 0 1-16,-2 2 0 0,-2 1 2 0,4 3-3 15,-4-1-2-15,0 2 1 0,0-1-1 16,0 3 0-16,0 2 3 0,-4 2 0 16,0 0 1-16,20 10 1 0,-14-1-5 0,2-5 6 15,3 5-1-15,1 1 0 0,2-2 0 0,-2 2 2 16,2-3-1-16,2 0-3 0,0 0 3 15,-1-3 0-15,5-2-1 0,-6-2-1 16,4 0 3-16,-2-3-2 0,-1-3-3 16,4-5-3-16,-2-1-1 0,-3 1-1 0,2-4-2 15,-4-1 2-15,-4 1-5 0,1 2 5 16,0-4 2-16,-3 1-5 0,-2 4 3 16,0-1 5-16,1 3 1 0,-1-1-3 0,-2 4-2 15,0 4 3-15,-2 3 6 0,0 0 0 16,0 0-1-16,17 10 2 0,-10 1 4 15,1-4 3-15,0 6 1 0,3-2-1 0,0 1 0 16,3 2 1-16,1 1-5 0,0-2 3 16,0 1 1-16,1-3-1 15,0-1-4-15,-2 1 0 0,1-7 5 0,2 4-6 16,-2-5 0-16,-1-1-7 0,2 0-10 0,-4-4-5 16,3 2-9-16,-2-5-4 0,-1 2-23 15,1-1-15-15,-3 1-12 0,0 1-16 16,0-6-15-16,-2 2-19 0,0-1-310 15,1 1 150-15,0-2 99 0</inkml:trace>
  <inkml:trace contextRef="#ctx0" brushRef="#br0" timeOffset="70440.5364">16882 14956 81 0,'-14'2'147'0,"-4"2"-7"0,2 2-11 0,-2 1-11 16,1 4-12-16,-1 5-9 0,2 3-18 0,2 1 0 16,4 1-8-16,-2 3-10 0,4-3-9 15,2 3-3-15,4-7-11 0,0 0-2 16,0 1-6-16,4-2-4 0,0-6-5 16,0 2 0-16,4-6-2 0,0-4-4 15,3-2-14-15,-9 0 8 0,21-8-9 0,-11-4 0 16,4 2-3-16,-4 2 3 0,1-4-7 0,-3 2 12 15,0 3-3-15,-1-1 7 0,0 2-3 16,-1 2-6-16,0-3-5 0,-2 5 3 16,-4 2 3-16,10 0-3 0,-10 0 4 15,16 6 0-15,-6 0 2 0,5 1-6 0,0-2 8 16,2 1 3-16,3-2-1 0,6 2 0 16,-2-2 7-16,1-8-7 0,3 1 3 15,1-1 1-15,5-10 3 0,-2-2-2 16,-2-4 11-16,3-5-6 0,-3-6 7 0,0-1-2 15,-3-7-3-15,7-11-2 0,-8 2-2 16,-8 2 2-16,-5-2 4 0,-2 1-7 0,-5 5 8 16,-6 2 4-16,0 0 9 0,-4 3 8 15,0 9 2-15,-3 4-3 0,-2 8-4 16,1 5 1-16,-2 9 1 0,2 8-1 16,-4 13 6-16,2 3 2 0,0 15-11 15,5 6 4-15,1 9-4 0,4 3-1 0,2 7-4 16,7 13-1-16,1 1-7 0,4-1-31 0,2-5-12 15,-2-15-29-15,4-6-28 0,1-2-24 16,1-9-38-16,6-4-46 0,4-3-455 16,8-8 217-16,7-8 144 0</inkml:trace>
  <inkml:trace contextRef="#ctx0" brushRef="#br0" timeOffset="70951.5733">18575 14462 126 0,'-8'14'139'0,"2"5"-11"0,-1 2-8 16,1 6-13-16,1 2-5 0,3 7-15 0,-2 2-1 15,4 2-9-15,-2-3-9 0,2 5-8 16,-4-3-5-16,4-7-10 0,0-3 5 16,0-3-8-16,-2-3-1 0,2-2-4 15,0-4 3-15,-2-4-9 0,2-3-10 0,-5-2-6 16,1-5 2-16,4-3-6 0,0 0-4 16,-8-14-5-16,8 1-1 0,4-2-7 15,0-4-1-15,5-4-5 0,-1 4 7 16,0-2-9-16,6 0 5 0,-2 9-2 0,2-3 7 15,2 5-5-15,0 3-1 0,1 6 2 16,5 1 1-16,4 6 6 0,0 0-2 16,2 2 3-16,4 5 4 0,1-6 7 0,-3 0 1 15,0-1 12-15,-1 0 7 0,1-2 11 16,-4-4 9-16,1-5 7 0,1-3 2 16,-1-8-4-16,-1-3-1 0,-6-3-4 15,0-3-4-15,-8-8-6 0,-1-1-6 0,-4-6-4 16,-5-2-7-16,-4-11-17 0,-3-5-11 15,-8-13-12-15,3-3-13 0,-4 6-19 16,0 11-11-16,6 12-20 0,2 4-16 0,4 3-22 16,2 5-23-16,2 3-358 0,4 4 170 15,6-4 111-15</inkml:trace>
  <inkml:trace contextRef="#ctx0" brushRef="#br0" timeOffset="71167.6209">19488 13918 88 0,'-6'47'190'16,"-1"2"-6"-16,0-4-9 0,5 8-7 0,0 4-12 15,0 4-11-15,0 21-13 0,2-14-16 16,-2-7-6-16,4 23-11 0,2-16-12 16,-4-9-5-16,2-3-12 0,0 1-16 15,3-1-25-15,-3-1-22 0,0-13-26 16,3-2-29-16,-3-2-28 0,0-10-20 0,2 0-13 15,0-10-16-15,2-5-358 0,0-7 164 16,3-6 109-16</inkml:trace>
  <inkml:trace contextRef="#ctx0" brushRef="#br0" timeOffset="71561.6459">19750 14584 33 0,'0'0'111'16,"0"0"3"-16,0 0-1 0,0 0-7 15,7 18-3-15,-5-5-2 0,0 1-11 0,2 3-5 16,2 2-7-16,0-1-11 0,3 3 4 16,0-3-16-16,-1 1-7 0,2-2 4 15,4 0-12-15,-4-3 2 0,3-4-5 0,-1-1-5 16,3-6-2-16,2-3-7 0,2-2-3 16,0-3 1-16,0-3-2 0,5-2-4 15,-6 1-4-15,2-3-2 0,-4 5 3 16,-3 1-5-16,2-3 1 0,-2 1 1 15,-1 2-4-15,-3 0 4 0,0 3-6 0,1 1 2 16,-2-4 13-16,3 4-1 0,0-1 9 16,1 0 5-16,1-2 11 0,-1-1 11 15,4-1 3-15,-4-3 0 0,-2-4-4 0,4 1-6 16,-2-6-2-16,-1 0-6 0,-3 1-4 16,-1 0-5-16,-3 2-2 0,-2-2-3 0,0 2-7 15,0 3-17-15,-2-1-17 0,0 3-15 16,-2 1-31-16,-2 3-25 0,-3 3-27 15,-1 2-41-15,-5 0-430 0,-3 2 199 16,-6 2 132-16</inkml:trace>
  <inkml:trace contextRef="#ctx0" brushRef="#br0" timeOffset="71961.6869">16171 16870 55 0,'8'9'162'0,"9"-8"-15"0,5-2-1 16,14-5-9-16,12-8-14 0,35-14-13 16,29-7-10-16,21-10-5 0,16-5-8 0,43-20-10 15,9-5-9-15,10-1-4 0,1-8-9 16,6 4-2-16,5 1-3 0,-1 0-3 16,-12 5 3-16,-16 2 2 0,-43 18-5 0,-10 4 0 15,-7-2 1-15,-11 8-8 0,-12 5-6 16,-26 9-1-16,-10 3-3 0,-21 6 0 15,-11 5-1-15,-11 2-11 0,-7 3-20 16,-6-3-15-16,-6 5-23 0,-7 1-20 0,-6 3-26 16,0 5-19-16,-19-3-22 0,0 6-23 15,-8 2-342-15,-12 3 167 0,-13 4 110 16</inkml:trace>
  <inkml:trace contextRef="#ctx0" brushRef="#br0" timeOffset="72190.1972">16990 16640 1864 0,'-25'19'-1'16,"9"-10"2"-16,12 2 1 0,10-4 2 0,10-7 5 15,9-5 10-15,17 3-9 0,14-10 1 16,26-4-3-16,12-5-1 0,26-5-3 16,5-3 3-16,0-5 0 0,8 1-2 15,-4 5 4-15,0-6 4 0,-4 1-6 16,-3 3 6-16,-3 3-4 0,-30 6-14 0,-10 6-10 15,-18 1-17-15,-15 1-3 0,-10 6-26 16,-8 1-35-16,-7-1-42 0,-8 1-415 16,-4-2 188-16,-5-3 124 0</inkml:trace>
  <inkml:trace contextRef="#ctx0" brushRef="#br0" timeOffset="163123.01">25620 1406 26 0,'0'0'68'16,"0"0"-5"-16,0 0-2 0,-4-4-5 15,4 4-2-15,0 0-7 0,0 0 0 0,0 0-6 16,0 0-2-16,0 0-7 0,0 0 1 15,0 0-6-15,0 0 5 0,-16 6-13 16,16-6 0-16,-4 4-1 0,4-4 0 0,-4 7-3 16,0-3-1-16,2 1 2 0,-2 1 1 15,2 0-4-15,-3 0 1 0,1 1-1 16,0 1-2-16,-1 1 1 0,1 1-3 0,0-1 3 16,0 3-8-16,-1 1 4 0,3 0 7 15,-2 4-9-15,0-3 2 0,0 3-2 16,2 0 0-16,0 3 4 0,2 1-8 0,-2-1 2 15,2 3 2-15,2-3 2 0,0 5-6 16,2 3 3-16,0-2 6 0,0 1-4 16,3-1 0-16,1 7-3 0,0-3 6 15,3 3-4-15,0-3-2 0,-1 3 1 16,0-5 0-16,4 5-1 0,-2-4 4 0,1 2-3 16,2 0 5-16,0 0-4 0,1-1 1 15,2 1 4-15,-2-3-7 0,2 2-3 16,-2 0 2-16,3-3 3 0,1 3 0 0,0-2-4 15,4 2 3-15,1 3-2 16,-1-1 2-16,0-2-4 0,2 1 4 0,-4-4-1 0,1-2 4 16,1 1-7-16,-4-1 1 0,2 0 1 15,1 0 2-15,-2 0-6 0,2 0 1 16,-1-1 1-16,-2-1-2 0,4 1 6 16,-3-1-1-16,3 2-2 0,-4 0-2 0,4-3 3 15,-1 3 1-15,1-2-2 0,-4 0 8 16,4 0-5-16,-1 0-1 0,1 0-2 15,-2-3-4-15,0 1 5 0,3-2 0 16,-1 3-2-16,-2-2-2 0,2-2 3 0,1 3 8 16,-1-2-7-16,4 0-3 0,-4-2 2 15,0 0 0-15,3-3 1 0,1 4-6 16,0-3 7-16,1 0-3 0,1 0 5 16,0-3-3-16,-3 2-3 0,3-3 3 0,0 3 5 15,-6-5-4-15,2 3 0 0,-1-1-3 16,3-1-5-16,-3-1 8 0,1 1-1 0,1-3 3 15,-2 3-6-15,1-3 2 0,-1 3-2 16,3-2 1-16,0-1-3 0,-1 0 2 16,1 0 0-16,-2 0 6 0,2-2-6 0,2 3 1 15,-1-2 3-15,3-2 0 0,-2 2-3 16,-1-3 0-16,1 3 1 0,0-1-2 16,-3-1 2-16,3-1 0 0,-4 1 8 15,1-3 1-15,-1 3-11 0,-2 0 4 0,-2-2-4 16,1 1 2-16,-2-2-4 0,0 1 2 15,1-1 7-15,-4-1-5 0,4 3-1 16,-1-3-2-16,1 0 5 0,-2 0 2 16,2 0-2-16,-1 0 1 0,2-3-1 0,4 2-3 15,1-1 2-15,-4 1-3 16,3-2 4-16,-1-1-2 0,0 0 0 0,2 2-2 16,-2-2 3-16,1 1-2 0,-1-2 1 0,-3 3 3 15,3-3-2-15,-6 1-4 0,2 1 1 16,-1-1-1-16,0 2 4 0,-2-2-1 15,1 1-5-15,-4-2 1 0,1 4 9 0,-2-4-8 16,-3 1 5-16,1 3 1 0,-2-1 3 16,0 1-6-16,-3-2 3 0,0 2-5 15,0-1 8-15,0-1-10 0,-8 3 5 16,12-2-7-16,-6 2-8 0,-6 0-29 0,9-4-26 16,-7 1-33-16,-2 3-287 0,0-6 132 15,0 6 87-15</inkml:trace>
</inkml:ink>
</file>

<file path=ppt/ink/ink1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16:34.001"/>
    </inkml:context>
    <inkml:brush xml:id="br0">
      <inkml:brushProperty name="width" value="0.05292" units="cm"/>
      <inkml:brushProperty name="height" value="0.05292" units="cm"/>
      <inkml:brushProperty name="color" value="#FF0000"/>
    </inkml:brush>
  </inkml:definitions>
  <inkml:trace contextRef="#ctx0" brushRef="#br0">25299 9907 13 0,'0'0'113'0,"0"0"2"16,24-6-8-16,-7 6 3 0,7-1-5 0,10 1 1 16,14 1-2-16,19 4 2 0,36 1-1 15,4 0-4-15,25 2-1 0,1 3-2 16,-23-4-3-16,0 0-7 0,-1 1-4 0,-6 0-2 15,-4-3-6-15,-6-1-3 0,-6 0-1 16,-17 0-4-16,-11-2-5 0,-10-2-3 16,-5 0-3-16,-6 0 2 0,-4 1-3 15,-4-1 0-15,-5 0-4 0,-1 0-2 0,-3 0-4 16,-2 0-2-16,-2 0 0 0,-3 0-9 16,0 0-2-16,-2 0-5 0,-1 0-3 0,-1 0-18 15,-10 0-31-15,13 0-27 0,-13 0-40 16,0 0-35-16,0 0-35 0,0 0-34 15,-21 8-481-15,6-4 229 0,-5 0 152 16</inkml:trace>
  <inkml:trace contextRef="#ctx0" brushRef="#br0" timeOffset="1073.2728">6961 11106 4 0,'0'0'170'15,"0"0"-12"-15,0 0-5 0,10-19 1 16,2 10-1-16,4-7-7 0,14-3-7 0,13-6-3 16,16-7-4-16,11-4-5 0,5 1-5 0,4-4-7 15,18-4-6-15,3 0-8 0,-3 2-4 16,-12 7-8-16,-5 0-5 0,0 6-9 16,1-3-5-16,-7 1-5 0,-9 5-6 15,-12 7-5-15,-8 1-8 0,-11 4-5 0,-4 1-2 16,-4 4-4-16,-6-1-3 0,1 1-1 15,-4 1-4-15,0 1-4 0,-4 3 0 0,0-3-2 16,-3 2-12-16,-4 1-3 0,-4 0-16 16,-2 3-22-16,0 0-21 0,0 0-26 15,-16-3-16-15,16 3-19 0,-26 7-20 0,10-1-19 16,-8 2-15-16,-7 3-23 0,-3 0-427 16,-11 6 210-16,-19 10 139 0</inkml:trace>
  <inkml:trace contextRef="#ctx0" brushRef="#br0" timeOffset="1379.1021">7052 11051 36 0,'-6'2'154'0,"0"-1"-4"0,1 3-1 16,5-4 6-16,0 0-3 0,0 0-1 16,27 0-7-16,-5-2-9 0,10-3 3 0,10-1-4 15,15-4-5-15,26-5-1 0,4-2-18 16,4 3 5-16,4-4-5 0,2-2-8 15,0 3-5-15,1 1-5 0,-5-2-5 16,-4 3-8-16,-4 2-7 0,-20 1-5 0,-10 3-6 16,-3 1-7-16,-11 0-1 0,-3 3-7 15,-6-1-4-15,-2 0-8 0,-3 0 1 16,-1 2-6-16,-8 1-1 0,2-1-3 0,-1 0-3 16,-4 0-1-16,-2 4-6 0,1-3 1 15,-4 0-8-15,2 2-18 0,-2-3-26 16,-2 0-31-16,-1 1-29 0,-3-1-35 0,-4 4-39 15,9-6-44-15,-7 0-620 0,0 3 284 16,-2-3 187-16</inkml:trace>
  <inkml:trace contextRef="#ctx0" brushRef="#br0" timeOffset="3389.3248">3359 4452 106 0,'-17'-4'119'16,"0"0"-9"-16,-3 2-5 0,0-2-9 0,-4 1 0 16,-1-1-9-16,-7 1-4 0,-2 0-6 15,-2 3 5-15,-9-2 0 0,-3 4-9 16,-9 2-1-16,-6 2-1 0,-22 5 2 16,-2 0-2-16,-2 5-1 0,-2 1 1 0,3 7-2 15,3 1-3-15,4 2 2 0,9 4-3 16,11 0-6-16,8 2 2 0,15-1-3 15,10 1-3-15,7 2-8 0,8 2-18 0,7 3 1 16,6 2-1-16,6 12 1 0,11 16-3 16,4 1 0-16,3-1-1 0,6 1-6 0,-1-5 1 15,-1 0-1-15,-1-3-5 0,-2-1-1 16,-3-11-2-16,-7-8 3 0,-3 1-2 16,-4-5-3-16,-2-1 2 0,-2 2 0 0,-8-4-4 15,-4-2 0-15,-4 2 0 0,-7-1-3 16,-9-1 3-16,-6-1 0 0,-16 4 3 15,-7-1-2-15,-5-6 5 0,-1-6 1 0,4-6 1 16,-12 3 8-16,13-10-2 0,2-2-1 16,-1-1 0-16,2-4 4 0,9-2 5 15,1 0 3-15,7-4 0 0,4 0-4 16,4 0-4-16,9-4-4 0,5 1-3 0,6-1-3 16,4 0 0-16,8-1-1 0,4 1-4 15,4 2 0-15,2 0 0 0,5 4-2 0,4 4 0 16,4 6-2-16,3 3 2 0,6 10 5 15,0 9 11-15,6 14 4 0,-6 5 6 16,-2 8-2-16,-10 7 5 0,-2 9 5 0,-8 7 1 16,-5 5-3-16,-3 4 0 0,-2-2-8 15,-2-2 8-15,3 1 2 0,-1-4-2 16,2-4 8-16,0-11-4 0,2-12-10 0,1 0 0 16,3-4-8-16,3-2-3 0,8 13-7 15,-2-15-11-15,5-9-9 0,3-6-19 16,2-3-17-16,8-5-24 0,3-5-30 0,-4-7-33 15,2-3-38-15,3-5-36 0,-1-2-36 16,-5-4-692-16,1 0 315 0,-2-6 209 16</inkml:trace>
  <inkml:trace contextRef="#ctx0" brushRef="#br0" timeOffset="9257.6631">4921 12253 50 0,'-6'-2'175'16,"6"2"-6"-16,-9-4-6 0,5 2-5 0,4 2-4 15,0 0-5-15,0 0 5 0,0 0-2 16,0 0 3-16,0 0-11 0,37 4 7 0,-7-2-7 16,13 4-5-16,5-5-7 0,16 3-9 15,4-2-9-15,25 2-5 0,2 0-15 16,1 0-5-16,1-1-8 0,0 3-9 15,-6 0-6-15,-2-3-7 0,-17 3-5 16,-15-2-7-16,-8-2-6 0,-5 2-3 0,-4-2-3 16,-7 0-5-16,-5-1 2 0,-2 2-7 15,-3-2 0-15,-1-1-4 0,-4 2 0 0,0-2-3 16,-4 1-3-16,-1-1-1 0,-2 3-3 16,-1-3-3-16,1 0-5 0,-11 0-16 0,12 2-18 15,-12-2-20-15,0 0-24 0,0 0-27 16,0 0-25-16,0 0-29 0,0 0-25 15,0 0-22-15,0 0-16 0,-40-2-555 16,32 4 263-16,-3-2 174 0</inkml:trace>
  <inkml:trace contextRef="#ctx0" brushRef="#br0" timeOffset="14663.5432">10029 13666 50 0,'-8'-5'176'0,"8"5"0"0,-2-6-7 0,2 6-3 15,0 0-4-15,0 0-2 0,0 0-5 16,20 2-4-16,-8-1-7 0,8 3-4 15,1 0-5-15,5 0-4 0,5 2-8 0,9-3-4 16,4 3-2-16,12 0 1 0,7 1-4 16,26 7-5-16,2-4-7 0,2 1 0 15,2-1-11-15,0 3-21 0,1 0-8 0,-3-2-6 16,0 5-3-16,-4-3-7 0,-4 0-2 16,-4 1-6-16,-14-3-3 0,-12-1-4 0,-2-1-1 15,-8-1-6-15,-3 0-4 0,-5-1-8 16,-3 1-8-16,-4-3-7 0,-5 1-9 15,-1-2-13-15,-5 0-14 0,-2 2-21 0,0-5-20 16,-3 3-27-16,0-2-29 0,-4 0-32 16,2 0-30-16,0-2-31 0,-2-4-580 0,5-2 275 15,-1-3 182-15</inkml:trace>
</inkml:ink>
</file>

<file path=ppt/ink/ink1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2T06:25:29.327"/>
    </inkml:context>
    <inkml:brush xml:id="br0">
      <inkml:brushProperty name="width" value="0.05292" units="cm"/>
      <inkml:brushProperty name="height" value="0.05292" units="cm"/>
      <inkml:brushProperty name="color" value="#FF0000"/>
    </inkml:brush>
  </inkml:definitions>
  <inkml:trace contextRef="#ctx0" brushRef="#br0">14420 6707 18 0,'-4'2'31'0,"4"-2"-1"0,-4 8 0 16,2-4 6-16,2-4 2 0,4 9 1 15,0-3 0-15,6 0 3 0,6-1-1 0,9 1 0 16,7-2-1-16,10 2 2 0,17-3-7 16,7-1 3-16,25-2-2 0,8 0-2 0,9-4-6 15,33 1 0-15,2-5-1 0,9-2-5 16,3 1 1-16,-1-1-4 0,-3-1-4 16,-3 0 0-16,-9-3-3 0,-1 3 2 15,-3-3 1-15,-1 4-5 0,-26-2 4 0,-2 2-6 16,-8-2 0-16,-5 3 1 0,-9-1-1 15,-16 2 1-15,-11 2-5 0,-13-1 2 0,-2 4-2 16,-3-3 0-16,-7 2 5 16,-2 1 2-16,-6-1-3 0,-2 2 8 0,-3 0 8 15,0-2-7-15,-6 2-1 0,-1 0-1 16,-4-2-16-16,1 0-11 0,-6 3-8 0,-3 1-14 16,0-8-24-16,0 8-27 0,-16-6-194 15,6 4 95-15,-5 1 63 0</inkml:trace>
  <inkml:trace contextRef="#ctx0" brushRef="#br0" timeOffset="340.9892">15610 6739 41 0,'107'-3'47'0,"6"-5"-1"0,22-2-4 16,-24 5-2-16,1-3-6 0,-6 0-2 15,-1 3 0-15,-3-1-6 0,-7-1 0 16,-6 0-3-16,-17 1-4 0,-13 0 2 0,-12 2-2 16,-5 1-2-16,-6 0-1 0,-4 0-7 15,-4 0-11-15,-5 3-26 0,-2-3-129 0,-2 1 53 16,-9-1 36-16</inkml:trace>
  <inkml:trace contextRef="#ctx0" brushRef="#br0" timeOffset="17114.9165">19068 2417 16 0,'-6'-5'119'0,"0"0"-7"0,2 2-9 15,-3-1-15-15,7 4-10 0,-8-2-4 16,8 2-4-16,-6 12 1 0,3-1 2 0,3 8-12 15,3 6 11-15,-1 5-1 0,0 8-5 16,0 2-3-16,4 10-6 0,1 1-1 16,-1 2-9-16,0 3-1 0,2-2-2 0,2-3-8 15,-4-1 0-15,4-5-6 0,-4-7-1 16,0 0-5-16,1-5-4 16,-2-6 2-16,-1-5 4 0,0 0 11 0,-2-8 10 0,2-2-2 15,-4-6-5-15,0-6-6 0,0 0-5 16,-8-19-4-16,-1-5-5 0,-2-8-1 15,-3-12-4-15,-3-22-4 0,-2-9-5 0,0-7 2 16,-3-1-4-16,8 1 3 0,-2 0-5 16,8 2-1-16,6 15-2 0,2 8 1 15,4 4-1-15,2 3-5 0,6 2 1 16,0 4 3-16,5 6-3 0,0 8-1 16,2 3 1-16,3 7 3 0,-4 3-5 0,4 7 3 15,-1 6 0-15,0 2 0 0,-2 5 4 16,5 7-4-16,-6 4 4 0,1 3-2 0,-4 2-1 15,2 8 5-15,-7-1-9 0,0 1 9 16,-4 5 1-16,-6 1-4 0,-2 2-1 16,-10 5-12-16,-2 3-12 0,-3-3-9 0,-2 0-14 15,0-5-20-15,2-4-23 0,0 0-20 16,3-4-20-16,2-5-333 0,2-1 158 16,4-2 104-16</inkml:trace>
  <inkml:trace contextRef="#ctx0" brushRef="#br0" timeOffset="17546.7865">19393 2865 30 0,'8'-10'95'0,"2"-1"-1"0,1-2-7 0,2-3-7 16,-3-3-6-16,1 0-6 0,-3-1 1 15,-2-2-7-15,-1 1-9 0,-3 1 0 16,-2 0-3-16,0 3-8 0,-2 0-7 15,-3 2-3-15,-1 3-5 0,2 3-1 0,-2 3-5 16,-3 2 2-16,9 4-1 0,-12 8-5 16,8 2 2-16,-1 5-3 0,1 2-6 15,1 4-3-15,6 0-1 0,1 1 11 0,3 2-10 16,1-2-1-16,3 0-6 0,1-4 7 16,1 0-3-16,2-5-1 0,-3-1 2 15,4-5-1-15,-2-2-1 0,-1-2 5 16,-1-3 11-16,4-6-8 0,-2 0-4 0,0-6 6 15,4-1-3 1,-3-2-4-16,0-4-2 0,-3 1-1 0,3-4 3 0,-3 2-8 16,2 3 4-16,-4-1-1 0,-2 5 1 0,1-1-9 15,0 4 0-15,1 3-2 0,-1 3 5 16,1 4-1-16,0 2 1 0,4 4 3 16,-2 3-5-16,5 5 7 0,-2-1-8 15,4 6-15-15,2 0-11 0,0 2-15 0,1-2-19 16,-2 2-24-16,0-4-234 0,-1-2 111 15,-1 0 72-15</inkml:trace>
  <inkml:trace contextRef="#ctx0" brushRef="#br0" timeOffset="17914.0688">20306 2659 60 0,'0'23'66'0,"0"-4"-7"15,6 0-8-15,-2-1-2 0,0-4-3 0,2 3-6 16,2-5 1-16,3 1-4 0,2-1-3 16,-1-5 2-16,3 1-1 0,0-4-11 15,0-4 5-15,1-2 3 0,0-2-3 16,0-3-6-16,-1-3-3 0,0-3 1 0,-2-5-3 15,-1 1-2-15,-1-4-3 0,-2 1 1 16,-3 1 3-16,-2-1 0 0,-2 5 9 0,-2 2 6 16,-2 1-2-16,0 3-5 0,-4 5-5 15,0 2 2-15,6 2 1 0,-16 8 0 16,8 1 0-16,0 3 6 0,4 1-8 16,1 2 0-16,6 3 5 0,1-2-6 0,4 3 5 15,4-2-5-15,8 0-3 0,3-4 6 16,9-2-14-16,6-4-23 0,6-5-30 15,15-4-44-15,-2-3-292 0,22-8 129 0,-3-6 86 16</inkml:trace>
  <inkml:trace contextRef="#ctx0" brushRef="#br0" timeOffset="19312.1078">23137 2114 29 0,'-7'-7'96'16,"5"1"-4"-16,-2-1 0 0,2 1-13 15,0-2 5-15,-2 2-7 0,4 2-6 16,-5-2-5-16,3 3-7 0,2 3-3 0,-6-4-10 16,6 4 1-16,0 0-3 0,-11 19 8 15,7-4 1-15,-5 8-3 0,1 4-1 16,2 3-8-16,0 5-3 0,0 1-5 0,0 2-1 16,4 1-1-16,2-6-1 0,5 6-5 15,-2-5-5-15,3-6-3 0,2 5-4 16,0-9 0-16,3-1-3 0,0-2 3 15,-1-4-1-15,5-1 2 0,0-9-4 0,0-1 0 16,-1-6 5-16,2 0-8 0,0-6 0 16,1 1 1-16,2-7 0 0,-2-2-7 15,0-3 2-15,0 3 1 0,-2-2 0 0,-3 1-2 16,1 2 2-16,-2 1-3 0,-3 3 0 16,2-1-7-16,0 5 4 0,-2 2-6 15,0 2 9-15,2 2-3 0,1 5-3 16,2 2 0-16,2-1 3 0,-3 3 2 0,4-1-1 15,2 1 2-15,0 1 0 0,-2-2 4 16,3-2 9-16,-1-4 6 0,2 1 8 16,0-4 6-16,-2-4 0 0,2 1-1 0,1-7 1 15,-1-4-6-15,2 0 0 0,-3-7 0 16,-4 2-6-16,2-6-1 0,-3-2-4 16,-4 1-2-16,-4 1 0 15,0-1-3-15,-6 1-1 0,-2 4-1 0,0 0-3 0,-2 1-4 16,2 3-4-16,-5 4-16 0,2-1-22 15,1 5-19-15,0 1-10 0,2 4-18 16,-2 3-18-16,4 1-21 0,0 0-20 16,0 0-303-16,-4 13 152 0,4-13 101 0</inkml:trace>
  <inkml:trace contextRef="#ctx0" brushRef="#br0" timeOffset="19490.6234">23867 2319 69 0,'2'13'86'0,"2"1"1"0,0 4-17 0,0-1-5 0,1 0-5 16,2 2 0-16,-1 2-9 0,2 0-1 15,3-3-11-15,1 1 4 0,1-2-12 0,0-3-9 16,-3 0-14-16,6-4-20 0,-4-4-26 16,3-5-24-16,-2-2-152 0,-3-4 72 15,3-1 49-15</inkml:trace>
  <inkml:trace contextRef="#ctx0" brushRef="#br0" timeOffset="19845.0667">24608 2064 75 0,'0'0'163'0,"0"0"-18"15,0 0-3-15,4 13-5 0,-8 1-13 16,-2 3-9-16,0 5-12 0,-4 0-6 15,0 9-12-15,2 1-4 0,-5 5-13 0,0 5-2 16,-2 2-4-16,1-1-12 0,-2 1-24 16,4-2-19-16,2-8-32 0,-1 0-34 0,2-3-24 15,1-6-25-15,2-4-18 0,-1-5-264 16,1-2 133-16,-2-7 87 0</inkml:trace>
  <inkml:trace contextRef="#ctx0" brushRef="#br0" timeOffset="20068.9114">24277 2154 100 0,'0'0'122'0,"12"-2"-3"0,-12 2-4 16,22 6-2-16,-5 2-7 0,7 1-8 16,4 7-10-16,-2 0-6 0,11 8-5 15,-1-2-5-15,2 5-8 0,-2 1-5 0,4 2-7 16,9 8-3-16,-12-7-6 0,-3-4-4 15,-2 2-23-15,-9-6-18 0,3-2-17 0,-4 1-16 16,-2 0-22-16,-3-7-28 0,-2-2-29 16,-2-1-261-16,-3-1 127 0,-2-6 85 15</inkml:trace>
  <inkml:trace contextRef="#ctx0" brushRef="#br0" timeOffset="20286.3188">25111 2396 110 0,'0'0'128'15,"2"17"-12"-15,-2-7-9 0,0 3 18 16,3 4-7-16,-3-1-13 0,2 3-9 16,2 1-13-16,1-1-5 0,-1 0-13 0,0 1-20 15,4 1-25-15,1-6-41 0,-1 0-27 16,1-1-38-16,0-5-268 0,-1-3 120 15,-2-3 79-15</inkml:trace>
  <inkml:trace contextRef="#ctx0" brushRef="#br0" timeOffset="20517.703">25089 2160 35 0,'0'0'98'16,"10"15"-5"-16,-6-13-1 0,-4-2-3 0,8 2-6 16,-8-2 3-16,11 0 4 0,-11 0-15 15,7-8-3-15,-5 3-13 0,0-1-6 0,-4 0-4 16,0-2-11-16,-2 3 1 0,-3 2-5 16,-2-2-4-16,-1 2-8 0,0 3-7 15,10 0-18-15,-24 3-36 0,9 3-37 0,3 0-276 16,-1-2 120-16,0 1 79 0</inkml:trace>
  <inkml:trace contextRef="#ctx0" brushRef="#br0" timeOffset="21270.958">25334 1671 90 0,'46'34'156'0,"10"5"-10"16,7 4 0-16,18 16-6 0,-1 3-10 15,0 5-2-15,-4 6-4 16,-8 6-9-16,-11 6-6 0,-8 4-2 0,-19-13-8 16,-7 4-9-16,-12 2-9 0,-11-11-8 0,-11 10-7 15,-10 1-6-15,-13-6-12 0,-15 13-19 16,-8-8-22-16,-7-5-24 0,7-19-40 16,-15 8-23-16,-11-8-33 0,-3-4-39 0,10-14-367 15,-4-7 176-15,-31 2 117 0</inkml:trace>
  <inkml:trace contextRef="#ctx0" brushRef="#br0" timeOffset="21710.2402">22085 1967 56 0,'-22'73'140'0,"2"13"-4"0,-6 28-5 16,5 9-4-16,2 8-1 0,6 2-14 0,9 3-10 15,4-7-6-15,8-4-6 0,7-4-10 16,6-7-8-16,12-6-5 0,2-11-5 15,7-8-3-15,0-19-9 0,5-9-4 0,9-6-4 16,5-5-8-16,4-9-22 0,5-8-28 16,2-5-37-16,-11-14-55 0,-6-5-390 15,5-5 169-15,-9-4 112 0</inkml:trace>
  <inkml:trace contextRef="#ctx0" brushRef="#br0" timeOffset="26092.7021">26557 2496 50 0,'0'0'98'16,"0"0"0"-16,0 0-7 0,23 0-3 16,-3-2 0-16,10-3 3 0,14-1-16 0,13-3-6 15,28-4 0-15,6 1-15 0,8-1 5 16,0 0-9-16,1 2-8 0,-2-1 2 16,-3 3-12-16,-7-3 3 0,-7 3 1 0,-16-1-13 15,-11 4 4-15,-10 1-5 0,-4 0-2 16,-8 0 0-16,-4 1 1 0,-1 1-1 15,-8 0-3-15,0 0-9 0,-6-2-11 0,-2 3-13 16,-3-3-10-16,-4-1-9 0,-2 2-13 16,-2 4-11-16,-6-8-15 0,0 6-5 15,-5-4-7-15,-2 0-6 0,-4 1-190 0,-1 1 96 16,-6-5 63-16</inkml:trace>
  <inkml:trace contextRef="#ctx0" brushRef="#br0" timeOffset="26342.5764">27480 2158 218 0,'-26'-9'13'0,"10"-1"13"0,1 3 9 0,4 1 4 15,3 0 3-15,2 2-9 0,1-2-4 16,3 3 0-16,2 3-5 0,5-8 3 16,3 4-3-16,4 0 2 0,6 2-5 0,5 1 0 15,0 1 0-15,9 1 0 0,1 4-3 16,8 0-1-16,-1 4 2 0,7 4 0 16,-3 1-4-16,-2 8 0 0,-1-4 4 0,-7 3-4 15,0 4 2-15,-9-2 0 0,-2 0 4 16,-4-1-4-16,-3 5-2 0,-6-4 4 15,-4 1-6-15,-6-2 1 0,0-1 3 0,-6 4 2 16,-2-1-4-16,-4-3-7 0,0 2 3 16,-3-3-5-16,0-4-4 0,0 1-14 15,1-2-18-15,1-1-22 0,4-3-32 16,1-1-195-16,4-5 95 0,4 0 62 0</inkml:trace>
  <inkml:trace contextRef="#ctx0" brushRef="#br0" timeOffset="26849.2217">29480 1781 64 0,'-12'7'119'16,"-1"7"-10"-16,0 3-11 0,-1 4 1 15,-1 3-12-15,0 7-3 0,2 1-9 0,1 1-7 16,-2 1 0-16,6 2-8 0,2 1 2 16,2-2-12-16,2-2-2 0,2-2-5 15,4 5-7-15,4-2 2 0,0-1-3 16,8-6-2-16,2 3 0 0,4-5-1 0,5-6-1 15,3-2 1-15,4-6-2 0,4-2-4 16,3-4 5-16,0-5 1 0,3-6-5 16,6-2 3-16,-1-7-2 0,-3-5 0 0,11-14 3 15,-15 4 3-15,-8-2-1 0,-5-4-3 16,-5-4 0-16,-7-5-4 0,-4 0-5 16,-11 3-2-16,-8 0-2 0,-7-5-4 0,-18-13-2 15,-10 7-1-15,-5 5 0 0,-10 9-4 16,-3 2 4-16,0 6-3 0,5 9 1 15,6 6-1-15,1 7-3 0,7 2-5 16,0 1-13-16,7 6-12 0,1 6-17 0,-1 3-16 16,7 4-11-16,-2 2-27 0,7 8-18 15,1 1-34-15,6 2-324 0,4-1 161 0,0 0 106 16</inkml:trace>
  <inkml:trace contextRef="#ctx0" brushRef="#br0" timeOffset="27130.479">29133 2992 35 0,'20'2'103'0,"9"-2"-9"0,9 0-14 16,8-2-7-16,16 1 1 0,1-3-12 15,26-4-5-15,-4 2-7 0,-11 2-2 16,-11-2-3-16,-1 0-3 0,-1 0-2 0,-2 0-2 16,-5-1-5-16,-9 1-2 0,-6 1-3 15,-7 1 6-15,-2 0-1 0,-5-1-10 16,-4 1-9-16,-4-2-11 0,-4 3-21 0,-6-3-11 16,-3 3-19-16,-4 3-15 0,0 0-18 15,-24-6-192-15,5 8 93 0,-9 2 61 16</inkml:trace>
  <inkml:trace contextRef="#ctx0" brushRef="#br0" timeOffset="27338.9151">29280 3126 6 0,'-24'9'61'15,"7"0"-5"-15,4-5 3 0,7 2 5 16,4-2 3-16,4 2-1 0,-2-6-2 0,26 5-1 16,-4-4-6-16,10-2-2 0,9-2-5 15,5 1-4-15,9-4-4 0,5 2 4 0,-1-2 0 16,0-1-2-16,1 1 2 0,-3-2 3 15,-3 1 1-15,-1 0-4 0,-9 1-2 16,-1 0-4-16,-5 0-5 0,-6 0 3 16,-4 3-9-16,-7-1-17 0,0 2-19 15,-2 0-44-15,-2-2-39 0,-6 1-296 0,-3 1 132 16,-6-2 86-16</inkml:trace>
  <inkml:trace contextRef="#ctx0" brushRef="#br0" timeOffset="34259.0828">21873 9265 10 0,'-6'6'127'0,"2"-2"0"0,0 2-12 16,2-2-6-16,-3 1-2 0,5 1-1 0,0-6 0 16,5 10 2-16,3-9-3 0,6 4-4 15,8-4-4-15,5-2-8 0,5-4-3 16,15-1-9-16,7-2-7 0,27-6-8 0,6-3-1 16,4 2-3-16,2-3-10 0,0 3 1 15,2 0-9-15,-4-2 0 0,0 3-7 16,-6 1-3-16,-5 2 1 0,-14 1-5 0,-11 2-7 15,-13 1 1-15,-1 4 0 0,-7-1-2 16,-5-1 3-16,-3 2-4 0,-4-1 1 16,-2 3-5-16,-3-2 2 0,0 1-2 15,-4 1-5-15,-3-1-9 0,-2-1-19 0,-4 2-12 16,-4 1-16-16,0 0-18 0,0 0-21 16,0 0-22-16,0 0-19 0,0 0-22 15,-22-5-381-15,9 2 181 0,0 0 119 16</inkml:trace>
  <inkml:trace contextRef="#ctx0" brushRef="#br0" timeOffset="34826.9228">22686 8803 31 0,'-5'-2'121'0,"-1"-2"-10"0,6 4-5 15,-8-2-1-15,8 2-21 16,-6-2 8-16,6 2 0 0,0 0-1 0,0 0-8 0,0 0 0 16,0 0-1-16,27 8-5 0,-8-2-3 15,2 0-6-15,7-1-4 0,4 2-6 16,5-1-3-16,3 1-7 0,5-1-2 0,7 4-6 16,-2-2-9-16,1 1 5 0,-11-4-4 15,0 1-5-15,-1 0-2 0,-10 0-4 16,1-1-2-16,-6 0-1 0,-4-2-1 0,-1 2 0 15,-2 1-2-15,-6 1 1 0,-3 2 5 16,-6 1-2-16,-4 3-1 0,-4 4-2 16,-5 2-1-16,-4 1 1 0,-6 2 1 0,-3 5-2 15,-3 2 2-15,-2-1-5 0,-4 2 1 16,2 1 0-16,2 2 0 0,-4-3 0 0,2-2-3 16,1 1-3-16,5-4 4 0,2-3 0 15,-1 2-2-15,6-3 0 0,0-6-5 16,1 2 2-16,5-6-7 0,2 1 5 15,-2-2 2-15,4-2 0 0,0 1 2 0,0-7-8 16,-1 1-3-16,9-3-3 0,-13-8-3 16,5 0-1-16,3-5-6 0,-3-4-7 15,2-6-5-15,1-1-7 0,-1-5-3 0,-1-7-4 16,1-3-3-16,2 0-13 0,-2-5 1 16,2-4-5-16,-3 4 0 0,2 3-6 15,-1 1 0-15,2 0 6 0,-2 3 0 16,2 1 6-16,0 8 5 0,-3-1 7 0,3 4 0 15,0 1 4-15,2 0 4 0,-3 6 1 16,1 0 2-16,2 3-1 0,-3 2-6 16,3 1-6-16,0 1-11 0,2 0-18 0,-2 2-214 15,0 2 98-15,0 1 65 0</inkml:trace>
  <inkml:trace contextRef="#ctx0" brushRef="#br0" timeOffset="38187.0992">11269 9839 33 0,'53'-2'36'0,"1"-2"-2"16,1-1-1-16,28-3-4 0,10-1 0 16,3-3-4-16,3 2 1 0,5-1-2 15,21-4 0-15,0-2 0 0,4 3 2 0,0 0-6 16,-2-3-1-16,-21 6-3 0,-5 2 1 16,-2-1-5-16,-5-1 1 0,-7 4-4 0,-22-2 0 15,-10 4 0-15,-11-1-2 0,-3 2-1 16,-11 1 2-16,0 1-2 0,-4-2 1 15,-6 0 1-15,-1 0-2 0,-5 2-6 0,0-1-6 16,-8 1-14-16,-4 0-12 0,-2 2-124 16,0 0 53-16,-20-6 35 0</inkml:trace>
  <inkml:trace contextRef="#ctx0" brushRef="#br0" timeOffset="38542.1735">12863 9795 5 0,'61'-6'28'0,"-11"3"0"0,-7-1-4 15,-9 2-1-15,-8 0-4 0,-4 0 9 16,-2 0-5-16,-3 0 2 0,-3 2-5 16,-3-1-2-16,-4-2 0 0,-7 3-4 0,6-1 0 15,-6 1-3-15,0 0-1 16,0 0 1-16,0 0-6 0,0 0-9 0,0 0-15 15,0 0-8-15,-30 0-67 0,30 0 32 16,-6 4 21-16</inkml:trace>
  <inkml:trace contextRef="#ctx0" brushRef="#br0" timeOffset="43372.3363">14784 13165 765 0,'-33'10'-175'0,"3"-2"-26"0,10-2 68 15,6-1 45-15</inkml:trace>
  <inkml:trace contextRef="#ctx0" brushRef="#br0" timeOffset="55233.6713">18054 11525 31 0,'-4'6'44'0,"4"-6"-2"16,-4 2-4-16,4-2-3 0,0 0 0 15,0 0 2-15,0 0 1 0,0 0-3 16,28-8-3-16,-14 2-5 0,4 1 0 16,3-6-5-16,4 4-2 0,-2-2-1 0,3 0-3 15,-3-1 0-15,1 2-2 0,-4 1-2 16,-2-1-2-16,-2 4 4 0,-1-1 4 0,-4 1 5 16,-1 0 4-16,-1 0-2 0,-5 0-1 15,-4 4-5-15,0 0 1 0,0 0-5 16,0 0-1-16,-32 13-2 0,11-5 4 15,-3 2-6-15,-5 3-1 0,-3 1-3 0,-2 1-1 16,0 0 1-16,1-1 1 0,-1 3 1 16,4-5-1-16,7 1-2 0,0-5-5 0,4 3 3 15,3-2-3-15,6-2 1 0,2 1 1 16,8 0 4-16,2-3-1 0,4-1 3 16,4 0-10-16,6-4-4 0,3 2 8 15,2-2-3-15,2-2 0 0,5 0 2 0,-1 0-1 16,1-4 3-16,-3 5-3 0,0-4 7 15,-5 2-5-15,-1-1 5 0,-3 2-2 0,-2 0 2 16,-2-2 0-16,-2 0-2 0,-1 1-1 16,-4-1 2-16,-1 1-10 0,-2-2 0 15,-2 5-3-15,0 0-3 0,0 0-10 16,-6-10-8-16,6 10-20 0,-5-4-26 0,5 4-170 16,0 0 83-16,0 0 55 0</inkml:trace>
  <inkml:trace contextRef="#ctx0" brushRef="#br0" timeOffset="55912.5945">19977 11550 60 0,'-7'3'78'16,"3"2"-5"-16,0-4-5 0,0 4-3 15,4-5-4-15,-7 4-3 0,7-4-8 16,-6 3-3-16,6-3 0 0,-5 1-10 16,5-1 7-16,0 0-3 0,0 0 1 15,0 0 2-15,0 0-2 0,30-7-6 0,-15 4-1 16,2-3-6-16,0 0-5 0,6-1-2 0,1-2-3 16,-2 0 8-16,2 2-11 0,0-2-2 15,-1 0 0-15,-2 2-5 0,0-1-1 16,-5 2-1-16,2-1 3 0,-3 1-1 15,-1 2-4-15,-3 0-3 0,0 0-3 0,-3 3 0 16,0-4-1-16,-2 4-11 0,2-1-10 16,-8 2-8-16,0 0-3 0,0 0-3 15,-22 8-5-15,5-3 0 0,-4 3 3 0,-4 4 0 16,-9-1 4-16,0 1 6 0,-5 2 7 16,-1 4 1-16,3-5 5 0,3 0 2 15,0 0 4-15,2-1-1 0,5-3 10 0,5-1-8 16,1 2 2-16,4-4-2 0,4 1 6 15,7-1 4-15,2-3 3 0,4 3 1 16,0-6 0-16,10 4-3 0,3-4-2 16,0 0 3-16,4 0 1 0,1-2 0 15,2-2 0-15,1 3 1 0,0-5 9 0,-2 2-4 16,3 0-2-16,-6 0 4 0,1 1 1 0,-2-1 1 16,-2 0 3-16,-3 2 1 0,1 0-3 15,-2 0 3-15,-1 0 2 0,-2 0-13 16,-6 2-12-16,6-4-9 0,-6 4-19 15,0 0-22-15,0 0-200 0,0 0 87 0,0 0 57 16</inkml:trace>
  <inkml:trace contextRef="#ctx0" brushRef="#br0" timeOffset="65554.326">25336 6707 8 0,'-4'-5'59'15,"4"5"-5"-15,0 0 2 0,-3 16 6 16,1 5 7-16,2 12 12 0,0 12-10 16,0 17 1-16,0 23 5 0,-2 7-12 0,2 3 6 15,-2 1-6-15,4-1-3 0,5-5-2 16,-3 0-6-16,0-6-3 0,5-8-1 16,-1-11 2-16,3-13-2 0,3-4-4 0,2-7-5 15,2-1-5-15,2-11 0 0,1-3-8 16,4-5-1-16,-2-6-10 0,3-3-6 0,-3-8-22 15,1-3-11-15,-2-2-28 0,4-6-33 16,-5-5-27-16,-2-3-283 0,-6-4 133 16,-1-2 89-16</inkml:trace>
  <inkml:trace contextRef="#ctx0" brushRef="#br0" timeOffset="65692.9167">25321 7400 31 0,'8'-12'96'15,"3"-4"-11"-15,8-1-5 0,6-2-12 16,7 0-5-16,7-2-9 0,3 0-27 0,4 4-42 16,5-3-152-16,0 4 57 0,-1 3 37 15</inkml:trace>
  <inkml:trace contextRef="#ctx0" brushRef="#br0" timeOffset="66100.9861">26073 7306 76 0,'-26'28'93'16,"7"1"-5"-16,9-4-6 0,4-3-13 0,6-1-4 15,4-2-6-15,4 3-3 0,2-6-12 16,8-1-2-16,1-1-1 0,1-7-2 0,0-4-9 15,3-6 6-15,2-4-8 0,3-7 1 16,-3-4-8-16,1-6 2 0,-1-6-6 16,-1-9-1-16,-6-2-6 0,0-7-1 15,0-20 0-15,-5-3-3 0,-6 9-3 0,-5 4 2 16,-4 3 6-16,-1 4-10 0,1 5 4 16,-2 7 13-16,-3 2 10 0,3 6 9 15,0 5-10-15,0 6-3 0,0 5-5 16,0 8 3-16,2 5-1 0,2 2-4 0,-2 19 0 15,2 4 1-15,2 5-2 0,4 12-5 16,4 7 5-16,1 2-1 0,4 2-8 16,4 15-3-16,2-1-8 0,4-4-2 0,-5-14-12 15,-4-5-18-15,1-10-15 0,0 2-18 16,-2-2-26-16,1-4-263 0,2-3 122 16,-6-5 80-16</inkml:trace>
  <inkml:trace contextRef="#ctx0" brushRef="#br0" timeOffset="66268.6667">27177 7061 61 0,'24'-11'68'15,"1"-1"-10"-15,-3 5-28 0,-4 1-41 16,-1 3-60-16,-2 0 25 0,-6 1 15 0</inkml:trace>
  <inkml:trace contextRef="#ctx0" brushRef="#br0" timeOffset="66404.6164">27173 7343 83 0,'13'-3'101'15,"6"-5"-15"-15,2-2-7 0,3-1-24 0,1 0-27 16,5-4-35-16,2-3-33 0,5-2-91 15,-1-3 44-15,0-2 30 0</inkml:trace>
  <inkml:trace contextRef="#ctx0" brushRef="#br0" timeOffset="66726.5827">27852 6709 33 0,'-6'9'130'0,"0"7"-12"15,2 1-6-15,2 2-8 0,2 2-6 16,0 1-3-16,4 6-2 0,0-3-9 0,2-1-7 16,3-1-2-16,4 0-1 0,-1-4-5 15,5-2-5-15,0-3-2 0,4-3-5 0,1-4-6 16,-4-2-5-16,4-5-5 0,-1-3-1 16,-2-4-4-16,2-6-6 0,-2-1-4 15,-2-3-4-15,-2-4 0 0,-7 0-3 16,-2-4 0-16,-8 3-5 0,-2-6 21 0,-6 0-5 15,-5 2-3-15,-6 1-5 0,-2 2-4 16,-7 4-1-16,0 2 0 0,1 3-6 16,-1 5-4-16,2 4-18 0,3-1-15 0,4 6-21 15,2 0-17-15,2 6-22 16,4-1-28-16,5 2-32 0,4 1-331 0,6 0 162 16,2-1 107-16</inkml:trace>
  <inkml:trace contextRef="#ctx0" brushRef="#br0" timeOffset="67156.3212">28791 6578 126 0,'-18'0'132'0,"-4"3"-3"15,-4 2-9-15,0 6-12 0,-5 2-15 16,1 6-8-16,-4 5-3 0,5 2-14 15,1 4-8-15,7-3-2 0,6 1-8 16,4-3 1-16,7-1-12 0,2-2-1 0,4-3-1 16,4-1-4-16,5-4-8 0,4-3 3 15,4-5-1-15,0-3-6 0,6-9 0 0,3-8 0 16,1-5-3-16,1-7 7 0,-2-6-1 16,-1-7 3-16,5-16-5 0,-2-10 2 15,-7 0-4-15,-2-3-4 0,-6-2-3 16,-5 7 3-16,-6 5-3 0,1 3 1 0,-8 0 9 15,1 5 2-15,-2 6 7 0,0 8 10 16,-2 3 2-16,2 3-9 0,0 7-3 16,-1 8-5-16,-1 8-3 0,-1 5 0 0,7 2-1 15,-12 22-3-15,5 3-3 0,1 12 3 16,4 6 0-16,6 13-2 0,0 2 0 16,5 22 0-16,6 4 0 0,-2-4-4 0,3-2-5 15,2-6-16-15,-4-1-17 0,1-15-18 16,-2-8-42-16,0 0-36 0,-3-5-35 15,-2-7-442-15,-2-7 203 0,2-1 134 0</inkml:trace>
  <inkml:trace contextRef="#ctx0" brushRef="#br0" timeOffset="67580.278">25368 9189 38 0,'48'-26'175'0,"18"-6"-14"0,40-14-14 16,17-8-3-16,16-3-4 0,52-18-7 0,16-4-4 16,13-3-8-16,17-2-10 15,9-2-11-15,6-3-10 0,-3 3-5 0,4 2-10 16,-7 6-6-16,-14 4-7 0,-18 2-9 16,-15 6-1-16,-52 15-6 0,-6 2-7 15,-12 5-4-15,-13 4-2 0,-12 4-2 0,-26 9-4 16,-14 2-3-16,-14 6 1 0,-11 4-6 0,-5 4-3 15,-11 0-7-15,0 1-15 16,-4 4-23-16,-5-1-39 0,2 0-39 0,-6 3-54 16,-6 1-458-16,0-1 211 0,-4 4 139 15</inkml:trace>
  <inkml:trace contextRef="#ctx0" brushRef="#br0" timeOffset="79432.7323">23556 10805 27 0,'-2'-8'48'0,"2"3"-4"0,0-3 1 16,-2 2-10-16,4-1 0 0,-2 0-6 16,0-1-2-16,2 2-3 0,-2-1-1 15,2-4-2-15,2 5-4 0,-2-1-3 0,2 0 2 16,0-2-4-16,1 5 4 0,0-5-1 16,-1 4-1-16,2-1 2 0,-2 1-1 15,2-1-1-15,-1 1-1 0,-1 2 3 0,-2-1-1 16,-2 4 4-16,11 0 4 15,-11 0 2-15,10 7 4 0,-5 2 2 0,1 1-1 16,0 7 6-16,-2-1 0 0,4 6-1 0,0 0-6 16,0 3 6-16,-2 2-11 0,2-3-1 15,1 1 4-15,-1 0-5 0,1-1 0 16,-1-1 1-16,-1-2-3 0,-1-3 0 16,-2-3-2-16,0-2 18 0,0 0 2 0,1-1 4 15,0-6 4-15,-5-1-10 0,0-5 1 16,0 0-7-16,0 0-8 0,2-21-1 15,-2 10-4-15,-2-8 0 0,2-1 2 16,0-4-2-16,0-2-7 0,2-1-1 0,0-2-2 16,0 3 0-16,2 1-9 0,0 4 11 15,2 2-3-15,0 2-7 0,3 4 2 16,0 2-1-16,1 4 1 0,3 6 0 0,-1 1 9 16,6 6-9-16,2 2 1 0,0 4-22 15,1 3 27-15,-2 2 1 0,2 3-5 0,1 1 3 16,-4-1-2-16,-1-1-12 0,-2 0 11 15,0-1 4-15,-3-4-3 0,0-2 2 16,-2 0 5-16,-2-3 1 0,-2 0 5 16,-1-5-2-16,-3 0-2 0,-2-4-4 0,0 0 0 15,0 0-3-15,0 0-4 0,-5-26 10 16,5 10-8-16,0-3-2 0,0-3 0 16,3-7-9-16,3 1-1 0,1-5-2 15,-1 0 1-15,4 1 5 0,1 7 0 0,-1 0 0 16,2 7-2-16,-2-1-6 0,0 7 4 15,3 6 2-15,-4 3 1 0,3 6 3 16,-1 3 4-16,1 6-4 0,1 3 0 0,2 1 1 16,-1 3 5-16,2 0-6 0,3 4 4 15,2-3-3-15,2 0 4 0,1-2-5 16,-4-4 6-16,6-3-3 0,-1-1-3 0,3-3 2 16,-2-1-4-16,1-4 7 15,3-4-4-15,-3-2 6 0,-2-2-1 0,1-3-2 16,-1-5-7-16,-3 1 3 0,-2-6-2 15,0 3-2-15,-6-5-4 0,1 0 8 0,-4 1-6 16,-2 1 1-16,-5 0 7 0,0 3-7 16,-6 3 2-16,0 4 1 0,-4 1 0 0,-4 2-3 15,0 2 5-15,0 7 0 0,-5 2 0 16,4 2 6-16,0 5 0 0,1 1-4 16,4 3 1-16,4 1 3 0,2-1 2 15,4 2-4-15,2 0-5 0,4 1 7 0,6 0 1 16,-2-3-1-16,5-1-16 0,3-1-16 15,0-3-17-15,4 1-5 0,-1-4-15 16,1-5-23-16,2 1-19 0,-3-4-280 16,1-2 131-16,2-2 87 0</inkml:trace>
  <inkml:trace contextRef="#ctx0" brushRef="#br0" timeOffset="79770.8372">25297 10482 25 0,'-12'11'66'0,"-2"-3"-2"0,-2 9-5 16,4 2-2-16,-1 0-8 0,1 1 1 15,3 3-5-15,0-2-5 0,3-4-8 16,2 0 1-16,2 1-1 0,2-5-6 0,0-2-4 16,2-1 0-16,0-3-1 0,2-2-7 15,2-5 5-15,-6 0-2 0,16-9-3 16,-10 1-3-16,2-3-1 0,-1-3-4 0,1 0 1 15,-2-1 0-15,1 1-2 0,-1-1 3 16,-1 2 2-16,-1 0-4 0,0 3 2 16,-2 0-3-16,2 5 6 0,-2 0-7 15,2 2 3-15,-4 3-4 0,0 0 5 0,16 8 0 16,-8-3-3-16,0 3 1 0,3-1-1 16,2 2-2-16,2 0 1 0,-1-2-8 0,1 3-10 15,4 0-18-15,2-1-23 0,-2-3-13 16,-2 0-164-16,5-1 79 0,-6-3 52 15</inkml:trace>
  <inkml:trace contextRef="#ctx0" brushRef="#br0" timeOffset="81431.3059">23645 11062 32 0,'12'-9'72'16,"2"3"-3"-16,6-4-2 0,16-3-8 16,27-14 0-16,14-1 1 0,22-13-8 15,18-2-5-15,8-3-3 0,2 0-3 0,4-3-5 16,-1-2-2-16,-6-3-4 16,1 2 1-16,-6 3-3 0,-12 5-2 0,-9 3-7 15,-26 10 2-15,-20 8-2 0,-11 6-1 16,-9 4 10-16,-7 1-3 0,-6 1-4 0,-7 5-4 15,-3 0-2-15,-6 4-3 0,-3 2 1 16,0 0-13-16,-30 11 0 0,8-3-6 0,-7 8-1 16,-9 1-5-16,-9 4-3 0,-17 7-4 15,-7 5-4-15,-10 1 1 0,-22 10-2 16,-7 2 1-16,-5 1 2 0,-3 6 2 16,-5 0 1-16,2 1 1 0,5 0 6 0,2 1-2 15,6-4 6-15,8-5 6 0,24-10 1 16,8-3 6-16,20-11 1 0,9-1 3 15,15-5-1-15,8-3-1 0,10-4 4 16,8-3 2-16,6-1-2 0,14-4 0 0,16-7-3 16,15-2 4-16,30-6-6 0,7-8 2 15,31-4 1-15,1-5-4 0,1-1-3 16,-6-1-1-16,-7 4 2 0,-23 2 2 0,-9 5 1 16,-8 1-3-16,-17 3-6 0,-11 8 1 15,-11 0 3-15,-5 3-1 0,-7-1 0 16,-4 4-6-16,-4-1-7 0,-3 3-6 0,-4 0-6 15,-4 2-5-15,0 0-12 16,0 0-17-16,0 0-12 0,-25 7-152 0,12-3 76 16,3-2 49-16</inkml:trace>
  <inkml:trace contextRef="#ctx0" brushRef="#br0" timeOffset="83130.5481">21841 12834 62 0,'11'5'95'15,"-11"-5"-4"-15,25-7-1 0,-1-7-5 0,11-10-4 16,14-17 0-16,5-8-8 0,0-8-6 15,9-13-8-15,-3-7-5 0,-1-2-6 16,-8-3-4-16,-15 9-5 0,-8-2-8 0,-5 3-3 16,-9 0 2-16,-4 9-5 0,-6 12-1 15,-6-1 2-15,-5 8 3 0,0 4 2 16,-3 2 8-16,-3 5-3 0,1 3-6 0,-3 12 1 16,0 2 0-16,3 7-2 0,-2 9-1 15,2 5 0-15,1 10 0 0,1 8 2 16,1 14 4-16,7 5-2 0,0 11-3 0,4 6 0 15,9 18-1-15,-1 0-4 0,7 3 0 16,3-5-5-16,2-3 0 0,2-3 0 16,1-3-3-16,-1-5 3 0,-4-11-12 0,0-14 6 15,-3-5-2-15,-5-4 0 0,-1-5-2 16,0-5 1-16,-1-4-1 0,-4-5 1 16,0-8-6-16,-6 0 1 0,10-21 0 15,-4-2-7-15,2-7-4 0,-2-5-4 16,1-3 6-16,1 2-4 0,1 0 3 0,-1 3-1 15,1 4 0-15,-1 4 2 0,0 3-2 0,4 7-1 16,-2 4 4-16,2 7-3 0,3 6 4 16,2 5-4-16,4 7 8 0,5 5-4 15,1 4 2-15,5 4-1 0,2 3 1 16,0-4 3-16,2 3-4 0,-3-4 3 16,3-4 1-16,-1-7-1 0,1 0-2 0,0-6 0 15,-3-6 3-15,3-4 2 0,2-6-4 0,-1-6-2 16,5-2 4-16,-4-7-1 0,-1-2 0 15,-3-1 0-15,-4-5-2 0,-2-4 0 16,-5 3 1-16,-1-2 2 0,-6 2-3 16,-3 3 1-16,-5 2 0 0,-1 2-1 0,-5 7-3 15,-2-1 0-15,-4 6 3 0,-3 1-4 16,-5 3 5-16,-1 7-2 0,-6 2 5 16,2 5-3-16,-4 3 0 0,0 5-6 15,4 0 12-15,-3 5 0 0,8-2-1 0,0 4-8 16,2-1 5-16,6-2-2 0,2 0 2 15,2-2-2-15,4-1 3 16,3-1-2-16,2-3 4 0,1-3-5 0,5-1 3 0,0-4-3 16,0-4 0-16,-1-1 3 0,2-3-3 15,0-1 1-15,-4 0 0 0,2-1 1 16,-2-1 1-16,-1-1-4 0,-3 3 0 16,-2-3 4-16,1 3-1 0,-3 1 1 0,1 0-2 15,-1 0 5-15,-2 1-1 0,2-1-1 0,0 4-6 16,-4 2 4-16,6-2-4 0,-6 2 1 15,12 6 2-15,-6 0 1 0,2-3-1 16,2 3 1-16,1-2-3 0,4 4-1 16,-2-5-2-16,3-1 6 0,-2 0-1 0,4-4-1 15,-1 0 0-15,0-4 1 0,0-3-1 16,0-2 4-16,0-5-3 0,0-3 1 16,-4-2-2-16,-3-4 1 0,-1 0 2 15,-3-3-3-15,-2 0-1 0,-2-5-5 0,-2 1 0 16,-2-3 0-16,-4 0 1 0,2 4 0 15,-3 2 4-15,1 5-3 0,-2 1 0 0,4 4 2 16,-3 4 0-16,2 1-4 0,1 5 3 16,2 7 0-16,2 2 0 0,0 0 4 15,2 21-2-15,2-2 2 0,3 4-2 16,2 2 1-16,3 6 1 0,3 1-2 0,2 2-1 16,0-1 4-16,7-2-2 0,-4-4-2 15,1-4 2-15,5-4 0 0,-4-5 2 16,0-3-1-16,0-7 3 0,-1-8-5 0,0-4 2 15,0-8 1-15,0-8-1 0,-2-7-3 16,-2-7 0-16,0-9-1 0,-4-3-1 16,-1-24-6-16,-1-4-1 0,-2-2 1 0,-7 15 1 15,0 8 2-15,-4 11-1 0,2 2 0 16,-2 8 3-16,0 4 3 0,-2 3 2 16,1 7-2-16,1 6-1 0,-1 8 4 15,3 8 2-15,0 0 3 0,0 40 11 0,3 2 4 16,4 35 2-16,3 13 1 0,5 25 2 15,4 9 1-15,6 3-3 0,5 9-2 0,-1-4 3 16,7-3-5-16,2-9-1 0,-1-9-2 16,1-10-2-16,-8-25 1 0,1-6-3 15,-3-9-3-15,-4-16-2 0,-2-9-3 16,-5-10 2-16,-2-7 0 0,0-7-2 16,-3-11-5-16,-2-2 3 0,4-11-5 0,-8-3 0 15,0-8-1-15,-2-7-4 0,-8-5-3 16,-2-5-2-16,-8-4 2 0,-8-1 1 0,-10-9 0 15,3 10 2-15,-3 12 0 0,0 3 0 16,-1 5 1-16,1 7 3 0,0 4-4 16,0-1-1-16,7 4 5 0,1 1 0 0,1 3 0 15,6-1-5-15,0 1-9 16,5 2-7-16,0 2-9 0,4-2-14 0,2 2-9 16,4-1-10-16,2 3-23 0,0 0-26 15,0 0-22-15,6-10-402 0,-6 10 183 0,4-6 120 16</inkml:trace>
  <inkml:trace contextRef="#ctx0" brushRef="#br0" timeOffset="83438.2371">23177 13390 33 0,'42'-19'117'16,"26"-12"-3"-16,7-7-19 0,20-13-7 16,10-3-11-16,4-4 1 0,6-3-3 15,2-3-2-15,6-4-3 0,-5 4 12 16,-3 0-16-16,-10 10-4 0,-10 0-8 0,-22 17 1 16,-12 1-10-16,-12 10-2 0,-12 6-2 15,-9 6-5-15,-4 1 1 0,-3 1-8 0,-2 0-4 16,-6 6-19-16,-5 0-22 0,-4 5-17 15,-4 1-16-15,0 0-10 16,0 0-20-16,-21 29-34 0,0-14-245 0,-11 11 122 16,-19 14 80-16</inkml:trace>
  <inkml:trace contextRef="#ctx0" brushRef="#br0" timeOffset="83657.0607">23484 13516 4 0,'-7'7'109'16,"9"-7"-2"-16,-2 0-3 0,39-11-11 15,-7-4-7-15,12-6-6 0,25-12-5 16,25-13-6-16,6-4-7 0,5-2-5 0,8-2-1 16,0-4-9-16,0 0 5 0,-5-1-4 15,-4 4-1-15,-11 2 0 0,-22 11-5 16,-5 4 0-16,-11 5 21 0,-12 9-4 0,-11 5-6 16,-10 1-6-16,0 5-2 0,-3 1-6 15,-4 5-11-15,0-1-16 0,-5 3-32 16,-2 3-24-16,2-1-26 0,-10 3-43 0,8-1-338 15,-8 1 153-15,0 0 101 0</inkml:trace>
  <inkml:trace contextRef="#ctx0" brushRef="#br0" timeOffset="101987.455">27743 8788 98 0,'-6'25'136'0,"1"-1"4"0,0 15-19 16,1 17 6-16,-2 25-10 0,0 6-4 15,2 2-11-15,0 3-7 0,4-2-6 16,-3-4-4-16,6 1-11 0,-3-5-7 0,2-14-5 15,2-7-5-15,0-4-8 0,2-3-4 16,0-1-3-16,1-5-8 0,4-3-3 16,-1-8-4-16,3-4-8 0,0-3-13 15,1-5-9-15,1-5-18 0,3-3-17 0,-2-4-22 16,4-5-18-16,-4-4-23 0,-1-4-25 16,0-4-320-16,0-7 152 0,-3-2 100 15</inkml:trace>
  <inkml:trace contextRef="#ctx0" brushRef="#br0" timeOffset="102144.0374">27646 9694 80 0,'-8'-18'125'0,"6"4"-14"0,8-1-12 0,2-1-7 16,4 3-9-16,7-4-1 0,7-2-14 16,4 0-2-16,8 0-17 0,1 0-15 0,4 0-25 15,-1 3-32-15,2 1-23 0,-3 3-33 16,-3 5-176-16,0 1 86 0,-4 3 58 15</inkml:trace>
  <inkml:trace contextRef="#ctx0" brushRef="#br0" timeOffset="102544.4871">28452 9479 10 0,'-20'2'92'0,"-5"5"-4"15,2 5-3-15,-6 3-10 0,3 4-4 0,1 2-5 16,1 2-13-16,4 2 1 0,4 0-12 16,4 0 3-16,5-3-8 0,5-3-3 0,2 0-3 15,5-1-1-15,1-2-7 0,6-4-2 16,2 0-6-16,2-5 4 0,3-3-3 16,0-4-2-16,0-6-1 0,5-3 1 15,-6-5-5-15,6-5-1 0,-3-5-5 16,-2-7 7-16,0-5-7 0,-2-4 1 0,-4-2 2 15,-5 2 0-15,1 1-4 0,-7 6 8 16,0 2 11-16,0 2 10 0,-2 7-6 0,0 2-6 16,-2 4-1-16,0 6 1 15,-3 4-7-15,1 6 1 0,4 0 1 16,-6 16-1-16,2 0-3 0,4 5-1 0,-2 6 4 16,4 4-3-16,2-3-10 0,0 6 0 15,5 2-7-15,-1-5-10 0,5 1-22 0,0-1-11 16,1-2-26-16,4-5-24 0,0 1-222 15,-1-8 109-15,-2-1 72 0</inkml:trace>
  <inkml:trace contextRef="#ctx0" brushRef="#br0" timeOffset="102702.0631">29080 9468 28 0,'17'-17'84'0,"-2"9"-10"0,-2-2-13 0,-1 3-26 16,2 1-28-16,-4 2-106 0,-2 1 34 15,0 0 22-15</inkml:trace>
  <inkml:trace contextRef="#ctx0" brushRef="#br0" timeOffset="102818.7516">29129 9660 35 0,'15'-3'59'0,"-2"2"-10"0,-1-2-19 16,3-3-25-16,0 0-66 0,0-2 21 15,-1-1 13-15</inkml:trace>
  <inkml:trace contextRef="#ctx0" brushRef="#br0" timeOffset="104834.0728">29921 9068 12 0,'0'0'34'0,"-13"3"-1"0,13-3-1 16,-8 3 1-16,8-3-4 0,-12 1 3 15,8 0-4-15,4-1 5 0,-10 5-6 16,10-5 0-16,-10 1 2 0,6 2-1 0,4-3 1 16,-11 2 1-16,11-2 2 0,-9 1-6 15,9-1 0-15,-6 5 3 0,6-5 0 16,-9 1-3-16,9-1 1 0,-6 2-1 15,6-2 2-15,0 0-2 0,-6 3-3 16,6-3-3-16,0 0-2 0,0 0-7 0,0 0 2 16,0 0 1-16,0 0-1 0,17-11-3 15,-1 4-1-15,6 0 4 0,1-1-3 16,2-1-2-16,3 1-1 0,-1 0-2 0,3-2 1 16,-2 3 0-16,-1-3 2 0,1 3-6 15,-3-1 2-15,0 1 2 0,-1-2-1 16,-5 4-1-16,-3-1-2 0,2 1 1 15,-4-1 2-15,-3 2-4 0,2 0 0 0,-2 0 3 16,-3 2-3-16,0 1 1 0,0-3-4 16,0 2-17-16,-2 0-32 0,0-2-20 0,-2 1-202 15,2-2 93-15,-2 3 61 0</inkml:trace>
  <inkml:trace contextRef="#ctx0" brushRef="#br0" timeOffset="105153.7773">30435 8472 77 0,'0'0'102'0,"0"0"12"0,0 0-7 15,-6 13-3-15,6 3-7 0,-2 4 0 16,0 6-12-16,-3 3-5 0,5 5-8 16,0 6 1-16,3 3-7 0,-1 0-5 0,0 1-4 15,2 5-6-15,-2 3-2 0,2-2-7 16,3-1-6-16,-3-9-2 0,0 0 0 16,0-1-5-16,0-4-4 0,-2-4-3 0,3-3-5 15,-1-1-21-15,-2-3-23 0,1-5-21 16,1 0-26-16,-4 0-29 0,4-2-331 15,-4-3 148-15,2 0 97 0</inkml:trace>
  <inkml:trace contextRef="#ctx0" brushRef="#br0" timeOffset="105783.3244">27910 11035 134 0,'-7'-3'134'0,"1"1"-17"0,6 2-7 16,0 0-4-16,-21 7-1 0,13 3-9 16,-3 1-4-16,2 4-2 0,1 5-8 0,2 1-5 15,2 2-5-15,0 5-4 0,1 0-8 0,1 3-3 16,7-2-4-16,-1-1-10 16,2 6 1-16,2-3-4 0,5-5-2 0,2 1-7 15,-1-6 2-15,1-5-5 0,7-4-1 16,-4-2-9-16,4-6 2 0,-3-6 0 15,6-1-6-15,-4-9 2 0,1-3-2 0,1-4 1 16,-2-3-5-16,-2-5 0 0,-4-3-3 16,-4-1-3-16,-3-1 1 0,-4 2-1 15,-4 0-2-15,-4 1-2 0,-2 0-2 0,-5 0-2 16,-6 5 0-16,-2 1-1 0,-2 4-3 16,-4 2 4-16,-1 6-1 0,3 3-4 0,-3 0-6 15,6 5-11-15,0 1-18 16,3 2-14-16,0 2-22 0,4 3-25 0,5-1-25 15,2 4-345-15,2-1 161 0,4-1 107 16</inkml:trace>
  <inkml:trace contextRef="#ctx0" brushRef="#br0" timeOffset="106215.5577">28524 10972 86 0,'-24'6'120'0,"-1"2"-16"0,0 3-6 16,1 1-10-16,1 7-6 0,-1 0-11 15,6 2-8-15,5-2-2 0,2 3-2 16,7-5-12-16,2 3-3 0,4-2-4 0,4-2-6 16,8 3-1-16,0-6-3 0,5-3-1 15,2-4-8-15,0-4 2 0,3-2 0 0,3-6 0 16,-1-4-7-16,6-5 1 0,-6-2 3 15,0-6-9-15,2-8 2 0,-3-3-4 16,-1-6 2-16,-4-2 1 0,0-3-7 16,-7-4 2-16,-1-1-4 0,-4 0-1 15,-4 1-2-15,-1 6-4 0,-1 4 6 0,-4 5 5 16,-1 5-5-16,-1 4 7 0,0 6-3 16,-2 4-1-16,0 7 3 0,-3 7 2 15,3 2 5-15,-3 9 2 0,1 3-3 0,1 10-1 16,3 2 4-16,0 5-6 0,4 5 2 15,0 3-3-15,2 3 0 0,4-2-3 16,3 1 3-16,0-1-3 0,3 3-19 16,-1-7-8-16,3-3-13 0,0-1-21 0,2-3-16 15,1-4-21-15,2 0-25 0,0-9-258 16,1-2 127-16,-2-3 84 0</inkml:trace>
  <inkml:trace contextRef="#ctx0" brushRef="#br0" timeOffset="106411.5627">29512 10899 8 0,'19'-14'120'0,"3"4"-14"0,-4 1-11 15,2-1-9-15,-2 5-13 0,2-1-23 16,-1 0-33-16,-3 2-36 0,4-1-164 0,-6 1 62 15,3 2 42-15</inkml:trace>
  <inkml:trace contextRef="#ctx0" brushRef="#br0" timeOffset="106545.2053">29603 11125 134 0,'11'0'125'16,"1"-3"-17"-16,6 0-5 0,2-2-22 0,6-3-31 15,-1-2-44-15,7-1-35 0,-2-5-168 16,2 1 67-16,-1-2 44 0</inkml:trace>
  <inkml:trace contextRef="#ctx0" brushRef="#br0" timeOffset="106932.5994">30805 10075 4 0,'-2'-4'159'15,"0"-1"-8"-15,2 5-17 0,-6-6-13 0,6 6-12 16,-4-6-7-16,4 6-10 0,0 0 8 16,0 0 2-16,-4 20-7 0,2-4 1 15,2 7-7-15,0 7-2 0,0 1-4 16,0 9-7-16,0 0-2 0,0 5-7 0,2-1-7 16,0 0-4-16,-2 1-6 0,4-3-4 15,-2-3-7-15,0 4-2 0,0-6-4 0,2 2-2 16,-2-5-6-16,0-4-16 0,2-2-19 15,-1-3-18-15,-1-3-27 0,0-3-30 16,1-2-32-16,-3 0-30 0,4-6-426 16,0-3 194-16,-2 0 129 0</inkml:trace>
  <inkml:trace contextRef="#ctx0" brushRef="#br0" timeOffset="115311.2007">20802 10519 17 0,'0'0'35'15,"0"0"-2"-15,0 0-5 0,0 0-1 0,0 0-4 16,-9 2 0-16,9-2-5 0,0 0-1 15,0 0-3-15,0 0 2 0,0 0-3 16,-6 4-4-16,6-4-1 0,0 0 2 0,0 0-1 16,0 0-3-16,0 0 1 0,0 0-2 15,0 0 2-15,0 0-3 0,0 0 1 16,0 0 0-16,0 0 1 0,0 0-1 0,0 0 1 16,0 0-2-16,0 0 1 0,0 0 0 15,0 0-2-15,0 0 0 0,0 0 0 16,0 0-2-16,0 0 1 0,0 0 1 15,0 0-1-15,0 0 0 0,0 0 2 16,0 0-3-16,0 0 1 0,0 0 0 0,0 0-2 16,0 0 1-16,0 0 0 0,0 0-1 15,0 0 2-15,0 0-2 0,0 0 0 0,0 0 0 16,0 0 0-16,0 0 2 0,0 0-2 16,0 0-1-16,0 0 0 0,0 0 5 15,0 0-4-15,0 0 0 0,0 0 0 16,0 0 2-16,0 0-4 0,0 0 1 0,0 0 0 15,0 0-5-15,0 0-3 0,0 0-6 16,0 0-5-16,0 0-10 0,0 0-81 16,-4 3 38-16,4-3 25 0</inkml:trace>
  <inkml:trace contextRef="#ctx0" brushRef="#br0" timeOffset="119354.7259">26060 12015 49 0,'0'0'62'15,"0"0"-1"-15,0 0-7 0,0 0-6 0,0 0 0 16,0 0-6-16,-13 15 0 0,7-12-8 15,-5 0-2-15,3-2 3 0,-4 1-1 16,-2-2 0-16,0 0 2 0,-3-6-3 16,0 1 2-16,-2-3 5 0,1-3-1 0,0-2 3 15,1-2 1-15,2-4-2 0,2 1-4 16,1-1 2-16,1 2 2 0,4 0-1 16,5 1-4-16,0 1-2 0,4 0 5 0,2 0-3 15,5 1-3-15,2 3 5 0,1 2 3 16,5 2-8-16,1 2 8 0,2 5 2 15,0 2-2-15,1 6 5 0,2 3-1 0,-4 4 0 16,5 6-5-16,-6 4 0 0,-3 3 4 16,-2 4-9-16,0 1 3 0,-5 2-4 15,-4 1-1-15,-4-2-2 0,-6 6-6 0,-2 0-3 16,-7 5-1-16,-5-2-1 0,-2-3 1 16,-14 13-6-16,3-13 0 0,1-5 2 15,-1-7-4-15,-1-1 2 0,4-9-4 16,-2 2 21-16,5-9-5 0,2-3 0 0,4-5-4 15,1-4-1-15,4-3-3 0,-1-4-4 16,6 0 0-16,2-3-2 0,7 0-4 16,0 1-4-16,4-1 3 0,3 1-3 15,5 1 2-15,1 1 1 0,4 2-5 0,1 3 0 16,2 0 1-16,3 7-1 0,4 4 0 16,0 2 0-16,5 5 1 0,0 2 0 0,4 10 4 15,-1-2 0-15,-1-2-5 0,2 2 4 16,-2 0 1-16,-3-1-2 0,-1-5 5 15,1 0-1-15,-3-2-2 0,-2-4 1 16,-1-3 0-16,-2 0-4 0,0-5 4 0,-2-1-11 16,0-4-14-16,0 0-13 0,-2-2-23 15,0-4-16-15,1 0-44 0,-4 1-15 0,-2-5-22 16,1 0-27-16,-4 3-407 0,-1-1 198 16,-4-1 131-16</inkml:trace>
  <inkml:trace contextRef="#ctx0" brushRef="#br0" timeOffset="119718.9121">25224 13137 8 0,'0'0'187'0,"0"0"-7"16,15 3-17-16,-1-4-12 0,8-1-9 0,6-2-15 15,3-2-8-15,9-2-13 0,4 1-5 16,11-2-11-16,24-7-9 0,-1 2-7 16,1-1-3-16,-4 0-6 0,0 0-8 0,-13 1 0 15,-10 2-3-15,-1 0-5 0,-9 3-8 16,-3 0-2-16,-6 2-4 0,-3 1-3 15,-4 0-1-15,-6 3-3 0,0-1-2 0,-4-1-10 16,-1 3-9-16,-4 0-24 0,-3-2-28 16,-3 4-18-16,-5 0-27 0,0 0-24 15,0 0-18-15,0 0-23 0,-24 8-363 16,9-2 176-16,-3 5 117 0</inkml:trace>
  <inkml:trace contextRef="#ctx0" brushRef="#br0" timeOffset="119927.3601">25209 13433 108 0,'-5'1'151'0,"5"-1"-5"0,0 0-10 0,0 0-13 15,37-12-10-15,-12 5-10 16,6-3-14-16,8-1-9 0,9-3-5 0,4-2-10 16,21-5-8-16,2-3-4 0,-1 2-16 0,-3 1 5 15,2-2-2-15,-6 2-4 0,-13 4-5 16,-8 2-4-16,-11 4-12 0,-1-1-17 15,-6 4-23-15,-5-3-53 0,-1-1-54 0,-8 3-307 16,-3-1 149-16,-6-1 99 16</inkml:trace>
  <inkml:trace contextRef="#ctx0" brushRef="#br0" timeOffset="121448.2083">19789 12298 48 0,'-3'-5'79'0,"3"-1"1"16,0 6-4-16,3-8-3 0,-3 8-1 15,0-7-7-15,0 7-5 0,0-8-4 0,-3 4-2 16,3 4-3-16,0 0-11 0,0 0-4 15,0-7 1-15,0 7-1 0,0 0 9 16,0 0 10-16,-2 20 2 0,2-2-1 16,-5 9-2-16,3 8-1 0,-4 9-7 0,2 8-4 15,-2 1 1-15,-3 3-2 0,3 0-7 16,0-6 3-16,1-2-3 0,-1-7 3 0,1 0-2 16,3-5-5-16,-2-8-2 0,2-1 0 15,2-4-7-15,0-4 4 0,4 0-3 16,3-4 1-16,1-4-5 0,7 0-1 15,4-8-1-15,3 1 0 0,2-5 0 0,8-2-7 16,7-2 5-16,-1-1-8 0,4-3 0 16,-1 2 4-16,-4 0-3 0,1-1-2 0,-2 3-4 15,-6-1-4-15,-3 0 0 0,-3 2-9 16,-3 0-21-16,-2 3-15 0,-2-1-9 16,-2 0-6-16,-2 2-7 0,-5 2-6 15,2 0-10-15,-6-1-3 0,4 3-2 16,-8-4-1-16,2 5 4 0,-2-5 0 0,0 0-1 15,-10 6 3-15,10-6 9 0,0 0-161 16,-22-7 81-16,9-1 53 0</inkml:trace>
  <inkml:trace contextRef="#ctx0" brushRef="#br0" timeOffset="121662.6327">20163 12814 341 0,'-17'-28'-16'0,"0"6"13"0,4-1 9 0,3 5 13 16,2 3 7-16,-2 0 1 0,2 0 15 0,0 3 0 16,-1-1 14-16,5 1-1 0,-2 5 5 15,2-3-10-15,-1 4-1 0,1 3 11 16,4 3 8-16,0 0 1 0,-7 11-2 15,7 0 1-15,0 7-6 0,3 0 1 16,-1 7-3-16,0 2-2 0,2 4-9 0,1-1 6 16,-1 6-10-16,0 0 0 0,2 0-6 0,1 1-3 15,-1-2-2-15,0 1-7 0,0-4 0 16,-1-2 1-16,2-3-7 0,-3 0-1 16,2-4-1-16,-2 1-4 0,-2-5-12 15,2-1-12-15,-2-4-16 0,0 2-22 0,1-1-19 16,1-4-26-16,-2-1-20 0,-2 0-22 15,3-1-311-15,-3 2 151 0,-5-3 100 0</inkml:trace>
  <inkml:trace contextRef="#ctx0" brushRef="#br0" timeOffset="121964.8237">19597 13846 28 0,'18'-12'113'0,"-4"5"-9"15,10-1-9-15,7-6-10 0,5 0-9 0,9 0-10 16,1-2-2-16,3-1-8 0,21-4-3 16,-3 0 1-16,-9 2-8 0,-11 4-6 15,1 2-5-15,-9 1-4 0,-3 2-1 0,-7 1-2 16,-4 1-6-16,-2 1-1 0,-3 1 3 15,-4 3-4-15,-1-1-14 0,-4-1-22 16,-5 4-18-16,-6 1-16 0,7 0-19 0,-7 0-13 16,0 0-206-16,-17 10 98 0,2-2 64 15</inkml:trace>
  <inkml:trace contextRef="#ctx0" brushRef="#br0" timeOffset="122280.041">19710 14091 25 0,'0'0'102'0,"32"-11"-7"0,-11 1-3 15,5-1-7-15,9-2-7 0,7-3-6 16,8-3-9-16,13-6 1 0,-9 4 0 0,-5 2 4 16,2 2-1-16,-2 0 2 0,-2 0-2 15,-3 2-4-15,1-1 3 0,-10 1-9 16,1 3-2-16,-4 2-12 0,-4 2 9 15,-5-2-6-15,0 0-7 0,-4 5 6 0,-2 0 0 16,-2-1 0-16,0 0-2 0,-5 1 0 16,1 2-5-16,0-1-1 0,-3 0 1 15,0 2-5-15,0 1-3 0,0-4-1 0,-2 4-6 16,0-1-9-16,-2-2-11 0,-4 4-1 16,6-6-11-16,-4 3-9 0,-2 3-12 0,0 0-11 15,0-6-28-15,0 6-11 0,0 0-19 16,-8-6-20-16,8 6-369 0,-8-2 166 15,2 1 109-15</inkml:trace>
  <inkml:trace contextRef="#ctx0" brushRef="#br0" timeOffset="126409.3028">20908 12409 98 0,'-4'-6'113'0,"0"5"-8"15,-5-1 7-15,9 2-1 0,-25 12 2 0,8 6 2 16,-11 14 0-16,-8 25 1 0,-2 8 2 15,-9 27 1-15,-1 9-7 0,-1 5-4 16,2 2-7-16,-1 1-6 0,1 0-11 16,5-4-2-16,2-3-9 0,4 0-4 0,9-18-4 15,-1-3-9-15,4 1-5 0,-1-4-5 16,3-3-4-16,2-4-4 0,3-5-6 0,2-13-12 16,6-8-23-16,1-8-24 0,2-5-27 15,2-3-27-15,2-3-12 0,4-8-20 16,2-5-34-16,4-5-462 0,1-8 207 15,3-4 136-15</inkml:trace>
  <inkml:trace contextRef="#ctx0" brushRef="#br0" timeOffset="126711.5131">20914 13364 119 0,'0'-12'151'15,"2"0"-17"-15,0 5-13 16,2-1-10-16,0 2-20 0,2 1-6 0,2 1 4 16,2 4-9-16,1 0-3 0,6 6-6 0,-2 1-5 15,1 3-8-15,0 4 0 0,0 4-16 16,-1 7 6-16,0 4-6 0,-7 1-4 16,1 4-4-16,-7-1 0 0,-2 4-4 15,-2 1 8-15,-7 1 4 0,3-5 4 0,2-3 9 16,-2-7-3-16,1 1-2 0,1-8-3 15,6-1-3-15,9-9-3 0,1-7-5 16,18-6 0-16,17-8-5 0,33-17-10 0,24-11-17 16,10-8-35-16,7-5-61 0,-3-8-84 15,-6-7-444-15,-10 0 210 0,-9-3 140 16</inkml:trace>
  <inkml:trace contextRef="#ctx0" brushRef="#br0" timeOffset="157995.6285">14994 12432 15 0,'8'-8'84'0,"3"-4"-4"0,6 0-4 15,6-4-11-15,7-3-5 0,4-5-5 16,4 1-1-16,2-2-6 0,3 0-6 0,14-7-3 15,-9 7 3-15,-7 3-3 0,-3 2-8 16,-4 3-6-16,-5 2 1 0,-3 3-6 16,-6 1-1-16,2 1-1 0,-5 0-2 15,-5 5-2-15,3-3 0 0,-4 5-4 16,-3-3-4-16,-4 4-13 0,-2 0-19 0,-2 2-20 16,0 0-22-16,-22 11-5 0,2 1-158 0,-5 3 79 15,-7 4 51-15</inkml:trace>
  <inkml:trace contextRef="#ctx0" brushRef="#br0" timeOffset="158237.5778">14666 12802 31 0,'19'0'77'0,"5"0"-7"0,9-6-9 0,9-4-3 15,9-4-4-15,23-6-9 0,-2-5-4 16,2-2 0-16,2-1-4 0,-1-3-4 0,1 1-4 15,-2 0-3-15,-4-1-5 16,-1 2-1-16,-7 2 0 0,-9 6-1 0,-13 5 0 16,-6 2-1-16,-5 1-3 0,-3 4-7 15,-5-1 3-15,-4 2-1 0,-2 2 2 0,-1 0-8 16,-2 2-13-16,-4 0-19 0,0 2-24 16,-4-2-183-16,2 2 79 0,-6 2 54 15</inkml:trace>
  <inkml:trace contextRef="#ctx0" brushRef="#br0" timeOffset="167817.3147">18276 11725 54 0,'0'0'55'16,"0"0"-1"-16,-2-6-3 0,2 6-5 16,0 0-2-16,-2-4-5 0,2 4-1 0,0 0-5 15,-2-6 1-15,2 6-2 0,-4-5 0 16,4 5 2-16,-2-6 0 0,0 2 4 15,2-1-9-15,0 5 0 0,-4-10-3 16,4 4 0-16,-2 3-4 0,0-3 1 0,2 6 1 16,-2-7-4-16,0 3 1 0,2 4-5 15,-2-8 2-15,2 8-4 0,-3-4 6 0,3 4-7 16,-2-5-6-16,2 5-1 0,0 0 0 16,-2-6 3-16,2 6-4 0,0 0 0 15,0 0 0-15,0 0-5 0,0 0 8 16,0 0 2-16,-2 15 2 0,4-2 3 0,-2 2 1 15,2 5 4-15,-2 2-2 0,0 6 0 16,2 1 0-16,1 2-6 0,-3 3 5 16,2 2 2-16,0 3-3 0,0-7-1 0,-2 7 0 15,2-4 0-15,0 1-6 16,0-3 9-16,0-5-5 0,0 1-2 0,-2-2-3 16,2-2-1-16,0-5 1 0,-2 0-4 15,0-3 2-15,2 0 1 0,-2-4-5 0,0 1 1 16,2-3 5-16,-2 0-2 0,2-3-2 15,-2 2-6-15,0-1-3 0,0-3-7 16,2 1-13-16,-2-1-11 0,0 0-27 0,3-2-27 16,-3-4-280-16,7 2 126 0,-7-2 83 15</inkml:trace>
  <inkml:trace contextRef="#ctx0" brushRef="#br0" timeOffset="169570.9639">17567 12211 58 0,'0'0'74'0,"0"0"-5"15,0 0 0-15,0 0-10 0,0 0 1 0,0 0-10 16,0 0 6-16,0 0 4 15,0 0 7-15,0 0 0 0,16 4-1 0,-16-4 2 16,16 0-6-16,-5 0-7 0,0-3-1 16,6 2-2-16,1-2-7 0,4-2 2 0,3 1-8 15,1-1-3-15,2 0-3 0,-2 0-5 16,2-1-8-16,-5 3 3 0,-1-1-1 16,-2-1-4-16,0 3-5 0,-3 0 4 15,-2-1-7-15,0 0 5 0,-5 0-7 0,0 3 3 16,2-1 0-16,-4-1-1 0,0 2-1 15,-8 0 3-15,11-3 0 0,-11 3-6 16,0 0-8-16,10 0-12 0,-10 0-18 0,0 0-26 16,7-1-40-16,-7 1-340 0,0 0 149 15,10 0 98-15</inkml:trace>
  <inkml:trace contextRef="#ctx0" brushRef="#br0" timeOffset="170925.1511">19813 11633 18 0,'0'0'84'16,"0"-5"0"-16,0 5-1 0,0 0-4 0,0-6 2 16,0 6-2-16,0 0-1 0,0-7 3 15,0 7-3-15,0 0-1 0,0 0-5 16,-2-6-2-16,2 6 0 0,0 0-1 16,0 0-5-16,0 0-6 0,0 0 2 15,0 0-14-15,0 0-3 0,0 0 5 0,-6 23 2 16,4-6 3-16,0 4-1 0,-2 5-1 15,2 4-1-15,0 8-2 0,0-1-3 0,-3 3-2 16,3-2-4-16,2 2-2 0,-5 0-6 16,5-3 3-16,-2-3-4 0,0-4-5 15,2 1 0-15,0-3-4 0,-2-1 0 16,2-4-3-16,-2-3 1 0,2-4-6 0,0 1 0 16,0-2 1-16,-2-3-8 0,2-1-6 15,-2-1-19-15,-2-1-35 0,0-1-17 0,-1-1-20 16,-3-1-22-16,0-2-24 0,-3 0-29 15,0-2-348-15,1 0 175 0,-6-2 115 16</inkml:trace>
  <inkml:trace contextRef="#ctx0" brushRef="#br0" timeOffset="171337.3778">18664 12178 4 0,'0'0'115'16,"-8"-3"-9"-16,8 3-11 0,0 0-2 0,0 0-10 15,0 0 4-15,0 0 0 0,0 0-6 16,24-6-2-16,-8 3-5 0,5 2-5 16,3 0-3-16,3-4-10 0,2 2-1 0,3 0-7 15,-2 0-7-15,1 0-2 0,1 0-4 16,-2 0-5-16,-3 2-4 0,-3 0-2 16,-3-1-16-16,-2-1 9 0,-2 2 1 15,-2 1 0-15,0-2-2 0,-3 2 4 0,-1 0-1 16,0-3-6-16,-1 3 15 0,-1 0-9 15,-9 0 1-15,14-1 0 0,-7 1-2 16,-7 0-6-16,13-2 2 0,-13 2-8 0,6-3-25 16,-6 3-10-16,0 0-26 0,0 0-27 15,10-1-39-15,-10 1-340 0,0 0 157 16,0 0 104-16</inkml:trace>
  <inkml:trace contextRef="#ctx0" brushRef="#br0" timeOffset="172947.0743">19763 12243 2 0,'-9'2'28'0,"9"-2"-3"15,0 0-3-15,-8 2 1 0,8-2-7 16,0 0 0-16,0 0-4 0,0 0-10 16,0 0-10-16,0 0-39 0,0 0 16 15,0 0 10-15</inkml:trace>
  <inkml:trace contextRef="#ctx0" brushRef="#br0" timeOffset="178600.9493">16163 13009 37 0,'6'-9'70'0,"4"-2"-6"16,5 0-3-16,7 4-9 0,-2 0-3 0,4 1-8 15,-1 1-3-15,0 5-4 0,2 5-1 16,-1 2 1-16,1 3-11 0,-1 9 2 16,-4 3-4-16,-2 7 0 0,-6 4 0 15,-3 1-3-15,-5 4 1 0,-4-4 7 0,-2 3 5 16,-5-1 13-16,1-2 4 0,-4-2 6 16,2 0-1-16,-2-7 6 0,2-3-13 15,4-2-5-15,0-2 2 0,6-5-13 16,2-2 3-16,4-1-4 0,8-2-2 0,2-5-7 15,6-3-1-15,-1 0 1 0,11-2-1 16,-2-2-7-16,6 1-7 0,-1-3-3 0,0 0-14 16,-5 0-6-16,-2 1-13 15,-6-1-6-15,2 0-8 0,-7 1-13 0,-4-1-19 16,0 0-18-16,-5-2-228 0,-4 1 110 16,1-2 72-16</inkml:trace>
  <inkml:trace contextRef="#ctx0" brushRef="#br0" timeOffset="179030.4803">16080 12536 24 0,'-34'20'68'16,"4"2"-1"-16,1 8-2 0,-1 3 2 0,-10 19-4 15,0 8-3-15,1 8-3 0,3 4 6 16,7 1-2-16,5 6 3 0,8-3-7 16,8 3-4-16,8-15 0 0,10 12-2 0,6 0 4 15,10-3-13 1,10-1 5-16,9-6-4 0,20 8-6 0,7-10-1 16,7-2 3-16,-8-21-7 0,8-5-1 0,3-7-10 15,1-9 8-15,4-9 16 0,0-9-3 16,2-4-4-16,-5-12-5 0,-2-9-5 0,-5-7-3 15,-3-9 0-15,-7-8 2 0,-7-6-8 16,-9-7-7-16,-9-8 3 0,-6-4-2 0,-11-7-1 16,-7-3-3-16,-10 1-5 0,-10-1 0 15,-14 7-12-15,-4-1 13 0,-8 9-9 16,-8 9-1-16,-4 6-1 0,-7 8-5 0,2 12 0 16,6 10-9-16,-5 0-10 0,-1 8-5 15,5 6-16-15,2 2-4 0,-1 0-7 16,9 1-25-16,6 2-23 0,4 0-5 15,6 2-236-15,7 0 119 0,5-4 79 0</inkml:trace>
</inkml:ink>
</file>

<file path=ppt/ink/ink1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16:57.809"/>
    </inkml:context>
    <inkml:brush xml:id="br0">
      <inkml:brushProperty name="width" value="0.05292" units="cm"/>
      <inkml:brushProperty name="height" value="0.05292" units="cm"/>
      <inkml:brushProperty name="color" value="#FF0000"/>
    </inkml:brush>
  </inkml:definitions>
  <inkml:trace contextRef="#ctx0" brushRef="#br0">6080 455 69 0,'-2'-11'149'0,"0"-2"-9"0,0 6-4 15,2 0-10-15,-2-1-10 0,2 2-10 0,-2 3-8 16,2-3-5-16,0 6-11 0,-4-4-11 16,4 4-5-16,-4 15-3 0,0 4 4 15,-5 9 2-15,-2 12 1 0,-1 6 1 16,-7 19-4-16,-1 2-3 0,2-2 0 0,2-10-1 16,4-3-3-16,2 1-1 0,1 0-3 15,2 1-7-15,-1-3-1 0,6 3-4 16,0-9-2-16,2 1-5 0,2-2-3 15,2-3 0-15,2 0-3 0,5-1-4 0,0-4-3 16,3-2-1-16,4-4-4 0,2-3-2 16,4-4-9-16,-1-4-29 0,1-7-26 0,1-3-41 15,0-5-35-15,-2-2-41 0,-1-5-523 16,1-6 234-16,-6 0 154 0</inkml:trace>
  <inkml:trace contextRef="#ctx0" brushRef="#br0" timeOffset="193.492">5698 1171 25 0,'10'-4'137'0,"5"-1"0"0,9-1-17 16,5 1-9-16,11-1-8 0,13-1-12 0,2-1-10 15,2 4-11-15,2-2-5 0,1 2-7 0,-1 1-21 16,-10 1-33-16,-1 2-31 0,-1 2-40 15,-7-2-255-15,-4 1 110 0,-4 4 72 16</inkml:trace>
  <inkml:trace contextRef="#ctx0" brushRef="#br0" timeOffset="349.2014">6595 1223 105 0,'4'1'109'15,"2"2"-11"-15,5-2-8 0,2-1-5 0,4 2-15 16,1-2-11-16,2 0-41 0,1-2-55 16,0 2-166-16,2-1 69 0,1-2 45 15</inkml:trace>
  <inkml:trace contextRef="#ctx0" brushRef="#br0" timeOffset="738.82">7444 1091 164 0,'2'-5'217'0,"-2"5"-18"15,0 0-18-15,0 0-18 0,0 0-18 16,0 0-5-16,-15 10-7 0,7 2-7 0,-3 6-1 16,0 2-10-16,-1 3-5 0,2 4-11 15,-2 4-3-15,4-1-7 0,2-1-10 16,4 4-4-16,0-1-4 0,6 2-7 15,2 0-3-15,2 0-5 0,8-4-4 0,0 0-2 16,4-5-1-16,3-5-3 0,0-3-2 16,2-5-2-16,1-7-2 0,1-3-1 15,-3-4-1-15,0-3 1 0,4-7-3 0,0-5-6 16,-7-5-1-16,1-7-2 0,-6-2-4 16,-8-3 0-16,-3-5-6 0,-7 3 0 15,-11 2-2-15,-8-4-1 0,-17-13-2 16,-6 7-3-16,-8 4 0 0,4 1-2 0,3 12 0 15,8 2 0-15,5 5-3 0,2 5-13 16,3 0-23-16,3 4-30 0,4 1-35 0,0 4-36 16,3 2-42-16,4 6-34 0,3 0-35 15,-1 2-529-15,7 2 263 0,2 1 173 16</inkml:trace>
  <inkml:trace contextRef="#ctx0" brushRef="#br0" timeOffset="2555.4261">3052 845 35 0,'0'-5'136'0,"0"-1"-10"16,0 6-7-16,0-10-1 0,0 10-3 16,-2-5-8-16,2 5-11 0,0-6-8 0,0 6-10 15,0 0-3-15,0 0-8 0,0 0-8 16,-20 17-2-16,10-3-4 0,-2 6 0 15,-10 5-4-15,-5 5-2 0,-1 3 0 16,-12 15-3-16,0 0-5 0,-5-1-3 0,1 3 4 16,-3-3-8-16,1-1 4 0,1-2 3 15,9-7-1-15,4-11 4 0,3 0-4 0,3-3 3 16,3-4 1-16,0 2-7 0,4-6 0 16,4 0-6-16,0-2 0 0,3-2 1 15,3-3-3-15,-2 3-3 0,7-5-4 16,0 1 0-16,4-1-3 0,4 0-6 0,6-2 8 15,6 1-7-15,9 0-1 0,5 1 1 16,6 0 1-16,4 0-3 0,11 1-1 0,3 1 2 16,5 0-2-16,1-1-1 0,-1 1 0 15,-2-2-1-15,3 1-3 0,-5 1-1 16,-9-3 5-16,-3 0-3 0,-3-2-2 16,-6 1 2-16,-5 0-1 0,-3-4 12 0,-5-2 3 15,-2-4 3-15,-4-2 2 0,-2-3-2 16,-7-3 2-16,-4-4-3 0,-4-5-1 15,-4-6-6-15,-7-10-1 0,-6-6-1 0,-11-14-5 16,-2 1 2-16,1 0-1 0,-1 3-5 16,0 2 1-16,7 7 1 0,3 9-2 15,4-1-2-15,0 8 2 0,4-2-3 0,1 5 0 16,5 3-7-16,-3 0-11 0,7 8-18 16,-3-2-28-16,7 2-23 0,-2 6-7 0,4 0-17 15,3 4-32-15,-1 2-29 16,4 4-491-16,-8 0 226 0,15 6 148 0</inkml:trace>
  <inkml:trace contextRef="#ctx0" brushRef="#br0" timeOffset="3240.0039">3352 1006 50 0,'-4'11'128'0,"4"-11"-14"16,-4 15-6-16,-1-3-8 0,1 5-2 0,0-1-5 16,2 6-7-16,2-1-7 0,-2 3-3 15,2 1-9-15,2 2-4 0,4 1-9 0,-2-3-2 16,5 2-7-16,0-2 0 0,1-5-2 16,1 3-5-16,-1-5-2 0,6-5 4 15,-4-1-1-15,2-3 7 0,4-5-5 16,-2-2-5-16,-3-4-1 0,4-2-5 0,0-2-5 15,-3-1 2-15,2-3-3 0,-4-1 6 16,-1 0-6-16,2-1 2 0,-3 0 0 0,-1 1 2 16,-1 2-7-16,0-3 1 0,-2 5-2 15,2 1 1-15,-4-2-6 0,0 4 1 16,2 3-5-16,-6 1 3 0,0 0-2 16,17 8 0-16,-11 1-3 0,3 0-1 0,0 3 0 15,1-3 2-15,0 2-4 0,2 1 0 16,0 0 4-16,0-5-2 0,1 2 0 15,2-3 2-15,2-2 4 0,-3-4-2 0,4-2 3 16,-2 0-1-16,0-4-1 0,-2-3-1 16,-1-1 2-16,2-3-1 0,-2-3-6 15,-3-2 1-15,-4 0 2 0,0 2-1 0,-1-2-3 16,-2 2 0-16,-3-2 0 0,0 3-1 16,0 3-1-16,-3-1-6 0,0 2-8 0,1 3-19 15,0-2-16-15,0 8-16 0,0-3-28 16,2 5-20-16,0 0-21 0,0 0-11 15,0 0-4-15,0 0 6 0,4 21 9 16,0-14 14-16,4-1 8 0,0 2 13 0,0-2 11 16,1-1 14-16,-3 3 18 0,2-2 16 15,1-3 17-15,-3 3 13 0,-1 0 10 16,1-3 7-16,0 3 8 0,-2 0 7 16,0 2 8-16,0-1 12 0,0 3 7 0,0 0 10 15,-2 5-2-15,-2 0-4 0,2 3-1 16,0 2 2-16,0-1-3 0,4 0-7 15,-2 4 2-15,2 0-4 0,3 0-10 0,0-2-1 16,1 0-3-16,5-2-2 0,-1-2-7 16,0-2-30-16,2-2-28 0,2-1-38 15,-2-5-25-15,1-1-338 0,-2-2 148 0,-2-6 98 16</inkml:trace>
  <inkml:trace contextRef="#ctx0" brushRef="#br0" timeOffset="3496.4886">4085 1089 73 0,'0'0'96'16,"0"0"-9"-16,0 0-3 0,0 0-7 16,-2 10-7-16,2-10 1 0,0 0 4 0,10 6-4 15,-10-6 1-15,10 0 0 0,-10 0-4 16,14 0 0-16,-8-4-8 0,-6 4-6 0,6-7-4 15,-2 2-1-15,-4 2-5 0,0 3-1 16,-2-10-5-16,-2 5-5 0,4 5-4 16,-6-5-7-16,2 3-19 0,4 2-20 15,0 0-28-15,-18 5-33 0,14 0-354 0,0 1 147 16,2 3 97-16</inkml:trace>
  <inkml:trace contextRef="#ctx0" brushRef="#br0" timeOffset="3737.7857">4893 1332 194 0,'0'0'212'0,"11"-5"-21"0,-2 4-21 0,1-1-17 16,2-2-16-16,2 3-14 0,0-4-13 0,5 2-9 15,-2-1-11-15,2-1-8 0,3 2-19 16,-4 0-26-16,2 2-28 0,-2 0-34 16,1 1-24-16,-1 1-47 0,-4 3-33 15,1 2-338-15,-4 3 158 0,-3 3 106 0</inkml:trace>
  <inkml:trace contextRef="#ctx0" brushRef="#br0" timeOffset="3864.3523">5119 1571 8 0,'0'8'117'0,"0"-2"11"0,3-3 6 15,1 3 7-15,3-4-5 0,3 2-2 16,2-4-14-16,4 0-8 0,5 0-19 0,-2-4-3 16,2 2-21-16,0-1-50 0,0-1-72 15,0-2-372-15,1 0 145 0,-6 1 95 16</inkml:trace>
  <inkml:trace contextRef="#ctx0" brushRef="#br0" timeOffset="4641.7333">5312 1032 54 0,'0'-8'144'0,"0"8"-10"0,0 0-14 16,0 0-20-16,0 0-15 0,0 0 0 0,0 0-8 16,9 18-9-16,-7-9-1 0,0 3-6 15,0-1-8-15,0 6-2 0,-2-1-10 16,0 1 1-16,-2 0 3 0,0-2-7 0,0 2-4 16,0-3-5-16,0-3 7 0,0 0 3 15,-3 1 10-15,3-3 20 0,0-3 8 16,-2-2-1-16,4-4-2 0,0 0-7 15,0 0-2-15,-9-12-8 0,9 3-6 0,2-2-5 16,1-1-2-16,-1-3-6 0,4 1-3 16,1-1-5-16,-1 1-2 0,4 0-4 0,0 1-4 15,2 1 0-15,0 2-1 0,-1 3-6 16,0 2 1-16,-1 4 3 0,1 5-2 16,-1 4 2-16,-2 9 2 0,-1 10 3 15,-2 12 0-15,-5 17 0 0,-5 25-3 0,-4 9 0 16,1 1 4-16,-2 1-6 0,-3-4 0 15,2-5-1-15,0-2-1 0,3-6 1 0,0-13-4 16,4-9 2-16,0-9-1 0,4-3-7 16,2 0 6-16,-2-9-5 0,4-4-7 15,2-1-23-15,0-4-26 0,0-8-31 16,5-1-30-16,0-7-40 0,-1-6-38 0,3-2-513 16,4-11 239-16,-2-4 157 0</inkml:trace>
  <inkml:trace contextRef="#ctx0" brushRef="#br0" timeOffset="4969.9766">5835 320 71 0,'-4'-4'135'0,"4"4"-2"0,-7 15 5 0,-1 4 2 16,-2 6 3-16,-5 17-5 0,-9 21 3 15,-3 5-4-15,2 3-2 0,1 4-6 16,-1 2-2-16,3 3-6 0,6-1-5 0,1 2-5 16,6-3-8-16,3 0-7 0,4-12-6 15,6-10-3-15,2 1-2 0,12 14-7 16,2-2-7-16,6-7-4 0,8-2-5 0,9-9-9 15,1-5-11-15,5-7-28 0,-3-10-49 16,-3-6-51-16,3-4-68 0,1-7-83 16,5-3-529-16,-7-9 261 0,1-6 171 0</inkml:trace>
  <inkml:trace contextRef="#ctx0" brushRef="#br0" timeOffset="5435.8504">8041 417 163 0,'0'0'163'0,"0"0"-5"0,0 0-2 15,23 25-7-15,-9 0-8 0,6 4-13 16,3 14-9-16,5 18-10 0,4 2-8 0,-5 0-7 16,-2 3-9-16,-6 3-5 0,-4 2-5 15,-2 0-4-15,-7-8-4 0,-6-5-5 16,0-1-5-16,-6-2-5 0,-2-2-2 16,-5 2-6-16,-9 7-5 0,0-13-2 0,-2-9-12 15,0-3-9-15,1-3-28 0,0-8-26 16,4-1-57-16,3-8-69 0,-2-5-493 15,1-5 223-15,5-5 148 0</inkml:trace>
  <inkml:trace contextRef="#ctx0" brushRef="#br0" timeOffset="6141.4999">8585 1006 81 0,'6'-10'165'15,"0"1"-21"-15,2 1-10 0,8 0-13 0,3 3-11 16,2 1-15-16,6 2-7 0,-1 2-5 15,4 2-13-15,-3 3-3 0,1 3-8 16,-6 2-5-16,0-1-8 0,-3 3-2 0,-4 1-5 16,-4 0-4-16,-3 0-6 0,-4 0 3 15,-4 0-4-15,-2 2-5 0,-2-2 1 16,-2-1-1-16,-1-2 0 0,3-1 2 0,-3 0 13 16,3-2 5-16,0-1 10 0,2 0 6 15,2-2-3-15,0-4-5 0,0 0-5 16,0 0-5-16,0 0-6 0,12-16-2 0,-5 9-3 15,2-5-6-15,1 4-1 0,0-4-4 16,2 1 0-16,-4 1 0 0,-2 1-4 16,0 2 0-16,0 0 1 0,-3 1-1 0,1 0 1 15,0 3-1-15,-2-1-3 0,-2 4 0 16,0 0-1-16,0 0-4 0,0 0 1 16,-15 13-3-16,11-4 3 0,-2 5-1 0,2 0 5 15,2 3 0-15,0 2-2 0,2 2 2 16,2-1-2-16,4 5-2 0,0 0 1 15,5-1-5-15,4 2-4 0,2-1-18 16,1-1-16-16,0-6-25 0,0-2-9 0,4-3-11 16,-3-1-10-16,5-4-8 0,-4-5 2 15,2-1 2-15,-3-6 9 0,2-1 10 0,-4-1 2 16,-1-4 15-16,-2 1 16 0,-2-1 20 16,1 1 18-16,-3-3 16 0,-3 5 16 15,-1 0 12-15,-2-1 10 0,3 2-3 16,-5-2-4-16,2 5-5 0,0-2-4 0,0 4-3 15,-4 1 3-15,0 0-1 0,0 0 0 16,16 12-3-16,-10-1-2 0,2 3 1 0,0 0-3 16,3 4-2-16,2-2-6 0,0 4 2 15,-1-1-6-15,0-2-20 0,2 0-39 16,0-2-39-16,-3-3-36 0,0-2-35 16,-1-4-429-16,-1-3 198 0,-1-6 131 0</inkml:trace>
  <inkml:trace contextRef="#ctx0" brushRef="#br0" timeOffset="6367.0127">9243 1009 1 0,'0'0'131'0,"10"10"0"0,1-8-2 15,0 1 4-15,2-3-5 0,1 3 2 16,2-6-4-16,-2 0-8 0,0-5-11 0,-3 1-7 15,-2-3-8-15,-5-1-7 0,-2 1-5 16,-4 1-10-16,-2 1-7 0,-3 1-11 0,-6 1-5 16,-1 2-34-16,0 4-46 0,-6 0-61 15,-1 4-454-15,-5 2 187 0,1 1 123 16</inkml:trace>
  <inkml:trace contextRef="#ctx0" brushRef="#br0" timeOffset="17006.1076">7245 3810 39 0,'0'0'109'0,"0"0"-2"0,0 0 6 0,0 0-9 16,0 0 9-16,-9 3-7 0,9-3-2 15,0 0-4-15,0 0 1 0,0 0 0 16,0 0 6-16,13 6-1 0,-2-2 0 0,7-2-1 16,12 2 0-16,13 1-3 0,14 1-4 15,29 2-6-15,7 1-3 0,12 2-5 16,24 5 0-16,4-2-3 0,5 2-5 0,3 2-5 16,1 1-6-16,-5-3-3 0,1 2-3 15,-7-5-3-15,-24-1-1 0,-4-3-4 16,-6-1-1-16,-4 3-5 0,-6-5-6 0,-15 0-1 15,-11 0-1-15,1-1-3 0,-5-1-4 16,-2 0-2-16,-7 0-2 0,0 0-3 0,-7-3-2 16,0 3-2-16,-7-2 1 15,-4 0-1-15,-8 0 5 0,2-2-7 0,-1 2 2 16,-5 0 1-16,0-2 1 0,-2 0-4 16,-4 1-1-16,0-1 1 0,-1 2-1 0,0-2 0 15,0 0-1-15,-3 0-5 0,-8 0-1 16,16 3 1-16,-8-3-6 0,0 1 1 0,-8-1 2 15,10 0 0-15,-10 0-8 0,11 0-10 16,-11 0-16-16,8 2-23 0,-8-2-22 16,0 0-20-16,0 0-23 0,11-2-18 15,-11 2-19-15,0 0-24 0,8 2-12 0,-8-2-22 16,0 0-540-16,0 0 255 0,5 2 169 16</inkml:trace>
  <inkml:trace contextRef="#ctx0" brushRef="#br0" timeOffset="27184.371">13290 11479 69 0,'0'0'63'0,"0"0"-3"0,0 0-5 0,0 0-9 16,0 0-2-16,0 0-3 0,0 0-6 15,0 0-2-15,0 0-3 0,0 0-3 0,0 0-3 16,0 0-1-16,0 0-3 0,0 0 1 16,0 0-2-16,0 0-5 0,0 0 3 15,0 0-8-15,0 0 8 0,0 0-7 16,0 0 0-16,7-4-2 0,-7 4-1 0,0 0-1 16,0 0-2-16,0 0 2 0,0 0-3 15,0 0-2-15,0 0-9 0,0 0-9 0,0 0-14 16,0 0-19-16,0 0-160 0,0 0 71 15,0 0 48-15</inkml:trace>
  <inkml:trace contextRef="#ctx0" brushRef="#br0" timeOffset="49808.7217">11053 10772 75 0,'0'0'141'0,"4"-5"7"0,-4 5 4 0,0 0 0 15,0 0-4-15,0 0-2 0,-17 13 13 16,-2 0-4-16,-15 14 1 0,-27 15-2 15,-20 15-5-15,-12 4-8 0,-4 7-11 16,-12 6-4-16,-6 1-12 0,-2 3-3 0,5-2-11 16,4-5-6-16,6-4-4 0,9-5-11 15,7-4-8-15,19-14-4 0,4-4-7 0,9-2-10 16,9-5-2-16,9-8-11 0,4-3-18 16,4-3-24-16,3 0-31 0,6-6-35 15,0 0-36-15,2-1-27 0,4-3-35 0,3-4-30 16,4-2-33-16,6-3-489 15,-7-10 245-15,7-1 162 0</inkml:trace>
  <inkml:trace contextRef="#ctx0" brushRef="#br0" timeOffset="50278.1112">9746 11199 192 0,'-2'-3'199'0,"-4"0"-3"0,6 3-3 16,-18 10-8-16,2 4-6 0,0 2-8 0,-8 9-17 15,-5 10-8-15,-9 16-8 0,1-2-3 16,-1 1-6-16,8-6-6 0,-5 6-10 16,3-6-5-16,6-5-14 0,-7 14-8 15,3-8-8-15,-4 6-7 0,2-8-8 0,5-6-3 16,-1-1-7-16,-1 0-5 0,-3-1-4 16,4-1-2-16,-4-2-5 0,1-3-7 0,1-2 2 15,2-5-5-15,4-1 2 0,0-2-4 16,5-3-2-16,3-3 0 0,0 1-6 15,4-6-3-15,4 3-2 0,3-5-2 16,5-2 0-16,7 0-3 0,3-2 0 0,9 2 0 16,8-2 0-16,10-4-1 0,9 2 0 15,7 0-1-15,9 2-3 0,29 0 0 0,-14-2 2 16,16 2 0-16,1 0-7 16,-5-2 1-16,-17 2-10 0,-12-1-4 0,-14 2 2 15,-2-3 0-15,-10 0 5 0,-4 1 1 16,-5-2 6-16,-4-2-2 0,-3-2 4 0,-6-2 0 15,-6-3 0-15,-2-4 0 0,-6-2 0 16,-4-7-1-16,-4-8-1 0,-6-2-1 16,-2-8-7-16,-10-18-12 0,3-2-11 0,-1-2-9 15,3-2-11-15,6 11-14 0,2 7-17 16,3 1-19-16,1 0-28 0,2 9-23 16,5 1-27-16,2 3-31 0,4 0-524 0,2-3 250 15,2 4 165-15</inkml:trace>
  <inkml:trace contextRef="#ctx0" brushRef="#br0" timeOffset="52934.7601">4735 10992 37 0,'0'0'77'16,"0"0"-2"-16,-2-6 7 0,2 6-10 15,0 0-3-15,0 0-1 0,0 0-4 16,2-6-5-16,-2 6 2 0,0 0-1 0,0 0 3 16,0-5-6-16,0 5 2 0,0 0 0 15,0 0-7-15,-2-6-2 0,2 6-5 16,0 0-2-16,0 0-8 0,-2-5 4 0,2 5-2 16,0 0-8-16,0 0-3 0,-2-7 5 15,2 7 0-15,0 0-1 0,0 0-9 16,0 0 2-16,0-6-4 0,0 6 0 0,0 0-6 15,0 0 2-15,0 0-2 0,0 0-3 16,0 0 4-16,0 0-16 0,0 0 14 16,0 0 0-16,0 0-5 0,0 0-1 15,0 0 2-15,0 0 1 0,0 0-7 0,-3-5 4 16,3 5-5-16,0 0 5 0,0 0-3 16,0 0 1-16,0 0-1 0,0 0 0 0,0 0-3 15,0 0 2-15,0 0-1 0,0 0 1 16,0 0-1-16,0 0-1 0,0 0 1 15,0 0 2-15,0 0-1 16,0 0-6-16,0 0 2 0,0 0 2 0,0 0-3 0,0 0-3 16,0 0 4-16,0 0 3 0,0 0-8 15,0 0-3-15,0 0 8 0,0 0 1 0,0 0-1 16,0 0-2-16,0 0 2 0,0 0-2 16,0 0 2-16,0 0 0 0,0 0-5 15,0 0-4-15,0 0 9 0,0 0-1 16,0 0 1-16,0 0-1 0,0 0 3 15,0 0-2-15,0 0 2 0,0 0 1 0,0 0 3 16,0 0-8-16,0 0 5 0,0 0 3 16,0 0-6-16,0 0-4 0,0 0 1 0,0 0 9 15,0 0-1-15,0 0-1 0,0 0-3 16,0 0-1-16,0 0-2 0,0 0 6 16,0 0 0-16,0 0-7 0,0 0 6 15,0 0-1-15,0 0-1 0,0 0 5 0,0 0-4 16,0 0 3-16,0 0-5 0,0 0 1 15,0 0 2-15,0 0-6 0,0 0-5 16,0 0-10-16,0 0 15 0,0 0-10 0,0 0 0 16,0 0 4-16,0 0 2 0,0 0-1 15,0 0-12-15,0 0 11 0,0 0 2 16,0 0 1-16,0 0-2 0,0 0-5 0,0 0-2 16,0 0-6-16,0 0-1 0,0 0-12 15,0 0-6-15,0 0-10 0,0 0-10 16,0 0-9-16,0 0-13 0,0 0-250 15,0 0 114-15,0 0 75 0</inkml:trace>
  <inkml:trace contextRef="#ctx0" brushRef="#br0" timeOffset="57239.7712">3357 11551 46 0,'-11'-4'171'0,"11"4"-16"0,-4-1-12 15,4 1-3-15,2-7 0 0,6-1 0 0,5-2-5 16,10-8-1-16,11-6-8 0,4-4-3 16,17-12-6-16,4-6-7 0,1-5-3 15,9-15-7-15,2-4-7 0,-8-8-12 0,-1-5-6 16,-6-6-7-16,-5-6-9 0,-4-4-5 16,-9-2-7-16,-8 19-5 0,-10 6 5 0,-4 6 0 15,-8 15 8-15,-4 11 0 0,-4 9 3 16,-2 5 5-16,-2 1-2 0,-2 7-4 15,-3 1-7-15,0 9-5 0,-1 6-4 16,-2 8-7-16,-6 10 3 0,2 13-2 0,-8 17-1 16,-5 20 1-16,1 7-4 0,3 9 3 15,1 5-12-15,2 1 7 0,0 7-1 16,3-4 1-16,0 2-4 0,2 0-1 0,2-5-2 16,0-6-6-16,3-3-1 0,1-18-1 15,2-9 6-15,1-10-2 0,2-4-1 16,2-5 1-16,-3-4 1 0,3-6 0 0,2-2 2 15,0-6-11-15,4-7 5 0,-2-4-4 16,0 0 0-16,15-29-7 0,-3 5 1 16,6-9-6-16,2 0 2 0,4-5-6 0,1 5 1 15,-3 4 1-15,0 4 0 0,0 3-1 16,-1 1-2-16,-4 5-4 0,2 5 4 16,-5 6 5-16,0 3-5 0,0 8 6 0,-1 2-6 15,0 13 6-15,1 6 0 0,-3 7 0 16,1 9-1-16,2 2-8 0,-2-1-4 15,3-2-2-15,0-1-8 0,4-5-4 0,-2-5-7 16,2-2-8-16,1-5-6 0,6-5-12 16,4-1-3-16,1-9-5 0,1-3 0 15,5-4 0-15,-3-6 1 0,4-3 6 16,6-9 5-16,-4-1 5 0,0-3 5 0,-6-4 7 16,-8 2 5-16,-3 0 3 0,-2 0 8 15,-8 1 8-15,-5 2 10 0,-4 2 4 0,-4 1 7 16,-6 3-1-16,-2-1 2 0,-7 5 0 15,0 3 1-15,-6 3 1 0,-1 0 1 16,2 6 0-16,-6 0-1 0,3 5-2 16,-1 2 0-16,4 1-1 0,2 0-1 15,4 3-1-15,3-3 0 0,5 3-6 0,-3-3 4 16,7 0-2-16,0-1 0 0,4-3 0 0,3-2-1 16,1 2 1-16,2-6 2 0,3-1 0 15,3-1-2-15,2-4-1 0,-2 0 2 16,3-2-2-16,0-3 1 0,-2 1 1 15,-3 1 1-15,1 2-2 0,-2 1 3 0,-1-3-2 16,0 4 2-16,0 0-2 0,-4 0-5 16,0 4 1-16,-6 0 3 0,13 4 1 15,-7 2-6-15,1 4 5 0,-1 1 0 0,5-2-5 16,-1 5-2-16,0-3-3 0,4 0 3 16,0-1-2-16,5 2-1 0,-2-4 5 0,4-4-3 15,1-3 0-15,0-2 2 0,6-5 0 16,2-5 1-16,1-1 2 0,-1-8-2 15,6-2 1-15,-3-7 2 0,-5-2 0 0,2-5-2 16,-5-1 4-16,-1-4-1 0,-3-4-3 16,-4-1 4-16,-4 3 0 0,-3-3 8 15,-6 3 3-15,1 5 7 0,-3 8 10 16,-2-1 7-16,-2 4 3 0,2 3-2 0,-2 5-2 16,-1 2-8-16,-1 4 0 0,0 9-3 15,0 4-3-15,4 0 5 0,-15 24-6 16,9 1-4-16,-2 11 0 0,3 4 0 0,0 17 1 15,3 7 0-15,2 17-2 0,0 1-2 16,7-4 0-16,0-15-2 0,-1-12-4 0,2-3 1 16,3-10 2-16,-3-4-4 0,5-3-1 15,0-8-1-15,-1-8 5 0,4-5-6 16,0-7 0-16,1-6 0 0,2-7 1 16,4-11-4-16,3-11 2 0,-1-8-1 0,7-20-1 15,-4-2-2-15,1-7 4 0,-4 0-6 16,-4 3 1-16,-5 13-1 0,-6 9 3 0,-4 7 11 15,0 9 9-15,-1 3 7 0,-5 4-5 16,0 6 6-16,-5 7-5 0,1 7 0 16,4 1 6-16,-18 24 2 0,5 7 0 15,-4 17 0-15,-2 22 1 0,-1 10-2 0,2 2-3 16,0 5 2-16,2 1-7 0,1 2-2 16,0-3 4-16,4-7-5 0,1-4 0 0,4-12-2 15,2-16-5-15,4-3 4 0,2-5-5 16,0-4 0-16,4-5-3 0,0-8-4 15,3 0-2-15,-1-9-3 0,3-3-6 16,2-9-10-16,-3-2 0 0,0-4-9 0,2-8-1 16,-2-5-2-16,0-4-1 0,-4-2 5 15,-3-2 1-15,-3-2 1 0,-5 1 5 16,-3 1 3-16,-6-2 9 0,-6 2 14 0,-3 3 17 16,-3 3 14-16,0-1 15 0,-2 5 17 15,6 4 11-15,3-3-6 0,5 5-8 0,0-1-9 16,6 3 1-16,8 1-8 0,4 0-2 15,10-2-6-15,9 1-1 0,9-4-10 16,4 0-1-16,8-3-14 0,5-2-30 0,1 0-48 16,11-13-59-16,1 0-73 0,1 1-81 15,-3-6-901-15,1-2 400 0,-2-6 263 16</inkml:trace>
  <inkml:trace contextRef="#ctx0" brushRef="#br0" timeOffset="59435.1233">6195 11651 139 0,'-6'-4'229'0,"0"0"-19"16,3 0-15-16,1-3-13 0,4-1-4 15,5-4-9-15,1-3-11 0,9-1-12 16,4-9-10-16,8-5-12 0,3-2-13 16,13-11-6-16,3-5-9 0,1-2-9 0,2-2-10 15,-2-4-7-15,-2 1-9 0,-3-3-5 0,-7 7-6 16,-7 7-5-16,-10 10-3 0,-6 3-5 15,-5 8-3-15,-3-1-5 0,-6 5-1 16,-4 3-2-16,-4 5-3 0,-7 4 0 16,-2 1-2-16,-2 6-5 0,-3 2 1 15,4 4-3-15,0-1-1 0,1 5 0 0,7 2-4 16,2 5 2-16,6-1-8 0,4 3 6 16,4 4-1-16,6 4-2 0,8 0 3 0,-3 3-3 15,5 3 1-15,0 0 0 0,-1-2 0 16,-6-2-1-16,0 2 1 0,-3-1 1 15,-3-4 2-15,-2 1 3 0,-7-2 2 16,-4 0 2-16,-4 0-1 0,-4-3 2 0,-5 3-4 16,-6-4-2-16,0-2 0 0,-3-2-1 15,-1-2-7-15,1-6-16 0,3 2-15 0,4-6-27 16,2-2-39-16,4 0-29 0,7-3-27 16,6 0-20-16,0 0-11 0,0 0-6 15,0 0-3-15,34-11 3 0,-11 5 12 16,2-2 18-16,5 1 24 0,4-1 25 0,4-4 28 15,-2 3 22-15,8-8 28 0,1 2 22 16,-3-3 20-16,3 0 32 0,-5-2 17 0,-2 1 20 16,-6 2 12-16,-5-2 13 0,-3 1 8 15,-6 4 11-15,-4-3 0 0,-8 3-1 16,-4 3-9-16,-4-1-5 0,-4 3-5 16,-3 1-5-16,-6 1-3 0,1 1-5 0,-4 4-16 15,2 0-3-15,-4 4-7 0,5-2-7 16,-1 6-7-16,2-1-6 0,2 3-4 0,4 2-5 15,4 3-2-15,2 0-7 0,4 1-3 16,2 1-3-16,2 1-5 0,6 2 5 16,2 4-5-16,0-1-3 0,3 1-2 15,-2 4 0-15,0 3 1 0,-5 2 0 0,-1 0-1 16,-2 9-2-16,-7 0 5 0,-5 1-4 16,-2 10 1-16,-1 0 0 0,-4 1-4 15,1 0 4-15,-4-4-1 0,0-5-6 0,3 1-2 16,-2-10 0-16,6-3 1 0,0-4-2 15,0-5-4-15,1-4-8 0,5-3-10 16,0-6-3-16,6-3-1 0,3-5-8 0,-7-1-2 16,18-16-7-1,0-2-1-15,0-10-5 0,10-10-9 0,8-19 1 0,2-5 5 16,2-6 1-16,0-1 0 0,-1 1 10 0,-1 1 4 16,-4 6 3-16,-5 6 8 0,-5 12 16 15,-8 6 14-15,-2 10 17 0,-4 3 13 16,0 5 3-16,-1-1 4 0,-3 6-2 0,1-1-4 15,-3 8-6-15,-2 1-2 0,-2 4 1 16,0 2-7-16,0 0-2 0,-2 19-3 16,2-6-1-16,0 1-1 0,2 5 2 0,0 1-7 15,0 0 0-15,2 4-2 0,1-6 2 16,1 3-3-16,0-2-2 0,-2-4 1 0,5-2 1 16,0 2-2-16,1-6-1 0,-2-2 0 15,5-1-2-15,0-3 1 0,-3-6 0 16,5 0-1-16,0-7 0 0,0 1-1 15,-1-6 1-15,0 1-2 0,-2-1 1 0,1 0-2 16,-3-1 3-16,-1 2-1 0,0 3 0 16,-1 0-1-16,0 2-4 0,-4 1 1 0,2 0 1 15,0 3-7-15,0-1 3 0,-2 6 0 16,-4 0-10-16,0 0-11 0,18 7-13 16,-9-1-16-16,0 2-20 0,3 1-28 15,-1-1-21-15,3 1-22 0,6 2-11 0,1-2-1 16,2 0 1-16,2-3 12 0,5-3 14 15,0 0 12-15,0-3 13 0,1-3 10 0,1 0 21 16,0-1 27-16,1-6 19 0,-3 3 32 16,-6-3 26-16,-1-1 21 0,-2-1 21 15,-4 1 8-15,-5-3 5 0,-3 3 5 16,-2-2 4-16,-5 1-3 0,-4 2-3 16,-2 2 2-16,-3 0 2 0,0 2-9 15,-3 0-7-15,2 2-8 0,-3 1-7 0,0 5-6 0,1-1-7 16,-3 5-5-16,5 1-5 0,-1 5-6 15,2-1-1-15,3 2-4 0,2-2-1 16,2 3-4-16,2-2-5 0,2-1 0 16,3 1 3-16,2 0-5 0,-1-5 0 0,5-2-6 15,-3 0 3-15,1-4 0 0,2-1-3 16,-1-1-1-16,1-4 0 0,2 0 0 16,-3-1 0-16,1-3-3 0,0-1 3 0,0 3-2 15,-1-1-2-15,-4-2-1 0,4 3-1 16,-4 2 1-16,-2-1-1 0,2 2 0 15,-1-2-1-15,-1 3-2 0,1 0 4 0,-7 3-4 16,0 0 0-16,15 6 7 0,-11 0-6 16,0-1 1-16,0 3-1 0,0 0-1 15,0-1 1-15,4 1 1 0,-4 2 1 0,0-1-2 16,0-2 0-16,2 3 4 0,0-5-1 16,1 4 3-16,-3-4-2 0,5-3-3 15,1 0-2-15,3-4 0 0,-3 0-1 16,8 0 2-16,-6-1-1 0,5-1-1 0,-2 2 0 15,0-2 0-15,-1 0 3 0,-1 2-4 16,0-2 2-16,1 3 2 0,0 1-5 0,-2 0 3 16,-2-3-1-16,3 3-1 0,0 3 2 15,0-2 1-15,1 1-1 0,4 2 2 16,-2-2 4-16,1 0-4 0,2-1-1 0,0-2 0 16,3 1-2-16,1-4 4 0,2-2-2 15,1-1-2-15,1-1 0 0,-1-2 3 16,3-3-3-16,-3-2-1 0,0-1 3 0,-6-1 0 15,-1 5 4-15,-2-2-1 0,-4 1 1 16,-5 1 2-16,-2 1-2 0,-1 1 6 0,-3 0 1 16,-4 5 0-16,-1-1 3 0,3 6-4 15,-6-5-3-15,6 5-1 0,0 0 5 16,-14 7-2-16,7-1-4 0,5 1-1 16,0 1 1-16,2 2-3 0,0 0 2 0,4 3-2 15,1-5-15-15,1 7-20 0,2-5-31 16,3 0-31-16,4-2-40 0,-1-1-30 15,12-1-3-15,1-2-9 0,7-2-10 0,0-2 4 16,9 0 14-16,-1-3 17 0,5-2 15 16,-5 1 25-16,0 0 20 0,1-5 29 15,-7-3 28-15,-7 5 33 0,-3-2 34 16,-4-1 26-16,-2 1 17 0,-8-3 13 0,-5 3 8 16,-3 0-1-16,-4 0 3 0,-4 2 1 15,-3 1 0-15,-1 0-7 0,-2 0-9 0,-2 6-10 16,0-1-7-16,2 2-7 0,-5 4-5 15,2 0-6-15,-2 5-7 0,3 0-2 16,1-1-8-16,2 4-2 0,3-1-3 16,2 1-5-16,2-1 0 0,4-2-1 0,2 0-3 15,4-2 1-15,6-2-2 0,-2-5 0 16,3-2 10-16,8-8 8 0,0-3 11 0,7-6 8 16,4-7 11-16,4-4 1 0,13-17 0 15,2-8-1-15,-3-6-4 0,7-19 4 16,-1-1-10-16,-19 8 0 0,-3-4 2 15,-8-1 9-15,-5 6 19 0,-11 13 12 0,-5 12 7 16,-2 8-14-16,-8 5 0 0,-2 8-5 16,-7 7-8-16,-3 10-7 0,-2 10-2 0,-10 12 2 15,-6 12-10-15,-7 23-3 0,0 9-4 16,3 9-7-16,3 5-3 0,4 2-3 16,3 3-11-16,3 3-18 0,4-1-27 0,-2 1-31 15,5-2-45-15,0-5-46 0,0-7-69 16,3-9-66-16,2-14-80 0,4-5-908 15,-7 0 429-15,4-6 283 0</inkml:trace>
  <inkml:trace contextRef="#ctx0" brushRef="#br0" timeOffset="61215.496">6819 12668 83 0,'2'5'158'0,"3"0"-7"0,-5-5-4 0,12 5-11 15,-3-5-5-15,4-2-13 0,-1 0-12 16,6-4-6-16,0 1-2 0,1-5-2 15,3-1-3-15,-4-2 0 0,0 0-6 0,-4-6-4 16,1 0-10-16,-2-3-3 0,-2 1-6 16,-5-1 2-16,-2 1 4 0,-4 2-8 0,-2-1-2 15,-2 3-5-15,-5 2 5 0,-1 1-1 16,-3 5-2-16,-2 2 1 0,-1 1-3 16,-2 5-4-16,1 3-5 0,0 4-3 15,0 6-5-15,1 3-3 0,-2 4-3 0,8 2-5 16,0 2-2-16,3 4 0 0,5-2-2 15,2 2-4-15,2 1 2 0,3 0-4 0,3-3-2 16,0-2-3-16,7-2 1 0,6 0 0 16,-2-5-1-16,5-4-3 0,-2-2-1 15,6-2-2-15,2-7 1 0,3-2 0 16,1-4 0-16,5-4-3 0,5-7-2 0,1-4 2 16,-1-3 0-16,-4-2 0 0,-4-1-1 15,-3-3-1-15,-5 1 0 0,-6 3 1 16,-7 4 0-16,-5 2 0 0,-4 0 1 0,-4 4 1 15,-4 3 0-15,-2 1 0 0,-4 1-1 16,-3 6-3-16,1 0 0 0,-1 3 1 16,2 2-2-16,3 3 0 0,2 0-2 0,4 4 2 15,6-1-1-15,5 3 1 0,6 3-1 16,2 2-1-16,7 2-3 0,1 2-5 16,0 0 1-16,1 0 3 0,-3 5-2 0,-1-4 2 15,-1 1-1-15,-6 2 4 0,-2-4 0 16,-1 0 1-16,-2-2 0 0,-2 1 0 15,0-5 0-15,-4 0 0 0,3 0-1 0,0-1 1 16,-1 0 2-16,1-3-2 0,3 0 2 16,1-5 0-16,0-1-2 0,1-3 2 15,6-5 0-15,-2 0-2 0,6-4 2 0,1-4-2 16,1-5 1-16,1 0 1 0,-3 2-1 16,-2-3 3-16,-4 1 6 0,-4 1 10 15,-1 2 7-15,-4 2 4 0,-3 1 4 16,-4 1-3-16,0 3-4 0,-4 0 0 0,-2 1-1 15,2 1-7-15,-2 0 0 0,4 6-2 16,-5-1-3-16,5 1 2 0,0 0-1 0,0 0-7 16,15 13-1-16,-4-4-2 0,1 1 1 15,1 1-1-15,2 5-3 0,1-1 0 16,-2 2 2-16,-2 2 2 0,-1-2-3 16,-1 1 0-16,-1 2 4 0,2 0-5 0,-5-4 5 15,0 2-8-15,2-3 0 0,-1 0-1 16,0-2-6-16,1 1-2 0,2-7-7 0,3 3-2 15,0-5-6-15,2-1-7 0,3-2-1 16,2-4-1-16,-2 1 4 0,4-3 2 16,5-4 3-16,-3-1 3 0,1-3 2 15,-2 1 2-15,-2 1 2 0,1-1 3 0,-6 0 10 16,2 1 6-16,-4 2 16 0,-1 2 15 16,-2-1 4-16,-3 3-8 0,1 1 0 0,-3 3-4 15,-6 0-2-15,8 3-4 0,-4 2-3 16,0 1-3-16,2 2 1 0,-2 1-2 15,2-1-1-15,2 2-2 0,3 1 1 16,-1-1-2-16,3-1 2 0,0-1-3 0,1 0 0 16,2-3-2-16,2-1 3 0,-1-2-3 15,0-2-1-15,2-4 2 0,-1 1-2 16,-4-6 0-16,1 2 3 0,-4-4-4 0,-1-3 4 16,-2 1-3-16,-3-1 0 0,-5-3 1 15,-5 3-4-15,-3-4-1 0,-4 0-1 16,-4 4-1-16,0-4-17 0,-2 6-22 0,4-2-26 15,1 3-30-15,1-1-37 0,1 3-40 16,0 3-28-16,5 0-22 0,0 2-594 16,2 0 279-16,2 1 183 0</inkml:trace>
  <inkml:trace contextRef="#ctx0" brushRef="#br0" timeOffset="61466.366">8957 12615 48 0,'17'1'121'16,"2"4"5"-16,1-2-7 0,0 3-7 15,0 1-10-15,1 1-8 0,-1 0-8 0,0-1-10 16,1 3-9-16,-6-2-5 0,0 1-3 16,-1-3-10-16,-1-1 7 0,-2 3 15 15,-1-4 26-15,0 0 28 0,0-3 14 16,-10-1 3-16,12-5 7 0,-6-1-3 0,1-4-1 16,1-3-6-16,1-2-11 0,2-4-11 15,-1-2-12-15,0 0-13 0,4 0-8 0,-2 1-7 16,2-3-12-16,4 3-8 0,-1-3-31 15,-3 4-44-15,2 0-57 0,0 2-68 16,-1 2-55-16,-2-1-65 0,-3 4-548 16,-1-4 276-16,-3 4 182 0</inkml:trace>
  <inkml:trace contextRef="#ctx0" brushRef="#br0" timeOffset="67447.3943">26052 4795 196 0,'-9'0'209'0,"9"0"-12"16,-11-3-16-16,11 3-6 0,0 0-1 15,0 0 2-15,0 0-3 0,0 0-9 16,43-3-3-16,-20 3-10 0,11-3-7 0,2 3-10 15,8 0-4-15,5-1-10 0,1 1-9 16,2 0-12-16,7 0-10 0,0 1-1 16,1-1-14-16,-10 0-9 0,1 0-8 0,-4-1-10 15,-3 0 2-15,-2 1 0 0,-7 0-8 16,-4-3-9-16,-6 3 5 0,1 0-10 16,-5-2-3-16,-3 2-14 0,0 0-12 15,-3 0-21-15,-3-1-32 0,-3 1-39 0,-3-5-30 16,-6 5-38-16,2-3-15 0,-2 3-30 15,0 0-11-15,-19-6-572 0,6 3 269 0,-1 1 177 16</inkml:trace>
  <inkml:trace contextRef="#ctx0" brushRef="#br0" timeOffset="67776.0859">26626 4636 119 0,'-4'-4'207'0,"4"4"-1"0,-4-3-4 15,4 3-3-15,-2-6-11 0,2 6-11 16,-4-6-11-16,4 6-11 0,-2-3-10 16,2 3-16-16,0 0-11 0,-4-4-13 0,4 4-14 15,0 0-10-15,0 0-8 0,0 0-1 16,0 0 3-16,4 19-4 0,0-6-2 16,-2 4-6-16,2 2-4 0,4 6-4 15,-4 2-5-15,0 2-6 0,0 4-6 16,0-2 3-16,-2 7-7 0,0 2-3 0,2 0 0 15,1 0-7-15,-5 2 1 0,2-2-4 16,0 0-3-16,0 0-4 0,-2-2-9 0,2-5-14 16,0-3-25-16,-2-3-24 0,3-2-28 15,-3-4-28-15,0 0-22 0,2-5-31 16,0 0-31-16,0-2-25 0,-2-3-517 0,4-3 251 16,-2-5 167-16</inkml:trace>
  <inkml:trace contextRef="#ctx0" brushRef="#br0" timeOffset="68066.2935">27244 4636 56 0,'2'-4'243'0,"-2"4"-10"0,4-4-11 15,-4 4-21-15,4-5-21 0,-4 5-18 16,0 0 5-16,0 0 0 0,6 19-3 0,-4-5-11 15,2 1-17-15,0 4-5 0,1 8-7 16,-1 1-10-16,2 6-11 0,3 3-6 0,0 3-10 16,1 5-9-16,0 1-5 0,2 2-5 15,-4 1-4-15,0-1-11 0,2-1-4 16,-1-1-7-16,0-6-6 0,-3-2 0 0,0-3-9 16,-1-5-14-16,1-1-15 0,-2-5-26 15,-2-4-25-15,0-1-30 0,2-3-26 16,-2-2-31-16,0-3-36 0,3-1-40 15,0-6-625-15,1-4 286 0,0-6 189 0</inkml:trace>
  <inkml:trace contextRef="#ctx0" brushRef="#br0" timeOffset="68455.6497">28628 3813 151 0,'8'-18'209'16,"-2"5"-11"-16,-4 1-14 0,2 5-15 0,-2-2-14 15,0 3-16-15,-2 3-15 0,2-1-12 16,-2 4-13-16,0 0-10 0,0 0-10 0,0 0 0 16,0 0 1-16,0 0-5 0,-6 32-10 15,2-9 8-15,-2 12-2 0,-2 5-1 16,-3 10 2-16,-2 25 0 0,-4 3-2 15,1 8-5-15,-4 0 3 0,-1 6-3 16,-2 14-4-16,0 4 2 0,1-1-8 0,2 1 1 16,4-16-6-16,2 0-1 0,-1-1-3 15,0-4-3-15,2-3-5 0,1-8-4 16,1-1-9-16,0-17 5 0,3-8-3 0,0-5-6 16,3-5 0-16,-1-4-8 0,-3 0 5 15,3-5-4-15,2-5-8 0,-1-3-12 0,1-2-17 16,2-7-18-16,0 2-26 0,0-6-35 15,0 0-38-15,4-5-42 0,-2-3-42 16,4-2-633-16,-4-2 292 0,0 0 192 0</inkml:trace>
  <inkml:trace contextRef="#ctx0" brushRef="#br0" timeOffset="68818.4871">29317 5038 121 0,'0'-4'239'0,"-2"-2"-14"15,2 0-22-15,0 0-15 0,0 6-17 16,7-10-16-16,-3 7-9 0,5-3-8 0,5 1-11 16,4 2-13-16,2-1-7 0,6 0-9 15,5 2-10-15,1 1-10 0,2 1-8 16,2-2-6-16,-3 2-6 0,6 0-7 0,-3 0-3 16,0 0-7-16,-2 2-3 0,-5-4-10 15,-3 2-16-15,-3 0-16 0,-2 0-22 16,-2-4-25-16,-1 2-45 0,-4-1-45 15,-4 0-45-15,-3-2-530 0,-2 0 244 0,-5-2 160 16</inkml:trace>
  <inkml:trace contextRef="#ctx0" brushRef="#br0" timeOffset="69061.3165">30139 4459 77 0,'4'-3'172'0,"-4"3"2"0,0 0 1 16,4 21 5-16,-4-5-1 0,0 5-13 15,0 12-5-15,0 5-12 0,0 5-9 16,0 2-13-16,0 8-11 0,0 5-9 16,0-1-11-16,0 3-11 0,0 0-5 15,-2 1-16-15,2-6-29 0,-2 0-42 0,0-11-54 16,2 2-49-16,0-7-64 0,-4-1-483 15,-1-7 223-15,-1-2 148 0</inkml:trace>
  <inkml:trace contextRef="#ctx0" brushRef="#br0" timeOffset="75276.3977">17583 10201 73 0,'0'0'81'0,"-4"-4"-7"16,4 4-1-16,0 0-4 0,0 0 0 15,0 0-3-15,0 0-2 0,20 0-8 0,-7 2-3 16,4 0-4-16,4 0 1 0,3 0-9 16,3 1-2-16,5 0-4 0,2 0-5 15,0 1 1-15,4 0-8 0,-1 0 4 16,-2-1-3-16,-3 0-8 0,-6 0-1 15,4 1 3-15,-6-2-8 0,-3 2 9 0,-4-2-11 16,2 0 0-16,-7-1-1 0,2 2 2 16,-2-3 3-16,-1 1-12 0,-3-1-5 0,-2 2-10 15,-6-2-14-15,0 0-9 0,16-2-8 16,-16 2-13-16,4-1-6 0,-4 1-9 16,0 0-6-16,0 0-171 0,0 0 85 15,-15-8 56-15</inkml:trace>
  <inkml:trace contextRef="#ctx0" brushRef="#br0" timeOffset="75702.1052">17947 10071 57 0,'-2'-8'64'15,"0"2"-2"-15,0 2 4 0,2-2 1 16,0 0-1-16,0 6-4 0,-3-9-1 0,3 3-5 15,0 0 1-15,0 0-9 0,0 6 7 16,-2-7-2-16,2 7-1 0,0-8-7 16,0 8-3-16,0-7-2 0,0 7-4 15,2-5-1-15,-2 5 2 0,0-5-1 0,0 5-8 16,0 0 1-16,0-6 0 0,0 6-1 16,0 0-14-16,0 0 11 0,3-5-7 15,-3 5 4-15,0 0-5 0,0 0 0 0,0 0-11 16,0 0 9-16,0 0 1 0,0 0 3 15,0 0-2-15,0 0 0 0,-5 21 5 16,5-10 2-16,-2 4-5 0,0 4 1 0,-2 0-5 16,1 6 0-16,-1 1 2 0,2 4-2 15,-2-2-5-15,2 0 3 0,-3 3-2 16,3-2 2-16,0-1-6 0,2 0 0 0,-2 0 0 16,2 0-5-16,0-6-7 0,0 2-2 15,0-3-16-15,0-3-21 0,0 1-19 16,0-1-20-16,0-5-14 0,0 0-10 0,2-1-7 15,-2 0-256-15,0-6 125 0,0 0 84 16</inkml:trace>
  <inkml:trace contextRef="#ctx0" brushRef="#br0" timeOffset="76048.1576">18218 9971 46 0,'2'-6'100'16,"-2"6"-10"-16,2-6-5 0,-2 6-8 0,0 0 6 15,0 0-4-15,0 0-3 0,0 0-9 16,0 0 2-16,0 0-8 0,-2 25-6 0,0-12 3 15,-1 1-7-15,3 3 1 0,-2 2-6 16,2-3-8-16,0 5-1 0,2 1-1 16,-2-2-19-16,3 4 15 0,-1 0-3 15,0 1 0-15,0-4-6 0,0 0-3 0,2 0 0 16,-2-1-10-16,0-2 6 0,1 1-7 16,-1-4-12-16,0 1-16 0,0-3-21 15,0 0-19-15,1-3-21 0,-1 1-38 16,0-3-254-16,-2 1 127 0,-2-1 83 0</inkml:trace>
  <inkml:trace contextRef="#ctx0" brushRef="#br0" timeOffset="80350.3273">19348 10301 28 0,'0'0'57'0,"0"0"-2"0,-8 5-1 0,8-5-1 16,0 0 5-16,-7 1-7 0,7-1-1 15,0 0 0-15,0 0-10 0,-4 2 2 16,4-2-4-16,0 0 3 0,0 0-9 0,0 0 0 16,0 0-7-16,0 0-3 0,0 0-1 15,21 3 3-15,-12-3-6 0,1 0-9 16,0 0 6-16,4 0-6 0,-2 1 2 15,0-1-2-15,6 2-1 0,-3 1 3 0,1-2-5 16,0 1 1-16,0 1-1 0,-3-2-2 16,0 0 1-16,-1-1-1 0,-1 3 2 15,-1-1-5-15,-1-2 2 0,2 1 0 0,-3-1-5 16,-8 0 3-16,12 2 2 0,-2-2 4 16,-6 3-5-16,-4-3 0 0,10 0 1 15,-10 0 0-15,10 1 0 0,-10-1-1 0,0 0 0 16,11 0-2-16,-7 2-1 0,-4-2 1 15,0 0-1-15,11 0-1 0,-11 0-5 16,0 0-12-16,13 0-14 0,-13 0-14 16,0 0-17-16,10 0-195 0,-10 0 88 0,8 0 58 15</inkml:trace>
  <inkml:trace contextRef="#ctx0" brushRef="#br0" timeOffset="80767.8762">19947 10153 52 0,'0'-6'66'0,"2"3"-4"15,0-3 1-15,0 2-3 0,-2 4-3 16,2-5-4-16,-2 5-1 0,3-5-6 16,-3 5-4-16,2-6-4 0,-2 6-6 0,0 0-1 15,2-6-3-15,-2 6 1 0,0 0-7 16,0 0-1-16,2-6-3 0,-2 6-5 16,0 0-2-16,0 0 3 0,0 0-2 0,0 0 1 15,0 18-2-15,0-10 0 0,0 3 1 16,2 2-4-16,-2 2 4 0,0 4-2 15,2-1-3-15,-2 3-3 0,0 3 5 0,0-2-4 16,0 2-1-16,0-2 2 0,-2 3 1 16,0 0 0-16,0-4-1 0,0-2-1 15,0-1-4-15,-3 2-9 0,3-6-12 0,0 4-20 16,-2-3-29-16,2 1-211 0,-5-3 95 16,5-1 63-16</inkml:trace>
  <inkml:trace contextRef="#ctx0" brushRef="#br0" timeOffset="85700.2224">20561 14772 123 0,'-5'-10'130'15,"3"6"-11"-15,2-2 3 0,-2 0-3 16,0 1-2-16,2-3-5 0,0 2-6 0,0-1-6 16,0-1-4-16,2 0-4 0,0 3-7 15,3-3-8-15,-1 0-4 0,0 2-7 16,5 1-8-16,-1 3-6 0,3-6-7 0,3 8-6 16,4-3-2-16,-2 3-5 0,3 0-3 15,1 3-4-15,0 0 0 0,-2 2-2 16,2 5-5-16,-4-3-2 0,0 7 2 0,-3-3 1 15,-7 4-8-15,1 1 4 0,-7 3-4 16,-3-1 3-16,-3 6-4 0,-4 1 3 16,-3-2-2-16,-6 4-1 0,-2-4-2 15,-1 2 5-15,-3 0 1 0,4-6 8 0,-2 0 5 16,3-1 3-16,4-5-2 0,1 2-4 16,2-4 0-16,3 1-4 0,1-1 0 0,5 1-1 15,2-3 0-15,4 1-1 16,4-1-3-16,3 1-2 0,4 1 2 0,6-4-3 15,1 3-3-15,4 0-2 0,2 0 2 16,1-3-1-16,-1 2-1 0,3-2-2 0,1 1 1 16,-2-2-1-16,-2 1 0 0,2-3-1 15,0 3 0-15,-5-1 0 0,-1-1-1 16,-4-3 2-16,-1 2-2 0,-2-3-1 16,0 6 0-16,-3-7 2 0,2 1-2 0,-4 2 1 15,0 0-6-15,-4-3-16 0,3 3-24 16,0-3-29-16,-9 0-30 0,15 0-31 15,-7-3-28-15,-2 0-30 0,-2-1-415 16,5-3 206-16,-4 0 136 0</inkml:trace>
  <inkml:trace contextRef="#ctx0" brushRef="#br0" timeOffset="86009.4165">21365 14548 106 0,'9'16'179'16,"1"4"-1"-16,1 5-6 0,1 6-13 15,2 3-8-15,-4 2-11 0,-2 0-10 0,0 4-13 16,1 3-9-16,-4-4-7 0,-3 3-12 15,-2 2-10-15,0-2-5 0,-5-2-8 16,-1 0-10-16,-3-2-13 0,-1-4-20 0,-7-1-29 16,-2-2-22-16,-6 0-34 0,-7-3-23 15,-6-6-15-15,-5-5-22 0,-3-1-26 16,-5-11-335-16,3 1 164 0,-6-14 108 0</inkml:trace>
  <inkml:trace contextRef="#ctx0" brushRef="#br0" timeOffset="86326.0777">20061 14203 88 0,'-10'-1'150'0,"-5"2"0"16,-2 7 6-16,-3 5-6 0,-6 6-6 15,0 6 4-15,-1 8 1 0,-11 16-11 0,3 4-6 16,5 5-6-16,4 1-10 0,0 1-11 16,9-6-6-16,7-5-10 0,3 3-10 0,3-1-1 15,4 4 4-15,2-3-9 0,4 1-10 16,3 0-4-16,4-5-7 0,3-2-4 16,2-1-6-16,2-2-16 0,0-3-8 0,3-3-15 15,0-4-17-15,-4-4-19 0,3-5-20 16,-4 0-22-16,1-6-19 0,-1 1-24 15,0-6-24-15,-2-1-26 0,-2-2-467 16,-4-1 216-16,-1-4 142 0</inkml:trace>
  <inkml:trace contextRef="#ctx0" brushRef="#br0" timeOffset="88648.5972">18611 17236 30 0,'4'6'168'16,"3"-5"-4"-16,-1 5-5 0,3 0-9 15,-1-2-5-15,5 4-4 0,-1-2-7 0,6 0-3 16,-4-1-2-16,6 1-5 0,1-3-7 16,2 3-2-16,4 0-2 0,3 0-4 15,2-5-8-15,-1 1-3 0,10 2-8 16,-5-4-4-16,0 2-6 0,2 2-2 16,5-4-4-16,-3 2-4 0,-5-2-6 0,3 0-4 15,-4 1-4-15,0 3-9 0,-5-4 0 16,3 2-6-16,-8-2-1 0,1 0-7 0,-3 2-4 15,-2-2-2-15,-2 4-2 16,1-4-3-16,-3 0-2 0,-2 0-2 0,0 2-4 16,-4-2-7-16,4 4-12 0,-4-4-20 0,0 0-18 15,1 0-23-15,-3 0-17 0,-8 0-28 16,16-4-23-16,-10 2-23 0,-2-2-20 16,0 2-19-16,-2-4-539 0,2 3 250 15,-2-3 165-15</inkml:trace>
  <inkml:trace contextRef="#ctx0" brushRef="#br0" timeOffset="89068.5935">19877 16798 39 0,'2'-8'197'0,"-2"3"-5"0,3 1-9 0,-3 4-5 16,0-12-7-16,2 11-7 0,-2 1-8 16,0-8-3-16,0 8-10 0,2-9-8 15,-2 9-11-15,0-3-4 0,0 3-1 0,0 0-3 16,0 0-2-16,0 0-6 0,4 15-2 16,-4-1-5-16,2 5-3 0,-2 0-8 15,0 3-7-15,0 6-8 0,-2 6-4 16,0 2-4-16,0 4-3 0,-2 0-3 0,1-1-8 15,-1 5-3-15,2-3 1 0,0-3-8 16,-1 0-1-16,1 3-1 0,0 2 13 16,0-3-11-16,0-4 2 0,2-2-10 0,0-1-3 15,-2-5-5-15,0 0 1 0,2-8-4 16,0 1-4-16,0 0-8 0,0-2-8 0,2-4-12 16,-2-1-13-16,0-1-17 0,0-5-18 15,0 5-22-15,2-7-27 0,-2 1-30 16,2-6-36-16,-2 5-26 0,0-6-33 15,0 0-26-15,0 0-607 0,0 0 293 0,0-20 194 16</inkml:trace>
  <inkml:trace contextRef="#ctx0" brushRef="#br0" timeOffset="95039.923">20534 17259 8 0,'-10'3'108'0,"10"-3"2"16,0 0-1-16,0 0-7 0,-8 0-3 16,8 0-6-16,0 0 1 0,0 0-4 15,0 0-4-15,0 0 1 0,0 0-3 0,-6 3-4 16,6-3 0-16,0 0-1 0,0 0-6 15,0 0-5-15,0 0 8 0,0 0 1 16,0 0 6-16,0 0-3 0,19 2-2 0,-8-2-3 16,1-2-6-16,3 2-3 0,7 2-4 15,4-2-6-15,6-2-4 0,5 2-3 16,1 0-2-16,6 2-4 0,1-2-3 0,1 3-4 16,-1-3-2-16,-3 6-2 0,-2-3-2 15,-3-2-5-15,-6 3-2 0,1-2-2 16,-2 2-2-16,-4-2-2 0,-4-2-3 0,-1 1 0 15,-2 4-2-15,-2-4-1 0,-3-1-1 16,0 2-2-16,-2 2 1 0,-1-4-1 16,-1 0-3-16,1 0 0 0,-2 1-3 15,-1-1-7-15,0 0-13 0,-2 5-15 0,-6-5-20 16,12 0-20-16,-12 0-26 0,0 0-25 16,12-5-18-16,-12 5-13 0,2-5-13 15,-2 5-16-15,-4-8-389 0,4 8 195 16,-6-9 128-16</inkml:trace>
  <inkml:trace contextRef="#ctx0" brushRef="#br0" timeOffset="95545.811">21005 16830 48 0,'-2'-7'129'0,"0"1"0"0,2 0-10 15,0 6 2-15,-2-9 0 0,2 5-10 16,0 4-3-16,-2-8-8 0,2 8-3 0,-2-7 0 16,2 7-6-16,-2-6-5 0,2 6-10 15,-2-2 0-15,2 2-2 0,0 0-4 16,0 0 0-16,0 0-1 0,0 0-2 15,0 0 3-15,0 0-5 0,0 0-1 16,0 0 1-16,6 13 3 0,-2-5-1 0,-2 2 0 16,0 1-4-16,2 2 4 0,-4 6-3 15,0 2 0-15,2 4-2 0,-2 6 0 16,0-3-2-16,-4 8-1 0,2 3-2 0,-4-3-6 16,2 4 0-16,-2 2-4 0,1-1 5 15,-1 0-8-15,2 0 1 0,-1 1-6 16,1-2-4-16,0 2-2 0,-1-6-7 15,1 4-1-15,2-5-1 0,-2-1-1 0,2-6-4 16,0-1 0-16,0 2-1 0,2-4-7 16,0-3 2-16,0-3-4 0,-2-2 1 0,2 3-11 15,0-5-3-15,0-2-10 0,0 0-20 16,0-1-15-16,0 1-22 0,0-5-19 16,0 0-19-16,0-1-23 0,0-1-21 0,2 2-17 15,0-7-31-15,-2-1-25 0,0 0-530 16,0 0 257-16,0 0 169 0</inkml:trace>
  <inkml:trace contextRef="#ctx0" brushRef="#br0" timeOffset="95984.148">21710 17154 69 0,'4'-2'148'0,"-4"2"4"0,0 0-1 16,0 0-3-16,14 4-5 0,-12 6-6 0,0-3-4 16,2 3-9-16,-4 1-7 0,4 4-4 15,-4 5-6-15,2 0-5 0,-2 1-9 16,0 1-7-16,0 4-3 0,-2-3-7 16,2 5-7-16,-2-3-6 0,0 4-6 0,-2-3-5 15,2 1-5-15,0-5-4 0,-1-2-5 16,0 1-4-16,1-2-5 0,2-4-4 15,-2 4-11-15,2-5-18 0,-2-5-21 0,2 5-23 16,0-6-26-16,0 4-24 0,0-6-23 16,0 1-28-16,0-1-27 0,0-6-422 15,0 0 203-15,0 0 134 0</inkml:trace>
  <inkml:trace contextRef="#ctx0" brushRef="#br0" timeOffset="98783.6897">19331 10279 9 0,'-4'2'52'15,"4"-2"-5"-15,-9 1 0 0,9-1-4 16,-6 2 1-16,6-2-3 0,0 0-2 16,0 0 4-16,0 0 0 0,21 9 1 0,-6-8-2 15,6 4 3-15,5-3-4 0,5 3 5 16,3-2-6-16,4 3-3 0,2-2-3 0,3 1-2 16,-3-3-1-16,-2 3 0 0,-4-2-7 15,-5 1-2-15,-1-2-1 0,-1 1-2 16,-5 0-2-16,-4 0-1 0,2-2-2 15,-3 0 2-15,-5 1-2 0,1-2-3 0,-2 3-1 16,-1-2-3-16,-2-1 0 0,4 2 0 16,-12-2-4-16,14 0 3 0,-8 2 0 15,-6-2-4-15,11 0-3 0,-7 2-15 16,-4-2-4-16,0 0-12 0,0 0 2 0,0 0-7 16,0 0 0-16,0-10-1 0,0 10 3 15,-8-7 2-15,1 4 1 0,1-2 6 0,0-1 0 16,0 0 4-16,-3-1 1 0,0 0 1 15,1-1 4-15,0 0 3 0,-3-1-2 16,0-2 10-16,1 3-1 0,-1-2-1 0,1 1 8 16,-1-1 5-16,0 3 3 0,3-3 7 15,0 2 1-15,0 1 3 0,1 1 2 16,-2 0 7-16,3-2 0 0,2 3 11 0,-2 1-2 16,-1-2-5-16,5 3-4 0,-2-1 15 15,-2 0-6-15,6 4 5 0,-7-8 1 16,3 5-7-16,-1 0-2 0,5 3-2 15,-4-3-9-15,0-1 3 0,4 4-4 0,0 0 0 16,0 0 2-16,-12 11 7 0,10-3 11 16,-2 5-1-16,-4 2 3 0,4 5 1 15,-2 2-2-15,2 5 0 0,-2-2-3 16,-3 3-1-16,3 6-2 0,-3-3 1 0,1 2-1 16,1-1-3-16,-1 1-3 0,4-5-4 15,-4 0-3-15,3 0-2 0,0-4-2 0,1-1-3 16,0-2-2-16,0-4 3 0,2 0-5 15,0-1-1-15,-2-2-3 0,2-2 1 16,0 0-3-16,0 0-3 0,-1-5 2 16,3 2-4-16,-2 0-11 0,0-5-18 0,2 0-19 15,0-4-25-15,-2 7-28 0,2-7-15 16,0 0-19-16,0 0-20 0,0 0-320 0,0 0 161 16,-5-18 105-16</inkml:trace>
  <inkml:trace contextRef="#ctx0" brushRef="#br0" timeOffset="191815.065">9385 17848 96 0,'-6'1'205'0,"3"5"-12"0,3-6-9 16,0 0-5-16,-2 6 9 0,2-6 8 15,5 3 1-15,1 1 1 0,4-2-1 16,3 2 0-16,4-2-11 0,6-2-7 16,3 0-14-16,6 0-1 0,2 0-38 0,1 0-9 15,9-2-10-15,1-2-11 0,-1 2-11 16,-1 2-12-16,-1-4-5 0,-6 4-16 0,0 0-7 16,-4 0-22-16,-3 0-18 0,-5 0-18 15,-3 0-25-15,0 4-23 0,-4-4-24 16,-2 0-25-16,-2 0-28 0,-5 0-25 15,-2 2-29-15,-6-2-5 0,0 0 9 0,0 0 13 16,0 0 18-16,0 0 19 0,-36-8 12 16,22 2 17-16,-1-1 19 0,-2 0 24 15,0-5 21-15,1 3 25 0,-2-4 22 16,4-1 17-16,-4-1 15 0,6 2 25 0,1 1 12 16,-1-1 11-16,3 3 9 0,-2-1 11 15,3 2 0-15,0-3-2 0,1 5-6 0,0 1-4 16,1 4-6-16,2-3 6 0,4 5 1 15,0 0-2-15,-6 13 0 0,6 0 3 16,4 0-2-16,-2 2-5 0,2 6-7 16,2 4-1-16,-1 2-8 0,4 1-3 0,-1 2-12 15,0 4-6-15,3-1 2 0,-2 2-9 16,-1-1 5-16,0 0-14 0,-1 0 0 0,1-1-8 16,-4-4-14-16,3-1-25 0,-3-1-28 15,1-6-31-15,-3 0-31 0,0-2-31 16,2-4-34-16,-2 0-45 0,0-10-65 15,-2 1-589-15,0-6 295 0,0 0 195 0</inkml:trace>
  <inkml:trace contextRef="#ctx0" brushRef="#br0" timeOffset="192061.8892">10185 17649 105 0,'0'-7'243'16,"0"1"-12"-16,0 6-19 0,0-6-14 0,0 6-4 15,0 0-1-15,4 18-5 0,-4-10-7 16,4 9-8-16,-2 2-6 0,3 0-8 16,-1 9-13-16,3-1-4 0,-3 1-18 0,2 7-4 15,2-2-9-15,0 3-19 0,4-3-4 16,-6 3-12-16,2 5-6 0,1-7-6 16,-1 0-10-16,1 1-26 0,-1-3-29 0,-1-9-35 15,1 3-41-15,-4-6-46 0,2 1-49 16,0-6-43-16,2-4-46 0,0-3-581 15,-2-7 287-15,0-2 188 0</inkml:trace>
  <inkml:trace contextRef="#ctx0" brushRef="#br0" timeOffset="192453.1799">11245 16823 46 0,'-10'-6'262'16,"-1"6"-21"-16,3 10-11 0,-3 6 0 0,0 8-7 15,-3 14 1-15,3 5-7 0,-2 11 0 16,3 24-8-16,0 8-8 0,1 4-14 16,2 2-32-16,3 8-9 0,2-3-11 0,0-5-19 15,2 4-4-15,0 1-14 0,0-3-7 16,0-5-8-16,0-1-8 0,-2-8-3 16,0-13-9-16,2-10-3 0,-2-4-6 0,-3-5-8 15,3-6-7-15,0-7-21 16,2-1-31-16,-2-6-34 0,2-1-36 0,-2-7-44 15,2-6-58-15,4-1-46 0,0-11-52 16,3-2-697-16,-7 0 333 0,12-15 220 0</inkml:trace>
  <inkml:trace contextRef="#ctx0" brushRef="#br0" timeOffset="192646.3096">11374 18111 144 0,'-2'-6'258'0,"0"2"1"0,2-2-11 0,-2 0-27 15,0-2-20-15,4 3-20 0,2 3-16 16,2-4-9-16,5-1-18 0,4 1-14 16,4-1-12-16,5 1-12 0,0-2-12 0,6 3-17 15,0-3-42-15,-1 0-39 0,3 3-45 16,0-3-58-16,-3 2-36 0,-1-1-34 16,-2-1-492-16,-3-4 229 0,-1 3 152 15</inkml:trace>
  <inkml:trace contextRef="#ctx0" brushRef="#br0" timeOffset="192848.2643">11906 17684 69 0,'0'-11'205'0,"-2"2"13"0,2 6-6 0,0-7-13 15,0 10-12-15,0 0 5 0,0 0 0 16,0 0 1-16,0 0 0 0,6 33-6 16,-4-13-5-16,4 2-2 0,1 4-11 15,-1 9-26-15,1-1-7 0,-3 6-16 0,2-3-13 16,-2 2-11-16,2-3-4 0,-2 4-14 15,-2 2-24-15,4-5-29 0,-4 1-46 0,-2-8-46 16,-2 2-58-16,0-3-53 0,2-2-53 16,-6-7-724-16,4-1 325 0,-4-2 214 15</inkml:trace>
  <inkml:trace contextRef="#ctx0" brushRef="#br0" timeOffset="196637.0946">14774 17284 75 0,'0'0'93'0,"-4"-5"0"0,2 2-3 16,2 3-9-16,-5-6 2 0,5 6-1 0,0 0-2 16,-4-5-3-16,4 5 4 0,0 0 2 15,-4-3-4-15,4 3 0 0,0 0-1 16,-4-6-1-16,4 6 0 0,0 0-7 16,-5-1-4-16,5 1 0 0,0 0-2 0,-2-6-10 15,2 6-6-15,-4-6-1 0,4 6-2 16,0 0-4-16,-5-1 0 0,5 1-8 15,0 0-1-15,-4-6-3 0,4 6-6 0,0 0 0 16,0 0-6-16,-4-3-5 0,4 3 2 16,0 0-2-16,0 0 2 0,0 0-2 15,0 0-4-15,0 0 0 0,-2-4 2 16,2 4-5-16,0 0 0 0,0 0 0 0,0 0 1 16,0 0 1-16,0 0-2 0,0 0 1 15,0 0-3-15,0 0 1 0,0 0 0 16,0 0-2-16,0 0 3 0,0 0-4 0,0 0 2 15,0 0-3-15,-4-6 1 0,4 6-3 16,0 0-2-16,0 0 1 0,0 0-2 16,0 0-1-16,0 0 2 0,-2-6-2 0,2 6 0 15,0 0 1-15,0 0 1 0,0 0 1 16,0-8-2-16,0 8-2 0,0-5 2 16,0 5 0-16,0-8 1 0,-2 2-2 15,2 6 4-15,0-9-1 0,-2 3 3 0,2 0-2 16,2 3 0-16,-2-7 3 0,0 6-7 15,0-1 2-15,-2-3 4 0,4 2 0 16,-2 0 3-16,0 1-3 0,0 5 1 0,-2-8 0 16,2 8 0-16,0-5 0 0,0 5 6 15,0 0-4-15,0 0 6 0,0 0 4 16,0 0 8-16,0 24 6 0,0-3 4 0,-2 0-1 16,2 8 3-16,0 3 10 0,-2 2 0 15,2 8-2-15,-2-2-1 0,2 2 2 16,0 1-1-16,0 4-1 0,0-5-2 15,0-1-4-15,0 0-2 0,0 0-4 16,0-4-2-16,2-5-3 0,0 1-2 0,-2-5-4 16,0-1-1-16,0-4-18 0,2-3-24 15,-2-1-25-15,0-3-31 0,0-1-34 16,2 3-26-16,0-9-40 0,-2-2-555 16,2-1 251-16,-2-2 165 0</inkml:trace>
  <inkml:trace contextRef="#ctx0" brushRef="#br0" timeOffset="196928.7425">15117 17548 215 0,'-4'-1'230'0,"4"1"-24"0,-4-8-20 15,4 8-18-15,0 0-17 0,6-6-10 16,0 4-11-16,4 2-13 0,8-5-10 0,-2 3-10 16,7-2-10-16,5 2-7 0,2-4-11 15,2 5-4-15,-1-4-7 0,1 4-9 16,2 0-14-16,-3-5-18 0,-1 1-21 16,-2 4-26-16,-7-5-24 0,1 4-22 0,-4 2-18 15,0-3-22-15,-8 3-25 0,-2-2-25 16,-8 2-354-16,4-3 177 0,-4 3 117 15</inkml:trace>
  <inkml:trace contextRef="#ctx0" brushRef="#br0" timeOffset="197154.6484">15319 17375 96 0,'0'0'115'0,"-6"-2"-6"0,6 2 5 15,0 0 4-15,-4 8-2 0,4 1 1 16,4 3 3-16,-2 3-1 0,2 2-3 15,2 5-6-15,0 1-5 0,2 3-8 0,-2-4-10 16,0 9-9-16,3-2-4 0,2 1-10 16,-5-4-5-16,1 1-4 0,1 2-9 0,-4-2-14 15,2-1-19-15,0-5-25 16,2 2-22-16,-4 0-28 0,0-8-21 0,-2 5-16 16,2-6-21-16,-2-3-22 0,0-1-337 15,2-4 163-15,0-3 107 0</inkml:trace>
  <inkml:trace contextRef="#ctx0" brushRef="#br0" timeOffset="197402.9539">15747 17335 134 0,'2'-2'174'0,"-2"2"-15"15,0 0-2-15,7-2-2 0,-7 2-3 0,6 14-4 16,-1-5-8-16,-3 6-10 0,2 4-9 15,0 2-11-15,0 6-5 0,3-1-8 16,-3 4-13-16,0-4-8 0,0 3-9 16,-2-3-6-16,0 3-7 0,0-1-11 0,1 3-22 15,-3-8-26-15,0-1-24 0,0 3-23 16,-3-5-26-16,1-4-15 0,2 2-20 0,-2-9-21 16,-2 3-23-16,0-10-363 0,4-2 177 15,0 0 117-15</inkml:trace>
  <inkml:trace contextRef="#ctx0" brushRef="#br0" timeOffset="198183.8979">15951 16396 64 0,'0'-12'177'15,"-4"3"-14"-15,-2-3-11 0,-6 5-17 0,-2-4-16 16,-10 1-8-16,-3 2-10 0,-13-3-15 15,-11 1-8-15,-5 5-3 0,-25-6-16 16,-8 7-1-16,-5-2-7 0,-10 2-4 16,-9 4-4-16,-28 0-8 0,-5 4 1 0,3 2-5 15,3 1 3-15,25-2 0 0,10-1 3 16,5 8 0-16,9-4 3 0,13 1-3 16,14 1-4-16,14 3-2 0,5 2-3 0,7 9 2 15,4 4-6-15,9 5 9 0,3 8 6 16,6 7 8-16,8 5 8 0,1 30 4 15,5-2 2-15,6 2 1 0,3 7 4 16,3 0-2-16,0 5-1 0,4-2-1 0,-2 2 2 16,-2 1 1-16,-1 1-3 0,2 0-1 15,-5 5-1-15,-2-6-7 0,1-1-2 0,-5 3-3 16,-3-9-3-16,1 1-3 0,-2-10-3 16,0-15-1-16,-3-6 0 0,3-4-4 15,-2-6 0-15,1 1-5 0,-1-8-7 0,4-2 3 16,0-8-2-16,2-3-11 0,2-1 1 15,0-3-1-15,6-1 1 0,3-4-1 16,2-7-1-16,6 2 4 0,7-7-7 0,3-2-5 16,5 0 2-16,8-5-11 15,3-2 2-15,11 1-3 0,8-6 1 0,23-2 0 16,4 1-1-16,0-5 1 0,2 5 0 16,2-3 3-16,0-1-2 0,4 2 2 0,-2-3-2 15,-2 2 6-15,0 4-6 0,-2-5 3 16,0 7-2-16,-4-1-1 0,-17-2 1 0,-9 6 2 15,-1-4 0-15,-1 0 5 0,-6 3-5 16,-6-3 2-16,-5 3-3 0,0-4 3 16,-5 0 3-16,-3 3 4 0,0-9 5 15,-4 5 4-15,-1-7 3 0,-3-1 2 0,0-6 9 16,-5-4 0-16,0-4 12 0,-4-11 2 16,-1-3 0-16,-8-5 0 15,-6-11-5-15,-4-19-10 0,-8-10-2 0,-12-18-5 0,-7-9 0 16,-7-3-10-16,-8 2 1 0,-3-6-2 15,-1 2-6-15,-5 4-7 0,-3 5 2 16,6 5-9-16,1 8 3 0,3 13 0 16,6 12-4-16,5 13-3 0,5 2-1 0,2 15 1 15,5 4-3-15,5 11 0 0,0-1-7 16,4 8-9-16,-1 0-11 0,2 5-16 0,3 0-15 16,-1 1-17-16,1 3-23 0,0 3-15 15,2 3-19-15,-1 3-19 0,7 3-20 16,-7 3-27-16,5 3-31 0,2-6-540 0,0 13 267 15,2-5 176-15</inkml:trace>
  <inkml:trace contextRef="#ctx0" brushRef="#br0" timeOffset="198945.7513">16751 18267 132 0,'-2'-21'228'0,"-2"2"-2"0,4 5-14 16,-2 1-17-16,4 4-18 0,-2-3-17 0,4 5-16 16,0-1-16-16,2-4-12 15,2 7-12-15,1-3-9 0,2 6-13 0,-1-4-6 16,1 6-8-16,1 0-11 0,0 0-3 0,0 6-6 16,-2 0-4-16,-1 3-7 0,-2 9 2 15,-5-1-4-15,-2 4-1 0,-4 5-9 16,-6 8 4-16,2 2-6 0,0-3 9 15,-5 2 9-15,2-3 6 0,3-2 4 0,2-5 2 16,-1-3 1-16,5 3 1 0,2-7 0 16,2 2 2-16,7-6-6 0,5 0-2 15,8-1-1-15,6-6-6 0,3 5-10 16,7-10 0-16,0 5-3 0,-2-7-7 0,-1 0-11 16,0 0-13-16,-3 0-21 0,0 0-21 15,-5-1-25-15,-2 1-20 0,-3-2-16 0,-1-2-15 16,-5 4-19-16,0 0-24 0,-4 0-22 15,-1-2-38-15,-11 2-514 0,8 2 250 16,-8-2 166-16</inkml:trace>
  <inkml:trace contextRef="#ctx0" brushRef="#br0" timeOffset="201007.8574">22991 16204 145 0,'-9'0'148'0,"9"0"-10"0,-14 1-4 16,8-1-10-16,6 0-8 15,-12 0-10-15,12 0-1 0,0 0 0 0,-4 6 1 16,4-6-6-16,0 0-7 0,30 0-3 16,-13 0-5-16,4 1-6 0,2-1-6 0,7 0-4 15,0-1-8-15,1 1-4 0,1 0-6 16,-2-6-4-16,-3 5-5 0,1 1-5 15,-5-4-3-15,-4 2-4 0,-2 2 0 0,2 0-5 16,-6-2-1-16,1 2-7 0,-2-4-16 16,0 4-14-16,-4-2-19 0,0 2-27 15,1 0-17-15,-9 0-29 0,15 0-32 16,-9-3-34-16,-6 3-400 0,11-3 194 16,-11 3 128-16</inkml:trace>
  <inkml:trace contextRef="#ctx0" brushRef="#br0" timeOffset="201304.2924">23570 15887 75 0,'4'-7'189'0,"-4"1"-8"0,0 3-17 16,0 3-7-16,3-10-16 0,-3 10-12 15,0-5-11-15,0 5-11 0,0 0-1 16,0 0-7-16,3 25-6 0,-6-8-3 0,3 1-6 15,0 3-3-15,0 2-5 0,0 4-3 16,0-2-6-16,-3 9-5 0,3-6-7 16,0-1-4-16,0 3-2 0,3 1-7 15,-3-3-2-15,0 0-7 0,3 0 0 0,-3-1-4 16,0-5-2-16,2-1-5 0,-2-2-5 16,0 2-4-16,0-6-19 0,2 1-25 15,-2-5-24-15,0 2-29 0,2-3-35 16,0-1-44-16,-2-2-533 0,2 2 237 0,0-4 156 15</inkml:trace>
  <inkml:trace contextRef="#ctx0" brushRef="#br0" timeOffset="202219.9385">24517 16018 92 0,'-6'-3'107'15,"6"3"-19"-15,-11-4-14 0,2 4 7 0,9 0-7 16,-12-3-1-16,6 3-8 15,6 0 3-15,-16-3-6 0,16 3-4 0,-14 0-4 16,7-1-6-16,7 1-2 0,-14 1 0 16,5-1-10-16,9 0 2 0,-17 3-4 0,9-3 3 15,8 0-5-15,-18 3 5 0,12-3-1 16,-2 0-6-16,8 0-1 0,-13 0 2 16,13 0-2-16,-10 1 1 0,10-1-1 15,-9 0-2-15,9 0 5 0,0 0-6 0,-13 0 0 16,13 0 4-16,0 0-2 0,-8 0 0 15,8 0-5-15,0 0 2 0,0 0-2 16,0 0 0-16,0 0 1 0,-10 0 0 16,10 0 1-16,0 0-1 0,0 0-3 0,0 0-2 15,0 0 0-15,0 0-3 0,0 0-1 16,0 0-2-16,0 0 1 0,33-1 2 16,-20 1-2-16,0-3-3 0,1 3-6 0,4 0 6 15,-2 0 1-15,6-3 0 0,-1 3-3 16,-2 0 4-16,2-1-1 0,3 1-2 15,-4 0-1-15,1 0-2 0,1 0 2 16,-4 0 1-16,2 0-4 0,-5 0-2 0,-1-4 2 16,-1 4 1-16,2 0-1 0,-5 0-2 15,2 0 0-15,-2 0 2 0,-2 0 1 16,-8 0-3-16,15-2 2 0,-6 2-2 16,-9 0 5-16,12 0-2 0,-5 2 0 15,-7-2 0-15,0 0 1 0,12-2-4 0,-12 2 0 16,0 0 0-16,11 0-3 0,-11 0-6 15,0 0-13-15,0 0-20 0,13 0-19 16,-13 0-22-16,0 0-32 0,0 0-33 0,6 0-466 16,-6 0 208-16,0 0 136 0</inkml:trace>
  <inkml:trace contextRef="#ctx0" brushRef="#br0" timeOffset="203183.883">24509 15823 18 0,'0'0'136'0,"-2"-5"1"0,2 5-6 0,-3-6-11 16,3 6-9-16,0 0-12 0,0 0-6 15,0 0-10-15,-4-4-5 0,4 4-4 16,0 0-17-16,0 0 1 0,0 0-7 15,0 19 0-15,2-6-3 0,0-4-7 0,1 9-2 16,-1-4 0-16,2 6-2 0,0-3-5 16,0 2-6-16,0 2-1 0,0 2 0 15,1-4-4-15,1 5-2 0,-2-2-8 16,0-1 9-16,5-1-2 0,-4-2-8 0,-1-1 0 16,0 0 2-16,0-4-8 0,0 1-19 15,0-3-15-15,-2-1-21 0,2 1-17 16,-2-4-21-16,4 0-28 0,-4-1-347 15,0 0 158-15,4-4 104 0</inkml:trace>
  <inkml:trace contextRef="#ctx0" brushRef="#br0" timeOffset="203432.8658">25048 15735 41 0,'0'0'164'0,"2"21"-11"16,-2-4-8-16,-2 0-7 0,0 5-11 0,0 6-7 15,0 0-11-15,2 5-9 0,-2-5-7 16,2 6-7-16,0 1-11 0,-2-4-6 16,4 2-8-16,-2 0-6 0,2 1-6 15,-2-1-21-15,2-3-33 0,0-1-34 16,2 1-43-16,-4-7-49 0,0 1-331 0,2-8 158 15,-4 1 103-15</inkml:trace>
  <inkml:trace contextRef="#ctx0" brushRef="#br0" timeOffset="203804.0633">24123 14883 54 0,'-4'-3'174'0,"4"3"4"0,-13 13-8 16,0 6-8-16,1 6 2 0,-8 15-5 16,0 20 7-16,-6 13-4 0,3 8-8 15,-3 21-8-15,-1 7-6 0,4 1-4 16,2-1-6-16,3-18-6 0,2-1-7 15,1 0-9-15,0 2-5 0,2-3-9 0,3-4-11 16,-1-1 0-16,2-4-11 0,1-4-5 16,2-13-7-16,2-10-3 0,0 1-2 15,0-13-9-15,1-2-7 0,3-1-6 0,-2-7-1 16,2-1 0-16,0-5-13 0,0-1-19 16,0-5-28-16,0-4-26 0,0-2-35 15,2 0-45-15,5-2-31 0,-1-5-50 16,2 0-37-16,0-5-558 0,-1-1 275 0,4 0 182 15</inkml:trace>
  <inkml:trace contextRef="#ctx0" brushRef="#br0" timeOffset="204275.9529">22910 16981 65 0,'0'0'196'0,"4"-12"-13"0,12 5-7 0,8-1-11 15,25-5-8-15,27-8-13 0,15 0-9 16,32-4-11-16,15 0-3 0,15 0-8 16,15 3-4-16,17-5-16 0,40 0-10 0,-50 5-3 15,3-3-6-15,-8 4 1 0,-6 0-3 16,-7 2-2-16,-13 3 0 0,-7-4-4 15,-28 9-6-15,-14 1-4 0,-6-4-2 16,-7 1 1-16,-21 5-6 0,-10 1 1 0,-13 1-4 16,-6 4 0-16,-5-4-2 0,-1 1-4 15,-10 3-6-15,0-4-8 0,-8 0-20 16,-4 4-29-16,-4 2-35 0,-10-7-41 0,10 7-51 16,-22 0-70-16,8 5-592 0,-1-3 276 15,0 6 182-15</inkml:trace>
  <inkml:trace contextRef="#ctx0" brushRef="#br0" timeOffset="204732.112">23441 17864 176 0,'0'0'215'0,"-8"4"-13"0,8-4-2 15,0 0 3-15,0 0-3 0,0 0-11 0,22 2-8 16,-6-2-11-16,6-2-10 0,1 2-10 16,7-4-12-16,1 2-13 0,1 2-8 15,4-1-10-15,4-5-11 0,-6 5-12 16,-1-4-4-16,-1 4-11 0,-4-5-5 0,-3 6-4 15,-1-6-14-15,-1 4-23 0,-4-2-34 16,-4 3-39-16,0-5-37 0,-2 2-34 16,-1-2-55-16,-4-1-66 0,0-3-564 15,-2 1 274-15,-2 1 181 0</inkml:trace>
  <inkml:trace contextRef="#ctx0" brushRef="#br0" timeOffset="205046.044">24309 17518 123 0,'9'-6'172'0,"4"-1"-15"0,2 1-18 16,1 5-14-16,2-5-10 0,0 6-6 15,2 0-11-15,-2 1-9 0,1 4-6 16,-3 2-6-16,-2 2 3 0,-4 8-7 0,-5 0-6 15,-3 8-2-15,-7 2 1 0,-1 3 2 16,-6 2 7-16,-1 4 10 0,0-8 0 16,1 4-3-16,3-11-5 0,3 2-2 0,2-2 9 15,4-2 10-15,10 0-1 0,7-4-8 16,13-2-3-16,8-3-11 0,17 2-8 0,4-6-6 16,9-5-22-16,-1-2-51 15,24-5-59-15,-4-1-72 0,-6-2-69 0,-19-2-599 16,-12-3 277-16,-1 5 183 0</inkml:trace>
  <inkml:trace contextRef="#ctx0" brushRef="#br0" timeOffset="205556.1515">25190 17036 62 0,'-19'-40'151'0,"-7"6"-12"16,1 5-9-16,-8 2-13 0,-21-6-6 16,-11 0-9-16,-14 8-7 0,-8 6 0 0,-10 6-2 15,-6 5 1-15,-8 16 2 0,-22 7 6 16,-9 14-2-16,1 11-1 0,-6 13-5 15,1 8 0-15,-23 14-5 0,40 2-4 16,4-1-1-16,13 14-6 0,11 5-5 0,14 0-1 16,12 3-5-16,14 4-5 0,21 5-4 15,14 1-3-15,20-14-3 0,12-3-3 16,20 20-3-16,16-7-4 0,13-4-3 16,18-6-3-16,6-7-1 0,15-7-6 0,-3-12-5 15,8-10-7-15,7-11-1 0,2-11-1 16,6-11-2-16,-10-16 2 0,8-5-5 15,30-14 0-15,0-5-1 0,-2-14 3 0,-11-12 3 16,-11-12 4-16,-12-12-2 0,-9-15 5 16,-16-8 2-16,-14-9 3 0,-16 0-1 15,-13-13-5-15,-18 0-2 0,-20 16-3 0,-24-18-6 16,-25 7-2-16,-20 4-6 0,-20 11 0 16,-19 6-2-16,-9 12-7 0,-7 7-27 15,-5 10-31-15,-5 8-40 0,-3 4-50 16,-6 17-44-16,-5-3-695 0,1 10 304 0,-19 6 200 15</inkml:trace>
  <inkml:trace contextRef="#ctx0" brushRef="#br0" timeOffset="206180.5128">16829 17733 1 0,'-23'8'126'0,"-4"5"-5"0,-5 6 5 16,-2 14-10-16,-13 10-2 0,3 12-8 15,3 7 1-15,5 5-3 0,5 4-10 16,7 4-2-16,8 5-7 0,5-2-4 16,8 4-1-16,10-3-8 0,6 0-1 0,6-2-8 15,9-3-2-15,1-5 10 0,11-8-2 16,2-5-5-16,14-8-25 0,3-6-2 15,8-9-2-15</inkml:trace>
  <inkml:trace contextRef="#ctx0" brushRef="#br0" timeOffset="206336.8045">17280 19023 2091 0,'59'-40'10'0,"-6"-7"-1"15,-7-15-5-15,-10 0-3 0,-6-13-2 0,-9-7-5 16,-10 3-3-16,-11-8-8 0,-9 4 1 16,-14 1-1-16,-9 6-4 0,-25 0 0 15,-13 9-7-15,3 23 0 0,-7 6 2 16,-1 7 2-16,-2 11 0 0,-2 2-7 0,15 11-19 15,11 5-14-15,7 4-23 0,6 3 5 16,-1 1-45-16,10 8-362 0,9-1 167 16,4 0 109-16</inkml:trace>
  <inkml:trace contextRef="#ctx0" brushRef="#br0" timeOffset="206570.3138">17305 17656 133 0,'-27'20'164'0,"-9"9"-9"0,-17 13-12 15,-2 11-1-15,-15 21-4 0,4 3-10 16,3 6-3-16,0 6-13 0,3 0-10 0,3 0-10 16,4-3-7-16,3 1-7 15,1-3-7-15,13-15-9 0,2-1-35 0,6-5-25 16,9-9-32-16,5-7-24 0,7-11-29 15,5-4-37-15,2-3-381 0,4-2 170 0,7-8 113 16</inkml:trace>
  <inkml:trace contextRef="#ctx0" brushRef="#br0" timeOffset="207179.5196">25188 17402 119 0,'-2'-8'166'0,"0"2"-14"0,-4 5-11 15,-8 2-11-15,-5 5-10 0,-19 15 3 16,-25 20-2-16,-24 15 3 0,-10 11-1 0,-7 3-3 16,-4 5-7-16,-2 1-8 0,-2 3-10 15,2 0-6-15,4-3-8 0,5 1-5 16,3-9-7-16,9-1-9 0,8-5-4 16,20-14-5-16,6-6-18 0,7-2-24 0,10-9-33 15,8-6-29-15,9-8-34 0,1 2-29 16,4-5-34-16,3-2-478 0,0-4 213 15,5-2 141-15</inkml:trace>
</inkml:ink>
</file>

<file path=ppt/ink/ink1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2T06:23:52.013"/>
    </inkml:context>
    <inkml:brush xml:id="br0">
      <inkml:brushProperty name="width" value="0.05292" units="cm"/>
      <inkml:brushProperty name="height" value="0.05292" units="cm"/>
      <inkml:brushProperty name="color" value="#FF0000"/>
    </inkml:brush>
  </inkml:definitions>
  <inkml:trace contextRef="#ctx0" brushRef="#br0">8922 14397 23 0,'6'5'44'15,"-6"-5"-6"-15,6 0-3 0,-6 0-2 16,6 1-3-16,-6-1-3 0,0 0-4 15,9 2-4-15,-5 1-1 0,-4-3-9 0,0 0-4 16,13 1-8-16,-13-1-12 0,15 2-83 16,-5-4 34-16,0 2 21 0</inkml:trace>
  <inkml:trace contextRef="#ctx0" brushRef="#br0" timeOffset="529.5513">14875 14174 37 0,'0'0'44'16,"-23"4"-8"-16,23-4-7 0,-6 2-10 15,6-2-15-15,-11 9-15 0,7-9-43 16,-3 1 18-16,1 3 12 0</inkml:trace>
  <inkml:trace contextRef="#ctx0" brushRef="#br0" timeOffset="8074.9305">7282 7727 9 0,'14'20'22'0,"-4"3"1"0,-1-2 1 0,-1-2 0 15,1 0-1-15,-3 2-1 0,3 1-2 16,1-1 1-16,-2 3-3 0,4 1 2 0,-2 0-5 15,2 3-1-15,-1 1 2 0,2 1-3 16,-1-2 3-16,1 3-2 0,2 2-2 16,-2-3 0-16,1-2-1 0,1 5 0 15,0-4 4-15,-2 2 0 0,-1-3 1 0,3 0 3 16,-2 1-4-16,-1-3-1 0,2 3 3 16,-4-6-2-16,0-1 1 0,1 3-7 15,0-1-1-15,2-2 3 0,-3 1-3 0,0 0 3 16,2 2-3-16,0-3 0 0,0 7 1 15,3 0-1-15,-2 1-2 0,2-3 5 16,-1 1-5-16,0 1 1 0,0-1-1 16,-1 0 0-16,0-6 2 0,-1 1-2 0,-1-2-4 15,1 2 4-15,2-4-1 0,-4 2 1 16,0-2-1-16,1 2-1 0,2-2-2 16,-5 0 0-16,3 1-3 0,-1 0 1 0,1-1 1 15,0 2 2-15,1 0 0 0,-2 0 0 16,4 0 1-16,0 5-4 0,-1-5 4 0,0 2 0 15,0 1-1-15,-1-2-1 0,0-1 2 16,4 0 2-16,-4 0-6 0,3-2 0 16,-2 0 3-16,-3 0 1 0,5-3-1 15,-4 2 0-15,2 0-2 0,-3-1-1 16,2 0 1-16,0 0 1 0,0-2-1 0,-1 2 0 16,1 0-1-16,-1 2-2 0,0-1 6 15,-1-2-3-15,2 4 5 0,0-4-3 16,-2 4-1-16,0-3 1 0,3 0 3 15,-2 2-3-15,0-1 2 0,-1-2 5 0,2 2 1 16,2-3-3-16,-6 0-4 0,4 3 8 0,1-4 1 16,0 4-2-16,0-3 0 0,-1 1-1 15,1-2 5-15,0 0-1 0,-3-1 1 16,5 2-2-16,0-1-4 0,0 1 3 16,2 0-1-16,0 2-1 0,-1-3-3 0,4 0 2 15,-4 3 0-15,4-3 2 0,1 2-4 16,-3-1 2-16,2 0-4 0,-1-2 3 15,0 2 0-15,-4-1-4 0,4 1 8 0,-4-2-9 16,1 1 2-16,0 1-4 0,0-2-2 16,-1 3 5-16,0-3 0 15,-2 2 4-15,1-1-8 0,0 1 0 0,0 0 4 16,-1 0 12-16,-3-2-18 0,1 1 9 0,2 1-1 16,-1-2-6-16,2 1 2 0,-4 1 2 15,0-1 0-15,1-4-3 0,2 4 3 16,-3-1 2-16,3 3-4 0,-1-1 4 15,4-2-2-15,-2 1 0 0,3 1-2 0,4 0 5 16,4 2-2-16,3 1 3 0,4-3-2 0,0 4-4 16,5 2 2-16,-1-1-5 15,3 1 2-15,-3 1 7 0,0 0-1 0,-1-1-2 16,-5-2 0-16,0 1 0 0,0-1-1 16,-3 2-4-16,-1-4 0 0,1 1 2 0,-1 0 0 15,-2 0 1-15,0-4-2 0,-3 1 3 16,1-1-3-16,-4 1 3 0,4-2-2 15,-4 1 6-15,2-3-4 0,-3 3-5 16,0-3 7-16,-2-2-4 0,-1 3-1 0,2-3 6 16,-4 3-9-16,0-4 6 0,1 0-6 15,-2 1 8-15,2-1-6 0,-5-1-9 0,2-2 19 16,2 1-8-16,-4 1-5 16,0-3 1-16,0 0 1 0,-1 2 1 0,1 0 1 15,-1-1-2-15,1-1 4 0,-1 2-13 16,1-2 8-16,0 2 2 0,-2-3 0 0,2 3-7 15,0 0 6-15,0 0 7 0,0 1-4 16,6 1 0-16,-4 0-2 0,2-3 2 16,1 3-8-16,0 1 12 0,2 1-6 15,-3-2 0-15,4 0 2 0,-2 3-4 0,3-4 6 16,-2 2-5-16,0 0 3 0,-1 0-3 16,2 1 6-16,-4-1-2 0,3-2 0 0,0 2-1 15,-3-1-4-15,3-1 4 0,0 0 1 16,-2-1 5-16,1-1-10 0,-1 3 3 15,2-2 4-15,0 2-4 0,-3-3-5 16,4 1 5-16,-4 0 1 0,0-1-2 0,4 1 1 16,-2 2 3-16,-1-5 2 0,0 3-3 15,0 0-1-15,-3-2-3 0,2 1 2 16,2-3-3-16,-2 3 6 0,1-2-2 0,2 0 0 16,-3 0-7-16,3 0 10 0,-5 0-3 15,4-2-2-15,-2 2-4 0,1 0 3 16,0-2 4-16,-3 1-1 0,3 1 5 0,-3-1-5 15,1-1-2-15,-2 2-6 0,1-1 1 16,-2-1 5-16,1-1-3 0,0 3 6 16,-1-2-5-16,-2 1 2 0,1-1 1 0,-1 2-1 15,0-2 1-15,-6-1-3 0,9 5 3 16,-9-5-2-16,8 2 2 0,-8-2-5 16,7 0-14-16,-7 0-15 0,0 0-15 0,0 0-32 15,0 0-28-15,0 0-232 0,0 0 115 16,0 0 77-16</inkml:trace>
  <inkml:trace contextRef="#ctx0" brushRef="#br0" timeOffset="9817.8347">7205 7847 2 0,'0'0'30'15,"0"0"-6"-15,0 0-3 0,-4-4-2 0,4 4-5 16,0 0-4-16,0 0 2 0,0 0-4 16,10 11 2-16,-2-4 4 0,1 6 0 0,1 1 2 15,6 5 1-15,-2 8 2 0,6 2 2 16,0 9-1-16,2 4 1 0,-1 0 0 15,11 16 3-15,-1 2-3 0,1-3 1 16,2 2 3-16,0-4-3 0,-3 0-1 0,1-2 2 16,2 3 1-16,-2-3 0 0,-5-9-1 15,5 12 0-15,-2-1 0 0,1 0 2 16,-1 0-4-16,-2 2 2 0,-1 0 4 0,-3-7-3 16,0 11-1-16,2 0-4 0,0 0 4 15,-7-10-4-15,-3-4-1 0,4 2-1 16,-2-4 0-16,2 1-2 0,-3-2-3 0,1 0 5 15,2-2 1-15,-2-1-7 0,2 0 0 16,-1-4-2-16,0-1-2 0,0 1 4 16,-5-5-3-16,4-1-3 0,-1-1 0 15,0 1 3-15,0 1 5 0,-1 0-6 0,4 4 2 16,0-1 8-16,2 3 0 0,-1-4-5 16,1 4 2-16,-2 1 2 0,2-2-5 15,1-2 2-15,0 3-1 0,0-4 0 0,3 1-2 16,1-1 0-16,-1-2 1 0,2 1 11 15,-1-3-15-15,-2 0 1 0,2-1 2 16,-3-2 6-16,-1-2-12 0,1-1 2 16,1-1-3-16,-2 2 4 0,1-2-2 0,-1-1 9 15,0 2-5-15,0-2-11 0,3 0 7 16,-5 0-2-16,4-2 8 0,-2 2-7 0,3-3 6 16,-3 2-8-16,3-1-2 0,-1-1 2 15,0-3 2-15,1 3 3 0,1-1-5 16,-1-3 2-16,0 2 0 0,1 0 2 15,-2-2 1-15,2 1 1 0,1-5 7 16,2 2-3-16,-5-1-5 0,5-1 3 0,-5 0 0 16,1-1-2-16,-1 2-3 0,-4-3 4 15,1 1 3-15,0 2-8 0,2-3-3 0,1 0 7 16,3 1 2-16,4-1-29 0,-1 1 3 16,3 1 2-16,-4-1 1 0,3-1 7 15,-3-3-3-15,4 3 0 0,5-1 7 16,1 2-6-16,-2-1 4 0,1-3-1 0,-2 1 1 15,-8 0 6-15,1-1-5 0,-1 1 0 16,-3-2 5-16,1 1-6 0,-1 0 1 0,0 0 2 16,-1-3 5-16,-2 3-7 0,-2-2 6 15,-1-1-1-15,7 1 0 0,0 1 0 16,3-2 1-16,1 0 2 0,-1 0-5 16,-2 1 12-16,-1-3-11 0,1 4-1 0,-7-2 0 15,0-1 4-15,0 1-6 0,-1 0 5 16,-4-2-7-16,3 2 8 0,-2 0-3 15,0-1 10-15,-4 0-13 16,0 0 1-16,-1 2 6 0,-1-2 3 0,0-2-10 16,-3 0 4-16,1 1-4 0,-1 1 6 0,0 1-5 15,-8-3 4-15,13 1 4 0,-13-1-3 0,11 0-6 16,-11 0-4-16,8 2-5 0,-8-2-8 16,6 2-12-16,-6-2-17 0,0 0-21 15,0 0-30-15,0 0-287 0,0 0 132 0,0 0 86 16</inkml:trace>
  <inkml:trace contextRef="#ctx0" brushRef="#br0" timeOffset="19206.7133">22396 1554 30 0,'0'-3'65'15,"0"3"-4"-15,-2-7-3 0,2 7-2 16,-2-5-2-16,2 5-3 0,-2-6-5 16,2 6-2-16,0 0-2 0,0 0-9 0,0 0-1 15,0 0-1-15,0 0-7 0,-9 15 4 16,9 3 5-16,0 4 3 0,0 11 1 16,-2 10 5-16,2 17 5 0,2 29-3 15,0 11 1-15,-2 25 0 0,5 8 5 16,-3 0-6-16,2 7-3 0,0-1-8 0,2 2 0 15,3-4-1-15,-3 0 0 0,4 0-3 16,2-1 2-16,-2-5 0 0,7-1-2 16,2-7-1-16,-2-5-3 0,-2-24-6 0,0-2 0 15,-1-9-2-15,-1-4-6 0,0-5 3 16,-3-17-7-16,-1-11-3 0,-3-6-9 0,0-7-3 16,1-3-16-16,-3-3-11 0,0-5-16 15,-1-3-3-15,1-2-17 0,-2-4-34 16,0-5-290-16,-2-4 134 0,0-4 89 0</inkml:trace>
  <inkml:trace contextRef="#ctx0" brushRef="#br0" timeOffset="19684.9904">20011 3425 44 0,'0'0'83'0,"0"0"-4"0,0 0-3 15,0 0 3-15,0 0 3 0,25 7 0 16,5-5 0-16,12-2 2 0,15 0-7 0,38-3 4 16,38-7-9-16,18-2-4 0,19-6 5 15,58-7-2-15,11-2-8 0,1-2-2 16,7-1-6-16,9 0-1 0,6-1-6 0,3-1-5 16,-7 2-4-16,-9-1-6 0,0 1 4 15,-10 1-8-15,-8 2-3 0,-47 4-5 16,-4 2 0-16,-15 2-3 0,-11 2-1 15,-7-2-6-15,-19 4-1 0,-26 2 0 0,-11 1 1 16,-6 0-1-16,-18 3-2 0,-11 2-2 16,-5-1-1-16,-7 2-1 0,-4 2-1 15,-7-2 2-15,-3 3-1 0,-2-1-8 0,-7 0 0 16,1 3-7-16,-4-2-13 0,-1 1-17 16,-4 1-31-16,0-3-56 0,-5 0-383 0,-4-2 174 15,-2 2 114-15</inkml:trace>
  <inkml:trace contextRef="#ctx0" brushRef="#br0" timeOffset="20966.6809">22512 2976 33 0,'-6'9'78'0,"-2"4"-7"16,-1 2-4-16,-1 3-7 0,-4 3-9 16,2 0-5-16,2 0 0 0,-1 1-4 15,0 0-9-15,1 0 10 0,-1 2-14 0,1-2-4 16,3-1-4-16,-4 0 2 0,3-2-3 16,0 0-4-16,2-3-6 0,0 1-4 15,-2-2-6-15,4-3-10 0,-2 1-12 16,2-2-14-16,0-4-9 0,0 3-162 0,-1-2 71 15,3-3 46-15</inkml:trace>
  <inkml:trace contextRef="#ctx0" brushRef="#br0" timeOffset="21464.4415">22225 2979 64 0,'0'-6'69'0,"0"6"-4"0,0 0-2 16,0 0-9-16,0 0 2 15,10 12 1-15,-4-8-6 0,2 3 2 0,2 1-3 0,0 1-4 16,2 3-2-16,6 0-1 0,-1 3-4 15,3 0-4-15,2 0 3 0,3 2-5 16,1 0-10-16,2 2 5 0,-2 0-6 16,2-2 3-16,2 3-4 0,-3-4-3 0,-1 2 1 15,1-1-7-15,-1-2 5 0,-4-1-6 16,0-1 1-16,-3-1-2 0,0 2 1 0,0-3-13 16,-4 0-2-16,-2-2 2 0,1 1-13 15,-3-2-12-15,0-1-13 0,-1-2-14 16,-3 1-24-16,-1-1-217 0,0-2 100 15,-6-3 66-15</inkml:trace>
  <inkml:trace contextRef="#ctx0" brushRef="#br0" timeOffset="21974.8034">23907 1594 73 0,'0'0'91'0,"-12"14"-6"16,6-3-14-16,-4 4 0 0,4 0-3 0,-4 6-6 16,2 4-5-16,-3-1 11 0,0 1-19 15,1-2-1-15,-3 4-6 0,0 2-1 16,2-4-8-16,1-2-1 0,-2 5-4 16,3-6-2-16,-2 3-4 0,1-4-3 0,-1 0-5 15,1 0-13-15,1-5-5 0,2-1-20 0,1-2-13 16,0-2-19-16,0-1-20 0,2-2-198 15,-2-2 93-15,0-3 62 0</inkml:trace>
  <inkml:trace contextRef="#ctx0" brushRef="#br0" timeOffset="22283.261">23532 1708 23 0,'-2'-3'83'16,"2"3"-9"-16,0 0-5 0,0 0-3 16,0 0-2-16,0 0-8 0,9 19-1 0,-5-8-4 15,5 3-5-15,-1 1 0 16,0 4 4-16,4 0 1 0,2 2-8 0,-4 0-9 16,5 2 4-16,0 1 1 0,0 1-12 15,-1 3 8-15,2-5-11 0,-2 2 0 0,1-2-4 16,-2-2-5-16,-2 0 3 0,1-1 1 15,-1 2-8-15,2-5 1 0,-5 0-10 0,0-1-8 16,1-1-13-16,0-2-14 0,-1 1-18 16,0-1-25-16,-1 0-234 0,1-2 106 15,0 3 69-15</inkml:trace>
  <inkml:trace contextRef="#ctx0" brushRef="#br0" timeOffset="22883.9817">24024 2923 59 0,'-11'6'71'0,"0"0"-5"0,1 4-2 0,-2 2 0 16,-2 2-6-16,2 2-5 0,1 3 2 0,1 0-9 15,1 0-3-15,1 4 3 0,-1-2 3 16,5 1-10-16,2 0 0 0,0-2-2 16,2-1 2-16,2 1-10 0,2-4-4 15,2 2 2-15,5-1 2 0,0-2-6 16,4-1-4-16,-3-5 0 0,6 0-2 0,-2-3 0 15,3 0-7-15,-2-2 2 0,2-4 2 16,1 0 0-16,-2-4 5 0,1-2 6 0,0-1 2 16,0-5-6-16,1-3 1 0,-4 0-1 15,-3-6 1-15,2 0-1 0,0-4-2 16,-7 0 2-16,-2-2-6 0,-1 1 7 0,-5-1-2 16,-3 1-8-16,-3-1-8 0,-2 2 7 15,-3 0-1-15,-3-1-4 0,0 4 5 16,0 3-7-16,-1 3-4 0,-2 1-8 0,0 1-15 15,-2 3-11-15,-2 1-18 0,4 4-23 16,-2 1-38-16,-2 1-265 0,2 2 128 16,-4 0 85-16</inkml:trace>
  <inkml:trace contextRef="#ctx0" brushRef="#br0" timeOffset="23602.3134">22057 2252 35 0,'-2'24'57'16,"2"-1"-7"-16,0-2-2 0,2-2-2 15,0 2-4-15,2-2 0 0,3 0 0 0,-1-2-3 16,5 2-2-16,0 0-2 0,-1-2-4 16,5-1-1-16,2-1 1 0,-3-3-2 15,6-1-2-15,-3-6 1 0,-1 1 1 0,4-3 5 16,-2-2-10-16,4-2-2 0,-3-4 4 15,4-4-2-15,-2-2-3 0,-1-3 2 16,-2-2-2-16,-1-2 6 0,-2-3-12 16,-2 0 2-16,-5-4-2 0,0 3-1 0,-5-5-2 15,-1 4 2-15,-7-2-2 0,-1 0-4 16,-2 2 0-16,-5 1-1 0,-4-2 4 16,-4 4-5-16,-3 0-2 0,0 4 0 0,-2 0 0 15,1 2-5-15,1 6-1 0,-1-3-12 16,2 5-14-16,0 1-13 0,3 2-23 0,0 0-24 15,2 3-189-15,1 0 94 0,3 4 62 16</inkml:trace>
  <inkml:trace contextRef="#ctx0" brushRef="#br0" timeOffset="31392.443">21803 3146 20 0,'4'-7'76'16,"0"-3"-3"-16,1 2-4 0,2 0-4 15,-3-4-10-15,2 3-3 0,0-3-6 0,2 1-2 16,-1-3 0-16,2 3-8 0,-1-2 1 16,0 1-3-16,3 0-10 0,0-1 2 0,-1 2-1 15,3-2-1-15,-3 0-5 0,4 1 2 16,0 0-1-16,1-1-5 0,0 0 2 16,0 0-2-16,1 1 4 0,0 0-4 15,0 1-2-15,-1 0-3 0,0 1 4 0,0 0-3 16,1 1 2-16,0 2-1 0,-2-3 8 15,3-1-7-15,-2 3-2 0,2-2 0 16,0 3-4-16,0-1-1 0,-3 1 0 0,4-3 0 16,-2 4 3-16,1-3-4 0,0 2 2 15,0 1 3-15,-1 0-2 0,0 0 0 16,3 0-4-16,-2 0 0 0,0 3-3 16,-3-3 1-16,6 2 0 0,-4 1 4 0,2-1-5 15,-1 0 2-15,1 2 1 0,0 0 2 16,0 2-1-16,0-2-4 0,-2 0-2 0,-1 2 7 15,2 2-5-15,0-2 0 0,-3 2 2 16,4-2-4-16,-1 4 1 0,0-2 2 16,0 1 1-16,-1 1-5 0,2 0 2 15,-4 1 1-15,3 1 3 0,2 0-2 16,-4 1-4-16,5 1 1 0,-2 2 4 0,2-1 3 16,-2 1-7-16,1 2-1 0,1-3-1 15,-2 1 3-15,2 1 0 0,-2-1 4 16,0 1-6-16,-1 0 3 0,-1 3 0 0,2-3 0 15,-2 0-1-15,1 3 3 0,-2-1 0 16,0 0-3-16,2 0 3 0,-2 1-3 0,1 2 3 16,0-3 0-16,0 2-2 0,-1 1-2 15,2-1 4-15,-2 0-4 0,-1 2 3 16,4-2-5-16,-4 0 7 0,1 3-2 16,0-3-1-16,0 0-2 0,-1 3 4 15,2-4-5-15,-4 4 2 0,3 0 0 0,-2-3-2 16,-1 1 4-16,1 1-2 0,0 0 4 15,0-1-3-15,-3 1-3 0,0-2 1 16,2-2 5-16,0 2-2 0,-2-2 3 0,1 2-1 16,4-2-2-16,-4-1-1 0,1 1-2 15,-2-2 3-15,4 0-4 0,-2 1-2 0,3-1 4 16,-2-1-2-16,0-1 0 16,1-1 0-16,2 1 4 0,-2-1 1 0,0 0-4 15,2-3 3-15,-2 1 0 0,1-1-2 16,2 1 0-16,-2 0-1 0,-3-2 0 0,6 0 3 15,-4 0 1-15,3-1-4 16,1-1 6-16,-2 1-6 0,4-1-1 0,-4 1 1 16,5-2 4-16,-1 1-5 0,0 1 3 15,0-3 4-15,3 0-2 0,-2 0-5 0,0-3 3 16,1 3 0-16,-2-2-1 0,2 1 2 16,-1-2-2-16,0 1 0 0,0 1 1 15,-1-3-4-15,-2 2 7 0,1 1 0 16,1-3-5-16,-4 2 0 0,2-3-1 0,-2 4 3 15,-1-2-4-15,2-2 2 0,-2 1 0 16,1 1 9-16,0-3-8 0,0 2 0 0,-1 1 2 16,0-3 2-16,0 0 0 0,2 0-6 15,-2 1 4-15,1-1 0 0,0-1-4 16,-2-1 3-16,3 2 3 0,-2-1-2 0,0 0-1 16,-3-2 6-16,2 0 1 0,-2 2-1 15,-2-4 2-15,3 2-2 0,-2-1 2 16,-1 1-2-16,-1-2-4 0,1-2 6 15,-2 2-4-15,2 0 6 0,-2-2-7 0,0 1-2 16,-2-3 3-16,1 2 1 0,-1-1-2 16,1-1 6-16,-1 0-10 0,-2 2 3 0,0-3 1 15,1 1 5-15,1 1 0 16,-2-3-1-16,-2 4 5 0,0-2-2 0,-2 2 2 16,2 0 2-16,-2-1-6 0,-2 3 1 15,2-3 1-15,-2 1 2 0,0-1-5 16,-2 1-1-16,-2 1 0 0,1-1-3 0,-1-2 2 15,0 2-5-15,-3 1 6 0,1 2-2 16,-1-2 1-16,-1 0-3 0,0 0 6 16,-2 2-6-16,0 0 3 0,-1 0-4 0,0 1 0 15,-1-1-4-15,-1 1 2 0,0-1-1 16,-2 1 2-16,3 1 2 0,-6 1-4 0,1-3 4 16,-2 0-5-16,2 2 1 0,-5-3 6 15,4 3-8-15,-1-1 3 0,-5 0-2 16,2 2 0-16,-1-4 26 0,2 4 4 15,-2 0-9-15,-1-4-1 0,3 4-1 0,0-2-1 16,-2 1-7-16,1 1 2 0,0-3-2 16,-3 2 2-16,4 1-1 0,-2-3-3 15,1 0-1-15,1-1 0 0,2 2 1 16,0-2-6-16,-1-1 4 0,-1 2 5 0,4 0-8 16,-2-2 1-16,-1 0 0 0,4 0 2 15,-4 3-3-15,3-2-3 0,1-1 3 0,0 3 3 16,0-5-3-16,0 3 0 0,2-3-2 15,-1 1 2-15,-1 0 1 0,2-1 0 16,0 2-5-16,0-4 5 0,1 1-2 16,-2-1 1-16,2 3-2 0,-1-2 2 0,-2 0-2 15,4-1 2-15,-3 1 1 0,0 0-1 16,0 0-2-16,0-1 0 0,0 1-2 16,-2 2 2-16,2-4-2 0,-2 4 0 0,2-5 4 15,-2 1-6-15,0 0 4 0,-4-2 4 16,-1 0-5-16,1 0-1 0,-3 0 0 15,2 0 0-15,-2 0 2 0,3 0-6 0,-5-1 4 16,3 1 2-16,2-1-2 0,-3 1 0 16,3 0 3-16,-3-2-8 0,3 0 6 15,2 0 4-15,0 2-12 0,-1-2 11 16,6 1-2-16,-1 0-3 0,2 1-2 0,2 0 7 16,3 0-4-16,-3-1 1 0,4-1 1 15,-1 2-1-15,2-2-1 0,1 4 0 0,3-2-6 16,-3 3 5-16,5-4 3 0,0 0-5 15,2 1 2-15,2 0 7 0,0-1-2 16,0-1-4-16,5-2 1 0,0 0-1 16,-1 3 3-16,2-4-5 0,0 4 3 0,4 1-5 15,-4-2 4-15,4 2-2 0,-1-1 6 16,4 1-2-16,-2 2-1 0,3-2-1 0,0 2-1 16,2-1 1-16,-1 0-2 0,4 3-1 15,0-4 5-15,5-1 3 0,-3 3-8 16,3 2 3-16,-1-2-1 0,-2 3 0 15,3 1 0-15,1-2 1 0,-1 4 1 16,-4-1 2-16,4 1-3 0,-2 0 2 0,-1 1 0 16,3 3-6-16,-2-4 5 0,0 4 3 0,1 0-4 15,1-1 1-15,-1-1 3 16,0 2-7-16,1 1 6 0,-1 0-5 0,3 2 5 16,-1-2-2-16,1 0 0 0,2 2 3 15,1-1-5-15,3 1 4 0,2-2-7 16,-4 0 5-16,6 3-1 0,-5-2 1 0,2 2-9 15,-1 1 3-15,-2-2 4 0,1 0 4 16,-1 1-2-16,0-1 0 0,-2 2-3 0,1 0 4 16,-1-2-4-16,0 2-6 0,-3 0 16 15,-2 0-9-15,0 0 10 0,-3 1-9 16,-1-2-2-16,0 3-1 0,-2-1 5 0,-1-1 2 16,-4 0 1-16,0 2-1 0,0-2-4 15,-4 2 3-15,3 0 2 0,-5-2-5 16,3 2 2-16,-2-2 1 0,-9 2-5 15,14 0 3-15,-14 0 3 0,12 0-1 0,-12 0 2 16,12 0-5-16,-6-1 0 0,-6 1 0 16,0 0 4-16,12 1-1 0,-12-1 0 15,7-1 1-15,-7 1-3 0,0 0-2 0,0 0-1 16,0 0 0-16,10 0 2 0,-10 0-3 16,0 0-1-16,0 0-2 0,0 0-5 15,0 0-3-15,0 0-4 0,0 0-8 16,7 3 5-16,-7-3-2 0,0 0-3 0,0 6-2 15,0-6-3-15,0 6 1 0,0-6-3 16,0 0-5-16,-5 7 2 0,5-7-8 0,-2 6-9 16,2-6-20-16,-4 6-20 0,0-3-236 15,0 1 112-15,-1-2 75 0</inkml:trace>
  <inkml:trace contextRef="#ctx0" brushRef="#br0" timeOffset="45314.7506">28905 1507 119 0,'-13'0'115'0,"1"4"-12"0,-4 1-5 16,2 3-5-16,-6 4-10 0,2 0 0 15,-3 4-7-15,-1 5-13 0,1 0 0 16,-2 0-3-16,2 1-6 0,-1 3-7 0,0-3-5 16,0 3-3-16,-1 0-8 0,1 0 0 15,2-2-6-15,-2 0-2 0,3 0-10 16,2-6-13-16,2 2-17 0,1-4-16 16,1-4-21-16,2 1-14 0,1-2-21 0,0-2-251 15,0-2 115-15,0-5 77 0</inkml:trace>
  <inkml:trace contextRef="#ctx0" brushRef="#br0" timeOffset="45535.6167">28196 1526 8 0,'2'-6'88'0,"2"0"-2"0,2 0-5 16,3 3 3-16,4 0-6 0,5 2-3 15,6 2-2-15,3 2-2 0,9 5-7 16,4-1-3-16,5 6-4 0,3 2-5 0,-1 1-9 15,1 3-3-15,-3 0-3 0,-1 2-5 16,-1 2-4-16,-3 0-3 0,-2-3 1 0,-4 5-13 16,0-1-2-16,-7-2-15 0,-1-1-11 15,-1 0-18-15,-1 2-20 0,-4-2-19 16,2-3-254-16,-3 0 111 0,2-4 73 16</inkml:trace>
  <inkml:trace contextRef="#ctx0" brushRef="#br0" timeOffset="45852.129">30294 1499 108 0,'8'-8'92'0,"2"3"-5"0,7-4-12 0,7 1-4 16,0-3-10-16,10 4-3 0,1-2 1 16,3 0-16-16,-2-1-4 0,2 2-7 15,-3 1-11-15,-1-3-12 0,-4 6-12 0,-1-2-15 16,-3 1-13-16,-4-1-17 0,-3 0-175 15,-5 1 76-15,-1-1 50 0</inkml:trace>
  <inkml:trace contextRef="#ctx0" brushRef="#br0" timeOffset="46034.9744">30549 1245 52 0,'-8'10'84'16,"-3"4"-5"-16,-1 5-3 0,-2 4 1 15,2 4-12-15,-2 2 0 0,-2 4-4 0,0 5-3 16,-1 1-7-16,-3 3-5 0,2-3-4 16,0 3-4-16,0-2-8 0,1-3-8 15,2-4-16-15,2 1-20 0,1-8-33 0,-2-2-222 16,4-5 91-16,0 2 61 16</inkml:trace>
  <inkml:trace contextRef="#ctx0" brushRef="#br0" timeOffset="46267.7223">30124 1280 36 0,'8'9'90'0,"3"4"-5"16,1 6-6-16,4 1-7 0,2 8-7 0,0-1-4 15,0 4-10-15,4 5-1 0,1 2-8 16,-1 0-1-16,-2 0-8 0,4-2-9 16,-3 0-14-16,-1-2-20 0,4 2-28 15,-5-9-197-15,0 0 79 0,0-2 54 0</inkml:trace>
  <inkml:trace contextRef="#ctx0" brushRef="#br0" timeOffset="46780.386">27717 3377 31 0,'40'-11'75'0,"1"2"-6"15,-1-2-9-15,0 4-4 0,11 0-4 16,0-4-4-16,-1 4-10 0,-5 2-13 0,-1-3-10 16,-4 2-12-16,-1-1-10 0,-3 1-5 15,-6 0-6-15,-5-1-17 0,0-1-101 0,-6-1 46 16,-4-3 30-16</inkml:trace>
  <inkml:trace contextRef="#ctx0" brushRef="#br0" timeOffset="46939.8048">28365 3119 108 0,'-12'-12'9'0,"-2"1"8"16,2 3 7-16,-1 0 8 0,-4 2 0 0,0 3 1 15,1 1-6-15,-4 4 7 0,1 3-1 16,-4 7 3-16,-2 2-2 0,-3 7 1 16,-2 7-1-16,-1 0 3 0,1 5-7 0,0-1-4 15,1 2-1-15,1 1-3 0,2 0-3 16,2 2-3-16,0-3-3 0,1 0-5 16,3-5-17-16,4-4-17 0,4-5-21 15,-2-1-158-15,4-5 70 0,1-4 45 0</inkml:trace>
  <inkml:trace contextRef="#ctx0" brushRef="#br0" timeOffset="47109.9013">27947 3354 44 0,'26'22'50'16,"0"0"-6"-16,-1-1-1 0,-1-2-11 15,3 2-15-15,9 6-20 0,2-3-75 0,2-2 27 16,7-2 17-16</inkml:trace>
  <inkml:trace contextRef="#ctx0" brushRef="#br0" timeOffset="47339.0358">30046 3232 46 0,'30'-5'73'0,"-4"-1"-6"16,0 2-3-16,-1 0-9 0,-1 3-9 0,-3-4-14 15,-2 4-15-15,2-3-15 16,-2 0-19-16,-2 2-17 0,1-2-86 0,-4-1 41 15,-4 0 27-15</inkml:trace>
  <inkml:trace contextRef="#ctx0" brushRef="#br0" timeOffset="47667.0149">30078 3170 9 0,'-22'25'93'16,"3"-4"-11"-16,2 1 0 0,0-1-20 15,3 0-3-15,-4 1-3 0,2 3-10 0,1-6-3 16,0 5-5-16,2-5-5 0,1 1-14 16,0-8-8-16,4 1-10 0,2-1-7 15,0-5-22-15,0-3-11 0,4-4-1 16,2 0 5-16,0 0 2 0,-5-20 4 0,10 6 4 16,-3-5 6-16,4-3-1 0,0-1 16 15,-2-2 10-15,4 0 11 0,0 2 6 16,-2 2 4-16,0 4 0 0,-2 1-2 15,2 3 1-15,-1 4 0 0,-1 3 4 0,2 2 1 16,-6 4-2-16,15 6 1 0,-8 1 6 16,3 3-9-16,0 4-4 0,2 2-4 15,0 2-3-15,0-1-3 0,1 2-15 16,-2-3-19-16,0 0-26 0,-5-3-197 0,-4-2 83 16,-2-4 54-16</inkml:trace>
  <inkml:trace contextRef="#ctx0" brushRef="#br0" timeOffset="47897.7296">27739 2710 16 0,'31'-19'90'16,"3"4"-7"-16,-4 2-8 0,2 2-13 16,3 1-17-16,1-1-19 0,2 1-25 0,1-1-20 15,-3 1-110-15,0 2 44 0,-7 1 28 16</inkml:trace>
  <inkml:trace contextRef="#ctx0" brushRef="#br0" timeOffset="48098.8449">27880 2545 10 0,'-10'21'59'16,"-1"2"-9"-16,4-5 1 0,-1 0-6 0,2-1-5 16,2-2-2-16,-2-2-7 0,4-1-3 15,-5 0-7-15,4-5-5 0,-1 0-21 16,0-1-17-16,-2-4-13 0,6-2-77 15,-13-8 38-15,5 1 26 0</inkml:trace>
  <inkml:trace contextRef="#ctx0" brushRef="#br0" timeOffset="48243.459">27727 2621 166 0,'-12'-27'-3'0,"2"4"15"16,1 1 9-16,3 0 15 0,-1 5 5 15,5 2 8-15,0 3 0 0,0 2-3 0,-2-2-5 16,4 3-7-16,0 1-3 0,2 4 1 16,2 0 1-16,-4 4 2 0,0 0 0 15,26 12-2-15,-12-1-2 0,4 4-5 0,0 2-3 16,6 5 1-16,-1 3-3 0,5 3-4 15,1 2-2-15,1 1-17 0,2-1-18 16,2-1-24-16,6-2-222 0,-3-2 90 0,8-6 60 16</inkml:trace>
  <inkml:trace contextRef="#ctx0" brushRef="#br0" timeOffset="48470.4874">29514 2760 158 0,'4'-3'154'0,"1"-3"-17"16,-1 0-15-16,6 0-8 0,1-4-18 16,4 2-9-16,4-3-19 0,0 2-21 15,4-3-20-15,-1 1-17 0,-2 0-23 16,2-1-19-16,-5 1-22 0,2-2-21 0,-4 1-213 15,-5 0 98-15,1-1 64 0</inkml:trace>
  <inkml:trace contextRef="#ctx0" brushRef="#br0" timeOffset="48626.7092">29486 2507 37 0,'-18'19'78'0,"3"0"-8"0,2 2 2 0,-2 0 0 16,3-1-14-16,-3 7-3 0,2 0-5 15,-1 1-10-15,-2-1 0 0,4-4-9 16,-1 1-9-16,3-6-18 0,-3 1-22 0,4-6-190 16,-1-3 70-16,2-5 47 0</inkml:trace>
  <inkml:trace contextRef="#ctx0" brushRef="#br0" timeOffset="48794.2748">29315 2592 60 0,'9'35'57'0,"-3"-3"-3"15,1-2-5-15,-1 2-19 0,0 1-23 16,0 4-28-16,-2 0-60 0,4 4 28 16,-4-2 18-16</inkml:trace>
  <inkml:trace contextRef="#ctx0" brushRef="#br0" timeOffset="49299.7251">28591 4153 61 0,'0'0'121'16,"0"0"-17"-16,0 0-10 0,11-24-13 15,0 16-8-15,-1 1-6 0,3-4 0 16,1-2-13-16,4-3-1 0,-2 1-11 0,2-2-2 16,-4 0-6-16,1 2 1 0,0-3 2 15,-4 2 3-15,-3 3 5 0,0-2-2 16,-4 2 3-16,-2 4-4 0,-4-1 0 0,-2 3-6 15,-6 1-2-15,0 4 0 0,-6 4-1 16,0 2-7-16,-6 3-1 0,1 5-4 16,1 3 3-16,0 3-2 0,3-1 1 0,2 3 0 15,2 0-1-15,5 1-3 0,4-1-1 16,2 0-3-16,6-2-1 0,2 1 0 16,7-1 2-16,4-4 1 0,2-1-2 15,5-6-1-15,0-2 1 0,2-5-2 0,-1-1-3 16,1-5-1-16,-3-4-1 0,-2-3 0 15,-6-2-1-15,-2-2-3 0,-7-4-6 0,-6 0-1 16,-6-2-3-16,-9-2-5 0,-8 2 3 16,-7 3 0-16,-6-2-3 0,2 7-5 15,-1 4-10-15,-2 3-15 0,5 1-18 16,2 3-21-16,6 4-22 0,2-2-23 0,1 4-305 16,4 0 147-16,4 0 96 0</inkml:trace>
  <inkml:trace contextRef="#ctx0" brushRef="#br0" timeOffset="49748.2865">30969 2551 60 0,'-18'9'93'0,"14"-2"-6"16,0 2-8-16,0 2-2 0,-1 2-2 0,3-1-8 16,0 1-5-16,2-2-4 0,2 1 0 15,3-3-2-15,1 3-3 0,0-3 1 16,5-1 6-16,0-5-2 0,1-3 3 0,0-1-13 16,4-5-2-16,-2-2-2 0,-1-3-6 15,-2-4-10-15,-5-1 3 0,-4-3-9 16,-4 0-3-16,-4-4-8 0,-7 1 7 0,0 2-14 15,-7-2-3-15,0 6-14 0,-1 5-27 16,-4 0-21-16,0 5-31 0,-1 2-304 16,-2 2 135-16,1 8 89 0</inkml:trace>
  <inkml:trace contextRef="#ctx0" brushRef="#br0" timeOffset="50144.1412">29876 4269 50 0,'0'13'114'0,"-2"-2"-8"0,4-1-7 16,-2 1-7-16,0 1-3 0,2-3-11 15,0 1-4-15,4-1-10 0,-1-3 8 16,4 1-6-16,1-4-9 0,1-2 0 0,3-2-8 16,2-5-4-16,4-1-4 0,-2-8-1 15,0 1 3-15,-3-5-15 0,-2 0-2 0,0-2-7 16,-7 0-5-16,-4 4-4 0,-4-3-2 15,-2 5-4-15,-7 3-8 16,-4-2-2-16,-6 4-3 0,1 1-6 0,-6 4-18 16,2 1-12-16,1 4-23 0,1 3-20 0,2 5-279 15,-4 1 125-15,8 0 82 0</inkml:trace>
  <inkml:trace contextRef="#ctx0" brushRef="#br0" timeOffset="50530.4925">30910 4320 9 0,'2'-6'154'16,"-2"1"-15"-16,0-1-16 0,0 6-10 16,0-8-16-16,0 8-12 0,0 0-5 15,0-5-8-15,0 5 1 0,0 0-19 0,0 0 2 16,16 2-4-16,-16-2 3 0,0 0-2 16,17 1-1-16,-17-1-1 0,13-1 10 15,-7-1 1-15,1-2-3 0,-1-5-7 16,0-5-7-16,-2 1-6 0,0-5-2 0,-4 2-4 15,-2-4-6-15,-4 0-9 0,-4-2-1 16,-1 3-7-16,-4 2-7 0,0 0-6 0,1 4-13 16,-4-1-15-16,6 3-24 0,2 1-35 15,-3 1-29-15,4 2-27 0,1 1-304 16,4 2 153-16,-3-2 101 0</inkml:trace>
  <inkml:trace contextRef="#ctx0" brushRef="#br0" timeOffset="50829.863">31318 3650 25 0,'2'7'79'0,"0"1"-5"0,4 1-5 0,0-1-3 15,3 2-1-15,2-1 7 0,4-1-3 16,-1-1-4-16,6-3-5 0,-2-3-4 16,4-1-8-16,-3-1 3 0,2-3-4 15,-4-3-7-15,-1-1-5 0,0-4 0 0,-4 3-9 16,-3-3-3-16,-5-1-6 0,0 2 0 16,-6-1-15-16,-2 3 1 0,-3-1-17 15,-1 3-12-15,0-1-23 0,-1 2-31 16,0 3-218-16,-1-1 101 0,2 3 67 0</inkml:trace>
  <inkml:trace contextRef="#ctx0" brushRef="#br0" timeOffset="51353.9854">29224 5354 134 0,'-6'-3'122'16,"6"3"-14"-16,0 0-11 0,-13 6-14 0,9-2 1 16,0 7-14-16,2-2-2 0,0 2-5 15,2 3-8-15,0 0-4 0,2 1-3 16,2-2-5-16,2 0-5 0,3 1-7 15,-1-3-1-15,5 1 3 0,-2-5-8 0,3 1 1 16,2-4 1-16,-4-3-10 0,0-2 10 16,1-3-6-16,0-4-2 0,-2-1 6 15,-5-5-8-15,0 1-5 0,-4-4-2 16,-4 0 0-16,-4-1-3 0,-5-1 3 0,-4 2-1 16,-4 2-2-16,-1 3-1 0,-2 1 1 15,-1 0-4-15,-1 3-2 0,6 2-4 0,-2 1-31 16,4 1-7-16,0 2-15 0,6 2-20 15,-1 2-30-15,3 0-278 0,8-2 131 16,-6 3 86-16</inkml:trace>
  <inkml:trace contextRef="#ctx0" brushRef="#br0" timeOffset="51727.7769">27935 4986 8 0,'-19'11'103'15,"4"-2"-9"-15,5 1 3 0,-1-1-5 0,7 1-9 16,4-1-9-16,0 1-3 0,2-1 0 0,4-1-4 15,5 1 0-15,-3-1 2 0,5 0-6 16,2-2-6-16,1-5 1 0,2 1-7 16,3-2 3-16,-2-2-1 0,2 1-7 15,-1-2-2-15,-4-3 0 0,-1 1-1 0,0-3-7 16,-5-1-1-16,1-1-5 0,-5 1-2 16,-2-1-13-16,-4 2-1 0,-2-1-6 15,-2 1-8-15,-4 2-10 0,-1 1-15 0,3 0-21 16,-2 2-25-16,1 2-26 0,7 1-20 15,0 0-295-15,0 0 141 16,0 0 92-16</inkml:trace>
  <inkml:trace contextRef="#ctx0" brushRef="#br0" timeOffset="52059.8847">30181 5271 37 0,'0'11'146'0,"0"0"-2"0,-2 1-10 16,2 0-11-16,-2 1-13 0,2-2-12 0,0 2-3 16,0-1-13-16,2 3-6 0,4-4-5 15,0 1-10-15,3-2-6 0,2-1-5 16,-1-3 0-16,3-1-4 0,0-4-12 0,0-2 2 15,-1-4-2-15,-2-1-4 0,2-1 2 16,-4-5-3-16,-6 0-2 0,0 1-1 0,-8 0-5 16,-2-5-4-16,-6 7-1 0,-4-2-2 15,-8 1-2-15,-1 0-9 0,-3 3-15 16,0 3-9-16,1-1-23 0,-1 3-27 16,0-2-33-16,3 2-37 0,3 0-307 0,4 2 152 15,-2-2 101-15</inkml:trace>
  <inkml:trace contextRef="#ctx0" brushRef="#br0" timeOffset="312588.6056">20225 9047 56 0,'-5'2'72'0,"5"-2"-8"15,-7 2-5-15,7-2-7 0,-4 5-3 16,4-5-3-16,-6 1-9 0,6-1-1 0,-4 6-5 16,4-6-1-16,-8 6-4 0,3-1-1 15,1-4-3-15,-3 5-2 0,1-2 1 16,-2 2-8-16,-3-1 3 0,-1 0 0 0,-4 4 1 16,-2-1-7-16,-2-2 0 0,-1 1 1 15,-2-1-5-15,0-1 1 0,1 0 4 0,6-1 4 16,-1 0 4-16,2 0-3 0,2 0 0 15,1-2-5-15,3 0 0 0,0-1 0 16,3-1-2-16,6 0-1 0,0 0 5 16,0 0-12-16,0 0 2 0,13-11 4 0,-6 7-3 15,3 2 2-15,-2-2 2 0,5 1-1 16,-2-1 1-16,4 1 0 0,-3-2 1 16,6 1 2-16,-4 1 1 0,5-3-2 0,0 3 5 15,6-3-4-15,3-3-3 16,0 2 5-16,7 0-3 0,1-5 0 0,2 0 1 15,1 0 0-15,-1 2 1 0,2 0-5 16,-2-1 1-16,-2 1-2 0,2-1 4 0,-4 4-7 16,-6 1 3-16,-3-2-2 0,1 2-2 15,-8 2 10-15,2 1-8 0,-4-3 0 16,-1 4-3-16,-2-2-1 0,0 0 4 0,-3 1-3 16,0 1-4-16,0 0-1 0,-2 0-2 15,0 0-14-15,-8 2-6 0,13-2-11 16,-13 2-28-16,4-2-28 0,-4 2-215 0,0 0 105 15,0 0 69-15</inkml:trace>
  <inkml:trace contextRef="#ctx0" brushRef="#br0" timeOffset="313134.2885">20569 9020 34 0,'-4'2'60'0,"4"-2"0"0,0 0-10 16,-4 6-3-16,4-6 0 0,0 0-3 15,0 0-1-15,0 0-4 0,0 0-5 16,30-8-1-16,-20 1-3 0,2-2-3 16,4 2-1-16,-2-2-3 0,5-3 0 0,-2 1-2 15,0-1-2-15,1 1-4 0,-2 0-3 16,-1 1 2-16,-2 1-1 0,-3-2-2 0,1 3-3 16,-3 2 7-16,0-2-7 0,-1 3 3 15,0-1 0-15,-1 0 0 0,-2 1-1 16,0-1-7-16,-2 4 0 0,2-3 0 0,-2 2-4 15,-2 3-7-15,0-6-5 0,0 6-8 16,0 0-9-16,-2-7-6 0,2 7-13 16,-8-3-10-16,8 3-142 0,0 0 68 0,0 0 45 15</inkml:trace>
  <inkml:trace contextRef="#ctx0" brushRef="#br0" timeOffset="332473.1991">19670 11351 10 0,'65'-11'50'0,"-1"-3"1"0,21 0-5 15,1-5-3-15,3 1-1 0,2 0-3 0,-2-2-5 16,0 1-2-16,-2 2 0 0,-2-2-3 16,-5 6-6-16,-17 1-1 0,-12 2-2 15,-9 3-2-15,-6-1-2 0,-3 4 1 16,-9-2-2-16,2 3-2 0,-7-1 0 0,0 1 2 16,-6-2-3-16,-1 4-3 0,-4-4-1 15,-2 4-1-15,-6 1-9 0,0 0-7 0,0 0-8 16,-24-7-12-16,7 8-7 0,-2 1-10 15,-4 0-117-15,-7 3 56 0,-6 4 36 16</inkml:trace>
  <inkml:trace contextRef="#ctx0" brushRef="#br0" timeOffset="332806.9706">19513 11740 25 0,'55'-19'66'0,"2"-1"0"0,14-2 1 16,4-6-1-16,4 1-2 0,3-1-7 0,-1 0 3 16,-6-3-8-16,2 2-6 0,-7 2 0 15,-15 6-9-15,-11 4-2 0,-8 2-2 16,-1 1-10-16,-4 5 5 0,-8-3-6 0,0 5 2 15,-1-3-4-15,-8 5-2 0,2 2 6 16,-4-3-3-16,1 1-2 0,-5-1-5 16,1 2-9-16,-3 3-5 0,-2-2-20 15,-4 3-23-15,0 0-38 0,7-3-189 0,-7 3 91 16,0 0 61-16</inkml:trace>
  <inkml:trace contextRef="#ctx0" brushRef="#br0" timeOffset="334033.746">21558 12578 19 0,'0'0'35'0,"17"-9"-3"16,-7 4-1-16,7 0 3 0,4-1-10 15,3-3-3-15,3-1-2 0,7 1 0 16,0-2-2-16,4-1-4 0,0 1 1 0,-2-2 1 16,2 1 0-16,2-1-1 0,-2 1 2 15,-1 1-7-15,-3-1 3 0,-1 2-3 0,-5 2 0 16,-3-1-2-16,-4 2 0 0,-1 1 0 15,-4 0 2-15,-1 3-3 0,-4-1 2 16,-3 3-4-16,-3-1 0 0,-5 2-4 16,0 0-3-16,0 0-7 0,0 0-4 0,-26 4-7 15,11 2-4-15,-6 3-3 0,-4 1-84 16,-7 4 38-16,-2 2 25 0</inkml:trace>
  <inkml:trace contextRef="#ctx0" brushRef="#br0" timeOffset="334197.1165">21566 12802 44 0,'0'12'14'0,"4"-4"-1"0,5-2 6 16,1 0 1-16,8-4-1 0,0-2 2 16,6 0-3-16,8-2 0 0,-1-2 1 15,5-2-1-15,4 0-1 0,-1-1 3 16,-1-1-6-16,-7 5-2 0,-1-6-1 0,-2 7-3 16,-3-6 0-16,-4 4-5 0,0-1-3 15,-3 2-11-15,-2-1-93 0,-3 0 35 0,-2 2 24 16</inkml:trace>
  <inkml:trace contextRef="#ctx0" brushRef="#br0" timeOffset="345394.6185">23846 12518 27 0,'0'0'42'0,"0"0"-6"0,0 0-3 15,0 0-5-15,0 0-2 0,0 0-4 16,0 0-4-16,0 0-4 0,0 0-7 0,0 0-5 16,0 0-6-16,0 0-7 0,0 0-10 15,0 0-54-15,0 0 26 0,0 0 16 16</inkml:trace>
  <inkml:trace contextRef="#ctx0" brushRef="#br0" timeOffset="347413.714">24724 12533 43 0,'-6'1'111'0,"6"-1"-8"0,0 0-12 16,-5 5 1-16,5-5-17 0,0 0-2 15,0 0-6-15,0 0-4 0,-6 2-3 16,6-2-9-16,0 0 1 0,0 0-9 16,0 0 11-16,0 0-6 0,20-10 0 0,-8 6-1 15,5-2-8-15,7-3 5 0,7-5-4 16,5 3-5-16,8-4 4 0,5 0-2 16,21-6-8-16,5 0 5 0,0 2-5 15,1 0-4-15,3-2-5 0,-3 4-2 0,-12 3-5 16,-12 3 0-16,-1-1-2 0,-9 4-2 15,-4-1-7-15,-1 2-4 0,-7 1 4 0,-6 2 2 16,-2-2 0-16,-5 2-8 0,-3 1-24 16,-5 1 5-16,-4 0-9 0,-5 2-19 15,0 0-12-15,0 0-14 0,0 0-17 0,-45 6-23 16,17-1-250-16,-12 3 125 0,-9 3 82 16</inkml:trace>
  <inkml:trace contextRef="#ctx0" brushRef="#br0" timeOffset="347717.6144">24269 12678 23 0,'-19'9'85'0,"6"2"3"0,7-1 10 15,6-3-9-15,4 1 0 0,9-4-4 0,6 0-4 16,11-2-7-16,12-4-7 0,15-4-2 16,26-5-16-16,4-3 3 0,2-3 0 15,4-2-5-15,0-4-6 0,0 4-1 0,2-3-1 16,-2 0-1-16,-1 0-2 0,-9-1-7 15,0 4 11-15,-8-1-11 0,-17 7-2 16,-11 0 4-16,-9 5 0 0,-6-1 9 0,-4 1 7 16,-3 2 6-16,-3 3 3 0,-4-3-8 15,-1 2 2-15,-2 1 1 0,0-2-5 16,-5 4-4-16,1-3-3 0,0 2-3 16,-1 1-6-16,-2-4-7 0,-1 4-12 0,0-4-20 15,-1 4-32-15,-6 1-15 0,8-5-50 16,-8 5-52-16,0-2-396 0,-2-3 189 15,2 5 124-15</inkml:trace>
  <inkml:trace contextRef="#ctx0" brushRef="#br0" timeOffset="362622.7786">22659 14666 22 0,'10'0'34'16,"-4"0"-5"-16,-6 0-1 0,13 0 5 15,-13 0-6-15,2 4-2 0,-2-4-5 0,0 0-2 16,-17 13-7-16,5-9 0 0,-4 4-3 16,0 1-3-16,-5 1 3 0,-5 3-9 15,-4 1-1-15,-1 3 0 0,-1-3 0 16,-8 7 0-16,0 0 1 0,-3-1 2 15,3 1 8-15,2 0 5 0,7-4 0 0,1 0-3 16,4 0 2-16,7 0 0 0,3-3-1 16,4-3 5-16,4 0 1 0,6 0 4 15,4-3 0-15,4 1-2 0,8-5-3 0,0-1-1 16,7-2 0-16,3 4-2 0,6-10-2 16,-1 1 0-16,3 1-3 0,4-4 1 15,2-2-2-15,-5 2 1 0,1-2-2 16,-6 1 1-16,-1 1-4 0,-1-3 4 0,-6 2-3 15,-2 1-2-15,-6 1-11 0,-1-3-6 16,-2 1-13-16,-5 1-12 0,-2 1-140 16,-4-2 61-16,-5 1 40 0</inkml:trace>
  <inkml:trace contextRef="#ctx0" brushRef="#br0" timeOffset="378126.6576">22665 9805 37 0,'0'0'38'0,"0"0"2"0,0 0-3 0,0 0 0 16,0 0-1-16,0 0-2 0,0 0 0 15,0 0 1-15,0 0 1 0,0 0-4 16,0 0 1-16,0 0-6 0,0 0-4 16,0 0 2-16,0 0-1 0,21-6 0 0,-21 6-4 15,11-2 0-15,-11 2-1 0,12 0-2 16,-5-2-2-16,1 2 2 0,-8 0-3 15,19-2 7-15,-6 2 3 0,-1-1-1 16,8-2-1-16,1 1-1 0,7-3-1 0,0-1-2 16,11 1-2-16,3-5 0 0,7 0-1 15,1 2-3-15,2-4 0 0,1 2-3 0,-5 1 1 16,-5-2-2-16,-1 4-5 0,-2 0 4 16,-4-1 0-16,-7 3-1 0,-1-1 4 15,-3 0-4-15,-3 1 0 0,-4 2 1 16,0-1 15-16,-4 1 3 0,1-1-10 15,-2 2 2-15,-4 0 3 0,-1 0-16 0,-2 0-22 16,-6 2-18-16,6-2-16 0,-6 2-22 16,7-2-231-16,-7 2 104 0,11-2 68 15</inkml:trace>
  <inkml:trace contextRef="#ctx0" brushRef="#br0" timeOffset="378578.5319">24504 9620 29 0,'0'0'63'0,"0"0"2"16,0 0-7-16,0 0-1 0,28-4-7 15,-14 0 2-15,4 0-6 0,0-1-1 16,6-1-3-16,-1-2 2 0,0 1-11 0,2-1 5 15,3-1-4-15,-2 1-6 0,-1-2-2 16,-1 1 1-16,0 2-2 0,-2 0 2 16,-3-2-10-16,0 4 0 0,-4-1 1 0,-1 2-2 15,2-2-1-15,-6 2-1 0,0 1-3 16,-1 1 4-16,-1-2-7 0,1-1-7 0,0 4-9 16,-9 1-13-16,8 0-11 0,-8 0-18 15,0 0-9-15,0 0-11 0,0 0-162 16,-2 12 79-16,-2-6 52 0</inkml:trace>
  <inkml:trace contextRef="#ctx0" brushRef="#br0" timeOffset="378876.7092">24758 9904 46 0,'30'-16'85'0,"-2"4"-8"0,-1-1 8 0,1 3-16 16,-4 0-8-16,2-1-5 0,2-1-5 16,-3 3 0-16,1 1-10 0,-4 0-5 15,2 0 0-15,-5 1-3 0,-2 1-8 16,-2 3 1-16,-1-3-8 0,-3 2 3 0,0 0-10 15,-1 0-7-15,-1 2-13 0,-1 1-18 16,-8 1-19-16,11 0-25 0,-11 0-160 0,9 3 78 16,-9-3 52-16</inkml:trace>
  <inkml:trace contextRef="#ctx0" brushRef="#br0" timeOffset="390074.5844">22081 14462 6 0,'0'0'14'0,"0"0"0"16,0 0-3-16,0 0-2 0,0 0 6 15,0 0-6-15,0 0-1 0,0 0-2 16,0 0 0-16,0 0-3 0,0 0 2 0,0 0 0 16,0 0-4-16,0 0 3 0,0 0-2 15,0 0 0-15,0 0 1 0,0 0-1 16,0 0-3-16,0 0 2 0,0 0-4 15,0 0 3-15,0 0-1 0,0 0 2 16,0 0-2-16,0 0 2 0,0 0-1 0,4 8 0 16,-4-8 1-16,0 0 0 0,0 0-4 15,0 0 2-15,2 4 0 0,-2-4 0 0,0 0-2 16,0 0 1-16,0 0-2 0,-2 6 2 16,2-6-2-16,0 0 0 0,0 0-2 15,0 0 3-15,2 3-1 0,-2-3 3 16,0 0-3-16,0 0 4 0,0 0-2 0,0 0 2 15,0 0-2-15,0 0 1 0,0 0 0 16,0 0 3-16,0 0-2 0,0 0-1 0,0 0-2 16,0 0 1-16,0 0 1 0,0 0 0 15,0 8-1-15,0-8 1 0,0 0 2 16,0 0-1-16,0 0-1 0,0 0-1 0,0 0 4 16,4 2-3-16,-4-2 0 0,0 0 0 15,0 0 1-15,0 0 0 0,0 0-1 16,0 0 2-16,2 4 0 0,-2-4-1 15,0 0 2-15,0 0-1 0,0 0 1 0,0 0 2 16,0 0-4-16,0 0 4 0,0 0 1 16,0 0-2-16,0 0 1 0,0 0 1 15,0 0-3-15,0 0 0 0,0 0 0 16,0 0 0-16,0 0-2 0,0 0 1 0,0 0 0 16,0 0-3-16,0 0 4 0,0 0-6 15,0 0-2-15,0 0-26 0,0 0 10 16,0 0 8-16</inkml:trace>
  <inkml:trace contextRef="#ctx0" brushRef="#br0" timeOffset="408042.4358">25956 13451 37 0,'0'-11'88'16,"0"4"-2"-16,0 1-13 0,-2 0 3 16,2 0-4-16,0 6 18 0,0 0 6 15,0 0-4-15,6 22 6 0,-3-2-2 0,1 8-3 16,0 12-2-16,-2 12-5 0,3 8-3 16,3 25-8-16,0 2-4 0,-2 1-7 15,1 1-5-15,2-3-6 0,-3-2-11 0,0-4 2 16,-2-14-4-16,0-9-6 0,1-1-1 15,-1-5-1-15,-2-5-5 0,3-6-2 0,-3-2-6 16,2-6-6-16,-2-2-8 0,0-6-10 16,0-1-6-16,0-4-15 0,0-4-8 15,3-5-20-15,-3-5-21 0,0-5-13 16,-2 0-20-16,4-19-19 0,-4-2-338 0,-2-11 159 16,2-10 104-16</inkml:trace>
  <inkml:trace contextRef="#ctx0" brushRef="#br0" timeOffset="408290.7161">26151 13203 50 0,'6'33'107'16,"-4"-7"0"-16,0 12-1 0,3 14 7 16,-3 10 3-16,2 24-4 0,0 11-2 15,2 7-7-15,-1-2-7 0,2 22-9 0,-3-21-3 16,0-6-6-16,-2 0-9 0,0-5-4 15,-2-5-6-15,2-4-7 0,-2-17-6 16,0-10-3-16,0-9-1 0,2-1-6 16,-2-6-9-16,0-1-14 0,0-5-20 0,0-7-21 15,0 0-22-15,0-4-23 0,2-4-22 16,-4 2-39-16,2-8-320 0,0-3 154 16,0-2 102-16</inkml:trace>
  <inkml:trace contextRef="#ctx0" brushRef="#br0" timeOffset="587064.745">14545 16162 55 0,'-32'42'91'15,"3"0"-6"-15,-13 13-6 0,-5 2-6 16,-2 3 1-16,-12 21-4 0,-4-5-8 0,-1 3-1 16,-5 0 1-16,0-6-7 0,-1 0-2 15,13-22 7-15,0-4 7 0,3-1-6 16,12-18 1-16,7 0-2 0,10-9 1 0,4-5-9 16,4 1-10-16,7-3-2 0,2-4-1 15,4-7-9-15,8 3-3 0,-2-4-6 16,18 0 3-16,-2-4-3 0,6 3-5 15,9-5-2-15,7 4-2 0,7-2 1 0,3 2-3 16,16 2 2-16,4 2-1 0,21 2-4 16,4 4 1-16,2-3-4 0,-3-1 2 0,-6 2 1 15,-12-1-5-15,-12-3 7 0,-3 2-4 16,-9-2-2-16,-3-2 2 0,-3-2 3 16,-7-2-4-16,-5 2 6 0,-1-5 4 15,-1-6-1-15,-7-7-1 0,-4-2 6 0,-5-4-6 16,-2-10 5-16,-8-3-9 0,-8-3-3 15,-10-28-1-15,-8-5-2 0,-13 1-1 16,-11-13-3-16,-7 0 0 0,-7 4-4 16,6 6 2-16,3 13-2 0,2 6-1 0,1 8 3 15,3 3-1-15,11 13 0 0,6 7-1 16,8 6-13-16,1 6-23 0,6 6-11 16,4 5-13-16,3 1-26 0,2 3-26 15,4 0-332-15,2 13 153 0,6-2 101 0</inkml:trace>
  <inkml:trace contextRef="#ctx0" brushRef="#br0" timeOffset="587527.559">14998 16262 53 0,'2'19'104'0,"0"-7"-8"15,0 6-8-15,2 2-10 0,1 5-5 0,4 2-8 16,-1 7-6-16,2 0-3 0,3-4-7 16,2 3-6-16,0 1 3 0,1-5-8 15,2-2-6-15,-2-1 1 0,2-8-3 16,-2-1-5-16,1-3-1 0,-1-7-2 0,0-1 1 16,-4-5-4-16,4-2-7 0,-4-5 2 15,3-1-3-15,-2-4 0 0,0 2 0 16,-3 1-5-16,0-6 2 0,0 7-4 0,-2 1 0 15,-2-1-1-15,2 1-3 0,-1 4 2 16,1 2 1-16,1 8-2 0,2-1 2 16,-1 0 1-16,0 5-3 0,6 4 7 15,-2-2-5-15,3 0 2 0,2 3 2 0,0-1 2 16,1-7-1-16,-2 3 7 0,4-2-1 16,-6-5 8-16,3-5 2 0,1-2 1 15,-4-4-1-15,2-1-6 0,-4-7 3 0,-1-1-2 16,-2-4-6-16,-5-6-5 0,-2 3 6 15,-2-6-7-15,-6 6-6 0,0-5-4 16,-3 6-3-16,-3 0-7 0,-1 0-9 16,3 1-6-16,2 7-12 0,-4-1-28 15,6 1-14-15,0 4-9 0,2 3-272 0,4 5 123 16,-2 1 82-16</inkml:trace>
  <inkml:trace contextRef="#ctx0" brushRef="#br0" timeOffset="587717.6228">15953 16524 89 0,'4'17'105'15,"0"-4"-8"-15,0 2-7 0,3 4-6 16,-1 2-11-16,3 0-4 0,1 3-10 0,1 1 1 16,-1-5-8-16,4 1-9 0,0 0-3 15,0-6-11-15,4 1-18 0,1-3-17 16,-1-2-23-16,-2-3-27 0,2-3-220 15,-2-5 94-15,-2-3 62 0</inkml:trace>
  <inkml:trace contextRef="#ctx0" brushRef="#br0" timeOffset="587942.08">15955 16345 63 0,'0'0'102'0,"6"-8"3"0,-4 6 2 16,0-6-14-16,-2 3-2 0,0-3-12 16,-2 0-11-16,0-3-5 0,-4 2-5 0,-2-4-11 15,-4 1 0-15,0 2-9 0,2-1-16 16,-3 2-16-16,0 2-17 0,0 0-29 16,3 1-27-16,4 6-230 0,0 0 101 15,6 0 67-15</inkml:trace>
  <inkml:trace contextRef="#ctx0" brushRef="#br0" timeOffset="588116.6311">16834 16369 125 0,'14'-6'116'0,"3"1"-11"0,2 1-24 15,2-2-20-15,3-1-25 0,4 1-37 16,-4-2-177-16,-2 3 60 0,-1 5 40 0</inkml:trace>
  <inkml:trace contextRef="#ctx0" brushRef="#br0" timeOffset="588249.7738">16927 16796 58 0,'0'0'166'0,"0"0"-19"15,32-13-14-15,-8 5-14 0,13-7-24 0,5-4-40 16,17-10-70-16,1-3-243 0,1 0 88 16,0 1 57-16</inkml:trace>
  <inkml:trace contextRef="#ctx0" brushRef="#br0" timeOffset="588518.7788">17957 16417 62 0,'0'-6'124'0,"0"6"-11"15,20-6-12-15,-4 5-5 0,5-7-17 16,3 2-8-16,2 0-15 0,0 1-17 16,4 1-22-16,0-2-30 0,-3-1-31 0,1 1-195 15,-1-2 81-15,1 1 54 0</inkml:trace>
  <inkml:trace contextRef="#ctx0" brushRef="#br0" timeOffset="588953.4699">18656 16156 78 0,'2'7'111'0,"0"3"-4"0,2 0-10 0,0 5-4 16,0-1-14-16,4 5-5 0,-2 5-8 15,0 1-1-15,0 1-6 0,0-1-11 16,1 2-4-16,1-2-2 0,-1-3-2 0,-3 3-10 15,0-9 1-15,0 3-5 16,1-4 19-16,-3-5 9 0,-2-1-12 0,-2-7 1 16,-3 1-2-16,5-3 5 0,0 0-5 15,-12-18-4-15,10 5 2 0,0-6-10 16,4-1 3-16,0 3-7 0,4-4-1 16,5-4-5-16,1 4-5 0,8-2 1 0,-2 2-2 15,6 2-2-15,-3 6-7 0,2 6 6 16,0-1 4-16,-1 8 5 0,-1 3 6 0,2 11 8 15,-2 11 10-15,1 5 2 0,-4 14-2 16,6 21 1-16,-5 9-8 0,-5 8-1 16,0 2-2-16,0-1 0 0,-2-3-2 15,0-3-2-15,-2-3-7 0,-2-17 3 16,1-3-4-16,-3-7-14 0,2-11-17 0,1 5-17 16,-2-8-25-16,3-2-22 0,0-6-27 0,2-4-31 15,0-6-39-15,-2-2-389 16,3-7 191-16,-2-10 125 0</inkml:trace>
  <inkml:trace contextRef="#ctx0" brushRef="#br0" timeOffset="589297.5956">19945 15110 102 0,'-39'52'174'0,"6"13"4"0,-7 31-7 0,6 15-2 15,6 7-6-15,5 9-12 0,6 5-10 16,10 9-10-16,10 2-10 0,8 8-10 15,3-7-9-15,11 1-8 0,5-12-10 16,8-5-7-16,7-12-6 0,3-5-5 0,5-8-8 16,5-14-10-16,-3-5-16 0,-7-23-17 15,1-4-18-15,-3-6-30 0,1-7-34 16,-9-11-39-16,-4-12-40 0,-5-6-502 0,-3-9 220 16,-5-5 146-16</inkml:trace>
  <inkml:trace contextRef="#ctx0" brushRef="#br0" timeOffset="592995.49">20544 15750 70 0,'2'-13'114'16,"0"5"-6"-16,0 1-9 0,0-5-9 16,0 4-14-16,0 1 1 0,1-1-7 0,-1 2-8 15,-2-1-11-15,0 4 0 0,0 3-1 16,0 0-3-16,0 0-5 0,-17 10 1 0,2 4-6 16,-2 1-1-16,-9 8-6 0,-1 0 6 15,-5 5-1-15,-2-1-1 0,1 2 3 16,1-2-3-16,8-5-1 0,-1-1-3 0,4 4 1 15,4-10-8 1,5 4-2-16,3-4-2 0,4-1 3 0,5-1-10 0,5 0 5 16,6-3-7-16,3 2-5 0,5-3-9 15,1 3-1-15,-2-5 0 0,2 0-4 0,-2 5-1 16,-2-4 3-16,-4 5 1 0,-5 0 10 16,-3 3 14-16,-4 4 1 0,-6 4 4 15,-7 6 7-15,-11 4 8 0,0 1 10 16,-4 1 7-16,-2-2 2 0,3 0 5 15,1-6-1-15,7 0-5 0,2-1-5 0,6-7 3 16,5 1-5-16,10 0-4 0,5-2-2 16,12-1-7-16,8-2-3 0,7-2-1 0,13-5-5 15,2-2-5-15,7-1-12 0,0 0-8 16,1-6-1-16,1 1-3 0,-9-1-2 16,-7-1 4-16,-7 1-3 0,-2 0 6 0,-5 0-1 15,-4 0 8-15,-8 0-1 0,4-3-6 16,-10 0-1-16,-3 3-7 0,-3 0-16 15,-6 0-23-15,0 0-25 0,4-1-30 16,-4 1-39-16,0 0-40 0,0 0-451 0,0-12 214 16,2 6 141-16</inkml:trace>
  <inkml:trace contextRef="#ctx0" brushRef="#br0" timeOffset="593347.1869">21441 15608 149 0,'0'-9'167'15,"2"4"-14"-15,-2 2-9 0,0 3-16 16,0 0-4-16,0 0 2 0,0 0 3 0,-6 27 4 15,2-2-2-15,-2 11 2 0,0 1-3 16,-2 3-5-16,2 9-7 0,4 0-6 16,0-8-7-16,2 7-10 0,0-1-11 0,4 3-5 15,0 0-1-15,6-1-14 0,0-1-3 16,0-4-8-16,5-1-5 0,2-3-9 16,-2-9-19-16,8 7-12 0,-4-12-23 15,5-5-24-15,-3 0-24 0,0-7-30 0,2-5-33 16,-1-2-26-16,-2-2-18 0,0-5-31 15,-6-5-438-15,1 3 218 0,-5-10 143 16</inkml:trace>
  <inkml:trace contextRef="#ctx0" brushRef="#br0" timeOffset="593486.1788">21484 16205 29 0,'0'-9'121'0,"4"-4"-1"0,0 1-11 15,6 3-9-15,4-5-6 0,2 3-12 16,8 1-8-16,3-6-9 0,3 6-26 0,4-4-33 15,4 4-31-15,-3 0-47 0,4 2-181 16,-1 3 86-16,-8-1 57 0</inkml:trace>
  <inkml:trace contextRef="#ctx0" brushRef="#br0" timeOffset="593894.1259">22284 16137 24 0,'-7'-6'122'0,"-1"4"-10"0,8 2-3 16,-28 6-13-16,8 2-2 0,-4 5 2 0,-7 0-12 15,1 5-8-15,2 3-10 0,1 2-3 16,-1 7-8-16,9-4-5 0,2 1-6 16,4 0 3-16,5-2-10 0,6-1-3 15,0-3-8-15,6-6 6 0,2 2-7 0,3-6 1 16,1 0-6-16,3-9 4 0,0-4-4 15,1-4 3-15,6-7-2 16,-3-2 8-16,1-5-1 0,2-7-1 0,-4-1 0 0,4-12-6 16,-1-3-3-16,-7-1 0 0,1-2-3 15,-6 6-3-15,-1 2 20 0,-2 1 1 16,-2 9 7-16,0 0 3 0,-2 10-6 0,0 1-3 16,-2 9-4-16,0 2 2 0,2 6 1 15,0 0 3-15,-15 27-2 0,11-12 0 16,0 11-1-16,1 4-4 0,3 2-3 15,0 10 3-15,3 6-13 0,-1-7-12 16,2 15-22-16,3-7-23 0,-1 1-31 0,4-3-32 16,-4-6-27-16,6-4-30 0,-4-4-400 15,2-8 191-15,1-4 125 0</inkml:trace>
  <inkml:trace contextRef="#ctx0" brushRef="#br0" timeOffset="594048.2974">22519 16448 100 0,'4'-11'124'0,"5"5"-9"15,1-1-14-15,4 1-13 0,6-1-36 0,5 0-36 16,1-1-46-16,0-1-163 0,7-1 66 16,-5 2 43-16</inkml:trace>
  <inkml:trace contextRef="#ctx0" brushRef="#br0" timeOffset="594344.8767">23035 16184 171 0,'-6'12'172'0,"0"0"-13"16,-1 4-8-16,1 2-10 0,2 7-13 0,-1-2-12 15,3 3-10-15,0 1-10 0,2-4-8 16,4 1-8-16,1 3-8 0,1-4-6 15,2-4-2-15,3 2-9 0,-1-8-2 0,6-2-7 16,-2-4-2-16,1-4-6 0,2-3-3 16,-2-8-3-16,-3 1-4 0,1-5 2 15,-4-1-5-15,-1-2-6 0,-4-4-2 0,-2 0-5 16,-4 2-7-16,-4-4-11 0,0 0-7 16,-7 0-14-16,-2 4-12 0,-2-1-18 15,0 5-16-15,0 0-21 0,5 6-23 16,-4 1-37-16,4-2-346 0,4 3 170 15,-3 2 112-15</inkml:trace>
  <inkml:trace contextRef="#ctx0" brushRef="#br0" timeOffset="594787.6919">23706 16204 80 0,'-13'0'162'0,"-1"0"-15"0,-4 1-13 16,0 5-14-16,-6 1-15 0,-1 4-10 0,3 0-10 15,-2 8-6-15,2 2-10 0,5-6-6 16,5 4-12-16,-1 2-14 0,4-2-4 16,5-4-11-16,2 3-3 0,6-1-2 15,0-4 1-15,7 0-3 0,0-9 0 0,1 2-5 16,1-6 3-16,4-3-2 0,-2-4-1 15,1-6 3-15,2-6 4 0,-4-2 6 16,3-6 1-16,-2-3-2 0,-2-9-4 0,-1-2-3 16,2-7 1-16,-8 1 4 0,-2 3-1 15,-2 2 0-15,-2 1 9 0,-2 2 6 16,-2 8 1-16,0 5-3 0,0 2-4 0,-6 7-1 16,4 10 0-16,-2 1 3 0,0 12 4 15,-3 4 6-15,5 7-2 0,-3 4-2 16,3 7 0-16,-1 6-3 0,5 6-1 15,0 3-5-15,4 1-4 0,0 7-7 16,3-2-18-16,1 1-20 0,-2 0-31 0,7-5-35 16,0-5-23-16,-1-6-32 0,0-5-454 15,6-2 203-15,-4-14 134 0</inkml:trace>
  <inkml:trace contextRef="#ctx0" brushRef="#br0" timeOffset="594988.1567">24155 15662 184 0,'0'0'241'0,"17"19"-11"0,-7-1-10 15,3 5-8-15,2 7-15 0,2 12-19 16,-2 4-15-16,0 1-15 0,-1 24-13 0,-6-8-16 16,-6-4-26-16,-4 0-27 0,-8 23-30 0,-7-5-31 15,-10-6-36-15,-5-3-32 0,-8-4-21 16,-4-7-29-16,-8-4-26 0,-7-8-36 15,-15-2-377-15,-25-7 188 0,-11-8 123 16</inkml:trace>
  <inkml:trace contextRef="#ctx0" brushRef="#br0" timeOffset="595343.2118">21372 15318 146 0,'-7'-2'126'15,"7"2"-7"-15,-15 7 1 0,1 7 1 16,-6 11 0-16,-3 18 9 0,-11 20 6 0,-2 13 8 16,-2 20 1-16,2 3-4 0,5 4-6 15,7 5-4-15,12-12-10 0,7 1-9 16,10 0-6-16,11 17-8 0,8-7-9 0,8-6-8 16,3-4-5-16,12-8-14 0,-3-20-31 15,18 0-32-15,-5-14-40 0,9-8-46 16,5-5-55-16,2-13-70 0,3-8-471 15,-11-9 232-15,-8-11 153 0</inkml:trace>
  <inkml:trace contextRef="#ctx0" brushRef="#br0" timeOffset="596345.9208">17904 16434 53 0,'-10'0'133'0,"10"0"-4"0,0 0-8 16,-10-3-7-16,10 3-4 0,0 0 6 0,0 0 14 15,0 0-5-15,0 0-1 0,0 0-8 16,44 0-5-16,-23-1-4 0,7-5-8 0,3-1-9 15,7 1-6-15,4-1-8 0,1-4-10 16,-1 2-5-16,0 2-5 0,-1-1-7 16,-3 2-9-16,-2-1 1 0,-9 1-5 15,1 1-2-15,-7 1-5 0,0 0 0 0,-2 2-4 16,-1-4 1-16,-4 4-5 0,-4-1-9 16,4 1-16-16,-4 2-15 0,-2-2-23 0,-1-4-42 15,-1 6-32-15,0-3-21 0,-2-2-24 16,-4 5-451-16,7-4 208 0,-7 4 137 15</inkml:trace>
  <inkml:trace contextRef="#ctx0" brushRef="#br0" timeOffset="596876.1677">18097 16102 34 0,'0'0'94'16,"-7"-4"-1"-16,7 4-3 0,-2-5-10 15,2 5 5-15,-4-6-12 0,4 6-4 16,0 0-15-16,-2-6-4 0,2 6-5 0,0 0 4 15,0 0 9-15,0 0-1 0,4 24 7 16,2-11 1-16,-1 4 3 0,2 6 4 16,-1 3 8-16,4 8 0 0,1 3-1 0,-3 1-4 15,7 10-7-15,0-2-3 0,-1 4-4 16,6 12-4-16,-1-7-6 0,-4-7-2 16,4-4-7-16,-3 2-1 0,2-5-2 15,-2 1-5-15,-1-8-2 0,-2-3-7 0,2 2 0 16,-7-11-2-16,3 3-10 0,-2-4-21 15,-1-2-12-15,-2-4-28 0,0-2-25 0,1 1-34 16,-3-1-31-16,1-5-456 16,1-1 202-16,-2-6 133 0</inkml:trace>
  <inkml:trace contextRef="#ctx0" brushRef="#br0" timeOffset="598231.424">25000 15963 9 0,'12'-7'111'0,"-2"7"-9"0,1-4-12 16,4 8-2-16,0-2-13 0,2 3-4 0,0 9-6 16,-3 1-4-16,2 4-7 15,-6 1 1-15,1 8-9 0,-3-6-9 0,-2 5 0 16,-2 2 2-16,-1 0-3 0,-1-3 4 15,-2-1 6-15,-2-5 6 0,2-3 13 0,-3 2 6 16,3-6 5-16,0-1-4 0,0-4-30 16,0-6-1-16,0-2-6 0,0 0-5 15,0 0-6-15,16-27-3 0,-10 13-2 16,2-5 2-16,0-5-7 0,2 0 2 0,-2 1 0 16,0-2-3-16,-2 2 2 0,3 2 4 15,-3 3 6-15,-2 2-2 0,1 3 2 16,-3 1-5-16,0 5-1 0,0 2 0 15,-2 5 0-15,0 0-2 0,0 0-3 0,-8 25 2 16,8-7-3-16,-3 0 2 0,3 0-4 16,0 1 2-16,5 2-2 0,-1 6-4 0,5-6 2 15,-1-1 2-15,4 2-5 0,2-6 3 16,0 2-5-16,3-5 0 0,2 0-2 16,0-3-5-16,3-4-4 0,-4-1-4 0,2-5 4 15,-1-5-1-15,-3 3-2 0,4-7 2 16,-4 0 4-16,-3 0 0 0,2-3-3 15,-5 4 1-15,1-4 4 0,-3 2 2 16,-1 5 14-16,0-4 3 0,-3 3 0 0,-2 1-2 16,0 3-5-16,-2 2-1 0,0 0 3 15,0 0-1-15,2 16-2 0,0-5 3 16,2 0-2-16,2 7-2 0,3-5 1 16,2 8 0-16,1-4 2 0,3 2-6 0,2 0-1 15,2-1-12-15,3-1-19 0,-2-4-24 16,2 0-20-16,-1 0-28 0,0-5-15 15,-4-5-21-15,-3-3-27 0,0-3-340 16,-4-2 171-16,-2-4 113 0</inkml:trace>
  <inkml:trace contextRef="#ctx0" brushRef="#br0" timeOffset="598770.4758">26319 16345 81 0,'0'0'160'0,"-10"-4"-9"16,10 4-20-16,-16 0-7 0,-1 0-9 16,0 2-9-16,-6 5-9 0,-3-1-6 15,3 7-12-15,-5 1-5 0,3 1-5 0,6 4-8 16,2-2-9-16,2 4-6 0,7 3-2 16,1-4-7-16,5-3 1 0,4 2-5 0,3-6-2 15,3 2-6-15,2-3-4 0,6-4 4 16,-2-3-3-16,1-9 0 0,2-1-5 15,0-5 2-15,0-5 3 0,0-4 4 16,-3-2-2-16,2-6 6 0,-4-1-5 0,-1-7 2 16,-5-2-6-16,0-2-2 0,-3-3-4 15,-3 4 4-15,-5-1 5 0,1 2 1 16,-2 3 5-16,1 7 2 0,-1 4-3 16,2 8-6-16,-2 2-2 0,2 7-3 0,-3 5-5 15,7 1 2-15,-7 11-2 0,9 6 3 16,0 0-2-16,3 10-2 0,4 7 1 15,3 8-8-15,3 4-3 0,0-2-11 16,2 1-13-16,-1-5-19 0,2 1-12 0,1-4-31 16,-2-5-15-16,0-3-35 0,-3-6-37 15,0-4-404-15,-2-8 195 0,-4-3 129 16</inkml:trace>
  <inkml:trace contextRef="#ctx0" brushRef="#br0" timeOffset="598993.4491">26438 15608 94 0,'16'13'170'16,"5"7"-9"-16,7 13-11 0,10 16-9 0,-3 9-11 16,3 7-13-16,-2-1-5 0,-4 7-8 15,-5 7-10-15,-7 2-24 0,-6-1-9 16,-5 4-20-16,-9-18-18 0,-7 15-17 0,-3-12-20 15,-9 1-21-15,-4-9-28 0,-9-4-38 16,-7-7-328-16,-9-1 146 0,-11-14 96 16</inkml:trace>
  <inkml:trace contextRef="#ctx0" brushRef="#br0" timeOffset="599317.7659">24606 15674 76 0,'-10'25'140'0,"-4"11"2"0,4 13-8 16,2 7 5-16,1 20-8 16,5 8-5-16,9 6-3 0,5-1-6 0,14 18-11 15,5-9-10-15,9-2-8 0,5-7-6 16,10-7-8-16,-6-21-5 0,4-10-18 16,8-5-27-16,3-6-37 0,1-10-49 0,-8-17-89 15,-2-10-357-15,-8-5 173 0,-5-5 114 16</inkml:trace>
</inkml:ink>
</file>

<file path=ppt/ink/ink1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4T04:03:09.604"/>
    </inkml:context>
    <inkml:brush xml:id="br0">
      <inkml:brushProperty name="width" value="0.05292" units="cm"/>
      <inkml:brushProperty name="height" value="0.05292" units="cm"/>
      <inkml:brushProperty name="color" value="#FF0000"/>
    </inkml:brush>
  </inkml:definitions>
  <inkml:trace contextRef="#ctx0" brushRef="#br0">23982 14862 31 0,'-4'14'108'16,"-2"-1"-8"-16,0 2-12 0,0 1-5 15,0-3-4-15,-2 2-4 0,-3 2-9 16,0-2-5-16,-2 1-7 0,1-3-4 0,-3 2-9 16,0-3-2-16,-1-2-5 0,-4-1 0 15,3-2-3-15,1-1-6 0,-4-6 0 16,2-3-2-16,-2-3-3 0,-1-7-4 16,0-6-4-16,2-9 2 0,-3-6-7 0,4-8 2 15,-8-16 2-15,7-8 1 0,0-2-10 16,6-4 1-16,1-4 2 0,6-6-5 0,3-1-1 15,3 0 3-15,5-5 1 0,3 5-7 16,4-1 11-16,4 1-3 0,2 4-8 16,6 2 4-16,1 1-1 0,5-2 2 15,4 5-3-15,3-4 1 0,13-7 4 0,5 0-6 16,1 6 3-16,9 2 2 0,4 1-6 16,3-1-1-16,7 1 4 0,2 0 1 0,2 2-4 15,4 7 2-15,-4 3 8 0,-3 4-10 16,-13 11-2-16,2 7-1 0,-4 0 5 15,1 5-2-15,-1 4 1 0,1 3-1 16,-1 3 1-16,1-2 0 0,-7 12 1 16,-6 1-2-16,3 2 2 0,1 6 1 0,6 0-3 15,1 1-2-15,1 4 2 0,5 2 3 16,21 6-2-16,-2 1 5 0,0 7-4 0,-4 3 8 16,-1 4-5-16,-5 4 1 0,-4 3 4 15,2 6-4-15,-7 6 0 0,1 2 6 16,-4 4-1-16,-2 5 2 0,7 10 5 15,-13-7-2-15,-4 3-4 0,-1 2 1 0,-4 1 2 16,-5 2-3-16,-3 1 1 0,-6 0 4 16,-3-1 1-16,-7 1-4 0,-7-7 4 0,-6-7-2 15,-3 1-2-15,-1 3 2 0,-5 2 5 16,-2 2-10-16,-2 4 1 0,-6 23 2 16,-5-1 5-16,-3-4-7 0,-6 3 6 15,0-2 1-15,-6 2-4 0,0-4-3 0,-3 0 3 16,-1-3 1-16,-2-2 1 0,1 2-3 15,-3-10 3-15,2 1-4 0,-2 1 1 0,-1-4 4 16,-2-1-6-16,-3-4-1 0,2 1 6 16,-5-4-9-16,-1-4 2 0,-2 1 0 15,-5-3 4-15,-2-3-5 0,-5-1 4 16,-3-3-1-16,0-5 0 0,-3-1-5 0,-1-5 1 16,-1-1 3-16,-1-6 1 0,-3-4-2 15,-3-1 2-15,0-1-2 0,5-9 1 0,7-2 0 16,-6-7-2-16,0 3 1 0,-26-6 1 15,0 0 1-15,-3-5 0 0,3-1-7 16,2-2 3-16,2-2 0 0,2 3-3 16,7-8 0-16,4 3 3 0,4-4-3 0,3-2 0 15,13 4-2-15,7-4-4 0,5 2-6 16,2-6-4-16,-11-9 1 0,13 2-13 16,5 4-11-16,2-2-3 0,1-2-10 0,2-1-4 15,1 1-9-15,6 1-20 0,1 2-21 16,3 3-295-16,1-2 136 0,2 1 90 15</inkml:trace>
</inkml:ink>
</file>

<file path=ppt/ink/ink1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21:07.486"/>
    </inkml:context>
    <inkml:brush xml:id="br0">
      <inkml:brushProperty name="width" value="0.05292" units="cm"/>
      <inkml:brushProperty name="height" value="0.05292" units="cm"/>
      <inkml:brushProperty name="color" value="#FF0000"/>
    </inkml:brush>
  </inkml:definitions>
  <inkml:trace contextRef="#ctx0" brushRef="#br0">20853 12390 33 0,'-24'-25'151'0,"8"0"0"0,1 0-8 16,4-3-8-16,1-4-7 0,1-7-11 0,3-6-9 15,2-7-6-15,4-1-11 0,4-4-8 16,4-19-8-16,3-3-3 0,3 0-6 16,4-3-9-16,2 1-2 0,2 6-10 0,5 0-4 15,5 3-5-15,4 1-1 0,0 5-8 16,5 2 1-16,1 0-2 0,3 5-3 16,3 4-5-16,5 1 2 0,6 6-7 0,3 5 1 15,7 5-4-15,10 3 3 0,5 6-8 16,5 3 5-16,4 7-3 0,2 1-3 15,2 10 0-15,-5 2 2 0,1 4-1 16,-4 7 1-16,-4 4-4 0,-3 5 3 0,-4 5-3 16,-7 5 2-16,-4 6-1 0,-5 4-2 15,-5 6 1-15,-7 6 4 0,-5 4-7 16,-3 5 5-16,-6 6 1 0,-6 6 0 0,-5 5 0 16,-5-1 2-16,-6 4-3 0,-6 0 0 15,-1-11 1-15,-9-2-1 0,0 16 2 0,-5 0 1 16,-3-3-5-16,-6-2 3 0,0-1 1 15,-5-1-1-15,-5-3-2 0,-1-1 0 16,-2 1 2-16,-1-4 3 0,-5-2 1 16,-1 0-3-16,-1-5-1 0,-1-4 1 0,-2-1-2 15,-1-5 4-15,5-11-4 0,-10 6 0 16,5-7-2-16,-11-1 2 0,5-8 1 16,1-2-2-16,-19 1-4 0,7-7 2 0,3-5 1 15,-2-3-1-15,-3-2-1 0,1-5 1 16,0-3-3-16,-1-1 2 0,1-7-5 15,-15-5-4-15,3-5-3 0,-2-5 1 0,5-3-1 16,9-5-1-16,10 5-5 0,11 3-14 16,4-6-6-16,5-1-9 0,1 0-1 15,10 3-10-15,0-1-2 0,6 1-2 16,-1-2 4-16,6 4-5 0,3-2-3 0,2 3-5 16,2 1-1-16,4 2 6 0,0-3-19 15,1 5-14-15,2 3-12 0,-1 0-238 0,0 5 118 16,2-2 79-16</inkml:trace>
  <inkml:trace contextRef="#ctx0" brushRef="#br0" timeOffset="937.5204">24093 12319 57 0,'0'0'58'0,"9"-1"-7"16,-9 1-5-16,0 0-4 0,0 0-7 0,0 0-8 16,11 0-5-16,-11 0-13 0,0 0-13 0,0 0-11 15,8 1-97-15,-8-1 38 0,0 0 25 16</inkml:trace>
  <inkml:trace contextRef="#ctx0" brushRef="#br0" timeOffset="4587.9896">23427 12294 2 0,'0'0'84'0,"0"0"-6"0,0 0-5 0,0 0-8 16,0 0-4-16,0 0-8 0,0 0-6 16,0 0-7-16,21 3-3 0,-21-3-10 0,17 1-9 15,-9-1-15-15,3 2-11 0,0-2-10 16,1 2-18-16,-1 0-6 0,1 2-123 16,4-2 56-16,-2 2 37 0</inkml:trace>
  <inkml:trace contextRef="#ctx0" brushRef="#br0" timeOffset="5092.6025">23431 12649 20 0,'-6'4'112'0,"1"0"5"0,1-1-15 0,4-3 12 15,0 0-8-15,13 6-3 0,-3-4-6 16,6-2-8-16,4-2-4 0,2 0-5 16,1 0-7-16,7 0 0 0,6-5-12 15,4 1-1-15,-3-2-5 0,6 1-9 0,-1 1-6 16,0 1-2-16,1-1-5 0,-3 0-4 16,0 0-3-16,-7 3-6 0,-1-1 3 15,-6-1-8-15,-4 4-6 0,-1-3-9 16,-4 2-7-16,-6 2-2 0,-3-1-13 0,-8 1-8 15,2-2-6-15,-2 2-8 0,0 0 1 16,-34-3 0-16,13 3 2 0,-2-1 3 0,0 2 8 16,-3-2 1-16,-4 1 6 0,5 0 1 15,-3 1 1-15,-1 2-1 0,3-1 7 16,-1 1 1-16,4 1 0 0,1 2 4 16,4 0 5-16,1 1 1 0,-1-1 9 0,6 1 2 15,2 3 2-15,0-5 6 0,6 3 1 16,2 0 11-16,2-1 9 0,2 1-3 0,4-3 5 15,2 1-3-15,2-2 3 0,2 0-2 16,-1 0-6-16,4-1-3 0,0 0 4 16,-3-2-12-16,-1 1 3 0,2-2-12 15,-3 3-7-15,1-2-17 0,-2-1-6 0,-1 2-17 16,-8-2-16-16,10 0-23 0,-10 0-27 16,0 0-318-16,0 0 143 0,0 0 94 0</inkml:trace>
  <inkml:trace contextRef="#ctx0" brushRef="#br0" timeOffset="9789.4917">7355 7534 32 0,'4'13'42'16,"-2"3"-1"-16,0-1 1 0,2 4-2 16,0 3 1-16,4 3 1 0,-2 3 1 0,2 3-3 15,2 4 1-15,3-1-1 0,4 8-1 16,0 1 1-16,3 6-6 0,4 9 3 0,4 2-1 15,-5 1 2-15,1 0 0 0,-2 1-1 16,0 2-1-16,-1-11-5 0,1 10 8 16,2 0 2-16,0 1 4 0,0 1-1 15,1-1-3-15,1-1 6 0,-2 2-7 16,2 0-5-16,-1-3-11 0,-1 0 8 0,1-1-1 16,-2 2-3-16,-1-11 1 0,1 10-2 0,-5-11-2 15,0-5-5-15,1 0 2 16,4 15 0-16,-2-13 2 0,-3-5-3 0,-2 0-2 15,6-2 2-15,-4 1-3 0,3-2 0 16,1 0-3-16,1 0 3 0,2 0-5 0,-1 2 7 16,3-4-5-16,-1 2-1 0,10 11 0 15,-7-9-3-15,1-3-1 0,-2-3 4 16,1 0-1-16,1 0-1 0,12 11 3 0,-8-8-5 16,-5-7-1-16,1 0 2 0,0-1 1 15,-5-1-8-15,5 1 8 0,0-2 2 16,-3-1-2-16,1 2 3 0,1 0 1 0,3-3 0 15,-2 3 0-15,2-2 2 0,-1-1 0 16,3 1 3-16,-2-1-5 0,-1 0 6 16,3 1 0-16,-2 0 3 0,0-2 3 15,1 0-1-15,-7-3 1 0,6 4-4 0,-7-6 4 16,3 0-3-16,0 0 0 0,-2-3-1 16,0 1-4-16,1 2-2 0,1-3-3 0,-2 3 7 15,1-2 5-15,3-1-2 0,2 2-3 16,1 1-1-16,7 2-1 0,-2 2-14 15,17 9 5-15,-6-8 0 0,11 7-4 16,-1 1 4-16,-2 0-5 0,0-4 1 0,0 4-1 16,0-4-1-16,-8-4 1 0,-5-3-3 15,-2-2 3-15,18 10 1 0,-11-9 1 16,-2-3 1-16,-3 3 4 0,2-3 1 0,-1-2 0 16,-1 0 1-16,3 0-2 0,-1 0 1 15,1-3 1-15,-3 1-5 0,5 0 3 16,-5-1 1-16,3 0 1 0,-1 2 0 0,-1-3-1 15,3-1 1-15,0 1-1 0,1 1 0 16,-1-3-1-16,1 0-1 0,-1-1 0 0,1 1 0 16,-1-1-1-16,1-1 2 0,-7 0-1 15,3-1 1-15,-1-2 0 16,1 1-1-16,-3-1-3 0,2 0 1 0,-1 0-1 16,-1-3-1-16,1 2 2 0,-3 0-3 15,-2-2 3-15,-4 0-4 0,-3 0 0 0,1 0-1 16,-2 0-1-16,-1-2 1 0,-5 2 0 15,-3-2 0-15,0 1-1 0,-4-2 2 16,3 3 5-16,-8-1 3 0,2-2-3 16,-2 0 3-16,0 1 1 0,-1-1-2 0,-3 3 1 15,0-3-1-15,-8 0 1 0,16 0-3 16,-8 0-3-16,-2 2 0 0,-6-2 1 0,12 0 1 16,-12 0-5-16,10 0-2 0,-10 0 3 15,6 1-6-15,-6-1-12 0,0 0-14 16,0 0-16-16,12 0-20 0,-12 0-19 0,0 0-20 15,0 0-19-15,0 0-21 0,9 1-18 16,-9-1-16-16,0 0-28 0,0 0-483 16,0-7 234-16,0 7 153 0</inkml:trace>
  <inkml:trace contextRef="#ctx0" brushRef="#br0" timeOffset="13635.1328">21605 14662 18 0,'0'0'38'0,"0"0"-6"0,0 0-3 0,0 0-2 15,0 0-4-15,0 0-2 0,0 0 0 16,0 0-3-16,0 0-2 0,0 0-3 15,-13 4 3-15,13-4-6 0,-5 4 3 16,5-4 0-16,-4 2-2 0,4-2-2 0,0 0 1 16,-4 4-3-16,4-4-1 0,0 0-2 15,-7 4 0-15,7-4 6 0,0 0-7 16,-4 3-1-16,4-3 1 0,0 0-1 16,0 0 2-16,0 0-4 0,-4 4 0 0,4-4-5 15,0 0-2-15,0 0-8 0,-6 4-3 16,6-4-8-16,0 0-4 0,0 0-66 15,0 0 32-15,0 0 22 0</inkml:trace>
  <inkml:trace contextRef="#ctx0" brushRef="#br0" timeOffset="17817.4972">25080 15274 3 0,'0'0'3'0,"0"8"-3"0,0-8 0 0,0 0-3 16,0 0 1-16</inkml:trace>
  <inkml:trace contextRef="#ctx0" brushRef="#br0" timeOffset="19831.2427">22819 12504 29 0,'4'-31'44'0,"1"5"1"16,-3 1 2-16,2 0 2 0,1 0 1 16,-1 0 2-16,2-1 2 0,0-1 2 0,0-5 2 15,3-2-5-15,0-3 1 0,1 2 0 16,1-3-6-16,1-7 1 0,3 0-2 16,4 0-2-16,5-17-3 0,5-1-2 15,1-1 0-15,2 1-1 0,4-2 0 0,1 2-5 16,3 3-13-16,1 0 2 0,-1 5 0 15,2 3-2-15,-1 2 0 0,1 5-8 16,1-1 3-16,-9 8 3 0,-5 5-4 0,15-12-4 16,-2 1 3-16,5 2 3 0,-3 1-8 15,-3 6 2-15,7-7-1 0,4 3-2 16,-1 2-4-16,3 3 2 0,3 1 3 16,5 4-10-16,7 1 10 0,6 3-7 0,10 4 1 15,6 3 2-15,2 0-2 0,6 3-4 16,7 0 5-16,0 5-1 0,-1 1 3 15,6 3 1-15,1 2-3 0,4 4 4 0,26 2 1 16,-2 6-4-16,-4 1 0 0,-29 1-5 16,-3 5 7-16,-4 0-2 0,-5 5 0 15,-4 1 4-15,-4 4-2 0,-5-3-3 16,-1 6-2-16,-6-1 3 0,0 5 1 0,-3-1-11 16,-5 4 8-16,-3-2 4 0,-5 4-2 15,-2 1 2-15,-6 2 1 0,-1 0-3 0,-5 4-6 16,-5 1 3-16,-8 0 9 0,-8-6-1 15,-3 4 0-15,-2 0-2 0,-2 1 1 16,-5 2-6-16,-1 1 1 0,-4-2-2 16,-3-1 2-16,-4 2-3 0,-2 8 0 0,-5-3 0 15,-2 2 8-15,-5 16-2 0,-5-2-4 16,-6-3 0-16,-3 0 3 0,-3 2 2 0,-4-3-1 16,-3 1-4-16,-4-2 5 0,-3 1-1 15,-3-5 0-15,-5 2-1 0,-3-3 4 16,-15 7-2-16,9-12-1 0,-18 5-1 15,-6-5-1-15,-7-4 4 0,-4-8-9 0,13-8 6 16,-2-3-2-16,-10-5-10 0,-18 1 10 16,-3-3 0-16,-8-4 3 0,-8-3-3 15,-11 1-3-15,-8-7 3 0,-7-4-1 0,-4 0 0 16,1-5-1-16,0-5 0 0,3-2-3 16,3-2 4-16,3-8-4 0,7-1-3 15,7-3-1-15,8-2 5 0,10-4-3 0,28 3 2 16,6-3-8-16,6-2 6 0,8-7 7 15,3 4-5-15,9-2-2 0,5 0-7 16,13 3 10-16,8 5-1 0,5-1 0 16,4 4-13-16,6-1-8 0,0 0-11 0,6 3-9 15,3-2-19-15,3 2-18 0,2-1-20 16,1 1-30-16,5 0-278 0,5-2 138 0,1-1 91 16</inkml:trace>
  <inkml:trace contextRef="#ctx0" brushRef="#br0" timeOffset="23605.9403">24261 12712 14 0,'0'0'74'0,"0"0"-5"0,0 0-10 16,0 0-7-16,-2-6 0 0,2 6-4 16,0 0-2-16,0 0-4 0,0 0-2 0,0 0 0 15,0 0-5-15,0 0 2 0,0 0-4 16,0 0-6-16,0 0 3 0,0 0-2 15,6 13-6-15,-6-13 0 0,0 0 2 0,2 6-9 16,-2-6 3-16,2 3-1 0,-2-3-4 16,0 0-1-16,0 0 3 0,4 6-4 15,-4-6 2-15,0 5-3 0,0-5 3 16,0 0-6-16,0 0 6 0,0 0-4 0,0 0 3 16,0 0-3-16,0 0 0 0,0 0 2 15,4 2 0-15,-4-2 1 0,0 0-4 0,0 0 1 16,0 0 3-16,0 0-3 0,0 0-1 15,4 5 9-15,-4-5-13 0,0 0-2 16,8 1 4-16,-8-1-2 0,0 0-1 16,0 0-1-16,10 0-5 0,-10 0 14 0,0 0-9 15,10 0-5-15,-10 0 7 0,7 3 6 16,-7-3-10-16,0 0-13 0,6 2-14 16,-6-2-18-16,0 0-26 0,0 0-25 0,0 0-203 15,9 1 102-15,-9-1 67 0</inkml:trace>
  <inkml:trace contextRef="#ctx0" brushRef="#br0" timeOffset="26259.964">22350 14571 1 0,'0'0'30'15,"0"0"4"-15,0 0 1 0,0 0-1 16,0 0 0-16,0 0-4 0,0 0 2 16,0 0-4-16,0 0-4 0,0 0 2 0,0 0-3 15,0 0-5-15,0 0 0 0,0 0-3 16,0 0 2-16,0 0-4 0,0 0-2 16,0 0 2-16,0 0-5 0,0 0-4 0,0 0-4 15,0 0-6-15,0 0-3 0,0 0-6 16,0 0-10-16,0 0-9 0,0 0-89 15,0 0 42-15,0 0 28 0</inkml:trace>
  <inkml:trace contextRef="#ctx0" brushRef="#br0" timeOffset="26940.806">24174 14333 12 0,'0'0'41'0,"0"0"-12"0,0 0-15 15,0 0-23-15,0 0-21 0,0 0 10 16,0 0 7-16</inkml:trace>
  <inkml:trace contextRef="#ctx0" brushRef="#br0" timeOffset="123777.0205">24398 14095 6 0,'0'0'35'0,"0"0"-2"15,0 0-4-15,0 0-2 0,0 0-2 16,0 0-5-16,4-4-1 0,-4 4-1 16,0 0-2-16,0 0-3 0,0 0-1 15,0 0-2-15,0 0-4 0,0 0 0 16,0 0-3-16,0 0-2 0,0 0-5 0,0 0-3 15,0 0-3-15,0 0-7 0,0 0-65 16,4 10 27-16,-4-10 19 0</inkml:trace>
</inkml:ink>
</file>

<file path=ppt/ink/ink1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2T06:30:56.179"/>
    </inkml:context>
    <inkml:brush xml:id="br0">
      <inkml:brushProperty name="width" value="0.05292" units="cm"/>
      <inkml:brushProperty name="height" value="0.05292" units="cm"/>
      <inkml:brushProperty name="color" value="#FF0000"/>
    </inkml:brush>
  </inkml:definitions>
  <inkml:trace contextRef="#ctx0" brushRef="#br0">22995 3263 10 0,'-2'-8'107'16,"2"1"-10"-16,-2-1-12 0,4 2-13 16,2 1 0-16,2 1-11 0,5 2 8 0,6 2-11 15,2 2 0-15,8 5-9 0,7 7 5 16,7 3-7-16,3 6-1 0,13 11-7 0,0 6 1 15,-1 6-7-15,-6 3-6 0,-3 5 4 16,-1 3-2-16,-7 6-2 0,-3 3-9 16,-7 2-1-16,-6-2-1 0,-4-2 3 15,-11-6-17-15,-2-8 7 0,-10-9 5 0,-4 7-7 16,-6-4-2-16,-8-5 12 0,-3-1-2 16,-9-5 13-16,0-6 14 0,-3-5 6 15,3-6 0-15,-3-5-2 0,5-7 2 0,6-4-6 16,-2-6-8-16,4-5-3 0,5-4-4 15,5-4-3-15,2-4-4 0,8-4-5 16,2-1-3-16,6-3-6 0,8-4-3 0,6-2-9 16,4-3-10-16,1 0-19 15,5 4-4-15,-1 1-16 0,3 7-19 0,-5 3-26 16,2 4-15-16,-1 0-322 0,-3 7 149 16,-6 3 97-16</inkml:trace>
  <inkml:trace contextRef="#ctx0" brushRef="#br0" timeOffset="270.8637">22161 4943 74 0,'34'-5'108'0,"0"-5"-4"0,21-4-10 15,36-8-7-15,34-9-12 0,16-5-9 16,12 0 3-16,3-5-13 0,5 2-6 0,5-1 0 16,34-10-12-16,-34 10-1 0,-3 2-3 15,-5 0 4-15,-7 4-7 0,-11 1-7 16,-17 7-13-16,-30 5-18 0,-13 5-12 16,-21 3-19-16,-14 6-14 0,-11 0-21 0,-12 6-219 15,-9 1 99-15,-8 1 66 0</inkml:trace>
  <inkml:trace contextRef="#ctx0" brushRef="#br0" timeOffset="673.1232">22984 5128 87 0,'24'10'101'0,"5"3"-6"15,1 3-10-15,8 8-7 0,3 5-1 16,7 10-11-16,1 4-6 0,-7-2-5 16,-6 0-6-16,-9-5-4 0,1 1-7 0,-5 4 6 15,-6-3-11-15,-6-4-4 0,-5 0-3 16,-6-3 1-16,-4-1-6 0,-7 3-2 0,-3-5 8 15,-8-1 9-15,-1-5 14 0,-6-2 0 16,-1-5 5-16,3-8 6 0,-3-2-10 16,4-5-2-16,1-6-9 0,1-4-5 15,6-7-3-15,2-5-7 0,6-2 0 0,6-6-6 16,8-8-9-16,6-6-3 0,10-1-6 16,14-15-9-16,8 3-8 0,5 4-9 15,3 3-13-15,5 4-19 0,-2 7-10 0,0 0-18 16,-9 13-19-16,-4 7-307 0,-5 3 140 15,-1 5 92-15</inkml:trace>
  <inkml:trace contextRef="#ctx0" brushRef="#br0" timeOffset="1100.6625">24087 5138 83 0,'2'10'116'16,"0"3"-2"-16,-2 7-1 0,0 0-16 0,-2 2-10 15,2 5-5-15,0-2-9 0,2 3-4 16,0-1-8-16,2 0-14 0,1 0 7 16,2-2-7-16,-1-5-8 0,2 1-3 15,3-2-9-15,1-2-3 0,1-5 1 0,2-5-16 16,-1-1-7-16,4-6-3 0,-1-2-3 16,2-2-2-16,0-5-5 0,-1-3-2 0,0 1-1 15,-2-2 0-15,-1 3 1 0,-2-2 9 16,-2 5 0-16,-1-1-3 0,-2 1 3 15,2 2-8-15,-2 3 6 0,-2 2 1 16,-6 0-1-16,15 5 2 0,-6 1 1 0,3 2 1 16,-1 0-4-16,1 0 5 0,1 0 1 15,2 0 5-15,-1-1 3 0,2-1 1 16,2-1 8-16,-1-2-4 0,3-3 15 0,-4-3-7 16,4 0-5-16,-4-5 5 0,1-3-5 15,-2-4 5-15,0-1-8 0,-5-3-2 16,-4-1-2-16,2-2-2 0,-6 1 0 0,-4 2-6 15,0-2-3-15,0 4 0 0,-4 0-9 16,4 2-9-16,-2 2-9 0,2 1-15 16,0 3-18-16,2-1-13 0,0 3-19 0,2 1-229 15,2 0 110-15,0 0 72 0</inkml:trace>
  <inkml:trace contextRef="#ctx0" brushRef="#br0" timeOffset="1266.7408">24917 5247 46 0,'4'20'117'16,"-2"1"-14"-16,2-2-7 0,-4 0-5 0,2 0-16 16,3 0-2-16,-3 1-10 0,0-3-1 15,2 2-11-15,0-3-3 0,3 0-14 16,-1-1-28-16,1-1-8 0,-1-3-20 0,2-1-21 16,-2-5-21-16,4-3-186 0,-4-4 85 15,-6 2 56-15</inkml:trace>
  <inkml:trace contextRef="#ctx0" brushRef="#br0" timeOffset="1458.7607">24949 5124 7 0,'0'0'90'16,"0"0"-2"-16,0 0-6 0,13 11-7 0,-13-11-2 15,8 0 6-15,-8 0-3 0,0 0-11 16,8-7-3-16,-10-1-5 0,2 2-2 15,-6-1-11-15,0-4-4 0,-5 1-18 16,0 1-20-16,-2-1-23 0,1 2-49 0,0 3-211 16,-2-5 95-16,6 0 63 0</inkml:trace>
  <inkml:trace contextRef="#ctx0" brushRef="#br0" timeOffset="2144.3774">26125 3359 4 0,'9'33'115'0,"-2"0"-15"0,-1 1-8 16,-2 0-12-16,2 0 2 0,-2 6-13 0,3 2-8 15,-3 1-6-15,0 0-4 0,0 4-8 16,1 0-19-16,-3-4-17 0,-2 2-17 16,0-4-23-16,-2 0-39 0,-1-5-156 15,-1 0 78-15,-4-4 51 0</inkml:trace>
  <inkml:trace contextRef="#ctx0" brushRef="#br0" timeOffset="2338.4797">25668 4303 1 0,'0'0'132'16,"0"0"-7"-16,0 0-2 0,0 0-11 0,21-13-10 15,5 3-7-15,10 1-6 0,9-5-12 16,3-1-3-16,19-4-14 0,4-1-1 0,-12 1-12 15,9-3-13-15,-9 2-20 0,-9 6-18 16,-1 0-27-16,-3 1-25 0,-7 4-29 16,-9 3-245-16,0 2 113 15,-8 4 73-15</inkml:trace>
  <inkml:trace contextRef="#ctx0" brushRef="#br0" timeOffset="2617.9067">26432 4526 56 0,'0'0'100'0,"0"0"-10"0,18 0-10 15,-10 0-6-15,2 0-7 0,1 0 0 16,-1 3-16-16,4 3-2 0,-2 0-2 16,0 6 0-16,-3 1-9 0,0 6 1 15,-3 6-2-15,-4 1 3 0,-2 1-3 0,-2 3 7 16,-4 5 35-16,2-2 7 0,-3-3-3 15,0-5-4-15,3 0-7 0,-2-3-5 16,4-3-10-16,0-2-4 0,4-2-7 0,6-5-3 16,3-4-4-16,4-2-3 0,4-6-19 15,9-6-25-15,6-3-31 0,3-6-58 16,3-8-439-16,9-11 182 0,-11-1 120 16</inkml:trace>
  <inkml:trace contextRef="#ctx0" brushRef="#br0" timeOffset="2876.2347">27285 3646 61 0,'-12'0'110'0,"12"0"5"0,0 0-14 16,0 0-8-16,0 0-3 0,0 0-3 0,0 0-1 15,0 0-2-15,0 0-3 0,0 0-2 0,0 0-2 16,30-4-7-16,-28 0-4 0,0 0-9 16,-2 4-9-16,-2-7-2 0,2 7-10 15,-5-8-15-15,1 5-25 0,4 3-43 16,-6-3-55-16,6 3-325 0,-9-1 145 0,9 1 96 16</inkml:trace>
  <inkml:trace contextRef="#ctx0" brushRef="#br0" timeOffset="4192.7822">27963 2600 14 0,'2'-8'80'16,"0"1"-6"-16,-2 1-9 0,0 0 1 0,2 3-3 16,-2 3-4-16,0-7-6 0,0 7-1 15,0 0-7-15,-8-5 0 0,8 5-10 16,-20 12-1-16,8-1-4 0,-3 6-4 15,-4 0-6-15,-2 8 0 0,-3-2 0 0,0 8 1 16,-4-1-8-16,2 3 3 0,3-1-2 16,4-4-2-16,2-1-3 0,7-2-3 15,3 0 1-15,3-3 3 0,6 0-7 0,2-2 0 16,7-1-1-16,5-2-2 16,2-1-2-16,0-1-2 0,6-2 6 0,-5 1-7 15,3 1-5-15,-6-2 2 0,1 3 3 16,-6 7 0-16,-7 3 8 0,-4 6 2 15,-10 12 1-15,-16 21 5 0,-12 0 13 0,-17 15 14 16,-7-2 9-16,-1 1 3 0,-4-6 8 16,0-2 3-16,15-19 3 0,3-4 4 15,15-13-8-15,6-7-11 0,12-5-4 0,5-2-3 16,9-6-7-16,11-2 5 0,11-1-4 16,8-6-5-16,17-2-5 0,5-5-2 15,11-5 3-15,26-9-6 0,2-1 0 0,0-3-22 16,1-4-19-16,-1 2-34 0,-6-4-33 15,-4 2-40-15,-9-4-378 0,-7-1 172 16,-18 3 113-16</inkml:trace>
  <inkml:trace contextRef="#ctx0" brushRef="#br0" timeOffset="4726.8767">29100 3096 10 0,'-9'-8'159'0,"-4"-2"-16"0,-3 5-11 0,-10 3-14 16,-6 2-12-16,-9 3-16 16,0 5-6-16,-8 5-8 0,0 2-8 0,0 4-7 15,3 3-7-15,3 3-6 0,7-1-18 0,7 5-9 16,10-6-13-16,6-1-1 0,5-2 1 15,6-1-2-15,4-3-5 0,4-1 4 16,5-7 0-16,4-1-9 0,4-7 6 16,1-7 2-16,6-1 7 0,4-13 3 15,1-6-2-15,-3-6 0 0,10-17 4 0,-6-5-8 16,-5-8 0-16,-3-1 0 0,-3-9 0 16,-6-2-6-16,-4-2 0 0,-3-3 0 15,-6 13 6-15,-2 12-4 0,-4 5 0 16,0 10-3-16,-1 2 10 0,1 10-3 0,-2 3-5 15,1 6 0-15,-1 11 2 0,-3 6-2 16,9 2 5-16,-20 29-7 0,8 1 10 16,6 6-8-16,2 7-4 0,4 2 9 0,2 10-7 15,11 20 0-15,0-3 3 0,1-2-4 16,6 1 4-16,-1-6 0 0,-1-13 4 16,-2-9-7-16,2-2 3 0,0 1 0 0,-1-13 0 15,-1 2-3-15,2-6 3 0,-2 0 1 16,-1-6-2-16,0-4-2 0,2-1 4 15,-5-1-7-15,2-3-6 0,-2-6-5 0,-2 0-4 16,1 3-14-16,-2-6-9 0,-1-1-17 16,-2 0-13-16,-6 0-18 0,0 0-305 15,0 0 134-15,11-6 88 0</inkml:trace>
  <inkml:trace contextRef="#ctx0" brushRef="#br0" timeOffset="5104.9012">28297 2657 94 0,'-2'-4'95'0,"2"4"-6"0,0 0 0 16,0 0 2-16,-6 21-5 0,3 0-13 0,1 4-5 16,0 7 4-16,2 3-2 0,0 5-13 15,0 3 2-15,0 1-6 0,4 8-4 16,1-2-12-16,3-1 3 0,1-4-7 15,-1-7 2-15,3 1-10 0,1-7 0 0,2 1-10 16,0-7-2-16,3-3-6 0,0-4-21 16,2-4-19-16,0-4-26 0,2-3-33 0,1-5-275 15,-4-6 125-15,1-3 82 0</inkml:trace>
  <inkml:trace contextRef="#ctx0" brushRef="#br0" timeOffset="5240.1629">28468 2976 62 0,'37'-16'49'15,"1"2"-25"-15,-2 1-32 0,0 1-36 16,3-1 15-16,0 1 10 0</inkml:trace>
  <inkml:trace contextRef="#ctx0" brushRef="#br0" timeOffset="5411.7186">29535 2920 48 0,'28'-16'37'0,"0"4"-30"0,-1 0-39 16,-1 1 11-16,-2 3 7 0</inkml:trace>
  <inkml:trace contextRef="#ctx0" brushRef="#br0" timeOffset="5742.8341">30195 2729 79 0,'-10'-8'110'16,"-2"6"-7"-16,-6-3-12 0,-3 7-9 15,-2 1-10-15,-4 2 2 0,-5 4-16 16,0 4-3-16,1 4-6 0,3 1-3 16,-2 3-9-16,7 2-8 0,-1 1-3 0,10 0-7 15,1-3-4-15,5-1-3 0,3-2-4 16,3-2 3-16,2-1-4 0,2-7 3 16,5 0-3-16,2-4 2 0,1-4-1 0,2-4-3 15,4-4 4-15,0 0-3 0,1-7 2 16,-2-1 0-16,2-3-2 0,-1-5 3 15,0-2-6-15,-6-3 1 0,1 1 1 16,-3-5-7-16,-3 4-3 0,-1-2-4 16,-4 4-3-16,-4-2-4 0,2 4-8 0,-5 5-8 15,1 2-16-15,-1 5-19 0,-1 3-19 16,0 6-179-16,0 3 90 0,-2 1 59 16</inkml:trace>
  <inkml:trace contextRef="#ctx0" brushRef="#br0" timeOffset="6205.91">30575 2652 52 0,'-8'-4'105'0,"-3"4"-10"0,11 0-8 16,-26 5-13-16,10 3-7 0,-2 1-3 16,0 4-5-16,0 5-9 0,4 0-8 0,-1 1-11 15,4 1-7-15,2 1-2 0,3 0-9 16,2-2-1-16,4-1 2 0,0-3 1 16,4-2-6-16,0-5 0 0,5-3 1 15,0-5 5-15,1-4 12 0,3-7-2 0,1-6 9 16,2-10 7-16,-2-3-1 0,-1-7-4 15,0-8 4-15,-3-3-4 0,-1-5-1 16,-3-4-3-16,-2-4-5 0,-2 0-6 16,-2-21-5-16,-2 13-1 0,-2 12 12 0,0 4-14 15,0 8-4-15,1 6-1 0,-1 3 7 16,2 5-5-16,-2 7-5 0,2 6-2 0,-2 8 2 16,2 5-1-16,2 5-3 0,0 0 3 15,-9 33-7-15,6-7-1 0,3 5-15 16,3 12-8-16,2 11-3 0,3 22-3 15,2 2-13-15,1-6-12 0,1 1-15 0,-1-15-27 16,0-8-242-16,-3 0 116 0,2-6 77 16</inkml:trace>
  <inkml:trace contextRef="#ctx0" brushRef="#br0" timeOffset="6461.6529">30880 2652 31 0,'0'-8'127'16,"2"0"-21"-16,2 0-11 0,-2 3-5 15,2-1-12-15,2 4-8 0,-2-1-5 0,-4 3-9 16,12 0-3-16,-12 0-5 0,8 7-5 16,-4 1-5-16,0 3-6 0,-4 3-3 15,-2 3-1-15,0 0-4 0,0 1-1 16,-2-1-3-16,0 3-3 0,0-3-1 0,2-2 3 15,-4-1-11-15,6-1-6 0,-2-3-7 16,4-1-4-16,1-1-30 0,4-3-32 0,1-5-267 16,2-1 114-16,-1-3 77 0</inkml:trace>
  <inkml:trace contextRef="#ctx0" brushRef="#br0" timeOffset="6772.6539">30556 1699 19 0,'0'0'137'15,"0"0"9"-15,4 20 8 0,0 0-7 16,5 8-2-16,-1 9-11 0,6 12 0 15,6 22-11-15,1 5-9 0,5 6-8 0,4 23-2 16,-4-1-11-16,2 3-9 0,-3-1-4 16,-3-18-10-16,-8 2-7 0,0-1-5 0,-4-5-4 15,-8 0-12-15,-2-13-18 0,-4 7-19 16,-7-6-22-16,-2-13-20 0,-1-9-33 16,-4-6-30-16,-5-5-42 0,-4-2-426 15,-6-7 193-15,-8-7 127 0</inkml:trace>
  <inkml:trace contextRef="#ctx0" brushRef="#br0" timeOffset="7163.2516">28042 2640 104 0,'18'86'106'0,"12"19"-8"0,8-1-15 0,0-1-7 0,13-6-9 16,6-3-4-16,2-7-9 0,7-5-3 16,1-6-5-16,6-9-3 0,-14-16-17 15,5-6-12-15,-1-11-23 0,0-6-32 16,-7-13-225-16,-8-9 90 0,-3-8 60 0</inkml:trace>
  <inkml:trace contextRef="#ctx0" brushRef="#br0" timeOffset="7492.415">31144 1091 5 0,'21'20'67'0,"-8"4"-3"0,-4 3-5 15,-7-1-1-15,-4 5-2 0,-7 3 9 16,-6 8 5-16,-4-2 7 0,0-2 10 15,8-8 4-15,-3-3-4 0,6-4-13 16,1-6 4-16,4-1 0 0,8-3-5 0,12-7-3 16,13-6-2-16,23-6-7 0,31-10-11 15,11-4-31-15,24-7-48 0,-5-3-66 16,-8-5-325-16,-22 5 143 0,-7 2 94 16</inkml:trace>
  <inkml:trace contextRef="#ctx0" brushRef="#br0" timeOffset="9274.8505">23986 6576 111 0,'-26'28'106'0,"5"3"-6"0,2 0-4 15,2 0-2-15,3 10-19 0,0 3 10 16,2-3-14-16,2-4-3 0,3 0-3 16,2-2-9-16,5-4-2 0,0-3-11 0,7-2 8 15,0-2-3-15,5-4 4 0,5-4-1 16,2-7 4-16,2-3 0 0,1-10-6 16,4-3 3-16,2-8 0 0,4-10 2 0,-3-7-8 15,-3-7 0-15,6-16-7 0,-9-6-2 16,-3-7-8-16,-10 9-4 0,-4 5 1 15,-8-2-4-15,-2-1-6 0,-11-13-2 0,-6 5-3 16,-6 6 0-16,1 14-3 0,0 8 0 16,-3 6-6-16,1 0 0 0,2 7-2 15,4 5-6-15,0 4-11 0,3 4-15 0,3 5-13 16,2 1-13-16,4 5-5 0,2 0-11 16,4 5-14-16,2 1-16 0,2 1-25 15,4 3-303-15,2 4 147 0,0-4 97 0</inkml:trace>
  <inkml:trace contextRef="#ctx0" brushRef="#br0" timeOffset="9574.1005">23416 7263 127 0,'47'-2'162'0,"3"-3"-14"0,5-2-13 0,32-7-13 16,8-2-12-16,30-4-7 0,11-3-8 15,8-2-3-15,2-4-3 0,0 1-8 0,0 0-4 16,-6-3-6-16,-7 5-5 0,-9 1-9 16,-25 5-6-16,-10 5-5 0,-14-2-4 15,-15 6-5-15,-16 3-11 0,-7 1-18 16,-11 3-14-16,-4-1-25 0,-5 5-39 0,-7 0-36 15,-6 3-39-15,-4-3-327 0,-6 9 160 16,-6-1 106-16</inkml:trace>
  <inkml:trace contextRef="#ctx0" brushRef="#br0" timeOffset="9944.5702">23841 7522 125 0,'-10'10'146'16,"-1"4"-11"-16,-1 7-8 0,1 1-5 16,-2 11-8-16,3-1-13 0,2 7-10 0,-1-2-7 15,4 3-7-15,1 0-9 0,2 3-5 16,4-3-3-16,2-3-9 0,6 0-3 15,0-5 0-15,4-3-5 0,6-6-7 0,3-5-2 16,3-8-2-16,0-4-6 0,4-5-2 16,0-6 0-16,1-7-4 0,-1-3-2 15,-2-7-5-15,-5-4 0 0,-1-6-5 0,-10-2-11 16,-6-6-7-16,-2 0-2 0,-10-2-8 16,-6-4-1-16,-10 2-11 0,-13-9-10 15,-5 7 5-15,-9 6-1 0,2 12 10 0,2 7-5 16,4 2-9-16,3 5-11 0,6 6-18 15,2-3-24-15,7 8-17 0,1 0-263 16,8 2 127-16,5 2 85 0</inkml:trace>
  <inkml:trace contextRef="#ctx0" brushRef="#br0" timeOffset="10411.9741">24257 7503 163 0,'-2'10'151'0,"-1"-1"-13"16,-1 5-14-16,0 3-9 0,-1 2-19 15,3 6-2-15,2 2-9 0,0-1-4 16,2 3-8-16,3-1-5 0,3 1-9 0,3 2-3 16,-1-7-8-16,4-1-6 0,2-5-7 15,1-1-9-15,2-6-2 0,2-3-11 0,3-4 4 16,-4-4-4-16,4-3-5 0,-1-3 0 15,1-1 1-15,-4-2-5 0,0-3 1 16,-3-1-1-16,-5 1 1 0,-1-1 0 16,0 1 1-16,-3 3-5 0,-2 0 6 15,0-1 0-15,1 2-8 0,-2 5 0 0,-1 0 0 16,-4 3-2-16,0 0 6 0,8 8-2 16,-2-1 3-16,-2 2-2 0,5 2-2 15,-1 0 0-15,5-1 0 0,0 1 4 16,3 1 5-16,4-3-5 0,-1-4 12 0,0 2 0 15,2-6 6-15,3-2 2 0,-4-1-4 0,6-7 2 16,-3 1-4-16,-1-5 1 0,-6-1-6 16,2-3 3-16,-6-2-3 0,-2-2-3 15,-3 0-3-15,-3 1-7 0,-4-1-4 16,-2 0-22-16,-2 5 1 0,-1-1-11 16,1 1-20-16,0 3-17 0,2 1-30 0,-2 5-20 15,0-1-347-15,2 1 160 0,2 1 105 16</inkml:trace>
  <inkml:trace contextRef="#ctx0" brushRef="#br0" timeOffset="10583.4942">25127 7703 104 0,'4'25'129'0,"0"-4"-7"0,0-3-16 0,0 0-8 16,3-2-8-16,-3-3-6 0,4-2-20 15,1 0-34-15,0 0-29 0,1-2-42 16,0-5-36-16,1-3-165 0,0-2 82 16,-1-3 55-16</inkml:trace>
  <inkml:trace contextRef="#ctx0" brushRef="#br0" timeOffset="10700.1795">25169 7424 25 0,'0'0'96'0,"2"-8"-34"0,0 3-48 16,3 0-81-16,-3 2 22 16,-2-3 16-16</inkml:trace>
  <inkml:trace contextRef="#ctx0" brushRef="#br0" timeOffset="11016.4625">22756 6686 125 0,'-2'-4'141'0,"2"4"-12"15,0 0-12-15,0 0 0 0,-8 15-5 16,5 1-8-16,3 5-5 0,-2 4-8 0,2 5-14 16,0 3 1-16,5 5-5 0,-3 2-10 15,2 3-5-15,2 5-4 0,2-1-13 0,0 1-18 16,1 0-31-16,2-3-28 0,-5-5-40 16,3-1-33-16,-3-3-324 0,-2-2 147 15,-4-5 97-15</inkml:trace>
  <inkml:trace contextRef="#ctx0" brushRef="#br0" timeOffset="11202.9648">22421 7663 16 0,'0'0'151'16,"11"-16"-11"-16,0 4-6 0,9 1-9 15,6-7-12-15,8 3-10 0,7-2-16 0,3 0-4 16,3 0-7-16,-1 1-23 0,3 3-16 15,-1 2-38-15,-5 1-37 0,-1 5-26 16,-4-1-30-16,-7 5-220 0,-1 2 107 0,-4 2 71 16</inkml:trace>
  <inkml:trace contextRef="#ctx0" brushRef="#br0" timeOffset="11462.6012">23043 7921 96 0,'14'6'94'0,"-2"-1"-6"0,0 1-8 0,4 2-9 16,-2-1 2-16,1 3-2 0,0 3-4 15,-2 4 8-15,-5 4 5 0,-2 3 1 0,-4 6 13 16,-6 1 5-16,-2 4 4 0,-4-1 5 16,-1 1 2-16,-2-3 0 0,3-1-5 15,3-4-7-15,1-7-4 0,4-1-1 16,4-2-1-16,9-3-7 0,7-5-7 0,12-5-5 15,8-4-7-15,17-6-14 0,22-7-32 16,1-6-38-16,-2-1-49 0,4-5-69 0,-7-2-590 16,-6-1 246-16,-3-2 164 0</inkml:trace>
  <inkml:trace contextRef="#ctx0" brushRef="#br0" timeOffset="12733.1878">25939 6266 9 0,'-4'-6'154'0,"0"0"-15"0,4 0-16 0,2-1-10 15,2 0-8-15,4-2-8 0,3 1-12 16,4 2-7-16,0 1-7 0,3 2-7 16,0 0-15-16,-2 6-7 0,4 0 11 0,-5 7 3 15,1 3-3-15,-2 8-1 0,-6 4 10 16,0 7-2-16,-4 3 0 0,-4-1-2 16,-4 6 2-16,-2 0-3 0,0-2 1 15,-3-2-2-15,2-3-8 0,1-10-6 0,6 1 2 16,2-5-4-16,7-4 2 0,6-5-6 15,3-4-4-15,8-6 0 0,8-4-6 16,7-4-5-16,5-5-6 0,1-3-18 0,16-9-20 16,-11 1-27-16,10-4-36 0,-15 3-34 15,-7-2-41-15,-7-2-434 0,-1-1 202 16,-8 3 134-16</inkml:trace>
  <inkml:trace contextRef="#ctx0" brushRef="#br0" timeOffset="12999.2114">27125 5386 37 0,'0'0'168'0,"-22"28"-8"0,8-1-8 15,-5 9-4-15,-1 7-3 0,-4 18-8 16,0 6-9-16,3 5-7 0,6 3-6 0,4 3-11 15,7-12-9-15,4-8-6 0,8 18-12 16,9-4-4-16,5-3-10 0,3-4-2 0,4-6-9 16,8-3-25-16,1-6-24 0,-4-13-28 15,-3-9-40-15,3-3-26 0,0-10-30 16,-6-5-38-16,-1-6-349 0,3-7 172 16,-5 0 115-16</inkml:trace>
  <inkml:trace contextRef="#ctx0" brushRef="#br0" timeOffset="13288.089">27644 5486 108 0,'0'0'146'0,"0"0"-4"15,-6 19 3-15,6-1 0 0,-2 4-6 16,4 6-3-16,2 3-7 0,-2 9-4 0,2 2-16 15,2 6-5-15,2 2-11 0,3-3-7 16,-1 3-9-16,1-5-7 0,4 1-8 16,-3-4-3-16,6-2-6 0,0-2-3 15,-3-8-5-15,4 1-5 0,-2-5-8 0,3-2-12 16,-4-8-12-16,4 0-12 0,-4-3-18 16,3-5 5-16,-2-4-24 0,0-3-41 15,3-2-21-15,-6-3-31 0,1-4-35 0,-2 1-359 16,-3-3 180-16,-1 1 118 0</inkml:trace>
  <inkml:trace contextRef="#ctx0" brushRef="#br0" timeOffset="13421.3715">27916 6096 21 0,'0'-10'98'0,"5"-1"-11"0,1-1-3 16,2 2-16-16,8-7-1 0,0 4-9 15,5-1-6-15,5-3-27 0,4 3-34 16,-4-1-33-16,6 1-132 0,1 3 60 15,-5-3 38-15</inkml:trace>
  <inkml:trace contextRef="#ctx0" brushRef="#br0" timeOffset="13822.22">28593 5829 83 0,'-16'2'153'16,"-8"6"-14"-16,-1 1-4 0,-7 4-9 0,-2 7-9 15,0 1-15-15,1 5-10 16,-1 3-9-16,6 0-7 0,5 5-9 0,6-6 17 0,6 1-9 16,1-3-7-16,6-3-6 0,6 0-7 15,2 0-1-15,2-9-7 0,5 3-7 16,4-9 1-16,0-2-5 0,1-4-2 16,4-4-1-16,-2-5-3 0,4-6 7 15,1-8 1-15,-1-4 0 0,-2-9-6 0,0-6 0 16,-6-3-3-16,-1-10-2 0,-1-17-2 15,-5-6-4-15,-3 8-5 0,-6 12 0 16,0-1 1-16,-5 3 0 0,1 7 4 0,2 11 2 16,-2 1-1-16,1 9-9 0,1 4-6 15,0 5-1-15,0 10 1 0,0 7 0 16,4 0 0-16,-7 24-1 0,5-4 2 0,2 8-3 16,-2 5 1-16,6 6 3 0,1 2-3 15,3 5-2-15,0 1-6 0,3-1-11 16,1-2-13-16,2-2-14 0,0-1-14 0,3 0-33 15,-2-9-8-15,2-3-43 0,0-3-33 16,2-5-410-16,5-2 197 0,-6-7 131 16</inkml:trace>
  <inkml:trace contextRef="#ctx0" brushRef="#br0" timeOffset="13994.5833">28989 6004 23 0,'4'-4'169'15,"-4"4"-12"-15,7-3-17 0,-3-2-16 16,5 2-12-16,-1-2-12 0,7-3-9 0,-1-1-8 16,4 2-10-16,3 0-19 15,2-3-28-15,2 1-36 0,-1-1-34 0,2 1-38 16,-6-1-264-16,1 1 118 0,-3-1 77 16</inkml:trace>
  <inkml:trace contextRef="#ctx0" brushRef="#br0" timeOffset="14579.3387">29823 5410 129 0,'-12'15'136'16,"1"2"-7"-16,-2 4-6 0,3 2-10 16,0 0-10-16,3 4-7 0,0-3-8 0,5 2-10 15,2-2-7-15,2 1-4 0,5 0-6 16,2-4-2-16,3-3-6 0,2 0-1 15,6-5 0-15,-1-2-6 0,4-1 0 16,-4-7-3-16,3 0-3 0,-2-6 1 0,2-2 3 16,-3-3-5-16,-1-5 1 0,-2-4-1 15,-4-4-7-15,-1-2-4 0,-7-2-4 16,-2-3 0-16,-6-1-5 0,-3 3-4 0,-7-5-7 16,-4 5-6-16,-4 2-8 0,-2 6-11 15,-3 0-10-15,-3 5-12 0,3 6-20 16,1 1-17-16,3 4-27 0,4 2-21 15,-2 3-22-15,6 3-311 0,0 2 155 16,0 2 103-16</inkml:trace>
  <inkml:trace contextRef="#ctx0" brushRef="#br0" timeOffset="15053.0636">30581 5314 71 0,'-4'-7'151'0,"-2"3"-11"0,-1-1-14 16,-1 3-11-16,8 2-14 0,-26 3-1 16,8 3-12-16,-2 6-6 0,-3 1-5 15,-2 4-10-15,-1 6-8 0,3 2-1 0,3 2-9 16,2-1-2-16,1 3-10 0,8-4 0 15,1-1-3-15,1 1-5 0,7-4 0 16,2-2-4-16,3-1 1 0,1-5 3 16,5-4-7-16,2-4 5 0,-1-2 8 0,6-7-3 15,0-6-3-15,1-6 2 0,2-8 3 16,-4-4 3-16,1-11-3 0,-2-4-3 0,-1-7-3 16,-4-2-3-16,-3 2-1 15,-2-8-6-15,-1-1-2 0,-5 1-1 0,-5 3 0 16,-1 0-2-16,-2 6-2 0,-6 3 4 15,4 10-2-15,0 2 0 0,-1 3-7 16,2 11-2-16,1 2-1 0,0 9-1 0,-3 5 0 16,3 5 0-16,2 8-2 0,-3 6 0 15,4 4 3-15,3 9 3 0,2 10-3 16,2 6 5-16,5 9-4 0,4 3 3 0,1 14-9 16,3-2-3-16,2-10-16 0,-2-10-14 15,-1-3-19-15,4 1-16 0,-2-6-16 16,1-2-16-16,-1-7-26 0,0-6-31 0,-4-7-346 15,4-2 172-15,-2-9 113 0</inkml:trace>
  <inkml:trace contextRef="#ctx0" brushRef="#br0" timeOffset="15277.7084">30750 4671 117 0,'0'0'119'0,"0"0"-6"0,21 19-8 16,-7-4-12-16,0 4-7 0,5 10-13 16,0-1 0-16,2 8-8 0,1 6-2 0,5 16-6 15,-8-5-6-15,4 8-7 0,-10-4-6 16,-2-7 1-16,-3-2-20 0,-2 1-19 16,-4-6-11-16,0-3-25 0,-4-1-23 0,-2-10-298 15,0 1 121-15,0-5 80 0</inkml:trace>
  <inkml:trace contextRef="#ctx0" brushRef="#br0" timeOffset="16518.0824">28763 6890 67 0,'-32'34'135'16,"5"-1"-6"-16,3 1-7 0,4 4-8 15,0 0-5-15,3 4-10 0,7 2-5 0,5-5-12 16,5 0-6-16,7-1-6 0,3-1-4 16,9-1-8-16,9-6-4 0,4-3 1 15,5-7-3-15,-1-7-4 0,5-7 1 0,-3-6-5 16,2-3 2-16,1-8 4 0,1-5-3 16,-4-4-1-16,-5-7 1 0,-5-6-6 15,-4-5-6-15,-8-3-2 0,-5-5-1 16,-9 0-7-16,-4-5-5 0,-9-1-2 0,-14-16-3 15,-8 10-1-15,-8 5-4 0,-9 6-2 16,-8 8-6-16,-3 7-11 0,4 11-4 16,5 6-9-16,2 5-10 0,5 2-6 0,3 7-13 15,7 1-19-15,3 3-22 0,4 3-9 16,7 5-17-16,1 3-28 0,8 1-303 16,6 2 152-16,4 0 101 0</inkml:trace>
  <inkml:trace contextRef="#ctx0" brushRef="#br0" timeOffset="16809.3006">28215 7801 1176 0,'-28'21'43'0,"2"-2"-31"15,8-6-3-15,3-1-5 0,4-3 12 16,5-3 35-16,4-2 11 0,2-4-9 15,19 0-1-15,6-4-5 0,18-5-4 16,33-7-4-16,11-5-4 0,24-6-4 0,2-5-5 16,8 2-3-16,-3-5-2 0,3 2-3 15,2-2 8-15,2 0 3 0,-1 1-2 16,-5 2 1-16,-5 1-1 0,-23 5-2 0,-8 2-3 16,-7 4-2-16,-19 4-6 0,-12 2 3 15,-12 6-3-15,-5 0-9 0,-4 2-20 0,-8 0-39 16,-6 5-21-16,-3 1-36 0,-7 0-35 15,0 0-403-15,-15 13 186 0,-3-5 124 16</inkml:trace>
  <inkml:trace contextRef="#ctx0" brushRef="#br0" timeOffset="17254.0176">28575 8512 45 0,'-20'0'123'0,"4"0"-4"16,-2 3-4-16,-1 1 0 0,1 8-5 15,-6 0-1-15,1 12-6 0,-7 4-9 16,2 6 19-16,6 5-11 0,-2-1-6 0,7 3-9 15,5 3-10-15,3-6-3 0,5 1-10 16,6-3-8-16,9-2-4 0,1-2-3 16,5-5-4-16,7-4-5 0,3-6-1 15,5-5-3-15,0-10-4 0,-1-2-8 0,7-7 5 16,-4-6 1-16,4-5-3 0,-6-9 0 16,-3-6 2-16,-5-1-3 0,-7-4-3 0,-6 0-2 15,-5-4-5-15,-6-4-2 0,-6-8-7 16,-14-16-6-16,-2 0-4 0,-10 6-3 15,-7-1-5-15,-3 11 1 0,-5 4-3 16,-1 4-2-16,5 14 1 0,7 7-13 16,0 4-2-16,7 5-9 0,3 0-12 0,4 3-18 15,2 3-31-15,5 4-11 0,2 5-14 16,5-1-26-16,2 2-327 0,6 0 162 16,0 0 107-16</inkml:trace>
  <inkml:trace contextRef="#ctx0" brushRef="#br0" timeOffset="17813.6218">28985 8494 91 0,'-16'24'167'0,"0"-4"-15"0,8 3-13 15,2-2-12-15,2 0-7 0,1 1-15 16,6 3-10-16,3 1-8 0,0-1-9 16,6 5-9-16,4-6-5 0,2-1-5 15,4-4-10-15,-3-3-4 0,5-5-10 16,-2-6-7-16,2-1-11 0,-1-4-7 0,3-4-2 15,-4-3-1-15,2-5-1 16,-3-1-4-16,-4-2 3 0,0-4-6 0,-5 0 0 16,0-1 1-16,-4-3-2 0,-4 3 4 0,0 1 1 15,-4 1 4-15,0 2 5 0,0 2 4 16,0 1 2-16,-2 3 0 0,0 1-2 0,-2 3-3 16,2 2-3-16,2 4 2 0,0 0-1 15,0 0 3-15,0 0-8 0,0 23 2 16,4-14-2-16,4 5 1 0,1-3 0 15,3 3-1-15,3-1 1 0,4-1-1 0,3-4 3 16,-2 3 5-16,6-7-6 0,-3-2 1 16,1-2-1-16,3-5 1 0,-2-2 2 15,1-3 1-15,-3-1 2 0,1-3-3 0,-6-3 1 16,-3 0-4-16,0-4 1 0,-6-2-3 16,-3-2-3-16,-4 0-1 0,-4-2-9 15,-4 2-7-15,-3 0-9 0,-1 4-15 0,-1 0-10 16,-2 4-17-16,3 2-23 0,0 1-22 15,0 4-25-15,4 3-336 0,0 2 160 16,2 0 106-16</inkml:trace>
  <inkml:trace contextRef="#ctx0" brushRef="#br0" timeOffset="18012.7071">29853 8389 154 0,'0'15'150'0,"2"1"-14"0,0 1-12 0,3 0-13 16,-1 3-10-16,4-1-9 0,0 1-20 15,4 1-26-15,-2-2-27 0,2 0-31 16,1-2-28-16,0-2-35 0,-2-5-224 16,1 0 102-16,-4-6 67 0</inkml:trace>
  <inkml:trace contextRef="#ctx0" brushRef="#br0" timeOffset="18216.2937">29828 8304 39 0,'0'0'116'0,"0"0"-1"0,0 0-9 15,12 5 0-15,-12-5-3 0,17-5-12 16,-8 1-6-16,-1-3-8 0,0-1-6 0,1-3-10 15,-6-1-5-15,-3-1-13 0,-3-1-14 16,-4 1-19-16,-3-2-21 0,-2-1-24 16,-6 1-34-16,-1 2-269 0,-1-3 115 0,-2 3 76 15</inkml:trace>
  <inkml:trace contextRef="#ctx0" brushRef="#br0" timeOffset="18558.6728">30361 6179 127 0,'-21'5'160'15,"-5"5"-7"-15,-2 10-10 0,-3 10-7 0,-9 23-6 16,4 7-9-16,2 8-7 0,7 10-7 16,7 4-10-16,10 5-7 0,6-4-8 0,8 0-3 15,8 1-11-15,8-6-3 0,7-4-8 16,3-6-2-16,4-6-15 0,2-6-26 16,3-10-30-16,-2-10-42 0,-5-10-39 15,0-9-42-15,-1-5-381 0,-3-5 177 16,-1-3 116-16</inkml:trace>
  <inkml:trace contextRef="#ctx0" brushRef="#br0" timeOffset="19991.2026">30684 6397 94 0,'-2'-5'111'0,"-2"2"-8"16,4 3-13-16,0 0 7 0,0 0 2 15,-10 20-3-15,6-4-1 0,2 6-2 0,0 4 1 16,-1 4-2-16,1 9-1 0,2 0-5 16,2 5-6-16,3 8-5 0,-3 1-7 15,0-1-6-15,4-3-6 0,0 1-4 0,2-4-7 16,2-7-3-16,0-2-6 0,0-2-2 15,3 1-2-15,4-8-9 0,-2 0-7 16,0-5-16-16,6-2-12 0,-4-4-16 16,2-4-16-16,2-4-14 0,3 2-18 15,-6-7-5-15,2-3-25 0,-2-1-19 0,-1-4-328 16,-4 1 154-16,0-6 101 0</inkml:trace>
  <inkml:trace contextRef="#ctx0" brushRef="#br0" timeOffset="20149.8548">30718 6804 35 0,'11'-12'88'0,"2"-1"-9"16,0 4-9-16,8-2-8 0,-2 1-13 0,4 0-28 16,3 3-29-16,-1-1-127 0,-2 2 46 15,3 3 30-15</inkml:trace>
  <inkml:trace contextRef="#ctx0" brushRef="#br0" timeOffset="20571.6303">31377 6742 102 0,'-11'-3'124'16,"-1"2"-9"-16,-8 2-9 0,2 3-1 0,-8 4-14 15,3 4-5-15,-3 4-11 0,-1 2-14 16,2 4 2-16,5 1 0 0,1 2-7 16,7-2-10-16,1 0 1 0,4 0-6 15,5-2-3-15,4-2-4 0,3 0-7 0,4-4 0 16,-1 0-1-16,5-4-3 0,-1-3 2 16,4 1 0-16,-4-8 0 0,2-2 6 15,2-8-6-15,-2 0-2 0,-1-7 2 16,0-3-5-16,0-2 0 0,-5-3-6 0,0-9-3 15,0 1 2-15,-2-4-7 0,-4-2 1 16,0 0-1-16,-2-2 0 0,-2 2-2 16,-4 7 1-16,4 3-1 0,-2 1-4 15,0 4 0-15,2 4-1 0,-2 6 2 0,0 5-3 16,0 6 5-16,4 2-11 0,0 0 7 16,-9 24 2-16,7-6 1 0,4 5-4 15,3 4 1-15,-1 4 9 0,2 4-2 16,4 3-4-16,-2-1 0 0,6 0-29 0,-2 0-7 15,1-3-21-15,2 0-30 0,0-3-37 16,-3-2-333-16,8-4 154 0,-8-5 103 0</inkml:trace>
  <inkml:trace contextRef="#ctx0" brushRef="#br0" timeOffset="20792.3406">31783 6907 85 0,'11'-7'111'0,"4"-1"-13"16,-3 0-2-16,4 1-15 0,-2 2-9 0,1-1-8 16,0 0-2-16,-2 0-17 0,-3 2-14 15,0 1-19-15,-1-2-28 0,-2 4-26 16,-1-4-196-16,0 4 81 0,-2-3 53 15</inkml:trace>
  <inkml:trace contextRef="#ctx0" brushRef="#br0" timeOffset="21177.9087">32245 6553 118 0,'-18'0'136'0,"2"2"-12"16,-1 3-9-16,-2 7-11 0,2 0-6 0,0 2-12 16,2 2-13-16,1 5-4 0,3-2-11 15,2 0-6-15,5 0 0 0,0-2-14 16,6 2 2-16,0-4 2 0,4 1-15 0,1-3 6 15,2-3 0-15,3-1-3 0,0-6-7 16,2 0 6-16,-2-6-5 0,3-2-1 16,0-2 3-16,0-7-3 0,-1 1 3 0,-3-6-6 15,-2-2 0-15,-1-2-2 16,-4-2-3-16,-2-1-2 0,-4-1-3 0,-2-2-2 16,-4 1-14-16,-1 5-3 0,-4-6-5 0,1 8-10 15,-1 0-26-15,0 5-10 0,3 4-24 16,-3 0-14-16,3 3-17 0,-2 5-275 15,4 0 132-15,2 2 88 0</inkml:trace>
  <inkml:trace contextRef="#ctx0" brushRef="#br0" timeOffset="21626.0043">32592 6410 82 0,'-13'0'125'0,"0"1"-13"0,-1 4-4 0,-4 1-23 16,4 1-7-16,-3 5-16 0,2 1 12 0,2 4-19 16,1 0-8-16,4 0 6 0,1 0-10 15,2 0-8-15,3-1-1 0,4 1 3 16,1-4-9-16,3 0-3 0,1-1-5 15,1-6 12-15,3-3 0 0,-1-3-4 0,3-3 11 16,0-7 0-16,-1-5 2 0,1-6 0 16,-2-2-3-16,-1-9 2 0,-1-2-7 15,-3-5 1-15,-2-3-4 0,0-9-2 16,1-1-6-16,-5-3-1 0,-3-2 1 0,-1 0-5 16,-2 0-4-16,-3 2-2 0,3 5-3 15,-2 4-6-15,0 10 3 0,0 8 0 16,4 3 2-16,-2 5-7 0,2 7-5 15,-2 7 10-15,0 6-5 0,6 0-2 0,-14 19 3 16,8-1-4-16,0 6-3 0,4 4-7 16,0 4-6-16,2 6 1 0,2 3-6 15,4 1-16-15,0 2-10 0,3 4-20 0,2-2-24 16,1-4-25-16,-4-6-301 0,8 0 143 16,-6-5 94-16</inkml:trace>
  <inkml:trace contextRef="#ctx0" brushRef="#br0" timeOffset="22124.1401">32738 5478 25 0,'0'0'145'0,"0"0"0"15,8 25-8-15,3-5-5 0,8 10-6 0,10 8-10 16,14 19-10-16,6 6-8 0,10 12-3 15,-2 4-9-15,-6 1-10 0,-11-9-1 16,-6 1-9-16,-6 4-7 0,-9 1-2 0,-9-3-7 16,-8-10-4-16,-12 16-11 0,-7-11-15 15,-11-5-17-15,-4 0-32 0,-5-5-33 16,1-8-46-16,0-13-402 0,1-7 173 0,-1-6 115 16</inkml:trace>
  <inkml:trace contextRef="#ctx0" brushRef="#br0" timeOffset="24239.8494">26527 5579 85 0,'-2'-6'84'0,"2"3"-10"0,-4-1-4 16,4 4-9-16,0 0-8 0,0 0 3 0,-18 18-4 15,4 4-1-15,-7 13 2 0,-13 22 1 16,-6 8-4-16,-15 19 3 0,-4 3 6 16,-5 7-4-16,-3 4 0 0,-1 4-1 0,3-4 2 15,1 1-6-15,5-3 5 0,6-6-7 16,4-4-6-16,15-17-5 0,0-6-3 15,6-4-4-15,8-13 2 0,3-6-8 16,4-8-3-16,0-2-13 0,5-5-24 16,0-1-12-16,-2-3-19 0,4 0-17 0,0-6-20 15,2 0-18-15,-2-6-278 0,2-1 130 16,-3-3 85-16</inkml:trace>
  <inkml:trace contextRef="#ctx0" brushRef="#br0" timeOffset="24932.0816">23433 7653 6 0,'-21'54'113'16,"-1"7"3"-16,0 12-10 0,-4 1 2 0,-1 6-13 15,-1 0-7-15,2-2-8 0,4-2-5 16,4-1-7-16,4-16-5 0,5-10-3 0,5-10-13 16,2 1-9-16,2-9-18 0,4-2-13 15,4-6-25-15,5-6-24 0,2-7-24 16,2-8-29-16,2-6-201 0,6-7 101 0,5-7 66 15</inkml:trace>
  <inkml:trace contextRef="#ctx0" brushRef="#br0" timeOffset="25411.3101">24297 6250 14 0,'-24'19'102'0,"6"2"-5"0,0 0-6 0,8 0-6 16,-1 0-7-16,5 4-11 0,2 0-7 16,6 0 0-16,2 0-10 0,4-1 2 0,7 2-7 15,7-3 0-15,0-4-4 0,8-1-7 16,2-5-6-16,0-3 4 0,1 1-10 15,-3-4 10-15,-4 0-14 0,-3 1 2 0,-1 1-11 16,-8-2 1-16,-1 6 8 0,-7 2-3 16,-8 8 4-16,-4 9 4 0,-9 11 10 15,-13 15-4-15,-6 5-4 0,3-2-3 16,-5 0 3-16,2-4 3 0,4 1-8 16,9-14-3-16,9-8 4 0,4-4-5 0,12-5 1 15,2-3-8-15,8 3 5 0,10-2-1 0,9-2 5 16,7-2-11-16,5-2 1 0,3 0-3 15,-1 0-7-15,-3 2-1 0,10 13 4 16,-11-2-2-16,-12-1 0 0,-2 5 0 16,-6 6-1-16,-3 5-4 0,-8 0 12 0,-1 2-5 15,-4 1 3-15,1-5-3 0,-4-5 0 16,0-2 4-16,3-5-4 0,-1-5 1 16,4-4-1-16,4 0 0 0,2-5-18 15,4-1-24-15,2-5-31 0,2-4-47 0,3-2-308 16,-3-3 146-16,1-5 95 0</inkml:trace>
  <inkml:trace contextRef="#ctx0" brushRef="#br0" timeOffset="27789.3174">24237 9687 132 0,'-2'-8'138'16,"0"3"-12"-16,0 0-17 0,2 5-6 16,0 0 1-16,0 0 4 0,4 31-1 0,-2-10-3 15,-2 8-5-15,0 3 1 0,0 10-7 16,0 5 2-16,0 11-6 0,-2 24-5 15,0-14-10-15,2-4-7 0,0-6-6 0,2 3-5 16,2-2-5-16,3-2-5 0,-1-3-4 16,5-5-4-16,1-2-4 0,2-1-3 15,2-3-5-15,3-7-15 0,0-7-10 0,2-2-17 16,3-4-17-16,-3-2-19 0,6-5-25 16,-6-5-22-16,3-1-25 0,-5-4-20 15,0-5-395-15,-4-2 183 0,-1-2 121 0</inkml:trace>
  <inkml:trace contextRef="#ctx0" brushRef="#br0" timeOffset="27918.4049">24341 10296 64 0,'34'-22'70'0,"4"2"-8"15,0 3-10-15,6 2-22 0,1 1-21 0,3 1-33 16,-5 4-66-16,-3 3 31 0,2 2 20 15</inkml:trace>
  <inkml:trace contextRef="#ctx0" brushRef="#br0" timeOffset="28336.6101">25253 10235 14 0,'-10'2'92'0,"-5"4"-8"15,-2 1-5-15,-4 6-2 0,-5 3-6 16,1 6-7-16,-1 2-5 0,2 7-4 16,0-5-6-16,5 3-5 0,2-1-4 15,4 1-7-15,5-4 2 0,4 0-8 0,2-6-2 16,4 0-2-16,2-4-1 0,4-4-4 16,1-1 6-16,4-6-6 0,-1-7 8 15,3 0-1-15,2-5 1 0,0-7 10 16,2-8-2-16,0-6-3 0,-2-2 1 0,0-10 23 15,-2-1-6-15,-3-3-5 0,-4-4-2 16,2 4-4-16,-6 1-7 0,0 2 0 0,-4 0-5 16,0 8 0-16,0 3 9 0,0 3 2 15,-2 1-7-15,0 8-3 0,0 6-4 16,0 5 0-16,-3 5-1 0,5 3-6 16,0 0 1-16,-9 24-3 0,9-3 4 15,-2 10-2-15,4 6-2 0,0 5 1 0,3 1-3 16,0 6-3-16,3-1-7 0,0-2-9 15,3-1-17-15,1-3-18 0,3-2-25 16,-2-7-30-16,3-4-25 0,2-2-380 0,-1-4 170 16,2-7 113-16</inkml:trace>
  <inkml:trace contextRef="#ctx0" brushRef="#br0" timeOffset="28493.1958">25691 10506 46 0,'10'-6'101'16,"2"-1"-6"-16,0 1-9 0,6 0-15 0,0-1-19 15,3-1-29-15,3 0-37 0,-1 0-143 16,0-1 53-16,1 1 36 0</inkml:trace>
  <inkml:trace contextRef="#ctx0" brushRef="#br0" timeOffset="28831.1902">26194 10307 86 0,'-9'30'110'0,"6"-6"2"0,1 1-6 0,2-3-3 16,2 2-18-16,5-3-7 0,0 1-7 15,1-1-1-15,4-2-14 0,2 0 2 0,0-3-2 16,3-3-6-16,2-4-2 0,0-3-1 16,1-2-2-16,0-6-5 15,2 0 2-15,1-5-11 0,-2-2 3 0,0-4-6 16,-2-5-2-16,0-4 2 0,-2 0-5 0,-4-5-4 16,-2 2-5-16,-5 1-1 0,-2-5 0 15,-4 3 0-15,-4 1-9 0,-2 1-3 16,-3 1-12-16,-4 5-7 0,1 1-11 0,-5 3-14 15,1 5-12-15,2 1-19 0,0 4-20 16,-2 2-22-16,4 2-248 0,-1 2 123 16,5 2 82-16</inkml:trace>
  <inkml:trace contextRef="#ctx0" brushRef="#br0" timeOffset="29273.288">26915 10146 52 0,'-15'1'110'0,"-2"2"-9"0,2 3-10 16,-1 1-10-16,-4 4-3 0,4 5-15 16,-2 1-5-16,4 8-5 0,1-3-3 0,3 3 0 15,3 0-10-15,3 0-5 0,2-4 1 16,4 0-5-16,2 0-5 0,7-5-1 15,-3 0 1-15,5-5-5 0,-1-1 1 0,6-5 4 16,-2-2 3-16,2-7-5 0,2-6-2 16,-3-5 3-16,3-2 3 0,-4-8-2 15,0-1-1-15,-2-5 2 0,-3-4-4 16,-3 1-5-16,-1-2 6 0,-3-4-13 0,-2 0 3 16,-2 0-4-16,-4 0 2 0,-1 0-4 15,-1 2 1-15,0 3 3 0,-1 9 0 16,1 1-8-16,0 4 4 0,0 6-6 0,2 8 0 15,-4 3 4-15,4 4-1 0,4 0 4 16,-6 11-2-16,6 3 3 0,2 2-6 16,0 6 2-16,4 4 3 0,4 8 26 15,-2 2-3-15,6 9-3 0,6-4-1 0,-6 3-5 16,5-4-3-16,3 2-24 0,-2-6-12 16,4 1-20-16,1-5-33 0,-3-7-36 15,-4-3-386-15,2-4 167 0,-3-7 110 0</inkml:trace>
  <inkml:trace contextRef="#ctx0" brushRef="#br0" timeOffset="29518.4406">27281 9451 88 0,'32'34'170'15,"0"0"-7"-15,8 12-12 0,1 5-6 0,-1 8-12 16,-3 0-15-16,-5 10-6 0,-8 2-13 16,-6 6-7-16,-9 5-10 0,-9-14-10 15,-9 11-18-15,-3-3-21 0,-12-3-16 16,-3-3-31-16,-9-6-23 0,-4-2-28 0,-11-5-36 16,-11-6-346-16,-19 3 152 0,-11-7 101 15</inkml:trace>
  <inkml:trace contextRef="#ctx0" brushRef="#br0" timeOffset="29947.8498">23759 9547 107 0,'-7'73'163'0,"1"14"-2"15,2 17-2-15,2 3-3 0,6 25-12 16,7 2-12-16,4-3-7 0,8-3-13 0,9-6-7 16,12-6-6-16,9-7-10 0,13-6-5 15,5-4-9-15,14-4-5 16,10-10-4-16,9-9-8 0,2-10-7 0,2-11-28 15,-4-10-36-15,3-8-54 0,-22-18-89 16,0-10-437-16,-13-7 202 0,-11-5 132 0</inkml:trace>
  <inkml:trace contextRef="#ctx0" brushRef="#br0" timeOffset="40922.1888">20793 9818 31 0,'38'-13'54'0,"-1"1"-5"0,1 1-3 15,10-3-4-15,3-1-3 0,19-4-2 0,2 0-4 16,-2 0-2-16,-13 2-5 0,-7 3 5 16,0 3-13-16,-11 0 1 0,-3 1-2 0,-1 1-1 15,-8 1-3-15,-2 2 8 0,-1 1 5 16,-7-1-8-16,0 0 0 0,-4 2-2 16,-5 1-1-16,-2 1-7 0,-4 0-7 15,-2 2-10-15,0 0-8 0,0 0-17 0,-25 7-13 16,10-1-130-16,0 0 61 0,-5 3 39 15</inkml:trace>
  <inkml:trace contextRef="#ctx0" brushRef="#br0" timeOffset="41241.7523">21181 9875 38 0,'30'-7'50'0,"-5"1"-4"0,-6 1-2 15,-2 2 0-15,-4-1-1 0,-3 1 5 0,-1 0 3 16,1 0 0-16,-4 1-1 0,4 0 0 15,-4-2-10-15,0 3-2 0,-6 1-2 16,8-3 2-16,-2 2-12 0,-6 1 4 0,9-4-7 16,-9 4 0-16,0 0-14 0,9-2-8 15,-9 2-20-15,0 0-27 0,8-2-197 16,-8 2 82-16,0 0 55 0</inkml:trace>
  <inkml:trace contextRef="#ctx0" brushRef="#br0" timeOffset="42532.7328">28375 9418 51 0,'-4'-4'51'16,"2"0"-5"-16,-2 1-2 0,4 3-2 16,-4-6-4-16,0 4-5 0,4 2-3 15,-6-6-1-15,6 6 0 0,-6-4-6 0,6 4-1 16,-6-1 0-16,6 1-4 0,0 0-4 15,-8-2 1-15,8 2-1 0,-8 6 0 16,1 1-2-16,1 2 3 0,-5 5 7 0,-2 7 10 16,1 5 5-16,-2 9 14 0,-4 3-3 15,-1 7 6-15,2 3-7 0,-4 18 13 16,2 7 0-16,0 2-11 0,4 1 3 0,2 4 2 16,5-4-3-16,4-13-4 0,2-8 2 15,4 0-7-15,2 0 2 0,4-3-7 16,5-2-3-16,2-5-3 0,4-2-3 0,4-4 1 15,3-6-4-15,3-1-1 0,3-6 1 16,0-6-6-16,-3-3-1 0,3-2-2 16,0-2-2-16,-5-6-3 0,1 1-1 0,-2-2 3 15,-3 0-5-15,-4-2-6 0,-2-1-4 16,-1 1-2-16,0 1-9 0,-6-2-14 16,3 0-24-16,-3 0-23 0,-1 0-36 15,-1-1-375-15,-1 0 165 0,-3 1 109 0</inkml:trace>
  <inkml:trace contextRef="#ctx0" brushRef="#br0" timeOffset="46270.5989">27870 10054 8 0,'-4'-4'96'16,"4"4"-7"-16,-16 0-6 0,4 4-10 15,-3 2-1-15,-4 8-7 0,-6 5 7 0,-5 7-14 16,-2 5-8-16,-6 16-3 0,5-5-6 15,7-6 6-15,0 2-14 0,5-1 2 16,7-7-6-16,0 1-6 0,8-5-2 16,2-3-1-16,4-2-3 0,2-6 1 0,2-2-1 15,5-3-1-15,0-5-1 0,3-5-2 16,3-5 8-16,2-7 6 0,0-7-4 16,-1-9 4-16,4-8 3 0,-3-6-6 15,-4 0 5-15,-3-5-5 0,-1-1-1 0,-5-4-6 16,-2-3-2-16,-4 1-2 0,-4-2-8 15,-9-16 6-15,-3 3 2 0,0 15-7 0,0 8-4 16,0 6 11-16,1 8-1 0,2 4-3 16,2 6-5-16,1 4-2 0,-2 6 11 15,6 6-8-15,0 5-1 0,4 2-8 16,4-1-12-16,-2 14-12 0,2-1-20 0,4 0-24 16,2 5-25-16,2 1-300 0,4 1 135 15,-2 1 89-15</inkml:trace>
  <inkml:trace contextRef="#ctx0" brushRef="#br0" timeOffset="46564.8125">27275 11140 90 0,'50'-14'113'0,"2"2"-7"0,-1-6-9 16,18-5-10-16,3-5-2 0,1 0-6 15,-4 0-1-15,-1-4-13 0,-3 6-7 16,-12 1-5-16,-11 4-1 0,-4 2-7 16,-6 4-7-16,-2 1 2 0,-7 3-17 0,-1 2-24 15,-6-1-21-15,-3 0-29 0,-3 5-39 16,-3-1-232-16,-5 2 110 0,-2 4 72 15</inkml:trace>
  <inkml:trace contextRef="#ctx0" brushRef="#br0" timeOffset="46926.6346">27457 11298 16 0,'-27'36'138'0,"3"2"-8"0,3-1-6 0,2 2-4 0,2 4-14 15,5-1-10-15,0-4-10 0,8 2-6 16,0-2-6-16,6-2-7 0,4-2-11 0,6-2 3 16,2-5-12-16,5-2-6 0,4-8 6 15,0-5-4-15,3-7 1 0,-2-5-6 0,3-4 5 16,5-7 4-16,-4-6-5 0,-4-4 0 15,2-10-8-15,-3-4 1 0,-5-8-3 16,-6 0-6-16,-6-3 0 0,-6 3-6 16,-4-11 1-16,-12-13-6 0,-8 4-2 0,-6 2-5 15,-5 6-1-15,-6 5 1 16,3 13-7-16,4 7-2 0,-4 7-1 0,0 2-3 16,6 7-5-16,0 0-11 0,7 5-13 15,2 3-9-15,5 4-16 0,6 0-31 0,2 6-23 16,8 0-30-16,-1 1-303 0,8 3 151 15,3 0 101-15</inkml:trace>
  <inkml:trace contextRef="#ctx0" brushRef="#br0" timeOffset="47408.6025">27834 11224 46 0,'-4'19'143'16,"4"2"-20"-16,-2 2-8 0,4 5-8 0,0 1-16 16,4-1-6-16,0-1-3 0,2 4-12 15,4-7-8-15,-2 1-8 0,2-3-4 0,1-2-1 16,4-4-5-16,-2-3-7 0,-1-4-1 16,4-3-5-16,-4-6-6 0,1-1-1 15,0-5 1-15,0-5-5 0,-1 3-2 16,0-6-4-16,-4 1 0 0,-2-5-3 0,1 3-2 15,-5 2 3-15,3 1 9 0,-5 1-15 16,2 0 3-16,-2 1 1 0,-2 5-2 16,0 0-8-16,0 5 4 0,0 0 4 15,0 0-2-15,0 0-2 0,0 25 1 0,0-15-2 16,4 3 5-16,1-1-6 0,1 1-2 0,2 0 5 16,3-2 2-16,4-2 0 15,-1-2 6-15,6-4-5 0,1-3 3 0,0-2 3 16,4-3 3-16,3-4-3 0,-1-5 1 15,-1-1 1-15,0-4-5 0,-4-2 2 16,0 0 2-16,-7 2-2 0,-3 0 1 0,-6-1-1 16,-2 2-2-16,-1-2-4 0,-6 3 1 15,-3 2-1-15,0 2-3 0,0 0-12 16,-3 2-13-16,1 1-17 0,2 4-20 0,-1 0-21 16,0 3-23-16,3 1-21 0,4 2-321 15,0 0 151-15,0 0 99 0</inkml:trace>
  <inkml:trace contextRef="#ctx0" brushRef="#br0" timeOffset="47597.6812">28628 11264 57 0,'0'14'152'0,"2"4"-12"15,0 1-10-15,4 5-13 0,0-1-14 16,2-1-10-16,2 1-4 0,2 0-13 0,0 0-7 15,4-4 0-15,-2 2-22 16,5-5-22-16,-1 1-25 0,-2 0-21 0,1-7-25 16,-2-1-29-16,0-3-26 0,-3-5-214 0,-1-2 107 15,0-3 71-15</inkml:trace>
  <inkml:trace contextRef="#ctx0" brushRef="#br0" timeOffset="47808.1688">28672 11235 31 0,'0'0'101'0,"-4"-2"-3"0,4 2 3 15,0 0-10-15,0 0-2 0,8-11 2 16,-6 7-5-16,-2-2-10 0,0 1-6 16,-2-1-8-16,-2-2-8 0,-2 4-7 15,-6-5-19-15,2 5-28 0,-4-1-24 0,-1 2-54 16,0-1-236-16,-2-3 106 0,5 3 71 15</inkml:trace>
  <inkml:trace contextRef="#ctx0" brushRef="#br0" timeOffset="48171.1835">29114 10071 73 0,'-8'0'173'0,"2"-2"-20"16,6 2-14-16,-7-1-10 15,7 1-11-15,0 0-7 0,15-11-10 0,0 8-10 16,-1-4-6-16,10-1-6 0,2-2-4 16,1 1-5-16,-2 0-6 0,2-3-2 0,-1 5-8 15,-1-1-1-15,1-2-7 0,-5 4-6 16,-2-1-4-16,-2 2-5 0,0 0 3 16,-4 1-5-16,-1 0-2 0,-1-1-13 15,-2 4-18-15,1-4-15 0,-4 5-33 0,0-1-44 16,-6 1-36-16,7-2-407 0,-7 2 183 15,0 0 121-15</inkml:trace>
  <inkml:trace contextRef="#ctx0" brushRef="#br0" timeOffset="48684.5309">29795 9633 86 0,'-8'8'140'16,"-2"5"-10"-16,2 1-11 0,-1 3-5 15,2 5-12-15,1 3-7 0,2 0-8 0,4 5-8 16,2-1-5-16,2-1-9 0,2 7-9 16,3-2-5-16,2-2-4 0,1-6-4 15,3 2-3-15,0-8-6 0,2-1 2 16,0-5-4-16,2-4 0 0,-1-6-5 15,2-3-6-15,-1-1 2 0,0-5-2 0,0 1-5 16,1-7 2-16,-4 1-6 0,1-3-3 16,-2-1-5-16,-2 0 2 0,-3 2-1 0,0 1 3 15,0 2-6-15,-2-1-2 0,-2 4 0 16,0 0-2-16,0 1-5 0,-1 3 3 16,-5 3 4-16,11 3-4 0,-5 3 7 15,0 0-7-15,1 1 7 0,1 2 4 16,2 2-9-16,4-3 8 0,0 1 0 0,-2 1-3 15,4-2 5-15,-2-2 9 0,3-1 4 16,1-3-1-16,0 0 1 0,2-4 2 0,-4-2-1 16,3-4 2-16,-2 1-3 0,0-5 0 15,-1 1-2-15,-4-3-4 0,-4-3 0 16,-2 0 1-16,-1-2-4 0,-5 0-1 16,-5 1-7-16,-3-2-1 0,-2-1-7 0,-6 4-6 15,2 2-3-15,-3 3-14 0,0-1-16 16,0 5-17-16,3 4-19 0,0-1-19 15,0 4-25-15,3 1-379 0,1 1 171 16,1 4 112-16</inkml:trace>
  <inkml:trace contextRef="#ctx0" brushRef="#br0" timeOffset="49252.8882">30993 9605 29 0,'8'-8'126'0,"4"3"-12"16,0 0-6-16,6 2-16 0,-1 1-6 0,1 4-8 15,0 1-6-15,-2 5-8 0,-1 0 0 0,-2 3-11 16,-3 3-9-16,-3 2 1 0,-3 2 3 16,-4-1-8-16,-2 0-8 0,-2 2 8 15,-7 0-2-15,1-2 0 0,1-3 1 16,-2-1 0-16,5-2 6 0,-2 1 2 0,4-6-8 15,0-2 9-15,1-3-17 0,3-1 3 16,0 0-12-16,9-19-3 0,-3 8 2 16,2-4-3-16,3-5-1 0,0-2-5 15,-1 1-3-15,-1-2 2 0,-1 2 1 0,0 2 4 16,-3 2 8-16,1 3 3 0,-1 1-1 16,-3 3-1-16,-2 5-7 0,0 5-1 15,0 0 4-15,0 0-2 0,-18 13-1 16,12-3-1-16,2 3 1 0,0 0 2 0,4 0-1 15,2 5-3-15,2-4-1 16,2 4-2-16,5 0 3 0,4-1-4 0,1 0-2 0,4-2 2 16,1-2 1-16,0-1-18 15,2-1-21-15,1-1-19 0,1-1-37 0,-2-3-29 16,0 0-33-16,-1-5-419 16,-3 2 192-16,-2-3 126 0</inkml:trace>
  <inkml:trace contextRef="#ctx0" brushRef="#br0" timeOffset="49968.0038">31732 9710 18 0,'-24'15'114'0,"0"4"-12"16,5 0-9-16,2-2-8 0,4 2-7 0,1 0-9 16,0 2-8-16,6-4-5 0,4 1 0 15,0-2-10-15,4 1-5 0,2-3 1 16,3-3-5-16,4 0 3 0,-1-4-7 0,1-6 5 16,4-1 4-16,0-1 0 0,-1-6-2 15,4-7-2-15,-2-3 9 0,1-7-1 16,0-2-11-16,-4-4 2 0,-3-5 0 0,-2-5-2 15,-1-7-4-15,-4 2-8 0,-3 0-2 16,-5-7 0-16,-2 2 1 0,-3 3 2 16,-1 9-1-16,1 4 9 0,-3 3-1 15,2 7-6-15,-1 6-4 0,0 10 2 0,-2 5-5 16,2 7 3-16,-1 8-1 0,3 7-8 16,-1 7 2-16,4 8 2 0,5 5 1 15,2 2-2-15,4 1 1 0,5 4-3 16,4 0 1-16,2-2 1 0,3-2-3 0,4-5 0 15,-1 0-9-15,2-3-24 0,-2-9-21 16,-1-2-29-16,-4-7-30 0,2 1-31 16,-6-10-398-16,1 0 181 0,-5-5 118 0</inkml:trace>
  <inkml:trace contextRef="#ctx0" brushRef="#br0" timeOffset="50196.6167">30831 8932 90 0,'10'-6'104'0,"3"-1"-12"16,2 0-11-16,2-1-4 0,1 3-19 15,2-1-22-15,1 0-38 0,-2-2-47 0,0 4-117 16,1-2 56-16,-4 0 38 16</inkml:trace>
  <inkml:trace contextRef="#ctx0" brushRef="#br0" timeOffset="50714.5055">31930 8407 56 0,'0'0'187'0,"0"0"-11"15,0 0-10-15,0 0-7 0,40 18-11 16,-11 0-3-16,13 8-12 0,22 12-4 16,21 18-9-16,-3 6-6 0,-2 13-8 15,-5 11-9-15,-8 9-10 0,-9 10-6 0,-14 8-5 16,-13-2-6-16,-15-20-6 0,-10 1-17 15,-14-3-18-15,-12-6-22 0,-9-4-26 16,-5-2-35-16,-2-5-48 0,-4-3-57 0,-5-6-475 16,-1-10 216-16,-3-7 142 0</inkml:trace>
  <inkml:trace contextRef="#ctx0" brushRef="#br0" timeOffset="51145.1038">29878 9205 88 0,'38'-10'96'0,"1"1"-23"16,-1 3-33-16,-7-2-49 0,1 1-89 0,-2 1 33 15,-2 0 22-15</inkml:trace>
  <inkml:trace contextRef="#ctx0" brushRef="#br0" timeOffset="56231.7467">31760 9772 11 0,'0'0'20'16,"0"0"-1"-16,0 0-2 0,0 0-4 16,0 0-1-16,0 0-2 0,0 0-8 15,0 0-7-15,0 0-29 0,0 0 11 0,0 0 8 16</inkml:trace>
  <inkml:trace contextRef="#ctx0" brushRef="#br0" timeOffset="57372.6972">31912 9808 16 0,'0'0'44'0,"0"0"-1"0,0 0-4 0,0 0-2 16,0 0-6-16,0 0 1 0,0 0-3 16,0 0-5-16,0 0-3 0,0 0-2 15,0 0-10-15,0 0-8 0,0 0-16 16,0 0-12-16,0 0-77 0,0 0 36 0,0 0 23 16</inkml:trace>
  <inkml:trace contextRef="#ctx0" brushRef="#br0" timeOffset="58721.9301">31434 9826 1 0,'0'0'0'0,"0"0"3"0,0 0-1 0,0 0 1 15,0 0-7-15</inkml:trace>
  <inkml:trace contextRef="#ctx0" brushRef="#br0" timeOffset="58782.8202">31434 9826 8 0,'0'0'0'0,"0"0"1"0,0 0-1 16,0 0 2-16,0 0-1 0,0 0-1 15,0 0 1-15,0 0-2 0,0 0 5 0,0 0-10 16,0 0 2-16</inkml:trace>
  <inkml:trace contextRef="#ctx0" brushRef="#br0" timeOffset="58835.0483">31434 9826 12 0,'0'0'0'0,"0"0"0"16,0 0 0-16,0 0-5 0</inkml:trace>
  <inkml:trace contextRef="#ctx0" brushRef="#br0" timeOffset="58889.8993">31434 9826 6 0,'0'0'2'16,"-9"7"-5"-16</inkml:trace>
  <inkml:trace contextRef="#ctx0" brushRef="#br0" timeOffset="58908.8502">31425 9833 6 0,'0'0'-3'0</inkml:trace>
  <inkml:trace contextRef="#ctx0" brushRef="#br0" timeOffset="58920.8187">31425 9839 8 0,'0'0'-3'16</inkml:trace>
  <inkml:trace contextRef="#ctx0" brushRef="#br0" timeOffset="58924.806">31425 9839 10 0,'0'0'-4'15</inkml:trace>
  <inkml:trace contextRef="#ctx0" brushRef="#br0" timeOffset="58985.6429">31425 9844 9 0,'0'0'0'0,"0"0"3"0,0 0-8 16</inkml:trace>
  <inkml:trace contextRef="#ctx0" brushRef="#br0" timeOffset="62479.6456">30704 9909 85 0,'0'-3'122'0,"-2"-3"-12"0,2 6-4 16,0-7-5-16,0 7-14 0,0-9-11 15,0 9 2-15,0-5-6 0,0 5-13 16,0 0-10-16,0 0-1 0,0 0 6 16,0 0 0-16,-6 17-6 0,4-7-7 0,2 3 1 15,0 5-5-15,0 1 9 0,2 1-6 16,-2 5-4-16,2 2-3 0,2-1-2 15,2 1-3-15,0-2-4 0,-2 0-1 16,3-3-1-16,2-1-16 0,-3-2-20 0,2-1-19 16,1-5-29-16,-1-4-26 0,-2-1-34 15,1-6-300-15,2 0 144 0,-9-2 94 16</inkml:trace>
  <inkml:trace contextRef="#ctx0" brushRef="#br0" timeOffset="62777.9017">30668 9685 41 0,'0'0'109'0,"0"0"-8"0,0 0-9 0,-6 11-13 15,6-11 3-15,0 8-4 0,0-8-18 16,4 9 9-16,0-4-3 0,2-4-1 15,0 4-3-15,4-5 2 0,-4 1-4 0,-6-1 0 16,16-4-11-16,-7 1-2 0,-3-3-2 16,1-2-6-16,-1 0 1 0,-2 0-10 0,-2-1-11 15,0-1 4-15,-2-2-1 16,0 4-4-16,-2 0-5 0,-2-2-9 0,2 5-25 16,-2-1-29-16,2 2-24 0,2 4-34 15,0 0-295-15,-13 2 137 0,13-2 90 0</inkml:trace>
  <inkml:trace contextRef="#ctx0" brushRef="#br0" timeOffset="64451.5107">18213 11251 41 0,'-8'3'47'16,"0"1"-6"-16,-1-2-1 15,-2 2-3-15,3 0 0 0,-2-3-3 0,3 3-3 16,-2 1-2-16,3-4-4 0,-2 2-1 15,1 0-3-15,1-1-2 0,0 2 2 0,0-2-1 16,6-2 1-16,-12 3 3 0,8-1 4 16,4-2 3-16,-8 3 1 0,8-3 6 15,-6 5 0-15,6-5-6 0,-6 1 4 16,6-1-4-16,0 0-2 0,-2 7 8 0,2-7 7 16,0 0 1-16,20 1 0 0,-9 2 0 15,4-3 5-15,6-3-3 0,11 3 4 0,2-1-6 16,8-1-6-16,5-3-2 0,10 1-2 15,4 1 1-15,5-1 3 0,19-3-8 16,-12 3 2-16,-9-2 1 0,-3 0-4 16,1 1 2-16,-3 1-6 0,-4-2 6 0,-11 2-6 15,-1-2-4-15,-3 5-1 0,-8-3-5 16,-2 2 0-16,-3-2-2 0,-6 2 6 16,-2 0-4-16,0 1-2 0,-2-1-2 15,-2 0 0-15,-3 2 0 0,1-2 1 0,-2 0-5 16,-3 0-14-16,-2-2-17 0,-2 3-18 15,-4 1-31-15,0 0-21 0,0-6-24 0,0 6-20 16,0 0-339-16,-29 0 161 0,12 1 107 16</inkml:trace>
  <inkml:trace contextRef="#ctx0" brushRef="#br0" timeOffset="65054.5842">18027 11592 89 0,'0'0'99'0,"0"0"-3"15,0 0-1-15,19 5 1 0,-6-5 2 0,6-1-14 16,4 1-1-16,7 0-4 0,10-4-10 0,7 2-2 16,9-4-9-16,29-3 1 0,4-1-3 15,4-2-1-15,3 3-3 0,-1-2-3 16,-4-1-4-16,-4 0 1 0,-4 1-4 16,-14 4-1-16,-14-1-7 0,-2 0-1 0,-10 3-4 15,-3-3-3-15,-7 4 2 0,-3 0-7 16,-6 1 3-16,-1 0 3 0,-5 0 0 0,2 1 9 15,-4 0 1-15,0 0-3 0,-4 0 2 16,-1 1-3-16,-1-2-5 0,-1 0-5 16,-2 1 0-16,-1-2-3 0,-6 4-3 15,8-4-1-15,-4 2 0 0,-4 2-4 0,8-4-2 16,-8 4-3-16,3-3 1 0,-3 3 0 16,2-6-6-16,-2 6 3 0,0 0 0 15,2-6 1-15,-2 6-2 0,0 0 1 16,0 0-1-16,0-6-1 0,0 6 1 15,0 0-1-15,0 0-1 0,0 0 0 0,-4-4 2 16,4 4 1-16,0 0-1 0,0 0-2 0,0 0 4 16,-3-7-4-16,3 7 1 0,0 0-2 15,0 0 0-15,-4-4 0 0,4 4-7 16,0 0 6-16,-4-3-6 0,4 3-4 16,0 0-1-16,0 0-18 0,0 0 7 0,-4-4-5 15,4 4-13-15,0 0-14 0,0 0-23 16,0 0-12-16,0 0-26 0,0 0-34 15,0 0-365-15,0 0 175 0,-8-2 115 16</inkml:trace>
  <inkml:trace contextRef="#ctx0" brushRef="#br0" timeOffset="71321.2018">23192 10176 40 0,'4'-4'108'0,"0"1"-9"0,0-1-3 0,3 0-9 15,-1-1-6-15,-2 0-2 0,3 1-12 16,-3 1 5-16,0-1-4 0,1-2 4 15,-1 3 6-15,-2-2-18 0,-2 0-7 0,0 5-7 16,-2-9-6-16,-7 6 1 0,-1 3-8 16,-9 0-11-16,-9 4 12 0,-8 7-3 0,-12 2 8 15,-20 9 0-15,-9 5 2 0,4 3 1 16,0 1 3-16,5 3-2 0,1-2 1 16,8 1 0-16,10-7-8 0,11-3-4 15,2 2-4-15,10-4 0 0,2 1-6 16,6-3-2-16,6 0 1 0,1 1-4 0,7-3-4 15,4 1 1-15,4-2 3 0,2 2-6 16,5-1-1-16,1-2-6 0,6 0 2 16,-4 1-6-16,4-1-3 0,-6-2 2 0,-1 0-1 15,-3 2 1-15,-4 1-2 0,-2 3 3 16,-6 4 0-16,-9 7 2 0,-3 1 5 0,-8 5 5 16,-14 14-2-16,-4-2 3 0,1-1 3 15,1-2 5-15,5-9 2 0,7-5-1 16,4-2 0-1,5-4-3-15,3-1 1 0,5-1-2 0,2 0-3 0,7-4 1 16,6-2-2-16,5-2 2 0,6 1-2 0,4-3-3 16,9-1-3-16,4-2 1 0,7-1 1 15,1-1-1-15,3-3-3 0,-3-3 2 16,2 2 1-16,-5-4-5 0,-3 1 2 0,0-2-1 16,-3 1 1-16,-1 1-2 0,-8-1 0 15,2 0 2-15,-5 0-6 0,0 2 4 16,-4-4 3-16,0 2-5 0,-2 0-14 0,-3 2-27 15,0-2-32-15,-1 0-50 0,-9 0-70 16,7 4-448-16,-7-4 218 0,0 0 143 16</inkml:trace>
  <inkml:trace contextRef="#ctx0" brushRef="#br0" timeOffset="77754.8083">20349 7349 16 0,'-13'-2'29'0,"3"2"-1"0,-2 0-3 16,-2-2-4-16,0 2-2 0,-5 2 0 15,2-2-4-15,-4 2-1 0,-1-2 1 16,4 0-3-16,-4 2 3 0,1-2-1 0,-1 2-1 16,2 2-2-16,-2-3-1 0,1 2 3 0,0 0-5 15,0 1 3-15,-3 2-3 0,4-1-1 16,-4 1-1-16,3 1-2 0,-5 4 1 15,4-3 2-15,0 3 0 0,1 2 0 16,-1-1 0-16,2 2 2 0,0 3-1 0,2-1-1 16,-1 1-1-16,3 2 4 0,2 0-2 15,0 0 1-15,0 2-3 0,4 0 2 0,-1 0 0 16,1 2 1-16,1 1-3 16,1 0 1-16,-1-1-2 0,3 1 0 0,0-1-1 15,0 2 2-15,-2 2 1 0,4-2-2 16,-2 0 1-16,2 1-2 0,0-1 0 0,2 1-2 15,0 1 2-15,0-2 0 0,0 0-1 16,2-4 1-16,0 2-2 0,2-2 3 16,0-1 0-16,2 3-1 0,2-2 1 15,0-4 1-15,0 4-4 0,4-5 4 16,-2 1-2-16,4 2-3 0,1-4 1 0,2-1 7 16,0 3-5-16,-3-4-3 0,4 0-1 15,0 0 1-15,-3-3 0 0,2 1 4 16,0-1 0-16,1-3 0 0,0 3-1 0,0-2 0 15,1-1 0-15,-2-1 4 0,4 0-3 16,-2-1 0-16,0-1 2 0,2 2 2 0,-2-3 0 16,2 1-3-16,0-1 1 0,0 0 0 15,-2 0 0-15,2-3-1 0,0 3-1 16,0-1 5-16,0-4-7 0,1 2 2 16,-2-3 3-16,2 3 1 0,-2-1 0 0,1-4-3 15,1 2 1-15,-2-1 2 0,2-1 2 16,-4-1-2-16,1 0 6 0,3-1-4 15,-2-3 3-15,2 1-4 0,-4-3 4 0,4-1-1 16,-3-1 7-16,-1 2-4 0,0-6-4 16,0-1-6-16,-1 0 5 0,-2 0-5 15,-1-2 2-15,1 0-2 0,-3-2-3 0,2 2 8 16,-2-3-1-16,-2 0 3 0,-2 2-3 16,3-3 2-16,-2 0-3 0,-1 0-3 15,-2-1 0-15,0 1 0 0,0-2-1 16,-1-1-3-16,-1 2 0 0,-2-4-2 0,0 3 5 15,-2-1-3-15,-1 2 1 0,-1-1-1 16,2 2 0-16,-4 1-8 0,2-1 4 16,-2 1 2-16,-1 2-2 0,0 0 0 15,-1 1 0-15,2 1 4 0,-2 3 0 0,1 2-1 16,-2-3-5-16,1 3 2 0,0 2 1 16,-3 0-1-16,3 1-3 0,-1-1 6 0,-2 4 1 15,1-2-3-15,0 0-1 0,-2 3 2 16,0 1-4-16,2 0 0 0,-1 1 4 15,0 0 0-15,3 0 0 0,-3 3 0 16,3-1-1-16,0 0 2 0,-2 0-5 0,2 2 5 16,0-2-3-16,2 3 3 0,-3-1 5 15,9 2-10-15,-13-4 4 0,9 2 2 16,4 2-4-16,-11-2 1 0,11 2 0 0,-10 0 1 16,10 0 0-16,0 0-2 0,-12 0 4 15,12 0-3-15,-12 0-3 0,12 0 10 16,0 0-7-16,-10 2-1 0,10-2 0 0,0 0 5 15,-8 2-2-15,8-2-1 0,0 0-3 16,-11 0 4-16,11 0 1 0,0 0-5 16,0 0-3-16,0 0 4 0,0 0-9 0,0 0-4 15,-11 0-14-15,11 0-8 0,0 0-9 16,0 0-5-16,-4 4-17 0,4-4-187 16,0 0 86-16,-2 5 58 0</inkml:trace>
  <inkml:trace contextRef="#ctx0" brushRef="#br0" timeOffset="120659.138">20669 9568 15 0,'6'-3'24'0,"-6"3"3"0,0 0 3 15,0 0-1-15,0 0-3 0,0 0-1 16,0 0-2-16,0 0-2 0,0 0-2 15,-4 17 0-15,0-12-1 0,-3 5 0 0,3-2-3 16,0 1-2-16,1 1 1 0,-1-1-1 16,2 2-1-16,0-1-1 0,0 1 0 15,2 0 4-15,0 3-6 0,2-3 1 0,0 1-1 16,2 1 2-16,1 1-4 16,-1-3-2-16,2 1-4 0,1-1-6 0,-3 1-13 15,2-3-10-15,1-1-108 0,-1 0 46 16,-2-1 31-16</inkml:trace>
  <inkml:trace contextRef="#ctx0" brushRef="#br0" timeOffset="121017.0348">20692 9429 8 0,'0'6'27'0,"2"-2"2"0,0 0 4 0,-2-4 5 16,4 6-1-16,-4-6 2 0,0 0-8 15,0 0-1-15,0 0-3 0,14-10-5 0,-12 4 3 16,0 1-5-16,-2-3-1 16,2 1-3-16,-2-3-1 0,0 2-2 15,-2-1-2-15,0 1-4 0,0 1 2 0,0-1 0 16,-4 0-3-16,4 3-3 0,-2 1-6 0,2 0-12 16,2 4-12-16,-10-2-119 0,10 2 49 15,-11 6 33-15</inkml:trace>
  <inkml:trace contextRef="#ctx0" brushRef="#br0" timeOffset="126008.9761">19777 9559 4 0,'0'0'10'0,"0"0"3"16,0 0-3-16,0 0 3 0,0 0-3 16,0 0 1-16,0 0-3 0,0 0 7 15,0 0-5-15,0 0-1 0,0 0-1 16,0 0 4-16,0 0-2 0,0 0 1 0,0 0-2 15,0 0 2-15,0 0 5 0,0 0-1 16,0 0 4-16,0 0-2 0,0 0-1 0,0 0 1 16,0 0 0-16,0 0-2 15,0 0 1-15,0 0-3 0,0 0-3 0,0 0 1 16,0 0-3-16,0 0-1 0,0 0 4 16,0 0-6-16,0 0-1 0,0 0-1 0,0 0 2 15,0 0-2-15,0 0 1 0,0 0-2 16,0 0 1-16,0 0-1 0,0 0-2 15,0 0 3-15,0 0-3 0,0 0 3 16,0 0-2-16,0 0-2 0,0 0 1 0,0 0 1 16,0 0-2-16,0 0 1 0,0 0-2 15,0 0 0-15,0 0 2 0,0 0-2 16,0 0 1-16,0 0 1 0,0 0 0 0,0 0 0 16,-6 2-1-16,6-2 1 0,0 0-1 15,0 0 0-15,0 0 0 0,0 0 0 16,0 0 0-16,0 0 2 0,0 0-2 0,0 0 3 15,0 0-3-15,0 0 2 0,0 0-1 16,0 0 2-16,0 0-2 0,0 0-1 16,0 0 0-16,0 0 3 0,0 0 0 0,0 0-2 15,0 0-2-15,0 6 1 0,0-6-1 16,0 0-4-16,0 0-8 0,0 5-9 16,0-5-101-16,2 6 42 0,-2-6 28 15</inkml:trace>
  <inkml:trace contextRef="#ctx0" brushRef="#br0" timeOffset="132068.6416">16264 11428 16 0,'-6'4'23'0,"0"0"0"0,-2-1-2 0,4-1-2 16,4-2 0-16,-6 6-1 0,6-6 6 16,0 0 3-16,16 1 4 0,0-4-1 0,5-1-1 15,9-1-4-15,8-3 2 0,4-2 1 16,7 1-4-16,4-3-1 0,21-3-1 16,3-2-1-16,0 2 6 0,6-3 0 15,2 1 0-15,-1 0 1 0,1 1-3 16,-2 0-3-16,-7 3 1 0,-13 1-3 0,-12 3-1 15,-9 1-6-15,-1 1 1 0,-9 1 0 16,-3 2-5-16,-4-2 5 0,-4 2 0 0,1 0 1 16,-6 1 0-16,2 2 2 0,-4-2 3 15,-1-1 3-15,0 4 4 0,-2-2-1 16,-5 0 2-16,2 0-9 0,-8 2 3 0,0 0-6 16,0 0-6-16,2-4 2 0,-2 4 0 15,0 0 0-15,0 0-3 0,0 0-8 16,-34 3-12-16,28-3-3 0,6 0-13 0,-15 1-12 15,9-1-16-15,6 0-24 0,-10 0-195 16,10 0 93-16,0 0 62 0</inkml:trace>
  <inkml:trace contextRef="#ctx0" brushRef="#br0" timeOffset="135617.9308">12816 12133 13 0,'0'0'98'0,"0"0"-8"16,0 0-10-16,-6-19-2 0,2 3-10 16,1-3-6-16,-1-6-2 0,-1-5-6 0,1-8-11 15,-2-15 0-15,-2-23-11 0,-7-9-3 16,0-2-7-16,0-2 0 0,-8-22-3 0,0 1-9 16,-1-3-4-16,1-2 1 0,0 3-2 15,0-2-6-15,-1 0-1 0,3 0-3 16,4 24-1-16,4 2 0 0,1 5-1 15,4 4-1-15,-4 5-2 0,6 11 2 0,2 6-1 16,2 2 3-16,2-2-2 0,0 2-4 16,2-5 2-16,0 3 0 0,0 0 1 15,2 2-1-15,-2-1 3 0,0 9-4 16,-2 1 4-16,3 3 1 0,-1 1-2 0,-2 1 1 16,2 4 1-16,-2 6 1 0,0 3-1 15,0 3 3-15,3 2-1 0,-3 4 0 0,0 0 1 16,0 1 3-16,0 5-3 0,2 1-1 15,-2 0 2-15,2 4-1 0,0 2 2 16,2 0-1-16,2 3 0 0,3 1-2 16,1 2 4-16,3 0 2 0,6 2 1 0,11 3-3 15,6 0 1-15,6 1 1 0,13 6-1 16,21 1 3-16,6-1 0 0,3 1 2 16,4 0-3-16,2-1 2 0,2-3-1 15,1 1-2-15,1-1 4 0,2-3-4 0,7 0 5 16,6-2 1-16,34 1 9 0,6-2-7 15,7-3 2-15,2-3 2 0,3 2 4 16,0-5 10-16,3 0-14 0,9-2 5 16,10 3 5-16,6-5-8 0,2 3 0 0,-3 1-1 15,-3 2-4-15,4 1 2 0,6 3-4 16,-4 3 3-16,-2 0-2 0,-6 3 3 0,-3 1-3 16,-5 0 1-16,-8 1-5 0,-5 3 1 15,1-1-4-15,-2-1 9 0,1 1 4 16,-1-1-10-16,-6 1 0 0,-6-5-2 15,-8 3 6-15,-4-2-7 0,-26-4 6 16,-4 1-1-16,2 1 1 0,0 0-6 0,0-2 4 16,-2 0-5-16,-3 0 4 0,-2-2-7 15,-4 0 4-15,-4-2 1 0,-2 0-6 0,-4 0 2 16,-17-2-4-16,-9 2 3 0,1 0-1 16,-3-1-1-16,0 1 0 0,-1-2-2 15,-3 2 2-15,-8-2-1 0,-3 3 5 0,1-4 8 16,-1 2-15-16,-3 1 6 0,-3-4 2 15,-4 4-4-15,-4-1-2 0,2-1-1 16,-7 2 2-16,-1-2 3 0,-3 2 0 16,-4 0 8-16,0 0 1 0,-5 0-7 0,4 0 2 15,-8 1-3-15,1-2-2 0,-2 0 1 16,-3 1-9-16,-2-2 11 0,-4 4-7 16,2-6 0-16,-2 6 0 0,0 0 2 0,-8-6 1 15,8 6 3-15,-4-5 2 0,4 5-3 16,-9-4-3-16,9 4 1 0,-7-1 2 0,7 1-6 15,-6-3 4-15,6 3-1 0,0 0-2 16,-12 6 0-16,6 0 5 0,-2 5-3 16,2 3 2-16,-2 4 3 0,-2 9-2 15,-1 6 0-15,0 3 0 0,-6 10 3 0,-3 22 1 16,-6 2-2-16,-2 8 6 0,1 7 0 16,-3 20 2-16,0 3-4 0,1-2-1 15,1 3 5-15,0-4 1 0,10-16 0 16,-3 0 0-16,1-3 3 0,4 0-1 0,-2 0 1 15,4-6 0-15,1 3 6 0,3-4 11 16,-1-3-8-16,2-2 3 0,1-9-7 0,4-11 3 16,0-1-1-16,2 0 1 0,0-7-8 15,0-2 5-15,-1 1-9 0,3-2 9 16,3-2-8-16,-3 0 2 0,2-4 0 16,-2-5-4-16,0 2-2 0,0-6-1 0,2 0-6 15,-2-5 6-15,0-4-1 0,0 2 3 16,2-3 0-16,-2-3 3 0,0-1-3 15,-2-2 0-15,2 1 4 0,0-2 2 16,-4 0-6-16,-1-4-1 0,-6 3 0 0,-3-3 0 16,-6 1 0-16,-7-2-3 0,-5-1-1 15,-12-1-3-15,-5-2-4 0,-12 0-5 0,-7-2-3 16,-23 0-1-16,-4-2 2 0,-2-2-11 16,-3-2 2-16,-6 1-1 0,-29-3 0 15,-7 0 3-15,-11 1-2 0,-3 1 1 16,-5 1-1-16,-5 1 11 0,-5 0-10 0,-5 2-2 15,-6 2 6-15,-10 2-6 0,-9 3 0 16,-2 3 3-16,3 2 7 0,-38 1-5 16,40 2 0-16,-43 5 4 0,7 3 2 0,47-4-2 15,5 0 6-15,6 2-4 0,8-3 4 16,0 2-1-16,3-2 1 0,4-1-1 16,3 0-1-16,5-2 0 0,7 1 3 0,6-3 0 15,7 1 2-15,27-3-1 0,8 0 5 16,5 1-2-16,9-2-5 0,14-2 2 15,12-1 3-15,4 3-1 0,1-3-8 16,9 1 6-16,1 0 2 0,5 0 0 0,2 0 0 16,4-4 2-16,5 3-2 0,1-1 3 15,5-1 0-15,0 0-3 0,4-1 2 16,1-1-2-16,2 2 2 0,0-1 6 0,3-1-12 16,0-1 3-16,3 1-1 0,-3 2-1 15,11-3 5-15,-14 2-1 0,8-2 0 16,6 0-2-16,-14 1 4 0,14-1-4 0,-10 0 3 15,10 0-5-15,-10 3 4 0,10-3 0 16,-7 0 6-16,7 0-5 0,0 0-1 16,-11 2-3-16,11-2-3 0,0 0 0 15,0 0 0-15,-8 0 3 0,8 0-2 0,0 0-5 16,0 0-1-16,0 0-2 0,0 0 1 16,0 0-4-16,-11 0 12 0,11 0-10 15,0 0 8-15,0 0-2 0,0 0 1 0,0 0 3 16,0 0 0-16,0 0 3 0,-6 1-7 15,6-1 5-15,0 0-1 0,0 0 3 0,0 0-2 16,0 0 2-16,0 0-3 0,0 0 3 16,0 0-13-16,0 0-14 0,0 0-7 15,0 0-9-15,-10-3-9 0,10 3-6 16,-7-3-153-16,7 3 72 0,-7-6 48 16</inkml:trace>
</inkml:ink>
</file>

<file path=ppt/ink/ink1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4T04:03:57.289"/>
    </inkml:context>
    <inkml:brush xml:id="br0">
      <inkml:brushProperty name="width" value="0.05292" units="cm"/>
      <inkml:brushProperty name="height" value="0.05292" units="cm"/>
      <inkml:brushProperty name="color" value="#FF0000"/>
    </inkml:brush>
  </inkml:definitions>
  <inkml:trace contextRef="#ctx0" brushRef="#br0">8064 9493 67 0,'-32'-46'85'0,"-3"-6"-7"0,-4-5-3 15,-5-2-1-15,-16-17-14 0,-1-2 1 16,-9-3-6-16,-2 2-6 0,-2 2-3 0,-2-1 3 16,0 4-9-16,-2 0-1 0,1 3 4 15,6 1-17-15,-2 0 0 0,1 5-1 16,1 0-6-16,11 12 3 0,-1 1-2 0,4 4-5 16,-1 1 2-16,3 2-3 0,7 5-1 15,5 8 0-15,9 6-2 0,7 5-2 0,-1 0-3 16,5 4-3-16,6 2 0 0,1 2-2 15,0 3-4-15,4-2-9 0,1 4-8 16,3 3 1-16,2 5-7 0,-1 0-11 16,7 0-16-16,-2 12-17 0,4-2-211 0,2 5 96 15,5 3 63-15</inkml:trace>
  <inkml:trace contextRef="#ctx0" brushRef="#br0" timeOffset="355.034">7209 10104 117 0,'-64'34'134'0,"-5"6"-6"0,-22 11-5 0,-7 1-4 16,-8-1-5-16,-1 3-7 0,-4 1-2 15,-1-2-10-15,0 2-6 0,4-3-5 0,6-2-4 16,3 0-10-16,8-1-4 0,18-12-10 16,4 2-5-16,7-1-1 0,3-2-8 15,13-10-4-15,8-1-7 0,3-1 1 16,7-6 0-16,0 1-6 0,5-1-6 0,1-3-2 15,4-4-9-15,0 1-12 0,4 1-12 16,-1-5-22-16,4 1-19 0,0-4-25 16,1 1-46-16,-2-6-389 0,2-2 175 0,0-2 116 15</inkml:trace>
  <inkml:trace contextRef="#ctx0" brushRef="#br0" timeOffset="2474.2839">3008 7034 66 0,'-2'-9'126'0,"-4"3"-10"0,4 0-8 16,2 6-16-16,0 0-6 0,0 0-2 15,-2 21-11-15,2-2-1 0,0 9-2 16,0 10-10-16,0 7-3 0,0 13-5 0,2 26 0 16,-2 1-8-16,2 3-1 0,-2 1 0 15,0 0-8-15,0 0-3 0,0-6 3 16,0-13-8-16,-2-10 1 0,0-5-7 0,-2-1 2 15,-2-4-4-15,2-13-1 0,0-1 1 16,0-9-8-16,-1-7-9 0,1-4-25 16,-5-7-17-16,-1-6-14 0,-3-12-2 15,-1-11 3-15,-6-18-1 0,-3-27 1 16,0-12 0-16,4-8 3 0,-3-21 7 0,6 12 13 16,3 3 9-16,2-2 11 0,5 1 12 15,4 4 8-15,0 4 9 0,6 16 6 0,-2 9 11 16,6 4-2-16,10-13-3 0,-2 13 0 15,4 10-2-15,1 5-7 0,4 2 4 0,2 5-4 16,1 6-2-16,0 4 4 0,-1 7-9 16,-1 5-7-16,1 9 11 0,-4 2-2 15,2 5-4-15,3 12 1 0,-4 5-2 0,-3 9 4 16,-5 4 0-16,0 7-2 0,-8-2-3 16,-6 0-2-16,-2 3 1 0,-2-2 2 15,-2-1-3-15,-2-2 0 0,-1 0 1 16,0-4-3-16,3-3 0 0,0-3 2 0,4 1-5 15,4-3-4-15,5 1 4 0,6 1-6 16,5 0 6-16,12 0-2 0,7-3 1 0,3 2-8 16,15 4 6-16,-8-4 0 0,-7-4-8 15,0 1 4-15,-3 4-3 0,-5-2-5 16,-2 1 7-16,-8-2 0 0,-2 1-1 16,-7 1 1-16,-5 0 6 0,-6-2 1 0,-2 1 1 15,-8 1-1-15,-4 4 2 0,-9-3-5 16,-9 2 2-16,-6-1 2 0,-4-2-4 0,0-5 2 15,-2-3-12-15,6-5-21 0,4-4-27 16,4-7-30-16,6-5-32 0,3-5-298 16,8-7 142-16,7-4 94 0</inkml:trace>
  <inkml:trace contextRef="#ctx0" brushRef="#br0" timeOffset="2953.2403">4115 7307 103 0,'-5'-7'152'0,"-4"3"-15"0,1 0-10 16,-5 2-14-16,1 4-14 0,-3 0-11 0,0 3-10 16,-1 2-3-16,-4 4-12 0,3 2-4 15,2 2-3-15,0 3-8 0,3-3-6 16,4-1-5-16,1 0-7 0,2-1-6 16,5 0 0-16,2-3-2 0,4-3-2 0,4-2-1 15,0-2 0-15,3-3-5 0,4-1-8 16,4-1 0-16,1-2 2 0,-2 1-7 15,0-2 3-15,-4 4-1 0,-1-2-6 0,-2 0 2 16,0 3 1-16,-1 0-3 0,1 1 5 16,0 5-4-16,2 1-1 0,-3 1 9 15,1 1-2-15,0-1 0 0,1-1-4 0,4 0 2 16,-2-1 8-16,5 0 10 0,1-4 2 16,4-4 5-16,2-4 1 0,7-3 1 0,5-10 1 15,0-5 0-15,15-14-1 0,0-8-2 16,-7-5-1-16,1-7-4 0,-7-7-2 15,-1-2-4-15,-5 0-3 0,-2 2 0 16,-6 7-1-16,-5 12 4 0,-7 9 3 16,-2 9 4-16,-4 3-2 0,-2 6 1 0,0 2-9 15,0 4-2-15,-4 7 1 0,0 6-3 16,-4 0 3-16,8 27-3 0,-6 1-1 0,2 9-4 16,0 7-3-16,5 5-9 0,-3 4-8 15,1 1-10-15,1-3-11 0,-1 2-17 16,-1-1-17-16,-4-1-19 0,-2-9-15 15,-2 0-22-15,-4-3-385 0,-3-5 175 0,1-2 114 16</inkml:trace>
  <inkml:trace contextRef="#ctx0" brushRef="#br0" timeOffset="3575.0069">5412 6991 20 0,'23'-13'38'0,"-6"5"13"16,-3 2 11-16,-4 1 4 0,-6 3 1 0,-2 0-3 15,-2 2-1-15,0 0 3 0,-13 11-2 16,0-1-3-16,-3 5-3 0,-4 0-1 0,-1 7-11 16,-2 3 3-16,4-1-7 15,1 2-1-15,4 1-7 0,4-2-4 0,3-1-2 16,5-3-2-16,2 1-2 0,6-3-10 15,3 0 10-15,1-4-4 0,8-4-4 0,-2-5-1 16,6-6-1-16,-1-2-3 0,6-7 4 16,2-6-3-16,6-9-4 0,-3-7 1 0,10-16-3 15,-4-10-6-15,-3-6-2 0,-1 1 4 16,-6-3 5-16,-5 2 0 0,-5 12 6 16,-8 9 7-16,-2 5 15 0,-4 7-2 15,1 3 7-15,-1 4-4 0,-2 4-4 0,-2 3 1 16,-2 5-8-16,0 5-4 0,-3 6 2 15,5 0-2-15,-8 24-4 0,0-1-1 0,0 10 4 16,1 4-4-16,2 5-6 0,5 1-3 16,0 4-11-16,3 4 2 0,-1-7 4 15,3-4-2-15,-1-3 6 0,2-1-1 16,-2-8-2-16,2-2-4 0,0-2 5 0,3-6-2 16,0-2 1-16,1-9-7 0,3-1-10 15,4-4-3-15,0-4-8 0,1-2-4 0,0-2 9 16,1 3-2-16,0-1 4 15,-2 0-2-15,-1 2-1 0,0 2 6 0,0 6 10 16,-1 1 6-16,5 3 4 0,-4 5 8 16,4 2 0-16,-4 2 4 0,1 0 8 0,4 3 8 15,0-3 10-15,1 2 13 0,3-3 16 16,0-2 7-16,5-3 14 0,-3-5-1 16,5-3-5-16,0-5-1 0,7-5-9 15,-4-7-6-15,9-5-10 0,-3-9-16 0,12-17-21 16,-4-3-33-16,-9-5-36 0,-3 2-46 15,-7 6-56-15,-8 4-589 0,-10 4 251 16,-1 3 165-16</inkml:trace>
  <inkml:trace contextRef="#ctx0" brushRef="#br0" timeOffset="4160.2482">2097 10845 50 0,'0'0'172'0,"0"-6"-12"0,0 6-12 0,0 0-6 15,0 0-2-15,0 0-1 0,10 17-5 16,-5-1-6-16,1 6-10 0,-1 2-10 0,-1 2-5 15,4 6-9-15,-1 6-7 0,1 10-8 16,0-1-6-16,1 6-9 0,2-3-4 16,-3 2-6-16,2-1-4 0,1-2-13 15,0-4-9-15,-1-7-15 0,-1-4-19 0,-3-1-18 16,0-7-17-16,1-2-29 0,-3-5-12 16,1-5-30-16,-5-4-48 0,0-6-414 15,0-4 195-15,-16-15 129 0</inkml:trace>
  <inkml:trace contextRef="#ctx0" brushRef="#br0" timeOffset="4376.0048">1928 10854 1436 0,'-11'-26'1'0,"-1"3"30"15,5 4-1-15,0 4 22 0,3 0 0 16,0 2-1-16,2 1-8 0,2-1-11 0,2-4-6 16,4 3-1-16,6-4-2 0,2-2 0 15,9-3-1-15,3 0-4 0,8-4 0 16,0 1 0-16,3 1-4 0,3 1-1 0,-1 4-3 15,1 1-2-15,-4 4-16 0,-2 1-5 16,-3 7-8-16,-3-1-9 0,-2 8-20 16,-1 4-3-16,-3 7-19 0,-4 5-18 0,-3 7-17 15,-4 11-21-15,-9 6-340 0,-6 13 159 16,-14 29 106-16</inkml:trace>
  <inkml:trace contextRef="#ctx0" brushRef="#br0" timeOffset="4518.4769">2059 11493 46 0,'-17'35'104'0,"7"-7"-5"0,3-8-3 0,3 0 4 15,4-4 4-15,4-2-5 0,5-3 4 0,6 1-7 16,3-4-9-16,8-1-8 0,2-3-7 16,3-6-7-16,7-2-21 0,4-4-20 15,7-7-33-15,0-6-33 0,13-11-27 16,-5-7-22-16,-3-2-6 0,-3-1-213 0,-5 0 106 16,-11 6 69-16</inkml:trace>
  <inkml:trace contextRef="#ctx0" brushRef="#br0" timeOffset="4961.9618">2753 11243 515 0,'17'-25'8'0,"-2"4"20"16,-6 4 21-16,-1 5 8 0,-2 0 6 15,-4 3 6-15,0 1 3 0,0 1-7 0,3 1 0 16,-3 1-11-16,2 2-6 0,1-1 0 16,-5 4 0-16,0 0-3 0,12 12-1 0,-3 1 2 15,-1 7-2-15,0 5-2 0,1 9-29 16,0 1 1-16,-1 1-2 0,0-3-4 16,-2 1 2-16,2-8 13 0,-6-1 4 15,4-2 3-15,-2-6 7 0,0-2 18 0,-2-4 1 16,2-3-6-16,-2-6-2 0,-2-2-9 15,13-17-9-15,-6-6-5 0,5-3-8 16,3-9-1-16,3-3-7 0,0 1 0 0,3-1-5 16,1 2-4-16,-4 10 1 0,0-1 0 15,-4 6-3-15,-1 5 0 0,2-1-3 0,0 9 1 16,-1-1 0-16,1 7 3 16,0 4 4-16,4 7 2 0,0 1-4 0,6 8 3 15,-1 5-1-15,0 0 0 0,0 2 0 16,2-1 1-16,-3-1-3 0,3 0-3 0,-3-4 3 15,0 0-5-15,-2-5-1 0,1-6-1 16,-6 1 0-16,4-8-7 0,-2-5 6 16,-1-3-6-16,3-7-8 0,-2-3-6 0,0-4-7 15,0-4-9-15,-3-1 0 0,0 0-1 16,-2-2 2-16,-1-2-3 0,0 5 2 16,-4 3 4-16,-2 0-2 0,-2 4 1 15,0 0 10-15,2 3-8 0,-1 0-8 0,-1 3-2 16,-2 1-11-16,3 2-6 0,-3 1-5 0,2 0-7 15,-2 3-4-15,2 1-4 0,1 2-200 16,-5 2 97-16,10-1 64 0</inkml:trace>
  <inkml:trace contextRef="#ctx0" brushRef="#br0" timeOffset="5623.3325">3949 10912 60 0,'0'-6'162'0,"0"6"-10"0,0 0-9 16,0 0-7-16,-21 15-6 0,10-5-5 16,3 2-11-16,-2 1-5 0,-1 3-8 0,0 4-9 15,1 0-10-15,1 1-5 0,5 2-6 16,0 2-7-16,2-5-4 0,2 4-7 16,4-2-5-16,0 0-3 0,7 1-6 15,-1-6-2-15,5 2-9 0,0-6 7 0,3 0-8 16,0-7 1-16,3-2-25 0,-2-2 4 15,2-6-1-15,3-1-1 0,-4-4 0 0,4-4-4 16,-3 0-1-16,1-2 2 0,-8-2-3 16,1-1-1-16,-6 3 1 0,-3-2 0 15,-4 2 2-15,0 2-2 0,-4 1-1 0,2 1 3 16,-2 1-3-16,0 0 1 0,0 5 0 16,0-3-3-16,2 5-3 0,0 3 0 15,0 0 1-15,0 0 0 0,0 0 0 16,29 11 0-16,-12-3-1 0,0-1-1 0,1 1 1 15,4 3-1-15,1-2-1 0,-1 2 4 16,0-1 0-16,0 1 1 0,-1-3-2 0,0 2-3 16,0-2 3-16,1-1-3 0,-4-3-3 15,4 0-3-15,-1-2-2 0,3-4-8 16,0 0-4-16,4-4-2 0,2-1-4 16,1-5 2-16,3-1 2 0,0-5 4 15,3-3 1-15,-8 1 3 0,1-1 4 0,-5-2 7 16,-4-2 8-16,1 3 4 0,-8 3 16 0,-1-1-5 15,-5 1 3-15,-1 5 5 0,-5-1 7 16,-2 2-2-16,-2 4 4 0,-3 0 1 16,-1 3-1-16,0 0-3 0,-1 2-3 15,-1 2-1-15,8 2-1 0,-15 6-4 0,10 0 0 16,1 0-3-16,2 3-2 0,2 3-1 16,4-2 2-16,1 5-2 0,2-2 1 0,3 0-3 15,0 0 0-15,3-1-8 0,2 1-17 16,2-3-26-16,2 1-28 0,0-5-29 15,2-3-37-15,3-4-409 0,4-3 186 16,-4-4 123-16</inkml:trace>
  <inkml:trace contextRef="#ctx0" brushRef="#br0" timeOffset="7217.1582">5426 10574 20 0,'2'-7'149'0,"-2"7"-18"15,0 0-12-15,0 0-10 0,0 0-9 0,0 19-6 16,3-9-4-16,-1-1-10 0,-2 4-12 16,2 1-10-16,1-1-5 0,-3 0-3 15,2-2-7-15,0-1-6 0,-2 1 0 0,0-2-3 16,2-2-1-16,-2 0-6 0,2-2-4 16,-2-5-2-16,4 1 1 0,-4-1 0 15,10-10-3-15,-4 1-3 0,1-3-5 0,2-1 1 16,-1 0-1-16,-2 0-2 0,3-1-3 15,1 1 2-15,-1-2-4 0,0 4 1 16,1-1 1-16,0 2 0 0,4 1-2 16,-2 1 0-16,-2 4 0 0,3 2 1 0,-2 2 0 15,2 2 3-15,-1 7-3 0,0-2 1 16,4 4 2-16,-4 5-6 0,3 0 6 0,-2 1-2 16,0 1 1-16,-3-2 1 0,1 2-8 15,-2-6 3-15,-1 1 4 0,-2-1-3 16,-2-4 5-16,2 0 2 0,1-2 1 15,0 0-10-15,-1-2 4 0,0-4 1 0,-6 0-5 16,17-10 2-16,-4 1-1 0,-2-4-4 16,3-4-3-16,-2 3 1 0,4-4 2 0,-2 2-4 15,1 0-1-15,0 1-2 0,2 0 4 16,-3 1 2-16,4 1-3 0,-4 5 3 0,1 1 1 16,0 4 2-16,2 0 0 0,1 1 4 15,-2 2 1-15,3 2-3 0,2 2-1 16,-2-2 2-16,5 2 4 0,3-2 1 15,-4-1 4-15,5-1-3 0,1 0 0 0,1-1-1 16,0-3 1-16,1 0-1 0,-1-3 0 16,2-5-10-16,-3-1 2 0,-1-3 3 15,0 0-3-15,-5-4-1 0,-6 3-2 0,0-2 0 16,-5 4 2-16,-1-2-1 0,-4 1 9 16,-1 5-1-16,-6 1-2 0,0 3 3 15,-4 1 3-15,0 2 2 0,4 4-3 16,0 0 1-16,-22 12 3 0,14-5-4 0,2 4 2 15,1 3-2-15,1-1-2 0,2 1-1 16,2-3 3-16,2 3-3 0,2-4-2 0,1 2-3 16,3 0-2-16,0-5-18 0,2 0-5 15,4-1-14-15,0-1-16 0,1-5-4 16,2-5-9-16,2 1-2 0,3-5 3 16,-2-3 6-16,2-2 5 0,1 0 7 0,-4-3 4 15,2 2 12-15,-2 0 8 0,-2 1 13 16,-2 1 10-16,-3 4 2 0,2-1 2 0,-4 2 1 15,2 1 4-15,-3 4 8 0,0 0 5 16,-1 3-5-16,0 4 0 0,-1 2 0 16,1 1-4-16,-1 3 1 0,-1-1 2 15,3 1-1-15,-3-1 1 0,-2-1-9 0,2 0 7 16,-2-1 2-16,0-1-3 0,4-2-3 16,-2 0-2-16,4-7-2 0,-2 3 1 15,3-5-4-15,2-1 2 0,0 0-3 0,1 1-5 16,0-5 2-16,0 5 2 0,0-1-3 15,2 0-5-15,-2 2 4 0,-1 2 3 16,0 0-2-16,0 2 1 0,1 0 0 0,4 2 1 16,-2 0 0-16,3 2 4 0,1 0-1 15,2-1-3-15,4 0 1 0,4 0 0 0,-1-3-1 16,1-1 0-16,2-5 0 0,3-2 0 16,1-5-3-16,5-3 4 0,-3-9-4 15,-2-3-3-15,0-2 0 0,9-14-6 16,-5-4-6-16,-11 5 1 0,-3 5 8 0,-3 1-8 15,-8 5 4-15,2 3 5 0,-5 6 12 16,-1 2-1-16,0 4 6 0,-3 4-7 0,-2 7 6 16,-2 4 1-16,-4 2-2 0,0 0 0 15,4 24 5-15,-2-5-4 0,-2 7 4 16,0 4 3-16,-2 11-10 0,0 2-6 16,-2 1-10-16,2 6-14 0,-4-1-16 0,0-1-10 15,0-9-18-15,-3 0-3 0,2-3 3 16,-1-5 4-16,-1-7 1 0,1-4-8 15,0-3 4-15,1-9 1 0,1-2 6 0,-1-4 11 16,7-2 11-16,-10-10 13 0,6-2 10 16,2-1 13-16,-2-1 7 0,4-3 0 15,0 0 3-15,2-1-3 0,0 3 2 0,6-4 1 16,4 1-2-16,2-1-1 0,7-3-1 16,2 1-2-16,4 3-3 0,5 0-8 0,4-1-7 15,7 0-1-15,-1 0-3 0,3 0-1 16,1 0-10-16,-4 0 3 0,1 0 5 15,-1 0-1-15,-11 1 10 0,1 1 12 16,-4 2 15-16,-7 2 14 0,-1 2 4 0,-8 1 3 16,-4 0 4-16,-6 5 4 0,-2 1 5 15,0 4 2-15,-10-2 3 0,10 2-3 16,-20 6-6-16,8-1 2 0,-1 7-7 0,1-3-5 16,-1 8-3-16,4-4-8 0,-1 3 1 15,4-1-3-15,2 0-3 0,0-3-3 16,4-2-6-16,0-1-2 0,4-2-9 15,2-1-5-15,2-3 1 0,2-3-8 0,3-3 3 16,2 0-2-16,0-1 6 0,2-2-5 16,0 3 2-16,-3-3 5 0,2 1-1 0,-4 3 3 15,-1-1 6-15,-1 1-4 0,1 1 5 16,-11 1-4-16,17 6 4 0,-7-1 0 16,3 0-3-16,0 1 5 0,0 0-6 15,1-1 2-15,1 1 5 0,2-4-2 0,3 0 5 16,0-4-2-16,2 0 7 0,3-5-5 15,1-5 1-15,3-2 7 0,5-10-9 0,0-2 2 16,0-5 1-16,10-19-2 0,-5-3-3 16,-4-5 1-16,-1 0 2 0,-8 14 19 15,-10 8 23-15,-1 7 15 0,-4 8 1 0,-5 6 1 16,-4 7 7-16,-2 8 10 0,0 0 14 16,-8 23 2-16,1 2-3 0,1 9-8 15,-5 14-7-15,3 4-5 0,2 2-7 0,-2 25-12 16,0-12-23-16,6-13-26 0,2 0-34 15,0-8-46-15,8 1-44 0,-2-7-57 16,0-5-472-16,0-8 219 0,0-5 144 0</inkml:trace>
</inkml:ink>
</file>

<file path=ppt/ink/ink1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21:58.416"/>
    </inkml:context>
    <inkml:brush xml:id="br0">
      <inkml:brushProperty name="width" value="0.05292" units="cm"/>
      <inkml:brushProperty name="height" value="0.05292" units="cm"/>
      <inkml:brushProperty name="color" value="#FF0000"/>
    </inkml:brush>
  </inkml:definitions>
  <inkml:trace contextRef="#ctx0" brushRef="#br0">16470 8228 6 0,'0'0'6'0,"0"0"-6"0,0 0-5 15,0 0 2-15,0 0 1 0</inkml:trace>
  <inkml:trace contextRef="#ctx0" brushRef="#br0" timeOffset="847.7932">18274 8086 47 0,'8'-1'97'0,"-2"-3"-19"16,0 2-2-16,0-2-9 0,0 3-7 16,1-1-8-16,-1-1-8 0,-6 3-6 15,11-1-13-15,-7-1-14 0,-4 2-11 16,11 0-8-16,-11 0-8 0,10 2-9 15,-10-2-5-15,10 0-10 0,-10 0-3 0,10 1-105 16,-10-1 51-16,8 5 33 0</inkml:trace>
  <inkml:trace contextRef="#ctx0" brushRef="#br0" timeOffset="1090.6175">18448 8086 7 0,'0'0'10'16,"0"0"8"-16,0 0-12 0,0 0-1 0,0 0-3 15,6-5-7-15,-6 5-10 0,0 0 5 16,0 0 3-16</inkml:trace>
  <inkml:trace contextRef="#ctx0" brushRef="#br0" timeOffset="9647.7324">17064 9808 6 0,'0'0'67'16,"0"0"-6"-16,6 3-6 0,-6-3-8 0,6 1-15 15,-6-1-16-15,0 0-16 0,5 4-16 16,-5-4-76-16,0 0 32 0,0 0 20 16</inkml:trace>
  <inkml:trace contextRef="#ctx0" brushRef="#br0" timeOffset="22498.9763">20696 9993 34 0,'-10'-1'82'0,"-1"-1"-4"0,-4-1-2 0,-2-2-1 16,-1-1-4-16,-6 1 1 0,-1-3-5 15,-1 1-1-15,0-5-2 0,2 2 1 16,-6 0-4-16,2-7-7 0,-1 4-2 0,1-2 5 16,1-1-8-16,-1 0-2 0,0-3 2 15,3-1-8-15,0-1-2 0,2 1 3 16,-1-1-1-16,5-1 1 0,-2-1 0 15,6 4-2-15,1-1 1 0,0-1-4 0,4 0-1 16,2-2-5-16,0 0 1 0,3-1-4 16,0 0-4-16,3-2-1 0,2 0-1 0,4-1-3 15,1-2-2-15,0-1-6 0,3-3 7 16,0-1-2-16,2-2-3 0,4 1 2 16,-2 1-5-16,7-4 0 0,-2-2-1 15,2 2 4-15,1 0-1 0,-2 2 6 16,3-2-11-16,1 1 6 0,-2 4-2 0,2-3-1 15,1 3-1-15,-4 2-1 0,0 2-1 16,3 1 1-16,-2 1-2 0,2 0-2 0,-1 2-1 16,3 0 1-16,-4 1-2 0,2 1 1 15,1 2-1-15,0 0 0 0,2 2-1 16,1 1-4-16,4 2 3 0,1 1 3 0,1 2-3 16,2 1-2-16,4 0 5 0,0 3-2 15,2 2 0-15,-2 1-2 0,0 2 1 0,1-1 0 16,-3 4 0-16,0 1 8 0,1 0-8 15,6 1 0-15,-3 2-2 0,2 3-2 16,1 0 4-16,1-2 1 0,-1 5-2 0,5 3 3 16,1-2 0-16,-3 5 0 0,2-2-4 15,0 2 1-15,-5 2-2 0,1 2-1 16,-4 2 4-16,0 1-2 0,-2 2 1 16,-2 2 0-16,0 1 3 0,-2 4 2 0,-3 1-3 15,1 2 4-15,-2 2 0 0,-3 1-7 16,-1 3 4-16,0-3 1 0,-1 3-2 15,-1 0 2-15,-6 1 0 0,4 3 0 0,-6 0-1 16,1 1-5-16,-4-1 6 0,0 1 9 16,-5 2-10-16,0-10 0 0,-1 3 2 15,-4 0-4-15,-1-1 6 0,-2-6-4 0,0 6 3 16,-5-3-2-16,-2 0-1 0,-1-1 3 16,-2-1-3-16,-3 0-3 0,-4-2 4 15,-4 2 2-15,-3 3-10 0,-1-5 8 0,-2-1 1 16,-3 0 0-16,-3-3-3 0,-2-2 0 15,-1 1 1-15,-4-2 2 0,0-2 1 16,-3-2-2-16,-1-2-2 0,-1 0 1 0,1-1-3 16,-5-4 2-16,1-1-3 0,-1-1 2 15,-1-1-4-15,-1-1 3 0,-3-2-2 16,1-3 2-16,7-1 1 0,-1-2-2 0,3 0 2 16,-3 0-1-16,3-2 2 0,4-2 1 15,4 0-4-15,2 0-3 0,7-2 6 16,-3 0-3-16,5 1 1 0,1-1 2 0,3-2-3 15,4 2 0-15,0 0-3 0,3-1 2 16,0 1-2-16,4-2-1 0,0 2-3 16,1 2-4-16,0-2 3 0,1 1 0 0,2-1-3 15,-1 1-3-15,1-2 3 0,0 4 2 16,6 1 0-16,-9-6 2 0,5 5-1 0,4 1 1 16,-7-5 0-16,7 5 4 0,-6-4-7 15,6 4 2-15,-4-2-2 0,4 2-5 16,0 0-6-16,-6-4-9 0,6 4 1 15,0 0 3-15,-4-3-11 0,4 3-7 0,0 0-1 16,0 0-15-16,0 0-5 0,0 0-13 16,0 0-13-16,0 0-14 0,0 0-291 0,0 0 135 15,0-6 89-15</inkml:trace>
  <inkml:trace contextRef="#ctx0" brushRef="#br0" timeOffset="31589.9521">13774 12068 65 0,'10'0'93'15,"-10"0"-16"-15,8 0-5 0,-8 0-9 16,0 0 1-16,12 4-7 0,-8-3-2 0,-4-1-4 16,9 3-5-16,-9-3-6 0,7 2-1 0,-7-2-5 15,4 3-5-15,-4-3 1 0,0 0-6 16,8 2-3-16,-8-2-4 0,0 0-2 16,6 2-7-16,-6-2-1 0,0 0-7 15,0 0-10-15,7 2-3 0,-7-2-5 0,0 0-2 16,0 0-11-16,14-4-9 0,-9 2-6 15,2-1-16-15,-1-2-165 0,0 2 77 0,2-3 51 16</inkml:trace>
  <inkml:trace contextRef="#ctx0" brushRef="#br0" timeOffset="37129.7595">13810 11551 50 0,'12'0'87'0,"-12"0"-9"0,8 2-4 16,-8-2-9-16,6 3-9 0,-6-3-6 15,0 0-3-15,0 0-3 0,11 0-2 16,-11 0-5-16,6 2-3 0,-6-2-1 0,0 0-1 15,0 0-5-15,0 0 0 0,0 0-10 16,0 0-6-16,10 0-1 0,-10 0-18 16,0 0-14-16,0 0-14 0,0 0-26 0,0 0-174 15,0 0 80-15,12 1 53 0</inkml:trace>
  <inkml:trace contextRef="#ctx0" brushRef="#br0" timeOffset="39717.9958">20195 8934 39 0,'14'-30'59'16,"-3"1"-5"-16,2 5-6 0,-3 2-2 16,1 3-8-16,-3 2-2 0,5 0 4 15,-2 0-7-15,1 0-6 0,2 1-5 0,0 3-1 16,0 1-5-16,2 2 1 0,1 0-4 15,-1 3 1-15,6-1-2 0,-2 2-1 16,2 3-7-16,1 2 4 0,1 1-3 16,5 1-1-16,-2 5-2 0,8 6-2 0,-3 1 1 15,1 3-1-15,5 8-2 0,-4 5-2 16,2 2-1-16,9 14 1 0,-14-3-2 16,-8-4-1-16,1 4 1 0,-7 2-1 0,-5 1-5 15,-4 4 4-15,-2-8 1 0,-4 3 0 16,-4 0 0-16,-4-4 0 0,-2 5 0 15,-4-1 0-15,-1-2 1 0,-6-4-1 16,0 0-1-16,2-7 5 0,-2-2 0 0,-3-5 0 16,4 1-3-16,-1-2 3 0,-3-4 0 15,4-4 1-15,-2 0 0 0,4-2 0 0,-1-1 0 16,4-2 2-16,0-2-1 0,1 0 3 16,0-2-1-16,2 2 0 0,4-2 2 15,-2-1-1-15,1 1 1 0,1-1-1 16,-1 1 0-16,3-3-1 0,-2-2 1 0,1 3-2 15,1 0 3-15,4-4-1 0,-6 6-2 16,6-6 0-16,-6 4 1 0,6-4 0 0,-4 6 1 16,4-6-4-16,-5 3 2 0,5-3 0 15,0 0-2-15,-9 4-2 0,9-4 3 16,-2 2-1-16,2-2 1 0,0 0-1 16,-4 4 0-16,4-4-3 0,0 0-1 0,0 0 0 15,0 0 1-15,0 0-3 0,0 0-2 16,-6 3 2-16,6-3-1 0,0 0 1 0,0 0-1 15,0 0 2-15,0 0 1 16,0 0-2-16,0 0 1 0,-2 5 1 0,2-5 3 16,0 0-1-16,0 0-1 0,0 0 5 15,0 0-5-15,0 0 1 0,0 0 0 0,0 0 2 16,0 0 1-16,0 0 0 0,0 0-1 16,0 0 0-16,0 0-1 0,0 0 0 15,0 0-3-15,0 0-1 0,0 0-2 16,0 0 3-16,0 0-4 0,0 0-3 0,0 0 0 15,-8-10-5-15,8 10-2 0,0 0-41 16,0 0 20-16,0 0 14 0</inkml:trace>
  <inkml:trace contextRef="#ctx0" brushRef="#br0" timeOffset="41864.712">21200 9671 38 0,'-28'-9'47'0,"5"-3"1"16,2 3 3-16,5-3 3 0,-2 3 6 15,3-3-2-15,-1 1-2 0,-2-4 1 16,4 0 2-16,-2-2 1 0,6-2-3 16,-2 0 4-16,3-3 0 0,1 1 5 0,6 1-11 15,-1-5 6-15,3 2 1 0,3-4-4 16,-1-1-4-16,2 0 0 0,2-5 1 16,3 2-31-16,-1-3 4 0,2-3 1 15,4 1 0-15,0-4 1 0,3-1 6 0,2 1-1 16,0 0 0-16,-1 0-1 0,2 1-2 15,0 1 1-15,1 0-1 0,0 4-3 0,-2 4 3 16,-1 1-11-16,2 3 0 0,1-1-3 16,0-1-4-16,0 6 2 0,1-1-2 15,-1 2-2-15,2 2 0 0,-2 4 1 0,1 0-5 16,-2-1-2-16,4 5 2 0,1 0 0 16,1 4-4-16,2-2-1 0,-1 3 1 15,3 3 0-15,2-1 0 0,-1 4-1 0,3 1 0 16,-2 2-1-16,6 3 1 0,-3 2 3 15,1 0-4-15,0 4 0 0,1 3-4 16,-1 0 6-16,-1 7-4 0,1 1 4 16,0-1 0-16,-2 5 1 0,-2 2-1 0,-1 1-2 15,-3 2 2-15,-2 3 1 0,-1 1-2 16,-3 2 0-16,-4 0 0 0,-1 0 0 16,-2 2 0-16,-4-4-2 0,-3 3 3 0,-2 1-1 15,-4-1 0-15,0 1 3 0,-4 5-1 16,0-4-1-16,-6 8-1 0,2 0 1 15,-5-4-3-15,-4 1 3 0,0-3-3 16,-3-1 3-16,-2 1-2 0,-1-4 1 0,-2 0 1 16,-2-4-2-16,-1 1-1 0,-2-3-1 0,-1 0 5 15,-1-3-5-15,0-1-1 0,-3-3 2 16,-3-1 0-16,0 0 0 0,0-4 3 0,-1 2 0 16,4-10-2-16,1 2 1 15,-2-3-1-15,2-1 2 0,3-3-4 0,-1-3 2 16,2-1-2-16,2 2 3 0,0-4-3 15,1 0 1-15,3 0 4 0,1-2-3 0,2 0 0 16,0-2 2-16,2 2 3 0,2-2-7 16,3 2-2-16,-1 0 6 0,2 0-3 15,3 2-2-15,8-2 3 0,-17 0-7 0,9 0-5 16,8 0-5-16,-13-2-4 0,13 2-1 16,-11 2-2-16,11-2-3 0,-8-2 1 15,8 2 8-15,-6-2-5 0,6 2 2 16,0 0 5-16,0 0 0 0,-6-4 0 0,6 4 2 15,0 0-1-15,0 0-10 0,-6-6 4 16,6 6-1-16,-2-3-3 0,2 3-3 0,0 0 5 16,0 0-2-16,0 0 1 0,0 0-12 15,0 0-2-15,0 0-4 0,0 0 6 16,0 0-4-16,0 0 2 0,0-8 4 16,0 8 0-16,0 0 9 0,0 0-7 0,0 0 7 15,0 0 3-15,0 0 0 0,0 0 2 16,0 0 4-16,0 0 0 0,0 0-2 0,0 0 0 15,0 0-9-15,2-5-6 16,-2 5-14-16,0 0-18 0,0 0-23 0,0 0-211 16,0 0 101-16,-10-6 67 0</inkml:trace>
  <inkml:trace contextRef="#ctx0" brushRef="#br0" timeOffset="42364.039">18076 11289 155 0,'0'0'151'15,"0"0"-17"-15,-6-4-10 0,6 4-14 16,0 0-15-16,0 0-22 0,0 0-20 0,0 0-19 15,0 0-21-15,0 0-13 0,20-6-14 16,-20 6-23-16,18 0-21 0,-6 2-24 16,1-1-174-16,4 4 87 0,4-1 58 0</inkml:trace>
  <inkml:trace contextRef="#ctx0" brushRef="#br0" timeOffset="43374.4894">18118 11550 81 0,'-30'3'113'16,"8"0"-10"-16,-4-3-10 0,3-3-6 0,1 1-7 15,2-2-4-15,-4 0 0 0,-2-5-6 16,-1-4-1-16,1 1 0 0,2-4 0 0,-4-7-4 16,-4-4-3-16,3-2 5 0,1-1 0 15,0-7-1-15,5 2 6 0,-1-5-1 16,4-2 2-16,-2 1-2 0,5-8 7 15,3 2-6-15,0-1-2 0,2-1-2 0,4-4 1 16,4 0-4-16,0 0-4 0,4-2-4 16,4 1-4-16,4 0-5 0,11-17-5 15,2 0-2-15,5 5-8 0,3 5 1 16,11 5-5-16,7 1-5 0,8 10 1 0,5 3-4 16,7 4-6-16,1 7 3 0,8 6-1 15,6 8-1-15,5 8-1 0,9 3-2 16,7 7-1-16,5 10-1 0,23 3-2 0,-2 10 0 15,-2 6 1-15,-1 8 2 0,-6 6-1 16,-6 1 0-16,-7 4 1 0,-12-2-6 0,-22-7-1 16,-5 4 5-16,-9-3 0 0,-7 1-2 15,-15-3 1-15,-9-7-2 0,-4 4-1 16,-10-6 1-16,-5 3 0 0,-3-3-1 0,-4-1 0 16,-6 2-2-16,-5-1 2 0,-3 1-6 15,-4-3 2-15,-2-2 3 0,-2 1-7 16,-2-4-4-16,-4 0-15 0,3-4-14 0,-3 0-12 15,-1-2-20-15,-1-2-12 0,2 3-26 16,2-7-14-16,-4 3-21 0,3-4-18 0,-3-1-22 16,2-1-442-16,-3-1 212 0,1-2 139 15</inkml:trace>
  <inkml:trace contextRef="#ctx0" brushRef="#br0" timeOffset="50619.4163">17310 11278 18 0,'0'0'21'0,"0"0"-6"0,2-6 0 0,-2 6-1 16,0 0-2-16,2-4 1 0,-2 4 2 15,0 0-6-15,0 0 1 0,0 0-2 16,0 0-1-16,0 0 0 0,4-6-1 0,-4 6 1 16,0 0-2-16,0 0-1 0,0 0 0 15,0 0 0-15,0 0 1 0,0 0-3 16,0 0 2-16,0 0-2 0,0 0 2 0,0 0-2 15,0 0 0-15,0 0 0 0,7-2-2 16,-7 2 0-16,0 0 0 0,4-3-5 0,-4 3-6 16,0 0-58-16,0 0 24 0,6-3 15 15</inkml:trace>
  <inkml:trace contextRef="#ctx0" brushRef="#br0" timeOffset="53458.7389">18234 10962 6 0,'-6'-13'20'15,"0"-2"-1"-15,2 2-2 0,1 1-2 0,-1 2-2 16,2-4 1-16,-2 1-1 0,2-3 1 16,0 3-3-16,2-2-2 0,0-1 0 0,-2 3 0 15,2 0 0-15,2-4-5 0,0 1 2 16,2 1 2-16,-2 1-3 0,2-3-1 15,3 3 0-15,-1-3-1 0,0 3 3 16,3-1-3-16,0 0-1 0,-1 1-3 0,4-3 5 16,0 3-4-16,0 3 1 0,0-2 0 15,3 1-1-15,-2 4 1 0,2-1 0 16,1 0-1-16,2 3 0 0,-2 0 1 0,6 2-1 16,-3 1 0-16,5 0 1 15,-4 1-1-15,6 2 1 0,-1 0 0 0,5 2 3 16,0 2-4-16,3 2 0 0,3 0 0 0,0 1 1 15,0 1-3-15,-2 2 3 0,-3 2-1 16,2-1 2-16,-1 2-4 0,-6 0 4 16,-2 1-2-16,-3-1 1 0,-4 2 1 15,0 1 0-15,-5-1 0 0,0-5 0 0,-4 4 2 16,-2-3-5-16,-2 1 3 0,1 0-2 16,-3-3 3-16,-2 0-3 0,-2-1 2 15,-1 3-1-15,-1-4-4 0,2 0-5 0,-6-1-10 16,2-1-61-16,-4 1 27 0,-2 2 18 15</inkml:trace>
  <inkml:trace contextRef="#ctx0" brushRef="#br0" timeOffset="54698.0436">6531 4305 42 0,'-4'-7'222'0,"2"-1"-13"0,0 2-20 16,0 2-18-16,0 1-15 0,2 3-18 15,-4-6-8-15,4 6-15 0,0 0-7 0,0 0-2 16,-13 13-7-16,11-2-1 0,-2 3-10 16,0-2-7-16,-1 6-4 0,0 0-7 15,1 1-3-15,0 0-10 0,0 0-3 0,0-1-7 16,-2 6-3-16,2-2-7 0,-1-2-3 16,1-1-7-16,-1 2-7 0,3-5-30 15,-2 6-38-15,2-3-42 0,0 0-42 16,0-1-55-16,0 2-500 0,2-1 234 0,-2 0 154 15</inkml:trace>
  <inkml:trace contextRef="#ctx0" brushRef="#br0" timeOffset="55040.4925">6282 5154 198 0,'0'0'209'0,"0"0"-16"15,0 0-16-15,-4-11-18 0,4 11-14 16,12-9-15-16,-3 5-11 0,-1-2-16 0,5 0-9 16,2 2-5-16,-3 3-12 0,2-1-8 15,-2 2-6-15,-2 2-6 0,1 2-5 0,0 5-6 16,-3 3-2-16,-6 3-5 0,-4 4-3 16,-2 6-7-16,-9 6 1 0,-4-2-1 15,-7 7-5-15,2-1 6 0,-6-3 10 16,3-1 11-16,1-5 6 0,3-1 3 0,4-6 3 15,2-2-3-15,5-1 1 0,2-3 0 16,8-2-5-16,4-3-7 0,8 0-3 16,9-3-1-16,7 1-9 0,4-4-7 0,4 0-29 15,-1 0-20-15,1-2-34 0,1 0-27 16,-3 2-27-16,0-1-25 0,-3 4-42 16,-3-3-32-16,-3 4-534 0,-4 2 252 15,-4 2 167-15</inkml:trace>
  <inkml:trace contextRef="#ctx0" brushRef="#br0" timeOffset="55398.7438">6529 5861 124 0,'0'0'192'0,"0"0"-9"16,0 0-16-16,0 0-16 0,0 0-16 15,18-11-13-15,-12 9-14 0,0 1-4 16,-6 1-15-16,12 0-11 0,-12 0-4 0,12 3-6 15,-10 1-7-15,0 2-8 0,-2-1-1 16,-2 5-6-16,-2-1-4 0,-1 1 5 16,-4 3 3-16,1-2 2 0,0 3-5 15,-1-1 1-15,3-1-6 0,-1-2-2 0,3 1-8 16,2 0 3-16,4-2-4 0,4 3-3 16,3 0-2-16,2 1-1 0,3-1-5 0,2-2 2 15,-2 4-3-15,3-1-2 0,-2-1-2 16,0-1-3-16,-3-1 3 0,-2 1 0 15,0-1 11-15,-4 1 4 0,-2-1 1 16,-4-2-3-16,-4 3-1 0,0 2-3 0,-5-4-2 16,-4 1-1-16,-1-1-6 0,-6 1-30 15,-1 0-36-15,0-2-40 0,4-1-52 0,1 0-79 16,2-1-523-16,0-2 254 0,1 2 166 16</inkml:trace>
  <inkml:trace contextRef="#ctx0" brushRef="#br0" timeOffset="55794.0763">6667 6564 115 0,'-5'-4'195'0,"5"4"-17"16,-6-1-19-16,6 1-13 0,0 0-13 16,-6 9-8-16,4-1-9 0,2 1-13 0,2 3-7 15,0-3-15-15,0 2-5 0,2 3-4 16,0-1-10-16,4-1-5 0,-2-2-7 16,2-1-4-16,-2-2-1 0,3-1-9 0,-3 0-1 15,3-3-6-15,1-3-2 0,-1 3-4 16,-1-3 0-16,-8 0-5 0,17-3-3 15,-17 3 2-15,13 0-2 0,-13 0-3 0,10 5 0 16,-8-2-3-16,2 5 5 0,-2 1-4 16,-2 5 1-16,0 1-3 0,3 2 0 15,-6 1 0-15,3 5 0 0,0-4-7 0,0 3-30 16,-2 0-35-16,2 2-41 0,-2-2-42 16,2 0-482-16,-2-1 214 0,-2 0 141 15</inkml:trace>
  <inkml:trace contextRef="#ctx0" brushRef="#br0" timeOffset="55985.995">6747 7391 213 0,'0'0'199'0,"0"4"-18"0,0-4-24 15,0 0-25-15,0 0-36 0,0 0-39 0,0 0-44 16,20-4-50-16,-20 4-45 0,6 1-234 16,0 2 107-16,-6-3 71 0</inkml:trace>
  <inkml:trace contextRef="#ctx0" brushRef="#br0" timeOffset="56431.0324">6880 7976 10 0,'-8'-6'245'0,"8"6"-10"16,0 0-13-16,-14 10-14 0,7-1-10 15,1 6-6-15,-3 5-7 0,3 5-13 16,0 0-12-16,-1 2-12 0,3 8-12 0,-2-1-18 16,4-3-9-16,-2 5-9 0,1-4-14 15,-1-1-6-15,4 0-12 0,-2-1-25 0,2-2-32 16,0-1-39-16,2-6-34 0,-2-1-39 16,2-1-29-16,0-2-27 0,3-4-24 15,1-6-17-15,0-1-438 0,-2-3 216 16,5-3 143-16</inkml:trace>
  <inkml:trace contextRef="#ctx0" brushRef="#br0" timeOffset="56717.5882">6969 8347 121 0,'4'-4'159'15,"0"1"9"-15,-4 3 8 0,4-4 10 16,-4 4 7-16,0 0-6 0,0 0-11 16,2 19-10-16,-2-11-7 0,2 1-15 0,0 1-10 15,2-1-8-15,2 3-9 0,0-3-12 16,3 1-9-16,4-3-8 0,2 1-12 0,1-2-5 15,4 0-6-15,0-5-10 0,0-1-4 16,1 0-6-16,0-3-6 0,0-3-5 16,1 0-1-16,-4-5-3 0,1-1-2 0,-3-1-2 15,-4-4-3-15,-2-2-5 0,-8 2 0 16,-2-1 2-16,-2 2 0 0,-8-3-4 16,-5 2 4-16,-6 3 1 0,-2 1 0 0,-3 2-2 15,-10 5-3-15,1 2-4 0,3-2-13 16,0 3-27-16,0 2-37 0,5-1-58 15,5 2-69-15,1-2-65 0,2 2-632 0,6-3 303 16,1 0 199-16</inkml:trace>
  <inkml:trace contextRef="#ctx0" brushRef="#br0" timeOffset="57686.3085">8144 3592 81 0,'9'-3'105'16,"1"3"-7"-16,1 0-10 0,0 2-9 0,3 2-3 16,-3 3-17-16,2 3 0 0,-3 3-3 15,1 4-14-15,-3 2 3 0,-3 0-2 16,-1 0-3-16,-2 0-6 0,-2-2 1 15,-4 2-6-15,4-2-4 0,-2 0 8 0,-3-2 14 16,3-5 14-16,2 2 12 0,-2-3 11 16,2-1 1-16,0-2-2 0,0-6-13 0,4 2-4 15,-4-2-7-15,11-13-7 0,-2-1-2 16,1 0-5-16,2-6-8 0,2-2-4 16,0 1-1-16,-1 1-6 0,2-1-3 15,-5 0-1-15,3 2 0 0,-3 2 3 0,-3 1 6 16,2 3 5-16,-3 3-2 0,-2-1-2 15,0 2 0-15,-2 4-7 0,0-2-4 16,-2 7 0-16,0 0 0 0,0 0-3 0,0 0-2 16,-10 19-4-16,8-6 1 0,-2-1-1 15,2 5-1-15,0 0 0 0,2 5 0 16,0-4-5-16,0 3 1 0,0 1-2 0,2-1-10 16,0-1-28-16,4 4-31 0,2-2-38 15,-2-3-40-15,3 0-38 0,-4-4-457 16,3 2 217-16,0-3 143 0</inkml:trace>
  <inkml:trace contextRef="#ctx0" brushRef="#br0" timeOffset="58145.0355">8704 3792 42 0,'0'-4'119'15,"0"4"-6"-15,2-11 6 0,-2 7-3 16,0 4 3-16,0-7-3 0,0 7 1 16,0-7-5-16,0 7-4 0,0-8-5 0,0 8-5 15,0-6-6-15,0 6-12 0,0 0-5 16,0-6-8-16,0 6-6 0,0 0-4 16,0 0-5-16,0 0-6 0,0 0-5 0,0 0-5 15,-10 20-3-15,8-12-1 0,-2 2-1 16,0 5-5-16,2-1-1 0,0-1-2 15,2 2-4-15,2-1-2 0,-2-1-3 16,4 0-1-16,0 1-8 0,0-1-27 16,6-1-24-16,-4-4-27 0,2 3-19 0,2-4-18 15,-1-1-12-15,0-3-17 0,-1-3-12 0,3-2-316 16,-3-3 159-16,2-7 105 0</inkml:trace>
  <inkml:trace contextRef="#ctx0" brushRef="#br0" timeOffset="58413.9344">8815 3582 75 0,'-4'-6'136'0,"2"0"-16"0,-2 2-1 15,4 4-15-15,-8-3-8 0,6-1-9 16,2 4-11-16,-7-2-4 0,7 2-6 16,0 0-3-16,0 0-10 0,0 0-3 0,0 0-5 15,-11 7-1-15,11-7-8 0,0 0-5 16,-2 6-2-16,2-6 1 0,0 0 1 0,0 0 1 15,0 0 2-15,0 0 6 0,0 0 12 16,0 0 1-16,0 0 3 0,0 0-2 16,0 0-3-16,0 0-8 0,0 0-3 15,0 0-3-15,0 0-5 0,0 0-11 0,-6-10-33 16,6 10-33-16,0 0-40 0,0 0-47 16,-9 7-424-16,7-3 189 0,0 2 125 0</inkml:trace>
  <inkml:trace contextRef="#ctx0" brushRef="#br0" timeOffset="59811.2182">8777 3644 11 0,'-2'-4'115'0,"2"4"-1"0,-2-8 8 15,2 8-15-15,-2-9 3 0,0 5-2 16,2 4 5-16,-2-7-5 0,2 7 0 16,-2-6-5-16,2 6-7 0,-2-6-4 0,2 6-10 15,-3-4-6-15,3 4-10 0,0 0-3 16,0 0-10-16,-6-5-1 0,6 5-8 0,0 0-4 16,0 0-4-16,-4 15-5 0,2-5 0 15,2 3-4-15,-4 2-2 0,4 2-3 16,-3 2-4-16,3 0-1 0,0 0-4 15,0 2 4-15,-2 0-3 0,4-4-3 0,-2 2 2 16,0-2-5-16,0 1 2 0,3-5-1 16,-3 0-1-16,0-2-2 0,-3 1 1 15,3-2 2-15,3-2 7 0,-6-3 2 0,3-1 3 16,0-4-4-16,0 0-3 0,0 0 1 16,0 0-3-16,-11-25-2 0,9 11-2 15,-2-2 2-15,2 1-3 0,0-3 2 0,-2 3 0 16,2 0 0-16,0-1 1 0,0 3-1 15,0-1 3-15,0 3 3 0,2 2-3 16,-2-1-1-16,2 3-3 0,-2-1-1 0,2 0 0 16,0 3 0-16,-3-1-3 0,3 6 1 15,0 0 0-15,0 0-2 0,0 0 3 16,0 0 1-16,17 17-5 0,-13-5 2 0,2 0-1 16,-2 0-1-16,1 4 2 0,4-3 2 15,-3 2-4-15,0 1 2 0,3-2-2 16,-3-2 1-16,0-1 0 0,0 1-3 0,-1-3 0 15,-1-1 1-15,3-1 2 0,-5-1 0 16,2 0 0-16,-2-2 0 0,-2-4-3 16,0 0 4-16,0 0-4 0,0 0 4 0,2-23-4 15,-4 12-1-15,-2-5 1 0,0-2-1 16,0 0 0-16,-1-1 1 0,3 0-1 0,-3 1 0 16,1 2 1-16,0 1 1 15,2-1-1-15,0 3-2 0,-2 4 0 0,4-3 0 16,-4 3 2-16,1 1-4 0,1 2 0 0,2 2-1 15,0 4 3-15,0 0-1 0,0 0 2 16,0 0 1-16,2 18 1 0,-2-11 0 16,3 5-1-16,-1-1 2 0,2 5-2 15,0-3 2-15,0 2-1 0,0-2 0 16,0 0-1-16,-1 1 2 0,1-3 0 0,-1-3-2 16,1 2 0-16,-2-2 2 0,0-1-1 0,0-1-1 15,2-3 2-15,-4-3 4 0,0 0-3 16,0 0-5-16,4-18 3 0,-2 2-2 15,-2-2 2-15,0-1-3 0,0-3 1 16,0-2 2-16,0 4-6 0,-2-3 6 0,2 2-2 16,-2 4-2-16,0-2 2 0,0 5 1 15,2-1 0-15,0 5-3 0,-2-2 1 0,0 6 1 16,0 0-1-16,2 6-4 0,0 0-21 16,0 0-30-16,-9 18-36 0,9-5-42 15,-2 5-57-15,0 4-468 0,-3 5 224 16,1-1 148-16</inkml:trace>
  <inkml:trace contextRef="#ctx0" brushRef="#br0" timeOffset="64073.6191">7456 4423 6 0,'0'0'60'0,"0"0"-8"15,0 0-13-15,4 5-13 0,-4-5-16 16,3 3-18-16,-3-3-55 0,9 4 21 15,-5-1 14-15</inkml:trace>
  <inkml:trace contextRef="#ctx0" brushRef="#br0" timeOffset="65392.541">7351 8567 25 0,'14'-2'231'16,"10"-2"-6"-16,8 0-5 0,10-2-13 16,15-3-7-16,30-1-4 0,14-1 7 0,35 0-7 15,9 0-5-15,15 3-11 0,5-1-12 16,4 6-3-16,0 0-10 0,0 6-10 16,-5 0-5-16,-5 2-16 0,-9-1 1 0,-7 2 1 15,-28-3 0-15,-5 1-6 0,-8-1-7 16,-5 2-10-16,-8-4-9 0,-20 1-9 15,-9-2-4-15,-9 0-12 0,-5 0-6 0,-1 0-6 16,-3 0-6-16,-6-2-11 0,-5 1-36 16,1-1-38-16,-2-2-49 0,-3-1-51 15,-3 1-74-15,-2 0-67 0,-6-2-61 0,-5 0-738 16,-5-1 365-16,-4-1 241 0</inkml:trace>
  <inkml:trace contextRef="#ctx0" brushRef="#br0" timeOffset="68923.319">19100 11146 86 0,'4'4'87'15,"-4"-4"-2"-15,4 3-6 0,-4-3-8 0,0 0-4 16,5 4-10-16,-5-4 0 0,0 0-3 16,0 0-9-16,0 0-2 0,0 0-8 15,0 0 3-15,0 0-5 0,0 0-4 0,0 0-3 16,0 0-9-16,0 0 2 0,0 0-3 15,0 0-2-15,0 0 0 0,-5 8-2 0,5-8 5 16,0 0-9-16,0 0-5 0,-4 4-5 16,4-4-13-16,0 0-12 0,-2 7-10 15,2-7-12-15,0 0-12 0,-4 4-18 16,4-4-174-16,-4 4 86 0,4-4 57 0</inkml:trace>
  <inkml:trace contextRef="#ctx0" brushRef="#br0" timeOffset="69852.1125">12905 9844 75 0,'40'-112'80'0,"-3"17"-9"0,7 0-3 16,5 2 2-16,1 1-11 0,7 4-1 0,0 5-6 15,-6 21-3-15,4 1-6 0,0 8-8 16,0 4-6-16,0 6-6 0,5 4-1 0,-1 6 0 15,5 7-1-15,-8 5-2 0,-7 8-9 16,6 3 5-16,5 8-2 0,1 6-3 16,19 9 6-16,5 9-6 0,-2 9-3 15,12 21 0-15,0 9-1 0,-6 8-4 0,-4 12-6 16,-7 7-2-16,-2 5 7 0,-10 3-17 16,-5-1 2-16,-9 0-3 0,-2 5-4 0,-11-3 1 15,-2 1 0-15,-14-11-8 0,-4-4-3 16,-2-1-6-16,-6 2-1 0,-5-1-4 15,-6-12 0-15,-4 9 0 0,-6 0-2 0,-6-3-1 16,-5-4-100-16,-4 1 49 0</inkml:trace>
  <inkml:trace contextRef="#ctx0" brushRef="#br0" timeOffset="70243.2876">14962 10914 281 0,'-35'58'-26'0,"-10"2"9"15,-2-2 18-15,-4-1 5 0,-2 3 3 0,-4-3 0 16,-15 10-6-16,13-14 6 0,-5-1-3 16,-13 6-1-16,-2-1 2 0,13-11 3 15,1-2 3-15,-1 0 1 0,1-4 0 16,-2 0 2-16,2-4 1 0,2-1-1 0,-1-3 1 15,3-4 2-15,5-6 0 0,10-6-1 16,-3 0 2-16,1-2-5 0,7-7 2 0,-1-2 0 16,-2-3 1-16,3-4-2 0,-1-2 2 15,0-3-4-15,0-2 3 0,-2-7-2 16,1-3 1-16,1-1-1 0,2-2-3 16,1 0 6-16,3-3 5 0,2 0 3 0,0 1 3 15,7-1 3-15,1 1 2 0,2 2-2 16,-2-1-1-16,3 0-1 0,1 0-10 0,4 0 2 15,-2-1 0-15,3 0-9 0,5 2 2 16,1-2-2-16,-2-1 7 0,5 3-9 0,2-3-4 16,0 1-1-16,4 3-4 0,-1 2-3 15,3-2-7-15,3 2 15 0,-1 1-6 16,2 4-8-16,0-3 2 0,2 5 2 16,-2-2-1-16,2 3 2 0,-1 1-5 0,-1 3 2 15,0-1 4-15,1 1-3 0,-3-1 2 16,2 2 3-16,0 0-4 0,-2 3-2 15,0-3 2-15,1 2-16 0,-3 4-9 0,4-6-11 16,-2 3-5-16,-2 3-34 0,4-4-202 16,-4 4 95-16,6-2 63 0</inkml:trace>
  <inkml:trace contextRef="#ctx0" brushRef="#br0" timeOffset="111907.9974">14749 12068 25 0,'-24'-52'129'0,"3"1"-4"15,2-18-13-15,0-7-1 0,6-5-2 0,0-1-7 16,9 0-16-16,2-2-16 0,6 2-1 16,3-2-8-16,3 2-9 0,5-2-2 15,6 3-5-15,3-1-10 0,10-15-1 16,5-1-8-16,6 3-2 0,-1 0-7 16,8 2 1-16,9-1-3 0,2 8-9 0,5 6 0 15,2 4 0-15,4 6-3 0,6 7-1 16,5 4-1-16,6 6 0 0,8 6-5 0,10 7 7 15,6 8-8-15,2 7 1 0,-13 10 5 16,4 5-4-16,4 7 1 0,25 9 6 16,4 5-8-16,-4 8 3 0,-3 8 4 0,-5 7-5 15,-7 8 6-15,-5 11-4 0,-9 14 4 16,-7 5-4-16,-8 6 8 0,-8 4-1 16,-10 5-5-16,-12-1 6 0,-7 6-1 15,-9-2-1-15,-15-13 2 0,-8 6-3 0,-10 0 0 16,-8 6 1-16,-10 3 1 0,-12-1 7 15,-10 18-7-15,-8-5 2 0,-11-7 1 16,-7-2 0-16,-9-6 1 0,-10-3-7 0,-7-9 7 16,-11-6-5-16,-6-6 15 0,-4-6-11 15,-3-5 3-15,-6-8 4 0,0-6-2 16,-6-8-1-16,-5-4 5 0,-1-3 4 16,15-10-5-16,2-1 3 0,4-5 3 0,2-3-1 15,3-4 2-15,18-2 0 0,10-4-2 16,5-4 0-16,-20-5-4 0,9-3-4 0,5-5 0 15,3-7-2-15,13 3-2 0,-6-5 0 16,11 2-3-16,8 1 1 0,1 2-2 16,5-2-5-16,6 6 4 0,0-2-4 0,3 3 1 15,5 2 0-15,2 1-1 0,3 0-2 16,0 2 2-16,5 0-2 0,-1 1 1 0,1 3-3 16,2-3-1-16,2 3 3 0,-3 4-2 15,3-3 0-15,-1 2 1 0,3 1-3 16,-2 0 4-16,2 1-1 0,-2 0 0 15,2 0-1-15,0 2-4 0,0-2 2 16,0 3-7-16,2 3 0 0,-4-9-4 0,2 6-5 16,2 3 2-16,-3-5-12 0,3 5-14 15,-2-5-4-15,2 5-8 0,0 0-10 16,0 0-20-16,-5-5-24 0,5 5-12 0,0 0-308 16,0 0 146-16,-4 0 97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2T05:31:36.697"/>
    </inkml:context>
    <inkml:brush xml:id="br0">
      <inkml:brushProperty name="width" value="0.05292" units="cm"/>
      <inkml:brushProperty name="height" value="0.05292" units="cm"/>
      <inkml:brushProperty name="color" value="#FF0000"/>
    </inkml:brush>
  </inkml:definitions>
  <inkml:trace contextRef="#ctx0" brushRef="#br0">3925 11596 59 0,'0'0'104'16,"-8"-4"-10"-16,8 4-2 0,-10-2-6 0,2-2-8 15,-3 2-7-15,-6-6-3 0,-2 1-6 16,-7-4 8-16,-6-7-6 0,-7-4 9 16,-21-18-16-16,-1-2-6 0,-5-5-1 15,-10-16-12-15,0-3-3 0,-3-4-4 0,12-6 1 16,-1-5-5-16,5-1-6 0,3-5 2 15,7-6-3-15,7-6-3 0,3-4-6 16,7 2 7-16,7-2-5 0,8 17-2 0,2-3-2 16,3-2-7-16,6-9 4 0,6 0-2 15,4-6-2-15,8-19 7 0,3 3-16 16,6 2 7-16,8 1 3 0,5 5-1 0,10 3-2 16,5 5-3-16,7 1-2 0,5 1-4 15,9 0 11-15,5 2-7 0,6-2 4 16,6 2-4-16,8 1 5 0,26-25 2 15,4 6-2-15,16 5 6 0,19 0 3 0,12 5-5 16,7 5 3-16,11-2-1 0,8 4 0 16,-4 3 3-16,4 6-11 0,8 9 22 0,3 6-7 15,-6 14-1-15,-40 21 1 0,-3 6-6 16,-5 9 2-16,-10 8 2 0,1 12-1 16,-23 11 3-16,27 1-3 0,-3 12 6 15,2 1-8-15,-8 9 4 0,1 4 1 0,-7 5-4 16,-4 4 0-16,-5 2-8 0,-5 5 3 15,-2 4 5-15,-8 2 2 0,-1 5 3 0,-4 2-3 16,-7 5-1-16,-4 7-4 0,-8 3 7 16,-7 1-4-16,-4 2 2 0,-8 0-3 15,-8 5 4-15,-1-3-2 0,-12-10-2 0,-1 3-4 16,-6-1 7-16,2 1-3 16,-3-1 3-16,-4-1 1 0,1 2-3 0,-5-1 1 15,2 1 4-15,-3 3 1 0,-3 0 0 16,-1 2 0-16,-4 4 5 0,-4-2 1 0,-6 6-2 15,-2 0 3-15,-6 0-2 0,-6 2 2 16,-7-3-3-16,-6 1-1 0,-9-2-1 16,-14 11 2-16,-13-1 0 0,-10 3-2 0,-10 4-23 15,-11 0 1-15,-14 2 7 0,-25 17-3 16,-8-6 2-16,-5 1 3 0,-10-7-3 0,-13 3-1 16,-12-6 3-16,1 2-1 0,7-6 4 15,5-4-5-15,0 3 6 0,35-25-4 16,-31 21 3-16,31-27-2 0,2-3-2 15,4-3 3-15,6-7-1 0,4-6-1 0,6-4-3 16,20-12 5-16,3-2-7 0,2-3-7 16,4-5-13-16,-3-2-10 0,14-8-23 0,7-1-9 15,-3-5-21-15,3-2-11 16,-4-1-16-16,3-6-16 0,-2 0-15 16,2-4-335-16,1-5 162 0,1-4 108 0</inkml:trace>
  <inkml:trace contextRef="#ctx0" brushRef="#br0" timeOffset="9505.8548">27393 8307 17 0,'0'0'22'16,"0"0"2"-16,0 0-4 0,0 0 0 15,0 0-1-15,0 0 0 0,0 0-2 0,0 0-3 16,0 0 0-16,0 0 0 0,0 0-1 16,0 0-2-16,0 0 2 0,0 0-1 15,0 0 2-15,0 0-2 0,0 0 0 16,0 0 3-16,0 0-1 0,0 0 0 0,0 0-2 16,0 0 5-16,0 0-1 0,0 0-1 15,0 0 2-15,0 0-3 0,0 0 2 16,0 0 3-16,0 0-2 0,0 0-6 15,0 0 3-15,0 0-1 0,0 0 0 0,0 0 1 16,0 0-1-16,0 0-1 0,0 0 2 16,0 0-1-16,0 0-4 0,0 0 1 15,0 0 1-15,0 0-1 0,0 0 0 0,-19-7 2 16,19 7-1-16,0 0-2 0,-4-3-1 16,4 3-2-16,0 0 2 0,0 0-3 0,0 0 0 15,0 0-1-15,0 0 2 16,-6-4 0-16,6 4-1 0,0 0-3 0,0 0-1 15,0 0 4-15,0 0-1 0,0 0-5 16,0 0 2-16,0 0 2 0,-5-5-3 0,5 5 0 16,0 0 3-16,0 0-4 0,0 0 0 15,0 0-9-15,0 0-7 0,0 0-9 16,0 0-5-16,0 0-13 0,0 0-7 16,0 0-141-16,0 0 66 0,0 0 43 0</inkml:trace>
  <inkml:trace contextRef="#ctx0" brushRef="#br0" timeOffset="11578.3097">23319 9424 48 0,'4'-4'55'0,"-4"4"1"0,0 0-12 16,0 0-4-16,0 0-5 0,0 0 1 0,2-4-1 15,-2 4-3-15,0 0-3 0,0 0-1 16,0 0-4-16,0 0-5 0,0 0 1 15,0 0-1-15,0 0-6 0,0 0 0 16,0 0 0-16,0 0-4 0,5-3 0 16,-5 3-2-16,0 0 1 0,0 0-2 0,0 0 1 15,0 0 1-15,0 0-4 0,0 0 0 16,0 0 0-16,0 0 1 0,0 0-3 16,0 0 0-16,0 0-1 0,0 0-4 0,0 0 1 15,0 0-2-15,0 0 1 0,4-5-7 16,-4 5 2-16,0 0-6 0,0 0-1 0,0 0-4 15,0 0-4-15,0 0-4 0,0 0-2 16,0 0-6-16,0 0-6 0,0 0-96 16,0 0 46-16,0 0 31 0</inkml:trace>
  <inkml:trace contextRef="#ctx0" brushRef="#br0" timeOffset="16824.1321">22843 11085 31 0,'0'0'57'0,"4"4"-10"0,-4-4-2 16,0 0-8-16,0 0 7 0,0 0-11 15,0 0-3-15,0 0 0 0,0 0-7 0,0 0 1 16,0 0-4-16,0 0-2 0,0 0-1 16,0 0-4-16,0 0 2 0,0 0-3 15,0 0-1-15,0 0 1 0,0 0-6 0,0 0 5 16,0 0-4-16,0 0 2 0,0 0-4 16,0 0 0-16,0 0 0 0,0 0-2 15,0 0-4-15,0 0-2 0,0 0-3 0,0 0-3 16,0 0 0-16,0 0-4 0,0 0-3 15,0 0-2-15,0 0-6 0,0 0-3 16,0 0-5-16,0 0-5 0,0 0-91 0,0 0 44 16,0 0 28-16</inkml:trace>
  <inkml:trace contextRef="#ctx0" brushRef="#br0" timeOffset="18499.1283">22316 7825 21 0,'-13'-15'195'0,"11"0"-5"0,0-4-5 0,2-8-8 16,0-3-9-16,4-8-4 0,0-14-5 15,5-1-17-15,5-27-12 0,4-8-5 16,4-20-13-16,2-3-11 0,5-1-12 0,1 1-9 16,2 5-3-16,-5 22-1 0,3 4-5 15,-2 7-5-15,-3 9-6 0,3 2-6 0,-8 15-2 16,-4 7-4-16,-2 9-5 0,1 1-3 16,0 3-2-16,-4 2-9 0,1 5 2 15,-2 0-4-15,0 4-3 0,-2 0-1 16,0 1-4-16,-2 3-1 0,0 0-1 15,1 2-2-15,0 0-2 0,-3 1-1 0,0 1-3 16,-2 2-1-16,0-1-8 0,2-1-13 16,-1 1-2-16,-3-1-8 0,2-2-2 0,-2 1-8 15,0-1-9-15,-2 1-3 0,-3-3-6 16,3 2-10-16,-4-4 2 0,2 3 4 16,-3-3 1-16,1 0 4 0,-1 0 5 0,-1 1 2 15,-2 0 16-15,1 2-8 0,0-2 6 16,-1-1 2-16,0 3 3 0,1-1 12 0,1 3 3 15,-1-3 9-15,-2 5-3 0,5-1 6 16,0 1 6-16,2 1 1 0,0 0-4 16,-4 1 6-16,4 0-3 0,2 0-2 15,0-1-3-15,-2 3 1 0,4 3 0 0,0 0-5 16,0 0 0-16,0-6 4 0,0 6 1 16,0 0 2-16,24 9 4 0,-12-4 3 0,3 2-2 15,4 5 4-15,2 1 7 0,-1 0 1 16,0 2 0-16,2 4 2 0,-1 2 4 15,0 2-4-15,-2-1 0 0,-2 3 2 0,-2 0-3 16,-3-1 0-16,-5 0-1 0,1 2-6 16,-6 3 3-16,0-2-2 0,-4 1-5 15,-2 0-25-15,-2-1-27 0,-5 4-36 16,1-1-41-16,-1-1-42 0,0-6-38 0,-1 0-496 16,2-3 235-16,-6-1 155 0</inkml:trace>
  <inkml:trace contextRef="#ctx0" brushRef="#br0" timeOffset="19506.9459">23186 5589 152 0,'4'-8'175'0,"-2"0"-3"0,0 5-8 0,0-3-6 15,-2 2-9-15,0 4-9 0,0 0-1 16,0 0 5-16,11 12-6 0,-5 2 3 0,0 9-5 16,1 4-8-16,1 8-11 0,1 3-9 15,-3 10-9-15,2-1-11 0,0 3-5 16,2-1-10-16,-4-1-6 0,0-8-9 16,0 0-3-16,-2-4-5 0,3-7-6 0,-3-3-3 15,-2-3-4-15,3-2 0 0,-3-3 4 16,-2-10-2-16,0-2-1 0,-5-4-6 15,5-2 0-15,-12-15 0 0,-1-3-4 0,-1-10 3 16,-4-8-6-16,-1-10-2 0,-6-19-3 16,-2-7-4-16,3-4 0 0,1 2-1 15,4 2-7-15,4 2 8 0,7 12-5 0,1 11-3 16,5 5 1-16,2 8-3 0,2 3-5 16,5-4 2-16,-1 11-2 0,7 3 1 15,3 2-2-15,4 4 0 0,0 5-2 16,2 6-1-16,1 4 2 0,3 8-3 0,-4 3 8 15,4 10-4-15,0 2 3 0,-5 5 3 16,-1 7-3-16,-2-2 0 0,-8 2-1 0,-1 0-2 16,-5-1-9-16,-2-1-14 0,-4-3-18 15,-2 0-19-15,-5-3-21 0,1 0-26 16,2-3-25-16,0-1-30 0,-2-5-27 16,2-2-36-16,2-3-567 0,0-2 269 0,2-5 178 15</inkml:trace>
  <inkml:trace contextRef="#ctx0" brushRef="#br0" timeOffset="20190.5408">23624 5566 39 0,'15'6'125'16,"-7"-3"-5"-16,2 7 4 0,2 2-9 15,-2 0-6-15,4 4-7 0,-3 1-3 0,2 2-8 16,-3 1-8-16,-1 1-7 0,-1-3-3 15,-4 0 2-15,0-2 4 0,1 0 8 16,-5-2 10-16,2-3 0 0,-4-2 3 16,2 1-4-16,-5-4 1 0,3-1-3 15,-2-2-2-15,4-3-6 0,0 0-8 0,-10-11-12 16,8 4-5-16,0-5-5 0,2-2-6 16,4-6-7-16,0 1-4 0,2-4-6 15,5 0-3-15,0 1-7 0,1 1-2 0,3 1-1 16,0 1-2-16,0 6-3 0,-3 4-4 15,1 0 0-15,0 8-1 0,-1 2-2 16,4 5-1-16,-4 2-1 0,5 6 2 0,-4 1 1 16,2 3-4-16,-1-2 1 0,-2 2 0 15,4-1-1-15,1-2-1 0,-2 0 0 16,-1 0 0-16,3-4 1 0,3 1 2 0,-4-5-2 16,1-1 0-16,2-4-1 0,2 1-1 15,-1-6 1-15,0 0-1 0,2-5 0 16,1-2-1-16,1-1 0 0,-6-2-2 0,4-3 0 15,-4 1-3-15,0-2 0 0,-1 2 4 16,-5-1-1-16,3 1 1 0,-4 2-4 16,-1 1 5-16,-2 4-2 0,1-1-2 0,-2 4-1 15,-1 1 1-15,-2 4-1 0,-4 0 1 16,9 7 2-16,-5 4-2 0,0 0 3 16,2 3-4-16,-2 0 0 0,3 1 2 15,2 0 1-15,1 3-1 0,2-1 0 0,2-2 2 16,0 0-3-16,5-1 4 0,1-1 1 15,0-4-5-15,0-3 3 0,1-2-2 16,0-2 5-16,0-2-1 0,1-5 0 0,0 0-3 16,0-4 2-16,-3-3 1 0,-5-1 1 15,2-4-1-15,-6 0 2 0,-6-2-4 16,-2 0 2-16,-6 0 1 0,-4-2 0 0,-12 0-2 16,-5-1 2-16,-5 5-1 0,-4 3-3 15,-4 6 0-15,1 0 0 0,-1 2-7 16,1 5-13-16,3 1-13 0,0 1-27 0,3 3-28 15,1 2-26-15,4-1-43 0,2 2-43 16,0 2-548-16,5-4 254 0,3 1 168 16</inkml:trace>
  <inkml:trace contextRef="#ctx0" brushRef="#br0" timeOffset="20367.9045">23877 5379 54 0,'-6'-6'172'0,"2"0"-19"16,2 0-18-16,0 4-17 0,4-6-24 0,2 2-29 15,2 0-33-15,5 3-30 0,8-1-40 16,0 0-37-16,3 2-168 0,6 0 83 0,2 2 54 16</inkml:trace>
  <inkml:trace contextRef="#ctx0" brushRef="#br0" timeOffset="20702.578">25016 5330 155 0,'9'6'165'0,"2"1"-6"16,1 3-10-16,1-2-6 0,1 9-5 15,2-3-10-15,0 4-8 0,2 0-10 0,-2 1-11 16,3 3-9-16,-1-3-6 0,0 0-11 15,-5-2-7-15,2 0-5 0,-3 1-9 16,-1-7 7-16,0 3 11 0,-3-6 19 16,-3 3 16-16,-1-5-1 0,-2-1 0 0,-2-2-1 15,0-3-6-15,0 0-1 0,0 0-4 16,-13-14-4-16,11 3-10 0,-2 0-7 0,1-3-7 16,1-2-10-16,2-1-10 15,2-2-3-15,3 0-7 0,3-2-18 0,1 2-16 16,3-3-21-16,-2-1-26 0,6 4-31 15,-2-1-29-15,2 2-28 0,1 3-25 0,-1 0-23 16,2 2-11-16,-2 1-7 0,-1 5 2 16,0 1-439-16,0 1 217 0</inkml:trace>
  <inkml:trace contextRef="#ctx0" brushRef="#br0" timeOffset="20800.6131">25484 5273 1261 0,'9'-2'-72'0,"-1"0"37"16,-2 0 30-16,-6 2 33 0,11-2 20 0,-11 2 13 16,0 0 1-16,0 0 0 0,9-2-4 15,-9 2-3-15,0 0-11 0,0 0-27 0,0 0-36 16,0 0-46-16,-18-13-72 0,16 10-327 15,-4-2 158-15,-2-1 104 0</inkml:trace>
  <inkml:trace contextRef="#ctx0" brushRef="#br0" timeOffset="22201.3973">6413 10906 71 0,'-10'-16'173'0,"-1"1"-6"16,2 2-9-16,3 4-5 0,0-3-7 15,2 3-12-15,0 1-9 0,-1 1-6 16,0-3-7-16,3 2-10 0,-2 1-8 0,2-3-5 16,0 3-3-16,0-1-7 0,0 0-4 15,0 0-2-15,0 3-11 0,2 5-6 0,-2-9-6 16,2 9-12-16,0 0 5 0,0 0 4 15,0 0 10-15,22 20 6 0,-4 5-5 16,5 10 5-16,13 20-1 0,2 7-9 16,13 28 2-16,-1 4-5 0,4 6-2 15,-1 3-3-15,-3 0-6 0,1-2 0 0,-2-4-4 16,1-1-4-16,-1-9-5 0,-9-14 0 0,-6-5-1 16,3-2 2-16,-3-2-9 15,-5-3 3-15,-6-9-4 0,-4-11 0 0,1-1-2 16,-10-8-4-16,0 0-7 0,1-2-10 15,-2-5-17-15,-3-5-17 0,-4-1-20 16,2-4-23-16,-4-3-25 0,-2-3-16 0,-4-5-21 16,0-4-12-16,6 0-1 0,-24-15 10 15,8 1 19-15,-4-3 12 0,-1-3 22 16,-1-1 15-16,0-1 28 0,-2 0 12 16,1 3 18-16,-1-1 27 0,6 3 20 0,0 2 19 15,2 2 12-15,1 1-1 0,4 3-3 16,1-1-4-16,-1 3-4 0,5 1-1 0,2 5 9 15,4 1 4-15,0 0 3 0,0 0-2 16,16 16-2-16,-3-4-1 0,6 1-6 16,2 2-1-16,5 4-5 0,4 2-5 15,3 3-1-15,3 0-6 0,0-1-2 0,1-2-13 16,-6-2-4-16,1-2-13 16,-4-4-15-16,-4-1-15 0,-2-3-14 0,-1-3-13 0,-2-6-7 15,-2-2-7-15,-3-6-2 0,2-5 1 16,-2-6-1-16,-1-3 3 0,-2-11 9 15,-1-3 11-15,1-3 5 0,-1 1-2 0,-1 0 20 16,0 1 8-16,-3 0 13 0,2 5 11 16,-2 5 10-16,1 4 6 0,-3 4 5 15,1 2 3-15,-1 1 11 0,0 8 12 16,2 1 5-16,-2 7 3 0,-4 0 5 16,13 11-2-16,-7 3 0 0,1 1-1 0,-3 2-7 15,3 4-5-15,-1 2-5 0,2 2-3 16,0 0-8-16,2 1-19 0,0 5-29 0,0-3-27 15,1 1-24-15,0-1-35 0,1 3-34 16,1-4-24-16,-3-2-32 0,2 3-405 16,-2 3 203-16,-4-3 134 0</inkml:trace>
  <inkml:trace contextRef="#ctx0" brushRef="#br0" timeOffset="22713.1557">7076 13400 8 0,'-14'-9'218'0,"4"2"-7"0,2 1-16 16,-1 3-11-16,5-1-11 0,-2 2-10 16,6 2-7-16,-9-4-7 0,9 4-3 0,0 0-2 15,-4 13-11-15,6-2-12 0,2 3-4 16,3 5-8-16,-1 2-11 0,5 4-7 0,-3 4-10 15,4 1-6-15,2 2-8 0,-2 0-9 16,1-1-4-16,0 0-4 0,-1-2-5 16,-3-7-5-16,-1-1-2 0,0-2-3 0,-1-2 2 15,-2-6-1-15,-3-3-6 0,-4-4-3 16,2-4-11-16,0 0 1 0,-24-13-4 16,7-5-1-16,-4-6-6 0,-2-10 2 0,-1-6-1 15,-5-18-6-15,1-2 3 0,10 6-3 16,4 5 0-16,6-1 2 0,6 6-5 15,0 1 0-15,6 1-1 0,6 3 1 0,2 3-1 16,2 3 1-16,7 5 1 0,0 6-1 16,2 3 2-16,1 7 2 0,1 3 3 15,-4 7 1-15,0 2 1 0,3 7 3 16,-3 3 3-16,-2 7 0 0,-4 2 1 0,-5 4-2 16,-3 4-1-16,-5 1 0 0,-4 5 1 15,-7 1-6-15,-1 2-8 0,-5 6-17 0,3-9-19 16,-2-6-20-16,4-2-28 0,2-4-31 15,2-3-26-15,-1-5-29 0,4-4-14 16,1-4-8-16,2-5 7 0,0 0 4 0,18-16 9 16,-6 1 8-16,5-2-364 0,4-6 180 15,0-2 119-15</inkml:trace>
  <inkml:trace contextRef="#ctx0" brushRef="#br0" timeOffset="23195.9715">7319 13295 935 0,'28'-33'-62'0,"-6"11"20"0,-4 3 17 16,-4 3 8-16,-1 5 13 0,-2 1 19 0,-1 3 18 15,1 2 6-15,-1 5 5 0,4 0 2 16,-4 5 4-16,4 1-3 0,2 0 0 15,-2 1-10-15,1 0-3 0,0 4 2 0,0-4-3 16,-1 0-1-16,4 1-6 0,-6-3 4 16,3 1-9-16,-2 0-3 0,-3-2 8 15,-1 0-3-15,-1-3 0 0,-8-1-3 0,0 0-4 16,8-7 1-16,-8 7-1 0,-10-12-3 16,-2 5-2-16,-3-1 2 0,0 1 13 15,0 0 6-15,-3-2 3 0,4 0-3 0,0 2-2 16,0-2-7-16,4 0-4 0,2-4 1 15,3 1-6-15,7-3-3 0,5-2-2 16,3-4 5-16,8-4-4 0,0 0-2 0,6-7-3 16,1-2-1-16,3-2-1 0,-3 3 0 15,0-2-2-15,-3 7-1 0,-3 4 1 0,-5 3 1 16,2 2 9-16,-4 2 11 16,-4 3 2-16,-4 5 0 0,-2 7 1 0,-2 0 6 15,0 2 1-15,0 0 4 0,0 0-1 16,-6 16-4-16,4-8 2 0,4 0-4 0,0 1 4 15,5 2-4-15,4-3 0 0,3 3-2 16,7-3 1-16,3 3-3 0,1-4-2 16,3 0-2-16,-1-1 0 0,2 4-1 0,-1-3-2 15,-2 1 2-15,-3 2 9 0,-1 1 10 16,-2 0 4-16,-3 1 4 0,-4 3-3 16,-2 0-2-16,-5 3-6 0,-6 1-3 15,0 0-4-15,-4 3-4 0,-5-1-17 0,-1 2-22 16,-3-6-26-16,0 1-24 0,1-3-31 15,1-4-29-15,0-6-30 0,3 0-20 0,0-7-15 16,1-6-492-16,-1-7 232 0,3-4 152 16</inkml:trace>
  <inkml:trace contextRef="#ctx0" brushRef="#br0" timeOffset="23974.9791">8058 12339 57 0,'2'-11'114'0,"2"5"31"0,2 5 3 16,0-1-5-16,-6 2-2 0,20 12-8 15,-8-3-7-15,3 7-6 0,4 3-10 16,0 3-8-16,3 7-10 0,3 7-6 16,-2 2-9-16,0 3-8 0,-1 4-18 0,-2-3-19 15,0 0-23-15,-3-2-14 0,-7-6-15 16,-1-3-4-16,-1-4-9 0,-3-5-2 16,-1-1-24-16,-4-4-12 0,-2-3 10 15,-2-5 2-15,-1-3 2 0,-1-4 11 0,-3-2 5 16,9 0 8-16,-10-6 13 0,10 6 8 15,-5-11 10-15,5 3 6 0,2 2 9 0,3-1 2 16,6-5 12-16,-1 1-1 0,9-5 6 16,5 0 4-16,3-3-2 0,0-1 3 15,3-1-1-15,6-4 8 0,-4 1 2 0,-2 3 7 16,-4-2 7-16,0 2 9 0,-4-2 11 16,-3 1 10-16,-5 5-2 0,-3-3 8 15,-2 4 6-15,-3 2 6 0,-4 2-9 0,-2 1-8 16,0 3-5-16,-6 1-10 0,0 3-3 15,-2 2-10-15,8 2-6 0,0 0-5 16,-18 11-8-16,14-3-3 0,0 7-11 0,4-1-2 16,2 1-3-16,2-1-4 0,0 3-1 15,4 0-1-15,6-1 0 0,-2 1-4 16,2-5-4-16,4-1-1 0,-4-1-2 16,3-4 1-16,1-1 0 0,0-3-1 0,-3-2 0 15,2-2 0-15,0-1-4 0,-2-5 1 16,0-2 1-16,-1 1-3 0,2-4 2 15,-4-2-2-15,-2-1-1 0,-1 4 3 0,-1-1-4 16,-1 1 7-16,1-1 1 0,-1 4-5 16,-3-1-5-16,2 3-1 0,-2-1-1 0,0 5-2 15,0-1 1-15,-4 4 3 0,14 1-1 16,-14-1-1-16,14 10 1 0,-3-2 3 16,0-1-4-16,1 1 1 0,1-1 4 15,-1 0-3-15,4-1 2 0,-2 0 2 0,3-1-2 16,-2-2 0-16,0-3 0 0,0 0 1 15,2-2-2-15,-1-1 3 0,2-3-4 0,-4-3 0 16,1 1-3-16,-2-4 0 0,0-1-3 16,-3-1 1-16,0 1 0 0,2 0 5 15,-4 0-3-15,0 1 1 0,-2 1 1 16,1 0 0-16,-3 2-4 0,3 0 1 16,-3 2 0-16,2 1 1 0,-2 3-3 0,3-1 1 15,-1 4 3-15,-6 0 0 0,14 1-1 16,-4 4 0-16,-2-3 1 0,2 4-1 0,1 0 2 15,2 2 0-15,-1-3 1 0,1 3 1 16,-3-2-16-16,4 0-26 0,-6-1-29 16,0-3-33-16,0 2-36 0,2 0-29 0,-2-2-36 15,-2-2-610-15,-6 0 277 0,6-6 183 16</inkml:trace>
  <inkml:trace contextRef="#ctx0" brushRef="#br0" timeOffset="24114.9932">9139 12036 50 0,'0'0'103'0,"0"0"-4"15,0 0-18-15,5 13-25 0,1-8-33 16,0 3-35-16,3 2-124 0,1-1 46 0,1 3 30 16</inkml:trace>
  <inkml:trace contextRef="#ctx0" brushRef="#br0" timeOffset="24399.0981">9530 12350 25 0,'10'12'190'0,"0"-3"-16"0,0 4-13 0,1-3-10 16,2 1-17-16,2-4-12 0,-1 7-9 15,4-8-9-15,-2-1-32 0,1-1-3 0,-2-4-3 16,4 2-10-16,-2-6-5 0,0-1 5 15,0-1 5-15,-4-1 3 0,-1-3 6 16,-5 1-2-16,-3-3-2 0,-4 0-1 0,-2 0 0 16,-5 2-9-16,-1-2-6 0,-7 1-5 15,0 3-6-15,-1 2-5 0,-6 1-5 16,1 1-11-16,-2 4-16 0,2-2-23 0,1 2-28 16,2 2-24-16,0 0-25 0,6 1-30 15,1 1-27-15,3-1-441 0,2 2 202 16,2-4 134-16</inkml:trace>
  <inkml:trace contextRef="#ctx0" brushRef="#br0" timeOffset="24615.1985">9804 12237 18 0,'25'-5'108'0,"-3"3"1"16,-1 0 0-16,-5 0-2 0,4 4-3 16,-4 0-10-16,4 0 10 0,-4 3-4 0,-1-1 12 15,0 2 6-15,0 0 14 0,-5-1 17 16,2-1 20-16,-6 0 11 0,0 0 10 15,-2-2-7-15,-4-2-5 0,0 0-2 16,0 0-8-16,0 0-25 0,-6-15-13 0,2 3-12 16,0-1-14-16,-1-4-28 0,0-8-34 15,5 0-46-15,-2-3-58 0,2-3-76 0,7-2-75 16,0-3-741-16,3 4 325 0,2-1 213 16</inkml:trace>
  <inkml:trace contextRef="#ctx0" brushRef="#br0" timeOffset="24744.0463">10469 11681 4 0,'21'-6'328'0,"-5"-1"-19"16,-4 1-3-16,-2 1 0 0,-4 1-5 0,-2-2-25 16,-2 0-25-16,-2 1-36 0,2-1-45 15,-2 0-65-15,0-1-75 0,-2-1-91 16,0 0-92-16,-4 0-659 0,0-2 276 16,-2-1 182-16</inkml:trace>
  <inkml:trace contextRef="#ctx0" brushRef="#br0" timeOffset="35385.0878">20466 1494 39 0,'-7'-11'204'15,"3"2"1"-15,-2 2-8 0,2-3-7 16,-3 2-8-16,2 3-14 0,-1-1-16 0,0 2-15 16,6 4-7-16,-19 2-2 0,4 6-4 15,-4 6 1-15,-4 10 1 0,-4 7-7 16,1 2-7-16,-8 21-7 0,7-10-7 15,7-5-8-15,4 4-14 0,5-7-3 0,4 2-2 16,3 0-6-16,6-6-3 0,5 3-5 16,4-2-12-16,3-4 1 0,8-2-2 15,1-6 0-15,2-2 3 0,6-4-4 16,1-3-5-16,-2-9-2 0,2-3 4 0,-1-3-2 16,6-6 2-16,-3-7-6 0,2-5 1 15,-3-6-2-15,-5-7-5 0,-4-1 1 0,-6-8-3 16,-7 0-2-16,-9 1-7 0,-4 0-5 15,-9-5 4-15,-7 2-2 0,-16-9 4 16,-9 8-5-16,-5 2-6 0,-7 7 2 16,-5 7-4-16,11 7-4 0,7 6-11 0,4 3-24 15,4 5-23-15,3 3-31 0,3 2-32 16,5 2-34-16,-1 4-28 0,8 2-31 16,0 4-15-16,6 1-16 0,4 3-602 0,6-1 288 15,6 0 189-15</inkml:trace>
  <inkml:trace contextRef="#ctx0" brushRef="#br0" timeOffset="35538.2206">21147 1588 98 0,'0'0'149'0,"9"3"-17"15,-9-3-11-15,10 1-37 0,-6 1-38 0,-4-2-55 16,0 0-203-16,19-3 72 0,-10 0 48 15</inkml:trace>
  <inkml:trace contextRef="#ctx0" brushRef="#br0" timeOffset="35694.4969">21865 1558 30 0,'10'-1'154'15,"-3"-4"-17"-15,1 4-48 0,0-5-41 0,8 0-61 16,0-1-139-16,6-4 52 0,-2-2 34 16</inkml:trace>
  <inkml:trace contextRef="#ctx0" brushRef="#br0" timeOffset="35867.5758">22623 1527 222 0,'2'5'211'0,"-2"-5"-24"16,0 0-22-16,8 1-43 0,-8-1-40 15,4 3-51-15,-4-3-37 0,0 0-41 16,16-3-41-16,-6 0-211 0,4 0 101 0,1-3 68 16</inkml:trace>
  <inkml:trace contextRef="#ctx0" brushRef="#br0" timeOffset="36215.832">23543 1202 12 0,'3'-23'199'0,"-3"0"-14"16,-5 5-9-16,-1 0-9 0,-3 3-13 16,1-1-12-16,-7 3-17 0,-2 0-8 15,-4 1-8-15,-1 5-15 0,-1-1-9 16,0 2-6-16,0 4-9 0,-1 1-8 0,1 2-6 15,2 1-10-15,2 2-2 0,3 0-7 16,0 2-10-16,4-1 0 0,3 3-2 0,3-1-2 16,4 0-5-16,2 2-2 0,4-1-4 15,2-2-1-15,3 1 0 0,3-1-1 16,2 0-2-16,0 1-1 0,1-1-3 0,-3 0-3 16,1 1 3-16,0 0 1 0,-3 5 0 15,1 3 0-15,0 4 0 0,-3 2 6 16,-2 6 0-16,-2 3 0 0,-2 2 0 15,1 7-1-15,-6 1-1 0,3 3-1 0,-2-3 2 16,0 4-16-16,0-4-27 0,2-1-33 16,-2-1-44-16,0-6-54 0,0-1-477 0,-2-5 218 15,-2-1 143-15</inkml:trace>
  <inkml:trace contextRef="#ctx0" brushRef="#br0" timeOffset="36545.6488">20260 2707 1 0,'-17'7'194'0,"15"-5"7"0,2-2-1 0,47-3-6 15,5-6-10-15,50-4-14 0,53-4-12 0,20-8-10 16,62-7-14-16,3 2-7 0,-5 1-2 15,-9 0 10-15,-42 10 8 0,-4 3-3 16,-5-1-14-16,-9 3-8 0,-11 0-14 16,-16-1-6-16,-31 6 5 0,-8-3 4 0,-14 3-9 15,-16 3-5-15,-17-1-2 0,-9 1-2 16,-3 2-5-16,-9-1-4 0,-2 2-7 16,-6 0-5-16,0 0-6 0,-3 0-9 0,-4 3-13 15,2-4-37-15,-4 2-38 0,-2-4-67 16,-3-1-86-16,1 0-68 0,-7-5-820 0,-2 0 366 15,-4-3 241-15</inkml:trace>
  <inkml:trace contextRef="#ctx0" brushRef="#br0" timeOffset="40235.0755">25654 2053 182 0,'-5'-7'190'15,"3"1"-7"-15,-2 0-9 0,2 0-11 0,-1 1-15 16,-1 1-16-16,4 4-13 0,-4-4-12 16,4 4-10-16,0 0-3 0,-6 15 1 0,4-1-5 15,-2 5-6-15,2 7 4 0,0 5-4 16,-3 7-5-16,2 4-6 0,1 4-2 16,0-1-7-16,2 2-8 0,-2 6-1 15,2-8-4-15,0 2-7 0,-2-3-3 0,2 0-3 16,0-2-5-16,2-3-3 0,-2-2-1 15,0-5-6-15,0-2 2 0,0-2-4 0,0-5 0 16,0-4-2-16,0 0-10 0,0-2-16 16,0-1-22-16,0-6-30 0,0 2-32 15,0 0-35-15,2-3-42 0,0-5-59 16,0-1-489-16,-2-3 243 0,0 0 161 0</inkml:trace>
  <inkml:trace contextRef="#ctx0" brushRef="#br0" timeOffset="40602.89">26187 2640 161 0,'0'0'218'0,"0"0"-20"0,0 0-21 0,0 0-16 16,11-2-16-16,-11 2-11 0,8-4-8 15,0 2-3-15,3-2-11 0,4 1-8 0,4-1-11 16,4-2-5-16,2 1-7 0,3-3-8 16,2 2-4-16,-1 1-8 0,7-3-6 15,-4 2-5-15,4 0-3 0,-5 2-7 0,4 0-3 16,-3-1-4-16,0-1-3 0,-3 5-2 16,1-5-8-16,-6 5 3 0,0-4-4 15,-5 4-4-15,2-4-2 0,-4 5-6 16,-2-4 1-16,-2 4-8 0,-1-2-8 0,1 1-9 15,-2-1-15-15,-3-1-11 0,3 2-19 16,-3 0-4-16,-2-2-9 0,-6 3-13 16,14 0-9-16,-8-2-5 0,-6 2-9 0,0 0-15 15,10 0-15-15,-10 0-397 0,0 0 183 16,0 0 121-16</inkml:trace>
  <inkml:trace contextRef="#ctx0" brushRef="#br0" timeOffset="41323.5784">26628 2286 23 0,'-6'-4'114'0,"6"4"-3"0,0 0-7 15,0 0 0-15,-6-5-14 0,6 5 0 0,0 0-3 16,0 0-8-16,0 0-8 0,-8-1-10 16,8 1 10-16,0 0-10 0,0 0 0 0,0 0-4 15,0 0-3-15,0 0-4 16,0 0-4-16,0 0 3 0,0 0-5 0,0 0-7 15,0 0 2-15,0 0-3 0,0 0-6 16,0 0-2-16,0 0 0 0,0 0-4 0,0 0 0 16,0 0-4-16,0 0-1 0,0 0 1 15,0 0-7-15,0 0 8 0,8 13 2 16,2-7 4-16,4-2 1 0,0 4-1 16,8 1 0-16,3-1-3 0,1 1 2 0,8 2-5 15,-3-3 0-15,3 4-3 0,0-3 0 16,-2 1-3-16,-1-1 3 0,-3-1-5 15,0 2-5-15,-3-5 3 0,-1 3 3 0,-2-3-5 16,-2 1-3-16,-1 0 2 0,-5-2 3 16,2 1-3-16,-4-1 0 0,-2 2 4 15,1-4 1-15,0 2 3 0,-3-2 2 16,1 1 4-16,-3 0 0 0,0-2 6 0,0 1 1 16,1 2-1-16,-7-4 1 0,11 2 2 15,-7-1 1-15,-4-1-1 0,8 3 0 16,-8-3-3-16,0 0 3 0,8 2-4 0,-8-2 0 15,0 0-2-15,10 0-4 0,-10 0-2 16,0 0 0-16,0 0-3 0,0 0-2 0,0 0 0 16,10 1-1-16,-10-1-2 0,0 0-1 15,0 0 0-15,0 0-2 0,6 2-4 16,-6-2 3-16,0 0-3 0,0 0-2 16,0 0 1-16,0 0-1 0,0 0-2 0,0 0-3 15,0 0-11-15,0 0-3 0,6 3-10 16,-6-3-17-16,0 0-14 0,0 0-16 15,0 0-12-15,0 0-27 0,0 0-20 16,-20 5-27-16,10-3-31 0,4-1-453 0,-2 4 219 16,2-4 145-16</inkml:trace>
  <inkml:trace contextRef="#ctx0" brushRef="#br0" timeOffset="42542.5187">25069 2438 22 0,'6'-6'89'0,"1"1"-6"15,2-5-5-15,-1 3-10 0,2-3 2 0,1 1-13 16,2-3-2-16,-3 3-2 0,1-4-7 16,4-3-3-16,0 2 4 0,-3-3-9 15,1 1 3-15,0-4-4 0,-1 1-2 16,-1 0 4-16,2 0 0 0,-3-2 1 0,1 0 1 15,-3 0-6-15,-2 0 1 0,0 1-1 16,0-2 10-16,-4 4-6 0,0-3-2 0,-2-1 0 16,2 1-5-16,-4 3-2 0,2-2 0 15,-2 1-8-15,0 0 3 0,0 2 3 16,-2 0-2-16,2 0-1 0,-4 2 1 16,2 1-1-16,-2 1 1 0,2 0-8 0,-5 1-1 15,3 1 2-15,-5 1-3 0,3 3-6 16,-7 1 0-16,1 2-3 0,-2 4 2 0,-2 0-2 15,-2 6 2-15,-3 2-4 0,-3 3-1 16,0 6 3-16,-2 4 1 0,-2 0 2 16,1 6-14-16,-1 1 12 0,2 1 0 15,5-3 2-15,1 1-4 0,4-2 3 0,3 1-2 16,2-2 1-16,5-1 5 0,3 2-2 16,3 0 1-16,4 0 5 0,7 2 0 15,6 0-6-15,2 0 5 0,13 1 4 16,-1 0-3-16,7-1-3 0,2-2-1 0,4 0 0 15,24 5 2-15,2 1-2 0,-1-4 0 16,1 1-3-16,-3-2 3 0,1 1-3 0,-13-4-1 16,-8-2-1-16,-3 2 0 0,-4 2 1 15,0-1-4-15,-3 2 4 0,-9 2 1 16,-2-3 1-16,-5 2 1 0,-4-1-3 16,-6 0 9-16,-5 3 0 0,-6 0 1 0,-7 4-1 15,-4-1 8-15,-10 2 4 0,-7 0 3 16,-4-5 17-16,-6-3-3 0,-5-4 7 0,1-4 1 15,-3-3 8-15,5-6-4 0,2-3 5 16,5-6-4-16,-6-6-5 0,5-5-1 16,0-3-6-16,4-5-7 0,5-4-4 15,1-6-4-15,3-6-6 0,10 1-3 0,3-1-4 16,8-7-1-16,2 3-3 0,6-8-3 16,7-3-3-16,2 0 0 0,10-16-5 15,5 3 0-15,-1 1-3 0,6 0 2 16,-4 5-1-16,-6 11 1 0,-2 6-2 0,-1 0 0 15,-4 0 4-15,0 2-2 0,-6 2-3 16,-3 2 0-16,-5-1-3 0,-2 3-4 0,-8-2-2 16,-3 1 3-16,-5 4-6 0,-8 1-2 15,-3 6-10-15,-11-2-6 0,-4 6-3 16,-7 6-10-16,-3 2-8 0,-8 7-5 16,-1 3-6-16,0 3-14 0,1 1-19 0,3 2-17 15,13 2-16-15,2 1-19 0,6 0-13 16,5 5-17-16,5-3-14 0,5 5-413 0,5 2 205 15,7-4 136-15</inkml:trace>
  <inkml:trace contextRef="#ctx0" brushRef="#br0" timeOffset="43682.3888">28187 2089 52 0,'2'-4'159'0,"-2"4"-9"15,0 0-4-15,0-5-19 0,0 5-4 16,0 0-8-16,0 0-15 0,-14 16-4 0,7 1-3 16,-6 3-2-16,-1 11-6 0,-2 3-4 15,2 8-6-15,-1-2-7 0,3-1-8 16,5-4-5-16,-2 3-7 0,7-3-1 16,2-5-2-16,4-1-3 0,7 1-5 0,4-1-1 15,4-8 2-15,7-2 0 0,4-6 0 16,1-5 1-16,3-7 2 0,6-4 4 15,0-5 8-15,5-7 4 0,-3-6 3 0,-1-4 3 16,-3-3 2-16,4-18-4 0,-15 2-3 16,-5 4 0-16,-8-5-5 0,-5-1-7 15,-7 4-5-15,-9 0-4 0,-5-3-8 16,-8 4-5-16,-9 2-3 0,-15-4 0 0,2 13-8 16,-1 7 0-16,-1 6-7 0,3 5-13 15,5 5-21-15,2 3-24 0,3 7-25 16,1 2-23-16,2 3-26 0,3 6-22 0,4 6-18 15,6 1-28-15,3 1-504 0,5 3 237 16,0-2 157-16</inkml:trace>
  <inkml:trace contextRef="#ctx0" brushRef="#br0" timeOffset="43991.5689">29343 2301 45 0,'0'0'180'0,"0"3"-18"16,0-3-19-16,0 0-13 0,0 0-9 0,0 0-10 16,0 0-10-16,0 0-12 15,8 3-9-15,-8-3-6 0,0 0-5 0,0 0-2 16,16-8-4-16,-12 4 0 0,0-2-1 15,0 0-8-15,0 0 2 0,-4-1-12 0,0 0 0 16,-2 1-5-16,-2 1-11 0,0-3-26 16,-2 4-24-16,-2 0-30 0,2 2-20 15,-2 0-28-15,8 2-36 0,-15 2-356 16,11 2 167-16,4-4 111 0</inkml:trace>
  <inkml:trace contextRef="#ctx0" brushRef="#br0" timeOffset="44475.0845">29971 1606 100 0,'-4'-8'195'16,"0"2"-12"-16,-2 1-15 0,2 1-20 0,2 0-16 16,-5 0-16-16,7 4-9 0,-9-4-15 15,9 4-9-15,-12 6-5 0,1 2-10 16,1 5-8-16,-4 6-3 0,0 10-6 16,-3 2-5-16,2 12-4 0,1 3-2 0,-5 18 1 15,-1 7-5-15,10-12-3 0,2-4-4 16,1-1 2-16,5 1-4 0,4-2 2 15,3-3-2-15,1-3-2 0,6-2-1 16,3-4-3-16,4-3-3 0,0-9 1 0,7-3 0 16,-1-5-5-16,2-1 3 0,6-6 0 15,-5-6 4-15,2-4 1 0,0-3 2 16,0-2 2-16,-3-3 6 0,1-4 5 0,-5-1 11 16,-1-4 6-16,-6 1 7 0,-3-1 3 15,-4 0-2-15,-5 1-1 0,-4 1-5 0,-6-1-9 16,-10 3-6-16,-6 1-7 15,-8 4-5-15,-15 0-2 0,-1 7-4 16,-13 2-18-16,1 3-22 0,1 1-33 0,4 6-32 16,3-1-42-16,3 5-29 0,3 0-34 0,-1 2-41 15,5-1-495-15,0 3 245 0,1-3 163 16</inkml:trace>
  <inkml:trace contextRef="#ctx0" brushRef="#br0" timeOffset="45212.6288">26743 3004 64 0,'0'0'143'0,"-6"-4"-23"0,4 0-5 15,4-3-11-15,4-5-11 0,3-1-10 16,6-3-11-16,4-6-7 0,5-2-4 0,0 4-5 16,8-9-8-16,0 3-4 0,-1 1-11 15,-3 2 2-15,0 2 4 0,-5 2-6 16,-1 4-5-16,-4 1-3 0,-3 0-1 15,0 4-4-15,-2-2-5 0,-3 5-1 0,-2-1-15 16,2 2-24-16,-2-1-24 0,-2 1-29 16,-2 2-33-16,0 0-253 0,-4 4 123 15,0 0 82-15</inkml:trace>
  <inkml:trace contextRef="#ctx0" brushRef="#br0" timeOffset="45965.1089">25814 3812 4 0,'8'-9'125'0,"2"-5"-3"0,-2 2 8 16,-2-1-11-16,-2-3-4 0,1 2-5 15,-3-4-4-15,-2 0-9 0,-2 0-1 16,-5-1-4-16,-3-2-14 0,-3 2 0 0,-2 0-7 16,-6 2-9-16,-4-1 3 0,-3 5-7 15,1 1-2-15,-1 5-6 0,-4 4-6 0,1 0-4 16,-1 8-4-16,0 0-7 15,-2 4-2-15,3 6-2 0,1 1-1 0,2 1-6 16,7 4 1-16,5-1-1 0,0 0-2 16,6 1-4-16,4-4-2 0,1 1 1 15,3-4-2-15,4 0-1 0,3-3-5 0,5 0 6 16,2-4 0-16,2-1-3 0,2-5 3 16,4-1-7-16,1-1 6 0,-3-4-2 15,6-2 2-15,-3 2 1 0,0-3-1 0,-2 2 2 16,-2-1 5-16,0 1 0 0,-3 0 4 15,0 0 4-15,-4 2 5 0,1 1 1 0,-3 1-2 16,1 0-4-16,-1 0-8 0,-1 0-2 16,-7 2-1-16,12 6 1 0,-6 1 5 15,1 9 9-15,2 4-2 0,-3 8 0 16,0 3-2-16,0 6-2 0,1 1 1 0,-3 0-4 16,0 2-3-16,3 4 1 0,-3-2 1 15,0 1-6-15,-2-1 5 0,2-1-4 16,1-2 1-16,-1 0-7 0,-4-9 4 15,4 1-2-15,-4-2 1 0,2-4-10 16,0-1-19-16,-2-3-28 0,2-2-39 0,2-2-45 16,1-2-42-16,0-2-31 0,1-1-456 15,2-6 224-15,4-5 149 0</inkml:trace>
  <inkml:trace contextRef="#ctx0" brushRef="#br0" timeOffset="46191.9665">26600 4201 1949 0,'6'0'-8'0,"-6"0"-6"0,10-5 13 15,-6 4 4-15,-4 1 4 0,12-6 2 16,-2 1-4-16,5-1 7 0,4-5-2 0,6 1-3 16,9-2 0-16,2-1 3 0,0-1-1 15,9-1-3-15,-3 0-2 0,-5 4 0 16,2-3-6-16,-3 3-10 0,-2-3-24 15,-6 5-22-15,-1 1-33 0,-3-1-26 0,-6 0-49 16,-3-2-357-16,-2 1 178 0,-7-1 117 16</inkml:trace>
  <inkml:trace contextRef="#ctx0" brushRef="#br0" timeOffset="46444.5378">27091 3770 86 0,'8'0'119'0,"2"0"4"0,8 1-12 16,0 4 1-16,8 1-1 0,1 0-1 16,1 1-7-16,2 4 8 0,2 0-4 0,-3 4 2 15,1 1-6-15,-3 3-2 0,-5 0 4 16,-6 0 5-16,0 2-1 0,-6 1-1 0,-4 3-5 16,-6 3-8-16,-4 0-8 0,-4 2-7 15,-10 3-8-15,-3 1-8 0,-4-1-10 16,-2-3-18-16,1-5-20 0,1-4-33 15,1-3-33-15,8-2-38 0,0-5-44 0,6-3-66 16,2-6-469-16,4-4 227 0,4 2 149 16</inkml:trace>
  <inkml:trace contextRef="#ctx0" brushRef="#br0" timeOffset="46840.5553">28348 3523 56 0,'0'0'231'0,"0"0"-14"0,0 0-15 15,-15 15-8-15,7-2-17 0,2 3-8 16,-1 8-8-16,1 2-11 0,1 3-16 16,5 2-15-16,0 1-7 0,3 1-11 0,3 4-8 15,3-3-9-15,3-1-8 0,0-1-6 16,6-3-6-16,0-2-6 0,6-7-6 15,-1 2-2-15,5-7-5 0,-3-5-2 0,3-5-7 16,0-2-4-16,0-6-1 0,-2-5 3 16,4-5-1-16,-3-2 0 0,-3-7-3 15,-3-2-1-15,-6-5-3 0,-2 1-6 16,-7-1 2-16,-6 0-6 0,-4-3-1 0,-7 0 2 16,-8-4-1-16,-6 4 2 0,-7 3 1 15,-4 4 0-15,-3 2 0 0,-3 5-6 16,4 3 0-16,3 5-3 0,-4 4 1 0,7 1-3 15,0 5-4-15,3 2-19 0,1 1-30 16,4 0-32-16,2 6-32 0,3 1-34 16,4 2-32-16,7-1-32 0,1 3-613 15,5-3 279-15,4-1 184 0</inkml:trace>
  <inkml:trace contextRef="#ctx0" brushRef="#br0" timeOffset="47053.5075">28995 3767 17 0,'9'0'237'0,"-9"0"-5"15,11-1-17-15,-11 1-8 0,8-3-13 16,-3-1-12-16,-1-1-14 0,-2 2-16 16,2-2-13-16,-2-2-15 0,0 2-13 0,-2-3-15 15,0 0-24-15,-2 1-30 0,0-3-32 16,-2 2-38-16,-2 1-47 0,1 1-34 0,1-1-46 15,0 1-468-15,0-2 212 0,-1 2 140 16</inkml:trace>
  <inkml:trace contextRef="#ctx0" brushRef="#br0" timeOffset="47452.5372">29294 3289 92 0,'-2'-3'241'16,"-2"-1"-15"-16,4 4-23 0,-2-6-20 15,0 3-18-15,2 3-17 0,-2-6-17 0,2 6-14 16,4-6-9-16,2 4-12 0,2-2-9 16,3 2-9-16,4 1-6 0,4-1-8 15,3-2-7-15,-4 2-3 0,6-2-2 0,-3 1-3 16,6 0-2-16,-2 0-2 0,3-1-5 15,-5 2 0-15,1 0-5 0,-4 0-3 0,2 2-1 16,-3-2 0-16,0 2-3 0,0 0 3 16,-5 2 0-16,4 2 3 0,-4 3 10 15,2 1 4-15,0 5 5 0,1 5 3 16,-1 0 4-16,-2 7 4 0,0 5-3 0,2-1-3 16,-4 7-5-16,1-1-7 0,2 9-5 15,-6 2-5-15,1 2-1 0,-4-1-4 16,0-5-11-16,-2 0-19 0,1-3-19 15,0-2-33-15,-3-5-44 0,2 0-36 0,-2-3-36 16,0 0-46-16,0-5-49 0,0-2-561 16,-2-6 280-16,-2 0 185 0</inkml:trace>
  <inkml:trace contextRef="#ctx0" brushRef="#br0" timeOffset="47641.5009">29678 3914 133 0,'0'-3'195'0,"2"-5"-9"0,2 0-18 16,6 1-16-16,3-3-16 0,6 0-15 0,4-1-11 15,5-2-10-15,4 0-11 0,-1-1-11 16,-1 3-23-16,2-3-17 0,-3 1-47 0,-3 4-29 16,0-1-46-16,-6-2-43 0,-1 3-317 15,-2-3 151-15,-8 3 100 0</inkml:trace>
  <inkml:trace contextRef="#ctx0" brushRef="#br0" timeOffset="49070.6712">28500 4767 36 0,'9'11'160'0,"3"0"0"0,8 3-9 16,2-1-4-16,8 0-2 0,5 0-7 15,11 2-6-15,3-3-10 0,3-1-2 0,6-3-8 16,3-3-5-16,26 0-12 0,-8-5-1 16,12-5-8-16,2 0-8 0,2-5-3 15,-2-3-7-15,2 0-2 0,0-4-4 16,-4-4 4-16,-2-4-4 0,-3-4-2 0,-3-3-6 16,-4-6-5-16,-5-4-3 0,7-14-7 15,-20 5-3-15,-4-2-6 0,-5-4-1 0,-4-3-3 16,-7 2-2-16,-5-5-5 0,-6-2 0 15,-4 1-2-15,-13 10-3 0,-5 4-5 16,-2 0 5-16,-8 3-3 0,-4-2 0 16,-5-5-2-16,-10-11-3 0,-6 2 5 0,-5 1-2 15,-6 2-1-15,-5 3 1 0,-3 4-1 16,-5 2 1-16,-4 2 1 0,-3 2-1 16,2 2 0-16,-7 5 2 0,-2 2-4 15,4 3 0-15,-5 4 0 0,1 5-1 0,-5 2 0 16,-1 1-3-16,-2 7 0 0,7 5 0 15,5 3-1-15,-2 2 0 0,-5 5 0 0,1 1-2 16,-24 6 1-16,1 3 0 0,-1 2-1 16,2 6-3-16,2 5 3 0,3 1-1 15,4 3 3-15,1 5 0 0,3 3-5 16,4 4 7-16,4 2-6 0,5-1 4 16,1 5-3-16,5-1 2 0,3 0-1 0,0 3 2 15,7-1-1-15,3 2 0 0,11-8 1 16,3-6-2-16,2 3 1 0,3 0 2 0,1 1-3 15,4 0 2-15,0 2-1 0,1-1 0 16,3 2-2-16,2-6 2 0,2 5 0 16,4-3 1-16,-1 3-2 0,4 0 1 0,1 1 0 15,0-2 0-15,6 2 0 0,-2-4 1 16,4 2 0-16,3-1-2 0,4 1 1 16,5 1 0-16,4 3 0 0,1-4 1 0,2-2 1 15,6-2-1-15,1 2 1 0,2-3 0 16,1-2-2-16,4-2 1 0,-1 1 0 15,2-3 1-15,-2-2 1 0,2-3-3 16,-2 0 1-16,-4-3 1 0,2-5-1 0,-4 4-3 16,-1-3-2-16,1-2 1 0,-5-2-2 15,0-1 1-15,-1 0 2 0,-1-1 0 0,1-1-1 16,-6 0 0-16,2-3-3 16,-4-1-1-16,1 2-2 0,-2-3-3 15,0 1-6-15,-3 0-5 0,2-1-8 0,-4 0-10 16,0-1-9-16,1-1-13 0,0 2-9 0,-1-3-15 15,1 0-21-15,-1-3-23 0,0 2-31 16,4-4-34-16,-2-1-482 0,3 1 230 16,-4-3 152-16</inkml:trace>
  <inkml:trace contextRef="#ctx0" brushRef="#br0" timeOffset="59861.5744">29684 6003 4 0,'0'0'38'0,"0"0"0"16,0 0-4-16,0 0-4 0,0 0 1 15,0 0-3-15,0 0 2 0,0 0-1 16,0 0-3-16,-10 0 0 0,10 0-2 0,0 0 2 15,0 0-1-15,0 0-3 0,0 0 1 16,0 0-1-16,0 0-3 0,0 0-2 16,0 0-2-16,0 0-4 0,0 0-8 15,0 0-9-15,0 0-12 0,0 0-14 0,0 0-127 16,0 0 54-16,0 0 36 0</inkml:trace>
  <inkml:trace contextRef="#ctx0" brushRef="#br0" timeOffset="61437.3042">29579 5979 80 0,'0'0'112'0,"0"0"-13"15,0 0-4-15,8 2-12 0,-8-2-8 16,0 0-3-16,0 0-1 0,0 0-3 15,0 0-8-15,0 0-4 0,0 0-6 16,0 0 0-16,0 0-7 0,0 0-4 0,8 0-3 16,-8 0-10-16,0 0 3 0,0 0-6 15,0 0 3-15,0 0-8 0,0 0 2 0,0 0 1 16,0 0-10-16,0 0 4 0,0 0-8 16,0 0 5-16,0 0-5 0,0 0-1 15,0 0-1-15,0 0 0 0,0 0-1 16,0 0-2-16,0 0 8 0,0 0-9 0,0 0 1 15,0 0 3-15,0 0-2 0,0 0-3 16,0 0 2-16,4-8 6 0,-4 8-3 16,0 0-8-16,0-6 5 0,0 6-5 0,0 0 2 15,0-7 5-15,2 1 0 0,-2 6-6 16,-4-9 2-16,2 3 3 0,0 1-10 16,-2-5 10-16,-3 3-4 0,0-5 4 15,-3-1-4-15,0-1 0 0,-5-3-3 0,0 3 0 16,-4-4 3-16,-1 3 8 0,0-1-1 15,-8 2-1-15,1 2 8 0,-5 3 7 0,0 0 5 16,-8 6-4-16,-5 3 10 0,-8 8 5 16,-5 0 7-16,-21 11-1 0,2 5 7 15,4 2 5-15,5 5-5 0,5 1-1 0,5 3-6 16,16-3-3-16,9-3-1 0,5 4-7 16,4-4 1-16,7 2-2 0,5-1-3 15,4-3 2-15,5 1-2 0,6-1-3 16,3 1-1-16,8 0-1 0,7-2-1 0,7 5-1 15,4-6-2-15,6 0-3 0,2-7 1 16,3 1-1-16,1-5-2 0,1 0-1 16,-3-6-4-16,-1-2 1 0,2-1-1 0,-1-2-2 15,3 0 0-15,-3-3 3 0,0-3-1 16,1 0-3-16,-3-3 1 0,-2-1-1 16,-1-2-2-16,-1-5 3 0,-5 1-1 0,1-1-1 15,-4-4-2-15,-4-3 3 0,2 2-1 16,-3-2-4-16,-3-2 3 0,-6 4-1 15,-1-3-1-15,-4-2 2 0,-1 1 0 0,-4 1-1 16,-4-1-3-16,-2-2 6 0,-2 0-5 16,-6 1 1-16,-6-3-3 0,-2 1 2 15,-6 1 0-15,3 1 0 0,-5 4 1 0,-1-1 0 16,2 4-2-16,-3-1 0 0,5 5-4 16,-3 2-5-16,3-1-7 0,0 4-14 15,2-1-22-15,1 4-9 0,2 1-24 16,1 3-11-16,-2-2-12 0,4 3-11 0,-3 4-9 15,2 0-16-15,1 1-6 0,2 1-324 16,3 1 161-16,-1 3 107 0</inkml:trace>
  <inkml:trace contextRef="#ctx0" brushRef="#br0" timeOffset="62574.5203">29391 6623 79 0,'0'-6'90'16,"2"0"-3"-16,-2 6 5 0,0-8 0 0,0 2-13 15,0 0 6-15,0 6 11 0,-4-10-14 16,2 7-9-16,0-3 6 0,-2 0-10 16,2 3-5-16,-2-3-4 0,2 2-4 15,2 4-2-15,-6-8-6 0,3 5 1 0,-2-1-8 16,5 4-4-16,-4-6-4 0,0 2 3 15,4 4-5-15,-4-4-7 0,4 4-4 16,0 0 1-16,-8-3-6 0,8 3-5 16,-7-3-3-16,7 3 6 0,0 0-4 0,0 0-1 15,-17 3-2-15,17-3-4 0,-6 1-3 16,6-1-1-16,0 0-4 0,-11 0 1 0,11 0-2 16,0 0-6-16,-8 2 5 0,8-2-4 15,0 0 3-15,0 0 0 0,-10 2 5 16,10-2 1-16,0 0-2 0,0 0 4 15,-14-2-8-15,14 2 4 0,-8-2-3 0,8 2 3 16,-10-1 0-16,10 1-6 0,-13 0 6 16,4 0-3-16,9 0 2 0,-14-3 3 15,7 2 3-15,7 1-1 0,-14-2 5 0,14 2 0 16,-12 0 1-16,8-4 4 16,4 4 0-16,-10-2 5 0,10 2-3 0,-4-4-3 15,4 4 3-15,-4-3 4 0,4 3-3 0,0 0-1 16,6-10 6-16,-2 6 4 0,-4 4 4 15,12-6 0-15,-2 5 1 0,0-3 2 16,3 2 6-16,-1 0 1 0,3 0 4 16,4 0-3-16,-1 4 1 0,2 0-1 0,4 0 1 15,1 4-2-15,1-3-2 0,-4 5-3 16,6 0-2-16,-5-1-1 0,1 3-2 0,-1 3-2 16,0 0 5-16,0 3-2 0,-3 1-4 15,0 4 5-15,-2 4-2 0,-2 0-2 16,-3 1 4-16,-2 1-2 0,-2-3 3 15,-3 5-1-15,0 0 0 0,-4-1-1 0,-2 0-2 16,-2 1-2-16,-2 0 0 0,-2 3 0 16,-5-1 0-16,-2-4 5 0,-4 0 0 15,-1 1 1-15,-2-6 1 0,-3 1-5 16,-3-3-2-16,1-4 1 0,-4 0-2 0,-1-3-1 16,2-3-3-16,-1-5-3 0,1 1 0 15,-1-4-1-15,3 0-1 0,0-2-5 0,2-2 4 16,0 0-3-16,1-2-6 0,1 0-3 15,2-3-3-15,-2-1-6 0,5-3-5 16,1 0-1-16,0-1-3 0,4-1-4 16,2-3-9-16,0 2 7 0,6-2-2 0,0-2 0 15,2 4 2-15,2-4-1 0,0 1-1 16,4 4 0-16,-2-2 4 0,2 1 0 16,2 1-1-16,0 0-2 0,-2 3 5 0,0 1-6 15,2-1-2-15,-2 2 2 0,0 1 1 16,1-1-4-16,-1 0-1 0,1 3 2 15,-1-1-1-15,0 3-3 0,-2-3 3 0,2 1-2 16,0 3 1-16,-4 2-1 0,5-9 6 16,-5 9 3-16,4-6 1 0,-2 3 1 15,-2 3-2-15,4-5-1 0,-4 5 3 16,2-5-9-16,-2 5 0 0,0 0-6 0,4-3 5 16,-4 3 3-16,0 0-8 0,0 0 6 15,3-5-10-15,-3 5 7 0,0 0-1 0,0 0 1 16,0 0-10-16,0 0-2 0,0 0 7 15,0 0-10-15,-7-6-7 0,7 6-11 16,0 0-14-16,0 0-22 0,0 0-287 16,0 0 132-16,0 0 88 0</inkml:trace>
</inkml:ink>
</file>

<file path=ppt/ink/ink1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2T06:34:01.411"/>
    </inkml:context>
    <inkml:brush xml:id="br0">
      <inkml:brushProperty name="width" value="0.05292" units="cm"/>
      <inkml:brushProperty name="height" value="0.05292" units="cm"/>
      <inkml:brushProperty name="color" value="#FF0000"/>
    </inkml:brush>
  </inkml:definitions>
  <inkml:trace contextRef="#ctx0" brushRef="#br0">13125 6879 16 0,'-8'3'50'0,"1"1"-4"15,-2 0 1-15,-1 0-3 0,2 2 2 16,-5 0 1-16,0 1-3 0,1 1-3 16,-3-1 3-16,0 1 0 0,0-1 2 0,1 3-5 15,-4 0 2-15,4-3-8 0,1 2-4 16,0-2 3-16,0 2-5 0,3-1-2 0,2-1-3 16,1-1 1-16,0 2 4 0,3-3 10 15,4 2 4-15,4-1 2 0,3 1-6 16,6-3 14-16,6-1-5 0,4 0-2 0,10-3 3 15,10-5-4-15,13 0-8 0,21-9 4 16,4-2-8-16,-1-3 2 0,3-2-5 16,-2 1 2-16,-1 1-3 0,-6 1-4 0,-2-1-2 15,-11 6-3-15,-10 2-4 0,-9 4 0 16,-4-2-3-16,-2 2 1 0,-6 4-5 16,-5-3 0-16,1 1-1 0,-5 4-10 0,-4-4 2 15,0 4 2-15,-3-3-3 16,-2 4-11-16,-4-2-7 0,0 2-19 0,-8 0-5 15,0 0-12-15,0 0-12 0,0 0-8 16,-16 13-14-16,0-8-9 0,2 1-11 16,-3 1-240-16,-5 0 119 0,-2 3 78 0</inkml:trace>
  <inkml:trace contextRef="#ctx0" brushRef="#br0" timeOffset="283.244">13163 7235 4 0,'19'0'123'0,"-2"0"-14"15,6-4 7-15,9 1-7 0,7-6-3 16,13 0-3-16,3-2 2 0,20-6-15 0,0-2-8 16,-1-1-5-16,1-1-9 0,0 2-3 15,2-2-8-15,-5 5-3 0,-13 0-4 16,-10 2-8-16,-3 3 1 0,-8 2-19 0,-1 2 9 15,-10-2-4-15,-2 4-1 0,-1-1-4 16,-5 2-3-16,0 1-8 0,-4-1-6 0,-3 0-10 16,2 2-22-16,-4 0-19 0,-2 0-26 15,-2 2-27-15,-6 0-32 0,11 2-284 16,-11-2 140-16,0 0 93 0</inkml:trace>
  <inkml:trace contextRef="#ctx0" brushRef="#br0" timeOffset="5013.8248">19807 3373 47 0,'22'-4'76'16,"-4"-2"-1"-16,12-3-4 0,13 0 1 15,7-7 1-15,29-6-10 0,1-5 0 16,2-1-8-16,1-5-5 0,2 3 0 15,2-1-1-15,-5 2-15 0,-3 5 3 0,-6-1-5 16,-13 8-4-16,-15 3-3 0,-7 3-9 16,-5 1-1-16,-7 5-10 0,-4-1 3 15,-2 1-15-15,-8 0-30 0,-1 2-24 0,-4-1-12 16,-5 0-188-16,-2 4 89 16,0 0 58-16</inkml:trace>
  <inkml:trace contextRef="#ctx0" brushRef="#br0" timeOffset="5243.5652">20762 2889 119 0,'-15'-7'15'0,"4"1"9"15,3 0 2-15,2 1-1 0,2 1-3 16,0 0-1-16,2 0-3 0,2 4 2 0,0 0 10 16,10-9 3-16,4 7-1 0,6-2-8 15,5 4-1-15,7 2 0 0,4 0 1 16,6 4 2-16,3 1 2 0,1 5 3 0,1 3-9 16,-5 4-3-16,1 1 0 0,-5 7 4 15,-5 1 0-15,-3 2 1 0,-6 2 8 16,-8-1-4-16,-3 1 3 0,-7 0-5 15,-4 1 1-15,-4-1-1 0,-4 4-7 0,-5-1 1 16,1-3-4-16,-6-1-3 0,0-3-13 16,6-4-6-16,-2-6-17 0,4-3-28 15,4-5-239-15,6-3 98 0,2-4 66 0</inkml:trace>
  <inkml:trace contextRef="#ctx0" brushRef="#br0" timeOffset="6575.4932">23132 2141 13 0,'-6'-6'163'16,"0"4"-10"-16,0-4-13 0,1 5-15 0,1-4-19 0,4 5-9 16,-8-2-8-16,8 2-11 0,0 0-8 15,-11 8-6-15,6 3-8 16,3-3-2-16,-2 4-10 0,2 3 0 0,-2 0-4 16,2 1-2-16,-2-1 1 0,0 0-5 0,2 0-2 15,0-3 2-15,-3 0 10 0,2-3 7 16,1 0 8-16,0-4 9 0,0 1-4 15,-2-1-5-15,4-5-9 0,-12-3-2 16,12 3-4-16,-19-10-6 0,8-1-6 0,-2 1-3 16,1-2-4-16,0 0-1 0,2 3 0 15,-2 0-5-15,3-1-2 0,1 4-3 0,-1 0-6 16,3 4-5-16,6 2 4 0,-13 12-1 16,7 5-1-16,-2 10 0 0,-1 6 1 15,-2 15-1-15,3 0 1 0,0 6 1 16,-1 20-6-16,-2 2 4 0,3-2 0 0,-1 2 0 15,1-12 1-15,0-9 0 0,-1-4-1 16,0-1-3-16,1-12 2 0,0-2 2 16,0-3-2-16,0-10 5 0,2 1 2 15,0-6 2-15,-4-8-3 0,-1-4-2 0,-2-6-1 16,0-6-2-16,1-3 0 0,-2-7-1 16,0-5-1-16,2-1-4 0,1-3 5 0,0-3 0 15,3 1-6-15,2 0 2 0,3 2 1 16,-1-2 0-16,4 5-2 0,0 1-2 15,2 0-7-15,0 2-5 0,3 2-2 16,1 0-6-16,3 2-3 0,-1-1-4 0,3 3-8 16,-1-1-1-16,0 1-5 0,2 1 7 15,0 4-3-15,-2-4 5 0,1 0 3 0,0 1 1 16,-3 0 6-16,1-4 2 0,-3-3 4 16,0-3 0-16,-2-1 6 0,1-3 0 15,-5 3-1-15,0-2 2 0,0 3 8 16,-3-2-1-16,3 2 5 0,-2 4 6 0,2-2 1 15,0 4-4-15,0 2 0 0,0 3-1 16,7 5 2-16,2 2 2 0,1 6 4 0,9 2 1 16,4 8 3-16,7 6 0 0,11 8-1 15,11 15 6-15,3 3 1 0,0 5-4 16,3-2 0-16,-1 3 4 0,0 0-4 16,-5 1-1-16,-1-4-5 0,-1-1 0 0,-4-2 0 15,-11-10-3-15,-5-7 0 16,-6-6 2-16,-3-1-1 0,-4-6 11 0,-2-2 27 15,-1-3 1-15,-6-6-3 0,0-6-3 16,-2-6-6-16,-4-3-4 0,0-7-5 0,-2-4 0 16,0-8-6-16,-2-11-4 0,0 0-5 15,2-13-3-15,2 1-1 0,0-1-6 0,0 10-5 16,2 3-8-16,4 0-3 0,1 7-4 16,-1 2-5-16,5 4-8 0,-2 6-5 15,-1 4-2-15,6 6 1 0,-4 6 3 0,0 4 2 16,6 6 8-16,-4 2-1 0,3 7 3 15,3 2 6-15,-2 7 0 0,0-2 3 16,0 4-1-16,1 0 4 0,1-1 2 0,-2-2-2 16,2 2 4-16,-4-6-1 15,3 0-3-15,1-4 4 0,-2-1 4 0,2 0-2 16,-4-7 0-16,2-2-2 0,-4-3 7 16,1-3-3-16,0-5-1 0,-4-1-1 0,-3-3-8 15,-2-1 7-15,-4-2 4 0,-2-3 3 16,-6 1-5-16,-2-2 0 0,-5 2 0 15,-2 2 1-15,-2 0 0 0,2 3-1 16,3 2 0-16,-1-1-1 0,3 4-16 0,0-3-16 16,4 4-3-16,2 0-3 0,6 1-2 15,4-3 3-15,8 0 8 0,4-1 0 0,6-4 14 16,7-2-12-16,7-4 1 0,3-2 3 16,1-4-1-16,13-10 9 0,-3-1-2 15,-11 3 3-15,-7 5 6 0,-4-4 7 16,-2 0 2-16,-5-1 17 0,-7 5 5 0,0-2 14 15,-8 5 12-15,-2 2 2 0,-2 4 5 16,-2 1 2-16,0 3 0 0,1 2-15 0,-1 5 2 16,0 6-5-16,-2 2-1 0,0 0-4 15,3 29 0-15,1-4-4 0,2 2-3 16,2 10 0-16,7 7-2 0,9 19-2 16,-2 2-2-16,6 0-1 0,0 0-9 0,1-4-17 15,1-3-9-15,-4-10-23 0,-3-8-15 16,2-4-16-16,-6-7-28 0,3-4-31 15,-6-6-426-15,-1-6 190 0,-5-6 125 16</inkml:trace>
  <inkml:trace contextRef="#ctx0" brushRef="#br0" timeOffset="6730.0839">24598 2423 100 0,'-14'-11'156'0,"6"1"-12"15,4 0-15-15,4-1-12 0,6 1-13 0,6-1-6 16,8-4-17-16,10-4-11 0,7-3-20 0,8-2-29 15,17-8-44-15,-1-1-41 0,3-1-25 16,-3 2-215-16,2-1 103 0,-3-1 68 16</inkml:trace>
  <inkml:trace contextRef="#ctx0" brushRef="#br0" timeOffset="8536.7536">25658 1480 27 0,'0'-10'179'0,"2"1"-8"0,-2 3-18 16,0 2-18-16,0 4-13 0,0 0-5 15,0 0-1-15,-2 35-9 0,2-8-7 16,0 6-9-16,2 9-6 0,0 10-5 0,7 3-9 16,-1 20-8-16,6-1-4 0,2 2-6 15,2-8-8-15,4-3 0 0,-3-13-2 16,2-11-9-16,0 0 0 0,3-7-3 0,-3-7 0 16,2-6-5-16,2-4-3 0,-1-8-5 15,-1-3 0-15,0-5-4 0,0-7-1 16,3-1 1-16,-3-6-2 0,0-4-3 0,0-4-1 15,-3 0-1-15,-2-2 0 0,-2 4-4 16,-4-2-1-16,-1 2 2 0,-5 4 0 16,2 2-3-16,-1 1 1 0,-2 2-4 15,1 2-2-15,-4 4 1 0,2 4-1 0,-4 0 0 16,6 9 0-16,-4 0-3 0,2 5 0 16,0 2-4-16,4 2-7 0,0 1 3 15,0 2-3-15,3 0-9 0,-1-4-7 16,1 0 2-16,2-3 0 0,-3-3 6 0,6-1-6 15,-4-5 3-15,4-2 7 0,0-3 1 16,0-3 0-16,1-4 2 0,3-3 3 0,-2-3 0 16,4-4 4-16,-3 2-6 0,-3-5 7 15,2 3-4-15,-4-1 5 0,-1-1 0 16,0 2 0-16,-1 4 2 0,-3 1 4 0,-1 1-2 16,1 3-2-16,-3 4 3 15,3 1 0-15,-3 2 0 0,-6 1 5 0,16 7-7 16,-6 2 4-16,-4 1-8 0,2 2 11 15,0 1-2-15,1 2-2 0,2-4 3 0,-5 3-3 16,3-1-1-16,-1-3 7 0,0 1-5 16,-2-3-3-16,2-1 9 0,-2-3-5 0,2-2 2 15,0-4-6-15,-8 2 9 16,22-9-4-16,-10 1-4 0,-1 0 4 0,1-1 0 16,4 0-15-16,-6 2 16 0,2-2-5 15,0 4 2-15,-2 1-1 0,0 0-7 0,1 2 10 16,2 1-1-16,0 1-1 0,-1 0 1 15,0 1 6-15,2-1-4 0,0 2 6 16,3 1-2-16,0-3 8 0,2-3-5 0,3 1 4 16,3-4 0-16,0 0-9 0,0-2 10 15,7-4 1-15,0-1-1 0,0-5-3 16,-3-1-11-16,3-2 11 0,-4 0-2 0,-3-2 0 16,-1 1 4-16,-4 1 3 0,-2 2 3 15,-4 2 8-15,-5 0 8 0,-3 4 2 16,-4 1-4-16,-4 5 0 0,-4 4-2 15,0 3 2-15,6 0-1 0,-22 9-7 0,12 3-3 16,-3 0 0-16,5 2-4 0,0-1 3 16,0 5-5-16,4-3-1 0,4 1-7 15,2-1-6-15,2 0-18 0,8-2-1 0,0-3-8 16,5-3-19-16,2-1-16 0,6-4-27 16,5-4-11-16,6-4 7 0,5-3 7 15,5-5 10-15,5-1 2 16,12-10 6-16,3-1 8 0,-5-2 7 0,-12 4 7 0,-11 5 19 15,-8 4 39-15,-2 2 25 0,-8-1 13 16,-5 5 6-16,-4-2-1 0,-5 1 11 16,-2 3-3-16,-4 3 0 0,0 4-2 0,-6-4-2 15,6 4-7-15,0 0-6 0,-26 8-2 16,18-1-4-16,0 3-6 0,0 1-5 16,-2 3-6-16,4-1-3 0,0 0-4 0,2 4 1 15,2-4-8-15,0-1 4 0,2 1-5 16,-2-1 1-16,6 0-2 0,-2-4 2 15,2 0-2-15,0 1 0 0,2-5-1 0,0-1-4 16,4 0 4-16,-4-3 0 0,-6 0-1 16,17-7 0-16,-9-1 0 0,1 1-1 0,-1-5 0 15,-1 3 0-15,1-2 0 0,0-1 0 16,-2 1-4-16,2 3 1 0,-2 2 1 16,-2-2 0-16,0 3 0 0,-2-1-3 15,2 0-2-15,0 4-1 0,-4 2 2 0,9-2 2 16,-9 2-2-16,0 0 1 0,19 4 1 15,-11-2 1-15,1 2-2 0,-1 0-1 16,1-1 3-16,2 1-2 0,-1-1 0 16,0 0 1-16,4-1-1 0,-4-1-3 0,3 1 0 15,-1-2 2-15,3-2-1 0,-2-1 0 16,1 0 5-16,2-3-6 0,0 2 5 0,-1-2-4 16,0 2 0-16,-2-2 4 0,-3 3-4 15,0-3 4-15,0 4-3 0,-2-2-1 16,-2 2 1-16,2 1 2 0,-8 1-4 15,16 0 0-15,-16 0 1 0,14 1 2 0,-5 1-2 16,-3-2-1 0,4 2 4-16,0-2-1 0,-2 0 0 0,4-2 1 0,-1 0-2 15,4-4 2-15,2-1-2 0,-3-5 3 16,6-3 1-16,-4 0-3 0,4-6 3 0,-2-4 2 16,-1-1 2-16,1-5-3 0,-4 1 3 15,2-4-9-15,-4-1 8 0,-2-1-3 16,-1 2 4-16,-5-2 3 0,0 9 2 0,1 0 1 15,-5 4 4-15,0 2 2 0,0 5 2 16,0-2-7-16,0 5 0 0,-3 3-5 16,-1 5 1-16,4 5-2 0,0 0 0 0,0 0-3 15,-15 22 4-15,11-7-2 0,4 3-2 16,-2 3-1-16,2 1-1 0,4 3-2 16,0-1 1-16,0 1-3 0,3 0-4 15,4-1-3-15,-1-4 0 0,5-1-3 0,4-2-3 16,-2-2 3-16,4-5 0 0,2 0-3 15,-2-6 1-15,1-3-5 0,1-1-4 0,-2-1-1 16,0-3 1-16,1 2 1 0,-6 0 7 16,2 0-4-16,-6 0 1 0,1 0 4 15,0 2-3-15,-3 0-3 0,-1 0 4 16,1 2 2-16,-2 0 3 0,2 0 0 0,-2 0-4 16,2-2 3-16,-2 2-1 0,1-2 1 15,2 0-4-15,-1 0 5 0,3-4 7 0,-1 0-3 16,2-3-1-16,0-1 5 0,-2 0 1 15,2 1-3-15,-2 1 8 16,-3 0 4-16,-1 3 4 0,-2-1 6 0,1 2-1 16,-7 2 2-16,0 0 8 0,15 13 12 0,-13 1-2 15,0 8 3-15,0 5-4 0,0 3 1 16,2 8-3-16,2 3 3 0,6 10-2 16,4 18-3-16,1 3-4 0,2-1 1 15,0 0-3-15,5 3-5 0,-6-6 1 0,4-2-3 16,-5-8 0-16,-5-11-4 0,-3 1-1 15,-2-9 2-15,-1 2-3 0,-6-5 1 0,-2-4-4 16,-7 3 3-16,-4-7-3 0,-8 0 1 16,-2-4-6-16,-6-4-7 0,-8-6-17 15,-5-3-15-15,-4-6-30 0,-11-8-30 16,-24-6-30-16,-4-10-35 0,-4-11-496 0,-17-9 223 16,-1-11 147-16</inkml:trace>
  <inkml:trace contextRef="#ctx0" brushRef="#br0" timeOffset="8677.3835">26743 1505 60 0,'-14'-6'148'0,"6"2"-18"16,1 0-10-16,2 2-13 0,5 2-15 15,0 0-39-15,18-6-62 0,-4 5-230 0,8-4 81 16,3-1 54-16</inkml:trace>
  <inkml:trace contextRef="#ctx0" brushRef="#br0" timeOffset="9865.6421">25057 4592 108 0,'16'-28'119'0,"0"2"-4"0,8-14-3 16,11-16-11-16,5-7-9 0,-4-5-11 16,4-7-1-16,-9 1-11 0,1 2-3 15,-6 1-8-15,-9 18 0 0,-5 8-3 0,-8 14-5 16,-1 4 2-16,-8 4-8 0,-3 8-5 16,-2 6-11-16,-5 5 2 0,-4 8-4 0,0 5-3 15,-1 4 3-15,4 2-9 0,1 3-1 16,6 3-3-16,7-2 3 0,4-1-4 15,9 7-2-15,10 0 3 0,5 0-2 0,12 0 3 16,19 7-5-16,0-1-2 0,-7-7 2 16,-7-1-4-16,-3 0 1 0,-4 0-9 15,-10 1 3-15,-5-4-3 0,-9 3 5 0,-2-1 1 16,-10-1-3-16,-6 2 2 0,-2 0-1 16,-6 0 4-16,-1-2-4 0,-2-3 3 15,2-4-1-15,5 0 6 0,-4-3-6 0,6 0 0 16,0-3 3-16,4-2-12 0,2-2 11 15,2-4-1-15,0 0-2 0,0 0-1 16,36-14 3-16,-14 3 2 0,11-6-2 16,5-5-1-16,4-6 1 0,11-9-4 15,-5-2 2-15,-3-3 0 0,-9 6 2 0,-9 2-5 16,1 0 2-16,-9 5 5 0,-4 0-3 0,-5 7 9 16,-4-2 3-16,-3 6-1 0,-6 0 1 15,-1 4-5-15,-2 3 2 0,-4 3 1 16,2 3-3-16,-4 4-1 0,2 2-4 15,4 4 1-15,2 2 5 0,4 3-5 0,2 1-2 16,2 2 1-16,8 2-1 0,4-2-2 16,2 3 0-16,6-5-11 0,1 1 5 15,3-6 1-15,1-3 1 0,1-5-3 0,6-5 2 16,-4-3 1-16,1-3-9 0,-3-8 5 16,2-4 3-16,-5-3 1 0,-3-1-1 15,-8 2 1-15,2 1 4 0,-8 1-1 0,0 4 8 16,-3 2 8-16,-3 3 8 0,1 3-2 15,-5 4-4-15,2 5-1 0,-2 4 0 16,0 0 1-16,-7 25 8 0,7-3-4 0,0 11 1 16,5 9 0-16,-1 14 0 15,8 19-2-15,5 5-5 0,3-2 2 0,0-2-1 16,4-2-3-16,1-3 1 0,1-6 0 0,-6-14-4 16,-4-10-1-16,-4-11 1 0,1-2 1 15,-5-4 13-15,-1-8 7 0,-5-6-2 16,-2-4-3-16,-2-6-6 0,2 0-1 15,-17-19-3-15,4-2-6 0,-3-12 5 0,-2-12-5 16,-3-26-5-16,2-5-4 0,4-8-1 16,5-2-6-16,6 3-2 0,4 10 1 15,6-3-6-15,4 16 5 0,1 10 0 16,6 4-2-16,2 6 2 0,-3 10-2 0,4 3 0 16,-6 8-6-16,4 6-3 0,-6 2-2 15,3 7 4-15,-5 4-4 0,0 6-6 0,-4 3-9 16,-2 7-10-16,-6 2-18 0,0 3-26 15,-4 4-22-15,1-1-22 0,-2-5-23 0,5-1-404 16,-2-3 190-16,6-8 125 0</inkml:trace>
  <inkml:trace contextRef="#ctx0" brushRef="#br0" timeOffset="10204.7358">27309 3539 91 0,'4'-10'180'0,"-2"2"-8"0,-6 1-15 15,0 3-14-15,-5 4-21 0,-4 0-5 0,-2 4-14 16,-1 2-7-16,-6 3-12 0,2 3-11 16,-2 1-3-16,3 3-8 0,5 3-8 0,-2-2-7 15,8 4-5-15,0 2-3 0,6-6-5 16,0 2-5-16,6-4-2 0,2 0-5 16,2-2-1-16,3-3 0 0,0-4-4 15,1-5 1-15,1-2-2 0,4-3-2 0,-2-3-2 16,-1-4-3-16,2 1-1 0,-2-5 0 15,-1 1-1-15,-3 1 0 0,-1 1 0 16,0 3-3-16,-1-1-1 0,-2 2 1 16,-2 1-1-16,0 1-1 0,0 3-5 15,-4 3 3-15,0 0-3 0,0 0 2 0,16 11 1 16,-10-1-11-16,0 1-3 0,5 0-1 16,2 4-6-16,-1 0-12 0,5-2-18 0,3 3-12 15,0-5-18-15,2-2-34 0,1-6-407 16,1-2 177-16,-4-2 118 0</inkml:trace>
  <inkml:trace contextRef="#ctx0" brushRef="#br0" timeOffset="10450.0788">27804 3453 12 0,'10'4'61'15,"4"4"-3"-15,-2 3-3 0,0 1-7 16,4 5-1-16,-4 1 2 0,1 4-1 0,-5 0-2 15,1-1 7-15,-3-3 16 0,-1-1 11 16,-1 0 8-16,-2-4-2 16,-4-1 1-16,0-4-8 0,0-3-6 0,-3-1-2 0,5-4-8 15,0 0-4-15,-8-14-10 0,8 3-8 16,2-6-14-16,4-6-17 0,1-2-18 16,3-4-13-16,4-5-16 0,8-2-13 0,4 2-14 15,3 0-12-15,3 0-11 0,2 3-3 16,6 5-225-16,1 1 107 0,0 2 70 15</inkml:trace>
  <inkml:trace contextRef="#ctx0" brushRef="#br0" timeOffset="11287.2301">28537 3141 371 0,'18'-9'25'0,"-4"3"29"0,-6 1 9 15,-6 0-2-15,-2 3-1 0,0 2 3 0,0 0 0 16,-24 0-2-16,12 5 0 0,-3-1-4 0,-2 2 3 16,-2 4-8-16,-3 2-2 0,6 1-11 15,-1 2 0-15,2 1-4 0,2 2-5 16,3 1-10-16,6-1 8 0,-1-1-3 0,5 0-2 15,0 0-1-15,3-4-8 0,3 0 0 16,-2 1-4-16,5-4 5 0,-1-4-9 16,2 0 2-16,2-5-4 0,-2-1 2 15,0-1-4-15,1-3-2 0,-2-3 4 16,-1 1 1-16,0 1-2 0,-1-1-2 0,-1 0 3 16,2 0-3-16,-3 3-2 0,1-1 2 15,-1 1-6-15,-1 0-5 0,-4 3 2 0,12-1 3 16,-4 1-2-16,-8 0 3 0,22 0 2 15,-7 0 4-15,2 0-8 0,4 0 4 16,-1-4-2-16,6-2 2 0,2-1-2 16,1-5 2-16,3-3 5 0,-2-2 0 0,-1-2-1 15,-3-4 2-15,4-6 4 0,-7-3-7 16,0 0 4-16,-6-1 5 0,-5 1 0 16,0-3-2-16,-4 5-1 0,-2 4 10 0,0 1 9 15,-4 6 3-15,0 0-2 0,1 3-4 16,-3 7-2-16,0 3-4 0,0 4-4 0,0 2 0 15,0 0-1-15,6 25-4 16,-2-10 2-16,5 7 0 0,-3 3-6 0,7 6-4 16,-3 0-6-16,6 3-14 0,-2-4-7 15,1 3-7-15,2-2-6 0,2-3 0 16,-2-2-7-16,-2-5 1 0,-3-3 3 0,-1-1 8 16,0-6-1-16,-5-1 0 0,0-5 8 15,-2-3 3-15,-4-2-3 0,0 0 4 16,11-11 2-16,-9 1 2 0,0-3 4 0,0 0 1 15,3-4 2-15,1 0 2 0,3-5-2 16,1 0 0-16,2-2 7 0,6-1-4 16,3-1 5-16,0-1-1 0,0 1 8 0,7-5-12 15,-1-3 7-15,-1 2 1 0,-1-2-4 16,-2-3 3-16,-1 1 6 0,-1 0-5 16,-5 4 1-16,-2 1 14 0,-4 6 7 0,-2 3 14 15,-4 2 7-15,0 1-2 0,-2 6 0 16,-4 4-8-16,2 1-4 0,-4 6 3 15,4 2-10-15,0 0 1 0,-12 21-2 16,8-8 0-16,2 4-2 0,0 4 0 0,4 0 0 16,0 5-5-16,6-1 5 0,2 6-4 15,6-2-1-15,0-3-1 0,6 1-3 16,3-4 1-16,1-1-2 0,3-3-3 16,1-4-3-16,0-2 7 0,-4-7-6 0,2-3-2 15,-2 0-2-15,-3-6 2 0,-1 0 0 16,-6-3-2-16,1 1 1 0,-4 0 1 0,-2 2 3 15,-7 0 12-15,-4 3 2 0,0 0 12 16,0 0 7-16,-20 23 10 0,12-10-2 16,-5 5 0-16,5 0-1 0,4 2 0 0,4-1-4 15,4 0 1-15,8-1-2 0,14 1-2 16,5-5-3-16,12-4-9 0,3-7-30 16,16-6-33-16,25-10-60 0,-6-11-545 15,-4-4 219-15,-4-8 144 0</inkml:trace>
  <inkml:trace contextRef="#ctx0" brushRef="#br0" timeOffset="29113.5214">11696 12340 51 0,'0'0'87'0,"0"0"-7"0,4 6-1 16,-4-6-2-16,0 0 8 0,17-5-6 15,-2 1-1-15,9-5 0 0,10 0-10 16,7-6-3-16,11-2-6 0,17-10-9 0,6-1-1 16,1-1 1-16,-3 1-15 0,2-1-3 15,-3-2 3-15,-1 7-7 0,-2-3-1 16,-15 8 0-16,-11 2-8 0,-9 4-1 16,-3-1 1-16,-7 4-2 0,2 2 0 0,-8-3 0 15,-1 4-7-15,-2 1-6 0,-2 0-2 16,-5 0-9-16,-2 0-8 0,-4 4-13 0,-2 2-9 15,0 0-12-15,-14-5-9 0,1 8-8 16,-2 0-5-16,-4 1-5 0,1 5-5 16,-8 2-4-16,-2 1-177 0,-1 6 89 15,-5-1 59-15</inkml:trace>
  <inkml:trace contextRef="#ctx0" brushRef="#br0" timeOffset="29388.8394">11927 12455 10 0,'-11'15'20'0,"5"-4"5"0,2-1 14 15,6-3 6-15,2-3 4 0,7 0 2 16,-1-2 3-16,7-2 6 0,5-4-7 0,5 0 0 16,3-2-5-16,8-5-7 0,6 0 0 15,5-4-2-15,1-1 1 0,19-7-8 16,-2 2 9-16,1-1-9 0,1-1-1 16,-11 4-1-16,-7 4-3 0,-7-1-4 0,-5 5 0 15,-4 1-4-15,-7 1 2 0,-3 1 6 16,-2 1 2-16,-3-1-2 0,-6 4-1 15,3-2-1-15,-4 0 0 16,0 3-5-16,-5 1-3 0,0-2 0 0,-2 1-10 0,-1-2-19 16,-5 5-17-16,2-4-18 0,-2 4-24 15,0 0-26-15,0 0-213 0,0 0 105 16,0 0 70-16</inkml:trace>
  <inkml:trace contextRef="#ctx0" brushRef="#br0" timeOffset="36134.4448">13170 14834 5 0,'0'0'113'0,"-7"-1"-3"16,7 1-4-16,0 0-1 0,0 0-6 15,0 0-7-15,-9-3-2 0,9 3-10 0,0 0-5 16,0 0-6-16,0 0-4 0,0 0-9 16,0 0-2-16,0 0 4 0,-4 6 4 0,4-6-2 15,0 0 3-15,11 11-3 0,-2-6 3 16,1-2-3-16,4 1-1 0,8-1 0 15,7 1 0-15,5-2-3 0,11-2-5 16,3-2-1-16,12-2-4 0,3 1-4 16,22-4 0-16,6-4-4 0,-6 3-6 0,-1-1-4 15,-11 1-3-15,-14 3-1 0,0 2-5 16,-13-3-2-16,1 3-3 0,-7 1 2 16,-6-2-3-16,-4 4-3 0,-5 0-5 0,-1-3-3 15,-4 2-4-15,0-2-4 0,-4 3 1 16,-3 0-7-16,0 0-6 0,-4 0-16 0,-9 0-10 15,0 0 2-15,0 0-9 0,0 0-17 16,0 0-10-16,-35 7-5 0,9-3-6 16,-4 1-10-16,-9 2-5 0,-1-1-4 15,-4 1-4-15,-5 1 3 0,-4 0 0 16,1 0-258-16,-2 1 124 0,1-2 83 0</inkml:trace>
  <inkml:trace contextRef="#ctx0" brushRef="#br0" timeOffset="36445.6124">13218 14999 119 0,'-44'10'15'0,"8"-3"9"15,4 4 5-15,5-4 4 0,-1 0 7 16,3 1 4-16,1 1 0 0,4-2 4 0,0-2-1 16,3 1 2-16,2-2 1 0,5 2 1 15,1-3 9-15,3-1 7 0,6 2 5 16,0-4 6-16,17 4-1 0,2-2-5 16,6-2-2-16,11-2 1 0,9 0-5 15,11 0-4-15,6-4-3 0,-1 0-3 0,26-1-5 16,-14-1-2-16,-10 2-4 0,-2-1 1 15,-1 1-6-15,-1 3-7 0,-5-2-2 16,-9 0-3-16,-1 3-1 0,-10-2-6 0,0 1-2 16,-4 0-4-16,-3 1 2 0,-3 1-2 15,-5 1 1-15,0 0-3 0,-2-5 1 0,-3 4 1 16,0-2-3-16,-4 3-1 0,0 0 1 16,-1-1-5-16,0-1-13 0,-9 2-10 15,12-1-17-15,-12 1-15 0,9 0-21 16,-9 0-23-16,0 0-19 0,0 0-23 0,0 0-353 15,0 0 166-15,0 0 109 0</inkml:trace>
  <inkml:trace contextRef="#ctx0" brushRef="#br0" timeOffset="38639.2586">22249 14283 75 0,'0'0'169'16,"0"0"-7"-16,0 0-5 0,28 2-9 15,-6-7-11-15,7-1-6 0,11-2-15 16,11-3-5-16,21-8-11 0,5-2-9 15,0 0-10-15,2-4-8 0,1 2-10 0,-5 0-10 16,-4 2 0-16,-13 4-11 0,-13 4-14 16,-10 0-14-16,-5 5-10 0,-5-2-13 0,-4 3-39 15,-8 0-27-15,-2-1-24 0,-7 3-26 16,-6-4-369-16,-2 0 168 0,-10-1 111 16</inkml:trace>
  <inkml:trace contextRef="#ctx0" brushRef="#br0" timeOffset="38864.9809">22813 13695 29 0,'8'-4'119'0,"1"0"-2"16,4 0 7-16,5 4-10 0,4 2-8 15,5 2-14-15,1 2 3 0,8 5-2 16,0 2-4-16,4 5-10 0,-2 4-6 0,0 5 2 16,-2 3-2-16,-6 5-4 0,-3 1-6 15,-5 2 0-15,-8 2-2 0,-4-3-3 16,-2 1-8-16,-8-6-3 0,-8 6-2 15,-2-2-6-15,-6 7-5 0,-6-8-11 0,1 2-14 16,4-11-15-16,-2-1-20 0,7-6-21 16,1-4-53-16,2-8-47 0,3-2-368 15,6-7 175-15,0 2 116 0</inkml:trace>
  <inkml:trace contextRef="#ctx0" brushRef="#br0" timeOffset="40236.7898">23572 12956 91 0,'0'0'179'0,"-14"34"-3"15,10-10-1-15,-2 7-12 0,-1 7-11 16,1 10-7-16,3 5-12 0,3 4-13 16,0 2-11-16,9 24-11 0,0-5-7 0,7-2-7 15,2-4-10-15,2-5-7 0,2-14-6 16,-3-10-8-16,-1-4-2 0,6-7-10 15,-3-7-9-15,3-4-3 0,-4-8-4 16,2-5-4-16,1-6-3 0,-4-6-7 0,4-3 2 16,-1-9-6-16,1-3 3 0,-4-4-2 15,0-4-3-15,-6 1-1 0,-2 1 1 0,-5 0 0 16,-2 3-2-16,-2 2 3 0,-2 4 0 16,0 2 9-16,-4 1-1 0,0 5-1 15,-3 4 3-15,-1 4 1 0,8 0-4 16,-17 12 2-16,10-1 1 0,1 5-1 0,2 0-2 15,0 4-1-15,4 1-1 0,2-1 1 16,0 5-5-16,2-1 3 0,4-2-1 16,3-1-1-16,4-2-4 0,0-4-6 15,1-2-3-15,4-1-5 0,-1-8-3 0,0 0-4 16,2-4-1-16,-1-6-5 0,0-4 2 16,2-1 0-16,-4-4 2 0,-1-3-2 0,1 1 4 15,-6-2 3-15,0 0-7 0,0 0 9 16,-4 4 1-16,0-1 4 0,-1 6 3 15,1-2 5-15,-4 3-4 0,3 1-1 16,-1 4-2-16,1 2 14 0,-7 2-2 0,0 0 1 16,18 11-2-16,-10-3-1 0,2 4 3 15,-2-1-5-15,0 0 3 0,3 2-2 0,-3 2 0 16,3-5 0-16,-5 2-1 0,3-4 1 16,-3 0-2-16,0-1 3 15,0-5 0-15,6-2-4 0,-12 0-8 0,18-8-3 16,-7 1 3-16,4-3-6 0,-2-2 0 0,-1 2-2 15,3-2-5-15,-2 0-3 0,1 0 5 16,0 5-4-16,-2-2 2 0,3 3 5 16,-3 0 1-16,1 3-1 0,0 0-3 15,1 2 10-15,2 1-1 0,-2 0-1 0,3 1 5 16,2-1 0-16,0 3-3 0,1-3 5 16,-2-3 1-16,4 2-2 0,3-5 3 0,-1 0-2 15,-2-2 1-15,4-1 2 0,-3-3-2 16,-1-1 0-16,-2-2 1 0,-2 0-2 15,3-5 0-15,-7 0 1 0,2 1 6 16,-6-1-4-16,0 2 2 0,-4 4 4 0,0-1 1 16,-4 5 2-16,0 1-4 0,-4 2 8 15,0 2 2-15,2 5-2 0,0 0 1 16,0 0 1-16,0 0-5 0,-20 16-1 0,18-7 3 16,2 1-5-16,2 1 1 0,-2 0 1 15,4-1-1-15,2 4-2 0,4-3 2 16,0-2-4-16,0-1-2 0,5 0-8 0,2-2-15 15,4-4-12-15,1-1-14 0,0-2-13 16,6-4-2-16,-1-2-16 0,7-3-10 16,-4-1 3-16,0-5 5 0,-1 3 6 0,-3-2 9 15,-3 0 4-15,-6 0 12 16,0-1 4-16,-3 3 15 0,-4 0 16 0,-2 1 6 16,-4 1 11-16,-4 2 2 0,0 2 1 15,-6 1 7-15,0 1 14 0,-6 5 0 0,0 0 5 16,-5 2 5-16,0 4 0 0,0 2-3 15,3 1-1-15,-4 3-7 0,4 1 0 16,1 2 1-16,0-1-10 0,5-1 3 16,-1 0-2-16,1 1-5 0,4-5 1 0,2 3-7 15,2-3 11-15,0 0-4 0,2-1-6 16,2-2 3-16,2-3-3 0,0-1 0 0,1 1-8 16,-7-3 6-16,17-5-9 0,-9 2-5 15,1-3-3-15,-1 2 12 0,0-3-12 16,-2 1 8-16,4-2 2 0,-4 3-6 15,0 0 7-15,0 0-4 0,-1 1 5 0,-1 1-3 16,2-1 2-16,-3 0-2 0,-3 4-6 16,8-2 6-16,-8 2 3 0,11 0-6 0,-11 0 9 15,10 6 3-15,-4-5-2 0,3 3 2 16,0 0-2-16,-1-2-2 0,0 2 1 16,3 0 4-16,0-2-7 0,1-2 3 15,3 0 1-15,-3 0 0 0,4-2-5 16,-2-2-3-16,1-2 2 0,-2 1-3 0,2-3 1 15,-1-2-3-15,2 1 3 0,-4-1-2 16,-2-3-1-16,2 2-1 0,-2-3 6 16,-4 1-4-16,0 1 6 0,-2-1 0 0,3 4 8 15,-5-1-6-15,0 0 9 0,0 2 4 16,1 2-1-16,-1 1-11 0,-2 5 11 0,2-3-1 16,-2 3-2-16,0 0 3 0,0 0 0 15,6 13 1-15,-2-7-2 0,1 1-1 16,-1 0-1-16,2 2 1 0,0-1-1 15,3 0-3-15,-2 0-6 0,1 1-11 0,-2-2-15 16,2 0-24-16,-1-1-26 0,2-1-26 16,-5-1-31-16,2-2-340 0,-2 0 160 15,-4-2 106-15</inkml:trace>
  <inkml:trace contextRef="#ctx0" brushRef="#br0" timeOffset="40402.3472">24380 13083 113 0,'-5'0'107'16,"5"0"-37"-16,0 0-49 0,0 0-127 16,0 12 36-16,3-7 24 0</inkml:trace>
  <inkml:trace contextRef="#ctx0" brushRef="#br0" timeOffset="44655.6506">14869 17524 38 0,'0'0'62'0,"0"0"0"15,0 0-7-15,0 0-3 0,0 0-6 16,-11 0 5-16,11 0-7 0,0 0 0 0,0 0-4 16,0 0-1-16,0 0-3 0,0 0-3 15,0 0 2-15,0 0-8 0,0 0 0 16,0 0 3-16,-6 2-3 0,6-2-4 16,0 0 0-16,0 0 6 0,-2 5 3 0,2-5-5 15,0 6 0-15,0-6-2 0,0 0 1 16,2 8-4-16,-2-8-1 0,2 7 0 15,-2-7 4-15,2 8-4 0,-2-6-3 0,2 2-1 16,-2-4 6-16,3 7-8 0,-3-7 3 16,2 8-6-16,-2-8-1 0,2 6 1 15,-2-1-3-15,0-5-1 0,4 4 0 16,-4-4 5-16,2 6-9 0,-2-6 2 0,0 6 0 16,0-6 5-16,2 1-5 0,-2-1 1 15,0 0 3-15,2 6 5 0,-2-6-5 16,0 0 0-16,2 6 4 0,-2-6 1 15,0 0-1-15,0 0-2 0,0 0 1 16,3 6-3-16,-3-6 1 0,4 2 3 0,-4-2 7 16,7 5 1-16,1-3 4 0,2-1 2 0,6 4 3 15,4-4 7-15,12-1 2 0,13-1 3 16,12 1-2-16,29-6 5 0,18-3 3 16,33-3 1-16,14-1-7 0,7-2 1 15,10 1-2-15,1 1-2 0,9-2-3 0,6 1 3 16,5 1-6-16,-3 0 1 0,4 0-2 15,3 0 1-15,2-1 0 0,-3 0-3 16,3-1-2-16,46 2-2 0,-48-2-4 0,-2 1-1 16,-7 1-1-16,-4-1-2 0,-7 7 0 15,-3-5-3-15,-14 3 3 0,-7 3-5 16,-12-1 1-16,-29 1-4 0,-9 4 0 16,-7-4 1-16,-23 5-3 0,-14 1-3 15,-11-5 1-15,-8 4 1 0,-4 1-1 0,-2 0-2 16,-7 0 2-16,1 0-1 0,-5 0 0 15,-1-4-2-15,0 4 2 0,-6 0-1 16,1 0 1-16,0-2-14 0,-3 2-13 0,-1 0-11 16,1 0-17-16,-1 0-27 0,-9 0-20 15,13 0-29-15,-13 0-20 0,12 0-28 16,-12 0-480-16,0 0 222 0,0 0 147 16</inkml:trace>
  <inkml:trace contextRef="#ctx0" brushRef="#br0" timeOffset="57954.0563">14899 14564 31 0,'0'0'32'0,"0"0"0"0,0 0-2 16,0 0-3-16,0 0-3 0,0 0-5 16,0 0-4-16,0 5 3 0,0-5-3 0,0 0-5 15,0 0 1-15,0 0 3 0,0 0-10 16,0 0-3-16,0 0-4 0,0 0-5 15,0 0-7-15,0 0-73 0,0 0 30 16,0 0 20-16</inkml:trace>
  <inkml:trace contextRef="#ctx0" brushRef="#br0" timeOffset="58603.6589">15269 14477 39 0,'0'0'42'0,"0"0"-4"0,0 0-3 16,0 0-4-16,0 0-3 0,0 0 1 16,0 0-3-16,-2 9 5 0,2-9-12 0,0 0 0 15,0 0 0-15,0 0-6 0,0 0 1 16,0 0 0-16,0 0-3 0,0 0-1 0,0 0-2 16,0 0 1-16,0 0-4 0,0 0 1 15,0 0-2-15,0 0-2 0,0 0 0 16,0 7 1-16,0-7-2 0,0 4-6 0,0-4-5 15,0 0-2-15,0 7-5 16,0-7-1-16,2 4-11 0,-2-4-6 0,0 8-78 16,0-8 38-16,-2 4 26 0</inkml:trace>
  <inkml:trace contextRef="#ctx0" brushRef="#br0" timeOffset="60042.5139">13911 16465 3 0,'0'0'7'0,"0"0"-1"16,0 0-3-16,0 0 3 0,0 0-2 16,2 3-4-16,-2-3 0 0,0 0-1 15,2 5-9-15,-2-5 3 0,0 0 3 0</inkml:trace>
  <inkml:trace contextRef="#ctx0" brushRef="#br0" timeOffset="75151.9387">8136 15871 60 0,'11'-3'69'0,"-11"3"6"0,0 0-4 16,10 3-2-16,-10-3 1 0,0 0 2 0,0 0-17 15,0 6-1-15,0-6-2 0,-15 10-10 16,3-2 12-16,-6-1-20 0,-4 5 0 16,-8 0-2-16,-6-3-4 0,-11 3 0 0,-8-1 6 15,-9-6 2-15,-25 1 11 0,-4-6-7 16,-6-9 1-16,0-7 4 0,-22-12 2 16,2-8-1-16,-1-13-3 0,-7-3-1 0,-4-11-2 15,-33-22-2-15,1-7-4 0,5 1-5 16,5-7-5-16,5-4-1 0,5-2-6 15,5-6 2-15,1-6-2 0,5-5-3 16,7-6-2-16,4-8-12 0,5-9 11 0,6 2 6 16,5-3-6-16,8-1-1 0,4-4-2 15,28 21 1-15,1 0-8 0,7-5 5 0,7 0 5 16,5-4 0-16,9 3-1 0,10-4-8 16,8 0 3-16,12-2-8 0,6-4 4 0,8-3-2 15,6-9 2-15,8 7-1 0,4 3-1 16,7 2-4-16,3-2-8 0,4 5 12 15,5 1-2-15,20-31-4 0,-7 35 5 16,15-29-2-16,-7 36 3 0,5 7-2 0,2 7-5 16,3 4 3-16,1 3 1 0,-2 7 2 15,2 2-3-15,-5 6 2 0,-3 13 4 16,-2 5-4-16,-17 19 1 0,-1 5-3 16,-15 12 3-16,-7 10 2 0,-5 6-4 0,-4 2-3 15,0 4-7-15,-4 4 7 0,-1 2-7 16,-2 0 6-16,-1 3-4 0,-1-1 0 0,-3 3-4 15,2-1 2-15,-1 1 5 0,-3 1-14 16,3 0-6-16,-3 0-9 0,-2 1-22 16,-2-1-2-16,0 0-9 0,-2 1-6 15,0-1-1-15,-2-2-3 0,-3 2 1 0,-2-1 0 16,1-1 0-16,-5 1-173 0,1-2 86 16,-1-2 57-16</inkml:trace>
  <inkml:trace contextRef="#ctx0" brushRef="#br0" timeOffset="75486.803">5545 9144 201 0,'-19'-18'-2'15,"2"5"5"-15,2 1 9 0,1 2 2 16,0-2 7-16,4 2 0 0,-2 3-1 0,1-5 10 16,-2 3-1-16,1-1 4 0,1 1 5 15,1 0 5-15,-1-1-3 0,0 0 1 16,3 3-6-16,0-3 4 0,0 2-8 0,4-1-4 16,0 1 2-16,4-3-3 0,2-1-5 15,4-3-1-15,6 2-1 0,4-5-2 16,8-1-5-16,7-6-3 0,5 1 1 0,24-8 1 15,3 1-1-15,12 1-1 0,0 2 2 16,8-2-7-16,4 4-2 16,-3 3 6-16,3 0-3 0,-6 4 1 0,-3 6-1 0,-17 5 3 15,-8 4-3-15,-11 4-4 0,-1 6 1 16,-5 2 4-16,-4 5 1 0,-5 10 7 16,-5 4 3-16,-6 12 4 0,-8 11-2 0,-6 7 2 15,-12 27 0-15,-15 25-3 0,-11 2 3 16,-12-2 0-16,-12 2-5 0,-8-4 0 15,-6-2-4-15,-7 1 2 0,-1-3-15 0,2 2 1 16,2-1-20-16,5-10-26 0,8-5-29 16,9-6-21-16,12-23-221 0,13-4 107 15,5-12 72-15</inkml:trace>
  <inkml:trace contextRef="#ctx0" brushRef="#br0" timeOffset="86141.2536">20118 14472 17 0,'0'0'37'0,"0"0"-3"16,0 0-3-16,0 0-8 0,0 0-1 0,0 0-4 16,0 0-8-16,0 0-1 0,0 0-3 15,0 0-2-15,0 0-7 0,0 0-5 0,0 0-8 16,0 0-47-16,0 0 21 0,0 0 15 16</inkml:trace>
</inkml:ink>
</file>

<file path=ppt/ink/ink1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23:36.753"/>
    </inkml:context>
    <inkml:brush xml:id="br0">
      <inkml:brushProperty name="width" value="0.05292" units="cm"/>
      <inkml:brushProperty name="height" value="0.05292" units="cm"/>
      <inkml:brushProperty name="color" value="#FF0000"/>
    </inkml:brush>
  </inkml:definitions>
  <inkml:trace contextRef="#ctx0" brushRef="#br0">17769 14772 26 0,'0'0'37'0,"0"0"2"15,-8-3-3-15,8 3 0 16,-4-3 1-16,4 3-1 0,-5-2-2 0,5 2 0 16,0 0 0-16,-9-5-2 0,9 5-1 15,0 0-5-15,-6-1 1 0,6 1-4 0,-6-2 1 16,6 2-7-16,0 0 5 0,0 0-4 16,-11 0-3-16,11 0 0 0,0 0 2 15,0 0 1-15,-8-2 1 0,8 2-2 16,0 0 2-16,0 0 2 0,0 0-1 0,0 0 3 15,-11 0-3-15,11 0 1 0,0 0 8 16,0 0-4-16,0 0 0 0,0 0 5 16,0 0 1-16,0 0-6 0,0 0 4 0,0 0 9 15,0 0-4-15,0 0 8 0,0 0-2 16,44 2 3-16,-18-2-9 0,6 0 0 16,6 2-3-16,9-2 0 0,3 1 5 15,14 2 7-15,24 0-7 0,10-2 7 0,6 5-4 16,8-3 10-16,4 1-5 0,1-3-7 15,19 5 3-15,-21-3 0 0,-2-2-3 0,-1 2 0 16,0-3 1-16,-4 0 0 0,-4 0 3 16,-3-3-12-16,-1 2 2 0,-3-2-1 15,-3-3 1-15,-3 3-6 0,-2-2 1 16,-16 2-2-16,-9-2-2 0,-1 0 0 0,1 0 0 16,-1-1-4-16,-2 1-2 0,-3 1-2 15,-1-4-1-15,-2 4 2 0,-9-1-3 16,-1 1-1-16,-3-2 0 0,-4 2-2 15,-6 0 1-15,-2 1-2 0,-3 1-4 0,-3-2 2 16,-3 2-1-16,-2 0 0 0,0 0 1 16,-3 0-2-16,-2 1-2 0,0-2 3 15,-3 3-1-15,0 0-2 0,-3-3 0 0,1 3 1 16,-9 0-2-16,16-3 1 0,-10 3-2 16,-6 0 3-16,12 0-4 0,-12 0 1 15,10-1-2-15,-10 1 5 0,0 0-2 16,10 0-1-16,-10 0 0 0,7-2 2 0,-7 2 1 15,0 0-4-15,0 0 1 0,0 0 2 16,13 0 0-16,-13 0-3 0,0 0 0 16,0 0 4-16,0 0-5 0,0 0 0 0,6 2 3 15,-6-2 0-15,0 0-1 0,0 0 1 16,0 0-2-16,0 0 1 0,0 0-2 16,0 0 2-16,0 0 1 0,0 0-3 0,0 0 2 15,0 0-2-15,0 0-2 0,0 0 0 16,0 0-2-16,0 0 0 0,0 0 1 15,0 0-5-15,0 0 0 0,0 0-4 16,0 0 0-16,0 0-5 0,11-2-5 0,-11 2 3 16,0 0 1-16,0 0-7 0,0 0-1 15,0 0-1-15,0 0 0 0,0 0-6 16,0 0-3-16,0 0 0 0,0 0-1 16,0 0-5-16,0 0 2 0,0 0 2 0,0 0-12 15,0 0-5-15,0 0 0 0,0 0-5 16,0 0-8-16,0 0-14 0,6-2-10 0,-6 2-26 15,0 0-298-15,0 0 142 16,0 0 94-16</inkml:trace>
  <inkml:trace contextRef="#ctx0" brushRef="#br0" timeOffset="8244.3446">18575 14752 4 0,'0'0'86'0,"0"0"-5"0,0 0-4 0,0 0-10 16,0 0-6-16,0 0-6 0,0 0-2 16,-25-11-8-16,18 9-2 0,-1-4-2 0,0 2-1 15,-5 0-2-15,5-1-8 0,-3 3 1 16,0-4-4-16,1 2-8 0,2 0 3 16,-4 4-3-16,2-5-1 0,-3 3-9 15,3-2 5-15,-1 2-13 0,0 0-6 0,3-1-27 16,-2 3-15-16,-1-3-16 0,-2 3-187 15,3 0 85-15,-1 0 56 0</inkml:trace>
  <inkml:trace contextRef="#ctx0" brushRef="#br0" timeOffset="9529.5015">17805 14777 13 0,'-4'6'19'0,"-2"0"-2"0,-1-2-2 15,0 2-2-15,1 3-6 0,-4-2-1 0,2 0-8 16,-2 0 1-16,-2 0-5 0,2 0 0 16,-1 2 0-16,0-4 3 0,3 0 1 15,-3 1-2-15,1-2 0 0,2 0 0 0,-2 0 1 16,0 2 0-16,2-5 2 0,-1 3 3 15,1-2 5-15,-1 2 7 0,1-2 2 16,1 1 0-16,1-1 1 0,0 1 3 16,0 0 2-16,6-3-1 0,-12 2 8 0,12-2-6 15,-8 2 6-15,4 2-3 0,4-4 1 16,0 0 0-16,-10 0 7 0,10 0 0 16,0 0 4-16,-7 2 0 0,7-2 0 0,0 0 5 15,0 0 3-15,0 0 0 0,0 0 0 16,-8-6-7-16,8 6-1 0,-5-10-6 15,3 3 3-15,0-4 1 0,2 1-2 0,-2-7-1 16,0-1-6-16,2-5 3 0,-2-2-1 16,2-4 2-16,0-4-10 0,0-7 3 15,-2-2-7-15,2-2-2 0,-2-2 0 16,0-5 2-16,-3 0-6 0,1-4 2 0,0 1 7 16,-2 3-7-16,-1 0-5 0,-2 1-1 15,3 0-1-15,-2 5 0 0,2 3-2 16,0-1-1-16,-1 4-4 0,2 2 5 15,1-5-8-15,2 5 0 0,2 4 4 0,0-1 6 16,2 4-7-16,2-1 0 0,3-4-5 16,2 5 3-16,-1-1-2 0,2 8 2 0,-1-2 1 15,4 1-4-15,-3 2 2 0,3 2 1 16,2 1 0-16,0 0-2 0,-1 4 1 16,2-2 3-16,0 4 0 0,3 0-3 15,3 1 1-15,2 0-2 0,2 0 5 16,8 4-1-16,0-3 0 0,6 4 3 0,2 0-2 15,12 1-3-15,1 0 1 0,6 3 0 16,5-1 5-16,31 4-3 0,4 1 1 16,8 2-2-16,4 0 7 0,25 4-7 0,-5 1 0 15,0 2 7-15,-1 2-3 0,1-1-4 16,0 0-1-16,1 3 6 0,-3-3 2 16,-2-1-8-16,-20-1 10 0,0-1-8 0,0-1 1 15,-4-3-1-15,6 4 3 0,0-5-3 16,4 1 2-16,-1 0-5 0,-4 0 9 15,0-2-5-15,-4 2 0 0,-6-1-1 0,-7 1 3 16,-17-2-2-16,-11-2 1 0,-1 2 0 16,-5 0-6-16,-10 0 6 0,-1-2-6 15,-1 2 6-15,-5-2-1 0,-3 0 2 0,-5 0-5 16,-2 2 5-16,-3-2-6 0,-4 0 8 16,-2 0-5-16,-3 2 1 0,-2-2-1 15,2 0-2-15,-5 0 0 0,-3 1 8 16,1-1-7-16,-2-1-1 0,1 2-2 0,-4-1 4 15,2 0 8-15,-2 3-11 0,-8-3-1 16,14 0 4-16,-7 1 0 0,-1 1-2 16,0 2 0-16,-1 1 2 0,-1 4 4 15,3-2-4-15,-3 4 2 0,2 3 1 0,0 1 4 16,0 3-5-16,0 2 5 0,2 3 2 16,0 3 8-16,0 7-3 0,3 3-1 0,-1 9 6 15,1 4 1-15,-2 2 8 16,3 2-3-16,-4 0 2 0,8 22-2 0,-6-14 1 15,-2-5-3-15,5 14 0 0,-2-11-1 16,-3-8 6-16,1 1-4 0,-3-3-2 0,2-1-1 16,-4-7 0-16,1-1 6 0,0 1 2 15,-3-4-5-15,-2 4-1 0,-2-5 2 16,-1-4-4-16,-1-3-1 0,-3 5 0 16,1-4 0-16,-2-5-5 0,-1 2-2 0,3-2 1 15,-2-2-1-15,-3-3-5 0,4 2 2 16,-3-6-3-16,4 2 3 0,-2-3-5 0,-2 1-12 15,2-5-11-15,-2 2-21 0,-1 0-23 16,-2-5-27-16,-2 2-34 0,-7-4-37 16,-8-3-345-16,-4-1 172 0,-13-6 113 15</inkml:trace>
  <inkml:trace contextRef="#ctx0" brushRef="#br0" timeOffset="17918.8991">15040 17415 21 0,'5'8'76'0,"-3"-2"-4"15,2 1 2-15,-2-1-7 0,3 1-3 16,-1 0-7-16,-2 5 0 0,-2-4 0 0,0 5-1 16,0 2-5-16,-4-5-6 0,-3 3 12 15,-1 1-9-15,-7 3-4 0,-2-2-1 16,-2-1 2-16,-9 1 8 0,-1-2-5 15,-5-1-2-15,-2-9 0 0,-3 3 2 16,-3-5-6-16,-2-2 2 0,-7-8 2 0,0-9 1 16,-14-10 1-16,5-8 2 0,6-11 0 15,1-9-2-15,6-11-6 0,-1-16 0 16,5-15-9-16,7-3-1 0,6-2-8 0,14 12 0 16,3-2 16-16,8-1-3 0,1-1-7 15,4 2 0-15,2-1-8 0,7-5 2 0,2 5-7 16,5 5 4-16,6 0-5 0,5 7 1 15,13-11-1-15,2 20-2 0,18-5-4 16,8 7 0-16,10 8-2 0,7 11 1 16,8 7-3-16,-8 11 0 0,22 0-1 0,8 9 1 15,6 7 0-15,10 6-1 0,7 4 0 16,5 8-2-16,5 8 1 0,-1 1-2 16,1 5 0-16,-3 7-2 0,4 5-2 15,-1 4 4-15,2-1 0 0,-5 4-2 0,0-1 1 16,-5 3-2-16,-3-3 2 0,-3-4 2 15,-7 2-1-15,-2-5-2 0,-26-5 0 16,-2-7 2-16,1 2-1 0,-7-5-4 0,2-1 3 16,-4 0-1-16,-4 3-1 0,-2-5 1 15,-14 2 3-15,-7-2-1 0,-3-1-1 16,0 2 4-16,-2 0-5 0,-2 3 1 0,-4-4-1 16,-7 0 2-16,-3 4 1 0,-1-2-1 15,-2 0 3-15,-3 3-1 0,2 3 1 0,-5 0-4 16,0 2 5-16,-1 1-1 0,-1-1-3 15,-2 3 6-15,-2 2-6 0,0-1 5 16,-5-1 0-16,3 1 0 0,-4-2 4 16,-2 4-1-16,-1 4 3 0,-3-4 2 0,1 3 0 15,0 3 0-15,-3 2 4 0,2-1-2 16,-6 2-4-16,0 3 4 0,3-1 1 16,-2 0-3-16,-1 1 1 0,-2-5-1 15,1 4 4-15,-1 0 1 0,0 5 2 0,-2-6 0 16,-4-2-3-16,4 9 1 0,-1-5 0 15,-3 5-1-15,2-2 1 0,-2 1 0 16,0 0-1-16,3-6 1 0,-3 1-3 0,-3 4 3 16,3-5-4-16,-2-2-3 0,-1 8 2 15,1 1-1-15,-2-4-1 0,0-2-1 16,-2 0 1-16,0 1-3 0,1-5 1 0,-1 4 0 16,2-7-2-16,-3 1 0 0,1-1 0 15,-1 3-1-15,1-6-1 16,0 2 2-16,0-5-2 0,0 2-1 0,-6-2 1 0,4 0-6 15,-4-2-1-15,-1-4-15 16,-4 2-17-16,-4-1-18 0,-3-5-24 0,-8-1-21 16,-5-4-31-16,-7-5-33 0,-5-1-25 0,-13-7-520 15,-23-9 240-15,-2-9 158 0</inkml:trace>
</inkml:ink>
</file>

<file path=ppt/ink/ink1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2T06:35:51.804"/>
    </inkml:context>
    <inkml:brush xml:id="br0">
      <inkml:brushProperty name="width" value="0.05292" units="cm"/>
      <inkml:brushProperty name="height" value="0.05292" units="cm"/>
      <inkml:brushProperty name="color" value="#FF0000"/>
    </inkml:brush>
  </inkml:definitions>
  <inkml:trace contextRef="#ctx0" brushRef="#br0">22170 2483 42 0,'-4'-6'55'0,"1"3"-4"16,-2-2-3-16,3 1-1 0,2 4-6 15,-6-10 0-15,2 7-5 0,0-3-1 16,0 0-4-16,-2-2-3 0,-1 3 7 0,-2-3-2 16,1-1-3-16,-2 1 1 0,-3 0 5 15,-2 1-7-15,-2 1 2 0,1 1 5 16,-8 0-3-16,-2 4-1 0,-5 2 2 0,-5 7-5 15,-11 5 1-15,-19 16 9 0,3 7-3 16,2 8 1-16,-11 18 2 0,3 7 0 16,6 6-5-16,9 7-3 0,3 2-5 0,15-12 1 15,8 2-8-15,11 2 8 0,9-1-7 16,8-8-5-16,8 9 0 0,9-2 1 16,7-2-2-16,5-5 0 0,7-4 4 15,6-6-9-15,5-4-2 0,5-7 11 0,2-6-10 16,5-4-1-16,-6-13-2 0,-5-6 2 15,1-5 2-15,5-7-1 0,-8-5 0 0,11-5 4 16,14-12 2-16,2-8 0 0,-1-5 4 16,-1-5-2-16,-2-10 3 0,-4-2 7 15,5-15 0-15,-7-9-1 0,-16 4-2 16,-7-5-2-16,-6-4-2 0,-4-6 1 0,-14-2-3 16,-5-3-6-16,-13-1 2 0,-9 4-7 15,-7 4 6-15,-10 0-10 0,-21-6 7 16,1 20-5-16,-16-4-4 0,5 14 6 0,-20-1-6 15,4 18-2-15,-6 4 1 0,-10 7-2 16,0 10-7-16,-7 2-8 0,3 7-2 16,4 7-17-16,18 4-16 0,-14 4-12 15,19 3-15-15,15 4-20 0,4 2-15 0,7 2-312 16,2 6 145-16,12-4 96 0</inkml:trace>
  <inkml:trace contextRef="#ctx0" brushRef="#br0" timeOffset="9871.3927">18224 9559 37 0,'0'0'55'0,"0"0"-6"0,0 0-4 0,0 0-3 16,0 0-2-16,0 0-6 0,0 0-1 15,0 0-5-15,0 0-4 0,0 0-3 16,0 0 6-16,17-13-6 0,-4 4 1 0,7-2-3 16,8-3 2-16,6-2-2 0,11-5-1 15,18-4-1-15,3-3-1 0,3 1-3 16,6-1 1-16,-1 1-3 0,-3-1 2 0,4 1-1 16,-1-2-1-1,0 1-1-15,-2 1-2 0,-5-2 1 0,-1 3 1 0,-11 5-1 16,-10 2-5-16,-3 4 2 0,-6 0 1 0,-4 2-4 15,-1 1 2-15,-5 5-3 0,-5-2 1 16,0 2-3-16,-4 1 2 0,-4 0 3 16,0 3-13-16,-3-2-2 0,0 1-6 0,0 1-8 15,-4 1-10-15,0 0-9 16,-6 2-12-16,0 0-134 0,-10 13 64 0,-6-3 43 16</inkml:trace>
  <inkml:trace contextRef="#ctx0" brushRef="#br0" timeOffset="10169.598">19274 9233 22 0,'68'-20'41'0,"-1"-1"-6"15,-6 3-3-15,-7 5-4 0,-1-1 1 0,-3 4-5 16,-7 1-5-16,-5 2-7 0,-4-1-7 16,-5 2-2-16,-3 0-3 0,-6 4 1 15,0-1-1-15,-3 0-2 0,0-2-2 0,-4 4-12 16,-3-1-62-16,-2-1 26 0,1 2 18 15</inkml:trace>
  <inkml:trace contextRef="#ctx0" brushRef="#br0" timeOffset="21740.4259">20700 15022 44 0,'-6'7'83'0,"2"-2"-3"15,4-5-10-15,-6 3 2 0,1 1 0 16,5-4-9-16,0 0-3 0,0 0 2 15,0 0-6-15,13-14 0 0,1-1-6 0,12-1-5 16,2-5-6-16,10-2-2 0,2-4 4 16,15-7-6-16,2-2-7 0,0 2-1 15,1 2-3-15,1-3 0 0,-4 1-2 16,-7 7-8-16,-7 4-1 0,-1-4 0 0,0 5 3 16,-4 0-3-16,-9 6-6 0,1-1 3 15,-6 4-2-15,-4 3 0 0,-1 0-1 0,-2 2 3 16,-2-1-4-16,-3 3-2 0,-2 0-3 15,-2 3-8-15,-4-1-8 0,-2 4-4 16,0 0-12-16,0 0-10 0,0 0-9 16,-30 7-6-16,15-1-5 0,-2 0-6 0,-2 3-4 15,-5 1-4-15,0 1-173 0,-6 2 85 16,-2 0 55-16</inkml:trace>
  <inkml:trace contextRef="#ctx0" brushRef="#br0" timeOffset="22061.8391">20453 15131 14 0,'4'4'46'16,"2"-2"0"-16,5-2 0 0,4 0-2 0,2-4 0 16,11-2-7-16,5-1-3 0,5-3-1 15,11-3-4-15,3-1-1 0,21-4-4 16,-3-1 0-16,1-3-3 0,2 6 1 0,-14-4-1 15,-9 4 1-15,2 2 0 0,-4 0-1 16,-1-3-4-16,-3 4-3 0,-7 3 3 16,-11 3-6-16,2-3-1 0,-3 3 6 0,-5 3 10 15,-2-4 3-15,-2 2 3 0,-2 3 4 16,-1-1-3-16,-3 1-4 0,-1-2-2 16,-2 1-6-16,-3 2-4 0,0-1 6 15,-4 3-14-15,6-5-4 0,-6 5-9 0,2-4-14 16,-2 4-10-16,0 0-13 0,0 0-18 15,0 0-13-15,0 0-176 0,0 0 84 16,0 0 56-16</inkml:trace>
  <inkml:trace contextRef="#ctx0" brushRef="#br0" timeOffset="31860.7289">22344 17320 40 0,'56'-19'53'0,"-3"2"6"16,-2 0 2-16,19-5-1 0,-1 1-2 15,2 1-2-15,-15 4-5 0,-3 1 1 16,-3 2-8-16,-4 0-6 0,-7 5-8 0,-2-4-1 15,-1 5-7-15,-8 1-6 0,-6 1-5 16,-2 1 3-16,-3 0-7 0,-7 4-7 16,-1-2-8-16,-9 2-15 0,0 0-19 15,0 0-10-15,-21 13-144 0,2-7 66 0,-11 2 45 16</inkml:trace>
  <inkml:trace contextRef="#ctx0" brushRef="#br0" timeOffset="32134.7908">21722 17547 61 0,'-44'25'83'0,"11"-3"-10"0,5-3-3 0,7-3 1 0,6-2-2 16,4-1 3-16,5 1-10 0,6 0 1 15,2-6-11-15,9-1 2 0,8 0-2 16,4-2-3-16,11-10-5 0,8 4-2 16,15-9-4-16,24-9 2 0,2-2-3 0,8-4-3 15,14-5 32-15,6-4-1 0,-6-1 2 16,4 8-6-16,-19-1 6 0,-1 1-8 15,-4 7-4-15,-3-5-4 0,-6 8-3 0,-14-1-6 16,-13 9-7-16,-1-3 0 0,-7 5-5 16,-10 1-7-16,-1 2-5 0,-2-1-4 15,-6-1-12-15,0 4-8 0,-5-4-8 16,0 6-18-16,-2-1-16 0,-3 2-34 0,-2-1-36 16,-2 2-394-16,0-2 174 0,-8 0 115 15</inkml:trace>
</inkml:ink>
</file>

<file path=ppt/ink/ink1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24:28.853"/>
    </inkml:context>
    <inkml:brush xml:id="br0">
      <inkml:brushProperty name="width" value="0.05292" units="cm"/>
      <inkml:brushProperty name="height" value="0.05292" units="cm"/>
      <inkml:brushProperty name="color" value="#FF0000"/>
    </inkml:brush>
  </inkml:definitions>
  <inkml:trace contextRef="#ctx0" brushRef="#br0">10710 6785 6 0,'-6'0'82'16,"6"0"-3"-16,-11 0-2 0,11 0 0 15,0 0 0-15,-13 0-5 0,13 0 0 0,0 0 4 16,-4 4-4-16,4-4 2 0,0 0 4 16,6 9 7-16,-6-9-5 0,17 6 2 15,-2-1 0-15,7-1-5 0,7 0-3 16,9 2-2-16,17 0 1 0,7 0 0 0,29 3-4 15,10 0-2-15,30 1-6 0,11 2-1 16,9-1-4-16,5 0-7 0,-1 1-3 16,1 1-1-16,1-1-4 0,-7-1-3 0,3 1-9 15,-8-1 0-15,-5 0-2 0,-7 1-1 16,-26-4-3-16,-8-1-1 0,-4 3-3 16,-6-2-1-16,-19-3-2 0,-9 0-4 0,-4-1 2 15,-1 2-1-15,-10-1-2 0,-3-1-2 16,-3-1 1-16,-3 2-1 0,-5-3-3 0,-4 2-1 15,-5-2 1-15,-1 3 0 0,-2-4-2 16,-2 1 1-16,-2 0 1 0,-1 0-2 16,-2-2 2-16,0 1 0 0,-3-1-2 15,-2 3 2-15,4-3-2 0,-4 1-1 0,0-1-6 16,-8 0 4-16,15 2-8 0,-9-2-20 16,-6 0-21-16,0 0-27 0,15 0-34 0,-10 2-38 15,-5-2-44-15,0 0-430 0,0 0 211 16,0 0 140-16</inkml:trace>
  <inkml:trace contextRef="#ctx0" brushRef="#br0" timeOffset="6054.9816">9825 9449 12 0,'0'0'73'0,"0"0"-6"0,0 0-1 15,0 0-5-15,0 0-5 0,-6 1-3 16,6-1-4-16,0 0-2 0,0 0 0 0,0 0-1 16,0 0-1-16,0 0-5 0,0 0 2 15,0 0-6-15,0 0 4 0,0 0-10 16,0 0 2-16,-4 4 3 0,4-4-7 15,0 0 3-15,0 0-1 0,0 0 1 0,0 0-1 16,0 0 5-16,0 0 3 0,0 0-5 16,0 0 3-16,0 0-5 0,0 0 0 0,0 0-1 15,0 0 1-15,0 0 1 0,0 0 3 16,0 0 6-16,0 0 2 0,0 0 2 16,0 0-4-16,0 0-1 0,0 0-7 15,0 0 3-15,0 0-4 0,0 0-2 0,0 0 5 16,0 0-5-16,0 0 5 0,4 8 2 15,-4-8-6-15,8 3 3 0,-2 1-2 16,0-2 1-16,2 2-3 0,2 0 2 0,0 2-4 16,5-3-1-16,0 3-1 0,4-1-1 15,1 0-6-15,2 3-1 0,4-2 1 16,-1 0-3-16,5 1-1 0,0-1-4 0,7 1 0 16,3 0-1-16,5-1 1 0,15 0-5 15,25 3 4-15,6-3 3 0,2-2 0 0,8 1 2 16,9-5-3-16,6 0 2 0,30-3 0 15,11-5-4-15,8-3 0 0,11-3-2 16,8-6-2-16,47-5-1 0,-5-2 0 16,2 2-3-16,4-1 0 0,-46 6-1 15,2 1 0-15,0 4-3 0,-3 2 1 0,-5 5 2 16,-8 2-3-16,-6 6-1 0,-5 4 2 16,-9 2-1-16,-5 4 1 0,-12-1-3 0,-27 3 4 15,-4-1-4-15,-7 3 3 0,-4-1 0 16,-8 2-1-16,-6 0 2 0,-16-2 1 15,-9-1-1-15,-5 1-1 0,1 0 0 16,-11-2 1-16,-1 0-1 0,-4-2 0 0,-2 0 0 16,-5-1 1-16,-3 0 1 0,-3 0-3 15,-2-3 4-15,-2-1-5 0,0 2 2 0,-2-3 0 16,-5 1 2-16,1 0-3 0,0-2 2 16,-3 2 1-16,0-2 1 0,1 1-2 15,-3-1 1-15,-6-2-1 0,13 2-5 16,-6 0-6-16,-3 0-8 0,-4-2-9 0,10 2-11 15,-6 0-14-15,-4-2-12 0,6 2-20 16,-6-2-6-16,8 2-28 0,-8-2-28 0,0 0-24 16,0 0-357-16,0 0 180 0,0 0 118 15</inkml:trace>
  <inkml:trace contextRef="#ctx0" brushRef="#br0" timeOffset="16103.5611">7793 14990 33 0,'0'0'46'0,"0"0"-4"0,0 0 0 15,0 0-4-15,0 0-1 0,0 0-3 16,0 0 1-16,0 0-4 0,0 0 3 15,-6-4-4-15,6 4 3 0,0 0 0 16,0 0 1-16,0 0 0 0,0 0 2 0,0 0-1 16,0 0-5-16,0 0 3 0,0 0 0 0,0 0-2 15,0 0 4-15,0 0-3 0,12-6 3 16,-12 6-4-16,0 0-2 0,6-1 5 16,-6 1-9-16,5-4 1 0,-5 4-6 15,7-4 5-15,-7 4-6 0,4-2 2 0,-4 2-4 16,0 0-5-16,0 0-4 0,8-4 6 15,-8 4 1-15,0 0 2 0,0 0-1 0,6 0-7 16,-6 0-6-16,0 0 6 0,0 0-1 16,2-6 0-16,-2 6 3 0,0 0-4 15,0 0 4-15,0 0-1 0,0 0-3 16,0 0 4-16,7-1-3 0,-7 1 9 0,0 0-4 16,8-2 6-16,-8 2 2 0,13-2-3 15,-6 0-3-15,3 2 0 0,0-4 1 16,4 2 1-16,2 0-3 0,3-1-1 0,5 0 7 15,4 0-2-15,3-1 3 0,9 0-1 16,6 0 0-16,14 1 1 0,3 1-4 16,28-4-3-16,2 1 1 0,4 0 0 0,8 0-3 15,2-1-1-15,6 2-1 0,1 0 0 16,25 0-3-16,6-3-3 0,-3 1 5 16,1-1-3-16,-1 2-5 0,0-2 2 0,-2 1 0 15,6-2-2-15,-3-1-2 0,0 0 2 16,-1 2-1-16,-3-5 1 0,-3 2 4 15,-5-1 2-15,-2 0-2 0,-22 1 2 0,2 0-1 16,22-5 3-16,-27 4-3 0,-5 0 2 16,-6-3-4-16,-4 4-3 0,-7-3 4 15,-18 2-2-15,-9 4-3 0,-4-4 2 0,-9 6 1 16,-3-1 7-16,-1-2-7 0,-8 4-3 16,-1 1 1-16,1-3 1 0,-6 1 0 15,-2 0 4-15,-3 2 2 0,-2 0-3 0,0 0 3 16,-5 2-5-16,2-4 0 0,-4 4 0 15,0-2 1-15,-1 3-2 0,0-3 0 16,-1 3 2-16,-8 0-4 0,15-5-2 16,-11 4 2-16,2-1-10 0,-6 2-5 0,11-3-16 15,-11 3-8-15,11-1-17 0,-3 1-11 16,-8 0-12-16,14 0-13 0,-4-1-15 16,-2 1-19-16,0-2-288 0,-8 2 140 0,17 0 94 15</inkml:trace>
  <inkml:trace contextRef="#ctx0" brushRef="#br0" timeOffset="17775.7521">20451 14969 34 0,'0'0'61'0,"0"8"-4"16,0-8-4-16,0 9-1 0,-2-4-1 15,2 3-1-15,-2-3-3 0,0 2-2 0,-1 3-3 16,-1-7 3-16,2 3-5 0,-3 0 2 16,1-1-1-16,0 0 1 0,0 1 4 15,0-3 6-15,4-3-12 0,-8 0 6 0,8 0 3 16,-14-8-12-16,8 2 3 0,-2-8-9 16,2-2 3-16,-3-4-7 0,1-2-4 15,-1-3 15-15,-2-7-1 0,3-1-16 0,0-5 1 16,-6-6-5-16,4-1 8 0,0-6-3 15,-1-1 2-15,-2-20-10 0,1-1 9 16,1 2-2-16,3 7 2 0,4 7-6 16,-1 2-2-16,0-3 4 0,5 5-4 0,0 5-2 15,0 3-4-15,3 3-9 0,2 2 12 16,-3 2-9-16,0 7 5 0,2 1-1 0,2 4-5 16,-2-1 2-16,3 4-2 0,-1-1 5 15,0 5-4-15,1 3-3 0,-1-2-2 16,5 5 2-16,-3 0 3 0,4-1 0 15,4 5-3-15,2 0-2 0,2-1 2 0,-1 5-3 16,4-1 4-16,2 2-5 0,3 2 3 16,1 2 4-16,5 2-3 0,7-1 3 15,1 3-4-15,0 1 5 0,1 2-10 16,1 1 6-16,-2-3 2 0,3 3-2 0,-1-3 1 16,-3 1 0-16,-1 0 3 0,-2 0-2 15,-7-2 1-15,-1 1 0 0,0-1-3 0,-5-2 1 16,-1 2-3-16,-4-2 8 0,0-1-7 15,-1 3 3-15,-2-4 0 0,-2 2-5 16,-3-2 3-16,1 2 0 0,-2 0 2 16,-1 0-6-16,1-2 4 0,-1 2 4 0,-1-2-2 15,-1 2-2-15,-8-2 6 0,13 0-8 16,-9 2 1-16,-4-2 2 0,12 2 1 0,-6-1-2 16,-2 3 2-16,0-1-3 0,0 8 5 15,0-3-1-15,0 9 5 0,0 2 3 16,1 3-6-16,-1 3 3 0,0 2 1 0,1 1-1 15,-1 5 3-15,-2 4 5 16,2 3-2-16,0 3-1 0,1-2 4 0,1 9-2 16,-2-1 0-16,2 1 1 0,0 1-1 15,4-1 5-15,-4-2-3 0,0-5-3 16,0-5 2-16,-2 3-3 0,3 0 3 0,-3-3-3 16,3-1-1-16,-5-1-1 0,0-5 0 15,0-1-1-15,0 1-2 0,-2-3 1 0,-2 0-2 16,0 0 0-16,-2-4 4 0,-1 3 1 15,-4-4 1-15,-1 1 4 0,-2-3 4 16,-10 2 2-16,-1 0 4 0,-13 0 4 16,-10-2 1-16,-25 3 4 0,-2-8-4 0,-6-1-2 15,-5-5-2-15,-5-3-2 0,-4-3-3 16,-4-2-6-16,-2-4 3 0,6 2-6 0,4-6-3 16,20 4-1-16,11-3 1 0,4-1-12 15,9 1-7-15,5-1-18 0,2 0-22 16,9 0-25-16,1 0-27 0,3-1-30 0,3 1-33 15,4-2-466-15,2 4 214 0,4-2 141 16</inkml:trace>
  <inkml:trace contextRef="#ctx0" brushRef="#br0" timeOffset="21682.8348">14414 13816 61 0,'0'0'54'0,"0"0"-6"15,-6-2-11-15,6 2-8 0,0 0-9 16,0 0-11-16,0 0-10 0,0 0-11 16,0 0-13-16,0 0-50 0,0 0 25 15,0 0 17-15</inkml:trace>
</inkml:ink>
</file>

<file path=ppt/ink/ink1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8T04:06:32.587"/>
    </inkml:context>
    <inkml:brush xml:id="br0">
      <inkml:brushProperty name="width" value="0.05292" units="cm"/>
      <inkml:brushProperty name="height" value="0.05292" units="cm"/>
      <inkml:brushProperty name="color" value="#FF0000"/>
    </inkml:brush>
  </inkml:definitions>
  <inkml:trace contextRef="#ctx0" brushRef="#br0">26547 3179 90 0,'-2'-8'159'15,"0"1"-4"-15,0 1-9 0,-3 0-9 16,0 2-7-16,-1 0-11 0,0-1-8 15,-4 4-14-15,-3 2-11 0,-6 4-7 0,-2-1-10 16,-5 8-6-16,-6 5-4 0,-5 6-8 16,-13 14-1-16,0 4-7 0,1 2-1 15,3 7-6-15,1 4 0 0,7 3-5 0,4 2-2 16,5 4-3-16,7 0 2 0,10-7-3 16,6-6-3-16,6-4 1 0,6 8 2 15,6-3-4-15,12 10 2 0,6-2-1 0,7-8-2 16,6-5 1-16,10-5-3 0,2-9-2 15,-2-10-6-15,-5-6 5 0,9-3-4 16,5-7 3-16,3-6 3 0,24-8-4 16,2-5 1-16,2-8-3 0,16-12 0 15,-6-1-5-15,-18 0 5 0,6-10 0 0,-23 4 4 16,-7-6 10-16,-4-1 4 0,-11-5 7 16,-10-5 2-16,-6-1-5 0,-11 1 0 0,-12 7 1 15,-7-8 0-15,-11-22-3 0,-12 2-3 16,-11 1-1-16,-19-12-2 0,-9 10-4 15,-9 4-2-15,-14 10-3 0,-2 8-3 0,-1 8-5 16,9 12 3-16,-6 6-2 0,-2 7-3 16,-4 7 0-16,-2 5 0 0,5 5-8 15,15 5-12-15,10 2-15 0,6 6-25 16,4 1-24-16,6 7-24 0,5 5-21 16,7 5-18-16,5 10-17 0,6 1-29 0,5 5-448 15,11-2 216-15,8 0 142 0</inkml:trace>
  <inkml:trace contextRef="#ctx0" brushRef="#br0" timeOffset="867.1045">26626 5197 92 0,'0'-6'149'0,"0"6"-5"16,-4-7-7-16,4 7-8 0,-4-5-10 16,4 5-9-16,0 0-10 0,-16 13-8 0,5 1-1 15,-2 5-4-15,-4 10 1 0,1 1-6 16,-4 14 0-16,2 0-8 0,-4 22-1 16,5-10-8-16,3-5-1 0,5 2-2 15,0 3-6-15,5-1-4 0,2 2-5 0,4-3-5 16,7-1-5-16,2-4-1 0,3 1-6 15,7-5 0-15,11 9-4 0,8-7-1 16,1-12-3-16,13 1 0 0,-3-11-1 0,0-10-3 16,3 0-1-16,4-9-5 0,1-2 2 15,3-5-3-15,-1-8 1 0,18-4-4 16,-5-7 2-16,-4 0-1 0,-6-7-1 0,-5-1 4 16,-15-3 3-16,5-7 8 0,-9 2 5 15,-12 0 1-15,5-20 1 0,-11 5-3 16,-10 2-2-16,-8-6 0 0,-4-1 2 15,-10 3 0-15,-9-18 5 0,-13 6 4 0,-10 4-3 16,-7 11-2-16,-9 3-5 0,-9 9 0 16,-5 6-4-16,-6 9-5 0,-2 8-2 15,-1 3-9-15,11 8-17 0,9 4-24 16,0 2-30-16,1 2-33 0,5 2-43 16,-2 2-59-16,1-1-605 0,4 1 273 0,-5-1 181 15</inkml:trace>
  <inkml:trace contextRef="#ctx0" brushRef="#br0" timeOffset="1528.871">24386 3784 25 0,'0'0'190'0,"0"0"-24"15,0 0-18-15,0 0-2 0,29-2-2 16,3-3-6-16,16-5-10 0,31-3-13 15,2-2-1-15,5-3-8 0,9 4-12 0,7-4-3 16,-2 3-10-16,3 2-6 0,1-2-9 16,0 3-6-16,-5 3-5 0,-4 0-6 15,-8-1-4-15,-16 4-1 0,-17 2-7 0,-7 0-6 16,-7 1 0-16,-6-1-6 0,-5 3-11 16,-5-1-15-16,-1-1-10 0,-6 1-17 15,-2-2-28-15,-5 2-40 0,-4 1-32 0,-6 1-19 16,0 0-13-16,-20-11-381 0,3 4 184 15,-9 0 121-15</inkml:trace>
  <inkml:trace contextRef="#ctx0" brushRef="#br0" timeOffset="1750.7734">25507 3417 438 0,'-38'-11'10'0,"9"1"25"15,3 3 16-15,6 2 16 0,4 0 7 16,4 2-8-16,1-2 0 0,3 3-17 0,1-1 10 16,3 1-13-16,4 2 10 0,0 0 6 15,21 6-4-15,0-3 5 0,13 3-3 16,11 4-2-16,9-1 2 0,25 9-5 15,-1 0 4-15,-1 1-1 0,-6 4-3 0,-7 2-3 16,-11-3 8-16,-15 1-1 0,-5 2 3 16,-5 6-2-16,-8-1 5 0,-10 3-4 15,-6 1-3-15,-8 5-7 0,-11 5-4 16,-6-1-4-16,-15 12-16 0,-4-1-25 0,-3-4-42 16,3-2-41-16,5-9-70 0,5-7-523 15,0-1 229-15,9-5 152 0</inkml:trace>
  <inkml:trace contextRef="#ctx0" brushRef="#br0" timeOffset="2135.7025">25010 5715 209 0,'0'0'240'16,"17"-12"-7"-16,0 7-11 0,8-3-16 15,13 0-21-15,13-3-6 0,23-3-16 16,13-1-11-16,8 1-13 0,7-4-10 0,23-1-11 16,-5 0-14-16,-22 1-9 0,-3 3-13 15,-8 2-5-15,-5 2-11 0,-18 3-17 16,-11-1-22-16,-11 3-29 0,-3-2-22 16,-10 5-18-16,1-3-24 0,-8 0-32 0,-2 0-40 15,-6-1-43-15,-3-2-542 0,-2-3 246 16,-5 0 162-16</inkml:trace>
  <inkml:trace contextRef="#ctx0" brushRef="#br0" timeOffset="2359.5053">26079 5176 94 0,'-17'-4'147'0,"4"-2"3"0,5 4-16 16,3-2-8-16,5 4-1 0,0 0 12 16,0 0-5-16,24-6-5 0,-1 6-10 15,5 3-6-15,6 0-11 0,8 4-10 0,1 2-8 16,3 4-13-16,-1 4-1 0,-3 0-5 15,-7 7-1-15,-7-2-2 0,-7 7 6 16,-6 1-4-16,-4 3-1 0,-11-2-8 0,-9 8-3 16,-10 3-7-16,-10 11-3 0,-16-4-6 15,-5-4-21-15,-6-4-25 0,-3-6-38 16,10-9-43-16,7-10-75 0,10-5-544 0,3-7 242 16,5-6 160-16</inkml:trace>
  <inkml:trace contextRef="#ctx0" brushRef="#br0" timeOffset="3135.6432">29093 1388 202 0,'-2'-7'214'0,"2"-1"-8"16,-2 2-12-16,-3 1-16 0,3 0-18 16,-4 2-19-16,6 3-14 0,-16 12-11 0,0 5-9 15,-3 8-17-15,-2 13-7 0,0 5-8 16,-1 20-5-16,8-3-7 0,6-9-7 15,4 6-6-15,4-2-2 0,8 0-5 0,10 17-3 16,6-4-6-16,6-6-1 0,3-6-6 16,10-6-2-16,1-9-4 0,-2-11-2 15,1-8 2-15,5-7-3 0,6-4-3 0,3-7-1 16,8-6-3-16,22-5 1 0,-2-11 1 16,1-7-2-16,-5-9 2 0,-4-6 2 15,3-19 0-15,-11-11-2 0,-12-10 0 0,-18 9 0 16,-10-5-2-16,-12-2-1 0,-13-2 2 15,-10 4 5-15,-17 2-2 0,-13 6 1 16,-13 6 0-16,-23-5-3 0,-13 6 0 0,-12 12-3 16,-6 9-3-16,-10 10-1 0,14 10-1 15,-9 10-3-15,-2 4-9 0,2 6-13 16,6 6-13-16,5 6-20 0,10 6-35 0,11 7-15 16,8 2-11-16,10 12-18 0,13 3-17 15,15 0-19-15,10 2-480 0,14 3 220 16,6-1 146-16</inkml:trace>
  <inkml:trace contextRef="#ctx0" brushRef="#br0" timeOffset="4743.9375">25927 1215 21 0,'-14'0'111'0,"0"4"-9"16,-1 5 0-16,-2 7 1 0,-4 10-6 16,0 12-3-16,-4 23 3 0,-1 6-4 0,7 5-8 15,2 3-6-15,4 1-6 0,7 0-3 16,4-11-7-16,8-8-3 0,7 16-7 15,8-5-9-15,6-3-6 0,9-7 3 16,7-6-6-16,5-4-2 0,6-6-4 0,3-10-4 16,-4-7 0-16,-7-10-3 0,3-5-4 15,-5-6-1-15,3-7 0 0,5-4 1 0,0-6 3 16,13-17 3-16,-1-2 0 0,-5-11-4 16,-6-5 1-16,-2-9 7 0,-9-7-4 15,-8-9 4-15,-8-5-4 0,-10-4 1 16,-11 1 4-16,-14 0 5 0,-10 5 3 0,-10 6 3 15,-14 3-7-15,-9 8-2 16,-23-5 4-16,-12 13-4 0,-12 5-3 0,12 18-5 16,-4 7-1-16,-2 6-4 0,1 6-2 15,3 3-20-15,16 7-23 0,11 5-25 0,-13 9-22 16,13 3-15-16,15 0-25 0,-10 13-18 16,13-1-27-16,12 1-396 0,3 4 189 15,-1-1 124-15</inkml:trace>
  <inkml:trace contextRef="#ctx0" brushRef="#br0" timeOffset="5143.5253">24343 2273 148 0,'-6'-4'141'16,"6"4"-14"-16,0 0-6 0,13-6 2 15,5 0 11-15,18-3 4 0,17-5-5 0,28-7 2 16,8-4-2-16,23-6-4 0,6-2-8 15,3 0-5-15,2 3-13 0,-4-1-7 16,-5 5-12-16,-26 3-5 0,-1 5-9 16,-10-1-5-16,-18 5-7 0,-11 3-5 0,-9 0-3 15,-3 4-6-15,-8 1-2 0,-4 0-2 16,-4 2-13-16,-3-1-18 0,-3 1-27 16,-5 2-40-16,-2-2-38 0,-5 3-23 0,-2 1-20 15,0 0-25-15,0 0-24 0,-26-5-403 16,13 4 201-16,-3-3 132 0</inkml:trace>
  <inkml:trace contextRef="#ctx0" brushRef="#br0" timeOffset="5396.8878">25380 1623 9 0,'14'0'115'15,"0"2"-10"-15,7 1-9 0,7 3-2 0,2 2-1 16,3 1-15-16,3 4 4 0,-2 3-8 16,0-1-1-16,2 9-15 0,-7-4 3 0,-5 1 0 15,-3 4-5-15,-4 2 1 0,-11-3 2 16,-4 7-12-16,-8 1 2 0,-4 2-7 16,-12 8-5-16,-4-2-10 0,-11 14-25 15,-1-4-34-15,6-15-26 0,4-4-37 0,5-7-310 16,2-2 138-16,4-7 90 0</inkml:trace>
  <inkml:trace contextRef="#ctx0" brushRef="#br0" timeOffset="6260.0981">30175 3932 163 0,'-13'-6'175'0,"0"0"-6"0,-6 4 1 0,0 2-5 16,-6 6 0-16,-3 2-3 0,-3 2-9 15,-5 12-9-15,-2 3-4 0,-11 17-6 16,2 4-8-16,1 1-8 0,4 11-2 0,3 2-8 16,7-1-9-16,2 4-10 0,10 2-9 15,3-10-7-15,8-5-8 0,5 1-5 0,4 5-4 16,6-1-3-16,9 15-8 0,8-4-3 15,7 1-6-15,6-7-2 0,7-3-3 16,5-8-5-16,5-7-4 0,8-6-1 16,-1-9-4-16,-3-8 0 0,-7-11-5 0,1-7-4 15,7-4 1-15,19-11-3 0,0-6-1 16,-5-3 0-16,-7-10 1 0,-1-3-1 16,-1-5 1-16,-8-6-1 0,-1 0-1 15,-7-7-1-15,-7-3 1 0,-5-6 1 0,-9-4 0 16,-6-4 4-16,-12 6-4 0,-8 6 4 15,-8-20-5-15,-12 5 9 0,-8 2 1 0,-10 3 0 16,-11 4 2-16,-16-1 4 0,-14 7-2 16,3 18 2-16,-4 7-7 0,-9 8-4 15,1 6 0-15,-4 7-2 0,6 7-3 16,13 6-16-16,11 6-20 0,6 2-32 0,3 5-34 16,4 2-36-16,7 4-31 0,6 3-22 15,4 3-26-15,7-3-617 0,5 3 282 16,4-2 186-16</inkml:trace>
  <inkml:trace contextRef="#ctx0" brushRef="#br0" timeOffset="8107.7814">24778 671 74 0,'0'0'85'0,"-3"25"1"0,3-10-8 16,0 0-4-16,3 4-4 0,-3-1-7 15,2 4 1-15,-2 1-12 0,2-1-3 0,0 3-4 16,-2-3-4-16,2 0-4 0,0 0-5 16,0-1-14-16,-2-3-11 0,2-1-20 15,0-2-5-15,-2-4-7 0,-2-1-19 0,0-2-15 16,-4-2-2-16,-5-5-162 0,-2-1 76 16,-4-1 50-16</inkml:trace>
  <inkml:trace contextRef="#ctx0" brushRef="#br0" timeOffset="8256.552">24396 895 228 0,'-28'-18'18'0,"8"4"10"15,5 2 3-15,2 1 4 0,2 1-2 16,5-1-4-16,4 1 0 0,4-1-2 16,4-4-3-16,11-1 4 0,9-5 8 15,8 1-2-15,10-4-6 0,17-2 1 0,5 1-3 16,-11 5 0-16,-6 8-7 0,-1 1-7 16,-7 5-16-16,-7 2-23 0,-2 6-20 15,-3 6-172-15,-6 5 75 0,-8 5 49 0</inkml:trace>
  <inkml:trace contextRef="#ctx0" brushRef="#br0" timeOffset="8393.7002">24182 1676 16 0,'4'15'97'0,"12"-5"1"0,5-6-3 0,4-2-4 16,6-7-13-16,12-2-9 0,13-6-4 0,17-10-23 15,1-3-44-15,-3-5-50 0,-6-4-151 16,-2-2 69-16,-9-5 45 0</inkml:trace>
  <inkml:trace contextRef="#ctx0" brushRef="#br0" timeOffset="8617.7634">25129 694 72 0,'0'0'141'0,"2"27"-6"0,2-7-1 15,-2-1-12-15,2 6-8 0,0 1-9 16,1 5-6-16,1-3-11 0,-4 3-9 16,2 6-7-16,3-4-8 0,-3 4-6 15,-2-5-10-15,3-2-31 0,-3-1-35 0,2-2-27 16,0-2-20-16,0-7-18 0,-2 0-9 16,2-7-264-16,0-3 121 0,1-6 80 15</inkml:trace>
  <inkml:trace contextRef="#ctx0" brushRef="#br0" timeOffset="8971.95">25412 773 69 0,'6'14'111'0,"-4"-5"-13"0,0 3 0 16,3 1-11-16,-1 4-6 0,-1 0-9 15,1-1-10-15,0 5-3 0,-2-5-1 0,2 2-15 16,-2-2 0-16,3 0-5 0,-3-3-1 15,0 1 11-15,0-5 25 0,-2-1 2 16,0-4-4-16,-4-1-7 0,4-3 0 0,0 0-7 16,-7-13-7-16,5 4-10 0,-2-9 1 15,4 0-7-15,0-6-5 0,2-2-5 0,4-1-1 16,1 1-5-16,1-1-3 0,3 2 1 16,2 4-3-16,-1 2-2 0,3 2-5 15,0 4 3-15,-3 6-2 0,1 1-1 16,0 4-1-16,-4 4 2 0,-1 2 0 0,-2 3-2 15,-2 4 2-15,-6 0 3 0,-2 5-4 16,-2 1-1-16,-9 2 1 0,-8 2 1 16,-2 2-2-16,-7 2-9 0,-2-3-21 15,4-3-29-15,5 0-25 0,5-5-34 0,6-4-413 16,5-1 179-16,5-3 118 0</inkml:trace>
  <inkml:trace contextRef="#ctx0" brushRef="#br0" timeOffset="9478.0228">29169 358 67 0,'-6'11'98'16,"-2"3"-4"-16,-1 5-6 0,2 3-8 16,-1 2-8-16,4-1-4 0,-2 5-5 0,3-1-8 15,3 1-5-15,0-1-6 0,7-3 0 16,-1-1-11-16,5-2 7 0,0-1-8 16,5-6 6-16,2-2-7 0,0-2 1 0,1-8 1 15,3-2 3-15,-4-5-3 0,4-5 8 16,-3-5-2-16,-2-1-7 0,-4-6 2 15,-3 0-6-15,-2-1 14 0,-8-2-13 0,-2 1-2 16,-8 0-5-16,-5 4 1 0,-6 0-5 16,-4 2-1-16,-5 3-6 0,2 5-1 15,3 2-22-15,1 2-23 0,4 5-27 16,0 2-32-16,1 1-349 0,7 3 151 16,3 0 99-16</inkml:trace>
  <inkml:trace contextRef="#ctx0" brushRef="#br0" timeOffset="9708.5982">29688 248 37 0,'-2'19'120'0,"-2"8"-2"16,0 3-8-16,0 6-11 0,-4 2-8 15,4 2-6-15,0-2-12 0,2 0-5 16,-2 0-6-16,2 0-5 0,2-5-24 16,0-4-31-16,0 2-27 0,0-3-36 0,0-6-235 15,2-3 101-15,2-4 66 0</inkml:trace>
  <inkml:trace contextRef="#ctx0" brushRef="#br0" timeOffset="10038.3513">29975 590 73 0,'0'27'80'0,"0"-5"-9"16,2-3-10-16,0-3-7 0,-2-4-4 15,-2-3-5-15,2-2-2 0,0-4-3 16,0-3-3-16,0 0 4 0,-10-17 0 15,6 0 10-15,0-5 3 0,2-4-9 0,2-5 0 16,0-1-5-16,4-7-2 0,0-2-7 16,8-3 1-16,2 2-3 0,4 0-6 15,2 6-7-15,-1 9 0 0,2 5 0 0,2 0 4 16,-4 11-8-16,-2 7 4 0,-2 4 0 16,-3 6 13-16,-3 3 4 0,-4 9 1 15,-10 5 1-15,-10 7-1 0,-20 23-5 16,-10 1-6-16,-10 3-27 0,-17 9-32 0,-6-1-50 15,-5-6-332-15,-2-3 142 0,-10-5 94 16</inkml:trace>
  <inkml:trace contextRef="#ctx0" brushRef="#br0" timeOffset="10756.3038">26678 1587 86 0,'-11'1'134'0,"1"2"-3"0,1-3 3 16,1 0-8-16,0 1-9 0,8-1-14 0,0 0-9 15,-10 2-12-15,10-2 2 0,0 0-4 16,35 0-5-16,-1-2-3 0,14-2-7 0,39-3 4 16,8-3-4-16,14 1 4 0,24-5 2 15,0 4 3-15,1-4-2 0,-1 3-1 16,0-1-1-16,-23 5-4 0,0 1-4 0,-4-2-7 16,-7 4-5-16,-5-1-7 0,-20 4-2 15,-12 0-4-15,-6-1-3 0,-7 2-3 16,-5 0-4-16,1 0-2 0,-11 0-6 15,0 0 1-15,-3 2-1 0,1-2-1 0,-4 0-5 16,-5 1 1-16,1-1-2 0,-4 0 1 16,2 0-4-16,-6 0 0 0,1 0-1 15,-4 0 0-15,0 0 0 0,-1 0-9 16,-1 0-16-16,-2-1-25 0,-1-1-39 0,-2-1-41 16,-6 3-24-16,7-6-21 0,-7 3-22 15,0 3-430-15,-9-9 210 0,1 5 139 16</inkml:trace>
  <inkml:trace contextRef="#ctx0" brushRef="#br0" timeOffset="11026.4382">28691 1346 95 0,'19'-2'133'0,"6"2"-10"0,5-3-5 15,2 3-6-15,1 4-12 0,-1-1-4 16,6 3-8-16,-3 4-1 0,-1 1-4 0,-5 2-4 16,1 5-7-16,-6 0-6 0,-2 6-3 15,-7-1 7-15,-4 1-3 0,-9 2 4 16,-7 4-9-16,-8 2-4 0,-7 4-5 16,-12-2-6-16,-19 9-9 0,-6-4-18 15,-9-3-36-15,-1-1-35 0,-8-3-29 16,-3-6-33-16,1-2-37 0,-2-4-323 0,2-2 160 15,-3 0 107-15</inkml:trace>
  <inkml:trace contextRef="#ctx0" brushRef="#br0" timeOffset="11816.6262">26564 1539 64 0,'0'0'63'0,"6"-3"-5"16,-6 3-7-16,0 0-1 0,0 0-2 15,15 3 5-15,-9 2-1 0,5 2 2 16,1 0 6-16,8 6-2 0,5 3 9 16,7 5-4-16,6 5 6 0,19 10-2 0,5 7 13 15,7 1 6-15,24 8 7 0,4 3-8 16,8 2-7-16,4 5-4 0,2 1-6 16,-2 1-3-16,4 1-8 0,-1 4 1 15,2-3-9-15,1 5-1 0,-3 0-2 0,2-3-2 16,0 3-6-16,1-5 0 0,-8 1 3 15,0 1-1-15,-6-3-2 0,-4-1-3 0,-2-2-1 16,-8-3-1-16,0-2-4 0,-4-2-2 16,-15-9-1-16,-1-6-3 0,-1-2-4 15,-3 0-1-15,1-3-1 0,-3-2-4 16,0-5 4-16,-10-8-6 0,-9-2 3 0,-6-5-4 16,1-2-2-16,-3 1-2 0,-10-3 1 15,2-2-5-15,-7-2-4 0,1 1-10 16,-6-5-11-16,-2 1-17 0,0-2-16 15,-4 0-21-15,-8 0-18 0,8-6-16 0,-6 3-9 16,-2 3-17-16,-8-12-17 0,0 9-365 16,-2-3 176-16,-4 0 117 0</inkml:trace>
  <inkml:trace contextRef="#ctx0" brushRef="#br0" timeOffset="12282.0773">29205 2907 44 0,'-4'-5'113'0,"4"5"-4"0,-8-3-12 16,8 3-3-16,-6-4 4 0,6 4-7 0,-5-1-3 16,5 1-9-16,0 0-10 0,-3-6-4 15,3 6-13-15,0 0-6 0,0 0-3 16,0 0-2-16,0 0-4 0,0 0-3 15,26 8 4-15,-13 4 5 0,2 3 11 0,4 8 9 16,-1 4 7-16,8 6 4 0,0 5-1 16,9 14-2-16,-3 3-6 0,-6-8 0 15,3 8-3-15,-5-9-4 0,-6-4-8 16,2 1-2-16,-5-2-6 0,-5-7-3 0,-1 0-6 16,-5-4 0-16,-4-7-6 0,-4 4-19 15,-3-2-31-15,-5-4-35 0,-7 2-40 16,-5-8-34-16,-8-1-49 0,-1-7-406 0,-9-3 200 15,-9 0 132-15</inkml:trace>
  <inkml:trace contextRef="#ctx0" brushRef="#br0" timeOffset="12850.763">27533 3225 20 0,'28'-30'182'15,"1"-1"-14"-15,1-1-3 0,14-12-6 16,9-7-5-16,2-7-11 0,15-14-13 0,2-4-13 16,0-3-5-16,4 0-6 0,-3-3-11 15,-4 4-10-15,-3 5-9 0,-15 14-7 16,-1 4-6-16,-3 2-9 0,-3 5-3 16,-8 10-10-16,-6 5 0 0,-1 5-4 0,-5 3-6 15,-1 0-3-15,-2 4-5 0,0-2 1 16,-3 6 0-16,-2 0-8 0,-1 4 0 15,-2-2 0-15,0 3-5 0,-3 0-4 0,0 4-21 16,0-3 1-16,0 3-14 0,-4-1-12 16,0 1-10-16,0 1-12 0,1 3-16 15,-2-2-14-15,1 1-23 0,-4-1-48 0,0-1-388 16,2 1 187-16,-6 0 123 0</inkml:trace>
  <inkml:trace contextRef="#ctx0" brushRef="#br0" timeOffset="13147.4229">28295 1908 52 0,'0'0'142'15,"0"0"-13"-15,19-13-12 0,2 6-12 0,7-4-11 16,8 3-11-16,11-4-7 15,1 1-5-15,3 1-10 0,-7 4 3 0,1-1-15 16,-3 3 1-16,-6 4-5 0,-2 0-6 16,-3 2-3-16,-1 2 1 0,-2 5-7 15,-3 1 3-15,-5 3-4 0,-4 4 3 0,-7 4 4 16,-5 0-2-16,-8 2-3 0,-7 8-2 0,-8 5-3 16,-8 2-4-16,-14 9-4 0,-3 1-29 15,0 0-32-15,-5-1-35 0,0-1-28 16,-1 0-347-16,-2-1 154 0,1-3 101 15</inkml:trace>
  <inkml:trace contextRef="#ctx0" brushRef="#br0" timeOffset="13496.0773">27268 3929 34 0,'0'0'77'0,"0"0"-5"0,0 0-7 16,0 0-7-16,0 0-8 0,0 0-2 0,0 0-8 16,0 0-4-16,0 0-6 15,0 0 1-15,0 0-5 0,0 0-13 0,0 0-10 16,0 0-10-16,0 0-10 0,24-1-16 16,-24 1-16-16,8 1-114 0,-3 2 56 0,-5-3 36 15</inkml:trace>
  <inkml:trace contextRef="#ctx0" brushRef="#br0" timeOffset="13913.7315">27423 3895 77 0,'0'0'117'0,"7"-5"-9"15,-5 1-6-15,-2 4 1 0,4-4-9 16,-2 0-2-16,-2 4-6 0,4-5 0 15,-2 0-12-15,-2 5-10 0,8-5 2 0,-3 3 0 16,-5 2-9-16,13-5-5 0,-5 2 5 16,5 0 1-16,1 1-5 0,4 0-1 15,2 0-5-15,2 0 0 0,3 2-4 16,7 2 1-16,2 2-2 0,6 1 13 0,11 3-4 16,4 5-1-16,21 6-4 0,5 4-3 15,4 0-6-15,3 4-3 0,22 3-1 0,5 5-2 16,-2-1-5-16,2 2 1 0,-1-2-5 15,1 4-1-15,1 0-1 0,2-3-5 16,3 1 3-16,-2-4-5 0,-7-4-4 16,-23-3 3-16,1-1-2 0,-3-4-1 15,-6 0 0-15,-7-3-4 0,-15-4 1 0,-12-3-1 16,-7-1-1-16,-10-3 2 0,0 1 3 16,-5-1-3-16,-3-2 0 0,-4 2-1 15,-3-4-17-15,-2 1-21 0,-3 0-20 0,-1-2-38 16,-5 1-30-16,-4-2-17 0,0 0-24 15,0 0-423-15,0 0 199 0,-21-7 131 0</inkml:trace>
  <inkml:trace contextRef="#ctx0" brushRef="#br0" timeOffset="14191.8917">29349 4063 36 0,'0'0'114'15,"20"17"2"-15,-8-5-16 0,7 1 6 0,6 3-15 16,1 4-1-16,1 1-4 0,-1 3 0 16,-1 6 7-16,-3-4-1 0,-6 5 21 15,-4-1 8-15,-4 5-1 0,-8-3 0 16,-8 5-8-16,-4-2-15 0,-9 3-10 0,-13 14-6 15,-6-5-15-15,-4-1-30 0,-7-6-45 16,-4 0-47-16,-7-4-38 0,-3-1-34 0,-5-5-442 16,-3 0 193-16,2-3 129 0</inkml:trace>
  <inkml:trace contextRef="#ctx0" brushRef="#br0" timeOffset="14833.7455">27347 5530 92 0,'0'0'103'0,"0"0"12"16,0 0 4-16,-4 2 9 0,4-2 7 0,0 0 6 16,0 0 6-16,0 0-11 0,10-23-9 15,-2 4-4-15,5-8-8 0,9-8 3 0,3-7-8 16,8-14 0-16,8-7-3 0,1-6-4 15,7-12-8-15,-1-7-5 0,1-6-11 16,0-5-5-16,-4-7-11 0,-1-7-6 16,1-1-4-16,-5-4-8 0,1 0-5 15,4 2-4-15,2 2 0 0,2 3-6 0,0 1-2 16,3 5-7-16,3-2-1 0,2 1-3 16,1 3-1-16,-1 3-1 0,2 3-3 15,-4 4 0-15,-2 5-1 0,-2 3-1 0,-11 12-2 16,-2 5 1-16,-4 1-2 0,-1 4-2 15,-5 6 1-15,-5 11 1 0,-3 7-2 16,-4 6-1-16,0 2-1 0,-4 1 2 0,1 7-1 16,-5 0 0-16,1 2 2 0,2 4-1 15,-5 0-1-15,0 3 0 0,-2 0 0 16,2 4-4-16,-4 0-4 0,2 1 0 0,0 1-1 16,-2 1-4-16,2-1-6 0,-2 2-7 15,0 0-5-15,0 2-6 0,0-1-7 16,0 1-8-16,-2 4-5 0,4-7-11 15,-4 2-14-15,0 5-21 0,2-5-13 0,-2 5-12 16,0 0-4-16,0 0-8 0,0 0-9 16,-6-4-2-16,6 4-4 0,0 0 3 15,0 0-324-15,0 0 160 0,-16 4 106 16</inkml:trace>
  <inkml:trace contextRef="#ctx0" brushRef="#br0" timeOffset="15184.3084">28644 2282 39 0,'0'0'123'0,"0"0"-17"16,-2-8-12-16,2 8-5 0,10-13-15 15,2 5-5-15,0-1-6 0,7-3-2 16,0 1-10-16,6-3-7 0,-1 3 0 0,6-2-5 16,-1 1-7-16,-3 1 0 0,-1 3 1 15,0 0-4-15,-1-1-5 0,-1 4-4 16,-5 1 0-16,2 2 0 0,-3 2-7 16,0 2 12-16,-2 4-4 0,-1 1 2 0,2 6 2 15,-4 5 4-15,-2 3-8 0,-1 1-3 16,-2 5-2-16,-5 2 2 0,-2 4-2 15,-2 9-11-15,-5-1-20 0,-4 8-24 0,-1 3-20 16,-8 16-32-16,-5-1-294 0,-2 0 131 16,0 2 86-16</inkml:trace>
  <inkml:trace contextRef="#ctx0" brushRef="#br0" timeOffset="16148.1909">27597 5784 16 0,'-13'-3'97'0,"13"3"-6"0,-9-2-4 15,9 2-7-15,2-7-10 0,7 1 2 16,2-3 0-16,10-5-4 0,9-5 4 0,10-3-4 15,21-15-1-15,9-3-3 0,21-7 7 16,8-3 8-16,11-1-3 0,7-3-1 16,10 1-1-16,-2 3 0 0,4-1-7 15,2-1-5-15,-1 5-2 0,-6 3-8 0,-1 2-5 16,-9 2-3-16,-4 6-5 0,-21 5-5 16,-4 2-2-16,-9 3-3 0,-1 3-5 15,-19 4 2-15,-9 3-4 0,-7 1 0 0,-4 4-5 16,-9 1 2-16,-1-2-4 0,-1 4-2 15,-1-1 0-15,-8 2-1 0,4-1-4 16,-6 2 2-16,1-2 0 0,-2 3-3 16,-2-1 4-16,-1-1-5 0,0 2-3 0,0 0-6 15,-4 1-6-15,2-3-7 0,-2 2-13 16,-2 0-6-16,0 0-5 0,1-1-5 16,-5 4-4-16,7-5-9 0,-7 5 0 0,0-4-10 15,0 4-1-15,0 0-6 0,-12-6-1 16,4 3-9-16,0 2-5 0,-4-1-2 15,-2 2-1-15,2-3-1 0,-3 2 8 0,-2-1 5 16,0 1 6-16,-3-2 5 0,2 0 9 16,1 1 8-16,-2 0 11 0,0 0 15 15,-1 0 13-15,2 0 11 0,1 0 14 0,-2 0 12 16,2 1 11-16,-3 1 12 0,4-3 8 16,1 3 2-16,0 0 5 0,3 0 3 15,1 0 9-15,-2-1 0 0,5 1-8 0,-3 0 1 16,11 0-9-16,-10 1-6 0,8 3 0 15,2 2-2-15,0-6 4 0,14 11-11 16,-1-4-5-16,4 5 1 0,4 1 0 16,1 4 2-16,0 2 1 0,-2-2 9 15,-3 5 8-15,-5 1 9 0,-6 4 6 0,-6-1-2 16,-8 7-4-16,-11 5-7 0,-9 1-4 16,-16 8-10-16,-9-2-4 0,-2-4-13 15,-7-4-40-15,-1-4-47 0,-3-7-49 0,-5-5-67 16,-6-6-463-16,-7-3 216 0,-7-3 143 15</inkml:trace>
  <inkml:trace contextRef="#ctx0" brushRef="#br0" timeOffset="22276.7192">29646 3429 76 0,'0'0'74'0,"-2"-6"-1"16,2 6-7-16,0 0-9 0,0-6-4 16,0 6-4-16,0 0-4 0,0 0-6 15,8-5-2-15,-8 5-4 0,10 1-3 0,-10-1 5 16,20 6-5-16,-6-2 3 0,1 2 1 15,8 3 0-15,0-1 3 0,7 3 3 16,4 0-3-16,0 5-4 0,-1-2-1 16,4-2-5-16,5 5-3 0,-6-2 4 0,5 6-11 15,-1-2 1-15,-6-5-3 0,-3 2 0 16,-1 1-1-16,-2-2-1 0,-5-2-1 16,-2 1-1-16,0-1-3 0,-1-4 0 0,-4 0-8 15,-1 0-21-15,0 0-20 0,-5-2-24 16,1-2-35-16,-1-3-227 0,-2-2 111 15,-8 0 74-15</inkml:trace>
  <inkml:trace contextRef="#ctx0" brushRef="#br0" timeOffset="23090.5967">30056 1402 47 0,'-4'-4'113'15,"4"4"-13"-15,12-6-8 0,4 2-3 16,11-1 0-16,11-1-10 0,15-4-1 0,25 0-7 16,7-3-6-16,8-1-3 0,4 0 10 15,7 0 1-15,21-2-1 0,-1-1-2 16,-19 3 8-16,-2 1-10 0,-4 4-6 16,-2-3-3-16,-9 0-8 0,-20 5-5 0,-14 1-3 15,-9 2-3-15,-7 0-7 0,-4 1 3 16,-6 1-4-16,-7-2-3 0,0 2 2 15,-4 0-7-15,-5-2-5 0,-5 2-2 0,0-1-1 16,-7 3-5-16,-3-6-3 0,3 6-10 16,-9-8-1-16,3 2-3 0,-2 1-10 15,2-1 0-15,-5-2-2 0,2 0-5 0,-1 0 5 16,0-2 0-16,-1 0 3 0,0 1 3 16,0-3 0-16,-1 5-1 0,4-3 4 15,-1 2 1-15,0 3-2 0,3-1 4 16,-2 0-4-16,2 2-1 0,1 1 2 0,1-1 0 15,4 4 3-15,-9-2 0 0,9 2-4 16,0 0 0-16,-2 12 1 0,4-7 3 16,5 5 1-16,-1-1 5 0,7 1 3 15,-1 0-8-15,6 1 5 0,0 1 0 0,6-5 3 16,1 3-1-16,1-5-1 0,-1 0 2 16,3 0 4-16,-1-4-2 0,-4-1 10 15,1-1 5-15,-5-4 3 0,0 0 2 0,-2-3-5 16,-3-1 3-16,-3-2-3 0,-2-1 1 15,-7 0-4-15,-4 1-9 0,-4-2-2 16,-8 1 0-16,-6 1-2 0,-4 2-1 0,-3 3-4 16,-5 2-25-16,0 6-29 0,3 0-32 15,-3 4-38-15,2 3-391 0,7 2 176 16,-3 9 115-16</inkml:trace>
  <inkml:trace contextRef="#ctx0" brushRef="#br0" timeOffset="23940.9514">30943 4461 125 0,'-6'2'150'16,"6"-2"-13"-16,-11 0-12 0,11 0-7 16,0 0-3-16,0 0 2 0,0 0-7 15,32-2-8-15,-3 0-5 0,14-4-11 0,14-1-8 16,23-4-10-16,7-3-6 0,2 0-7 16,2-2-2-16,3 1-9 0,-3-2-2 15,-2 0-4-15,-1 1-2 0,-3-1-4 16,-7 1-3-16,-2 1-2 0,-15 0-5 0,-11 5 0 15,-11 1-2-15,-1 0-1 0,-8 3-3 16,-2-2 0-16,-3 1 9 0,-5 3 0 16,-4-2-2-16,-1 0-3 0,0-1-4 15,-7 1 1-15,-1 0-2 0,1 0-6 0,-4 0 4 16,0 1-4-16,-2 2-1 0,0-3-2 16,1-1 1-16,-1 3-5 0,-2 4 2 0,0 0-6 15,0 0 4-15,0 0-2 0,0 0 2 16,0 0-4-16,-21 15 3 0,15-5 0 15,-1 2-1-15,1 1 0 0,0 1 2 16,3-1-3-16,1 0 1 0,0-1 0 0,4 1 1 16,0-3 0-16,3 1 2 0,1-1-3 15,2-3 4-15,1-1 0 0,1-2-1 16,1-2 3-16,2-2-2 0,-3-4 3 16,-2 0-1-16,1-3 1 0,-4-3-2 0,-1 1 2 15,-4-3-1-15,-2 1-4 0,-5-1 6 16,-2 1-5-16,-3 0-5 0,-4 4-1 15,-4-4 1-15,-1 4-2 0,2 2-15 0,0 3-33 16,4-3-45-16,-2 4-49 0,5-1-506 16,3-1 222-16,-2 3 146 0</inkml:trace>
  <inkml:trace contextRef="#ctx0" brushRef="#br0" timeOffset="25170.5364">24322 8247 153 0,'28'-6'168'0,"22"-4"-8"0,29-7-4 0,10-2-7 15,28-8-5-15,4-3-13 0,13-1-2 16,8-1-8-16,10 0-7 0,3-1-11 16,-5 3-8-16,-6 1-8 0,-13 3-6 0,-12 3-12 15,-30 6-4-15,-11 1-8 0,-19 4-3 16,-12 4-6-16,-11 2-6 0,-6-1-2 16,-3 2-8-16,-5 2-3 0,-6 0-8 15,-5 2-26-15,-5 2-28 0,-6-1-23 0,0 0-30 16,0 0-16-16,-17 10-15 0,5-7-10 15,-8 3-21-15,-1-3-9 0,-6 0-325 0,0 1 164 16,-5-2 108-16</inkml:trace>
  <inkml:trace contextRef="#ctx0" brushRef="#br0" timeOffset="25491.7206">25516 7758 59 0,'0'0'101'0,"0"0"-3"0,0 0-2 16,11 14-11-16,1-6-3 0,3 0-4 15,6 3-7-15,2 0-5 0,3 1 0 0,1-2-7 16,5 2 1-16,0 0-5 0,-4-5 0 16,1 4-3-16,-3-4-3 0,-2-2-5 15,-2 2 0-15,-5-4 16 0,0 1-2 16,-4-2-7-16,-3-2-1 0,-2-2-6 0,-8 2-2 15,6-6-9-15,-6 6 1 0,0 0-6 16,-14-9-1-16,4 5-4 0,-3 2-5 0,-4-2 3 16,2 3-6-16,-2-1-4 0,2-1-10 15,3 2-21-15,1 1-26 0,0 0-28 16,11 0-16-16,-16 1-16 0,7-1-19 16,3 3-309-16,6-3 148 0,-13 6 97 0</inkml:trace>
  <inkml:trace contextRef="#ctx0" brushRef="#br0" timeOffset="25873.5376">25303 7832 62 0,'0'0'132'15,"10"-3"-2"-15,0 3-2 0,5 0-9 16,6 0 3-16,2 2-5 0,7 2-3 0,4-1-7 16,9 6-3-16,5 0-6 0,5 1-8 15,2 3-10-15,1 1-4 0,-6 2-4 0,15 9-2 16,-12-4-5-16,-11 2-8 0,-1 2-3 15,-5 0-4-15,-10-2-4 0,-8 2-2 16,-3 3-1-16,-8-6-5 0,-9 1-3 16,-7 2-4-16,-10 2-1 0,-9 1-5 0,-5-1-3 15,-7-1-2-15,-18 5-14 0,5-8-18 16,7-6-26-16,-1-3-32 0,7-3-22 16,6-3-24-16,5-5-30 0,5-3-437 15,5-1 198-15,4-4 131 0</inkml:trace>
  <inkml:trace contextRef="#ctx0" brushRef="#br0" timeOffset="26272.7714">26576 7467 8 0,'-15'7'174'0,"-1"1"-1"0,-4 9-5 16,0 5-8-16,-2 8-8 0,3 7-5 16,0 6-13-16,2 4-9 0,7 3-7 15,2 4-9-15,3-1-10 0,7 3-11 0,3-4-6 16,7-2-7-16,2 0-5 0,16 7-11 16,0-15-2-16,17 1-4 0,6-9-7 15,-1-10-4-15,-1-11-4 0,4-6-2 16,5-4-5-16,-1-7-3 0,17-11-2 0,-4-8-4 15,-2-8 2-15,-6-7-1 0,-11-4-3 16,-7-8-2-16,-8-3-5 0,-17 2 0 0,-11 3-1 16,-10 5-2-16,-6-6-4 0,-10 4 1 15,-17-12-3-15,-9 8-2 0,-13 6-1 16,-4 9 1-16,-9 7-1 0,-2 9 3 16,7 6-6-16,6 6-9 0,6 6-21 15,-6 6-34-15,0 6-36 0,-12 12-28 0,6 9-36 16,7 2-505-16,0 8 229 0,7 3 150 15</inkml:trace>
  <inkml:trace contextRef="#ctx0" brushRef="#br0" timeOffset="26640.6392">24871 9803 43 0,'-9'-6'191'0,"9"-2"-16"0,2 3-7 15,7-1-3-15,3-1-2 0,8 1-7 16,7 0-8-16,9 0-13 0,16-1-7 0,31-2-8 16,8-2-7-16,8 4-7 0,33-2-7 15,1-1-12-15,-18 4-14 0,-6 0 0 0,-2 3-7 16,-8 0-9-16,-10 2-8 0,-19-1-23 16,-13 2-33-16,-13 0-38 0,-10 2-36 15,1-2-28-15,-9 1-41 0,-6-1-513 16,-3 0 225-16,-9-1 149 0</inkml:trace>
  <inkml:trace contextRef="#ctx0" brushRef="#br0" timeOffset="26906.9247">25838 9365 48 0,'2'-6'167'0,"6"2"2"0,7 2-2 15,9 0-11-15,4 2-9 0,15 4-15 16,3 0-12-16,12 5-12 0,18 7-7 15,-2 3-10-15,-6 4-10 0,-5 2-5 16,-1 6-8-16,-13-1-4 0,-16-4-4 0,-5 4-2 16,-12-3-2-16,-2 4-1 0,-10-3-5 15,-6 0-4-15,-9 5-3 0,-10 2-6 16,-7-1-1-16,-21 8-4 0,-5-5-2 0,-7-1-2 16,-5-10-5-16,-2 0-2 0,15-9-8 15,8-3-19-15,12-4-36 0,7-3-52 16,8-3-58-16,4-2-40 0,6-2-419 15,8 0 207-15,2-10 138 0</inkml:trace>
  <inkml:trace contextRef="#ctx0" brushRef="#br0" timeOffset="27352.7885">27327 9151 82 0,'-33'0'210'16,"-3"4"-6"-16,2 6-9 0,0 1-11 0,-4 10-5 15,-2 8-6-15,-9 16-8 0,2 8-3 16,7 1-5-16,5 7-12 0,5 4-13 16,6 2-9-16,7 1-11 0,7-8-11 15,8-2-9-15,8 18 0 0,5 0-9 0,6-1-7 16,4-3-9-16,7-4-4 0,3-6-7 15,9-7-5-15,5-3-6 0,7-8-6 16,6-10 1-16,7-8-7 0,6-7-2 0,-8-7-3 16,-6-8-3-16,6-8-1 0,-6-6-4 15,18-15-4-15,-7-5-3 0,-3-12 2 16,-6-3 1-16,-5-5-3 0,-12-7-4 16,-7-5-1-16,-7-4 0 0,-11-7-6 0,-11-2 0 15,-8 6 1-15,-13-11-1 0,-7 1 0 16,-17 6-4-16,-21-7-1 0,-7 9 0 15,-11 10 0-15,5 19-1 0,-2 8 1 0,-6 9 0 16,3 6 0-16,8 9-4 0,11 10-15 16,-2 1-21-16,6 11-23 0,-15 7-29 15,11 11-33-15,14 0-32 0,13 2-37 0,2 4-50 16,5 3-539-16,4 0 268 0,4-1 176 16</inkml:trace>
  <inkml:trace contextRef="#ctx0" brushRef="#br0" timeOffset="27860.4161">25503 11762 64 0,'-2'7'189'0,"4"2"1"15,4 2-2-15,8-4-8 0,8-2-7 16,19 1-6-16,14-1-10 0,11-2-12 0,33-6-14 15,6 0-10-15,8-5-13 0,22-3-10 16,1-1-8-16,-1-1-10 0,-4 1-8 0,-27 5-14 16,-6-2-23-16,-9 0-32 0,-24 3-25 15,-12 3-33-15,-15-2-18 0,-6 3-37 16,-11-1-43-16,-8 0-28 0,-7 1-382 0,-4-2 191 16,-2 4 127-16</inkml:trace>
  <inkml:trace contextRef="#ctx0" brushRef="#br0" timeOffset="28110.7257">26460 11522 47 0,'-24'-4'137'0,"8"0"-1"16,3-1-6-16,2 2-9 0,7 0-1 15,4 3 10-15,0 0 9 0,0 0 1 16,32 9-7-16,-6-2-11 0,9 2-7 16,11 6-11-16,8 1-9 0,15 9-9 0,0 3-8 15,-4 3-4-15,-3 4-7 0,-9 1-4 0,-15 0-5 16,-9-2-1-16,-8 0 0 0,-8 1-3 15,-7-1-2-15,-8-2-1 0,-6 5-1 16,-7 4-5-16,-9-2-5 0,-2 1 2 16,-4-7-9-16,-2 2-1 0,-3-4-8 0,7-4-9 15,0-7-29-15,5-1-36 0,3-5-50 16,8-5-49-16,4-3-38 0,3-4-543 16,5-2 248-16,0 0 164 0</inkml:trace>
  <inkml:trace contextRef="#ctx0" brushRef="#br0" timeOffset="28484.5838">27561 11509 127 0,'0'-1'209'0,"0"1"-4"0,0 0-1 0,-16 26 1 16,4-7-3-16,-2 9-3 15,-2 3-4-15,-1 11-8 0,1 4-6 0,0 5-13 16,4 1-15-16,0 18-13 0,0-9-9 15,6-6-19-15,2-1-6 0,2 0-16 0,6-1-4 16,2 0-3-16,4-1-10 0,4-7-12 16,5-4-6-16,6-4-3 0,5-6-14 15,6-6-11-15,0-10-12 0,4-6-11 0,2-7-6 16,5-4-1-16,6-9-2 0,19-10-1 16,-4-3 1-16,-3-9 2 0,-4-3-3 15,-3-6 3-15,-9-6 1 0,-5-4 0 16,-10-2 2-16,-11 4 4 0,-13 4 5 0,-5 2-4 15,-8-2 0-15,-7-7 1 0,-11-9 0 16,-9 4 2-16,-6 6-1 0,-8 7 0 0,-5 5-4 16,3 11 4-16,1 9-5 0,-3 0-20 15,-1 1-25-15,1 6-35 0,-3-1-45 16,13 6-57-16,2-7-80 0,1 5-637 16,-3-10 305-16,2 0 201 0</inkml:trace>
  <inkml:trace contextRef="#ctx0" brushRef="#br0" timeOffset="29216.6091">27387 7913 104 0,'-4'-7'128'0,"2"3"0"16,2 4-15-16,0 0-12 0,0-6-9 16,0 6-2-16,0 0 13 0,21 0 0 15,-2 3-3-15,10 0-12 0,14 2 1 0,14 3-8 16,27 4 1-16,17 1-9 0,28 8 1 16,10 0-3-16,11 1-4 0,3 3-5 15,-3 2-7-15,-4 2-3 0,-5 1-7 16,-9 2-2-16,-12 1-3 0,-11-3-2 0,-24-5-6 15,-14 0-4-15,-14-4 0 0,-15-3-6 16,-10-2-5-16,-4 0-14 0,-9-1-9 16,-4-2-24-16,-4 0-31 0,-1-2-31 15,-4 3-36-15,0-7-27 0,-1 1-417 0,0-2 195 16,-3-4 128-16</inkml:trace>
  <inkml:trace contextRef="#ctx0" brushRef="#br0" timeOffset="29650.7099">29898 7838 14 0,'-26'-3'166'0,"3"4"-1"0,-1 6-4 15,4 0-5-15,-2 6 3 0,-4 5-7 16,-3 10-1-16,1 5 7 0,-10 20-6 15,2 6-11-15,5 5-15 0,3 1-9 0,3 3-12 16,6 6-9-16,4 2-11 0,7 2-2 16,6-10-10-16,6 9-7 0,8-1-6 15,9-8-3-15,5-1-7 0,8-6-2 16,6-8-8-16,7-5-2 0,8-7-4 0,3-8-3 16,9-5-4-16,-8-14-4 0,-3-6-2 15,2-4-1-15,1-4-4 0,0-4 1 16,1-5-3-16,13-12-1 0,-4-2-3 15,-10-7 4-15,-4-5 1 0,-6-9 6 0,-16 6 4 16,-9-2 2-16,-6-3-1 0,-4-4-3 16,-12-4 2-16,-6-2-9 0,-14-20 0 15,-11 1-5-15,-9 4 1 0,-24-9-4 0,-7 8-2 16,-8 13 0-16,-7 2-1 0,9 19-3 16,0 9 2-16,0 5-14 0,12 11-26 15,7 3-36-15,10 6-53 0,-1 2-44 0,3 5-56 16,2 1-615-16,-3 8 285 0,1 2 189 15</inkml:trace>
  <inkml:trace contextRef="#ctx0" brushRef="#br0" timeOffset="30315.4194">27943 7591 28 0,'0'0'135'15,"-12"8"2"-15,12-3 2 0,2 2-13 16,0 4 5-16,4 2-7 0,4 2-4 0,4 3-9 16,3-1-8-16,8 4-9 0,12 3-1 15,3 1-11-15,15 8-7 0,2 1-7 16,-3 1-8-16,-3 2-4 0,-9-6-4 16,-8-1-7-16,-6-2-6 0,-7-3-2 0,-1 3 1 15,-12-3-6-15,-4 2-3 0,-10 0-3 16,-4 4 1-16,-14 1-6 0,-4 1-4 15,-5 0-11-15,-14 5-25 0,-1 1-31 0,5-9-29 16,7-3-47-16,2-4-50 0,8-2-369 16,1-5 185-16,6 0 123 0</inkml:trace>
  <inkml:trace contextRef="#ctx0" brushRef="#br0" timeOffset="31084.6828">28068 9863 31 0,'-8'5'109'0,"2"-4"7"16,0 1 9-16,0 1 3 0,6-3 14 15,0 0-14-15,0 0-5 0,-12-8-12 16,16-2-8-16,6-2-4 0,2-6-8 0,13-7-6 15,9-5-3-15,22-20-7 0,15-11 1 16,10-6-1-16,8-2-3 0,8-6-2 0,0-2-4 16,3 4-6-16,3-2 4 0,3 4-5 15,-2 6 0-15,-2 5-2 0,-5 2-4 16,-4 6-5 0,-19 13-4-16,-6 3-3 0,-5 3 0 0,-14 6-4 0,-9 7-1 0,-10 3-2 15,-1 2-1-15,-5 3-3 0,-3 0-3 16,-4 4-2-16,0-3-3 0,-5 4-3 15,4 1-4-15,-4-1-11 0,-2 1-13 16,-1 0-16-16,0 1-25 0,-3 0-34 16,-2 2-34-16,-4 3-31 0,0-5-19 0,0 5-21 15,0 0-465-15,-16-1 222 0,16 1 147 16</inkml:trace>
  <inkml:trace contextRef="#ctx0" brushRef="#br0" timeOffset="31392.7331">28922 8740 52 0,'0'0'112'16,"0"0"4"-16,0 0 0 0,21-8-9 15,-9 4-2-15,6 2 2 0,2 1-1 0,2 0-8 16,7 1 0-16,3 0-7 0,0 1 0 15,-1 2-12-15,1 3-2 0,2 2-6 16,-2 3-1-16,-1 3-8 0,-5 2-1 16,-3 5-1-16,-3 3-4 0,-8-2-5 15,-6 4-2-15,-4 4-6 0,-4 0-1 0,-4 4-3 16,-6 0-4-16,-8 6-5 0,-5 1-1 16,-1-5-6-16,-3 0-4 0,-1-4-24 15,-2-1-30-15,3-1-35 0,6-6-49 0,-5-5-516 16,7-5 216-16,-1 0 142 0</inkml:trace>
  <inkml:trace contextRef="#ctx0" brushRef="#br0" timeOffset="32532.5237">27901 11719 12 0,'2'6'111'0,"-2"-6"-6"0,0 0-3 16,0 0 3-16,5 3 6 0,-5-3 2 15,0 0 6-15,0 0-5 0,0 0-4 16,0 0-4-16,17-3-5 0,-17 3-3 0,0 0-4 15,0 0-6-15,0 0-8 0,8-3-9 16,-8 3-6-16,0 0-7 0,0 0-7 0,0 0-6 16,0 0-4-16,0 0-3 0,8-1-7 15,-8 1-1-15,0 0-1 0,0 0-1 16,6-2 3-16,-6 2 1 0,8-7-1 16,-4 3 0-16,2-4-4 0,2-3-2 0,1-5 0 15,4 0 1-15,4-8-3 0,1-6 0 16,8-8-2-16,8-18-3 0,4 0-1 15,0-8-4-15,13-19 1 0,-2-6-5 16,4-9 1-16,3-4-3 0,6-12-5 16,6-9-1-16,4 1-1 0,1 2 0 0,6 6-1 15,-3 8-1-15,-1 2-2 0,-4 8 1 16,1 2 1-16,-2 4-3 0,-4 5 3 16,-1 3-1-16,-3 3-1 0,-11 17 1 0,-3 1-3 15,-1 3 3-15,-1 1 0 0,-3 6 0 16,-5 2-1-16,-8 9 0 0,-5 6 0 0,-6 8 5 15,0 2-2-15,-5 3 1 0,-2 2-1 16,-4 4 2-16,0-1-3 0,-4 3 2 16,-2 3-4-16,-2 2 4 0,0 0-1 15,-4-1-2-15,0 6-1 0,0-2 3 0,-2 0-3 16,2 4-3-16,-4-4-1 0,8 5-10 16,-10-3-10-16,4 0-11 0,6 3-14 15,-10-1-16-15,10 1-15 0,-11 1-8 0,11-1-4 16,-15 3-23-16,6-1-20 0,1-1-411 15,0 4 187-15,0-2 124 0</inkml:trace>
  <inkml:trace contextRef="#ctx0" brushRef="#br0" timeOffset="32983.8803">28788 9849 100 0,'0'0'128'0,"0"0"-2"16,17 4-2-16,-8-4-8 0,3 0-7 0,3-4-7 15,4-1-4-15,7 0-3 0,1-2-2 16,7-1-7-16,0-4-7 0,4 1-1 16,1-1-4-16,-2-1-5 0,1 2-3 15,0-1 1-15,0 2-3 0,-3-1-8 16,-9 4-4-16,2 0-6 0,-4 1-5 0,-3 0-2 16,-5 4-3-16,0 2 0 0,0 2-1 15,-5 2-3-15,-2 5 0 0,-3 3-4 16,-2 3 1-16,-2 2-3 0,-2 4-4 0,-4 3-2 15,2 7 0-15,-4 4 0 0,-1 3-1 16,-2 0-5-16,-3 7 1 0,2 1-1 16,-4 0-4-16,2-2-1 0,0-3-9 15,1-6-26-15,0-1-28 0,3 0-35 0,-1-8-41 16,3 2-46-16,0-6-453 0,0 1 213 16,0-5 142-16</inkml:trace>
  <inkml:trace contextRef="#ctx0" brushRef="#br0" timeOffset="33581.8923">30076 10318 58 0,'-28'25'143'0,"4"-1"-6"0,-1 2-4 16,3 1 1-16,2 9-7 0,-2 4-2 15,1 1-8-15,7 2-12 0,2 3-8 16,6-4-4-16,6-1-5 0,4 1-10 0,8 6-4 16,6-4-6-16,6-5-4 0,13 11-4 15,8-6-6-15,-3-13-3 0,1-6-6 16,3-4-6-16,4-8-6 0,-2-1 1 0,5-5-5 15,-7-5 0-15,1 0 2 0,0-9 3 16,5-2 10-16,-1-4 9 0,-3-2 7 16,-3-6 7-16,-3-4-2 0,10-10 3 15,-15-4-5-15,-9 1-4 0,-4-4-7 0,-8-6-4 16,-5-5-11-16,-7-4-2 0,-4-2-9 16,-8-19-1-16,-9 4-3 0,-7 9-4 15,-8 3-3-15,-3 7-1 0,-7 4-2 0,-7 11-3 16,-5 2-1-16,6 13-1 0,3 9-1 15,-5-1-2-15,-1 9-10 0,0 2-13 16,5 1-21-16,-1 5-21 0,3 2-31 16,4 8-37-16,1 3-29 0,1 5-32 0,0 2-559 15,4 7 254-15,3 0 169 0</inkml:trace>
  <inkml:trace contextRef="#ctx0" brushRef="#br0" timeOffset="34443.3997">28141 11921 67 0,'-4'1'148'16,"4"-1"-9"-16,0 0-7 0,0 0-3 16,8-13-2-16,0 5-10 0,2 0 0 15,10-6-8-15,7-3-6 0,3-2-8 0,12-4 5 16,19-13 2-16,10-1-4 0,5-1 0 16,15-11-1-16,2-4-2 0,0 2 3 0,0-2-12 15,0 3-4-15,-2-2-9 0,0-2-8 16,-4 5-5-16,-13 8-7 0,1 1-7 15,-4-1-4-15,1 5-2 0,-7 2-3 16,0 1-5-16,-15 8-2 0,-7 7 1 0,-9 0-5 16,-3 3 3-16,-1 2-5 0,-2 0 0 15,-6-1-2-15,2 3-2 0,-1 2 1 16,1-2-5-16,-4 3-3 0,2-3-2 16,-6 4 0-16,0 0 1 0,-2 1-6 0,1 0 3 15,-2 0-2-15,-2 0 0 0,-1 3 1 16,-2-1-3-16,1 2 2 0,-2-2-8 15,-1 1-13-15,-2 1-14 0,2 0-27 0,-2-2-30 16,-4 4-43-16,7-4-36 0,-5 0-34 16,-2 4-569-16,0 0 261 0,-6-9 172 15</inkml:trace>
  <inkml:trace contextRef="#ctx0" brushRef="#br0" timeOffset="35280.5679">27737 9921 22 0,'-5'-3'100'0,"5"3"-3"15,0 0-8-15,-9-5-6 16,9 5 5-16,0 0-2 0,0 0 3 0,0 0 0 16,0 0-5-16,14 13-2 0,-4-7 4 15,4 0-4-15,6 3-1 0,1 1 3 16,5 1 6-16,5 1-9 0,5 1 0 0,8 6 0 15,22 6 1-15,6-2-7 0,6 4-1 16,7-1-7-16,6 4-2 0,17-2-7 16,2 2-1-16,1 2-3 0,-18-9-3 0,0 2-6 15,2-2-3-15,-2-1-4 0,2 2-2 16,-4-2-2-16,-4 1-4 0,-5-2-2 16,-5 0-4-16,-3-2-2 0,-13-1-4 15,-12-4 1-15,-1-1-3 0,-1 1 2 0,-7-3-5 16,-2 1 0-16,-1-1-1 0,-1-4-1 15,-3 2-3-15,-3-3 3 0,-2 1-1 16,-4-3-2-16,-2 1-1 0,-3 0 2 0,-2-4-3 16,0 3 2-16,-3-2-1 0,0 0 1 15,-2-2 0-15,1 0-2 0,-3 0-1 16,-1 0-1-16,2-2 0 0,-5 0-8 0,2 1-16 16,-2-3-23-16,-2 2-18 0,1-2-14 15,0 0-17-15,-5 4-14 0,4-8-13 16,-4 5-20-16,0 3-32 0,0 0-461 0,-12-9 215 15,6 3 142-15</inkml:trace>
  <inkml:trace contextRef="#ctx0" brushRef="#br0" timeOffset="36596.3989">26949 7922 67 0,'-8'0'70'15,"8"0"-5"-15,-14 0-7 0,14 0-6 16,0 0-2-16,0 0-2 0,-6 5 7 0,6-5-10 16,16 5 4-16,-6 1-3 0,7 2 13 15,4 3-3-15,8 4-1 0,5 1 4 16,11 6 5-16,19 9-7 0,3 4 4 16,7 2 4-16,2 1-2 0,18 12 3 0,-1-1-5 15,-2 1-5-15,2 1 1 0,2 1 2 16,2 2-5-16,0 2 1 0,6-1-5 15,2 5-2-15,-2-3-7 0,4 4-2 0,-6-3-4 16,-2 0-3-16,-3 1-2 0,-5-2 0 16,-2 0-2-16,-2-1-3 0,-20-9 3 15,-1-2-3-15,-2 3 0 0,-4-3 4 0,0 0-1 16,-3-5-3-16,-6 0 0 0,-7-10-2 16,-7-4-2-16,-1 2 2 0,0-3-4 15,-3-1-4-15,-3-3 1 0,-2-2 1 16,-3-1-6-16,3 0 3 0,-3-2 2 0,-4-3 1 15,1-2-1-15,-4 1 3 0,1-3 0 16,1 2-1-16,-4-3-1 0,0-2-1 16,-2 2 1-16,1-5-2 0,-3 3-3 15,4 0-1-15,-6-4-1 0,2 2 1 0,0 0-5 16,-2-1 2-16,0-1-4 0,-1 2 1 16,-1-2 0-16,1 1-2 0,-1-2 0 0,-1 2-1 15,-1 0 0-15,-2-2 0 0,2 1 2 16,-6-2-4-16,12 4 2 0,-6-2 0 15,-2 0-2-15,-4-2 2 0,10 6 2 16,-6-5-3-16,-4-1 0 0,7 4-1 0,-3 0 2 16,-4-4-2-16,9 4 2 0,-5 0-1 15,0-2-1-15,0 1 2 0,-2 1-2 16,-2-4 2-16,9 6-1 0,-7-2-2 0,-2-4 2 16,8 5-2-16,-6-2 4 0,-2-3-2 15,7 5 0-15,-7-5 0 0,4 4-2 16,-4-4 0-16,3 4 1 0,-3-4-1 15,0 0 0-15,4 4 0 0,-4-4 1 0,0 0-2 16,4 4 0-16,-4-4-1 0,0 0 1 16,0 0 1-16,0 0 4 0,4 3-3 15,-4-3 2-15,0 0-3 0,0 0 1 16,0 0-1-16,0 0-2 0,0 0-3 0,0 0-4 16,0 0-3-16,0 0-4 0,0 0-8 15,0 0-10-15,0 0-6 0,2 6-1 16,-2-6-1-16,0 0-3 0,0 0 0 0,0 0 1 15,0 0 2-15,0 0 3 0,0 0 3 16,-10 3 5-16,10-3-2 0,-7 3 5 16,7-3-11-16,-6 2-13 0,6-2-20 0,-9 4-13 15,9-4-26-15,-10 1-25 0,10-1-353 16,-13 0 167-16,13 0 110 0</inkml:trace>
  <inkml:trace contextRef="#ctx0" brushRef="#br0" timeOffset="40640.1987">29878 9734 66 0,'0'0'93'0,"0"0"-8"0,0 0-10 0,0 0-6 15,0 0-3-15,0 0-13 0,0 0-1 16,0 0 0-16,0 0 1 0,0 0-11 16,0 0 10-16,0 0 1 0,0 0-7 0,0 0 0 15,18 12 1-15,-12-8 0 0,0-1-4 16,2 3-1-16,1-2 7 0,1 4-7 15,1 1 9-15,0 0-4 0,1 3 0 0,2-1-4 16,0 3-2-16,0 1 4 0,4 1-4 16,-1 2-3-16,-1 0-1 0,2 1 1 15,2 1-10-15,2 1-2 0,-3 0-1 16,2 2 2-16,-2-2-6 0,0 0-1 0,0-4-3 16,-4 2-2-16,2-1-3 0,-2-2-2 15,-1 0 2-15,0-1-1 0,-4-4-2 16,0 1-3-16,1-3 0 0,-3 1 1 15,-1-2 2-15,1-1-1 0,-1 1 1 0,-3-2-3 16,2-1-1-16,-2-1 1 0,0 2-2 16,0-3-1-16,-1 1-9 0,2 0-1 0,-5-4-10 15,0 0-13-15,0 0-11 16,2 4-10-16,-2-4-9 0,0 0-2 0,0 0-13 16,0 0 1-16,0 0-8 0,-18-13-5 15,14 7-10-15,-2 0-3 0,0 1-279 0,-3-3 129 16,3 0 85-16</inkml:trace>
  <inkml:trace contextRef="#ctx0" brushRef="#br0" timeOffset="40944.882">29910 9844 71 0,'-4'-3'87'15,"0"1"-6"-15,4 2-8 0,-8-2-5 16,8 2 12-16,0 0 7 0,0 0-9 0,0 0 0 16,12 13-4-16,-2-6-7 0,1 4-2 15,4-3-6-15,6 4-4 0,1 1-4 16,0-1-9-16,4 4 2 0,3-1-8 0,1 2-2 16,-2-2-2-16,1 1-4 0,-1 0-7 15,-2 0 0-15,-6-3-2 0,1-1-3 16,-1 1 0-16,-6-1-4 0,0-2-3 15,-2 0-9-15,-4 0-14 0,-2 4-11 0,-3-7-19 16,-3 2-16-16,-5 0-24 0,1-2-24 16,-4 0-256-16,-4 1 124 0,-2-6 81 15</inkml:trace>
  <inkml:trace contextRef="#ctx0" brushRef="#br0" timeOffset="41719.8904">29751 9397 62 0,'0'0'85'0,"0"0"-6"0,0 0 4 0,0 0-4 15,6 23-9-15,1-12-6 0,2 5-2 16,5 0-9-16,1 3-4 0,4 6 0 15,2 0-11-15,-1 0-3 0,-2 2-1 16,0-1-5-16,-4 1 0 0,-5-2-6 0,-5 0 3 16,-6-5-23-16,-5 7-24 0,-9 0-26 15,-6-2-29-15,-3 0-199 0,-7-1 93 16,-6-3 62-16</inkml:trace>
  <inkml:trace contextRef="#ctx0" brushRef="#br0" timeOffset="44963.5939">30446 8383 2 0,'-7'5'56'0,"1"-2"-3"0,-2-1 1 16,1 2 2-16,-2 0 3 0,1-1 0 16,0 0-3-16,0 0 3 0,0-1 4 15,2 0 3-15,6-2-3 0,-12 6 4 0,8-4-1 16,-3 0 7-16,7-2-14 0,-8 4-2 15,8-4 5-15,-7 3 1 0,7-3-3 16,-6 1-4-16,6-1 0 0,0 0 1 0,0 0-3 16,0 0-4-16,0 0 1 0,0 0-3 15,15-22-3-15,0 9 4 0,8-8-5 16,2-2 6-16,9-5-5 0,15-10-1 0,2-5-6 16,-5 3 1-16,11-3 3 0,-1 0-2 15,3-1-5-15,0-2 3 0,3 0-5 16,-1-2-4-16,1 0-3 0,-3 5-2 15,-1-1 0-15,0 3-3 0,-1 4-4 0,-4 2 1 16,-11 9-2-16,-6 4-3 0,-6 3-1 16,-3 4 0-16,1 0-1 0,-9 4-3 15,0 0 4-15,-2 1-1 0,-3 2 1 0,0 2-2 16,-2-1 4-16,-3 1-5 0,-1 0 2 16,0 1-2-16,1 1 2 0,-2 0-1 15,-1 2 5-15,-2-1-8 0,0-1 1 16,-4 4 0-16,8-3 2 0,-8 3-5 0,4-5 1 15,-4 5-2-15,3-4 2 0,-3 4-8 16,0 0-12-16,0 0-20 0,0 0-20 16,0 0-38-16,0 0-23 0,5-4-24 15,-5 4-24-15,0 0-471 0,0 0 216 0,0 0 142 16</inkml:trace>
  <inkml:trace contextRef="#ctx0" brushRef="#br0" timeOffset="46800.8358">30732 7709 48 0,'0'0'97'0,"-7"-2"1"0,7 2-4 15,0 0-4-15,0 0-2 0,0 0-2 0,0 0-15 16,0 0 8-16,0 0-8 0,0 0-6 16,0 0-5-16,0 0-7 0,0 0-1 15,0 0 6-15,0 0-1 0,0 0 1 0,13 14-1 16,-5-10-6-16,5-1-6 0,-1 1 2 16,8 0-7-16,-6 0-5 0,6 2-3 15,3 1 0-15,0-2-6 0,0 4-1 0,1-2-4 16,-1 1 0-16,0-1 0 0,0 3-6 15,-1-3 0-15,-4 3-1 0,4-2-1 16,-5-1-3-16,-3 0 1 0,2 4-3 16,-4-4 2-16,0 3 1 0,0-1-3 0,-4 1 9 15,-4-1-4-15,-2 3 1 0,-2-1-1 16,-2 2-3-16,-4 0 1 0,0 3-1 16,-8-1-1-16,2 2 0 0,-5 2-3 0,0-1-3 15,-4 1 2-15,2-3-10 0,2 2-11 16,-3 1-13-16,2-4-23 0,-1 2-19 15,4-2-20-15,-2-1-23 0,5-1-23 16,-2 1-339-16,4-3 162 0,2 0 107 0</inkml:trace>
  <inkml:trace contextRef="#ctx0" brushRef="#br0" timeOffset="48400.4091">26889 7530 55 0,'-6'-3'150'0,"6"3"-14"0,0 0-9 15,0 0-11-15,0 0-3 0,-8-3-6 16,8 3-10-16,0 0-5 0,0 0-11 0,-7-2-17 15,7 2 11-15,0 0-6 0,0 0 3 16,0 0 0-16,24-9 2 0,-9 5-5 0,7-3-3 16,13-5 4-16,13-3-5 0,24-6 0 15,15-2-2-15,25-8-6 0,11-1-3 16,4-2-2-16,8 2-1 0,11-4-6 16,3 1-8-16,5 1 2 0,-3 0-7 0,-5 1 1 15,-7 0 0-15,-10 5-1 0,-6-3 1 16,-28 9-5-16,-4 1 3 0,-4 0-8 15,-4 4 2-15,-7-2-1 0,-17 5-2 16,-10 3-2-16,-11 4-2 0,-4-2 0 0,-5 2 0 16,-3 1 3-16,-5 3-2 0,0-3 2 15,-4 3-2-15,0-2-1 0,-4 4 1 0,-3-4-4 16,1 4-3-16,-4 0-6 0,-1-2-9 16,-6 3-15-16,4-3-23 0,-4 3-24 15,0 0-29-15,0 0-26 0,0 0-37 16,0 0-35-16,-12-9-517 0,12 9 241 0,-16-2 159 15</inkml:trace>
  <inkml:trace contextRef="#ctx0" brushRef="#br0" timeOffset="49042.8033">27895 6797 1 0,'0'0'93'0,"-6"-3"-14"0,6 3 0 15,0 0 1-15,0 0 7 0,0 0-14 16,14 12-4-16,-5-7-2 0,6 0 0 0,3 1-9 15,6 3 0-15,6-2-2 0,3 5-6 16,12 4-9-16,-1-1 1 0,1 0-5 0,1 2 2 16,-1 2-2-16,-5 0-11 0,-2 0 4 15,-6-3-9-15,-4 4 2 0,-3-1 2 16,-8 0 0-16,-2-2 0 0,-7 3-2 16,-6-1-2-16,-2-2-2 0,-6 4-1 0,-4-2-3 15,-4 0-8-15,-2 0-14 0,-7 2-27 16,-3-4-14-16,0 0-19 0,-1-1-18 15,6-5-22-15,2-2-248 0,2-1 121 16,6-2 79-16</inkml:trace>
  <inkml:trace contextRef="#ctx0" brushRef="#br0" timeOffset="49562.4321">29423 6309 49 0,'-6'-4'135'0,"2"2"-7"0,-5 1-12 16,9 1-2-16,-17 7-7 0,7 2-1 15,-6 7 0-15,4 3 0 0,0 6-10 16,-3 6-5-16,4 4-6 0,-2 13-7 16,1 3-6-16,6 3-4 0,-2 5-13 0,8-2 4 15,0 2-9-15,8 0-4 0,0-4-4 16,6 14-4-16,10-7-1 0,-3-12-5 16,5-11-4-16,16 8 1 0,7-8 0 15,-3-9-4-15,3-11-5 0,1-2-1 0,5-6 1 16,3-5-1-16,1-4-4 0,0-5 1 15,1-5 4-15,15-8 6 0,-4-5 1 0,-8-8 2 16,-3-8-2-16,-8-9-3 0,-5-4-4 16,-9-7-3-16,-6-6-2 0,-9 2-3 15,-11 4-1-15,-8 6-1 0,-8 1-5 16,-4 1 2-16,-9 1-1 0,-17-5-1 0,-6 1-1 16,-13 8-2-16,-10 10 0 0,-7 2 0 15,-9 7 0-15,-3 7 1 0,-5 8-2 16,-2 7 0-16,14 6-3 0,-12 4-13 0,4 8-23 15,7 4-21-15,3 2-29 0,10 7-24 16,15-4-21-16,9-1-25 0,9-2-424 16,6 1 198-16,4 3 131 0</inkml:trace>
  <inkml:trace contextRef="#ctx0" brushRef="#br0" timeOffset="51474.6736">27713 9488 16 0,'-2'8'70'0,"0"-4"-3"0,2-4-3 15,-2 6 6-15,2-6 2 0,-2 6 0 16,2-6 1-16,0 0 6 0,-2 6 6 15,2-6 5-15,0 0 13 0,0 0-14 0,0 0 1 16,0 0 1-16,8-19 1 0,-2 5-2 16,0 0-7-16,3-6 3 0,2 0-5 15,1-4-3-15,3-7 2 0,6-7 1 16,9-18-7-16,1-8-1 0,6-3-1 16,9-18-3-16,9-5-3 0,7-4-8 15,1-8-7-15,5-9-8 0,6-5-4 0,0-5-5 16,21-26-6-16,-16 26-2 0,-1 6-4 0,-1 2-3 15,-4 6-3-15,-3 5 0 16,-3 6-2-16,0 3-1 0,-4 5-3 0,-3 4 3 16,-4 4 0-16,-9 18-2 0,-1 2 1 15,1 3 2-15,-7 6-2 0,3 4-1 0,-9 8 0 16,-7 11 1-16,-4 3-1 0,-6 5-3 16,0 4 1-16,-4 1 1 0,-3 2 1 15,1 2-4-15,-2 0-2 0,-3 3 1 0,-2 1-1 16,-2 2-1-16,-2 3-2 0,0 2 3 15,0 0-10-15,-10-6-10 0,10 6-19 16,0 0-20-16,-11 0-19 0,11 0-7 0,0 0-15 16,-15 6-13-16,11-5-7 0,-2 2-1 15,0 0-7-15,-1 0-2 0,-2 3 1 16,1 0 0-16,-3-1 2 0,3 1 9 0,-3 0 6 16,0-1 13-16,3 1 7 0,-2-4 10 15,2 0 6-15,-2 2 8 0,2-2 8 16,0 1 15-16,0-3 9 0,-1 0 15 15,9 0 6-15,-17-3 7 0,10 1 13 0,1 1 6 16,6 1 9-16,-12-5 11 0,8 4 5 16,4 1-6-16,-10-4-5 0,10 4 2 15,-2-3-1-15,2 3-2 0,0 0-1 0,14-6 12 16,-6 3-7-16,4 3-4 0,1 0 7 16,4 3 2-16,0 0-9 0,5 3 5 15,-2 1-1-15,2 3 1 0,1 3-1 16,-4 3 2-16,0 0 1 0,-4 9 0 0,-4 0 3 15,-5-1-5-15,-2 6-1 0,-6 1 0 16,-6 4 1-16,-3 1-9 0,-8 8-5 0,-9 13-1 16,-5-1-9-16,-3-3-23 0,0 1-26 15,-3-1-32-15,3-2-30 0,5-9-38 16,5-6-303-16,5 0 150 0,-2 2 99 16</inkml:trace>
  <inkml:trace contextRef="#ctx0" brushRef="#br0" timeOffset="53431.8351">27789 11422 9 0,'-4'-2'83'15,"4"2"-1"-15,-4-3-1 0,4 3-1 0,0 0-2 16,-4-5-7-16,4 5-4 16,0 0-2-16,0 0-4 0,0 0 6 0,-7-3-5 15,7 3-6-15,0-10-3 0,0 4 0 16,0-1-3-16,2-1-3 0,1-1 4 0,-1-3-3 15,2 1 8-15,0-1 0 0,0-3 0 16,0-1-2-16,1 0 0 0,1-3-4 16,-2 2 2-16,4-4 0 0,-3-2 1 15,4 0-5-15,-1-2-2 0,-2-2 0 0,2 1-3 16,2-7-5-16,-2 1-2 0,0 0 1 16,3-1-3-16,-3 0 0 0,3-4-3 15,0 0-1-15,-3 3 0 0,2-2-4 16,0 1 3-16,2-4-1 0,0 1 0 0,1-2-2 15,-2 4 1-15,1-6-1 0,1 5-1 16,-3 1-4-16,4 2 0 0,-4-2-2 16,2 0 0-16,1 2-2 0,0-1-2 15,2 2-2-15,1-1-1 0,-2 2-1 0,2 0-1 16,2-1-3-16,-2 2-1 0,1 1 1 16,2 0-2-16,0 1 0 0,-1 3 0 0,2-3 0 15,-1 3-2-15,1 1 1 0,-2-2-2 16,2-1 3-16,-2 2 1 0,2 0 3 15,-3-1-3-15,-1-2 1 0,4-1 3 16,0-4-1-16,0-2-4 0,-1-3-1 0,0-1-2 16,0 1 0-16,-3-1 2 0,2-1-3 15,-4 1 1-15,3 0-4 0,1-2 2 16,-2 2 0-16,2 1-2 0,-2-1 1 0,3 0-1 16,0-4-2-16,0 1 4 0,3 4-2 15,-2-3 1-15,2 0-2 0,1 2 0 0,1-2 0 16,8-11 0-16,-5 5 0 0,-2 8 0 15,0 3-2-15,11-15 0 0,-4 10 0 16,-7 6 2-16,3-3 0 0,0 5 1 16,1-5-2-16,-1 4 2 0,-2-2 0 0,-1 1 2 15,2-1-2-15,-2-3-3 0,1-1 1 16,-3-1 0-16,9-15 0 0,-2 2 0 16,-7 6 2-16,-4 5-2 0,2 2-1 15,-2 0 1-15,0 1 1 0,1-1 0 16,-2 3-1-16,-3 6 1 0,0 1 1 0,0 2-2 15,-1 2 3-15,0-2-3 0,-2 4 0 16,-2-3 1-16,1 4-2 0,2-1 1 0,-2 1 2 16,-1 2-2-16,0-1 0 0,2 0 2 15,-2 1-1-15,0 1-1 0,1 1 0 16,0 2-2-16,-3 0 4 16,0 3-1-16,1 3-1 0,-3 0-1 0,0 2 0 0,1 0-2 15,-2 0-5-15,-1 4-7 0,-2 0-9 16,2-1-7-16,0 2-9 0,-2 0-12 0,2 1-11 15,-4 0 2-15,0 5-8 0,4-3-5 16,-4 3 5-16,0 0-7 0,0 0 3 16,0 0-6-16,0 0 6 0,0 0 8 15,0 0 6-15,0 0 4 0,0 0 10 16,0 0 4-16,0 0 4 0,-6-6 5 0,6 6 2 16,-4-4 3-16,4 4 6 0,-6-3-2 15,6 3 3-15,-6-6 9 0,1 4 1 16,5 2 1-16,-9-3 1 0,9 3 5 0,-14 3 3 15,5-1 1-15,-1 1 5 0,-1 3 2 16,-4 1 4-16,1 4 1 0,-4 1 2 0,2 2 1 16,-3 2 4-16,-3 0-5 15,2 4 0-15,0-3 10 0,4-2-6 0,-2 0 6 16,1-1-4-16,7-5 13 0,-3 1 1 16,4-1 3-16,1-3 0 0,0-3-1 0,4 0-9 15,4-3 0-15,0 0 0 0,-7-12-6 16,7 4-1-16,3-1-3 0,3-2 3 15,0-3-6-15,4-1-3 0,4-2 5 16,-2 0-3-16,5-2-1 0,0 1-8 0,2 2 2 16,-1 0 5-16,2 2-7 0,-1 1 4 15,2 0 0-15,0 4 5 0,1-1 0 16,-2 2 5-16,0 5-6 0,1-1 3 0,-2 2 1 16,2 2 1-16,-2 2 3 0,0 0-2 15,-2 3-3-15,0 3-1 0,-2-1 3 16,-3 5-3-16,0 0-3 0,-2 1-7 0,-2 2-21 15,-2 1-35-15,1 0-31 0,-1 2-40 16,1 1-343-16,-1 0 160 0,-2 0 105 16</inkml:trace>
  <inkml:trace contextRef="#ctx0" brushRef="#br0" timeOffset="54446.8533">32046 6984 129 0,'-11'-2'176'0,"1"2"-14"0,-8 2-3 16,2 3-12-16,-5 6-5 0,-5 6-11 15,0 7-2-15,-5 7-7 0,3 3-8 16,-10 19-9-16,4 5-4 0,5 4-7 0,5 6-5 16,8 4-3-16,3 1-6 0,6-8-7 15,7-9-3-15,7 3-5 0,8 12 0 16,6 0-4-16,4-4-3 0,10-5-5 16,3-6-2-16,6-5-2 0,3-2-3 0,1-10-5 15,-5-10 1-15,-1-7 0 0,0-4-3 16,3-6 2-16,-3-3-3 0,3-6 2 15,-1-5 9-15,1-5 2 0,5-7 7 0,-1-3 1 16,12-15 0-16,-8-6 0 0,-2-7-4 16,-8-7 10-16,-4-5-8 0,-11-6 7 15,-7-6-11-15,-8-5-8 0,-11 9-8 0,-6 7 0 16,-12-19-9-16,-6-2-4 0,-13 7-3 16,-5 4-3-16,-6 7 3 0,-3 4-1 15,-4 11-9-15,-3 6-2 0,-4 8 0 16,5 12 3-16,6 8-7 0,3 5-2 15,-1 7-13-15,3 7-22 0,-5 4-23 0,5 6-27 16,1 5-36-16,7 5-50 0,4 6-41 0,7 0-39 16,4 8-720-16,4 4 329 0,2 3 217 15</inkml:trace>
  <inkml:trace contextRef="#ctx0" brushRef="#br0" timeOffset="55013.7596">32270 9147 107 0,'-8'-9'201'16,"-1"-1"-9"-16,1 3-13 0,0 4-7 0,-4 1-8 15,2 2-10-15,-2 5-8 0,-4 5-11 16,0 3-3-16,-5 8-3 0,1 7-9 15,-2 10-3-15,2 5-8 0,-5 17-5 16,8-5-7-16,4-7-7 0,7 2-8 0,2-6-8 16,4-1-5-16,2 1-4 0,6 3-6 15,5 0-4-15,4-6-4 0,6-5-6 16,7-1-1-16,16 7-3 0,1-12-5 16,-3-8-4-16,7-9 5 0,4 0-12 0,1-7 0 15,0-3-4-15,3-6 2 0,-1-3 9 16,-1-4 10-16,14-11 1 0,-5-5 6 0,-9-8-2 15,-8-8 4-15,-9-8-3 0,-16 1 3 16,-12-1-8-16,-5-5-3 0,-12-2-8 16,-9-19-3-16,-14-1-2 0,-8 8-6 15,-9 4-6-15,-7 10 2 0,-7 6-7 0,-1 6-8 16,1 6-1-16,-2 9-17 0,8 10-17 16,6 5-36-16,7 6-46 0,-2 2-49 15,6 5-50-15,-4 5-65 0,-1 2-688 0,3-1 329 16,0 5 217-16</inkml:trace>
  <inkml:trace contextRef="#ctx0" brushRef="#br0" timeOffset="56132.5827">30221 6692 73 0,'0'0'92'16,"0"0"-6"-16,0-6 0 0,0 6-8 16,0 0-3-16,0 0 4 0,0 0-8 15,-4-5-4-15,4 5-9 0,0 0 0 0,0 0-4 16,0 0-5-16,-2-6-6 0,2 6-6 16,0 0 7-16,0 0-6 0,21 2 2 15,-8 0 1-15,6 0-1 0,5-1-5 16,2 3 1-16,13 4 2 0,1-2 2 0,11 3-5 15,3 0 7-15,27 7-1 16,4-1 4-16,6 0-4 0,6 3-2 0,5-3 4 16,2-1-1-16,19 4 0 0,-22-5-3 15,2 1-2-15,-5-3-2 0,-3 3 3 0,-6-1-4 16,-8-1-2-16,-16-3-4 16,-12 0-3-16,-11-1-3 0,-1 0 0 0,-5-3 0 0,-8 1 0 15,-4-2 4-15,-2 0 4 0,-3 0 5 16,-3-1 2-16,-2 1-2 0,-4-2-3 15,-4 0-5-15,-2 0-1 0,-4-2-2 16,0 0-2-16,0 0-3 0,0 0-5 0,0 0 5 16,0 0-4-16,0 0-5 0,0 0-2 15,0 0-8-15,0 0-10 0,-22-6-13 16,22 6-17-16,-9-2-19 0,9 2-27 16,-11 0-19-16,11 0-23 0,-10 2-27 0,10-2-22 15,-11 2-395-15,11-2 195 0,-10 4 128 16</inkml:trace>
  <inkml:trace contextRef="#ctx0" brushRef="#br0" timeOffset="57055.8924">30920 6450 109 0,'0'0'122'16,"0"0"-7"-16,31 11-4 0,-9-1-14 15,0 1 0-15,10 4-9 0,7 6-1 16,1 3-6-16,13 12-4 16,-1 0-10-16,0 3 0 0,-13-4-6 0,-4-5-7 0,-6 5-6 15,-4-3-5-15,-7-4-3 0,-6 1 3 16,-6-4-11-16,-8-2-9 0,-4 4-21 15,-6 1-18-15,-8 1-32 0,-7 1-37 0,-5-3-26 16,-2 2-299-16,-2-3 140 0,1-3 91 16</inkml:trace>
  <inkml:trace contextRef="#ctx0" brushRef="#br0" timeOffset="57984.5611">30591 10543 52 0,'0'0'128'0,"0"0"-7"16,-12-3-9-16,12 3-14 0,-4-6-5 15,4 6-8-15,2-10-3 0,4-2-3 0,2-4-1 16,8-4-5-16,7-3 6 0,9-10-1 15,14-11 0-15,5 0 10 0,6-1-2 16,7-1 4-16,1 0-2 0,17-9-1 16,3 2-2-16,0 1-4 0,-13 10-1 0,2 0 1 15,-2 3 1-15,-2 1-8 0,0 1-4 16,-4 3-2-16,-3 3-3 0,-4-1 0 16,-10 7-8-16,-9 3-2 0,-2 0-1 15,-4 5-2-15,-4-2-6 0,-1 4-2 0,1 0-3 16,-6-1-4-16,-4 3-3 0,2 2-2 15,-3-1-5-15,-5 3-1 0,2-1-3 16,-2 2-3-16,-2 1-1 0,0 1-3 16,-4 0-1-16,0 0 0 0,1 4-7 0,-3-3-17 15,0 1-29-15,1 1-44 0,-1-2-51 16,-4 2-51-16,-2 3-44 0,3-8-579 16,-6 2 274-16,-1-2 181 0</inkml:trace>
  <inkml:trace contextRef="#ctx0" brushRef="#br0" timeOffset="58458.5439">30429 8651 73 0,'-11'-1'79'16,"2"0"3"-16,1-2-11 0,2 1-6 15,0 1-8-15,6 1 7 0,0 0 6 16,0 0 10-16,0 0-7 0,0 0 0 0,22 13 0 16,-2-9-8-16,7 2 5 0,9 2-1 15,7-1 6-15,11 5-3 0,27 2-5 16,4 3 1-16,4-1 2 0,4 3-2 0,0 2-4 16,0 0-6-16,1 3-2 0,-5 0-4 15,-8 1-5-15,-2-3-2 0,-7 1-9 16,-15-4 0-16,-13-2-3 0,-7-4-6 15,-3 1-1-15,-5-1-1 0,-6-4-5 0,-2 1 1 16,-1-4-6-16,-6 2-24 0,-3-3-47 16,0-1-33-16,-5 0-38 0,-4-4-39 15,-2 0-378-15,0 0 185 0,0 0 122 16</inkml:trace>
  <inkml:trace contextRef="#ctx0" brushRef="#br0" timeOffset="58740.4215">31312 8555 33 0,'0'0'186'0,"0"0"-12"0,22 8-10 15,-6-3-11-15,3 5-9 0,1 3-4 16,8 4-10-16,-2 0-6 0,-3 2-13 0,0 3-5 15,-2 3-4-15,-1 2-9 0,-6-1-7 16,-5 6-6-16,-5-4-5 0,-8 3-11 0,-5 5-5 16,-5 5-6-16,-8-2-4 0,-3-1-6 15,-13 14-21-15,6-12-26 0,-8 5-27 16,6-4-34-16,9-9-38 0,-1 0-49 16,5-6-473-16,2-1 213 0,0-1 140 0</inkml:trace>
  <inkml:trace contextRef="#ctx0" brushRef="#br0" timeOffset="59088.5788">31153 9899 204 0,'-9'1'211'0,"9"-1"-13"0,0 0-13 16,-8 1-11-16,8-1-11 0,0 0-14 16,0 0-13-16,0 0-9 0,0 0-1 15,0 0-8-15,0 0-5 0,33 0-8 16,-13 3-10-16,10-1-8 0,-1-1-7 0,9 5-5 16,4 0 0-16,-1 4-3 0,7 1-4 15,-5 2-7-15,-1 5-2 0,-6 6 3 16,-5 1 0-16,-9 4-1 0,-8 1 0 0,-8 3-5 15,-8-1-7-15,-8 4-5 0,-9 4-5 16,-17 11-6-16,-4-4-9 0,0-14-25 16,3-4-37-16,-1-8-49 0,1-2-60 15,3-7-64-15,-4-7-703 0,6-7 310 0,-2-7 206 16</inkml:trace>
  <inkml:trace contextRef="#ctx0" brushRef="#br0" timeOffset="65738.3867">32732 7778 15 0,'-8'0'96'16,"-2"-2"-12"-16,10 2 1 0,-16 0-5 15,7 0 0-15,1-2-7 0,8 2 1 16,-13 0-2-16,13 0-3 0,-13-2-8 0,13 2 0 16,-10 0-5-16,10 0 0 0,0 0-5 15,-12 0-7-15,12 0 4 0,0 0-3 16,-12 0-3-16,12 0-5 0,0 0 5 15,0 0 0-15,0 0-12 0,-10 2 5 0,10-2-5 16,0 0-3-16,-2 6 7 0,2-6 3 16,2 11-2-16,2-3-1 0,0 1-2 15,8 2 3-15,0 5-2 0,2-1 0 0,6 3-1 16,5 0-2-16,3 2-1 0,-1-1-10 16,11 3 5-16,0 1 1 0,0 0-6 0,3-5-3 15,-1 3 1-15,0 1 0 0,-7-7-5 16,1 2 2-16,-2-3-2 0,1 1-4 15,-7 0 1-15,-2-3-1 0,-1-3-2 16,-3 1-1-16,-4-1 2 0,0-1-5 0,-4-3-10 16,0 3-11-16,-3-4-10 0,-1 2-21 15,-1-3-20-15,-3 1-15 0,0-1-13 16,-4-3-14-16,0 5-10 0,0-5-10 16,0 0-308-16,0 0 149 0,0 0 99 0</inkml:trace>
  <inkml:trace contextRef="#ctx0" brushRef="#br0" timeOffset="65986.4283">33073 7878 28 0,'-5'-6'79'0,"1"0"0"16,2 1 4-16,2 5-7 0,-7-5-8 16,7 5-3-16,0 0 3 0,0 0-3 0,0 0 0 15,13 18-3-15,-4-10-6 0,1 4 0 16,3 3 5-16,-1 3-7 0,4 1-1 0,-4 2 8 15,0 0-11-15,0-1 1 0,-2 4-4 16,-4 0 0-16,-1-1-1 0,-8-1-7 16,-3 3-3-16,-4 0-1 0,-8 2-6 0,-4-2-2 15,-6 3-3-15,-6-2-11 0,-2-1-32 16,-2 0-33-16,0 0-36 0,-2-4-376 16,1 0 158-16,9-4 104 0</inkml:trace>
  <inkml:trace contextRef="#ctx0" brushRef="#br0" timeOffset="66446.5817">32780 9759 49 0,'-10'-2'131'0,"-1"0"-7"16,2-2-5-16,1 0-11 0,-2 1-4 0,2-1-8 15,0-2-8-15,0 3-4 0,2-2-7 16,0 3-10-16,2-3 0 0,-3 1-16 15,3 1-16-15,4 3-21 0,-9-6-24 0,7 1-17 16,2 5-22-16,-2-8-19 0,2 3-32 16,-2-2-227-16,2 1 111 0,-2-1 74 15</inkml:trace>
  <inkml:trace contextRef="#ctx0" brushRef="#br0" timeOffset="66818.7011">32897 9104 59 0,'15'-19'102'15,"-1"3"-10"-15,2 1-5 0,-2 2-6 16,-4 1-4-16,3 1-8 0,0 0 0 16,-2 1-12-16,-1-1-6 0,0 1-2 0,2 1-3 15,-2 1-9-15,-2-2-2 0,-2 5 8 16,1-1-15-16,0 2-1 0,-3 1-6 15,0-2-6-15,0 0-13 0,0 2-14 0,-4 3-11 16,7-6-19-16,-5 1-32 0,0 2-231 16,-2 3 104-16,0-8 68 0</inkml:trace>
  <inkml:trace contextRef="#ctx0" brushRef="#br0" timeOffset="67124.603">32920 8731 54 0,'-4'-6'119'16,"4"6"-9"-16,0 0 5 0,8-6-8 16,-8 6-1-16,22 0-3 0,-8 0-6 0,5 5-9 15,3-3-3-15,5 4 1 0,0 2-4 16,5 3-12-16,0 3-6 0,-3-1-1 15,-1 2-4-15,2 2-6 0,-5 1-3 0,-3 0-5 16,-6 2-4-16,-3-1-2 0,-2 0-3 16,-3 2-4-16,-8-4 2 0,-2 0-5 15,-4 2-2-15,-5-2-7 0,-4 1-5 16,-7-3-21-16,2 0-22 0,1-2-29 0,-2-3-26 16,2-2-25-16,1-6-33 0,4 1-338 15,-1-3 163-15,4-3 108 0</inkml:trace>
  <inkml:trace contextRef="#ctx0" brushRef="#br0" timeOffset="67581.0734">33390 7989 18 0,'-2'-7'191'0,"0"3"-17"16,0 0-13-16,2 4-12 0,0 0-4 0,-18 17-12 16,10-2-4-16,-2 8-5 0,-6 9-3 15,0 8-11-15,1 5-7 0,0 2-6 16,2 3-3-16,-1 20-2 0,6-9-6 16,0-4-8-16,6 0-5 0,4 1-6 0,4 0-6 15,0 0-7-15,4-2-2 0,5 9-5 16,4-11 1-16,-2-12-8 0,7-2-2 15,2-8-4-15,4-3-3 0,0-8 0 0,-1-4-4 16,5-6-1-16,1-3-2 0,-4-7-2 16,3-2 9-16,-2-3-2 0,4-7 1 15,-2-3-1-15,-3-5 0 0,-1-7 1 0,-2-6 2 16,-3-3-1-16,-9-7-3 0,-2-2 0 16,-8-5-4-16,-4-5-3 0,-8-2-3 15,-7-17-3-15,-8-1-4 0,-7 5 1 0,-5 2-4 16,-6 8-4-16,-3 1-2 0,2 11 0 15,4 10-3-15,6 8-7 0,-1 0-21 16,3 11-23-16,3 1-24 0,1 3-30 16,3 5-35-16,0 5-32 0,2 4-31 15,-1 2-580-15,4 0 267 0,-2 7 175 0</inkml:trace>
</inkml:ink>
</file>

<file path=ppt/ink/ink1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2T06:36:36.123"/>
    </inkml:context>
    <inkml:brush xml:id="br0">
      <inkml:brushProperty name="width" value="0.05292" units="cm"/>
      <inkml:brushProperty name="height" value="0.05292" units="cm"/>
      <inkml:brushProperty name="color" value="#FF0000"/>
    </inkml:brush>
  </inkml:definitions>
  <inkml:trace contextRef="#ctx0" brushRef="#br0">5678 5677 100 0,'0'0'99'0,"-4"-6"-14"15,2 2-4-15,2 4-14 0,6-13-5 16,5 0-3-16,6-6-7 0,10-8-2 16,27-17-5-16,11-4-4 0,24-17 1 0,14 0-8 15,8-3 3-15,6-3-2 0,0 1 1 16,9-1-5-16,7 3 2 0,36-10-3 16,-31 15-6-16,-1 4-2 0,-3 0-3 0,-9 4 2 15,-6 3-7-15,-10 4 0 0,-5 4 3 16,-8 1-4-16,-25 11-6 0,-3 1 0 15,-7 5 3-15,-12 2-1 0,-9 8 0 0,-8 3-1 16,-2-2 2-16,-7 7-6 0,-2-3 5 16,-4 4 1-16,-3 0 3 0,2 1-8 0,-4-1 7 15,1 3 6-15,-5 0 3 0,1-2 0 16,0 4-4-16,-3-2 2 0,2 2-3 16,-2 1-13-16,-6 1 12 0,12-6-5 15,-12 6-3-15,8-2-12 0,-8 2 5 0,6-4-38 16,-2 2-13-16,-4 2-15 0,0 0-16 15,0 0-4-15,13 2-10 0,-13-2-244 16,2 7 115-16,0-1 77 0</inkml:trace>
  <inkml:trace contextRef="#ctx0" brushRef="#br0" timeOffset="13906.8647">9700 12128 33 0,'0'0'55'0,"0"0"-4"0,0 0 9 0,24 12 1 16,-4-11 2-16,6-1-1 0,15-1 2 15,7-2-8-15,13-6 9 0,28-4 6 16,12-4-14-16,28-5 0 0,7-3 2 0,2-4-7 15,10-2-5-15,0 5-4 16,3-2 5-16,-3 5-9 0,-3 2-6 0,-4 6-8 16,-10 3 2-16,-27 6-2 0,-9 3-8 15,-17 3 6-15,-13 0-4 0,-5 0-3 0,-11 1-2 16,-5 1-3-16,-1 0 2 0,-12 0 0 16,-1 0 0-16,-4 0-6 0,-4-2 5 15,0 2-3-15,-3-2 5 0,-5 2 3 0,2-2-6 16,-4 1 1-16,0-1 0 0,0 0-3 15,-4 0-1-15,-8 0-3 0,12-1-13 0,-12 1-14 16,7-2 3-16,-7 2-25 0,0 0-12 16,0 0-26-16,0 0-17 0,0 0-268 15,-5-8 125-15,5 8 82 0</inkml:trace>
  <inkml:trace contextRef="#ctx0" brushRef="#br0" timeOffset="14652.3125">10760 12341 48 0,'0'0'86'15,"0"0"4"-15,39-4-5 0,-14 0 2 16,14-2-4-16,13-3-9 0,29-7 7 0,12-1-8 15,27-8-1-15,13-2-21 0,12 3 8 16,1-4-3-16,2 0 1 0,-2 2-14 16,-4-1-3-16,2 6-4 0,-7 2-4 15,-4 2-6-15,-8 2 5 0,-25 3-5 0,-5 1-5 16,-8 0 2-16,-19 3-4 0,-11-2 3 16,-5 5 0-16,-9-1-14 0,-5 0 7 15,-6 3 4-15,-4-2-5 0,-5 4 6 16,-2-3 0-16,-2 2 0 0,-3-1-3 0,2 2-4 15,-6-2-2-15,-1 0-22 0,0 0-8 16,-3-2-29-16,-1 1-25 0,-1 1-20 0,0-1-335 16,-6 4 146-16,4-3 96 0</inkml:trace>
  <inkml:trace contextRef="#ctx0" brushRef="#br0" timeOffset="23271.2238">17234 8885 8 0,'-9'2'29'16,"0"2"0"-16,1-2-3 0,-1 1 0 0,1 1-4 15,0-3-1-15,2 4 0 0,-1-4-3 16,0 2 2-16,7-3-4 0,-8 3-1 16,4-1 0-16,4-2-3 0,-4 4 2 15,4-4 2-15,0 0 2 0,2 9 1 0,4-5 0 16,0 0 0-16,7 0 2 0,2 2 0 16,6-3 4-16,5 1-2 0,12 2-2 0,4 0 2 15,15-1 1-15,6 1-3 16,33 0-1-16,6-5-1 0,5 2-4 0,10-1 3 15,27-1 1-15,4-1-3 0,2 0-2 16,-2-3-1-16,-8 0 1 0,-26 0-4 0,-3 1 3 16,-6-4-1-16,-5 2-1 0,-5 1-4 15,-4-3 1-15,-3 2 2 0,-15 0-4 16,-9 0 2-16,-5 1-1 0,-2-1-1 16,-9 0-1-16,-3 0-1 0,-3 3 2 0,-2-5-3 15,-6 5 0-15,-4-2 4 0,-3 3-4 16,-1-2-1-16,-7 1 7 0,2-2 0 0,-4 3-10 15,-5-2-3-15,2 2-19 0,-8 0-27 16,-6 0-28-16,0 0-162 0,0 0 82 16,-32 2 54-16</inkml:trace>
  <inkml:trace contextRef="#ctx0" brushRef="#br0" timeOffset="23759.9798">17064 9251 14 0,'79'-1'69'16,"-4"1"-4"-16,25-3-8 0,8-3-1 16,27-4-7-16,7 1-1 0,7 0-2 15,5-3-2-15,7 0-3 0,-2 3-7 0,-5-3 2 16,-8 1-6-16,-11 0-1 0,-24 2-6 16,-6 0 6-16,-10 0 0 0,-1 2-1 0,-12-4 4 15,-16 6-6-15,-9-3 2 0,-4 2-10 16,-11 3 5-16,0-1-3 0,-1-2-1 15,-9 5-2-15,0-1-2 0,-5-2 1 16,-6 2-6-16,0-1 2 0,1 2 1 0,-6-1-5 16,-1 2 0-16,0-3-1 0,-4 2 7 15,1 1-12-15,-1 0 0 0,0-1 1 16,-3-1 2-16,0 2-2 0,1-3 2 0,-9 3 2 16,13 0-7-16,-13 0 6 0,10 0-8 15,-10 0-3-15,11-1-3 0,-11 1-3 16,0 0-4-16,10 0-7 0,-10 0 2 0,0 0-7 15,9 1 0-15,-9-1-13 0,0 0-14 16,0 0-14-16,0 0-186 0,0 0 86 0,0 0 57 16</inkml:trace>
  <inkml:trace contextRef="#ctx0" brushRef="#br0" timeOffset="29785.0749">22186 6223 3 0,'-4'-7'74'0,"2"1"1"0,0 0-7 16,0 2-10-16,-2 1-6 0,4 3-5 0,0 0-5 16,0 0 2-16,-2 13-1 0,6 5 11 15,-2 10 2-15,4 21 15 0,3 35 0 0,1 15 6 16,5 35-3-16,-2 10-5 0,3 14-5 15,6 10 2-15,7 43-9 0,3 1-9 16,2-6 8-16,-2-6-3 0,3-2 5 16,1-2-24-16,-3-35-1 0,7 37-5 0,-10-41 1 15,1-2-4-15,-1-7-1 0,0-8-3 16,-5-6 1-16,0-8-2 0,0-4-3 0,-5-11-1 16,-4-22-2-16,0-5-1 15,-4-6 4-15,-1-6-7 0,-3-15-2 0,-2-12 1 16,-1-11-1-16,-3-6 0 0,2-1-5 15,-1-7-5-15,-3 0-25 0,0-4-10 16,-3-4-28-16,-1-10-34 0,-3-3-26 0,1-12-346 16,-2-12 160-16,1-12 106 0</inkml:trace>
  <inkml:trace contextRef="#ctx0" brushRef="#br0" timeOffset="30156.7222">22641 7136 12 0,'28'136'77'0,"6"9"0"15,-1 8-7-15,3 2-4 0,3-1 0 0,-1-1 1 16,10 33-6-16,-7-32-2 0,-3-1-3 16,-2 1-3-16,2-4-5 0,-4-9-8 0,-2-10 2 15,0-10-10-15,-3-9-1 0,-6-26-5 16,-2-6-2-16,1-8 1 0,-6-3-2 15,0-17 2-15,-4-11-5 0,-2-7-6 16,-1-1 7-16,-3-8-14 0,3-2-10 0,-5-3-6 16,3-5-25-16,-3-5-50 0,0-4-227 15,0-5 106-15,-4-1 70 0</inkml:trace>
  <inkml:trace contextRef="#ctx0" brushRef="#br0" timeOffset="31943.5788">24364 7145 52 0,'-38'55'106'0,"1"8"-7"15,3 10-3-15,2 7-11 0,2 21-6 0,9-14-8 16,6 2-2-16,6-2-10 0,7-1-3 16,6-6-7-16,10-7-3 0,4-6-10 15,4-13-1-15,-1-14-3 0,6-4-3 0,4-5-3 16,4-9-1-16,-1-4 1 0,2-11-9 15,-2-2 2-15,-1-11 0 0,5-2-2 16,-4-9-7-16,5-4 2 0,-5-8 1 16,-3-6 0-16,-3 1-5 0,-6-2-3 0,0-1 2 15,-5 5 0-15,-2 6 4 0,-5 3-2 16,-1 4-7-16,-1 6-5 0,-2 5 3 0,-3 4 1 16,-3 4 0-16,9 13 4 0,-5 3-8 15,0 7 1-15,2 2 2 0,2 3 2 16,3 4 0-16,2 1 0 0,2-3 3 15,1-1-5-15,4-2-1 0,-2-5 0 16,4-1-4-16,-3-5 10 0,4-6-3 0,-4 1 2 16,1-10-2-16,-2-1 1 0,-1-3 0 15,0-7 4-15,-2-3-6 0,-5-2 4 0,0-7-3 16,-6 0 2-16,-6-1-4 0,-3-2 3 16,-6 0-6-16,-3-1 0 0,-7 3 0 15,-3-1 1-15,0 3 14 0,2 1-5 16,2 3 7-16,3 3 1 0,3-1-6 0,4 4 0 15,0-2-3-15,8-1 1 0,4 3-5 16,2-4 3-16,8 0 2 0,2-1-6 16,5-2 5-16,5 5 3 0,-4 0-4 0,10 0-4 15,-4 3 3-15,-1 5 21 0,3 3-21 16,-5 4 24-16,5 3 2 0,-3 6-4 16,4 5 6-16,-3 3-5 0,-3 5 2 0,1 2 1 15,-2 6-6-15,-2-1-1 0,-1-3-2 16,-4 2-2-16,0-4-1 15,-3-3 0-15,-1-3 0 0,0-3-2 0,-3-2-3 0,-2 1 3 16,2-5 3-16,-1 0 8 0,-2-3 4 16,1-2-5-16,0-6-5 0,-6 0 2 15,9-10-4-15,-3-3 0 0,0-2-3 16,0-4-4-16,3-3-5 0,2-2 2 0,-3-1-4 16,0 0 0-16,1 3-3 0,0 2 0 15,-5 4-3-15,2 2-2 0,0 3-1 0,-1 3-5 16,3 4 11-16,-2 4-1 0,-6 0 1 15,20 12 0-15,-10-1-3 0,0 3 4 16,4 2-1-16,-2 2-2 0,-2 0 1 16,3 1 1-16,0-1 1 0,-2-2-3 0,-1-2 1 15,0-1 0-15,0-1 2 0,-2-4 1 16,0-1 0-16,0-3 0 0,1-4-2 0,2-4-5 16,-1-3 2-16,3-3-9 0,-1 0-3 15,0-4-2-15,-2 1-4 0,0-2 5 16,1 5-4-16,-2-2 4 0,-1 1-3 15,0 3 1-15,1 0-1 0,-1 3 0 0,3 1-2 16,0 2 7-16,-1-2 1 0,2 4 0 16,4 2 5-16,3-2-2 0,-2-2 2 15,4 2 0-15,3-4-3 0,-2-3 4 16,6-3 6-16,1-5-1 0,1-4-1 0,2-6 0 16,2-6-1-16,-3 2-2 0,-1-5 1 15,-2 3-5-15,-5-2 5 0,-3 6-1 16,-2 1 1-16,-5 5 2 0,0 1 4 0,-3 3-3 15,-1 5-2-15,-1 5 3 0,-2 6 10 16,-6 1 1-16,11 17 10 0,-6 2 4 16,1 9 0-16,2 9 4 0,0 12-1 0,3 5 0 15,6 20 1-15,0 2-4 0,2 3-3 16,-2-2 3-16,1-3-7 0,4-6 2 0,-5-1 0 16,0-13-1-16,-4-8-5 15,-1-10 0-15,-4-5 4 0,2-5-1 0,-2-1 22 16,-2-8 19-16,-4-4-9 0,0-7-6 15,-2-4-5-15,0-2-4 0,-6-19-6 0,-2-4-12 16,-6-9-6-16,2-17-12 0,-7-23-9 16,0-6-9-16,2 1 0 0,3-5-2 15,4 6 5-15,6 14-2 0,2 13 0 16,4 7 0-16,4 3 2 0,4 3 2 0,0 4 1 16,0 9-1-16,1 6 1 0,2 4 7 15,0 5-1-15,-3 5 0 0,0 4 4 16,2 3 2-16,-4 6 0 0,-4 3 2 0,-2 2-1 15,-2 3 1-15,-2 4-1 0,-4 2-1 16,-4 1-6-16,-6-2-15 0,2-2-7 16,-4-3-13-16,-1-5-25 0,5-4-21 0,-2-4-18 15,4-8-26-15,2-6-20 0,-1-10-415 16,4-6 193-16,3-11 127 0</inkml:trace>
  <inkml:trace contextRef="#ctx0" brushRef="#br0" timeOffset="32699.1934">26628 6739 86 0,'0'0'110'16,"-2"25"-1"-16,-2-4 2 0,4 11-4 15,-2 10 0-15,4 2 4 0,4 12-12 16,0 23-3-16,2 4 0 0,4-1 16 16,1 3-12-16,7-1-9 0,2-3-6 0,4-10-8 15,0-3-9-15,3-6-3 0,1-7-10 16,-2-13-5-16,-3-11-2 0,-2-9-5 0,0-2-1 15,1-9-6-15,1-5-4 0,-4-6 2 16,4-5-12-16,1-3 2 0,2-10-5 16,-3-1-2-16,1-4-8 0,-4-2-2 0,0-1-3 15,-5 0 0-15,-3-2 2 0,-3 8-4 16,-2-4 2-16,-3 8-1 0,-4-2-1 16,-2 5-3-16,-2 4-3 0,-2 3 4 0,0 2-2 15,-3 4 0-15,7 0 4 0,-15 14 3 16,9-3-1-16,-1 3-1 0,5 4 4 15,4 0-3-15,1-2-2 0,1 0 1 16,6 3 1-16,1-2 0 0,6 0 2 16,-1-5 1-16,6-3-3 0,-3-5 0 15,5-2 2-15,0-6-1 0,6-5 0 0,2-7-2 16,5-9 2-16,-4-1-2 0,1-6-1 0,6-17-2 16,-6-2-4-16,-4-5 2 0,-7-6-4 15,-1-3 1-15,-10 5-5 0,-4 4 2 16,-6 3-1-16,0 5 0 0,-4 6 4 15,-2 3 3-15,0 3-2 0,-2 9-1 0,0 2 1 16,-2 9-4-16,0 5 1 0,2 9 2 16,-2 6 2-16,-3 7 1 0,2 8 0 15,3 3-2-15,2 9 5 0,2 8-2 0,2 1 3 16,4 4 2-16,4 5-2 0,3 0 0 16,2 1 1-16,3-2-1 0,2-2 2 15,3-3 2-15,0-5-7 0,2-2 0 0,-1-11-1 16,-4-2 0-16,4-9-5 0,-3-3 1 15,2-7-7-15,-2-2-6 0,0-6-6 16,4-3 0-16,0-7-6 0,1-3-10 0,2-4-1 16,-4-2-1-16,-2-2 7 15,-3-1-3-15,-7 2 0 0,-2 4 6 0,-4 2 21 16,-2 2-5-16,1 4 4 0,-3 1 2 16,-3 3 7-16,1 6 7 0,2 2 6 0,0 0 3 15,0 0 7-15,-6 23 2 0,6-12 2 16,2 4 1-16,2 3 1 0,4 2 2 15,0 1 0-15,4-2-4 16,5 3 1-16,2-1-1 0,2-2-6 0,1 0 0 0,0-6-2 16,2-1 4-16,1-1-7 0,-1-6-9 15,2 1-10-15,-4-3-12 0,2-6-16 0,-1 1-16 16,3-3-16-16,-6-5-23 16,2-1-22-16,-9-4-24 0,-5 0-360 0,-4-3 169 15,-4-3 111-15</inkml:trace>
  <inkml:trace contextRef="#ctx0" brushRef="#br0" timeOffset="32862.772">28225 7228 119 0,'-40'-24'37'0,"2"6"18"0,2 4 16 16,2 5 10-16,1-1 8 0,3 2 12 0,2 3 0 16,5-3 5-16,3 3-20 0,4-3-6 15,3 2-11-15,5-1-6 0,5-2-9 16,3 0-4-16,5 0-6 0,3-3-2 16,3-1-8-16,3 0 5 0,4-3-8 0,-2 2-3 15,6 2-3-15,-3-3-6 0,1 1-15 16,2 1-39-16,-3 1-30 0,-2 1-46 15,-2 1-303-15,-1 1 140 0,-2-3 94 0</inkml:trace>
  <inkml:trace contextRef="#ctx0" brushRef="#br0" timeOffset="33347.5669">26361 9578 52 0,'-13'0'149'0,"13"0"-8"16,0 0-1-16,-5-7-4 0,5-1-19 15,5-5-6-15,-3-6-6 0,4-6-14 0,-1-5-8 16,3-2-11-16,0-5-2 0,-3-3-9 16,1-2-9-16,-2-1-1 0,0 2-8 15,0 1-3-15,-2 0-8 0,1 7-2 16,-3 4 0-16,0 1-3 0,0 7-3 0,2 0-4 15,-4 8-3-15,2 5 0 0,-3 7-4 16,3 1 2-16,0 0-1 0,3 21 2 16,-1-6-3-16,5 2 0 0,1 4-4 0,2-1-1 15,5 4-2-15,0-2 4 0,4 2-1 16,3-3 2-16,0 0-10 0,4-5-4 16,-5-2-24-16,3-3-8 0,-2-3-19 0,0-5-23 15,-1 0-20-15,-2-8-16 0,-2-2-17 16,0-5-317-16,-4-3 152 0,-3-4 100 15</inkml:trace>
  <inkml:trace contextRef="#ctx0" brushRef="#br0" timeOffset="33546.5608">26473 8736 15 0,'-11'2'104'0,"5"2"-7"0,0-2-10 16,3 3 1-16,3-5-4 0,0 8-17 15,0-8 9-15,7 8-5 0,1-5-8 16,-2-1-5-16,3-2-6 0,-1 2 3 0,-8-2-6 15,13-2-3-15,-4-1-3 0,-5-3-4 16,-2 0-17-16,-2 0-5 0,0 1-11 16,-4-1-15-16,0 2-15 0,-3 1-12 15,0-2-16-15,1 3-19 0,0-1-251 0,6 3 109 16,0 0 72-16</inkml:trace>
  <inkml:trace contextRef="#ctx0" brushRef="#br0" timeOffset="34211.2654">26824 8463 9 0,'0'0'163'0,"14"9"-2"0,-4 1-7 0,0 7-11 0,0 2-8 16,5 6-10-16,2 6-14 0,2 9-8 16,1 3-10-16,0 1-7 0,6 18-7 0,-1-3-8 15,-3-7-17-15,-4-7-12 0,0-3-17 16,-2 0-14-16,1-2-17 0,-4-9-8 0,-2-6-8 15,-1-5 1-15,-4 1-6 0,-2-8-22 16,-2-3-5-16,-2-5 3 0,0-1 1 16,0-4 10-16,0 0 6 0,-12-13 5 15,8 3 13-15,0-1 5 0,2-1 9 16,2-1-6-16,0 0 6 0,4-2 2 0,2-1 10 16,4-3-5-16,4 0 1 0,4-4 0 15,3-2 2-15,1 1 3 0,-1-1 1 0,0-2 13 16,2 1-10-16,-1-1-4 0,-4 1 8 15,4-1 1-15,-8 4-1 0,-1 2 6 16,-2 2 5-16,-5 5 1 0,-4 2 0 0,-2 1 0 16,-6 6-2-16,0 3 0 0,-5 2 4 15,-2 5-4-15,1 0-4 0,-1 3 0 16,0 4-3-16,5 0-1 0,0 3-6 16,1 2 0-16,7 1-4 0,2-1-3 0,3-2-7 15,3 0-9-15,4 2-5 0,6-5-7 16,0 0-9-16,4-5-6 0,3-3-9 15,-1-2 3-15,0-4 1 0,4-1 3 16,-3-4 4-16,3-2 3 0,-2-3 11 0,-5 2 8 16,0-3 8-16,-4 2 7 0,-3 1 13 0,-2-1 3 15,-4 1 3-15,-2 3 2 16,-2-1 10-16,-2 2-1 0,2 1-4 0,-1-1-8 16,-1 2 1-16,-2 4-5 0,6-6 1 15,-6 6 0-15,11 0-3 0,-11 0 0 16,17 6-5-16,-7-2 1 0,6 2-3 0,0 1 3 15,1 5-3-15,0 1 2 0,2 2 0 16,-2 3-2-16,0-2-3 0,-3 3 1 16,2 0-2-16,-4 3-4 0,-1-2 3 0,-1-2-6 15,1 1-15-15,0-2-10 0,-3-2-4 16,2-1-37-16,0-1-15 0,0-2-20 16,-2-4-16-16,0-1-331 0,3-1 153 0,0-4 101 15</inkml:trace>
  <inkml:trace contextRef="#ctx0" brushRef="#br0" timeOffset="35290.1075">28401 8662 35 0,'-2'-12'123'16,"-7"5"-4"-16,3 1-7 0,-5 2-3 16,-1 2-11-16,-1 2-13 0,-6 2 0 0,0 2 0 15,-5 3-4-15,4 0-10 0,-2 5-8 0,3 1-1 16,2 2-11-16,2 0-9 0,3 3 0 15,2-2 0-15,2-1-7 0,4 0-4 16,4-3 1-16,0 1-11 0,2-4 6 16,5 0-3-16,2-2-2 0,1-3-5 0,1 0-3 15,1-4 0-15,-1 0-7 0,6-6-1 16,-5 2 0-16,2-4-2 0,-2 1-2 16,-2-1 2-16,1 1 2 0,-2 1-7 15,-1 0 9-15,-1 2 4 0,-1 0-3 0,-2 1-3 16,2 1-1-16,-6 2 0 0,0 0-2 15,11 5-1-15,-4 1 1 0,-3 2-2 0,4-1 3 16,0 3-1-16,3-2 2 16,2 1-5-16,0-1 3 0,3-3-5 0,2-1-3 15,-2-2-5-15,4-4-5 0,0-2-6 16,2-3 3-16,1-5-5 0,1-1-3 0,-2-6-5 16,0 0 2-16,-3-6 7 0,-1-2-1 15,0-4 4-15,1-8-5 0,-6-1 3 0,-3 2 5 16,-3 1 1-16,-5 8 14 15,2-1 9-15,-2 4 7 0,-2 5 5 16,0 2-6-16,0 5 4 0,0 7 0 0,0 1-4 16,0 6 13-16,0 0-4 0,0 0-2 0,4 23-1 15,0-9 0-15,2 3 2 0,1 6-4 16,0-1-5-16,1 3 0 0,2 2-4 16,-1 3 4-16,0-5-3 0,-1 2-3 15,-2-5-4-15,3-1 3 0,-5-4 1 0,2-1 4 16,-4-1-7-16,0-5-3 15,-2-4-6-15,2-4-1 0,-2-2 1 0,0 0 5 0,0 0-11 16,9-24-2-16,-4 12 2 0,1-1-10 16,2 1 14-16,0-1-7 0,1 3 3 15,0-2-1-15,-1 4-1 0,2 3-6 16,-1-1 13-16,2 4 2 0,-1 2 3 0,1 4-2 16,-1 1 5-16,4 3-2 0,-2 2 6 15,0-1-2-15,1 3-1 0,2 2 2 16,0 0-4-16,-1-3 5 0,4 3-5 0,-4-4 1 15,1-3 3-15,0-1-3 0,2 0 4 16,-2-6-3-16,0 0 3 0,1-4-4 16,2 1-2-16,-2-5 2 0,-1-1-2 0,2 2-1 15,-4-2 5-15,-1-1-3 0,2 1 2 16,-4 0 1-16,0 2 2 0,-1 0-8 16,-3 1 6-16,3 0 2 0,-3 3-6 0,3-3 0 15,-5 2 0-15,4 4 2 0,-2-2-1 16,3 0 0-16,0 2-3 0,1 0 5 15,0 0-3-15,3 0 1 0,0 2-3 0,0-4 5 16,1 2-13-16,0-2 17 0,0 2-4 16,-2-2 1-16,0 0 1 0,0 1 1 15,-1-2-3-15,-3 0 1 0,-2 1-10 16,1-2 12-16,-3 0 0 0,1-1-2 0,-3 1 3 16,0-2-1-16,0 0 2 0,0 3 3 15,0-3-2-15,0 2-3 0,-2 4-4 16,4-8 7-16,0 2-7 0,0 3 0 15,3-1-2-15,2 2 1 0,-1 0 0 0,-8 2-1 16,15 0-2-16,-7 2 4 0,-1 2 4 16,1 1 3-16,-1 3-6 0,1 0 6 15,2 1 0-15,-2 3-2 0,0-3 0 0,0 1-5 16,0-1 3-16,-2 1-1 0,1-3-2 16,-1 1-1-16,-1 0 5 0,1-3-1 15,0 0 1-15,-2 0-2 0,3-4 3 0,-3 2-4 16,-4-3-1-16,17-3-5 0,-8 3 1 15,-1-1 1-15,2-1-7 0,-1 2 0 0,0-3-2 16,1 2 4-16,-2 1-13 0,1-1 0 16,-9 1-22-16,15 1-12 0,-7-1-31 15,1 0-38-15,-3 1-362 0,0-1 165 16,-6 0 108-16</inkml:trace>
  <inkml:trace contextRef="#ctx0" brushRef="#br0" timeOffset="47623.3295">17367 14409 34 0,'78'-12'39'16,"7"1"-4"-16,4-3 0 15,6 1-3-15,6 0-4 0,3 0-1 0,25-4-1 16,-2-1-4-16,-2-3-2 0,-21 8 0 16,-2 0-4-16,-9-2-3 0,-8 1 0 0,-8 0-1 15,-13 2-1-15,-17 5-3 0,-9-2 1 16,-7 3 0-16,-3 3 2 0,-2-2 4 16,-6 0 5-16,2 3 2 0,-7-1-4 0,-3 0-5 15,-1 0-1-15,-4-1-8 0,-3 2-5 16,-4 2-10-16,0 0-10 0,0 0-9 15,-32 0-14-15,9 4-98 0,-5 1 48 16,-8 3 32-16</inkml:trace>
  <inkml:trace contextRef="#ctx0" brushRef="#br0" timeOffset="47998.5436">17087 14486 25 0,'60'-10'45'0,"-5"0"-6"0,-1 1 0 15,6-1-5-15,23-1 0 0,4-7-5 16,2 2 2-16,2-2-2 0,-3 0-5 0,1 0-2 16,2-1 0-16,-4 2-2 0,-2 2-1 15,-8 0-1-15,-10 1-4 0,-13 5-2 0,-5 1-1 16,-9 0-1-16,-4 4-2 0,-6-2 2 16,-5 0 3-16,-1 1-2 0,-5 2 4 15,0 0 3-15,-2 1-3 0,-5-1 0 16,1 1-2-16,-2 1-3 0,-1 1-9 0,1-3-18 15,-11 3-16-15,12-2-23 0,-12 2-114 16,11 5 57-16,-11-5 39 0</inkml:trace>
  <inkml:trace contextRef="#ctx0" brushRef="#br0" timeOffset="51213.0905">19559 15846 23 0,'0'0'25'0,"0"0"-2"15,0 0 0-15,0 0-3 0,0 0 4 16,0 0-10-16,0 0 3 0,0 0-3 16,0 0-1-16,0 0-2 0,0 0-1 0,0 0-2 15,-12 0 3-15,12 0 0 0,0 0-1 16,0 0 1-16,0 0-2 0,0 0-1 16,0 0 0-16,0 0-4 0,0 0 2 15,-9 0-1-15,9 0-1 0,0 0 1 0,0 0 0 16,0 0-3-16,-8 3 0 0,8-3 0 15,0 0 1-15,0 0 0 0,0 0-2 16,-4 5-1-16,4-5 0 0,0 0 1 16,0 0 0-16,0 0 1 0,0 0 0 0,0 0 0 15,0 0-2-15,0 0 1 0,0 0-1 16,0 0-2-16,0 0 4 0,0 0-1 16,0 0-1-16,0 0 0 0,0 0 0 15,0 0 4-15,0 0-4 0,0 0 0 0,0 0-2 16,0 0-2-16,0 0 2 0,0 0-1 15,0 0 0-15,0 0-3 0,0 0 0 0,0 0-3 16,0 0 3-16,0 0-1 16,0 0-1-16,0 0-3 0,0 0-1 0,0 0 1 15,0 0-1-15,0 0-3 0,0 0 2 16,0 0-1-16,0 0 1 0,-6 1 3 16,6-1-1-16,0 0 3 0,0 0 6 15,0 0-5-15,0 0 0 0,0 0 2 0,2 7-2 16,-2-7 4-16,0 0-2 0,-2 6 0 15,2-6 2-15,0 0 1 0,0 0-1 0,0 6 2 16,0-6-1-16,-2 6 0 0,2-6 0 16,0 0 1-16,0 0-1 0,0 0 2 15,0 0-2-15,0 0-1 0,0 0 2 0,0 0 0 16,0 0 0-16,0 7-3 0,0-7 4 16,0 0 0-16,0 0-2 0,0 0-3 15,0 0 1-15,0 0-24 0,0 0 9 16,0 0 7-16</inkml:trace>
  <inkml:trace contextRef="#ctx0" brushRef="#br0" timeOffset="70425.6983">2118 7210 51 0,'0'0'55'0,"-4"-4"-2"0,4 4-3 15,-5-3-2-15,5 3-4 0,-6-4-4 0,6 4-1 16,0 0-6-16,-6-4 1 0,6 4-6 0,-4-4-3 16,4 4 0-16,-4-5-2 15,4 5 3-15,-6-1-7 0,6 1-3 0,0 0 2 16,-7-3-4-16,7 3 2 0,0 0-1 0,-9-4-3 16,9 4-1-16,0 0 2 0,-4-2-7 15,4 2 3-15,0 0-1 0,0 0-2 16,0 0 1-16,0 0-1 0,-6-4 2 15,6 4 1-15,0 0-1 0,0 0 4 0,0 0-2 16,-6-2 4-16,6 2 4 0,0 0 1 16,0 0 2-16,0 0-4 0,0 0-1 0,0 0 4 15,0 0-7-15,0 0-2 0,0 0-2 16,0 0 1-16,0 0-1 0,-7 12 3 16,5-5 2-16,0 4 2 0,-2 5 3 15,0 4-3-15,-1 7 16 0,1 6-12 16,-3 5 10-16,3 4-2 0,-2 7 3 0,2 5-14 15,-2 1 3-15,2-1 4 0,0-1-2 16,-2 0-6-16,2-4 6 0,2-7-6 0,0 1-11 16,0-5 4-16,0-5 3 0,0-5-3 15,2 0 1-15,-2-3 4 0,0-4-7 16,0-3-1-16,2 1-2 0,0-3 9 0,-2-2 4 16,2-3-3-16,0 1 3 0,0-3 4 15,0 0-6-15,-2 0 5 0,2-2 0 16,0 0-1-16,-3-1-2 0,3-1 0 15,0-5-4-15,-2 8-12 0,-2-6 1 0,4-2-9 16,0 0 1-16,-9 4-11 0,9-4-2 16,-8 0-16-16,8 0-5 0,0 0-11 0,-11-4-5 15,11 4-14-15,-6-4-14 0,2 1-19 16,0-1-279-16,2-2 130 0,0 0 85 16</inkml:trace>
  <inkml:trace contextRef="#ctx0" brushRef="#br0" timeOffset="70717.9694">1374 7358 64 0,'8'-11'71'16,"2"-2"-5"-16,9 0-8 0,0-2-1 0,2-1-1 16,5 1-9-16,0 0-3 0,-1-3-7 0,-2 5-1 15,-2 1-9-15,1 1 0 0,-4 0-1 16,-1 2-11-16,-2 2-10 0,0 2-15 16,-1-1-7-16,-2 4-12 0,-2 2-10 15,0 2-145-15,-1 6 62 0,-3 1 42 0</inkml:trace>
  <inkml:trace contextRef="#ctx0" brushRef="#br0" timeOffset="70932.3964">1634 8501 60 0,'19'-1'143'16,"7"-5"-8"-16,0-1-4 0,11-5-8 15,5-7-9-15,2-2-11 0,15-7-6 0,-10 1-10 16,-7 2-11-16,1 2-9 0,-5-2-6 16,-2 3-5-16,-6 5-10 0,-3-1-16 0,-3 5-23 15,-4 1-24-15,0 1-29 0,-6 1-23 16,1 1-20-16,-2-1-291 0,0 3 130 16,-5 1 85-16</inkml:trace>
  <inkml:trace contextRef="#ctx0" brushRef="#br0" timeOffset="71126.8763">2385 7968 3 0,'7'-7'86'0,"3"-3"-13"16,2-1-7-16,8-2-6 0,1-3-18 15,2-1-20-15,2 1-21 0,-1-5-16 0,-1 5-100 16,-2 0 39-16,-2 1 26 0</inkml:trace>
  <inkml:trace contextRef="#ctx0" brushRef="#br0" timeOffset="71351.2761">2620 7649 14 0,'17'1'49'0,"2"2"-4"0,8 0-5 0,1 2-3 16,0 3-1-16,1 1-2 0,5-1-3 15,-2 6 1-15,-3-1-1 0,-3 2 4 16,0 3 4-16,-4 0-2 0,-7 1 0 16,0 2-3-16,-4 3-4 0,-3 1 0 0,-4 0-4 15,0-1-14-15,-4-4-12 0,0 1-22 16,0 0-30-16,-2-2-137 0,4-3 64 15,-6-5 43-15</inkml:trace>
  <inkml:trace contextRef="#ctx0" brushRef="#br0" timeOffset="72195.4514">3719 7113 4 0,'4'17'69'0,"-2"8"-4"16,2 4-4-16,2-2-5 0,-2 4-4 16,3-1-6-16,-1-2-2 0,1 0-5 0,-1-1-2 15,0-3-5-15,3 0 5 0,-1-2-10 16,-2 0-1-16,1-8-1 0,0 3-3 16,-1-5-2-16,2 0 1 0,-2-5-3 0,3-3 3 15,0 0-5-15,-3-4-2 0,-6 0 3 16,17-8-2-16,-9 2-5 0,-2 2 8 15,1-3-10-15,2 0-3 0,-3 1 0 0,0 1 3 16,0-2-2-16,0 3-6 0,2 1 0 16,0 0 1-16,-2 2 0 0,4 1-3 15,1 0 2-15,2 1-2 0,0 2 8 16,3-2-7-16,2 1 1 0,-2 1 3 0,1-2-3 16,0-1-2-16,-2 2 8 0,-1-4 3 15,4 2 2-15,-4-4 8 0,0-2 2 0,-2-2-3 16,-1-3-4-16,-5-2 8 0,-2-1-1 15,-2 0-5-15,-2-1-3 16,-2-4-2-16,0 1 1 0,-6 0 0 0,-3-2-6 16,1 1 0-16,-2 0 0 0,0 3 0 0,0-1 0 15,3 5-11-15,0-1-11 0,3 2-19 16,-2 2-16-16,6 0-7 0,-1-1 0 16,3 2-21-16,7-1-187 0,-1-1 90 15,4 1 60-15</inkml:trace>
  <inkml:trace contextRef="#ctx0" brushRef="#br0" timeOffset="73509.1083">4606 7130 63 0,'0'0'90'16,"0"0"-10"-16,0 0-8 0,-11 0-10 0,11 0-3 15,0 0-8-15,0 0-4 0,19-8-4 16,-7 5-2-16,6-5-4 0,7-1-2 0,5-5-3 16,4 0 1-16,8-4-5 0,5-2-1 15,-1 1-2-15,3-1-4 0,12-7-1 16,-11 8-2-16,-5 2-2 0,-3 0 8 0,-6 3-8 16,-4 1-7-16,-4 4-3 0,-5 0-2 15,1 0 2-15,-6 2-9 0,-1 4 1 16,-2-3-1-16,-4 1-9 0,-3 1-16 15,-2 2-12-15,-4 1-9 0,-2 1-10 16,0 0-2-16,0 0-1 0,0 0-158 0,-25 3 75 16,15 0 49-16</inkml:trace>
  <inkml:trace contextRef="#ctx0" brushRef="#br0" timeOffset="73737.4976">5124 6838 61 0,'-9'0'17'15,"1"-2"5"-15,0 1-3 0,8 1-2 16,-11-1 2-16,11 1-3 0,-4-5-4 0,4 5 4 15,0 0-1-15,17-6 1 0,-5 2 1 16,6 1-4-16,-2 0 1 0,8 0-1 16,-3 2-1-16,4-2 1 0,-2 3-3 15,1 0-1-15,-1 3 0 0,-2-2 0 0,0 5-4 16,-1-3 6-16,-2 6-6 0,-3-3 0 16,0 2-1-16,-4 3 2 0,-5 2 0 0,0 2 2 15,-6 0-9-15,-2 2-8 0,-2 0-18 16,-4 4-97-16,-1-4 43 0,-4 1 27 15</inkml:trace>
  <inkml:trace contextRef="#ctx0" brushRef="#br0" timeOffset="82763.3834">3911 8251 30 0,'2'12'60'0,"-2"-1"-1"0,2 2-9 15,0 4 2-15,0-2-7 0,2 4-4 16,1 0-1-16,0 0-3 0,-1 2-1 16,0 0-8-16,2-1 3 0,0-1-6 15,1-2-4-15,-1-3 0 0,0 2 2 0,-1-5-6 16,3-1 4-16,1-3-1 0,-3-3-3 16,4 0 0-16,0-4-2 0,0-4 0 15,0-1-5-15,1-4 1 0,2-1-1 0,-5-2-4 16,3-1-1-16,-3-2 3 0,2-1-6 15,-1 3 0-15,-2-1 1 0,1 1-2 16,-2 1 0-16,-2 5 1 0,2-2-3 0,-1 1 0 16,2 2 0-16,-1 2-3 0,0 1 2 15,3 0 1-15,1 3 2 0,5 3 1 16,2-2-1-16,-1 1-2 0,6 0 3 16,-1-2 4-16,3 0-4 0,-2-2 2 0,4 0-1 15,0-2-2-15,-1 1 0 0,1-5 1 16,-6 2 6-16,2-3-3 0,-5-1 3 15,-3 1 0-15,-3-4 0 0,-2 0 4 16,-3-1-5-16,-4-2 5 0,-2 2-6 0,-2-3 6 16,-4 3-6-16,-5-1 2 0,0 0-4 15,-1-1 1-15,-3 1 1 0,-2 1-1 0,0 3 0 16,3 1 0-16,-4 3-5 0,6-1 1 16,-3 2 2-16,0 1-1 0,2 0-1 15,3 0 0-15,-2 1 1 0,4 1-4 16,0-1 0-16,0 3 2 0,1-4-2 0,1 2 2 15,6 3 0-15,-11-5-1 0,7 4-2 16,4 1 5-16,-11-4-3 0,11 4 0 16,-6-5 1-16,2 4-5 0,4 1 6 0,0 0 1 15,-10-3-5-15,10 3 6 0,-5-3-3 16,5 3-3-16,0 0 3 0,0 0-4 16,0 0 3-16,-9-1 0 0,9 1-1 0,0 0-2 15,0 0 3-15,0 0 1 0,0 0-1 16,0 0 2-16,0 0-2 0,0 0 3 15,-10 4-6-15,10-4 5 0,0 0-3 16,0 0 3-16,0 0 1 0,0 0 2 0,0 0-5 16,0 0 0-16,0 0-1 0,0 0 3 15,-4 3 2-15,4-3-5 0,0 0 2 16,0 0 1-16,0 0-4 0,0 0 11 0,0 0-6 16,0 0-2-16,0 0 1 0,0 0 2 15,0 0 0-15,0 0 1 0,0 0-6 16,0 0 4-16,0 0 2 0,0 0 0 0,0 0 2 15,0 0-2-15,0 0 1 0,0 0 2 16,0 0-3-16,0 0 5 0,0 0-5 16,0 0 1-16,0 0-4 0,0 0 4 0,0 0 2 15,0 0 1-15,0 0-5 0,0 0 0 16,0 0 1-16,-8 1-6 0,8-1 2 16,0 0-3-16,0 0-2 0,0 0 2 15,0 0 1-15,0 0-2 0,0 0-4 0,0 0-2 16,0 0 3-16,0 0-1 0,0 0-1 15,0 0 4-15,0 0-1 0,0 0 0 16,0 0 2-16,0 0-2 0,0 0 1 0,0 0-1 16,0 0 4-16,0 0-3 0,0 0 1 15,0 0 0-15,0 0-3 0,0 0 5 16,0 0-2-16,0 0-2 0,0 0 4 0,0 0-2 16,0 0 1-16,-3 5 2 0,3-5-2 15,0 0-1-15,0 0 3 0,0 0 3 16,0 0-3-16,0 0-1 0,0 0 1 15,0 0-4-15,0 0 5 0,0 0-1 16,0 0 1-16,0 0-5 0,0 0 2 0,0 0-2 16,0 0-2-16,0 0 2 0,0 0-3 15,0 0 8-15,0 0-2 0,0 0 0 0,0 0-3 16,0 0 5-16,5 10-2 0,-5-10-3 16,0 0 1-16,0 0 1 0,2 6 0 15,-2-6-1-15,0 0-2 0,0 4 0 16,0-4 0-16,0 0-4 0,0 0-5 0,0 0 0 15,2 6-7-15,-2-6-2 0,0 0-10 16,0 0-3-16,0 0-16 0,0 0-138 0,0 0 65 16,4 3 43-16</inkml:trace>
  <inkml:trace contextRef="#ctx0" brushRef="#br0" timeOffset="83587.07">2285 9814 23 0,'0'0'79'0,"0"0"1"16,12 25 2-16,-4-8 0 0,0 3-14 15,5 4-3-15,-3 8-4 0,5 3 4 0,2 6-9 16,-3 1-6-16,4 2 1 0,-2 0-9 16,0-2-2-16,1 2-3 0,-1-5-5 15,0 2-1-15,-2-8-5 0,-2-1-1 16,2-2-13-16,-2-1-13 0,-1-4-7 0,-3-3-17 16,3-3-10-16,-3 2-18 0,1-5-14 15,-3-3-13-15,2-1-171 0,-4-5 85 16,1-1 56-16</inkml:trace>
  <inkml:trace contextRef="#ctx0" brushRef="#br0" timeOffset="83837.3999">2569 10007 88 0,'7'15'110'0,"-1"4"-10"0,2 6 2 0,0-1-12 16,6 5-16-16,-4 2 0 0,3 1-2 16,-1 0-7-16,3-1-3 0,-4-1-9 15,1 1-3-15,2-3-1 0,-4-1-8 16,-2-4-3-16,3 0-17 0,0-1-20 0,-3-2-12 16,0-6-17-16,-1 2-12 0,-1-1-8 15,-2-3-12-15,-2-3-248 0,-2-3 105 16,-2-2 69-16</inkml:trace>
  <inkml:trace contextRef="#ctx0" brushRef="#br0" timeOffset="84121.0989">2162 9924 27 0,'-2'-9'113'0,"2"1"-10"0,0 0-10 0,2-3-2 16,3-1-5-16,2 2-5 15,1-6-5-15,0 1-7 0,5-2-4 0,0 0-10 16,1 0-6-16,1 0-6 0,0 1-1 16,0-1-11-16,1 4-2 0,0-1-10 0,-4 3-8 15,1 3-16-15,-2 1-15 0,1 0-12 16,-1 2-14-16,-1 4-1 0,-1 4-11 0,0 2-9 15,1 7-12-15,-4 6-169 0,3 2 84 16,-5 9 56-16</inkml:trace>
  <inkml:trace contextRef="#ctx0" brushRef="#br0" timeOffset="84478.1762">2576 11033 55 0,'12'12'108'16,"0"-6"0"-16,4-3-5 0,-2-3-3 15,1 0-6-15,5-3 2 0,-2-3-2 16,6-4-8-16,1-1-5 0,5-2-2 0,2-5-2 16,4-3-2-16,-1-1-1 0,3-3-5 15,1 0-2-15,-3 0-3 0,0 1-6 16,-2-1-3-16,-5 6-2 0,-1-1-5 16,-5 4-4-16,-2 1-6 0,-4 3 3 0,2-1-2 15,-6 3-2-15,-1 2 2 0,2-2-2 16,-4 3-6-16,-2 1 1 0,1 1-4 0,-3-1-4 15,2 1-7-15,1 0 6 0,-5 2-3 16,3-1-4-16,-1 0-4 0,-2 0 3 16,0 1-4-16,-4 3-1 0,8-4-2 15,-8 4-1-15,8-6-6 0,-8 6-3 0,4-2-5 16,-4 2-11-16,4-4-5 0,-4 4-8 16,0 0-11-16,6-3-6 0,-6 3-7 15,0 0-20-15,0 0-18 0,4-3-14 0,-4 3-16 16,0 0-22-16,0 0-333 0,0 0 162 15,4-3 108-15</inkml:trace>
  <inkml:trace contextRef="#ctx0" brushRef="#br0" timeOffset="89645.3676">4275 9826 12 0,'0'0'50'0,"0"0"-7"0,0 0-4 0,0 0-1 16,-11 0-1-16,11 0-3 0,0 0 4 15,0 0-9-15,0 0-2 0,0 0 0 0,0 0 5 16,0 0-1-16,0 0-2 0,0 0 1 16,0 0-2-16,0 0 1 0,0 0-4 15,0 0 3-15,0 0-5 0,0 0 0 0,0 0 1 16,0 0-5-16,0 0-3 0,0 0 0 15,0 0 2-15,17-8-2 0,-6 6 8 16,2-2-3-16,7-3 4 0,8-3-2 16,6-3-3-16,11-4 7 0,18-8-9 0,3-5 5 15,3-1 1-15,6-4-5 0,1-1 1 16,1 0 6-16,18-10-3 0,-18 8-5 0,15-6-1 16,-16 7 10-16,-2-2-8 0,3 2-4 15,-4 0 4-15,-1 3-6 0,1 0 1 16,-6 0-8-16,-3 3 9 0,-3 1-8 15,-12 5 3-15,-9 4 0 0,0 2-1 16,-6 2 0-16,-1 1-1 0,-3 3 3 0,0 0-2 16,-7 1-2-16,1 0 3 0,-3 3-6 15,0 2 5-15,-4-1-1 0,-3 0-7 16,0 1 4-16,-2 1 0 0,-2 2 5 0,2 1 0 16,-4-3 5-16,-2 2-5 0,2 2-4 15,-1-2 2-15,-1 2 0 0,0-1 2 0,-6 3 0 16,9-4 1-16,-4-1-3 0,-5 5-3 15,8-2 1-15,-4-1-4 0,-4 3 0 0,6-2 7 16,-6 2-4-16,0 0 5 0,4-6-3 16,-4 6-8-16,0 0 5 0,4-3-3 15,-4 3 0-15,0 0-3 0,0 0 1 16,0 0-3-16,0 0 4 0,0 0-4 0,0 0 2 16,0 0 0-16,0 0-2 0,0 0-3 15,0 0 1-15,-6-9 3 0,6 9 0 0,0 0 0 16,0 0 2-16,0 0-3 0,0 0-3 15,0 0 5-15,0 0-4 0,0 0 3 16,0 0 2-16,-4-2-3 0,4 2-1 16,0 0-1-16,0 0 1 0,0 0-2 0,0 0-3 15,0 0 4-15,0 0-3 0,0 0-2 16,0 0 1-16,0 0-3 0,0 0 0 16,0 0 3-16,0 0-5 0,0 0-1 15,0 0-5-15,0 0 6 0,0 0-3 0,0 0-2 16,0 0-1-16,0 0 1 0,0 0-2 15,0 0 5-15,0 0-4 0,0 0-3 0,0 0 1 16,0 0 3-16,0 0-2 0,0 0 4 16,0 0 3-16,0 0 0 0,0 0 4 15,0 0-2-15,0 0 0 0,0 0-3 16,2 17 3-16,-2-17 1 0,2 5-1 16,-2-5 1-16,2 5-2 0,-2-5 0 0,2 6 4 15,-2-6-3-15,2 6 5 0,-2-6-5 0,2 6 1 16,-2-6 1-16,3 6 5 0,-3-6-3 15,3 3 2-15,-3-3-4 0,4 6 4 16,-2-2 7-16,-2-4-8 0,0 0 4 16,2 6-1-16,-2-6 1 0,2 3 3 0,-2-3 0 15,0 0-2-15,0 0 2 0,0 0-3 16,0 0 4-16,2 6-1 0,-2-6 0 16,0 0-1-16,0 0 3 0,0 0 0 0,0 0-6 15,0 0 7-15,0 0-1 0,2 4-3 16,-2-4 2-16,0 0-2 0,0 0 1 15,0 0 1-15,0 0-2 0,0 0 6 0,0 0-6 16,0 0 1-16,0 0 3 0,0 6-3 16,0-6 1-16,0 0 2 0,0 0-1 15,0 0 0-15,0 0 2 0,0 0-3 0,0 0 0 16,0 0 0-16,0 0 1 0,0 0 0 16,0 0 1-16,0 0-2 0,0 0 4 15,0 0-1-15,0 0-2 0,0 0 1 0,0 0-2 16,0 0 4-16,0 0-1 0,0 0-7 15,0 0 4-15,0 0 2 0,0 0-1 16,0 0-3-16,0 0 2 0,0 0-1 16,0 0-2-16,0 0 1 0,0 0 0 0,0 0-2 15,0 0 7-15,0 0-4 0,0 0-4 16,0 0 0-16,0 0 0 0,0 0 3 16,0 0-4-16,0 0-2 0,0 0 8 0,0 0-5 15,0 0 1-15,0 0-2 0,0 0 2 16,0 0-2-16,0 0 3 0,0 0-1 15,0 0 0-15,0 0 1 0,0 0 1 0,0 0-3 16,0 0 4-16,0 0-1 0,0 0 4 16,0 0-4-16,0 0 1 0,0 0 0 15,0 0-1-15,0 0 2 0,0 0 0 0,0 0-4 16,0 0 1-16,0 0 1 0,0 0-2 16,0 0-3-16,0 0 2 0,0 0-5 0,0 0-1 15,0 0 2-15,0 0-4 0,0 0-2 16,0 0-6-16,0 0 0 0,0 0 2 15,2 5-2-15,-2-5 2 0,0 0-3 16,0 0 0-16,0 0-3 0,2 6-5 0,-2-6-4 16,0 6-74-16,0-6 37 0,2 6 24 15</inkml:trace>
  <inkml:trace contextRef="#ctx0" brushRef="#br0" timeOffset="96878.7457">5131 10293 66 0,'-5'-9'82'0,"1"1"-1"15,-1 1-11-15,1 0-4 0,0-1-4 16,-2 1-4-16,2-1-3 16,-3-2 1-16,3 5-6 0,0-1-3 0,0-1-7 0,2 1 1 15,-3 0-9-15,1 0-10 0,4 0 0 16,-2 3-6-16,2 3 0 0,0 0 0 16,0 0-4-16,0 0-1 0,23 11 0 15,-12-3-2-15,-1 3-2 0,5 3-4 0,0-3-5 16,-1 4 2-16,4-1-4 0,-1-1-3 15,-1-1 1-15,0 1-1 0,-2-4 1 0,-2 1-2 16,2-3 4-16,-4 1 4 0,3 1-2 16,-5-5 5-16,-1 0 2 0,-1 0 1 15,0-4 3-15,-6 0-5 0,0 0 3 16,0 0-2-16,0 0 1 0,0 0 4 0,-8-15-5 16,1 7 0-16,1 2 1 0,0 0-4 15,-3-1 5-15,1 1-3 0,2 2 1 0,-3-4 4 16,2 6-5-16,1-4-1 0,2 3 4 15,0-3-5-15,4 6-1 0,-8-5 3 16,3 1-8-16,5 4-2 0,-4-4-1 16,4 4 3-16,0 0-1 0,-4-3 2 0,4 3-6 15,0 0 7-15,0 0-3 16,0 0 0-16,0 0 2 0,0 0 0 0,0 0 3 0,0 0-3 16,0 0 2-16,0 0 2 0,0 0-4 15,0 0 2-15,0 0 2 16,0 0 2-16,0 0 2 0,0 0-1 0,0 0-3 15,0 0 2-15,0 0-3 0,0 0 4 16,-3-6-2-16,3 6 2 0,0 0-1 0,0 0-5 16,0 0 2-16,0 0-5 0,0 0 0 15,-2-4 2-15,2 4-2 0,0 0-5 16,0 0-4-16,0 0 3 0,0 0-4 0,0 0-1 16,0 0-1-16,0 0-2 0,0 0-2 15,0 0-4-15,0 0-6 0,0 0-9 16,0 0-15-16,0 0-7 0,2-8-154 0,-2 8 73 15,5-5 49-15</inkml:trace>
  <inkml:trace contextRef="#ctx0" brushRef="#br0" timeOffset="98328.9017">3507 12331 58 0,'-6'-3'93'0,"6"3"-3"0,0 0 1 16,0 0-7-16,10 30 3 0,2-11-13 15,2 7-4-15,2 3-3 0,5 11-10 16,1 0-3-16,10 14-6 0,-7-5-3 16,-2-7-3-16,8 13-5 0,-3-9 0 0,-4-7-12 15,-1 1-9-15,1 1-6 0,-4-5-12 16,2-3-13-16,-6-2-10 0,1-3-14 0,3-4-13 16,-8-5-7-16,-2 0-17 0,2-4-202 15,-4-3 94-15,-4-4 63 0</inkml:trace>
  <inkml:trace contextRef="#ctx0" brushRef="#br0" timeOffset="98582.2215">3846 12416 44 0,'0'0'105'0,"2"-5"10"0,-2 5-6 0,0 0-1 16,10 13-1-16,-4 0-9 0,5 1-4 15,2 7-6-15,0 0-10 0,1 7-6 0,4 1-7 16,-4 2-6-16,3 2-7 16,2-4-5-16,2 7 0 0,-5-5-8 0,0-1-11 15,1 1-12-15,-2-2-17 0,2-2-5 16,-3-1-20-16,2-6-5 0,-2-2-15 0,-2-1-13 16,0-4-7-16,-4-1-8 0,0-4-6 15,-1-2-254-15,-1-3 113 0,-6-3 75 16</inkml:trace>
  <inkml:trace contextRef="#ctx0" brushRef="#br0" timeOffset="98787.672">4089 12424 87 0,'0'0'114'0,"0"0"1"0,10 15-1 15,-4-1-10-15,4 1-3 0,0 8-14 0,2 5-7 16,6 3-8-16,-4 0-7 0,3 2-3 15,0 4-9-15,2-1-14 0,-4-2 0 0,4 3-17 16,-4-6-11-16,2-2-16 0,-4-2-15 16,1 0-12-16,-4-6-19 0,2-2-15 15,-2 0-20-15,-4-9-222 0,-4 2 105 16,-4-6 69-16</inkml:trace>
  <inkml:trace contextRef="#ctx0" brushRef="#br0" timeOffset="99013.0715">3398 12196 19 0,'0'-9'113'16,"0"0"-13"-16,6 0-4 0,0 2-8 0,2-5-6 16,4 1-11-16,8-1-9 0,1-1 1 15,7-3-12-15,-2 1-11 0,7 2-20 16,-4 1-17-16,2 1-16 0,-3 3-22 15,0 5-17-15,-1 0-18 0,-1 3-147 0,-3 6 73 16,1 6 49-16</inkml:trace>
  <inkml:trace contextRef="#ctx0" brushRef="#br0" timeOffset="99142.7273">3937 13674 37 0,'14'27'114'0,"3"-10"-6"0,0-4-10 15,4-7-15-15,1-4-8 0,1-4-21 16,6-4-24-16,8-3-26 0,-3-7-36 16,5-5-163-16,1-3 67 0,-3-4 43 0</inkml:trace>
  <inkml:trace contextRef="#ctx0" brushRef="#br0" timeOffset="107089.9816">5376 15230 45 0,'-27'7'93'0,"-3"4"-2"16,2-7-8-16,1 2-6 0,-1-2-6 15,-4 2-3-15,-5 0-9 0,-6-1-12 16,-3-1-4-16,-10 2 0 0,-1-4-9 0,-6 0-1 16,-5-2-1-16,-23-2-9 0,-4 0 5 15,2-5 1-15,-2-7 0 0,1 1 3 16,-1-5 4-16,0 2 7 15,-1-9-5-15,-18-2 6 0,4-4 0 0,2 0 4 0,2-8 8 16,3 0-10-16,5-7-4 0,-1-6-4 16,1-3-4-16,5-7-3 0,2-6 0 0,0-4-3 15,3-6-7-15,1-6-6 0,0-1 3 16,-2-9-3-16,0 0-7 0,-2-2-1 16,0-1-4-16,0-3-2 0,2-3-7 0,0-3-6 15,1-3-3-15,-19-28 4 0,22 24-5 16,3 1 13-16,0-4-8 0,4 0-3 15,-1 0-1-15,2 3 5 0,2 1 0 0,-4 0-1 16,3-1-8-16,2 3 1 0,-6-1-3 16,-1 4-3-16,3-1-1 0,-3-3-3 15,3 1 1-15,-3 3-2 0,1 2 2 0,0 2-1 16,-1-1-1-16,-1 3 5 0,1 0 2 16,1 0 5-16,8 2 0 0</inkml:trace>
  <inkml:trace contextRef="#ctx0" brushRef="#br0" timeOffset="108071.2474">47 7657 895 0,'58'-79'-5'0,"5"1"-3"15,6 2 2-15,2 1 1 0,8 3-1 16,3-1-2-16,5 3 0 0,2 2 1 0,2 5 1 16,2 0-3-16,-2 2 5 0,5 4-2 15,3-2-1-15,0 3 5 16,5 3 1-16,2 2-2 0,4-1 1 0,0 1-3 16,4 4 0-16,-3-2 2 0,-2 5-2 0,4 1 4 15,-6 3-1-15,2-1 0 0,5 3 3 0,-2 0-2 16,5 4 3-16,3-2-2 0,-3 2 0 15,2-2-3-15,-2 2-13 0,-2 2 3 16,-1 6 3-16,-18 3-1 0,-3 4 0 16,2 2 3-16,0 4 0 0,6 4 3 15,4 3-2-15,-2 6 1 0,-2 1 2 0,4 5 0 16,-6 2-1-16,2 5 2 0,-1 2 0 0,0 3 0 16,14 6 6-16,-21 1-7 0,-2 0 4 15,13 10-3-15,-19-5 1 0,-5 2 2 16,2 0-3-16,14 12 2 0,-18-8 1 15,0 2 4-15,-1 2-2 0,11 10-2 0,-15-8 3 16,13 9-1-16,-2 2 0 0,-15-9 0 16,13 13-3-16,-5 2 2 0,-2 3 2 15,-15-9-3-15,14 11 9 0,-4 4-2 0,-3-2-6 16,1 1 2-16,-3 6-1 0,-1-3 3 16,2 7-1-16,-2 0 0 0,-3 3 2 15,3 1-3-15,-3 4 4 0,0-2 1 0,1 5-5 16,-3 2 2-16,-3-2 2 0,0 1-3 15,-1 3 4-15,0-3 5 0,-5 4-4 16,-3 2 9-16,-3 5 1 0,-1 6 1 0,-5 5-4 16,-2 9 3-16,0 4 2 0,-4 4-6 15,-3 5 4-15,1-4-4 0,-5 2-2 16,1 1 5-16,-2 4 0 0,-4 0-5 0,6 0 2 16,-5-6-1-16,3 1 4 0,-4-6-6 15,4 5 4-15,-3 0 3 0,3 3-3 16,-6 4 0-16,6 4-6 0,-3 2-1 0,2 1-1 15,-2 5-5-15,-2-1-6 0,0 2 1 16,-2 0-8-16,-4 0-5 0,0-1 7 0,-1-2-18 16,-8-1-5-16,4-3-5 15,0-1-11-15,-6-8 4 0,-2 0-8 0,4-5-3 16,-6-22 2-16,4 21-2 0,-4-2-3 16,2-22 3-16,-4-2 5 0,2 0 4 15,0-4 5-15,-4-4 6 0,2-2 2 0,0-9 6 16,2 2 2-16,0-18 6 0,-2-8 3 15,0-1 2-15,-2-5 5 0,-1 2 3 0,-2-2 3 16,-3-4 9-16,1 2-5 16,-5-6 4-16,-2-1 2 0,-3 1 1 0,0-4-2 15,-13 11 3-15,-1 3 2 0,-6-9 5 0,-1-1 2 16,-7-1 2-16,-7-1-2 0,0 0 6 16,-7-3 4-16,-6 2-1 0,-2 0 7 15,-3-3 1-15,-1 4-1 0,-12 6-1 0,-1-1 2 16,11-8-5-16,-12 10 13 0,14-11-11 15,-14 7 3-15,-4 0-5 0,-1-1-6 16,1-1-2-16,0 2-4 0,10-13 6 0,3 1-6 16,-20 3-2-16,15-1-5 0,4-9 5 15,-6 3-6-15,-2-6-2 0,0-7-10 16,-3 0-1-16,-1-7-15 0,-2-2-17 0,0-11-18 16,-4-2-26-16,-4-8-217 0,-14-10 100 15,-13-6 67-15</inkml:trace>
  <inkml:trace contextRef="#ctx0" brushRef="#br0" timeOffset="113021.8759">29587 2798 67 0,'2'-7'104'0,"-2"1"-12"0,2 2-6 0,-2-1-7 16,0 5-11-16,0 0 3 0,0 0 2 15,0 0-4-15,8 24-3 0,-2-7-3 16,-2 4 0-16,1 6-16 0,1 3 6 0,0 4-7 16,-1 6 0-16,1-3-2 0,1 1-8 15,-3 1 3-15,2-1-1 0,-2 1-7 0,0-4-1 16,0 1-3-16,-2-8 5 16,4 1-9-16,-4-3-1 0,2-2-4 0,-2-3-3 15,-2-3 1-15,2 0-3 0,-2-4 1 16,2 0-2-16,0-3 2 0,-2 1-12 15,0-1 0-15,0-1-8 0,0-3-22 0,0 1-28 16,-2-2-28-16,0-2-32 0,0-1-303 16,2-3 142-16,0 0 95 0</inkml:trace>
  <inkml:trace contextRef="#ctx0" brushRef="#br0" timeOffset="113302.1923">29391 2566 68 0,'11'-9'78'0,"4"-2"-5"0,2 4-5 16,6-3-9-16,2 1-1 0,3-1-7 15,-1 2-4-15,9 1-3 0,-2-2-8 16,3 3-4-16,1-1 5 0,-7 3-7 0,1 0-7 16,-2 2-9-16,0 0-12 0,-5 2-8 0,-4 0-11 15,0 2-12-15,-2 2-13 16,-4 2-19-16,-3 1-132 0,-5 2 66 0,-5 1 43 16</inkml:trace>
  <inkml:trace contextRef="#ctx0" brushRef="#br0" timeOffset="113545.4734">29341 3582 10 0,'10'0'97'0,"3"-3"-5"15,6 1-8-15,4 1-7 0,5-5-2 16,4-1-13-16,4-2-2 0,2 0-4 15,4 2-5-15,-2-4-6 0,0 2-6 16,-2 0-4-16,-1 1-3 0,-5 0 1 0,-6 3-6 16,0-1-12-16,-5 2-18 0,-3 0-13 15,-2 1-22-15,-6-1-36 0,0 2-185 16,-4 0 89-16,-6 2 57 0</inkml:trace>
  <inkml:trace contextRef="#ctx0" brushRef="#br0" timeOffset="114877.1837">24940 1242 19 0,'-2'-8'103'0,"0"2"-15"15,0 2-5-15,2 4-11 0,0 0-4 0,0 0-7 16,-7 14-3-16,5 3-9 0,2 5-1 16,0 8-5-16,0 4-4 0,2 6-7 15,0 0 0-15,3 2 0 0,1 0-2 16,0-2-6-16,3-2 0 0,2 0-8 0,-1-6 2 15,2-3-1-15,0-4-5 0,0-6 5 16,1-1-4-16,0-8 2 0,1-2-3 16,-1-4 4-16,-1-4-7 0,2-2 4 0,-2-4-2 15,1-3-4-15,-2-1 3 0,-1-2-3 16,-2 1 4-16,3-3 3 0,-5 3-4 16,3 0 1-16,-2 2 7 0,-3 1-4 0,2 0-9 15,-2 2-8-15,0 3 8 0,0 1 2 16,-4 2-5-16,0 0 5 0,22 7-8 15,-10 1 5-15,1-3-2 16,0 2 6-16,2 2-5 0,1-4 3 0,2 1-6 0,-2-3 8 16,1-2 7-16,3-2 10 0,-4-4 7 15,4-1 3-15,-4-3 0 0,1-6 3 16,-4-2-9-16,0-4 2 0,-3-2-3 16,-4-2-2-16,-1-2-6 0,-3 1-1 0,-4-3-2 15,-5 2-1-15,-1 1-5 0,-3 0 2 16,-3-1-2-16,-2 6-5 0,2 2 4 0,0 0-4 15,-2 4-1-15,2-1-8 16,-1 3-5-16,2 1-14 0,2 5-8 0,1-1-11 16,2 2-1-16,-2 1-4 0,2 1-1 15,0 2 1-15,2 0 2 0,6 2 0 0,-11 4 4 16,11-4 3-16,-11 2 3 0,7 1 1 16,4-3 5-16,-6 4 0 0,2 0 2 15,4-4 1-15,-7 4 1 0,5 0-3 0,2-4-2 16,-6 3-8-16,6-3 1 0,-2 5-1 15,2-5-10-15,-2 5-12 0,2-5-12 16,-2 6-156-16,2-6 77 0,0 0 51 0</inkml:trace>
  <inkml:trace contextRef="#ctx0" brushRef="#br0" timeOffset="115823.7518">29639 4360 15 0,'0'0'99'0,"0"-6"-4"0,0 6-18 16,-4-3-5-16,4 3-9 0,0 0-6 15,0 0-4-15,-2 20 6 0,2-6-15 16,0 5-4-16,2 0-4 0,2 6-3 15,1 0-2-15,-1 1 3 0,2 1-11 16,0 0 3-16,0 2-1 0,4-2-5 0,-2 2-7 16,-2-2 2-16,2-2 0 0,1-2-5 15,-3-1-6-15,1-3-7 0,-3-1-6 16,2-4-11-16,-2 3-7 0,1-4-8 0,-3-4-16 16,0-2-30-16,0 2-169 0,-2-6 85 15,0-3 56-15</inkml:trace>
  <inkml:trace contextRef="#ctx0" brushRef="#br0" timeOffset="116074.4266">29819 4490 66 0,'6'32'60'0,"1"-3"-5"0,-1-2-4 16,0-2-7-16,-1 0-3 15,1-3 0-15,1 3-8 0,-3-1 1 0,0-1-9 16,2 0-2-16,-4-4-15 0,2 1-8 16,-2-6-23-16,2 2-17 0,-4-5-103 0,-2 0 49 15,2 1 32-15</inkml:trace>
  <inkml:trace contextRef="#ctx0" brushRef="#br0" timeOffset="116324.8276">29823 4067 27 0,'21'-2'24'0,"-5"2"-4"0,-2 0-11 0,-2 2-6 16,0 0-10-16,-4 2-19 0,0 1 9 15,-1 1 5-15</inkml:trace>
  <inkml:trace contextRef="#ctx0" brushRef="#br0" timeOffset="116636.7351">29884 5225 69 0,'39'-15'83'0,"-3"2"-9"0,-4 1-5 16,-3 0-5-16,1 0-1 15,-2 2-4-15,-6 0-10 0,2 1-5 0,-3 1-1 16,-4 2-7-16,0-1 0 0,-5 3-3 16,2-1-5-16,-2 1-5 0,-4-1-4 0,-1 4-19 15,-1 1-17-15,-6 0-23 0,0 0-25 16,0 0-163-16,0 0 77 0,6 6 52 15</inkml:trace>
  <inkml:trace contextRef="#ctx0" brushRef="#br0" timeOffset="117064.9747">29987 6022 27 0,'-2'-8'124'0,"2"8"-6"0,0 0-8 15,0 0-3-15,0 0-5 0,0 22-10 16,2-8-6-16,0 3-8 0,-2 4-5 15,2 4-10-15,2 0-2 0,0 3-9 0,-2 0 1 16,4 6-7-16,-2-1-5 0,3 2-9 16,-1-3-7-16,1-3-9 0,-3 0-12 15,2-1-10-15,1 0-13 0,-1-3-15 16,-2-2-19-16,0-4-20 0,3-2-17 0,-2-1-262 16,-3-3 119-16,2-5 80 0</inkml:trace>
  <inkml:trace contextRef="#ctx0" brushRef="#br0" timeOffset="117314.3095">30255 5963 10 0,'0'0'124'0,"0"0"-15"0,13 18-2 0,-9-4-4 16,2 1-10-16,-2 0 6 0,0 4-19 15,6 3-1-15,-4 0-9 0,0 1-5 16,0 2-7-16,1 2-2 0,-1-1-7 0,0-1-4 16,1 0-9-16,-1-1-10 0,1 1-15 15,1-2-14-15,-4 0-16 0,0-4-21 16,0-4-10-16,0 2-30 0,-1-2-19 16,2-4-217-16,-3 0 107 0,2-4 71 15</inkml:trace>
  <inkml:trace contextRef="#ctx0" brushRef="#br0" timeOffset="117501.7674">30486 6139 53 0,'2'14'85'0,"2"0"-1"0,0 4-11 15,0 1-6-15,0 0-10 0,4 5-1 16,-2-2-14-16,0 1-9 0,-2 0-19 15,0-4-13-15,-2-2-22 0,3 2-26 0,-3-4-122 16,-2-2 57-16,0-2 38 0</inkml:trace>
  <inkml:trace contextRef="#ctx0" brushRef="#br0" timeOffset="117698.239">30014 5677 11 0,'23'-14'74'15,"2"3"-4"-15,1 3-6 0,0 0-9 0,-1 6-3 16,0-3-16-16,-2 5-18 0,3 0-17 16,-3 2-28-16,3 6-94 0,-6 1 41 15,2 4 27-15</inkml:trace>
  <inkml:trace contextRef="#ctx0" brushRef="#br0" timeOffset="117873.8449">30046 7003 77 0,'23'6'119'0,"2"-5"-7"0,3-1-18 0,1-4-18 15,3-2-38-15,4-2-52 0,0-2-157 16,3-4 58-16,-2 1 38 0</inkml:trace>
  <inkml:trace contextRef="#ctx0" brushRef="#br0" timeOffset="118162.1915">30638 7576 3 0,'-4'15'134'16,"6"-5"-16"-16,0 5-9 0,0 0-16 0,3 4-4 15,1 3-9-15,0 2-11 0,3 1-6 16,-1 0-17-16,2 5-9 0,0-2-14 16,0-1-27-16,-2-2-21 0,3-2-23 0,2-2-27 15,-3 0-168-15,3-4 83 16,-3-6 54-16</inkml:trace>
  <inkml:trace contextRef="#ctx0" brushRef="#br0" timeOffset="118480.8467">31102 7682 157 0,'8'12'167'0,"0"3"-17"0,4 3-13 16,-4 1-14-16,4-1-12 0,-1 3-9 16,2 0-9-16,2 1-12 0,-3-3-6 15,1 0-8-15,2-3-8 0,-3 2-4 0,-1-5-7 16,-3-1-4-16,1-3-3 0,2 0-1 0,-5-5-2 15,2-2-10-15,-8-2 0 0,14-7-3 16,-10-3 1-16,0 0-7 0,-2-5 1 16,-2-4-1-16,0-1-2 0,-4-5-4 15,2-7-1-15,-2-1-3 0,0-3-10 16,-2 1 6-16,2 3-3 0,0 1-6 0,2 3-7 16,0 0-10-16,0 1-6 0,2 2-13 15,-2 4-17-15,2 0-22 0,0 5-28 16,0-2-35-16,-2 0-308 0,0 4 153 0,0-3 101 15</inkml:trace>
  <inkml:trace contextRef="#ctx0" brushRef="#br0" timeOffset="118667.35">30668 7389 99 0,'0'0'118'0,"2"-10"-2"16,2 5-22-16,2-1-12 0,8-1-2 0,0-1-2 0,3 0-18 16,6-1-21-16,2 1-25 0,1 2-31 15,4-1-31-15,-3 3-196 0,-3-1 83 16,-2 5 55-16</inkml:trace>
  <inkml:trace contextRef="#ctx0" brushRef="#br0" timeOffset="118823.957">31064 8364 63 0,'18'0'108'0,"2"-1"-22"0,-2-1-28 16,2-2-41-16,3-4-130 0,1-1 38 15,-4 0 26-15</inkml:trace>
  <inkml:trace contextRef="#ctx0" brushRef="#br0" timeOffset="119397.5349">31041 8786 64 0,'0'0'90'0,"0"-8"-18"0,2 4-4 16,-2 4-13-16,6-2-23 0,-6 2-21 0,11 0-28 16,-11 0-111-16,0 0 44 0,18 8 28 15</inkml:trace>
  <inkml:trace contextRef="#ctx0" brushRef="#br0" timeOffset="119569.0762">31193 9469 14 0,'0'0'50'0,"0"0"-37"16,12-1-40-16,-12 1 10 0,0 0 5 0</inkml:trace>
  <inkml:trace contextRef="#ctx0" brushRef="#br0" timeOffset="119714.686">31296 9826 51 0,'0'0'106'0,"0"0"-26"15,0 0-28-15,12-12-41 0,-10 6-113 0,4-3 34 16,-2-3 23-16</inkml:trace>
  <inkml:trace contextRef="#ctx0" brushRef="#br0" timeOffset="121552.6652">29862 1398 2 0,'-79'15'25'0,"-6"-1"-1"15,-6-1-6-15,-6 4-3 0,-4-3-1 0,-28 9-2 16,0-6-1-16,1 2-1 0,-1-3-1 15,4 4-3-15,26-5 3 0,2 2 0 16,8-2 3-16,2 0-2 0,6 3 4 16,17-5 8-16,12-3-6 0,1 3 1 0,7-1 0 15,5-1 2-15,5 4-7 0,3 3-3 16,3 2 3-16,-2 9 2 0,8 3 2 0,0 8 1 16,5 6 5-16,5 3 4 15,4 25 3-15,5 6 2 0,3 8 8 0,7 4-1 16,7 22 0-16,5 3 3 0,9 4 1 15,0 3-5-15,5 6 4 0,7-1-1 0,5 6 3 16,3 3 1-16,16 40 0 0,-5 7-2 16,9-6 6-16,-1 0-2 0,6-4-3 15,1 4-3-15,2 4 1 0,0 10 5 16,3-1-14-16,-3 1 4 0,0-7-2 0,2-5 0 16,-1-3-3-16,-4-5 1 0,-3-1-7 15,3-3 0-15,-8 3-1 0,-8-35 1 16,1-1-6-16,3 0 3 0,-3-1-3 15,21 25-2-15,-17-30 2 0,-1-5 3 0,0 3-4 16,-1 0-3-16,-1 0 0 0,-4-2 0 16,0 1-3-16,-2-1 0 0,0-3-3 15,-2 3 2-15,-3 2 0 0,-1-2-1 0,-3 1 1 16,-2 2-4-16,-1-3 2 0,-5 0 0 16,-2-8-8-16,-3-6 7 0,-3-5 2 15,-4-21 0-15,-2 0-5 0,2-9 3 0,-5 4 23 16,3-5-3-16,-4-3-5 0,-1-9-3 15,0-11-1-15,-4-7 0 0,-3-8-3 16,1-4-2-16,0 1-2 0,1-6-3 0,-6-5-3 16,5-1 4-16,-2-5-2 0,-1-1-1 15,0-4-2-15,-1-1 1 0,3-4 0 16,-1-2 5-16,0-4 0 0,1 1 1 16,0-8-4-16,1 2 0 0,2-5 1 0,1-1-1 15,6-3-2-15,5-7-3 0,13-4 2 16,5-2 0-16,17-9-3 0,9 0 4 15,5 0-2-15,6-1-2 0,20-1 0 16,-13 5 2-16,18-1-1 0,3 2-1 0,-14 6 2 16,17-4-3-16,-16 7 4 0,1 2-1 15,0 0 1-15,-1 6-1 0,-2-2 0 0,-2 5-4 16,-2 3 4-16,-7-3-2 0,-15 4-4 16,-9 4 7-16,-7-2-4 0,-4 2-4 0,-5 1-6 15,-6 1-1-15,-5-4 3 0,1 4 1 16,-4-2 0-16,-3-2 3 0,-1 0-3 15,-2-3 0-15,0-1 6 0,-3-5-4 16,0-2 3-16,-2-8-4 0,-1-8 3 16,-2-3-3-16,-4-14 1 0,-4-8-4 0,-4-31-7 15,-8-12-10-15,-4-24 2 0,-12-9-5 16,-5-9-3-16,-9-13-3 0,-19-44-3 16,-9-4 1-16,-5-2 1 0,-5 2 3 0,-5-8-1 15,-10-3-1-15,-4-2 5 0,0 1-5 16,2 1 8-16,0 1 1 0,0 1 4 15,0-6 3-15,2-4-8 0,-2-1 4 0,5 6 1 16,-1 7 3-16,4 4 2 0,3 2-7 16,3 0 13-16,6 9-8 0,5 9 2 15,0 10-2-15,15 38 3 0,2 2 0 16,1 2 9-16,3 4-10 0,-1 2 7 0,1 5 1 16,1 2-1-16,1 3-3 0,1 6 3 15,2 4-3-15,-3 4 6 0,1 8 4 16,0 3-4-16,4 18 2 0,2 4-3 0,-4 1 2 15,-2 5-1-15,1 4-2 0,-1 7 2 16,-3 3-4-16,9 13 0 0,2 8-6 16,5 4-22-16,3 4-31 0,2 4-35 0,2 6-251 15,3 3 120-15,0 5 80 0</inkml:trace>
  <inkml:trace contextRef="#ctx0" brushRef="#br0" timeOffset="127162.3309">29440 10405 8 0,'0'0'46'0,"0"0"-3"0,0 0-5 16,0 0-5-16,-2-6-2 0,2 6-4 15,0 0-2-15,0 0-4 0,0 0-2 16,0 0 0-16,0 0 0 0,0 0 0 16,0 0-3-16,0 0-2 0,0 0 1 0,0 0-3 15,0 0 1-15,0 0 2 0,0 0-1 16,0 0-2-16,0 0 1 0,0 0-2 15,0 0-1-15,0 0 1 0,0 0-4 16,0 0 3-16,0 0-2 0,0 0 0 0,0 0-5 16,2 17 3-16,-2-17-1 0,0 0 0 15,0 0 0-15,0 0-1 0,0 0-1 16,0 0 1-16,0 0-2 0,0 0 1 0,0 0 0 16,0 0 0-16,0 0-2 0,0 0-1 15,0 0 1-15,0 0 1 0,0 0-2 16,0 0 2-16,0 0-1 0,0 0 2 0,0 0-3 15,0 0 2-15,0 0-2 0,0 0 1 16,0 0-1-16,0 0 1 0,0 0 0 16,-2 6 0-16,2-6-1 0,0 0 2 0,0 0-2 15,0 0 1-15,0 0-1 0,0 0 3 16,0 0-3-16,0 0-2 0,0 0 1 16,0 0-3-16,0 0 3 0,0 0 1 15,0 0-2-15,0 0 0 0,0 0-3 0,0 0 1 16,0 0-2-16,0 0-2 0,0 0 0 15,0 0-3-15,0 0-1 0,0 0-2 16,0 0-4-16,0 0-1 0,0 0-4 16,0 0 0-16,0 0-10 0,0 0 1 0,0 0-1 15,0 6-84-15,0-6 39 0,0 0 27 16</inkml:trace>
  <inkml:trace contextRef="#ctx0" brushRef="#br0" timeOffset="128767.188">17479 9313 26 0,'64'-32'27'0,"-3"1"-1"16,-1 1-3-16,-14 5-5 0,-9 6 1 15,-3 4-3-15,-6 1 0 16,-5 4 0-16,1-1 5 0,-6 3 2 0,-2 0 3 16,-2-1 0-16,-3 4-4 0,-3 0 0 0,-1 1-4 15,-3-1-4-15,-4 2-5 0,0 3-6 16,0 0-4-16,0 0-9 0,-21 2-6 15,21-2-8-15,-23 7-5 0,9-2-70 16,0 2 33-16,-3 3 23 0</inkml:trace>
</inkml:ink>
</file>

<file path=ppt/ink/ink1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25:17.557"/>
    </inkml:context>
    <inkml:brush xml:id="br0">
      <inkml:brushProperty name="width" value="0.05292" units="cm"/>
      <inkml:brushProperty name="height" value="0.05292" units="cm"/>
      <inkml:brushProperty name="color" value="#FF0000"/>
    </inkml:brush>
  </inkml:definitions>
  <inkml:trace contextRef="#ctx0" brushRef="#br0">17864 6964 63 0,'87'-7'71'0,"10"1"-2"0,12 2 6 0,6 6-6 16,36 4 3-16,1 5-7 0,1 1-7 16,5 7 3-16,-1 3 0 0,1 8-6 15,2 0 0-15,1 4 3 0,-3 4-7 16,-1 3 0-16,-7 8-11 0,3-2 0 0,-5 7-7 15,0 1-1-15,-8 1-1 0,-4 2-2 16,-12 5 1-16,-6 1-9 0,-7 4 1 16,-8-2 0-16,-8 3-8 0,-6 1 7 0,-8 2-7 15,-14 1 0-15,-5-1-2 0,-17-11 1 16,-9 1-6-16,-7 5 0 0,-8-5 4 16,-10-7-1-16,-9-2-3 0,-4 2 6 0,-9 18 1 15,-10-1-2-15,-8-3-2 0,-7-1-3 16,-7 0-9-16,-16 4 4 0,-15-2 9 15,-7-1-9-15,-8-6 0 0,-8-2 7 0,-7-4-9 16,-2-4-4-16,-5-3 5 0,-12-5-5 16,-4-3 1-16,-5-4-7 0,-5-1 6 15,-3-7 1-15,-4 0-6 0,0-3 14 0,-6-2-10 16,-3-6-4-16,-3-1 11 0,1-4-9 16,3-1-1-16,1-2 3 0,1-5 0 15,5-6 6-15,-2-5-5 0,5-7-1 0,3-4-3 16,1-9-6-16,3-7 0 0,2-11 4 15,3-6 7-15,5-6-5 0,2-7-4 0,10-4 3 16,8-6-4-16,6-5-1 0,10-3 4 16,6-3-3-16,9-1-4 0,11-2 6 15,8-2 1-15,9-1-3 0,14 11 1 16,6-4-1-16,11-2 6 0,1 2 0 0,8-4 3 16,6 3 6-16,8-1-2 0,6-5-2 15,8 5 0-15,9-17-2 0,12 5 3 16,7 7 4-16,6 3-2 0,7 2-2 0,7 5 1 15,2 8 1-15,4 0-3 0,1 5 6 16,3 8-5-16,-11 11 5 0,16-3-1 16,-12 12 8-16,0 4-6 0,1 1-7 0,3 3 1 15,-3 5 5-15,0 4 5 0,2 5-1 16,-1 0-12-16,-10 7 9 0,17-2-3 16,-9 6-4-16,-10 2 4 0,5 0-2 0,-3 3 0 15,5 4 1-15,-5 1-2 0,-3-3-4 16,-3 4-3-16,-4 2 4 0,-4 2-7 15,-11-3 1-15,-2 1-3 0,-8-1 5 16,-1 1-7-16,-3-2-5 0,-3 4 0 0,-1-3-11 16,-6-2-13-16,0 4-13 0,-4-2-17 15,0 1-222-15,-1-1 101 0,0 3 66 0</inkml:trace>
  <inkml:trace contextRef="#ctx0" brushRef="#br0" timeOffset="4362.1492">14856 9829 39 0,'-10'0'65'0,"-1"-1"-6"0,2 1-11 16,9 0-4-16,-16-2-3 0,10 2-9 15,6 0-3-15,-14 0-3 0,14 0-3 16,0 0-3-16,-10 0-1 0,10 0-4 16,0 0 0-16,-6 3-6 0,6-3-3 0,0 0-1 15,0 0-4-15,-2 4-1 0,2-4-3 16,0 0 0-16,0 0-1 0,0 0 6 0,0 0-6 16,0 0 6-16,0 0-1 0,0 0 0 15,0 6 0-15,0-6 0 0,0 0-1 16,0 0 0-16,-7 4 0 0,7-4 1 15,0 0 1-15,-6 1-2 0,6-1-1 0,0 0 1 16,-6 3-1-16,6-3 0 0,0 0 1 16,0 0 3-16,-4 3-3 0,4-3 3 0,0 0-5 15,0 0-1-15,0 0 0 0,0 0 0 16,-5 4 2-16,5-4-4 0,0 0 0 16,0 0-2-16,0 0 3 0,-2 6-1 15,2-6-1-15,0 0 2 0,0 0-7 0,0 6 2 16,0-6 0-16,0 0-5 0,0 0 1 15,0 0 0-15,0 0-4 0,2 5 4 0,-2-5-1 16,0 0 1-16,0 0-1 0,0 0 1 16,0 0 3-16,2 4-3 0,-2-4 2 15,0 0-1-15,0 0 1 0,0 0 3 16,0 0 3-16,0 0-3 0,3 6 2 0,-3-6 2 16,0 0-3-16,0 0 1 0,0 0 1 15,0 0 2-15,4 3-3 0,-4-3 1 16,0 0-1-16,0 0 6 0,2 4-2 0,-2-4 0 15,0 0-1-15,0 0 0 0,0 0 1 16,0 0 1-16,0 0-1 0,0 0 0 16,0 0-4-16,0 0 0 0,0 0-8 15,0 0-29-15,2 6 14 0,-2-6 10 0</inkml:trace>
  <inkml:trace contextRef="#ctx0" brushRef="#br0" timeOffset="20263.3991">18288 14362 56 0,'-12'7'65'0,"0"-2"-2"15,2 1-2-15,-3-6-3 0,-2 0-1 0,0-3-10 16,1-5 0-16,-4-3-3 0,4-4 6 16,-3-6-8-16,4-6-3 0,-2-4-2 15,3 0 0-15,1-6 5 0,4-3-11 0,-1 0 6 16,2-8-4-16,2-1-8 0,2 2 1 16,2-3 0-16,0-6-2 0,4-1 5 15,4-17-8-15,5 1-2 0,0 0 0 0,6 0-5 16,-1 2 16-16,8 6-6 0,2 1-6 15,3 5 7-15,5 2-3 0,2 1 7 16,3 7-5-16,3 3-3 0,3 5 6 16,-5 5-8-16,-4 10 5 0,5 1-3 0,-1 4-3 15,4 3 0-15,1 2-6 0,-7 7 2 16,3 3 2-16,-1 2 1 0,-2 6 2 0,3 2-5 16,-4 4-2-16,-1 3 0 0,5 4 3 15,-1 6 4-15,-4 2 2 0,-2 5 1 16,-4 4 0-16,11 14 3 0,-14-4 4 15,-5-2-1-15,-6 5 6 0,0-1 3 0,-6 3-4 16,-2 0 3-16,-3 4 3 0,-5 1-3 16,-2 1 2-16,-6 5 0 0,-1-2-5 0,-7 18-4 15,-6-1 3-15,0-1-3 16,-6-5 1-16,-3 0-4 0,-5-6 3 0,-3-1-1 16,-3-8 2-16,-4 0 0 0,1-6-2 15,-3-2-3-15,8-10-3 0,1-6 1 0,2-3-6 16,3 0-5-16,2-8 5 0,1 0-5 15,1-1-4-15,3-4-9 0,2-4-11 16,-3 0-14-16,3-2-12 0,4-2-8 0,-2-1-7 16,1-3-10-16,4 3-12 0,-3-3-8 15,6-3-14-15,-2 3-12 0,3-2-9 16,-2 1-19-16,4 0-16 0,0-2-326 0,-1 0 163 16,0-2 108-16</inkml:trace>
  <inkml:trace contextRef="#ctx0" brushRef="#br0" timeOffset="27548.5216">17763 17215 70 0,'-4'-6'168'0,"2"-1"-10"16,-1 1-6-16,1 0-11 0,0 4-6 15,2 2 2-15,-5-7-4 0,5 7-8 16,0 0-3-16,0 0-4 0,-4 15 0 0,4 0-2 15,0 7-4-15,-2 10-7 0,2 8-3 16,0 7-1-16,0 9-4 0,4 22-3 16,0 2-6-16,8 3-2 0,2-1-5 0,8 0-2 15,13 16-8-15,-1-22-3 0,17 11-8 16,9-9-5-16,13-3-1 0,8-13-8 16,14-6-1-16,13-9-10 0,10-6 2 0,7-12-3 15,0-4-3-15,2-8-6 0,-21-10-1 16,2-1-1-16,0-4-4 0,-4-4 1 15,-3-1-5-15,-8-7-2 0,-4 1 1 16,-8-5-4-16,-16 2-5 0,-14-2-5 0,-2 5-4 16,-9-4-6-16,-6-1-7 0,-2 3-7 15,-9 1-7-15,-2-3-10 0,-2 0-11 0,-6 1-14 16,-2 3-8-16,-5-5-18 0,-2 7-13 16,-2-5-19-16,-2 5-14 0,-4 0-10 15,0-2-12-15,-7-3-7 0,1 5-11 16,-3-2-472-16,-2-3 221 0,-4 3 146 0</inkml:trace>
  <inkml:trace contextRef="#ctx0" brushRef="#br0" timeOffset="27838.0207">19585 17849 129 0,'0'-7'136'16,"0"1"13"-16,0 6 5 0,6-2 4 15,2 2 3-15,-8 0-8 0,32 8-5 0,-6-1-10 16,5 6-4-16,14 6-13 0,-1 4-13 16,16 4-7-16,-1 8-10 0,-4 5-9 15,1-4-7-15,-8 6-8 0,-5 4-5 0,-10-6-8 16,-8-4-3-16,-6 6-5 0,-3-1-5 16,-10-1-3-16,-4-3-3 0,-6 3-3 15,-7 6-8-15,-6-3-8 0,-4-2-10 16,-5-1-15-16,-3-6-16 0,-3-4-23 0,-4-3-27 15,0-5-31-15,4-5-24 0,-1-6-30 16,3-5-35-16,0-6-405 0,1-3 204 0,3-6 135 16</inkml:trace>
  <inkml:trace contextRef="#ctx0" brushRef="#br0" timeOffset="29088.4982">21088 17335 56 0,'0'0'68'0,"4"-4"-1"16,-4 4 5-16,2-5-7 0,4 3 7 15,-2-4-6-15,4 6 3 0,-2-4-9 16,4 2 7-16,0 2-9 0,4 0-1 0,0-1 3 16,3 1-7-16,2 0 0 0,2 1 7 15,1 1-6-15,3 2 7 0,-2 4-5 16,0-1-5-16,1 7-3 0,-3-1-4 0,-2 2 7 15,-4 4-9-15,-1 2 2 0,-2 0-2 16,-4 5 4-16,-4-2-7 0,-2 2 1 16,-4 1 1-16,0 0 0 0,-4 1 1 0,-3-1-2 15,-2 1 0-15,-1 4-3 0,-1-7-1 16,5 0-3-16,-3-4 3 0,2 0-5 16,3-2-3-16,2-3-5 0,4-3 0 15,2 0-2-15,6 2-2 0,1-3-2 0,6-5 0 16,6 1-1-16,5 0-5 0,-2-5 3 15,6-1-5-15,2-2 0 0,1 0-4 0,2 0-3 16,-3 0-6-16,0 0-6 0,-1-2-5 16,-3-1-8-16,-6 3-9 0,2-3-3 15,-5 1-12-15,-2-1-9 0,0-3-7 16,-5 0-11-16,2 3-10 0,-6-4-1 0,-2-4-9 16,2 4-2-16,-1-2 1 0,0-3 5 15,-3-3 7-15,0 2 9 0,2-1 7 0,3-1 3 16,-3-6 8-16,2 2 6 15,1-1 5-15,0-2 6 0,-3 7 10 0,2-4 14 16,-2 6 12-16,-2-1 15 0,4 1 15 16,-2 3 15-16,-2 1 19 0,-2-1 6 0,2 3 0 15,0 3-3-15,-4 2-5 0,0 2-1 16,0 0-3-16,0 0-3 0,0 0 1 16,7 15-2-16,-5-7-6 0,-2 1-7 15,2-1 2-15,-2 0-6 0,2-1-3 16,0 7-5-16,-2-7-2 0,2-1-4 0,0 1 1 15,1 0-2-15,-1 1-4 0,0-2 1 0,2 0-4 16,0-1-1-16,1-2-1 0,-5-3-1 16,14 2-6-16,-6-4 8 15,4 2-5-15,-2-3 2 0,2 1-5 0,1-1 3 16,-2 3-6-16,2 0 2 0,-1 0 1 0,-1 0 1 16,2 3-5-16,-1 2 0 0,1 0-2 15,0 4-5-15,-1-3-10 0,-1 1-9 16,-1 0-18-16,4 1-5 0,-2-1-3 15,0-1-10-15,4-4-14 0,0 2-12 0,3-4-14 16,3-4-15-16,6 0-295 0,-4-3 141 16,4-5 92-16</inkml:trace>
  <inkml:trace contextRef="#ctx0" brushRef="#br0" timeOffset="29434.8792">22841 17417 37 0,'2'-15'75'15,"-2"0"-6"-15,-4-3-2 0,-3 9 7 0,0-3-3 16,-3 5 5-16,-3 1 4 0,-1 4 1 15,-4 0-9-15,0 4-6 0,-2 0-6 16,-5 4-9-16,2 1-2 0,0 1-3 16,1 3-5-16,3-3-8 0,4 4-4 0,3-5-2 15,1 7 0-15,7-7-3 0,0 1 3 16,6-2-7-16,2-1-2 0,2-3-2 0,5-2-4 16,4-6 0-16,2-1-3 0,1-3 4 15,4-7-5-15,-3-4-2 0,0-7 3 16,2-7-1-16,-3-7-3 0,-4-5 3 15,0 1 7-15,0 0 12 0,-4 8 12 0,-1 4 11 16,-1 5 12-16,-2 7 11 0,-2-1 6 16,1 7-3-16,-1 7-3 0,-1 3 1 0,1 8-4 15,-4-2 0-15,4 25-5 0,-2-8-7 16,2 8-7-16,-2 1-3 0,4 4-6 16,-2-4-6-16,3 8-17 0,2-6-25 15,-1-1-24-15,0-6-22 0,3 1-27 0,0-3-39 16,-1-5-50-16,-1-5-478 0,-1-8 219 15,-4-1 145-15</inkml:trace>
  <inkml:trace contextRef="#ctx0" brushRef="#br0" timeOffset="30554.894">22597 17054 12 0,'-21'-12'58'16,"-3"-1"-3"-16,2-1-2 0,-2 8-3 16,1-1-4-16,-3 1-3 0,-6 0-6 0,-1 4 0 15,-7 2-1-15,-7 8-5 0,-9-2 1 16,-21 15-2-16,-4-1-3 0,1 7 3 15,-3 4-2-15,-12 11-1 0,2 9 0 16,2 4 5-16,0 8 1 0,6 12-2 0,5 0 6 16,3 2-4-16,10 11 1 0,5 2 3 15,13 1-3-15,11 10-7 0,13-18-2 16,10 1-4-16,9-2 7 0,8 2-9 16,13-3 29-16,4-4-4 0,9-4-9 0,6-2 2 15,12-11-7-15,7-5 0 0,10-6-3 0,9-6-2 16,24 4-2-16,-12-14-3 0,7-6 4 15,4-7-35-15,7-6 1 0,8-7-3 16,-2-7 5-16,30-7 4 0,-2-11 0 16,1-3 2-16,0-7 6 0,1-8-3 0,-5-9 10 15,-6-12-2-15,-4-3 5 0,-9-5 4 16,-5-8 5-16,-14-8-2 0,-8 2-1 16,-14-14 3-16,-13-4-5 0,-16-13 2 0,-15-1-3 15,-17 14-8-15,-12-6 1 0,-18-21-2 16,-11 3 2-16,-15 4-6 0,-14 10 5 15,-7 6-3-15,-10 15-4 0,-7 7 3 16,-7 14-3-16,-8 8 0 0,-3 13-1 0,11 15-4 16,-2 10 5-16,-4 12 1 0,-1 1 0 15,1 12-3-15,-4 4-5 0,0 6-7 0,-20 11-13 16,7 1-3-16,8 8-6 0,19-3-3 16,10-4-8-16,6 5-8 0,6-5-8 15,19-4-12-15,10-5-12 0,6-2-8 16,9-1-13-16,9 0-220 0,1 2 111 0,9-6 73 15</inkml:trace>
  <inkml:trace contextRef="#ctx0" brushRef="#br0" timeOffset="33832.2183">23334 16956 98 0,'10'12'115'0,"0"-5"3"16,-2-1-2-16,0-4-2 0,-2 0-5 0,0 1 2 15,-6-3-8-15,22-11-3 0,-8-2-3 16,3-4-4-16,7-10-1 0,18-20-8 15,0-3-1-15,5-11-3 0,8-15 10 16,8-12-7-16,3-6-4 0,-1-14-7 0,7-14-5 16,11-38-8-16,0-10-9 0,-3-1-4 15,2-3-4-15,1 2-5 0,1-3 0 0,-1 6-6 16,0 8-4-16,-18 32-4 0,1 6 0 16,-5 1-2-16,-1 10-4 0,-7 11 1 15,-7 9-3-15,-12 21-1 0,-5 13-2 16,-7 10 1-16,-5 15-4 0,-6 2 7 0,-1 3 0 15,-4 6-1-15,1 1-3 0,-3 2-3 16,-2 4 1-16,0 1-1 0,-2 1-4 16,-4 1-5-16,0 3-12 0,-3 1-10 0,-3 1-15 15,-3 1-9-15,0-1-12 0,-1 2-15 16,-2 3-9-16,2-3-10 0,-1 1-14 16,2 1-4-16,1-3 1 0,-1 1-8 15,3-2-1-15,-4 0-5 0,4-5 1 0,0 3 5 16,1-4 10-16,0-3 8 0,-1-1 10 15,2 0 17-15,-3 0 19 0,3-2 17 16,-1-1 18-16,0 2 15 0,1-1 15 0,2 2 7 16,0-1 11-16,-3 3 5 0,2-1 9 15,3 1-1-15,-2 2 2 0,2 4-3 16,0-3-7-16,1 3-6 0,3 1 5 0,3 1 2 16,-1 1 5-16,4 2 1 0,2 0 1 15,3 4-2-15,2 2-8 0,3 4 4 16,4 0 0-16,1 5-6 0,5 0-1 0,-4 6-1 15,4 2-4-15,-1-1-2 0,-5 3 0 16,-4 4-7-16,0-5 8 0,-6 1-1 16,-2 2-2-16,-2 2-3 0,-1 1 2 15,-5-5-6-15,-3 6-1 0,1-1 3 0,-6-1-5 16,0-1-10-16,-6-2 11 0,2-1-2 16,0 0-1-16,-1-4-7 0,0-1-8 0,2-5-5 15,1 0-6-15,0-4-18 0,-2-1-14 16,4-3-14-16,0 0-18 0,8-3-16 15,-13-7-17-15,9 1-310 0,4 0 144 16,0-5 96-16</inkml:trace>
  <inkml:trace contextRef="#ctx0" brushRef="#br0" timeOffset="34225.1032">25450 13043 37 0,'15'-3'115'0,"0"3"-5"0,2 1-14 15,-1 5-10-15,6 2-9 0,-3 5-3 0,0 4-10 16,0 4-8-16,1 4 0 0,-4 2-11 16,-1 4 2-16,-2-1-8 0,-7 4 1 15,0 0-1-15,-3-3 0 0,-3 1-7 16,-3 4 13-16,-1 0-5 0,-2-3 4 0,-1-5-10 15,3-1 4-15,0 0-2 0,-1-3 1 16,5-1-7-16,3-2 2 0,1-2-5 0,2 4-1 16,5-2-3-16,2 2 0 15,5 2 2-15,4-1-2 0,-1 1-6 0,0 1 6 16,2-1-5-16,-1 2 2 0,-4-2-5 16,0 2 3-16,-4 0 1 0,-5-5 4 0,-5 3 4 15,-2-4-1-15,-6 3-3 0,-7-2-2 16,-5 6-2-16,-4-7-8 0,-7 0-9 15,-3-4-17-15,-6 0-17 0,-2-7-15 16,-2-4-29-16,-3-4-26 0,1-7-39 0,-7-11-337 16,5-3 163-16,-11-14 107 0</inkml:trace>
  <inkml:trace contextRef="#ctx0" brushRef="#br0" timeOffset="34538.3423">25057 13262 85 0,'-13'56'104'0,"2"-5"-7"0,7-1-7 16,4 5-4-16,4 0-13 0,11 18-10 0,8-3-4 15,7-5-10-15,12-8-2 0,7-4-5 16,4-7-6-16,5-10-3 0,-6-13-3 15,-5-9-4-15,-7-3-6 0,2-8 4 0,-1-9-5 16,-4-4 2-16,-5-8-5 0,-2-9 0 16,-7-5 0-16,-10-4-2 0,-9 1-8 15,-8-7 3-15,-11-3-1 0,-6 1 3 0,-23-11-15 16,-7 8-3-16,-11 7-24 0,-7 3-22 16,-12 8-20-16,-10 5-244 0,-30 1 107 15,-2 7 72-15</inkml:trace>
</inkml:ink>
</file>

<file path=ppt/ink/ink1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2T06:39:13.372"/>
    </inkml:context>
    <inkml:brush xml:id="br0">
      <inkml:brushProperty name="width" value="0.05292" units="cm"/>
      <inkml:brushProperty name="height" value="0.05292" units="cm"/>
      <inkml:brushProperty name="color" value="#FF0000"/>
    </inkml:brush>
  </inkml:definitions>
  <inkml:trace contextRef="#ctx0" brushRef="#br0">20787 7968 63 0,'0'0'89'0,"24"-13"-9"0,-12 4-4 0,10-5-9 16,5-7 0-16,9-4-9 0,2-1-3 15,17-15-4-15,0 2-6 0,3-1-1 16,-2-4 4-16,1 1-10 0,3 0 0 0,-3 3 4 16,2-2-9-16,-1 2 2 0,-5 5-7 15,-9 4 4-15,-6 6-12 0,-5 2 3 16,-5 2-2-16,0 4 1 0,-7 3-5 0,-2 1-5 16,-2 3 5-16,-3-1-5 0,0 4-1 15,-2 0 1-15,-1-1-9 0,-3 2-10 16,0 2-8-16,-1 1-12 0,0-1-16 0,-3 2-21 15,-4 2-25-15,0 0-222 0,0 0 105 16,0 0 71-16</inkml:trace>
  <inkml:trace contextRef="#ctx0" brushRef="#br0" timeOffset="448.8683">20855 8403 37 0,'4'-4'109'0,"-4"4"-4"15,7-8-2-15,-3 5-8 0,2-3 0 0,0-2-2 16,3 1-8-16,2-3 0 0,5-4-6 16,2-3-10-16,5 0-2 0,2-4-2 0,6-1-11 15,6-6-6-15,-3 4-4 0,4-2-5 16,2-1-3-16,13-8-2 0,-7 5-4 15,-5 6-6-15,-1-1 2 0,0 2-7 16,-1 2 2-16,-1 0-3 0,-9 3-6 16,3 3-1-16,-4 2-1 0,-6 2-2 0,0 1-12 15,-3 1-7-15,-5 2-10 0,2-1-8 0,-4 2-17 16,1 2-19-16,-3 1-19 0,-1 0-17 16,-1 3-294-16,-8 0 134 0,13 6 89 15</inkml:trace>
  <inkml:trace contextRef="#ctx0" brushRef="#br0" timeOffset="941.7701">20129 10245 10 0,'0'0'119'15,"0"0"-7"-15,-13 0-6 0,13 0-8 0,0 0-5 16,-2-6-9-16,2 6-6 0,13-13-2 16,4 1-8-16,6-5-3 0,5-4 4 0,8-4-24 15,17-8 6-15,3-4 2 0,-1-1-5 16,7 0 2-16,1 0-6 0,3 3 0 15,2-1-2-15,-4 3-4 0,-3 2-1 16,-13 7-14-16,-5 3 3 0,-7 6-8 16,-4 2-2-16,-3 0-8 0,-3 4-7 0,-8-2-6 15,4 3-10-15,-6 2-8 0,-2 0-13 16,-2 1-15-16,-3 4-17 0,-3 0-22 0,-6 1-24 16,0 0-267-16,0 0 129 0,0 0 86 15</inkml:trace>
  <inkml:trace contextRef="#ctx0" brushRef="#br0" timeOffset="1159.0966">20353 10282 58 0,'42'-24'99'0,"1"-2"-4"0,-5 2-2 15,20-8-8-15,-10 6-11 0,-3 2-9 16,-1 2-4-16,1 0-8 0,-5 2-11 0,-1 3-11 16,-7 1-16-16,0 3-22 0,-7 4-32 0,-1-1-208 15,-6 0 84-15,-4 3 55 0</inkml:trace>
  <inkml:trace contextRef="#ctx0" brushRef="#br0" timeOffset="7328.33">16696 13419 46 0,'-7'2'77'0,"7"-2"-5"0,0 0-7 16,-6 1-5-16,6-1-2 0,0 0-10 0,0 0-7 16,0 0 1-16,0 0-3 0,9 8 3 15,3-5-3-15,9 0 1 0,11-2 5 16,15 5-1-16,39 0-4 0,18-2 2 15,31 4 1-15,18 1-17 0,15-3 6 16,5 1-6-16,9 1 4 0,10 1-7 0,8 3-6 16,-4-2 2-16,-4 2 0 0,-2 0-5 0,-6 1 7 15,-9 0-4-15,-3 1-9 16,-8-3 5-16,-9 1-3 0,-7 0-2 0,-10-5 0 16,-28 2-3-16,-7 0 8 0,-2-4-5 15,-8 2 1-15,-4-1-2 0,-1 0-4 16,-16-4 1-16,-12 2 0 0,1-1 5 0,-13 0-4 15,1 0-1-15,-5-1 1 0,1 0 8 16,-5 2-10-16,2-2-1 0,-9 0-1 16,-1-2-4-16,-4 1 8 0,-2-1-5 0,-3 3 3 15,-1-2-1-15,-4 1 2 0,2-2 2 16,-6 0-9-16,-1 0-11 0,2 2-9 0,-2-2-14 16,-3 0-24-16,0 0-31 0,-10 0-268 15,12-4 123-15,-8 0 80 0</inkml:trace>
  <inkml:trace contextRef="#ctx0" brushRef="#br0" timeOffset="8492.2794">25396 13698 93 0,'16'-7'98'0,"10"-1"-9"16,9-1-9-16,3-3-4 0,11-1-10 0,7-2-4 15,15-3-8-15,3 2-8 0,-10 0-1 16,-11 4-8-16,0-1-1 0,-4 1-1 16,-9 4-4-16,-4-2-8 0,-7 4-1 0,-1-1 0 15,-5 1-6-15,-4 2 1 0,-2 0-8 16,-7 2-18-16,-1-1-22 0,-4 1-19 15,-5 2-16-15,0 0-207 0,0 0 93 0,-45 2 61 16</inkml:trace>
  <inkml:trace contextRef="#ctx0" brushRef="#br0" timeOffset="8696.23">25214 13912 113 0,'-5'17'138'0,"5"-6"-2"16,5 1-5-16,3-5-4 0,6-1-6 15,3-2-13-15,7-1-5 0,6-3-10 16,3 0-8-16,9-6-10 0,12 1-6 0,3-4-2 16,19-3-11-16,0-5-5 0,-12 4-6 15,-12-2-4-15,1 3-10 0,-4 1-10 16,-11 0-14-16,0 1-34 0,-8 2-34 0,-5 1-51 16,-3-1-371-16,-6 2 165 0,-5 0 108 15</inkml:trace>
  <inkml:trace contextRef="#ctx0" brushRef="#br0" timeOffset="9252.7855">15773 15273 59 0,'27'-18'92'0,"1"0"-7"0,-2 8-5 0,1-8-14 16,3 5-4-16,4-2-7 0,-1-1-2 15,7-2-7-15,-4 2-10 0,-4 1-2 16,2 3-4-16,-5-1-13 0,-3 4-12 0,-3 3-26 15,-8 0-5-15,-2 4-17 0,-5 4-172 16,-8-2 73-16,-4 12 49 0</inkml:trace>
  <inkml:trace contextRef="#ctx0" brushRef="#br0" timeOffset="9481.1767">15315 15990 96 0,'4'2'119'16,"10"-2"-8"-16,4-5 0 0,4-3-2 15,13-8-8-15,27-12-8 16,8-6-10-16,22-13-4 0,7-5-21 0,2 0 4 0,0-3-1 16,2 0-3-16,-8 1-13 0,-21 15 1 15,-5 2-2-15,-4 3-7 0,-19 7-5 16,-11 8-5-16,-7 1-3 0,-4 8 3 16,-6-1-9-16,-1 1 5 0,1 0-19 0,-8 1-5 15,0 1-9-15,-4 4-20 0,2-2-23 16,-6-1-22-16,-2 1-24 0,-5 1-309 15,0-3 138-15,-1 2 92 0</inkml:trace>
  <inkml:trace contextRef="#ctx0" brushRef="#br0" timeOffset="24311.8118">16034 8099 12 0,'-10'-3'87'0,"10"3"0"0,-12-2-11 16,12 2-3-16,-12 0-2 0,7-1-4 15,5 1 1-15,0 0-7 0,-10 0-1 0,10 0-2 16,0 0-9-16,-9-2-1 0,9 2 5 15,0 0 5-15,0 0 2 0,28 2 2 16,-10-2 0-16,10 0-6 0,15-5 0 16,3-1 0-16,15-2 2 0,26-5-9 0,13-1 4 15,24-4-2-15,13-1-3 0,4 2-1 16,1 0-5-16,1 0-2 0,4 0-3 16,1 2-3-16,-4-1-1 0,-5 4-1 15,-5-1-29-15,1 2 3 0,-25 4-5 0,0-1-1 16,-1-2 2-16,-6 3 0 0,-4 0 0 15,-10 2-2-15,-17 2 4 0,-13-3-1 16,-9 3 0-16,-6 0-3 0,-4 1-2 0,-8-1-2 16,-2 2 0-16,-6-1-8 0,-2 0 1 15,-3 2-11-15,-2-2-23 0,-6 1-13 16,-3-3-30-16,-8 2-14 0,0 2-29 0,0 0-329 16,-30-6 157-16,7 4 103 0</inkml:trace>
  <inkml:trace contextRef="#ctx0" brushRef="#br0" timeOffset="24996.4929">16078 8299 73 0,'0'0'116'0,"0"0"5"0,0 0-4 16,33 1-2-16,-5-2-5 0,6-4-23 16,13-1 10-16,12-3-7 0,27-4-5 15,12-3-6-15,25-3-2 0,8-4 0 16,4-2-4-16,7-1-1 0,2-3-5 0,4 1-2 16,2 0-8-16,-3-1-3 0,-3 2-4 15,-3 2-3-15,-3 1-6 0,-1 0-1 16,-8 3-7-16,-2 5 0 0,-31 3-6 0,-6 1-4 15,-7 3-1-15,-19 3 1 0,-11 0-8 16,-13 2 4-16,-6 1-5 0,-1-1 1 16,-5 2-2-16,-4-1 3 0,-3 2-1 0,-3-1 0 15,2-1 6-15,-5 3-4 0,-2-2-2 16,-1 1 1-16,-1-2 3 0,1 3 2 0,-3 0-4 16,0-1 3-16,-1 1-3 15,-8 0-1-15,16 0 0 0,-9-2-2 0,-7 2-1 16,11-1-2-16,-11 1 1 0,10-3-1 15,-10 3-1-15,9 0-4 0,-9 0 0 0,6-1 1 16,-6 1-2-16,0 0 0 0,10 0 0 16,-10 0-1-16,7-2-2 0,-7 2 2 15,0 0-1-15,0 0-1 0,0 0-1 16,9-3 4-16,-9 3-1 0,0 0-4 0,0 0 2 16,0 0-3-16,0 0 0 0,0 0 4 15,0 0-5-15,10 0 4 0,-10 0-3 16,0 0 3-16,0 0-2 0,0 0-2 0,0 0 2 15,0 0-2-15,6-1 0 0,-6 1-3 16,0 0 1-16,0 0 0 0,0 0-4 16,0 0-1-16,0 0 1 0,0 0-4 0,0 0-1 15,0 0-1-15,0 0-1 0,0 0 1 16,0 0 0-16,0 0-3 0,0 0-2 16,0 0-1-16,0 0-7 0,0 0-3 0,0 0-9 15,0 0-9-15,0 0-3 0,0 0-10 16,0 0-14-16,0 0-15 0,0 0-23 15,0 0-24-15,0 0-12 0,0 0-334 16,0 0 164-16,0 0 108 0</inkml:trace>
  <inkml:trace contextRef="#ctx0" brushRef="#br0" timeOffset="73751.1267">25766 6773 103 0,'-2'-10'98'0,"2"-2"-14"0,2-1-7 16,4 2-6-16,4-5-5 0,6 1-14 15,2 0-3-15,4 1-4 0,1 1-5 16,0 3-9-16,2 2 1 0,1 3-5 0,-3 2-2 15,1 3-4-15,-4 1-2 16,4 9-1-16,-3 4-1 0,-2 2-4 0,0 7 3 16,-8 0-4-16,-2 4 5 0,-5 1-4 0,-4 0 0 15,-4 3-3-15,-5 1 3 0,-2 1-4 16,-1-3 3-16,-1-1 0 0,0-4 4 16,4-3-5-16,1 0 1 0,2-6-4 15,2 0 5-15,4-1-7 0,4-2 4 0,4 1 0 16,9-3 1-16,7-1-2 0,-1 0 2 15,8 1 3-15,3 0-8 0,1 1 0 0,-4-1-4 16,1 3 5-16,-2 3-3 0,0 2 0 16,-6 0 4-16,-2 3 5 0,-3 3-4 15,-5 4 6-15,-5 3-1 0,-6-2 10 16,-8 8-6-16,-6 6 3 0,-8 1-3 16,-15 12 1-16,-8-2 0 0,-11-1 1 0,-8-5-1 15,-3-7 5-15,-1-4 1 0,1-8 7 16,7-8 6-16,9-9-7 0,7-7 4 15,5-6-7-15,2-3 1 0,5-5-4 0,3-3 0 16,8-7-8-16,4 2-3 0,6-5 20 16,6 0-4-16,4 0-3 0,6 0-1 15,6 0-4-15,0 4-6 0,3 4-2 16,4 4 1-16,-2 5-2 0,5 2-6 0,-2 8 3 16,6 1-1-16,-3 8-5 0,3 4 6 15,-2 4-1-15,-1 8-1 0,-4 3 1 16,0 3-12-16,-3 4-13 0,-4-1-14 0,3 0-34 15,-2 2-33-15,0 0-27 0,-3-6-435 16,8 0 190-16,-8-4 125 0</inkml:trace>
  <inkml:trace contextRef="#ctx0" brushRef="#br0" timeOffset="75490.4877">27089 7231 50 0,'-7'2'108'16,"7"-2"-11"-16,0 0-7 0,0 0-8 16,7-20 0-16,-1 6-5 0,6-6-3 0,8-8-8 15,7-8-1-15,15-19-9 0,10-6 6 16,9-11-6-16,4-7-1 0,7 4-5 15,-2-2-3-15,2-2-4 0,-2 1-3 16,-3 6-3-16,-9 15 2 0,-3 4-6 0,-7 3-2 16,-3 6-2-16,-13 9-5 0,-7 10-1 15,-1 0-2-15,-8 7-4 0,0 1 1 16,-2 2 1-16,-2 0 2 0,-1 4-6 0,0 1-3 16,-3 0 3-16,1 3-4 0,-3-1-2 15,0 2 0-15,-2 1-8 0,3 2-3 16,0-3-25-16,-3 1-31 0,0-1-25 0,-2 4-42 15,0-3-314-15,-2 5 150 0,0-7 98 16</inkml:trace>
  <inkml:trace contextRef="#ctx0" brushRef="#br0" timeOffset="76029.0198">28399 5191 94 0,'-11'12'88'16,"9"1"-6"-16,-2 6-2 0,1 3-9 0,3 5-8 15,0 3-5-15,-2 1-10 0,4 3 0 16,1-2-2-16,1 5-13 0,3-3 2 16,-3 1-2-16,2-7-4 0,0-1-4 15,3-2-3-15,-3-5 0 0,2-1-3 0,2-3-2 16,-2-3 3-16,0-1-11 0,0-7 5 16,3-3-4-16,0-2 2 0,-1-3 0 0,3-3-6 15,0-4 1-15,-2 1-1 0,1-3 1 16,-2 3-3-16,2 2-1 0,-6-1-2 15,2 2-2-15,-2 1-2 0,1 0 5 16,3 4-3-16,-1 1 0 0,1 3 3 0,5 1-1 16,-1 3-8-16,4-1 9 0,3 5-2 15,-2-3 5-15,2 0-3 0,1-1-2 16,-4-1 2-16,2-2 3 0,-1-2 2 16,-1-2-2-16,0-4 4 0,0-1 0 0,-2-3-1 15,0-5-1-15,-1-3-1 0,-2-1-2 16,-4-3 0-16,-3 0 1 0,-2-1-3 15,-4 0-2-15,-2 2-2 0,-2 0 5 16,-3 2-2-16,-1-2-7 0,-1 5-7 0,-1 1-16 16,-1 4-15-16,3-1-24 0,0 4-252 15,-2 5 109-15,6-1 71 0</inkml:trace>
  <inkml:trace contextRef="#ctx0" brushRef="#br0" timeOffset="76324.81">29296 5534 60 0,'6'11'60'15,"1"1"-4"-15,1-3-5 0,3-2-4 0,0-1-4 16,3-1-5-16,0-4 0 0,0-1-6 15,3 0-1-15,0-4-1 0,0-2-1 16,-1-3-3-16,0 0-5 0,-6-3-1 16,0-1-5-16,-1-2-1 0,-6 1 1 0,-3 1-4 15,-5-2-1-15,-2 3-6 0,-3 3 0 16,-2-1-4-16,-4 4-9 0,0 4-10 16,-1 1-13-16,2 1-19 0,0 1-134 0,3 1 62 15,2 1 42-15</inkml:trace>
  <inkml:trace contextRef="#ctx0" brushRef="#br0" timeOffset="77127.3461">30200 4789 25 0,'0'0'33'0,"0"0"-1"0,0 0-5 0,0 0-4 16,-5-5-2-16,5 5 2 0,0 0-3 15,0 0-1-15,-4-5-1 0,4 5-2 16,0 0-3-16,0 0-1 0,-4-3 1 16,4 3-1-16,0 0-1 0,0 0-3 0,0 0 0 15,0 0-2-15,-2-6 6 0,2 6-7 16,0 0 0-16,0 0-1 0,0 0 5 16,0 0-4-16,0 0 0 0,0 0 2 15,0 0 0-15,-2-6 2 0,2 6 0 0,0 0 4 16,0 0-3-16,0 0 2 0,0 0 3 15,0 0 0-15,0 0-1 0,0 0 5 0,0 0 2 16,2-7 0-16,-2 7-2 16,0 0-1-16,0 0 2 0,0 0 3 0,0 0-6 15,0 0-3-15,0 0 1 0,0 0 0 16,-6 21 4-16,4-10-2 0,0 9 1 0,0-1-3 16,0 9 1-16,2 0-3 0,0 2 2 15,0 3 0-15,2 4-3 0,4-4-4 16,-2 2 3-16,4-1-1 0,1-3 0 15,2-3-5-15,-1-6 3 0,3 0 0 0,2-5 1 16,0-3-3-16,-3-5-1 0,4-3-2 16,-2-5 0-16,1-2-2 0,0-3 2 15,-1-2-3-15,-1-5 5 0,1 1 0 16,-2-3-5-16,0 0 1 0,-2-4-1 0,-1 4-1 16,0 3 4-16,-1-2 3 0,-1 0-5 15,1 3-2-15,-4 2-1 0,0 1 7 16,3 0-7-16,-3 4 3 0,-4 2-5 0,13 2 8 15,-13-2 0-15,14 6-2 0,-3-2-4 16,0-1 1-16,-1 1-1 0,3-2 5 16,0 0-3-16,2 0-1 0,1-4 6 15,4 0-2-15,-6-1-2 0,3-3 4 0,0-4-1 16,0-3 5-16,-3-1-4 0,2-3 2 16,-6 0 2-16,-1-2-4 0,-3-1-6 15,-1 4 0-15,-3-1 1 0,-4-1 2 0,-3 1-4 16,1 2-1-16,-3 2-11 0,1 1-11 15,0 1-15-15,0 1-16 0,0 1-27 16,0 2-183-16,2 1 90 0,4 3 60 16</inkml:trace>
  <inkml:trace contextRef="#ctx0" brushRef="#br0" timeOffset="77334.5134">30930 4786 54 0,'7'15'89'0,"-3"-2"-14"15,4 1-6-15,-1 2-10 0,1 5-3 0,1-2-7 16,-1 4-5-16,0 2-7 0,2-3-16 0,-2 3-17 16,0-1-29-16,0-2-28 0,3 1-110 15,0-2 55-15,-5-6 37 0</inkml:trace>
  <inkml:trace contextRef="#ctx0" brushRef="#br0" timeOffset="77750.0131">31371 4539 23 0,'0'0'112'15,"0"0"-11"-15,0 0-9 0,-2 21-8 0,2-9 0 16,4 1-6-16,-2 3-11 0,2 0-10 16,0 2 3-16,2-1-13 0,4-2-8 15,-4 2-3-15,2-3-6 0,0-1 1 0,1-2-6 16,-3-3-4-16,3 0-3 0,-1-5 7 16,1 1-8-16,-1-4-6 0,-8 0-5 15,22-6-3-15,-12 2 0 0,0 1-3 16,-2-1-2-16,4 0-2 0,-4 2-1 0,2 0-7 15,-1 0 6-15,-1 2-5 0,3 2 3 16,-2 0 4-16,1 0 0 0,2 0 2 16,0 2-1-16,0-2 1 0,1 0-1 0,0-1 6 15,-1-1 2-15,1-1-4 0,-1-1 2 16,2-2 7-16,-4-2 1 0,0-2-3 16,-1-1 5-16,-3-4-5 0,-1 1 0 15,-5-1 4-15,0 2-7 0,-2-3 2 0,-3 1-1 16,1-2-3-16,-1 4 4 0,1 0-19 15,-2 1-27-15,0 1-21 0,2 3-282 16,0-1 117-16,2 1 76 0</inkml:trace>
  <inkml:trace contextRef="#ctx0" brushRef="#br0" timeOffset="77987.3756">32027 4448 5 0,'8'0'92'0,"3"0"-4"16,-3 2-6-16,3 1-6 0,-3 3-6 15,3 0-4-15,-3 3-2 0,1 1-5 16,0 2-12-16,-1-1-4 0,-2 0-6 16,2 0-6-16,1 1 3 0,0 0-5 0,-1-4-4 15,0 4-7-15,3-3-11 0,2-2-7 16,2-1-26-16,-1-3-32 0,4-3-211 15,-2-1 92-15,5-1 60 0</inkml:trace>
  <inkml:trace contextRef="#ctx0" brushRef="#br0" timeOffset="78374.9354">32467 4162 33 0,'-12'11'89'0,"9"0"-5"0,1 1-1 15,0 3-6-15,0 5-13 0,2-1-7 0,2 2-4 16,-2 0 0-16,4-2-9 0,-1-1-10 16,3 1 3-16,-2-3-12 0,0-1 4 15,2-2 0-15,-1-2-3 0,1-3-11 16,0-3 6-16,3 0-3 0,0-3-3 0,-1-2-1 16,-8 0-6-16,16-4-6 0,-6 2 2 15,-2 1-3-15,-2-1-6 0,-6 2 7 16,13-3-11-16,-13 3-2 0,10 3 1 0,-3-1 5 15,1 1 5-15,-1 1-6 0,1 2 1 16,0-3-2-16,4 3 8 0,0 0 2 16,0-2 6-16,-1 0-6 0,4-3-5 15,-2 2 9-15,-1-3 1 0,3-3 2 0,-2 0-9 16,1-3 10-16,-3-2-3 0,0 0 2 16,-3-3-2-16,-1 1-2 0,-5-2-3 15,0 1 5-15,0 0-3 0,-4 2 1 0,2-1-6 16,-4 1-10-16,1 2-9 0,1-3-7 15,0 2-16 1,0 2-21-16,2-1-211 0,0 1 93 0,0-2 62 0</inkml:trace>
  <inkml:trace contextRef="#ctx0" brushRef="#br0" timeOffset="78604.9543">32848 4219 189 0,'11'-3'7'0,"-3"-3"2"16,0 2 12-16,-1 2 6 0,1 1 11 15,3 1 1-15,-11 0 2 0,15 3 7 0,-7 1 3 16,0 0 2-16,2 3-2 0,-2 3 3 15,0 1 4-15,-2 0 2 0,3 1 1 16,-3 1-7-16,3 1 8 0,-3-3-11 16,1 0-2-16,1-1 3 0,0 1-10 0,0-4-2 15,0 2-1-15,0-1-12 0,0-3 9 16,2-2-2-16,1 1-7 0,0-2 0 16,-1 1-3-16,1-3-10 0,-1 0-17 0,2 2-15 15,-4-2-14-15,-8 0-33 0,12 0-21 16,-6 1-24-16,-6-1-255 0,9 6 124 15,-9-2 82-15</inkml:trace>
  <inkml:trace contextRef="#ctx0" brushRef="#br0" timeOffset="79008.5227">29474 6342 46 0,'111'-50'106'0,"13"-3"-5"15,16-2-12-15,6-3-3 0,36-15-6 16,8-2-13-16,1 2 2 0,1-1-5 0,1 0-7 16,-9-1-7-16,-40 18-6 0,-6-1-1 15,-13 6-6-15,-11 4-2 0,-14 6-12 16,-27 9 6-16,-9 8-10 0,-17 5-3 0,-11 5-16 15,-9 1-20-15,-7 3-18 0,-6 3-25 16,-6 2-29-16,-4 3-197 0,-6 1 98 16,2 2 65-16</inkml:trace>
  <inkml:trace contextRef="#ctx0" brushRef="#br0" timeOffset="79298.3907">29597 6528 52 0,'67'-21'87'0,"18"-7"0"16,32-12-5-16,10-7 3 0,10-3-2 16,7-2-9-16,40-13 4 0,-33 10 2 0,37-8 2 15,-38 12-7-15,-1 1-5 0,-10 7-2 16,-10 0-3-16,-15 7-10 0,-29 9-7 15,-13 5-6-15,-17 3-2 0,-15 6 5 16,-6 2 6-16,-9 3-3 0,-1-1-2 0,-7 4-12 16,0-1-17-16,-5 1-19 0,1 0-23 15,-4 4-29-15,-1-1-25 0,-1 0-45 16,-7 2-288-16,0 0 140 0,0 0 93 16</inkml:trace>
  <inkml:trace contextRef="#ctx0" brushRef="#br0" timeOffset="80245.9074">26945 8155 12 0,'4'9'67'16,"0"5"8"-16,2 3 1 0,1 4-11 15,3 4-1-15,1 3 5 0,-2 3-16 16,1 3-4-16,2-1-6 0,0-1-2 0,-2 1-3 16,0 3-8-16,1-4 2 0,-2-1-8 15,-1-1 0-15,1-3-7 0,-3-3-12 16,0-1-14-16,0-1-16 0,-2-4-13 15,1 0-12-15,0-4-176 0,-5-2 77 0,0-3 51 16</inkml:trace>
  <inkml:trace contextRef="#ctx0" brushRef="#br0" timeOffset="80451.9944">26767 8072 56 0,'6'-18'88'16,"5"2"-4"-16,-1 0-8 0,6-2-10 16,2-1-8-16,8 2-2 0,-1 0-8 0,5 4-3 15,0 0-7-15,-1 1-2 0,-1 5-5 16,-1 3-4-16,-2 1-20 0,-1 3-17 16,-1 3-17-16,-2 6-17 0,-4 5-172 15,-5 4 73-15,-3 7 49 0</inkml:trace>
  <inkml:trace contextRef="#ctx0" brushRef="#br0" timeOffset="80589.1364">26721 9026 52 0,'14'11'77'0,"3"-4"-3"0,6-1-5 16,5-6-11-16,3 0-7 0,10-6-6 15,3 0-21-15,5-4-32 0,3-4-143 0,-2-3 52 16,-1-2 33-16</inkml:trace>
  <inkml:trace contextRef="#ctx0" brushRef="#br0" timeOffset="80952.2451">27577 8500 36 0,'15'19'69'15,"-2"0"-5"-15,-2 0-7 0,-1-4-3 16,-2 2-6-16,2-3-4 0,-6-1-4 16,2 0-3-16,0-1 3 0,-4-2 13 15,2-1 6-15,-2-1-3 0,0-2-5 0,-2-6-3 16,0 0-2-16,-10 0-6 0,10 0 3 16,-10-14-1-16,6 0 1 0,0 1-5 15,0-2-7-15,8-4-1 0,0 0-6 0,2-2-3 16,6 0 0-16,3 1-1 0,2-1-2 15,4-1-5-15,1 7-1 0,-2 2-4 16,2 1 6-16,-1 5-7 0,0 3 1 0,-2 4 1 16,3 0 6-16,-2 4-11 0,2 3 1 15,-3 2 0-15,-3 3-7 0,2 0-10 16,-4 1-3-16,-1 3-14 0,-2-3-17 0,-1-1-23 16,1 0-19-16,-3 1-257 0,0-3 118 15,4 1 77-15</inkml:trace>
  <inkml:trace contextRef="#ctx0" brushRef="#br0" timeOffset="81182.5012">28363 8331 46 0,'-4'11'67'0,"2"0"-5"16,2 3-7-16,2 1-5 0,2 0-6 16,2 2 0-16,2-2-6 0,5 3-2 0,4-3-5 15,0-2-6-15,5 0-9 0,0 0-11 16,4-2-27-16,1-4-147 0,1-1 57 16,4-3 38-16</inkml:trace>
  <inkml:trace contextRef="#ctx0" brushRef="#br0" timeOffset="93990.5793">12879 13693 39 0,'16'5'84'0,"4"-1"-2"0,8-2-1 16,7-2-1-16,10-3-6 0,15-5-1 15,22-3-4-15,3-7 0 0,6 1 2 16,0-2-14-16,2-1 0 0,23-5-12 0,1 0 1 16,2 0-6-16,-4 0-1 0,2 2-4 15,-22 4 1-15,0 2-9 0,-6 2-1 16,-4 2-5-16,-19 1-3 0,-13 5 6 16,-7 1-11-16,-5 0-4 0,-7 2-1 0,-5-2-8 15,-1 4-3-15,-8-1 1 0,2 0-5 16,-6 2 5-16,-2 1-21 0,-4 0-15 0,-8 4-39 15,-2-4-288-15,0 0 124 0,-21 11 82 16</inkml:trace>
  <inkml:trace contextRef="#ctx0" brushRef="#br0" timeOffset="94476.8497">13430 13769 9 0,'8'-17'95'15,"1"5"-12"-15,1-1-9 0,8-2 7 16,-2-2-19-16,8-2-6 0,1-4-2 0,9 0-9 16,2-4 1-16,0 2-3 0,1-1-2 15,2-1-9-15,3 2 2 0,13-7-6 16,-8 4-3-16,-2 4-2 0,-6 4-2 0,1 1 1 15,-8 1-4-15,0 3 0 0,-9 4-2 16,-1-1-3-16,-2 3-1 0,-2 1 8 16,-3 1 2-16,-1-1 5 0,-1 2-4 15,-2 1 4-15,-3-1-9 0,0 2 0 0,3 0 3 16,-4 1 4-16,-1-1 4 0,0 0-10 16,3 2-6-16,-5-2-1 0,2 2-1 0,-6 2-1 15,9-5 0-15,-5 2-2 0,-4 3-3 16,9-1 9-16,-9 1-9 0,4-4 0 15,-4 4-4-15,6-2 3 0,-6 2-1 16,0 0 1-16,4-3 3 0,-4 3-4 0,0 0-2 16,0 0 3-16,8-5-10 0,-8 5-1 15,0 0 4-15,0 0-5 0,0 0-3 0,0 0 2 16,0 0-6-16,4-1-7 16,-4 1-2-16,0 0-4 0,0 0-5 0,0 0-8 15,0 0-8-15,0 0-8 0,0 0-16 16,0 0-10-16,0 0-207 0,0 0 99 0,14 3 65 15</inkml:trace>
</inkml:ink>
</file>

<file path=ppt/ink/ink1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26:25.779"/>
    </inkml:context>
    <inkml:brush xml:id="br0">
      <inkml:brushProperty name="width" value="0.05292" units="cm"/>
      <inkml:brushProperty name="height" value="0.05292" units="cm"/>
      <inkml:brushProperty name="color" value="#FF0000"/>
    </inkml:brush>
  </inkml:definitions>
  <inkml:trace contextRef="#ctx0" brushRef="#br0">12043 13443 57 0,'47'4'66'16,"-1"4"1"-16,1-2-1 0,13 1-2 15,24 4-9-15,9 1-1 0,7-1-1 0,7 1-5 16,27 3-4-16,8 0-3 0,0-1-3 15,3-3-2-15,6 3-5 0,9-3 1 16,6 0 0-16,7-1 2 0,7-3-4 0,2 1 3 16,0-1-2-16,0 2-1 0,-2-4 1 15,-7-1-1-15,-1 2 0 0,-5-1-1 16,-5 1 4-16,-6-2-1 0,-7 2 2 16,-32-5-4-16,-2 3-1 0,-9-2 6 0,-4 0 2 15,-7 0 5-15,-4-4 2 0,-20 0 8 16,-7 0 3-16,-5-2 2 0,1 3-2 0,-11-4 2 15,1 4 0-15,-1-3-4 0,-3 2-5 16,-3-2-3-16,-1 2-2 0,-8-1-1 16,-3 3-6-16,1-4 1 0,-4 4-2 0,-7-2-1 15,1 0 2-15,-4 0-5 0,-1 0 1 16,-2 0-2-16,-2 2-1 0,-3-1-2 16,3-2-2-16,-2 3-1 0,-1-2-2 0,-2 2-5 15,2 0-2-15,-2-1-9 0,-8 1-9 16,12 0-15-16,-12 0-15 0,11 0-16 15,-11 0-23-15,0 0-25 0,13 0-17 0,-13 0-23 16,11 0-19-16,-11 0-422 0,8 1 196 16,0-1 130-16</inkml:trace>
  <inkml:trace contextRef="#ctx0" brushRef="#br0" timeOffset="5736.6553">3844 11812 88 0,'29'-5'142'0,"-3"-1"-2"0,0 1-11 16,-2-1-2-16,2 2-9 0,-7 1-10 0,-1-2-2 16,4 2-9-16,-3 0-12 0,-4 0-6 0,0-1-4 15,-3 3-4-15,3-1 0 0,-4-1-7 16,-3 2-3-16,2 1-1 0,-3-2 1 16,2-1-4-16,-9 3-1 0,12-2-1 0,-5 2-6 15,-7 0-6-15,10-1-7 0,-4-2-3 16,-6 3-3-16,9-1-6 0,-9 1-26 15,7-2-27-15,-7 2-46 0,0 0-59 0,8-1-487 16,-4-3 211-16,-4 4 140 0</inkml:trace>
  <inkml:trace contextRef="#ctx0" brushRef="#br0" timeOffset="7711.0015">3685 12137 123 0,'0'-6'126'0,"0"6"-6"0,0 0-7 0,0 0-5 15,0 0 1-15,0 0-6 0,0 0-2 16,0 0-6-16,0 0-5 0,2-9-3 16,-2 6-3-16,0 3-2 0,0-10 1 0,-2 5 3 15,-2-2-2-15,-1-1-3 0,-3-2 2 16,-1 1 5-16,-4 1-4 0,-1 0-2 15,-10 1-4-15,-3 3-4 0,-7 4-5 0,-10 4-1 16,-9 6-2-16,-26 9 1 0,-3 7 1 16,-1 9 0-16,-10 12 0 0,0 8-1 15,6 12-3-15,5 10-1 0,7 0 0 0,8 10-5 16,5 5 0-16,9 6-5 0,11 4-6 16,11 0-4-16,11-11-2 0,10 0-7 15,10 5 0-15,8-5-6 0,12 21-2 16,7-3 1-16,13 0 0 0,11-3-4 0,11-5-4 15,7-4 2-15,5-5-9 0,11-9-5 16,0-5-5-16,2-7-5 0,-1-10-4 0,-3-6-2 16,-16-17-4-16,-1-3-4 0,-7-6-7 15,-8-11-6-15,-11-6-3 0,-6-3-7 16,-5-5-2-16,-1-2-10 0,-4-4-6 16,-1-2-9-16,1-5-11 0,-8-3-7 0,1 1-11 15,-2-5-5-15,-7 1-10 0,3 2-9 16,-3 0-9-16,-2-7 7 0,-1 6 4 15,0-8-5-15,-3 4-2 0,-4-1 5 0,2-1 3 16,-5-1 9-16,0-1 6 0,-1-1 14 16,-2-1 7-16,2 0 9 0,-3-2 6 15,-1 1 12-15,-1-6 14 0,0 2 18 0,3 5 22 16,-2 1 19-16,0 2 9 0,2 2 24 16,0 2 11-16,2 1 6 0,-1 2 10 15,1 0 7-15,2 1-4 0,-1 3-4 0,1 1 1 16,2 3 7-16,4 2 8 0,-2 4 2 15,13-2 3-15,2 8-5 0,5 1-5 16,6 5-4-16,4 3-4 0,10 4-6 0,1 6-3 16,9 12-6-16,1 2-5 0,-2 3-6 15,-9 3 3-15,-4 5-3 0,-11-4 1 16,-8-2-1-16,-8 2-1 0,-3-2 0 0,-8 0 5 16,-6 6-7-16,-12 16-2 0,-7-4-5 15,-5-2-7-15,-4-3 2 0,-2-7-6 16,-3-4-3-16,3-9 0 0,7-9-9 15,-1-1 2-15,2-6-4 0,5 0-1 0,-1-5-4 16,8-4-17-16,-2-1-1 0,2 2-13 16,3-6-19-16,2 3-20 0,-2-9-16 0,5 4-12 15,2-3-13-15,-2-1-10 0,2-1-7 16,4 4-5-16,4-4-7 0,0 0-3 16,0 0 1-16,-15-4-4 0,15 4-1 15,0 0-2-15,0 0-1 0,0 0 1 0,0-6-4 16,0 6-6-16,0 0-352 0,0 0 169 15,0 0 111-15</inkml:trace>
</inkml:ink>
</file>

<file path=ppt/ink/ink1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2T06:41:19.939"/>
    </inkml:context>
    <inkml:brush xml:id="br0">
      <inkml:brushProperty name="width" value="0.05292" units="cm"/>
      <inkml:brushProperty name="height" value="0.05292" units="cm"/>
      <inkml:brushProperty name="color" value="#FF0000"/>
    </inkml:brush>
  </inkml:definitions>
  <inkml:trace contextRef="#ctx0" brushRef="#br0">11611 10551 15 0,'0'0'72'0,"3"8"4"0,1-4 3 16,2 0 3-16,3 0 2 0,1-1-11 0,8 1 12 15,4-2-4-15,10 0 1 0,7-2-12 16,9 0 6-16,15-4-6 0,26-2-7 15,8-1 1-15,8-5-6 0,30-4 1 0,7-8-4 16,8 1-10-16,3-5 1 16,3 1-2-16,1-3-5 0,-7-1 1 0,-4 3-2 15,0 0-3-15,-8 0-31 0,-5 4 2 0,-10 1-1 16,-28 8 5-16,-4 1-9 0,-6 3 3 16,-17 1 4-16,-11 3-8 0,-7-1 4 15,-7 2-2-15,-3 1 0 0,-2 1 1 16,-6 0 1-16,-3 1-1 0,-3-2 6 15,-3 4-9-15,-4-2 3 0,0 2 0 0,-1-1-3 16,-2 1 3-16,-3-2-3 0,0 3 2 16,-3-2-2-16,1 1 3 0,-1-2-2 0,-2 3-10 15,2-2-11-15,-2 1-15 0,-8 1-23 16,12 0-16-16,-12 0-27 0,0 0-27 16,2 6-276-16,-2-6 138 0,-14 6 90 0</inkml:trace>
  <inkml:trace contextRef="#ctx0" brushRef="#br0" timeOffset="691.9462">10395 12097 63 0,'16'5'86'0,"8"2"-5"0,8-1 1 15,5 1-5-15,17-1-4 0,5-1-3 16,6-4-1-16,31-2-8 0,7-4 5 16,31-4-8-16,7-6 0 0,14-4-12 0,5-2-3 15,4-6-1-15,7-2 3 0,3-4 1 16,44-8 23-16,-4 1 3 0,-40 8-13 16,-2 0-1-16,-8 1-8 0,-7 4-3 0,-12 2-5 15,-9 4-5-15,-9 3-4 0,-30 3-1 16,-4 3-3-16,-8 1-2 0,-15 5-6 15,-13 0-4-15,-4 1 6 0,-7 1-2 0,-3 0-4 16,-3 0-2-16,-4 0-1 0,-4 3-3 16,-3-2-3-16,1 0 0 0,-4 1 5 15,-3 0 1-15,-2 0-5 0,-2 0-2 0,1 0 4 16,-4 0-6-16,-1 2 2 0,0-1-1 16,-3-1 0-16,1-1 0 0,-1 3-6 15,0-1-6-15,-4 1-1 0,0-2-8 0,-8 2-4 16,17-2-10-16,-10 2-6 0,-7 0-13 15,12-2-17-15,-12 2-15 0,11 0-24 16,-11 0-21-16,0 0-327 0,0 0 154 16,0 0 101-16</inkml:trace>
  <inkml:trace contextRef="#ctx0" brushRef="#br0" timeOffset="4095.3289">8593 9310 25 0,'6'5'56'0,"6"-1"0"0,-4 2 7 16,6-3-3-16,3 3 2 0,3 0 2 0,2-2 1 16,8-1 0-16,2 1-4 0,11-2-2 15,3 0 4-15,5-2-6 0,10 0-2 0,5-2 4 16,27-4-8-16,-2 1-7 0,8-3 10 16,28-5-3-16,7-2 1 0,3-3-7 15,8-2-1-15,5-1 2 0,6-4-12 16,3 0-1-16,-4-4-10 0,5 3 11 15,-1 2-3-15,-3-1 2 0,1 3-2 0,-3 2-8 16,-9 4-5-16,-7 3 3 0,-29 4-5 0,-7 3-1 16,-9 0 2-16,-4 0-5 0,-21 6-3 15,-11-3 3-15,-8 3-1 0,-7-3-2 16,-6 3-4-16,-2 0 1 0,-2-1-1 16,-8 1-1-16,0 0 2 0,-3-2-1 15,-1 2-2-15,-2 0 5 0,-2-3 0 0,-2 6 1 16,-4-6-6-16,4 3 3 0,-4 3-1 15,-2-6 3-15,-8 3-10 0,15 3-7 0,-15-3-14 16,8-3-6-16,-8 3-18 0,0 0-17 16,0 0-13-16,0 0-16 0,0 0-22 15,0 0-314-15,-25 6 146 0,15-6 96 16</inkml:trace>
  <inkml:trace contextRef="#ctx0" brushRef="#br0" timeOffset="4658.3212">9853 9724 9 0,'118'-23'66'15,"11"-2"-7"-15,6 2-3 0,3-2-1 16,-2 0-1-16,-2 2-8 0,-1 4 3 16,0 0-3-16,-5 2-5 0,-3-1-2 15,-20 7-6-15,-2 0 2 0,-4 0-1 0,-3-1-8 16,-6 1 0-16,-7 4-2 0,-17 0 0 15,-11-1-5-15,-10 3 0 0,-3-1-1 0,-8 2 1 16,-5 0-1-16,1 1 2 0,-4-1 8 16,-6 2-7-16,0-2 0 15,-3 2-5-15,-3-1 0 0,4-1 2 0,-6 0-10 16,0-2-6-16,2 0-10 0,-6 2-7 0,0 1-15 16,1-3-16-16,-1 2-26 0,-1-1-198 15,1 1 91-15,1 0 61 0</inkml:trace>
  <inkml:trace contextRef="#ctx0" brushRef="#br0" timeOffset="9293.3667">23211 9525 62 0,'34'7'87'0,"0"-1"-2"0,4 0-5 15,1-3-2-15,6 1-1 0,15 0-4 16,5-4-11-16,30 0-4 0,11-5 3 16,4 1-6-16,33-4-4 0,-2-1 0 0,1-1 1 15,-7-3-2-15,-1 0-4 0,-26 2-2 16,-5-2-6-16,3 4 0 0,-4-2-11 0,-7-1-2 15,-6 3-7-15,-4-1 0 0,-20 5 7 16,-10-3-4-16,-1 2-5 0,-12 0 5 16,-3 1-7-16,-5 1-14 0,-4 0 13 15,0 0 0-15,-5 0 8 0,-3 3-11 0,-4-3-1 16,-1 2 4-16,0 0-5 0,-4 0 5 16,-1-2-3-16,-2 0-24 0,-2 2-10 15,-4-3-15-15,-2 1-11 0,-2 4-14 16,-6-8-15-16,0 5-18 0,-8 0-269 0,-2 0 124 15,-3 2 82-15</inkml:trace>
  <inkml:trace contextRef="#ctx0" brushRef="#br0" timeOffset="9761.9432">23393 9372 8 0,'46'-5'62'0,"1"-1"0"15,6 0-2-15,8-2-1 0,30-1 1 16,11-3 0-16,29-1-6 0,9-1-4 16,2 0-2-16,0 0 6 0,-3 0-13 15,-6 4 1-15,-1-2 0 0,-27 5-6 0,-3 1-1 16,-4 2-6-16,-10 0 0 0,-13 3-1 16,-14-2-3-16,-10 1-5 0,-3 2-3 15,-3-1 0-15,-7 1 4 0,-4 0-4 0,-2-2-4 16,-3 2-1-16,-5 0 1 0,-2-2-3 15,0 2 3-15,-5-2 2 0,2 2-6 16,-6 0 0-16,1-2 5 0,0 0 0 16,-4 2-7-16,0 0-5 0,1-2-8 0,-2 2-2 15,-9 0-21-15,16-2-9 16,-9 2-20-16,-7 0-20 0,8-1-225 0,-8 1 103 0,0 0 68 16</inkml:trace>
  <inkml:trace contextRef="#ctx0" brushRef="#br0" timeOffset="12408.0802">23537 10460 53 0,'4'3'80'15,"-4"-3"-2"-15,0 0-2 0,9 3 5 0,-3-1-4 16,2-1-5-16,2 4 2 0,4-4 2 16,2 0-5-16,6 2-2 0,1-1-4 15,11-2 1-15,8 0-6 0,5-2 2 0,14-2-10 16,24-2 5-16,6-1-5 0,6-1-7 16,5-3-2-16,1 1-6 0,-1 1 2 15,-2 1-4-15,-5-1-5 0,-2 1-7 0,-6 2 0 16,-15 0 0-16,-13 5-2 0,-2-3-5 15,-2 0 1-15,-9 2 1 0,-1 0-3 0,-9 0-6 16,-2 2 2-16,-2-3-9 0,-3 1 7 16,-5 2 2-16,-4-2-4 0,0 2-4 15,-1 0 1-15,-4-2-6 0,-2 4-13 16,-1-2-7-16,-2 0-11 0,0 0-11 16,-10 0-17-16,12 2-15 0,-12-2-15 0,0 0-15 15,0 0-307-15,-17 7 141 0,6-5 92 16</inkml:trace>
  <inkml:trace contextRef="#ctx0" brushRef="#br0" timeOffset="12764.3084">23647 10528 6 0,'22'-2'76'0,"6"1"-3"0,9-3-3 0,7 1-8 16,9-6 0-16,9 1-2 0,23-3 0 15,-2-3-3-15,6 1 2 16,-2-1-10-16,2-2-5 0,0 1 0 0,-9-2-5 0,1 2-6 15,-7-2 2-15,0-2-8 0,-16 6 1 16,-10 0-3-16,-1 1 4 0,-5 4-11 16,-4-2 2-16,-5 3-2 0,4-4-6 15,-9 6 1-15,-3-3 1 0,-2 5-6 0,-4-3-8 16,-2 2-9-16,0 1-6 0,-2 1-13 16,-4-2-13-16,-1 2-20 0,0 0-27 15,-1 0-184-15,0-1 92 0,-3-1 62 0</inkml:trace>
  <inkml:trace contextRef="#ctx0" brushRef="#br0" timeOffset="25816.1324">25723 15034 10 0,'-6'-5'82'0,"2"-2"7"0,-2 6-9 16,2-5-8-16,2 2-5 0,2 4-14 15,-10-2-2-15,10 2 2 0,-10 15 1 16,2 4 8-16,-1 17-4 0,-6 10 0 0,-2 28 5 15,-6 16 0-15,-6 20-4 0,-3 9 2 16,-3 3 0-16,0-4-5 0,-1 8-2 16,-2 1 3-16,0-3-3 0,1 2-6 15,1-4-2-15,1 1-2 0,-3-11-1 0,2-3 1 16,2-6-8-16,0-7-1 0,5-18-4 16,-3 2-3-16,4-10-1 0,-1-1-4 0,1 0-1 15,0-9-2-15,7-10-3 0,2-10-9 16,4-9-12-16,1 1-16 0,1-6-18 15,2-5-15-15,3 0-14 0,-1-7-21 16,3-5-34-16,0-3-353 0,2-6 161 16,4 0 107-16</inkml:trace>
  <inkml:trace contextRef="#ctx0" brushRef="#br0" timeOffset="26182.0098">25808 15350 28 0,'-19'49'117'0,"0"20"0"16,0 7 2-16,-5 11-5 0,-2 25-6 15,-4 1 3-15,-3 8-12 0,-1 3-3 0,3 4-3 16,-1 1-6-16,-4 0-5 0,4-3-8 16,1-4-7-16,3-6-5 0,3-5-4 15,0-3-4-15,8-24-3 0,-3-2-6 0,4-6-3 16,-2-1-3-16,4-7-5 0,1-17-1 16,2-3-2-16,-1-2-5 0,1-10-2 15,3-2-7-15,-2-5-12 0,0-2-12 16,2-2-22-16,0-4-19 0,2-6-26 0,-3-2-26 15,2-4-15-15,1 3-19 0,-2-6-317 16,1-4 153-16,3-2 101 0</inkml:trace>
  <inkml:trace contextRef="#ctx0" brushRef="#br0" timeOffset="28306.7016">6792 16584 65 0,'-19'-12'75'0,"-3"2"-8"15,-1 2-5-15,-2 2-5 0,-4 1-2 16,-7-3-5-16,-7 6 2 0,-3-2-5 0,-9-1 3 15,-3 3-3-15,-3 0-2 0,-1 2 1 16,1-4-6-16,2 4-4 0,6 0-1 16,0 0 1-16,4 4 1 0,3-4-5 0,1 2-5 15,3-2-1-15,6 2-1 0,2 1-9 16,5-3 0-16,3 0 2 0,3 2 0 16,1-2-5-16,2 4 2 0,3-4-11 0,2 0-2 15,0 2-13-15,3-2-13 0,-2 0-12 16,4 0-15-16,2 0-13 0,8 0-1 15,-15 0-5-15,10-6-7 0,5 6-167 16,-4-13 83-16,4 3 55 0</inkml:trace>
  <inkml:trace contextRef="#ctx0" brushRef="#br0" timeOffset="28577.2049">5695 16217 67 0,'3'-9'21'0,"-3"5"10"0,0-2 4 15,0-2 3-15,0 8-1 0,-5-6 2 16,5 6 0-16,0 0 1 0,0 0 1 0,-23 16 3 15,13-5-3-15,-4 7-1 0,-2 4 2 16,-3 3-2-16,-7 7-2 0,1 5-1 16,-2 1 3-16,-10 10-1 0,5-5-5 15,-4 7-1-15,5-6-2 0,1-10 2 0,4 0-6 16,2-2 2-16,4-5-10 0,3 0 6 16,5-2-11-16,2-4 5 0,5-6-4 15,2 4 2-15,6-4-2 0,4-1-3 16,5-2 3-16,5 1-2 0,4-4-5 0,4-1 0 15,5-7 3-15,4 4-7 0,2-5-21 16,9 0-13-16,-1 0-24 0,1-5-25 16,-3 5-245-16,-3-1 110 0,-4 1 73 15</inkml:trace>
  <inkml:trace contextRef="#ctx0" brushRef="#br0" timeOffset="30337.0769">3160 13725 55 0,'-26'10'82'0,"-5"5"0"16,-10 9 6-16,-11 21-12 0,-4 8 0 16,1 6 3-16,-4 15-5 0,2 4-1 15,13-13-4-15,6 1-6 0,8-3-5 0,9-13-4 16,10-5-10-16,7-6 3 0,4 2-4 15,8-6-8-15,9 5-2 0,4-3-1 16,9-2-3-16,21 7 2 0,6-3-8 16,2-5-2-16,5-2-8 0,0 1 4 0,-3-3 2 15,-3 2 2-15,-11-7-3 0,-7 0-3 16,-6 2-2-16,-6 3 1 0,-7-1 0 0,-7 2 1 16,-2-2-8-16,-10 2-2 0,-4 2 0 15,-10 1 7-15,-2-1 8 0,-3-2 2 16,-2-3 4-16,-4-7-3 0,3-8 8 15,0-1-8-15,0-9 3 0,2-5-6 0,3-4-3 16,0-10-6-16,6-7-1 0,5-4-1 16,4-6 0-16,8-5-7 0,6-7 1 0,13-17 1 15,3 6-3-15,-3 10 3 0,-2 7-2 16,3 5 0-16,1 3-2 0,-5 6 0 16,1 4-2-16,1 3 2 0,-6 5-2 15,4 3 0-15,-5 6 6 0,2 0-5 0,-2 6 2 16,3 0 0-16,-2 2 0 0,2 4-1 15,-3 1 0-15,2 1 1 0,-2-2 2 16,-1-2-1-16,-2 2 2 0,-1 1-1 16,0-5-4-16,0 0 3 0,-5-2-1 0,2 1 3 15,0-8-3-15,-2 1 1 0,0-6-2 16,1-1 3-16,0-7-1 0,-3-3-5 0,1-2 3 16,-3 0-3-16,0-2 1 0,0-1-5 15,1-1 5-15,0 2-2 0,-1 3 3 16,-2 1-2-16,2 5-1 0,-2-1 0 15,0 2-3-15,1 4 7 0,2 3-3 0,-1 4 3 16,2 0 1-16,3 4-2 0,-1 4-1 16,3 3 6-16,2 3-1 0,-1 0-3 0,4 3 5 15,1 2-5-15,-2-3-1 0,0 3 0 16,1-2-7-16,0 2 11 0,-2-2-3 16,-3-2 6-16,2 1-8 0,-4-4 5 15,-1 2-1-15,0-3 3 0,0 1 4 0,-4-3 10 16,0-2-5-16,0-1-2 0,-6-2 0 15,0 0 0-15,15-7-3 0,-10-2-11 16,-3 2 8-16,0-5 1 0,2-1-6 0,-2-2 4 16,2 2-4-16,-2-5 1 0,0 3-8 15,3 0 7-15,-3 0 1 0,0 2 2 16,0 1-3-16,0 3-2 0,0-1-2 0,2 4 0 16,0-3-1-16,1 5 0 0,1 4 5 15,3-4-2-15,-9 4 2 0,22 8 1 16,-6 1-3-16,-2-3 2 0,1 4 1 0,0 1 3 15,0-1-5-15,-1-1 7 16,0 2-2-16,0-1-2 0,-1-3-4 0,-2 1 5 16,1-1-3-16,-3-1 4 0,-1 0 2 0,0-2 4 15,0-2 0-15,0-2 3 0,-8 0-6 16,14-12 1-16,-8 3-3 0,3-1 0 16,-2-3 0-16,-1 2-2 0,0-1 0 15,-2 3 1-15,1-1-3 0,-1 2-2 0,2 1-2 16,-2 1 3-16,3-2-4 0,2 5 3 15,-1 1-2-15,4 2 1 0,2 0 1 0,0 2-1 16,3 0 1-16,2-1-3 0,0 3-3 16,3-4 5-16,-2 4 4 15,2-8-1-15,3 0 1 0,1-1-1 0,-2-5 1 16,2-1-2-16,1-10 0 0,-3-1 3 0,0-2-5 16,-6-2 1-16,1-3 0 0,-4-2 0 15,-2-1-2-15,-5 3 5 0,-2-2-2 16,-2 4 0-16,2 2 1 0,-4 4 8 15,-2 1 1-15,0 4 0 0,0 2-2 0,0 3-3 16,2 5 1-16,-2 6 0 0,0 0 2 16,2 19 2-16,0 0 0 0,4 8 2 0,2 10 1 15,5 4-2-15,2 8-1 0,10 10-3 16,1 3 3-16,-5-12-1 0,0-7 3 16,0-2-4-16,-1-2-1 0,-4-7 2 15,-3-5 4-15,0-5 13 0,-3-1 14 0,-1-6 9 16,-5-7-6-16,0 0-5 0,-6-8-3 15,2 0-4-15,0 0-3 0,-13-30-5 0,5 6-3 16,-2-8-5-16,-6-11-3 0,4-5 0 16,-5-21-3-16,6 11-2 0,3 10-8 15,4 7 4-15,-1 0-1 0,5 4-4 16,5 3 5-16,-1 6-5 0,2 3 0 16,2 2 1-16,6 4-2 0,0 4 2 0,1 6 0 15,2 4 2-15,0 5 0 0,2 6 1 16,0 4 2-16,-3 3-2 0,2 6 3 15,-6 2-3-15,-1 4 0 0,-5 1-8 0,-6 3-19 16,-2 3-16-16,-6 1-37 0,-9 7-29 16,-7-2-48-16,-18 9-58 0,-9-6-465 15,-10-5 230-15,-13-7 152 0</inkml:trace>
  <inkml:trace contextRef="#ctx0" brushRef="#br0" timeOffset="30487.3101">3185 14277 25 0,'7'-7'89'0,"3"-1"-12"15,4-1-19-15,8-1-37 0,3 1-45 16,9-3-60-16,2-2 28 0,11 0 19 0</inkml:trace>
  <inkml:trace contextRef="#ctx0" brushRef="#br0" timeOffset="30951.7314">5036 13457 85 0,'26'30'112'0,"0"5"-6"0,-3-2-6 15,5 8-7-15,8 18-5 0,2 2-9 16,-1 3-7-16,2-3-7 0,1 0-6 16,0 1-8-16,1-7-2 0,-1-6-1 0,-6-9-4 15,-3-9-4-15,1-5-4 0,-4-2-9 16,1-11 9-16,1-1-7 0,-2-7-6 0,-3-5 0 16,5-5-8-16,-2-6 4 0,0-3-7 15,0-6 0-15,-3-3-3 0,-3 0-2 16,-4-2 5-16,0-1 2 0,-8 3-5 15,-3 1-5-15,-3-3 1 16,-4 6-1-16,-2 0 6 0,-2-1-9 0,-3 3 1 16,-1 2 3-16,-2 1-3 0,0 3 0 0,-2 4 0 0,2-1 6 15,-1 0-1-15,0 5-4 0,3 0 30 16,-1 3-4-16,9 0-1 0,-10 8-3 16,8-2-4-16,2-1-2 0,2 5-3 15,4-2 2-15,1 3-1 0,3-1 1 16,3 1-6-16,4 2 0 0,1-3 3 0,2 4-6 15,3-7-13-15,1 2-22 0,0 0-19 0,2-4-26 16,0-2-26-16,1-1-34 16,-3-4-321-16,3-1 154 0,-2-1 101 0</inkml:trace>
  <inkml:trace contextRef="#ctx0" brushRef="#br0" timeOffset="31341.0107">6337 13586 44 0,'10'-2'58'16,"4"2"-3"-16,-2 2-4 0,0 3 0 15,1 4-3-15,-2 2-1 0,2 6-3 16,-5-2-2-16,0 0 3 0,-2 3-7 0,-1-1 8 16,2 0 3-16,-5-2-1 0,2 0-1 15,-2-2 2-15,0-2 4 0,2-4-2 16,-4 0-2-16,2-5-5 0,-2-2-10 15,0 0-2-15,0 0-1 0,4-14-5 0,-2 6-7 16,-2-4-1-16,2 1-1 0,0-1 0 16,3 1-7-16,-3 0-1 0,1 3 5 0,-3-2-1 15,2 4-8-15,0 3 8 0,-2 3 9 16,0 0 8-16,0 0 1 0,10 17 7 16,-6-4-2-16,3 1 2 0,1 1-3 0,5 4 7 15,0 0-3-15,1 0-2 0,4 0 0 16,0-4-5-16,1 2-3 0,3-3 1 15,-4-5-3-15,2-3-11 0,-1 0-24 16,2-5-30-16,2-1-43 0,1-5-37 16,-4-3-389-16,0-1 172 0,1-3 114 0</inkml:trace>
  <inkml:trace contextRef="#ctx0" brushRef="#br0" timeOffset="33915.6552">3826 15771 2 0,'-2'-8'74'0,"2"1"-1"16,-2 1-2-16,0-1-7 0,2-1-1 15,-2 2 5-15,0-1-7 0,2 1 1 16,-2-2-7-16,0 2 2 0,2 2-1 0,-2-3 0 16,0 3-13-16,2-2 6 0,-2-1-5 15,2 1 7-15,0 6-9 0,-5-7 1 0,5 1 0 16,0 0-2-16,0 6 10 15,-5-8-10-15,5 8 2 0,-2-7 0 16,2 7-3-16,-2-5 1 0,2 5-5 0,-2-6 1 16,2 6-4-16,-2-5-4 0,2 5 1 0,0 0-3 15,-2-7-4-15,2 7 0 0,-2-3-4 16,2 3-2-16,0 0-3 0,0 0 0 16,-2-6 0-16,2 6-4 0,0 0-1 15,0 0-3-15,0 0 3 0,0-4-3 0,0 4-2 16,0 0 0-16,0 0-2 0,0 0-1 15,0 0 8-15,0 0-5 0,0 0-2 16,0 0 1-16,0 0 1 0,-2-7-1 16,2 7 1-16,0 0-2 0,0 0 3 0,0 0-2 15,0 0 5-15,0 0-9 0,-19 0-1 16,10 7 2-16,1-3 1 0,-7 6 1 16,-1 9 0-16,-8 4-4 0,-4 10 4 0,-7 17-1 15,-1 3 0-15,1 3 3 16,8-7 2-16,8-9-5 0,2-4 1 0,8-2-2 15,3-5-2-15,8-2 0 0,4-1 2 0,8-5 3 16,2-7-1-16,10-1-3 0,-1-9 5 16,7-6-6-16,0 0 5 0,8-10-1 15,3-3-3-15,-4-6 0 0,1-4 0 0,-4 0-2 16,-2-4 3-16,-2-2-5 0,-7-2 1 16,1 3 0-16,-9 0 4 0,-4 1-5 15,-3 5 9-15,-1 1-5 0,-1-1 11 16,-4 8-4-16,0 0 2 0,-2 3-2 15,0 3-2-15,0 3 1 0,2 1-4 0,-2 2 0 16,-2 4 4-16,0 0-4 0,12 19 0 16,-6-7 2-16,7 1 1 0,0 2-1 15,6-2 3-15,1 2-5 0,2-2 0 0,6-2-1 16,-3-3-2-16,5-3 3 0,0-1 3 16,-1-8-6-16,1-3 2 0,0-10-3 15,1-5 3-15,-1-8-5 0,-6-4-1 0,-2-5 0 16,-3-5-1-16,-8-5-3 0,-5-2-5 15,-8-5 5-15,-6 3-7 0,-8-23-2 16,-10 4 1-16,-7 2 13 0,-3 4-8 0,0 5-3 16,0 1 4-16,1 8 1 0,5 12 5 15,4 10 6-15,5 6 6 0,2 0 1 16,4 6-4-16,3 6-2 0,1 4-1 16,2 3-1-16,5 10 2 0,4 4 3 0,2 7-3 15,4 6 4-15,8 9 0 0,6 7 6 16,17 15 22-16,7 3-5 0,7-5-4 0,3-1 1 15,4-6 0-15,-1 1-5 0,0-7-3 16,3-4 2-16,-9-9-4 0,-7-8 0 16,0-4-3-16,-1-5 1 0,-3-4-4 15,-4-4-1-15,-1-7-5 0,0-3 1 0,-3-4-6 16,-5-4 2-16,-4-3-5 0,-6 2 3 16,-6 1-3-16,-3 2 2 0,-3-2-1 15,-3 7 1-15,-2 0 3 0,0 1 1 0,-2 1 0 16,0 2 2-16,-1 2 1 15,3 5-4-15,0 0 1 0,0 0-5 0,0 0 11 16,7 18-3-16,3-8 2 0,2 8-3 0,6-4 0 16,5 10 1-16,5 0-1 0,2 3 0 15,3 7 4-15,14 7-2 0,-2 8 1 16,-6-5 0-16,-5-5-7 0,-8-4 4 16,-5-9 8-16,-4 1 0 0,-2-2 6 0,-7 0 1 15,-2-5 1-15,-4-3 2 0,-4-5 0 16,-6 0 4-16,-3-5 4 0,-1-5-2 0,-6-4-1 15,0-5-2-15,-2-10-5 0,0-4-6 16,0-8-2-16,3-8-1 0,3-6-2 16,6 5-1-16,5-4-5 0,3 2 2 15,5 1-4-15,3 4 4 0,0 4-4 0,5-1 0 16,2 7-2-16,-2 5 3 0,3 5-3 16,4 0 2-16,-6 6 3 0,5 5-5 15,0 3 2-15,0 2 4 0,3 3-2 16,-4-2 0-16,2 2-3 0,-1 4 5 0,0-7-1 15,0 5 0-15,-1-6-3 0,2 0 1 16,-3 0 4-16,0-6-3 0,-2 0 5 0,-1-3-1 16,0-4-2-16,-4 0 1 0,-2-4 0 15,-6-3-2-15,-2 3 1 0,-2-2 2 16,-4 0-2-16,-4 2 2 0,-4 0-3 16,-4 3-1-16,-4 1 0 0,-3 4-5 0,-3 0-5 15,-1 6-23-15,-1-1-36 0,0 4-17 16,5 0-50-16,4 4-69 0,2-4-448 15,2 3 221-15,6 1 147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1T06:07:19.610"/>
    </inkml:context>
    <inkml:brush xml:id="br0">
      <inkml:brushProperty name="width" value="0.05292" units="cm"/>
      <inkml:brushProperty name="height" value="0.05292" units="cm"/>
      <inkml:brushProperty name="color" value="#FF0000"/>
    </inkml:brush>
  </inkml:definitions>
  <inkml:trace contextRef="#ctx0" brushRef="#br0">3657 2488 20 0,'0'-8'116'16,"0"5"-12"-16,0 3-6 0,0 0 3 0,13 22 7 15,-7 0 1-15,3 15-3 0,3 11-1 16,-2 24-2-16,2 10-5 0,-4 4-6 0,-2 3-7 16,0 1-10-16,3-2-4 0,-2-3-6 15,1-3-5-15,-2-3 1 0,-1-15-3 16,1-13-4-16,-2-7-5 0,0-5-4 16,0-5-2-16,-2-6 18 0,0-7 12 0,1-4-7 15,-3-11-8-15,0-6-5 0,0 0-6 16,-9-19-6-16,5-8-4 0,-2-8-8 0,0-18-7 15,-5-24-4-15,5-11-13 0,-1-5-10 16,3-2 0-16,2-1-2 0,-3 3 1 16,1 2-1-16,0 12 1 0,0 16-1 0,0 11 2 15,2 13 1-15,0 7-3 0,0 3 0 16,0 8 2-16,2 6-2 0,0 6 2 16,0 9 0-16,0 0 3 0,8 24 4 15,-2 1-2-15,2 9 4 0,10 6 2 0,3 0 1 16,2-2-1-16,4 0-2 0,5-3 5 15,4-5-1-15,1-5 0 0,2-4 1 0,-1-9 1 16,0-8 0-16,1-4-1 0,3-7-2 16,5-8-1-16,11-13-2 0,-2-8 0 0,-7-9-3 15,-7-2-1-15,-7-4 1 0,-3-9-2 16,-8 2-3-16,-7 2 2 0,-3 9-1 16,-2 1-2-16,-4 7 1 0,0 5-1 15,-4 7 4-15,0 1 0 0,0 7 0 0,-1 1-2 16,-3 7 0-16,2 7 0 0,-2 4-1 15,0 0 3-15,-7 40 4 0,5 0 2 0,-2 14 2 16,0 26 2-16,2 6 0 0,2 1 1 16,0 3 7-16,4-4 2 0,2-2 2 15,3-1 2-15,0-5-2 0,1-2 1 16,5-3-4-16,-5-14 0 16,1-8 0-16,2-1-2 0,-1 0-2 0,2-5-5 0,0-1-29 15,-1-8-50-15,-1-4-37 0,1-1-41 0,0-4-50 16,-5-6-495-16,2-6 236 0,-2-5 155 15</inkml:trace>
  <inkml:trace contextRef="#ctx0" brushRef="#br0" timeOffset="4111.5024">3806 2948 79 0,'40'-15'119'15,"2"-4"-9"-15,19-7-2 0,14-7-5 16,24-7-10-16,0-5 0 0,4-4-19 0,2-2-5 15,-10 0-2-15,-6-4-7 0,-21 10-3 16,-5-4-12-16,-10 0-1 0,-5-1-5 16,-9 3 1-16,-11 5 0 0,-10 6-5 0,-8 3-3 15,-2 5-2-15,-8 0 3 0,-5 1 2 16,-6 4-5-16,-5-2-2 0,-8 6-2 16,-3 2-3-16,-7 7-2 0,-6 4-3 15,-5 6 0-15,-8 6 1 0,1 7 0 0,-12 12-4 16,3 11 4-16,10 6 7 0,2 10 14 15,7 7 7-15,4 7 9 0,4 7 5 0,6 5-2 16,7 6 4-16,7 5-2 0,2 2 2 16,6 2-2-16,4-1-6 0,0 4-1 15,4-1-4-15,-2-2-4 0,2 7-2 16,2-3 9-16,-2 2-4 0,-2-2-5 0,0-2-2 16,-4-4-5-16,0-5-5 0,-6-4-1 15,-5-10-3-15,-2-5-2 0,-2-13-2 16,-3-15-3-16,-5-2-4 0,0-7 1 0,-8-7-1 15,1-7-5-15,-3-7 1 0,-3-9-4 16,-5-6-1-16,-1-9 2 0,-14-15-7 16,5-9 3-16,11-8-3 0,8-5-2 0,13 5 1 15,11 3-2-15,8 5 0 0,6-3-1 16,8 5-1-16,4-5 1 0,5 6-3 16,7 1 4-16,1 6-4 0,7 4-1 0,-2 9 1 15,0 3 5-15,4 7-1 0,-5 4 1 16,1 6 1-16,8 5 1 0,0 8 1 15,7 5 0-15,14 10-1 0,3 4 0 16,-3-4 3-16,3-1-1 0,-3-3 1 0,-8-6-2 16,-3-7 2-16,1-5 0 0,7-6-1 15,-7-4-1-15,12-4-2 0,19-13 2 0,1-5-1 16,-4-4-1-16,-8-5 2 0,-1-5-2 16,-4-3-6-16,-9 1 8 0,-4-3-6 15,-11-4 4-15,-10 8-7 0,-9 2 8 16,-5 6-2-16,-4 1 0 0,-8 2-1 0,-4 5-2 15,-2 2 0-15,-2-1 2 0,-6 5-2 16,0 4 2-16,-8 1 0 0,2 5-1 0,-3 5-5 16,-2 4 8-16,-2 3 0 0,1 4-1 15,4 3 3-15,3 1-1 0,4 0 0 16,5 2 1-16,4 2 0 0,4 1 1 16,7 3-1-16,4 4 0 0,6-2 1 0,4-5-5 15,5 1-18-15,-1-4-19 0,5 0-30 16,3-6-30-16,1 1-20 0,4-6-26 0,1-3-21 15,-5-3-3-15,4-5-7 0,7-5 11 16,-3-2 16-16,-1 0 15 0,-3-8 20 16,-4 1 21-16,0-2 14 0,-8 2 27 15,-5-2 27-15,-2-2 16 0,-5 4 13 0,-6 0 13 16,-2 2 4-16,-3 2 10 0,-3 2 9 16,-4-1 0-16,-4 5 2 0,-1 1-4 15,-3 2 4-15,-4 3-2 0,-2 3 3 16,0 3-2-16,-5 3 2 0,0 7 0 0,-4 5 1 15,1 3-6-15,2 1-3 0,2 3-3 16,4 0 0-16,3-4-7 0,7-2 2 0,0-2-4 16,4-1-4-16,2-3 2 0,4-4-4 15,5-1-2-15,1-7 0 0,3-1-3 16,2-1 0-16,2-5-7 0,-2-2 4 16,4 1-1-16,1-5 0 0,-4-1-5 0,0-2 2 15,-2 0-3-15,-1 0-2 0,0 2 3 16,-4 1-1-16,-1 0-1 0,-2 2-2 0,-2 1-3 15,4 3 2-15,-4 2-2 0,-2 1 3 16,-4 3-1-16,0 0-4 0,12 9 6 16,-7-4-2-16,1 3 0 0,1 1 0 15,1-1 0-15,3 0 0 0,-1 1 0 0,3-2 2 16,2-1-2-16,1-3 2 16,4 2-2-16,-1-4 3 0,2-1-2 0,0 0 1 15,1-1-3-15,0-6 2 0,2 3 2 0,-1-3 1 16,1-2-3-16,-4-2 0 0,2 3 2 15,-3-7 1-15,-1 5-4 0,2-2-1 16,-4 0 1-16,-2 3 0 0,-2 0-1 0,-1 1 0 16,-1 0 1-16,3 3-6 0,-4 1-4 15,-1 0 3-15,2 2 1 0,-1 2-3 16,2 2 2-16,-1 2-8 0,3 3-15 0,-1 3-23 16,1 0-24-16,2-1-32 0,-3 2-23 15,4-3-33-15,-2 1-381 0,-1 1 185 16,2-3 123-16</inkml:trace>
  <inkml:trace contextRef="#ctx0" brushRef="#br0" timeOffset="4422.4136">6890 3284 20 0,'4'-6'119'0,"0"2"-8"0,-2 1-7 16,-2 3-10-16,15 0-8 0,-15 0-1 15,16 7-13-15,-7-1-3 0,2 4-16 16,-1-2 9-16,-2 4-13 0,2 1-5 0,-4 1 3 16,0 2-13-16,-2-3 0 0,2-1 4 15,-4-2 12-15,0 2 14 0,-2-4 12 16,0-1 4-16,0 1 8 0,0-4 12 0,0-4-3 16,-4 3-12-16,4-3-7 0,0 0-11 15,0 0-4-15,9-18-7 0,-1 6-9 16,1-1-7-16,4-2-18 0,1-2-21 0,2-1-20 15,6-3-19-15,2 2-27 0,1 2-18 16,3 0-25-16,-3 2-12 0,5 1-16 16,-3-1-3-16,2 4-1 0,6 1-298 15,-8 3 149-15</inkml:trace>
  <inkml:trace contextRef="#ctx0" brushRef="#br0" timeOffset="5251.7352">7520 3148 708 0,'21'-4'-39'0,"-6"1"19"16,-4 0 15-16,-1 3 12 0,-2 0 12 0,-8 0 10 15,14 3 16-15,-10 1 7 0,2 2 11 16,-2 3 6-16,0 1-5 0,0 4 4 15,1-2 7-15,-1 5-4 0,-2 1-1 16,2 1-6-16,-1 2-1 0,-1-3-10 0,0 3-3 16,0-2-8-16,0-2-3 0,0 1 1 15,0-3-5-15,1 1 2 0,-3-5 9 16,2-1 11-16,0-1-1 0,2-5-8 0,0-2-2 16,-4-2-7-16,17-6-6 0,-6 0 0 15,1-3-4-15,5-5-6 0,2 0-4 16,0-2-1-16,3 1-2 0,3-1-4 0,-2 0-1 15,4-1-2-15,-3 7 1 0,-3 0-5 16,-2 2 1-16,0 3-4 0,0 1 2 16,-2 2-1-16,3 2 1 0,-4 4-2 0,3 0-1 15,0 3 3-15,-2-1 1 0,5 2-1 16,-4-1 0-16,4 1 0 0,1-2-2 16,0 0 2-16,-2-4 2 0,5 3-1 15,1-4-3-15,-3-1 1 0,6-1-1 0,-6-4 1 16,4-2-3-16,-3 0 5 0,-1-4-3 15,-1 3-4-15,-2-6 4 0,-2 1 0 0,-1 2-2 16,-4-5-1-16,-4 5-2 0,1 0 2 16,-2-1-2-16,-3 1 1 0,-2 1-3 15,0 2 2-15,-1 1 1 0,-1 0-3 16,0 2-4-16,-2 5-2 0,6-1 0 0,-6 1-2 16,0 0-2-16,11 9-8 0,-3-3-6 15,1 1 2-15,3 4-5 0,2-4-1 16,2 0-1-16,3 1-8 0,5-1-2 0,0-1-4 15,4 0-13-15,0 0-8 0,-3-5 16 16,-3 1-2-16,-2-2 9 0,2 0 0 16,-3-2 7-16,-2-3 5 0,0 1 0 0,-3-2 10 15,0-1 1-15,-4-1 8 0,-2 2 0 16,-2-3 22-16,1 4-19 0,-3-4 7 16,0 5 4-16,1-2-14 0,-1 0 14 15,0 1-4-15,-2 1 0 0,-2 4 3 0,0 0-1 16,15 0-2-16,-15 0-2 0,16 6 2 15,-4-2 0-15,0 2-2 0,5-1-5 0,2-3 3 16,0 3-5-16,5-2-3 0,-2 0 15 16,2-3-19-16,3 0 8 0,3-3-3 15,0 0 6-15,-1-2 1 0,-1-2 2 16,-2 1-1-16,-1-4 10 0,-4 1 17 0,0-1-3 16,-6 2 14-16,2 0 13 0,-5-3 8 15,-1 5 10-15,2-1-9 0,-5 4-4 16,-1-1-6-16,-7 4-2 0,10 7 8 0,-8 3 7 15,-2 10 11-15,0 2 0 0,-2 8 11 16,0 11 5-16,0 10 7 0,0 6-5 16,-2 23-1-16,-1 4-4 0,3 2-5 0,0 1-5 15,4 1-6-15,-2-2-8 0,5-3-5 16,-3-2-4-16,0-17-4 0,0-9-5 16,0-3-7-16,0-9-20 0,0-6-25 15,-2-9-25-15,0-3-28 0,-2-6-54 0,-2-5-60 16,-7-5-46-16,-1-11-494 0,-8-9 245 15,-7-12 162-15</inkml:trace>
  <inkml:trace contextRef="#ctx0" brushRef="#br0" timeOffset="5412.503">8999 2760 1663 0,'-10'-46'17'0,"2"10"-32"0,1 10 12 15,3 1 42-15,0 5 3 0,4 4-16 16,0-2-10-16,6 5-6 0,5-1 2 15,5 3-3-15,8 3-9 0,6 1-17 0,5 7-29 16,12 1-32-16,8 7-37 0,21 9-416 16,0 4 181-16,5 4 119 0</inkml:trace>
  <inkml:trace contextRef="#ctx0" brushRef="#br0" timeOffset="5550.9775">10894 2886 106 0,'40'-10'140'0,"-4"1"-7"0,-2 1-22 16,-3 1-15-16,1 1-5 0,7 0-30 0,-3 0-41 16,-6 0-56-16,-3 3-210 0,3-3 84 15,-10 2 55-15</inkml:trace>
  <inkml:trace contextRef="#ctx0" brushRef="#br0" timeOffset="7245.7957">12279 2729 11 0,'12'-16'135'0,"1"2"-9"16,-5 1-8-16,-2-3-2 0,-3 1 0 0,-1 2-11 16,-7-2 1-16,-1 1-13 0,-7-1-12 15,-7 2-6-15,-6 4-11 0,-12 4-6 16,-9 5-5-16,-10 5-5 0,-21 11-8 0,-3 5 3 16,5 6-9-16,2 7-2 0,8 2-7 15,7 3 0-15,6 1-4 0,15-4 2 16,12-8-6-16,6 1 0 0,7-7-4 0,6 1 0 15,7-4 2-15,5-1-3 16,6-3-3-16,5-3 3 0,8-5-1 0,5-3 3 16,3-6-9-16,8-4 4 0,0-3-4 0,5-6 5 15,-1-4-1-15,-1-5-3 0,-1-1 2 16,-4 1-1-16,-3-1 4 0,-7 4 6 16,-2 2 9-16,-5-2 9 0,-4 6 3 15,0 2-2-15,-5 1-6 0,2 4-9 0,-4-1 1 16,-2 6-5-16,-1 3 0 0,-7 0-1 15,10 12 0-15,-4-2-3 0,4 5-2 16,-2-3 1-16,0 3-3 0,4 2-1 0,2 1-2 16,2-3 2-16,3 0-4 0,1-2 1 15,0-1 3-15,6-3-1 0,-1-2-2 16,1-1-2-16,2-4 5 0,-3-2-1 0,7-2-2 16,0-2 2-16,1-4-3 0,3-2-3 15,0-3 3-15,-2-1-1 0,-2-3-1 16,-1 2-3-16,-3 0 3 0,-2-1 2 15,-5 3-1-15,-3 0-3 0,-2 3 3 0,-2 1 1 16,-3 2-2-16,2-2-3 0,-5 6-1 16,-2-2-2-16,-6 5 0 0,0 0 5 0,11 11-4 15,-9-4 2-15,-2 5-2 0,2-3 3 16,2 4-2-16,3 0-3 0,-1 2 6 16,1-1 0-16,3-1-5 0,0 1-1 15,4-3 5-15,0-1-1 0,3-3 0 0,0 0-1 16,2-2 5-16,3-1-4 0,-2-2 2 15,4-4-3-15,-3-1 0 0,5 0-3 16,-2-3-2-16,2-4-3 0,-1 1 0 0,1 0 0 16,-5-3 0-16,0 0-2 0,0 1 4 15,-6 4-5-15,0-1 6 0,-3 0-2 16,0 5-3-16,-2-1-3 0,-2 0 4 0,3 4 2 16,0 4 1-16,-1 0-3 0,3 3 4 15,-1 2 2-15,4 1-3 0,0 1 5 16,6 1 1-16,-1 0 2 0,2-1 1 15,2-4 1-15,3-1-2 0,1-4-3 0,5-2 4 16,-2-4 1-16,6-5 3 0,7-4 2 16,-3-7 3-16,-2-6-3 0,13-10 22 0,-6-5 0 15,-5-5-3-15,-8 7-3 0,-1-16-3 16,-7 7-3-16,0-11-2 0,-10 8-4 16,-5 8 0-16,-5 7 0 0,0 3 1 15,-1 3 12-15,-3 5 0 0,-2 7-4 0,3-1-6 16,-6 5-2-16,3 8 2 0,-5 5-4 15,5 1 3-15,-8 17-3 0,4 2-1 16,-2 8-5-16,2 6 7 0,-1 6-1 0,1 3-3 16,2 9 1-16,0-5 1 0,0 7-5 15,2-7 3-15,-2-2 0 0,0-6 1 16,2 0-1-16,-3-8-1 16,1-2 2-16,0-4 5 0,0-5 5 0,0-2 12 0,-3-6 1 15,1-5-4-15,-2-2-1 0,0-5-1 16,6 1 0-16,-8-16-6 0,8 1-3 15,0-4-3-15,4-4 0 0,4-2-4 0,0 2-1 16,7-2-7-16,4 1 2 0,-2 5 1 16,1 2-4-16,0 1 0 0,1 7 0 15,-2 3 0-15,2 2 2 0,-2 4-4 0,2 4 2 16,1 2 0-16,0 3-2 0,2 3 2 16,-1-1 0-16,3 0 3 0,-2 3-4 15,2-3 4-15,-1 1-4 0,3-4 3 0,-4-1 0 16,4-1 3-16,-1-3 1 0,-3 0-2 15,-2-6 3-15,2-3 3 0,-1-2 4 0,-2-2-3 16,-4-3 3-16,-3-5-3 0,-6 1 2 16,-2 0-1-16,-4-2-2 0,-10-4-5 15,-2 2 1-15,-9 1-2 0,-5-2 0 16,-6 5-4-16,-2 0 1 0,1 4-2 0,-1 3-14 16,0 0-24-16,7 5-32 0,3 1-39 15,8 4-29-15,2 2-40 0,4 4-37 16,6-2-501-16,4 1 244 0,0-5 161 15</inkml:trace>
  <inkml:trace contextRef="#ctx0" brushRef="#br0" timeOffset="8465.5807">15051 2461 38 0,'0'0'139'16,"0"0"-23"-16,7 8-7 0,-7-1-7 15,2 5-9-15,-2-4-22 0,0 6 7 16,0 0-12-16,2 1-8 0,-2 3-2 16,0-5-6-16,-2 2-6 0,2-4-5 0,0 0 0 15,0 1-1-15,0-3-8 0,0-1 10 16,0-4-4-16,-2 0 3 0,2-4-4 0,0 0-6 16,0 0 2-16,0-19-6 0,0 7 2 15,2 1-5-15,2-2 3 0,2-5-6 16,1 4-6-16,1-2-2 0,0 1 1 15,3-1 1-15,0 2-4 0,1 4 0 0,1-2-4 16,0 5 2-16,-1-1-5 0,3 4 2 16,-2 2 4-16,0 4-3 0,-1 2 1 15,4 2-4-15,-2 5 4 0,-1-1-3 0,1 5 3 16,-1 0 0-16,-2 4-2 0,-1-2-1 16,0-2 2-16,0-1 0 0,-2-1 1 15,-2 0-1-15,0-1 3 0,-1-3 12 0,1-1 12 16,-2 0 13-16,-1-4 1 0,-3-4-7 15,4 0 1-15,-4 0-8 0,2-14-3 16,0 5 1-16,2-4-2 0,3-5-7 0,-1 0-5 16,4-6 2-16,1 4-4 0,2-4-3 15,3-1-1-15,2 3-1 0,-1 5-5 16,-1 0 0-16,2 2 0 0,0 3-6 0,-2 4 5 16,0 1-3-16,-1 5-2 0,0 2 4 15,-2 2-2-15,-1 1 1 0,4 7-1 0,-6-1-1 16,0 5-2-16,3-1-14 0,-5 2-13 15,5-1-18-15,0 0-10 0,1 3-11 16,6-4-14-16,3-1-15 0,4-4-10 16,10 3 0-16,3-5 0 0,6-5-2 15,3-1 11-15,0-1 11 0,-1-4 12 0,-3-1 28 16,-3-3 23-16,-4-1 23 0,-2 0 29 16,-7 0 14-16,-3-2 23 0,-7 0-1 15,-2 1-5-15,-6 1-6 0,-5-1 3 0,-4 4-9 16,-6-1 0-16,-4 4-2 0,-5 0-8 15,0 2-1-15,-4 4-7 0,1 2 4 0,-4 2-9 16,1 5-3-16,0 1-1 0,4 1-1 16,3-1-2-16,-1-2-2 0,4 3-5 15,1-1 2-15,4-1-3 0,0-4 3 16,4 0 0-16,4-1 1 0,0-1-3 0,6-4 2 16,1-2-3-16,4-4-3 0,2-1 4 15,0 0-4-15,0 0-1 0,-1-1-3 0,2 3-3 16,-4-4 1-16,1 1-2 0,-2 3-3 15,-2 1-4-15,-1 1 3 0,0 4 0 16,2-1-1-16,-2 4 6 0,2 0 2 16,-1 3-5-16,2-1 4 0,0 3-5 15,1-2 7-15,2-1-1 0,0 0 0 0,1-1 8 16,2-1 3-16,2-4 6 0,3-5 5 16,-2-1 3-16,4-5-4 0,2-3-1 0,-3-6-2 15,1-2-3-15,-6-2-1 0,2-6-4 16,-3 1 2-16,3-7-5 0,-6 3 1 15,-1 3-2-15,0 1-8 0,-5 5 8 0,1 4-1 16,-3 2-4-16,1 3-1 0,-3 1-3 16,1 8 2-16,-3 1 1 0,-4 4-2 15,0 0 3-15,10 19-4 0,-6-4 1 16,-2 6-7-16,-4 6-6 0,2 0-12 16,-2 6-10-16,0-2 3 0,0 0-8 0,-2-3 7 15,2-1-8-15,0-4 11 0,-2-4 6 16,0-3-5-16,-3-1 5 0,0-5-2 0,1 0 8 15,2-4-11-15,-2-5-9 0,6-1-5 16,0 0 2-16,0 0-3 0,0 0 7 16,0-17-6-16,8 9 4 0,2-3 5 15,8 0 5-15,0 0 0 0,6-4 3 0,3-1 9 16,3-1 5-16,2 0 5 0,-3 0 7 16,3-1 14-16,-2 0 1 0,-3-1 5 0,-3 0 11 15,-1-5-3-15,-2 2 11 0,-4 5 10 16,-4-3-5-16,-1 5-3 0,-5 0-3 15,-3 2-2-15,-2 5-1 0,-4 1-4 16,-7 3-4-16,1 4-4 0,-6 4-3 0,-4 3 10 16,0 7-10-16,0 1-4 0,1 4-1 15,3 8 3-15,5-5-3 0,-4 9-17 0,11-5-14 16,4 1-28-16,4 0-36 0,12-1-40 16,5-1-329-16,15-5 154 0,-2-3 101 15</inkml:trace>
  <inkml:trace contextRef="#ctx0" brushRef="#br0" timeOffset="8843.7257">18064 2299 152 0,'-18'-11'146'0,"-3"-1"-19"0,-5 5-5 0,-6 1-3 16,1 4-13-16,-5 2-13 0,-4 3-11 16,-2 7-7-16,3 2-10 0,-3 4-4 0,10 2-5 15,3 1-3-15,5 2-9 0,6-4 1 16,5 0-9-16,6-1 2 0,5-5 2 15,6 2 1-15,5-5 6 0,8-4 4 16,5-6 7-16,2-4 7 0,10-7 10 0,3-8-1 16,3-7 1-16,11-16-8 0,-5-8-4 15,1-9-9-15,3-20-7 0,-1-9-12 0,-7-6 1 16,-1-3-5-16,-1-2-4 0,-2 8-3 16,-11 19-4-16,-1 8-3 0,-8 14-1 15,-2 12 0-15,-6 7-5 0,1 8-4 16,-5 4-2-16,0 6-5 0,-6 8 4 0,0 5 2 15,0 2 4-15,-12 22 2 0,-1 9 0 16,-3 13 6-16,-12 23-3 0,2 7 5 16,1 2-3-16,3 5-3 0,-2 4 3 15,2-1 1-15,1-1-4 0,2 3-1 0,-2-4-15 16,1-2-33-16,2-5-41 0,1-5-59 16,-7-6-75-16,4-15-523 0,-6-10 249 0,2-6 165 15</inkml:trace>
  <inkml:trace contextRef="#ctx0" brushRef="#br0" timeOffset="10607.756">19452 2335 207 0,'2'4'214'0,"-2"-4"0"15,0 0-4-15,0 0-22 0,14-13-14 0,0-6-14 16,4-8-15-16,4-11-8 16,15-21-12-16,1-10-12 0,1-5-11 0,5-17-9 15,-2-3-8-15,-12 12-11 0,-3 0-10 16,-1 4-1-16,-7 3-7 0,-6 14-1 0,-5 12 3 15,-1 9-6-15,-3 4 2 0,0 5-4 16,-4 6-5-16,-2 5-7 0,-4 7-11 0,-3 7 1 16,-5 10-1-16,-8 11 2 0,-8 22-6 15,-9 25 2-15,-3 26-2 0,1 3-2 16,11-9-1-16,9 1-6 0,4-2-1 16,9-4 2-16,8-9-2 0,4-13 0 0,6-2-2 15,14 13-3-15,-3-18 3 0,4-11 0 16,2-7-2-16,5-3 0 0,-2-11 0 0,7-4-1 15,-2-5-3-15,-1-7-1 0,2-2-9 16,2-10 2-16,3-6-1 0,-3-4-4 16,-2-5-5-16,-3-1 1 0,-3-1 3 15,-7 1 0-15,-6 0 3 0,-2 3 1 0,-7 5-2 16,-1 1 1-16,-5 2-3 0,-2 5 3 16,-9 3 0-16,1 3-1 0,-7 6 1 15,1 4 2-15,-4 5-2 0,2 5 2 16,-4 1 0-16,8 2-5 0,1 3-14 0,3 1-11 15,4-5-9-15,6 4-17 0,4 1-9 16,9-2-12-16,8-2-21 0,6 0-12 0,10-6-6 16,1-1-7-16,2-7 8 0,3 0 14 15,1-3 4-15,3-4 13 0,1-2 11 16,1-6 12-16,-1 1 25 0,-8-2 13 16,-7-2 29-16,-3-1 18 0,-6 1 12 0,-7 0 16 15,-3-1 7-15,-6 2-5 0,-6 2-2 16,-6 0-1-16,-2 3-5 0,-6 0-4 0,0 5-5 15,-7 2 1-15,0 2 0 0,-4 6-8 16,-3 3 1-16,4 3-3 0,-4 3-6 16,5-1-1-16,3 3-1 0,0-1-1 15,4 0-2-15,4-3-3 0,1 2 1 0,2-2-1 16,5-1-1-16,3-3 1 0,1-3 3 16,3 0-3-16,1-4 1 0,2-2-3 15,3-2 3-15,-2-2-4 0,3-2 2 16,-1-3-4-16,0-1 3 0,0-1-4 0,-3-1 2 15,0 3-3-15,2-1-2 0,-4 1 2 16,-2 3-3-16,2-1-2 0,-1 2-1 0,-3 2-1 16,3 0 1-16,-7 3-2 0,10 6 3 15,-3 0 0-15,1 2-1 0,0 2-7 16,4 2-12-16,-2-2-17 0,2 4-23 16,5-3-28-16,0 3-20 0,2-5-23 0,3-2-22 15,-2-1-441-15,2-2 202 0,-1-4 134 16</inkml:trace>
  <inkml:trace contextRef="#ctx0" brushRef="#br0" timeOffset="10858.8498">21079 2152 459 0,'13'-17'6'16,"-3"1"18"-16,2 2 15 0,-4 3 6 16,-2 0 1-16,0 2-2 0,0 4-1 15,3-3 2-15,2 2-10 0,-1 3 0 0,1 0-9 16,1 3 4-16,2 3-11 0,0 2 2 16,-2 1-4-16,4 4-1 0,-6 2 3 15,1 2-7-15,-3 0 2 0,-3 0-2 16,-1 3 8-16,-4-4 19 0,0-3 23 0,0 0 23 15,-2 0 20-15,0-3 11 0,-1-1 8 16,-3-4-6-16,6-2-3 0,-8 0-2 0,8 0-11 16,-5-14-9-16,5 7-11 0,2-7-9 15,3 1-9-15,3-2-10 0,5-4-16 16,4 0-24-16,5-5-25 0,0 4-32 16,2-1-35-16,5 2-25 0,-3 2-41 0,3 2-29 15,1 0-464-15,0 2 217 0,-3 2 142 16</inkml:trace>
  <inkml:trace contextRef="#ctx0" brushRef="#br0" timeOffset="11365.5547">21809 1895 31 0,'5'4'80'0,"2"-1"7"0,-3 5 2 16,4 2-2-16,0 3-7 0,0 0 3 0,0 5-6 15,0 1-3-15,0 2-8 0,1 0-5 16,-3 0-4-16,-2 0-5 0,0-3-3 15,1-1-6-15,-3 0-6 0,2-6 9 0,-2 0 4 16,3-1 14-16,-3-1 15 0,2-2 7 16,0-3-10-16,2-2-8 0,-6-2-11 0,16-7-2 15,-6-2-7-15,4-2-8 0,-1 0-3 16,4-3-3-16,-2 1-7 0,1 0-3 16,0 1-3-16,-4 3-2 0,-1-1-3 15,0 1-5-15,-3 3-7 0,1 3 3 0,-1 1-1 16,-2 2 0-16,-6 0-1 0,13 11 0 15,-6-3-1-15,-1 3-2 0,2 0 4 16,0 3-1-16,4 0-1 0,-2-3-1 16,2 3 2-16,3-3-3 0,5 0 4 0,-6-4-3 15,8 3 3-15,-4-6-4 0,1-2 5 16,1-2 1-16,0-4-3 0,2-2 0 0,-1-1 0 16,-4-2-1-16,0-4 5 15,-3-1-6-15,2-2 0 0,-2-2 1 0,-3 4 0 16,-2-1 4-16,-3 1 3 0,0 3 2 15,0-1 0-15,-1 3-6 0,-3 0-5 0,2 3-1 16,0 0-1-16,-2 2-3 0,-2 4 3 16,0 0 0-16,0 0 1 0,11 16 3 15,-9-7-3-15,5 0 4 0,-1 3 1 16,2-1-4-16,2 5 1 0,6-3 2 0,-2 1-3 16,5 3-16-16,1-6-27 0,-2 0-26 15,0 0-28-15,-2-5-39 0,1-1-471 16,-2-5 205-16,2-5 136 0</inkml:trace>
  <inkml:trace contextRef="#ctx0" brushRef="#br0" timeOffset="11486.3735">22688 1483 18 0,'0'0'-7'0,"15"3"3"0,-4 0 1 16</inkml:trace>
  <inkml:trace contextRef="#ctx0" brushRef="#br0" timeOffset="11986.5101">22986 1930 80 0,'2'11'114'15,"1"0"-8"-15,-3 0-8 0,2-4-19 16,0 2 5-16,0-3-8 0,2 1-3 15,1-3-1-15,1-2-10 0,-6-2-3 0,23-2-10 16,-8-2-2-16,2 0-7 0,0 3-5 16,0-3-1-16,2 2-3 0,-2 2-11 15,4-2 2-15,-2 4-5 0,2 0-8 16,4 0 13-16,1 0-7 0,0 2 0 0,3-1-5 16,1-1 1-16,2 0 2 0,3-2 5 15,-1-2 1-15,8-3 3 0,-3-1 11 16,1-6 0-16,-2 2 11 0,4-8-4 0,-7 3 4 15,-4-2 4-15,-3-1 8 0,-3 0 14 16,-4 5 13-16,-4 2 8 0,-4 0-1 16,1 2-3-16,-3 1-12 0,-3 0-7 15,1 4-11-15,-4 6-5 0,-5-2-2 0,0 15-8 16,0-1-3-16,-3 5-3 0,1 6-3 16,-2 6 0-16,1 7-4 0,-3 11-1 15,0 4-3-15,0 4 0 0,-5 23 0 0,-1 6-4 16,-2-1 0-16,0 1-2 0,1-1-3 15,-2-2 0-15,1-8 0 0,-3-2-3 16,-1-19 1-16,2-8 3 0,-4-8 10 0,-3-1 8 16,0-12 14-16,-4-3 13 0,-5-9 3 15,4-5 5-15,-1-4-1 0,3-8-6 16,1-6-8-16,2-3-9 0,4-10-23 16,3-10-52-16,10-6-54 0,4-6-65 0,19-23-67 15,11-5-59-15,14 5-630 0,15-12 308 16,-7 21 202-16</inkml:trace>
  <inkml:trace contextRef="#ctx0" brushRef="#br0" timeOffset="12093.582">24263 2246 117 0,'10'-2'170'0,"-2"4"-17"16,0-4-18-16,-4-2-27 0,-4 4-56 0,4-8-90 16,-2 1-199-16,-6-1 80 0,2 0 53 15</inkml:trace>
  <inkml:trace contextRef="#ctx0" brushRef="#br0" timeOffset="14508.1576">13038 3718 7 0,'-8'2'112'0,"-1"-1"-1"15,9-1 0-15,-11 0-6 0,11 0-12 16,0 0-4-16,0 0-5 0,0 0-11 16,41-20 5-16,9 5-9 0,37-16-1 0,34-8 3 15,15-4-3-15,23-4 3 0,61-8 3 16,14-4-3-16,3-1-2 0,3 0-2 16,3 0-4-16,5 1 2 0,1 5-11 0,-7 0 5 15,-12 5-4-15,-10 3-2 0,-50 9-1 16,-1 5-2-16,-8 0-5 0,-8 3-4 15,-14 4-1-15,-12 1-6 0,-30 4 1 16,-8 6-1-16,-6-2-1 0,-20 2 2 0,-11 6-5 16,-12-1-1-16,-1 1-8 0,-5 1 4 15,-4 1 0-15,-5 0-1 0,1 3-3 0,-7-1-3 16,-2 1-1-16,0-1-2 0,-2 2 0 16,-2 0-1-16,-3-2-6 0,0 4-3 15,0-4-22-15,-4 2-27 0,0 0-35 16,-6 2-39-16,6-4-41 0,-6 4-41 0,0-5-443 15,0 5 219-15,-14-6 144 0</inkml:trace>
  <inkml:trace contextRef="#ctx0" brushRef="#br0" timeOffset="18705.3907">7442 5797 58 0,'0'-13'90'0,"8"1"-4"16,7-6-8-16,14 0-4 0,26-16-12 0,15-7-1 15,28-10-3-15,8-5-11 0,10 1-4 16,15-2-3-16,9 4-3 0,4 2-6 16,-2 1 0-16,-5 10 0 0,-10 6-8 0,-8 6-1 15,-30 8-6-15,-9 5 3 0,-18 3-9 16,-16 5-6-16,-7 3-2 0,-13 4-10 15,-6 2-3-15,-8 2-9 0,-7 1-12 16,-5 3-3-16,-11 4 1 0,-5-1 1 0,-6 3 5 16,-10 0 2-16,-3-1 3 0,-10 4 3 15,-4-3 1-15,2 1 7 0,1-1 5 16,8-1 4-16,0-1 5 0,4 1 4 0,4 2 6 16,5 4 2-16,2-1 2 0,0 7 5 15,5 3-4-15,2 5 8 0,2 1 5 16,2 9 0-16,4 5-2 0,-3 3 1 0,-2 22-3 15,1 1 2-15,-3 3-7 0,1 0 4 16,-2 2 0-16,4-1-2 0,-3-6-8 16,0 3 4-16,6-15 0 0,1-6-2 15,2-2-3-15,2 1-3 0,4-10-14 16,4-1-30-16,0-4-28 0,4-4-275 0,1-3 114 16,3-7 75-16</inkml:trace>
  <inkml:trace contextRef="#ctx0" brushRef="#br0" timeOffset="18995.377">9435 6222 33 0,'9'-31'69'0,"-7"4"-5"0,-2 5 0 16,0 2 7-16,-4 3-4 0,-1 4 5 0,-3-1 7 15,-2 5-14-15,-3 1-1 0,-2 7 3 16,-2 1-5-16,-2 3-7 0,-4 9-5 16,1 1 0-16,-2 8-4 0,2 2-2 15,3 4-4-15,3-1 0 0,2 5-8 0,4 0-4 16,6-3 3-16,0 2-5 16,6 1-1-16,2-3-3 0,4 5-12 0,7-2-23 15,2-6-23-15,6-1-35 0,3-7-38 16,6-6-247-16,1-1 121 0,5-8 79 0</inkml:trace>
  <inkml:trace contextRef="#ctx0" brushRef="#br0" timeOffset="19305.5098">9926 6094 10 0,'-27'15'81'16,"4"2"0"-16,4 0-8 0,4-1-10 0,2-2-3 15,7-1-4-15,0 1-3 16,2 0-7-16,4-3 0 0,2-1-3 0,2-3-8 16,2 1-1-16,6-4-3 0,4-2-6 15,-2-4 0-15,5 1-7 0,1-5 6 0,0 0-6 16,4-4-7-16,-5 2 6 0,-2 1-4 16,0-3-6-16,-1 4 5 0,-2-2-3 15,0 2-4-15,-3 4 4 0,0-1-3 16,-1 3 1-16,3 0-2 0,-3 4 3 0,6 2-3 15,-4 0 1-15,4 3 1 0,6 1-2 16,-1 2 2-16,3-1-3 0,2-2-3 0,4 3-19 16,2-6-27-16,1-1-39 0,0-3-195 15,3-2 95-15,4-2 62 0</inkml:trace>
  <inkml:trace contextRef="#ctx0" brushRef="#br0" timeOffset="20413.6771">10750 6047 106 0,'-16'24'102'0,"2"-1"-10"0,10-4-6 16,2 0-6-16,6-2-2 0,2-2-15 15,8 2-8-15,2-6-7 0,6 1 3 16,3-5-10-16,5-2 2 0,4-4-6 0,3-7-4 15,3-2-8-15,9-9 5 0,-3-2-7 16,12-14-5-16,-7-4-4 0,-3-6 1 16,-7-5-8-16,-5-7-3 0,-5-6 2 0,-3-6-6 15,-6-5 1-15,-10-2-1 0,-4 0-2 16,-8 10-1-16,-4 13-2 0,-2-1 2 16,0 13 0-16,-4 2 7 0,0 3-3 0,2 7-1 15,0 5-4-15,-1 1 6 0,3 12-5 16,-3 3 10-16,1 9 1 0,1 12 2 15,-1 8 4-15,-2 15 2 0,2 12 1 0,2 5 0 16,2 4-4-16,2 0 1 0,2 1 3 16,2 0-8-16,4-5 7 0,1 0-2 15,4-5-1-15,1-6 4 0,-3-8-3 16,1-1-1-16,1-10 0 0,0-4-4 16,-1-5 2-16,2-6-1 0,2-4-4 0,-2-5 0 15,1-1-4-15,2-6 3 0,2-1-3 16,-3-2 4-16,4-5-4 0,-4 5-5 0,-1 0 3 15,0 0 1-15,-1 2 1 0,-3 2-2 16,-1 2-1-16,3 6 1 0,-2 0-1 16,-1 6 3-16,2 4-3 0,3 5 5 0,-2 1 4 15,3 2-7-15,3 4 10 0,1-6-13 16,4 2 11-16,2-4-5 0,3-2 3 16,3-1-3-16,-2-5-3 0,-1-1-3 0,3-4 10 15,-2-4-6-15,-2-2-2 0,2-4 4 16,-2-1-4-16,-5-3-1 0,-1-4 2 15,0 1 4-15,-3-2-7 0,-4-2 4 16,-3 1 2-16,-1 1-4 0,-3 1 3 0,0 0 1 16,-2 3-3-16,1 0-1 0,-3 3-2 15,1 0 3-15,-1 4 6 0,-2 4-9 16,0 0 4-16,0 0-2 0,12 12-1 0,-6-5 2 16,2 5-2-16,4 1 7 0,2-1-4 15,3-1-3-15,0 3 6 0,4-4-3 16,3 0 0-16,-1-2 3 0,2-1-3 0,0-3-3 15,-1-2 3-15,-3 0 2 0,0-4 1 16,2-2-1-16,-3 0-5 0,-2-1 1 16,0-1 4-16,-2-2-5 0,-1 2 1 0,0-1 1 15,-2 0-1-15,-3 1 2 0,1-1-5 16,0 1 3-16,-3 1 0 0,0-1 5 16,-1 3-15-16,-1-1 11 0,0 3-9 0,1-4 7 15,-3 4 3-15,3-2-3 0,-7 3-3 16,10-3-1-16,-4 1 1 0,-6 2 6 15,13-3-6-15,-6 2 2 0,-1-1 2 0,2-2 2 16,1 0 0-16,1 2-5 0,1-1-5 16,0-1 9-16,-1-1-8 0,4 2 5 15,6-2 1-15,-1 0 2 0,4 0-5 0,2 1 0 16,3-2-5-16,2 1 6 0,-1-1 3 16,7-2 1-16,-2 1-11 0,0-1 12 15,1 0-2-15,-2-3-2 0,1 2 0 16,-2-3 4-16,-3 0 4 0,-6 1-2 0,-4 0 3 15,-3 2-2-15,-4-2-1 0,-4 4 3 16,-4 0 16-16,0 2 6 0,-4 5-3 0,-2-3 2 16,2 3 3-16,0 0 5 0,-12 22 5 15,6-5 0-15,2 5 5 0,0 3-1 16,1 3-1-16,1 7-2 0,2 3-9 16,2 6 2-16,3 7-3 0,1 0-2 0,0 3-2 15,2-1-4-15,1-1 2 0,2 1-4 16,-3-2-1-16,5-1-2 0,-5-3-5 15,1-8-3-15,-3-3-20 0,1-9-16 16,-3-1-25-16,0-7-45 0,-4-1-63 0,-2-11-459 16,-4-1 210-16,-3-7 139 0</inkml:trace>
  <inkml:trace contextRef="#ctx0" brushRef="#br0" timeOffset="20745.4205">15238 5642 73 0,'50'-17'98'16,"-1"3"-12"-16,-2 3-11 0,-3 0-9 15,5-3-6-15,-5 3-18 0,2-2-34 16,-3-2-181-16,-9 2 59 0,-2-1 38 0</inkml:trace>
  <inkml:trace contextRef="#ctx0" brushRef="#br0" timeOffset="21116.4104">16135 4784 61 0,'59'-20'135'0,"-1"4"-7"16,19 0-6-16,4-2-14 0,2 3-5 16,1 2-17-16,-1 0-5 0,-4 1-5 15,-16 3-9-15,-13 1-12 0,-7 2-3 0,-3 0-8 16,-10 3-5-16,-1-1-5 16,-3 1-1-16,-8-2-9 0,-4 2-3 0,-8 0-2 0,-4 2-2 15,-2 1 0-15,0 0-5 0,-26-6-1 16,14 5-2-16,-7 1-4 0,2 1 0 15,-2 2-2-15,1 0-3 0,2 3 13 16,-1 3-17-16,-2 2 11 0,4 6-3 0,-2 8-4 16,2 4 7-16,1 6-6 0,1 9 3 15,2 6 4-15,-2 23-4 0,1 3 5 16,1 2-3-16,-2 2 2 0,1 0 0 0,4-1-1 16,-2-17-2-16,6-6-4 0,0-5-20 15,2-7-36-15,2-2-44 0,0-8-337 16,2-3 148-16,-2-3 98 0</inkml:trace>
  <inkml:trace contextRef="#ctx0" brushRef="#br0" timeOffset="21407.8962">17193 5314 13 0,'-8'16'110'16,"6"-3"-5"-16,0 4-4 0,2 2-3 15,4 0-10-15,0 3-2 0,4 0-4 16,3-3-5-16,4 1-10 0,2-3-2 0,3-2-7 16,2-4 1-16,3-3 2 0,1-4-9 15,-2-2 7-15,2-4 2 0,0-6-7 16,-3-2 5-16,1-3-2 0,-6-4-7 0,-2-2 5 16,-6-3-7-16,-6-3-4 0,-8 0-7 15,-4 0-3-15,-10-2-4 0,-4 6-1 16,-10-4-6-16,-2 10 0 0,-1 4-7 0,6 3-7 15,-1 4-14-15,4 8-28 0,-2 4-43 16,4 3-51-16,1 7-407 0,4-2 182 0,6 4 119 16</inkml:trace>
  <inkml:trace contextRef="#ctx0" brushRef="#br0" timeOffset="21831.6643">18027 5361 16 0,'-2'-13'143'0,"-6"3"-16"0,-3 0-17 0,-4 2-10 16,-3 1-17-16,-2 1 0 0,-3 4-13 15,-1 2 0-15,-1 2-11 0,-2 5-7 16,3 2-12-16,1 2 1 0,4 3 6 0,2 2-8 16,5 1-15-16,3-3 1 0,4 1 0 15,5-3-4-15,7 1-4 0,2-6 1 16,7-2 4-16,4-5-10 0,3-6-1 0,2-4 0 15,4-7-1-15,5-8 6 0,-1-5-5 16,7-16 3-16,-4-6 2 0,-3-3 2 16,-3-3-7-16,-6-2-3 0,-1-3-2 15,-9 5 2-15,-3 8-1 0,-2-2-5 16,-3 3 6-16,-4 6 12 0,0 5 9 0,0 6 18 16,-2 4 6-16,0 1-2 0,0 7 1 15,-2 1-6-15,-2 7-4 0,2 4 4 0,-4 8 2 16,-5 2-2-16,0 8-3 0,-1 6-4 15,-1 3 3-15,0 10-6 0,0 2-2 16,3 5-1-16,0 11-2 0,0 3-5 0,6 3 0 16,2 0-2-16,4 3-4 0,2-1-7 15,4-2-23-15,2 1-31 0,4-6-47 16,4-7-50-16,5-2-26 0,0-7-451 0,4-9 209 16,5-6 138-16</inkml:trace>
  <inkml:trace contextRef="#ctx0" brushRef="#br0" timeOffset="22704.1243">18743 5130 28 0,'-2'-16'117'0,"-7"1"2"16,-1 4-2-16,-4 3-10 0,0 1-8 15,-6 1-8-15,0 4-7 0,-2 2-13 0,-7 4-10 16,1 2 0-16,-4 7 3 0,1 2-15 16,1 5-9-16,5 0 0 0,2 3-13 0,2 0 5 15,5-2-5-15,6 0-4 0,2-2-2 16,4-2 4-16,2-6-6 0,6-1 3 15,2-5-6-15,4-2-2 0,5-6-1 16,2-4 1-16,2-6-4 0,7-8-4 0,3-6 6 16,-1-3 2-16,2-6 0 0,6-16-8 15,-3-1-1-15,-1-3 4 0,-4-3-1 0,-1 0-5 16,-6 8 3-16,-6 3-1 0,-1 5 14 16,-2 4-1-16,-4 3 4 0,0 4 12 15,-4 8 4-15,0-1 0 0,-2 7-5 16,-2 5-8-16,-2 7 0 0,-6 3-1 0,8 3-2 15,-28 19-1-15,8 4 1 0,-1 3-3 16,-1 10 0-16,4 6 1 0,2 5-3 16,-3 21 2-16,4 2-4 0,7-9-1 0,2-4 0 15,6-2-1-15,2-2 0 0,2-1-1 16,4-6-3-16,3-8-3 0,2-6-12 16,-1-6-11-16,6-6-15 0,0-9-9 0,2-7-9 15,1-6-12-15,7-6 4 0,3-8 8 16,3-13 4-16,14-15 3 0,-5-7 4 15,-1-7 1-15,-6-3 9 0,2-1-5 16,-6-1 9-16,-3 0 2 0,-3 2 4 0,-7 12 13 16,-4 12 14-16,-4 6 11 0,-3 5 10 15,0 3-3-15,-2 2 10 0,-1 7-9 16,0 2-3-16,-8 7 5 0,3 5 4 0,0 0-2 16,-21 19-3-16,9 5-3 0,-6 8 1 15,-1 8 0-15,-4 23-1 0,8-5 7 16,7-8 1-16,4 7-4 0,2-1 4 0,6-1-4 15,4-2-1-15,2-5-6 0,4-3 4 16,2-3 1-16,1-11-1 0,0-4-2 16,4-6 1-16,1-8-7 0,1-5-2 0,-4-3 1 15,2-5-1-15,-2-3-4 0,2-7 5 16,0-3-1-16,-1-2 1 0,-4-2-3 16,2 1 3-16,-6-2 4 0,-2-1-4 15,-3 1 3-15,-1 3-2 0,1-1 0 0,-5 1-3 16,-2 4-1-16,-2 3-3 0,-2 1-2 15,-1 4 0-15,5 3-4 0,-13 0 0 0,13 0-3 16,-12 10 0-16,8-2 0 0,0 0 1 16,4 1 2-16,0 0-1 0,2 1 3 15,2-2-3-15,4 1 2 0,0-4 0 16,3 0-1-16,4-5 0 0,2-5 0 0,2 0-3 16,4-4-4-16,3 1 2 0,-3-2 4 15,-2 1-2-15,0-1 1 0,-3 3-5 16,-2 1 4-16,1 0 0 0,-2 3 0 0,0 0 0 15,1 3 2-15,2 3 7 0,0 2 1 16,2-1 5-16,3 3-3 0,5 0 0 16,-4 2-5-16,6-1 3 0,2-2-3 0,-3-5-1 15,6-1-22-15,-3-1-38 0,0-4-66 16,-1-1-83-16,-3-1-567 0,-6-2 262 16,-2-5 172-16</inkml:trace>
  <inkml:trace contextRef="#ctx0" brushRef="#br0" timeOffset="23718.2766">22161 5130 16 0,'17'-17'134'0,"10"-12"-14"0,23-17-7 16,6-3-8-16,3-5-9 0,14-12-6 0,-2-2-12 15,-5-7-7-15,-7-1 2 16,-14 11-8-16,-5 0 0 0,-8 6-4 0,-11 9 16 15,-6 12-3-15,-7 4 3 0,-8 9-10 16,-6 3-5-16,-5 4-4 0,-8 5-10 0,-2 9-3 16,-4 4-3-16,-3 6-7 0,5 4-11 15,-1 3 4-15,8 4-7 0,5 4 1 16,5 3-5-16,8 1 7 0,6 9-8 0,11 1 1 16,7 3-2-16,10 17 0 0,4 1-3 15,-2-1-3-15,-4 2 4 0,-6 4 0 0,-10-8 2 16,-4-7-1-16,-10-6 2 0,-4 2-2 15,-4-3 1-15,-8-1-1 0,0-6-1 16,-5-2-4-16,0-5-4 0,-2-6-3 16,-3-8-5-16,6-2-32 0,1-6-19 0,2-6-20 15,3-6-23-15,4-2-12 0,3-10 0 16,6-4 0-16,7-5-5 0,4-12-4 16,16-17 0-16,4-2-255 0,3-4 127 0,3-1 84 15</inkml:trace>
  <inkml:trace contextRef="#ctx0" brushRef="#br0" timeOffset="24619.463">22982 4597 666 0,'36'-56'-34'16,"-9"11"18"-16,-3 6 13 0,-7 11 20 15,0 2 15-15,-4 5 10 0,-3 0-3 0,1 5 5 16,-2 0-3-16,-1 7-3 0,-2 6 17 16,-2 3 13-16,-4 0 5 0,8 22 2 15,-6-4-1-15,3 9-2 0,-5 5 6 16,5 5-6-16,-5 6-6 0,2 3-4 0,-2 13-3 16,0 1-4-16,0 1-4 0,0 1-7 15,2-5-4-15,-2 0-3 0,2-14-3 16,-2 0-8-16,0-11 2 0,2-2-3 0,0-3-1 15,0-10-6-15,2-4-2 0,3-7-1 16,1-4-1-16,0-6-2 0,8-4 1 16,-2 1-3-16,6-7-2 0,-4 3-6 0,3-2 0 15,0 3-5-15,2 0 1 0,1 1 0 16,-4 1 0-16,2 5 1 16,1-1 0-16,3 3-1 0,0 1-3 0,6 0 6 0,2 0 0 15,1 0-2-15,4-3 2 0,5 1-1 16,4-4-2-16,-1 0 4 0,-1-1-1 15,5-5 0-15,-3 0-1 0,-7 2 2 0,-7-6-2 16,-2 3 1-16,-5 0 1 0,-6 0 2 16,-2-3 2-16,-7 3 4 0,-4 2-1 15,-4 1-5-15,-4 0 4 0,-4 3-2 0,-6 1-1 16,-3 3 1-16,0 3-1 0,-4 2-2 16,1 4-3-16,2 2 4 0,-1 2 1 15,0 5-2-15,4 1-2 0,3 0 3 16,4 2-1-16,4-1-2 0,0 0 2 0,4-2-1 15,2-3-3-15,2 0 0 0,2-1 2 16,3-8 0-16,0 3-1 0,2-4 1 16,-1-4-3-16,0-1 3 0,4 0-1 0,-4-3 0 15,1 0 0-15,-2 4-2 0,-1-3 4 16,1 2-4-16,-3 0-1 0,-2 0-2 16,3 0 1-16,0 3-1 0,-9 0 2 0,20 3 1 15,-6 3-2-15,2-4 0 0,1 1 1 16,0 1-1-16,6 0 1 0,1-2-2 15,-1-4-3-15,5-1 7 0,2 1 0 0,3-9-3 16,1-1 5-16,-4-2-4 0,-1-1 1 16,-1-4 0-16,-7 4 3 0,-2-1 0 15,-3 1-1-15,0 2 1 0,-4 1 1 16,-1 1 3-16,-3 3-3 0,-1 2-3 0,-1 3 2 16,-6 3 5-16,0 0-2 0,7 18 4 15,-7 0 0-15,2 3 3 0,-2 9 0 16,2 3 1-16,0 9 1 0,0 10 0 0,2 2-1 15,0 5 1-15,2-2 0 0,-2-1-2 16,2-3 1-16,-2-1-2 0,0-13 0 16,-2-2 3-16,0-7 6 0,-2-7 18 0,-2-6-4 15,0-4 0-15,-2-7-4 0,-3-7-4 16,-4-9-4-16,3-9 0 0,-2-10-6 16,-1-8-3-16,2-12-2 0,7-4-2 15,2-2-2-15,13-18-4 0,6 3-1 0,7 7-2 16,1 4-2-16,7 6 2 0,-2 13 0 15,-5 9 1-15,1 8-4 0,-3 5 4 16,-2 5 0-16,1 1-1 0,-5 6 3 16,-1 5-1-16,-2 1 4 0,-4 1-1 0,-2 6 4 15,0 1 3-15,-6 3-1 0,-6 3-2 16,-6 3 4-16,-4 2-1 0,-7 4-3 0,-6 0-6 16,0-2-18-16,-3-2-33 0,4-2-34 15,6-2-40-15,3-2-41 0,2-5-42 16,4-2-476-16,5-3 232 0,4-3 153 0</inkml:trace>
  <inkml:trace contextRef="#ctx0" brushRef="#br0" timeOffset="25060.0237">25186 4877 15 0,'20'-12'121'0,"-2"-1"-7"0,-1 2 4 15,-3-1-7-15,2-1-1 0,-6 1-5 16,0 3 9-16,-2-5-11 0,2 3-7 15,-4 0 3-15,-2-1-2 0,-2 3-7 16,-2-1-11-16,-2 2-6 0,-2 2-10 0,-2 5-5 16,-4-1-5-16,10 2-6 0,-16 6-6 15,6 3-5-15,1 3-2 0,0-2-5 0,3 3-4 16,0 4-4-16,4-3 2 16,2 0-11-16,4 0 5 0,2-2 1 0,1 0-4 15,3-2-2-15,5-3 2 0,-1-1-2 16,4-4 0-16,-4-2-3 0,6 0 3 0,-1-6-2 15,-3 0 1-15,4-1-5 0,-6-1 5 16,4-3-2-16,-4 2 3 0,-1-3 2 16,-1 3-3-16,0-1-1 0,-2 0-6 15,0 2 3-15,3 1-3 0,-2 0 0 0,3-1-2 16,3 2 0-16,3 2 0 16,0 2 0-16,6 2 1 0,6 0-1 0,-1 2 0 0,-1 4-4 15,0 0 4-15,-1 1 0 0,-5 0 2 16,-1 2 6-16,-4 0 7 0,-6 1 6 15,-5 1 4-15,-4-1 3 0,-4 2-3 16,-4-2-4-16,-4 4-2 0,-5-3-6 0,-1 1-21 16,-2-1-33-16,2-1-46 0,-1-3-48 15,2 1-572-15,5-8 240 0,-3 2 158 16</inkml:trace>
  <inkml:trace contextRef="#ctx0" brushRef="#br0" timeOffset="25388.8058">26979 3019 148 0,'4'-12'235'0,"-4"7"-28"0,0 5-11 0,0 0 12 16,-4 26 0-16,-3 9-5 0,-1 15 0 15,-9 32-9-15,-7 32-16 0,-1 19-9 0,-5 17-11 16,3 10-10-16,-2 4-10 0,-6 34-8 16,8-38-7-16,2 6-9 0,1-2-10 15,1 2-7-15,4-10-10 0,0-4-2 16,-1-8-7-16,4-12-7 0,-3-8-10 0,4-7-5 16,2-28-1-16,3-6-10 0,-1-3-4 15,6-18-11-15,-1-12-30 0,4-9-34 0,2-7-36 16,0-7-62-16,6-4-91 0,1-10-86 15,4-5-712-15,1-6 347 0,1-7 229 16</inkml:trace>
  <inkml:trace contextRef="#ctx0" brushRef="#br0" timeOffset="26543.862">27398 4099 147 0,'-28'-6'168'15,"-1"8"-12"-15,-5 8-5 0,0 6-12 0,-21 20-8 16,-2 8-6-16,1 8-12 0,3 8-8 16,3 3-11-16,-5 14-6 0,19-8-9 15,4 4-8-15,7-1-7 0,9 0 13 16,10-10-6-16,8-9-7 0,9-2-7 0,6-2-2 15,17 6-9-15,-3-14-7 0,3-13-2 16,5-4-2-16,3-9-3 0,-4-9-6 0,3-5-3 16,-1-5-2-16,2-5-3 0,3-9 2 15,14-12-5-15,-5-5-1 0,-1-1-3 16,-10 5 1-16,-9 5-1 0,-2 0-2 16,-8 5-1-16,-4 4-1 0,-1 2 0 0,-4 0-2 15,-2 5-3-15,-3 2-2 0,-2 7 0 16,-2 2 0-16,-6-1 2 0,8 12 2 15,-4-1-4-15,2 0-2 0,0 3 2 16,2 1 1-16,3 2 0 0,2 0 2 0,4-2-2 16,-3 1 2-16,6-6-4 0,-2 2 3 15,0-4 0-15,1-4 1 0,-3-3-2 0,0-1 0 16,0-1 3-16,-2-5 0 0,-2-1-3 16,-4-5 3-16,-1 0 2 15,-5-2-3-15,-2-2-1 0,-9-1-1 0,-5-2-1 16,-6 0-2-16,-7 2 2 0,-3 0-1 0,-2 2-2 15,3 4 2-15,4-1-5 0,1 2-3 16,3 2-15-16,5 2-10 0,0 0-4 16,6 2 2-16,4 0-1 0,3-1-10 0,3 5-4 15,13-10-7-15,1 0-3 0,6 2-5 16,1-5 8-16,7-2 7 0,-1-4 5 16,4-6 3-16,4-7 2 0,7-14 5 0,-2-6 7 15,-1-1-4-15,-3-1 10 0,-1 2 2 16,-9 10-4-16,-6 5 33 0,-4 9 1 15,-2 3 5-15,-1 4 7 0,-4 1 2 0,1 5-4 16,-6 6-3-16,1 6 6 0,-5 3 3 16,0 0 2-16,-7 25-3 0,1 0-2 15,-2 6 0-15,-3 6 0 0,0 10-3 16,-1 5-1-16,-4 18-1 0,4 2 3 0,2 1-11 16,3-11 5-16,3-8 0 0,2 0 0 15,2-6-2-15,2-7-1 0,4 1 0 0,1-6-2 16,3-4-2-16,3-6 2 0,2-6-2 15,4-4-1-15,4-7 0 0,-2-5-2 16,3-4-1-16,3-1-8 0,-2-10 10 16,7 2-3-16,-7-2 3 0,3-3-4 0,-2 1 0 15,-5 1 1-15,-1 1-1 0,-2 3 3 16,-4 1-6-16,-1-1-4 0,0 4 4 16,-2 2-1-16,-3 2 3 0,-2 4-3 15,3 2 2-15,-4 3-1 0,3 2 3 0,-2 1-1 16,2 0 1-16,3-1 1 0,-2 3 1 15,1-6-1-15,1 3-1 0,3-4 2 0,2-1 5 16,0-3-2-16,4-3-1 0,-2 0 5 16,-1-4 8-16,0-2 7 0,-2-5 6 15,-3 3 5-15,0-6-1 0,-6 0-1 16,-4-1-5-16,-6 0-5 0,-4-2 1 0,-6 1-2 16,-5 1-4-16,-4 2-3 0,0 0-2 15,-3 3-2-15,3 0-3 0,4 5-6 16,0-1-11-16,0 2-18 0,6 4-16 15,1 0-24-15,3 2-40 0,2 2-19 0,5 0-20 16,2-4-5-16,0 0-4 0,22 5-2 16,-6-5-326-16,2 0 164 0,5 0 108 15</inkml:trace>
  <inkml:trace contextRef="#ctx0" brushRef="#br0" timeOffset="27217.492">28743 4817 565 0,'26'-7'-13'0,"-2"0"16"16,-5-1 11-16,-3 2 6 0,-3 1 11 15,-2 0 2-15,-3 2 14 0,0-1-4 0,-1 2-4 16,2-1-5-16,-3 2-2 0,-6 1-9 15,8-2-2-15,-8 2 2 0,9 9-1 16,-7-3-4-16,2 4 3 0,-2 2-6 16,2 1-2-16,1 2 5 0,-1 0-6 0,0 2-1 15,3 0 2-15,-1-2 4 0,-2-1 1 16,2-1 0-16,2-1-2 0,2-3 0 0,-2-3 1 16,4-5 2-16,-1 2 0 0,4-3 19 15,-2-3-11-15,3-2-4 0,0 0-4 16,-2-5 6-16,3 0 2 0,-4 1-4 15,2-2-4-15,-3-1 5 0,1 3-4 0,-2-3 3 16,-1 4-6-16,-4 1-1 0,3 1-4 16,-2 0 2-16,-1 3-1 0,-2 0-2 15,-4 3-6-15,0 0 9 0,13 10-11 16,-11-2-1-16,2-1 4 0,0 3 1 0,3 0 0 16,-1-1-4-16,1 3-1 0,-1-3-2 15,2 1-23-15,2-3-9 0,4 1-19 16,2-5-8-16,1 0-21 0,-2-3-6 0,2-3 1 15,0 0 9-15,0-3 6 0,2 0 5 16,-2 0 8-16,-2-1 6 0,1-1 9 16,0 2 7-16,0 1 5 0,0 1 5 0,0 0 1 15,-1 1 4-15,4 3 3 0,2 0 0 16,1 3 1-16,3 1 5 16,0 2 3-16,-6 0-1 0,5 1 3 0,-8-1 2 15,-1 2 2-15,0 1 7 0,-4-1 18 0,-5-3 28 16,0 1 16-16,-2-3 21 0,-2 0-10 15,-2-3-2-15,0 0-4 0,0 0-9 16,0 0 0-16,7-13-12 0,0 5-3 0,-1-2-4 16,2-3-4-16,7-1-5 0,2-2-5 15,4-4-1-15,3-1-4 0,0-1-14 16,2 0 4-16,0 0 5 0,-3 3-5 0,-1 0 2 16,-4 1-5-16,-3 3 3 0,-4 4-5 15,-5 1 5-15,-2 3-6 0,-4 3-1 16,0 4 5-16,0 0-7 0,0 0 8 15,0 0 5-15,-26 15-3 0,24-5 0 0,0 3 0 16,4 0 0-16,0 4-3 0,5 1 0 16,2 2 0-16,-3 2-3 0,5-1 1 15,-3-1-3-15,0 3 1 0,-2 0-1 0,-1 0-15 16,0-4-28-16,-5 0-37 0,-5-1-47 16,-4 2-425-16,-3 2 184 0,-7-5 123 15</inkml:trace>
  <inkml:trace contextRef="#ctx0" brushRef="#br0" timeOffset="27515.4573">24864 6186 2315 0,'-62'12'16'0,"16"-4"-40"16,17-3 17-16,15-5 5 0,19-1 8 0,22-5 13 15,26-4 13-15,48-6-9 0,50-3 4 16,38-2-2-16,61-2-6 0,12 2 2 16,9 2-1-16,8 0-3 0,5 4 0 0,-3-1-1 15,-12 1-2-15,-19 3 2 0,-55 3-4 16,-9 1-1-16,-15-1 0 0,-18 0-2 16,-20 0 1-16,-35 4-3 0,-12-1 3 15,-23 1 1-15,-16 1 3 0,-7 0 1 0,-10 2-1 16,-2-2-14-16,-5 0-38 0,-3 2-57 15,-4-1-59-15,-6-1-665 0,-1 0 279 0,-5-1 183 16</inkml:trace>
  <inkml:trace contextRef="#ctx0" brushRef="#br0" timeOffset="57718.3726">11298 8003 50 0,'2'-6'88'0,"0"0"-2"0,1-2 2 16,1 5-2-16,-2-5 0 0,0 3-9 15,0-1-2-15,0-2-3 0,1 2-7 16,1 1 3-16,-2-1-1 0,-2-2-3 0,2 5-2 16,0-3-5-16,0 0-4 0,-2 6-2 15,2-7 2-15,0 3-2 0,-2 4-3 16,0-6-4-16,0 6-2 0,0 0-1 15,0 0 6-15,-16 13 0 0,1 5 2 0,-5 6 4 16,-10 14 3-16,-12 17 4 0,-9 7 5 16,-12 14-1-16,-7-1 4 0,-5 4 0 0,-6-3-1 15,3 3 0-15,-3-2 2 0,2-1 0 16,4-1 2-16,0-3 1 0,1 0-7 16,5-3-2-16,11-13-6 0,1-1-2 15,4 2-6-15,1-4-4 0,1 1-2 16,4-4-5-16,3-3-3 0,10-9-3 0,6-6-3 15,1-1-5-15,3-7 0 0,4-2-3 16,0 2-3-16,6-6 0 0,-2-4-2 0,4 3-8 16,1-7-12-16,1 0-18 0,1 1-20 15,3-3-24-15,-1-4-32 0,1 0-43 16,6-4-28-16,0 0-11 0,0 0-15 0,-4-16-13 16,8 7-466-16,2-6 229 0,5-4 151 15</inkml:trace>
  <inkml:trace contextRef="#ctx0" brushRef="#br0" timeOffset="58650.028">11271 7885 58 0,'0'0'90'16,"0"0"8"-16,2-6-1 0,-2 6 5 15,0 0 3-15,0 0-16 0,0 0 13 0,0 0-3 16,4-4-5-16,-4 4-6 0,0 0-6 15,0 0-8-15,0 0-4 0,0 0 15 16,8 10 8-16,-3-4-3 0,-1 3 5 16,0 4 0-16,5 1 0 0,1 5 2 0,1 2 0 15,1 0-4-15,4 7 5 0,0 3-3 16,6 3-4-16,1 4-2 0,3 0-4 16,7 15 0-16,5 0-1 0,2-1-7 0,5 1-3 15,3 1 1-15,5 0-3 0,3 4-9 16,-2-4-1-16,3 2-1 0,1 0-6 15,-1-1-3-15,-2 0-3 0,-2 1-1 0,-3-3-1 16,0 0-4-16,-6-3-4 0,3-3 1 16,-7 0-7-16,-7-12 0 0,-3 0 0 15,-2-3-6-15,-1-1 0 0,-1 1-4 0,-6-6-4 16,2 1 2-16,-3-2-2 0,-2 0-6 16,0-2-1-16,-5-4-1 0,2-1 0 15,-2 0 5-15,0-4-23 0,1 0-13 0,-4-3-14 16,-1 0-27-16,-1-2-29 0,1-4-41 15,-2 1-54-15,-2-1-44 0,-4-5-35 16,0 0-705-16,0 0 329 0,0 0 218 0</inkml:trace>
  <inkml:trace contextRef="#ctx0" brushRef="#br0" timeOffset="59459.0861">9938 9614 102 0,'-10'-6'95'0,"4"3"-4"0,-2-1-8 15,0-2 2-15,-1 3-2 0,-2-2-9 16,3 2 0-16,-1 1 1 0,1-2 2 16,-2 2-3-16,3-2-1 0,-2 3-4 0,3-2-3 15,0 0 1-15,0 1-5 0,6 2-2 16,-11-4-4-16,11 4-2 0,-9-2-2 16,9 2-4-16,-6-2-2 0,6 2 1 0,0 0 10 15,0 0 11-15,0 0 6 0,8 13 11 16,6-5 5-16,2 5 5 0,4 3 1 15,11 1-2-15,3 5 5 0,6 3-3 16,19 10 1-16,5-1-9 0,1 4 1 0,10 2-6 16,1-2-7-16,17 8-3 0,-2 1-1 15,-2 3-7-15,-18-8-3 0,2 0-1 16,-5 2-1-16,-3 0-2 0,-1-2-4 0,-5-3-4 16,-2 1-2-16,-4-1 4 0,-11-9 1 15,-4-3-13-15,-2-1 2 0,-1-1-2 16,-9-2-6-16,4-2 0 0,-4-2 3 0,-1 0-11 15,-1-1-2-15,-4-5-1 0,0 0-5 16,-5-2 0-16,-1-1-6 0,-1-1-19 16,-2 1-12-16,-1-2-22 0,-2-2-27 0,1-1-34 15,-2-1-39-15,-3-2-40 0,-2 2-40 16,-2-4-26-16,4 1-32 0,-4-1-622 0,0 0 306 16,0 0 202-16</inkml:trace>
  <inkml:trace contextRef="#ctx0" brushRef="#br0" timeOffset="60292.2752">11249 10484 4 0,'-8'4'103'0,"2"-2"-3"0,0 2-2 16,-1-2 3-16,1 2-5 0,1-1 0 15,5-3 1-15,-8 6-1 0,4-3-7 16,4-3 2-16,-9 3-2 0,9-3-5 0,-4 4 5 16,4-4 5-16,0 0-4 0,0 0 0 15,0 0-4-15,0 0-5 0,27-12-6 16,-11 5-6-16,2-3-2 0,6-4-10 16,5-2 0-16,11-9-3 0,18-7 0 0,3-6 3 15,7-6 0-15,21-9 4 0,-2-1-3 16,0 1-10-16,-1-2 3 0,-2-1 1 0,1 3 0 15,-17 6-6-15,0 3-2 0,-4 1-1 16,-3 2-5-16,-7-1-5 0,2 6-1 16,-13 4-2-16,-5 2-2 0,-5 5-1 0,1 1-3 15,-6 1-3-15,-1 5-1 0,-1-2-5 16,-8 5 1-16,2 2-1 0,-2 0-4 16,-2 1 1-16,-2 0-4 0,-1 5 2 0,-3 0 1 15,2-4-1-15,-4 5 1 0,0 1-4 16,0-1 1-16,-1 3-1 0,-1-3 1 15,-1 1 3-15,1 3-6 0,-2 0 1 0,0-2 0 16,0 0-2-16,-4 4 1 0,7-6 0 16,-3 4-1-16,-4 2 2 0,6-3 0 15,-6 3-4-15,4-4 4 0,-4 4 1 0,7-2-4 16,-7 2 0-16,5-4 1 0,-5 4-3 16,0 0 5-16,0 0-4 0,0 0 0 15,0 0-2-15,0 0 2 0,0 0 0 16,0 0-3-16,-16 10 0 0,12-7 0 0,0 1-10 15,0 0-21-15,-3-2-32 0,3 1-35 16,-2 2-40-16,2-3-37 0,0 3-49 0,-3-1-601 16,0-1 281-16,-1-1 185 0</inkml:trace>
  <inkml:trace contextRef="#ctx0" brushRef="#br0" timeOffset="61028.2989">15614 8319 156 0,'-12'17'183'0,"10"-4"0"16,-1 8 0-16,1 6-2 0,2 5-1 0,0 11-6 16,2 3-5-16,-2 8-7 0,0 7-7 15,5 24-10-15,-7-2-7 0,4 3-14 16,0-3-10-16,0 1-10 0,0-14-8 16,-2-11-11-16,2 1 1 0,0-3-16 0,-2-2-8 15,2-2-7-15,0-10-9 0,-2-1-19 16,-2-9-25-16,2 0-35 0,0-6-36 0,0-5-35 15,2 1-31-15,-2-5-45 0,2-5-50 16,-2-4-494-16,0-4 246 0,0-5 162 16</inkml:trace>
  <inkml:trace contextRef="#ctx0" brushRef="#br0" timeOffset="61618.232">15646 8254 146 0,'-2'-5'203'0,"0"0"-15"16,2 5-14-16,-4-7-15 0,4 2-12 15,0 5-13-15,0 0-8 0,8-8 0 16,2 6-3-16,7-1-6 0,5 0-7 0,8-2-5 15,10 4-6-15,8-2-7 0,11-1-4 16,28-2-4-16,6-2-5 0,6 1-6 0,6-1-8 16,24-3-4-16,4-1-3 0,5 3-4 15,-1-3-4-15,-3 4 0 0,-23 1-6 16,0-1-3-16,-4 2-4 0,-4-1 0 16,-6 1-3-16,-8-1-2 0,-7 0-1 0,-17 1-2 15,-10-1-1-15,-7 2-1 0,-7 0 0 16,-1 3-4-16,-1-4-2 0,-7 1 0 0,-4 3-1 15,-1-2-3-15,-6 3 4 0,0-1-3 16,-1-2-3-16,-4 3-2 0,1 1 0 16,-2-2 0-16,-2 2-4 0,-1 0 6 15,-1 2-2-15,0 2 0 0,-1 3 3 0,0 2 1 16,-1 3 2-16,0 6 4 0,-3 2 7 16,0 7 2-16,5 5 5 0,-9 4 1 15,2 4 5-15,-2 3 4 0,0 0-6 0,-2 10 8 16,2 3-8-16,-2-1 0 0,-2 4-3 15,0 0-1-15,2 1-4 0,-2 2 1 16,0 20-1-16,0-14-2 0,0-9-7 0,0 1-1 16,2-1-2-16,0-2-1 0,2 0-1 15,-2-11-4-15,-2-2 4 0,2-1-6 16,2-5-3-16,-4-7-6 0,2-1-20 0,0-3-22 16,0-4-35-16,0-4-40 0,-3-2-45 15,3-2-68-15,-2-3-67 0,-2 0-814 0,0-4 377 16,-4 0 248-16</inkml:trace>
  <inkml:trace contextRef="#ctx0" brushRef="#br0" timeOffset="63035.0698">15584 9525 8 0,'0'0'103'16,"0"-6"-5"-16,0 6-6 0,0 0-2 0,0 0 2 16,0 0 11-16,0 0 3 0,0 0 6 15,3 18 3-15,-1-8-2 0,0 6 0 0,-2-1-9 16,2 4 2-16,0 2-4 0,3 4-5 15,-3 0-4-15,0 1-2 0,2-1-4 16,-2 2-8-16,2-1-5 0,0 1-4 16,-2 0-2-16,0 0-5 0,2-1-9 0,2 2-4 15,-4-1-5-15,0 0-3 0,0-2-5 16,-2-3-2-16,2-1-7 0,-2-1 0 16,2-3-6-16,0-2-2 0,-2-2-10 15,2 2-12-15,-2-3-13 0,0-1-19 0,2 0-13 16,-2-3-15-16,0-2-11 0,0 2-2 15,2-1-4-15,-2-1-2 0,2 0 2 16,-2 0 1-16,0-1 13 0,2-1 3 0,-2-4 11 16,2 6 2-16,-2-6 3 0,5 3 6 15,-5-3 7-15,0 0 13 0,0 0 7 16,0 0 11-16,0 0 14 0,0 0 7 0,19-7 7 16,-19 7 6-16,10-2 5 0,-3-2 4 15,1 2 6-15,2 1 2 0,4-5-2 16,2 2-6-16,4 0 0 0,3-2-7 0,5-1 3 15,8 1 1-15,3-3 0 0,13-1 0 16,0 1 2-16,3-1 1 0,4 1 5 0,20-3 2 16,1 0 0-16,3 3-1 0,-2-1-4 15,3 3-2-15,-12 1-1 0,10-1-3 16,-7 1-2-16,-12 2-2 0,3 2-1 16,-1-2-6-16,1 0 4 0,-1 1-4 0,-1-1 2 15,-1 2 1-15,0-2 1 0,2 0 1 16,-2 3-3-16,-1-2-2 0,-1 2 3 0,-3 1-2 15,-6-2 0-15,1 2-5 0,-5-2 1 16,1 2 2-16,-5 0-4 0,-1 0 1 16,-5 0 0-16,-2-2 1 0,-5 2 0 15,1 0 7-15,0-2 0 0,-3 0-6 0,1 2 8 16,-2-2 3-16,-5 0-5 0,1-1-2 16,-2 0 3-16,0 2 1 0,-3-1 0 15,2 0-5-15,-4-2-1 0,0 2 0 16,-2 0 7-16,-1 0-11 0,-1 2 3 0,-2-1-4 15,0 1 0-15,-3-3 0 0,0 2-2 16,1 1 2-16,0-2-2 0,-9 2-6 0,14-2-2 16,-8 0 3-16,3 2-6 0,-9 0 4 15,15-2 6-15,-9 0-13 0,-6 2 4 16,15 0-7-16,-11-1 4 0,-4 1-2 0,13-3-2 16,-13 3 2-16,13-2 0 0,-13 2-1 15,8-1 4-15,-8 1-4 0,8 0-1 16,-8 0 6-16,9-3-5 0,-9 3 1 0,0 0 9 15,9-1 3-15,-9 1-2 0,0 0 7 16,0 0 3-16,0 0 1 0,6-2 1 16,-6 2-3-16,0 0-1 0,0 0 0 0,0 0-3 15,-15-15 0-15,8 11-2 0,-1-3 5 16,-2-4-10-16,2 0 11 0,-6-3-8 16,4-2-3-16,-3-6-11 0,-1-2 9 15,-2-4-6-15,2-3-13 0,1-1-14 0,0-1-16 16,3 0-9-16,-3 1-21 0,0 0-16 15,3 0-27-15,-3 2-29 0,3-1-36 0,1 6-48 16,-2 0-56-16,1 2-756 0,-3-2 353 16,2 5 232-16</inkml:trace>
  <inkml:trace contextRef="#ctx0" brushRef="#br0" timeOffset="63902.4996">18150 9350 80 0,'9'1'156'0,"-9"-1"0"16,0 0-4-16,6 6-3 0,-2-4-8 16,-2 2-2-16,2 1-3 0,-2 1-5 0,2 2 7 15,-2 2-2-15,3 3-5 0,0 2-4 16,-1 0-8-16,-2 4-7 0,0 1-8 0,2-1-9 16,-2 3-7-16,0 1-9 0,2 2-9 15,-2-1-6-15,3-1-4 0,-1 2-8 16,-2-4-4-16,2 2-6 0,-2-2-5 15,3 0-1-15,-3-2-2 0,0 0-9 0,2 0-1 16,-1-2-10-16,1-1-10 0,-2-1-10 16,2 0-11-16,-2-3-4 0,0-2-10 15,0 2-3-15,0-3-4 0,0 1-2 0,2-3-1 16,-4 4 2-16,4-4 6 0,-1 0 2 16,0 1 3-16,-1 1 4 0,0-5 0 15,0 2 4-15,0 0-2 0,-2-2 5 0,2 0 2 16,-2-4 0-16,2 7 1 0,0-3 2 15,-2-4 1-15,4 6 5 0,-2-3-1 16,-2-3 1-16,2 5 0 0,-2-5 5 16,2 5-1-16,-2-5 3 0,5 4 0 0,-5-4 7 15,2 4 1-15,-2-4 0 0,0 0 4 16,4 3 5-16,-4-3-3 0,0 0 2 0,6 3-2 16,-6-3 0-16,0 0-5 0,9-8 2 15,-5 4-2-15,1-2-3 0,-1 0 1 16,-2-1 1-16,2-1-4 0,-2-1-1 15,0-3 0-15,2 1 0 0,-2-4-1 0,-2 2 0 16,-2-5 1-16,4 0-5 0,-4 2 0 16,2-3 2-16,-2 2-1 0,0 1 0 15,2 3 1-15,0 0-2 0,-2 2 2 0,0-1 1 16,2 0-3-16,-2 3 0 0,0 0 1 16,0 1-3-16,0 0 2 0,0 2-5 15,-1 0 0-15,1 4-1 0,2 2-5 0,-8-3-4 16,8 3-8-16,0 0-14 0,-17 10-24 15,12-3-41-15,-1 1-40 0,0 0-45 16,-2 3-463-16,1-4 221 0,-2 1 147 0</inkml:trace>
  <inkml:trace contextRef="#ctx0" brushRef="#br0" timeOffset="65206.1212">22279 7610 115 0,'-20'-7'124'0,"-2"1"-8"0,-1 1-10 15,-5 5 6-15,-2 3 0 0,-10 1-4 16,-11 5-5-16,-20 8 2 0,-3 2-3 16,-1 6 4-16,-3 6-4 0,2 3 1 0,-13 14-5 15,1 2-1-15,5 9-3 0,4 1-2 16,20-7 2-16,-11 15-2 0,15-12 4 15,9 4-5-15,3-1-4 0,7 1-8 0,2 3-1 16,7-1 1-16,8 5-4 0,6-7 2 16,7-7-7-16,4 4 1 0,4 2-2 15,10 21 5-15,10-1-3 0,5-1 2 16,13 13 3-16,9-3-9 0,4-4-4 0,7-5-1 16,5-4-7-16,5-7-5 0,6-3-3 15,0-6-5-15,-6-13-2 0,-1-3-1 16,6-2-3-16,-3-7-2 0,0-4-10 0,0-3 4 15,0-2-7-15,0-8 0 0,-10-4 6 16,-4-3-10-16,1-4 3 0,3-4-2 16,1-1-1-16,4-2 1 0,17-5-4 0,-2-6 5 15,1-1-7-15,-3-2-3 0,-1-6 4 16,-1-2-5-16,-4-2-1 0,0-4-4 16,-4-5 4-16,0 0-4 0,-6-6 2 0,-1-2-3 15,-4-3 4-15,-3-3 0 0,-4-4-1 16,-1-1 0-16,-5-4 3 0,-1-2 7 15,-3-4-7-15,-3-2 2 0,-1 1-3 0,-6 0 2 16,-3 0 2-16,-8 3-3 0,-4 4 0 16,-7 5-1-16,-1 1 2 0,-4-2-5 0,-5-3 2 15,-2-1 1-15,-6 4-1 0,-4-16-1 16,-9 1-2-16,-4 4-4 0,-10 2 5 0,-5 3-6 16,-8 6 2-16,-9 0-2 0,-6 3 3 15,-8 6-5-15,-18-7 4 0,-4 6-5 16,13 12 0-16,-3 2 4 0,0 4 1 15,-1 6-6-15,1 0 4 0,3 8-6 16,14 2-14-16,7 5 0 0,3 0-7 0,-2 2-15 16,9 1-15-16,1 3-13 0,1 1-15 15,0 1-24-15,5 2-25 0,0 2-34 0,3 0-34 16,5 1-49-16,3-1-736 0,3 2 336 16,1-3 222-16</inkml:trace>
  <inkml:trace contextRef="#ctx0" brushRef="#br0" timeOffset="65921.5881">25190 7968 159 0,'-2'-5'172'0,"4"1"-10"0,-2 4 11 0,0 0 3 16,4 15 2-16,-2 0 4 0,0 10 1 15,2 4-2-15,0 10-4 0,1 4-10 16,-5 10-3-16,5 6-12 0,-1 19-13 0,0 6-5 16,2 2-10-16,0-1-7 0,3 2-10 15,-1 0-2-15,3-2-8 0,0-1-8 0,-1-2-7 16,0-2-12-16,2-4-4 0,-2-14-6 16,-4-12-9-16,0 0-4 0,1-2 1 15,-1-8-8-15,-1-2-1 0,1-3-16 16,-2-8-10-16,1-2-15 0,-3 0-12 15,2-5-13-15,-4-2-18 0,4-4-26 0,-4-3-42 16,0-1-39-16,0-5-30 0,-2-1-21 16,2-4-35-16,0 0-657 0,0 0 305 0,-11-13 200 15</inkml:trace>
  <inkml:trace contextRef="#ctx0" brushRef="#br0" timeOffset="66761.2864">25253 8155 94 0,'0'0'126'16,"-6"-4"-4"-16,2 0-13 0,4 4-3 16,-9-4-6-16,5 3-6 0,4 1-14 0,-14-2-8 15,14 2-1-15,-14 0-4 0,6 0-7 16,8 0-1-16,-10 0-6 0,10 0-3 15,-11 0 1-15,11 0-3 0,0 0-6 16,-11 0-7-16,11 0 9 0,0 0-3 0,0 0 2 16,0 0 4-16,0 0-5 0,0 0 5 15,34-8-3-15,-12 6 2 0,5-2-3 16,13 0 2-16,13 0 1 0,13-3 4 0,33 3-2 16,12-2 0-16,26-1-3 0,7 1 0 15,2-1 0-15,7 2-3 0,7-2 0 16,11 1-2-16,9 3-6 0,7-3 0 0,1 2-4 15,0 1 3-15,5-3 3 0,2 1-1 16,1 0-5-16,0-1-2 0,-8 0-3 16,-8 1 2-16,-7-3 0 0,-9 3-2 15,-15-3 0-15,-5 0 1 0,-8 3 1 0,-24-1 2 16,-4 2-2-16,-4-2-2 0,-5 3-1 16,-6 1-1-16,-6-2-3 0,-17 0-3 15,-15 0 0-15,-6 3 2 0,-5 1-4 0,-1-3 1 16,-7 2 1-16,-7-1 6 0,1 0 3 15,-7 2 4-15,0-2 2 0,-1 0 0 16,-6 0-1-16,1 2-4 0,-2-2 0 0,-2 2-4 16,-1-2-3-16,0 2-1 0,-2 0-5 15,0 0-1-15,-10 0 0 0,17 4-3 0,-8 2 0 16,-3 3 5-16,1 3-5 16,-3 5 8-16,0 2 2 0,-2 8 4 0,0 2 0 15,-2 6 6-15,-2 5-1 0,2 14-4 16,-2 1-4-16,0 4 12 0,2 21-4 0,-2 6 5 15,2 3 2-15,2 3 7 0,0 1 1 16,2-2-5-16,2 2-1 0,0-7 0 16,4-2 2-16,-2-5 1 0,-2-15-4 15,0-10 1-15,1-5-3 0,-3-9-3 0,1 0-4 16,-3-4 0-16,0-7-7 0,0-2 5 16,0-4-11-16,-2-2-8 0,2-3-26 15,-2 0-26-15,2-5-28 0,-4 0-44 0,0-1-46 16,-2-3-46-16,-3 2-34 0,-4-2-39 15,-1 0-779-15,-2-2 360 0,-6-1 239 16</inkml:trace>
  <inkml:trace contextRef="#ctx0" brushRef="#br0" timeOffset="67507.8373">25562 9699 127 0,'0'0'143'0,"0"0"-6"15,-4-5-2-15,4 5 1 0,0 0 1 0,0 0 1 16,9-7 0-16,-1 5-4 0,7-2-4 15,4-1-6-15,10 0-5 0,16-3-2 16,38 1-3-16,8-5-6 0,12 3-5 0,35 0-6 16,14 3-2-16,18 0-4 0,16 4-6 15,15 4-8-15,6 2-4 0,45 0-4 0,-48 2-3 16,45 1-6-16,-45-5-3 0,-4 2 1 16,4-2 1-16,-10-4-5 0,-3 2 1 15,-9-4-1-15,-6 0-6 0,-9 2 3 16,-11-1-2-16,-5-1 0 0,-11 0 2 0,-29 2-7 15,-2 0-3-15,-6 0-6 0,-8 2-1 16,-16-2-1-16,-16 0 0 0,-3 2-4 16,-11 0-2-16,-1 0 0 0,-3 0-12 15,-9 0 2-15,0 0 2 0,-5 2-1 0,-1-2-5 16,-6 0-2-16,-2 0 3 0,-2 0-3 16,-3 0-3-16,-3 0-15 0,2 2-13 0,-6-4-33 15,-4 0-27-15,-6 2-42 0,6-5-46 16,-6 5-55-16,-10-12-85 0,0 3-640 15,-10-1 323-15,-9-3 212 0</inkml:trace>
  <inkml:trace contextRef="#ctx0" brushRef="#br0" timeOffset="80643.9337">12604 11093 79 0,'-14'-6'154'0,"4"1"-6"16,4 2-16-16,2 2-14 0,4 1-8 15,0 0-11-15,0 0-7 0,0 0-6 16,18 9-2-16,-6-2 2 0,11 5-2 0,3 4-5 16,6 5 1-16,8 1-2 0,2 3-2 15,15 13-2-15,4-6-5 0,3 1 2 16,1-7 0-16,2-1 2 0,-6-10-3 0,-9-3-3 16,8-7-2-16,1-3-1 0,2-5-4 15,22-8-6-15,2-9-5 0,-2-2-3 16,3 0-5-16,-1-5-5 0,0 1-4 0,-2-3-1 15,0 0-4-15,-3-3-4 0,1 3-2 16,-2 2-3-16,-4 4-2 0,-2-1-1 16,-3 5 0-16,-11 4 1 0,-8 6 4 0,1 3 6 15,-6 2 1-15,0 4 2 0,1 4 1 16,6 3 5-16,-2 3 6 0,-1 3-6 16,2 3 0-16,-5 1-1 0,18 5-3 0,-12-3 4 15,-6-2 0-15,14 13-4 0,-10-11-2 16,-5-1-1-16,1 0 1 0,1-1-8 0,-2-2 4 15,3-4-4-15,0-1-2 0,3-6-2 16,-3-4-3-16,9-4-3 0,-1-2-1 16,24-9 0-16,-5-4-3 0,2-2 0 15,-6-4-2-15,-4 3-3 0,-5-3-6 0,2 0 6 16,-15 4-7-16,-7 5 0 0,-1 1 0 16,-6 4 1-16,1 0-1 0,-4 3 1 0,-1-2 1 15,-2 5-1-15,2 1 0 0,4 0 1 16,5 2 3-16,5 0-3 0,9 4 0 15,8-2 3-15,29 2 0 0,1 0 0 16,7-2-1-16,5-2 0 0,8 0 3 0,0-1-2 16,0-1-1-16,21-4 2 0,-26 0 0 15,-2-1-2-15,-9-5 3 0,-7 0-3 0,-8-4 2 16,-10 0-2-16,-15 0 3 0,-14-1 2 16,-5 0 6-16,-10-2 0 0,-4 0 2 15,-6 0-4-15,-7 1 0 0,-2 0-4 16,-3-3-8-16,-1 2-29 0,-3-3-62 15,-2 6-79-15,0-3-88 0,-2 1-707 0,-2 0 329 16,0 1 218-16</inkml:trace>
  <inkml:trace contextRef="#ctx0" brushRef="#br0" timeOffset="82685.8856">14509 12093 84 0,'0'0'185'0,"-8"13"-6"0,2 2-7 0,-1 8-11 0,3 4-8 15,-3 10-10-15,5 4-1 0,-2 10-6 16,2 5-8-16,2 0-11 0,2 4-3 15,-2 1-9-15,2 0-11 0,-2 2-7 0,0-1-7 16,0 0-8-16,-2-2-7 0,-4-1-5 16,2-3-6-16,-5-3-3 0,-1-1-8 15,1-9-3-15,-2-6-3 0,3-1-4 16,2-10-6-16,0-2-15 0,-1-8-28 0,2-2-36 16,3-9-36-16,2-5-16 0,0 0-10 15,16-28-4-15,0-1-6 0,18-24-1 0,9-8 11 16,5-3 10-16,11-16 9 0,3 3 13 15,-9 15 12-15,-2 1 14 0,-3 7 16 16,-1 4 21-16,-11 10 12 0,-6 12 20 16,-10 3 18-16,2 3 15 0,-7 8 15 0,-3 0 16 15,-6 5-1-15,-2 3 6 0,-6 4-4 16,2 2-3-16,-16 10 1 0,-1 3 1 16,-11 2-8-16,-6 8 4 0,-6 2-1 15,0 0-3-15,0-1 2 0,-2 1-2 0,0 0-2 16,5-4-4-16,7-4-6 0,4 0-5 15,4-6-5-15,3 2-5 0,2 1-2 0,6 0-5 16,5 2 0-16,2 2-3 0,6 3-2 16,2 2-6-16,7 2 3 0,3 5-1 15,4-1-10-15,6 5 5 0,2 1-4 16,2-1 0-16,1-2-1 0,1-1-2 0,2-3 0 16,-1-4-5-16,-1-2-1 0,0-5-1 15,1-2-2-15,-1-3-5 0,0-6-9 0,-1-1-5 16,1-5-10-16,0-4-2 0,-3-2-2 15,3-2 7-15,0-9-2 0,-1 0 1 16,1-2 3-16,-2-2 4 0,-4 0 0 16,0 0 0-16,-1 1 1 0,-4 3 3 0,-2 1 2 15,-5 3 2-15,2 2 1 0,-2 1 1 16,-1 1 0-16,-3 1 2 0,1 3-2 0,-3 2 4 16,-6 3 0-16,13 5 4 0,-9 4 1 15,2 0 0-15,0 3-2 0,-1-1 4 16,2 2-4-16,1 0 2 0,-2-1 1 15,-2 0 2-15,2-1-4 0,1-1 5 0,0-3 1 16,-1-1 1-16,2-1-3 0,3-3-5 16,1-4 0-16,4-1 2 0,-2-3 0 15,4-3 0-15,-2-3 0 0,3-1-2 16,0-1 1-16,0 3-1 0,-1-1-2 0,-6 3 0 16,3-1 1-16,-3 3-1 0,-1 0 1 15,0 2-2-15,-1 4 4 0,0 1-3 0,0 1 0 16,0 4 2-16,2 2 1 0,-1 0-4 15,0 3 1-15,1 1 1 0,1 1 1 16,2-1-1-16,0-1-1 0,1 1-1 16,4-1 1-16,1-3 0 0,-2-1 1 0,0-2-3 15,5 0 1-15,-4-4 1 0,4-2-1 16,1-4 0-16,-1 0 1 0,-2-1-2 0,2-3-5 16,-1-1 7-16,-3-1-1 0,0-1 0 15,-2-1-1-15,-2 5 0 0,-1-3-2 16,-2 5-1-16,-2 0 4 0,-1-1 1 15,-2 3-1-15,0 0-3 0,2 4 4 0,-10 1-2 16,14 3-4-16,-5 2 6 0,1 1-6 16,1 3 5-16,0-1 2 0,1-1-2 15,6 2 1-15,-2-2 0 0,-1 3 0 16,2-4 2-16,2-2-2 0,-3 0-2 0,2-1 3 16,-4-3-3-16,2 0 1 0,-6-2 4 15,0-2 0-15,-1-1-2 0,-3-1 3 0,-2-1-1 16,-4-3-1-16,-2 1-3 0,-4-4 4 15,-2 1 2-15,-5-3-3 0,-2-2-1 16,0 0 0-16,-1 3 1 0,4 2 0 16,0-1-3-16,4 2 7 0,-1-1-2 0,3-1-1 15,4 2 0-15,2-1-1 0,4 2-2 16,0 3-2-16,2-3 4 0,5 3-2 16,-3 3 0-16,3-2 2 0,2 6 1 0,-3 0-1 15,3 4-2-15,2 1 4 0,-2-1-4 16,-1 5 2-16,-1-2-1 0,2 4-1 15,-1-1-2-15,1 1 4 0,0 1 1 0,-1-3-1 16,1 1 1-16,0-1-1 0,2-1 1 16,-1-1-3-16,2-1 1 0,0-2 0 0,1-2 0 15,-2-4-1-15,4 2-4 16,3-4 4-16,-4 0 0 0,1-1-1 0,0-1 2 16,0 0-2-16,3-3 1 0,-4-1 0 15,0 2 0-15,-2 1-3 0,-1-1 1 0,-2 1 0 16,0 3 0-16,-3 2 1 0,2 0 0 15,4 0-1-15,-2 4-1 0,3 0 3 16,1 2-5-16,-2 2 8 0,0-3-3 16,2 5 1-16,-1-2-1 0,0 1-1 0,0-1 1 15,-2 1 0-15,2-2 0 0,-3 0-1 16,0-1 0-16,-4 0 2 0,0-1 1 0,-1-1 1 16,1-2-1-16,-1-3 0 0,-9 3-1 15,11-8-4-15,-9 1 4 0,2-3 1 16,-2 0-6-16,2-5 5 0,-2 0-1 15,0-2 0-15,2-3 0 0,0 1 0 0,4-1-1 16,0-1 1-16,4 2-1 0,7-3 1 16,5 1 0-16,4 5 0 0,1-4-2 0,3 5-3 15,0 0 3-15,-1-2-2 0,1 0 3 16,2 0-8-16,2-4 9 0,-5 1-2 16,5-2 0-16,-2-5 0 0,-2 0-1 15,-3-5-1-15,-1 0 0 0,-4-2 0 16,-5-3-4-16,-7 3 3 0,-1 0 5 0,-7 5-1 15,-1 0 1-15,-3 2 0 0,0 5 4 16,-3 3 1-16,-1 2-7 0,-1 5 5 16,-1 7 3-16,-2 5 4 0,8 0 3 0,-15 18 1 15,5 4 1-15,1 3 0 0,4 10 0 16,-1 4-2-16,4 4 2 0,2 0-1 0,4 10-4 16,3 0-2-16,4-3 2 0,3-3-4 15,3-3 4-15,5-2-1 0,-2-6-4 16,2-7-1-16,1-7 1 0,3-1 2 15,-6-6-2-15,6-5-3 0,-5-2 1 0,2-7-2 16,-4-1 2-16,3-3 0 0,-2-6-3 16,-2 1 1-16,-1-4 2 0,-7-1-13 0,1 2 2 15,-2-3 3-15,-3 3 1 0,-2 3-2 16,-4 1 4-16,-2 1-1 0,-4 4 9 16,6 2 3-16,-18 6 7 0,10-1 4 15,0 5-1-15,-3 1 0 0,3 1 2 0,-1 1-6 16,0 2 2-16,5 1-6 0,0-1 1 15,2 2-1-15,4 0-2 0,0-1-4 0,2-2-7 16,5 0-22-16,2-3-36 16,3-1-44-16,7 0-58 0,5-5-49 0,6-1-25 15,3-4-592-15,10-2 281 0,10-2 186 16</inkml:trace>
  <inkml:trace contextRef="#ctx0" brushRef="#br0" timeOffset="83523.649">18924 12655 177 0,'20'-25'85'0,"-10"0"17"16,-3 4 2-16,-7 3 23 0,-7 2 8 15,-1 2 12-15,-7-1 2 0,-6 4 1 0,-5 1-2 16,-1 3-3-16,-3 3-3 0,-2 4-9 16,0 4-11-16,3 3-10 0,-1 5-15 0,0 4-12 15,6 2-5-15,2 1-10 0,9 0-5 16,3 0-8-16,6-4-10 0,4 1 0 16,4-3-6-16,6-2-2 0,5-3-5 15,5-2-3-15,0-2-4 0,6-8-4 0,4-4-2 16,3-3-7-16,-1-6 4 0,2-5 0 15,0-3-5-15,-3-5 1 0,-3-2-3 16,0-4-2-16,-5-2-1 0,-1-6-2 16,-6-1-1-16,-1 0 1 0,-2 2 0 0,-5 6-1 15,-1 6 5-15,-3 4 7 0,0 2-1 16,-2 8-1-16,-2 6-1 0,-4 8 2 16,4 3 0-16,0 0-1 0,-17 22 2 0,11 0-4 15,-1 3 1-15,5 2 0 0,2 5-4 16,2 4-4-16,7 2 5 0,3 1-2 15,7 4-1-15,5-3 3 0,3-4-6 0,7-2 3 16,4-7-2-16,2-2 0 0,1-7-2 16,-1-7 2-16,2-3-1 0,5-8-1 15,-3-3-2-15,3-2 0 0,3-6-2 0,-5-6 0 16,-3 3-1-16,-8-4 1 0,-7 3-2 16,-1-4 3-16,-9 6-2 0,-6-1-4 15,-7 5 3-15,-4-1 1 0,-4 5 3 0,-5 1 1 16,-4 2 5-16,1 6 5 0,-8 1 6 15,6 5-1-15,-1 7 6 0,0 2 1 0,2 2-4 16,1 7 1-16,2 3-7 16,0 1 2-16,6 5 0 0,2 3-2 0,0 0-1 15,2 2-1-15,4 10-3 0,-2 0 3 16,5 0-8-16,0 0 8 0,-3 1-4 0,0-2 2 16,-2-7-3-16,-2-3-2 0,-2-2 1 15,0-3-1-15,-2-5-1 0,-2-3 0 16,-4-5 4-16,2-2-6 0,-2-7 3 15,1-6-2-15,1-2-4 0,-1-6 1 0,9 0 4 16,-10-14-7-16,5 0 4 0,5-7 0 16,5-6-6-16,1-5 3 0,9-10-1 0,6-3-3 15,9-17 2-15,1 3 3 0,5-6 1 16,2 7-8-16,1-5 3 0,-1 3-5 16,-2 2 0-16,-1 0 1 0,-7 13 2 15,-4 5 4-15,-4 2-3 0,-2 0 5 0,-3 7-4 16,-7 1 0-16,-2 3 3 0,-2 8 2 15,-6-1 2-15,-4 5 10 0,-2 5 11 0,-7 1 12 16,-2 8 17-16,0 1 1 0,-3 4 8 16,4 2 6-16,1 1-4 0,0 4-1 15,7 5-6-15,-1-3-7 0,5 4-6 16,4 2-2-16,4-2-6 0,3 2 1 0,3 0-3 16,5 0-5-16,0-4-2 0,3 1-3 15,2-2-3-15,-1-6-2 0,-2 0-15 0,0 1-15 16,-1-7-26-16,0 4-41 0,-6-6-63 15,0 0-75-15,-1 0-93 0,0-4-888 16,-5 1 407-16,0-1 269 0</inkml:trace>
  <inkml:trace contextRef="#ctx0" brushRef="#br0" timeOffset="84869.4207">22123 12028 106 0,'2'17'164'0,"-4"4"-5"0,2 7-16 16,-3 3-9-16,1 6-12 0,0 0-5 15,-2 3-15-15,2 0-7 0,-2 0-8 16,0-1-5-16,0-3-9 0,1-8-1 16,-1-3 10-16,2-4 17 0,-2-4-4 0,0-9-9 15,-3-7-8-15,7-1-9 0,-15-16-8 16,5-4-9-16,0-8-5 0,-2-8-6 15,4-12-6-15,2-7-5 0,-3-25-5 16,9-4-2-16,5-2-4 0,7-2-3 0,4 5-5 16,6 3 0-16,4 9-4 0,3 9-1 15,-1 16-1-15,-4 10 0 0,-2 11-3 0,2 6 2 16,-3 6 0-16,1 4-3 0,-4 8 5 16,-1 5-2-16,-2 6 6 0,-2 7-5 15,-3 6 3-15,-4 4 1 0,-4 4-3 16,0 7 2-16,-4 5 1 0,-2 7-2 0,-2 2 0 15,0-1-1-15,-3 1 3 0,3 1-1 16,0-3-2-16,1-1 0 0,3-3 3 16,4-4-6-16,3 2 5 0,5-1-4 15,3 2 3-15,5-5 2 0,6-5-2 0,6 1-3 16,3-10 3-16,3-5 0 0,7-6 0 16,-3-6-2-16,0-3-1 0,-3-4 0 0,3-6-2 15,-4-3 2-15,-1-3-2 0,-5-1 2 16,-2-4 0-16,-7-1 0 0,-2 1 2 15,-6-3-1-15,-7 4 1 0,-2-3 17 16,-4 4-3-16,-2 0 6 0,-2 2 4 0,-4 1 0 16,-1 3 1-16,0 3-2 0,1 0 0 15,0 4-2-15,8 0-2 0,-9 6-4 16,7 0-3-16,4 3 1 0,4 1 0 0,3 1-3 16,8 5 0-16,2-1-1 0,9-1-1 15,1 3-1-15,5-3-2 0,8 4-4 16,-4-9-16-16,5 1-26 0,-1-3-27 15,1-5-30-15,-1 0-25 0,-2-4-25 0,3-4-5 16,-6-1 7-16,1-5 14 0,-2-1 11 16,-2-2 10-16,-2-4 14 0,-5 1 8 0,-1 2 29 15,-5 0 26-15,-4 3 30 0,0-1 31 16,-5 5 16-16,2 0 14 0,-4 3 4 16,-4 4 6-16,1 2 7 0,-7 0 1 15,8 11 7-15,-6 1-5 0,2 3 0 0,-4 1-1 16,3 8 1-16,-1 5-4 0,-2 1-6 15,2 6-7-15,0 4-7 0,-2-2-4 16,0 1-7-16,0-7-2 0,0-4-7 0,0-1-1 16,0-4-1-16,0-4-2 0,-2-3-2 15,0-7-3-15,0-6-1 0,2-3-6 16,0 0 0-16,-15-28-4 0,8 3-5 16,3-5-1-16,0-8-5 0,2-4-1 0,4-12-1 15,2 1-6-15,2-1 2 0,5 2 0 16,2 4-3-16,0 4 1 0,3 6-3 15,-2 7 1-15,2 5-2 0,-3 5 0 0,2 8 3 16,-3 1 0-16,-1 8 2 0,1 2-1 16,-3 4 3-16,0 2 1 0,-5 4 1 15,0 0-2-15,-2 4 0 0,-6 4 0 16,-2-1-2-16,-3 3-5 0,-6 1-22 0,-2-5-28 16,-2 3-32-16,0-1-28 0,3-5-31 15,2 1-20-15,4-5-47 0,2-3-35 16,3-2-537-16,5-2 267 0,0 0 175 0</inkml:trace>
  <inkml:trace contextRef="#ctx0" brushRef="#br0" timeOffset="85140.457">23814 12122 140 0,'15'-13'7'0,"-3"6"22"15,0-1 15-15,-2 5 4 0,2-1 14 16,2 4 1-16,-2 0 4 16,-2 4 1-16,5 2 1 0,-2 1-2 0,2 3 4 0,-1 3 5 15,2 1-1-15,-4 4 7 0,-1-2-9 16,-3-1 7-16,-1 0 10 0,-3 1 16 15,0-4 12-15,-2-2 12 0,-2 0 2 16,-2-1 2-16,-2-3-8 0,2-2-9 0,2-4-1 16,0 0-15-16,0 0-11 0,-22-12-7 15,20 3-10-15,-2-5-11 0,4-1-8 16,2-4-4-16,2-6-8 0,3 0-13 16,1-6-20-16,5 2-27 0,0 0-21 15,-1 2-43-15,4 5-35 0,-2 3-18 0,1 1-16 16,0 5-8-16,-3 4 2 0,1 3 1 0,0 3-6 15,-2 6 5-15,-1 0 13 0,-2 3-301 16</inkml:trace>
  <inkml:trace contextRef="#ctx0" brushRef="#br0" timeOffset="86186.0061">24220 11999 958 0,'13'13'-94'16,"-2"1"12"-16,-5-4 12 0,3-1 16 15,-3-1 23-15,4-3 21 0,-2 1 12 0,4-2 8 16,0-2 5-16,3 0 1 0,-2-2-2 16,4-2 9-16,-1 0-3 0,2-2 8 15,-4-2 5-15,-1-1 6 0,-2 1 11 0,-3-2 11 16,-4 1-5-16,1 1 11 0,-5 2-2 15,0 4-1-15,-11-4 0 0,11 4 3 16,-17 6-4-16,6 4-4 0,1-1-5 0,0 4-4 16,1 1-3-16,0 1-4 0,5 2 0 15,0 2-10-15,4-1-1 0,2-2-5 16,2 0-2-16,2-1 4 0,6-2-5 16,0-1 0-16,2-5-5 0,6 1 0 0,1-6 0 15,1-2-6-15,-2-4 1 0,4-3-1 16,-3 0 0-16,0-5-3 0,-2-3-3 15,-3-1-1-15,0 1 6 0,-6-1-4 16,1 3 1-16,-3 0-1 0,-1-1-3 16,1 5 1-16,-1 0-4 0,-3 1-4 0,4 0-2 15,2 5 4-15,2-1-1 0,2 4 0 16,3 0 0-16,4 4 1 0,-2-1 0 0,3 5 2 16,-2 2 1-16,2 1 1 0,-3 0-1 15,-2 1 4-15,-2 3-2 0,-7-2 7 16,-2 3-2-16,-2-3 1 0,-6 1 0 0,0-1 3 15,-4 0-1-15,-2 0-5 0,-3-2 4 16,2 1-4-16,1-4 1 0,2-1-4 16,-1-1 1-16,3 0-1 0,0-2-2 0,4-4-1 15,0 0-2-15,0 0 2 0,0 0-2 16,23-3 1-16,-10 0 2 0,2-1-2 16,3 0-1-16,2-1 1 0,1-3 2 15,3-2-3-15,-2 1-1 0,2-3 2 0,-1 3 1 16,3-4-2-16,-3 0 4 0,-2 1-4 15,0-3 2-15,-4 0 7 0,2 1 6 0,-8 2 18 16,2 1 9-16,-5 0-1 0,-4 3-7 16,-4 1-1-16,-4 2 1 0,0 2-1 15,4 3-3-15,-17 3-4 0,6 3-1 16,1 4-3-16,-1 1-2 0,1 1 0 16,1 3-3-16,0-2-5 0,3 3-1 0,2-1-1 15,4-2-1-15,0-1-3 0,4 0 3 16,2-2-10-16,3 0-14 0,2-2-28 15,-1-5-28-15,3-1-30 0,1 0-13 0,8-4-4 16,-1-2-6-16,2-1 9 0,0-1 12 16,1-2 7-16,0-1 12 0,-4-1 7 0,2 1 11 15,-3 0 5-15,-3 3 8 0,0-3 19 16,-4 5 8-16,0-2 9 0,-1 2 9 16,-2-1 12-16,-1 5 19 0,-8 0 9 15,15 6 3-15,-11 0 5 0,0 1-1 0,-2 4-5 16,0-1-4-16,1-1-1 0,-1 0-5 15,0-2 0-15,0 2-5 0,1-2 3 16,-1-2-2-16,2 1-4 0,0-2-1 16,2-4-2-16,-6 0-4 0,15 0 1 0,-4-4 1 15,-3 2-5-15,3-2 0 0,1 3-4 16,-1-3 2-16,-2 2 2 0,1 0-1 16,0 0-4-16,-1 1 2 0,2 1-2 0,-1 0 1 15,1 0 1-15,-1 0 1 0,3 0-1 16,0 0-3-16,3 0 4 0,4 0 0 15,1-5-1-15,4 1-2 0,5 0 0 0,1-8 2 16,1 0-3-16,0-3 0 0,5-7-1 16,-4 0 1-16,1-6 3 0,-2-1-5 15,-3-3 2-15,1-3 2 0,-6-1 1 16,-6 5-6-16,-1 3 8 0,-2 3-2 0,-4 2 12 16,-1 4 9-16,-2 4-1 0,-3 6 0 15,-3 3 0-15,-2 4 3 0,0 2-2 16,0 0 1-16,-15 25-3 0,7-4 4 0,-5 5-9 15,-2 4 2-15,2 5-3 0,1 2-3 16,-1 0-9-16,2-2-22 0,3-1-20 16,0 0-27-16,1-5-31 0,3-4-30 0,0-3-27 15,0-3-425-15,2-3 196 0,-3-5 130 16</inkml:trace>
  <inkml:trace contextRef="#ctx0" brushRef="#br0" timeOffset="86523.3424">25956 12226 468 0,'-17'-15'32'0,"5"1"17"0,0 1 10 16,6 0 14-16,2 0 0 0,2 1 3 15,4 0-10-15,2 0-5 0,5-1-9 16,4 2-1-16,4 0-5 0,6-3-4 0,4 1-2 16,3 0-5-16,2-1 0 0,4 1-9 15,-3 2 2-15,4-2-4 0,-3 1-5 16,-2 0 4-16,-3 2-10 0,-3-1 6 16,-6 1-3-16,-2 3 8 0,-2-1 6 0,-5 1 2 15,-5 0-4-15,-3 3 5 0,-3 0 6 16,0 4-4-16,0 0 0 0,0 0 0 0,-36 14 0 15,22-6-2-15,0 5-8 0,1 1 3 16,1 2-6-16,1-2-1 0,4 0 0 16,3 0 2-16,2-1-4 0,2-1 0 15,4-3 0-15,1 0 2 0,3-3-9 0,1 0 0 16,1-2-2-16,3-2 2 0,-3-1-1 16,4 4-3-16,-4-5 0 0,-2 1-6 15,3 1 0-15,-5 0-8 0,3 0-5 16,-3 0-11-16,0 2-10 0,3-1-23 0,-3 1-22 15,0 2-25-15,3-2-29 0,-2-3-428 16,-1 4 190-16,0-4 125 0</inkml:trace>
  <inkml:trace contextRef="#ctx0" brushRef="#br0" timeOffset="95688.1479">8868 11365 60 0,'-4'-8'112'0,"-2"2"-4"0,4 2-12 0,-3 3-13 15,5 1-5-15,0 0 3 0,-2 19 0 16,2-2-5-16,4 12-4 0,1 7-1 15,-1 6-5-15,4 12-5 0,-1 0-5 16,4 19-3-16,-1-12-3 0,-2-6-6 0,3-2-2 16,-2-5-4-16,-1-2-2 0,0-10 1 15,-1-2-1-15,-3-7 16 0,2-4 17 0,-4-4 1 16,-4-8-7-16,0-3-7 0,-4-6-9 16,6-2-3-16,-19-15-3 0,1-6-7 15,2-8-3-15,-5-10-6 0,-5-28-3 0,1-4-2 16,6-8-3-16,4 0 0 0,6-5-5 15,9 15-2-15,9-9-1 0,6 5-4 16,6 2 2-16,4 7-8 0,8 9 7 16,-7 13-2-16,4 10 0 0,0 5-4 0,-3 10 2 15,1 2 0-15,0 9 0 0,-7 4 1 16,0 4-1-16,2 6 3 0,-4 5-3 16,-2 2 1-16,-4 8 1 0,-3 5 1 0,-3 9 3 15,-5 1-2-15,-4 0-1 0,-5 0-1 16,-1 1 0-16,-5-4 2 0,1 0-3 15,-4-1 1-15,2-5 2 0,4-1-4 16,-2-5 2-16,4 0-1 0,2-2 0 0,2-2-1 16,6 2 3-16,0 0-3 0,6 2 0 15,6 0 0-15,0-1 2 0,3 3 0 16,4-1-2-16,4-3 0 0,1-2-1 16,2-3 1-16,-1 1-3 0,5-5 5 0,-4-4-1 15,1-5-1-15,1-1-4 0,-1-6 1 16,3-3 4-16,0-5-2 0,0-3 1 0,-6-5-1 15,4-7 0-15,-4-7-2 0,-5-1-1 16,-7-7 1-16,0-4-5 0,-6-2 5 16,-4 5-1-16,-2-1-1 0,-4 2-3 0,-2 2 3 15,-2 2-1-15,0 1-1 0,-2 5 3 16,0 8 4-16,4 1 0 0,-2 6-4 16,0 3 2-16,2 7-5 0,-1 7 5 0,5 0 3 15,-6 15-1-15,4 4 2 0,2 10-5 16,0 9 6-16,0 3-1 0,4 5 0 15,0 6 4-15,1 1-3 0,-1-2 3 0,4-1-7 16,-2-2 5-16,0-8-4 0,2-3 4 16,-4-6-2-16,0-4 0 0,2-2 0 15,-2-2-1-15,0-6 5 0,0-6 2 16,3-5-2-16,-3-4-3 0,-4-2-3 0,13-12 2 16,-7 1-1-16,3-5 2 0,-3 0-3 15,2-4-4-15,4 2 3 0,-6 0 1 16,2 0-2-16,-2 5-2 0,0 2 4 0,1 2-3 15,-1 3 1-15,3 2-1 0,1 6 3 16,1 2 1-16,3 2-3 0,2 3 1 16,0 3 1-16,6-2 1 0,-1 5-2 15,2-2 1-15,0-1 0 0,1-2-2 0,1-1 5 16,1-1-3-16,-6-7-1 0,4-1 2 16,-1-1-2-16,1-5 0 0,-2-5-1 0,0 3-2 15,-3-5 5-15,-2-1-5 0,0-4-1 16,-2 3 3-16,-2-4-2 0,-3 2 2 15,-2 3-1-15,0 1 0 0,0 2-1 16,-2 1 1-16,-2 1-2 0,2 5 2 0,-2 4-1 16,-4 0 0-16,9 8 2 0,-3-1 0 15,1 3-4-15,3 1 4 0,1-1 2 16,-1-1 0-16,4 2-4 0,2-3 4 0,-1 0 0 16,2-4-2-16,0-1 2 0,1-3-1 15,2 0 2-15,-2-3-6 0,0-1 4 16,-1-4 1-16,-1 0-2 0,-4-3-4 0,-2-2 6 15,-4 0-3-15,-4-3-1 0,-4 3 3 16,-2-2-5-16,-4 1 5 0,-5 5-2 16,-2-1-1-16,-4 2 1 0,-1 3-2 15,2 2 0-15,0 0 2 0,2 0-1 0,3 3-6 16,1 0-11-16,3 0-9 0,9 0-18 16,-9 2-5-16,9-2-7 0,0 0 2 0,0 0 2 15,22-8-1-15,-9 2 4 0,3-4 5 16,4 1 4-16,0-3-4 0,2-1 8 15,-1 0 7-15,0 2 2 0,-2-3 2 0,1 3 7 16,-6 1 1-16,1 2-1 0,-3 1 3 16,1 1 8-16,0 1 0 0,-3 1 5 15,4 5-6-15,-4 2 18 0,0 2-13 16,3 3 0-16,-2 1 7 0,1 1-2 0,-1 1 3 16,1 3 0-16,2-1-1 0,-4 0-4 15,0 1 1-15,1-4 6 0,0 2-5 16,-3-2 3-16,1-1-4 0,-3 0 8 0,0-2 2 15,0-1 7-15,1-3 9 0,0-3-1 16,-7 0-7-16,14-8 4 0,-6 1-2 16,1-3-1-16,0-3-1 0,-1 0-2 0,0-4-1 15,3-2-7-15,-3 1 5 0,1 3-3 16,0 2 0-16,-1-1-1 0,0 1-3 16,-2 4-9-16,2 1 11 0,-2 1-1 0,0 3-3 15,2 1 5-15,-2 3-2 0,-6 0 0 16,15 4-1-16,-6 0-3 0,-3 1 4 15,3 3-1-15,-1-4 0 0,-2 2-5 0,3 0 4 16,0 0 2-16,-1-3-8 0,0 1 5 16,1 0-5-16,0-4 5 0,1 0-2 15,-2-4 3-15,3 3-2 0,1-7 4 16,0 0-4-16,0 0 0 0,0 4-1 16,0-7-4-16,-4 5 3 0,2 2 0 0,-1-2 0 15,1 1-2-15,1-1 0 0,0 2 1 16,1 1 1-16,0-1 2 0,4 1-3 0,1-3 1 15,0 0 0-15,0 0 2 0,3-1 0 16,4-4 0-16,-3 1-2 0,3-3 0 16,-4-1-1-16,4-5 0 0,-3-2-1 0,-2-2 2 15,-4-2-2-15,0-1-2 0,-7-3 5 16,1 2-4-16,-7-1 0 0,0 1 1 16,-2 0-1-16,-2 1 2 0,0 5 1 0,-2 2 5 15,-1 1 1-15,3 2-4 0,0 4 2 16,0 5-4-16,0 4 2 0,2 3 1 15,0 0-2-15,6 17 2 0,1-3-1 0,-1 4-3 16,4 2 6-16,1 3 3 0,2 0-4 16,1 4-2-16,1-1 2 0,0-2-1 15,-2-3 1-15,-3-2-1 0,4-1 2 16,-6-5 0-16,0-1 0 0,0-2 2 0,1-5-1 16,2-3-1-16,-3-4-3 0,1-2 3 15,3-3-2-15,-2-3-1 0,6-2-2 16,-4 2 0-16,3-5 2 0,-2 5-2 0,-1-1 0 15,1 0 0-15,-2 2-2 0,0 1 0 16,-1 3 0-16,2-1 2 0,0 2 0 16,-2 2-2-16,0 2 2 0,1 4-6 15,-1-2 8-15,6 4 3 0,-4 1-5 0,0 0 0 16,2 1 3-16,0 0-3 0,-1 1 2 16,2 2-1-16,-2-4 2 0,-1 0-3 0,-2 0 2 15,4-2-4-15,-4-2 8 0,0 1-5 16,1-4 0-16,0 2 0 0,-1-4-9 15,1 1 8-15,-1-3 1 0,2 1-1 0,-2-1 2 16,-2-3-4-16,2 1 5 0,4 1-3 16,-6-1-1-16,2 0 3 0,3 0-2 15,-2 1 0-15,-2 1 0 0,3-1 1 16,-2 1-1-16,4 0 0 0,-4 1-1 0,2 0 1 16,-1 1 1-16,2 1-1 0,0-3 0 15,-3 2 0-15,8-2-1 0,-6-2 2 0,2 3 1 16,2-3-5-16,-2-2 2 0,1-1 1 15,0-1 2-15,-2-1-4 0,-1-1 2 16,-2 4-2-16,2-3 4 0,-4 2-1 16,-2 2-4-16,3 1 2 0,-3-1 0 0,0 1 2 15,1 0-3-15,-3 1 2 0,3 4 2 16,-1-2-2-16,-6 3-2 0,14-2 2 16,-14 2 2-16,20 5 2 0,-10-4-4 15,3 1 0-15,2 3 3 0,4 0 8 0,-3 1-1 16,4 0 2-16,-6 2 4 0,4-1 6 15,-6 0 3-15,-1 5-2 0,-1-3 2 0,-6 3-3 16,-2-1-4-16,-6 0-3 0,0 3 1 16,-4-1-11-16,-5-4-36 0,3 3-44 15,-4-3-60-15,2-3-524 0,0-2 224 16,-2-4 148-16</inkml:trace>
  <inkml:trace contextRef="#ctx0" brushRef="#br0" timeOffset="97450.935">16825 6785 79 0,'2'-24'96'0,"-2"5"-6"0,-4 1-8 16,-5 7-5-16,1 0-10 0,-7 5-7 16,-2 0-7-16,-4 6-6 0,-7 6-2 15,-3 1-2-15,-3 8-4 0,-2 6-2 0,2 6-4 16,5 4-4-16,9-3 4 0,6 6-7 16,9-7-1-16,5 5-4 0,9 7 0 0,9 1-2 15,4 1-5-15,1 0 1 0,13 12 0 16,-2 1 2-16,-9-7-6 0,-3-3 1 15,-4 0 1-15,-4-1-5 0,-4 1 6 16,-6-5-8-16,-2-5 1 0,-6-4-3 0,-4 2 8 16,-6-3-6-16,-2-2 1 0,-7-7-2 15,-1-3-3-15,-2-4 4 0,4-5-2 16,-4-2 5-16,5-1-1 0,2-1 12 0,2-2-1 16,5-2-5-16,3-2 4 0,9 2-4 15,-2-6-4-15,2 6-4 0,21-9 2 16,1 2 0-16,5 0 5 0,7-5-3 0,8 3 1 15,11-5-1-15,19-6-6 0,1-1 8 16,0 1-7-16,-1-3 0 0,-15 5-3 0,-10-2 3 16,-5 3-4-16,-8 1 11 15,-5-2 7-15,-3 2 10 0,-8 3-3 0,-6-1 1 16,-6 4-6-16,-6 2 1 0,-8 2-2 16,-8 1 1-16,-2 3-1 0,-4-1-1 15,-5 6-3-15,-3 0-2 0,4 1-1 0,1 4-1 16,2 1-3-16,6-2-2 0,3 4 1 15,2-3-1-15,8 3-1 0,6-2 1 16,4-2 2-16,8 2-1 0,2-2-2 0,8-1 0 16,-1 0-1-16,5-3 1 0,-3 6-2 15,2-6 2-15,-1 4-2 0,-3-1-1 0,-1 3 1 16,-2 3 0-16,-3 5 2 0,-2 2 2 16,-2 8-1-16,-7 5-9 0,-2 5 9 15,-4 1-6-15,0 5 6 0,-2 1 4 16,0 2-3-16,0-3-2 0,2 2-2 0,2-8 2 15,0 2-2-15,0-10-2 0,2-2 3 16,2-2-1-16,2-6-2 0,2-5 1 16,3-9 2-16,2 0 0 0,4-10-4 0,-1-3 0 15,6-9 0-15,0-5 0 0,3-8 1 16,-2-6-2-16,9-20-1 0,-7 2-1 16,-3 4 3-16,-7 5-3 0,-3 4 2 0,0 5-2 15,-6-1-2-15,0 4-1 0,-2 8 5 16,-1 2-4-16,-3 2 3 0,0 3-2 15,0 3 3-15,0 3-2 0,-2 5 0 16,0 3 2-16,0 4 0 0,0 0-1 0,0 0 3 16,11 13 1-16,-7-1-1 0,5 1 0 15,1 1 4-15,0-3-2 0,6 4-1 16,0 0-2-16,4-3 2 0,-4 1 1 0,1-6 0 16,1 1 2-16,-4-3-2 0,3-1-1 15,-2-4 0-15,0-3 0 0,2 0-1 16,-2-3-6-16,-1-4 6 0,2 3-1 0,-2-6 1 15,-2 3-2-15,3 0 1 0,-4-2-4 16,0 1 2-16,-1 1-5 0,0 1 6 16,-2 2-1-16,0 1 0 0,-2 4 1 0,2-2 2 15,3 4-4-15,-11 0 1 0,19 6 0 16,-8 0-1-16,1-2 2 0,1 1-7 16,4 2-7-16,-1-1-12 0,4 2-3 0,1-2-8 15,3-5 2-15,0 3 1 0,0-4 12 16,4-1-10-16,1-2 9 0,-1-2-3 15,-1 1 3-15,-3-2 8 0,-1-1-2 0,-2-3 9 16,-7 3 2-16,0-1 3 0,-6 0-1 16,-2 1 5-16,-4-1 2 0,-4 2 1 15,-2 2 2-15,-2-3-3 0,-2 5 5 16,-2-2 6-16,0 4-3 0,10 0-5 0,-21 6 3 16,10 2-1-16,1 1 1 0,-1 1-4 15,7 3 3-15,2-3-3 0,0 1 2 16,2-1-2-16,2-1-2 0,4 1 2 0,1-3 1 15,1 1 0-15,2-4 0 0,2-1-2 16,0-3 2-16,0 0-3 0,4-3 1 16,-2-1-2-16,1-2 4 0,0 0 2 0,-2-1-8 15,1-3 1-15,0 0 1 0,-2 3-1 16,0-1 0-16,-1 3 1 0,0-3-2 16,-3 5-2-16,1-3-1 0,-1 2 4 0,0 4 1 15,2 0-4-15,-10 0-7 0,16 5 7 16,-6 1 5-16,1 0 0 0,0 3 0 15,-1-1-1-15,1 4 0 0,1-3-6 0,2-2 1 16,0 2 4-16,3-2 3 0,-2 1 0 16,2-5 0-16,0 1-2 0,0-1 4 15,-1-5-7-15,4 2 6 0,-1-3-2 16,0-1-1-16,4-3-2 0,-3 1 2 0,-2 0 1 16,1-1-2-16,0 1-2 0,-2 1 0 15,-2-1 1-15,0 2-1 0,-1 0-8 16,0 0 9-16,-4 2 0 0,3 2 1 15,-3 2-4-15,1 0 8 0,0 2 0 0,1 2 4 16,-2 0 0-16,2 1-4 0,0 1 4 16,-2-1-3-16,1-1 0 0,0 0-1 0,4-1-3 15,-5-3-12-15,2 0-49 0,4-2-63 16,0-4-433-16,2-1 189 0,-1-4 124 16</inkml:trace>
  <inkml:trace contextRef="#ctx0" brushRef="#br0" timeOffset="98244.0477">22106 6381 60 0,'-8'-3'98'16,"-7"-2"-9"-16,-5 4 1 0,-6 7-1 16,-13 5-4-16,-25 16-1 0,-1 10-4 15,-1 6-1-15,-7 18-7 0,15-4-8 16,7 4-3-16,9-2-8 0,8 1-2 0,7-1 0 15,11-10-4-15,12-6-1 0,6-4 5 16,7-4-7-16,10 5 0 0,7-7-4 0,5-3-3 16,5-3-1-16,2-4-5 15,5-4-5-15,1-4-1 0,-6-5-1 0,3-4 1 16,-5-4-7-16,-1-4 4 0,-1-3-6 16,2-2-1-16,-2-3-2 0,-3-1 1 0,-1-2-6 15,-2-4-1-15,-7 3 2 0,1 1 1 16,-4 0-4-16,0 0 2 0,-4 3-11 15,1 2 7-15,-5 2-1 0,1 3 6 16,-2 3-3-16,-1 0-10 0,-2 6 13 0,0-1 2 16,4 5-3-16,-2-1 0 0,0 4-3 15,0-1 5-15,3 1-1 0,0 1-2 0,4 1 1 16,-3 0 1-16,6-2-3 0,-4-4-1 16,3 3 2-16,0-4-6 0,-2 0-19 15,1-2-31-15,2-4-41 0,-4-1-34 0,2-2-409 16,-6-6 182-16,0 1 119 0</inkml:trace>
  <inkml:trace contextRef="#ctx0" brushRef="#br0" timeOffset="98384.6631">22350 6724 32 0,'0'0'62'0,"0"0"-16"16,22 12-30-16,-13-6-25 0,2 3-41 15,1 1 17-15,3 1 11 0</inkml:trace>
  <inkml:trace contextRef="#ctx0" brushRef="#br0" timeOffset="99119.4187">22635 6918 1 0,'6'9'36'0,"2"-2"2"0,0 2 3 16,2 1 5-16,-4 1-1 0,2 3 2 15,1-3-2-15,0 4 5 0,-3-2 0 16,0 4-3-16,1-2 4 0,-1-3 3 0,-2 2 9 15,-2-3 19-15,0-1 9 0,0-3 3 16,0 1 1-16,-2-2-5 0,2-1-4 16,-2-5-5-16,3 5-5 0,-3-5-8 0,0 0-5 15,15-12-7-15,-5 4-8 0,3-2-4 16,2 1-7-16,6-2-3 0,1 0-13 16,0-1-12-16,2 0-27 0,1 4-20 15,-1-1-21-15,0 1-15 0,0 4-12 0,-3 0-6 16,1 1 0-16,-6 0 1 0,4-1 6 15,-8 2 9-15,3 0 11 0,-2-2 5 16,-5 4 7-16,1-2 10 0,-3-1 13 0,-6 3 9 16,0 0 8-16,0 0 12 0,0 0 7 15,0 0 6-15,0 0 0 0,-23 13-1 16,14-8 1-16,3 2-3 0,-1 1 1 0,1 2 0 16,2-1 1-16,0 2-7 0,4-1 5 15,0-2 0-15,2 2-2 0,4-2 5 0,2-1 2 16,3-3-5-16,4 0 3 15,0-4-1-15,2-4 0 0,4-2-2 0,3-5 2 16,-4-2-1-16,6-4 9 0,-3-7-6 16,-1 2 1-16,-2-7 4 0,4-3-10 15,-5-7 2-15,-3 2 0 0,-2 2-3 0,-2-2 5 16,-2 6 3-16,-1-2 10 0,-2 8 2 16,-1 2 9-16,-2 7-11 0,-2 0 4 15,-2 7-6-15,-2 4-4 0,2 5 4 0,0 0 0 16,-15 20-6-16,4 1 1 0,5 5-2 15,-2 9 1-15,4-1 0 0,2-2-4 16,4 6 0-16,4-3 6 0,2 1-4 16,5-4-7-16,2-1-5 0,2-3 7 0,4-4-4 15,4-2 3-15,-1-3 2 0,1-3 3 16,-1-7-6-16,0 0-2 16,2-5-1-16,-3 0 2 0,1-4-4 0,-4-2 2 0,6-1-1 15,-4-6 1-15,-1 2-1 0,-7-2-1 16,0 0 0-16,-4 0 1 0,-4 2 3 15,-2 1 2-15,-4 0 10 0,0 6 6 0,-6-3 9 16,6 3 3-16,0 0 7 0,-12 9-3 16,7-5 3-16,1 3 1 0,1 1 8 0,3 2 9 15,3-1 1-15,6 3-4 0,-1-3-7 16,4 3-1-16,6-1-7 0,0-3-3 16,1 1-8-16,5-1-19 0,-6-4-44 15,2 1-46-15,1 1-57 0,-2-2-58 0,0-1-448 16,-5 0 217-16,2-6 143 0</inkml:trace>
  <inkml:trace contextRef="#ctx0" brushRef="#br0" timeOffset="100241.6493">26028 7047 12 0,'0'0'127'15,"4"25"-5"-15,-6-9-3 0,0 5-7 16,0 4-13-16,-2 5-3 0,0 6-6 16,0 2-8-16,-3 5-7 0,-2 4-5 0,1 3-6 15,-2-3-3-15,-1 2-15 0,2-12 2 16,1-2-8-16,-1-5-2 0,3-3 1 16,2-5 7-16,0-9-1 0,0-2-3 15,0-11-3-15,4 0-5 0,-8-21-1 0,6-4-7 16,2-6-3-16,0-9-4 0,0-13 2 15,10-23-5-15,0-8-5 0,9 0-2 16,4 2 1-16,0 8-6 0,5 5 4 16,0 8-4-16,-7 14 1 0,-1 11-1 0,-2 8-3 15,-2 6-1-15,0 4 1 0,-2 9 2 16,-3 6 4-16,-1 6 6 0,-1 6-5 16,-2 6 1-16,-3 10-1 0,-4 4 0 0,-2 10 4 15,-5 0-3-15,-2 11 4 0,-1-3-2 16,-1 1-2-16,1-2-2 0,-1-3-1 15,5-3 2-15,-1-1 1 0,3-3 0 0,6-6-5 16,2-1 6-16,7-4 1 0,6 0 1 16,4-4-3-16,5-4 1 0,4-5-1 15,-1-5-2-15,1-1-1 0,4-3 2 16,-5-3 0-16,3-3-2 0,-2-2-2 0,-3-2 2 16,-2-3-5-16,-2-2 1 0,-3 2 2 15,-4-2-2-15,-2 1 6 0,-4 0 9 0,-2 1 0 16,-3 2 2-16,-5 1 0 0,0 1 0 15,-5 2-3-15,5 4 4 0,-12 2-2 16,12-2-1-16,-20 9 0 0,14-1-3 16,-4 3 3-16,4 3-4 0,1-1 1 0,1 2 0 15,4 2-3-15,2 1-1 0,3 0 0 16,-1 0 0-16,6 1 4 0,2-2-5 16,6 0-3-16,-1-5-27 0,2 3-42 15,2-6-10-15,3-2-45 0,0 0-37 0,0-5-494 16,-1-4 220-16,7-2 146 0</inkml:trace>
  <inkml:trace contextRef="#ctx0" brushRef="#br0" timeOffset="101828.6077">27167 7296 106 0,'-15'3'109'0,"6"1"-4"0,1 2-11 15,-2 2-3-15,1 3-11 0,2 3-5 16,1-1-6-16,4 2-4 0,2 3-7 15,2-2-7-15,2 2-3 0,5-2 1 0,4 2-7 16,3-2-4-16,2-6 1 0,5 0-12 16,3-2 0-16,0-5 0 0,2-3-2 15,4-1-11-15,5-7 11 0,-4-1-7 0,3-9-3 16,0-2 0-16,0-5-2 0,0-8-5 16,5-13 0-16,-4-7-1 0,-3-2-3 15,-2-8-4-15,-7 0 3 0,-3 1 1 0,-8 7-9 16,-4 12 15-16,0 7 15 0,-2 4 8 15,-4 5 8-15,0 4-4 0,-4 5-4 16,0 8 1-16,-2 4-6 0,-4 3 3 0,6 3-2 16,-15 17-6-16,4 1 0 0,1 6-1 15,1 7-1-15,-1 6 1 0,-1 8-4 16,2 0-1-16,-1 5 0 0,4 0-12 16,0-2-17-16,4-7-15 0,0 0-10 0,0-7-7 15,4-3-10-15,-2-3-3 0,0-5 4 16,0-4 1-16,2-3 11 0,2-2 4 15,2-7 0-15,0-3 3 0,2 1 5 0,3-5 3 16,2-3-2-16,4 1 5 0,2-2 2 16,6-1 3-16,1-3 1 0,3 0 2 15,7 1 3-15,2-2 0 0,5 1 1 16,3-3 4-16,3-1 1 0,-1 1 5 0,1-1 1 16,-2-1 6-16,-3-2 9 0,-8 3 12 15,0-1 7-15,-6 0 14 0,-5 1 4 16,-3 3 3-16,-8-2-2 0,-3 3 1 0,-7 1-7 15,-2 1-2-15,-6 2 1 0,-7 2-4 16,-3 4-2-16,-4 2-4 0,-6 3 3 16,0 2-5-16,1 3-1 0,-1 1-3 0,4 3-5 15,2-2 1-15,1 0-4 0,3 1-5 16,6-1 3-16,-4-1-3 0,8 0 0 16,2-1-1-16,4-3 1 0,0-1-3 15,4-2 0-15,4-1-4 0,-2 0 3 0,2-4-1 16,3-1-4-16,2-4-2 0,-2 2 2 15,1-3 0-15,2-1-1 0,-4 0-4 0,-2 3 3 16,1-2-3-16,-2 2-1 0,-1-1 1 16,1 2 3-16,-3-2-5 0,0 2-1 15,-6 2 2-15,10 0-2 0,-2 4-1 16,-2 0 3-16,0 0 0 0,2 2-2 16,3 1 4-16,0 1-14 0,1-1-13 0,5-1-13 15,-2-3-17-15,6 2-12 0,0-3-12 16,2-1 0-16,1-2 1 0,3-1 5 15,-1-4 5-15,-1 0 5 0,1-1 9 0,-2-1 6 16,-2 1 2-16,-1-3 5 0,-4 4 4 16,0-1 9-16,-2 1 12 0,-2 2 6 0,-3 1 4 15,0-3 3-15,-1 4-2 0,0 2 4 16,-9 0-2-16,12 2 1 0,-5 1 4 16,-1 0-3-16,-2 2 3 0,0-3 1 15,3 4-1-15,-7-6 3 0,9 5-6 0,-7-3-1 16,-2-2 1-16,10 2 0 0,-10-2 5 15,15-4-6-15,-4 1 1 0,1-3 0 16,1 0 1-16,2 0 0 0,0 3-3 16,1-1 4-16,0-2-3 0,0 4 2 0,3-1 5 15,0 3-4-15,0-3-4 0,3 3 1 16,1 0 4-16,0 3-2 0,0-3-4 16,3 0 0-16,2-3 0 0,1 2 6 0,3-5-8 15,0 0 7-15,1-2 0 0,1 0 1 16,-8-5 0-16,-1 5 7 0,-2-4 5 15,-4 2 12-15,-4 1 1 0,-4 0 5 0,-3 2 4 16,-4 1 1-16,-2 3-3 0,-2 3-1 16,0 0 1-16,0 0-5 0,0 0 1 15,-20 13 0-15,13-1-6 0,-2 2 0 16,1 6-1-16,0 1-3 0,1 4 0 0,-3 3-3 16,1 5 0-16,-2 3 0 0,5 3-4 15,-2 9 0-15,2-6-1 0,0 8 0 16,0-3 1-16,0-4-7 0,2-4 3 0,-2-3 1 15,2-7-2-15,0-2-3 0,-5-2 2 16,3-8-3-16,-1-4 0 0,-1-6 0 16,1-2-2-16,3-5-3 0,4 0 1 0,-6-19 0 15,8 1-2-15,2-5-2 0,2-3 2 16,7-7-2-16,4-7-5 0,2-1 3 16,3-3-2-16,11-14 2 0,5 1-3 15,0-1-1-15,3 0 0 0,1 1 1 0,-2-2 3 16,5-3-3-16,-3 4-1 0,-2-3-2 15,-1 1 6-15,-3 2 0 0,-7 0 0 16,-5 12 5-16,-10 5 4 0,-6 8 5 0,-4 5 2 16,-4 3 1-16,-4 2 1 0,-4 4 2 15,-6 4-2-15,-6 6-3 0,1 5 8 16,-4 4-1-16,-4 7 1 0,-3 8-1 0,-4 12 3 16,5 4-1-16,-1 5-4 0,-4 17 0 15,11-7-1-15,5-6-1 0,8-2-2 16,4 0 2-16,4 3 0 0,4-3-2 0,4-1 1 15,6-2-1-15,4-3 1 0,7 4-1 16,-2-8 5-16,4-6-1 0,3-1-2 16,4-4-3-16,-1-6 0 0,5-1 0 0,-4-4-3 15,2-4 0-15,-3-4-1 0,-1-2-3 16,0-2 2-16,-3-2 0 0,-1-1-2 16,-3-1-3-16,-4 1 1 0,-4 0 2 15,-5 1 6-15,0 0 4 0,-6 2 4 0,-4 3 5 16,0 3 9-16,-4-6 2 0,4 6 7 15,0 0 1-15,-20 7 4 0,16-1-3 16,2 2 1-16,2 2 2 0,4-3-1 0,4 4-1 16,8 1-3-16,2 1-4 0,12-1-6 15,6-1-31-15,2-5-79 0,4-2-91 16,2-2-84-16,3-7-619 0,-5 2 297 0,-1-1 196 16</inkml:trace>
  <inkml:trace contextRef="#ctx0" brushRef="#br0" timeOffset="104762.644">2029 12022 133 0,'-2'-7'187'0,"0"0"-3"0,-4 0-5 16,1 5-11-16,-3 2-9 0,-2 9-2 0,-4 5-6 15,0 13-2-15,-5 13-11 0,-2 24 2 16,0 11-4-16,1 5-10 0,10 6-9 16,4-2-12-16,4 2-8 0,10-5-8 0,6-3-10 15,8-7-6-15,10-8-6 0,3-10-5 16,8-10-5-16,-1-15-7 0,0-15-2 16,-1-10-6-16,1-9-3 0,9-10-2 0,13-20-3 15,-1-12-5-15,7-19 4 0,-7-7-3 16,-10-6-3-16,-4-7-2 0,-13-9-1 15,-10 11-2-15,-10-7-6 0,-8-2 0 0,-8-1-2 16,-8-2-2-16,-6 6 1 0,-10 7-4 16,-5 7-1-16,-7 13 8 0,-7 9 5 15,-3 9-3-15,-1 22-2 0,1 9-2 0,1 11 2 16,-1 8-6-16,-5 12 2 0,-13 15-4 16,7 7 6-16,9 10-4 0,7 10-1 15,11 3 2-15,14-8-2 0,8-4 0 16,8-6-1-16,6 0-2 0,8 0 3 0,8-3 1 15,7-6-1-15,5-6-1 0,6-3-3 16,3-9 5-16,-3-8-7 0,2-7 1 16,1-2-2-16,1-10 3 0,5-2-4 15,-3-6 0-15,13-12-1 0,3 1-3 0,-15 5 3 16,-12 5 1-16,-1 4-1 0,-6 3-4 16,-5 1 0-16,0 5 2 0,-4 3-2 0,3 4 3 15,-2 4-1-15,4 3 0 0,-3 3-2 16,1 4 4-16,-2 1 2 0,2 0-1 0,-3-2-3 15,0 2 4-15,-2-1 2 0,-1-3 1 16,0-2-3-16,-4 0-3 0,3-2 2 16,0-4 0-16,0-3-2 0,1-1 4 15,0-5-3-15,2-3 1 0,2-4-5 0,-2-1 3 16,1-1-5-16,1 2-1 0,-4-1 4 16,4 3-3-16,-6 1-4 0,1 2 0 15,2 1 3-15,0 3-1 0,3 2 2 16,0 2 0-16,1 0 4 0,3 2-4 0,-1 0 0 15,6-2 0-15,3-2 3 0,0-2-2 16,4-3 5-16,0-5 0 0,2-1 1 0,2-7 1 16,3-2-1-16,-5-3 1 0,-4 0-3 15,-1-3 3-15,-5-1 0 0,0-3-3 16,-5-2 0-16,-4 3 1 0,-6 0-1 16,-3 1 4-16,-4 2-1 0,-4 1 2 0,-2 4 1 15,-2 3 1-15,-4 3 0 0,-4 4 0 16,-1 6 6-16,0 3-3 0,-1 4 2 0,-3 6-2 15,5 1 2-15,-2 5-4 0,2 1-2 16,6 2 3-16,2 3 1 0,4-3 0 16,4 2 0-16,2-2-1 0,8-1 5 15,3-1-4-15,2-2-8 0,2-1 8 0,3-2-3 16,1-3 2-16,1-2-4 0,2 0-4 16,-4-2 9-16,-2-1-13 0,-1-1-18 15,1-2-21-15,-4 0-37 0,0-1-32 0,-3-2-30 16,-3-2-43-16,4 1-42 0,-6-2-47 15,-4-3-597-15,1-1 296 0,-2-4 195 16</inkml:trace>
  <inkml:trace contextRef="#ctx0" brushRef="#br0" timeOffset="105710.9779">4436 10550 40 0,'2'-4'190'0,"-2"4"1"0,0 0 1 15,13 19-3-15,-4-2-15 0,3 12-15 16,3 3-8-16,4 12-11 0,6 19-10 16,1 5-12-16,-1 4-7 0,-1 9-8 0,-4-1-11 15,0 0-5-15,-4-6-10 0,-3-15-8 16,-4-11-3-16,-3-10 3 16,-2-2 11-16,1-10 8 0,-3-1 0 0,-2-5-7 0,-2-9-10 15,-3-4-7-15,-1-4-5 0,6-3-11 16,-11-16 0-16,7 1-10 0,0-4-4 15,2-2-1-15,2-2-2 0,2-4-7 16,2 1-3-16,2 2-3 0,1-1-1 0,1 5-6 16,1 1 0-16,1 4-3 0,0 4-3 15,4 1 4-15,0 6-1 0,1 2 1 16,4 4-2-16,2 2 0 0,-1 1-4 0,4 3 5 16,2 0-3-16,2-1 1 0,1-1-1 15,1 0 1-15,-2-5 2 0,3-1-1 16,1-1-2-16,-2-7 1 0,3-1-2 15,-1-4 1-15,-2-5 2 0,-3-1-4 0,-3-2 0 16,-4-1-1-16,0-3-1 0,-3-2 0 16,-4 6 4-16,-5 0-1 0,1 2 6 0,-3 4 10 15,0-1-1-15,-2 5 2 0,-2 4-2 16,0 3-3-16,-2 4 1 0,0 0 1 16,4 19 8-16,0-2 1 0,0 6 4 15,2 5 2-15,0 8 9 0,4 13-2 0,6 22-4 16,-2 6 2-16,3 3-6 0,3 2-2 15,2-2 1-15,-2 2-6 0,3-4 2 0,-2-6-2 16,0-1-3-16,-4-18 2 0,-2-8-4 16,-7-10 0-16,3-1 0 0,-5-7 0 15,-2-3-3-15,-4-2-2 0,-2-7-2 16,-4-2 0-16,-5-5-2 0,-1-8 0 0,-3-6-9 16,-6-9-4-16,-3-12-8 0,-1-9-18 15,-7-23-9-15,5-12-13 0,4-9-14 0,4-7-7 16,6-1-7-16,4-4-2 0,3 5 0 15,8 1 5-15,2 6 7 0,7 6 5 0,4 3 6 16,0 16 4-16,-1 10 7 16,4 3 6-16,-6 9 2 0,2 4 2 0,0 5 4 15,0 6 6-15,1 5 10 0,-2 8 14 16,0 3 16-16,3 5 7 0,4 7 9 0,-2 2 8 16,6 8-1-16,-3 4 3 0,3 0-5 15,-2 10 6-15,2 0-5 0,-1 5 1 16,-3-5 1-16,-2-4-10 0,-3-3-2 0,0 0-1 15,-4-6 0-15,-1-4 11 0,-2-3 6 16,1-5 0-16,-4-3-8 0,-1-9 1 16,-4 3-12-16,6-12 0 0,-2-4-2 0,-4-3-2 15,2-6-6-15,0-4-5 0,0-5-8 16,0-4-7-16,0 0-3 0,5 0-2 16,-2 2 5-16,1 2-5 0,0 5 5 0,2 2-1 15,-1 5-7-15,1 1 4 0,-2 5-4 16,3 5 5-16,-2 4 2 0,1 4 0 15,-2 3 2-15,-6 0 2 0,6 10 1 16,-6-1 0-16,-2 1 0 0,-4 5-4 0,0 1 5 16,-7 3-16-16,0-3-18 0,-2 0-25 15,-1-2-31-15,0-2-30 0,2 1-35 0,2-6-38 16,-2 0-28-16,4-3-36 0,-1-2-607 16,5-2 295-16,-2-6 194 0</inkml:trace>
  <inkml:trace contextRef="#ctx0" brushRef="#br0" timeOffset="106070.3685">5953 10876 81 0,'14'0'159'0,"-2"0"6"0,-2 0-4 15,3 0-5-15,2-1 0 0,2-2-6 16,3-1-9-16,-2-4-13 0,6 1-16 0,-1-5-8 16,5-1-10-16,-2-4-8 0,0-1-9 15,2-3-8-15,-5 2-6 0,-1-3-6 16,-8 4-1-16,1-2-5 0,-3-1-3 0,-3 0-4 15,-3-1-4-15,-3 4-3 0,-3 0-7 16,0 1 0-16,-5 3-1 0,1-2-4 16,0 4 0-16,-3 3-2 0,-1 2-5 15,1 1 3-15,-1 3-1 0,0 1 5 0,8 2 3 16,-16 5 1-16,8-2 4 16,4 3 0-16,0-1 1 0,2 3-1 0,0 1-1 15,2-2 3-15,4 0-2 0,-2 3-3 16,4-3 2-16,4 1-3 0,2 0 0 0,0-2 1 15,1-1-5-15,2-1-3 0,-2-2 2 16,1-1-5-16,2-1-3 0,-4 0 1 0,2-1-6 16,4-3-19-16,-1-2-41 0,1-1-48 15,2-1-54-15,-2-5-68 0,2 0-642 16,1 1 293-16,-4-4 193 0</inkml:trace>
  <inkml:trace contextRef="#ctx0" brushRef="#br0" timeOffset="106888.0443">3030 13840 226 0,'-10'-3'204'0,"2"7"-18"0,2 2-17 16,-2 5-14-16,4 5-12 0,2 3-14 15,2 2-14-15,2 5-14 0,2-2-8 0,8-2-10 16,2 3-8-16,5-2-7 0,5-6-4 16,-2-4-6-16,6-5-6 0,0-6-5 15,3-4-5-15,-1-6-5 0,-4 1 0 0,1-9-4 16,-5 2-2-16,-8-5-5 0,-2 1-3 15,-6-1-5-15,-4 0 1 0,-8 4-5 16,-2-3 0-16,-4 3-4 0,-5 4 1 0,2 1 2 16,-2 3-3-16,3 1-3 0,-2 0-1 15,2 0-2-15,3 3 1 0,2-1-4 16,5 0 0-16,2-2 1 0,2 6 0 16,15-14 0-16,2 3-1 0,2-8 4 0,6 0-2 15,7-7-4-15,-3-4 3 0,1-1 1 16,-4-3-1-16,-3-2-1 0,-1-1 0 0,-10 3-3 15,-2 0 6-15,-1 1 13 0,-5 7 21 16,-1 2 16-16,-3 5 7 0,-3 1 2 16,1 6 0-16,0 5-1 0,-2 2-5 15,4 5 3-15,0 0-2 0,-3 22 6 0,8-5 1 16,4 9 4-16,3 5-3 0,7 9-2 16,11 17-3-16,2 6-2 0,1 2 1 15,3 3-6-15,-2 5-5 0,5 1 1 0,-5 2-2 16,-3 4-4-16,-1-1-2 0,-5 0 1 15,-6 1-2-15,-9-2 6 0,-3-17 0 16,-5-5 9-16,-6-5 4 0,-3 0-2 0,-7-1-4 16,-4-10-3-16,-4-4-3 0,-4-3-9 15,1-8-2-15,-3-9-1 0,1-7-8 16,3-9-4-16,-2-6-1 0,6-7-5 0,-1-11-5 16,2-6-7-16,2-8-22 0,9-2-25 15,0-8-21-15,6 4-32 0,2-3-32 0,0-5-50 16,7 0-40-16,2 4-33 0,3 1-39 15,3 0-781-15,4 3 363 0,0 5 240 16</inkml:trace>
  <inkml:trace contextRef="#ctx0" brushRef="#br0" timeOffset="107969.3985">4353 12873 19 0,'-10'-18'267'0,"2"4"-17"0,4 9-19 15,-4 5-2-15,8 0-3 0,-2 22-6 16,2 5-8-16,4 11-6 0,6 11-19 16,2 24-9-16,1 3-13 0,0 5-13 15,-1 4-15-15,1 5-9 0,1 3-8 0,-2 1-13 16,-4-3-10-16,-2-6-8 0,0-4-10 15,-6-19-7-15,0-12-3 0,-2-11-10 0,2-8-2 16,0-1 1-16,0-10-5 0,0-3-10 16,0-5-6-16,0-9-2 0,0-3-10 15,0 0 3-15,0 0-5 0,15-15-5 0,-6 6-2 16,5-1 1-16,3-1-6 0,3-2-2 16,2 0 0-16,4 1 2 0,4-1-3 15,3-5 3-15,3 3-6 0,5-1 3 16,1-5 0-16,1 3-8 0,-1-6 4 0,2 2-2 15,-3-3-2-15,-1 0 5 0,-4-2-2 16,-5 1-4-16,1-1 3 0,-8 0 0 0,-3 1-2 16,-3 1 2-16,-4 2-1 0,-6 1 2 15,-2 0-1-15,-2 7-6 0,-2 0 4 16,-4 2-2-16,-2 7-1 0,-2 0 1 16,-2 4-2-16,8 2 3 0,-20 8 2 0,12 0-1 15,-1 5 3-15,3 1-2 0,0 3 5 16,4 2-3-16,0-2 1 0,4 0-6 0,4 2-6 15,0-4-17-15,7 2-18 0,-1-6-26 16,6-3-27-16,2-2-22 0,4-6-17 16,3-4-20-16,3-2-11 0,4-5 2 15,0-3 3-15,7-6 9 0,-6-3 22 0,1-2 11 16,0-1 9-16,-4-5 18 0,-5 1 23 16,-5 3 18-16,-4-2 26 0,0 3 25 15,-8 5 23-15,-4-1 10 0,-1 5 8 0,-3 3 7 16,-4 6 6-16,-3 0 3 0,-3 4 4 15,0 2 4-15,-3 4 3 0,-4 4 1 16,1 3-1-16,-2 5-5 0,2 1-6 0,3 3-4 16,1 1-5-16,3 1-3 0,3-3-7 15,1 1-1-15,6-2-5 0,-1 0-1 0,3-5-2 16,3 1-5-16,0-3-2 0,3-5 1 16,-1-2-7-16,3-7 2 0,0 2-2 15,-1-4-4-15,4-3 0 0,-6-1-1 0,2-3 0 16,-3-1 0-16,2-2 5 0,-3 2-6 15,-1 1-5-15,-3 1 1 0,0 1 2 16,2 5-2-16,-2 0-2 0,-2-1 4 16,2 5-4-16,-4 3 1 0,0 0 1 0,0 0-5 15,16 6 1-15,-10 0 2 0,0 0 0 16,3 1-3-16,-1-1-13 0,3 2-27 0,0-4-29 16,1-1-30-16,1 0-26 0,0-2-26 15,-1-2-11-15,5-3-13 0,-2-2-5 16,0-2 5-16,-1 0 8 0,0-4 10 15,-2 0 19-15,-2-1 16 0,2 1 22 0,-4-1 24 16,2 1 17-16,-1-1 24 0,1 2 8 16,-1-1 15-16,2 3 12 0,-1 1 2 0,0 0 5 15,4 3 6-15,-4 3 3 0,2 0 9 16,1 2 3-16,-2 2 7 0,0 2 10 16,-1 3 10-16,0 3 6 0,-1-1 10 0,0 1 4 15,-5-1 19-15,0 3 14 0,-2-2 10 16,0-3 6-16,-4 1-4 0,2-2 5 15,-4-1-13-15,0-3-8 0,4-2-9 0,0 0-12 16,-13-10-9-16,8 2-6 0,3-2-10 16,2-4-4-16,0-3-13 0,2 0-23 15,3-4-32-15,0 0-36 0,1-2-42 0,0 1-36 16,4 3-40-16,1-4-23 16,-2 7-20-16,3-3-24 0,-1 6-490 0,-3-1 246 15,5 1 163-15</inkml:trace>
  <inkml:trace contextRef="#ctx0" brushRef="#br0" timeOffset="108702.4647">6248 12975 8 0,'6'-4'107'16,"-2"2"5"-16,0-2 7 0,-4 4 8 0,12-1 11 16,-12 1 9-16,10 5 4 0,-6-2-8 15,2 3-3-15,1 2-4 0,1 3-6 16,-1 1-11-16,1 0-6 0,1 3-14 16,1-2-3-16,-2 2-12 0,6-3-3 0,-4 1-8 15,0-4-11-15,1 1-1 0,2-2-9 16,0-5-5-16,-1-3-4 0,1-1-5 15,2-3-4-15,-1-4-5 0,2 0-1 0,-2-1-2 16,1-4-3-16,0-1-3 0,-2 3 0 16,-1 0-3-16,0-1-4 0,2 0 1 15,-4 2-4-15,1 0-1 0,-1 0-5 0,-1 2 0 16,-1 2 3-16,3 0-1 0,-3 1 0 16,5 3 1-16,-2 1 2 0,-1-1-4 15,3 2 2-15,0 2-3 0,-1-2 2 16,3 1 0-16,0 1 0 0,2 1 1 0,-3-3-2 15,2 0 2-15,2 0-2 0,-1-5 1 16,3 4-4-16,-4-5 1 0,4-2 0 16,-6 3-1-16,3-6 1 0,-4 2 2 0,2 0-3 15,-5-1 2-15,4-1-1 0,-4 1 1 16,-2-1-2-16,0 0 0 0,1-3-1 16,-3 1 1-16,3 4 0 0,-5-4-1 0,3 5 0 15,-3-2 1-15,2 3-2 0,-4-1 2 16,2 2 0-16,2 1-1 0,-4-3 0 15,3 4-1-15,0-1-6 0,1 2 8 0,0 0 1 16,0 1-1-16,2 0 0 0,1-2-2 16,2-1 4-16,-3 2-4 0,5-3 4 15,-1 1-4-15,2-1 2 0,-2-2-1 0,0 1-1 16,0 1 2-16,-6 0-1 0,2 1 3 16,1 1-2-16,-3 0 0 0,0 2 0 15,-2-2 1-15,3 2-1 0,-7 2-3 16,7-2 0-16,-7 2-2 0,0 0 2 0,0 0 0 15,0 0 1-15,0 0-6 0,0 0 6 16,12 4 0-16,-12-4 0 0,4 4 0 16,-2 0 0-16,0-1-1 0,0 3 3 0,2 0 0 15,2 2 3-15,-2-1 4 0,2 3 1 16,-2-1 0-16,0 5-1 0,4-1-2 16,-1-1 3-16,1 2-1 0,-1 0 0 0,3 0 0 15,-1 1 1-15,3 2-2 0,2-2 2 16,0 0-5-16,-2 1 2 0,-1 0-4 15,2 0 3-15,-5-1-4 0,1 0 5 16,-3-2 0-16,-2 0-2 0,-2 2-1 0,0-5-4 16,-6 1-15-16,0 2-23 0,-4-4-27 15,-5 1-31-15,1-1-42 0,-8 1-47 0,-5-5-58 16,0 1-515-16,-5-4 257 0,-1-2 171 16</inkml:trace>
  <inkml:trace contextRef="#ctx0" brushRef="#br0" timeOffset="108835.2873">6811 12540 59 0,'0'-13'171'0,"2"1"-18"15,0 3-18-15,0 1-14 0,2 3-35 0,1-1-47 16,1 2-55-16,2 2-58 0,-1 0-156 16,-7 2 79-16,0 0 51 0</inkml:trace>
  <inkml:trace contextRef="#ctx0" brushRef="#br0" timeOffset="134488.6742">7158 15070 6 0,'41'-40'110'15,"5"-10"-6"-15,7-8 0 0,12-17-9 16,-1-6-5-16,-5-2-9 0,-4-1-5 0,-15 12-7 15,-6 2-8-15,-6-3 0 16,-9 8 14-16,-9 14 0 0,-6 10 18 0,-4 8 1 16,-4 5-10-16,-4 10 0 0,-2 7-5 15,-10 7-4-15,-1 11 1 0,-11 19 6 0,-10 30 6 16,-13 24-2-16,4 20 0 0,5 8-5 16,3 11-6-16,5 6 1 0,4 8-5 15,9 1-3-15,2-1-7 0,4-4-5 16,1-7-3-16,6-30-4 0,0-3-2 0,-2-7-3 15,0-7 0-15,-3-7-8 0,2-12-1 16,-2-9 2-16,-4-9-3 0,-2 2-2 0,-3-8-5 16,-1-8-2-16,-3-10-5 0,0-2-1 15,-1-12-6-15,-5-12-2 0,-5-8-1 16,-7-22-3-16,1-10-3 0,7-7-2 16,8-1-1-16,11 10-2 0,10 8-1 0,3 6 0 15,6 9 2-15,2 1-5 0,4 5 3 16,5 5 2-16,1 4 0 0,5 7 1 0,2 5 3 15,6 8-2-15,5 8 2 0,7 7-4 16,17 17 4-16,-1 1 0 0,8 5-2 16,5-2 2-16,1-2 1 0,5-7 1 15,-1-2-4-15,4-7 3 0,-4-5-1 0,-3-13 0 16,-9-6 0-16,0-10-2 0,19-11-2 16,-3-7-8-16,-6-11-1 0,-1-3 1 15,-5-7-5-15,-6 1 2 0,-6-8 1 16,-8 6-4-16,-6-7 5 0,-9 14 1 0,-10-1 2 15,-3 8-2-15,-6 1 3 0,-3 5-2 16,-6 5 5-16,-2 4 0 0,-3 2 1 16,-4 5 0-16,-1 3 0 0,-3 9 4 0,-2 3-5 15,-4 7 7-15,-3 9 2 0,3 7-1 16,0 15 2-16,2 3-4 0,2 3 3 16,6-1 0-16,3-5-5 0,4-5 4 0,2-9-5 15,2 0 2-15,2-2-3 0,2-2 3 16,0-8-1-16,4-2-1 0,-1-7 2 0,4-5 1 15,-1-2 0-15,3-5-3 0,-2-7 1 16,4-2 0-16,-1-4-3 0,-2 4-3 16,2-6 5-16,-4 1-1 0,1 5 2 15,-3 4-6-15,-1-3-1 0,-1 4 5 0,0 6-2 16,1-5-1-16,1 9-2 0,-8 0 4 16,17 9 2-16,-6-5-1 0,1 1-1 15,3 0 2-15,0 2-1 0,4-7 0 0,2 0-1 16,0-5 2-16,5 2-3 0,5-10 0 15,1-5 2-15,6-7 0 0,1-1 0 16,-5-6-1-16,10-12-2 0,-2-8 2 0,-6 1 0 16,-11 3 0-16,-6 6-1 0,-1-7 0 15,-6 0-2-15,-4 2 0 0,-6 4 0 0,-2 3 0 16,-4 3 3-16,0 9-1 16,-2 3-1-16,-2 6 1 0,-1 4 0 0,3 9-1 15,-3 6 0-15,9 0 2 0,-8 23 5 16,6-2 0-16,4 12 2 0,2 11 1 0,4 8-1 15,14 25 0-15,2 1-3 0,4 0 1 16,2-7 4-16,1-5-2 0,-1-7 0 16,-4-11-1-16,-7-11-3 0,-5-7 3 15,2-4-4-15,-6-5 5 0,0-4 1 0,-1-3-9 16,-4-11-1-16,1-3-9 0,-6 0 1 16,4-13-2-16,0-4-1 0,0-1-2 0,3-2 1 15,1-1 2-15,3-1 0 0,2-2 1 16,1 1-1-16,4-4 2 0,4 3 3 15,4-1 0-15,7 1-1 0,2 1-2 16,1-4 1-16,0 4 5 0,2 0-3 0,0 2 3 16,-5-2 0-16,-1 2 1 0,-2 4 2 15,-3-2-4-15,-3 0 4 0,-1 0 0 16,-6 4 1-16,-2-4 1 0,-5 3 1 0,-1 1 1 16,-4 2-3-16,-5 3 0 0,0 0-1 15,-5 3 0-15,0 3 2 0,-3 4 4 16,8 0 2-16,-14 11 0 0,5 1-1 0,3 3 1 15,-1 6 0-15,3 2-1 0,4 2 1 16,2 0 1-16,5 2-2 0,3-5 0 16,1 3-2-16,3 0 1 0,2-4 1 0,2-4-3 15,0-1-7-15,3-5-12 0,-5-5-19 16,4-1-27-16,-2-5-20 0,2-4-15 16,-1-3-17-16,-2-4-21 0,0-5-14 0,-3-7-13 15,0-3-14-15,-2-11-430 0,-2 0 206 16,-3-13 136-16</inkml:trace>
  <inkml:trace contextRef="#ctx0" brushRef="#br0" timeOffset="135380.3372">9619 14707 584 0,'-12'-48'13'0,"-3"10"22"0,2 10 25 16,3 1 8-16,-1 9 19 0,3 3 0 15,2 2-10-15,0 5-1 0,1 4 6 0,5 4 2 16,0 0 1-16,-7 25 2 0,9-5-2 16,0 11 1-16,6 7-1 0,0 14-9 15,2 18-4-15,7 7-7 0,-4 4-7 16,6 3-5-16,-3-5-5 0,4-3 0 0,-1-2-10 15,0-7 1-15,-2-16-9 0,-3-9-11 16,2-8-15-16,-4-3-7 0,-4-10-9 16,6-3-4-16,-6-11-14 0,0-6-6 15,1-4-10-15,-3-10-6 0,0-4-11 0,-2-10-9 16,-1-16-11-16,-3-3-3 0,0-10-2 16,-5-27 9-16,1-2 8 0,-4 5 6 15,0-2 14-15,-3 9 20 0,3 15 22 0,1 14 26 16,0 8 21-16,3 7 1 0,-2 4 4 15,4 8 2-15,-2 6 12 0,0 7 6 16,2 6 4-16,2-2 0 0,0 20 4 0,2 0-8 16,4 6 1-16,0 9-4 0,5 0-9 15,2 15 0-15,10 17-2 0,0-5-4 0,2 0-8 16,5-5 0-16,-5-10-5 0,-1-6-5 16,2-11-1-16,1 1 0 0,-4-9-3 15,0-2-3-15,-1-7-5 0,-2-6 4 16,0-4-3-16,1-6-4 0,-5-2 1 0,4-6-1 15,-1-7-1-15,-4 2-3 0,-3-6 2 16,-1 0-3-16,-1 0 0 0,-3 1-3 16,-3 3 16-16,1 2 10 0,-7 1 1 15,-1 3 1-15,-1 5 2 0,-5 3 5 0,-1 2-2 16,-1 4 1-16,1 4 4 16,-1 5-4-16,0 2-1 0,3 1 0 0,4 3-5 0,0 1-5 15,4 3 1-15,2 1-4 0,2 3-2 16,4-3-3-16,1 2-3 0,6-5-20 15,-1-1-18-15,5-4-29 0,1-1-28 16,2-5-25-16,4-3-23 0,-2-3-17 0,3-4-16 16,1-3-7-16,6-9 1 0,-1-1-1 15,-3-4 16-15,0 0 17 0,-3-1 13 0,-1-2 20 16,-6 0 19-16,-2 4 26 16,-4 0 31-16,-1 6 29 0,-4-2 14 0,-3 1 6 15,-4 5 9-15,-4 5 3 0,2 3 3 16,-15 0 3-16,4 6 1 0,-3 5 1 0,-4 2-4 15,4 4 2-15,-3 3-5 0,4-1-4 16,1 2-4-16,1-1-1 0,5-5-4 16,2 1-2-16,4-3-2 0,4-5 0 15,0-2-4-15,7-6 0 0,1-3-5 0,6-8-2 16,-2-2-1-16,6-10 1 0,-4-1-2 16,1-5-1-16,-1-3-3 0,-2-7 0 15,2-3 0-15,-4-6 2 0,1-3-7 0,-5-1 4 16,-1 3-9-16,-5 1 10 0,0 7 18 15,-1 9 23-15,-1 2 14 0,-2 4 7 16,-2 7-8-16,-1 9 1 0,1 3-1 0,-2 5 1 16,4 2-1-16,-6 19-2 0,6 0 1 15,-2 7-6-15,-1 8-1 0,6 6-7 0,-3 3 0 16,4 8-5-16,0 1-3 16,5-1-3-16,-1 1-7 0,0-3-16 0,0-12-20 15,4 0-28-15,-4-1-36 0,4-4-33 16,-1-3-40-16,2-8-58 0,2-3-573 0,-1-5 265 15,6-5 176-15</inkml:trace>
  <inkml:trace contextRef="#ctx0" brushRef="#br0" timeOffset="136389.9209">12124 15165 78 0,'12'-34'144'0,"-1"0"0"0,0-2-10 0,-5-4-16 15,0-10-6-15,-2-3-13 0,0-10-2 16,-6-17-8-16,-2-2 0 0,-6 4-2 15,-5 6 1-15,-2 3 5 0,-4 17 8 0,2 13 0 16,-4 2 0-16,3 10-2 0,-3 9-8 16,4 6-4-16,0 8-4 0,1 10-4 0,0 7-1 15,1 14-4-15,4 8-3 0,7 7-5 16,8 12-3-16,7 21-2 0,10 3-7 16,9-7-6-16,3-1-4 0,7-5-3 15,4-3-4-15,3-10-5 0,1-4 1 0,-5-15-8 16,-7-8-1-16,0-7-2 0,-3-5 0 15,-3-5-5-15,2-5 2 0,-1-4-3 16,-1-5 0-16,-1-2-4 0,-4-5-1 16,5-1-1-16,-7-6-1 0,-2 1-1 0,-4 0-1 15,-7 1-1-15,0 1 1 0,-6 2 0 16,1 2 4-16,-3 3 4 16,-5-1 0-16,1 9 0 0,-4-2 1 0,8 4-1 0,-19 6 0 15,8 2-3-15,1 3 0 0,1 2 2 16,3 0-7-16,0 1 0 0,4 0-1 15,2 0-2-15,4 2 1 0,6-3-10 0,5 1-16 16,5-6-19-16,4 1-26 0,8-8-24 16,3 1-25-16,7-5-22 0,4-2-10 15,7-2-6-15,0-6 6 0,-3 0 13 16,-1-5 19-16,-3-1 0 0,-5 0 16 0,-3-2 15 16,-8 0 16-16,-2 2 19 0,-9 4 23 15,-5-4 22-15,-1 3 16 0,-4 4 19 16,-5-3 8-16,-6 5 12 0,0-1 1 0,-7 7 3 15,-2 1 3-15,-3 3 2 0,-3 0-2 16,0 7-4-16,-2-1-5 0,2 6-5 16,0 6-4-16,2-6-5 0,3 6-1 0,3-5-3 15,2 2-4-15,5 0-4 0,2 1 0 16,2-3-3-16,3-6 4 0,3 3-10 16,5-4 3-16,-2-1-3 0,3-5-1 0,2 0-1 15,-2-3 0-15,3-1-3 0,0-4 1 16,-2-1-1-16,-3-1-2 0,4 3 0 15,-4-7-1-15,-2 7 3 0,1-1 9 16,0 2 3-16,-5 2 2 0,2-3 0 0,-1 3-3 16,-1 4-2-16,-6 0 1 0,0 0-2 15,17 8-1-15,-10-1 1 0,-1-3-2 0,2 6-2 16,2-5-1-16,2 3-1 0,-2 0-3 16,5-1-1-16,-2 1-8 0,2-3-14 15,1 1-28-15,0-4-34 0,-2-2-35 16,3 0-20-16,0-2-33 0,0-4-16 0,-3 1-12 15,2-5-456-15,0-3 221 0,-1 0 146 16</inkml:trace>
  <inkml:trace contextRef="#ctx0" brushRef="#br0" timeOffset="136645.4113">13620 14729 587 0,'6'-11'-4'0,"-1"3"11"0,-1 2 11 0,-2 1 2 16,0 1-1-16,-2 4 17 0,7-2 4 16,-7 2 6-16,12 8-3 0,-5-2-2 0,1 5 6 15,0-4-7-15,-1 7 12 0,2-5 8 16,-3 5 0-16,0-1 7 0,-2 1 17 15,0-1 17-15,1-1 23 0,-3-2 21 16,0-1 4-16,0-1-6 0,-2-3-9 0,-2-2-10 16,2-3-9-16,0 0-8 0,0 0-11 15,0 0-12-15,-2-25-8 0,6 12-7 16,-2-1-8-16,3 0-8 0,1-4-2 16,0 5-8-16,1 0-3 0,1-4-9 0,-2 3-17 15,5 1-22-15,0 1-34 0,-1-1-34 16,0 0-37-16,2 2-38 0,-2 4-22 0,-2 1-14 15,3 2-15-15,-5-4-503 0,3 5 240 16,0 0 158-16</inkml:trace>
  <inkml:trace contextRef="#ctx0" brushRef="#br0" timeOffset="137263.4933">13919 14602 270 0,'8'-3'41'0,"-8"3"6"16,0 0 10-16,6-2 14 0,-6 2 16 16,0 0 0-16,7 7-2 0,-3-2 8 15,-2 1 3-15,0 1 1 0,3 4 2 0,-1-3-8 16,0 5-9-16,0-2-4 0,3 1-10 15,-1 0-5-15,0 3-6 0,0-1-6 16,4-5-8-16,-4 3 1 0,2-3-3 0,2 1-8 16,-1-3-1-16,2 0-2 0,-3-4-1 15,5-1-7-15,-3-2-2 0,1 0-1 16,2-2 0-16,-1-1-6 0,-1 0 2 16,4-1-3-16,-3-2-1 0,1-1-2 0,0 1-1 15,0 1 0-15,-5-1-2 0,2-2 2 16,1 4 1-16,-2-1-1 0,-1-1 0 15,0 2 3-15,-1 0-1 0,1 1 5 16,-1-3-4-16,-1 4-1 0,1-2 1 0,1 2-1 16,-2 1 1-16,-6 1-3 0,16-3 2 15,-8 3-3-15,2 3 3 0,0-3-2 0,3 1 0 16,0-1-1-16,2 2-3 0,4-2 3 16,0 0-3-16,0 0 1 0,0 0 1 15,2-2-2-15,1 1-1 0,-4-2-1 16,4-3-1-16,1 3 1 0,-4-1 3 0,0-4-4 15,1 3 1-15,-4 0 3 0,-1-1-3 16,0-1 0-16,-3 1 2 0,-1 2-5 16,-3-4 8-16,0 2 16 0,0 2 15 0,-2 1 5 15,-4 0-2-15,-2 3 4 0,0 0 6 16,0 0-3-16,0 0-1 0,-8 16-6 16,6-8-1-16,-1 2-4 0,0 0-4 0,3 3-3 15,0-1-2-15,3 1-3 0,2 4-2 16,3-1-3-16,2 3-2 0,5 0-1 15,4 2 0-15,4 4-1 0,1 0-2 16,1-2 1-16,0 4-2 0,1 1-1 0,1 2-2 16,-5-2-2-16,-1-2 1 0,-2 4 3 15,-2-2-1-15,-5 2 1 0,2 1-2 16,-8-6-1-16,0 2 0 0,-4-1-2 16,-2 2 2-16,-2 4-2 0,-2-7-1 0,-4 4-9 15,-2-5-18-15,-2-3-29 0,-3-3-31 16,-2-2-35-16,2-6-37 0,-1-3-46 15,-4-9-44-15,-3-3-515 0,-4-7 258 0,-6-17 170 16</inkml:trace>
  <inkml:trace contextRef="#ctx0" brushRef="#br0" timeOffset="137418.4289">14289 13809 22 0,'-12'-18'245'0,"1"1"-10"0,2 7-22 0,3-1-23 15,2 2-23-15,2 4-18 0,2-1-30 16,2 0-41-16,2 2-57 0,4 3-70 16,-8 1-424-16,20 1 161 0,-10 3 106 0</inkml:trace>
  <inkml:trace contextRef="#ctx0" brushRef="#br0" timeOffset="137748.4273">12818 16248 75 0,'-60'19'333'0,"19"-6"-19"15,11-3-15-15,8-5-2 0,14 1-7 16,10-6-25-16,-2 0-12 0,42-8-20 0,9 1-19 15,32-11-24-15,12 1-20 0,28-10-18 16,-2 1-17-16,2-6-7 0,-1 3-8 16,-8 0-18-16,1 1-8 0,-24 3-10 15,-8 4-7-15,-10 5-9 0,-18 2-10 0,-11 0-1 16,-9 8-8-16,-6-1-6 0,-4-1-16 16,-3 2-29-16,-3 3-38 0,0-1-46 0,-4-2-50 15,2 3-63-15,0 0-54 0,1 2-61 16,4-3-739-16,-1 0 358 0,5 0 236 15</inkml:trace>
  <inkml:trace contextRef="#ctx0" brushRef="#br0" timeOffset="138960.3252">12069 18101 43 0,'-24'16'220'16,"8"-7"-16"-16,3 1-18 0,6-9-16 0,7-1-17 16,5-19-16-16,8 2-11 0,9-22-4 15,21-21-10-15,8-24-7 0,2-5-9 0,0-7-6 16,-5 0-9-16,-9 0-8 0,-9 17-7 15,-8 5-1-15,-9 13 6 0,-6 14 2 16,-3 10 8-16,-6 9-7 0,-5 1-7 16,-4 6-4-16,-1 10-6 0,-2 7-4 0,2 4-3 15,-2 2-6-15,3 6-5 0,5 5-4 16,6 0-1-16,6 7-3 0,11 1-2 16,13 6-3-16,20 15-2 0,7-7 3 0,9 5-6 15,6 2 1-15,-2-1-3 0,-3 7-1 16,-3-5 2-16,-7 4-2 0,-10 1-2 15,-17-6-1-15,-12 0 1 0,-6-8 1 0,-10 0-3 16,-8 2-1-16,-4-2 0 0,-6 0 1 16,1-8 1-16,-4-5-2 0,2-8-1 15,4-5-3-15,0-8-5 0,5-12-2 16,8-3 0-16,0-6-2 0,8-10-3 0,10-8-1 16,5-1 0-16,9-16 0 0,4 2-4 15,2 4 2-15,-7 10-2 0,-1 5 3 16,-2 9-1-16,-3 3 2 0,-4 3 0 0,-2 5-1 15,0 2 1-15,-2 7 4 0,2 6 2 16,0 3-2-16,-2 3 1 0,5 4 4 16,-4 0-2-16,3 3-1 0,-1 2 0 0,-2 3 1 15,2-3-2-15,-2-2 0 0,2 1 2 16,-1-5 1-16,-1 3 1 0,0-5-6 16,0-1 3-16,2-4 7 0,-3-2-9 0,2-2 2 15,0-4 0-15,-1-1-2 0,0-5-2 16,-4 3 2-16,6-5-1 0,-8 3 0 15,3 1-3-15,-5 3 4 0,4-1-1 16,-6 2-1-16,-2-1 1 0,2 1-4 0,1 0-1 16,0 6 4-16,-1 0 2 0,3 2 1 15,1 4-2-15,4 0 1 0,0 1 0 16,1-1-1-16,4 2 2 0,4-7-2 16,-1 3 0-16,6-8 1 0,1 3 1 0,5-7-2 15,0-4-1-15,-2-1 2 0,-2-2 0 16,-1-3-2-16,-1-1 0 0,-7-1 0 0,-1 7 2 15,-6-3 2-15,2 3 0 0,-6 1 19 16,-1 3 2-16,-5 3 0 0,-2 2 3 16,-4 4 10-16,0 0 3 0,-2 21 10 15,0-3 0-15,0 8 6 0,0 2 1 0,2 8-22 16,4 5 2-16,-2 3-4 0,5 9-8 16,-1 3 6-16,7 18-2 0,1-4-5 0,4 5 5 15,-2-7 1-15,1-13-8 16,-2-8-10-16,-2-4 3 0,-1-9-1 0,0 0 10 15,-6-11-9-15,2-4 2 0,-4-5-7 16,-4-7-6-16,0-7-1 0,0 0-6 0,-6-19-1 16,0-4-7-16,-3-9 0 0,-2-13-10 15,-1-29-16-15,1 0 5 0,3-3 0 16,4 14 1-16,6 3 5 0,2 9 1 16,4 0 4-16,5 2-2 0,4 8 4 0,2 5 1 15,2 9 2-15,2 6 6 0,3 1 1 16,-3 7 2-16,3 4 2 0,-8 4 4 0,2 5 1 15,-7 5 3-15,-3 1 5 0,-6 4-1 16,-4 3 5-16,-6 6-1 0,-7 0-10 16,-6 4 4-16,-6-2 3 0,-11 4-7 15,0-4-23-15,1-6-31 0,2-2-41 0,1-6-45 16,7-5-45-16,4-4-62 0,1 1-725 16,4-11 331-16,3-1 218 0</inkml:trace>
  <inkml:trace contextRef="#ctx0" brushRef="#br0" timeOffset="139288.3693">14852 17375 86 0,'21'-15'180'0,"-1"-6"-16"0,-4 2-14 16,0 0-14-16,-6 2-8 0,0-2-5 0,1-3-9 15,-5 2-11-15,1-3-8 0,-5 0-2 16,-4 2 1-16,-3 4 5 0,-1-2 3 15,-3 4 0-15,-1 2 2 0,-4 5 1 16,-4 3 3-16,-3 0 0 0,2 10-2 0,-2 3-7 16,-1 6-5-16,4 5-3 0,-2 2-5 15,6 5-9-15,1 3-8 0,5-2-6 16,6 1-6-16,-1 5-3 0,3-5-4 16,5 5-5-16,3-3-6 0,5 3-1 0,-1-5-11 15,4-5-17-15,0-1-16 0,3-5-19 16,0-4-29-16,0-6-27 0,1-1-30 0,-2-4-21 15,4-2-32-15,-4-8-19 0,6 2-8 16,-5-1-7-16,3-6-2 0,-4-3-431 16,-1 2 215-16,0 0 141 0</inkml:trace>
  <inkml:trace contextRef="#ctx0" brushRef="#br0" timeOffset="139563.9229">15129 17381 1088 0,'18'-21'-70'0,"-6"2"30"0,-1 4 25 16,-1 1 22-16,-2 3 18 0,-1 2 10 16,2 1 11-16,-1 0 12 0,2 2 14 15,4-2 6-15,-4 2 4 0,0 5-5 0,3-5-1 16,2 6-3-16,-2 0-3 0,1 2-4 15,2 3-6-15,-2 1 0 0,-1 2 0 16,2 1 3-16,-5-2 3 0,1 6 3 16,-3-1 6-16,-4 1 13 0,0-4 17 0,-2 5 8 15,1-7 5-15,-3 5 5 0,-3-5 7 16,-1 1-3-16,-2-6-8 0,2 2-9 0,4-4-11 16,-15-8-10-16,7-2-8 0,1 1-10 15,1-4-10-15,2-3-13 0,1-3 2 16,3-1-14-16,0-2-10 0,3 1-17 15,3 1-13-15,1-7-26 0,1 6-25 0,1 0-35 16,-1 0-29-16,2 2-30 0,1 0-29 16,0 5-25-16,-1 6-14 0,0-4-13 15,2 1-14-15,0 6-527 0,-1-3 263 16,-1 2 172-16</inkml:trace>
  <inkml:trace contextRef="#ctx0" brushRef="#br0" timeOffset="140234.8823">15549 17011 781 0,'8'-2'-31'15,"0"-3"20"-15,-3 3 20 0,1-2 20 0,-2 2 20 16,3 0 17-16,-7 2 4 0,8-6 10 15,-8 6 10-15,9 0 21 0,-9 0 9 16,12 6 2-16,-6-2 6 0,4 6 0 16,-2-3-8-16,0 7-1 0,0-1-6 0,1-1-13 15,2 4-9-15,-3 0-9 0,5-3-8 16,1 6-6-16,0-4-7 0,-2-1-5 16,5-1-6-16,-4-4-4 0,-1 3-6 15,5-5-1-15,-4-1-4 0,2-4-4 0,-3 2-4 16,1-2-2-16,-2-2-3 0,1-2-1 15,-3-4-4-15,-1 0-2 0,1-1 0 0,-3-1-4 16,1-5-1-16,-1 0-1 0,0-1-2 16,-2 1 1-16,2-2-2 0,-2 2 0 15,4-5 0-15,-4 3-2 0,2-1-2 16,0 3-2-16,3 0 1 0,-3 0 0 0,3-1 1 16,1 1-1-16,1 4-1 0,3-5 1 15,2 3 0-15,-2 3 5 0,-1-1-4 16,2 3-1-16,2 0 3 0,-3 4-2 0,0-2 0 15,-2 2 0-15,2 4 2 0,0 2 1 16,-2-4 0-16,1 8-1 0,-1-2 1 0,4-2 5 16,-4 5 11-16,0-1 1 0,2 1-2 15,-4 3-1-15,3-5-1 0,-3 3-2 16,3 1-1-16,-2-3-1 0,-1 3-3 16,-2-3-1-16,4-1-2 0,-4-1 1 15,2 0 1-15,3-5-1 0,0-1-3 0,6-6 2 16,1-1 0-16,4 0-4 0,-2-7 0 15,-2-1-1-15,-3-2-4 0,1 0 3 16,-4-2 3-16,1 0-5 0,-2 3 3 0,-1-3-1 16,-3 5 2-16,-3 0 10 0,-2 6 6 15,-2-3 0-15,-4 2-1 0,0 5 4 16,-4 0-1-16,6 4 2 0,-15 0-2 0,15 0-3 16,-10 4-4-16,4-1-4 0,3 4-1 15,3-1 4-15,0 2 0 0,5 0-6 16,3 3 2-16,0-2-4 0,5 4-1 15,4 1-1-15,-2 0 2 0,3-1-1 0,0 1 4 16,-2 1-3-16,-1 0-6 0,0 2 5 16,-4-2 1-16,-3-1 4 0,-2 0 1 0,-6 3-1 15,-2-1-4-15,-4 0-2 0,-2-1 6 16,-7 4-24-16,0-6-21 0,-6 1-41 16,-1-5-46-16,-2 2-52 0,0-3-53 0,-3 0-53 15,-3-4-681-15,0-4 326 0,1-6 216 16</inkml:trace>
  <inkml:trace contextRef="#ctx0" brushRef="#br0" timeOffset="140373.1589">15970 16431 78 0,'2'-5'120'15,"4"3"-38"-15,3-1-49 0,1 3-64 16,5 3-65-16,5 3 32 0,0 7 22 15</inkml:trace>
  <inkml:trace contextRef="#ctx0" brushRef="#br0" timeOffset="140658.4393">16674 17015 125 0,'18'4'210'0,"-4"-4"-17"0,3-4-20 15,1-2-22-15,-2-1-10 0,3-7-13 16,0 1-15-16,2-8-6 0,-1 0-5 15,0 0-5-15,-4-5-5 0,-4 5-10 0,1-1 1 16,-3-3 9-16,-1 9 19 0,0-3 8 16,-7 4-4-16,0 3-4 0,-4 4-1 0,-3 1 4 15,-1 3-2-15,-3 4 2 0,9 0-9 16,-17 10 0-16,7-3-15 0,2 2-9 16,-1 3-10-16,2 1 0 0,1 3-9 15,2-2-7-15,2 4-10 0,2-3-7 0,2 1-19 16,4-3-28-16,2 0-41 0,4 0-46 15,0-7-51-15,9 4-38 0,5-5-26 16,-4-2-30-16,4-3-643 0,4-4 301 16,1-2 198-16</inkml:trace>
  <inkml:trace contextRef="#ctx0" brushRef="#br0" timeOffset="141050.3953">17373 16760 776 0,'23'-27'32'0,"-4"6"27"0,-6 1 40 0,-5 1 28 16,-3 5 28-16,-3-2 15 0,-2 4 3 15,-5 4-4-15,-3-4-7 0,-2 5-9 16,-5-1-6-16,-2 5-4 0,-2 0-7 15,-3 6-10-15,0 2-16 0,-2 6-12 0,3-2-4 16,-1 4-12-16,6 7-11 0,1-3-6 16,4 2-5-16,3-2-6 0,8-1-9 15,2-3-3-15,4 2-8 0,3-3-7 16,6-9 0-16,-1 2-6 0,6-5 2 0,3-6-2 16,2-8-4-16,2-1-5 0,5-12 2 15,0 0 0-15,-2-9 8 0,8-19-5 0,-2 2-4 16,-4-9 2-16,-4-6-3 0,-1-2-2 15,1-11-5-15,-4-2 1 0,-4 2-2 16,-8 3 7-16,-8 18 19 0,-4 13 36 16,-4 9 10-16,-2 5 10 0,-4 10 1 0,-6 6 12 15,2 13 6-15,-3 4 7 0,-2 12 4 16,-2 10 7-16,-1 15 0 0,4 4-3 16,-2 23-31-16,4 7-4 0,1 0-5 0,11-6-6 15,2-7-9-15,4 6-3 0,2 16-9 16,4-7-7-16,1-15-6 0,-1-8-26 15,3-2-30-15,-3-12-45 0,3 3-50 0,-1-10-43 16,0-4-47-16,0-4-54 0,0-7-65 16,-2-5-87-16,-1-3-919 0,1-4 451 15,-1-2 297-15</inkml:trace>
  <inkml:trace contextRef="#ctx0" brushRef="#br0" timeOffset="142265.267">19037 16529 120 0,'-4'6'201'0,"2"0"-13"16,-3-4-14-16,5-2-15 0,0 0-15 16,0 0-14-16,9-16-9 0,-1 3-11 0,5-8-9 15,-1-5-8-15,4-4-4 0,-2-3-12 16,1-15-5-16,2-21-7 0,-7-7-4 16,-3-4-9-16,-7-5-3 0,-7-5-6 15,-3 2-1-15,-5 4 10 0,-4 8 12 0,-7 8 4 16,-1 12 7-16,2 11 3 0,0 14-6 15,-1 12-8-15,3 9 1 0,-1 7-4 16,-1 11-4-16,-2 10-1 0,-1 19 3 16,-4 23-1-16,7 7-7 0,10 10-3 0,4-2-4 15,11-9-5-15,11 13-1 0,4-5-6 16,10-6 1-16,5-4-5 0,8-7-4 0,4-3 2 16,7-10-3-16,-7-12-1 15,1-9-6-15,-1-6 0 0,0-8-3 0,1-3 0 16,1-6 1-16,-1-6-1 0,-3-3-3 0,0-3-2 15,-5-3 1-15,1-6-1 0,-8 0 1 16,-3 0 3-16,-3-5 3 0,-6 1-2 16,-2 1 10-16,-6 4 6 0,-2-4 6 15,-2 6 4-15,-4 5 3 0,-2 0-9 16,-4 1 9-16,0 8 0 0,-2 0-2 0,-2 4-2 16,0 6 0-16,-2 2-7 0,1 3 2 15,0 3-5-15,3 1-4 0,2-2-11 0,1 5 6 16,1-2 0-16,4 6-3 0,2-7-7 15,5 4-24-15,3-4-15 0,5 1-28 16,4-5-30-16,5-4-36 0,3-1-30 16,5-4-22-16,6-4-22 0,4-4-13 0,11-1-7 15,0-9 10-15,-1 3 15 0,17-12 18 16,-8-3 17-16,-11 5 16 0,-9-4 23 0,-3 3 31 16,-4 1 44-16,-9-4 29 0,-2 4 32 15,-6 4 15-15,-4-1 19 0,-6 3 23 16,-5 1 9-16,-4 6 6 0,-5-1-1 15,-6 3 2-15,-4 6-6 0,1 2 8 0,-8 2-2 16,1 6-8-16,-2 3-6 0,-1-1-7 16,1 6-5-16,1 2-12 0,1 1 1 15,6 0-8-15,4-1-6 0,3-2-4 16,4 0-1-16,4-3-4 0,2 0-2 0,2-5-6 16,4-1-1-16,4-1-3 0,1-6-3 15,4 0 0-15,2-3-5 0,-1-5-2 0,2 0 3 16,1-1-5-16,0-5-2 0,-2-3 1 15,-3 0-5-15,2-2 3 0,-4 4 0 16,-2-4 1-16,-1 6 0 0,0-1 3 16,-1 4-2-16,-2 1-4 0,1 2 2 0,-3 3-2 15,-2 4 1-15,-2 0-2 0,0 0 4 16,2 11-4-16,0-2 4 0,0 1-4 16,3 4 2-16,1-1-1 0,1 3-3 0,1-3-8 15,2 2-21-15,4 2-25 0,-2-4-35 16,5-3-35-16,2 1-41 0,2-4-32 15,-1-1-45-15,-2-6-547 0,3 0 269 0,-1-7 177 16</inkml:trace>
  <inkml:trace contextRef="#ctx0" brushRef="#br0" timeOffset="142546.3873">20649 15922 46 0,'5'-4'124'0,"1"2"14"15,-6 2-4-15,13 0-6 0,-13 0-6 16,19 7-11-16,-9-1-3 0,2 8-5 0,0-5-3 15,0 8-2-15,1-2-8 0,-2 5-9 16,-3 0-6-16,-1 2-6 0,-3-1 5 16,-4-4 7-16,-2 1 4 0,0 2 10 15,-3-7 3-15,1 0 4 0,-2 1-1 0,2-7 1 16,-3-3-5-16,1 0-8 0,-1-4-5 16,7 0-9-16,-10-15-7 0,6 1-10 0,2 1-5 15,2-8-5-15,2 0-7 0,2 1-5 16,0-7-6-16,7-1-14 0,-5 4-18 15,5-1-31-15,-1-1-34 0,1 1-38 16,1 5-33-16,6-4-29 0,-4 4-21 0,1 0-21 16,-2 1-489-16,4 2 237 15,-3 3 157-15</inkml:trace>
  <inkml:trace contextRef="#ctx0" brushRef="#br0">21043 15649 70 0,'11'-1'117'16,"-11"1"25"-16,0 0 4 0</inkml:trace>
  <inkml:trace contextRef="#ctx0" brushRef="#br0" timeOffset="143763.4678">21324 14910 1879 0,'-26'-17'57'0,"2"10"-26"0,3 4 46 0,1 3 27 15,4 3 9-15,4 4-12 0,-2 2-13 16,8 3-14-16,2 5-11 0,6-2 0 15,6 4-7-15,10 2-1 0,4 1-2 0,6-8-3 16,4 0-5-16,5-3-4 0,-9-3-2 16,4-5-3-16,-2-6-4 0,-5-6 1 15,-5-3-7-15,-4-1-3 0,-5-9 1 16,-7 3-7-16,-6-2-2 0,-6-1-2 0,-9-3 0 16,-5 4-5-16,-5 2 1 0,0 2-4 15,-5 5-14-15,5 7-27 0,-3 1-34 16,0 6-36-16,5 5-42 0,1 9-36 15,1 4-52-15,2 5-599 0,-2 9 284 0,3 8 187 16</inkml:trace>
  <inkml:trace contextRef="#ctx0" brushRef="#br0" timeOffset="144091.9493">18935 17504 3526 0,'-71'27'107'0,"0"2"-77"0,19-8 9 16,11-6 19-16,13-3 10 0,14-12 17 15,12 0 0-15,2 0-9 0,44-27-15 0,31-6-3 16,30-10 4-16,22-13-11 0,19 1-5 16,53-25-1-16,6-1-3 0,9 0 1 15,0-1 3-15,4 6 2 0,-10 4-4 0,-10 6 3 16,-47 14 0-16,-9 8 1 0,-13 4-4 15,-8 0 0-15,-16 6 5 0,-26 11-3 16,-12 2-4-16,-16 2-2 0,-13 8-1 0,-6 1 0 16,-6 2-4-16,-6-1-6 0,-3 5-4 15,-6 0-29-15,-7 2-44 0,-1 0-51 16,-3 2-38-16,0 0-68 0,0 0-66 16,-28-4-69-16,9 8-1051 0,-3-2 473 0,-7-2 312 15</inkml:trace>
  <inkml:trace contextRef="#ctx0" brushRef="#br0" timeOffset="145971.41">20954 15831 58 0,'2'-10'147'0,"1"4"4"0,1 2 6 0,0 4 8 16,-4 0 5-16,15 4-9 0,-4 5-5 15,-1 3-6-15,-2 1-9 0,6 5-9 0,-4 2-11 16,0 1-12-16,3 0-5 0,-2-2-12 16,-1 2-12-16,-1 0-4 0,-1-7-9 15,0 0-7-15,0-1-4 0,-2 2-2 16,-2-7 1-16,2 0 5 0,-2 3 6 0,0-7-4 16,0-4-9-16,-4 0-1 0,0 0-8 15,14-18-2-15,-8 5-6 0,0-9-5 16,3-2-5-16,-3 1 0 0,4-4-6 0,-1 0 2 15,2 5-7-15,-3-5-3 0,-2 8 0 16,2-2-3-16,0 5-2 0,-2 3-2 16,0-1 1-16,-2 7 1 0,2 2-1 15,3 5 0-15,-9 0 0 0,17 8 0 0,-4 3 0 16,-1-4-2-16,2 6-1 0,2 0 0 16,1 2-1-16,4-6 4 0,0 4-3 15,1-1 0-15,0-3 0 0,2 0 1 0,-1-2 1 16,-3-4-2-16,0-1 1 0,2 2-1 15,-1-8 1-15,-2 2-3 0,0-5 5 16,-1 1-2-16,2-2-2 0,-5-5-2 0,2 0 2 16,-7-2 2-16,3 0-4 0,-3-4 0 15,0 5 0-15,-4-3 0 0,0 1 2 16,0 7-2-16,-4-4 0 0,2 1 2 16,0 4 2-16,-1 1-2 0,1 1 3 0,-2 4-2 15,-2 2 0-15,0 0 1 0,0 0-2 16,0 0-4-16,11 15 4 0,-7-9-1 15,4 2-3-15,1-1 5 0,3 1 2 16,4-2-4-16,0-1 0 0,4-3 1 0,-2-2 0 16,4-2-2-16,-1 2 0 0,5-7-5 15,-4-2 0-15,2-1 0 0,-3-1-1 0,1-3 2 16,-4-3 2-16,1 3 2 0,-2-5-3 16,-2 5 0-16,-1 0 0 0,0 1 3 15,-4 1-4-15,0 2 2 0,-1 2-1 16,0 3-1-16,-3 3 1 0,2 2 4 0,-8 0 1 15,13 14 1-15,-5-4 1 0,1 3 3 16,-2 6-1-16,1-4 0 0,0 6-2 16,0-2 2-16,2-2-2 0,-6 0 3 0,2-3-5 15,0-1 2-15,-2-6 0 0,0 3 8 16,3-2-9-16,-1-5 0 0,1-3-1 16,-7 0 1-16,17-7-1 0,-5-5 0 15,4 3-3-15,-6-3-3 0,6 1-5 0,2 0 1 16,1-1-1-16,-3 1-1 0,6 1-1 15,1 2 5-15,2 1-5 0,3-2 3 0,1 5 1 16,10-3 1-16,-1-6 0 16,4 6 4-16,7 0-3 0,1-8-2 0,1 5 4 15,1-6-1-15,-2 1 2 0,-3-2-1 16,-1 0 0-16,-3-4 3 0,-5-4 4 0,-5 2-3 16,-7-2 7-16,-3 3 3 0,-8-1 9 15,-5 0 10-15,-3 6 10 0,-7 0 13 16,-4 3 10-16,-5 3-2 0,-3 3-8 15,-4 5 8-15,0 3 16 0,-1 2-9 0,0 7 2 16,0 2 3-16,2 6 11 0,4 7-10 16,1 6 7-16,2 6-3 0,6 1 1 15,4 4-2-15,4 10-5 0,2-2-3 16,9 20-6-16,2 0-9 0,2-4-1 0,3 1-3 16,-4 0-6-16,2-2-4 0,-5-8 0 15,-2-9-3-15,-4 8-6 0,-3-6-1 0,-4 6 2 16,-8-12-3-16,-4 7 3 0,-10-5 7 15,-3-5 12-15,-5-5 12 0,-2-7 10 16,0-7 2-16,-2-8 3 0,1-7-1 16,3-10-11-16,1-5-7 0,5-12 13 0,6-9-9 15,10-6-6-15,14-14-9 0,18-30-13 16,29-23-43-16,12-10-61 0,16-1-86 0,28-25-80 16,1 10-137-16,-21 24-1323 15,-2 4 577-15,-6 4 380 0</inkml:trace>
  <inkml:trace contextRef="#ctx0" brushRef="#br0" timeOffset="413825.0325">9827 9479 12 0,'0'0'48'0,"0"0"2"16,2-4-2-16,-2 4-3 0,0 0-4 15,0 0 4-15,0 0-2 0,0 0-6 0,0 0-2 16,-12 10-2-16,8-5-3 16,-3 4-3-16,0-2-4 0,-1 5-3 0,2-5-1 15,0 5-1-15,-3-3-1 0,3 2-2 0,-3-1-1 16,3 1-2-16,-1 0-3 0,1 1 3 15,0-3-5-15,-2 3 5 0,4-3-3 16,-4 1 0-16,2-1 1 0,2-2-1 16,2-1-4-16,-2 2 6 0,0-3 1 15,2 1-4-15,-3-1 4 0,3 1 6 0,-2-3 2 16,2 1 0-16,2-4 3 0,-2 6 4 16,0-2 1-16,2-4 0 0,0 0 1 0,0 0-2 15,0 0-2-15,0 0-6 0,0 0 2 16,0 0 10-16,0 0-12 0,6-17-3 15,0 6 13-15,1 0-9 0,3-4-4 0,2-4 3 16,8-6-2-16,3-7-3 0,7-2 3 16,14-19 0-16,3-3 2 0,5-3-9 15,12-15-2-15,0-2 5 0,6-3 0 16,-3 1-1-16,1 0 3 0,7 4-15 0,-2-1 7 16,-3 5-3-16,-3 2 1 0,-11 12 3 15,-5 3-5-15,-3 2 1 0,-3 2-1 0,-3-1-1 16,-8 10-2-16,-5 3 1 0,-1 3 2 15,0-1-6-15,-3 6 6 0,-3 1 2 16,-4 3-8-16,1 1 5 0,-4 5-2 16,0 2 0-16,-3 1-2 0,0 3 6 15,-2 2-4-15,0-1-3 0,-1 1 2 0,-3 1 1 16,1 3 2-16,-1 0-3 0,0 1 2 0,-1-3 3 16,-1 6-5-16,0-2-1 0,0-1 9 15,-2-1-5-15,2 3 0 0,1 1 0 16,-5 3-4-16,4-5 3 0,-1 0 1 15,-3 5-1-15,6-5-5 0,-6 5 4 16,4-4-1-16,-4 4 2 0,2-4 3 0,-2 4-3 16,4-3-2-16,-4 3 0 0,0 0 3 15,4-6 0-15,-4 6 0 0,0 0-2 16,2-4 0-16,-2 4-1 0,0 0 4 0,0 0-3 16,4-4-5-16,-4 4 1 0,0 0 8 15,0 0-6-15,7-4 3 0,-7 4-1 16,0 0 1-16,17 0-1 0,-9 3 7 0,5-2-6 15,2 3 2-15,0 0 1 0,-1 3 7 16,8 3-13-16,-3 1 0 0,6 5 25 16,0 3 8-16,3 2-1 0,6 4-3 15,0 3-6-15,1 2 14 0,14 10 1 0,3 3 2 16,0-2-1-16,3 2 6 0,0 2-2 16,3 1-3-16,-3 1-2 0,-3 3 0 15,1 5-3-15,-2 4-3 0,-3 1 6 0,0 0-5 16,-2 5 2-16,-1-2-4 0,-8 2 2 15,1-3-3-15,1 1-5 0,-3 0 1 0,-4-4 0 16,-1-3-4-16,3-4-1 0,-6-9-1 16,-3-7-1-16,2-2-3 0,5-1 3 15,-3-5 3-15,3-2-4 0,3-1 1 16,-5-5-1-16,1-3-2 0,-1 0-1 0,-3-4 0 16,-2 1-1-16,-1-5-1 0,-3 1-3 15,-4-3 0-15,-2 1 1 0,-1 0 2 0,-3-3-3 16,2 1 2-16,-3-1 2 0,-1-1 1 15,-3 1 0-15,0-3-3 0,-1 1-1 16,-5-3-1-16,4 6-2 0,-4-6-4 16,0 0-14-16,0 0-21 0,0 0-33 15,-13 8-42-15,7-7-27 0,-3 1-26 0,-1 2-42 16,-5 0-434-16,-2 2 217 0,-4-3 143 16</inkml:trace>
  <inkml:trace contextRef="#ctx0" brushRef="#br0" timeOffset="414933.2251">9757 9746 8 0,'-6'-12'66'16,"-1"3"-4"-16,3-3-4 0,0 3-3 15,2-1-1-15,0-2-2 0,2-1-4 0,0 0 1 16,2-2 8-16,0 0-5 0,2-1-6 16,0 3 2-16,1 0 0 0,1 1-1 15,1 1-5-15,-1 0-1 0,0 3-1 16,1 0 1-16,3 5 5 0,0 1 3 0,6-1 11 15,2 8 5-15,6 4 11 0,5 4 2 16,5 5 5-16,4 6-2 0,17 14 1 0,3 3 0 16,1 4-1-16,2 3-2 0,3-1-1 15,13 15-5-15,-2 5 3 0,-1-5-5 16,1 1-4-16,-4 1-2 0,-11-10-5 16,-1-3-4-16,0-1-3 0,1-3-5 0,-3-1-3 15,-3-2-3-15,3-2-5 0,-1-5-1 16,-3 0-4-16,-9-8-1 0,-3-5-4 0,-3 0-2 15,0-4-2-15,-7-3-3 0,-1 1 1 16,-2-3-3-16,-5-3-1 0,0-2-4 16,-4 0 0-16,-2-3 1 0,-2 1-4 0,0 1 2 15,-5-3-2-15,3 1 0 0,-4-4-2 16,1 2 2-16,-4 0 1 0,2-2 3 16,0 0 1-16,-2 0 0 0,-2 1 0 0,0-2-3 15,-4-2-1-15,6 3-3 0,-6-3 3 16,0 0-4-16,0 0-2 0,0 0-1 15,0 0-5-15,0 0-4 0,0 0-9 0,0 0-12 16,-23-1-9-16,23 1-10 0,-13-4-9 16,7 2-15-16,6 2-9 0,-12-5-5 15,7 2-1-15,-1 0-3 0,6 3 1 16,-11-5 7-16,5 3 6 0,6 2 4 0,-7-5 0 16,7 5 3-16,-6-4 5 0,6 4 8 15,-6-3 5-15,6 3 8 0,-4-1-1 0,4 1 5 16,0 0 6-16,0 0 4 0,-9-5 8 15,9 5 9-15,-5-4 4 0,5 4 8 16,0 0 3-16,-2-8 2 0,2 2 4 16,0 6 6-16,5-13 0 0,4 1 3 0,1-1-1 15,5-3 1-15,6-5 0 0,10-10 4 16,18-15 0-16,9-3 11 0,17-13 1 0,8-4-5 16,8-2 2-16,2 1-7 0,1-2-3 15,3 7-1-15,-2 0-3 0,-2 5 0 16,-22 12-4-16,-4 4 2 0,-5-1 5 15,-7 7 0-15,-3 0 5 0,-11 7-2 0,-5 3-2 16,-2 2 1-16,-5 3-4 0,-1 1-2 16,-1-1-5-16,0 1 1 0,1 2 2 15,-5 0-4-15,-1 3 2 0,-4 3-2 16,2-3-2-16,-6 5 0 0,1 2-1 0,-2-1-2 16,-2 0 0-16,-1 0-1 0,0 3 2 15,-3 0-2-15,2 0 2 0,-3 2 1 0,0-1-1 16,-2 0 0-16,-4 4-3 0,7-3 1 15,-7 3-4-15,0 0 4 0,4-3-7 0,-4 3-3 16,0 0-9-16,0 0-29 0,0 0-36 16,0 0-47-16,0 0-38 0,-13 14-43 15,11-11-443-15,0 2 221 0,2-5 145 16</inkml:trace>
  <inkml:trace contextRef="#ctx0" brushRef="#br0" timeOffset="415695.1732">15551 8250 43 0,'-2'-6'81'0,"-2"3"-6"0,2-1-6 0,2 4 4 15,0 0 7-15,-8 19 7 0,4-1-6 16,2 7 8-16,-2 4-1 0,4 10 10 15,0 4 6-15,2 15-2 0,4 25 2 16,4 4 2-16,-2 6-6 0,2 5-1 0,3 22-1 16,2 0 1-16,-7-22-6 0,3-2 0 15,-1 0-2-15,0-5-4 0,2-3-3 16,0-2-5-16,-3-4-6 0,1 1-5 0,1-4-8 16,-3-3-5-16,-1-15-4 0,-1-9-6 15,0 0-3-15,0-4-3 0,-1-8-5 16,0-4-2-16,-1-6-2 0,-2 0-4 0,2-4-4 15,-2-5-1-15,0-2-3 0,-2-2 0 16,2-1-2-16,-2-3-19 0,-2-4-22 0,0-1-30 16,-2-2-35-16,-2-5-32 0,-1-1-28 15,7 0-36-15,-13-17-28 0,7 0-469 16,2-6 232-16,0-11 153 0</inkml:trace>
  <inkml:trace contextRef="#ctx0" brushRef="#br0" timeOffset="416482.7594">15618 8300 6 0,'-4'-9'77'0,"0"0"-1"0,2 1-5 0,0-3-1 16,2 4-8-16,-2 0-5 0,2-4-10 15,4 4-1-15,0-2-1 0,4-2-2 16,6 3 0-16,2 0-9 0,7-2 5 16,9-1 1-16,10 1 2 0,13-1-4 15,28-2 3-15,4-2-1 0,6 1-3 0,7 3-1 16,-1 2 3-16,9-1-2 0,6 4-2 15,26-1-1-15,-3 2-9 0,-20 3 7 16,-1 2-7-16,-3 0 4 0,1 5-5 0,-8-5 2 16,-5 2-3-16,-6-1 0 0,-18-1-1 15,-13 0 1-15,-5 0-2 0,-9 0 4 0,-1 0 2 16,-3-1-2-16,-8 2 2 0,-3-2 5 16,-3 1-2-16,-1 0 4 0,-8-2 0 15,0 2 0-15,-1 0 2 0,-4 0-5 16,0-3-3-16,-3 3-1 0,-1 0 0 0,-1 0-4 15,0 0-2-15,-3-2-3 0,0 2-1 16,0 0-2-16,-10 0-3 0,18-1 1 16,-9 1-1-16,-9 0-3 0,15 0 3 0,-7-3-5 15,1 3-1-15,1-1-1 0,-2 1 1 16,4-2-3-16,-4-1 8 0,2 2-4 16,1 1-2-16,-1-1-2 0,-1-1-3 0,0 2 2 15,-3-3-1-15,-6 3 1 0,14 0-1 16,-7 3-1-16,0 0 0 0,-3 3 3 15,2 4-2-15,0 0 2 0,-2 7-1 0,0-3 2 16,3 4-3-16,-5 0 2 0,3 3 3 16,-3 4 2-16,0 0 4 0,0 4 7 15,0 0 5-15,0 3 8 0,-2 6 3 16,4 2 5-16,-2 3 6 0,3 8 4 0,-3 7 7 16,2 1 2-16,2 23 4 0,0 2 7 15,-1 0 2-15,-1 1-7 0,1 0-2 0,-1-2-3 16,2-3-6-16,-2-5 2 0,2-8-2 15,-2-13-4-15,-2 0-7 0,5-4 0 16,-4-5-6-16,-1-3-1 0,2 0-1 16,-4-4-3-16,2-2-5 0,-2-3-1 0,0-2-3 15,0-3-3-15,-2-2-4 0,0 1-2 16,0-2-7-16,-3-5-15 0,-2-1-37 0,1-1-45 16,-4 0-48-16,-2-2-53 0,-4 1-45 15,-3-2-682-15,0 0 312 0,-8 3 206 16</inkml:trace>
  <inkml:trace contextRef="#ctx0" brushRef="#br0" timeOffset="416930.1206">15723 10384 46 0,'6'-6'130'16,"8"0"-1"-16,8 1 4 0,7-3-10 0,13-1-8 16,13-1-4-16,30-4-9 0,4 1 2 15,7 0 3-15,7 1-7 0,32-5-2 16,5 4 0-16,8 0-3 0,1-3-4 15,-2 1-6-15,-1 0-3 0,-1-2-3 0,-8 0-3 16,-5-1-4-16,-7 2-3 0,-26 0-3 16,-4 1 2-16,0 2-1 0,-8 0-2 0,-4-1-4 15,-5 3-5-15,-15 1-6 0,-12 3-4 16,-5-1-3-16,-3 0-3 0,-3 3-3 16,-2 1-6-16,-2-4-1 0,-6 4-5 15,-3 1 0-15,-1-2-4 0,-5 4 0 0,-2-3-4 16,-2 2-1-16,-2-2-2 0,-2 2-5 15,-1 2-6-15,-3-2-8 0,-1 1-21 0,-8 1-25 16,0 0-43-16,0 0-38 0,0 0-24 16,0 0-28-16,0 0-29 0,-29 7-466 15,13-5 231-15,-6-2 152 0</inkml:trace>
  <inkml:trace contextRef="#ctx0" brushRef="#br0" timeOffset="419125.3202">12494 8043 108 0,'-4'-7'135'16,"-1"0"-11"-16,1 2-3 0,0-3-15 0,4 0-3 16,-2 1-6-16,4-1-5 0,2 0-4 15,0 3-1-15,5-3-7 0,4 3 3 0,4-1-2 16,4 2-5-16,4 4-3 16,7 0 2-16,9 4-10 0,-1 3-8 0,8 5 0 15,3 1-1-15,-2 5-8 0,12 9-1 0,-4 4-2 16,-10-1-2-16,-7-4-6 0,-4 0-2 15,-2 3-2-15,-4 1-4 0,-3-2 0 16,-4 0-5-16,-1-3-1 0,-4 2-1 0,-1-3-3 16,-4-3 0-16,0-1-1 0,-3 1-3 15,-2 0 0-15,0-3-3 0,-2-4 1 16,-2 3-4-16,0-4-9 0,-2-1-18 16,-2-1-19-16,0-2-18 0,-2 0-20 0,-2-1-20 15,0-1-25-15,-2 1-13 0,-4-4-14 16,0 0-10-16,-2 2-341 0,-3-3 170 15,-4-1 111-15</inkml:trace>
  <inkml:trace contextRef="#ctx0" brushRef="#br0" timeOffset="419396.5939">12766 8536 40 0,'-8'-2'41'0,"8"2"-1"15,-8-2-4-15,8 2-2 0,0 0 1 16,-6-4 3-16,6 4 7 0,0 0 2 0,0 0 3 15,0 0 6-15,0 0 7 0,22 10-8 16,-12-8 4-16,0 1 4 0,5 3-3 16,2-2-3-16,0 2-5 0,0 0-4 0,2 1-2 15,2 1-5-15,2 0-4 0,-2-1 2 16,3 2-9-16,-2 1 8 0,-2-2-8 16,1 1-11-16,-2 1-2 0,-2-2 5 0,1-1-8 15,-4-1 7-15,1 0-11 0,0 0-7 16,0-1-19-16,-3-3-15 0,1-1-24 15,0 2-23-15,-1-3-30 0,1 0-232 16,2-4 116-16,0-1 76 0</inkml:trace>
  <inkml:trace contextRef="#ctx0" brushRef="#br0" timeOffset="419656.7071">13641 8325 25 0,'-17'11'116'0,"11"-4"-2"16,0 5-12-16,-2 1-1 0,-4 1 5 0,0 5-10 15,2-2-5-15,-3 3-6 0,-2 2-9 16,4-1-8-16,-3-1-5 0,3 4-6 16,-2-3-5-16,1 0-4 0,1 1-8 15,0-1 0-15,1-2-5 0,-1 1-5 0,3-6-6 16,2-1-16-16,-1 2-23 0,3-2-17 15,-3-4-14-15,3 2-13 0,2-4-24 16,-2 0-25-16,2-1-244 0,2-3 120 16,0-3 79-16</inkml:trace>
  <inkml:trace contextRef="#ctx0" brushRef="#br0" timeOffset="427869.9569">11302 7747 13 0,'0'0'13'15,"0"0"-1"-15,-4-4 2 0,4 4 2 16,0 0-2-16,0 0 5 0,-6 12 1 16,6-4 1-16,-2 1 2 0,2 4 0 0,0 5 2 15,-2 1 5-15,-1 9 3 0,3 3 1 16,-2 5 1-16,0 8 6 0,0 6 0 0,0 7 1 15,-4 1-1-15,0 26 7 0,-1 3 0 16,-2-1-1-16,3 12 2 0,0 3 3 16,-2 24 0-16,3 1-3 0,3 0-3 15,4-22-1-15,1 0 10 0,3-3-15 0,0-6 8 16,6-7-2-16,6 3 2 0,-2-5-6 16,6-7-2-16,-1 0 0 0,1-8-6 15,-2 1-3-15,-1-8-7 0,-4-10 3 0,-4-11-5 16,-1-7-2-16,-2 1 0 0,2-3-3 15,-4-7 3-15,0-1-2 0,0-2-3 16,-4-5 3-16,2 0 10 0,-2-2 9 0,0-2 2 16,1-3-1-16,-1 1-2 0,-2-4-5 15,0 0-10-15,0-1-1 0,-5 0 6 0,3-3-4 16,-2-1-2-16,-2 0-1 16,2-2-11-16,-2 0-24 0,6-2-32 0,-16 2-28 15,16-2-22-15,-12 0-28 0,12 0-20 16,-15-4-333-16,9 0 163 0,2 1 108 0</inkml:trace>
  <inkml:trace contextRef="#ctx0" brushRef="#br0" timeOffset="428617.8304">9552 9665 4 0,'-8'-2'44'16,"8"2"-7"-16,-11-1-3 0,11 1 2 16,0 0-5-16,-13-2 0 0,13 2 0 0,0 0-1 15,0 0-2-15,0 0 1 0,0 0 2 16,0 0 4-16,38-6-2 0,-8 2-3 16,21-5 2-16,30-4 4 0,14-5 1 0,36-5-3 15,15-1 2-15,15 1-1 0,3 2-1 16,12 1-1-16,0 6-1 0,11 0-9 15,-1 6 2-15,-2 2 2 0,-4 5-10 16,-9 5 5-16,-8-2-5 0,-4 4 2 0,-4 0-4 16,-5-1-2-16,-9 3 2 0,-3-1-1 0,-26-1-1 15,-4 1-7-15,-4-1-2 0,-9 2 2 16,-8-3 6-16,-17 1-8 0,-15-1 5 16,-8 0-2-16,-5-1 1 0,-2 0-3 15,-11-3-2-15,1 1 2 0,-4 0 0 0,-5 0 0 16,-2 0 4-16,0-2 8 0,-3 2-1 15,0 0 6-15,-4-2 2 0,1 0 7 16,-3 0-7-16,1 0 2 0,-2 2 1 16,-1-2-3-16,-8 0-3 0,12 0-4 0,-12 0-3 15,12-2-1-15,-12 2-5 0,4-2 6 16,-4 2-3-16,0 0 1 0,0 0-15 16,0-6 0-16,0 6-24 0,0 0-16 0,0 0-26 15,0 0-21-15,0 0-26 0,0 0-242 16,0 0 122-16,-24 8 80 0</inkml:trace>
  <inkml:trace contextRef="#ctx0" brushRef="#br0" timeOffset="467981.1531">25414 9676 4 0,'-6'5'41'0,"2"-1"2"0,-2-2-3 16,-1 1-2-16,0 0 0 0,-1 0-2 16,2 0-4-16,-2-2-3 0,-1 0-1 15,1 2 3-15,-5-3-6 0,2 2 0 0,1-1 0 16,-2-1-4-16,2 3 3 0,-2-3-2 16,1 0-3-16,0 0-4 0,-1 2 2 15,3-2 2-15,-1 0 4 0,10 0-5 0,-18 0 1 16,10 0 0-16,8 0 3 0,-12 0-2 15,12 0-3-15,-11 0 6 0,11 0 0 16,-11 0 3-16,11 0-9 0,0 0 2 0,-10 0-1 16,10 0-2-16,0 0-3 0,0 0-1 15,0 0 1-15,0 0-1 0,0 0-3 16,28-11-1-16,-14 9 1 0,6-1-2 16,0 0-2-16,8-2 2 0,1 2-3 0,1-1-3 15,4-1-2-15,0 4 4 0,2 0 3 16,0-2-3-16,0 1-1 0,2 4-3 15,-2-2 4-15,-3 0 0 0,2 0-1 0,-3 3 3 16,-4-3-6-16,-4 1 3 0,0-1-1 16,-3 0-4-16,-2 1 5 0,-4-1-4 15,-1 0 0-15,2 0-1 0,-6 0-4 16,1 0-5-16,-3 0-6 16,-8 0-7-16,10-1-13 0,-10 1-8 0,0 0-13 0,5-4-10 15,-5 4-168-15,0 0 80 0,0 0 53 0</inkml:trace>
  <inkml:trace contextRef="#ctx0" brushRef="#br0" timeOffset="485533.705">12522 7478 34 0,'-2'-6'69'15,"-1"0"-5"-15,1 0-7 0,0 0-4 0,-2 2-1 16,2-2-4-16,-2 3 0 0,4 3-3 16,-6-10-7-16,1 10 3 0,5 0-7 0,-17 4 0 15,3 5 13-15,-10 14 5 0,-19 27 19 16,-15 24 6-16,-19 23 1 0,-28 40 0 16,-14 16-2-16,-12 16-5 0,-9 30 2 15,-8 20-19-15,-5 11-3 0,-8-1-3 0,-1-12 1 16,0-7 1-16,19-11 12 0,12-20 12 15,8-21 1-15,13-19 7 0,27-36 2 16,11-13-4-16,9-6-6 0,16-24-7 0,7-4-7 16,10-12-5-16,7-10-6 0,6-5-3 15,0-4-6-15,2-4-5 0,4-3-3 16,-1-1-1-16,4 0-2 0,-1-4-3 0,0-1-2 16,3-4-2-16,0 0-1 0,2-4-4 15,0-2-17-15,4-2-15 0,0 0-18 16,-3-18-26-16,6 5-16 0,1-2-25 15,0-3-20-15,2-2-10 0,0-5-9 0,0 0-15 16,4-7-10-16,-2-2-376 0,2-3 183 16,-3-1 122-16</inkml:trace>
  <inkml:trace contextRef="#ctx0" brushRef="#br0" timeOffset="486123.5816">9588 7711 75 0,'-4'-12'88'0,"-1"-1"-2"0,1 6-5 16,2 0-3-16,0-2-5 0,0 6-6 15,0-3-10-15,0 2-4 0,-1-2-7 16,3 6-9-16,-2-6-1 0,2 6-2 0,0 0-1 16,-2-6-4-16,2 6-8 0,0 0 7 15,0 0-1-15,0 0-1 0,11 21-1 0,-7-13 6 16,5 6 6-16,4 2-1 15,1 2 4-15,6 7 9 0,2-1-6 0,27 19-1 16,2 0-1-16,6 6 0 0,23 9 1 16,5 2-1-16,11 3 3 0,13-3 0 0,14 3 2 15,7 0 2-15,7 2 1 0,39 14 2 16,8 5 1-16,6 6-6 16,9 6 4-16,2 2-4 0,-4 5-2 0,-4 10 0 15,2 0-7-15,-3 2 2 0,-4-3-7 0,-10-3 1 16,-13-9-5-16,-9-6 0 0,-41-19-1 15,-8 1 0-15,-10-4-2 0,-8 0-4 0,-9-1 3 16,-8-5-1-16,-15-14 0 0,-10-2 7 16,-2-4 1-16,-12-10-2 0,-5-8 0 15,-8-3-2-15,2-4 1 0,-6-4-3 0,0-2 2 16,-4-1 0-16,-1-1 0 0,-1-1-1 16,-1-3-2-16,0-2-1 0,-3 3-5 0,-2-2-18 15,2-2-38-15,-2 1-54 0,-2-1-92 16,-2 2-643-16,-6-1 281 0,-6 1 186 15</inkml:trace>
  <inkml:trace contextRef="#ctx0" brushRef="#br0" timeOffset="488309.0882">4597 7157 58 0,'0'0'63'0,"0"0"8"16,0 0 1-16,-15 17 1 0,4-2-7 16,-3 5 8-16,-8 4-5 0,-5 10 5 0,-13 18-3 15,2 7 6-15,-2 10-3 0,-9 16-2 16,-2 5-8-16,-2 5-1 0,0-1-7 15,0 4 2-15,-2-4-2 0,3-1-6 16,-4-4 2-16,1-2-5 0,0-6-2 0,9-14-5 16,-9 12 0-16,8-15-2 0,0 1-7 15,-8 11 0-15,5-13-9 0,1-5 5 16,4-2-3-16,3-3-3 0,2-4-4 16,10-10-8-16,3-7 6 0,5-5 0 0,2-2-2 15,0-3 0-15,3-3 0 0,3 1 0 16,1-5-1-16,0 0-3 0,3-2-1 15,-1-1-1-15,2-1-1 0,1-3-4 0,2 0-6 16,-1-1 8-16,1 0-4 0,0-1-4 16,2 0 5-16,-3-2-6 0,3-1-1 15,-1 2-2-15,1-2-3 0,4-3 7 0,-8 4-7 16,4-2 7-16,4-2-12 0,-6 3 11 16,6-3 1-16,0 0-3 0,0 0 5 0,0 0 0 15,-18-5-3-15,16 1-1 16,2 4 4-16,-4-3-4 0,4 3 2 0,-4-5-7 15,4 5 8-15,-4-6 4 0,4 6 1 16,-4-2 0-16,4 2 1 0,0 0-3 0,-5-6 6 16,5 6-3-16,0 0 2 0,0-6-3 15,0 6 9-15,0 0-2 0,0 0-4 16,11-6 12-16,-3 1 4 0,2 4 2 16,8-2 4-16,5-3 5 0,5 0-2 0,8-1 0 15,12-7 4-15,25-3 8 0,4-2-2 16,8 0-4-16,8-3-3 0,0-2-4 0,36-2 3 15,10-1-2-15,4 0-1 0,3 2-4 16,-2 3-2-16,2-1-2 0,-6 4 0 16,-9 3-1-16,-25 6-1 0,-9-1-1 15,-6 8-3-15,-17-2 0 0,-12 2-1 0,-3 3 0 16,-8-2-2-16,-5 2 0 0,-1 2-1 16,-3 1-3-16,-6-2-1 0,-4 0 1 15,-1 4-3-15,-3-4 1 0,-5 2 0 0,-1-3 1 16,-4 2-2-16,0-1 1 0,-2 1-1 15,-1-2 2-15,-4 3 1 0,0-2-1 16,-3 1-9-16,-4 1-26 0,-4-3-27 0,2 4-34 16,-2-4-23-16,-8 6-44 0,-1-4-48 15,-1 0-449-15,-3-4 222 0,0 0 147 16</inkml:trace>
  <inkml:trace contextRef="#ctx0" brushRef="#br0" timeOffset="489960.112">4460 7138 25 0,'0'0'35'0,"2"-4"-5"15,-2 4-1-15,2-4-4 0,-2 4-2 16,0 0-2-16,0 0 2 0,0 0 0 15,0 0 5-15,10 0 1 0,-10 0 3 0,11 6-1 16,-7-2-2-16,4 1-1 0,-1-1 0 16,2 2 0-16,-1 0 3 0,0-1-5 15,2 5 1-15,2-2-1 0,-2 0 3 0,3 4 0 16,-1 0 2 0,-1 1-2-16,4 2 9 0,-1 2 2 0,2 3-7 0,-2 5 1 15,3-1-7-15,2 3 3 0,0 4 3 16,3 5 5-16,-2 1-1 0,4 2-1 0,-1 3 4 15,3-2-5-15,3 13 2 0,-1-7 0 16,-3-6 1-16,0 0-3 0,9 13 3 0,0-1-6 16,-5-11-1-16,-1-2 3 0,-2 0-3 15,1 0 0-15,1-2 0 0,0 2 0 16,-1-3 1-16,1 0-2 0,-2 0-1 16,2-3 3-16,-2 0 5 0,-3-1-5 0,-1-6-3 15,-2-1 2-15,2 0-3 0,-5-4-1 16,-1-2 3-16,-3 0-1 0,2 0 3 15,-3-3-3-15,4 1-3 0,-6-4-4 0,1 0 2 16,-3-1-2-16,0-1 0 0,1-2-3 16,-2 1-3-16,-3-3-1 0,2-1-2 15,-2 2 0-15,0-2-2 0,2-1-1 0,-1 1 0 16,-3-1-5-16,3 1 3 0,-1-2 1 16,-2 0-1-16,-2-4-3 0,4 7-1 15,-2-3 0-15,-2-4 2 0,4 6-2 16,-4-6 1-16,2 3 0 0,0 2-2 0,-2-5 2 15,0 0-4-15,5 3 1 0,-5-3 0 16,2 4-1-16,-2-4 0 0,0 0-1 0,2 4 3 16,-2-4-3-16,0 0-1 0,0 0 2 15,4 6 1-15,-4-6-2 0,4 3 1 16,-4-3 0-16,5 6 1 0,-5-6 0 16,6 6-2-16,-2-5 2 0,1 4-3 0,-3-1-1 15,2-1 5-15,0 2 0 0,0-2-6 16,-4-3 4-16,8 5 1 0,-6 0-1 0,4-1-1 15,-2-1 1-15,0 2 0 0,-4-5 1 16,8 6-2-16,-4-4 0 0,2 0 2 16,-1 2-2-16,-1-2-2 0,-4-2 5 0,9 4-2 15,-5 0-3-15,2-2 3 0,-6-2 0 16,9 3 0-16,-7 1 0 0,-2-4 0 16,8 4 1-16,-4-2-2 0,-4-2 1 15,9 6 0-15,-4-2-4 0,-1-3 3 0,0 3 0 16,2 0 0-16,-2 0-2 0,2-2 2 15,-2 2 2-15,3-1-2 0,-2-1 1 16,-5-2-1-16,10 8 4 0,-8-6-5 0,-2-2-1 16,9 3-2-16,-5 1 3 0,0-2 4 15,-4-2-3-15,6 3-1 0,-6-3 1 16,0 0 3-16,6 3-3 0,-6-3 0 16,0 0 3-16,0 0-6 0,9 2 2 0,-9-2 3 15,0 0-1-15,0 0 2 0,5 4-1 16,-5-4-1-16,0 0-1 0,0 0 0 0,4 2 1 15,-4-2-1-15,0 0 0 0,0 0 0 16,0 0 1-16,0 0-2 0,0 0 1 16,0 0 3-16,0 0-3 0,0 0 3 15,6 4-3-15,-6-4 0 0,0 0 1 0,0 0-2 16,0 0 1-16,0 0-1 0,0 0 2 16,0 0-5-16,0 0 4 0,0 0 0 0,0 0-2 15,0 0 0-15,0 0 2 0,0 0 0 16,0 0-3-16,2 3 6 0,-2-3-3 15,0 0 0-15,0 0 1 0,4 6 0 16,-4-6-3-16,0 6 2 0,0-6 0 0,2 3-4 16,-2-3 3-16,2 4 1 0,-2-4-2 15,0 0 3-15,4 4-2 0,-4-4 2 16,2 3 0-16,-2-3-1 0,0 0 0 16,0 0 0-16,3 6 1 0,-3-6-1 0,2 5 2 15,-2-5-3-15,0 0-3 0,0 0 7 16,3 3 1-16,-3-3-4 0,0 0 0 0,0 0 3 15,0 0 1-15,0 0-1 0,0 0 1 16,0 0-1-16,0 5-1 0,0-5 0 16,0 0-5-16,0 0-8 0,0 0-19 15,0 0-16-15,-12 5-20 0,12-5-26 0,-8 6-26 16,2-5-18 0,0 4-14-16,-3-4-414 0,2 4 192 0,-1-4 126 0</inkml:trace>
  <inkml:trace contextRef="#ctx0" brushRef="#br0" timeOffset="490581.0582">5473 8616 58 0,'0'-6'65'0,"0"6"-6"15,0 0-7-15,0 0-3 0,0 0 3 16,0 0-2-16,0 0 3 0,0 0 1 16,0 0-2-16,11 14 0 0,-9-9-3 0,2 4 5 15,2-1-4-15,-1 2 4 0,1 2-4 16,0-1 0-16,1 3-10 0,-1-3 2 15,3 3-1-15,-3-1-3 0,2 2 8 0,0-2-12 16,0 0-7-16,0 3 0 0,0-3-4 16,-2 0-12-16,3 2 10 0,-1-1-5 15,1-1 1-15,0-1-7 0,-3-1 2 16,2 1 3-16,4-2-6 0,-2 2 4 0,-2-1-3 16,0-3-1-16,1 2 5 0,-3-3-10 15,3-1 0-15,-3 2 1 0,0-3 1 0,-1 1 3 16,-1 0-2-16,0-3 1 0,0 2-7 15,-2-1 9-15,2-1-1 0,-4-3-5 16,0 0 0-16,0 0-3 0,0 0 0 16,0 0-6-16,0 0 6 0,0 0-7 0,0 0-25 15,0 0-18-15,0 0-21 0,-18-7-17 16,11 2-21-16,7 5-265 0,-10-5 127 16,3 1 83-16</inkml:trace>
  <inkml:trace contextRef="#ctx0" brushRef="#br0" timeOffset="491302.1394">5517 8676 32 0,'0'0'60'0,"5"-1"-1"16,-5 1-5-16,0 0 1 0,15 1 1 16,-9 4-4-16,2-1-6 0,-2-1 4 0,4 3-4 15,-2 1-1-15,0 4-3 0,1-2 11 16,1 2-18-16,1-1 0 0,0 1-3 15,-1 1 3-15,0-3-12 0,4 3 1 0,-4-3 0 16,-2 0-7-16,3 3 0 0,-3-4-2 16,1-1 0-16,-3-1 2 0,1 0 1 15,-3 0-7-15,0-1 9 0,2-2 4 16,-4 2-1-16,-2-5 0 0,0 0-2 0,0 0-2 16,0 0-3-16,0 0-5 0,-16-12-5 15,5 5 7-15,3-3 1 0,-3 1-3 16,0-5 10-16,-1 1-18 0,2-2 0 15,-6 0-2-15,4-1 4 0,-1 1-5 0,-2 0 3 16,2-2 1-16,1 1-3 0,-1 2 8 16,2 0-8-16,1-2 6 0,0 3-4 0,1 0 6 15,2 2-4-15,-1-1-1 0,4 3-1 16,-3-1 4-16,3 2 12 0,0 3-16 16,2-1 3-16,2 2-4 0,0 4 2 15,0 0 5-15,6-4-1 0,-6 4-11 0,0 0 18 16,17 8 3-16,-9-4-2 0,1 0 5 15,0 1-3-15,-1 1 2 0,2 1-4 0,1 1 1 16,2 0-3-16,-5 0-6 16,3 1 5-16,1-1 3 0,-1 1-6 0,0-1 1 15,-1 1-3-15,0 1 3 0,0-1 2 16,0 3-6-16,-2-2 0 0,3-1 1 16,-5 1 1-16,3-1-1 0,-3-2-6 0,1 1-1 15,-1 0 4-15,0-1 2 0,-2-1 0 16,0 2-2-16,1-3-2 0,0 1 5 15,-3-2-5-15,2 1 0 0,-4-5-3 0,4 8 0 16,-2-6-5-16,-2-2-29 0,2 4-28 16,-2-4-37-16,0 0-43 0,0 0-298 0,0 0 150 15,0 0 98-15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2T05:33:04.120"/>
    </inkml:context>
    <inkml:brush xml:id="br0">
      <inkml:brushProperty name="width" value="0.05292" units="cm"/>
      <inkml:brushProperty name="height" value="0.05292" units="cm"/>
      <inkml:brushProperty name="color" value="#FF0000"/>
    </inkml:brush>
  </inkml:definitions>
  <inkml:trace contextRef="#ctx0" brushRef="#br0">16865 8211 58 0,'0'0'73'0,"-9"3"-3"15,9-3-6-15,-6 2 2 0,6-2-3 0,0 0-1 16,-6 3-3-16,6-3 3 0,0 0-6 15,0 0-6-15,0 0 4 0,0 0 8 16,24-1 2-16,-4-3-3 0,10-2 2 16,15-1-1-16,10-3 0 0,21-5-5 0,7 0 0 15,-2 0-3-15,2 1 1 0,0 0-9 16,-5 2 1-16,-11 0-1 0,-9 3 2 16,-3-1-6-16,0 3-1 0,-4-4-5 0,-7 4 2 15,-2 1 0-15,-1-2-4 0,-1 1-5 16,-2 2 1-16,-6-1-1 0,-1 2-3 15,-3-2-2-15,0 2 3 0,-7 1-6 0,0 1 2 16,-2-2-3-16,1 2-3 0,-6-2 0 16,1 3-2-16,-5-2-2 0,3 1 2 15,-2 1-3-15,-3-1-2 0,0 2 3 16,2-2-4-16,-10 2 1 0,14-2 0 0,-8 0-3 16,-6 2 1-16,11-2-1 0,-5 2-2 15,-6 0-5-15,0 0-14 0,9-4-34 16,-9 4-37-16,0 0-32 0,0 0-42 0,0 0-428 15,0 0 200-15,0 0 132 0</inkml:trace>
  <inkml:trace contextRef="#ctx0" brushRef="#br0" timeOffset="1388.7041">21063 8153 9 0,'-22'11'28'16,"4"1"-1"-16,0-5 0 0,4 1 0 15,-1-2-1-15,2 1-3 0,2-1 2 16,1 0-2-16,2-3 2 0,-4 3 2 0,6-2-3 16,0-1 3-16,0 0-4 0,2 0 0 15,4-3 0-15,0 0 2 0,0 0-1 16,22 0 3-16,0-6 5 0,10 2-3 0,10-6 0 15,15-1 5-15,24-8-1 0,10-2-3 16,4 1 4-16,2 1 3 0,0 0-2 16,4 1-1-16,-4-1 1 0,-4 3-2 0,-2-2-5 15,-2 5 1-15,-5-2 2 0,-3 2 3 16,-16 4-7-16,-10-1-1 0,-1 0 1 16,-10 3 0-16,-2-1-3 0,-4 2 2 15,0 1 0-15,-8-1-2 0,0 2-2 0,-3-1 0 16,-6 0 0-16,0 2-3 0,-1 1 3 15,-4-2-5-15,-1 2 0 0,-2 0 5 0,0 0-2 16,-3 1-1-16,0-1 1 0,-1 0 1 16,0 2-4-16,-1-2 0 0,-2 1 2 15,-6 1-4-15,13-3-5 0,-13 3 5 0,11 0-3 16,-11 0 2-16,8-2-4 0,-4 1 0 16,-4 1-3-16,0 0-1 0,9-2-1 15,-9 2-4-15,0 0-6 0,0 0-7 0,8-3-15 16,-8 3-15-16,0 0-20 0,0 0-16 15,0 0-16-15,4-3-21 0,-4 3-278 16,0 0 134-16,0 0 88 0</inkml:trace>
  <inkml:trace contextRef="#ctx0" brushRef="#br0" timeOffset="5712.4294">17189 9318 10 0,'-15'1'65'0,"4"4"-7"0,1-4 1 0,-2 0 5 16,3 1-7-16,0 1-4 0,1-2 0 15,-1-1 3-15,9 0 1 0,-10 5-3 16,4-4-3-16,6-1-5 0,0 0 2 0,-7 2-2 16,7-2 5-16,0 0 7 0,30-2 2 15,-7 1-5-15,6-4 1 0,14-1 1 16,9 1 3-16,8-3 1 0,29-4-2 0,6-1-4 15,5-1 0-15,27-4 3 0,6-1-4 16,9 2-4-16,6-2-7 0,9-2 1 16,0 4-7-16,-5-2 0 0,-4 1-2 0,-6 4-3 15,-9-2-1-15,-25 7-2 0,-4 1-3 16,-7 0-5 0,-6 3-1-16,-4-1 0 0,-18 2-1 0,-9-1-2 0,-5 4-3 15,-6-2 0-15,-5 0-3 0,-4 2 3 0,-5 1-4 16,-4-2 1-16,-1-1 2 0,-7 3-4 15,0-1 0-15,-3 1-1 0,-2-2 3 16,-3 2-2-16,0-2 1 0,-2 2-4 0,-1 0 5 16,2-2-5-16,-6 2-1 0,2 0 0 15,-2-2-13-15,-8 2-15 0,14-1-18 16,-8 1-26-16,-6 0-23 0,0 0-28 0,4-4-24 16,-4 4-18-16,0 0-352 0,0 0 174 15,-22-11 115-15</inkml:trace>
  <inkml:trace contextRef="#ctx0" brushRef="#br0" timeOffset="6974.5731">11586 10447 10 0,'119'-75'54'15,"-11"9"1"-15,12-5 2 0,8 1-9 16,36-19-4-16,-1 8 2 0,-29 17-4 0,1 1-3 15,-6 2-3-15,-4 7-3 0,-13 7-3 16,-10 4-5-16,-26 11-2 0,-8 4 0 16,-15 9 1-16,-13 3-6 0,-10 5-1 0,-5 1 0 15,0 1-5-15,-6 2 2 0,-1 1 1 16,-6 2-4-16,-2 2-2 0,-3 1-3 16,-7 1-11-16,7 0-15 0,-7 0-16 15,0 0-17-15,-12 13-149 0,2-7 68 0,-2 3 46 16</inkml:trace>
  <inkml:trace contextRef="#ctx0" brushRef="#br0" timeOffset="27752.1666">20138 14191 35 0,'-16'5'78'16,"6"-2"-1"-16,-2 1 1 0,3 1-1 16,0 1-8-16,1-4 2 0,2 4-1 0,-3-1 2 15,3-2-6-15,2 3 1 0,-3 1 2 16,3-3-10-16,-1 4-2 0,1-4-3 16,2 1 6-16,2 3 2 0,2-3 3 0,5 0 8 15,4-2 4-15,5-1 3 0,14 0 2 16,10-6-5-16,16-1 3 0,28-9-1 0,16-1-3 15,31-8-3-15,2 0-6 16,7-2 2-16,-1-2-1 0,1 5-2 0,-5-5 4 16,-2 5-3-16,-8-1-4 0,-24 5-3 15,-8 4-3-15,-4-4-1 0,-10 5-1 16,-13 1-1-16,-13 0-1 0,-2 4-4 0,-9 0 2 16,-2-2-5-1,-1 4-1-15,-1-3 3 0,-4 1-4 0,-5 3 0 0,-1-1-4 16,-4 0-3-16,-6 1-3 0,1 1 2 0,-2 0 0 15,-2 0-1-15,-1 0 0 0,-2 1-1 16,-2 1-1-16,0-1-4 0,-1 2-1 16,0-1 1-16,-1 0-7 0,-2 0 0 0,-6 2-1 15,11-4-6-15,-11 4 1 0,8-2-3 16,-2 0 0-16,-6 2-5 0,7-1 3 16,-7 1-16-16,0 0-16 0,11-4-21 0,-11 4-26 15,4-2-37-15,-4 2-45 0,0 0-31 16,0 0-25-16,0 0-25 0,-15-6-21 15,6 4-531-15,9 2 266 0,-25-1 176 0</inkml:trace>
  <inkml:trace contextRef="#ctx0" brushRef="#br0" timeOffset="29264.3742">11356 14897 92 0,'-6'4'100'0,"-2"2"-3"16,4-1-5-16,0 1 6 0,0-2-10 15,2-1-5-15,-2 3 3 0,4-6-1 0,0 7 7 16,2-1 7-16,2-4 3 0,6 4 5 15,6-4 0-15,4-2 2 0,8-2-4 16,8 2-7-16,15-8-3 0,8-5-10 16,24 0-4-16,6-12-7 0,2 0-4 0,21-5-9 15,-4 0-4-15,-1-3-6 0,2-3-5 16,-25 7-4-16,1 2-6 0,-4-2 0 16,-8 4-5-16,-7-5-2 0,-13 11-3 15,-13-2-1-15,-10 5 7 0,-1-2 4 0,-5-3-2 16,-7 0-2-16,-5-1-5 0,-3-3-1 15,-7-3-5-15,-6 0 0 0,-5-6-3 0,-12-8-4 16,-11-9-2-16,-10 3 0 0,-5 4-4 16,-7 5-2-16,-11 4 2 0,-4 3-5 15,-11 7 1-15,-7-2-2 0,-8 10 1 0,0 2-1 16,-5 5 0-16,0 2-2 0,-1 5-1 16,4 5 3-16,0 4-2 0,5 5 3 15,6 3-2-15,3 6 2 0,5 10-5 16,5 1 4-16,4 9 0 0,9 4 0 0,5 5 2 15,9 7 5-15,5 3-4 0,11 1 2 16,6 4 1-16,11-13 1 0,6-5 1 16,5-7 1-16,6 4 0 0,7 1-1 15,4-2-1-15,4 0 3 0,4 1-1 0,3-7 0 16,11 12-2-16,8 0-2 0,-7-14 11 16,-2-7-6-16,2-4-9 0,1-1-11 0,-1-3-23 15,-5-4-18-15,1-5-21 0,2 1-18 16,-6-7-24-16,1 2-19 0,-1-6-30 15,2 0-17-15,-5-3-19 0,3-1-474 16,0 1 229-16,-3 0 150 0</inkml:trace>
  <inkml:trace contextRef="#ctx0" brushRef="#br0" timeOffset="29381.177">11840 15034 83 0,'9'-4'72'0,"-3"4"9"0,-6 0 2 16,10-1 8-16,-10 1 12 0,9-2-5 0,-9 2 3 15,7-3-7-15,-3 0-1 0,-4 3-22 16,0 0-12-16,2-6-25 0,0 2-31 0,-2 4-56 15,-2-7-292-15,2 2 117 0,-4-3 78 16</inkml:trace>
  <inkml:trace contextRef="#ctx0" brushRef="#br0" timeOffset="32294.7287">20718 2296 10 0,'0'0'107'0,"0"31"-2"0,2-7-4 0,-2 6-5 0,2 10-6 15,0 6-5-15,0 7-3 0,-2 0-8 16,2 2-5-16,0-1-4 0,0-1 2 15,0-9-9-15,0-4 0 0,0-4 0 0,0-8 9 16,1 2 12-16,-1-10 15 0,-2-1 9 16,2-7 4-16,-2-5-14 0,0-5-9 15,0-2-9-15,0 0-7 0,-4-34-4 0,-1 9-9 16,1-9-1-16,0-6-8 0,-2-13-5 16,0-5-5-16,-6-18-3 0,4 0-6 0,2 13-3 15,0 10-2-15,-1 5-1 16,3 8-3-16,0 8-6 0,2 4 1 0,0 3-2 15,0 1-7-15,-1 8 3 0,6 4-3 16,-1 3-1-16,6 5-1 0,3 4 1 0,5 4-1 16,10 1-4-16,4 3 6 0,5 1-2 15,5-3 2-15,3 0 0 0,3-4 3 16,3-4-3-16,7-2-2 0,-6-5 5 16,-1-7 0-16,0-1 0 0,-5-4 5 0,-2-6 1 15,7-10-1-15,-11-2-4 0,-8 3 2 16,-5-4 0-16,-1 2-2 0,-6-1 6 15,-2 6 0-15,-4 2 6 0,-1 6 1 0,-1 3 2 16,-2 3-4-16,-1 3-3 0,-2 5-8 16,1 5 1-16,-2 8 0 0,0 12 0 15,0 8 1-15,2 13-4 0,1 6 5 0,-2 15-3 16,3 24 2-16,0 0 0 0,-4 2 0 16,5-2 2-16,1-2-4 0,1-2 3 0,-2-15-2 15,1-8-5-15,-2-3-9 0,4-1-14 16,0-5-16-16,0-9-21 0,-1-2-16 15,2-3-12-15,0-8-16 0,1-5-9 16,4-4-12-16,-2-7-16 0,3-6-3 0,2-7-3 16,0-7-2-16,3-5 18 0,-3-6 13 15,2-9 16-15,1 0 15 0,-7 3 17 16,-1 3 20-16,2-1 19 0,-8 8 27 16,0 0 17-16,-1 7 9 0,0-2 0 0,-1 4-2 15,-2-1 2-15,-1 7-3 0,-3 3-1 16,-2 3 5-16,0 0-1 0,0 0-2 15,6 20 5-15,-4-9 3 0,0 0-3 0,0-2-3 16,4 3-3-16,2-1 5 0,2 2 2 16,-2-1 1-16,5-3 6 0,0 1 4 15,1-4 11-15,1-1 7 0,2-3 1 0,0-4 3 16,0-3 0-16,0-1 2 0,-2-2 1 16,2-3 0-16,-2-4-4 0,-5 0-3 0,-4-1-2 15,0 0-6-15,-4-2-4 0,-4-1-4 16,-4 1-7-16,-4 2-6 0,-3 0-5 15,-4 3-8-15,2 0-16 0,1 5-29 16,-2 2-27-16,4 2-25 0,2 6-25 0,10-2-19 16,-14 8-32-16,12 0-35 0,7-1-418 15,6 1 207-15,-1-2 137 0</inkml:trace>
  <inkml:trace contextRef="#ctx0" brushRef="#br0" timeOffset="32998.0536">22881 2351 4 0,'4'-7'172'0,"-4"-2"-13"0,-2 1-6 16,-6 2-12-16,-4 1-13 0,-4 2-10 16,-3 3-11-16,-7 0-10 0,-4 1-11 15,4 5-5-15,-6 6-9 0,-1 0-9 0,7 1-7 16,2 0-6-16,3 5-8 0,4 1-4 16,4-1-8-16,5 1-6 0,4-4-3 0,4 2-2 15,4-4 1-15,4-1-3 0,3-5-1 16,3-2-3-16,-1-4 3 0,6-5-2 15,1-5 1-15,0-4 3 0,2-2 7 16,1-6 3-16,-2-4 4 0,-2-4-5 0,0-6 0 16,-4-7-3-16,-2 1 0 0,-3-5-1 15,-4 6-1-15,1 0 10 0,-5 5 7 16,-2 4 16-16,3 4 6 0,-3 4-3 16,0 4-11-16,0 7-7 0,-5 7-4 0,5 5 2 15,-9 19-4-15,1 8-6 0,2 8 0 16,4 8-3-16,4 1 0 0,4 5-4 0,7 2-2 15,12 17 1-15,3-8-2 0,5-5-2 16,-3-13-2-16,10 4 1 0,-4-11-4 16,-6-9 1-16,-1-7 2 0,-1 0-2 15,-1-6 0-15,-1-3-1 0,0-4-2 0,-3-6 1 16,0-4 1-16,2-6-3 0,-3-3-6 16,1-6 7-16,-2-4-1 0,-4-1 0 15,-5-1-9-15,0 1 8 0,-6 4 0 0,0-4 0 16,-4 8 5-16,-2-2-4 0,0 5 0 15,-2 0-1-15,2 2 0 0,-2 3-2 16,0 2-5-16,2 6-5 0,0 0 1 0,0 0-2 16,0 0-4-16,0 0 0 0,8 27 1 15,2-18 1-15,1-1-2 0,2 2 3 16,4-3 1-16,0 1 2 0,4-5 0 16,1 0 1-16,0-6 1 0,4-2 1 0,1-5 0 15,3-3 0-15,0-6 0 0,1-6 2 16,1-3-4-16,-4-7 5 0,-1-4 0 0,-1 0 1 15,4-16 6-15,-10 7 2 0,-5 7 12 16,-4 5 15-16,0 5 7 0,-5 6-2 16,2 2 4-16,-2 2-8 0,-2 4-5 15,1 3-8-15,0 6-7 0,-3 3 0 0,-2 5 0 16,0 0 0-16,10 25-4 0,-4-6 0 16,-2 8-7-16,3 7-10 0,-1 1-22 0,3 2-23 15,-3 4-25-15,3 6-31 16,-1 1-30-16,0 1-29 0,-4 1-39 0,-2-8-647 15,-2-1 288-15,-4 1 191 0</inkml:trace>
  <inkml:trace contextRef="#ctx0" brushRef="#br0" timeOffset="33224.9594">22404 3377 84 0,'-38'14'236'0,"8"-5"-20"0,12-3-19 16,9-3 0-16,11-6-1 0,-2 3-3 0,39-14-12 15,13-2-13-15,35-12-13 0,40-6-18 16,13-4-5-16,10-4-1 0,11-1 5 16,45-9-8-16,-2 1-10 0,0 3-14 15,-35 10-10-15,-2 0-6 0,-8 3-12 0,-15 1-11 16,-15 4-15-16,-14 3-31 0,-31 2-26 16,-10 3-50-16,-6-3-38 0,-17 5-54 0,-11 1-66 15,-8 0-662-15,-5 2 298 16,-8 2 197-16</inkml:trace>
  <inkml:trace contextRef="#ctx0" brushRef="#br0" timeOffset="33426.3526">25071 2366 21 0,'4'-6'166'0,"1"-2"-11"0,2 2-6 15,1-1-14-15,6 0-12 0,6 1-5 16,7-1-6-16,9-2-10 0,4 1-14 0,11 0-9 15,-2 0-2-15,1-1-13 0,-5 2-8 16,-5 0-11-16,0 1-23 0,-2-2-29 16,-8 3-17-16,-3-3-51 0,-3-3-51 15,-7-1-310-15,-4 1 149 0,-7 0 97 0</inkml:trace>
  <inkml:trace contextRef="#ctx0" brushRef="#br0" timeOffset="33622.5709">25600 2121 551 0,'-20'-14'14'0,"0"3"24"0,3 4 21 15,5 0 0-15,6 2 3 0,-1 1-6 16,0 1-3-16,3 0-12 0,4 3-4 0,0 0 2 15,0 0-5-15,24-4 13 0,-5 8-2 16,11 2-7-16,10 3 0 0,4 4-2 0,5 2 5 16,-3 1 8-16,-3 3 1 0,-1 0 1 15,-6 2 2-15,-7-2 4 0,-1 0 8 16,-5 0 9-16,-8 2 5 0,-4-2-2 16,-9 1-3-16,-4-1-7 0,-6 4-6 0,-5-3-6 15,-9 3-11-15,-6-3-24 0,4-2-52 16,-4-1-52-16,3-6-86 0,3-1-469 15,2-6 217-15,2-4 144 0</inkml:trace>
  <inkml:trace contextRef="#ctx0" brushRef="#br0" timeOffset="34250.1902">27150 1655 74 0,'-5'-6'233'0,"1"1"-10"0,0 1-16 15,0-2-13-15,0 2-19 0,2 1-16 16,2 3-16-16,-6-6-16 0,6 6-12 0,-5-6-10 15,5 6-12-15,-4-3-12 0,4 3-7 16,-3-4-11-16,3 4-5 0,0 0-8 16,0 0-9-16,0 0-3 0,0 0-4 15,0 0-2-15,0 0-2 0,0 0-3 0,0 0-2 16,0 0-4-16,0 0 0 0,12 15-3 16,-8-11-1-16,-4-4-4 0,6 6 2 15,-2-5-3-15,-2 3-2 0,-2-4 0 16,6 6 0-16,-2-2-1 0,1-1 0 0,2 3 0 15,1 6 3-15,2 1 12 0,5 6 6 16,5 7 3-16,2 11 0 0,4 1 2 16,12 15-3-16,-1 6-2 0,0 0 1 0,-1 0 0 15,2-2-6-15,-4-1-1 0,0-5-2 16,-7-7 0-16,-3-8-3 0,-3-2-1 16,-2-6-1-16,-2-3-1 0,-3-5 0 0,-2-3 13 15,0-4 29-15,-4 1 32 0,3-3 16 16,-2-1 34-16,-3-6-2 0,3-7-11 15,1-4-15-15,-2-8-10 0,3-5-9 16,-2-6-12-16,1-6-1 0,0-7-11 0,1-8-14 16,6-24-4-16,-2-5-14 0,4 2-9 15,0-2-13-15,1 5-8 0,-6 14-17 0,-1 11-18 16,-1 5-17-16,-1 9-22 0,-2 4-28 16,-1 4-31-16,0 3-40 0,0 3-9 15,2 9-4-15,-2 3-16 0,2 8-14 16,7 8-13-16,0 7-15 0,4 4-22 0,3 5-574 15,3 5 283-15,3 1 187 0</inkml:trace>
  <inkml:trace contextRef="#ctx0" brushRef="#br0" timeOffset="35509.9706">28386 1991 699 0,'13'9'0'15,"-3"-2"30"-15,-3-1 33 0,-1-2 27 16,-2-2 6-16,-4-2-4 0,0 0 0 16,0 0-6-16,0 0 2 0,0 0-8 0,0 0-5 15,-36-6-10-15,21 8-5 0,-3 0-9 16,-6 4 1-16,-1 3-11 0,1 3-2 0,0 3-2 15,-2 2-6-15,4 2-4 0,3 0-5 16,5 0-1-16,1 0-6 0,2 0 0 16,5-2-2-16,2 1-1 0,4-1 1 15,2-4-3-15,0-1-3 0,6-3 1 0,6 1 4 16,-4-8-5-16,7-1 2 0,0-1-1 16,2-6-3-16,-1 1-1 0,2-2 0 0,1-1-3 15,-4-2 3-15,-2 3 1 0,-1 1-1 16,2 0 6-16,-6 0 3 0,-2 3-6 15,1-1-4-15,-1 0-3 0,1 4 0 16,-1 0-2-16,-1 4 3 0,3 0 0 0,-2 2 0 16,4 1 0-16,0 1 4 0,-2-1-5 15,6-1 3-15,-4 0 10 0,3-3 13 16,4 0 15-16,2-3 7 0,1-4 1 16,5-4 3-16,5-4 6 0,-2-3 4 0,-1-2 0 15,5-9 1-15,-4-5-2 0,-4-3-6 16,2-4-3-16,2-20-7 0,-3 1 1 15,-5 4-8-15,-8 7-2 0,-1 1-2 0,-2 1 0 16,-3 7 3-16,1 5-1 0,-5 6-3 16,2 1 1-16,-2 6-7 0,-2 0-4 15,2 4-8-15,-4 1-8 0,0 7 3 0,-2 4 0 16,2 3-3-16,-14 16-5 0,4 4-13 16,-3 10-9-16,-2 0-8 0,4 6-8 15,3 0-1-15,0 2-2 0,3 1 0 0,3-2 1 16,2-4 1-16,5-1 3 0,-3-2 1 15,4-3 5-15,0 0 6 0,2-4 0 16,1-2 4-16,1-2 5 0,3-3-3 0,2-2 3 16,-1-3 1-16,2-3 1 0,0-4 2 15,-1-2 1-15,5-2-3 0,-4 0 3 0,4-2 3 16,-4-2 0-16,1 1 1 0,0-2-1 16,0 2 4-16,-2-1-2 0,-2 0-1 15,-3 1 2-15,0 0-1 0,2 1-1 16,-4 1 2-16,0-1-5 0,-1-1-3 0,-7 3 3 15,14 3 2-15,-5 0-1 0,-2 2 3 16,1 2 2-16,2 0-1 0,-2 4-1 16,2-4 1-16,0 3 2 0,-2-1 1 15,3-2-2-15,0 1 2 0,-3-2 2 0,-1 0-1 16,1-1 1-16,0-1 1 0,-2 0-1 16,4 0 0-16,-2-4 0 0,2-2 0 0,-2 0 1 15,1-4-2-15,2-1-2 0,1-2 0 16,-1-2 2-16,-1 0-1 0,1-3-1 15,0 1-1-15,1 0-3 0,-1 0 1 16,-2 1-4-16,1 3-2 0,-2 0-1 0,-1-1-3 16,1 2-5-16,-4 4 3 0,5 2-1 15,0 2 4-15,-9 0 2 0,16 12 2 0,-8-4 2 16,2 1-1-16,0 4 5 0,-2-1 0 16,3 1-1-16,2 2 0 0,0 1 1 15,-3-3 1-15,2 0 2 0,2-1 0 16,0-3 2-16,3 1-1 0,0-5 0 0,6 1 0 15,3-2 1-15,4-2-1 0,-1-4-1 16,-1-2 0-16,2-2-2 0,-3-1 3 0,0-1-1 16,-2-2-1-16,-1-4 0 15,3 0 0-15,-5-1 0 0,-4 2 0 0,0-3 4 16,-6 2-4-16,-1 1 2 0,-2 2-1 16,-3 2-4-16,0-1 4 0,-4 3-2 0,-2 3 1 15,0 4-2-15,0 0-1 0,-12 0 2 16,12 0-6-16,-14 11 1 0,8-1 2 0,0 1-1 15,2 1 1-15,0 1-3 0,2 2 6 16,2-2-3-16,2 5 3 0,2-3 2 16,2-2 1-16,2 3 0 0,6-5-2 15,-2 0 1-15,3-1-3 0,6-3-1 16,2-3-8-16,1-2-8 0,1-2-10 0,5-3-15 16,0-3-4-16,-1 0-2 0,-4-3-2 15,0-1 3-15,-1 0 1 0,-3 2 7 0,-4-1 2 16,-2 0 9-16,-1 2 5 0,0 1 8 15,-4-2 1-15,0 4 0 0,-1-2 3 16,0 2 0-16,-1 1-1 0,0 1 0 16,1 2 3-16,1 0 2 0,1 3 3 15,4 3 0-15,-1 1 3 0,0 2-1 0,-2 0-1 16,3 1 2-16,-5-1 1 0,1 3-3 0,-2 1 12 16,-3 0 9-16,-4 0 1 0,-2-1 2 15,-6 1-1-15,-3 1-1 0,-1-3 0 16,-3 0-4-16,-4-1-13 0,5-4-38 15,-2 3-46-15,4-5-62 0,2-1-433 0,1-3 197 16,7 0 130-16</inkml:trace>
  <inkml:trace contextRef="#ctx0" brushRef="#br0" timeOffset="36084.9946">31271 2032 95 0,'-2'10'122'0,"0"0"-15"0,2 1-11 16,2 0-5-16,0 0-9 0,3 3-9 0,1-5-3 15,2 2-7-15,0-6-13 0,4 1 0 16,-2-3-6-16,0-1 4 0,1-4-14 16,0-1 0-16,-5-3-1 0,0-4-1 0,-4 1 1 15,-4-5-1-15,0 0 16 0,-4 0-1 16,0-1-12-16,-1-1 3 0,1 5 0 15,-1-3-6-15,3 5 1 0,2-2-10 16,0 1-2-16,6 0-4 0,2 1 0 0,7-3-4 16,8 1-4-16,7-4 0 0,3 0-4 15,4-5 2-15,1-2 0 0,2-1-1 16,0-4-5-16,-1-1 2 0,-5 0 6 16,-4 1 20-16,-5 2 11 0,-5 2 14 0,-4 2 13 15,-2 4 15-15,0 0 1 0,-4 3-1 16,0 1-5-16,-1 1-7 0,-1 3-8 15,-2 0-11-15,0 5-4 0,0 2-2 0,-4 2-5 16,5 11-4-16,-3 5 0 0,1 5-3 16,-1 7 1-16,4 9-3 0,-2 5-4 15,4 6 3-15,0 4-3 0,2 5 2 0,-2 21-5 16,2-2-1-16,-3 4 0 16,1 4-1-16,0-4-4 0,3 3 1 0,2-4-3 15,-1-1-2-15,-3-19-1 0,-4-9 2 16,-3-10 1-16,-6-4 8 0,-6-2 5 0,-4-3 15 15,-7-4 10-15,-7-6 24 0,-4-6 25 16,-2-5-1-16,5-9 12 0,1-2 10 16,3-8-5-16,6-4-10 0,4-6-10 0,9-6-16 15,6-7 5-15,15-11-22 0,15-17-42 16,14-3-64-16,17-14-76 0,5 2-88 16,8-2-90-16,-2 0-906 0,-5-2 408 0,-3 4 269 15</inkml:trace>
  <inkml:trace contextRef="#ctx0" brushRef="#br0" timeOffset="36629.4782">25668 3432 57 0,'0'-5'173'0,"0"1"-22"16,0 4-17-16,0 0 1 0,5 17 10 16,-1 0 1-16,2 12-8 0,0 8-9 0,3 11-16 15,-2 4-8-15,-3 5-2 0,4 20-16 16,-2 0-4-16,-2-12-10 16,1-5-8-16,-1-3-10 0,-2-2-23 0,3-6-24 15,-3-7-11-15,-2-3-17 0,2-8-15 0,-2-2-11 16,0-6-35-16,-4-6-35 0,-3-1-19 15,-4-9-374-15,-1-5 173 0,-3-7 114 16</inkml:trace>
  <inkml:trace contextRef="#ctx0" brushRef="#br0" timeOffset="37232.9413">25626 4277 921 0,'-28'-24'-37'16,"5"3"16"-16,2 5 21 0,6-2 17 0,1 5 6 15,2-1 1-15,2 3 3 0,2-1 5 16,2-1-6-16,1-1-3 0,8 0 0 16,3-3 3-16,4 0-4 0,10-8-6 0,0 2-5 15,6-1 6-15,5-4-2 0,3-4 2 16,-2 0 5-16,13-14-1 0,-3 0 11 15,-11 5 0-15,-3 4 1 0,-4 0 11 0,-8 8 16 16,-1 2 9-16,-2 4 13 0,-2 4 7 16,-3 4-4-16,-2-1-7 0,-2 7-11 15,0 2-4-15,-4 2-6 0,0 5-5 0,0 0-2 16,-16 27-5-16,6-4-6 0,1 9-1 16,-2 8-1-16,3 7-4 0,1 5-1 15,3 2-3-15,4-1-5 0,-2 1-1 0,4-9 0 16,2-1-2-16,-1-2-3 0,1-6 1 15,0-5-6-15,2-3-1 0,-2-4 2 16,1-2 2-16,1-7-7 0,1-4 3 0,3-5-2 16,2-8-1-16,4-3-9 0,3-7-11 15,2-4-7-15,2-8-10 0,3 2 2 16,3-7 0-16,-1 6 0 0,-3 2 1 16,2 4 2-16,-1 6 4 0,-1 1-1 15,-3 6 1-15,-2 4 2 0,6 6 6 0,-5 5-2 16,3 1 1-16,-2 7 3 0,2 0 2 15,0 1 1-15,-3-1 1 0,-1 3 7 0,2-3 5 16,-3-4 6-16,2 0 5 0,-2-3 3 16,3-1-2-16,-2-1 4 0,2-6 4 15,-1-4 6-15,0-3 1 0,2-2-2 16,3-5-5-16,-5-1-1 0,2-7-2 0,-2-5 2 16,-1 1-2-16,-4-5-1 0,-3 6 4 15,0 0 8-15,-5 0 8 0,1 4 6 0,-5 4 5 16,0 0-6-16,0 3-6 0,-2 1-2 15,-4 6-5-15,2 3-2 0,0 0-3 16,0 0 0-16,-17 16-5 0,13-4-9 16,0-1 3-16,4 4 0 0,0 2-3 0,4 2 0 15,5 2-1-15,1 1 0 0,8 2 1 16,0 1-4-16,6-2-11 0,-1-2-27 16,2-3-26-16,2-2-32 0,1-3-25 15,-2-3-36-15,3-3-14 0,3-5-50 0,0-2-643 16,6-6 290-16,0-5 191 0</inkml:trace>
  <inkml:trace contextRef="#ctx0" brushRef="#br0" timeOffset="37644.6706">27798 3893 143 0,'2'8'169'0,"0"4"16"0,2 4-2 15,-2 6-6-15,0 5-2 0,0 4-5 16,2 6-10-16,1 1-11 0,-3 6-6 15,3-1-12-15,-3 2-14 0,4 6-8 0,-4-7-13 16,2-2-7-16,-2-3-9 0,0 0-8 16,2-9-5-16,-2-3-6 0,0-1-4 15,1-5-1-15,-1-3-3 0,-2-5-4 16,0-1-5-16,-2-8-5 0,2-4-4 16,0 0-1-16,0 0-5 0,-13-34-4 0,9 8 1 0,0-10-5 15,2-6-3-15,0-4-3 0,4-10-1 16,2 2-3-16,0 1 0 0,2 4-4 15,5 4 1-15,0 7-3 0,1 4 0 16,5 3-1-16,0 7 0 0,0 5 0 0,1 3 13 16,2 4 1-16,-5 8 3 0,2 0 3 15,-4 4 2-15,1 5 7 0,-2 2 3 16,-4 4 9-16,-2 2 1 16,-6 1 3-16,-2 0-7 0,-2 3 8 0,-4 2-10 0,-6 0-7 15,-2 1-4-15,-8 0-2 0,1-1-13 16,-3-2-27-16,6-4-31 0,-2-1-32 0,1-2-39 15,2-4-52-15,6 0-42 0,1-6-37 16,3-3-683-16,0-3 316 0,9-2 209 16</inkml:trace>
  <inkml:trace contextRef="#ctx0" brushRef="#br0" timeOffset="38086.1786">28212 3738 59 0,'16'1'137'0,"0"1"-2"15,4 2-7-15,-4 2-11 0,3 3-8 16,1 2-2-16,-4 6-11 0,0-2 0 0,-6-2 0 16,0 3-5-16,-4 2-6 0,1-1-1 15,-5-4-4-15,0 0 6 0,-4 1 0 16,4-5 4-16,-4 1 0 0,4-1-1 16,-4-2-4-16,2-1-3 0,0-6-9 0,0 0-10 15,0 0-8-15,0 0-5 0,15-19-8 16,-4 8-7-16,1-2-5 0,1 1-9 15,4 3-3-15,-1-2-9 0,6 1 2 0,-1 4-3 16,3-1 1-16,-2 5-4 0,0 2-2 16,1 2 1-16,3 1 2 0,-2 3-2 15,4 3 2-15,0 0-5 0,-1-2 1 0,1 2 4 16,0-1-3-16,-3 0 4 0,3-1 5 16,-1-3 2-16,-2 0-2 0,-4-2 6 15,1-4 9-15,-2-2 6 0,-2-3-1 16,-2-3-1-16,-3-3 4 0,-4-3-6 0,-5-1-3 15,-6-2-3-15,-2 0-6 0,-9-4 1 16,-4 0-6-16,-5 2-3 0,-2 1-7 16,0 1-4-16,-1 1-17 0,3 5-16 0,4-1-16 15,3 3-20-15,0 2-28 0,4 1-22 16,5 2-15-16,2 1-11 0,6-1-16 16,-2 6-21-16,17-11-436 0,-2 3 211 0,6-1 139 15</inkml:trace>
  <inkml:trace contextRef="#ctx0" brushRef="#br0" timeOffset="38464.5506">29089 3450 725 0,'27'-29'-30'15,"-6"4"26"-15,-3 0 35 0,-4 5 16 0,-6 3 18 16,4 2 26-16,-6 1 14 0,0 1 8 16,0 1-4-16,-1 1-4 0,1 3-11 15,-4 2-11-15,2 6-2 0,-4 0 7 16,4 14 0-16,-1-3 0 0,-1 8-6 0,0 5-2 16,0 5-5-16,0 4-2 0,5 5-6 15,-3 4-6-15,2 0-6 0,-2-4-5 16,0 1-7-16,0-10-2 0,-2 0-4 0,0-4 3 15,2-4 15-15,-2-4 9 0,-2-2 2 16,0-6-4-16,2-3-7 0,0-6-9 16,-2 0-4-16,6-12-3 0,2 0-9 0,7-4-4 15,0-2-16-15,6-4-2 0,3 1-5 16,3-1-2-16,3 2-4 0,2 1 1 16,1 6-2-16,3 1 0 0,0 2-5 15,-6 6 6-15,1 2-1 0,-3 2-2 0,0 3 4 16,-5 7-1-16,-4-3 3 0,-6 5-2 15,-7 3 5-15,-6 1-1 0,-4 1 4 16,-11 3 3-16,-9 1-3 0,-8 4 3 0,-5-4-4 16,-3 0 1-16,0-3-6 0,3-5 4 15,3-1-10-15,7-4-23 0,2-2-35 16,6-1-36-16,3-3-38 0,6-7-33 16,6 2-24-16,6-7-31 0,4-4-512 15,13 0 251-15,7-6 166 0</inkml:trace>
  <inkml:trace contextRef="#ctx0" brushRef="#br0" timeOffset="39122.2538">30171 3442 34 0,'2'-4'146'0,"-4"3"-3"15,2 1 9-15,-22-3-1 0,5 6 3 0,-6-2-8 16,0 5-12-16,-5 3-6 16,-3 5-12-16,-1 1-14 0,2 4-12 0,3 0-4 15,-1 6-9-15,6-3-8 0,4 2-8 0,3-5-2 16,6 2-7-16,3-6-5 0,2 0-4 15,4-3-2-15,6-3-6 0,1-3-6 16,4-2-5-16,1-3-4 0,2-1-8 16,4-4-7-16,-1-1-5 0,0-1-1 0,0-1-2 15,-3 3 1-15,0-2-1 0,-2 2 4 16,-2-1-2-16,-1 3-4 0,-1-2 4 16,-1 4-3-16,-7 0 2 0,12 4-3 15,-5 1 3-15,-1 3 0 0,2 2 0 0,4-1 2 16,0 1 2-16,2 0 0 0,4 2 0 15,3-5-2-15,0 4 4 0,0-8 4 16,1 1-1-16,-2-2 4 0,6-5 1 0,-1-1 5 16,1-4 9-16,-1-4 7 0,0-3 10 15,0-2 6-15,-1-4 5 0,-5-2 2 16,2-2 3-16,-4 0-6 0,-2-9-4 0,0 1-3 16,-5 0-3-16,1 2 9 0,-4 3 5 15,-1 3 3-15,0 0-4 0,-2 6-4 16,0 3-5-16,-1-1-8 0,-1 6-10 0,0 4-4 15,-2 3-4-15,0 4-1 0,0 0-2 16,0 0-5-16,-9 27 1 0,7-11-1 16,2 6-3-16,-2 3-7 0,2 3-12 15,0 2-1-15,2 1-2 0,2-2 1 0,1-1 2 16,1-3 1-16,0 0 2 0,-1-3 1 16,1-4 5-16,1-3 1 0,-1-2-2 15,0-4 2-15,2-3 0 0,6-3-2 16,-4-3 2-16,4-4-3 0,4-2 0 0,-3-2 6 15,1 1-8-15,4-5 0 0,-2 1-1 16,4-1 0-16,-1 1 1 0,-5 1-1 0,6 3-2 16,-3 2 3-16,-2 0-2 0,0 2 0 15,-3 3 2-15,4 1 4 0,-2 6-5 16,0 1 1-16,2 4 3 0,-3 0-1 16,2 1 1-16,-2 0 0 0,-3 0-1 0,2 0-16 15,-4-1-30-15,0 0-39 0,-1-3-39 16,2 1-36-16,-3-5-49 0,1-3-619 15,-1-2 282-15,-2-5 187 0</inkml:trace>
  <inkml:trace contextRef="#ctx0" brushRef="#br0" timeOffset="39252.0523">31030 3316 42 0,'-3'-3'64'0,"3"3"-30"0,5-11-33 0,1 10-49 15,3-5 16-15,1 3 11 0</inkml:trace>
  <inkml:trace contextRef="#ctx0" brushRef="#br0" timeOffset="39576.3788">31330 3151 50 0,'0'0'153'0,"7"-3"-13"0,-7 3-10 15,0 0 17-15,8 15 2 0,-3-2-11 0,-1 3-14 16,0 5-3-16,2 4-8 0,3 4-4 15,-1 0-9-15,2 4-8 0,4 2-6 16,-2-3-10-16,3 1-8 0,0-1-6 16,2-4-3-16,-1-1-7 0,4-4-6 0,-4-3-1 15,2-6-3-15,3-3-7 0,-2-3-2 16,2-2-7-16,1-4-5 0,-2 0 1 16,-1-4-5-16,3 0-2 0,-6-1-3 0,4 0-1 15,-6 2-2-15,1-1-2 0,-2 1-3 16,-3-2 1-16,3 3-6 0,-5 0 4 15,4 4-3-15,-2-1 2 0,0 3-3 0,3 2-1 16,-2 2 5-16,1 1 2 0,1 0-3 16,0-1-2-16,-2-1-15 0,1 2-12 15,-2-1-26-15,-1-2-16 0,4-5-29 16,-5 0-43-16,1-6-39 0,-1 0-414 0,-1-3 201 16,-3-3 134-16</inkml:trace>
  <inkml:trace contextRef="#ctx0" brushRef="#br0" timeOffset="40252.3308">31944 3376 100 0,'-14'-31'51'0,"0"6"4"15,4 1-3-15,0 8 0 0,3-1-1 16,-1 4-5-16,3 0-5 0,-1 1 0 16,4 0-8-16,0 1-4 0,2 1-5 15,4 2-9-15,2-5-10 0,5 5-18 0,2-4-4 16,1 0-1-16,4-1 7 0,0 0-4 16,0-1 8-16,-1 1 15 0,-3 3 14 15,-1 1 8-15,0 1 11 0,-3 1 8 16,1 1-1-16,-3 2-2 0,-1 2 2 0,-7 2 10 15,12 8 10-15,-3 1 1 0,-3 5 4 16,0 3 2-16,1 3 1 0,0 5-9 16,1 2 0-16,-2 2-5 0,2 3-6 0,-2 2-2 15,4 0-7-15,-6-4-6 0,0-3-3 16,0 0-1-16,0-4-6 0,-2-3-5 16,0-4-1-16,1 0-6 0,-3-5-10 0,0-2-5 15,2-3-4-15,-2-4-4 0,0-2-3 16,0 0-2-16,0 0-5 0,14-11 1 15,-5 3-5-15,2-1 6 0,-1-1 1 0,2 1-4 16,2 1 7-16,-2 0-2 0,3 1 3 16,2 1-3-16,-4 2 6 0,-1 4-3 15,2 0 0-15,-4 4 1 0,0 0 8 16,1 5 2-16,0 1 0 0,-1-1 6 0,3 3 2 16,-5-1 5-16,2 1-1 0,2-1 4 15,-2-1-4-15,2 0 0 0,2-1 1 16,0-3-2-16,1-1 0 0,0-2-3 15,4-1-3-15,-5-2 3 0,4 0-5 0,-2 0 4 16,-1-2-7-16,0-1 1 0,-2 1-3 16,-1-1 0-16,0-1 0 0,-4 0-3 0,-2 1 0 15,-6 3 0-15,10-4 1 0,-10 4-3 16,7 0 3-16,-7 0-6 0,0 0 4 16,0 0-2-16,13 3 2 0,-9-2 0 15,0 4 0-15,-4-5-2 0,9 6 1 0,-3-5 3 16,0 3-1-16,0-2 1 0,1-1-2 15,2 4-1-15,-3-2 1 0,2 3 4 16,0 0-4-16,3 4 5 0,0 2 0 16,-3-2 2-16,3 6-3 0,-3-1 12 0,-2 6 3 15,1 0 12-15,-5 4 10 0,-2 3 11 16,-4 0 0-16,-7 4 4 0,-3-2-7 0,-3-2 6 16,-5-1 4-16,0-4 4 0,-2-2-3 15,3-6-6-15,1-4-9 0,6-5-35 16,2-6-56-16,0-2-66 0,2-7-81 15,4-5-528-15,2-3 246 0,-3-9 162 0</inkml:trace>
</inkml:ink>
</file>

<file path=ppt/ink/ink20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2T06:42:07.392"/>
    </inkml:context>
    <inkml:brush xml:id="br0">
      <inkml:brushProperty name="width" value="0.05292" units="cm"/>
      <inkml:brushProperty name="height" value="0.05292" units="cm"/>
      <inkml:brushProperty name="color" value="#FF0000"/>
    </inkml:brush>
  </inkml:definitions>
  <inkml:trace contextRef="#ctx0" brushRef="#br0">15142 4838 3 0,'0'0'20'0,"0"-6"-2"15,0 6-2-15,0 0 1 0,0-4-2 16,0 4 0-16,0 0 0 0,0 0 0 16,-2-6-3-16,2 6 2 0,0 0-1 0,0 0-1 15,0 0 2-15,0 0-7 0,2-6 3 16,-2 6 0-16,0 0 0 0,0 0-1 16,0 0 3-16,0 0-3 0,0-6 3 0,0 6-2 15,0 0 0-15,0 0-2 0,0 0 4 16,0 0-6-16,0 0 1 0,0 0 1 0,0 0-2 15,0 0-1-15,0 0 5 0,0 0-8 16,0 0 2-16,0 0-1 0,0 0 0 16,0 0 0-16,0 0 1 0,0 0 0 15,0 0-2-15,0 0-2 0,0 0 2 0,0 0-2 16,0-6 3-16,0 6-1 0,0 0 2 16,0 0 3-16,0 0 5 0,0 0-2 0,0 0 1 15,0 0 1-15,-4 16 1 0,-1-8 1 16,3 2-1-16,-2 6-2 0,0 5-1 15,0 2 2-15,-2 1 0 0,0 5 7 16,-4 4-7-16,2 3 4 0,0 0-3 0,-1 1 1 16,1 4 1-16,-1 4-3 0,-4 4 2 15,1-6 2-15,0 0-2 0,-2 2 3 16,2-6-3-16,-1-2 1 0,3-3-5 0,-3-1 3 16,0-3-2-16,3-2 0 0,-1-4-3 15,2-2-1-15,1-3 2 0,2-2-4 16,-2-3 1-16,3-1-1 0,1 0-3 0,-3-3-5 15,5 0 0-15,-2-1-3 0,0-3-16 16,2-1-10-16,-3-1-11 0,1-2-14 16,4-2-163-16,0 0 75 0,0 0 49 15</inkml:trace>
  <inkml:trace contextRef="#ctx0" brushRef="#br0" timeOffset="429.2346">15250 4842 14 0,'0'-6'88'0,"0"6"-8"0,0 0-6 0,0 0-3 15,0 0-9-15,-6 20-4 0,4-11 2 16,-2 4 2-16,2 5-10 0,-6 0-3 16,4 7-5-16,0 2 0 0,-2 10-3 15,0 1 6-15,0-1-6 0,-3 9 0 0,2 2-1 16,-1 2 3-16,0-5-3 0,1 2-2 16,1-4-1-16,-2-5-2 0,1 1 0 0,0-2-2 15,-1 1-5-15,0-4 1 16,0 1-8-16,1-3 8 0,0-6-8 0,3 1-2 15,-2-4 0-15,2-4 2 16,0 0-11-16,-1-4 1 0,3 0 0 0,-2-2 1 0,2 1-6 16,-2-4 3-16,2-1-9 0,0 1 0 15,-1-3-13-15,3 1-6 0,-2 1-5 16,0-4-5-16,2 3-11 0,-2-5-16 16,0 3-26-16,2-6-21 0,-5 5-275 0,5-5 129 15,-2 4 85-15</inkml:trace>
  <inkml:trace contextRef="#ctx0" brushRef="#br0" timeOffset="1561.0909">25630 4201 56 0,'0'-6'78'16,"0"6"-3"-16,0 0-5 0,0-6-6 0,0 6-5 15,0 0-4-15,0 0-5 0,0 0-4 16,0 0 5-16,0 0-6 0,-2 27 2 16,2-8 2-16,-4 7 3 0,0 8-3 0,-2 6-1 15,-4 10 2-15,0 1-1 0,-4 24-1 16,1 0-7-16,0 2 0 0,0-1-1 15,1 1-4-15,-1-3 7 0,0-3-9 16,5-10-5-16,2-12-5 0,-3 0-2 0,2-2-2 16,1-5 0-16,2-4-2 0,0-3-3 15,0-4-4-15,1-5-16 0,-1-1-3 0,0 0-7 16,2-5-5-16,0-4-7 0,2 0-11 16,-2-1-14-16,2-4-24 0,-2-1-26 15,0-3-270-15,-1-3 127 0,3-4 83 0</inkml:trace>
  <inkml:trace contextRef="#ctx0" brushRef="#br0" timeOffset="1901.1826">25884 4409 37 0,'0'-8'147'16,"0"2"-13"-16,-2 0-18 0,2 6-8 15,0 0 0-15,0 0-4 0,0 0 1 16,-2 32-7-16,2-11-1 0,-2 11 2 0,2 8-6 16,0 6 1-16,2 11-7 0,2 22-5 15,-1 3-10-15,-1 1-1 0,2 3-7 16,2-2-8-16,-2-4-3 0,2 0-7 0,0-15-2 15,0-10-4-15,-2-2-10 0,0-1 2 16,0-11-13-16,0 0-10 0,2-3-17 16,-1-2-5-16,-1-5-19 0,0-5-21 0,0 1-26 15,1-2-32-15,-1-8-31 0,-2 0-405 16,5-4 186-16,-7-3 123 0</inkml:trace>
  <inkml:trace contextRef="#ctx0" brushRef="#br0" timeOffset="8449.3648">10875 9371 4 0,'4'5'46'0,"-4"-5"-2"0,0 0-2 0,4 4 1 16,-4-4-5-16,5 4 5 0,-5-4 7 15,8 2 2-15,-8-2-1 0,15-2-1 16,-4-2-2-16,5-2-8 0,6-3 1 0,3-3-3 16,7-4-2-16,12-6 0 0,22-12-7 15,-1 0 2-15,6-3-1 0,-2 1-13 16,7-1 9-16,-1-1 1 0,2-1-4 15,2 3-3-15,-3 0 11 0,1 1-3 0,-6 3-10 16,-3 2-1-16,-7 1 1 0,-12 8 1 16,-9 2-3-16,-8 5-7 0,-2 3-1 0,-7 0 3 15,1 1-6-15,-4 1 4 0,-3 1 6 16,-1 0-8-16,-2 3-4 0,-2 1 3 16,0-2-17-16,-2 4-7 0,-2-4-8 15,1 4-15-15,-5 1-24 0,0-3-21 0,-4 4-213 16,0 0 102-16,0 0 67 0</inkml:trace>
  <inkml:trace contextRef="#ctx0" brushRef="#br0" timeOffset="8760.937">11550 9306 53 0,'53'-25'79'0,"11"-5"-8"16,7-1-3-16,4-3 0 0,5-1-2 15,17-6 1-15,-2-1-1 0,-10 7-4 0,14-3-5 16,-2-4-2-16,-18 13-7 0,-2-1 1 16,-5 4-2-16,-17 4-2 0,-13 7-8 15,-6 2-5-15,-5 2-3 0,-5 1-4 16,0 2 6-16,-5-1-7 0,0 1 7 0,-6 3-4 15,-1-1-6-15,2 0-2 0,-4 2 4 16,-1 0-12-16,-3 1-9 0,3-1-16 0,-3 2-14 16,-1-2-27-16,1 2-22 0,-2 1-277 15,-6 1 121-15,16-3 79 0</inkml:trace>
  <inkml:trace contextRef="#ctx0" brushRef="#br0" timeOffset="15272.0745">22182 9372 22 0,'0'0'25'0,"0"0"0"0,0 0-4 0,0 0 1 16,0 0-3-16,0 0 0 0,0 0-4 16,0 0 1-16,0 0-4 0,0 0 1 0,9-9 0 15,-5 7-19-15,2-2-68 0,0-2 25 16,1 1 17-16</inkml:trace>
  <inkml:trace contextRef="#ctx0" brushRef="#br0" timeOffset="16157.3332">19690 2587 56 0,'-2'-4'66'15,"2"4"3"-15,-4-4-13 0,4 4-9 16,0 0-4-16,0 0-1 0,-6 13 0 16,8 1-5-16,0 5 1 0,0 8 8 0,4 9-8 15,6 14-2-15,-2 3-3 0,5 21 2 16,2 2-3-16,-2 2 0 0,-1-1-3 16,4 3-3-16,-4-4 0 0,3-1-1 0,-4 0 3 15,-1 1-7-15,1-3-3 0,0-5 1 16,-2-10-2-16,-5-8 1 0,2-1-2 15,-2-8 2-15,1-1-6 0,-2-2-3 0,1-4-7 16,-2-3-2-16,0-2-13 0,0-4-5 16,-2-4-8-16,0-3-10 0,0 2-7 0,1-5-20 15,-8-2-221-15,1-3 97 0,-4-1 63 16</inkml:trace>
  <inkml:trace contextRef="#ctx0" brushRef="#br0" timeOffset="16479.1673">19494 3971 54 0,'0'0'66'16,"0"0"-10"-16,14-7-4 0,0 7-4 0,0 0-8 15,7 2 2-15,3-2-6 0,4 1 3 16,3 3-14-16,1-2 0 0,0 1 1 0,4-1-7 16,-1-2 0-16,1 0-8 0,3 0-3 15,1-5-7-15,0-2-2 0,-2-5-4 16,1-1-2-16,1-7-3 0,-5-2 0 15,-3-3 2-15,-4-3 0 0,-5 3 3 16,-4 0 6-16,-2 0 8 0,-5 6 10 0,0 2 9 16,-4 2 10-16,0 2-3 0,-2 1 1 0,-1 3-1 15,1 1-12-15,-4 3 10 0,-2 0-10 16,0 5 1-16,0 0-1 0,0 0-2 16,-6 24-5-16,2-11-3 0,1 3 0 15,-1 2 4-15,0 2-1 0,0-3-7 0,2-1-11 16,0 1-7-16,0-3-19 0,0 0-15 15,2-5-20-15,0 1-15 0,0-3-168 0,0-3 84 16,0-4 55-16</inkml:trace>
  <inkml:trace contextRef="#ctx0" brushRef="#br0" timeOffset="16721.4447">20567 2852 102 0,'0'0'111'0,"2"22"-12"15,-2-4-11-15,0 0-10 0,0 7-7 16,0 3-7-16,0 0 0 0,2 0-10 16,0 1-8-16,1-3-4 0,-1 1 0 15,0-7-14-15,0 3-16 0,0-7-19 0,0 1-16 16,3-2-17-16,-3-3-28 0,2-4-192 15,-2-4 88-15,-2-4 59 0</inkml:trace>
  <inkml:trace contextRef="#ctx0" brushRef="#br0" timeOffset="16890.2853">20182 2482 37 0,'4'-13'89'0,"5"1"-10"0,1 1-5 15,5-1-10-15,4 1-3 0,4 1-8 0,3-1-6 16,4 3-4-16,-1 2-11 0,1 5-21 16,-5 1-20-16,4 4-17 15,-3 7-9-15,1 6-142 0,-7 10 60 0,0 10 40 16</inkml:trace>
  <inkml:trace contextRef="#ctx0" brushRef="#br0" timeOffset="17324.8072">20411 3495 50 0,'16'-3'75'0,"2"-3"-12"0,5-4-6 15,0 1-6-15,0-3-19 0,5-3-13 0,-1-2-20 16,3-2-12-16,0-1-6 0,-5-4 0 16,5 3-3-16,-5-2 3 0,0 1 6 15,-1 2 10-15,-1 1 14 0,-6 4 9 0,-4 4 6 16,1-2 3-16,-3 1-3 0,2 3-4 15,-3 1-3-15,-3 3-2 0,1 0 4 16,2 5 2-16,-10 0 4 0,18 5 1 0,-6 4-2 16,-2 0 3-16,4 3-2 0,-4 1-4 15,3 6 1-15,-3-2 2 0,-1 0-6 16,0 0 5-16,-1-2-3 0,0-4 7 0,-2 3 18 16,4-4 16-16,-6-3 10 15,0 1 7-15,0-4-6 0,-4-4-9 0,0 0-2 16,12-16-6-16,-5 3-9 0,1-8-2 0,3-1-7 15,4-9-4-15,-1 1-1 0,2-1-8 16,2 2-8-16,0 2 8 0,-4 2 1 16,1 2-14-16,-3 7-1 0,-3 3-6 15,6-2 1-15,-3 7-5 0,2 4 2 0,-4 2-4 16,3 4 1-16,-1 4-8 0,1 5-9 16,0 5-16-16,1 0-23 0,0 2-20 0,0 1-19 15,1-1-11-15,2-4-6 16,2-1-273-16,-3 0 130 0,4-8 87 0</inkml:trace>
  <inkml:trace contextRef="#ctx0" brushRef="#br0" timeOffset="17880.2994">21784 2889 81 0,'-10'0'111'0,"1"6"-7"15,3 1-5-15,-3 4-13 0,1 3-2 16,2 5-8-16,0-1-8 0,4 3-4 15,-1 0-7-15,0-2-5 0,6 2 1 16,2-4-12-16,-1 2-2 0,4-5-1 0,2 0-1 16,1-1-8-16,4-4 4 0,0-3-4 15,3-5-6-15,0-2-1 0,-2-4-1 0,6-5 3 16,-3 0-7-16,-2-7-4 0,2 3-1 16,-5-3-10-16,4 0 5 0,-6-3 1 15,1 4 3-15,-2 0 4 0,-1 2-12 16,1 2 0-16,-3 0 1 0,0 2 1 0,-1 1 6 15,2 3-16-15,-1 0 8 0,0 2-5 16,3 2 1-16,0 2-4 0,-1 2 7 16,3 4-1-16,-1 0 2 0,2 4-5 0,-4-1 6 15,2 3-6-15,4 1 8 0,-4 2-3 16,1-2 2-16,1 1 0 0,0-3 8 16,-4 1-4-16,2-3-4 0,2-1 2 15,0-2 1-15,1-2 3 0,-2-4-5 16,4-2 4-16,1-2-2 0,2-6-6 0,1 1 0 15,-2-5 3-15,0 1-1 0,0-2-8 0,-2-2 17 16,-3 0-10-16,2-2-2 0,-6 1 1 16,-4 1-3-16,3 2 4 0,-5 2 8 15,0 1 2-15,-2 1-1 0,-2 1-4 16,-2 3-12-16,2 1 14 0,0 6-1 0,-4-4-4 16,4 4-1-16,0 0-1 0,0 0 6 15,0 0-3-15,6 23 0 0,3-14-2 0,2-1 10 16,3 2 0-16,4-2 1 0,2 0-1 15,4 1 0-15,1-3-1 0,3-4-9 16,-1 3-8-16,1-4-31 0,0-1-45 16,-6-1-73-16,0-2-329 0,-5 0 164 0,-7-1 108 15</inkml:trace>
  <inkml:trace contextRef="#ctx0" brushRef="#br0" timeOffset="18877.9523">12503 3665 62 0,'0'0'66'0,"-11"6"-2"16,13 1 1-16,1 7 0 0,-1 3-4 15,2 8-5-15,2 1-4 0,0 10-1 16,1 0-4-16,-1 0 3 0,0 3-12 0,1-7 1 16,-3-4 0-16,3-3 8 0,-3-1 23 15,-2-8 15-15,0-4-3 0,-2-3-11 0,-2-6-4 16,2-3-8-16,0 0-7 0,-22-21-6 16,12 3-5-16,-5-4-3 0,3-7-8 15,-4-2-1-15,0-1 1 0,1 0-3 0,0-10-4 16,4 4-3-16,3 1-2 0,2 1-4 15,2 0-1-15,1 6 0 0,3 1-4 16,3 1 0-16,1 3-8 0,0 1-1 0,2 4 4 16,3 3-6-16,-1 3-2 0,2 5 2 15,2 1-2-15,-2 4-2 0,0 3 3 16,1 2-2-16,-2 1-1 0,-1 4 4 16,0 1-2-16,1 3 0 0,-1 0 4 0,-4 2-1 15,1 2-1-15,-1-3 1 0,1 3 3 16,-1-1-7-16,0 2 2 0,0-1 3 15,2 0-1-15,2-1-2 0,0-2 1 0,4 2 3 16,5 2 0-16,4-1-2 0,2-3 7 16,7 1-3-16,0-1-1 0,1 0 4 15,1 1-5-15,0 0 2 0,-1 1-5 0,-1-1 2 16,-6 1 2-16,-1 1-2 0,-4-1-4 16,0-2 5-16,-5 4-1 0,0 2 5 0,-8-2-3 15,-4 3 3-15,-4-1 2 0,-4 0-3 16,-4 3-5-16,-2-2-7 0,-2-3-10 15,-2-2-15-15,2-1-16 0,1-4-13 16,1-4-24-16,0-3-8 0,2-1-15 0,10 0-4 16,-10-8-249-16,8-3 123 0,4 1 81 15</inkml:trace>
  <inkml:trace contextRef="#ctx0" brushRef="#br0" timeOffset="19187.9619">13212 3616 24 0,'10'-10'35'16,"-3"2"10"-16,-1 5 8 0,-2-1 4 15,-2 2 1-15,-2 2-6 0,0 0-3 0,0 0-4 16,0 0-5-16,-25 15 1 0,17-6 4 16,-6 3-5-16,4 3-11 0,2 0-1 0,0 1 0 15,-1 1-4-15,2-3 1 0,3 2-6 16,2-2-2-16,0-4-4 0,0 2 4 16,2-2-3-16,2-4 2 0,2 0-7 0,2-5 1 15,-6-1-1-15,16-6-3 0,-6 2 0 16,-2-3 0-16,5-1 2 0,-2-2-3 15,-1 3-3-15,3-1 0 0,0-1 1 0,-2 4-3 16,1-1 0-16,-2 0 0 0,6 3-1 16,-4-2 1-16,3 5-2 0,0 2 3 15,2 1 0-15,-1 0 0 0,4 3 1 0,-2-2 0 16,2 1-2-16,1-1-4 0,-2-1-9 16,0 0-6-16,2-2-16 0,0-5-22 15,-2 1-201-15,5-4 88 0,-6-1 58 0</inkml:trace>
  <inkml:trace contextRef="#ctx0" brushRef="#br0" timeOffset="19361.4134">13802 3412 35 0,'6'11'55'15,"1"4"-3"-15,0 2-5 0,1 4-5 16,0 2-15-16,1-2-18 0,-1 4-21 15,-2-3-75-15,3-1 29 0,-2-5 20 16</inkml:trace>
  <inkml:trace contextRef="#ctx0" brushRef="#br0" timeOffset="19849.212">14242 3505 19 0,'-10'16'70'0,"4"1"-6"0,4-4-8 15,2-4-13-15,2 2-6 0,2 0-4 16,2-5-4-16,3-2-1 0,1 2-5 0,1-4-4 15,4 0 2-15,-1-2-3 0,4-4-1 16,0 1-4-16,-1-4 0 0,3-4-3 0,-4 1 0 16,0 0 1-16,0-5 1 0,-4 5 2 15,0-4 1-15,-2 1 4 0,1 0 4 16,-5 1 4-16,2 0-2 0,1 3-1 16,-5 2-5-16,3-1 0 0,-1 2-4 0,0 5-3 15,0 1 3-15,-6 0-7 0,16 7 0 16,-6 1 1-16,0 3 4 0,3 0-3 15,0 1-1-15,2 1-1 0,1-2-4 16,-2 0 4-16,0-3 3 0,1 1 5 0,2-5 8 16,0 0 7-16,-1-5-4 0,8-5 0 15,-1-4-7-15,3-1 7 0,4-5-4 0,-4 3 4 16,4-2-6-16,-2 2-2 0,-3 2 4 16,1 1-7-16,-1 2 2 0,1 3 6 15,2 3 4-15,-4 2-7 0,4 2-3 16,1 3-4-16,1 1 0 0,4 2-14 0,0 1-36 15,2 1-48-15,-2-2-317 0,0-3 136 16,-2-1 90-16</inkml:trace>
  <inkml:trace contextRef="#ctx0" brushRef="#br0" timeOffset="23429.7584">21270 12418 38 0,'10'-6'75'0,"8"-1"-6"15,2-4-4-15,12-5-5 0,9-4-3 16,20-13-2-16,7-3 1 0,8-4-10 16,15-10-1-16,2 1-2 0,0-3-3 0,-2 3-8 15,-2-1 1-15,2 4-1 0,-17 11-2 16,-2 2-6-16,-4 2 1 0,-15 9-6 15,-11 5 0-15,-8 1 2 0,-5 6-7 16,-5-1 0-16,-3 2 0 0,-4 2-4 0,-2 1 3 16,-3 0-5-16,-3 2 3 0,-5 1-3 15,-4 3-6-15,0 0-9 0,0 0-9 16,0 0-13-16,-23 7-8 0,12-1-14 16,-3 2-12-16,-2 0-12 0,-4 6-163 0,0-1 80 15,-3 4 54-15</inkml:trace>
  <inkml:trace contextRef="#ctx0" brushRef="#br0" timeOffset="23733.9454">22093 12266 57 0,'73'-30'54'16,"4"-1"-2"-16,4 1-4 0,-3 1-2 16,1 1-6-16,-6 3-4 0,-4 2-4 0,-17 6 2 15,-11 1-7-15,-7 7-5 0,-10-1 4 16,2 1 4-16,-3 3 2 0,-5-1 1 16,-2 1-2-16,-3 0-3 0,2 0-1 15,-7 0-2-15,1 3-4 0,-1-2 2 0,-4 0-8 16,3-1-4-16,-5 3-7 0,0-1-16 15,-2 4-12-15,5-6-16 0,-5 6-15 16,-3-7-157-16,3 7 72 0,0 0 47 0</inkml:trace>
  <inkml:trace contextRef="#ctx0" brushRef="#br0" timeOffset="28660.0343">11447 14298 70 0,'29'-28'77'16,"-1"4"-7"-16,1 0 0 0,5-1-11 0,4-1-3 15,2-1-6-15,15-9-6 0,1 0-1 16,-2 3-2-16,-7 5-6 0,-7 6 1 0,-1-1-6 15,-3 3 0-15,-5 3-1 0,-1 0-7 16,-2 3-2-16,-6 3-3 0,0 0-2 16,-3-1 5-16,-3 3-3 0,0 1-1 15,-2 1 3-15,-1 1-5 0,0 0 3 0,-1 0 0 16,-3 0-4-16,1 4-3 0,-3-3-2 16,2-1 5-16,-3 5-9 0,0-4 5 0,0 2-2 15,0 0-4-15,-2 1 2 0,-4 2 0 16,10-5-3-16,-6 4-5 0,-4 1 2 15,6-5-7-15,-6 5-5 0,0 0-3 16,6-4-4-16,-6 4-6 0,0 0-2 16,0 0-7-16,0 0-3 0,0 0-4 0,-18 15-3 15,8-10 4-15,0 0-10 0,-4 4-2 0,-4 2-4 16,-1 0-126-16,-1 2 62 0,-8 2 42 16</inkml:trace>
  <inkml:trace contextRef="#ctx0" brushRef="#br0" timeOffset="29497.2351">11199 14504 7 0,'-21'16'25'0,"5"-5"4"0,4-1 14 16,2-3-1-16,1-3 4 0,5 3-2 16,-1-4-2-16,-1-1-4 0,6-2 1 0,0 0-2 15,0 0-6-15,0 0 0 0,0-14 2 16,8 3-5-16,4-3 1 0,2-3-7 15,8-4 4-15,5-9-6 0,3 0-1 0,4-4 0 16,14-11 1-16,-1-1 1 0,3 1 0 16,1 2-3-16,0-2 0 0,-5 3 0 15,-5 10 2-15,-7 3-8 0,-2 4 2 16,-8 5-2-16,2-2-3 0,-3 3 9 0,-5 5-4 16,-2 1 9-16,-1 3-7 0,-2-2 9 15,-1 4-2-15,-1 1 1 0,-3-1 4 0,1 1-1 16,0 1-2-16,-3 0 4 0,0 0-4 15,0 0 2-15,-2 3-8 0,1-1 0 16,0-2-2-16,-1 3 0 0,-4 3-3 16,4-6-1-16,0 4 1 0,-4 2-1 0,4-6-4 15,-2 2 5-15,-2 4-8 0,4-3-1 16,-4 3 1-16,0 0 2 0,5-4-3 16,-5 4 1-16,0 0 0 0,4-3-5 0,-4 3 1 15,0 0 7-15,0 0-11 16,0 0 5-16,0 0-1 0,4-6-4 0,-4 6 2 15,0 0 0-15,0 0-1 0,0 0-1 16,0 0 2-16,0 0-1 0,0 0-2 0,2-5 1 16,-2 5 0-16,0 0 3 0,0 0-9 15,0 0 3-15,0 0-1 0,0 0-7 0,0 0 3 16,0 0-1-16,0 0-2 0,0 0-1 16,0 0-3-16,0 0-4 0,0 0-9 15,-25 12 0-15,15-6-3 0,-4 0-7 0,2 1 0 16,-7 4-1-16,0 1-3 0,-2 3 1 15,-1-2-1-15,-2 6 3 0,-4-2 1 16,0 4 1-16,1 1-1 0,-3-2 2 16,-2 4 0-16,-3 0-1 0,1 2 5 0,-3 1 0 15,3-2 2-15,-2 4 0 0,3-3 6 16,-1 1 4-16,0-2 2 0,0 1 4 0,5-5 0 16,1 0 4-16,0 0 5 0,3 0 5 15,1-5 4-15,4-1 5 0,0-3 4 16,4 1 4-16,3-4-1 0,2-2-3 0,2-3 4 15,5 1 0-15,4-5 4 16,0 0 2-16,0 0 0 0,32-25 2 0,-7 6-2 16,11-5-1-16,22-10-1 0,5-6-7 15,8 4 1-15,0-4-1 0,7 2-3 0,13-8 1 16,-12 8 1-16,-3 2-3 0,-2 1-1 16,-2 2 1-16,-7 2-2 0,-1 2 0 15,-15 8-1-15,-11 4-3 0,-9 4 0 0,-3 2 2 16,-5-1-1-16,0 4 4 0,-4 1-2 15,-2 0-1-15,-2 1 0 0,-5 1-10 16,-2 0-10-16,0 2-17 0,-3 0-18 0,-3 3-156 16,0 0 71-16,0-3 46 0</inkml:trace>
  <inkml:trace contextRef="#ctx0" brushRef="#br0" timeOffset="36137.3525">20247 17074 117 0,'-8'5'173'0,"2"-5"-2"16,6 0-5-16,-13 1-15 0,13-1-10 0,-9 0-8 16,5 4-10-16,4-4-12 0,0 0-11 15,-10 0-9-15,10 0-10 0,0 0-11 16,0-14-5-16,2 3-8 0,4 1-3 15,2-8-7-15,6 2-1 0,2-3-2 16,5-4-7-16,3-3-4 0,6-3 4 0,1-3-3 16,3 0-2-16,10-11 3 0,5 1-4 15,2 6-1-15,0-2-5 0,-8 8-4 0,-4 5-4 16,-3 2 1-16,0 2-3 0,-6 4 0 16,-1 0-9-16,-5 3-1 0,-6 3-7 15,2 1-3-15,-1-1-6 0,-2 3-2 16,-6-1-5-16,1 3-11 0,-4 0-5 0,4 0-5 15,-2 5-8-15,-4-5-5 0,0 5-13 16,1-4-2-16,-7 5-21 0,0 0-13 0,0 0-17 16,0 0-15-16,-27 18-7 0,7-9-326 15,-3 4 158-15,-5 3 105 0</inkml:trace>
  <inkml:trace contextRef="#ctx0" brushRef="#br0" timeOffset="36464.8522">20084 17243 10 0,'-8'13'97'0,"2"1"-1"16,2-5-1-16,4-4 3 0,2 1-1 15,2-4 2-15,-4-2-10 0,19-2 2 0,-4-4-8 16,6-2-9-16,4-3 0 0,7-9-5 16,9-1-4-16,16-9-4 0,-1-8 2 15,6 2 6-15,4-4-2 0,4 2-1 16,-1-6 0-16,5 6-5 0,3-2-4 0,-4 0-3 15,0 5-4-15,-8 1-3 0,1 6-6 16,-7-1-5-16,-11 4-3 0,-9 8-2 16,-7 4-5-16,-2 0-4 0,-5 1 0 0,-2 3-3 15,-2 0-2-15,-3 1-1 0,-4 0-1 16,0 4-2-16,-1-2-5 0,0 0-4 16,-2 0-8-16,-3 5-8 0,0-5-13 0,-1 4-7 15,0-3-18-15,1 3-16 0,-4-2-22 16,2 2-16-16,-2-1-27 0,-4 3-410 15,0 0 184-15,4-9 122 0</inkml:trace>
</inkml:ink>
</file>

<file path=ppt/ink/ink20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4T04:04:54.521"/>
    </inkml:context>
    <inkml:brush xml:id="br0">
      <inkml:brushProperty name="width" value="0.05292" units="cm"/>
      <inkml:brushProperty name="height" value="0.05292" units="cm"/>
      <inkml:brushProperty name="color" value="#FF0000"/>
    </inkml:brush>
  </inkml:definitions>
  <inkml:trace contextRef="#ctx0" brushRef="#br0">12600 4503 35 0,'-32'-15'36'0,"0"1"-1"0,3-7 0 0,-1 0-5 16,-4-7 2-16,-12-10 1 0,-1-8-1 15,3-1-5-15,-1-7-2 0,5-3 0 16,-3-2-3-16,8-4 1 0,-1 1-2 16,6-2-3-16,4 0-1 0,6 2 0 0,1-6-6 15,6 9-1-15,6 4-2 0,5-3 0 16,4-1-2-16,5-20 1 0,3-2-1 0,10 5-4 16,2-1 4-16,6-3-5 0,6 5-1 15,11-14 2-15,5 3 2 0,5 3-3 16,5 0-1-16,5 5 3 0,10 3-1 15,9 3 4-15,12 4 1 0,7 5 3 0,12 2 1 16,8 4 1-16,5 3 0 0,1 4 3 16,4 9 4-16,3 5-4 0,6 7 8 0,4 4-2 15,6 11-4-15,3 6 2 0,-3 8 3 16,-3 5-6-16,-8 11-2 0,-7 2 2 16,-9 6-1-16,-12 6-6 0,-4 5 3 15,-12 7-1-15,-22-7-3 0,-4 7-2 16,-1 4 3-16,-7 3 2 0,-5 4-7 0,-3 1-1 15,-7 5 2-15,-3 0 2 0,-5 4-1 16,-2 2-1-16,-9 1 0 0,-3 5-4 16,-4-3 4-16,-4 2-3 0,-9-7 2 0,-5-8-2 15,-2 0 5-15,-4 1-4 0,-4 2-2 16,-1-1 3-16,-9 15 1 0,-2 2-3 0,0-5 3 16,-6-2 0-16,1-2 2 0,-3-1 0 15,0-3 1-15,-4 0 2 0,0-1-1 16,1-3-3-16,-5-3 8 0,-5 0 1 15,1-1-7-15,-4-1 6 0,-7-2-3 0,-4-1 6 16,-9-3-6-16,-20 7 2 0,-13-4-4 16,-11-3 1-16,-9-4 3 0,-9 0-6 15,-5-4 5-15,-6-1-8 0,-6-4 3 0,-9 0-2 16,-7-4-2-16,-3-1 1 0,-3-3-5 16,4-4 7-16,3-2-6 0,12-1 0 15,15-7 4-15,30-3 2 0,4-2-1 16,22-5-2-16,11-2 6 0,7-2-10 0,7 0 0 15,1-3-6-15,5 0-8 0,4 1-9 16,3 0-8-16,9 0-15 0,-2-1-14 16,7 0-26-16,1 1-232 0,8-3 108 0,6 2 72 15</inkml:trace>
  <inkml:trace contextRef="#ctx0" brushRef="#br0" timeOffset="9952.7795">8942 10939 20 0,'0'0'40'0,"0"0"0"0,15 4 0 16,-2-3-2-16,4-1 2 0,5 2-3 15,6-2-2-15,7 0 0 0,9 3 0 0,5-3-6 16,12 1 1-16,7-1-4 0,33 1-2 16,8-1 2-16,2 0-4 0,8 0 0 15,27 0-4-15,7-1 5 0,1 0 3 0,3-2-4 16,-1 0 1-16,1-1 4 0,1 2-1 16,5-3 2-16,-1 5-6 0,0 0-4 15,-7 2 4-15,-9 3-7 0,-9 0-6 16,-30 1 6-16,-8 1-2 0,-10 3-3 0,-7-1-3 15,-18 1 2-15,-16-3 3 0,-3 1-1 16,-7-2-7-16,-2 1 8 0,-6-1-6 16,-3 0 3-16,-1 0-6 0,-1-1-3 0,-6-1 5 15,0 0 3-15,0-2-5 0,-2 2 1 16,-2-2 2-16,-2 1 4 0,-1-1-5 16,-2-2 2-16,2 2-6 0,-6 0-11 0,2-2-11 15,-8 0-10-15,0 0-21 0,11-2-17 16,-11 2-202-16,0 0 92 0,0 0 61 15</inkml:trace>
  <inkml:trace contextRef="#ctx0" brushRef="#br0" timeOffset="10806.365">8934 12283 5 0,'0'0'28'15,"17"6"3"-15,-9-4 2 0,7 0 3 0,4-1 4 16,9 3-4-16,4-2 0 0,7 4 1 15,6 0-1-15,13 1 0 0,24 5 0 16,5-3-5-16,12 3 0 0,9 0 3 16,23-1 6-16,6-3-1 0,10-1 5 0,5-3 2 15,3-1 0-15,10-3 1 0,-6-1 2 16,6-4 2-16,-3 4-5 0,4-2-8 0,-5 0 0 16,-7 2-9-16,-12 1-2 0,-32 0 3 15,-9 1-8-15,-10 2-4 0,-20-1 1 16,-17-2-5-16,-7 1 9 0,-9-1-13 15,-6 1 7-15,0-1-1 0,-7 3 0 0,-3-3-2 16,-2 0-1-16,-1 2 4 0,-1-2 4 16,-4 0-3-16,-1 0-7 0,0 1 4 15,-3-1-8-15,1 0-6 0,-3 3-10 16,-8-3-18-16,9 2-15 0,-9-2-18 0,2 3-22 16,-2-3-20-16,0 0-241 0,-17 10 117 0,8-4 77 15</inkml:trace>
  <inkml:trace contextRef="#ctx0" brushRef="#br0" timeOffset="12359.5004">6112 11045 25 0,'3'148'42'0,"1"9"-3"15,2 5-1-15,2-1-2 0,6 2-3 0,2 0 1 16,4-3-3-16,2 0-1 0,4-3-3 16,-1-7-2-16,-1-5-4 0,1-12-3 15,1-3-4-15,-4-11-5 0,0-6-2 16,-5-26-5-16,0 1 3 0,2-4-8 0,-5-4-3 15,4-8-2-15,-4-3-8 0,-1-13-7 16,-4-11-6-16,-1-9-91 0,0-3 41 16,-3-9 27-16</inkml:trace>
  <inkml:trace contextRef="#ctx0" brushRef="#br0" timeOffset="20641.4292">20402 12171 26 0,'49'-15'45'0,"-5"3"-4"16,-3 1-2-16,-4 0-3 0,1 3-2 0,-2 0-7 15,3 0 1-15,-3-1-7 0,-7 3 2 16,1 1-6-16,-2-1-1 0,-4 0-7 0,-2 2-7 16,-3 2-9-16,0-1-12 15,-2 0-4-15,-7 3-85 0,0 0 37 0,-4 3 24 16</inkml:trace>
  <inkml:trace contextRef="#ctx0" brushRef="#br0" timeOffset="20979.6673">19314 12693 67 0,'17'0'90'0,"6"-2"-9"0,12 0-2 15,19-4-7-15,5-1 0 0,32-5-5 16,2-1-7-16,5 1-4 0,2-1 1 0,-5 1 5 15,-2-2-1-15,-4 3-1 0,-7-1-1 16,-13 0-5-16,-13 5 5 0,-1-1-6 16,-8 2 2-16,-3-2-17 0,-2 3 19 15,-3 1-9-15,-5 0-13 0,-5 0 8 0,-1 0-2 16,-2 1-3-16,-6-1-1 0,-1 2-7 16,-2 0-6-16,0 0 2 0,-4 0-3 0,0 0-1 15,-3 2-6-15,0-1-23 0,-1-2 2 16,0 2-10-16,-1 1-27 0,-8 0-12 15,15-2-21-15,-11 0-20 0,-4 2-26 16,15 0-297-16,-11-2 142 0,-4 2 94 16</inkml:trace>
</inkml:ink>
</file>

<file path=ppt/ink/ink20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2T06:43:12.688"/>
    </inkml:context>
    <inkml:brush xml:id="br0">
      <inkml:brushProperty name="width" value="0.05292" units="cm"/>
      <inkml:brushProperty name="height" value="0.05292" units="cm"/>
      <inkml:brushProperty name="color" value="#FF0000"/>
    </inkml:brush>
  </inkml:definitions>
  <inkml:trace contextRef="#ctx0" brushRef="#br0">19433 3916 22 0,'0'0'91'0,"-2"-5"-5"16,2 5-6-16,0 0-5 0,0 0-5 15,0 0-4-15,0 0-5 0,0-6-1 0,0 6 3 16,0 0-10-16,0 0-1 0,0 0 5 15,0 0-14-15,0 0-5 0,-2-6-4 0,2 6 3 16,0 0-10-16,0 0-2 0,-7-4 0 16,0 2-7-16,1 1 4 0,-2-1-8 15,-2 0 7-15,-4 2-5 0,-2 0 3 16,-3 4-3-16,-7 3 0 0,-4 7 4 0,-8 7-5 16,-15 12 1-16,-2 10-3 0,7 6 1 15,1 3-9-15,3 1 5 0,10 2-1 16,11-9-4-16,6-4 0 0,8-8-3 0,7-2 0 15,2-1-1-15,6-4 0 0,5-2 0 16,4-4 10-16,0-5-7 0,3-2 4 16,4-7 2-16,-3-3 3 0,0-8 2 15,4-5-1-15,-3-4 2 0,0-8 6 0,0-6-2 16,-4-3-1-16,-3-5-1 0,0-2 1 16,-4 0-2-16,-1-3 1 0,-2 4-3 0,-2-1 6 15,0 9 7-15,0 1 2 0,-1 4 1 16,-1 2-3-16,3 5 1 0,-3 2-5 15,0 3-8-15,0 1-2 0,2 8-1 16,-4 2-3-16,0 0 0 0,23 21 2 0,-10-2-1 16,2 2 1-16,-1 4-7 0,4 3 0 15,0 0-8-15,0-1-8 0,3-1-21 0,-3-2-11 16,4 1-28-16,-3-4-26 0,0-5-28 16,0-2-379-16,0-3 171 0,-4-6 113 0</inkml:trace>
  <inkml:trace contextRef="#ctx0" brushRef="#br0" timeOffset="545.136">19856 3752 44 0,'0'0'130'0,"0"0"-12"0,-13 14-8 15,7-1-6-15,2 3-9 0,0 2-10 16,2 3 3-16,2 6-19 0,0 0-2 0,4-1-4 15,0 1-8-15,4-1-9 0,5 2 1 16,-1-6-11-16,4-2-5 0,2-4 1 0,2-2-10 16,1-7-4-16,-2-4 4 0,4-6-7 15,1-2-9-15,-2-8 5 0,2-8-8 16,-1-5 8-16,1-12-7 0,-6-5 3 16,-2-5-1-16,-6-3-4 0,-6-7-2 15,-2-2 0-15,-6-20 8 0,-6 0-5 0,-6 3 0 16,0 9 11-16,1 14 8 0,2 11 10 15,3 10 6-15,-3 3-1 0,5 7 3 0,1 0-5 16,0 8-12-16,1 6-3 0,0 4-2 16,4 7 1-16,0 10-3 0,2 5 0 15,0 10-2-15,6 9 0 0,4 4 0 16,4 9 0-16,5 16-3 0,3 4-3 0,0-5-4 16,1 1-3-16,-4-15-3 0,-4-8-2 15,-2-9 5-15,-2-2 1 0,1-1-6 0,-4-10 10 16,-2-1 7-16,4-4 6 0,-6-1-3 15,0-7-1-15,-2-3-2 0,0-4-4 16,-2 0-2-16,4-14 2 0,0 3-1 0,1-4-4 16,1-2 1-16,0 1-2 0,5-2-2 15,-2 3-2-15,-1 2-5 0,2-2 0 16,2 6-2-16,0-1-2 0,2 4 2 0,-1 3-3 16,2 3 4-16,0 0-5 0,2 6-7 15,0 0-13-15,2 3-22 0,0 2-15 16,-2 0-21-16,2-1-8 0,-4 1-21 15,-1-3-338-15,-3-2 156 0,2 0 102 0</inkml:trace>
  <inkml:trace contextRef="#ctx0" brushRef="#br0" timeOffset="797.0223">20096 3286 66 0,'-14'-8'118'16,"6"4"-11"-16,2 1-10 0,1 3 3 0,5 0-24 15,0 0-8-15,3 13-2 0,-1-5-6 0,4-1-9 16,4 1-3-16,2-1-8 16,2 0-3-16,-2-1 3 0,2 1-5 0,-2-3-1 15,-1-1 4-15,-3 1 6 0,2-3 6 16,-1-1-6-16,-9 0-5 0,9-2-5 0,-7-4-8 16,-2 0-1-16,-2-3-1 0,0 2-7 15,-5 1-12-15,1 1-10 0,-1 1-26 16,1-1-32-16,6 5-27 0,-11 0-21 15,11 0-260-15,-6 11 126 0,4-5 84 0</inkml:trace>
  <inkml:trace contextRef="#ctx0" brushRef="#br0" timeOffset="2212.9507">20706 3432 59 0,'28'10'117'0,"-4"1"-4"16,-1-1-17-16,1 1-6 0,-2 1-23 16,2 0 10-16,3 0-20 0,3 4 4 0,-6-4-2 15,-2-2-5-15,2 1-14 0,-5-4 8 16,-3 0 10-16,2 2 19 0,-6-3 17 0,-1-3-15 16,-2-2-9-16,-1-2-4 0,-8 1-9 15,4-9-5-15,-2-2-5 0,-4 0-3 16,2-7-6-16,-2 2-13 0,-2-9-7 15,4-2-11-15,-2 1-16 0,2-1-12 0,2 1-13 16,2 0-18-16,0 1-9 0,5 2-11 16,3 1-6-16,2 3-3 0,2 2-6 15,3 4-3-15,2 0 1 0,2 3 2 0,1 0 5 16,2 3 10-16,1 1 6 0,0-2 7 16,-2 1 7-16,1 2 16 0,-3-3 20 15,-4 2 20-15,-2 0 21 0,1 2 14 0,-4-2 13 16,-4 3 3-16,1-3 6 0,-4 0 8 15,-1 0 3-15,-4 2-5 0,-2 4 0 16,-2-8-5-16,2 8-7 0,0 0-7 0,-19 2-3 16,19-2-8-16,-17 12-1 0,9-1-5 15,-1 3-7-15,0-1 1 0,3 5-4 16,4-2-9-16,-2 4-7 0,4-1-5 0,2-2 1 16,0 2-3-16,2-5 2 0,0 0-3 15,5-1 6-15,-2-2-7 0,1-4 2 16,0-3 0-16,3-4-1 0,-2-1 4 0,1-5-2 15,1-3 2-15,-3 0-2 0,2-4-2 16,-1 1-2-16,0-1 3 0,-3 0 0 16,2 1-6-16,-2 1 12 0,-2 3-3 15,2 1-8-15,-2 1 2 0,0 2-5 0,2 2 7 16,-6 2-7-16,17 6 2 0,-9-2 4 16,5 4-4-16,2-1 7 0,1 1 0 15,2-1 3-15,1 3 0 0,2-3-5 0,-2-1 5 16,3-2-2-16,-4-1 8 0,1-3-7 15,0-3 3-15,0-3 3 0,-1-7 7 16,0-2-8-16,-2-5 7 0,-2-6 3 0,-3-3-5 16,-3-3-1-16,-2-5 4 0,-4 0-2 15,-2-6-2-15,-2 0-1 0,-4-4-1 16,0 4 7-16,-1 5 8 0,1 2 4 0,0 7 7 16,0 6 3-16,1-1-2 0,0 5-13 15,3 1-4-15,-2 6 2 0,2 7-1 16,2 3-5-16,0 2-2 0,0 0-1 0,6 25 1 15,1-6-1-15,0 6-1 0,3 6 1 16,-2 1-9-16,5 6 2 0,2 4-7 16,0 2 0-16,-3 0-6 0,2-2-9 0,0 1-6 15,-4-7-3-15,-1 2-2 16,0-4 1-16,-3-6 2 0,-2-4 4 0,-2-1 4 16,0-4 6-16,1-3-3 0,-3-3-5 15,0-5-6-15,0-2 3 0,0-6 2 0,0 0 1 16,0 0 0-16,-5-23 4 0,5 11 2 15,2-3 6-15,3-1-5 0,-1 1 7 16,2 0-9-16,0 2 5 0,0 1 1 0,2 1-4 16,-2 3 3-16,-2 0 2 0,4 3 0 15,0 3-1-15,3 2 6 0,-11 0 0 0,24 6-6 16,-12 0 4-16,6 0 5 0,-4 1-3 16,3 0-1-16,0-1 2 0,0-1 4 15,0 0 0-15,-2 0-7 0,-3-3 7 16,4-2-5-16,-4-2 2 0,2-2 4 0,1-2 1 15,-2-3-5-15,0-2 5 0,-1-3-7 16,0-2-1-16,-2-2 3 0,-4 0 0 0,0 2 1 16,-2-1 0-16,3 2 0 0,-3-1 10 15,1 3-1-15,-1 1-1 0,-2 3-2 16,2 2-3-16,-2-2-4 0,2 4 1 16,-1 1 5-16,-3 4-5 0,12 0-2 15,-4 6 2-15,4 0 2 0,2 3 0 0,3 3 2 16,0-5-1-16,2 4 0 0,-4-3 2 0,2 0 3 15,-1 0-8-15,0-1 8 0,-2-4 0 16,1 2-7-16,-4-5 1 0,2-2 0 16,-1-1-1-16,-4-2-8 0,4-4 3 15,-4-1 1-15,-2-1-1 0,-2 1-2 0,-2-3-1 16,2 0 4-16,1 1-4 0,-5 1 5 16,4 1 3-16,-4 1 2 0,2 2-4 0,0-4 0 15,0 4-3-15,1 1-6 0,-1 2 1 16,0-2 5-16,-2 6-2 0,10-2 1 15,-10 2 2-15,15 6-2 0,-7-1 4 16,1 1-2-16,0-4 4 0,-1 4-6 0,0 0 5 16,1-1 2-16,-3-2 4 0,3 1-6 15,-3-1 0-15,0-3 2 0,-6 0 9 16,15-4-9-16,-6-2 1 0,2-5-1 16,-3 0-4-16,0-1 0 0,2-1 1 0,0-1 1 15,-2 1-2-15,0 0 6 0,1 4-9 16,-1-1 2-16,1 2 3 0,-1 1 3 0,1 3-6 15,1 3-3-15,0-2 9 0,4 6-7 16,-2-2 0-16,3 3-9 0,0 2-18 16,0-1-18-16,1-1-36 0,0 0-297 15,0-4 130-15,-3 0 85 0</inkml:trace>
  <inkml:trace contextRef="#ctx0" brushRef="#br0" timeOffset="2345.5961">22750 2364 108 0,'-12'-4'102'0,"6"2"-9"16,4 1-29-16,2 1-33 0,-4-5-59 15,4 5-98-15,0 0 43 0,-15 8 28 0</inkml:trace>
  <inkml:trace contextRef="#ctx0" brushRef="#br0" timeOffset="2752.5174">20652 4120 85 0,'-13'-11'143'0,"5"3"-7"0,0 5-15 16,-2 3-5-16,10 0-11 0,-12 13-5 15,8 0 7-15,-2 9-15 0,6 5-2 0,0 4-10 16,4 9 1-16,2 6-7 0,4 2-5 15,10 21-8-15,1-3-8 0,2 2-6 0,4 2-5 16,1-1-2-16,4-1-6 0,-1 1-13 16,-1-2-16-16,-4 2-15 0,-3-5-13 15,-4-10-11-15,-4-8-20 0,-5 1-19 0,-6-7-6 16,0-2-9-16,-6-3-15 0,-4-3-13 16,-4-2-266-16,-9-3 130 0,-2-4 86 0</inkml:trace>
  <inkml:trace contextRef="#ctx0" brushRef="#br0" timeOffset="3420.7931">20631 5447 391 0,'-32'-13'18'0,"6"-1"18"15,5-2 9-15,5 1 8 0,2-2-6 16,4-2 2-16,2 0 5 0,2-4-12 0,3-4 3 16,6 2 0-16,3-3-5 0,4-5-1 15,5 2 2-15,2 2-12 0,4 0-6 16,5-2 1-16,4 5-4 0,-1 5 0 16,1 4-2-16,2 4-5 0,-3 4 6 15,-2 3-6-15,1 6-1 0,1 3-4 0,-1 0 4 16,-1 3 0-16,1 5 1 0,-2-4 6 0,-1 2-8 15,-2 1-1-15,-2-3 1 0,-1 1-4 16,-4-2-2-16,1-3 4 0,0-1-3 16,-2-2 3-16,2-4 0 0,0-1 0 15,-1-5-1-15,2-3-1 0,-1-2 6 0,-3-4-5 16,2 0 1-16,-4-3 3 0,2 0-7 16,-4 1 5-16,0 2 0 0,-2 5 4 0,-1-3 5 15,1 6 6-15,-4-1-3 0,3 2 0 16,-3 2-5-16,2 2-3 0,-1 2 2 15,-1 3-4-15,-4 1-2 0,12 7-1 0,-6-1 1 16,2 0-7-16,0 2 3 0,0 2 11 16,2-2-13-16,1-1 3 0,0 3 2 15,-1-4-2-15,3 1 0 0,-3-3-2 0,2 0 2 16,0-4-3-16,0 0 1 0,2-4-6 16,-4-4-2-16,3-1-2 0,-1-3-1 15,-1-1-1-15,0-1-1 0,-1-2-5 16,-2-3 0-16,1 1 1 0,-2 0 1 0,1 4-2 15,-2 1 6-15,-2-1 0 0,3 3 0 16,-1 1-3-16,-2 3 0 0,1-1 5 16,-1 1-4-16,2 3 0 0,3 2 4 0,-1 0 8 15,4 4-6-15,2 2 6 0,0-1-4 16,3 5-2-16,0-2 0 0,0 1 5 0,3 5-1 16,-4-3-8-16,3 3 10 0,-4-5 4 15,-2 1-8-15,-1-1 3 0,1-2 5 16,-2 0-2-16,-3-3 0 0,2-1 0 15,-3-1 2-15,2-6-5 0,-1-1 0 0,0 0 3 16,1-6-7-16,-1 1 6 0,1-3-4 16,-3 1-2-16,3-1 0 0,1 2-5 15,0-2 0-15,2 3 3 0,-2-1-3 0,0 4 0 16,3 0 4-16,-2 0-2 0,2 3-2 16,-3 0 3-16,2 5-1 0,2-2-6 15,-2 0-2-15,3 3-10 0,2 0-23 16,0 0-11-16,2-1-18 0,0 1-22 0,0-5-291 15,0 4 132-15,0-5 87 0</inkml:trace>
  <inkml:trace contextRef="#ctx0" brushRef="#br0" timeOffset="4370.2836">22584 4196 37 0,'-16'5'142'0,"6"0"-9"16,0 3-8-16,0 3-7 0,-3 6-14 0,4 2-9 15,1 2-7-15,2 0-13 0,2-3-6 16,1 3-10-16,6 1-4 0,-1-2-10 16,4-3-6-16,2-1 2 0,3-2-11 15,2-5-5-15,1-1-4 0,2-4-7 0,-2-6-2 16,3-2-5-16,2-6 6 0,-2-5-1 0,-3-3 2 16,0-6-5-16,-4-7 4 0,-4-4-1 15,-1-1 5-15,-3-6-1 0,-4-2-3 16,-5-8 6-16,-1 3 0 0,-2-1 17 15,0 6 6-15,0 7 8 0,0 4 7 16,4 6 3-16,-3 2-4 0,3 4-7 0,-3 2-11 16,5 6-1-16,0 5-3 0,1 7-4 15,3 1-4-15,0 0 1 0,3 30-4 0,3-7-3 16,0 5 1-16,5 8-6 0,2 8 0 16,1 2-7-16,2 0-1 0,0 2-1 0,1-7-7 15,-2 0-1-15,-2-7-4 0,-1-4-15 16,-1-5-2-16,-2-2 10 0,-1-4-1 15,-2-4-3-15,0-2-10 0,-2-6 4 16,1-2 0-16,-5-5 3 0,0 0-3 0,2-18 2 16,-2 8 1-16,2-4 5 0,-2-3 0 15,0 0-3-15,3 1 5 0,-3 1-1 0,2 2 3 16,0-1-2-16,0 5 1 0,-2 0-3 16,2-1 2-16,2 7 9 0,-2-2 1 15,-2 5 10-15,0 0-3 0,19 10 1 16,-10-5-2-16,2 5-2 0,-3-2 2 15,4 1 0-15,-1-1 2 0,2 2-1 0,-1-5 2 16,1 1 5-16,0-2-3 0,2-2-1 0,-3-2 1 16,6-4-6-16,-2-4 2 0,1 0-2 15,2-1-4-15,-2-4 2 0,1 1-3 16,-2 2 1-16,-4-3 0 0,2 3 1 16,-4 3 1-16,-1-1-2 0,-1 3 3 15,0-1 0-15,-1 0-1 0,2 3-2 0,-3-2-1 16,0 4 0-16,0-2-4 0,-6 3 7 15,18 3-2-15,-10 0 2 0,2 2 2 0,1-1 2 16,1-1-4-16,-1 3 5 0,0-2 0 16,-1-1-7-16,0 2 2 0,0-4 0 15,-2 2-2-15,-2-1-5 0,-6-2 4 16,15-5 1-16,-7-1-11 0,-3-1 4 0,1-2-1 16,-2-3-1-16,3-1 2 0,-3-1 1 15,2-1 0-15,-2 0 3 0,2 0-2 0,-1-1 2 16,2 5 1-16,1-4-4 0,-2 3 0 15,2 3 6-15,1 0 2 0,-2 3 5 16,3 0 2-16,-1 5 6 0,1-2 1 16,-2 6-4-16,6 0-1 0,-6 1 2 0,4-1-1 15,-1 5 6-15,2-2-1 0,-3-1-5 16,5 1 0-16,-7 0 0 0,3-4 3 0,0 2-1 16,-3-1-1-16,2-3 0 0,2 0-3 15,-2-3 0-15,0-1-2 0,3-2 2 16,0-2-3-16,-2 1 1 0,3 0-3 15,-4 0 0-15,0 3 0 0,0 1 0 0,-2-1 3 16,1 3 3-16,-1-1 0 0,-8 2 1 16,17 2 3-16,-8-1-5 0,-1 2 1 0,-2-2-11 15,3 2-13-15,0 1-21 0,-3-2-34 16,0 3-48-16,-2-4-31 0,-4-1-399 16,0 0 186-16,0 0 123 0</inkml:trace>
  <inkml:trace contextRef="#ctx0" brushRef="#br0" timeOffset="4499.0256">23410 3402 41 0,'-2'-4'79'0,"2"4"-26"0,-4-6-46 0,1 3-69 16,3 3 21-16,0 0 14 0</inkml:trace>
  <inkml:trace contextRef="#ctx0" brushRef="#br0" timeOffset="4868.6214">21116 5507 182 0,'22'-11'184'16,"19"-12"-10"-16,23-12-7 0,29-17-15 16,14-6-8-16,12-7-11 0,10-3-3 15,41-18-9-15,3 2-2 0,9 2-6 16,4 2-8-16,5 3-6 0,2 4-10 0,-7 1-5 15,-38 16-2-15,3 3-6 0,-8 3-10 0,-1 3-3 16,-11 3-8-16,-10 6-17 0,-16 2-16 16,-26 11-19-16,-12 2-18 0,-15 10-13 15,-17-1-30-15,-7 7-27 0,-12 1-37 0,-4 2-37 16,-10 4-32-16,-2 0-402 0,0 0 202 16,-42 19 132-16</inkml:trace>
  <inkml:trace contextRef="#ctx0" brushRef="#br0" timeOffset="5089.0168">21801 5657 41 0,'24'4'139'0,"10"-8"-2"0,3-5-12 0,33-11-11 16,13-10-7-16,22-9-5 0,14-9-7 15,4-2-10-15,4-2-6 0,5-3-10 16,-4 3 1-16,-3 0-6 0,-6 0-5 15,-14 8-10-15,-24 10-10 0,-11 7-18 0,-19 5-6 16,-11 5-2-16,-6 4-31 0,-9 3-29 16,-5-1-39-16,-6 1-347 0,-8 3 147 0,-4 1 97 15</inkml:trace>
  <inkml:trace contextRef="#ctx0" brushRef="#br0" timeOffset="6420.3915">19570 8706 67 0,'-4'-6'190'0,"0"0"-7"0,-1 3-20 0,1 0-12 16,2 0-17-16,2 3 5 0,0 0 11 15,0 0-2-15,15 25 0 0,2-1-7 16,4 5-4-16,15 22-5 0,6 9-7 15,5 6-7-15,15 18-9 0,-1 4-10 0,5-1-7 16,1 1-9-16,3-4-7 0,-1-5-8 16,0 0-5-16,-2-5-7 0,-9-15-6 0,-6-3-4 15,1-3-5-15,-2-4-5 0,-3 0-10 16,-1-6-11-16,-9-8-11 0,-6-6-14 16,-6-4-10-16,-3-2-12 0,-2-2-15 0,-4-4-22 15,0-3-19-15,-2 0-22 0,-3-3-20 16,-3 1-26-16,-5-4-21 0,-2-4-24 15,-2-4-462-15,-10 1 225 0,-1-2 149 0</inkml:trace>
  <inkml:trace contextRef="#ctx0" brushRef="#br0" timeOffset="6753.1886">20072 9990 60 0,'0'0'168'0,"14"-4"-8"0,0 2-8 16,4 2-4-16,6-4-8 0,5 4-7 15,5-2-13-15,8 2 1 0,3-2-14 16,1 2-6-16,7 0-9 0,7 0-12 0,-1-2-8 16,2 2-7-16,-9 0-5 0,-2 0-9 15,-3 2-6-15,-5-2-7 0,-6 0 0 0,-3-2-4 16,-1-1-4-16,-4-1-8 0,-5-2-8 16,1-2-1-16,-6-2-3 0,-3-4 0 15,0-3-4-15,-4-1 1 0,-3-2-1 16,-2 3 3-16,1 1 5 0,0 3 7 15,-3-3-7-15,2 5-1 0,-4 2 2 0,2 3 5 16,0 2 11-16,-4 4 11 0,0 0 6 16,13 17-3-16,-8-2-3 0,-3 4-4 0,0 4-5 15,0 8-5-15,0 0-7 0,0 1-19 16,-4 0-25-16,2 0-25 0,0 3-51 0,2-5-55 16,-2-2-600-16,0 2 257 0,0-10 169 15</inkml:trace>
  <inkml:trace contextRef="#ctx0" brushRef="#br0" timeOffset="7626.5044">21289 11285 102 0,'6'-7'184'0,"-6"-2"-14"16,0-3-18-16,5-6-12 0,1-7-11 15,6-7-14-15,16-28-4 0,8-4-10 0,3-5-11 16,13-21-8-16,1-8-10 0,0-3-10 16,-7 4-6-16,-1 1-3 0,-13 18-7 15,-9 8-2-15,-8 17-6 0,-7 9-5 16,-4 8-2-16,-6 9-2 0,-6 4-4 0,-6 8-7 15,-8 4 5-15,-3 5-4 0,-5 9 1 16,-6 9-6-16,-4 7 4 0,1 4-4 0,5 4 0 16,9 3 0-16,6-1 1 0,13-3-3 15,6 5-1-15,11 1 0 0,12 4 1 16,23 12-7-16,7-2 5 0,9-3-4 16,5-2-3-16,3 1-4 0,-2 0-7 0,-2 2-3 15,-5-3-4-15,-3 3-4 0,-8-4 1 16,-14-4 1-16,-11-8 10 0,-7-1-2 0,-6-4-2 15,-8 0 4-15,-4-2 6 0,-8 0 7 16,-3-2 11-16,-6-4 2 0,-4-2 7 16,-2-3 4-16,0-2 8 0,1-6-5 15,4-6-1-15,2-2-4 0,2-5-2 0,5-4-6 16,7-3 0-16,2 0-4 0,6-3-5 16,5-3 1-16,5 1-3 0,4 0 3 0,3 3-4 15,1 1 0-15,3 4-3 0,-2 3-4 16,1 5-2-16,3 3 2 0,-1 4 3 15,0 2 0-15,1 3-3 0,3 5-2 16,-2 3 7-16,-1 1-4 0,-1 2 3 0,0 1-3 16,-6 1-4-16,0-3-4 0,-1 1-7 15,-2-2-12-15,-2-2-15 0,-5-2-14 16,2-1-18-16,-2-1-28 0,0-1-30 0,-5-3-31 16,-3-4-444-16,-4 0 206 0,0 0 136 15</inkml:trace>
  <inkml:trace contextRef="#ctx0" brushRef="#br0" timeOffset="7753.2229">22288 10525 47 0,'0'0'41'0,"0"0"-23"0,19 1-26 16,-8 4-26-16,1 2 12 0,8 5 7 15</inkml:trace>
  <inkml:trace contextRef="#ctx0" brushRef="#br0" timeOffset="9023.4756">23097 10824 31 0,'12'-17'126'16,"-3"2"-2"-16,-5 1-3 0,0 3-4 16,-4 0-8-16,-2 4 2 0,-2-2-10 15,-2 3-11-15,-7 4 1 0,0 2-6 16,-4 5-1-16,-1 2 2 0,-4 0-5 0,1 6-7 15,2-1-1-15,2 4-6 0,1-1-8 16,6 2 0-16,4 0-4 0,2 0-6 16,6 1-6-16,2 2-4 0,6 2 2 0,8 3-11 15,3-3 2-15,4 5 0 16,4 1-7-16,1 0-4 0,2 6 3 0,0-1-4 16,-1 3 0-16,-5 3 1 0,2 1-4 15,-7 2-1-15,-3-2-3 0,-2-1 1 0,-6-1-1 16,-6-5 0-16,-4-4 6 0,-4-1 4 15,-4-1 1-15,-2-5-2 0,-4-3 3 16,0-2-2-16,-1-9-2 0,-2-4-2 0,4-5-6 16,-1-6-6-16,0-11-10 0,6-6-5 15,2-8-9-15,4-4-13 0,2-4-7 0,4-2-3 16,2-8-2-16,7 2 4 0,2 2 2 16,4 0 1-16,2 4 4 0,2 4 2 15,3 4 5-15,-7 3 2 0,0 7 1 16,0 0 1-16,-3 7 1 0,2 3 5 0,-2 1 7 15,2 3 1-15,-3 3 4 0,1 3 4 16,0 1 4-16,-2 4-1 0,-2 1 3 16,4 2-3-16,-2 3 1 0,-1 0-1 15,0 0 0-15,0 2-1 0,-1-2 0 0,-2-1 0 16,0-1-1-16,-2-1 1 0,0 2-1 16,1-3 2-16,-1 0 4 0,-2-3-1 0,-6 0 0 15,15-6-1-15,-8 0 4 0,1-2 0 16,0-3-2-16,2-1 2 0,-2-1-1 15,2-2-2-15,0-3-1 0,-1 1 0 16,2 1-3-16,2-2 1 0,-1 3 1 16,-4 2-3-16,4-1 0 0,-2 3-1 0,0 1 2 15,1 3-3-15,-2 3-1 0,1 0 6 0,3 4-3 16,-1 0 3-16,4 6-3 0,-2-3 5 16,0 7 0-16,2-2-4 0,0 4 2 15,-1 1-2-15,3 0-3 0,-4 0 2 16,-2-1 1-16,2-1-1 0,-6-3-1 0,2 1-2 15,1-2 3-15,-4-1 4 0,1 0 5 16,-2-3 0-16,1-2-1 0,-7-1-2 16,14-4-3-16,-5-2 1 0,-2-2-4 0,1 0 1 15,2-4-2-15,-1-1-2 16,2 1 0-16,-1-1-3 0,1 0 3 0,-1 0-5 16,1-1 3-16,0 3-1 0,-1 1 2 15,0 0-5-15,1 5-2 0,-2 0 6 0,1 2-4 16,3 1 2-16,-3 2 1 0,1 2-3 15,0 1 4-15,1 0-2 0,-2 1 6 16,6 2-2-16,-4-5 0 0,1 5-4 0,0-4 0 16,0 0-5-16,1-1-2 0,2-2-3 15,-4 1-5-15,2-4-5 0,2-2-2 16,-2-1-5-16,-1 0-8 0,-1-2 12 0,0 2 0 16,-2-1 4-16,0 2 1 15,-4 0 5-15,4 4 2 0,-4-3 4 0,-2 4 5 16,-4 1 4-16,10 0 3 0,-10 0 5 0,11 8 0 15,-5-2 1-15,3 0 2 0,2 2-1 16,-1-1 2-16,2 2 2 0,2-2 1 16,0-1-2-16,3-1 4 0,2-1 1 0,-2-1-2 15,3-3 1-15,-2 0-5 16,-1-3 2-16,2-3-2 0,-2 0 0 0,-2-2 1 16,-2-5-5-16,-3 0-1 0,0 0-1 0,-5 0-1 15,-3 0-1-15,-4-1 2 0,-7 3-2 16,-1-3-2-16,-4 5 2 0,-8 1 0 15,-1 0 2-15,-1 2 1 0,4 3-4 16,0 1-2-16,3-2-12 0,2 2-8 0,1 2-10 16,3 0-20-16,1 0-8 0,10 0-15 15,-9-1-8-15,9 1-4 0,0 0-1 16,0 0 0-16,25-10 1 0,-10 6 8 0,4-2 5 16,-2 1 9-16,3-3 7 0,-2 2 8 15,2 0 13-15,-4-1 13 0,1 1 7 16,1 3 23-16,-4-2 3 0,0 3 9 0,2-1 14 15,-4 6 14-15,1-2 6 0,0 2 0 16,0 6 7-16,-1-2-3 0,0 2-2 16,4 3-1-16,-6-1-6 0,3 2-5 15,2 1-2-15,0-1-1 0,-3-1-2 0,0-2-7 16,0 1-12-16,-2-3-17 0,0 3-12 16,1-4-26-16,-2-1-37 0,-1 0-24 15,1-5-29-15,-9-1-360 0,12-4 165 0,-6-2 109 16</inkml:trace>
  <inkml:trace contextRef="#ctx0" brushRef="#br0" timeOffset="9139.1688">24925 10269 15 0,'-2'-7'78'16,"2"1"-8"-16,2 0-9 0,2 3 2 16,3-1-25-16,1 2-26 0,3-2-30 0,4 4-91 15,3-2 37-15,2 4 25 0</inkml:trace>
  <inkml:trace contextRef="#ctx0" brushRef="#br0" timeOffset="9560.2321">25630 10319 64 0,'0'0'159'0,"0"0"-9"0,0 0-7 0,0 0-19 16,-28 5 0-16,16 0-5 0,-5 3-2 15,0 4-9-15,-2 2-9 0,2 3-9 16,-2 2-13-16,5 0-4 0,-2 8-6 0,6-4-6 15,1-1-5-15,5 1-9 0,0 1-1 16,4-5-2-16,2-1-6 0,2-2-3 0,3-1-4 16,3-6-3-16,3-1 3 0,0-6-1 15,-1-2-1-15,6-6-2 0,0-5 1 16,1-6 1-16,3-6 0 0,-2-12-1 16,2-3 1-16,-3-9-5 0,2-18-4 0,-6-5 1 15,-3-1-4-15,-2 8-7 0,-8 3 4 16,0-2-3-16,-4 3 8 0,-6 2 9 0,2 7 14 15,-2 4 1-15,0 9-1 0,-1 4-6 16,-1 10-3-16,1 10-3 0,0 7 0 16,-1 6 5-16,0 11 5 0,-2 5-1 15,2 9-2-15,4 11-3 0,2 6-10 0,4 15-2 16,0 4-2-16,4 21 0 0,4-1-1 16,-2-4-4-16,6-3-9 0,-2-11-14 0,0-12-24 15,-1 1-22-15,-1-5-42 0,1-1-30 16,-1-6-27-16,-3 0-32 0,-3-4-38 15,-4-4-462-15,-3-2 233 0,-3-4 153 16</inkml:trace>
  <inkml:trace contextRef="#ctx0" brushRef="#br0" timeOffset="9936.1823">21388 12156 82 0,'0'2'140'16,"0"-2"-10"-16,0 0 2 0,45-8-7 15,-7-2-7-15,36-9 1 0,8-2-4 0,35-11-2 16,14-4 4-16,17-6 7 0,56-11 0 15,18-5 0-15,15-1-11 0,11-2-2 0,8 2-4 16,9-4-5-16,12 2-7 0,0 4-5 16,-7 4-6-16,-11 5-3 0,-15 6-7 15,-8 6-8-15,-18 2-6 0,-48 9-3 16,-14 1-4-16,-11 2-7 0,-18 5-3 0,-30 0-4 16,-10 6-3-16,-20 1-2 0,-14 1-5 15,-9 3-2-15,-4-2-3 0,-1 1-8 0,-9 1-12 16,0 1-22-16,-3-2-23 0,-2 1-37 15,-2 1-45-15,-1 2-41 0,-4-3-58 16,0-3-563-16,-6 4 267 0,-1-4 176 16</inkml:trace>
  <inkml:trace contextRef="#ctx0" brushRef="#br0" timeOffset="13150.2279">26628 3184 66 0,'-6'-13'147'0,"2"5"-9"0,2 2-14 15,0 1-19-15,2 5-11 0,0 0-2 16,0 0 7-16,2 30 0 0,4-6-14 0,2 10-6 16,0 12-8-16,0 7-5 0,7 24-3 0,0 0-9 15,0 6-4-15,1 0-7 0,0 0-6 16,0 2-8-16,-3-3-12 0,2-2-12 16,-5-6-12-16,-1-16-19 0,-3-8-7 15,-2-7-8-15,-2-5-9 0,0-6-13 0,-4-3-7 16,0-3-10-16,-4-5-10 0,-2-5-3 15,-1-6 4-15,-3 0 8 0,-4-8 8 0,2-4 6 16,-6-5 12-16,2-3 17 16,-1-3 17-16,-1 0 19 0,2-1 13 0,0 1 7 15,4 0 14-15,1-1-3 0,2 3-5 16,3 0 0-16,4-1-3 0,4-1-1 0,6-3 5 16,7-1-5-16,10-1 4 0,7-1 1 15,12-6-5-15,21-8-1 0,4 1 1 16,0-1 1-16,5 1-2 0,0-4 3 15,-2 2 7-15,-2 1-1 0,-3-3-3 0,-3 1 5 16,-9 1-3-16,-11 6-3 0,-11 3 6 16,-5 1 10-16,-3 5 6 0,-8 3 3 0,-2 1 4 15,-7 1-3-15,-4 3-1 0,-4 3-6 16,-4 2-6-16,-3 5 1 0,-5 1-3 16,-4 5-5-16,-2 5-1 0,-2 3 0 15,-1 5-6-15,-1 2-3 0,6 1-2 0,2 0-4 16,4 3 1-16,2-2-3 0,1-1-6 15,3 2-3-15,4-5-3 0,2 2-2 0,2-3 0 16,2-2-2-16,0-3-3 0,3-2 1 16,3-1 4-16,-2-3-2 0,4-4 3 15,-2-2-2-15,-2-5-1 0,5-3 0 16,-2 0-1-16,-1-6 0 0,3-3-6 0,-3-2 2 16,-2-1 4-16,2 0-1 0,-2-1 0 15,-2 4 0-15,0-1-1 0,-2 5-3 16,1 0 4-16,-1 1 3 0,1 3-11 0,-1 2 3 15,0 1 1-15,0 1 1 0,-4 5 1 16,13 2 2-16,-7 4 0 0,2 4 2 0,6-1 0 16,-4 3 1-16,2-1-3 15,4 3 4-15,-2-1-5 0,1 0 5 0,-2-1-6 16,0-3 2-16,-1-1-1 0,0-1 5 16,0-3-1-16,-2 0 0 0,0-6-1 0,1 0 3 15,-2 1-4-15,1-5 3 0,1 0 5 16,-3-1-4-16,2-1-2 15,0 0-5-15,-4 3 8 0,2-1-4 0,-2 0 0 0,0 3-2 16,-1-2-6-16,2 4 3 0,-7 1-1 16,12 1 3-16,-6 6 0 0,1 0 3 15,-1 0 2-15,0 3 2 0,3 1-5 0,-2-3 1 16,-3-1 3-16,2 1 4 0,-2-1 2 16,2-2 5-16,-2 0 12 0,1-3 5 0,-5-2-2 15,0 0-4-15,13-12 0 16,-5 1 2-16,-2-2-5 0,5-4-7 0,0-1 1 15,2-2 0-15,1 2-2 0,0-1-6 16,2 5 0-16,-2-3 0 0,4 5-6 16,-4 2 3-16,3 4-3 0,1 1 2 0,-2 5-3 15,1 0 1-15,2 4-3 0,-2 2 4 0,2 3 1 16,-2 2 0-16,2 3-5 0,-2-4-18 16,0 5-14-16,0-5-20 0,-4 2-18 15,-1-2-24-15,-2-3-31 0,2 1-301 16,-2-3 146-16,-2-4 97 0</inkml:trace>
  <inkml:trace contextRef="#ctx0" brushRef="#br0" timeOffset="13665.8608">28571 3452 40 0,'-2'-8'148'0,"4"-4"-14"15,0-3-6-15,0-6-11 0,2-5-7 16,0 0-10-16,2-11-7 0,1-1-4 0,-1-4-5 16,-2-8-9-16,0-4-5 0,1 0-10 15,-5-2 0-15,2 3-9 0,-4 7 10 0,0 2 7 16,-3 6 0-16,1 4 1 0,0 6-6 16,-3 2-8-16,5 6-7 0,-2 6-6 15,0 8 0-15,0 6-9 16,4 0-1-16,-10 20-4 0,4 1 0 0,2 5-9 0,2 7 2 15,2 9 0-15,0 1-1 0,4 9-3 16,1 3-3-16,4 1 3 0,-3-3-6 16,4 2 0-16,-1-3 2 0,1 1-1 15,3-2-3-15,-2-4 2 0,-3-10-6 0,0-3 2 16,0-5-3-16,-2-4-1 0,0-3 3 16,-2-5 0-16,0-2-1 0,-2-5-8 15,2-2-1-15,-2-8 3 0,-2 0 0 0,0 0-2 16,20-22 1-16,-14 5-5 0,7-2 2 15,-1-1-1-15,2-1 1 0,0 2-2 16,0 2 2-16,4 2 0 0,-3 1-2 16,1 7-2-16,0 2 1 0,2 0 0 0,2 8 4 15,-2-1 0-15,4 5-1 0,-1 2-3 16,-3 4 7-16,4-1 0 0,-1 3 0 0,-2-2 0 16,0 2-4-16,1 1-16 0,-4 1-12 15,-1-4-16-15,2 2-23 0,-2-2-32 16,-3-3-28-16,2 2-24 0,-4-3-370 0,0-3 179 15,-6 3 118-15</inkml:trace>
  <inkml:trace contextRef="#ctx0" brushRef="#br0" timeOffset="14001.3622">27252 4650 136 0,'-14'7'150'0,"14"-3"-3"0,8-2-8 0,8-2-6 15,7-4-13-15,13-3-10 0,15-7-9 16,29-7-9-16,7-1-3 0,24-13-9 0,11-1-4 16,3-2-3-16,6 0-7 0,0-1-2 15,3-3-5-15,-3 4-4 0,-4 1-5 16,-4 1-1-16,-4 3-1 0,-7 1-4 0,-24 5-6 15,-1 2-4-15,-8 2-3 0,-7 5-6 16,-19 4-6-16,-13 3-5 0,-7 1-7 16,-9 3-12-16,-5 1-22 0,-4 0-23 15,-9 4-23-15,-6 0-13 0,0 2-23 0,0 0-15 16,-34 12-23-16,4-3-339 0,-14 7 165 16,-25 10 109-16</inkml:trace>
  <inkml:trace contextRef="#ctx0" brushRef="#br0" timeOffset="14250.2881">27171 5016 46 0,'-2'7'138'0,"6"-5"-12"16,11-2-5-16,9-3-1 0,10-5-11 16,18-5-5-16,29-9-7 0,10-3-12 0,25-7-7 15,9 0-2-15,6-2-2 0,2 0-3 16,5-2-1-16,-1 4-5 0,-3 2 2 0,-9-1-3 15,-9 5-1-15,-22 5-4 0,-6-2-5 16,-5 4-4-16,-10 1-7 0,-13 4-2 16,-11 3-3-16,-11 3-5 0,-9 0 0 15,1 2-2-15,-4 1-3 0,-5 0-13 0,-2 0-15 16,-2 1-29-16,-3 1-47 0,-2-3-67 16,-4 2-453-16,-4-4 203 0,0 2 133 15</inkml:trace>
  <inkml:trace contextRef="#ctx0" brushRef="#br0" timeOffset="17628.8154">28875 7416 17 0,'0'-8'124'0,"-2"0"-8"16,-3 0-4-16,3 1-8 0,-2-2-8 16,0 1-5-16,0 1-2 0,0-3-7 0,-5 4-8 15,1 3 1-15,-7-1-10 0,-6 6-6 16,-5 3-5-16,-10 8 3 0,-27 17 0 0,-5 7 0 16,-10 20-2-16,-6 7-3 0,3 1-2 15,9 5-1-15,15-13-6 0,10 0-4 16,5-2-5-16,12 1-3 0,11-13 1 15,11-4-7-15,6-8-1 0,8-3-3 0,11 1-1 16,6-4-1-16,13-1-3 0,8-6-8 16,10-2-7-16,7-8-17 0,2-5-10 0,5-5-17 15,21-3-28-15,-2-11-16 16,-5-1-17-16,-1-9-11 0,-3-3-8 0,-6-5 2 16,-6-3-268-16,-5-6 132 0,-6-3 88 15</inkml:trace>
  <inkml:trace contextRef="#ctx0" brushRef="#br0" timeOffset="18059.303">29326 7679 525 0,'23'-35'2'0,"-8"7"21"0,-6 4 23 15,-1 6 15-15,-4 2 13 0,2 4 12 0,-2 2 10 16,1 2-14-16,-3-1 8 16,0 3-2-16,3 2-7 0,-5 4-2 0,0 0-4 15,0 0-6-15,0 21 0 0,-3-2-4 16,1 0-6-16,-2 8-4 0,2 2-8 0,-3 1-5 16,1 7-4-16,-2-3-1 0,2-4-2 15,0-3-6-15,0-3-2 0,2-5-2 16,-3 0 0-16,2-3-3 0,-1-4-2 15,0-5-3-15,-2-5-5 0,2-2 0 0,4 0-1 16,-11-15-1-16,7-2-6 0,2-3-3 16,2-6 0-16,2-3-4 0,2 1 3 0,5-7-3 15,1 5-6-15,0-1 6 0,4 9-5 16,0 0 4-16,1 7 2 0,4 3 2 16,2 7-2-16,-1 7 3 0,7 1-3 15,3 10 7-15,0 3-2 0,10 7-1 0,-5-1 1 16,3 0 1-16,3 3 2 0,-1-3-1 15,-2 2 1-15,-6-7 2 0,-3-2 1 0,-1-2 4 16,-4-5 2-16,-4-4 1 0,-1-3-2 16,1-2 1-16,-4-5 1 0,0-3-5 15,0-7-1-15,-3-3-1 0,0-4 0 16,-5-1-1-16,-1-4-3 0,-3-1-3 0,0-2-5 16,-4 2-5-16,0-2-6 0,0 7-5 15,-2-3-11-15,0 8-23 0,2 0-25 16,0 3-36-16,0 1-23 0,4 5-11 15,-2-5-15-15,4 5-358 0,5-2 177 0,4 4 117 16</inkml:trace>
  <inkml:trace contextRef="#ctx0" brushRef="#br0" timeOffset="18446.7843">30411 7286 35 0,'7'4'130'0,"-2"5"8"15,-1-1-1-15,-2 2-4 0,0 3-9 0,0 2-6 16,0 3-7-16,0 2-11 0,0 1-5 15,0 4-13-15,1 0-5 0,-1 2-9 16,-2-6-8-16,2 1-4 0,0-3-10 16,0-1-4-16,0-3-4 0,-2-3-2 0,0-3-13 15,-2-2-9-15,-2-5 1 0,4-2-5 16,0 0 0-16,-19-11-1 0,10 1-4 0,0-3 2 16,3-4-4-16,2 0 1 0,2 0-2 15,2-1-4-15,0 3 4 0,2-1-1 16,2 4-2-16,0 1 0 0,3 4 0 15,4 1 3-15,-1 5 1 0,3 1-6 0,1 3 3 16,6 3-2-16,-2 0 4 0,6 5 4 16,-3 0-1-16,3-1-1 0,-2 0 8 15,2 0 1-15,-3-3 0 0,-4 1 3 16,2-4 7-16,-3-1 11 0,-2 0 4 16,-2-8-3-16,1 2 3 0,0-5-2 0,-5-3-4 15,1-3-7-15,-5 0 1 0,0-5-1 16,-2-2-7-16,-2-1-11 0,-2-6-14 15,0 1-13-15,0-1-21 0,0-3-28 0,2 2-26 16,0 0-33-16,2 1-27 0,0-3-396 16,6-1 187-16,4 0 124 0</inkml:trace>
  <inkml:trace contextRef="#ctx0" brushRef="#br0" timeOffset="19176.6044">31516 6214 141 0,'-2'-14'150'0,"-4"3"-9"16,-4 0-9-16,-8 3-11 0,-5 1-14 0,-9 1-8 15,-12 0-14-15,-17 4-8 0,-5 2-5 16,-33 6-13-16,-7-1-10 0,-29 5-8 16,-8 4-8-16,-11-1-12 0,-9 4-8 0,-9 3 3 15,-3-4 22-15,-3 1-7 0,-6 4-6 16,-45 8-6-16,45-7 1 0,3 2-3 0,1-3 0 15,8-1-7-15,11 5 2 0,9-4 2 16,14 0-1-16,13-2 0 0,25-4-1 16,7 2 2-16,10 0-3 0,8 3 6 15,5 0 2-15,15 1-3 0,13 2 3 0,-11 14 2 16,6 6 5-16,3 9 2 0,6 4 4 16,6 6 4-16,0 5 1 0,5 3-1 15,3 2 2-15,3 7 3 0,2 9 2 16,-4 18 3-16,1 5 0 0,4 2-6 0,-6 8-3 15,3 3 0-15,-1-2 0 0,0 0-6 16,-2 1 0-16,-3-2-2 0,-1-1-3 0,-4-1 1 16,3-1-2-16,-1-1-4 0,-2-7-1 15,5-7 3-15,8-23-2 0,2-4 0 16,3-5 1-16,4-16-2 0,8-10-2 16,6-6 3-16,10-5 2 0,9-2-2 0,11-7-1 15,14-7-2-15,31-7-7 0,16-11 3 16,34-14-4-16,15-13 2 0,17-4-1 15,53-14 0-15,8 1-3 0,5-4 0 0,-1 5-1 16,4 3-4-16,1 6 1 0,-4 3 0 16,-41 9-4-16,-2 3 1 0,0 3 1 15,-4 2 1-15,2 4-7 0,-6 0 8 0,1 1-3 16,-3-1 1-16,-6 2-1 0,-5-1-1 16,-9-4 2-16,-5-1-1 0,-14 1 0 15,-8-6 1-15,-28 2-1 0,-6-7 0 16,-6-1 2-16,-8-5-3 0,-4-6-4 0,-11-6 7 15,-7-5-2-15,-10-11 4 0,-11-10-5 16,-8-9 1-16,-10-13-1 0,-11-12-2 0,-5-31-2 16,-11-6 3-16,-7-8-5 0,-8-7-1 15,-10-2-4-15,-15-38 2 0,-1 8-1 16,3 43-5-16,-6-1 0 0,1 6-1 16,-6 9-13-16,3 5-1 0,-2 10-11 0,5 6-7 15,5 8-8-15,13 26-11 0,4 8-21 16,11 17-26-16,8 7-34 0,5 13-28 15,8 6-487-15,2 4 225 0,3 3 149 16</inkml:trace>
  <inkml:trace contextRef="#ctx0" brushRef="#br0" timeOffset="25356.7111">28573 10496 75 0,'-4'29'88'0,"1"-1"-5"0,3-1-9 0,0-2-5 16,0-1-6-16,0 0-4 0,0-2-6 15,0 2-4-15,0 1-3 0,-3-5-7 0,3 1 2 16,-2-4 3-16,0 0 15 0,0-4-9 16,-2-3-2-16,0-4 0 0,-4-4-10 15,-1-4-7-15,-2-8-1 0,-1-7-2 16,-1-4-1-16,-4-9-3 0,0-13-1 0,-3-21-4 16,-2-7 3-16,5-1-3 0,2 0 0 15,6 13 5-15,5 5-3 0,4 10 4 16,2 2-3-16,7 0 0 0,4 1-5 15,6 2-5-15,5 6-3 0,0 2 3 16,2 8-7-16,3 4 5 0,-1 5 1 0,0 5-5 16,-1 3 0-16,-1 6 2 0,-6 2 3 15,6 4-2-15,-5 4-10 0,-4 5 8 0,-2 2 0 16,-5 2 1-16,-3 3 4 0,-5-1-1 16,-4 1-7-16,-3 3 5 0,-3-3-2 15,0-1 6-15,-1 0 5 0,-1-2 0 16,3-4-3-16,1-1-7 0,-1-1 5 0,3-1 1 15,4-4 1-15,2 3-4 0,7-5 3 16,6 1-5-16,4 0 1 0,5-1-1 16,4 0-2-16,2 1 3 0,7 4-5 15,-3-2-1-15,1 4 2 0,-3 0-2 0,0 2 1 16,-5 3-5-16,1-3 6 0,-10 2 5 0,0 0 7 16,-4 1 4-16,-5 0 3 0,-2-1 0 15,-10 1 0-15,-1 1-4 0,-7 0-2 16,-3 0-2-16,-10 0 1 0,-1-2-3 15,-5 0-1-15,-2-5-7 0,-1-1 8 0,1-1-6 16,2-6-3-16,3-2-7 0,1-1-10 16,5-2-17-16,0-4-19 0,7-1-7 15,0 1-25-15,6 0-29 0,4-3-28 16,4-4-401-16,4 1 182 0,4-4 121 0</inkml:trace>
  <inkml:trace contextRef="#ctx0" brushRef="#br0" timeOffset="25882.852">29379 10201 50 0,'4'15'107'0,"-2"2"-7"0,0 0-10 0,2 4-5 15,-2-2-13-15,3 0-2 0,-3 1-4 16,0-3-6-16,0 0-10 0,0-2-1 15,1-3 2-15,-3-1 16 0,2-4 0 16,-4-1-6-16,2-6-11 0,0 0-1 0,-14-15-5 16,8 0 2-16,-2-6-9 0,-2-4 1 15,0-6-6-15,4-1-4 0,0-6-3 16,2 0-3-16,2 0-2 0,4 1-2 16,0 0-1-16,4 3-5 0,5-1 1 0,2 4 5 15,1 3-10-15,8 3-1 0,1 3 0 16,-2 3 1-16,2 7-1 0,-1 2 0 15,-3 7 2-15,-3 1-3 0,2 5 8 0,-4 3-11 16,-4 1 2-16,0 5 2 0,-8 0-2 16,0 3 0-16,-4 1 2 0,-4 3-4 15,-6-1 27-15,2 3-1 0,-2-4-5 16,-2 3 3-16,0-3-7 0,3 0-8 0,1-4 4 16,1-2-3-16,0 0-2 0,3 1 3 15,2 0-2-15,2 0 0 0,4 1-2 16,4-2-4-16,3 2 3 0,8 0 3 0,2 1-8 15,0 1 2-15,6 2-8 0,1 0 11 16,-1 1-3-16,3-2-2 0,-2 1-19 16,-2 1-1-16,0 1-10 0,-3-4-20 0,-4-1-12 15,2-1-22-15,-3 0-16 0,-2-3-19 16,0-2-10-16,1-1-327 0,-4-5 153 16,2-2 102-16</inkml:trace>
  <inkml:trace contextRef="#ctx0" brushRef="#br0" timeOffset="26282.8245">30084 10074 27 0,'0'0'77'15,"0"0"-9"-15,0 0-1 0,0 0-6 16,8 19 1-16,-8-8-9 0,2 0-2 16,0 0-4-16,-2 3-4 0,2 2-7 0,0-3-4 15,-2 0 0-15,0-2-5 0,2 1 0 16,-4-3 0-16,2-1-4 0,0-2 0 15,-2-2-4-15,2-4-3 0,0 0 2 16,0 0-5-16,-16-20-1 0,10 9 0 0,1-3-4 16,0-1 1-16,3-1-1 0,-2 0 0 0,4 0 3 15,0 1-7-15,2 0 1 0,2 2-2 16,1 1 0-16,4 3-2 0,-1 3 2 16,2 2-1-16,3 3 4 0,2 2-4 15,0 3 1-15,4 2 2 0,2 3 1 0,1 1-1 16,-2 4-2-16,4-3 1 0,-1 3 1 15,-1-3-4-15,-2 0 5 0,1-1 1 16,-4-3 7-16,0-1-3 0,-1 0 8 16,-4-3-1-16,0-4 1 0,-1-1-3 0,0-4-3 15,-3-1-1-15,1-3-1 0,-3-4-4 16,0 1 0-16,-4 0-3 0,-2-3-2 16,0 0-5-16,-2-2-6 0,0 1-6 15,-2 2-10-15,0-1-11 0,2 3-16 0,-3 0-24 16,3-1-240-16,0 3 107 0,4 0 71 15</inkml:trace>
  <inkml:trace contextRef="#ctx0" brushRef="#br0" timeOffset="26715.1083">30839 9816 90 0,'2'16'97'0,"1"-1"-8"0,-3 4-11 0,0-3-5 16,2 3-8-16,-2 1-5 0,0-4-11 16,-2-2 1-16,2 0-6 0,-3-1-4 15,1-4-6-15,-2-1 8 0,0-2-14 0,-2-2-4 16,-1-4 0-16,7 0 3 16,-13-8-10-16,7 1-3 0,0-5-5 0,2 1 0 15,0-5 0-15,-1 3-3 0,3 0 2 16,2 0-5-16,0 0 1 0,2 1-2 0,3 1 3 15,-1 4 0-15,4 1-1 0,2 5 5 16,1-1-1-16,2 4-1 0,4 4 5 16,0 1-3-16,4 2 11 0,0 1-15 0,4 2 1 15,-1 0 0-15,5 2 5 0,1 0-3 16,-7-3 0-16,3 0-1 0,-1-1 4 16,-4-2-3-16,3-1 10 0,-5-3 1 15,-3-4-4-15,0-2 0 0,-2-1 1 0,-2-5-3 16,0-2 3-16,-4-1-8 0,-2-2-2 15,-2-5 2-15,-4 1-6 0,0-4-15 16,-4-4-6-16,-2-1-2 0,-2-3-11 16,1 1-5-16,-2-3-19 0,3 5-26 0,2-2-265 15,2 2 118-15,2 4 78 0</inkml:trace>
  <inkml:trace contextRef="#ctx0" brushRef="#br0" timeOffset="27564.5051">31974 9075 76 0,'-26'-4'93'15,"-8"1"-9"-15,-10-2-3 0,-17 4-11 16,-28 1-6-16,-6-2-2 0,-12 2-14 0,-6 2 1 15,-4-1-8-15,-29 4-3 0,-9 1-6 16,-9 1-3-16,-12 3-7 0,-9 3 1 16,1 1-2-16,0 0-2 0,2 3-4 15,0 1-1-15,-2-2-2 0,2 2-4 16,5-3 5-16,5 2-6 0,17-1-1 0,14-3 5 16,35-1-2-16,6-4-5 0,9 3 2 15,10-3-5-15,14 1 2 0,12-4 1 16,4 4 1-16,0-1 1 0,9 2-2 0,1-1 2 15,4 3-1-15,-1-1 1 16,4 3 1-16,4-1 5 0,1 4 4 0,1 0-8 16,6 2-1-16,2 2 8 0,3 4-2 0,4-1 6 15,4-1 4-15,1 10 4 0,4-3 2 16,2 9 13-16,2 0 2 0,4 16-2 16,8 18 9-16,1 5 3 0,4 6 1 15,0 1-2-15,3 3-5 0,0 0 1 16,2-1-3-16,1 3 2 0,2 13-4 0,-6-15-4 15,3-2-6-15,-4 1 0 0,2 5-4 16,-3-2-3-16,-1-4 0 0,0 0-4 0,-6-3-1 16,4-7-2-16,-5-13 1 0,0-8-2 15,-3-6-2-15,0-8-2 0,-2 1-1 16,3-9-3-16,-1 0-1 0,0-6 0 0,3-5 1 16,0-1-1-16,3-2 4 0,3-5-2 15,6-4 0-15,4-6 3 0,7-2-6 16,10-8-3-16,15-2 4 0,28-15-4 15,8-2-1-15,24-8 1 0,8-3-1 0,10 1 3 16,7 1 5-16,11-1-1 0,5 8-5 16,7 0 3-16,3 0-1 0,-6 7 1 15,-1 4-2-15,1 5 1 0,2 2-2 16,-1 0 3-16,-4 8 1 0,-5-5-4 0,-5 10 2 16,-31-5-1-16,-3 1-1 0,-10-3 0 15,-5 2-6-15,-7-4 6 0,-19-1-7 16,-12-1-5-16,-3 1 1 0,-2-6 0 0,-4 2-1 15,-4-8 0-15,-3 0-2 0,-1-6 4 16,-7-2-2-16,9-16-2 0,-9-4-2 16,-7-9-3-16,-7-6 2 0,-6-10-5 0,-7-8-4 15,-6-10-4-15,-8-12-2 0,-4 1 1 16,-5-24-2-16,-2 3-4 0,-8-2 0 16,1 2-2-16,-7 3-3 0,-2 9 1 15,6 23 0-15,-4 6 3 0,1 9-5 0,-3 11-8 16,2 11-13-16,5 13-10 0,1 6-6 15,4 5-13-15,-4 3-17 0,6 2-20 16,-1 7-347-16,-1 0 160 0,4 3 105 0</inkml:trace>
  <inkml:trace contextRef="#ctx0" brushRef="#br0" timeOffset="29621.8334">27349 12028 79 0,'6'44'105'16,"-2"-2"0"-16,3 0-17 0,-1 4 3 0,3 10-4 16,1 20-3-16,-1 2-13 15,-1 3-8-15,-4-3-3 0,0-10-2 0,-4-9-11 16,0-1-3-16,-2 0-14 0,-2-8-9 16,-2 0-12-16,2-8-4 0,-5-4-7 15,-1-4 0-15,-3-5-11 0,0-7-6 16,-1-3-6-16,-4-7-3 0,-2-3-2 0,0-7 4 15,-1-5 0-15,-3-5 2 0,2-5 3 16,-6-2 10-16,5-5 5 0,3 3 7 0,6-1 5 16,2-1 2-16,5 0 1 0,4 1 1 15,8 0 1-15,6-2-4 0,3 1 3 16,14-2-4-16,6-4 0 0,9 2 5 16,16-8-9-16,6 0 2 0,3-2-4 0,1 1 8 15,-3 3-5-15,-3-3 3 0,-5-1 2 16,-11 6 5-16,-11 5 3 0,-7 0 8 15,-3 2-1-15,-6 1 1 0,-4 2-1 16,-8 1-1-16,-2 3 4 0,-6 3-6 0,-4 3-1 16,-4 3 1-16,-6 2-6 0,-6 4 11 15,-4 4-9-15,1 5-7 0,-7 3 0 16,5 5 2-16,2 2-3 0,2 1 1 0,3 3-1 16,6-4-3-16,4 2 0 0,4-4 4 15,4 0-7-15,2-2 1 0,2-2 2 16,2-1 2-16,2-4-3 0,3-3-2 0,2-3 3 15,0-4 1-15,-1-2-2 0,3-2-5 16,-2-4 2-16,1 1 2 0,-1-3 4 16,-2 0-4-16,1 3 1 0,-3-1 1 0,1 3-4 15,-3-1 0-15,2 2-4 0,-3 0 1 16,2 2-2-16,-8 2 1 0,15 2 5 16,-4 2 3-16,1 4-5 0,1-1 0 15,2 3 3-15,2 0 4 0,-1-3-7 0,6 2 5 16,1 0-5-16,0-4 1 0,-2-3 0 15,5 0 2-15,-3-4 1 0,5-4-4 16,-3-4-3-16,0 1 2 0,-3-4 3 16,1-1 3-16,-4-3-4 0,-2 0 2 0,-3 1 2 15,2-2-5-15,-6 0 4 0,-4 4 3 16,3 0 0-16,-3 3 10 0,1-1 0 16,-3 3-5-16,-2 1-2 0,2 4-1 15,1 4-1-15,-5 0-5 0,4 12 7 0,0-3-4 16,0 6 2-16,0 2 1 0,2 7 1 15,4-1-5-15,-2-1 1 0,-2 1 0 0,2-2-1 16,1-2-1-16,-3-1 1 0,1-3 2 16,-3 0 13-16,2-4 5 0,-1-3 1 15,-1-4 0-15,0-2-5 0,-4-2-2 16,0 0-3-16,19-18 1 0,-10 6-3 0,-1-1-3 16,4-4 2-16,2 0-10 0,0 2 2 15,3-2-2-15,-2 4-5 0,4 1 1 16,-3 2-1-16,2 1-2 0,1 4 1 0,-2 2 2 15,0 3 7-15,-1 5-3 0,4-2-4 16,-1 6 1-16,0-1 0 0,0 4 1 16,0-3-2-16,0 1-1 0,0-1-6 15,2 1-2-15,-4-6-5 0,2-1-2 0,2-3-11 16,-1-3-5-16,5-7 8 0,-2-1-8 16,4-8 1-16,-1-3 4 0,2-8 2 15,-5-2 7-15,1-6-2 0,-6-4 0 0,1-4 1 16,0-21 3-16,-4-3 0 0,-5 9-5 15,-5 8 10-15,-3 0 3 0,-2 10 5 16,0 5 8-16,-2 6 2 0,0 4 2 16,-1 0 0-16,-1 9-3 0,0 6 5 0,0 7-1 15,0 5 8-15,4 1-4 0,-7 12 1 16,3 3 3-16,2 8-2 0,2 2 0 16,0 4-1-16,0 4-2 0,4 7-2 0,-2 0 0 15,3 1 6-15,-1 2-5 0,2-3-3 16,-2-1 1-16,3-2-1 0,-5-6 0 15,2-4 0-15,1-4-1 0,-3-3 5 16,2-1-3-16,-2-6 1 0,0-4 1 0,4-3-3 16,-2-6-1-16,2 0-5 0,-6 0-1 15,18-3 5-15,-10-1-4 0,3 2-1 0,-1 0-5 16,1 0 7-16,2 2-2 0,-1 2-3 16,4 2 3-16,-2 2 2 0,1-1-1 15,4 3 3-15,-2 3 7 0,4-1 4 16,2-1 6-16,1 1 7 0,1-2 5 15,3-3 3-15,1-2-3 0,3-3-1 0,-2 0-2 16,4-3-1-16,-1-5-5 0,1-1-1 16,0-3-2-16,-4-3-12 0,-1-2-20 0,-3 0-23 15,-1 0-26-15,-6 2-39 0,0-3-51 16,-6 4-430-16,0-4 197 0,-5 3 130 16</inkml:trace>
  <inkml:trace contextRef="#ctx0" brushRef="#br0" timeOffset="30786.5324">31057 11612 78 0,'-19'-11'93'0,"0"6"-11"16,1 2-5-16,-4 7-6 0,1 2-1 15,-3 3-7-15,-3 9-4 0,-2 1 1 16,-3 7-8-16,2 3-3 0,1 1-1 16,5 3-4-16,5-3-12 0,7 3 3 15,1-3-6-15,6-1 5 0,7 0-9 0,5-1 1 16,6 2-2-16,2-1 0 0,12 2-5 15,-2-3 7-15,5 1-10 0,-3-1-1 16,-1-5-2-16,-2-2 5 0,-4 3-3 0,-7-5 0 16,-2 1-4-16,-5 1-2 0,-4-2 5 15,-6-2-7-15,-2 4 6 0,-5-5-2 16,-4 1-2-16,1-3 10 0,-4-2 4 16,4-2 1-16,-1-1 0 0,0-3 6 0,4-5-5 15,1 2-5-15,2-7 2 0,3 1-8 16,5-6 1-16,3 2-2 0,1-2-3 15,4-3 3-15,7 1-2 0,2-1 0 16,2-1-6-16,-1 3 2 0,4 0 0 0,1 3-1 16,3 1-3-16,-6 3 1 0,2 3 3 15,-3 0-2-15,2 5-4 0,-2-1 1 0,3 6 1 16,-2-1 0-16,2 0-3 0,-1 1 3 16,0-1 0-16,0 1 2 0,3-1-1 15,-1-3 0-15,2 1 0 0,0-2-2 16,-1-5 2-16,6 0 3 0,-1-5-4 15,-1 1 2-15,-1-5-1 0,5-3 1 0,-4-2 2 16,-1-1-4-16,-2-4 3 0,-4-2-5 16,-3 2 3-16,-6 2 1 0,-4 2-1 15,-1-1-3-15,-7 2 1 0,-3 6 0 0,-7 0-2 16,-2 4-2-16,-3 2 2 0,-4 4 5 16,2 2 3-16,-1 4-3 0,2-1 0 15,4 5 4-15,0 2 0 0,6 2-1 0,4 3 2 16,2 3 3-16,8 3-3 0,6 5 0 15,2 8 1-15,8 1-1 0,-1 1-1 16,2 2-1-16,0-2 0 0,-1 2 0 16,-3-2 2-16,0 2-3 0,-6-2 2 0,-3-6-1 15,-4 0 2-15,-6-4-1 0,-4-3-1 16,-6 2-1-16,0-2-12 0,-6-2-6 16,-5-3-12-16,-5-2-4 0,3-7-23 0,-2-4-17 15,-3-1-14-15,1-5-18 0,-1-4-18 16,1-4-19-16,-2-5-305 0,-3-6 149 15,1-3 100-15</inkml:trace>
  <inkml:trace contextRef="#ctx0" brushRef="#br0" timeOffset="31388.9106">31627 11933 6 0,'8'4'88'16,"0"-1"8"-16,1 4-10 0,0 2-2 0,1 0-3 15,1 2-9-15,-1 3-6 0,3 1 3 16,2 2-5-16,-3 2-9 0,4 2-3 16,-2 0-6-16,-1 0-2 0,1 0-3 0,0-2-9 15,-2 1-4-15,-2-6 4 0,2 2-5 16,-4-2 8-16,-2-4-14 0,2 2 0 16,-1-5 5-16,-3 1 11 0,2 0-4 15,-1-4-2-15,-1-3-7 0,-4-1 0 0,9 0-4 16,-9 0-2-16,10-5-1 0,-4-1-6 15,0 2 1-15,1-2-2 0,0 1-3 16,-1 1-3-16,0-2 3 0,0 5 0 16,1-4-4-16,1 5 0 0,1 0-3 0,-9 0 2 15,17 5 3-15,-9 0 6 0,2 1 3 16,2 1-3-16,-2 1-3 0,0 2 4 16,-1 1-1-16,2-1 2 0,-3 1-2 0,3-2 3 15,-3-1-5-15,-2 0 1 0,0-1-1 16,4-1-2-16,-2 0 2 0,0-5 5 15,2 2-2-15,2-1 1 0,-2-4 1 16,3-1-2-16,1 0-8 0,1-1 10 0,-2-2-11 16,1 0 1-16,2 3-10 0,-4-3-11 15,1 0-8-15,0 3-8 0,-3 0-17 16,-1 0-15-16,1-1-24 0,-2 0-21 0,2 2-329 16,-4-1 149-16,2-2 98 0</inkml:trace>
  <inkml:trace contextRef="#ctx0" brushRef="#br0" timeOffset="44290.9722">2810 6360 83 0,'0'-7'86'16,"-2"1"-4"-16,2 1-12 0,-2-1-11 0,0 2-7 0,2 4-3 16,0 0 0-16,0 0-3 0,0 0 4 0,-2 17 2 15,2 4 3-15,0 7 2 0,2 16 9 16,2 16-15-16,2 30 4 0,1 8-4 16,4 25-2-16,1 2-3 0,5 4-6 15,7 8 4-15,-4 2 0 0,2 4 2 0,5 3 0 16,-1-4-3-16,0-3-3 0,0-2 1 15,0-5-3-15,-1 5 3 0,1-2 1 0,-1 4-4 16,1-1 1-16,-5 2-5 16,0-7-4-16,-2 0-1 0,-2-10-8 0,0-9 6 15,-4-20-4-15,0-7 3 0,-3-1-8 16,0-8 0-16,-2-4-3 0,2-14 0 16,-6-14-10-16,2-8-10 0,-4-8-9 0,2-2-9 15,-2-1-7-15,3-2-8 0,-3-6-14 16,0-4-38-16,-4-3-45 0,-3-5-384 15,1-6 177-15,4-1 116 0</inkml:trace>
  <inkml:trace contextRef="#ctx0" brushRef="#br0" timeOffset="45014.8486">2114 8437 41 0,'0'0'91'0,"-9"0"-13"15,9 0 1-15,0 0-5 0,0 0-3 16,0 0-5-16,0 0-1 0,-8-2 2 0,8 2-6 15,0 0-6-15,0 0 14 0,0 0-11 16,0 0-12-16,0 0-4 0,0 0-2 16,0 0-5-16,0 0-3 0,0 0-3 15,0 0 1-15,0 0 1 0,0 0-3 0,0 0 8 16,0 0-1-16,36-4 3 0,-15 1 1 16,7-1-4-16,4-2 2 0,3 0-7 15,7-3-1-15,10-1 2 0,3 0 0 16,25-5-1-16,5-4 1 0,6 2 1 0,6-3-3 15,24-5-2-15,3-6-7 0,1 3 5 16,2-3 1-16,3 1-6 0,-1-3-1 0,0 0-2 16,11 0 4-16,3 0-4 0,2 2-1 15,-1-1-2-15,-5 2 0 0,-1 1-3 16,-7 2 0-16,-2-2-3 0,-8 4 6 16,-7-1-5-16,-23 5-2 0,0 0 1 0,0 3 1 15,-5-3 0-15,-5 2-4 0,0-2 5 16,-9-1-4-16,-3 3 3 0,-9 4-3 15,-13 4-2-15,-7-1-1 0,-3 1 2 0,-1 4 0 16,-4-3-1-16,-4 2 0 0,-1 1 0 16,-3 1 1-16,-5 0-2 0,-2 2 1 15,0-1-2-15,-3 1 5 0,0 2-6 0,-4-2 0 16,0 2-8-16,-1 0-11 0,-3 1-15 16,-6 1-39-16,9-5-39 0,-9 5-41 15,0 0-416-15,0 0 194 0,-28-3 127 0</inkml:trace>
  <inkml:trace contextRef="#ctx0" brushRef="#br0" timeOffset="47524.3926">3618 6469 4 0,'0'0'86'16,"-8"-6"-8"-16,8 6-10 0,0 0-5 15,-6-2-8-15,6 2-1 0,0 0-8 0,-8-2-5 16,8 2-3-16,-9 0-4 0,9 0-4 16,0 0-3-16,-17 2-2 0,11 0-3 15,-3 1-1-15,1 0 1 0,-2 1-6 16,1 0-5-16,-4-2 3 0,1 3-2 0,-1 1 0 16,-2 0 3-16,0-2-1 0,1 1-2 15,-2 1-4-15,0 1 1 0,0-1 2 0,2 2-3 16,-1-2-3-16,-2-1-1 15,2 3 1-15,1 0-3 0,-4-3 7 0,6 1-7 16,-3 2 1-16,0-2-5 0,3 1 11 16,-3 0-4-16,3-1-3 0,-4 1-1 0,4-1 1 15,-3 2-1-15,0 1 1 0,0-4 0 16,1 4 0-16,0-1-2 0,0-1 3 16,-1 2-4-16,2-2 0 0,-1 0 5 15,1 1 0-15,-2 1-6 0,0-1 2 0,3 2 2 16,-2-3 1-16,2 3 1 0,0-3-5 15,-1 3 2-15,0-2-1 0,0-1 0 16,3 2-2-16,0-2 0 0,-4 4 1 0,4-4-3 16,0 0 6-16,-1 4 0 0,0-4-2 15,3 0-2-15,-3 4 1 0,3-4 3 16,-3 0 0-16,4-1-6 0,-1 2 0 0,2-1 9 16,0 1-6-16,0-2 2 15,-2 1-1-15,4 1-2 0,0-1-1 0,-2-1 3 16,2 2 1-16,0-2-4 0,1 1 1 15,-1 1 9-15,2 0-10 0,-2-3 2 16,2 3 3-16,0 0-4 0,0-1 4 0,-1 1-2 16,1-1-1-16,0 0-2 0,0 4 5 0,2-4-2 15,-2 2 2-15,2 2-4 0,0-4 4 16,-3 3-4-16,3-1 2 0,3 1-2 16,-3-1-2-16,0 0 4 0,2 1 4 15,-2-1-4-15,2 1-2 0,0 0 2 0,0-1-1 16,1 1-1-16,-1 1 1 0,2-1 3 15,-2-1-1-15,0 3 2 0,0-4-5 0,2 3 4 16,-1-2 6-16,1 1-7 16,0 2 4-16,-2-4 0 0,2 0-8 0,0 2 2 15,0-1 1-15,1 2 5 0,-2-4-6 16,1 2 4-16,0 0-1 0,0-1 3 0,0 2-4 16,0-3 2-16,-2 1 0 0,2-1-1 15,1 1 0-15,-1-1 0 0,-2 2 4 16,3-5-6-16,-1 4 0 0,-2-2 2 15,2-1-4-15,-2 1 4 0,2 1-1 16,-2-2-4-16,1 1 1 0,1-3 2 0,-2 3 0 16,0 0 4-16,2-2-6 0,-2 2 0 15,0-3 3-15,1 3 0 0,-1-1-2 0,2-1 2 16,-2-1 2-16,-2-3 0 0,5 7-2 16,-3-5 4-16,0 4-4 0,0-2-2 15,2-1 0-15,-2 1 1 0,-2-4 1 0,6 6-8 16,-4-2 11-16,0 1 0 0,0 0 2 15,0-2-5-15,-2-3 0 0,8 6 3 16,-6 0-2-16,0-2 0 0,0-1 0 0,0 1-3 16,-2-4 4-16,4 5-2 0,-4-5 0 15,2 9-1-15,-2-9-5 0,2 3 9 16,-2-3-13-16,2 4-5 0,-2-4-14 0,0 0-9 16,0 0-10-16,0 0-5 15,0 0-9-15,0 0-10 0,-14-11-159 0,10 5 79 16,-1-2 51-16</inkml:trace>
  <inkml:trace contextRef="#ctx0" brushRef="#br0" timeOffset="50976.0606">2701 6938 10 0,'0'0'42'0,"0"0"-6"0,0 0-3 16,0 0 2-16,0 0-6 0,0 0 0 15,4 23-3-15,-2-14 2 0,0 0 2 16,0 3-6-16,2 1 4 0,-2 2-1 0,4 2 0 16,-1 3-4-16,-1-2 0 0,0 0-2 15,3 3 0-15,-3 0-2 0,2-2-4 16,-1 0 4-16,-1-2-5 0,2 0-4 0,0 1 0 15,-2-4 0-15,1 2-3 0,-3-3-4 16,3-1-4-16,-3-3 4 0,2 2-5 16,-2-4 2-16,0 0 1 0,0-1-9 15,-2-3-6-15,0-3-3 0,0 0-1 0,0 0-3 16,0 0 1-16,4-15-3 0,-4 7-4 16,0-5 0-16,0 1-4 0,0-4 1 15,0 0 2-15,0-1 0 0,0 1 4 0,0-2 2 16,0 1 2-16,0 0 4 0,0 0 2 15,0 4 5-15,0-3 8 0,0 2 4 16,0 3 7-16,0-1 7 0,0 1 2 16,0 2 2-16,2 2 2 0,-2-4 0 15,0 6-5-15,0-2 1 0,0 2-2 0,0 5-1 16,0-8 0-16,0 8 7 0,0 0 2 16,0 0-2-16,0 0 2 0,0 0 1 0,0 0 5 15,-2 23-4-15,4-16-6 0,-2 1 2 16,0 2 0-16,0-2-1 0,2 0-3 15,-2 2 4-15,2 1-4 0,-2-4-3 0,2 3-2 16,0-1-1-16,-2-1-3 0,3 2 1 16,-1-3-2-16,-2 1 3 0,0-2-6 15,2-1 6-15,-2 1-1 0,0 0-4 0,2-2-1 16,-2 0 7-16,0-4 7 0,3 9 4 16,-3-9 5-16,0 5 5 0,0-5 2 15,2 4 11-15,-2-4-8 0,0 0-5 0,2 5 2 16,-2-5-4-16,0 0-12 0,0 0 12 15,0 0-10-15,0 0 0 0,-4-20-3 16,1 10-4-16,3 1-1 0,-4-2-1 16,2-3-3-16,-1-1-4 0,-1 0-4 0,2-3 5 15,-2 0-8-15,0 0-1 0,2-1-4 16,-2 2 2-16,2-2-6 0,-2 2 8 16,2 0 1-16,-1 2 2 0,1 1-4 0,-1 3-3 15,1 0 2-15,2 1 2 0,-2 2-1 16,0-1-3-16,0 1 4 0,2 3-2 15,-2-3-1-15,2 2-1 0,0 6-6 16,-2-7 12-16,2 7-6 0,0-6 5 0,0 6-4 16,0 0 0-16,0 0 1 0,0 0 3 15,6 23 3-15,-4-14-6 0,0 2 0 0,3 5 3 16,0 1-1-16,-3 2 3 0,2 0 3 16,0 4-4-16,2-1 2 0,0 3-3 15,-2-2 5-15,3 4-3 0,0-4 3 16,-1 2 3-16,0 0 4 0,0-1-9 0,-1 1 7 15,1 1-3-15,0-1 9 0,1-1-9 16,-1 0 0-16,-1-1 4 0,1 0 0 16,-2 1-6-16,0 1 2 0,0-1-1 15,0 1 0-15,2-3-1 0,-3-1 4 0,2 2-3 16,-1-4-2-16,0 0 4 0,0 0-5 16,0 0 2-16,0-3-5 0,3 2 7 0,-5 0 4 15,4-2-9-15,-2 2-1 0,1-3 1 16,-1 0 6-16,2 1-3 0,-1-1-4 15,1 0-2-15,-2 0 4 0,0-2 1 16,0 3 2-16,2-3-5 0,0 1 1 0,-2-1 4 16,2 2-6-16,-2-3 1 0,0 1-1 15,2 0 6-15,-1 0-2 0,-1-1 1 0,0 1-3 16,1-2 3-16,-3 1-6 0,4 0 5 16,-2 1-4-16,1 0 3 0,-1-2 3 0,0 3-3 15,0-3 0-15,0 3-2 0,-2-3 4 16,4 1-1-16,-1-2-3 15,-2 2 5-15,3 1-1 0,-2-1 3 0,0 0-7 16,-2-1 6-16,2 0 2 0,-2 1-3 16,2-1 2-16,-2 1-4 0,3-3 3 0,-3 3-2 15,0-1 5-15,1-1 2 0,-1 1-4 16,2-2 1-16,-2 1-5 0,0 2 0 16,0-3 5-16,0 1-4 0,0-2 0 0,0 0 0 15,1 3 0-15,-1-4-4 0,0 0 5 16,0-1-2-16,-2 4-4 0,2-5 4 15,0 3 1-15,0-2-1 0,-2 0 1 0,2 1-2 16,-2-1 2-16,2 0-2 0,0-1-1 16,-2 1 3-16,3 0-7 0,-3-1 6 15,2-1-1-15,0 2-1 0,-2 0 3 0,0-1-3 16,0 1 1-16,2 0 1 0,-2-6-1 16,0 9-1-16,0-5 3 0,0 2-3 0,0 0-3 15,0-6 3-15,0 9 1 0,0-3-1 16,0-6 5-16,0 10-6 0,0-4 4 15,0-3-1-15,0 3 1 0,-2 0 0 16,2 0 4-16,0-2-4 0,0 2-3 16,-2 0 7-16,2 2-2 0,0-3-1 0,0 1 1 15,-2 0 1-15,-1 0-4 0,1-1-1 16,0 1 0-16,0 0 0 0,0 0 3 0,2-1-3 16,-4 3 2-16,2-2 0 0,0-1 2 15,-3 3 1-15,3-3-1 0,-2 1-2 0,2 1-1 16,0-1 2-16,-2 0 1 15,2 1-1-15,-3-1-6 0,1 0 3 0,2 1 1 16,-3 2 1-16,1-3-1 0,0-1-3 16,2 3 3-16,-2 0 4 0,2-1-4 0,-2 0 0 15,0-1 2-15,-1 2 0 0,0-1-2 16,3 1 2-16,-2 0-2 0,0-1 0 16,0 1-2-16,0 0 6 0,2-3-6 0,-2 3 0 15,-1 0 0-15,1-1 0 0,0-1-1 16,2-1 2-16,-3 3 4 0,3-3-4 15,0 3-1-15,-2-3 0 0,2 4-1 0,-3-1 0 16,3-2-2-16,0 1-4 0,0 0 10 16,-2-1-3-16,2 1 0 0,0-1 1 15,0 0 1-15,-2 2-2 0,2-1 1 0,-2-1-1 16,0 2 2-16,2-3 0 0,-2 1-1 16,0 0-2-16,0 0 2 0,0-1 1 15,2 3 1-15,-2-3-2 0,2 1-2 0,-3 2 3 16,-1-1-2-16,2-1 1 0,-3 0-1 15,1 2 2-15,-1-3-6 0,1 1 6 0,-2 2-3 16,0-1 2-16,-2-1 0 0,2 0-1 16,0 0 0-16,-2 0 1 0,-1-1 1 15,-2 3-1-15,0-2 0 0,-1-3 0 16,0 5-3-16,-2-2 1 0,1 0 1 0,0-1-1 16,-2 0-2-16,0 1 3 0,0 0 1 15,-1 0-1-15,0-1 0 0,2 1 0 0,-1 0-3 16,-3 0 3-16,4-1-2 0,-4-1 3 15,4 2 0-15,-1 0-1 0,-2-1 0 16,2 1-5-16,-3 0 0 0,6-3 4 16,-3 3-3-16,2 0 3 0,-4 0 1 15,4-1 0-15,-2 1 0 0,3 1-1 0,-4-1-1 16,0 1 3-16,1-1-4 0,-3 5 2 16,0-3 3-16,0 0-9 0,-1 2 6 0,0 0 2 15,0-1-2-15,-1 0 2 0,2 1-2 16,-2-1 0-16,1 1 2 0,0 0-6 15,2-1 3-15,-3 1-1 0,4-1 3 16,-1 1-4-16,-3-1-4 0,6 3 8 0,-6-3-3 16,6 3 2-16,-4-3 0 0,1 0-1 15,1 2 3-15,-4 0-3 0,5 1 3 0,-2-1-2 16,0 0 1-16,-2 0-2 0,0 3-1 16,1-3 5-16,0 3-1 0,-2-3-3 15,1 0 4-15,3-1-1 0,-4 1-3 16,1-1 0-16,-1-1 1 0,4 1 2 0,0-3-2 15,2 0 4-15,1 1-4 0,0 1 0 16,0-4 1-16,3 1 2 0,-2-1-2 16,2 4-2-16,0-4 1 0,1-2 0 0,2 3-2 15,-1-1 5-15,1-2-6 0,-1 2 1 16,1 0 6-16,3-2-1 0,-3 1-6 16,3-2 2-16,0 2 1 0,2-2 1 0,4-2-1 15,-11 4-1-15,4-3-1 0,7-1-1 16,-6 4-1-16,6-4-1 0,0 0-1 0,0 0 1 15,0 0 2-15,0 0-1 0,0 0 0 16,0 0 1-16,0 0-1 0,22-11 1 16,-12 5-2-16,5 0 9 0,0 0-8 15,2-1 1-15,3 0-5 0,4-4-2 16,0 3 5-16,1-3 7 0,3 3-3 0,3-4-1 16,1 0 3-16,0 1 0 0,2-2-1 15,-3-1-2-15,3 1 3 0,0-2-3 0,2 2 2 16,0-3-1-16,6-1 0 0,-2-2 3 15,2-1-1-15,-1 0 0 0,-3-2-4 16,2 2 4-16,-2 1-1 0,-1-2-5 0,-1 0 4 16,-5 4 2-16,-1 0 0 0,0-1-2 15,-3 0 3-15,0 0-1 0,0-1-7 16,-1 1 8-16,0 2-2 0,-3-3 0 0,-2 4-3 16,4-3-4-16,-5 2 7 0,-1 0 2 15,0 2 0-15,0-2-10 0,-1 1 6 16,0 0 5-16,-2 0-3 0,-1 1-2 0,0-1 3 15,2 1 3-15,-2-1-2 0,-2 1-3 16,1 2 2-16,-1-2 0 0,0 3 1 16,-2-3-32-16,3 3 7 0,-1-3-2 0,0 4 10 15,-1-2-5-15,3 0 6 0,-2 0 4 16,0 4-3-16,-1-4 2 0,1 0 3 16,0 0 1-16,-3 2-1 0,3 0 4 0,-2-1-2 15,-1 1 3-15,1-1-2 0,-1 1 0 16,-1 2 3-16,-1 1 0 0,-1-3 0 15,1 1 0-15,-2 1-1 0,0 0 3 16,0 1-7-16,0-2 7 0,0 0 0 0,0 2-7 16,-2-2 2-16,2 3 3 0,-1-2-1 15,1-1 1-15,-1 3-2 0,1-1 1 16,-2-1 0-16,0 0 1 0,3 3-3 0,-3-3 0 16,0 4 6-16,2-4-1 0,-2 4 1 15,3-3-4-15,-2 3 0 0,-1-1 1 0,0-1 2 16,-2 0 0-16,2 2-1 0,0-1-5 15,-2-1 9-15,2-2-2 0,-2 2-2 16,1 1 3-16,-3-1 1 0,2-2-3 0,-2 1 1 16,0-1 1-16,0-1-4 0,0 2 3 15,-2-3 0-15,-1-2 2 0,-1 3-3 16,2-1 0-16,-2-2 2 0,2 0-3 16,-4 2-1-16,2-4 5 0,-2 1-5 0,-2 0 7 15,2-1-2-15,-2 1 2 0,2-2-4 16,-5 1-1-16,3 0 0 0,-3 1-2 15,-2-5-1-15,1 3 2 0,-2-2-3 0,0-1 1 16,2 3 4-16,-3-2 0 0,0 0-3 16,2-1 4-16,-1 3-3 0,0 0 1 0,0-1 3 15,-1-1 0-15,0 1-1 0,2 0 1 16,1-2-1-16,-3 3 2 0,2 1-3 16,1-2 4-16,1-1-5 0,-2 2 0 15,1-2-3-15,-1 2 2 0,2-2 3 16,-2-1-2-16,3 5 3 0,0-3-3 0,-2-2-1 15,0 1 5-15,2-1 1 0,-3 1-2 0,2 0-1 16,0 0-1-16,-1-2 1 0,2 2 2 16,-2-2-2-16,2 2 0 0,0 0-9 15,1-2 11-15,-2 3-5 0,3-2-1 0,0 4 4 16,-1-3-4-16,3 1 7 0,-2 1 0 16,1 2-8-16,0-2 2 0,1-3-1 15,0 3-2-15,0 0 1 0,0 0 0 16,-1-1 5-16,0 0-8 0,1 0 5 0,2 1 1 15,0-1 2-15,0-1-3 0,-3 4 1 16,3-2-3-16,0 2-2 0,2-2 3 16,-3 1 2-16,3 3-5 0,-2-3 4 0,2 5 0 15,-1-3-2-15,3 3-2 0,-2 0 6 16,0-4-3-16,2 6-4 0,-2-3 3 16,2 1 0-16,0-1 6 0,0 2-6 0,0 1 3 15,2 1-1-15,-2-1 2 0,2-1-8 16,-2 3 0-16,2-1 4 0,1 0 0 0,-3 1 1 15,2-1-2-15,0 2 0 0,-2-1-2 16,2 0-9-16,-2 5-6 0,2-5-8 16,-2 5-29-16,3-6-16 0,-3 6-16 15,0 0-18-15,6-2-284 0,-6 2 133 0,0 0 89 16</inkml:trace>
  <inkml:trace contextRef="#ctx0" brushRef="#br0" timeOffset="53239.8874">2637 7019 56 0,'0'0'57'0,"0"0"1"16,4 19-9-16,-2-10 1 0,0 3 2 0,3-4 0 15,-3 7-1-15,4 0-2 0,-2 3 4 16,3 3-6-16,1 0 5 0,0 4 0 16,1 2 5-16,2 0-18 0,-1 6 2 0,0 0-4 15,1-1 3-15,4 4-5 0,-6 0-4 16,3 0 2-16,1 7-4 0,-2-6-4 15,-1-2-2-15,0-1-2 0,2-1-5 16,-4-7 2-16,0-1-2 0,1-1-1 0,-3-4-2 16,-2-3 3-16,3-2 7 0,-3-2 15 15,-2-3 0-15,-2-4-3 0,2-4-10 16,-2-2-12-16,0 0 4 0,-11-19 8 16,5 5-8-16,0-8-3 0,-1-3-1 0,-3-5-11 15,2-6 0-15,-3 1-9 0,0-3-5 16,1-6-1-16,0-1-9 0,-2 0 7 0,4 5 0 15,0 0-1-15,-1 2 5 0,3 2-5 16,0-1 1-16,-1 9 4 0,3 0 0 16,1 1 4-16,1 2-3 0,-2 4 3 15,2 4 0-15,2 0-4 0,-2 1 6 0,0 4-4 16,0 0 4-16,2 2-3 0,0 4-1 16,4 4 6-16,-4 2-5 0,0 0 8 0,0 0 2 15,13 11 0-15,-9-4 4 0,-2 2 4 16,5 6 4-16,-1 0 2 0,0-1-3 15,1 4 8-15,1 3 2 0,-2 1-4 16,3 1 4-16,0 2 9 0,-1 2-4 0,0 5 2 16,0 0 0-16,4 4-3 0,0 10 4 15,1 0 0-15,-3 4-3 0,3-1 7 16,0 3-9-16,-3 0-1 0,6 20-3 0,-2-2 1 16,-1-12-2-16,-3-3-5 0,1-2 2 15,0 0-1-15,-1-2 1 0,6 19-5 16,-2-12 0-16,-4-10-1 0,3-1-1 0,0-1 1 15,-3 0-1-15,1-3-3 0,-1-4-1 16,-2-4 2-16,4 1-1 0,-4-1 2 16,0-1-2-16,0-1 0 0,-1-6 2 0,-2-4-3 15,1 1 2-15,0 0-6 0,-2-8 2 16,1 1-1-16,-1 0 0 0,-2-1 1 16,2-3-1-16,-2 0-4 0,0-1 2 0,2-1 0 15,-1 0 3-15,-1-1-4 0,0-1 1 16,0-2-2-16,0 2 0 0,-2 0 0 15,3-3-4-15,-1 1-4 0,0 2 3 16,-2-4-5-16,2-1 8 0,0 0 1 0,0 2 0 16,-2-6 5-16,0 5-2 0,0-5-1 15,2 4 0-15,-2-4-2 0,0 0-2 0,0 0-6 16,-6-15-9-16,2 2-3 0,-1-4-5 16,-3-6-13-16,-1-3-14 0,1-4-1 15,-7-12-15-15,-2-4-2 0,-6-23-11 16,-3-2-3-16,-1-8 6 0,-3-1 4 0,0-2 5 15,-3-15 8-15,3 17 3 0,0-1 7 16,3 1 6-16,-1 1 10 0,1 5 7 0,2 3 7 16,-1 6 4-16,5-2 5 15,4 13 6-15,2 8 10 0,1 4 4 0,-2 1 0 16,6 3 7-16,0 6 3 0,-1 4 5 16,2 4 3-16,1-1-15 0,-1 4 10 15,1 0-1-15,4 5 16 0,-2 1-10 0,-1 2-3 16,0 0-2-16,3-1 1 0,2 4-4 0,-2 1 1 15,0 2-6-15,2-3 6 16,-2 2-3-16,2 3 2 0,-1-3-3 0,1 3-2 16,-2-1 2-16,4 0 2 0,0 6 1 15,-4-9-5-15,1 3 4 0,1 2-2 0,2 4-1 16,-4-10-5-16,2 6 4 0,2 4-5 16,-2-7 1-16,0 4 3 0,2-3-1 15,0 6-3-15,0-7 2 0,0 7-1 16,0-10-2-16,0 5-6 0,2-1 2 0,-2 6 1 15,6-9 4-15,-4 4 2 0,5 0-8 16,-1-1 1-16,1 2-1 0,1-5-2 0,2 4 2 16,4-4-4-16,-2 5 3 0,0-4-2 15,3 0 2-15,3-1 0 0,2 1 2 16,2-3-2-16,-1 1 6 0,2 0-3 0,2 1 3 16,1-3-2-16,4-1-2 0,-1 2-1 15,3-1 5-15,2-1 2 0,-2-1 2 16,1-3-9-16,3 3 11 0,7-4 0 0,-1 1 5 15,3-4-2-15,1 1 1 0,15-7 1 16,1-1 3-16,-1 0-2 0,-10 3 4 16,-5 4-3-16,18-7-1 0,-3 1-3 15,1-3 2-15,-1 1 1 0,-2 1-3 0,-7 3 1 16,-6 4-5-16,15-8-1 0,4 3 1 16,2-1-2-16,1 4 3 0,-13 4-2 0,-5 2-1 15,-3 2 0-15,1 0 1 0,-1-1-1 16,-3 3-3-16,1-3 3 0,-7 7-3 15,0-3 0-15,-2 2 0 0,-3 0 0 16,2 0 0-16,-1 1-2 0,-9-1-1 0,0 3 5 16,-1 1-5-16,-1 0 2 0,-6 0 4 15,2 3 1-15,-5-3 1 0,2 2 1 0,-4-1-7 16,3 1 5-16,-4 2-5 16,-3-2 3-16,3 0 0 0,-3 0-1 0,0 2 1 15,2-2 1-15,-2 3-2 0,0-2-3 16,-2 0 1-16,1 1 1 0,-1 1-1 15,-2-4-3-15,3 4 0 0,-7 1 2 0,8-5-3 16,-8 5 3-16,9-2-1 0,-5-1 0 16,-4 3 0-16,6-2-4 0,-6 2 4 0,0 0 0 15,6-4 3-15,-6 4-2 0,0 0 1 16,0 0 0-16,0 0 0 0,0 0-2 16,0 0-4-16,0 0 2 0,0 0-2 15,0 0 1-15,-31 3 1 0,14 0-3 0,-4 1-1 16,-5 2-5-16,-10 3-1 0,-13 1-1 15,-3 1-7-15,-27 8 0 0,-4 2-4 0,0 0-1 16,0 0 1-16,-4 2 5 0,0-1-3 16,5 2 2-16,-1 2 2 0,-2-1-2 15,5-1 0-15,1 0-7 0,2 0 4 16,-2 1 3-16,5-4 0 0,4-1-2 0,10-2 5 16,10-3 3-16,1 1-4 0,1-3 0 15,1 0 7-15,7 1-2 0,2-3 0 16,1 0-3-16,-1 1 4 0,5-1-1 15,-1 1-1-15,0 1 3 0,4-2-2 0,3 0-5 16,3 0 6-16,1 0 7 0,0-2-10 16,2 3 1-16,-1-3 3 0,4 3-2 0,-2-2 1 15,1-1 0-15,5 0-4 0,-1 1 5 16,-2-1 4-16,3 1-2 0,0-2-2 16,2-1 6-16,-1 1-2 0,3-2-3 0,1 1 1 15,0-1-7-15,1 0 15 0,2-3-4 16,-2 3-3-16,0-3 2 0,4 3-10 15,-2-1 9-15,2-3-2 0,0 1 3 16,0 0 1-16,0 2-4 0,4-5-6 0,-7 6 5 16,3-5 6-16,4-1 3 0,-4 5-12 15,4-5 6-15,-5 2 6 0,5-2-3 16,0 0 0-16,-4 5 0 0,4-5 3 0,0 0-7 16,0 0 6-16,0 0-1 0,0 0 1 15,0 0-4-15,-6 3 5 0,6-3-8 16,0 0 1-16,0 0 4 0,0 0 2 0,0 0-6 15,0 0-1-15,0 0-3 0,0 0 10 16,0 0-3-16,0 0-11 0,19-13-5 16,-15 10-7-16,0-2-8 0,3 1-15 0,-1 1-7 15,2-2-15-15,0 3-6 0,0-3-9 16,0-1-4-16,0 3-213 0,2 1 103 16,1-3 67-16</inkml:trace>
  <inkml:trace contextRef="#ctx0" brushRef="#br0" timeOffset="53512.778">2848 6700 47 0,'0'0'21'0,"3"-8"5"0,-3 4 5 0,0 4 5 16,2-6 1-16,-2 6 3 0,0 0 4 15,-5-7 0-15,5 7 7 0,-2-3-12 16,2 3-3-16,0 0-4 0,-2-6-3 0,2 6-3 16,0 0-3-16,0 0 0 0,0 0-7 15,0 0 0-15,0 0-2 0,0 0 1 16,0 0 3-16,-2 18-5 0,4-8 9 0,-2 1 4 15,2 5 11-15,-2 2 2 0,2 4 0 16,1 3 0-16,-3 5 1 0,2 2-2 16,0 8-5-16,0 0-4 0,0 4 1 0,2 6 1 15,-2 2-5-15,3 1-4 0,1-1-2 16,1 2-17-16,-1-1-15 0,-2-1-10 0,2-5-15 16,0-4-27-16,-2-5-31 0,-1-4-219 15,0-4 107-15,-1-5 71 0</inkml:trace>
  <inkml:trace contextRef="#ctx0" brushRef="#br0" timeOffset="54112.651">2487 6178 56 0,'0'0'105'15,"0"0"-9"-15,-6-5-11 0,6 5-9 0,0 0 4 16,-10 18-5-16,4-6-9 0,2 2 3 16,-2 4-6-16,2 1-7 0,-3 2-3 15,1 1 1-15,0 2-4 0,-1-2-8 16,1-5-2-16,1 2-2 0,1 0-7 0,2-3-8 16,-2-1 6-16,2-2-5 0,0-1 1 15,0-3 13-15,0-3-7 0,2 0-2 0,0-6-1 16,0 0-1-16,0 0-4 15,2-21-3-15,2 3-2 0,0-1-2 0,0-4-5 16,5-1-1-16,-3-3-4 0,5-5 3 0,-3 2-4 16,5-3-4-16,-3 2-5 0,4 3 4 15,-2-1 6-15,0 3-2 0,2 3 1 16,-2 4-5-16,-1 0 0 0,-1 3-9 16,5 1 8-16,-4 7 3 0,1-1-1 15,1 4 1-15,-2 2-1 0,1 6 1 0,3 2 7 16,-2 4 0-16,0 1 3 0,1 6-1 15,2 1 2-15,-2 2-1 16,0 2-11-16,6 1 10 0,-1 3 3 0,-3 0-4 0,6 0-1 16,-3 2 2-16,0-2-2 0,0-3-6 15,-2 1-21-15,4 0-20 0,-3-4-37 16,0 1-39-16,1-4-365 0,7 4 163 0,-6-7 108 16</inkml:trace>
  <inkml:trace contextRef="#ctx0" brushRef="#br0" timeOffset="54775.0278">5685 6934 10 0,'17'11'112'0,"-7"-3"0"15,7 3-11-15,5 1 6 0,5 4-6 16,3 2-4-16,8 3-4 0,2 2-1 15,17 9-8-15,0 1-7 0,3-1-4 0,-1 3-5 16,-2 3-3-16,-2-1-7 0,-14-2 4 16,-8-3-6-16,-5 4-2 0,-6 4 2 15,-4 5-3-15,-10-6-6 0,-8 3-4 0,-6 6-3 16,-11-1-3-16,-17 14-7 0,-6 2-26 16,-9-4-21-16,-19 12-14 0,-1-4-40 0,-10-7-36 15,-1-3-406-15,10-13 175 0,-4-8 115 16</inkml:trace>
  <inkml:trace contextRef="#ctx0" brushRef="#br0" timeOffset="55495.1128">1940 8274 33 0,'-2'-8'122'16,"0"2"-9"-16,0 0-1 0,0 1-5 15,0-1-11-15,0 0-3 0,-3 0-1 16,3 3-16-16,0-3 0 0,-2 2-7 0,2-3-10 15,-2 4-5-15,0-1-6 0,4 4-10 16,-7-9 1-16,2 5 3 0,-1-2-8 16,2-1-9-16,0-1-2 0,-2-1-4 0,2-3 8 15,0-1-23-15,-1-2 6 0,1 1 1 16,1-2-3-16,3 4 1 0,-2-1-3 16,2-2 1-16,0 2-3 0,2 3-3 0,-2-2 3 15,3 2-1-15,-1-1-6 0,0 1 1 16,-2 3 3-16,2 1-4 0,1 1 6 15,-1 1-3-15,-2 4 2 0,0 0-8 16,0 0 16-16,0 19 3 0,-7-2-1 0,0 6-3 16,-5 5-1-16,-3 4 1 0,-6 7 5 15,0-1 2-15,-5 2-2 0,1-4 4 0,-3 3 3 16,-2-4 1-16,1-2 7 0,2-3-3 16,4-5-6-16,1-2 1 0,6-6-4 15,0 0-3-15,4-2-7 0,1-2 1 16,5 2-1-16,0-5 2 0,6 2 0 15,4 0 2-15,6-3-3 0,7 2 0 0,5 1 2 16,8-1-3-16,5-2 1 0,5 3 0 16,13-3 0-16,3 3-1 0,19 1-5 0,-9 1-6 15,-9-6-15-15,17 10-21 0,-13-2-18 16,-10-1-44-16,-2 0-42 0,-2 2-366 16,-4-2 173-16,-10-1 115 0</inkml:trace>
  <inkml:trace contextRef="#ctx0" brushRef="#br0" timeOffset="56867.8875">2988 10241 57 0,'0'0'78'0,"0"0"-8"0,0-8-3 16,0 8-12-16,4-5-1 0,0 3-4 15,-4 2-2-15,16-2-3 0,-16 2-4 0,20 5 2 16,-4 1-8-16,-2 0-1 0,3 3-2 15,5 3-3-15,-2 1-1 0,2 0-3 16,3 3-1-16,1 1-4 0,-1 0 1 16,0 2-3-16,1-2 0 0,-5-4-3 0,1 3-3 15,-2-3 9-15,-3-1-12 0,0 1-5 16,-2-4 6-16,-3-1 5 0,2 0-6 16,-4-2 10-16,-2-3 2 0,-2-2-9 0,-6-1 3 15,9-7-3-15,-9-4 2 0,2-6-7 16,-4-4-1-16,2-7 3 0,-2-5-7 15,0-2 1-15,0-7 0 0,-1 5 2 0,1-3-5 16,0 2 6-16,2 5-6 0,0 3-5 16,0 1 2-16,0 1 4 0,0 5-5 15,0 2-13-15,2 2-7 0,0 2-10 16,3 1-18-16,-1 3-16 0,1 0-244 0,1 3 106 16,2 1 71-16</inkml:trace>
  <inkml:trace contextRef="#ctx0" brushRef="#br0" timeOffset="58932.937">1780 9706 33 0,'-8'4'56'0,"0"-1"-7"0,0 3-1 15,2 1 0-15,-2-1-4 0,-1 0 0 0,3 0-5 16,-3 0 2-16,1-1-2 0,1 1 0 16,-1 0-3-16,2-2-2 0,0-1-2 15,-2 3 4-15,4-2-1 0,-2-2 0 16,2 1-1-16,4-3-2 0,-10 4-5 0,3-2 0 15,7-2 1-15,-13 2 0 0,7-2 2 16,6 0-3-16,-15-4-3 0,7 4 0 16,2-4 0-16,-3 2 1 0,0 1-6 15,1-1 4-15,0 0-3 0,2 0 0 0,-3-2-2 16,2 2 2-16,1-1-2 0,0 0-5 16,6 3 2-16,-11-5-4 0,7 3 3 0,4 2-8 15,-6-4 0-15,6 4 0 0,-9-4 5 16,9 4-5-16,-5-2-6 0,5 2 7 15,-4-4-5-15,4 4-2 0,0 0 3 16,2-9-3-16,3 3 0 0,4-5 3 0,7 0 0 16,3-5 0-16,7-3 2 0,8-3-8 15,4-5 7-15,19-10-6 0,-2 1 0 16,7 1 0-16,-1-1 2 0,-2 1-4 16,1 2 3-16,-1-1 0 0,-3 1 11 0,-9 7-12 15,-5 1 0-15,1 3 5 0,-3-2-1 16,2 0-2-16,-1-1 1 0,-1 0-1 0,-2 0 7 15,0 2-5-15,-4-1 1 0,2-1 5 16,-2 2-1-16,-4 4-2 0,-3-2 11 16,-1 2-3-16,0 0 0 0,0 2 6 15,-2 0-3-15,-1 1-1 0,-2 3-7 16,-2-1-2-16,0 1 9 0,0 1-2 0,-2 2 0 16,0-2-11-16,-2 1 9 0,-1 3 4 0,2-2-4 15,-4 1 2-15,3-3 2 0,-2 3 5 16,-3 0-3-16,3-3 8 0,-5 3-3 15,4-3-4-15,-4 1-3 0,2 0 4 16,-2-1-1-16,-1 0-11 0,1 4 8 16,-1-4-2-16,-1 0-1 0,-2 0-3 0,1 0 3 15,-1-1-2-15,2 0-1 0,-4 0-5 0,0-2 0 16,2 0 0-16,-2 0 1 16,0-1-1-16,1-1 0 0,-3 2-2 0,2-3 2 15,1 2-5-15,-3-1 0 0,2-1-2 16,0 0 5-16,-2 2-1 0,2 1-3 15,-2-3 2-15,2 2-1 0,0-2-2 0,0 0 3 16,0-1 0-16,0 0-1 0,0-2 0 16,-2-2 1-16,0-1 2 0,-2 2 0 0,0-3-3 15,-2-2-2-15,0 1-3 0,-2-3 0 16,-2-1-1-16,-2-4-2 0,0 3-1 16,-3-3-4-16,-6-6 3 0,0 1-2 0,-5 1-2 15,4-1-1-15,-6 0 3 0,1 3 1 16,-1-1-5-16,-1 1 5 0,-1 1 3 15,0-1-2-15,4 2-4 0,-2 3 5 0,1 0-4 16,3 2 1-16,2 0 1 0,0 1 2 16,3 1-2-16,-2-1-1 0,4 0 1 15,3 0 1-15,-2 1-1 0,6-1 0 16,0 3-1-16,4-2-3 0,-2 3 1 0,3-1 2 16,1-1-1-16,0 1-1 0,0 5-4 15,2-3-2-15,0 3 8 0,0 1-8 0,2 0-5 16,-2 2-3-16,0 4-4 0,0-1-13 15,-2 3-16-15,2-1-26 0,0 1-255 16,0 1 116-16,0 1 78 0</inkml:trace>
  <inkml:trace contextRef="#ctx0" brushRef="#br0" timeOffset="61250.8174">3071 8319 4 0,'0'0'41'0,"-9"-4"-2"15,9 4 3-15,0 0-5 0,0 0-4 0,0 0 2 16,0 0-1-16,0 0-2 0,0 0 0 16,-12 7 0-16,12-7-2 0,0 0 0 15,-5 4 0-15,5-4 0 0,-2 5-4 16,2-5-2-16,0 0 0 0,0 0 4 0,0 0-1 15,0 0-3-15,0 0 2 0,0 0-9 16,0 0 5-16,0 0-7 0,0 0 0 16,0 0 3-16,0 0-2 0,0 0-2 0,0 0 1 15,0 0-1-15,0 0 0 0,0 0 0 16,0 0 2-16,0 0 1 0,0 0-1 16,0 0 3-16,0 0-2 0,0 0-2 0,0 0 2 15,0 0-2-15,0 0-2 0,0 0-2 16,0 0-3-16,0 0-2 0,-6 1 1 15,6-1 0-15,0 0 3 0,0 0-3 0,0 0-1 16,0 0 0-16,0 0-1 0,0 0-1 16,0 0 1-16,0 0-2 0,0 0 7 15,0 0-7-15,0 0-1 0,0 0 6 16,0 0-6-16,0 0-6 0,0 0 3 0,0 0 4 16,0 0-4-16,0 0 4 0,0 0-4 15,0 0 2-15,0 0 5 0,0 0-3 16,0 0-1-16,0 0 4 0,0 0-3 0,0 0 3 15,0 0-5-15,0 0-1 0,0 0 8 16,0 0-2-16,0 0-5 0,0 0 2 0,0 0 2 16,0 0 0-16,0 0-3 0,0 0-11 15,0 0-3-15,0 0-9 0,0 0-12 16,0 0-13-16,0 0-17 0,0 0-23 16,0 0-212-16,0 0 101 0,0 0 67 0</inkml:trace>
  <inkml:trace contextRef="#ctx0" brushRef="#br0" timeOffset="65386.6521">3092 8241 72 0,'0'0'73'0,"0"0"-3"15,-5-4 3-15,5 4-8 0,0 0-2 0,0 0-2 16,-4-5-4-16,4 5-10 16,0 0-1-16,0 0-2 0,0 0-4 0,0 0-3 15,0 0-4-15,0 0-5 0,0 0-4 16,0 0-4-16,0 0-1 0,0 0 5 0,0 0-7 15,0 0-7-15,0 0 5 0,0 0-3 16,0 0-1-16,0 0 0 0,0 0-2 16,0 0-2-16,0 0 11 0,-4-3-4 15,4 3 3-15,0 0-5 0,0 0 6 0,0 0-1 16,0 0-3-16,0 0 4 0,0 0-7 16,0 0-5-16,0 0 4 0,0 0 0 0,0 0-4 15,0 0 5-15,0 0-8 16,0 0 5-16,0 0-3 0,0 0 1 0,0 0 0 15,0 0-4-15,0 0 6 0,0 0-7 16,0 0 5-16,0 0-4 0,0 0 4 0,0 0-3 16,0 0-1-16,0 0 3 0,0 0-11 15,0 0 1-15,0 0 6 0,0 0-1 16,0 0-14-16,0 0-6 0,0 0-12 16,0 0-17-16,0 0-12 0,0 0-18 15,0 0-251-15,0 0 113 0,0 0 73 0</inkml:trace>
  <inkml:trace contextRef="#ctx0" brushRef="#br0" timeOffset="68684.8907">3297 5631 52 0,'-4'-6'68'0,"2"3"-6"16,0-3-8-16,2 6-4 0,-2-6-5 15,2 6-5-15,0 0-5 0,0 0-4 16,0 0-3-16,0 0 0 0,18 15-1 16,-10-4-1-16,2 1 0 0,0 1 3 0,1 4 0 15,2 3 0-15,-1 0 0 0,-1 0-1 16,3 2-3-16,0-1-2 0,-2 2 1 15,0-2-1-15,2 1-2 0,-4-2-3 0,1-1 1 16,-1-2-4-16,-2-3 0 0,1-1-1 16,-2 0 8-16,-1-2 10 0,0-2 16 15,-2-2 14-15,0-1 1 0,-2-1-1 16,-2-5-8-16,0 0-9 0,0 0-7 0,0 0 1 16,-2-22-7-16,0 6-5 0,-2 1-2 15,-2-4-5-15,0-4-2 0,0-2-5 0,-3-1-1 16,-2-5-5-16,1-1 0 15,-3 1-4-15,2-1-3 0,-2 1-6 0,3 3 2 16,-2 0-1-16,0 3 4 0,4 3-1 0,0 1-1 16,-1 6 0-16,3 0 1 0,2 0-2 15,-3 4-1-15,3-1-2 0,0 4-3 16,0 3-6-16,-1 1 7 0,5 4 2 16,0 0-1-16,0 0 1 0,-12 9-1 0,12-1 0 15,-2 0-4-15,2 3-1 0,0-1-5 16,2 1 0-16,0 2-8 0,0 1-14 0,2-1-5 15,-2 0-20-15,2 0-21 0,-1 1-290 16,1 0 128-16,0 0 84 0</inkml:trace>
  <inkml:trace contextRef="#ctx0" brushRef="#br0" timeOffset="71405.0059">20571 12333 65 0,'5'-8'144'16,"-1"4"-13"-16,2-2-8 0,5 3-7 16,1-1-12-16,6 4-3 0,2-2-12 15,4 6 1-15,3 0-6 0,-1 3-2 0,6 5-13 16,-3 2 6-16,-3 4-5 0,-4 4-1 16,-2 2-8-16,-5 2-5 0,-9 1-5 15,-2 3 0-15,-6-1-6 0,-2 1-3 0,-7 1-2 16,1 0-1-16,-3-3 5 0,2-5-2 0,1-2 0 15,0-2 0-15,1-4 2 0,2-2-4 16,1-3-7-16,0-4-1 0,2-4-4 16,4-2-4-16,0 0-3 0,-3-18-6 15,6 3-5-15,3-1-5 0,4-8-10 0,4-4-7 16,-2-1-3-16,0-2-4 0,2 4 2 16,0-1 0-16,-3 4 3 0,1 3 1 15,-3 0 2-15,0 6 1 0,-3-1 1 0,0 3-1 16,0-1 2-16,0 7-1 0,-4 2 1 15,4 1-2-15,-6 4 4 0,0 0 2 16,0 0 4-16,8 16-2 0,-6-6 2 0,2 0 2 16,0 3 0-16,0-1 0 0,3 1-2 15,-1 0 0-15,0 2 4 0,1 1-3 16,1-2-6-16,1-1-12 0,-1 4-22 16,2-6-27-16,2 1-23 0,2-3-21 0,-1 1-21 15,0-5-24-15,1 1-328 0,3-2 164 16,-1-4 109-16</inkml:trace>
  <inkml:trace contextRef="#ctx0" brushRef="#br0" timeOffset="71563.1444">21439 12498 83 0,'10'-5'97'0,"4"-1"-7"0,0 0-6 16,3 1-17-16,3-1-2 0,-2 0-13 0,4 0-21 15,-4 3-42-15,2-1-38 0,-3 2-125 16,-3 0 60-16,-4 2 38 0</inkml:trace>
  <inkml:trace contextRef="#ctx0" brushRef="#br0" timeOffset="71704.7659">21564 12739 43 0,'15'-5'68'0,"0"-1"-32"16,2-3-42-16,-1-2-42 0,4 0 16 0,-4-5 11 16</inkml:trace>
  <inkml:trace contextRef="#ctx0" brushRef="#br0" timeOffset="72027.9981">21907 12421 101 0,'2'13'146'0,"3"4"-10"16,-1 0-2-16,4 6-18 0,0 0 3 0,0-3-4 16,4 2-4-16,0-1-10 0,1-4-3 15,0 0-9-15,2-2-5 0,-3-4-4 0,0-1-1 16,2-2-7-16,-2-6-4 0,3-2-5 15,-2-4-5-15,0-2-3 0,1-4-9 16,-3-1-1-16,0-4-4 0,-1-2-9 16,-2-5 1-16,-2 2-3 0,-3-1-6 0,-6 0-3 15,-1-2-4-15,-4 0-6 0,-2 2 1 16,-3 0-8-16,-4 4-12 0,-4 2-4 16,-5 0-8-16,1 4-6 0,-2-1-19 0,-1 4-24 15,-1 3-37-15,-5-1-38 0,0 1-438 16,-1 4 198-16,-7-1 130 0</inkml:trace>
  <inkml:trace contextRef="#ctx0" brushRef="#br0" timeOffset="85109.0187">12431 11868 57 0,'21'-8'63'16,"-4"5"-8"-16,1 3-5 0,-2 3-1 0,-4 3-2 15,1 3-1-15,-3 7-2 0,4 2 0 16,-8 4-5-16,2 3-1 0,-4 0-3 16,-2-3-1-16,0-1 12 0,0 0 10 0,-4-2 4 15,2-2 5-15,-4-1-2 0,2-4 6 16,-2-2-5-16,2-2-7 0,-2-7-11 15,4-1-2-15,0 0-5 0,-11-19-5 0,11 3 1 16,0-4-9-16,0-2-3 0,0-5 0 16,2-1-3-16,-2-2-6 0,3 4-2 15,-1 0-2-15,-2 3 1 0,0 4 0 16,0 0-1-16,2 2-7 0,-2 3 9 0,0 4-10 16,0 3-2-16,0 5 0 0,0 2 1 15,0 0 0-15,4 19 9 0,-2-4-5 16,0 2-4-16,2 1-9 0,0 1 12 0,2 2-4 15,2-2 2-15,2 1 0 16,0 0 5-16,1-2-4 0,-1-2-3 0,1-3-17 0,2 1-22 16,-3-1-24-16,6-4-22 0,-4 1-28 15,-2-2-284-15,5-4 135 0,-2-2 89 16</inkml:trace>
  <inkml:trace contextRef="#ctx0" brushRef="#br0" timeOffset="85300.9102">12954 11933 67 0,'6'-5'98'0,"2"2"-6"16,8-1-3-16,0-3-8 0,5-1-8 0,5-2-13 16,4-1-1-16,1-1-10 0,3 1 0 15,0 2-9-15,0-3-15 0,-3 1-15 0,-3 3-17 16,0-2-20-16,-6 3-20 0,0 1-15 15,-5-1-159-15,-3 1 75 0,0-2 50 16</inkml:trace>
  <inkml:trace contextRef="#ctx0" brushRef="#br0" timeOffset="85555.2577">13243 11546 72 0,'-6'-6'95'0,"0"3"-11"15,4 0-13-15,2 3-2 0,0 0-4 0,0 0 4 16,21-1-14-16,-4 1 5 0,6 1-11 15,4 4-1-15,3-1-1 0,9 0-6 0,1 2 1 16,-1 3-2-16,2-2-7 0,-3 5 1 16,0-1-1-16,-2 0 0 0,-4 3 2 15,-3-1 6-15,-5-2 4 0,-3 5-9 16,-4-1 7-16,-4 2 2 0,-5-2-2 0,-6 3-9 16,-2 3-2-16,-4 0-4 0,-7 1 0 15,1-1-8-15,-5 0-3 0,0-2-5 16,-1-4-30-16,2 1-7 0,4-5-33 15,-1-4-33-15,5-3-21 0,2-3-295 0,4-1 139 16,0 0 91-16</inkml:trace>
  <inkml:trace contextRef="#ctx0" brushRef="#br0" timeOffset="85999.4201">14063 11251 29 0,'4'17'139'0,"-4"-4"-17"0,-2 4-7 16,-2 7-1-16,-1 7-13 0,-3 5-5 16,-1 1-8-16,-4 5-6 0,-1 2-10 0,0 0-15 15,-4-4 2-15,-1 0-8 0,2-10 1 16,-2 0-8-16,2-4 1 0,-2-2 4 16,2-5-7-16,0-6-4 0,2-5-7 0,3-2-3 15,-1-4-2-15,2-4-2 0,1-4-3 16,4-4-4-16,2-1-3 0,-1-3-7 15,3 3-1-15,4-3 3 0,0 0 0 0,3 0-10 16,3 3-1-16,-2-1 4 0,4 5-5 16,4 3 4-16,0 2 1 0,1 0 0 15,4 6 1-15,0 0-2 0,5 3 1 0,1 1-2 16,3-2 0-16,-4 1 1 0,6 1 3 16,-4-4 4-16,1 0-2 0,-3-4-2 15,1 0 7-15,0-4-2 0,-2-3 4 0,-1-1-2 16,-4-6-2-16,-2-5 1 0,-4 0-4 15,-3-2-1-15,-3-3-1 0,-4-3-2 16,-4-2-4-16,-4 1-19 0,-7-3 10 0,-6 3-5 16,-2-1 1-16,-3 4-2 0,1 1 1 15,0 5-4-15,4 2-8 0,3 3-26 16,0 3-14-16,4 0-16 0,1 4-18 16,5 5-321-16,4 1 144 0,2 1 95 15</inkml:trace>
  <inkml:trace contextRef="#ctx0" brushRef="#br0" timeOffset="86424.8493">15282 11630 47 0,'25'-15'124'16,"-9"5"-16"-16,0-2-8 0,5-3-16 16,9-1 2-16,6-7 3 0,4-2-13 0,3-2-1 15,13-3-5-15,1-1-3 0,-8 4-5 16,-9 6-6-16,-8 5-9 0,-2-2-5 16,-7 6 5-16,-1 1-3 0,-4-1-3 0,-5 3-12 15,0 2-25-15,-7-1-26 0,-2 2-18 16,-4-1-23-16,0 7-23 0,-12-8-284 15,1 2 126-15,-2 2 83 0</inkml:trace>
  <inkml:trace contextRef="#ctx0" brushRef="#br0" timeOffset="86625.6942">15504 11081 25 0,'21'0'92'16,"3"0"-10"-16,7 4 3 0,3-2-11 0,6 5-1 15,1 0-2-15,-1 4-1 0,-2-1-2 16,-5 5-1-16,1 1 8 0,-6 2-1 16,-7 1-4-16,-6 0-6 0,-6 5 3 0,-3 1-9 15,-8 2-4-15,-4 6-6 0,-7-4-17 16,-2 2-22-16,-2-2-39 0,0-3-49 16,2-8-312-16,3-5 133 0,1-5 88 15</inkml:trace>
  <inkml:trace contextRef="#ctx0" brushRef="#br0" timeOffset="88458.3808">11292 9650 141 0,'0'-6'131'0,"2"1"-16"15,2 1-20-15,7 0 0 0,0 1-8 16,3 3-8-16,6 0-11 0,0 3-14 15,4 3 7-15,-1 4-8 0,3 0-4 16,-2 8-5-16,2 1-2 0,-3 5-7 0,-3-2-3 16,-2 3 2-16,-6-3 1 0,-4 3-10 15,0-2-1-15,-4-4 8 0,0 1 5 0,-1-4 7 16,-3-2 0-16,2 0 4 0,-2-1 6 16,2-4-3-16,-4-3-9 0,2-2 0 15,0-4-3-15,0 0-7 0,0 0-5 16,2-18 0-16,2 4-4 0,-2-4 0 0,2-3-3 15,-1-4-3-15,1-3-3 0,-2-3-1 16,0 1-1-16,-2-3-2 0,0 5-1 0,0-1 0 16,-2 7 1-16,2 0 1 0,-2 5-1 15,2 0-1-15,-2 6-6 0,2 3 4 16,-5 6-1-16,5 2 0 0,0 0-1 16,-10 21 0-16,8-6 3 0,2 2-3 0,0 1 1 15,4 3 1-15,2 1 0 0,3 0-2 16,4 0 2-16,3 1 1 0,2 2-3 15,2-2 1-15,4-2 4 0,1-3-12 16,1 1-20-16,-1-3-29 0,3-1-46 0,-3-3-43 16,-2-3-473-16,1 1 208 0,-5-4 138 15</inkml:trace>
  <inkml:trace contextRef="#ctx0" brushRef="#br0" timeOffset="89978.247">11495 9639 46 0,'0'0'92'0,"-2"-8"-2"0,0 5-10 16,2 3-4-16,-4-6-9 0,2 0-1 15,0 2-9-15,2 4 7 0,-2-7-15 0,2 1-7 16,0 6-5-16,-3-10-2 0,3 5 2 16,0 5-6-16,0-10 1 0,-2 4 2 0,2 6-2 15,0-7 0-15,-2 3 0 0,2 4 5 16,0-7-17-16,0 7 6 0,-3-6 5 16,3 6-3-16,0 0-3 0,0-7-2 15,0 7 9-15,0 0-10 0,0 0 6 0,-2-6-3 16,2 6 1-16,0 0 0 0,0 0 0 15,-2-6-7-15,2 6 1 0,0 0-5 16,0 0-3-16,0 0 2 0,-2-6 0 16,2 6-10-16,0 0-22 0,0 0-30 0,0 0-34 15,0 0-40-15,0 0-298 0,-14 15 143 16,6-9 94-16</inkml:trace>
  <inkml:trace contextRef="#ctx0" brushRef="#br0" timeOffset="90786.3505">10334 9690 101 0,'-4'-8'114'16,"2"2"-7"-16,2 4 4 0,-2-4-12 0,2 6-3 15,-2-11-11-15,0 8-5 0,2 3-12 0,-2-5 6 16,2 5-1-16,0-6-2 15,0 6-1-15,-2-6 0 0,2 6-5 0,-2-6-8 16,2 1-5-16,0 5-6 0,-2-10-4 16,2 6-6-16,-2-1-4 0,2-1-2 15,0-2-5-15,-2 2-1 0,2-1-3 0,0-1-12 16,0 3 8-16,2-3-3 0,-2 0 1 16,0 1-5-16,0 1 1 0,2-1-1 15,-2 0 0-15,2-2 0 0,-2 4-2 0,0-1-1 16,0 6 5-16,0-8-4 0,0 8 1 15,-6-3-3-15,6 3 3 0,-17 8-4 16,2 3 0-16,-4 3 5 0,-5 6 0 16,0 1 2-16,-9 7 3 0,-3 1 6 15,4 0 2-15,1-3-6 0,8-4 1 0,0 2-2 16,5-5-2-16,4-2-4 0,3 0 2 0,5-3-3 16,4-1 2-16,6-2-2 0,5-1 2 15,5-3 0-15,6 1-5 0,0-5 3 16,6 2-2-16,3-5 0 0,1 1-4 15,2-2-4-15,-3 1 1 0,-1-2-2 0,-4-1-2 16,-2 3-4-16,-2 0-1 0,-3 3 8 16,-5 0 0-16,-6 4 2 0,-2 5-1 15,-6 6-4-15,-4 2 4 0,-6 10 2 0,-3 0 4 16,-9 6 3-16,0 2 3 0,0-3 3 16,0 2-5-16,5-7 2 0,3-4-3 15,5-3-2-15,2-3 2 0,5 0 0 0,6-2 0 16,7-5-4-16,2-1 4 0,10-3-6 15,6-3 2-15,4-3 1 0,10-6-1 16,5 1 1-16,8-5-3 0,-1-3 3 16,-1 1-2-16,1-4 1 0,0-1-3 0,-7 5 3 15,-5-3-4-15,-5 5-1 0,-6-1 3 16,-3 1-1-16,-3 1-5 0,-6 0-2 0,0 0-9 16,-4 1-12-16,-4 1-15 15,-2-2-14-15,-4 4-29 0,0-2-28 0,-4 4-30 16,0-6-21-16,0 6-378 0,0-4 184 15,0 4 121-15</inkml:trace>
  <inkml:trace contextRef="#ctx0" brushRef="#br0" timeOffset="91534.6075">10851 9803 45 0,'-4'-4'125'0,"0"2"-21"0,4 2 4 16,0 0-11-16,-10 10-11 0,8-3-2 15,0 5-8-15,0 1 0 0,-1 4-9 0,3 1-3 16,-2 1-14-16,4 0 3 0,1-2-8 16,-1 1-5-16,2 0-2 0,-2-1-2 0,2 0-5 15,0-2-10-15,-2-3 9 0,2-3-6 16,0 1-1-16,1-2-6 15,2-5 3-15,-1-2 2 0,2-1-2 0,-8 0-2 16,13-8-3-16,-5 2-5 0,-1-2 3 16,-1-1-3-16,3-1-1 0,-5 2-5 0,2 1 0 15,0-1-2-15,-2 1-8 0,3 1 0 16,-2 0 3-16,1 3 0 0,0 3-2 16,-6 0 4-16,17 0-4 0,-7 3 5 0,3-1-4 15,0 4-7-15,-1-1 11 0,4 0 12 16,-2-2-11-16,1 1 1 0,-2-2-3 15,2 0 9-15,-3 0 4 0,-1-4 5 0,2 0 2 16,-1-2 3-16,-2-3-1 0,0-3 0 16,-4 1-5-16,0-5 0 0,-6 3-2 15,2-3-3-15,-4-3-5 0,0 1-12 0,-2-2-23 16,-2 0-7-16,-1 4 0 0,0-2-14 16,1 5-21-16,2-3-28 0,0 5-348 0,0 2 152 15,2 1 100-15</inkml:trace>
  <inkml:trace contextRef="#ctx0" brushRef="#br0" timeOffset="92472.0301">12029 9207 71 0,'0'0'113'0,"0"0"-7"0,25 9-3 15,-8-3-6-15,2 0-11 16,6-1-3-16,5 0-9 0,6 1-3 0,4 0-8 15,2 0-7-15,1-2-11 0,3-1 5 0,3 2-11 16,6 1-3-16,-8-4-4 0,-3 1 3 16,-1 0-5-16,-3 2-3 0,-11-2-4 0,-1 0-3 15,-7 0 8-15,-2 2 6 0,-4 6 3 16,-5 2-3-16,-6 2 1 0,-4 2-6 16,-6 6 3-16,-2 0-9 0,-7 5 4 15,-2 3-2-15,-4-3-2 0,-3 6-3 0,-1-3-3 16,4-4 5-16,-2-1-6 0,-1 3-6 15,4-4 1-15,0-2 3 0,3-4-3 16,5 1-6-16,-1-4-16 0,0 3-19 0,7-6-27 16,2 1-22-16,2-3-35 15,4-1-370-15,0-5 165 0,4 1 108 0</inkml:trace>
  <inkml:trace contextRef="#ctx0" brushRef="#br0" timeOffset="93053.1013">13123 9126 73 0,'-4'11'129'0,"-3"3"-8"0,3 2-9 16,-1 3-8-16,3 2-4 0,0 5-9 0,4-2-8 15,0 6-9-15,3-4-6 0,4-1-13 0,-1 2 1 16,5 0-5-16,1-6-3 0,4-3-4 16,-2 0 0-16,4-4 1 0,0-3-4 15,4-6 3-15,-1-5-1 0,1-4-5 16,3-8 4-16,1-4 0 0,-4-5-13 0,0-6 6 15,0-7 0-15,-6-5-4 0,-3 0-6 16,-4 1 8-16,-7-4-7 0,-1 3 4 16,-8 2-1-16,-4 0 6 0,-5 5-4 15,-7-2-5-15,-5 9-1 0,-2 4-2 16,-3 6-4-16,-3 1-2 0,-2 7 1 0,2 3-5 16,3 2-2-16,1 4-2 0,0 2-3 15,1 1-17-15,5 5-17 0,3 1-24 0,2 5-30 16,4-1-39-16,5 2-49 0,1-2-371 15,5 0 184-15,2 1 121 16</inkml:trace>
  <inkml:trace contextRef="#ctx0" brushRef="#br0" timeOffset="120028.112">26610 5164 7 0,'-12'-44'16'0,"-3"1"-3"15,2-3-4-15,-8-25-9 0,-5-7-16 16,-1-26 6-16,-5-9 3 0</inkml:trace>
  <inkml:trace contextRef="#ctx0" brushRef="#br0" timeOffset="171239.4499">2986 8153 6 0,'-2'-2'66'0,"2"2"-5"0,-2-5-4 16,2 5-2-16,-4-8-7 0,4 8-3 16,-4-6-5-16,4 6-4 0,-3-6-4 0,3 6-2 15,-4-5-4-15,4 5-3 0,-2-6-6 16,2 6 1-16,0-6-3 0,0 6-2 16,0 0-4-16,-2-5-1 0,2 5-2 15,0 0-1-15,2-5-5 0,-2 5 2 0,0 0-2 16,0 0 2-16,6-6 0 0,-6 6-2 15,3-5 1-15,-3 5 0 0,4-3-2 0,-4 3 2 16,4-4 0-16,-4 4 2 0,0 0-1 16,6-6-2-16,-6 6 1 0,2-3-2 15,-2 3 3-15,0 0-4 0,6-4 0 16,-6 4 0-16,0 0-7 0,0 0 2 0,0 0 0 16,0 0-1-16,0 0 5 0,0 0-2 15,-2 17 0-15,-2-9 1 0,0 3 2 0,0 3-2 16,-2-2 1-16,-1 4 3 0,3-3-3 15,-2 0 0-15,-3 0 3 0,3 3-2 16,-1-6 2-16,3 3-4 0,0-2 2 16,2-2 2-16,2-2-4 0,2 4 4 0,0-4 0 15,0-1 2-15,4-2 3 0,1-4 3 16,-7 0 2-16,17 0 6 0,-9-4-5 16,1 1 4-16,1-3 1 0,0 0 1 0,2-3 3 15,-4 2-2-15,-2 1 1 0,3-1-1 16,-3 1 2-16,1 0 0 0,-1 3 4 15,-2-2-1-15,0 2 9 0,-4 3-7 0,9-4 1 16,-9 4-7-16,4-1-3 0,-4 1 5 16,0 0-4-16,-4 15-4 0,0-8 0 15,-3 3-3-15,3 2 2 0,-2 1-3 16,-3-1 2-16,3-2-3 0,-3 1 0 16,5-4-3-16,-2 2-5 0,2-3 6 0,0 0-4 15,2-1 3-15,2 1-3 0,0-6 3 0,4 4 3 16,-4-4-5-16,0 0-3 0,20-10 2 15,-7 3 0-15,-2-3-3 0,2 0 1 16,1-1 6-16,-1-1-9 0,2-1 11 16,-3 4-4-16,1-1-4 0,-4 1 3 0,1 2-5 15,-3 1 10-15,-1 0-3 0,0 0 5 16,-2 3-1-16,-4 3-1 0,5-3 0 16,-5 3 0-16,0 0-2 0,0 0 0 0,-19 15 1 15,10-6-1-15,1-5-6 0,0 7 13 16,-1-4-11-16,0-1 3 0,1 1-7 15,2-1 5-15,2-1 1 0,-3-3-5 0,5 3-4 16,2-5 2-16,-7 4 5 0,7-4 0 16,0 0-10-16,0 0 7 0,14-11 1 15,-8 3 0-15,4-1 0 0,-2 1 5 16,3 0-6-16,-2-2 3 0,-1 4-8 0,-1-1 12 16,-1 0-6-16,2 4 0 0,-4-2 2 15,1 1-4-15,-1 0 1 0,-4 4-2 0,0 0 2 16,0 0 4-16,0 0-2 0,-2 15 0 15,-5-7-3-15,1-1 4 0,-2 3 2 16,1 2 0-16,1-5-3 0,0 2 1 16,0-3 11-16,1 1-7 0,-2-1-5 0,5-1 2 15,-2-1 5-15,2-1 5 0,2-3-11 16,0 0 4-16,0 0-1 0,0 0-1 0,11-12 0 16,-5 5 0-16,3-2-4 0,-1-1 3 15,-1 1-2-15,1-1-1 0,-2 2 1 16,1 1 1-16,-3-1 0 0,3 2-3 15,-3 1 5-15,0 1-3 0,-2 0 1 16,-2 4-3-16,2-6 6 0,-2 6-5 0,0 0 2 16,0 0 2-16,-15 10-4 0,7-6-1 0,-1 1-2 15,-1 3 4-15,1-2 0 16,-1 0 2-16,1-3-6 0,-2 3 5 0,3 0-2 16,2-2 0-16,0-1 3 0,-1-2-5 15,2 4 0-15,5-5-5 0,-6 1 0 16,6-1-6-16,0 0 6 0,0 0-1 0,0-13 0 15,4 7-10-15,1 0 0 0,0-1-4 16,1 1-1-16,-2-2-4 0,0 4-5 0,2-4-4 16,-2 2-5-16,3 1-5 0,-3-1 2 15,1 0-6-15,-3 2-3 0,2 0-10 16,-4 4-7-16,4-7-174 0,-4 7 83 0,2-4 54 16</inkml:trace>
  <inkml:trace contextRef="#ctx0" brushRef="#br0" timeOffset="173219.3633">21507 12384 6 0,'-7'-1'88'0,"7"1"-3"0,0 0-9 16,0 0-3-16,0 0-5 0,0 0-1 15,-6-5-9-15,6 5 2 0,0 0-7 0,0 0 0 16,0 0 1-16,0 0-6 0,0 0 5 16,0 0-7-16,15 16 4 0,-6-13-6 15,1 5-6-15,4-1-4 0,2 2-1 16,5 0-4-16,2 2 1 0,2-1-5 0,3-1-5 15,2 4 1-15,-3-3 0 0,-1 1-4 16,-3 1 0-16,0-3 2 0,-4 1-5 16,1-1 2-16,-8 1 6 0,2 5 2 15,-2 3-1-15,-8-1 0 0,-2 3 2 0,-4 0-2 16,-6 6-2-16,-8 3 3 0,-9 5-5 16,-3-1 1-16,-4 1-5 0,-16 8-15 0,-5-1 17 15,0-2-4-15,-4-1-2 0,-4-4 3 16,4-2-3-16,-5-1 0 0,9-6-5 15,9-6 6-15,-1 0-11 0,5 0-7 16,9-7-4-16,1 5-12 0,4-9-29 0,5 4-5 16,0-4-26-16,4 0-35 0,5 0-328 15,0-5 151-15,4 3 100 0</inkml:trace>
  <inkml:trace contextRef="#ctx0" brushRef="#br0" timeOffset="192857.6655">3676 10887 25 0,'0'0'111'16,"0"0"3"-16,0 0 0 0,7 34 3 16,1 1 1-16,11 31 4 0,4 18-2 0,9 27 1 15,4 9-1-15,5 11-9 0,3 8-1 16,1 4-7-16,-4 0-7 0,3 5-8 0,16 32-19 16,-13-39-4-16,-3-3 0 0,-1 1-3 15,-1-6-7-15,-2-5-2 0,-1-4-7 16,-4-9-2-16,-1-5-6 0,-2-6-1 15,-9-20-1-15,-2 1-3 0,-4-5-5 16,-2-5-1-16,-2-5-4 0,-3-9-13 0,-4-12-19 16,-2-9-16-16,1-2-22 0,-5-7-20 0,3 0-27 15,-6-4-24-15,-4-4-29 0,-3-6-457 16,-2-7 206-16,-10-2 135 0</inkml:trace>
  <inkml:trace contextRef="#ctx0" brushRef="#br0" timeOffset="193334.8873">2355 13172 113 0,'-8'-1'140'15,"8"1"-16"-15,0 0-13 0,-13 0-9 16,13 0-9-16,0 0-7 0,-8 0-3 16,8 0 11-16,0 0 3 0,0 0-2 0,38 0 1 15,-8-5-2-15,12-2 2 0,36-8-9 16,18-8 2-16,30-9-3 0,14-6-4 15,14-5-4-15,44-18-7 0,0 1-7 16,20-9-1-16,7 3-16 0,3-3 1 0,6 2-2 16,-6-3 0-16,-6 5 1 0,-6 0-6 15,-7 2 0-15,-7 7-3 0,-43 8-5 0,-9 4-4 16,-7 3-4-16,-14 2 0 0,-12 7-3 16,-30 7-1-16,-11 2-5 0,-19 6-2 15,-12 5 1-15,-9 1-3 0,-7 3-5 16,-3 1-4-16,-1 1-11 0,-8 0-9 0,-2 0-26 15,-5 3-21-15,-3-2-19 0,-5 0-26 16,-2 5-12-16,0 0-7 0,-15-8-9 0,2 4-18 16,-3 3-12-16,-6-1-373 0,-6-1 183 15,-1 1 122-15</inkml:trace>
  <inkml:trace contextRef="#ctx0" brushRef="#br0" timeOffset="194236.9343">5424 10940 88 0,'-10'-6'102'0,"10"6"-10"15,-15-2-4-15,5 2-15 0,-6 0-4 16,0 2-1-16,-8 1-5 0,-3 0-4 0,-7 1-1 16,-6 3-2-16,-2 1-3 0,-9 2-2 15,-4 1-4-15,-5-1 4 0,-15 7-12 16,-6-2 1-16,0 0 0 0,3 1-7 0,-1-1 4 16,16-2-4-16,9-1-3 0,-2-2-1 15,5 2-2-15,2-1-2 0,1 3-8 16,1-3 4-16,7 0 0 0,2-2-5 0,-2 2-3 15,4-1 9-15,0 1-10 0,2 0-3 16,4-3 0-16,3 0 0 0,-5 3 3 0,6 1-7 16,-3-1-3-16,2 4 4 15,2-5 0-15,1 2-2 0,0 1 0 0,1-1-3 16,2 2 3-16,0-1 6 0,2 2-5 16,0-5-3-16,0 2-2 0,4-1 3 0,0-1-4 15,3-1 3-15,-2 3-6 0,2-3 6 16,2 3-5-16,-1-3 3 0,0 2-1 15,1 1-5-15,1-1 8 0,1 2-4 16,2-1 1-16,2 1-3 0,-1 0-1 0,3 2 5 16,-1-1-1-16,3 0 9 0,0-1-1 15,3 4-3-15,-1-1 2 0,3 1 0 16,1-2-6-16,-2 2 9 0,4-1-2 0,-1 2 5 16,3 2-4-16,-1-1 4 0,2-1 3 15,-1 2-1-15,0-1-1 0,2-1 6 16,-2 2-1-16,2 0 2 0,-1 0 2 0,2 1 1 15,0-2 1-15,-3 1-1 0,2-1 1 16,2 3-4-16,0-4 0 0,1 3 2 0,-2-1-1 16,2-1-2-16,-3-2 0 0,1 2-1 15,0-2 3-15,-1-2-2 0,-1-2-2 16,0 0-4-16,-1-1-1 0,-2 0-3 16,1 0 3-16,-3-5-2 0,1 0 1 0,-1 3 2 15,1-4-3-15,-3-1 1 0,2 1 1 16,-2 0 3-16,0 0-2 0,-2-4 2 0,2 1 1 15,-4-3-2-15,0 0-11 0,0 0-10 16,0 0-18-16,5-13-10 0,-8 3-17 16,-1 1-15-16,2-3-14 0,-2-1-16 15,-2-1-11-15,0 0-11 0,2-2-5 16,-3-2-10-16,1 4-333 0,-1-4 159 0,1 2 105 16</inkml:trace>
  <inkml:trace contextRef="#ctx0" brushRef="#br0" timeOffset="194573.9416">3699 11472 58 0,'-4'-12'74'0,"0"0"1"15,2 3 1-15,-2 0-3 0,0-1 6 0,1 2-7 16,-1 1-5-16,0-2 1 0,2 3-6 15,-3-2-4-15,1 1-1 0,2 1-7 16,-2 1-4-16,2 0-6 0,-1-1-5 0,3 6 2 16,-4-7-7-16,2 4-4 0,2 3-10 15,-2-6-1-15,2 6-4 0,-4-6 2 16,4 6-1-16,0 0-5 0,0 0 3 0,0 0-2 16,0 0 1-16,0 0-1 0,0 0-6 15,0 0 7-15,0 0-6 0,19 9 1 16,-17-5 7-16,2-1-2 0,-4-3-5 0,7 9-6 15,-5-6-15-15,0 2-21 0,-2-5-16 16,6 5-20-16,-6-5-20 0,5 6-231 16,-3-5 110-16,-2-1 73 0</inkml:trace>
  <inkml:trace contextRef="#ctx0" brushRef="#br0" timeOffset="195751.6164">4766 11144 8 0,'0'0'71'0,"3"-10"-10"0,1 7-6 16,-2-2-5-16,-2 5 6 0,2-7-20 16,2 3-2-16,-2 1-8 0,-2 3-4 0,7-9-6 15,-5 4-3-15,2 1 0 0,0 0-5 16,0 1 1-16,0-2-5 0,-4 5 3 16,9-4-1-16,-7-1 0 0,3 1 0 15,-5 4-2-15,6-5 8 0,-6 5 9 0,4-4 4 16,-4 4 3-16,2-4-3 0,-2 4 6 15,0 0-9-15,0 0 5 0,-14-2-4 16,2 2-1-16,12 0-5 0,-29 6 2 0,8-2 6 16,-4 1-4-16,-7 1 4 0,-4 4-2 15,-5-2 5-15,-5 2-9 16,-3 1 3-16,1 1 0 0,-3 1 3 0,2 1 0 16,-1 1 0-16,1-3-4 0,2 1 4 0,0 3-3 15,1-3-2-15,7-2 1 0,4 3-2 16,-1-1 0-16,2 0-1 0,2 1-10 15,3-1 5-15,3-1-6 16,3-2 0-16,2 5-3 0,0-6 2 0,3 1 0 0,2-1 4 16,3-2-11-16,-2 3 5 0,3 0 1 0,1-3-6 15,0 3 1-15,3-5 4 0,-1 1-4 16,1 2 2-16,2 0-2 0,0-1-2 16,-2 1 6-16,4-1 0 0,0 3 4 15,0 0 1-15,2 1-1 0,-2 0-1 0,4-2 0 16,0 3 12-16,0 0-12 0,0-1 7 15,2 1-4-15,0 0 6 0,0-2-3 16,2 2 4-16,-2-3-1 0,4 4 3 0,0 1 1 16,-2-4-4-16,0 3 2 0,0 0 0 15,0-3-4-15,2 3 15 0,-2 0-6 16,1-2-1-16,-1 2 12 0,0 4-4 16,1 0 2-16,3-1-3 0,-2 6 4 0,3-1-2 15,1 0 1-15,4 1 3 0,-4 3-5 16,6 1 1-16,0 2-1 0,-2-1-2 15,3-2 0-15,0 1 0 0,2 0 1 0,-1 1 0 16,0-2-3-16,-1 0-1 0,0-2 3 16,2 5-1-16,-1-6 1 0,-2 5 2 15,1 0-1-15,0-2 3 0,2 2-6 0,-5-2 4 16,4 3-5-16,-2 0-14 0,2-1 1 16,1 0 1-16,-3 1 0 0,2-1-1 15,-2 0 2-15,0-1 2 0,0 0-1 0,1 2 1 16,-2-4-1-16,2 3 4 0,-3 0-3 15,0-5 2-15,0 3 1 0,-1 0-2 16,2 0 3-16,-3 2-2 0,1-2 1 0,-1-1-1 16,2 3-1-16,-2-5-1 0,-2 3-3 15,4-3 1-15,0 6 3 0,-1-6-5 16,-1 1 1-16,0-1-3 16,-2-1-2-16,2-2-1 0,-1 2 1 0,0-2-2 0,-1-1 1 15,1 1 0-15,-3-1 1 0,1 1-2 16,2-1 0-16,-3-2-1 0,0 0 1 0,0-1 0 15,2 0-2-15,-2 0-2 0,0-2 3 16,-2 1-1-16,3-1 1 0,-3-1-2 16,1-3-1-16,-1 3 2 0,0-4-2 0,-1-2 1 15,-1 2 1-15,0 1 1 0,-2-4 1 16,2 1 1-16,-2-1-2 0,0-1-2 16,0 1 1-16,0-3-1 0,-2-2 2 15,6 6 0-15,-6-1-2 0,0-5 2 0,4 6-2 16,-4-6-1-16,0 4 2 0,0-4-2 15,2 4-2-15,-2-4-6 0,0 0-6 16,0 0-9-16,2 6-15 0,-2-6-12 0,0 0-11 16,0 0-9-16,-20-10-13 0,10 3-18 15,-3-4-7-15,-6-5-13 0,-8-4-19 16,-5-11-7-16,-15-19-10 0,-3-7-9 16,-1-5-11-16,-11-18-361 0,1-8 183 0,0 0 120 15</inkml:trace>
  <inkml:trace contextRef="#ctx0" brushRef="#br0" timeOffset="198612.9329">3759 11666 45 0,'0'-17'67'16,"0"1"0"-16,-2 3 0 0,0 2 3 16,-1 1-1-16,1 1 2 0,0 2-4 15,0-4 0-15,0 4-7 0,-1 0-5 0,-1-1-2 16,0-2-1-16,0 3-6 0,-2-1-6 15,2-2 5-15,-2 3 1 0,0-1-5 0,0 1-2 16,0-1-11-16,2-2 4 0,-2 3-4 16,-1-3 0-16,1-3-9 0,0 0 9 15,-1 1-19-15,3-1 5 0,-3-1-2 16,3 3 4-16,-2-2-1 0,4 1 3 16,-2 2-2-16,0 2 3 0,0 0-1 0,2-1 6 15,-2 5-5-15,2-5-6 0,0 3-1 16,-2 1 1-16,4 1-10 0,0 4 2 15,-2-5-4-15,2 5 4 0,0 0-3 0,0 0 6 16,16 25 2-16,-8-5 4 0,4 11 0 16,3 1 14-16,2 10 2 0,8 19 3 0,-1 3 1 15,3 0-4-15,-1 2 4 0,4 4 1 16,-3-4 1-16,0 2 0 0,1-1 1 16,-1 1-1-16,-1-3-2 0,1 3-1 15,-1-1 1-15,2 0-1 0,-4 4-20 0,0-3 2 16,1 1 3-16,1-2-2 0,-1-1 1 15,1 1 1-15,1-3 0 0,0 0-3 16,1-3 1-16,-9-8-1 0,0-9-2 0,2 2 0 16,-3-4-3-16,0-1 1 0,-1 1 2 15,2-4-3-15,-2 0 2 0,-1-5-4 16,-2-3 2-16,0-1 0 0,0-1-2 16,-2-5-4-16,-1-2 1 0,-1 1 4 0,1-4-4 15,-2-1 3-15,-3-3-1 0,0 1 2 16,0-6-2-16,0 3 1 0,-1-2-1 0,0-3 1 15,-1 1-1-15,0-1 1 0,-2-1-1 16,2-3 0-16,-2 2-6 0,-2-5-5 16,0 0-5-16,0 0-4 0,0 0-7 15,-4-19-8-15,0 5 2 0,0-3 0 0,-5-6-3 16,-2-9-7-16,-3-12-2 0,-10-19-4 16,-1-7-6-16,-7-9 0 0,-10-21-3 0,1-6 3 15,1-3-14-15,0-4 1 0,-3 1 1 16,1-4 8-16,0 7 5 0,2 2-1 15,-2 8 5-15,8 20 8 0,0 5 3 16,0 4 11-16,3 6 9 0,1 3 6 0,2 13-2 16,7 8 5-16,-1 3 11 0,6 9-9 15,1 1 7-15,2 4-6 0,3 5 1 0,-1-2-2 16,3 7-7-16,1 0 2 16,1 5-2-16,1 2 6 0,3 5-8 0,2 1 8 15,0 0 0-15,0 21 2 0,5-6 0 16,-1 2-2-16,3 7 6 0,1 3-3 0,0 4 9 15,5 5-6-15,-3 0 0 0,6 8 10 16,0 0 2-16,2 4 3 0,-2-1 5 0,7 16 0 16,1 0 5-16,2 2-2 0,-1-1 2 15,2 1 2-15,0 0-1 0,1 0-1 16,0-1 0-16,1 1-4 0,1-2 7 16,4 2-9-16,0 0 5 0,-1-1-1 0,3-1 0 15,-1-1 1-15,-3-1-2 0,1-5 0 16,-1 1 0-16,-4-12-2 0,-4-2-1 0,0-3-1 15,-1 2 0-15,1-4-2 0,-4 2 0 16,2-4-1-16,1 2-5 0,-6-7-2 16,2-3 3-16,-1 1-2 0,-4-1-2 15,1-3-1-15,-3-1 0 0,1-4-1 0,0-1 0 16,-5 0-1-16,2-6-2 0,0 1-2 16,-4-1-2-16,0-1 1 0,0-1-1 0,-2-3-1 15,1-1 2-15,-1-1 1 0,1 0-8 16,-5-6-3-16,0 0-3 0,0 0-5 15,0 0 0-15,-14-31-4 0,4 10-5 16,-4-9-5-16,-8-10-5 0,-12-23-14 0,-1-6-3 16,-12-22-4-16,-5-4-13 0,4-2 13 15,-1-4-5-15,3-2 5 0,1 2-2 0,3 5 8 16,2 1 3-16,9 19 1 0,-3 0 3 16,2 2-3-16,2 1 8 0,1 1 2 15,-1 1 6-15,0 6 3 0,1 2 7 16,-1 4 6-16,4 10 1 0,7 9 7 0,-1 1 7 15,2 7-4-15,4 4 1 0,1 1 6 16,0 5-6-16,2 2 1 0,1 1 0 16,2 4-2-16,1 1 1 0,-2 1-8 0,3 2 4 15,2 4 6-15,2-1-8 0,-2 4 16 16,4 4-19-16,0 0 9 0,0 0 5 16,0 0-4-16,6 29 4 0,-2-10 5 15,4 7 4-15,4 7 3 0,2 8 4 0,-1 4 4 16,4 2 3-16,6 18 3 0,1 2 3 15,1 2 5-15,-2 2-4 0,4-1 4 0,1 4-1 16,-5 0 0-16,5 0 1 16,0 2-1-16,-2 1 0 0,4 1-4 0,-2-1 1 15,-3-4-8-15,3-1 1 0,-3-3 0 0,-1-4-3 16,-2-5-1-16,-4-8-1 0,-2-6-1 16,0-2-1-16,1 0-1 0,-1-5-4 15,-5-4-2-15,2-5-1 0,-1 1 1 0,-3-5 1 16,0-4-3-16,-1 1 0 0,-2-7-3 15,0 0-2-15,1-3-2 0,-3 0 0 16,2 1-2-16,-2-5-3 0,-1-2-2 16,1 1-4-16,-4-4-9 0,0-4 0 0,0 0-4 15,0 0 0-15,0 0-4 0,-11-21-3 16,3 8-4-16,2-5-7 0,-3-3-8 16,-1-5-1-16,-6-6-3 0,-2-12-4 0,-10-17 0 15,1-6 2-15,-1-1 6 0,-2-3-1 16,5-4 3-16,0 1 2 0,2 4 5 0,-1 3 5 15,7 12 7-15,4 7 4 0,1 4 3 16,1-1 7-16,1 9-1 0,1 1 5 16,0 1 5-16,1 7-5 0,2 1 7 15,0 4-4-15,2 2 7 0,-1 3-2 0,0-1-1 16,1 5-2-16,2 4-2 0,2 3 7 16,0 6 14-16,0 0-1 0,11 15 5 0,-2 5 6 15,1 10 1-15,5 10 5 0,4 6 2 16,6 20 5-16,3 2 4 0,0 5-4 15,1 0-2-15,-1-1 1 0,2 2 0 16,1-4-5-16,-3-1 2 0,-1-4-4 16,-4 1 1-16,5 0 0 0,-5-3 1 0,3-1-6 15,-6 2 0-15,0-11-1 0,-6-6-7 0,3-2 1 16,-2 1 0-16,0 1-2 0,-3-8-1 16,2-2-3-16,-4-6 1 0,0-1-4 15,1-5-1-15,-4-3 1 0,1-3-4 16,-4-4-4-16,3 1-2 0,-3-5-3 0,0 2 3 15,-2-5-4-15,2-2-5 0,-2-5 3 16,-2-1-6-16,0 0-1 0,2-13-5 16,-2 2-2-16,0-2-9 0,-2-5 0 0,0-3-6 15,0-6 2-15,0 1-5 0,-2-3 0 16,0-1-17-16,0-4 7 0,-3-5 0 16,1 3-1-16,-1 0-4 0,-1 0 3 0,-1-2-5 15,1 2 4-15,2 0 8 0,-2-1 3 16,-2 6 7-16,4 3 1 0,0 3 3 0,0 1 0 15,0 1 8-15,1 6 5 0,3-1 3 16,-4 3 6-16,3 1 2 0,-1 0 0 16,0 4 3-16,2 1-1 0,0-1 7 15,2 4-2-15,-2 0 2 0,0 0 3 16,2 6-3-16,-5-3-2 0,5 3 5 0,0 0-5 16,0 0 0-16,0 0 8 0,0 0-10 0,0 0 1 15,0 0 2-15,-2 15 4 16,2-15-4-16,2 10-1 0,-2-4 2 0,0-6-7 15,0 8 5-15,0-8-3 0,2 6 4 16,-2-6 0-16,0 7 0 0,0-7 8 0,0 4-1 16,0-4 0-16,0 0 1 0,0 0 3 15,0 5-3-15,0-5 0 0,0 0 3 16,0 0-1-16,0 0 1 0,0 0-5 0,0 6 1 16,0-6 6-16,0 0-7 0,0 0 2 15,0 0-1-15,-2 5-2 0,2-5 0 16,0 0-3-16,0 0-2 0,0 0 0 15,0 0 0-15,0 0-2 0,0 0-1 0,0 8-1 16,0-8 3-16,0 0-1 0,0 6 1 16,0-6-3-16,2 6-3 0,-2-6 7 0,0 0 1 15,3 7-4-15,-3-7 2 0,2 6-4 16,-2-2 4-16,0-4-4 0,2 8 2 16,0-5 0-16,0 1-1 0,-2 2-2 0,0-6 2 15,4 9-2-15,-2-1 2 16,0-2 2-16,1-1-2 0,-1 1 0 0,0 0 0 15,0-1 0-15,0 1 2 0,0-2 0 16,-2-4 0-16,3 8-3 0,-3-8 0 0,4 6 2 16,-4-3 0-16,0-3 0 0,2 4-1 0,-2-4 1 15,2 5 2-15,-2-5-4 0,0 0 2 16,2 6 0-16,-2-6-2 0,0 0 1 16,2 4 1-16,-2-4-3 0,0 0 5 15,0 0 2-15,0 0-6 0,4 6 8 0,-4-6-1 16,0 0-1-16,0 0 1 0,0 0 2 15,0 0 6-15,0 0-8 0,0 0 3 16,0 0-3-16,-2 6 1 0,2-6 1 0,0 0 0 16,0 0-2-16,0 0 1 0,0 0-1 15,0 0-1-15,0 0 0 0,0 0-1 16,0 0-2-16,0 0 0 0,0 0-1 0,0 0-1 16,0 0-2-16,0 0 3 0,0 0-2 15,0 0 1-15,0 0 0 0,0 0-7 16,0 0 8-16,0 0-3 0,-2 6-2 0,2-6-3 15,0 0 1-15,0 0-5 0,-4 6 1 16,4-6 3-16,0 0-5 0,-8 2-3 16,8-2-5-16,-7 5 8 0,7-5 1 0,-4 6 0 15,-1-5 4-15,5-1-6 0,0 0 1 16,-6 5 0-16,6-5 1 0,-6 3-1 16,6-3 1-16,-4 4-9 0,4-4 15 0,0 0-6 15,-5 4 3-15,5-4-1 0,0 0-3 16,0 0 9-16,-4 3-5 0,4-3 3 0,0 0 6 15,0 0 1-15,0 0-5 0,0 0 3 16,0 0-3-16,-6 2-3 0,6-2 4 16,0 0-5-16,0 0 7 0,0 0-2 15,0 0 1-15,0 0 8 0,0 0-9 0,0 0 1 16,0 0-6-16,0 0-1 0,0 0 3 16,0 0-3-16,0 0 1 0,0 0 1 15,0 0-7-15,0 0 1 0,0 0-4 0,0 0 10 16,0 0-8-16,0 0 3 0,0 0-7 15,0 0 1-15,0 0-1 0,0 0 0 16,0 0 2-16,0 0-1 0,0 0-7 0,0 0-5 16,0 0-4-16,0 0-3 0,-8-8-4 15,8 8-7-15,0 0-13 0,0 0-13 16,0 0-12-16,-7-2-250 0,7 2 113 0,0 0 75 16</inkml:trace>
  <inkml:trace contextRef="#ctx0" brushRef="#br0" timeOffset="201114.5633">16939 990 70 0,'-8'-21'156'0,"2"6"4"16,1 3-3-16,1 5-9 0,0-1-13 0,-1 2-21 16,3 4-13-16,2 2-11 0,-4-2-12 15,4 2 2-15,-2 15 11 0,4 5 1 0,0 9-1 16,0 22 1-16,2 30-6 0,7 12-7 16,2 27-8-16,-1 5-3 0,4 7-10 0,-6-1-1 15,5 3-3-15,-3-1-5 0,6 0-3 16,-6-3-2-16,2-3-6 0,2-3-3 15,-2-6-1-15,-3-21-5 0,0-1-2 16,-5-3-6-16,3-7-12 0,-3-4-11 16,-2-3-10-16,-4-12-12 0,2-13-22 0,-2-1-21 15,0-7-26-15,0-3-20 0,-2-4-20 16,0-7-19-16,0-5-467 0,-2-5 211 0,-7-3 139 16</inkml:trace>
  <inkml:trace contextRef="#ctx0" brushRef="#br0" timeOffset="201573.2371">15218 2508 61 0,'-6'-1'152'0,"2"-2"-11"0,4 3-15 0,-8-3-12 16,8 3-15-16,0 0 0 0,0 0-7 16,0 0-2-16,0 0 0 0,28 3-1 0,-4-3 1 15,12-2 1-15,15 2 4 0,40-6-1 16,14-1-3-16,33-2-2 0,11-8-3 15,7 0-6-15,11-2-6 0,9-1-4 16,8-2-2-16,47-5-8 0,-47 4 1 0,47-4-9 16,-49 7-4-16,0-1 7 0,0 0 7 15,0 0-1-15,3 2-1 0,-6 0-6 0,-5 3-4 16,-16 2-4-16,-3 2-6 0,-15-1-3 16,-31 2-3-16,-6 6-2 0,-10-1-5 15,-24 1-5-15,-11 1-2 0,-12 2-11 16,-3-2-12-16,-12 3-12 0,-1-2-18 0,-5 1-22 15,-2 1-26-15,-5-2-43 0,-6 3-40 16,-4-2-37-16,-8 2-559 0,-8-6 258 0,-2 3 171 16</inkml:trace>
  <inkml:trace contextRef="#ctx0" brushRef="#br0" timeOffset="203267.3579">18106 924 90 0,'0'0'91'0,"0"0"-4"0,0 0-4 16,-5-4-9-16,5 4-7 0,0 0 0 15,-6-1-15-15,6 1-3 0,-9-2-4 16,9 2-4-16,-10-3-2 0,4 2 1 0,6 1-5 15,-18 0-5-15,8 1-1 0,-1-1 1 16,-1 0-3-16,-1 3 6 0,-2-1-2 0,-1-1 3 16,-2 0-4-16,-1 4 3 0,0-4-3 15,0 4-5-15,0-4 3 0,-2 4-3 16,0-2-4-16,0 1-4 0,0-1 5 16,1 1-2-16,-3 0 4 0,4 0-3 0,-2 0 3 15,-1-1-2-15,2 1-3 0,-2 0 4 16,1 0 0-16,0 0 6 0,0 0-6 0,-3-1 8 15,4 1-11-15,-2 0 2 0,-3 0-2 16,3 0 1-16,0-2 2 0,-2 1-8 16,3 1 0-16,0 0-1 0,0 0-4 15,1-3 3-15,2 3-1 0,-2-2-3 0,1 2-2 16,5-2 0-16,-2 0 2 0,4 0-3 16,-2 0-2-16,3 0 1 0,-2-1-4 15,0 3 6-15,1-2-7 0,1 0 3 0,0 0 1 16,3 0-2-16,0-1 3 0,-1 2-3 15,2-1-2-15,-1-1 1 0,2 1-2 16,6-2 1-16,-13 4 0 0,7-4-2 0,6 0 5 16,-9 4-6-16,9-4 1 0,-8 2 0 15,8-2 4-15,-7 1-6 0,7-1 6 16,-8 5-1-16,4-4-3 0,4-1 1 0,-6 8 0 16,2-4 2-16,2 0-2 0,-6-1 3 15,4 3-1-15,0-1 1 0,0-2 0 16,-2 2-1-16,2 1-2 0,-1 0 2 0,1 0 3 15,-2 0-1-15,1-3-5 0,1 3-1 16,0 0 7-16,0-2-3 0,-1 1 0 16,1 1-1-16,0-2 2 0,2 2-2 0,0-1-1 15,0 1-2-15,0-2-2 0,0 2 4 16,2-1 1-16,-2 3-1 0,2 0 3 16,-2-1-1-16,4 1 4 0,-2 1-3 15,0 1-1-15,2-1 1 0,0 1 1 0,0 1-1 16,2-1 1-16,-2 2-1 0,2-1 2 15,-2 3 0-15,5-1-1 0,-3 0 2 16,0 0 1-16,3 2 0 0,-1 1 0 0,-2-1-1 16,3 0 5-16,-1 2 2 0,-2-1 1 15,0 2 0-15,2 0-1 0,-2-1 1 16,2 3 0-16,0-2-1 0,-2 1-2 0,2 2 4 16,0 0-3-16,-2-2-1 0,1 0-3 15,-1 0-2-15,3 2 7 0,-3-2-3 0,0-1-2 16,2 1 0-16,1-3 1 0,-1 2 0 15,-2-1-4-15,0 0 3 0,3 2-3 16,-3-2 1-16,1-1 1 0,1 2-1 16,-4 0 2-16,4-1 2 0,-4-1-1 0,2 1 0 15,0-1-3-15,-2-1 2 0,1 0 0 16,-1 1-4-16,0-1 3 0,1-3 0 0,-1 0 0 16,-2 1 1-16,0-1 3 15,2 0-2-15,-2 1 0 0,-2-1-1 0,2 1 4 16,-2-1-5-16,2 0 2 0,-3 0-2 15,-1 0 3-15,1 1 0 0,-3 0 0 0,2-1-3 16,-2 1 1-16,2 1 0 0,-2-3 2 16,-1 2-1-16,0 0-1 0,-1-1-1 15,2 0-2-15,-3 1 4 0,-1-1-4 16,1-1 2-16,0 0-4 0,1 0 4 0,-2 3-4 16,2-5 1-16,-2 1 0 0,0 1-2 15,0 1 0-15,1-3 0 0,-1 1 3 0,-1 1-2 16,0-1 1-16,-1-1 0 0,4 1-1 15,-4-2 3-15,0 0-3 0,2 0 2 16,-1 2-3-16,0-1 0 0,-2 0 3 16,1-2-1-16,2-1 1 0,-4 1-1 0,2-1 5 15,-1 1-4-15,0 1 1 0,1-2 0 16,-1 1-1-16,1-1-3 0,-2 2 2 0,2-4 0 16,-2 1-1-16,0 1 4 0,2 0-6 15,-3-1 1-15,0-1-3 0,0 2 3 16,1-2-1-16,-2-1 2 0,2 1 0 15,-3 0 0-15,2 0 0 0,-2-2 1 16,1 0 0-16,-2 0-3 0,-1 0 3 0,2-1 0 16,-2 2-2-16,3-3-3 0,-4 1 3 0,2-2 1 15,-2 2-2-15,1-1 1 16,0-1-2-16,2 1 1 0,-1-3-1 0,0 3-1 16,1-1 3-16,2-1-3 0,-2 0 2 15,3 0 0-15,-4 0 1 0,6 0 0 0,-3 0 2 16,2 2-3-16,1-2-1 0,-1 0-1 15,1 1 2-15,0-2-2 0,0 2-4 0,2-1 2 16,1 2-4-16,-2-2-11 0,3 0-6 16,0 0-16-16,8 2-6 0,-15-2-15 15,8 2-16-15,7 0-9 0,-11-4-5 16,11 4-3-16,-10 0-9 0,10 0-3 16,-6-3-6-16,6 3-7 0,-4-6-3 0,4 6-6 15,-2-4-286-15,2 4 141 0,0 0 94 16</inkml:trace>
  <inkml:trace contextRef="#ctx0" brushRef="#br0" timeOffset="205245.2287">15665 2591 46 0,'0'0'90'0,"-4"-6"3"16,4 6-3-16,0 0-5 0,10-8-1 16,-3 4-6-16,1 1 7 0,3-1-2 15,5 1-8-15,2-3-4 0,5 0-4 0,4 0-8 16,5-1-5-16,4-2-4 0,2 1-8 15,4 1-3-15,1 0-4 0,7-4-6 16,2-2 3-16,-1 3-8 0,1-4 2 0,18-7-1 16,-11 4-2-16,-12 0-3 0,2 1 5 15,-3 1-8-15,-1 0 4 0,-7 2-6 16,-2 0-5-16,-3 1 5 0,1 0 4 0,-4 3-13 16,-5 1 5-16,-1-1 0 0,-4 1 3 15,0 3 2-15,-6-1-1 0,2 2 2 16,-6 0 3-16,3 1-2 0,-5-1-1 0,1 2-1 15,-5 0-9-15,-4 2-9 0,0 0-9 16,0 0-1-16,0 0-7 0,0 0-1 16,-23 8-9-16,8-3 2 0,-2 1-8 15,-6 4 5-15,-3-3-3 0,-8 4 1 0,1-1 8 16,-5 2-6-16,-9 2 3 0,1-2 6 16,-1 1 2-16,-2 1 2 0,3-1 0 0,-2 0 8 15,9-3-4-15,-1 0 0 0,0-1 6 16,1 1-1-16,3-3 1 0,6-1 6 15,-1-1-8-15,3 3 3 0,2-2 0 16,2 0 1-16,0-1 0 0,5-2-2 0,1 3 7 16,0-3-2-16,1 2-1 0,4-2 4 15,1-1 5-15,1 3-8 0,3-2 0 0,2 0 14 16,2 3-1-16,4-3 8 0,0-3 3 16,10 8 5-16,5-5 2 0,6 2 0 15,6-4-2-15,7-1-6 0,2 0 0 0,9-4 1 16,3 1-5-16,7-2 0 0,2-2-1 15,1-3 0-15,-1 1-3 0,2-3 2 16,-4 2 1-16,-4-2-8 0,0 3 1 0,-9-1 1 16,-2 0 0-16,-1 3-6 0,-10 1 4 15,-1 0 3-15,-4 0 0 0,-4 3 2 16,-3-1-6-16,-4 2-3 0,-5-2-3 16,-6 2-9-16,-2 2-1 0,0 0-6 15,0 0-1-15,0 0-1 0,-42 6-8 0,16 0-6 16,-5 2 1-16,-7-1 4 0,-11 6 3 0,-2-3 5 15,-2 3 2-15,-4-1-4 0,2 1 11 16,-1-2-2-16,4 2 11 0,1 2-2 16,2-5 7-16,9 0-2 0,4 0 2 15,7-2-2-15,1-1-9 0,4 0 0 0,6-1 3 16,1 0 4-16,4 0 1 0,5 1 0 16,3-3 5-16,7 0-3 0,-2-4 9 15,18 3-1-15,-3-4 2 0,5-1 1 0,8-2 2 16,4-2-5-16,6 1 1 0,2-5 0 15,0 1-4-15,9-1 4 0,-2-1-1 16,0 0-2-16,-5 0 0 0,-3 4-1 16,2-3-1-16,-5 1 0 0,0 2-1 0,-2-1-1 15,-5 2-1-15,-1-1-2 0,-4 3 2 16,-4-2-2-16,-1 2 1 0,-4 0 1 0,0 2 5 16,-3 1 2-16,-2-2-1 0,-4 3-2 15,-6 0-3-15,0 0-4 0,0 0-1 16,-11 14-3-16,-2-8-5 0,-6 2-4 15,-4 3-2-15,-8 0-1 0,-1 0-1 0,-5 0 7 16,-1 1-2-16,0-1 0 0,-2-3 2 16,-1 3 1-16,4-3 4 0,3 0 3 0,4-2-2 15,1-2 7-15,5 1 2 0,4-1-2 16,2 2 1-16,-1-4-7 0,4 2 8 16,3-1-4-16,3-1-6 0,3-2 3 0,6 0-1 15,0 0 4-15,0 0-1 0,0 0-1 16,0 0 2-16,36-5-2 0,-19 1 0 15,3-2 4-15,4 0 1 0,4 1 4 16,-1-3-6-16,3 0 1 0,2 1 1 16,3-2-1-16,-1-2 1 0,2 3-1 0,1-4 0 15,-3 2-4-15,1-2 4 0,1 3 1 16,-4-3-3-16,4 3 1 0,-3-2 3 0,-1 1-3 16,-2-1 0-16,2 1-2 0,-7-1 0 15,1 3 2-15,-3-1 0 0,-2-1 6 0,-2 1 5 16,-1 1-1-16,-4-2 7 0,1 3 8 15,-5-1-7-15,3 0-5 0,-2-3 2 16,-3-1-3-16,-2-1 2 0,0 1-2 16,2-1-3-16,-4 0 1 0,0-2 0 0,-4 2-3 15,2-2-1-15,0 0-5 0,-2-1 1 16,0 1-2-16,0-2-1 0,-2-1 2 0,2 2 1 16,-2-4-2-16,0 1 1 0,0 1-4 15,-2-6 4-15,-1 2-1 0,0-3 0 16,-1 0-2-16,2-1 0 0,-4 1-2 15,2-2-2-15,-3-3 4 0,-2-3-4 0,3 3 0 16,-1 1 2-16,-1-2-1 0,0 4 2 16,2-1-1-16,0 1 0 0,0 3 0 15,0-1-2-15,1 1 6 0,1-1 0 0,-1 3-4 16,1-1 3-16,2 4 1 0,-3-1 3 16,3 1 1-16,0 2-7 0,0-1 3 15,2 3 1-15,-2-2-2 0,0 2 0 0,1 0 1 16,1 0-2-16,-1 2 2 0,1-4 0 15,0 7-2-15,-2-5 1 0,2 5-1 0,0-2 0 16,0 1 2-16,0-1 2 0,0 1-2 16,0 1 0-16,0-1 1 0,-2 1-2 15,4-1-4-15,-2 0 5 0,-1 1-2 16,1 0 1-16,2 1-6 0,0-1 3 0,0 1-2 16,0 0-2-16,5-2 4 0,-1 0-4 15,2-1 2-15,2 2 0 0,5 0 0 16,4-2-3-16,2-1 2 0,4 4-1 0,2-3 3 15,7 1-4-15,2 0 3 0,5-1-1 16,1 1-1-16,9-1 1 0,-1 3 2 16,7-3 0-16,-2 1-3 0,-1 3 0 15,4-1 6-15,1-1-7 0,-2 3 1 0,3-1 2 16,-6 1 2-16,3 1-2 0,-2-3 0 16,-9 3 1-16,1 2 1 0,-1-2-3 15,-1 0 1-15,-5 2-3 0,0-2 5 0,-4 3-1 16,-5 1-2-16,-1-2 3 0,-5 2-2 15,1 0-4-15,-4-2 5 0,0 4-2 0,-4-1 0 16,-2-2 0-16,0 3-2 0,-1-1-3 16,-3-1-7-16,-1 2-10 0,0-2-7 15,-9 2-16-15,12 0-20 0,-12 0-14 0,0 0-19 16,0 0-12-16,0 0-19 0,0 0-333 16,-21 8 158-16,6-5 105 0</inkml:trace>
  <inkml:trace contextRef="#ctx0" brushRef="#br0" timeOffset="206488.6689">15288 2526 67 0,'0'0'91'0,"0"0"-5"0,9 9-6 0,-3-5 4 15,2 1-8-15,4 0 1 0,4 0 1 16,7 1-11-16,5 0 6 0,2-2 0 15,8-1-1-15,4 1-12 0,7-4 5 0,2 2-4 16,12-4-2-16,25-5 2 0,3-5-1 16,2-2-2-16,4-9-1 0,12-4-4 15,4-2 3-15,-4-4 2 0,6 1-1 0,-5 2-5 16,4-1-6-16,-23 8-5 0,-2 2-5 16,-2 0-3-16,-4 0-3 0,-3 2-7 0,-6 4 2 15,-10 2-4-15,-12 1-4 0,3 3 3 16,0-3-5-16,-4 5 2 0,0-2-1 15,-6 3-5-15,5-4 0 16,-5 4 0-16,-3 1-4 0,3-1 4 0,-3 1-5 0,0 0 0 16,-1-2 0-16,-4 2-4 0,-1-1 4 15,0-1-3-15,-4 1 2 0,2 0 2 0,0 2 1 16,2-5-5-16,-2 2 1 0,-2-2 5 16,3-1-5-16,-1 0 4 0,2 1 3 15,0-4-6-15,1 3 3 0,-2-3-3 16,3 1 0-16,0 4-3 0,-2-6 4 15,3 3-2-15,-1-1-3 0,0 2 5 0,-1-1-6 16,2 1 3-16,-1-2 0 0,-2 3-2 0,2-1 4 16,-4 1 2-16,2 2 6 0,-2-5-2 15,2 4 2-15,-4-1 0 0,-3-1 1 16,-1 3 1-16,-2 1 0 0,-2 1 0 0,0-3-1 16,-5 2 3-16,2 2-4 0,-4-2-3 15,2 3 1-15,-2-3-2 0,0 2 0 16,0 1-2-16,-2-2-1 0,-1 3 2 15,4-1-1-15,-6 0 0 0,3 0-2 0,-2 1-1 16,-1 1 3-16,3-1-3 0,-3-1-2 16,2 3 3-16,-2-1-2 0,1-1-1 0,0-1 3 15,-1 3-5-15,1-1 0 0,-1 0 1 16,0-2 0-16,0 1 2 0,0 2-1 16,2 0-1-16,0-1-2 0,-1-2 3 15,-1 3 0-15,2-2-1 0,-2 2-5 16,0-1-4-16,2 1-4 0,-2 0-6 0,1 0-5 15,0 0-8-15,-3-2-5 0,1 2-6 16,-1 0-9-16,-2 0-9 0,-8 0-9 0,16 0-11 16,-8 0-8-16,-8 0-6 0,10 2-6 15,-10-2-10-15,7 1-8 0,-7-1-9 16,0 0 0-16,0 0-315 0,0 0 150 16,-17 6 99-16</inkml:trace>
  <inkml:trace contextRef="#ctx0" brushRef="#br0" timeOffset="207088.0199">17925 2188 121 0,'7'3'135'16,"-1"-2"-10"-16,3 1 3 0,1 0-10 15,2-2-2-15,8 0-9 0,1 0-6 16,3-2-5-16,8 2 3 0,3-2-7 0,7-2-2 15,8 1-4-15,7-1-2 0,25-6-7 16,3 2 2-16,6-3-5 0,-2 0-5 16,0 0 3-16,0-3-3 0,-3 3-5 0,-1 0-2 15,-3-3-3-15,-4 1-5 0,-11 3-2 16,-13 1-7-16,-1-1-1 0,0 2-8 0,-9 1-2 16,-1 1-2-16,-3-2-3 0,-2 3-5 15,-6-1 0-15,-3 2-4 0,-1 1 0 16,-2-1-3-16,-5 0-1 0,-2 0-4 15,-2 0-9-15,-1 2-18 0,0-1-12 16,-6 0-16-16,2 2-16 0,-1-2-19 0,-2 3-23 16,-1-5-34-16,-3 4-35 0,-1-4-496 0,-4 5 227 15,2-8 149-15</inkml:trace>
  <inkml:trace contextRef="#ctx0" brushRef="#br0" timeOffset="207343.2197">19575 1615 93 0,'0'0'145'0,"0"0"-7"16,6 19-12-16,6-7-2 0,6 1-8 15,2 8-7-15,6 1-10 0,-3 3-6 16,5 6-6-16,-7-4-2 0,2 7-7 15,-8-2-6-15,-5 0-4 0,-3 5-3 0,-9-5-11 16,-7 4-4-16,-12 4-27 0,-13 15-38 16,-4 0-18-16,-6-5-36 0,-9 0-37 15,-8-11-371-15,-5-2 162 0,-9-5 107 16</inkml:trace>
  <inkml:trace contextRef="#ctx0" brushRef="#br0" timeOffset="209538.0723">17938 794 5 0,'-15'2'22'0,"-2"0"-5"15,-1 2 0-15,-2 0-7 0,-5-1-4 0,-3 5-6 16,1-2-2-16,-7 3-24 0,0 1 9 15,-4-1 6-15</inkml:trace>
  <inkml:trace contextRef="#ctx0" brushRef="#br0" timeOffset="210045.7512">16759 1011 2 0,'-10'0'37'0,"2"0"-3"0,8 0-5 16,-14 2-5-16,14-2-2 0,-10 0-3 0,10 0-1 15,-6 2-2-15,6-2-1 0,-2 6-1 16,2-6-1-16,2 7 0 0,0-1 1 16,2 0-1-16,2 2 3 0,-2-1 1 15,2 4 6-15,4 0-2 0,-2 1 1 0,-2 1 3 16,4 6 1-16,-1 4-2 0,2-3 2 16,-3 4-3-16,1 1 0 0,1 7 3 0,-1 0-3 15,0 4-3-15,1-1 1 0,0 2 3 16,1 8-3-16,2-1-4 0,-3 2 0 15,3 1 0-15,0 1-1 0,0-2 0 16,-3 1-6-16,2-1 1 0,0-2 3 0,0 2-7 16,0-5 0-16,-1-2 0 0,-2-3 2 15,1-2-2-15,-3 0 0 0,3-1 0 16,-4-6-4-16,3-1 3 0,-2-1-4 16,-1 0 1-16,-2-2 2 0,2-4-2 0,-2 0-1 15,0-2 6-15,1-2-4 0,-3 2 0 16,0-3-2-16,0-1-2 0,1-1 5 15,-1-4-7-15,-4 4 2 0,4-1 2 0,-4-1 0 16,2 0-1-16,-3-1 0 0,3 1 4 16,-2-1 0-16,0-1-8 0,0 2 2 15,2-3 0-15,-2 1-7 0,-1 1-1 16,1 1 6-16,0-2-3 0,0 1 0 0,-2-1 3 16,-2 0-1-16,0 3-2 0,-6-3 0 15,0 3 2-15,-5-2-4 0,-4 1-2 16,-4-1 0-16,-5 1-13 0,-6-1-24 0,-7 0-204 15,-7-1 86-15,-11-3 56 0</inkml:trace>
  <inkml:trace contextRef="#ctx0" brushRef="#br0" timeOffset="212400.7465">15828 1949 40 0,'-2'-4'105'15,"2"4"-11"-15,0 0-10 0,-15 13-7 0,8-1-5 16,-3 3-10-16,-3 6 3 0,-3 5 1 16,-2 5-4-16,-2 7-2 0,-2 5-7 15,-7 17 8-15,1-3-3 0,0 1-5 0,5-10-1 16,4-3-5-16,4 0 0 0,-1-6-3 15,2-3-3-15,4-4-10 0,4-4-2 16,4-1-3-16,4-4-8 0,4 2 5 0,6-3 4 16,8 2 3-16,7-5-3 0,3-2-4 15,12 0-3-15,5-4-1 0,3-1-2 16,3-1 0-16,3-1 2 0,-1-3-4 0,-3 1-7 16,-1-1-18-16,-9 1-23 0,1-2-30 15,-3 1-26-15,-2-1-30 0,-8 0-316 16,-1-3 148-16,-3 1 97 0</inkml:trace>
  <inkml:trace contextRef="#ctx0" brushRef="#br0" timeOffset="212971.0573">17834 316 82 0,'0'0'85'0,"0"17"-7"15,5-9-2-15,1 1-9 0,3 3-1 0,5 3 0 16,2 2-4-16,4 6-10 0,6-1-2 16,5 8-3-16,1 0-1 0,4 0-6 15,13 10-6-15,0 2 6 0,-3-1-8 0,1 1-8 16,-11-7-1-16,-8-4 5 0,-4 3-2 15,-6-1 2-15,-10 3 4 0,-6 2-4 16,-8 9 22-16,-18 24 0 0,-8-1-12 16,-18 18-19-16,-9-2-26 0,-9-1-33 0,0-5-36 15,2-3-314-15,1-9 132 0,12-20 88 16</inkml:trace>
  <inkml:trace contextRef="#ctx0" brushRef="#br0" timeOffset="217413.4698">17138 2252 10 0,'0'0'37'0,"-4"-6"-1"0,2 2-4 0,2-2-4 16,-3 1 2-16,1 1-1 0,2 4-1 15,-2-14-5-15,0 7-3 0,0-1 1 16,2-2 0-16,0 1 1 0,-2 0-3 0,0-3 2 16,2 0-2-16,-4-2-3 0,2-4 1 15,0 0 0-15,-1 2 0 0,-1-5-1 0,2 2 1 16,-2-2-2-16,0-2 6 0,-1 0-1 16,1 2-5-16,0 2 2 0,1 0-4 15,-1-1 1-15,0 0-6 0,2 1 0 16,-2 2-1-16,2-2 1 0,0 2-1 15,0 0-1-15,2 2-2 0,-2-3 2 0,2 1 1 16,-2 2-1-16,2-3 1 0,0 4-2 16,0 0-4-16,-2-1 3 0,2 0 5 15,0 1-5-15,0 1-4 0,0-1 1 0,0 3 1 16,-2-2 1-16,2 1-1 0,0-1 0 16,-3 3 0-16,3-2-1 0,-3 0 1 0,3 0-3 15,0 0 0-15,0 2 3 0,-2-5 0 16,2 5-2-16,2-2 0 0,-2 1 3 15,0 0-4-15,3-1 1 0,0 0 0 16,-1 1 0-16,2 2 1 0,-2-1 0 0,0-1 1 16,2 1-6-16,0 3 5 0,0-3-3 15,0 1-2-15,-2 2 4 0,3-4 0 16,-1 4 0-16,1 0 3 0,1-1-4 0,-2-1-1 16,2 2 2-16,-1 0-2 0,3-1 2 15,-4 1-1-15,5-1 0 0,-3 1 3 16,1-2-5-16,1 0 4 0,0 2-1 0,1-1 0 15,0 0-4-15,-1 1 2 0,-2-1 1 16,3 2 0-16,1-1 1 0,-1-1 0 16,-1 3 1-16,1-2-1 0,-1 1-1 15,0 0 1-15,4 0 3 0,-4 0-2 0,2 2-3 16,-2-1 2-16,3-1 2 0,-2 0-2 16,1 2-2-16,3-2 1 0,-5 0-2 15,6 3 6-15,-4-3-3 0,0 1 1 0,1 0-2 16,2 2 2-16,-3-3-3 0,3 0 2 15,-1 2 0-15,2-1 2 0,-2-1-2 0,0 0-3 16,4 1 3-16,-4-1-1 0,3 2 1 16,-2-1 1-16,2-1-2 0,-1 2-1 15,-1-2 0-15,2 1 0 0,0-1 4 16,-3 0-4-16,3 0 0 0,0 1 1 0,-1-1 1 16,4 0-1-16,-4 0 2 0,4-1-2 15,-4 1 2-15,1 3-3 0,2-3 3 16,0 1 0-16,0-1-1 0,0 0 2 15,0-2-4-15,0 3 5 0,0 0 1 0,1-1-5 16,0 0 2-16,1 0-1 0,-2 2 0 16,2 0 0-16,-3-2 0 0,4 1 0 15,-4 2 1-15,2-1 1 0,-1 1-2 0,-3-1 1 16,4 2-5-16,-4-2 2 0,1 2 0 16,-2 0-3-16,-1 1 3 0,1-2 1 15,-1 2-5-15,0-1-4 0,-2 2-2 0,0-2-15 16,1 2-16-16,-2-2-160 0,-9 2 69 15,12 0 45-15</inkml:trace>
  <inkml:trace contextRef="#ctx0" brushRef="#br0" timeOffset="220711.173">26121 1101 56 0,'-2'-7'86'0,"0"1"0"0,0 0 4 0,2-2-5 16,-2 3-4-16,2-1 0 0,-2 0-3 15,2 6-13-15,0-8-4 0,0 8-2 0,-2-5-9 16,2 5-6-16,0 0 10 0,0 0 3 16,4 17 10-16,0 2 9 0,-2 9 3 15,0 16-2-15,-2 15-2 0,-2 25-3 16,-2 8-7-16,2 3-6 0,-2 0-6 16,2-1-4-16,0 5-9 0,0-5 7 0,4 0-8 15,0-3-3-15,2-2-3 0,0-6 0 16,2-2-7-16,0-16-2 0,-1-11-1 15,1-1-2-15,1-6-3 0,-3-4-19 0,0-5-18 16,0-4-20-16,0-7-24 0,1-1-16 16,-3-7-13-16,0-3-45 0,-2-8-413 0,2-5 187 15,-2-3 124-15</inkml:trace>
  <inkml:trace contextRef="#ctx0" brushRef="#br0" timeOffset="221043.5596">24909 2025 35 0,'55'-13'84'0,"6"-1"0"0,27-3-6 0,38-6-3 16,13-2-2-16,16-1-3 0,3-1-5 16,3 0-1-16,3 1-4 0,2 1 5 15,-5 0-10-15,-4 5-5 0,-9 1-5 0,-8 1-1 16,-13 3 0-16,-26 4-14 16,-10 2-4-16,-8 0 4 0,-21 3-6 0,-14 3-3 0,-9-1-5 15,-8 0-6-15,-3 2-14 16,-5-2-17-16,-2 2-28 0,-2 2-39 0,-8-2-248 15,-1 2 115-15,-10 0 75 0</inkml:trace>
  <inkml:trace contextRef="#ctx0" brushRef="#br0" timeOffset="223917.2338">26979 760 18 0,'0'0'35'0,"-13"0"0"0,6 2-2 15,1-1-2-15,6-1-1 0,-14 3-3 16,6 0 2-16,0-3-2 0,2 2-3 15,-2 2-3-15,2-2 2 0,-1 0 0 0,-2 2-2 16,1-2-2-16,-1 1-2 0,1 1-1 16,-2 0-1-16,3 0-3 15,-2-1 4-15,1 2-3 0,0-2 4 0,0 1-4 16,-1 2 4-16,2-3-3 0,-1 3 2 0,0 0 0 16,-1-2 0-16,1 1-4 0,-1 1 2 15,0 0-1-15,1-2 1 0,2 2-1 16,-2-2-5-16,1 2-1 0,-2 0 5 0,3 0-4 15,-2 1 0-15,2-2-5 0,-1 1 8 16,-1 0-6-16,3 0 4 0,1-1-7 16,-2-2 4-16,1 3-3 0,-1 0 7 15,2-3-12-15,-2 3 4 0,2 0 4 0,-2-2-1 16,0 2-3-16,0-3 1 0,2 3-2 16,0 0 4-16,-2 0-2 0,2-3 4 15,-1 3-5-15,-1-2 1 0,1 1-2 16,1 1-1-16,-2-2 0 0,4 2 2 0,-2-2-2 15,-1 0-2-15,1 1 4 0,2-1-2 16,-2 0-2-16,0 1 1 0,2-1 4 16,-2 0-3-16,1 1-1 0,-2 0 4 0,3-2-2 15,2-3 0-15,-6 8-4 0,4-2 6 16,-2-3-3-16,2 2 3 0,0 1-1 16,2-6-3-16,-4 7 8 0,0-1-5 15,2-2-6-15,-1-1 7 0,-1 2-1 0,4-5 1 16,-7 8-6-16,5-3 0 0,0-2 3 15,-2 1 1-15,4-4-3 0,-4 6 1 0,2-3 2 16,2-3 3-16,-7 8-6 0,7-4 0 16,0-4 3-16,-6 6 0 0,4-3-3 15,2-3 4-15,-4 6-2 0,2-2 4 16,2-4-6-16,-2 8 2 0,0-3 3 0,-1-1-4 16,-1 0-1-16,4-4 0 0,-5 9 2 15,3-5 1-15,2-4-1 0,-2 10 2 16,0-6-3-16,0-1 4 0,0 3-6 15,0-2 3-15,2-4 3 0,-4 8 1 0,2-5-6 16,0 3 1-16,0-2 3 0,2-4-5 16,-4 8 1-16,2-3 1 0,2-5 1 15,-5 8 3-15,2-7-2 0,3 5-2 0,0-6 3 16,-4 6-6-16,2-2 1 0,2-4 1 16,-2 6 3-16,0 0 0 0,0-3 5 15,2-3-6-15,-2 7 7 0,0-2-8 16,0-1 1-16,2-4 1 0,-4 9 0 0,-1-4-1 15,5-3 0-15,0-2 1 0,-6 11 1 16,4-8-3-16,0 1 2 0,2-4 1 16,-4 9-3-16,1-5-1 0,1 0 1 0,2-4 1 15,-4 7 1-15,2-3-4 0,0 0 3 16,2-4 1-16,-5 7 0 0,3-2-5 16,2-5 2-16,-4 5 2 0,4-1 3 15,0-4-4-15,-4 7 6 0,2-3-4 0,0 1 0 16,2-5-4-16,-4 7 3 0,2-3-2 15,0 0 5-15,2-4-6 0,-2 5 3 0,2-5 2 16,-6 8 0-16,6-8-6 0,-2 6 7 16,2-6-2-16,-4 4-1 15,2 1-2-15,2-5-2 0,-4 6 6 0,2-2 1 16,2-4-5-16,-2 5 3 0,0-1-1 16,2-4 2-16,-4 6-2 0,4-6 0 0,-2 6 0 15,2-6 8-15,-5 6-9 0,3-3 0 16,2-3 1-16,-4 5 0 0,2 0-4 15,2-5 4-15,-4 6 1 0,1-2 2 0,3-4-3 16,-4 5-1-16,4-5 0 0,-4 5 0 16,4-5 2-16,-2 6 1 0,-3-1 0 15,5-5 1-15,-2 5-6 0,0-1 4 0,2-4-2 16,-4 5 4-16,4-5-3 0,-4 6 0 16,4-6 4-16,-4 6-2 0,2-2-2 15,2-4 0-15,-4 5 0 0,4-5 6 16,-7 6-7-16,7-6 10 0,-5 5-8 0,3 0 1 15,2-5-3-15,-4 5 4 0,2-1-1 16,2-4 0-16,-4 4-2 0,4-4-1 0,-4 6 1 16,2-3-1-16,2-3-2 15,-4 6 1-15,2-2 1 0,2-4 1 16,-5 6-3-16,3-3 3 0,2-3 10 0,-4 6-9 16,1-2-3-16,3-4 8 0,-4 8-6 0,4-8-1 15,-4 4-3-15,2 1 10 0,2-5-6 16,-4 6 5-16,2-3-7 0,2-3 2 15,-5 6-3-15,1-2 4 0,2 0-1 16,2-4-2-16,-4 6 3 0,2-3 1 0,0 3-7 16,2-6 5-16,-4 6 0 0,-1-2 4 15,3-1-4-15,-2 2 1 0,-1-2 2 16,5-3-3-16,-6 9-1 0,4-7 4 0,-4 3 2 16,6-5-1-16,-8 6-8 0,3-3 2 15,1 1 6-15,-1-1-3 0,1 1 0 16,-2 0 2-16,0 0 1 0,2 0-3 15,-1 0-1-15,-1 0 6 0,0 1-3 0,1-1 3 16,-1 0-5-16,-1 0 2 0,1 0-2 16,2-1 4-16,-2 1-4 0,-2 0 1 0,3 0-1 15,-2-1 3-15,1 1-2 0,0 0 1 16,0 0 2-16,-1 0 7 0,3-1-9 16,-2-1 8-16,-1 2-10 0,1 0 9 15,-3 0-4-15,3 0 2 0,0-2-1 0,0 0-2 16,-1 3-4-16,-2-1 8 0,1-1-6 15,2-1 6-15,-2 2-9 0,-1 1 2 16,0-3 2-16,1 3 2 0,-1-1-7 16,-1-1 5-16,2 2-2 0,-1-2-1 15,0 2 0-15,-1 0-1 0,2-1 9 0,-1-1-7 16,0 2 1-16,-1 1 0 0,1-4 5 16,1 3 3-16,-2-4-3 0,1 5 1 15,0-1 1-15,1-4 2 0,0 2-5 0,-3 1 1 16,2 0 3-16,1 0-3 0,-2 0-4 15,-1 0 3-15,0 0-3 0,0-3 5 16,1 3-6-16,0 0 1 0,-2 0 6 0,0-1-8 16,2 2 3-16,-1-2-3 0,-2 1 2 15,3-2 3-15,-3 2-3 0,3-2 0 16,-4 1 1-16,4-1 1 0,-2 0 0 0,-1 2-3 16,2-2-3-16,-1 0 5 0,-1 0-3 15,2 0 0-15,-2 0 3 0,1-1-4 16,0 3 4-16,0-2 1 0,0 0-4 15,-1 0 1-15,3 0 0 0,-1-2-2 0,0 2 3 16,1-1-4-16,0 2 3 0,0-1-6 16,0-1 5-16,10-1-2 0,-14 3 0 15,5-2 0-15,2-1 1 0,7 0-4 0,-12 2 3 16,8-1 3-16,4-1-4 0,-11 0-1 16,11 0 2-16,-8 3-3 0,8-3 6 15,-6 2-5-15,6-2 3 0,0 0-9 0,0 0 8 16,-12 0 6-16,12 0-7 0,0 0-2 15,0 0 0-15,0 0 3 0,0 0-1 16,0 0 3-16,0 0-7 0,0 0-2 0,0 0 2 16,0 0 1-16,0 0-4 15,0 0-2-15,0 0-4 0,0 0 1 0,0 0-14 16,0 0-6-16,0 0 0 0,0 0-5 16,0 0-1-16,0 0-4 0,18-9 0 0,-18 9-6 15,8-4-4-15,-4 2-3 0,-4 2-4 16,9-4-12-16,-3 2-152 0,-6 2 76 15,8-4 51-15</inkml:trace>
  <inkml:trace contextRef="#ctx0" brushRef="#br0" timeOffset="226110.6276">25249 2030 25 0,'-6'2'58'16,"6"-2"-5"-16,-9 2-1 0,9-2-6 16,-4 2-6-16,4-2-4 0,0 0-5 15,0 0-4-15,0 0-2 0,0 0-2 0,0 0-5 16,0 0-2-16,0 0-2 0,0 0 2 15,19-8-4-15,-10 7 0 0,4 1-1 16,-1-2 0-16,0 0-4 0,4 0 2 16,0 0-1-16,2-2-1 0,1 2-1 0,-1 2 1 15,4-1 0-15,-4-4-2 0,2 4 0 16,1-1 0-16,-2 0 0 0,0 0-2 16,0-2-2-16,0 2 1 0,-2 0 1 0,-2-2-3 15,-2 4 0-15,-1-1 1 0,-2-1 1 16,2 2 0-16,-12 0 3 0,12 0-8 15,-12 0 2-15,0 0-3 0,0 0 0 0,0 0 1 16,0 0-1-16,0 0-3 0,-30 9 3 16,16-5 1-16,-5 0 0 0,-3 0-1 15,4-1 3-15,-4 1 3 0,-1 2 0 16,0-2 5-16,2 0-1 0,-1-3 3 0,2 3-5 16,0 0 7-16,1-2 1 0,0 2 2 15,2-2-4-15,1 2 1 0,0-3 2 16,4 2 4-16,-1-2-4 0,2 1 1 0,1-2-1 15,1 2-3-15,9-2-1 0,-14 0 3 16,8 2 1-16,6-2-1 0,-12 0-1 16,12 0-3-16,-10-2 5 0,10 2-2 15,-8-2-3-15,8 2-2 0,0 0 0 0,0 0 0 16,0 0-3-16,6-9 3 0,-6 9-4 16,10-6 3-16,-4 2-2 0,4 0-3 0,0 2 4 15,0-1-3-15,1 1 2 16,2-2-2-16,0 2 3 0,1-2-4 0,4 1-1 15,-4-2 3-15,1 2 2 0,2 1-3 16,0-2-1-16,-1 0 1 0,0 1 1 0,0-1-1 16,-1 0 1-16,0 2 1 0,2-2-2 15,-2 0-2-15,0 1 1 0,-1 0 0 16,2 0-1-16,-4-1 0 0,-2 2 0 16,3-2 2-16,-2 2 1 0,0-1-4 0,-3 0 5 15,0 3 1-15,0-1-2 0,-8 1-1 16,12-1 4-16,-12 1 1 0,0 0-2 15,0 0-5-15,0 0 2 0,0 0-1 16,0 0 2-16,0 0-4 0,-45 5 6 0,26-2-8 16,0 2 6-16,-3 1-3 0,0-3 2 15,-4 2 3-15,3-1-5 0,-3 2 3 0,3-2 0 16,0-1-1-16,4 1 1 16,-3-2-3-16,6 2 0 0,-4-2 7 0,6 0-4 15,-1 0 4-15,2 0-3 0,3-2-3 16,1 1 0-16,1-1 2 0,8 0-3 0,-16 2 3 15,10-2-6-15,6 0 3 0,0 0 1 16,0 0 1-16,-4-5 0 0,4 5-4 16,0 0 4-16,0 0 0 0,18-8-3 15,-10 4 7-15,0 3-5 0,5-3 4 0,-3 2-7 16,8-2 2-16,-6 2 2 0,4-2-4 16,2 0 3-16,1 3 0 0,0-3 1 15,2 1-2-15,-1 0-1 0,0 0 2 0,2-2 2 16,-1 2-2-16,2-1-2 0,-2 0 4 15,5 1-1-15,-5-2-4 0,4-1 5 16,-4 3 0-16,-1-1 0 0,0 0 0 16,0 1-4-16,-1-2 4 0,-1 2 0 0,2-1-3 15,-4-1 4-15,4 3 0 0,-3-3 1 16,-1 1-4-16,0 1 0 0,0 1 6 0,-1-2-2 16,0-1-4-16,0 4-1 0,-3-2 3 15,1 0-2-15,0 0 6 0,-1 1-5 16,2-2 3-16,-4 2-5 0,0 0 2 15,1-1 3-15,0 1 3 0,-3-2 0 16,3 2-3-16,-3-2 5 0,0 2 1 0,2 1-1 16,-2-5 1-16,0 4-3 0,0-2 4 15,1 0-5-15,0 0-1 0,-3 0 5 16,2 3-6-16,-1-1 0 0,-1-2 1 0,0 0 4 16,-2 2-2-16,5-2-4 0,-4 0 0 15,1 3-2-15,-2-3 4 0,2 0-6 16,-2 0 5-16,2 0-4 0,-6 4-1 15,12-5 3-15,-8 1-2 0,2 0 8 0,0 0-10 16,-2-1 0-16,3 2 4 0,-1-2-2 16,-2 2 10-16,3-3-9 0,-3 1 2 0,3 2-2 15,-1-2 1-15,0 0 2 0,-2-1 4 16,2 0-3-16,-2 0-1 0,4 1 4 16,-2-1-2-16,0 3-2 0,-2-5-5 15,2 3 4-15,1-3-2 0,-1 2 2 0,-2 0-1 16,3 1-1-16,-1-3 1 0,1 0 3 15,-1 1 3-15,-2-1 4 0,2 1-5 16,-2-1 10-16,4 2-12 0,-4-1 2 16,0-1 7-16,2 1-5 0,-4-1-1 0,2-2-2 15,-2 3 3-15,2 0-5 0,1-1 2 0,-1-1 0 16,-2 2 3-16,0 0-6 16,3-4 2-16,-3 4 1 0,2-2 0 0,-2 0-3 15,0 1 1-15,0 0-3 0,2-1 5 16,-1 1-1-16,-1-2 0 0,2 3 1 15,-2-2-4-15,0 0 2 0,0 0 1 0,2 0 1 16,-2 1-5-16,0-2 1 0,0 1 3 16,1 2-2-16,-1-3 8 0,-2 1-10 15,3-2 5-15,-1 3-6 0,0 0 2 0,0-2-1 16,0 3 1-16,0-1-1 0,0-1 0 16,-2 2 1-16,2 0-1 0,0-2 0 15,0 1-1-15,0 1 0 0,0-2 4 16,0 2 2-16,0-1-10 0,0 1 6 0,1-1-3 15,1 1 2-15,-2-3-4 0,3 2 3 16,-1 1-3-16,0-1-1 0,-2 0 5 0,4 1 0 16,-1-2-1-16,-1 0-1 0,2 2-1 15,0 0 1-15,1-1-1 0,2 0 6 16,-1-1 0-16,0-2-6 0,2 4-3 16,2-2 2-16,-2-2-2 0,3 1 5 0,-1 0 1 15,1 1-4-15,2 0 3 0,-3-1 10 16,4 1-5-16,-2-1-11 0,1 0 3 15,0 1 2-15,2-1 1 0,-1 3 1 16,2-2-1-16,-2 1-2 0,4-2 2 16,-1 1-2-16,-3 0 4 0,6 2-4 0,-3-2-1 15,2 0 4-15,0 1-5 0,-1 0 2 16,0-2 2-16,2 3-7 0,-1-3 6 0,0 3 2 16,0-1-3-16,-1 1 4 0,0-3 1 15,-3 2-1-15,0 3 0 0,0-3-7 16,0 0 10-16,-2 3 1 0,-1-3 4 0,2 2-1 15,-4 0 10-15,1 2-8 0,-3-2-1 16,-1 1 1-16,2-1-5 0,-3 4 2 16,0-3-2-16,1 2 0 0,0 0 1 0,-3 0-3 15,0-1 1-15,2 2-3 0,-3-2 3 16,1 3-2-16,-6 1-1 0,13-5-3 16,-9 4 1-16,3-1 1 0,-1-1-2 15,-6 3 2-15,10-3-1 0,-4 0 1 0,-6 3-2 16,14-1 4-16,-8-1 0 0,0-1-3 15,-6 3 1-15,15-1-2 0,-9 1 2 16,3-1 8-16,-9 1-11 0,13-2 0 0,-5 2 2 16,-2-3 3-16,2 2 0 0,-8 1-7 15,16-5 6-15,-10 5-2 0,2-1 4 16,-2-1-8-16,-6 2 5 0,18-3 2 0,-12 2-5 16,2-1 6-16,-1 1 1 0,-1-2-5 15,-6 3 3-15,13-1 2 0,-6-1-1 16,-7 2-2-16,10-4 1 0,-10 4 3 15,6 0-4-15,-6 0 1 0,6-4 0 0,-6 4-1 16,0 0 2-16,0 0 3 0,12-3 0 16,-12 3 2-16,0 0-5 0,0 0 3 0,8 0-6 15,-8 0-6-15,0 0-31 0,0 0-52 16,0 0-432-16,0 0 176 0,0 0 117 16</inkml:trace>
  <inkml:trace contextRef="#ctx0" brushRef="#br0" timeOffset="227132.3624">26792 975 44 0,'8'-2'45'0,"-8"2"6"0,16-2 3 0,-8 0-1 16,-2 0 2-16,2 1 3 0,-8 1-1 15,12-4 9-15,-12 4 0 0,10-2 2 0,-10 2 3 16,8-2-2-16,-3 0-3 0,-1-2-5 16,-4 4-3-16,8-4-3 0,-4 2-3 15,1-2-6-15,-5 4-3 0,11-4-10 16,-3-1-6-16,0 2 2 0,8-3 7 0,-2 1-14 15,3-1-3-15,4 1 0 0,4-2 1 16,3 1 0-16,6-1-4 0,2-1 6 16,4-2-5-16,2 3 2 0,0-1 1 0,10 1-3 15,-1-3 0-15,-1 2 0 0,-5 1 0 16,5-1 1-16,1 1 0 0,-9 1-9 16,3 0 3-16,-3 0 0 0,-1 1 0 0,-3-1-4 15,0 0 4-15,-5 0-4 0,-1 2 3 16,0-1 1-16,0 1 1 0,-3-2-10 15,1 3 10-15,2-3 0 0,-3 2 1 0,1-2-2 16,0 3 0-16,-1-2-4 0,-1 1 2 16,-2 0-12-16,-3-1 12 0,-4 2 1 15,2-1-3-15,-3-1-1 0,2 4-3 16,-3 0-1-16,-2-4 5 0,0 4-1 0,-5-4-3 16,2 5 1-16,0-1 0 0,-4-1 0 15,0-1 2-15,0 2-5 0,1 1 1 16,-9 0 1-16,13-5 0 0,-7 5 0 0,-6 0-2 15,11 0-2-15,-11 0-4 0,0 0-5 16,4-2-11-16,-4 2-10 0,0 0-9 16,0 0-14-16,-15-6-6 0,5 6-9 15,-3-2-9-15,-2 4-6 0,-6-2-13 0,-2 4 0 16,-5-2 5-16,1-1-2 0,-5 0 0 16,0 5 4-16,1-3-203 0,-3 0 100 15,-5 2 65-15</inkml:trace>
  <inkml:trace contextRef="#ctx0" brushRef="#br0" timeOffset="227935.5804">26953 857 36 0,'-10'1'35'0,"2"2"3"16,-4-3-4-16,12 0 4 0,-16 2-4 15,7-2-4-15,3 1 4 0,6-1-5 16,-13 3 1-16,7-3 2 0,6 0-6 0,-11 2-3 16,11-2 0-16,-8 0-1 0,8 0-4 15,-9 1 0-15,9-1-1 0,-9 1 0 16,9-1-5-16,0 0-3 0,0 0 1 0,0 0-3 15,0 0-1-15,0 0 3 16,0 0-1-16,0 0 4 0,24-4-3 0,-9 0 5 16,6 2-3-16,2-4 2 0,7 2 0 15,4-3 3-15,6 1 3 0,5-4 5 0,8 3 4 16,3-5-7-16,19-1 9 0,0-2 2 16,2 0-1-16,-13 0 0 0,-7 3 4 15,-5 0-2-15,-1-1-3 0,0 1 0 0,-9 4 2 16,-4-3 2-16,1 4-2 0,-5-2-9 15,-7 3-2-15,0 0 1 0,-1 0 1 16,-7 1 1-16,1 0-14 0,-4 2 14 0,-1-2-4 16,-2 4-1-16,-1-1 0 0,-1-2-4 15,-3 4 6-15,-2-1-4 0,-6 1-5 0,10-2 0 16,-10 2-3-16,0 0-3 0,0 0-9 16,0 0-6-16,-28 7-14 0,11-4 4 15,-5 0-11-15,-8 2-2 0,-5 1 2 16,-7-2-7-16,-12 4-1 0,-3-2 2 15,-4 1 2-15,-21 3 1 0,11-2 3 0,8-1 4 16,1-1 5-16,1 0 1 0,4 1 1 16,3-2 2-16,0 0 3 0,9 0-2 15,7-1 5-15,7-2 4 0,-1 2-3 16,6-2 0-16,4-1-1 0,5 3-2 0,0-2 2 16,6 1 1-16,5-2 1 0,6-1 5 0,-2 4 4 15,2-4 1-15,16 4 1 0,-1-2 4 16,7-2-5-16,0 0 2 0,10 0 5 15,5 0 0-15,5-2-4 0,7 0 7 16,7-4-2-16,6 0 9 0,23-2-7 0,-5-4 6 16,2 0 6-16,-1-1-6 0,0 0 8 15,-1-4 0-15,-1 3 4 0,-6 1-6 16,-7 0 1-16,-11 3-3 0,-2 0-1 16,-3 1-8-16,-5 1 3 0,-7 1-1 0,-2 1 2 15,-6 0-5-15,-3 2-4 0,-5 2-4 16,-1-1-7-16,-2 0-13 0,-2 0-10 15,-3 3-13-15,0-2-18 0,-2 4-28 16,-2-2-251-16,-1 2 114 0,-2-1 76 0</inkml:trace>
  <inkml:trace contextRef="#ctx0" brushRef="#br0" timeOffset="232320.5041">865 10281 35 0,'0'0'67'15,"24"-12"-2"-15,-6 1-8 0,6-2 3 16,3-3-1-16,11-5-9 0,3 0-3 0,-1-1-10 16,2 1 0-16,-1 1-2 0,-1-3-4 15,0 6-6-15,-7 4 0 0,-3-2-2 16,2 4-8-16,-9 1 0 0,1 3-3 15,-8 1-6-15,2 0-13 0,-4 1-15 0,1-1-9 16,-2 0-15-16,-2 2-157 0,-3 1 69 16,-2-2 46-16</inkml:trace>
  <inkml:trace contextRef="#ctx0" brushRef="#br0" timeOffset="232510.4211">1675 9906 9 0,'14'25'47'16,"-4"-3"-4"-16,1 1-4 0,-1 0-16 0,1 0-17 16,0 0-18-16,-3 1-41 0,2 1 18 15,-1 2 12-15</inkml:trace>
  <inkml:trace contextRef="#ctx0" brushRef="#br0" timeOffset="234137.8222">2481 12747 53 0,'-10'-10'97'0,"2"0"-11"0,4 1-1 16,0 3-7-16,0 0-8 0,2 3-5 16,-3-2-6-16,5 5-4 0,-6-5-4 15,6 5-1-15,0 0 18 0,4 17 15 16,5 4 6-16,1 14 14 0,16 36 8 0,6 31 0 16,3 8-8-16,9 16-9 0,3 9-5 15,19 42-2-15,-1-2-5 0,1 4-10 0,1 2-4 16,4-9-5-16,-16-35-5 0,4-4-6 15,-2-1-4-15,0-5-15 0,-4-4-12 16,-1-10-19-16,-6-7-14 0,-1-13-17 0,-14-24-14 16,-2-13-10-16,-5-12-14 0,-7-13-8 15,-3-10 0-15,-3-12-5 0,-4-9-23 16,-7 0-20-16,0-30-18 0,-9-10-330 0,-14-30 160 16,-13-31 105-16</inkml:trace>
  <inkml:trace contextRef="#ctx0" brushRef="#br0" timeOffset="237340.228">5321 13989 140 0,'-4'-6'148'0,"-1"1"-9"15,3 1-14-15,2 4-13 0,0 0-2 0,-8 15-2 16,3 5 5-16,3 14 1 0,-4 21-4 16,0 25 1-16,-1 16 2 0,1 27-2 15,4 13-2-15,2 11-2 0,2 11-10 0,-2 12-11 16,0 1-3-16,4 0-6 0,-4-11-10 16,0-2-3-16,2-8-4 0,0-2-3 15,-2-6-10-15,2-10-1 0,-2-24-2 16,-2-5-5-16,2 0-3 0,-2-9-5 0,0-7-16 15,0-18-19-15,0-12-13 0,-2-6-19 16,2-9-17-16,0 0-28 0,2-14-22 16,-4-1-37-16,-1-8-54 0,-4-5-483 15,-1-12 230-15,-5-8 152 0</inkml:trace>
  <inkml:trace contextRef="#ctx0" brushRef="#br0" timeOffset="237713.9918">3632 15388 83 0,'-10'0'141'0,"-2"3"-16"0,6-3-16 15,0 0-9-15,6 0-5 0,0 8 5 16,8-2-5-16,8 1 7 0,6-3-5 0,15 7-6 15,7-8-8-15,19 1-2 0,41-4-1 16,12 0-3-16,39-11-1 0,7-3-5 16,10-1-4-16,0-4-5 0,3-2-4 0,1 4 0 15,-2-4-5-15,1 2-4 0,-5 4-6 16,-7-2-4-16,-11 7-4 0,-14 3-8 16,-32 0 3-16,-11 3-3 0,-19 3-6 15,-17 1 0-15,-12 0-2 0,-3 0-1 0,-9 0-4 16,-4 0 2-16,-6 0-4 0,-2 0 0 0,1 1-5 15,-8-2-17-15,0 2-18 0,-6-1-24 16,-4 3-29-16,1-3-28 0,-7 0-22 16,0 0-39-16,0 0-413 0,0 0 198 15,-19-19 131-15</inkml:trace>
  <inkml:trace contextRef="#ctx0" brushRef="#br0" timeOffset="239203.2265">6331 14108 64 0,'-13'-2'76'16,"13"2"-3"-16,-11 0-4 0,11 0-8 0,-15 2 4 15,7 0-7-15,0 2-1 0,-2 0-4 16,0 0 5-16,0 1-4 0,-3-1-7 15,0 2 4-15,-2 1 1 0,3-1-5 16,-3 2-2-16,0-1-5 0,1 0 4 0,-2 1-4 16,4 1-2-16,-3-1-2 0,3 3-1 15,-4-4-1-15,4 0 5 0,0 4-9 16,-2-1-1-16,4-2-2 0,-3 2-2 16,3 1 0-16,-3-1 2 0,0 1 5 0,3 0-8 15,-1 1-4-15,-2 1 2 0,3-2 0 16,-5 5-1-16,2-1-5 0,3-2 4 0,-3 5-4 15,-2-4 2-15,2 3-2 0,1-1-2 16,-1-1-1-16,2-2 0 0,-1 5 1 16,1-5 1-16,1 4-2 0,-1-3 1 15,0 0-3-15,-1 2-1 0,2-1 3 0,-2 0 4 16,4 1-4-16,-2-2-2 0,-1-3 2 16,0 3 0-16,3-3-7 0,-1 0 6 15,1 0 0-15,0 1 0 0,-2-1-4 0,2 1 0 16,0-1 3-16,2 0-3 0,-3 1-2 15,1-2-2-15,-1 3 3 0,1-2 1 16,-1 1-6-16,3 0 0 0,-2-4 2 0,2 4-1 16,-4-3-1-16,2 3-2 0,0-1 4 15,2 2-2-15,-5-3 0 0,4 2 0 16,-1-1 2-16,0-1-4 0,-1 1 3 16,1 0 0-16,2-1-2 0,-4 1 0 0,4-1 1 15,-2 1-2-15,2-1 1 0,-2 2-1 16,1 1 3-16,0-5-3 0,1 4 1 0,0-4-2 15,0 2 6-15,-1 3-5 0,1-2 0 16,-3-1-1-16,3 1 4 0,-1 3-1 16,1-1 1-16,0-3-2 0,0 1-2 15,0-1 3-15,-4 3 1 0,4-4-4 0,0 3 3 16,-2 0-1-16,1-4-4 0,1 5 5 16,-3-5-2-16,3 7 0 0,0-5 1 15,-1 2 0-15,-1 0 0 0,2-1 0 0,0 0-1 16,-2 4 2-16,0-5-2 0,2 1-1 15,0 3 5-15,0-4-3 0,-3 1 1 16,2 1-5-16,1-1 6 0,0-1-2 0,-1 1-1 16,-1 0 4-16,2 3-4 0,0-4 2 15,-4 0-3-15,2 4 2 0,2-5 2 0,-2 5-2 16,-1-3 4-16,-2 2-4 0,1-1 1 16,1 1-2-16,-3 1-4 0,1-3 4 15,-2 8 0-15,-1-6 4 0,0 3-6 16,0-2-3-16,-1 6 8 0,0-7-3 0,3 4 1 15,-3 0-1-15,1-3 2 0,0 1-1 16,2 0-1-16,-3 4 1 0,2-6 2 16,-2 1-1-16,3 0-1 0,-1 3-1 0,-2 0-1 15,3-2 2-15,-4-2 1 0,0 2 0 16,-1 4 0-16,-3-5 0 0,0 3 0 16,-4 2 0-16,1 0-1 0,-5-2 0 15,4 1 0-15,-4 1 1 0,0-1 0 0,-3 0-2 16,-1 2 2-16,2-2-1 0,-4-1-1 15,5 4 1-15,-3-2-3 0,0-4 2 16,1 6 2-16,-3-7-1 0,-3 8 1 0,5-5 1 16,1 5-1-16,-3-8-2 0,2 5 2 15,0-3-1-15,1-1 0 0,-1 4-4 0,2-6 4 16,1 2-3-16,-1-1-2 0,2-1 8 16,3 0-4-16,2-3 1 0,0 2-2 15,-1 1 1-15,4-4 0 0,0 3 2 0,1-5-1 16,2 1-4-16,2 1 1 15,1-5 4-15,0 4-3 0,2-2 2 0,2-1-2 16,1 1 2-16,-2-2-1 0,3 0-1 0,-1 0 2 16,1-1 0-16,2 3-2 0,-2-4-1 15,0 4 0-15,2-6 3 0,0 6-2 16,6-6 0-16,-10 4-2 0,6-1-3 16,4-3 0-16,-7 2 1 0,7-2-4 0,-6 6-1 15,1-6-5-15,5 0-5 0,0 0-3 16,-6 1 4-16,6-1 2 0,0 0-7 0,-6 4-4 15,6-4-8-15,0 0-8 0,0 0-14 16,0 0-19-16,0 0-27 0,0 0-32 16,0 0-343-16,0 0 163 0,-2-13 107 15</inkml:trace>
  <inkml:trace contextRef="#ctx0" brushRef="#br0" timeOffset="240326.2104">6248 14233 23 0,'8'-9'48'0,"-2"4"-6"15,6-3 0-15,-2 0-3 0,0 1-2 16,1 0-4-16,2-4-2 0,2 2-3 16,-1-1-2-16,2 1-2 0,-2-1-1 0,5-1-2 15,0 0-4-15,0-1 5 0,1 4-7 16,-2-5 1-16,2 2-5 0,0-2 0 0,-1 3-1 16,1-1 3-16,0 1-2 0,0-4-2 15,1 1 0-15,-2 1 5 0,2 1-4 16,1 0 0-16,-4 0 0 0,4-1 4 15,-3 1 0-15,1-1 0 0,0 1 1 16,1 0-7-16,0-1 4 0,2 0-3 0,-1 3 3 16,-2-2-3-16,2 1-1 0,1 0 0 15,-1 1 1-15,0 0-3 0,2-1 1 16,1 0 0-16,1 1 7 0,2-1-12 0,-4 2 2 16,4 0 4-16,-1-3-3 0,-1 4 1 15,4-2-2-15,-5 1 0 0,3 1 0 16,0-1 2-16,-4 0-1 0,4 0 1 15,-5 3 0-15,1-1-2 0,-3 2 1 0,-2-2 0 16,0 3-4-16,0-3 3 0,-2 2-1 16,-1 1 1-16,2-1-2 0,-3 2-1 0,-1-2 4 15,1 0-3-15,-2 3-1 0,-1-4-4 16,0 4 2-16,-2-2 2 0,0 2 3 16,1-1-4-16,-3 1 2 0,1-2-2 0,0 1 2 15,-3 1 0-15,-6 1 0 0,12-3-6 16,-8 1 7-16,-4 2-6 0,12-1 2 15,-12 1-8-15,8 0-7 0,-8 0-10 16,0 0-18-16,8-2-11 0,-8 2-11 0,0 0-158 16,0 0 77-16,0 0 50 0</inkml:trace>
  <inkml:trace contextRef="#ctx0" brushRef="#br0" timeOffset="240937.2102">6187 14264 8 0,'-22'13'12'0,"2"3"-2"15,-2-2-5-15,1 1-7 0,-3 2-10 16,0 2 4-16,-11 6 3 0</inkml:trace>
</inkml:ink>
</file>

<file path=ppt/ink/ink20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4T04:08:05.701"/>
    </inkml:context>
    <inkml:brush xml:id="br0">
      <inkml:brushProperty name="width" value="0.05292" units="cm"/>
      <inkml:brushProperty name="height" value="0.05292" units="cm"/>
      <inkml:brushProperty name="color" value="#FF0000"/>
    </inkml:brush>
  </inkml:definitions>
  <inkml:trace contextRef="#ctx0" brushRef="#br0">18861 8285 73 0,'-13'0'79'16,"1"0"-7"-16,-1 0-7 0,3 0-2 16,-4 2-3-16,6-2-1 0,-2 0-9 0,10 0 1 15,-18 1-2-15,12-1-8 0,6 0 3 16,-12 0-2-16,12 0-6 0,-11 0-3 0,11 0 0 15,0 0-5-15,0 0 3 16,0 0-3-16,29-3-2 0,1-3 2 0,11 2-4 16,13-3-2-16,6-4 3 0,29 1-8 15,2-2 2-15,6-1-2 0,5-1 6 16,2 3-1-16,-1-1-2 0,3 3 2 0,-4-3-2 16,-5 3-1-16,-6 1-4 0,-8-1 0 15,-18 3-1-15,-14 2-5 0,-9 1 2 16,-4-1-7-16,-6 2 5 0,-4-2-1 0,-5 2 7 15,-1 0-4-15,-4 0-7 0,-1 2 7 16,-4-2-8-16,-5 1-3 0,-1-1-5 16,-7 2-6-16,0 0-15 0,0 0-10 0,0 0-14 15,-45 0-15-15,15 3-8 0,-8 3-26 16,-11 2-243-16,-3 3 116 0,-5 0 77 16</inkml:trace>
  <inkml:trace contextRef="#ctx0" brushRef="#br0" timeOffset="272.0012">18583 8506 67 0,'35'1'100'0,"15"2"-12"16,16-3 1-16,27 0-10 0,7-4-1 15,4-1 3-15,5 1-3 0,27-5-2 16,-3 2-6-16,1-2-4 0,-22 3-4 15,-2-3-6-15,-4 2-2 0,-7 0-1 0,-6 1-2 16,-8-2 1-16,-18 3-8 0,-11 1-2 16,-13-2-2-16,-4 2 4 0,-7 2 4 15,-2-2-2-15,-5 3-1 0,-2-1-1 0,-4 2-5 16,-1-4-6-16,-2 2-3 0,-3 0-5 16,0 0-4-16,-3 0-17 0,-1 1-19 0,-1 1-25 15,1-2-26-15,-1-1-23 0,-8 3-34 16,0 0-344-16,0 0 159 0,0 0 105 15</inkml:trace>
  <inkml:trace contextRef="#ctx0" brushRef="#br0" timeOffset="2558.6734">19882 10378 16 0,'0'0'40'16,"6"-2"-5"-16,-6 2-3 0,0 0-3 0,10-4-3 15,-6 3-3-15,-4 1-2 0,11-4-3 16,-6 2 1-16,-5 2 4 0,10-2-10 16,-6 0 0-16,-4 2 0 0,11-4 3 0,-7 3-7 15,-4 1 1-15,8-3 2 0,-8 3-2 16,0 0 2-16,13 0 1 0,-13 0 3 16,0 0 9-16,11 8 11 0,-5 2 12 15,-2 5 0-15,-2 4 9 0,2 8 8 0,-4 7 4 16,-2 12 6-16,-2 32 3 0,-4 6-5 15,-5 6 2-15,-2 2 1 0,-2 24 7 0,3-1-3 16,0-18 3-16,4 0-3 0,4-2-3 16,-2 1-8-16,1-4-3 0,5-3-2 15,-2-3-4-15,4-7-4 0,0-10-5 0,-3-12-1 16,6 0-7-16,-1-1-2 0,-2-5-7 16,2-7-3-16,-2-2-2 0,2-3 0 15,0-6-3-15,-2-2-4 0,0-3-5 0,3-7-4 16,-3-1-8-16,0-2-4 0,2 0-11 15,-2-9-10-15,2-2-9 0,0-3-11 16,-2-4-9-16,0 0-18 0,18-17-9 16,-11 3-12-16,4-8-4 0,-3-3-9 0,5-9-2 15,0-10 3-15,-1-6 0 0,9-16 3 16,-3-3 5-16,2-3 3 0,0-6 6 0,3-2 5 16,-2-2 5-16,2-2 8 0,1-2 6 15,-1 1 3-15,0-1 6 0,2 1 4 0,1 0 8 16,8-14 4-16,-7 18 8 0,7 2 6 15,-2 4 9-15,-1-2 3 0,1 2 6 16,-2 6 4-16,-5 7 2 0,-3 11 10 16,-6 7 9-16,-2 4 4 0,-2 8 10 0,-4 5 4 15,1 4 6-15,-3 0-2 0,1 6 1 16,-1 0-3-16,1 1-7 0,-5 8-3 16,2-1 7-16,-4 6 5 0,0 3 11 15,0 0 14-15,-6 26-10 0,1-1-2 0,-1 7 9 16,-3 8 0-16,1 12-1 0,1 4-4 15,-3 21 3-15,4 5-2 0,-3 2-1 16,4 5-7-16,1 3-2 0,2 0-5 0,0-2-4 16,0-4-4-16,2 3-2 0,2-6-5 15,0-3 0-15,-2-11-3 0,2-11-4 0,0-2-3 16,-2-1-1-16,0-7-8 0,0-3 1 16,0-3 0-16,0-3-2 0,0-6-9 15,-2-3 0-15,0-3-5 0,2-5-8 0,-2-1-10 16,0-4-15-16,0-2-17 0,0-5-26 15,-2-5-19-15,0-1-17 0,4-4-13 16,0 0-10-16,-20-13-367 0,14 2 171 0,0-3 113 16</inkml:trace>
  <inkml:trace contextRef="#ctx0" brushRef="#br0" timeOffset="8889.2603">13101 14304 39 0,'0'0'38'0,"0"0"-5"0,0 0-5 0,0 0-3 16,0 0 0-16,0 0-7 0,0 0-3 16,0 0-5-16,0 0-7 0,0 0-6 15,0 0-9-15,0 0-7 0,0 0-49 16,0 0 23-16,0 0 15 0</inkml:trace>
  <inkml:trace contextRef="#ctx0" brushRef="#br0" timeOffset="9589.6392">12576 13416 8 0,'0'0'35'0,"0"0"-1"0,0 0-6 0,4-2-1 16,-4 2-2-16,12-3-3 0,-4 1-4 16,2 1-2-16,7-2 0 0,5-2-3 0,6 1-5 15,3-2 1-15,7-1-4 0,4-1 0 16,11-1-1-16,3 1 1 0,3-3-3 15,19-3 1-15,-2 0-1 0,-12 5-3 16,-9-3 0-16,-3 3-1 0,-9 2-8 0,-3-1-2 16,-6 4-6-16,-6-2-3 0,-3 3-54 15,-4-1 25-15,-4 2 17 0</inkml:trace>
  <inkml:trace contextRef="#ctx0" brushRef="#br0" timeOffset="9932.772">13008 13375 71 0,'26'-14'74'16,"-1"0"-8"-16,3 4 3 0,0-4-8 15,1 3-7-15,5-3-1 0,2-1-3 16,6 0 0-16,3 0 2 0,-1-2-6 0,1 0-5 16,-3 1 3-16,-9 3-7 0,1 1-4 15,-2 0-2-15,-9 4 2 0,1 0-4 16,-8 2-3-16,2-1-4 0,-4 1 1 16,1 2-5-16,-4-2-1 0,0 3 0 0,-1-1-7 15,-2 0 2-15,2 2 0 0,-2-2-5 16,-2 0 3-16,0 2-3 0,0 1-9 0,-6 1-11 15,9-4-10-15,-9 4-18 0,0 0-15 16,0 0-19-16,15 7-220 0,-13-3 101 16,2 2 66-16</inkml:trace>
  <inkml:trace contextRef="#ctx0" brushRef="#br0" timeOffset="11151.4674">14628 13882 42 0,'-2'-5'50'0,"2"5"-1"15,0 0-4-15,0 0 1 0,0 0-2 0,0 0-3 16,0 0 3-16,0 0 1 0,0 0 3 15,0 0-5-15,0 0 0 0,0 0 3 16,0 0-8-16,27 5 0 0,-16-4 0 16,2-1-1-16,1 0-1 0,6 2 2 0,2-4 2 15,2 2-5-15,1 0 13 0,5 2-6 16,4-4-4-16,0 1 2 0,1 1 2 0,10-5 1 16,-1 5 4-16,7 0 7 0,9 0 0 15,3 3-3-15,5-3-5 0,27 3-6 16,0-1-3-16,0 4-1 0,2 1-2 15,2 3-5-15,0-2-2 0,0 3-2 0,5-1-2 16,-2-1 0-16,-1 3-4 0,0 1-1 16,2-4 1-16,-2 2-4 0,2 0 0 0,2-2-1 15,-2-1-4-15,0-3 2 0,4 1-4 16,0 0 2-16,6-1-3 0,24 1 0 16,-22-2-2-16,23 2 1 0,-27-2-2 15,2-1 3-15,-3 3-3 0,2 1-1 0,-2-2-1 16,7 0 0-16,16 3-2 0,-24-5 3 15,0 1-2-15,0 0-4 0,2-4 2 0,-1 0 0 16,-4-2-3-16,0-4 4 0,-5 1 3 16,3-3-5-16,0-1-1 0,-3 1-1 15,-3-1 1-15,-3-1 3 0,-4 2-1 16,-6-3 1-16,-18 3-3 0,-9 2 2 0,-5-1 1 16,-9 0-1-16,0 1 1 0,-3 0 1 15,-1 0-3-15,-3 0 2 0,-5 2 0 16,2-1-1-16,-4 0 0 0,1 2 2 0,-3 0 0 15,-2-2-3-15,-3 2 0 0,-3 0 0 16,-2 2 0-16,-1-1 2 0,0 1 1 16,-4-2 0-16,-1 3-2 0,-1-5 0 0,0 5-6 15,-3-2-2-15,0 0-6 0,1 0-11 16,-3 0-1-16,-6 2-13 0,11-2-7 16,-11 2-22-16,8 0-12 0,-8 0-23 15,0 0-19-15,0 0-311 0,0 0 148 0,0 0 97 16</inkml:trace>
  <inkml:trace contextRef="#ctx0" brushRef="#br0" timeOffset="11930.7221">15093 13708 39 0,'9'-2'51'0,"-9"2"-1"0,17 0-4 0,-5-2 0 16,4 2-5-16,4 0 0 0,1 2-3 15,9 0-1-15,0 0 1 0,6 0-2 16,5 0-1-16,7 2 0 0,9 0-3 16,6 1-4-16,28 3 6 0,7 0-6 0,3-4-7 15,5 7 1-15,2-4-2 0,24 2-4 16,-21-3-2-16,27 4 4 0,-2-1-7 15,4 0 6-15,-3-1-1 0,-1 0-1 0,1 1 0 16,3-1 1-16,-1-2 4 0,4 4-5 16,-6-3 3-16,-23-1 6 0,-1 0-10 15,0 0 2-15,2-3 1 0,20 5-3 16,-22-3 6-16,-1-1-6 0,-4 0 1 0,0 0 8 16,-5 0-11-16,-3 0 3 0,-7-3-5 15,-6 5 5-15,-16-4-1 0,-6-2 1 16,-4 0-6-16,-3 2 1 0,-6 0 4 0,-3 0-5 15,-5 0-2-15,1-2-1 0,-3 2 2 16,-7-2-4-16,-1 0 1 0,-2 3-1 0,-2-3 2 16,-5 0-3-16,-1 0 0 0,-4 0-4 15,0 0 12-15,-1 0-7 0,-5 0-3 16,2 0 1-16,-4 0-1 0,0 0 3 16,0 0-5-16,-2-3 2 0,1 3 5 0,-11 0-7 15,14-2 0-15,-5 2 2 0,-9 0-1 16,13 0-12-16,-7 2-7 0,-6-2-14 0,10-2-16 15,-10 2-15-15,0 0-25 0,14 2-250 16,-14-2 115-16,0 0 76 0</inkml:trace>
</inkml:ink>
</file>

<file path=ppt/ink/ink20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2T06:48:12.755"/>
    </inkml:context>
    <inkml:brush xml:id="br0">
      <inkml:brushProperty name="width" value="0.05292" units="cm"/>
      <inkml:brushProperty name="height" value="0.05292" units="cm"/>
      <inkml:brushProperty name="color" value="#FF0000"/>
    </inkml:brush>
  </inkml:definitions>
  <inkml:trace contextRef="#ctx0" brushRef="#br0">23943 5642 46 0,'-21'14'87'0,"4"5"-4"16,3 2 12-16,-2 1-4 0,4 11 2 0,2 1 0 15,1 15 0-15,0-1-8 0,3 6-1 16,4 2 2-16,4 5-6 0,4 14-8 16,7-3-6-16,6-5-9 0,7-4-2 0,3-8-6 15,7-5-2-15,0-12 1 0,-2-11-1 16,4-6 2-16,-2-8-3 0,4-5 4 15,-4-8 1-15,4-6 0 0,5-8-6 16,-3-5 5-16,-4-9-7 0,9-12-2 0,-9-9-4 16,-11 5-2-16,-9-2-5 0,-8-6-6 15,-6-3-2-15,-6-4-2 0,-10-18-4 0,-8-3-5 16,-9 4-2-16,-7 7-1 0,-6 5-1 16,-7 9-4-16,-6 11-1 0,-5 10-2 15,3 13-3-15,9 8-3 0,-10 8-5 16,7 8-6-16,-6 0-5 0,3 8-9 15,3 2-16-15,7 4-10 0,7 5-21 0,5 3-22 16,14 2-28-16,4 7-419 0,6 3 186 16,8 2 123-16</inkml:trace>
  <inkml:trace contextRef="#ctx0" brushRef="#br0" timeOffset="437.5201">24341 7431 69 0,'-15'1'119'0,"5"3"1"0,-3 7-4 0,1 3-5 15,-2 6 3-15,4 10-9 0,0 6-5 16,3 5-3-16,3 9-10 0,4 5-6 16,2 1-9-16,9 17-6 0,5-1-5 15,4-5-7-15,7-4-2 0,3-8-6 0,6-6-4 16,0-10-4-16,-3-13-3 0,5-3-3 16,-4-10-1-16,3-4-3 0,-5-4-4 0,-1-10 0 15,3-5 5-15,-2-7-2 0,-3-3 4 16,-1-10-3-16,-7-6 4 0,-2-7-3 15,-9-4-4-15,-3-6-5 0,-10-1-4 0,-5 0 1 16,-12-19-6-16,-15 2-6 0,-7 9-7 16,-7 4-3-16,-3 9-4 0,-8 10-3 15,-1 9-10-15,-7 10-7 0,7 5-15 0,8 12-5 16,4 2-17-16,3 4-14 0,-1 1-12 16,7 3-30-16,4 4-376 0,8-4 170 15,7-4 111-15</inkml:trace>
  <inkml:trace contextRef="#ctx0" brushRef="#br0" timeOffset="1075.0788">26596 3082 85 0,'-16'51'102'0,"6"-2"-9"0,4-2-11 0,1-3-1 16,5 9-8-16,2 0-9 0,9-1-2 15,6 16-5-15,6-7-5 0,7-5 5 16,8-5-3-16,3-16 2 0,-3-10 1 16,3-4 3-16,7-5-6 0,-7-10 4 0,7-6 4 15,-4-7-5-15,7-8 0 0,14-12-4 16,-8-5-3-16,-4-7-3 0,-4-9-11 15,-7-8 5-15,-8-4-10 16,-9-7-3-16,-5-4-3 0,-14 12 2 0,-6 8-6 0,-11 2-4 16,-14-11-5-16,-9 9-3 0,-13 7-1 15,-9 12-3-15,-11 7-1 0,4 11-7 0,3 8-13 16,-5 6-8-16,-17 9-13 0,-1 8-13 16,2 7-13-16,10 9-26 0,3 5-24 15,11 4-344-15,12 9 156 0,7 1 102 16</inkml:trace>
  <inkml:trace contextRef="#ctx0" brushRef="#br0" timeOffset="1477.731">27076 5050 42 0,'-4'27'113'0,"4"-1"-5"0,0 1-8 0,2 0-11 16,4-3-6-16,1 4-10 0,5-2-4 16,3 4-1-16,2-3-8 0,4 1-8 0,2-5 2 15,5-2 1-15,-1-1 1 0,3-7 3 16,0-6 3-16,-1-2 1 0,3-8 1 15,-2-2 1-15,3-10-5 0,-1-1 0 16,-2-11-3-16,-1-5-2 0,-5-4-7 0,-3-4-3 16,-6-4-3-16,-7 6-9 15,-6-4-3-15,-6 2-5 0,-8-2-4 0,-10 5-1 0,-5 4-5 16,-11 6-5-16,-6 6-2 0,-10 3-10 16,-24 7-4-16,8 7-3 0,-15 12-10 15,-2 5-14-15,5 8-12 0,2 6-23 16,8 7-18-16,8 7-21 0,9 6-40 0,11 2-310 15,9 9 156-15,13-9 102 0</inkml:trace>
  <inkml:trace contextRef="#ctx0" brushRef="#br0" timeOffset="1884.1945">27238 6564 51 0,'-8'39'160'0,"6"-6"-17"0,2 3-17 16,4-6-7-16,2 4-10 0,6-2-11 0,0 3-13 16,5-4-6-16,4 2-9 0,0-6-3 15,5-3-10-15,1 0-2 0,1-5 0 16,2-4-10-16,1-5-7 0,-3-1-2 0,-3-7-3 15,0-2 1-15,1-6 3 16,-3-3 1-16,-4-5-4 0,0-3-2 0,-1-7-2 16,-6-6-4-16,-4-1-4 0,-6-4-3 15,-2-4-3-15,-6 0-5 0,-8-3 1 0,-6 3-3 16,-5 2 0-16,-5 5-2 0,-4 2-6 16,-4 10-3-16,0 6-1 0,-2 7-4 0,-4 3 1 15,2 8-10-15,-1 3-12 0,-1 7-13 16,4 5-21-16,3 6-18 0,7 6-23 15,8 2-38-15,6 6-293 0,8 0 148 16,4 1 97-16</inkml:trace>
  <inkml:trace contextRef="#ctx0" brushRef="#br0" timeOffset="2199.8687">27721 7932 132 0,'-12'42'183'0,"1"-2"-11"15,5-3-17-15,4 0-11 0,2 3-16 0,6-1-14 16,1 1-14-16,3-3-5 0,7 1-10 16,4-1-7-16,3-3-8 0,5-5-8 15,3-7-3-15,0-4-15 0,1-9-7 0,3-2-5 16,0-4-7-16,-2-6 0 0,3-4-3 15,-4-6-5-15,-1-4 1 0,-4-6 5 0,-8-4 3 16,-4-5 0-16,-8-2 5 0,-6-4-7 16,-6-1-3-16,-12-6 4 0,-4 7-2 15,-6-1-2-15,-3 7-2 0,-7 6-1 16,-4 1-13-16,-3 2-11 0,-3 4-23 0,-3 0-24 16,5 2-23-16,-1-1-34 0,3 2-49 15,4-6-394-15,3-3 188 0,7-1 124 16</inkml:trace>
  <inkml:trace contextRef="#ctx0" brushRef="#br0" timeOffset="5013.3936">30439 3829 77 0,'-12'9'74'0,"3"5"-3"0,0 1-7 16,-1 8-1-16,0 5-6 0,-2 2-7 0,4 7-1 16,2 1-6-16,4 0-4 0,0 0-3 15,4 0-6-15,4-2-1 0,2 0-3 16,4-3 1-16,2-4-4 0,5-2 5 0,5-5 7 15,-1-4-3-15,2-5 3 0,1-5 3 16,-1-6 5-16,-1-3 2 0,2-6 6 16,4-8 1-16,-2-6 3 0,-1-8 0 15,-1-3-1-15,-5-7 2 0,-4-5-6 0,-4 0-11 16,-5-5 0-16,-6 6-2 0,-4-2-6 16,-4-5-1-16,-9 6-8 0,-4 2-4 15,-4 3 5-15,-9 6-11 0,-4 1 1 16,-5 7-3-16,-5 5-1 0,-1 2-1 0,-1 6-11 15,3 6-13-15,-1 2-9 0,3 5-23 16,3 5-11-16,4 6-23 0,3 4-15 0,1 11-27 16,6 4-293-16,5 5 142 0,9-1 94 15</inkml:trace>
  <inkml:trace contextRef="#ctx0" brushRef="#br0" timeOffset="5454.2401">30916 5698 20 0,'-4'26'116'16,"-1"-1"-12"-16,5-1-7 0,3 0-7 0,-1-1-10 16,0-1 1-16,6 3-14 0,0-2-2 15,5-2-7-15,4 4-4 0,4-2-3 16,3-3-5-16,1-2-9 0,2-4 1 16,1 0-4-16,-1-5 0 0,3-4-7 0,-3-2-3 15,3-1-1-15,-2-4-2 0,-1-4 4 16,-1-1-4-16,-4-5 0 0,4-2-1 15,-7-4 3-15,0-3 3 0,-6-1-7 16,-5-3 1-16,-4-4-5 0,-6 1 4 0,-4-4-4 16,-8-1 1-16,-10-2 1 0,-7 3-2 15,-3 6-2-15,-9 2-4 0,-1 3 3 0,-5 5-6 16,1 0 2-16,-3 7-1 0,9 2-14 16,-3 1-14-16,3 1-25 0,6 4-21 15,2-1-33-15,2 4-327 0,1-1 146 16,-2 4 95-16</inkml:trace>
  <inkml:trace contextRef="#ctx0" brushRef="#br0" timeOffset="6599.2864">25402 8031 87 0,'25'-12'126'0,"0"4"-3"0,14-2-7 0,32-15-7 15,14-2-6-15,25-9-1 0,6-5-3 16,5 0-7-16,-2-7-6 0,8 3-3 16,4 1-7-16,1 3-4 0,-7-1-3 15,-10 7-12-15,-6 2-4 0,-32 9-7 0,-6 5-3 16,-23 5-7-16,-7 2 2 0,-11 1-3 16,-6 4-3-16,-4 1-13 0,-10 3-18 15,-1-2-16-15,-5 4-25 0,-4 1-11 0,0 0-24 16,0 0-21-16,-29 3-20 0,11 0-330 15,-7 0 152-15,-5 0 100 0</inkml:trace>
  <inkml:trace contextRef="#ctx0" brushRef="#br0" timeOffset="6838.0588">25963 7391 37 0,'0'0'110'16,"0"0"-7"-16,31 1-8 0,-7-1-9 15,10 0-3-15,5 5-11 0,6-3-3 0,8 5-9 16,-2 0 3-16,0 4-12 0,-3 1-2 16,-5 5-8-16,-5 4 5 0,-4 1-1 15,-9 1 5-15,-6 5-2 0,-4 4-4 0,-11-1 2 16,-6 8-6-16,-6 5-11 0,-20 14 0 16,-4 1-12-16,-10-1-5 0,-9-4-39 15,-8 0-26-15,-4-6-21 0,-5-4-31 16,0-6-258-16,2-4 123 0,-1-7 82 0</inkml:trace>
  <inkml:trace contextRef="#ctx0" brushRef="#br0" timeOffset="7331.8296">28448 7121 78 0,'25'-12'100'15,"19"-3"-9"-15,26-10-2 0,9-3-10 16,6-3-15-16,22-5 5 0,4-4-5 0,-4-2-5 15,6 4-7-15,3-3 1 0,-2 4-5 16,0 0-4-16,-1 0 2 0,-4 1-4 16,-4-1-6-16,-23 8 1 0,-2 1-2 0,-6 3 0 15,-6 0-16-15,-15 6 7 0,-8 2-6 16,-11 4-2-16,-3 1-2 0,-5 5 4 16,-4-3-16-16,-2 5-11 0,-6-3-22 15,0 2-21-15,-6 3-27 0,-6 0-291 16,-2 0 125-16,0 3 83 0</inkml:trace>
  <inkml:trace contextRef="#ctx0" brushRef="#br0" timeOffset="7537.9806">29872 6522 25 0,'30'16'78'0,"-9"-1"-3"16,-6 2-8-16,-7-1-4 0,-10 7-6 16,-7-1-6-16,-10 8-12 0,-25 14-13 15,-13 2-24-15,-13 0-25 0,-17 4-134 16,-10-1 53-16,-9-5 36 0</inkml:trace>
  <inkml:trace contextRef="#ctx0" brushRef="#br0" timeOffset="8101.8818">25513 6589 12 0,'5'9'90'0,"0"4"-3"15,-5 7-6-15,0-1-6 0,0 6-6 16,0 3-4-16,0 1-4 0,2 2-2 15,0-2-10-15,2 1-3 0,-2-2-3 0,4-3-7 16,-2 0-9-16,3-3 2 0,-1-4-1 16,0-1-3-16,1-4 2 0,-1-1 0 0,1-5-2 15,1-5-4-15,0-1 0 0,-8-1-4 16,18-8-2-16,-8 0-3 0,2-4-1 16,-1 1-1-16,0 1-3 0,2-1-2 15,-3 1 2-15,0 1 1 0,2 2-3 0,0 1-2 16,0 0-4-16,6 4 8 0,-4 2-6 15,7 0 3-15,1 2 2 0,1 0 3 16,7-2-7-16,-3 1 3 0,2-2 1 0,1 1-4 16,-2-4 2-16,-1-2-1 0,-1-1 3 15,-3-5-1-15,-4-1 2 0,-2-3-5 0,-2 1-1 16,-6-4 5-16,-3 1-3 0,-6 0-3 16,-2-1 0-16,-6 0-3 0,-6 0-4 15,-2 2-10-15,-3 2-6 0,-1 2-10 16,2 1-22-16,0 5-29 0,6-1-243 15,4 4 112-15,5 3 73 0</inkml:trace>
  <inkml:trace contextRef="#ctx0" brushRef="#br0" timeOffset="8645.0143">28957 6088 52 0,'0'0'93'15,"0"0"-6"-15,0 0-9 0,-12 15-5 16,10-3-9-16,-2 1-4 0,2 1-10 16,2 1-7-16,0 1 1 0,0 3-1 0,2 0-12 15,2 1 9-15,2-3-15 0,0 1 0 16,2-3-1-16,2-2-2 0,0-4-2 16,0 1-3-16,3-6 0 0,-2-3 3 15,4-2-9-15,-3-1 1 0,2-4-2 0,0 0 7 16,-4 0-5-16,3-1-7 0,0-2 5 15,-3 1-6-15,-1 2-1 0,-1 0-3 16,1-1 2-16,-2 3-2 0,-1-2 0 0,2 4-2 16,-2 1-1-16,5-4 1 0,0 5 2 15,-3 0-2-15,5 0-1 0,-1 0 4 16,-1 0-2-16,2-1 4 0,-1-3-1 16,4 2 10-16,-4-4 8 0,3-1 7 0,-5-3-14 15,1 1 12-15,-2-4-3 0,-3-4 1 16,-4 1-12-16,-2-1 3 0,-4 0-5 15,-5-4 6-15,-4 2 0 0,-4-1-5 0,-1 4-6 16,0-2-7-16,0 5-19 0,-4 0-16 16,3 2-24-16,3 4-26 0,0 1-257 15,0 5 117-15,5-1 78 0</inkml:trace>
  <inkml:trace contextRef="#ctx0" brushRef="#br0" timeOffset="9051.2986">29702 6031 25 0,'3'13'96'0,"3"3"-6"0,1 1-8 16,-1 0-7-16,4 0-7 0,1 4-8 16,-1-4-3-16,2 1-8 0,-2-1-10 15,0-3-18-15,-2-2-15 0,4 0-15 0,-4-6-25 16,-2-3-26-16,1 0-133 0,-7-3 66 16,0 0 43-16</inkml:trace>
  <inkml:trace contextRef="#ctx0" brushRef="#br0" timeOffset="9243.7849">29565 5865 16 0,'0'0'77'16,"0"0"-6"-16,0 0-8 0,6-15-7 15,-10 9-19-15,0 1-21 0,-2 0-28 16,-5 0-99-16,-2 4 38 0,1-2 25 0</inkml:trace>
  <inkml:trace contextRef="#ctx0" brushRef="#br0" timeOffset="9740.8928">26477 6964 31 0,'6'18'52'0,"0"-3"-12"15,-1-2-17-15,1-6-19 0,-1 1-55 16,-1-4 17-16,-2-4 11 0</inkml:trace>
  <inkml:trace contextRef="#ctx0" brushRef="#br0" timeOffset="9977.809">26331 6373 22 0,'4'-7'80'0,"0"-2"-7"0,0-1-9 16,-2-1-2-16,-2 1-7 0,-2 1-13 15,-2-1-15-15,-2 3-14 0,-4-1-18 16,-6 4-20-16,0 2-114 0,-3 4 47 15,-3 0 31-15</inkml:trace>
</inkml:ink>
</file>

<file path=ppt/ink/ink20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4T04:08:36.161"/>
    </inkml:context>
    <inkml:brush xml:id="br0">
      <inkml:brushProperty name="width" value="0.05292" units="cm"/>
      <inkml:brushProperty name="height" value="0.05292" units="cm"/>
      <inkml:brushProperty name="color" value="#FF0000"/>
    </inkml:brush>
  </inkml:definitions>
  <inkml:trace contextRef="#ctx0" brushRef="#br0">13453 5330 12 0,'19'-2'107'0,"10"-2"-2"0,18-2 1 0,17 2-8 16,63-8-1-16,19-2 0 0,19-1-5 15,9 1-6-15,-1-1-6 0,5 0-9 16,-4 2-2-16,-1 1-4 0,-4 0-4 16,-6 4-8-16,-6 0-6 0,-15-1-2 0,-32 3-8 15,-11 2-1-15,-9-2-7 0,-23 3-2 16,-16 0-2-16,-9 1 0 0,-8 0 4 0,-4 0-1 15,-1 1-7-15,-7-2 2 0,-2 2-2 16,0-1-6-16,-6-2-6 0,-1 2-13 16,-5-1-29-16,-1 0-15 0,-7 3-34 15,0 0-20-15,0 0-356 0,-30-2 155 0,2 4 103 16</inkml:trace>
  <inkml:trace contextRef="#ctx0" brushRef="#br0" timeOffset="310.034">13885 5757 85 0,'80'-10'91'0,"18"-3"-2"0,37-4-3 16,13-1-4-16,3-3-4 0,1 0-1 0,3 0-5 15,-3 1 0-15,1-1-2 0,-1 1-3 16,-2 4-3-16,-6-2-7 0,-9 3-6 16,-29 4-4-16,-6 1-4 0,-14 1-7 0,-16 1-5 15,-17 2 0-15,-11 2-5 0,-1-1 3 16,-11 1 0-16,-1 2-10 0,-4-2 1 16,-3 2-6-16,-1 1-10 0,-5 1-8 15,2-3-30-15,-4 2-21 0,-1 1-29 0,0 0-14 16,0 1-275-16,-1 2 127 15,3 2 84-15</inkml:trace>
  <inkml:trace contextRef="#ctx0" brushRef="#br0" timeOffset="5924.1376">20831 5167 4 0,'12'0'40'15,"0"0"-4"-15,9-1 1 0,9-1-2 0,4-1 0 16,21-1-2-16,27-5 0 0,11 0 1 16,13 0-5-16,27-3 2 0,6 3-3 15,-4-1-4-15,0-1-4 0,1 3 1 16,-3 1-1-16,-21 1-3 0,-4 0-2 0,-4 2-3 15,-3 1 0-15,-8-1 1 0,-14 2-4 16,-17 2 2-16,-4-2-3 0,-7 0-1 0,-6 2-2 16,-1-2-1-16,-10 2 2 0,0-1 0 15,-7 1-1-15,-1-3 1 0,-3 3-2 16,-2-2 1-16,-2 2-6 0,-4 0 3 16,0-1-6-16,-3 1-9 0,2 1-4 15,-6-1-13-15,-8 0-20 0,8 2-118 0,-8-2 57 16,0 0 38-16</inkml:trace>
  <inkml:trace contextRef="#ctx0" brushRef="#br0" timeOffset="6320.8628">21243 5586 13 0,'71'-11'58'0,"12"0"2"16,10 0-4-16,9-3-4 0,4 3-7 15,-1-2-1-15,1 0-5 0,2 1-2 16,17-3 0-16,-22 3-7 0,2 1-2 0,-8 1-2 16,0 2-4-16,-4-3-4 0,-6 2-3 15,-4-1 0-15,-15 3 1 0,-13 1-1 0,-9 0-3 16,-2 0-1-16,-1 3-3 0,-7-3 1 16,-5 2 1-16,-1-1-1 0,-4 3-2 15,-5-3 1-15,-2 4-1 0,-2-4-2 16,-1 4-7-16,-2-1-17 0,-4 0-22 0,-2-2-180 15,1 1 75-15,-5 1 49 0</inkml:trace>
  <inkml:trace contextRef="#ctx0" brushRef="#br0" timeOffset="16774.0124">15026 10967 1 0,'-10'4'38'0,"-2"0"1"15,0 1-1-15,-1 1 2 0,-2 0-2 0,0-1-1 16,-1 1-3-16,0 0-2 0,2-1 1 16,-1 1 1-16,0 0-2 0,3 0-1 15,-1-3 5-15,3 1-5 0,-2 0 4 16,4 0-11-16,0 0 1 0,2-2-8 0,2 1 5 15,-1-1 0-15,5-2 7 0,0 0 2 16,21 6 1-16,-2-6-7 0,9 0 2 0,8-2 3 16,8-2-5-16,13-1 2 0,28-3-6 15,4 0 6-15,8 1-5 0,5-3-6 16,2 2-2-16,3 1 1 0,4-1-3 0,-6 1-6 16,-1 1 5-16,-8-2-2 0,-6 3-1 15,-17 1 7-15,-14 1-6 0,-2-4-6 16,-13 6 4-16,0-4 1 0,-3 4-4 15,-9-3 1-15,0 2-1 0,-9 1 1 0,0-2-1 16,-2 2-1-16,-1 1 2 0,-4-2 4 16,-3-1-2-16,-1 1 1 0,-1 1-2 15,-2-4-5-15,-5 3-10 0,0-3-14 0,-4 5-16 16,0 0-26-16,-8-10-25 0,-3 8-218 16,-4 1 105-16,-6-2 69 0</inkml:trace>
  <inkml:trace contextRef="#ctx0" brushRef="#br0" timeOffset="17138.7926">15720 11094 53 0,'98'-5'58'0,"3"-3"-4"16,0 5-4-16,-1-3-2 0,-2 2-3 15,-5-2-3-15,-5 4-1 0,-15 0-4 16,-12 0-4-16,-11 0 0 0,-3 1-1 0,-3-1-1 16,-1 2 10-16,-9-3-7 0,-2 3-2 15,-5-1-1-15,-3 1 3 0,-2-2-1 0,0 0-4 16,-3 2-1-16,-4 0-1 0,0-2-6 15,-3 2 0-15,0 0 0 0,0-2-2 16,-2 2-2-16,0 0-3 0,-10 0 0 16,20-2-15-16,-14 2-9 0,-6 0-8 0,13 0-9 15,-13 0-16-15,12-2-14 0,-12 2-14 16,6 2-183-16,-6-2 86 0,5 4 57 16</inkml:trace>
  <inkml:trace contextRef="#ctx0" brushRef="#br0" timeOffset="34874.5807">13352 13789 12 0,'-5'-5'20'0,"5"5"-4"16,0 0 0-16,-6-1-2 0,6 1-1 0,-9-3-3 15,9 3-1-15,-8-2 0 0,8 2 1 16,-11 0-1-16,11 0-2 0,-14 0-4 0,14 0 2 16,-20 0 0-16,10 2 0 0,0 1-1 15,-4-2-2-15,2-1 3 0,-3 2-3 16,3 1 0-16,-6-2 2 0,4 0-1 16,-4 4 0-16,2-4-3 0,-1 1 1 0,-3 1 0 15,4-2 0-15,1 4 1 0,-2-2 0 16,2 0-2-16,1-1 4 0,1-2-4 15,2 3 0-15,1-1 1 0,2-2 0 0,-2 1 0 16,10-1-1-16,-14 2 0 0,8-2-1 16,6 0 3-16,-9 3-3 0,9-3 3 15,0 0 3-15,0 0 7 0,0 0 2 0,27 9 2 16,-5-8-3-16,5 2 1 0,9-2-2 16,8 1-1-16,5 1-1 0,15-3 1 15,1 1 0-15,26 1-1 0,0 0-2 16,7 0 3-16,-1-2-1 0,1 0-3 15,3 0 3-15,-3 2 0 0,3-4-2 0,-6 0 0 16,1 0-1-16,-8 0 0 0,-13 2 1 16,-14-1 3-16,-1-2 0 0,-12 1-1 0,1-2 2 15,-5 3 2-15,-3-1 0 0,-6-2-2 16,-3 2 3-16,-2-2-1 0,-3 2-1 16,-4 1 8-16,-1-4-8 0,-3 5 5 0,-1 0-5 15,-2-5 4-15,-4 3-2 0,1 1-5 16,-2-2-1-16,-3 1 0 0,-1-2 2 15,-7 4-6-15,4-5-1 0,-4 5-7 16,0 0-3-16,-19-10-6 0,4 6-7 0,-6 2-7 16,-7 1-6-16,-4-2-6 0,-3 3-5 15,-8-2-5-15,-3 4-116 0,-2-2 56 16,-2 0 36-16</inkml:trace>
  <inkml:trace contextRef="#ctx0" brushRef="#br0" timeOffset="35266.865">13176 13978 29 0,'12'5'31'0,"6"1"1"0,9-1-1 16,11-2 2-16,6 3 0 0,13-1-2 15,7-2-1-15,29 1-2 0,9-3 4 16,0 4 1-16,7-4-2 0,31 4-1 15,-3-2 1-15,-18 1-4 0,21-2-2 0,-27 1-3 16,-4-2 2-16,-2 0-6 0,-8 1 5 16,-6 1 0-16,-17-3 0 0,-15 1-3 15,-2-1-2-15,-12 0 1 0,-1 0-4 16,-3 0 10-16,-7 0-5 0,0-1 3 0,-4 1-4 16,-3-3-1-16,-3 1 2 0,-3 2-1 15,-2-1 0-15,-2 0-3 0,-2-2 1 0,2 3 0 16,-6-2-3-16,0 2 2 0,-1 0-12 15,-1 0 4-15,-2-1-8 0,1 1-8 16,-2-3-10-16,-8 3-9 0,15 0-13 16,-15 0-21-16,11 0-209 0,-11 0 92 0,11-3 60 15</inkml:trace>
  <inkml:trace contextRef="#ctx0" brushRef="#br0" timeOffset="36587.8912">16188 14015 9 0,'-9'-1'43'0,"9"1"-1"16,-6-3-3-16,6 3-1 0,0 0-4 15,-6-2 1-15,6 2-4 0,0 0-3 16,0 0-1-16,0 0-1 0,0 0-2 15,0 0-2-15,0 0-1 0,0 0 0 0,0 0-2 16,0 0 3-16,0 0 0 0,33 5-1 16,-15-4-1-16,4 0 1 0,8-1-2 15,6 0-2-15,15 3 2 0,12-6 0 0,39 1 3 16,12-3-5-16,37-2 2 0,5-5 2 16,14 5-6-16,7-5 2 0,1 0-5 15,2 3 3-15,-2-1-3 0,-2 1 1 0,-3-3-4 16,-5 5 6-16,-12-1-5 0,-8 1 0 15,-12-1-2-15,-29 2 3 0,-4 0 0 0,-8 1 4 16,-2 1-1-16,-17 2-6 0,-13 0-3 16,-4 0 4-16,1 1-3 0,-9-2 8 15,-3 6-10-15,-1-3 4 0,-5 0-7 16,-6 0 0-16,-3 0 9 0,-2 0-9 0,-6 0 3 16,-2 0 0-16,-1 1-3 0,-4-1-3 15,-2 0 3-15,-2 0-4 0,-1-1 8 16,-3 2-8-16,-3-1-8 0,-7 0-5 15,0 0-17-15,0 0-21 0,0 0-18 0,-36-1-198 16,10 2 92-16,-5-1 60 0</inkml:trace>
  <inkml:trace contextRef="#ctx0" brushRef="#br0" timeOffset="37057.873">16516 14008 51 0,'6'7'55'0,"7"0"-2"16,1 4 1-16,12-4-4 0,10 2 1 0,13 3-7 15,32-1 2-15,10-1-4 0,10-1-2 16,32 1 6-16,13 1-10 0,7-1 1 16,5 1-8-16,1-1 5 0,0 0 8 15,2-2-14-15,-2 3 0 0,-5-5-7 16,-3 0 5-16,-12-1 4 0,-25-4 1 0,-6 3-6 16,-6-4 5-16,-9 0-1 0,0 0 1 15,-17-3 0-15,-12 2 0 0,-5 0 3 0,0 1-6 16,-8-5-6-16,-2 4 5 0,-2-2-8 15,-5 3 9-15,-7-2-8 0,2 1-2 16,-5 1-1-16,-2-3 1 0,-2 3-4 0,-4-2-3 16,-3 2 4-16,1 0-6 0,-4-1 2 15,-3 1-4-15,0 0-1 0,-2-2 3 16,-3 2-2-16,3-3-2 0,-4 3-4 0,-9 0 6 16,16-1-11-16,-10 1-1 0,1-1-8 15,-7 1-22-15,13-3-26 0,-13 3-27 16,6-2-301-16,-6 2 132 0,0 0 88 0</inkml:trace>
  <inkml:trace contextRef="#ctx0" brushRef="#br0" timeOffset="43281.5807">22400 14125 109 0,'0'0'116'0,"13"8"0"16,1-8 0-16,6 0-7 0,10-2 6 0,12-2-8 15,15-4 1-15,32-3-7 0,10-4-3 16,30-6-5-16,11 0-3 0,9 0-10 16,5-1-4-16,5 0-26 0,9-3-5 15,2 4-4-15,1 3-4 0,-5 0-6 0,-10 5-2 16,-13-1-4-16,-34 7-3 0,-6-2-2 16,-11 3 2-16,-22-2-4 0,-16 4 1 15,-11 1-5-15,-7 0 1 0,-6 0-2 0,0-1 2 16,-7 2-11-16,-2 1-8 0,-6-4-14 15,-5 4-6-15,-4-1-12 0,-4-1-11 16,-2 3-11-16,0 0-10 0,-26 0-9 16,4 0-9-16,-10 3-5 0,-13 2-6 0,-9 1-10 15,-29 11-6-15,-2-2-237 0,-8 3 119 16,-4 0 79-16</inkml:trace>
  <inkml:trace contextRef="#ctx0" brushRef="#br0" timeOffset="43545.9813">22736 14350 44 0,'-67'19'70'0,"14"-4"2"0,11-3 5 0,8-3 6 16,6 0-8-16,5-2 0 0,6-1 3 16,6-3 12-16,5 3-8 0,8-3 4 0,11-2-5 15,17 0-3-15,18-2-3 0,41-3-6 16,22-2-2-16,38-3-2 0,9-1-4 16,8 1-5-16,10-3 1 0,4 2 0 15,9 2-8-15,-3 0-4 0,-9 2-3 0,-9 0-4 16,-12 0-5-16,-13 3 2 0,-36-3-4 15,-8 4-5-15,-22 0 0 0,-18 2-3 16,-11-2-5-16,-1 0-1 0,-13 0 5 16,0 2 0-16,-4-2-1 0,-7 2-1 0,-2-2-3 15,0 1-1-15,-1 1 0 0,-4 0-6 16,-1 0-11-16,0-3-18 0,-4 3-24 0,1 0-21 16,0 0-22-16,0 0-27 0,-4 0-25 15,2 0-393-15,-10 0 180 0,15 0 120 16</inkml:trace>
</inkml:ink>
</file>

<file path=ppt/ink/ink20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27:17.328"/>
    </inkml:context>
    <inkml:brush xml:id="br0">
      <inkml:brushProperty name="width" value="0.05292" units="cm"/>
      <inkml:brushProperty name="height" value="0.05292" units="cm"/>
      <inkml:brushProperty name="color" value="#FF0000"/>
    </inkml:brush>
  </inkml:definitions>
  <inkml:trace contextRef="#ctx0" brushRef="#br0">10467 5435 44 0,'-9'0'81'16,"9"0"-2"-16,-9-1-16 0,9 1-1 15,0 0-4-15,0 0-2 0,0 0-1 0,0 0 14 16,0 0-1-16,39 10 1 0,-9-10 8 16,18 0-16-16,13-3 12 0,38-2 3 15,33-6 1-15,21 0-3 0,22-5-5 0,20 3-4 16,55-5-4-16,2 5-3 0,5 2-2 15,11 4-3-15,-1 5 4 0,-8 0-5 16,-5 6 5-16,-50 1-5 0,43 2-5 0,-3 6-2 16,-52-2-5-16,-3 1 0 0,-11 1-5 15,-8-1 2-15,-4-1-2 0,-11 3-2 0,-7-7-1 16,-7 0-1-16,-24-3-4 0,-5 1-1 16,-4-1 0-16,-4 0-3 0,-9 0 1 15,-6 0-2-15,-17-2-1 0,-15-2-3 16,-11 2 0-16,-3-1-3 0,-7 2 0 0,-2-3-1 15,-4 1-1-15,-3 1-1 0,-3-2 1 16,-4 2-5-16,0-2 1 0,-4 0-4 0,-1 0 2 16,0 2 1-16,-4-2-3 15,-1 0-9-15,0-2-13 0,-10 2-18 0,14 0-33 16,-10 2-36-16,-4-2-33 0,0 0-45 16,0 0-457-16,0 0 217 0,-40-2 143 0</inkml:trace>
  <inkml:trace contextRef="#ctx0" brushRef="#br0" timeOffset="6886.743">3499 2198 62 0,'-11'-6'140'0,"-4"5"-11"0,0-2 5 16,-4 6-3-16,-6 2-5 0,-3 3-4 0,-8 7-9 16,-9 6 0-16,-12 16-2 0,-4 7-5 15,-15 18-6-15,8 4-3 0,3 5 1 16,14-6-2-16,7-1-4 0,3 7-2 0,5 0-6 15,8 1 4-15,5 0-6 0,9 0-6 16,5-8 4-16,9-9-7 0,7 1 5 16,9 17-1-16,12-2-4 0,8-6-10 0,10-3-1 15,10-2 1-15,5-7-5 0,17 4-5 16,-6-15-2-16,4-6-1 0,3-8 0 16,1-5-3-16,5-8-1 0,0-9 0 0,-8-3 4 15,10-9-10-15,4-5 1 0,5-9-5 16,14-8 1-16,0-5-7 0,-6-8-2 15,-11-4-1-15,-4-6 0 0,-9-6 4 16,-5-4-1-16,-21 4 5 0,-3-7-5 0,-6-1-7 16,-5-8-4-16,-8-2 0 0,-5-4-7 15,-10-2 0-15,-8 0 5 0,-9-1-8 0,-9-2 1 16,-12 4-3-16,-11 2 0 0,-15-12-4 16,-16 7 4-16,-11 1-4 0,-5 7-3 0,-6 2 1 15,-4 5-2-15,-2 7-2 0,3 4-1 16,-5 5 1-16,2 7 1 0,10 9 0 15,-1 4-2-15,2 6 1 0,1 2-1 16,3 5 0-16,15 7-6 0,8 5 4 0,7 5-8 16,3 2-13-16,1 3-15 0,1 5-13 15,-3 6-15-15,8 1-14 0,-2 6-23 16,3 4-19-16,7 1-19 0,0 5-20 0,9-3-20 16,-1 3-13-16,6 1-18 0,2 3-557 15,2-1 263-15,2-2 174 0</inkml:trace>
  <inkml:trace contextRef="#ctx0" brushRef="#br0" timeOffset="46766.1979">29125 3984 50 0,'-13'47'166'0,"5"2"-6"15,-1-1 6-15,5-5-5 0,2 3-12 16,4 0-6-16,2 5-7 0,5-1-6 15,1-3-6-15,7 1-9 0,5-2-5 0,9 8-6 16,1-15-2-16,2-8-3 0,4-4 1 16,6-6 1-16,5-6-5 0,2-6-6 15,-5-5-1-15,3-4-5 0,3-6-3 0,2-3-4 16,-5-10-7-16,10-11-5 0,-2-10-5 16,-9-13-10-16,-3-7-3 0,-7-9-6 15,-6-8-5-15,-10-2-1 0,-8-2-5 0,-12-2-5 16,-12 7 3-16,-14 6-8 0,-10 3-1 15,-3 8 0-15,-11 8-8 0,0 4 1 16,-5 7 3-16,6 12-6 0,3 9-1 16,-1 0-1-16,-1 6 1 0,6 3 0 0,-1 5-4 15,-1 1 0-15,0 2-12 0,5 4-16 16,-2 3-23-16,-1 3-17 0,2 4-22 16,1 3-25-16,1 6-26 0,2 4-34 15,5 5-38-15,3 2-610 0,6 2 279 0,2-3 183 16</inkml:trace>
  <inkml:trace contextRef="#ctx0" brushRef="#br0" timeOffset="47443.7674">29326 5942 161 0,'-26'5'197'0,"-2"5"-11"0,6 0-3 15,-4 8-6-15,-1 6-9 0,-3 3-9 16,0 10-10-16,5 1-4 0,-9 17-9 0,6 4-7 16,6 4-7-16,5 6-13 0,8-7-11 15,5-2-3-15,8 20-9 0,7-3-8 16,10 0-9-16,5-5-8 0,7-4-2 0,5-6-8 16,6-9-3-16,1-4-4 0,3-5-5 15,6-5-1-15,-7-12-2 0,-5-11-12 16,-5-6 3-16,6-2-1 0,-3-10-2 15,2-6-2-15,3-5-1 0,-1-10-5 0,9-15 1 16,-4-10-3-16,-8-7-5 0,-6-6 1 16,-7-10-5-16,-10-5 1 0,-4-6-1 15,-8 1-1-15,-10-4-3 0,-7 3 0 0,-8 5-1 16,-9 2 0-16,-7 7-1 0,-7 5-1 16,-7 6 0-16,-5 8-2 0,-1 6 3 15,-1 5 0-15,-4 8-2 0,7 9 0 0,6 5 1 16,5 7-7-16,2 3-18 0,-1 3-26 15,8 3-28-15,-1 3-38 0,6 5-34 16,4 5-53-16,0 0-606 0,9 3 276 0,3 3 182 16</inkml:trace>
  <inkml:trace contextRef="#ctx0" brushRef="#br0" timeOffset="48163.3376">29749 8572 52 0,'-19'-13'135'0,"2"1"-4"15,4 3-5-15,-1 2-12 0,-2 1-4 0,2 2-3 16,-3 1-2-16,0 0-1 0,0 3 3 16,-1 0 2-16,-2 4-2 0,1 2-2 15,-2 3-4-15,0 3 5 0,-5 7 2 16,3 2-3-16,0 5-1 0,-2 6-4 0,5-2-4 15,2 8-3-15,-2-1-5 0,10-3-4 16,-1 3-8-16,7 0-6 0,2 2-6 0,4-3-7 16,4-1-6-16,5 1-3 15,1-2-3-15,12 3-6 0,1-7-5 0,3-2-2 16,6-5-2-16,-2-6-4 0,3-6-5 16,3-2-6-16,2-6-5 0,5-3-14 15,-1-6-9-15,5-5-7 0,2-4-8 0,13-11 1 16,-5-5-8-16,-5-4 1 0,-2-5 4 15,-3-3-4-15,-7-5-1 0,-7 1 4 16,-5 0 1-16,-8 8 3 0,-6-5 1 0,-3 0-3 16,-7 1 0-16,-6 2 6 0,-2 3 2 15,-6 0 2-15,-5 5-1 0,-3 4 7 0,-12 0 0 16,-4 4 3-16,-2 7 4 0,-1 5-2 16,-4 4-1-16,-3 1 2 0,2 6-5 15,1 0-20-15,-1 4-28 0,6 2-44 16,3 0-43-16,1 3-52 0,-2 3-441 0,7-3 218 15,3-1 143-15</inkml:trace>
  <inkml:trace contextRef="#ctx0" brushRef="#br0" timeOffset="48626.6899">29896 9871 53 0,'0'0'119'15,"-2"-5"-11"-15,2 5-12 0,0 0-17 16,0 0-25-16,0 0-29 0,0 0-39 0,4 18-163 16,-4-6 60-16,0-2 40 0</inkml:trace>
  <inkml:trace contextRef="#ctx0" brushRef="#br0" timeOffset="48810.4313">29773 11114 6 0,'0'7'170'0,"0"-2"-13"16,0 3-15-16,0 1-16 0,0-5-29 15,2 5-37-15,0-1-43 0,2-1-44 0,-2 0-228 16,0 1 87-16,2-1 57 0</inkml:trace>
  <inkml:trace contextRef="#ctx0" brushRef="#br0" timeOffset="48950.3666">29722 11908 1 0,'0'7'121'0,"-2"-3"-13"16,2-4-30-16,2 7-43 0,-2-7-56 16,0 0-89-16,4 2 37 0,-4-2 25 0</inkml:trace>
  <inkml:trace contextRef="#ctx0" brushRef="#br0" timeOffset="49535.3136">29898 11868 136 0,'-18'0'192'0,"2"0"-7"0,-4 5-7 0,-1 5-10 15,-7 5-3-15,0 5-6 0,-5 9-6 16,-11 14-3-16,2 6-9 0,-1 3-5 16,3 3-7-16,4 4-10 0,5 2-8 15,3 0-6-15,4 1-11 0,8-12-8 0,5-4-8 16,5-4-12-16,2-3-2 15,4 3-10-15,2-3-1 0,6-1-7 0,3-2-6 0,7 2-1 16,8 0-2-16,4-5-5 0,6-2-4 16,1-5-1-16,6-3-7 0,3-5 0 15,3-2-6-15,5-4-9 0,2-7-8 0,1-2-9 16,3-6-3-16,-3-2-5 0,20-11-1 16,-6-3-6-16,-5-5 3 0,-1-7-1 15,-5-5 2-15,-3 0 4 0,-4-11 1 16,-5 3 2-16,-1-2 0 0,-7-2 0 0,-10 5 6 15,-5 5 0-15,-1 3 1 0,-8 2 3 16,-2-1 7-16,-4-1 5 0,-6 6 4 0,-4 0 5 16,-6-2-1-16,-4-1-2 0,-10 1-1 15,-8 1-7-15,-5 2 7 0,-5 0-5 16,-7 6 1-16,-17-5-2 0,7 8-1 16,5 4-7-16,-1 3-12 0,0 3-27 0,9 1-20 15,0 4-27-15,3 3-29 0,3 1-40 16,4 3-35-16,1 3-544 0,-1 0 251 15,4 0 165-15</inkml:trace>
  <inkml:trace contextRef="#ctx0" brushRef="#br0" timeOffset="50975.0808">27446 2357 5 0,'0'0'57'0,"0"0"-2"16,-4 13-3-16,2 0 1 0,2 4-9 15,0 6 1-15,-2 3-2 0,2 7-3 16,-2-1-4-16,4 8-3 0,0 0 0 0,2 0-1 15,4-1-3-15,-1-2-1 0,4 2-4 16,1-5 0-16,1-4-4 0,-1-3-1 16,4 0 0-16,-4-8-4 0,3-4 0 0,2-2-1 15,-2-7-6-15,0-5-5 0,2-2 0 16,-3-3-4-16,6-8 2 0,-4-3 0 16,-1-1-4-16,0-5 0 0,2-4 0 0,-5-2-3 15,2 0 2-15,-4 3 2 0,0 1-1 16,-1 1-1-16,0 4 3 0,-3 1 0 15,0 1-5-15,0 5 4 0,-1 1 2 16,-1 5-4-16,0 5 3 0,-4 0-1 16,0 0 4-16,15 17 4 0,-8 0-2 0,1 0 3 15,2 6-2-15,1-3 1 0,2 4 0 16,1-3 5-16,1 0 5 0,2-2 14 16,0-4 7-16,3 1 4 0,0-4 3 0,2-2 6 15,-5-6 1-15,-1-2 1 0,4-2-4 16,-4-6-6-16,1-4-8 0,-4-1-4 0,-2-2 2 15,-5-5-9-15,-4 3-4 0,-2-4 0 16,-4 3-4-16,0-2-1 0,-7-1-10 16,-2 1-14-16,-2 4-11 0,1 0-16 15,-2 5-25-15,0 1-26 0,-3 0-298 0,0 7 131 16,4 1 87-16</inkml:trace>
  <inkml:trace contextRef="#ctx0" brushRef="#br0" timeOffset="51689.729">29084 2413 38 0,'-6'-7'193'16,"0"3"-20"-16,2 0-20 0,-2 2-13 16,6 2-15-16,0 0-15 0,-16 14-9 15,12-3-12-15,-2 4-7 0,4 4-8 16,-2 2-7-16,4 2-11 0,2 4-1 0,2-1-4 15,2-1-6-15,2 0-4 0,4-4-2 16,0-2 1-16,5-2-1 0,0-3-4 16,-2-7 0-16,1-4 0 0,0-3 3 0,-2-7-3 15,1-2-9-15,-2-6 5 0,-3-6-4 16,-5-6-1-16,-3-1-6 0,-7-7-1 16,-5-2-3-16,-10-4-3 0,-4 1-4 0,-17-10 2 15,-3 9-7-15,2 8-2 0,3 8 4 16,3 3-1-16,9 4-12 0,-1 3-26 15,8 3-41-15,2 5-21 0,6 3-24 0,3 4-22 16,9 0-415-16,0 0 189 0,0 0 124 16</inkml:trace>
  <inkml:trace contextRef="#ctx0" brushRef="#br0" timeOffset="51901.2878">29462 1932 71 0,'0'0'92'0,"-7"26"2"0,3-7 1 16,-1 8-11-16,-1 7-3 0,0 4-8 15,0 0-5-15,1 12-8 0,-1 1-3 0,4 1-2 16,0 1-7-16,0-2-2 0,0-5-11 16,4-2 0-16,0-3-17 0,-2 1-29 15,4-7-26-15,-2-4-29 0,2-7-240 0,1-5 104 16,1-5 69-16</inkml:trace>
  <inkml:trace contextRef="#ctx0" brushRef="#br0" timeOffset="52248.2598">29614 2261 47 0,'0'-6'114'0,"0"6"-9"15,0 0-17-15,0 0 0 0,0 0-11 16,0 19-10-16,0-10-4 0,0 3-8 15,0 1-10-15,0-1-2 0,-3 0 1 0,3-3-3 16,0 2-6-16,0-3 0 0,-2-1 13 16,2-3 2-16,0-4 3 0,0 0-7 15,0 0-3-15,-10-20 0 0,8 2-3 16,0-2 5-16,2-2-8 0,2-5 1 0,2 3-8 16,0-3-1-16,7 1-5 0,-1 2 0 15,8-1-2-15,-2 0-4 0,6 3-4 16,-4 7 1-16,4 2-6 0,-3 3 0 0,0 5-3 15,-2 1-2-15,-1 4 2 0,0 2 0 16,-4 4-2-16,-1 1-1 0,-3 4 4 16,-4 1 0-16,-2 1 3 0,-6 5-5 0,-4-4 1 15,-3 5 2-15,-1 1-2 0,-4-1-17 16,-2 2-39-16,-2 0-37 0,-3-2-46 16,-2-1-337-16,0-2 160 0,-5-1 105 0</inkml:trace>
  <inkml:trace contextRef="#ctx0" brushRef="#br0" timeOffset="52531.7247">28024 2973 1915 0,'-38'16'13'16,"11"-5"-11"-16,3-1-2 0,8-4 2 0,5-1-2 15,6-1 26-15,5-4 18 0,0 0 3 16,50-6-7-16,4-3-5 0,41-7 0 0,41-7-5 15,16-3-3-15,5-3 1 0,8-1 3 16,5-1 3-16,0-1 5 0,2 0-1 16,-3-1-3-16,-5 4-3 0,-10-1-4 15,-14 5-2-15,-14 3-2 0,-32 2-3 0,-14 5-2 16,-20 2 0-16,-14 5-3 0,-7 1-3 16,-10 1-5-16,-4 2-5 0,-6 1-21 0,-3-3-38 15,-8 3-32-15,-4 3-33 0,-4 0-49 16,0 0-571-16,0 0 252 0,-30 9 167 15</inkml:trace>
  <inkml:trace contextRef="#ctx0" brushRef="#br0" timeOffset="64851.984">12847 11898 25 0,'-4'3'120'0,"2"2"3"0,-2-2 7 16,4-3-13-16,-6 9-1 0,1-6-4 0,1 1-3 16,-2-3-6-16,2 4-5 0,-2-2-1 15,1 3-5-15,-2-5-6 0,3 4-2 16,0-1-9-16,4-4-2 0,-8 3-8 0,6 2 0 15,2-5-2-15,-8 1 0 0,8-1-2 16,0 0 1-16,0 0 4 0,0 0 2 16,0 0-3-16,0 0 2 0,20-18 1 15,-5 5-3-15,11-6-2 0,1-1-4 0,12-7-3 16,13-13-4-16,5-1-5 0,4-3-6 16,5 1-2-16,-3 0-4 0,4 1-4 15,-4 2-2-15,-3 4-2 0,-2-1-5 0,-9 11-3 16,-9 3-2-16,-1 2-1 0,-5 4-1 15,-5 0-3-15,1 3-3 0,-5 4 2 16,-2-1-3-16,-1 1-5 0,-1 3-7 0,-7-1-11 16,2 4-11-16,-6 2-14 0,0 1-13 15,-4 4-12-15,-1 1-13 0,-3 3-7 16,-2 0-15-16,-5 4-16 0,-1 3-7 0,-6 4-3 16,-5 4-6-16,-4 3 1 0,-9 7-4 15,-15 9 2-15,-1 3 5 0,-5 4 1 16,-2 4 8-16,-6 1 10 0,-9 12 10 0,-4 3 17 15,1-1 14-15,0-2 19 0,10-12 18 16,4 1 10-16,0-1 19 0,4-3 6 0,4-3 14 16,11-13 7-16,8-5 9 0,9-8-2 15,7-6 10-15,5-8 7 0,7-4 10 16,2-3 5-16,21-15 3 0,4-3 4 16,15-7 8-16,27-21 4 0,19-10 0 15,7-3 5-15,5-2-1 0,3-2-2 0,1 2-6 16,-3 1-7-16,1 3-8 0,-9 5-7 15,-15 13-4-15,-6 3-7 0,-5 4-6 0,-14 7-13 16,-9 5-18-16,-7 7-24 0,-3 0-21 16,-8 3-23-16,-2 5-17 0,-5 2-22 15,-3-1-23-15,-5 4-24 0,-9 0-406 0,7 4 187 16,-7-4 124-16</inkml:trace>
</inkml:ink>
</file>

<file path=ppt/ink/ink20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4T04:09:28.487"/>
    </inkml:context>
    <inkml:brush xml:id="br0">
      <inkml:brushProperty name="width" value="0.05292" units="cm"/>
      <inkml:brushProperty name="height" value="0.05292" units="cm"/>
      <inkml:brushProperty name="color" value="#FF0000"/>
    </inkml:brush>
  </inkml:definitions>
  <inkml:trace contextRef="#ctx0" brushRef="#br0">16660 4370 100 0,'0'-6'119'0,"0"1"-7"0,0 5-9 16,0-8-4-16,0 8-2 0,0-9-5 16,0 9-2-16,0 0 1 0,0 0 4 15,-10 18 0-15,-4 0-4 0,-2 7-4 0,-8 8-3 16,-18 17-2-16,-5 6-5 0,-14 16-6 15,-9 2-3-15,-4 5-10 0,0 4-2 16,-3 1-6-16,6-4-4 0,-3-2-3 16,-1-9-5-16,8-1 4 0,14-19-3 0,4-3 6 15,10-10 4-15,4-10 5 0,8-2 2 16,4-5 6-16,3-4 1 0,4-2-5 16,-2 1-2-16,8-4-5 0,-1-5-9 0,5-1-5 15,2-2-3-15,4-2-5 0,0 0-4 16,21-14-2-16,2 5-2 0,8-3-2 15,19-3-5-15,23-5 3 0,12 1-7 16,6 1 2-16,6 0-2 0,6 5 0 0,0 2-2 16,0 4-1-16,2 1 1 0,-6 2-1 15,-2 2-4-15,-8 1-8 0,-15 1 3 0,-15 0-4 16,-10 1-1-16,-3-1 2 0,-3 2-1 16,-9-2 2-16,-2 2 2 0,-5-2 0 15,-3 0 3-15,-3 0 3 0,-2-2 1 0,-3-4-4 16,-2-3 1-16,-6-4 0 0,-4-3 0 15,-4-7-4-15,-6-2 0 0,-7-11-3 0,-16-17-8 16,-7-8-1-16,-7 0-2 0,-1-6-2 16,-15-9 2-16,-3 2 2 0,1-2 0 15,10 13-1-15,1 0 2 0,3 4 2 16,3 4 0-16,1 3-2 0,11 12 1 0,4 8 4 16,8 5-4-16,2 5-12 0,1 3-20 15,5 1-18-15,1 5-15 0,4 2-4 16,3 5-20-16,2 0-20 0,2 6-24 15,0 0-22-15,0 0-446 0,0 0 208 0,34 15 138 16</inkml:trace>
  <inkml:trace contextRef="#ctx0" brushRef="#br0" timeOffset="868.1646">17504 4701 98 0,'0'0'157'0,"0"0"-16"0,0 0-16 0,-16 8-11 16,9 1-8-16,-2 5-12 0,-1 2-3 16,2 6-10-16,-1 0-5 0,2 3-11 15,1 0 0-15,2 4-6 0,2-1-10 16,0 1-2-16,2-1-7 0,4 1 1 0,2-3-7 16,1-1-3-16,4-4-1 0,3-3-8 15,1-3 6-15,4-6-6 0,-2-1 1 0,2-6-4 16,2-4 2-16,1-2-3 0,3-3-4 15,-2-5-1-15,2-3-2 0,1 0 1 16,-5-1-2-16,-2 3 5 0,0-1 0 0,-2 1 2 16,-4 1 5-16,-1 4-2 0,-1-3-9 15,0 4 1-15,-3 1-4 0,1 5-1 16,-3-1-6-16,-6 2 6 0,17 5-3 0,-8 5 4 16,1 0-2-16,2 3 0 0,2-1-2 15,-2 3 3-15,3-2-2 0,0 2-1 16,4-3 6-16,-3-1-1 0,2-3 11 15,0-1 5-15,2-3 7 0,-1-4 8 0,2-2-17 16,2-5 3-16,-1-3 1 0,-1-5 0 16,-5-3 1-16,2-2 0 0,-6-3-5 15,-4-2-1-15,-2 0 4 0,-3-2-2 0,-8 1 2 16,-3-1 0-16,-4-2-5 0,-3 1-2 16,-2 3-3-16,-2 3 0 0,-1-1-19 15,2 6-27-15,0 1-29 0,2 3-39 0,-1 5-32 16,2 1-25-16,-2 5-29 0,1 2-425 15,-2 2 207-15,2 2 136 0</inkml:trace>
  <inkml:trace contextRef="#ctx0" brushRef="#br0" timeOffset="1236.9941">15288 6017 110 0,'0'0'156'16,"37"-1"-6"-16,-6-4-11 0,26 0-7 0,32-4-10 15,19-3-7-15,33-3-12 0,12-2-5 16,3 0-5-16,16-1-6 0,6 3-6 15,6 0-11-15,-4 2-3 0,-3 1-10 0,-3-1-3 16,-9 4-1-16,-10-3-7 0,-13 0-3 0,-13 4-5 16,-30-4-1-16,-8 1-4 0,-8 3 2 15,-18 0-6-15,-9 1 2 0,-16 1-4 16,0 0-1-16,-10 2-3 0,0-2-1 16,-6 3-5-16,-4-1-24 0,-3 0-18 0,-9 0-19 15,-6 2-30-15,-2 2-18 0,0 0-23 16,-37 0-26-16,1 2-402 0,-19 4 184 15,-30 0 123-15</inkml:trace>
  <inkml:trace contextRef="#ctx0" brushRef="#br0" timeOffset="1467.6181">15563 6441 25 0,'17'3'134'0,"13"0"2"16,10-6-8-16,21-2-2 0,41-3-7 15,32-6-8-15,5 0-8 0,7-4-6 16,7 1-6-16,5 2-7 0,-1 0 2 16,-5-1-4-16,-10 3-8 0,-9 0-5 0,-26 1-6 15,-8 5-5-15,-10-3-7 0,-23 3-4 16,-13 0-5-16,-11 2 0 0,-9 1-12 0,-3 1-16 16,-2-2-38-16,-7 3-42 0,-6-4-55 15,-7 1-424-15,-1 1 185 0,-7 1 123 16</inkml:trace>
  <inkml:trace contextRef="#ctx0" brushRef="#br0" timeOffset="2613.4463">8944 7328 57 0,'-6'4'72'0,"2"-2"-2"0,0 2-6 16,4-4 1-16,-8 5-6 0,0-3-7 15,6 2 1-15,-2 0-2 0,0 0-1 16,2 0-7-16,-2-1 10 0,4-3-14 0,-4 10-3 16,2-6 0-16,0 1-3 0,0 0-4 15,2-1 5-15,0-4 3 0,4 11 0 16,2-8 2-16,2 2-3 0,10 0 16 0,7-2-5 16,11 2-3-16,10-5 1 0,20 1-4 15,29-4 0-15,19-2 0 0,35 4-4 16,1-4-4-16,9 2-6 0,3-1 1 0,2 0-5 15,-3 4-1-15,-11-3-3 0,-9 1-2 16,-26 2-1-16,-7 0 0 0,-4 0-4 16,-11 0-2-16,-18 0 1 0,-15 0 0 15,-11 0 0-15,-5 0-5 0,-7-3 3 0,-6 6-2 16,-4-3 0-16,-3 2-5 0,-3-4-4 16,-7 2-15-16,-2 0-12 0,-4 0-15 0,-8 0-14 15,0 0-14-15,0 0-22 0,0 0-15 16,0 0-15-16,0 0-261 0,-49 0 131 15,28 0 86-15</inkml:trace>
  <inkml:trace contextRef="#ctx0" brushRef="#br0" timeOffset="2923.8074">9320 7649 40 0,'12'4'119'0,"7"-3"-13"16,11 2-9-16,10 0 4 0,19 0-10 16,32 2-4-16,9-4 1 0,3 2-7 0,9-1 3 15,5-2-2-15,4 0-7 0,-6-2-6 16,-2-1-5-16,-7 2-4 0,-6-1-16 16,-13-3 14-16,-18 1 1 0,-14 4-8 0,-11-1-5 15,-8-1 1-15,-4 2 3 0,0-1 3 16,-9 1 3-16,-1 0-19 0,-4-3-8 15,2 3 1-15,-5-1-1 0,-1 1-4 0,-2 0-2 16,0 0-10-16,-2 0-21 0,0 0-27 16,-10 0-27-16,16 1-32 0,-10 2-22 15,-2-2-24-15,0 5-350 0,-4 0 167 0,0 2 110 16</inkml:trace>
  <inkml:trace contextRef="#ctx0" brushRef="#br0" timeOffset="3367.3715">9099 9119 38 0,'43'-7'127'0,"-16"-1"-2"0,13 0-13 16,11-3 3-16,25-6-11 0,9-2 4 0,8-2-8 15,22-4-21-15,-18 4 1 0,2 2-6 16,-2 0-15-16,-4 0-1 0,-2 6-9 16,-6-3-4-16,-7 2-4 0,-13 6-3 15,-17-3-6-15,-8 4 1 0,-9 1-3 16,-1 2-3-16,-4 1-2 0,-5-3-14 0,-2 2-9 16,-6 2-18-16,-7-1-28 0,-4 0-13 15,-2 3-14-15,0 0-19 0,-28 3-17 16,8-2-277-16,-10 3 131 0,-7 1 86 0</inkml:trace>
  <inkml:trace contextRef="#ctx0" brushRef="#br0" timeOffset="3590.3133">9346 9228 62 0,'22'1'118'15,"5"-2"-7"-15,15-3-13 0,13-4-1 16,35-3-9-16,7-6-4 0,0 0 8 15,22-5-15-15,-1-1-1 0,-21 4-1 16,1 0-4-16,-5 0-5 0,-2 0-2 0,-6 2-4 16,-4 0-6-16,-18 5 1 0,-12 1-12 15,-3 1-3-15,-10 1-6 0,-8 3-7 16,0 1-8-16,-7-1-9 0,3 0-23 16,-8 2-25-16,-3 1-42 0,-2-1-47 0,-4 0-303 15,-5 0 146-15,-2 0 97 0</inkml:trace>
  <inkml:trace contextRef="#ctx0" brushRef="#br0" timeOffset="9471.2163">22140 2449 58 0,'-13'-18'80'0,"4"-1"3"15,1-1-5-15,4 5 8 0,0 1-4 16,0 0 0-16,4 0 18 0,-3 3-3 16,1 0-4-16,2 0-8 0,0 3-4 0,0-3-6 15,0 4-11-15,0 1-3 0,2 0-7 16,1 3-3-16,-3 3-8 0,10 9-2 0,-2 3 0 16,6 8-10-16,-2 11-1 0,-2 6 1 15,4 8-2-15,-2 7-5 0,1 16-4 0,-5-7-1 16,-2-4 0-16,-4 0 3 0,3 2-5 15,-5-5-4-15,2-1 2 0,-2-8 2 16,-2 0-4-16,2-5-5 0,-2-8 4 16,-1-1-3-16,3-5 1 0,0-2 0 0,-2-5 5 15,2-9 2-15,-2-6-6 0,2-4-5 16,0 0-1-16,-8-45-2 0,4 3 5 0,-1-16-7 16,-3-33 3-16,2-10-3 0,2-26 2 15,-1-4 0-15,8-3 0 0,-1 0 2 16,4 8 10-16,6 3 7 0,3 10-1 0,2 24-1 15,4 5 1-15,3 6-1 0,5 8-7 16,3 5 1-16,6 6 1 0,9 7-2 16,1 7 5-16,3 5-7 0,-5 11-5 15,-5 7 3-15,1 4-8 0,-6 5-3 0,-2 3-9 16,-3 5-20-16,1 5-12 0,-2 5-27 16,-5 5-25-16,3 7-50 0,-11 8-430 0,-4 8 195 15,-9 2 129-15</inkml:trace>
  <inkml:trace contextRef="#ctx0" brushRef="#br0" timeOffset="9593.3249">22218 2396 22 0,'7'2'157'0,"5"0"-14"16,8-4-16-16,2-2-19 16,8-2-9-16,19-5-38 0,2 0-41 0,23-9-45 15,-1 1-218-15,2 0 83 0,3 0 54 16</inkml:trace>
  <inkml:trace contextRef="#ctx0" brushRef="#br0" timeOffset="9871.7789">23182 2324 5 0,'-16'27'131'0,"4"-1"-4"16,-1-1-13-16,4 0-2 0,1 0-5 16,0 0-16-16,1 5-4 0,5 1-8 0,0-2-8 15,6 0-2-15,1 0-11 0,7 1-3 16,3-2-3-16,2-3-6 15,2-4-6-15,2-4 2 0,0-5-8 0,3-4-1 16,-6-4-3-16,6-5-3 0,-1-5 2 0,-4-6 0 16,-2-4 3-16,-5-5-13 0,2-10 2 15,-10 5-3-15,-6-4-2 0,-8-3-4 16,-8 5 0-16,-7-3 0 0,-5 3-3 16,-6 4 2-16,-4 4-3 0,6 5 1 0,-2 1-6 15,2 5-6-15,6 3-6 0,4 2-17 16,4 2-17-16,6 4-33 0,1 0-41 0,4 2-351 15,7 2 159-15,2-2 105 0</inkml:trace>
  <inkml:trace contextRef="#ctx0" brushRef="#br0" timeOffset="10440.8995">23621 2371 90 0,'18'2'96'16,"0"2"-7"-16,2 2-10 0,0 3-4 0,4 3-14 15,3 7-5-15,-1 4 3 0,4 4-9 16,-7-1-8-16,3 7-1 0,-4-1-2 0,-2-4-12 16,-6 3-3-16,-1-5-1 0,-2-2-1 15,-3-6 1-15,-1-1 5 0,-3-1 18 16,-2-5 1-16,0 0 1 0,-2-5-5 16,0 0 1-16,0-6-1 0,0 0-4 0,0 0-4 15,6-19-5-15,2 4-3 0,2-7-1 16,2 2-2-16,5-5-6 0,2 0-4 0,4 3 0 15,-1 1-5-15,0 2 6 0,0 6-6 16,-3 1 8-16,2 2-8 0,-4 7 4 16,-1 3-8-16,0 3 4 0,1 3-5 15,2 5 3-15,-2 3-4 0,-1 1 2 16,2 2-3-16,-2 0 7 0,-1 0-9 0,2 3 6 16,-2-5-2-16,-1 1 2 0,2 0-2 0,-2-2 3 15,1-6-5-15,-2 3 1 0,0-5-6 16,3-3-1-16,0-3 2 0,-2-2-11 15,3-2 1-15,2-4-12 0,0 1-2 16,3-3 0-16,-2 1-2 0,0 2-1 16,1-1 4-16,-4 0 6 0,4 3-4 0,-3 1 5 15,4 0 0-15,2 4 1 0,-3 0 3 16,2 2 0-16,2 1 2 0,1 3 1 0,1 0 0 16,1 0 2-16,0 0 3 0,-1-4 1 15,-2 3-3-15,-2-2 6 0,1-3 2 16,-6 0 10-16,2-3 1 0,-1-2 2 0,-5-3-8 15,-2-2 3-15,-4-3 2 16,-2-4-6-16,-4 0 18 0,-4-1-11 0,0-1-4 16,-2 2 0-16,0 0-5 0,-2 2-7 15,1-1-16-15,0 3-26 0,3 1-24 0,2 3-18 16,0 0-14-16,4 0-226 0,4 1 112 16,4 2 74-16</inkml:trace>
  <inkml:trace contextRef="#ctx0" brushRef="#br0" timeOffset="10891.0993">25719 2282 55 0,'0'0'147'0,"-8"-8"-9"15,0 8-18-15,8 0 0 0,-24 2-18 16,9 2-6-16,-2 2-11 0,-2 3-12 16,0 6-2-16,2 2-8 0,0 5-34 0,4-1-5 15,1 0-3-15,3 3 0 0,1-3-1 16,4 2-6-16,2-2-2 0,4-2 0 0,2-2-9 15,0-1 5-15,2-3-5 0,1-1-11 16,1-5-4-16,1-4-3 0,2-3 3 16,-3-1-3-16,2-5-2 0,0-2 3 0,2 0-5 15,-2-4 5-15,-2 1 3 0,1 0-1 16,0 2 4-16,-5-1 0 0,2 5 4 16,1-4-4-16,-3 5 1 0,0 0 5 0,2 2-6 15,-6 2 5-15,0 0 2 0,16 7-4 16,-10 1 4-16,2 1 4 0,0 1-6 0,1 2 1 15,-1-1 1-15,3 3 0 0,2-6-1 16,-3 4 1-16,3 0 1 0,-2-6-8 16,3-1 7-16,-1-1-3 0,2-4-11 15,0-2 4-15,1-4 2 0,2-1-1 0,0-5-3 16,2 3 0-16,-2-5 5 0,2 3 2 16,-3 0-3-16,-1-1 4 0,0 2 0 15,-2 2 2-15,1 2-5 0,2 3 2 0,-2-1-2 16,1 4 7-16,2 0-5 0,-2 4 1 15,4-1 1-15,-4 3-5 0,3 2-14 16,3 0-29-16,-4 0-215 0,4-1 91 0,3-1 60 16</inkml:trace>
  <inkml:trace contextRef="#ctx0" brushRef="#br0" timeOffset="11273.3473">26771 2379 108 0,'-30'6'95'16,"3"0"-8"-16,6 3-11 0,4 1-7 15,2 1-8-15,2 0-6 0,3 5-19 0,2-3-4 16,0 2-4-16,6-3-10 0,8-1-2 16,2 0-9-16,4-2-5 0,5-7-9 15,2-2-1-15,6-5 3 0,5-9-1 0,-2-2 1 16,5-11 3-16,12-17 5 0,-1-7-3 15,-2-9-2-15,5-6 1 0,9-20-1 16,-1-3-1-16,-5-3 1 0,1 1-2 16,-7-2 2-16,-10 20 3 0,-6 7 15 0,-5 14 9 15,-5 13 8-15,-6 6 6 0,2 4 1 16,-5 5-9-16,0 6-1 0,-5 7-3 16,-2 9 2-16,-2 2 5 0,-6 27 3 0,-7 7 0 15,-4 31-4-15,-5 9 4 0,0 10-10 16,-2 4 4-16,-3 16-3 0,-1 3-3 15,7-17 0-15,2-3-8 0,0-5-10 0,4-4-15 16,2-4-24-16,1-19-76 0,1-9-268 16,2-8 128-16,3-4 84 0</inkml:trace>
  <inkml:trace contextRef="#ctx0" brushRef="#br0" timeOffset="12471.8146">28238 2095 81 0,'0'0'148'0,"-6"25"-15"0,-3-1-3 15,1 11-12-15,-5 13-10 0,-2 20-3 16,-4 10-11-16,2 2-10 0,1 6-12 16,-2 3-5-16,1-1-7 0,1-2-4 0,0-6-8 15,2-4 1-15,-1-17-9 0,4-11-2 16,1-12-4-16,4-2-5 0,-3-6 0 15,1-4-4-15,1-9-1 0,-4-7-2 16,5-8-5-16,6 0-9 0,-18-26 9 0,10-7-2 16,2-10-6-16,4-12-1 0,6-28 1 15,10-5-7-15,4-2 7 0,12-11 3 16,-3 22-5-16,5 8 1 0,2 7 1 0,2 8-1 16,-7 16-2-16,-1 10 0 0,-2 6 1 15,-1 4 0-15,-1 4-4 0,-2 7 0 0,-2 1 5 16,-3 7-4-16,-1 1 2 0,2 1-1 15,-6 5-1-15,-4 3 0 0,-6 1-2 16,-2 1 1-16,-2 0-1 0,-2 6-7 0,-2-6-8 16,2 0-9-16,2 0-37 15,0-3-28-15,6 0-7 0,2-4-8 0,9-3-6 16,8-2 1-16,9-3 8 0,8-2 11 16,9-4 7-16,4-1 7 0,0-3 13 0,-1 0 16 15,19-10 17-15,-6-1 17 0,-12 5 18 16,-6 1 10-16,0-2 20 0,-5 2 12 15,-7-4 10-15,-5 6 11 0,-4-2-3 16,-3 0-8-16,-9 1-2 0,-5 5-3 0,-2 0-9 16,-5 1 3-16,-6 3-9 0,-5 3-4 15,-6 3-4-15,-4 4-5 0,-2 3 1 0,-4 3-2 16,1 3-4-16,3 5-4 0,2 1 0 16,0-1 0-16,5 4-3 0,2 0-5 15,4 0-1-15,4-2 1 0,0 1-1 16,4-5 0-16,2 0-4 0,2-3-1 0,2-1 4 15,0-3-1-15,4-5-19 0,0 2-2 16,2-6 17-16,1 0-12 0,0-3 2 16,2 0 1-16,-3 1 3 0,-2-3-3 0,0 4-4 15,-2 0 7-15,0 1-2 0,-2-1-3 16,1 4 4-16,-7 0 1 0,13 0-2 16,-7 4 4-16,2-1-1 0,1 1 1 0,1 0 1 15,1 0-2-15,2 2 2 0,-1-4 0 16,2-2 2-16,4 0-2 0,-1-4-6 15,5-4 7-15,0-1-1 0,0-5 4 16,-1 1-12-16,0 0 9 0,0-1 3 0,-3 1-7 16,-2 2 1-16,5 0-2 0,-4 3 2 15,0-1-15-15,3 4 13 0,-2 2 0 0,4 3 3 16,5 3-5-16,-1 2 6 0,-2 7-3 16,6 1 6-16,-2 5-7 0,-1 1 4 15,-3 2-10-15,-3 0 4 0,-6-2-1 16,-3-2-5-16,-3-2 7 0,-5-2 0 0,-4-3 0 15,-2-1 9-15,0 2 4 0,0-6 4 16,0-3 11-16,2-2-7 0,0 0-4 16,0 0 1-16,0 0-4 0,6-18-1 0,4 6 4 15,8-1-2-15,4-6-9 0,6-1 2 16,9-5-3-16,-1-2-8 0,-1-1 7 16,1-1 4-16,0 2 0 0,-4 2-7 0,-7 6 4 15,-5 4-2-15,-4-2 5 0,-1 4 3 16,-6 1-1-16,-3 3-4 0,-2 3 4 15,-2 2 4-15,-2 4-6 0,0 0 5 16,0 0 1-16,0 0-4 0,-2 25 5 0,2-11-3 16,2 3 0-16,0 0 5 0,5 5-5 15,-3 2-3-15,2 1 0 0,-2 0 6 0,1-1-5 16,-3 2-9-16,-4 1 11 0,-3 0-5 16,-5 3 0-16,-7 0-26 0,-6 3-48 15,-11-2-52-15,-17 7-335 0,-8-6 157 16,-6-1 103-16</inkml:trace>
  <inkml:trace contextRef="#ctx0" brushRef="#br0" timeOffset="12851.882">23539 3335 26 0,'0'0'123'0,"49"-8"0"15,6 1-1-15,44-4-10 0,54-4-7 0,29-1-10 16,61-3-7-16,19 2-5 0,22 2-4 16,19-2-7-16,6 2-5 0,9-1 0 0,3 3-2 15,7 1-7-15,-6 2-5 0,-11-1-8 16,-8 4-4-16,-9 0-6 0,-16-4-1 15,-25 4-3-15,-60 0-3 0,-11-1-3 16,-17 2-7-16,-15 0 2 0,-35 1-1 0,-12-1 0 16,-10 0-6-16,-18 2 2 0,-16-1 1 15,-7 1-5-15,-7 0 2 0,-3-2-3 16,-8 4 0-16,-2-2 0 0,-5 1-4 0,-5-1 1 16,1 2-3-16,-4-1-21 0,0 0-22 15,-1 0-38-15,-4-1-57 0,-6-2-377 16,-4 0 174-16,-4 1 114 0</inkml:trace>
  <inkml:trace contextRef="#ctx0" brushRef="#br0" timeOffset="15785.9413">20480 4547 75 0,'0'0'76'15,"0"0"-9"-15,0 0-3 0,0 0-1 16,-6 17-2-16,4-2-7 0,-2 3-5 16,-1 2-4-16,1 5-6 0,0 4-3 0,2-2-1 15,-2 3-4-15,4-1-4 0,0 0-1 16,0-1 3-16,4 0-6 0,0-5-4 15,2 0 5-15,1-8 3 0,1 0 10 0,3-3 3 16,2-7-2-16,-1-2-8 0,5-6 7 16,0 0-8-16,0-5-4 0,4-3 2 15,-4-4-6-15,3-1 2 0,-6 1-8 0,3-4 2 16,-4 2-3-16,2 0 0 0,-3 0-3 16,-2 4-1-16,2-1 0 0,-4 3 0 15,0 0-5-15,-2 2 4 0,1 4-4 16,-1-1-1-16,3 4-4 0,-1 2 3 15,-8 0-2-15,23 9 1 0,-7-3 2 0,2 4-6 16,2-1 6-16,1-2 5 0,4 2-9 0,2-4 5 16,1 0 0-16,2 1 6 0,-3-3-4 15,3-1-3-15,-3-4-1 0,1-1-1 16,-2-3 5-16,-4-2-5 0,-2 0 6 16,-1-3 4-16,-7-3-8 0,-1 1 1 0,-7-1-5 15,-4-1-1-15,-6 0 3 0,-5-2 3 16,-4-1-2-16,-1 3 1 0,-4 0-4 15,4 2-11-15,0 4 3 0,6-1 6 16,0 1-11-16,3 0-8 0,3 3-1 0,6-1-4 16,7 4 0-16,5-3-4 0,10 0-3 15,3 0-4-15,11 1 3 0,2-1-7 16,3 2 4-16,-1 2 1 0,-6 0 2 0,0 4 3 16,-2 0 5-16,-3 0 0 0,-3 4 10 15,-3 0-6-15,-1 3 8 0,-6 3 2 16,-2 2 4-16,-2 2-3 0,-3 2 5 0,0 0 1 15,-3 1-1-15,3 0 2 0,-1 0 2 16,0 0 8-16,6-2-1 0,-2 0 14 0,4-4-3 16,3 0 7-16,2-2 3 0,4-5-2 15,1-5 6-15,3-1-5 0,-1-3-1 16,0-6 5-16,0-1-2 16,-3-5-2-16,-1-1-2 0,-10-1-5 0,-3 0 5 0,-4-2 0 15,-7 2-3-15,-6-3-4 0,-11 1 2 16,-6 0-4-16,-9 0-5 15,-6 0 3-15,0 4-8 0,-2 4-3 0,0-1-1 16,2 4-7-16,4 7-23 0,0-1-26 0,1 5-18 16,1 3-21-16,-4 3-248 0,3 4 116 15,3 2 78-15</inkml:trace>
  <inkml:trace contextRef="#ctx0" brushRef="#br0" timeOffset="16065.1116">20383 5654 44 0,'74'-10'101'16,"15"-5"-10"-16,30-8-6 0,7-2-3 15,5-3-9-15,7-2-11 0,2-1 3 0,-2 0-2 16,-9 4-9-16,-11-1-5 0,-25 6-5 15,-8-1-3-15,-9 5-8 0,-19 3 1 16,-13 4 1-16,-5 1-6 0,-7 1 10 0,-4 1 3 16,-4 0-11-16,-4 1-6 0,-3-1-11 15,-3 0-9-15,-3 1-28 0,-2-1-18 16,-3 0-31-16,-2 3-270 0,-4 2 116 0,0 3 77 16</inkml:trace>
  <inkml:trace contextRef="#ctx0" brushRef="#br0" timeOffset="16710.7343">21130 6178 77 0,'-8'0'111'0,"8"0"-21"0,-13 7-4 16,6 0-10-16,1 5-5 0,0 1-9 16,0 5-5-16,1-3-5 0,1 2-7 0,2 2-6 15,4-2 1-15,0 2 7 0,5 1-12 16,1-2-9-16,2 0 4 0,6-5-1 0,0-1-1 16,6-5-3-16,-1-3-2 0,0-2-4 15,6-7-3-15,-1-2 0 0,-1-5 3 16,3-2-7-16,-2-1 1 0,-2-5 3 15,-2 1-5-15,-3 2-1 0,-5 0 1 0,2 2-5 16,-4 0 0-16,-2 3 0 0,1 0 2 16,-2 4 1-16,-1-1-8 0,1 4 1 15,-1 0 2-15,-2 2-3 0,5 1-1 0,0 2 1 16,-1 2 6-16,8 2-8 0,-2-3 1 16,5 2 3-16,1-1 7 0,0-2-11 15,4 0 10-15,4 0 3 0,-3-5-3 0,-1 0 1 16,1-3 9-16,-4 1-6 0,-2-6-9 15,-1-1 6-15,-6-3-2 0,-3-2-6 16,-4 0 3-16,-7 0 4 0,-2-2-11 16,-8 0 4-16,-2 1-7 0,0 1 2 0,-2-1-1 15,2 4-14-15,1 3-15 0,1 0-28 16,2 4-25-16,1 1-7 0,5 2-268 0,0 2 123 16,2 4 80-16</inkml:trace>
  <inkml:trace contextRef="#ctx0" brushRef="#br0" timeOffset="16880.4262">22172 6004 59 0,'0'16'90'0,"0"-1"-2"0,2 4-15 15,0 2-6-15,0 3-3 0,2 1-11 16,0 0-1-16,1 2-10 0,-1-3-20 0,0 4-24 15,0-3-34-15,3 1-159 0,-3-3 66 16,-2-4 44-16</inkml:trace>
  <inkml:trace contextRef="#ctx0" brushRef="#br0" timeOffset="17469.2628">21511 7025 86 0,'3'16'83'0,"-1"2"-9"0,2 2-5 16,0 1-9-16,2 0-4 0,0 1-3 0,3-1-8 16,0-1-4-16,1-1-5 0,3-3 0 15,-1 0-5-15,-1-4-3 0,4-3-2 16,-3-2-2-16,4-3 1 0,-4-4-9 15,1-1 0-15,2-4-6 0,-3 0-1 0,-1-4 9 16,-1-2-8-16,-1 3 0 16,0-4-1-16,-1 2 2 0,-2 3 5 0,0-1 1 15,-1 1-6-15,-1 1 3 0,3 0-6 16,-1 4 5-16,-6 2-6 0,0 0 3 0,19 6-2 16,-9 0-1-16,3 1-3 0,2 1 3 15,1 1 0-15,4 1 0 0,1-1 4 0,3 1 5 16,-2-4 1-16,4 0 1 15,-3-4 4-15,1-1 3 0,-2-1 7 0,0-3-5 16,1-6-7-16,-1 0 7 0,-2-3-6 16,-2-2 2-16,-4-5-1 0,-3-1-10 0,-4-2-1 15,-3 1-3-15,-6-3-2 0,-2 1 0 16,-6-1-5-16,0 3-7 0,-2 1-5 16,-2 0-13-16,2 3-14 0,2 2-15 15,1 1-34-15,1 5-296 0,1 2 131 0,1 1 85 16</inkml:trace>
  <inkml:trace contextRef="#ctx0" brushRef="#br0" timeOffset="17785.21">22316 7034 33 0,'8'-5'132'15,"2"1"-11"-15,4 1-16 0,-2 0-10 16,0 3-9-16,4 0-4 0,0 3-18 16,-1 0 7-16,-2 6-13 0,0-1-3 15,-3 9 0-15,-4 1 0 0,-2 5-10 0,-4-1 1 16,-2 7-2-16,-2-1 6 0,0 2 3 16,-2-3 6-16,2-2 2 0,0-1-6 15,0-3-4-15,1-3-5 0,6 1-21 0,-1-4 7 16,4 1-4-16,6-5 1 0,3-4-4 15,8 1 0-15,1-4-14 0,5-2-26 16,1-2-24-16,2-2-33 0,-3-2-35 16,1 1-391-16,-7 1 169 0,-4-2 112 0</inkml:trace>
  <inkml:trace contextRef="#ctx0" brushRef="#br0" timeOffset="18034.4097">22087 8047 88 0,'17'-3'115'0,"-17"3"-10"0,8 0-15 0,-8 0-16 16,11 5-20-16,-4-4-15 0,-7-1-37 16,10 6-36-16,-6-5-148 0,2 5 62 15,-2-1 41-15</inkml:trace>
  <inkml:trace contextRef="#ctx0" brushRef="#br0" timeOffset="18234.5773">22148 8595 20 0,'4'6'134'0,"-2"-4"-12"0,-2-2-10 16,4 5-12-16,1-3-12 0,-5-2-23 15,11 4-27-15,-11-4-27 0,6 4-35 0,-2 0-35 16,0 2-148-16,1-1 71 0,-5 5 46 15</inkml:trace>
  <inkml:trace contextRef="#ctx0" brushRef="#br0" timeOffset="20084.1071">22614 4748 67 0,'17'-3'71'0,"9"-1"-9"0,3-2-4 0,9 1-8 15,2-1-2-15,3 0-8 0,-1 2-15 16,0-1-12-16,-3-1-15 0,-7 2-10 16,-3-2-6-16,-2 1-12 0,-8-1-97 0,-1 1 43 15,-6-1 29-15</inkml:trace>
  <inkml:trace contextRef="#ctx0" brushRef="#br0" timeOffset="20313.8017">22881 4520 15 0,'-20'-9'66'0,"6"1"11"16,1 3-3-16,4 0-6 0,3 2-10 15,2-1-10-15,4 4-4 0,0 0-6 0,0 0-6 16,19-2 2-16,0 4-6 0,9 2 0 16,1 2-5-16,7 3-2 0,4 0-3 0,5 5-3 15,-1 0 2-15,-1 4-4 0,-5 1 0 16,0 3-3-16,-9-6 2 0,-3 5 1 15,-2 0 3-15,-6 0 1 0,-7 0 10 16,-3 0 0-16,-8-2 2 0,-4 6 0 0,-7-2-3 16,-9 4-5-16,-10 3-1 0,-4-1-4 15,-5-1-18-15,4-5-20 0,3-2-25 16,4-4-33-16,6-3-207 0,2-6 98 16,10 1 64-16</inkml:trace>
  <inkml:trace contextRef="#ctx0" brushRef="#br0" timeOffset="20783.4937">24015 4311 69 0,'13'-4'92'0,"4"2"-10"15,2 2-5-15,4 4-13 0,3 4-4 16,1 1-6-16,3 4-7 0,-2 5-3 16,-3 3-3-16,-4 2-8 0,-2 1-3 0,-9-1 1 15,-2 2-5-15,-2 0-2 0,-6-3-3 16,-6-3 0-16,0 2-8 0,-2-2 6 16,0-3 4-16,-1-2 2 0,-2-4 17 15,3 0-4-15,0-4 2 0,3-3-5 0,5-3-7 16,0 0 1-16,-2-15-6 0,9 2-6 15,5-8 0-15,8-4-5 0,2-10 1 0,6 2-3 16,8-17-2-16,-2 11-1 0,-9 2 1 16,3 5 3-16,-3-1-5 0,-5 10 7 15,-4 4-6-15,-3 2-8 0,0 2 5 16,-5 1-6-16,-2 7 0 0,-1 3-4 16,-3 4 3-16,-2 0 1 0,-7 19 2 0,1-4-4 15,-2 8 6-15,0 2-4 0,-2 1-1 16,2 6 7-16,0 0-3 0,4-3-3 0,0 0 3 15,4 0 2-15,0 2-13 0,2-3-16 16,2-1-9-16,4 0-19 0,0-2-19 16,4-3-22-16,2-3-230 0,1-2 110 0,4-3 73 15</inkml:trace>
  <inkml:trace contextRef="#ctx0" brushRef="#br0" timeOffset="21081.504">24849 4610 75 0,'0'0'113'0,"0"0"-14"16,0 0-9-16,-10 13-12 0,7-4-3 15,1 1-5-15,0 1-10 0,2 3-8 16,0-3-5-16,0 3 0 0,4-1-7 0,1 0 5 16,1-3-13-16,2 1 5 0,3-2 2 15,2-3-12-15,1-1-6 0,2-4 10 16,2-2-1-16,-1-4-5 0,3-1 9 15,-2-3-4-15,0-4 3 0,-4-2 1 0,-1-3 3 16,0 2 3-16,-7-2-2 0,-6 1-8 16,0 0 2-16,-6 1-5 0,-7-1-7 0,-2 3 2 15,-7 2-7-15,-2 3 0 0,0 3-14 16,1 3-23-16,-1 3-41 16,2 5-28-16,-4 1-38 0,3 2-292 0,-1 4 143 15,2 1 95-15</inkml:trace>
  <inkml:trace contextRef="#ctx0" brushRef="#br0" timeOffset="21482.411">22512 6044 23 0,'4'-9'105'0,"5"5"-4"16,0-2-12-16,7 1-7 0,8-4-3 15,3 2-8-15,11-5-11 0,13 1-4 16,5-3-5-16,21-2-8 0,4-3 0 0,3 2-8 16,-1-2-10-16,-4 1-19 0,-3 0-14 15,-15 2-20-15,-10 1-16 0,-5 0-14 0,-7 1-191 16,-7-1 85-16,-3 2 55 15</inkml:trace>
  <inkml:trace contextRef="#ctx0" brushRef="#br0" timeOffset="21717.4325">23315 5561 37 0,'-7'-1'86'16,"7"1"-10"-16,0 0-1 0,0 0-1 15,0 0-6-15,22 15-6 0,-4-6 1 0,8 2-7 16,6 3-2-16,-1 0-10 0,1 2-2 15,0 1-3-15,-1 0-1 0,1 2-6 0,-6 2-3 16,-1 2 4-16,-4 0 10 0,-4-1-10 16,-5 1-1-16,-4-2 10 0,-4 1-1 15,-4-2-7-15,-8 3-1 0,-6 0-5 16,-7 2-2-16,-2 0 0 0,0-3-10 0,-3-1-22 16,7-5-19-16,0-2-38 0,4 0-45 15,7-4-253-15,4-4 123 0,4-3 81 16</inkml:trace>
  <inkml:trace contextRef="#ctx0" brushRef="#br0" timeOffset="22112.0643">24568 5528 99 0,'20'4'97'15,"4"3"-11"-15,-1 3-5 0,3 1-9 16,-6 2 0-16,4 6-13 0,-2 3-5 0,-8-1-5 16,-1 0 2-16,-5 1-9 0,-2-1-2 15,-3 0-2-15,-1-3-3 0,-2 1 12 16,0-4-9-16,-2-2 20 0,2-1-12 16,-3 0 2-16,1-5 2 0,0-1-3 0,2-6-6 15,0 0-5-15,0 0-2 0,0 0-20 16,16-27 6-16,-8 10-2 0,4-4-4 0,-1 2 0 15,2-2-9-15,-3 0 5 0,1 3-2 16,-3 3 2-16,-1 0-6 0,-1 3-1 16,-1 1 1-16,-1 3 0 0,0 5-6 15,0 0 3-15,-4 3-3 0,0 0-3 0,2 20 5 16,-2-7 4-16,-2 4-3 0,4 3 8 16,-2-2-4-16,0 3 0 0,2 2-9 15,0 1-17-15,2 0-23 0,0 1-19 16,1-6-42-16,0 0-313 0,-1-4 142 0,2-2 94 15</inkml:trace>
  <inkml:trace contextRef="#ctx0" brushRef="#br0" timeOffset="22297.1433">25264 5707 106 0,'0'0'156'0,"0"0"-12"0,0 17-13 15,-2-7-16-15,0 3-8 0,2 3-20 16,-2 2 4-16,-1 1-18 0,3 3-2 0,-4 4-25 16,4-1-30-16,-2 4-32 0,-2-1-47 15,4-1-299-15,-2 0 123 0,-2-2 81 16</inkml:trace>
  <inkml:trace contextRef="#ctx0" brushRef="#br0" timeOffset="22607.1538">23172 7389 101 0,'30'-4'153'0,"-4"-2"-11"16,5 1-13-16,12-1-15 0,7-4-9 16,6 3-10-16,1-2-11 0,24-3-8 0,-16 4-7 15,-5 1-10-15,-6-1-12 0,1 3-14 16,-8-1-18-16,-5-2-10 0,-2 5-10 16,-6-1-12-16,-5-2-15 0,-1 3-7 15,-2-2-22-15,-7 1-32 0,0-1-241 16,-2 0 114-16,-3-4 75 0</inkml:trace>
  <inkml:trace contextRef="#ctx0" brushRef="#br0" timeOffset="23138.6158">25042 6943 99 0,'4'-5'179'0,"-4"5"-11"0,6-4-13 15,-1-2-19-15,-5 6-6 0,4-7-14 0,0 1-10 16,0 0-14-16,2 3-9 0,-1-3-6 16,4 0-10-16,-1 0-9 0,0 2-1 15,0 1-9-15,4-1-6 0,-2 4-4 0,3-2-5 16,-3 4-1-16,1 0-4 0,2 1-2 15,-3 5-5-15,4 2 0 0,-2 1-2 16,-2 0-1-16,3 7-9 0,-7-3 6 16,0 2-1-16,-1 0-1 0,-1 0-5 0,-2 1-3 15,0-1-5-15,0-2 0 0,1-2-2 16,-3-1 4-16,2-1 1 0,-2-1-2 0,2-5-5 16,0 1-7-16,0-4 3 15,-2-2 1-15,0 0-1 0,12-15 0 0,-6 1 1 16,2-5 0-16,0-4-4 0,0-4-2 15,0 1 4-15,1-4-1 0,0 3 3 0,-3 4-1 16,0 2 7-16,-1 4 5 0,-1 3-2 16,0-1 1-16,-2 5 2 0,0 4 11 15,-4 1-3-15,2 5 4 0,0 0 1 16,0 0 2-16,-8 21 0 0,6-5-4 0,-5-1 5 16,5 4-5-16,0 0-4 0,-2 4 6 15,4 0-6-15,0-3 1 0,-2 1-1 0,4 3-9 16,0-4-17-16,2 2-17 0,0-2-24 15,5 0-26-15,-3-5-31 0,2 0-36 16,1-4-396-16,2 1 185 0,-1-7 122 16</inkml:trace>
  <inkml:trace contextRef="#ctx0" brushRef="#br0" timeOffset="23427.5559">25747 6968 56 0,'2'-4'123'0,"4"1"-17"16,0 1-8-16,-6 2-18 0,15 0-3 16,-7 2-1-16,4 0-16 0,-4 1-5 15,0 3-4-15,0 1-2 0,1 3-3 0,-2 0 0 16,-1 1 5-16,-2 1 2 0,-2 2 4 16,2-1-2-16,-1-1 2 0,-3 1-3 15,0-1-4-15,0 2-3 0,0-3-11 16,0 0 2-16,0 3-5 0,2-3-1 0,-2 1-3 15,0-1-3-15,0-2 0 0,-2 3-6 16,-1-3-2-16,3 2-6 0,-6 0-8 16,-2 0-16-16,-3-2-15 0,-4 3-20 0,-1 1-32 15,-8-1-29-15,-1-3-351 0,-5 3 156 16,-4-1 103-16</inkml:trace>
  <inkml:trace contextRef="#ctx0" brushRef="#br0" timeOffset="23870.62">22790 8570 139 0,'6'8'143'0,"7"2"-5"0,-1 1-5 16,10 2-15-16,12 4-7 0,6 3-7 15,27 10-10-15,12-2-4 0,6 3-14 16,20 5-2-16,6-2-1 0,0 1-4 0,2-3-6 16,1 3-5-16,2 1 1 0,3-2 8 15,-1-4-9-15,1 4-6 0,-2-3-5 0,-24-7-5 16,-11-4-15-16,-6 1-10 0,-16-8-13 16,-16-1-8-16,-5-5-14 15,-6 3-9-15,-8-4-6 0,0-1-20 0,-5-3-19 16,-4 0-17-16,-2-2-9 0,-2-2-26 0,-3 0-331 15,-3-2 154-15,0 1 103 0</inkml:trace>
  <inkml:trace contextRef="#ctx0" brushRef="#br0" timeOffset="24128.2344">24996 8949 74 0,'0'0'159'0,"6"-5"-7"0,-6 5-2 0,10 2-14 16,0 3-6-16,6 1-9 0,3 5-13 16,1 1-12-16,8 5-7 0,0 2-10 0,1 2-5 15,-1-1-11-15,-2 5-6 0,-3 0-10 16,0 0-3-16,-6 4-10 0,-7-1-5 16,-2-1-3-16,-8 0-2 0,-4-1-7 15,-6 4-9-15,-7-1-13 0,-10 2-4 0,-6-1-21 16,-4-1-22-16,-16 3-15 0,2-7-21 15,8-6-27-15,3-7-345 0,4-3 157 16,5-5 103-16</inkml:trace>
  <inkml:trace contextRef="#ctx0" brushRef="#br0" timeOffset="24563.9203">25520 8970 1542 0,'13'-11'37'16,"-3"1"-30"-16,1 1-14 0,-1 1 18 16,4 2 4-16,-2 4 7 0,0-1-5 0,2 1-1 15,-2 4-3-15,3 2-2 0,0 2 2 16,2 1-3-16,-3 2-5 0,4 5 5 16,-4 1-3-16,-3 1-1 0,2 0-2 0,-7 0 1 15,0 1-1-15,1-2 3 0,-5 0-2 16,2 1-1-16,0-4 0 0,-4-1 1 0,2-2 3 15,-2-2-3-15,0-2-6 0,0-5 3 16,0 0 2-16,0 0-2 0,0 0-4 16,8-18 0-16,-1 4 2 0,2-3-2 15,-1-2 0-15,2-3-2 0,4-1 2 0,-4-2-9 16,3 2 11-16,-3 4 9 0,-2 0 5 16,-1 5 3-16,2 0 10 0,-5 3 8 0,0 3 11 15,0 4 11-15,-4 4 8 0,0 0 0 16,0 0-2-16,2 18-1 0,-4-10-6 15,2 4-4-15,0 1-6 0,0 2 0 0,2 1-7 16,4-1-2-16,0 0-4 0,2 2-10 16,0-3-15-16,0-1-22 0,5 0-30 15,0-3-32-15,2-1-43 0,1-2-45 16,2-2-48-16,0-1-448 0,2-4 225 0,1-3 148 16</inkml:trace>
  <inkml:trace contextRef="#ctx0" brushRef="#br0" timeOffset="25067.5065">26430 9047 3 0,'2'3'126'0,"0"1"-2"16,2 2-13-16,-1 2-10 0,1-2-12 0,-2 1-9 16,3 0-2-16,-3 4-11 15,2-4-10-15,0 0-2 0,-2 1-2 0,0-3-8 16,3 1-3-16,-3 0 6 0,0-2 0 15,0 0-3-15,-2-4 5 0,0 0-9 0,0 0 3 16,0 0-8-16,10-12-3 0,-6 3 3 16,1-3-2-16,2 0-2 0,-1-1 6 15,0 0 2-15,2 1-2 0,0-1 1 0,0 1 3 16,0 2-3-16,0-2 5 0,-2 3-4 16,3 1-4-16,-3 2 1 0,3 1-4 15,0 0-1-15,-1 4-5 0,-2 1 0 0,-6 0-5 16,14 6-2-16,-8 1 1 0,2 1 0 15,-4 3-5-15,0 3-2 0,0-1-1 16,0 3 3-16,1 1-5 0,-3 0 1 16,0-1-6-16,0 3 1 0,0 1 3 0,0-3-4 15,1 0 0-15,1-2-4 0,-2 0-5 16,0-1-5-16,0-3-1 0,0-2-5 0,3-2-2 16,1-1-6-16,0 0 0 0,0-4-1 15,0 1 4-15,4-2 3 0,-10-1 2 16,14 0 4-16,-8 0 8 0,1 2 6 15,-7-2 3-15,13 3 5 0,-13-3 5 0,12 2 1 16,-8 1-2-16,1 0-1 0,1 2-3 16,-2-2 3-16,2 3-4 0,1-1-16 15,-2 0-22-15,1-1-30 0,0-1-33 0,0 2-38 16,-4-4-40-16,-2-1-399 0,0 0 193 0,0 0 127 16</inkml:trace>
  <inkml:trace contextRef="#ctx0" brushRef="#br0" timeOffset="31836.3354">27656 4396 12 0,'0'0'24'0,"0"0"-2"0,0 0-1 16,0 0-2-16,0 0-4 0,0 0-1 0,0 0-3 16,-8 5-3-16,8-5 1 0,0 0-4 15,0 0 0-15,0 0-3 0,0 0-2 16,0 0 2-16,0 0-6 0,0 0 3 16,0 0-4-16,0 0-6 0,0 0-40 0,0 0 18 15,0 0 11-15</inkml:trace>
  <inkml:trace contextRef="#ctx0" brushRef="#br0" timeOffset="82627.4125">9508 14083 42 0,'0'0'58'16,"0"0"-2"-16,0 0 5 0,0 0-2 15,0 0-1-15,0 0-1 0,32 2 4 0,-18-4 3 16,7-1 0-16,9-3-5 0,10-2 9 16,13-3-3-16,25-5-5 0,9-4 3 15,8-2-3-15,30-3 1 0,9 0-10 16,3 5-5-16,3-3 3 0,5 1-7 15,-2 2-1-15,-1 4-3 0,-3-2-3 0,-1 6 0 16,-3-2-8-16,-24 6-1 0,-4-2 0 0,-6 4-6 16,-4 2-4-16,-11-1 3 0,-14 1-6 15,-14 3-1-15,-12-2-1 0,-4 1-2 16,-6 1-3-16,-6 1-2 0,0-2-6 16,-8 2-5-16,-2 0-5 0,-6-3-4 0,-5 3-10 15,-3 3-10-15,-6-3-11 0,0 0-12 16,-23 5-14-16,1-1-13 0,-11 0-12 0,-11 1-6 15,-12 4-228-15,-5-2 113 0,-26 2 74 16</inkml:trace>
  <inkml:trace contextRef="#ctx0" brushRef="#br0" timeOffset="82978.3772">9668 14285 67 0,'-8'8'63'0,"8"-3"4"16,6 1-4-16,5-3-3 0,8 2 1 0,11-5 4 16,12 0-4-16,9-4-1 0,34-2 5 15,12-1 2-15,10-1-4 0,32-5 4 0,0 1 3 16,1 3 1-16,1-1-2 0,-1-3 10 16,-1 5-10-16,-5 0-1 0,-22 2-3 15,-2 1-8-15,-1 1-4 0,-6 1-1 16,-3-2-8-16,-9 3-3 0,-18-3 1 0,-8 4-1 15,-7-4-8-15,-1 1-2 0,-10 2-5 16,-3-1-1-16,-1 0-2 0,-9 1-2 16,-4-1-1-16,-3 1-4 0,-4 1 0 0,-2-1-2 15,1-1 0-15,-6 3-1 0,2-3-6 16,-6 3-8-16,1 0-12 0,0-2-13 16,-5 2-13-16,3 0-17 0,-1 0-17 15,-10 0-13-15,16 0-21 0,-16 0-21 16,12 0-342-16,-12 0 160 0,10 2 106 0</inkml:trace>
</inkml:ink>
</file>

<file path=ppt/ink/ink20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28:33.004"/>
    </inkml:context>
    <inkml:brush xml:id="br0">
      <inkml:brushProperty name="width" value="0.05292" units="cm"/>
      <inkml:brushProperty name="height" value="0.05292" units="cm"/>
      <inkml:brushProperty name="color" value="#FF0000"/>
    </inkml:brush>
  </inkml:definitions>
  <inkml:trace contextRef="#ctx0" brushRef="#br0">15261 13527 48 0,'-3'-5'67'0,"3"5"0"16,0 0-5-16,0-6 0 0,0 6-4 15,0 0-1-15,0-6-1 0,0 6-5 16,0 0 2-16,0 0-4 0,-2-6 9 0,2 6-12 16,0 0 3-16,0 0 0 0,0 0-7 15,0 0 1-15,0 0-6 0,0-6 0 16,0 6-4-16,0 0 0 0,0 0 13 0,0 0 11 16,2 24 0-16,-2-12 4 0,0 7 2 15,3 5-3-15,-6 7 6 0,3 7-8 16,0 5 1-16,-2 3-5 0,0 9-4 0,0 1 1 15,-2 0-9-15,2-2 0 0,-2-1-3 16,2-1 2-16,0-9-6 0,0-3-3 16,2 0-6-16,-2-8 2 0,-1-1-3 0,0-4-2 15,3-4 12-15,-2-4 14 0,2-4 3 16,-2-6-6-16,-2-6-4 0,4-3-5 16,-12-20-6-16,4-6-6 0,-8-16 0 0,-3-29-4 15,1-5-1-15,0-2-1 0,2-9 0 16,0-1 2-16,8-1 8 0,2-1-2 15,6 0 5-15,8 2-2 0,0 5 0 16,10 2-4-16,5 5 1 0,4 4-2 0,6 5 0 16,1 3-3-16,3 6 0 0,3 8-1 15,3 1-15-15,-5 13 1 0,-4 8-2 0,2 2-3 16,-1 4 1-16,-7 2-1 0,2 6 1 16,-5 3-5-16,-1 4-12 0,-6 1-18 15,2 6-22-15,-1 3-20 0,-4 5-30 16,-1 0-35-16,-1 9-32 0,-5 2-34 15,-6 1-497-15,-2 4 239 0,-6 0 157 0</inkml:trace>
  <inkml:trace contextRef="#ctx0" brushRef="#br0" timeOffset="157.4113">15307 13555 23 0,'32'3'120'0,"0"-3"-11"15,-3 0-12-15,3 0-9 0,-4 0-12 16,3 0-20-16,-1 0-38 0,0 0-31 0,1 0-34 16,1 0-133-16,-2 0 62 0,-1-3 40 15</inkml:trace>
  <inkml:trace contextRef="#ctx0" brushRef="#br0" timeOffset="459.8812">15976 13646 60 0,'-6'24'156'0,"-3"3"-6"16,5-5-14-16,2 2-5 0,0-2-4 16,4-1-10-16,4 2-4 0,0 1-5 15,5-2-12-15,2-3 2 0,4 0-5 0,4-4-8 16,0-1-3-16,5-5-4 0,1-3-5 16,-1-3-4-16,3-3-4 0,-1-7-4 15,-1 1-3-15,-2-5-4 0,-1-3-5 0,-3 1 0 16,-4-2-6-16,0-2-3 0,-7-3-4 15,-2 2-1-15,-2 1-3 0,-6-1-3 16,-8 3-3-16,-2-2-1 0,-4 2-2 0,-6 1-5 16,-1 1 0-16,-3 4-4 0,4-1-5 15,-4 2-15-15,5 2-19 0,1 3-28 16,2 1-29-16,6 2-31 0,4 4-27 0,0-3-12 16,4 5-21-16,2-6-410 0,6 8 199 15,2-4 130-15</inkml:trace>
  <inkml:trace contextRef="#ctx0" brushRef="#br0" timeOffset="1061.8327">16590 13647 150 0,'8'-1'149'0,"1"-2"-4"0,4 6-13 16,-3-3-19-16,4 5 2 0,2 1-10 15,-2 1-11-15,1 5-10 0,2 1-9 0,-2 4-6 16,3 2-6-16,0 3-6 0,-1 3-4 15,-2 2-9-15,-2-4-2 0,-1-4-5 16,-1 2-2-16,-2-6-3 0,-3 3 6 16,2-3 12-16,-2-3 18 0,-2-3 8 0,1-3-4 15,-3-3-2-15,3 0-3 0,-5-3-5 16,0 0-1-16,6-20-5 0,-2 9-3 16,2-3-6-16,3-1-4 0,3-2-5 0,-1 0-7 15,4 1-1-15,-1-1-5 0,4-2-2 16,-4 5-3-16,3 2-3 0,0-1-1 15,0 2-6-15,-5 4 0 0,6 2 0 0,-4 3-1 16,2 0 0-16,-4 4 0 0,5 2-2 16,-2 3 1-16,0 1 0 0,-1 1-1 15,4 4-2-15,-4 2 0 0,3-2 2 16,-2 1-1-16,0 0-1 0,1-3-1 0,-2 1 4 16,0-3-9-16,1-1 4 0,0-2 2 15,0-2-2-15,1-1-2 0,0-3 1 0,2-1-2 16,0-4-5-16,-2 0-1 0,3 1-8 15,1-3 2-15,-2 1-2 0,0 0 2 16,1 3 0-16,-1-3-2 0,2 2 4 16,-2 2-1-16,2 1 2 0,1 1-1 0,0 1 3 15,0 1 0-15,1 2 1 0,5 2 1 16,-2-3 2-16,3 1 0 0,1 0-2 16,-1-3 6-16,1 2-4 0,-3-3 3 0,4 0 1 15,-5-4 1-15,3-2 0 0,-6 1-1 16,0-4 3-16,-5 2-1 0,-2-4 0 15,-2 0 0-15,-5-1-2 0,-4-4-1 0,-4 2-2 16,-2 0 0-16,-2-1-11 0,-5 0-21 16,1 1-16-16,-1 1-25 0,3 1-24 15,0 3-37-15,1-1-28 0,3 4-7 16,2 3-443-16,0 3 209 0,11-8 138 0</inkml:trace>
  <inkml:trace contextRef="#ctx0" brushRef="#br0" timeOffset="1426.671">18482 13628 75 0,'0'0'168'0,"-6"-12"-2"0,-2 10-5 0,-3-3-10 15,-4 4-5-15,-2-2-16 0,2 1-15 16,-2 4-11-16,-1 2-10 0,2 2-17 16,0 1 2-16,1 4-9 0,2-1-8 0,4 2-4 15,1-1-7-15,4 2-3 0,2 1-5 16,4-3-6-16,0 1-2 0,6-1-1 15,3 1-5-15,0-5-2 0,4-1 0 0,-3 0-5 16,3-5-5-16,0-1-3 0,-1-3 1 16,4-1-2-16,-4-2-3 0,3-3 0 15,-4-1-5-15,4-1 0 0,-3-3 0 16,2 1 4-16,-4 1-3 0,1 3-1 0,-3-1-2 16,-1 1 1-16,2 1-4 0,-3 1 3 15,-2 1-7-15,2 2 5 0,0 2 3 0,0 2 0 16,-8 0 9-16,16 11 0 0,-7-4-2 15,2 2-1-15,-3 4 3 0,3-1-3 16,-1 1-2-16,3 2 1 0,2 2-13 16,-1-1-20-16,4-4-31 0,3 0-34 0,2 0-40 15,2-5-33-15,5 1-438 0,2-4 204 16,1-3 135-16</inkml:trace>
  <inkml:trace contextRef="#ctx0" brushRef="#br0" timeOffset="1835.751">19581 13651 75 0,'-6'-4'151'0,"6"4"1"16,-18-4-9-16,6 2-4 0,-3 2-13 0,-2 2-7 15,0 2-14-15,1 2-11 0,-2 3-7 16,-1 1-9-16,2 1-9 0,2 3-10 0,5-1-4 16,2 0-3-16,1 1-9 0,2-4-1 15,5 2-5-15,5-5-2 0,0 1-1 16,5-4-15-16,0-2 5 0,8-4-4 15,0-4 3-15,3-5 8 0,7-4 9 0,0-6 4 16,5-6 4-16,11-16 2 0,-3-4-5 16,-1-9-5-16,-2-5 2 0,-4-8-7 0,-2-6-5 15,-7 0-2-15,-1-7-1 0,-7 2 9 16,-5 2 8-16,-3 17 13 0,-5 11 4 16,-2 11 2-16,1 2 2 0,-3 7-9 15,2 4-8-15,-2 6-8 0,-7 9-1 0,1 6-2 16,-5 11 2-16,-4 12-2 0,-6 8 0 15,-2 16 0-15,-5 21-4 0,5 7-3 16,2 5 2-16,2-1-5 0,7 1 1 16,4-11-6-16,-2 10-1 0,6-11-1 0,0-9-9 15,4 1-29-15,0-9-28 0,0-1-38 16,0-1-44-16,2-2-49 0,-2 0-59 0,0-9-605 16,-2-3 286-16,-2-2 189 0</inkml:trace>
  <inkml:trace contextRef="#ctx0" brushRef="#br0" timeOffset="2216.1992">15047 14829 182 0,'25'-8'223'0,"-2"2"-12"0,20-1-9 15,41-11-5-15,39-3-3 0,25-4-11 16,24 1-10-16,59-10-8 0,14 0-12 0,16 0-2 16,11 5-8-16,19-1-5 0,-2 4-10 15,2 5-7-15,0 6-15 0,-5 1 0 16,-15 3-9-16,-19 3-9 0,-55 3-9 0,-8 3 2 15,-14-3-9-15,-14 0 0 0,-15-1-10 16,-34 4-5-16,-10-1-6 0,-14-5-5 16,-17 4-4-16,-17-2 1 0,-9 3-12 0,-5-3-3 15,-2 0-16-15,-5 0-30 0,-5 0-33 16,-2-1-43-16,-1-5-55 0,-3 2-46 16,-6-2-39-16,-2 1-43 0,-6-3-614 15,-6 1 303-15,-2-4 200 0</inkml:trace>
  <inkml:trace contextRef="#ctx0" brushRef="#br0" timeOffset="2647.2956">19115 13506 138 0,'0'0'136'0,"0"0"-1"0,0 0 2 16,0 0-4-16,0 0-7 0,0 0-7 15,9 13-7-15,-5-5-7 0,2 2-5 16,-2 0-11-16,3 2-4 0,-1 4-4 0,2 0-12 15,-1 2-6-15,0 6-3 0,-3-4-5 16,0 4-4-16,0 0-5 0,0-3-4 0,-4 0-1 16,2-5 2-16,-4 3 4 0,0-1 3 15,0-5 3-15,-4-1 5 0,0 0 1 16,-1-9 10-16,-2 1-1 0,1-4-1 16,8 0-1-16,-15-7-7 0,9-2-6 0,4-1-7 15,0-5-3-15,4 0-7 0,4-3-4 16,5-2-5-16,3-1-19 0,6-3-21 15,2 0-28-15,4 2-39 0,4 1-42 16,-3 1-53-16,3 0-633 0,10-3 274 0,-13 4 182 16</inkml:trace>
  <inkml:trace contextRef="#ctx0" brushRef="#br0" timeOffset="3146.6243">21452 12093 150 0,'9'-15'232'0,"-3"3"-24"0,-4 8-14 0,-2 4-3 16,0 0 3-16,-11 29-1 0,-4 1 0 15,-10 30-6-15,-9 14-5 0,-14 35-6 0,-8 16-8 16,-13 44-5-16,-6 5 2 0,-1 3-16 16,5 3-3-16,4 3-4 0,4 4-11 15,6-6-7-15,13-34-3 0,2-4-8 16,1-7-10-16,1 0-7 0,2-8-11 16,2-8-9-16,2 0-5 0,0-10-3 0,4-3-10 15,5-22-7-15,4-2-20 0,4-7-20 16,2-3-33-16,7-16-34 0,4-11-28 0,-1-9-32 15,3-10-32-15,4-7-32 0,5-6-47 16,1-7-32-16,4-7-29 0,2-7-662 16,10-10 323-16,2-13 213 0</inkml:trace>
  <inkml:trace contextRef="#ctx0" brushRef="#br0" timeOffset="3734.543">21742 13552 103 0,'6'-8'184'0,"-4"4"-10"16,0 4 0-16,-2 0-1 0,0 0-6 15,-4 25-13-15,0-7-14 0,-2 2-6 16,2 10-6-16,-5-1-8 0,0 7-7 16,1 3-9-16,-2 2-10 0,-1 3-9 0,0-5-6 15,0-3-9-15,1-4-4 0,2-5-5 16,2-3 1-16,-6-1 8 0,6-7 9 15,0-5-8-15,0-5-3 0,0-8-13 0,-3-8-7 16,0-6-1-16,3-12-4 0,0-5-5 16,-1-6-3-16,5-5-1 0,2-9-6 0,2-2-3 15,5-24-3-15,3 5 0 0,3 2 0 16,6 5 0-16,-3 12-3 0,4 10-3 16,1 4-3-16,5 3-3 0,-1 4-2 15,-2 7 7-15,3 5-9 0,-1 4-2 0,-3 3-1 16,-4 5-1-16,2 4 3 0,-4 5-4 15,-3 1 4-15,2 7-2 0,-7 3 2 16,1 1 1-16,-5 5 0 0,-4 2 0 16,-4 0 0-16,-5 5-3 0,-1-2 1 0,-1 1 0 15,-4 3-1-15,3-2 0 0,1 0-1 16,0-1-1-16,3 2 0 0,4 1-2 16,6-4 1-16,2 5-1 0,6-1-1 0,8 3-2 15,3-2 0-15,4 5-6 0,2 0-1 16,-1-8 0-16,-3 2 3 0,3-3 0 15,-6 2-1-15,2-3 1 0,-5-5-2 0,-4 3 2 16,-1-3 3-16,-3-2 1 0,-3 0 2 16,-6-2-1-16,-4 0 3 0,-4-1-1 15,-7 0-4-15,-7-3 3 0,-2-1 4 0,-6-1-7 16,0-2-7-16,-1-2-18 0,3-2-28 16,2 0-38-16,3-2-33 0,3 0-37 15,6-2-33-15,4 0-18 0,3-2-547 16,10 1 259-16,3-1 172 0</inkml:trace>
  <inkml:trace contextRef="#ctx0" brushRef="#br0" timeOffset="4072.1348">22470 13643 28 0,'13'-10'177'0,"-7"-1"3"0,-2 4 4 16,-2 1-6-16,-4 0-21 0,0 0-13 0,-2 3-14 15,4 3-12-15,-12-3-13 0,12 3-8 16,-20 11-9-16,10-4-8 0,-1 6-10 15,0 5-4-15,3-1-7 0,-3 3-7 16,7 0-6-16,0-1-2 0,2 2-3 0,2-5-5 16,2 3 0-16,0-2-4 0,0-3 1 15,5-1-4-15,-1-8 1 0,2-4-3 16,3-1-2-16,2-3-3 0,1-2-3 16,2-4-1-16,0-2-4 0,1-3-2 0,0-1-1 15,0 2-2-15,-3 0-4 0,0 3 0 16,-2 0 0-16,-1 1-4 0,-1 1-1 0,-1 3 0 15,-1 1 1-15,1 2-2 0,-9 2 5 16,18 7-2-16,-6-1-1 0,-2 4 0 16,0-1 0-16,1 3-11 0,2-1-23 15,2 4-27-15,-1 1-28 0,2-3-23 0,-2 0-27 16,3 0-15-16,0-5-15 0,0-2-397 16,0-2 192-16,0-2 127 0</inkml:trace>
  <inkml:trace contextRef="#ctx0" brushRef="#br0" timeOffset="4477.4293">23020 13769 492 0,'13'-13'3'0,"-3"1"12"15,0 1 11-15,-4 1 14 0,0 3 10 16,2-1 13-16,-4 2-11 0,3 1 1 0,-1 1 3 16,1-2-3-16,-1 1 0 0,-2 2-15 15,3 0 0-15,-7 3-1 0,12-2-8 16,-12 2 0-16,11 3-1 0,-7 2 5 16,1 0-6-16,-3-1 4 0,-4 3 3 0,2-1 8 15,0-6 10-15,-7 10 11 0,2-6 12 16,-1 0 2-16,2-3 4 0,4-1 3 15,-13 0 0-15,13 0-4 0,-10-7-8 0,6 3-7 16,-1-2-5-16,3 1-7 0,-2-3-6 16,2-2-5-16,2 1-3 0,0 1-6 15,2-1-5-15,-2-1-1 0,2-1 1 16,0 2-8-16,0 1-1 0,3-2 2 0,-3 3-5 16,0-4-5-16,0 4 2 0,0 0-3 15,0 1 4-15,0 0 0 0,-2-1 5 0,2 2-1 16,-2 5-3-16,-2-7-1 0,2 7 0 15,0 0 1-15,-21 6 4 0,6 1 3 16,3 3 2-16,-4-1 0 0,2 4-3 16,-1 4 0-16,2-3-4 0,5 4-1 0,-1-1-2 15,7 0 2-15,2 0-5 0,4 0 3 16,7 4-1-16,4-4-15 0,6-2-30 16,3-2-43-16,5-1-39 0,5-2-37 15,4-7-27-15,-2-3-40 0,9-3-499 0,5-4 244 16,-1-10 161-16</inkml:trace>
  <inkml:trace contextRef="#ctx0" brushRef="#br0" timeOffset="5215.8958">23762 13022 158 0,'0'-7'185'0,"0"1"-19"0,0 6-13 0,0 0 1 15,0 0-9-15,0 0-3 0,4 28-11 16,-2-4-6-16,-2 4-7 0,0 4-8 15,-2 11-9-15,-2 4-10 0,-3 4-9 0,0 3-3 16,1-5-10-16,0 2-9 0,0-3-5 16,-1-8-11-16,5-1-15 0,-2-10-15 15,0-1-15-15,1-7-12 0,6-2-7 0,-1-4-8 16,0-4-3-16,4-5-3 0,1-2 0 16,-1-6 4-16,-6 2 3 0,19-10 1 15,-8 3 1-15,-1-3 7 0,-2 0-3 0,1 3 8 16,-2-1 15-16,-1 1 4 0,0 1 7 15,-2 0 3-15,0 0-3 0,1 3-3 16,-3-1 5-16,-2 4 1 0,0 0-3 16,0 0 0-16,0 0-4 0,2 19 3 0,-2-9 1 15,2-1 0-15,2 0-4 0,0 1 2 16,3 1-3-16,0 1-1 0,3-3 4 16,2 1-4-16,4-2-9 0,-2-3 1 15,3-1-2-15,4-2-2 0,-2-4 2 0,5 0 0 16,-3-1 0-16,2-3-1 0,0-2 3 15,-1-2 3-15,-4 3 4 0,2-5 3 0,-6 5 4 16,1-3 6-16,-2 3-4 0,0-3 1 16,-3 2 3-16,-2 3 0 0,-1 2-4 15,2-3 0-15,-5 1-4 0,-4 5-1 0,0 0-2 16,12 6 1-16,-10 0-6 0,1 1 6 16,1 5-3-16,0-3 0 0,0 5 2 15,3-1 1-15,-1 0-3 0,1 1-3 16,1-1 3-16,2-1 0 0,-2-3-1 0,2-1-1 15,-2-2-1-15,2-1-3 0,1-3-4 16,0-2-4-16,-11 0 1 0,19-6-7 0,-7 3 4 16,1-5-8-16,0 1-7 15,1-1 2-15,-3 0-1 0,2 0 3 0,-3 1-1 16,1 1 3-16,-3 3 2 0,1-3-3 16,0 2 2-16,-1 2 3 0,2 2 1 0,3 0 6 15,0 2-1-15,-1 2 1 0,3-1 2 16,0 3-3-16,0-2 4 0,1 2 0 15,0-3 1-15,1 1 3 0,2 0-2 16,-2-4 3-16,1 2 2 0,2-2-2 0,-1-4-5 16,0-2 8-16,-2-3-3 0,2-3-2 15,-4-1 0-15,-5 0-2 0,0-1-9 16,0-1-14-16,-2 1-9 0,-2 0-12 16,0 0-30-16,1 3-18 0,-3 1-19 0,0 1-38 15,2 2-334-15,3-2 166 0,4 4 109 16</inkml:trace>
  <inkml:trace contextRef="#ctx0" brushRef="#br0" timeOffset="6049.5699">25364 13479 150 0,'-7'-7'163'16,"-1"1"-11"-16,-1 2-15 0,-2 0-12 15,-1 1-12-15,-2 1-12 0,-4 4-9 16,-1 1-7-16,2 3-9 0,-4 4-10 0,-1 3-6 15,4 2-6-15,3 1-4 16,0-1-4-16,5 4-7 0,1-2 0 0,3 0-5 16,4 0-2-16,2 1-6 0,2-5-1 0,2 0 1 15,0-3-3-15,3-1-6 0,1-1-1 16,0-5 1-16,3-1-7 0,0-2 3 0,-3-2-3 16,2 1-1-16,4-5-2 0,-2-2-1 15,1 1 0-15,-3-2-2 0,3-1 2 16,-4 2-2-16,1-1 2 0,-2 1-1 15,-2 2-3-15,2 1-1 0,-2-1-1 0,-2 2 0 16,2 0-1-16,0 2 3 0,-6 2 10 16,0 0 0-16,16 6 1 0,-10 0-1 15,0 1-2-15,1 1 2 0,-3 2-2 16,2-1 1-16,0 2-2 0,0-3 2 0,2 0-2 16,0 1 0-16,0-3 2 0,0-2-3 15,3-1 2-15,2-3-1 0,2-2-1 16,1 1-2-16,4-5 1 0,0-2-2 15,2 1-2-15,-1-2 1 0,1-1 2 0,-4 1 2 16,4-2 4-16,-8 6 4 0,1-3 7 16,0 2 2-16,-2-1-5 0,-3 3 0 0,0-2-5 15,2 4-2-15,-4 1-1 0,2 1-1 16,1 1-1-16,2 1-10 0,-1 2-18 16,3 1-21-16,3-3-13 0,0 4-15 15,6 0-13-15,5 0-6 0,3 0-17 0,6 1 3 16,5-1 12-16,3-1 4 0,1-4 9 15,-1 1 7-15,-2-2 5 0,3-2 16 16,-5 1 19-16,-3-4 12 0,-7-1 22 0,-5 3 14 16,-2-5 6-16,-4-1-1 0,-8 1 4 15,-4-2 5-15,-7 3-1 0,-2-1 3 16,-2 0 1-16,-7 0-2 0,0 5-5 0,-3-1-8 16,-3 2 3-16,-2 5-2 15,-4 2-7-15,-3 1-1 0,4 2-1 0,-2 6-3 16,3 0 3-16,5 0-6 0,5 0 4 15,2 0-8-15,3-3 8 0,6 0-3 0,2 1 7 16,8-5-8-16,2-1 0 0,5-2-3 16,3-6 2-16,4-1-3 0,9-7-1 15,-1-4-3-15,6-7 5 0,2-1 2 16,15-15-5-16,0-2-1 0,-1-5 0 0,-1 0 3 16,-7-2 11-16,-10 7 7 0,-8 10 17 15,-5 4 9-15,-3 2 12 0,-1 2-5 0,-7 4-7 16,-1 7-5-16,-4 5 0 0,-7 3 4 15,-2 2-1-15,0 0-1 0,-15 27-1 16,0-6-3-16,-4 7-6 0,-7 8-1 0,4 4-21 16,-2 2-51-16,3 0-46 0,6 2-50 15,4-8-45-15,3 0-516 0,2-1 237 16,2-7 155-16</inkml:trace>
  <inkml:trace contextRef="#ctx0" brushRef="#br0" timeOffset="7516.2859">10316 15758 46 0,'0'0'183'0,"0"0"-2"0,0 0-4 16,0 26-4-16,0-11-9 0,2 7-10 16,0 6-8-16,0 3-6 0,2 5-11 0,-2 4-12 15,4 2-9-15,-2-3-11 16,2 4-9-16,0-1-8 0,0-2-6 0,0-2-7 16,3-4-4-16,0-1-10 0,-3-7-5 15,0-5-2-15,-1-4-1 0,1 0-5 0,2-9 0 16,0-6-5-16,2-2-5 0,2-4-1 15,0-9-5-15,4-1-1 0,3-5-6 16,-1-2-3-16,2 1-1 0,0-5-1 16,2 4-7-16,-3 0 2 0,2 4-2 0,-2 3-1 15,1 3-1-15,-2 3 1 0,1 6-1 16,3 2 2-16,-4 0 0 0,6 10 2 16,-1 1-3-16,5 4 0 0,0 5 1 15,-2-3-1-15,0 4 2 0,2-1-2 0,-3 4 2 16,1-8-1-16,-1 4 1 0,-4-7-2 15,-2 0 3-15,-2 1-4 0,-2-7 5 16,-3-1 2-16,1-4 1 0,-2-2-3 0,-3-2 0 16,1-4-2-16,-5-5-2 0,0-2-2 15,-4-5 0-15,-4-1-1 0,2-3-2 0,-4-5 2 16,-3-1-2-16,3 5 0 0,0-2-1 16,-1 0-2-16,0 2-3 0,5 4 2 15,4 1-1-15,0 0-1 0,5 0-1 16,2 4-2-16,1 3-4 0,7-2-1 0,5 0 1 15,2 6-3-15,10-5 0 0,1 1 4 16,-1 3-1-16,3-2 1 0,-1-1 1 16,0 3 3-16,-2-1 1 0,0-3 0 15,-5 3 3-15,-3-4 2 0,-5-1 2 0,1 1-3 16,-6-6 0-16,0 0 0 0,-6-2-1 16,0-3 2-16,-6-2-2 0,-1 0 3 15,-3-1-2-15,0-4 0 0,-7-1 1 16,-1 1 1-16,-2-3 0 0,-2 4 11 0,2 5 2 15,0 4 1-15,-1 2 2 0,2 4-3 16,-1 2-5-16,1 7 3 0,-1 5 4 16,2 2-1-16,1 12 0 0,-2 1 4 0,5 9 3 15,4 3 3-15,0 14-1 0,4 0 1 16,5 10-3-16,2 1 2 0,-1 0-4 16,3-2 1-16,8 19-2 0,0-13 0 0,-3-13-1 15,0 5-2-15,1-9-1 0,1 2-7 16,-2-5-20-16,2-3-22 0,-4-9-33 15,3 2-31-15,1-8-39 0,-4-3-29 16,6-3-24-16,-6-9-556 0,-3-4 254 0,-2-2 169 16</inkml:trace>
  <inkml:trace contextRef="#ctx0" brushRef="#br0" timeOffset="7668.9991">11433 15939 29 0,'-6'-2'127'0,"6"2"-3"15,0 0-4-15,0 0-9 0,22-2-14 0,-4-2-7 16,6 2-10-16,7 2-7 0,3-6-13 16,7 1-37-16,-1 1-34 0,2-2-37 15,-1-1-250-15,-3 1 101 0,2 3 67 0</inkml:trace>
  <inkml:trace contextRef="#ctx0" brushRef="#br0" timeOffset="7801.8409">12158 15887 163 0,'0'0'165'0,"0"0"-18"0,6 5-17 16,-6-5-12-16,4 3-26 0,-4-3-41 0,0 0-39 15,10 3-50-15,-10-3-248 0,7 0 97 16,-7 0 64-16</inkml:trace>
  <inkml:trace contextRef="#ctx0" brushRef="#br0" timeOffset="8190.3461">12681 16008 1982 0,'-12'-8'22'0,"4"2"6"0,2 2 45 16,0-2 9-16,2-1 0 0,-3 3-17 15,3 0-17-15,4 4-2 0,0 0 0 16,0 0 4-16,4 21 0 0,5-7-3 16,3 3-2-16,6 8-4 0,0 3-4 0,4-1-3 15,1 7-7-15,5 0 1 0,-2 2-2 16,4 1-1-16,-2-5-2 0,-3 0-3 0,-3-7-1 16,-4 0-3-16,-1-10 5 0,-4 4 15 15,0-9 11-15,-3 1-2 0,-4-9-1 16,4-2-10-16,-10 0-2 0,8-9 1 15,-2-5-8-15,-2-1-5 0,0-2 2 0,3-6-8 16,4-10-10-16,-3-1-16 0,5-3-23 16,1 2-16-16,0-3-24 0,-2 7-27 0,2-3-25 15,2 8-28-15,-4 5-25 0,1 2-24 16,-1 3-15-16,2 3-522 0,-4 7 252 16,0 4 166-16</inkml:trace>
  <inkml:trace contextRef="#ctx0" brushRef="#br0" timeOffset="8485.4657">13337 16205 33 0,'6'3'141'0,"3"0"-5"15,1-3-9-15,0 0-3 0,4-6-4 16,0 5-5-16,1-7 0 0,-2-1-6 16,1-1-1-16,-3-1-3 0,1 1 0 0,-5-3-2 15,0-1 1-15,-1 1 2 0,-6 2-3 16,0 1-8-16,-4 2-7 0,-2 2-1 15,-6 2-4-15,0 1-7 0,-3 3-1 16,-2 6-3-16,-2-2-7 0,3 5-8 16,-2 3-5-16,4 1-1 0,5 4-8 0,3-4-4 15,1 2-3-15,8 5-2 0,3-5-1 0,7 4-4 16,1 1-5-16,8-6-19 16,3 2-24-16,-2-3-29 0,2 0-40 0,3-5-26 15,2-3-27-15,-3-3-19 0,-1-2-16 16,4-2-24-16,-3-3-430 0,-2-1 214 0,2-3 141 15</inkml:trace>
  <inkml:trace contextRef="#ctx0" brushRef="#br0" timeOffset="9105.9493">13919 16101 13 0,'0'-8'98'0,"-2"2"15"0,0-1 10 0,-2 4 5 16,4 3 1-16,-12-3 0 0,12 3-2 16,-14 6-7-16,8-2-1 0,-1 5-9 15,1-1-5-15,1 5-8 0,1 0-9 16,2 3-3-16,4-3-8 0,0 2-6 0,5 4-8 15,-1-4-9-15,7 4-1 0,-1-3-5 16,6 3-2-16,-2-5-5 0,6-7-4 16,1 3-6-16,5-7-4 0,-6-1-8 0,4-4 1 15,1-4-4-15,1-1-6 0,2-6-3 16,-3-3 4-16,-1-9-5 0,1-3-4 16,-2-8-5-16,-5-8-1 0,-5-1-7 15,-3-10-3-15,-6 0 3 0,-4 6 0 0,-4 2 3 16,-4 1 16-16,-4 9 10 0,-1 0 4 15,2 6 4-15,-1 10 0 0,-1 2-3 16,3 9-4-16,0 6 1 0,-2 7-2 0,2 6 2 16,4 6 0-16,-2 6-2 0,4 6-1 15,4 7-1-15,0 0 1 0,2 7-4 16,4-6 0-16,-1 6 2 0,4-5 0 0,-3 0-3 16,0-3 0-16,-1-6 2 0,1-1-3 15,-3-4 0-15,1-2 0 0,-2-7 2 16,1 2 2-16,1-7-7 0,2-3 1 15,0-2-1-15,2-3-3 0,2-3-1 0,0-2-1 16,1-1 0-16,4-1-5 0,0-1 3 16,0 2-5-16,2-2 1 0,-2 7-1 15,2-5 0-15,0 4 1 0,1 2 1 16,-4 2 0-16,1 0 2 0,0 3 0 0,0 1-2 16,2 0 2-16,-2 2-1 0,-1-3 4 15,4 3-3-15,3-2 0 0,-4 1 0 0,2-3 4 16,-1 0-2-16,2-2-2 0,0-2 6 15,-1-2 1-15,1-4 3 0,-4 1 9 16,-1-3 5-16,-2-2 9 0,-2-1-1 16,-5-3-1-16,-4-1 0 0,-4 0-2 0,-4-1-4 15,-6-2-2-15,-11-4-4 0,-5 0-4 16,0 5-1-16,-1 3-3 0,4-1-5 16,2 4-20-16,-1 1-34 0,4 5-34 0,3-3-33 15,2 4-39-15,4 4-28 0,1-2-24 16,8 2-529-16,-6 0 250 0,6 0 165 15</inkml:trace>
  <inkml:trace contextRef="#ctx0" brushRef="#br0" timeOffset="9556.9974">15062 15908 89 0,'27'6'115'0,"-3"2"-8"16,-4-1-6-16,0 3-6 0,-3-2-6 0,-1 3-9 15,2 0-14-15,-4 1 0 0,-1-1-10 16,0 5 1-16,-3-6-14 0,-1 3 9 0,-3 2-12 15,-2-6-5-15,-2 3-1 0,-2-5-2 16,-2 0-3-16,-2-1-1 0,2-3 6 16,2-3 5-16,0 0-3 0,0 0 1 15,0 0 0-15,-6-13 1 0,10 4-2 0,2 2-2 16,5-5 1-16,0 3-1 0,5-4 0 16,4-3-3-16,-2 3 1 0,8-1 0 15,1-4 5-15,1 0 1 0,2-1 2 16,-3 4-2-16,-1-4 0 0,-2 1-1 0,0-3 5 15,-7 7 10-15,-2-4 3 0,0 5 1 16,-7 0-6-16,-4 5-3 0,-4 2-1 16,-6-1-2-16,0 7-2 0,-5-4 5 15,11 4 1-15,-19 4-7 0,10 3-5 0,1-1-4 16,2 2-2-16,2-1 0 0,2 0-5 16,2 5-2-16,2 0 2 0,2 1-5 0,2 0-2 15,5 2 2-15,-1-3-4 0,1 1 1 16,0 3-3-16,1 1 4 0,0-2 2 15,-2 1 6-15,-4-3 8 0,0 6 11 0,-4-6 2 16,-2 3 0-16,-6 3-5 0,0-6-6 16,-8 5-1-16,2-2-9 0,-3-1-32 15,-2-1-45-15,0-5-77 0,5 3-78 16,-4-5-744-16,2-1 323 0,2 0 213 16</inkml:trace>
  <inkml:trace contextRef="#ctx0" brushRef="#br0" timeOffset="9972.4615">12719 17030 892 0,'-115'32'27'15,"16"-7"9"-15,16-3 51 0,-3 0 13 0,5-5 43 16,4 2 34-16,21-5-1 0,13-7-21 15,9-1-27-15,9 0 3 0,12-4 10 16,11-8 15-16,2 6 7 0,38-13-2 16,11-3 3-16,40-8 3 0,42-7-16 0,22-7 4 15,61-6-1-15,10 2 2 0,9 1-1 16,13 0 1-16,13 8 22 0,15 0-4 0,-1 10-10 16,-9 2-13-16,-3 8-12 0,-8 2-13 15,-5 1-6-15,-54 8-13 0,-5-4-9 16,-9 6-8-16,-14 0-11 0,-14-3-4 15,-34 3-5-15,-14-3-9 0,-11 3-3 0,-23 0-1 16,-15-1 0-16,-11 1 3 0,-10-4-4 16,1 4-6-16,-9-2-5 0,0 2-6 15,-3-4-5-15,-3 2-19 0,-2 0-27 0,-3-2-36 16,-4 2-49-16,-1-3-49 0,-1 3-45 16,-1-6-56-16,-6 2-48 0,0 4-43 15,-2 2-40-15,-6-11-34 0,0 4-904 0,-3 1 447 16,-5-1 296-16</inkml:trace>
  <inkml:trace contextRef="#ctx0" brushRef="#br0" timeOffset="16649.1408">19777 15889 2 0,'-8'6'44'0,"8"-6"-8"16,-4 3-4-16,4-3-2 0,-6 3-6 15,6-3-5-15,0 0-7 0,0 0-8 0,-5 1-8 16,5-1-7-16,0 0-5 0,0 0-43 16,-4 6 20-16,4-6 13 0</inkml:trace>
  <inkml:trace contextRef="#ctx0" brushRef="#br0" timeOffset="21461.0273">24148 16196 19 0,'-21'-12'108'0,"5"5"-9"0,-2-1-3 0,4 2-2 16,-1 1-3-16,0-1-2 0,0 2-4 16,0-1-6-16,3 1-9 0,-1 0 1 15,-1-2-8-15,0 4-11 0,-2 2 12 0,-1 0-12 16,-3 4 3-16,-2 2 5 0,-4 2 4 16,-6 9 3-16,-8-2-1 0,-1 8-4 15,-11 14 7-15,1 0-7 0,2 3 3 0,5 2 0 16,10-2-1-16,5-10 0 0,1 9-4 15,6-5-4-15,4 2-5 0,3-2 2 16,4 1-9-16,5-2 1 0,3-2-3 0,6 2-2 16,1 1-3-16,7 3-3 0,4-3-1 15,8 3-5-15,4-1 1 0,5-3-6 16,15 9-1-16,5-8-7 0,-5-7 6 16,-1-6-2-16,21 5-3 0,2-4 0 0,3-5-3 15,-5-6-2-15,-5-3-2 0,21-1 2 16,-12-1-6-16,-4-6 3 0,-2 0-2 0,1-2 1 15,19-7-1-15,-8-1-5 0,-13-3 5 16,-11 0-2-16,-2-3-4 0,-3-3 0 16,12-13 2-16,-16 3-1 0,-5 3 2 15,-6-5-2-15,-3 3 1 0,-2-10-2 0,-8 1-2 16,0-3 2-16,-12 4 2 0,-2 2-2 16,-1-7 1-16,-10-1-1 0,-3 3 4 15,-5-3 0-15,-6 0 0 0,-13-13 2 16,-8 5 3-16,-5 3 3 0,-3 5-3 0,-7 2 0 15,0 6 0-15,-7-1 1 0,3 7-1 16,-2 1-2-16,8 6-1 0,4 4-1 0,2 1-1 16,-1 1 2-16,1 2-6 0,1 1 4 15,8 4 1-15,1 0-2 0,4-4-11 16,5 5-12-16,3 1-22 0,2 0-28 16,3 2-29-16,4-2-51 0,-1 5-70 0,4-5-526 15,-2 2 254-15,7 0 167 0</inkml:trace>
  <inkml:trace contextRef="#ctx0" brushRef="#br0" timeOffset="24507.9351">23752 14901 8 0,'0'-4'31'16,"0"4"1"-16,-2-8-3 0,2 8 2 16,0-6-1-16,0 6 5 0,0-7-4 15,0 7-3-15,2-6-3 0,-2 6 0 16,0-5 2-16,0 5-3 0,0-6-4 0,0 6 1 15,0-5-4-15,0 5 2 0,0 0-6 16,0-7 2-16,0 7-1 0,0-6 3 16,0 6-5-16,0 0-3 0,0-5-1 0,0 5 2 15,0 0 1-15,0 0-9 0,3-6 6 16,-3 6-1-16,0 0-3 0,0 0 0 16,0 0 4-16,0 0-8 0,0 0 4 15,0 0-2-15,0 0-1 0,0-6-1 0,0 6-1 16,0 0-8-16,0 0-10 0,0 0-9 15,0 0-7-15,0 0-8 0,0 0-109 16,0 0 51-16,0 0 35 0</inkml:trace>
  <inkml:trace contextRef="#ctx0" brushRef="#br0" timeOffset="25100.6466">23577 14918 75 0,'-25'19'74'0,"3"3"-5"0,1 5-5 15,3-2-4-15,-2 1-6 0,4 5-2 16,0 2-4-16,4-1-2 0,1 0-4 16,7-1-3-16,2 0-1 0,4-3 1 0,4-1-3 15,7-1-2-15,6-1 4 0,2-4 2 16,5-2-3-16,3-4 4 0,3-5 4 16,-2-3 6-16,-1-4-1 0,1-6 10 15,4 0 7-15,2-8-1 0,-1-5-2 0,1-9-3 16,-1-2-1-16,-5-7-10 0,-4 0 0 15,-2-5-10-15,-5 2-4 0,-6-7-2 16,-7 6-1-16,-4 0-7 0,-4 0-3 16,-6 0-1-16,-7-1-2 0,-4-1-1 0,-3 6-2 15,-2 2-4-15,0 8-2 0,1 3-4 16,-5 0-1-16,7 8-5 0,-2 0-13 16,-1 6-14-16,3-3-14 0,3 6-18 0,0 2-24 15,4 2-18-15,-1 0-34 0,2 2-345 16,2 0 163-16,3 2 108 0</inkml:trace>
  <inkml:trace contextRef="#ctx0" brushRef="#br0" timeOffset="25708.5721">24246 14415 90 0,'-13'32'114'0,"0"1"-9"15,-1 3-8-15,-2 4-1 0,4 1-14 16,0 5-11-16,-1 0-6 0,2 4-6 16,3-3 4-16,-1-9-12 0,5 3-4 0,-2-4-5 15,2-2-3-15,-1-7-6 0,3-2-4 16,-2-1 4-16,1-5-3 0,1-1 10 15,0-6 4-15,0-1 0 0,2-3-7 0,0-7-1 16,0-2 0-16,0 0-1 0,0 0-4 16,0 0-5-16,20-15-2 0,-10 4 0 15,3 1-7-15,-1 1-2 0,4-1-2 16,4 1-1-16,2 3-4 0,-1-3 4 0,4 5-2 16,2 0-6-16,-3 4-1 0,-1 4 3 15,-1-3 5-15,0 5-7 0,-2 1 4 16,-2 5-3-16,0-3 0 0,-8 3 0 15,-1 1 1-15,-3 1 1 0,-6-1 1 16,0-1 1-16,-6 1 0 0,-3 0-2 0,-5-2 0 16,-4-1-1-16,-2 1-2 0,-4-4 0 0,-1 0-1 15,-1-2 3-15,2 2-5 0,6-5-4 16,1 4-27-16,0-6-16 0,4 5-29 16,3-4-29-16,2-1-29 0,8 0-325 15,-12 0 155-15,12 0 103 0</inkml:trace>
  <inkml:trace contextRef="#ctx0" brushRef="#br0" timeOffset="26313.0124">24659 15116 69 0,'20'-17'87'0,"-4"4"-7"15,-2 3-4-15,-3-5-5 0,-2 6-7 16,-1-2-3-16,-4 4 0 0,0-3-7 15,1 2-3-15,-5 1-5 0,0 0 3 16,0 1-7-16,0 6-8 0,-2-8 0 0,2 8-4 16,0 0-4-16,0 0-2 0,0 0 6 15,0 0-7-15,0 20-2 0,2-13-7 16,4 5 3-16,0 2-5 0,3 0 1 16,-2-1-2-16,1 2-1 0,-2 1 3 0,0-1-2 15,0 2-1-15,-4-4-3 0,1 1 1 16,-6-1 8-16,-1 2-9 0,-4-2 1 0,-2 0 0 15,-8 2 1-15,2-2-2 0,-5 2-2 16,-1-8 1-16,2 5 3 0,0-3-4 16,3-1-11-16,4 0-9 0,-1-2-17 15,3-3-11-15,5 1-15 0,0 0-4 0,6-4-2 16,0 0-2-16,0 0-3 0,0 0 2 16,0 0 11-16,25 0 1 0,-13 0 8 15,3-4 5-15,2 4 4 0,3-2 5 16,-2-1 13-16,2-2 12 0,-2 2 12 0,1-3 12 15,3-1 14-15,-2 0 4 0,4-4 14 16,-3-2 5-16,3-1-1 0,-4 2 4 16,4-8-9-16,-5 2 3 0,2-1 3 15,-6 1 1-15,-3-3 6 0,0 2-6 0,-4 2 6 16,-4 0-3-16,0 2 2 0,-4 2-6 16,-2 2-4-16,-4 0-3 0,0 3-6 15,-6 2-5-15,4 5-5 0,-4 2 1 0,1 4-1 16,-2 1-7-16,1 4 1 0,1 5-7 15,5 1 1-15,2 2-2 0,0 0-2 0,4 1 3 16,0-1-4-16,2 0-3 0,4 2-13 16,0-3-21-16,2-4-24 0,3 5-30 15,0-11-14-15,2 2-16 0,-1 0-8 16,2-3-3-16,-2-5-263 0,0-1 130 0,-1-1 85 16</inkml:trace>
  <inkml:trace contextRef="#ctx0" brushRef="#br0" timeOffset="27248.8195">25061 15237 590 0,'6'-7'-47'0,"0"0"17"0,3-1 17 16,-4-2 11-16,1 4 7 0,0-2 3 15,-2 1 4-15,2 2 5 0,-2-3-2 0,5 2 10 16,-2 3-8-16,-1-1 0 0,2 4 1 16,1 0-3-16,-9 0 2 0,17 1-2 15,-8 5 1-15,-3 0-1 0,0 2 3 0,-2 1-3 16,0 2 7-16,-2-1-7 0,0 2 7 16,-2-4 7-16,-2-1 9 0,0 0 6 15,-2-1 0-15,0 0 4 0,-4-3 5 16,1-2-3-16,7-1-1 0,0 0-8 0,-17-4 5 15,13-3-11-15,2 0 4 0,2 0-7 16,2 0 0-16,2 1 0 0,2-3-7 16,3-1-4-16,4 1-10 0,1 0-18 15,2 4-17-15,0-5-14 0,3 6-9 0,1-3-12 16,-2 1-10-16,4 2-2 0,-4 0-1 16,2 1 0-16,-1-1 9 0,-3 0 4 0,0 2 10 15,-2-4 3-15,-1 4 12 0,-2-1 14 16,-1 1 11-16,1 0 11 0,-3 0 7 15,0 0 3-15,-1 0 4 0,-7 2 1 16,13 0-6-16,-7 0 1 0,-6 0-2 16,8 2 5-16,-4 2 1 0,1 3 1 0,0 1 7 15,-3-1-10-15,2 5-2 0,-2-3 1 16,0 3 0-16,0-2-11 0,0 0 13 0,0-2-7 16,0 1 3-16,0-2-3 0,-2-1-1 15,5-4 0-15,-5-2-1 0,6 4-5 16,-6-4 3-16,8-12-2 0,1 6 2 15,-2-1-5-15,3-2 2 0,0 0 5 0,4 4-2 16,-4-5-7-16,2 3 3 0,5-3 5 16,-2 5-6-16,0-1 0 0,2 0-3 15,2 2 2-15,-2-4 2 0,2 5-2 16,-2-1 0-16,0 0 3 0,0-1 1 0,-3 0-5 16,0 0 4-16,0 1 0 0,-1-3 1 15,-1 1-1-15,-3 2-2 0,0-4 2 0,-3 1 4 16,0 1-2-16,-4 0 4 0,2 3-1 15,-2-2 1-15,-2 5-3 0,0 0-1 16,0-7-2-16,0 7-1 0,0 0-10 16,0 0 7-16,14 15-9 0,-6-9-12 0,4 1 0 15,1 1-3-15,2 1 0 0,2-2-1 16,2-2-1-16,4 3 4 0,-1-5 2 16,1-1 2-16,0 1 5 0,-2 0-1 15,3-3 4-15,-6 0 17 0,1-3 5 0,-1-2 9 16,-6 0 8-16,0-1 7 0,-2 1 8 15,-2-1 1-15,-4-2 5 0,-2 4 1 16,-4-3-4-16,-2 4-4 0,4 3-2 16,-13-3-8-16,13 3-6 0,-19 3 3 0,11 1 1 15,-3 4-11-15,2 1 4 0,5-2-4 16,0 2 5-16,4 3-5 0,2-5-1 16,2 2 3-16,5-5-1 0,2 0-1 0,1-4 1 15,8-6-3-15,2-3 4 0,0-5-7 16,5-2 3-16,1-8-3 0,1-4-1 15,1-7-1-15,10-12-3 0,-4-4-1 0,-2-3-2 16,-3 0 3-16,-7 5 3 0,-7 9-10 16,-2 6 2-16,-4 4 11 0,1-1 17 15,-6 8 3-15,-4 6-2 0,-2 4 0 16,-6 7-3-16,-4 6 4 0,-5 9 1 0,-6 3-2 16,-12 14-3-16,-11 18 1 0,0 6 0 15,-1 5-6-15,1 3 0 0,1 3-25 16,4-1-33-16,3 1-40 0,0-1-37 0,8-17-57 15,1-5-367-15,-1-3 183 0,0-4 120 16</inkml:trace>
  <inkml:trace contextRef="#ctx0" brushRef="#br0" timeOffset="27755.4385">21247 15640 141 0,'-11'22'149'0,"0"11"-14"16,1 3-16-16,0 10-12 0,-6-2-7 0,6 3-7 15,-3 3-12-15,1 1-7 0,-2-2-13 16,2 6-28-16,2-10-26 0,-4 3-29 15,0-6-32-15,-1 1-32 0,3-8-233 0,-4-7 108 16,2-1 72-16</inkml:trace>
  <inkml:trace contextRef="#ctx0" brushRef="#br0" timeOffset="28957.7914">20809 16190 52 0,'31'-13'89'0,"5"2"-4"15,0 3-6-15,2-2 3 0,3 5-4 0,9-7-6 16,3 4 1-16,5-1-4 0,-3 0 8 16,-3-3-13-16,1 3-1 0,-4-1 2 15,-9-2 0-15,-6 5 11 0,-4-2 5 16,-7 0 6-16,-2 3-9 0,-6-1-3 0,-7 1-12 16,-4-1-7-16,-4 4 0 0,0 3-7 15,-12-4-6-15,-1 5-6 0,2 5-2 16,-5-2-3-16,-1 5-1 0,-1-2-7 0,4 8 3 15,0-2-6-15,0-4 0 0,6 4-3 16,0-1-1-16,3 3-3 0,3-7-3 16,2 3 0-16,2-1 1 0,3-2-4 15,1-1-1-15,4-3-1 0,-1 2-2 0,4-6 2 16,-1-4-2-16,3 2-1 0,2-4 0 16,-2-1 4-16,2-1-7 0,-2 0 0 15,1-3 2-15,-2 3-2 0,0 1 2 0,-3-1-2 16,-1-1 2-16,1 5 1 0,-2-2-3 15,-3 5 2-15,0-4-4 0,-6 5 2 16,10 6 0-16,-4 0 0 0,2 1 2 0,0-1-1 16,0 3-2-16,3 3 4 0,-1-4-1 15,3-1-4-15,2-1 3 0,-1 2 1 16,4-8 0-16,0 2-2 0,4-4-2 16,-3 2-1-16,2-8 6 0,-2 2-7 0,1-1 4 15,-2-1-3-15,-1 2 2 0,0-1 0 16,-2-1-4-16,-1 2 4 0,0-1-1 15,-4 1 0-15,0 5 3 0,-1-5-4 16,2 6 2-16,-3-5-3 0,3 5 1 0,-3 5-1 16,2-4 2-16,2 5-3 0,0 0 5 0,0-2-2 15,4-1 0-15,-2 3-2 16,1 2 1-16,5-8 0 0,-4 1-2 0,4 2 2 16,0-3 0-16,1-4-1 0,3 1 2 15,2-5 0-15,-6-1 0 0,4 1 2 0,-1-6-3 16,-3 3 1-16,-2-3 1 15,-1 1-2-15,-6 0 1 0,-1-1 2 16,-1 4 2-16,-3-5-2 0,-4 6 1 0,-2-3 7 16,-2 7-4-16,-2-3 1 0,-3 2 0 0,1 3 2 15,-2 0-2-15,8 3 0 0,-15 6 1 16,8 0 1-16,3 2-3 0,0 1 6 16,4 2-2-16,-2 7 3 0,4 1-4 15,0 5 1-15,4 0-2 0,-2 2 2 0,3 2-1 16,-1 7 1-16,-1 1-6 0,1 2 7 15,-4-3-3-15,2-1-1 0,-2 0-3 16,-2-5-7-16,0-1-21 0,-2 1-12 0,0-5-7 16,-2 0 0-16,0-5 5 0,-5-5 3 15,-2-2 6-15,3-4 0 0,-2-3 0 16,-4-5 6-16,6-2 3 0,-2-7-4 16,4 0 12-16,-1-3-5 0,5-3 3 0,4-1 6 15,0-3 3-15,7 0 3 0,1-2-2 16,4 0 7-16,0 3-3 0,5-5 2 15,4 2 8-15,2-4-5 0,1 3 2 16,2-1 0-16,-1 0 3 0,-1-2-1 0,-2 4 8 16,2-2-2-16,-5 0 7 0,-4 5 3 15,-4 0 4-15,-1 0 2 0,-8 4 0 0,4 3 1 16,-8-2-4-16,-2 7-2 0,-4-1-5 16,0 1 0-16,-2 5 0 0,0 1-3 15,8 0-2-15,-15 7 0 0,8-3-3 16,5 2-5-16,0 4 3 0,2-1 1 0,2 5-4 15,5-9 0-15,1 9-1 0,3-7 1 16,1 0-2-16,6-1 3 0,-2-1-5 16,3-5 1-16,3-5-1 0,3-1-1 15,2-4-1-15,1-8 0 0,1-4 0 0,3-7-1 16,-2-6-1-16,8-20 1 0,-5-2 1 16,2-5-2-16,-10 0-1 0,-2-1-1 15,-7 7 1-15,-6 9-1 0,-2 9 1 0,-2 4 0 16,-1 6 6-16,-1 5 2 0,-2 2 2 15,1 3-2-15,-3 8-2 0,-5 9 4 16,5 1-1-16,-11 17 4 0,5 4-2 16,-2 5 3-16,-2 9-2 0,-2 9-3 0,2 3 1 15,2 5-1-15,-1-5-3 0,1 3-3 16,3-6-21-16,3-2-36 0,4 2-35 16,1-3-44-16,1-5-44 0,2 1-391 0,1-10 194 15,-1-4 128-15</inkml:trace>
  <inkml:trace contextRef="#ctx0" brushRef="#br0" timeOffset="29096.9083">23073 16090 9 0,'0'-10'160'0,"0"4"-3"0,2-1-18 16,4-1-8-16,3-3-16 0,4 3-12 0,4 2-15 16,0 1-9-16,0 0-40 0,-1 5-54 15,0-3-57-15,-4 6-246 0,-6-3 108 16,-3 7 72-16</inkml:trace>
  <inkml:trace contextRef="#ctx0" brushRef="#br0" timeOffset="29686.4552">20625 17015 6 0,'0'0'185'0,"12"-11"-11"15,7 5-7-15,15 2-9 0,21-9-7 0,29 0-1 16,11-4-8-16,33-1-6 0,11-7-6 16,4 3-5-16,5-8-8 0,-3-3-11 15,2-5-7-15,-1 0-8 0,2-3-4 16,-2 0-8-16,-2 3 0 0,-4-1 1 0,-9 7-6 16,-6 3-6-16,-11 1-4 0,-28 3-3 15,-7 6-4-15,-5 1 1 0,-21 2-6 16,-9 6-3-16,-7 3-1 0,-10-1-7 15,0 2-2-15,-5-1-3 0,-3 1-4 0,-3 4 0 16,2-4-1-16,-6 0-6 0,1 5-19 16,-4-3-33-16,-3 2-29 0,-2 2-38 15,-4 0-21-15,0 0-44 0,0 0-34 16,0 0-39-16,0 0-503 0,-19 7 250 0,4-1 165 16</inkml:trace>
  <inkml:trace contextRef="#ctx0" brushRef="#br0" timeOffset="30338.6321">23615 15902 108 0,'66'-7'126'0,"3"1"-11"0,31-3-1 16,32-3-9-16,7-1 1 0,7-2-3 16,-4-4-9-16,-5 0 0 0,-4 1-5 15,-8-3-6-15,-24 8-4 0,-10-8-5 0,-5 8-5 16,-6-8-4-16,-3 5-5 0,-21-1-2 15,-9 9-3-15,-7-6-3 0,-4 3-6 16,-2 0-2-16,-6 1-2 0,-3 1-3 16,-3 1-3-16,-1 1-3 0,-2 0 1 0,-4 1-5 15,-1 3-6-15,-1-2 3 0,-2 0-3 16,-1 1-7-16,-4 0-24 0,3-2-28 16,-3 5-28-16,1-1-44 0,-3-2-46 0,-4 4-414 15,6 0 193-15,-6 0 127 0</inkml:trace>
  <inkml:trace contextRef="#ctx0" brushRef="#br0" timeOffset="32251.378">22639 16398 43 0,'0'0'44'15,"0"0"-38"-15,-6-14-38 0,8 7 11 0,6-7 7 16</inkml:trace>
  <inkml:trace contextRef="#ctx0" brushRef="#br0" timeOffset="33571.5539">23090 16554 62 0,'-4'2'74'0,"4"-2"-8"16,0 0-4-16,-5 6-8 0,5-6-2 0,-6 0-8 16,6 0-3-16,0 0-5 0,0 0 1 15,-10 0-1-15,10 0-8 0,-6 1-2 16,6-1-3-16,0 0-6 0,0 0 0 0,0 0-1 15,-12 0 1-15,12 0-2 0,0 0-6 16,0 0 2-16,0 0 0 0,-10 0-3 16,10 0 0-16,0 0 0 0,0 0-1 15,-6 5 1-15,6-5-5 0,0 0-1 0,-4 1 2 16,4-1 0-16,0 0-2 0,0 0 0 16,-7 6 2-16,7-6 1 0,0 0-1 15,-4 2-6-15,4-2 6 0,0 0-4 16,-4 6 0-16,4-6 0 0,0 0 2 0,-4 5 0 15,4-5 1-15,-2 2-2 0,2-2 0 16,-3 6 1-16,3-6 1 0,-2 6-2 16,2-6-2-16,-2 3 1 0,0 1 1 0,2-4 1 15,-2 8-2-15,2-2 0 0,0-6 4 16,-4 7-2-16,1-6-4 0,1 5 3 16,2-6-1-16,-4 9 0 0,2-4-1 15,0 0 1-15,0-2-1 0,-2 3 0 0,4-6 3 16,-4 8-6-16,0-2 8 0,4-6-4 15,-6 2 1-15,4 3-6 0,2-5 6 16,-4 7-2-16,4-7 0 0,-2 2-6 16,2-2 0-16,0 0-4 0,-8 4-5 0,8-4-7 15,0 0-4-15,-10 0-6 0,10 0-6 16,0 0-9-16,-11-4-7 0,11 4-141 0,-9-2 67 16,5-4 44-16</inkml:trace>
  <inkml:trace contextRef="#ctx0" brushRef="#br0" timeOffset="41651.1788">23793 16095 26 0,'0'0'135'15,"0"0"-12"-15,0 0-6 0,-5-2 3 0,5 2-8 16,0 0 2-16,0 0-1 0,0 0 0 16,-4-6-1-16,4 6-7 0,-4-3-6 15,4 3-8-15,-4-7-3 0,2 4-2 0,-2-4-6 16,2-1-8-16,-2 3-3 0,-1-7-4 15,-2-3-5-15,1-1-5 0,-2-1-1 16,-3-6-4-16,-3-4-7 0,-4 1-2 0,-4-8-1 16,-4-2-4-16,-14-13-6 0,-5 0 0 15,-4-2-5-15,-3 0-4 0,-5-3-4 16,-17-7 1-16,-7-1-3 0,-2 3-2 16,-2 5-2-16,-3 3-1 0,-5 3 2 0,14 10-3 15,-1 3-2-15,-2 7-1 0,-1-3 0 16,0 8-1-16,5 1-2 0,-3 8 2 15,16 1-2-15,8 4 0 0,1 0 1 16,2 6-1-16,1-4 0 0,6 2-1 0,3 4 2 16,4 1-3-16,4-5 1 0,1 4 0 15,4 1-2-15,1-3 2 0,5 3 1 0,2 0-3 16,1 0 1-16,4 0-3 16,3 0 2-16,0 0-5 0,2 0 2 0,1 0-10 15,0 0-16-15,2 0-17 0,10 0-17 16,-16 0-11-16,16 0-10 0,-11 0-12 0,11 0-13 15,0 0-5-15,0 0-6 0,0 0-6 16,0 0-2-16,0 0-4 0,21-10 2 16,-13 7-286-16,2-5 142 0,4 3 93 0</inkml:trace>
  <inkml:trace contextRef="#ctx0" brushRef="#br0" timeOffset="42301.4206">21909 14859 162 0,'15'-7'22'0,"-5"-4"5"0,4 4 7 16,-4 2 5-16,0-3 10 0,-1 2 10 15,-1 0 5-15,1 5 0 0,-3-8 11 0,1 6 2 16,-1 0 4-16,-2-1-1 16,-2 1-4-16,0-3-5 0,-2 6-9 0,0 0-2 15,-10-5-8-15,-1 5-1 0,-6 2-6 16,-4 0-4-16,-7 5 0 0,-1-3 1 0,-7 2-5 16,-2 6 0-16,-2-4-3 0,-5 6-1 15,-1-1 4-15,-1 1-5 0,3 1-1 16,-1-1-6-16,3 1-2 0,4-2 4 15,1 0-3-15,3-2 3 0,1-1 0 0,5 0-4 16,4-3 0-16,0 0 2 0,0 1-6 16,7-2-2-16,1 1 1 0,2-1 2 15,4-3-7-15,2 3-1 0,4-3-1 0,0 1 2 16,6 2-6-16,-2-6 2 0,14 9 1 16,-1-3-2-16,6-1 1 0,4 3-4 15,7 1 2-15,4-2 1 0,6 4-1 0,1-1-3 16,7 3 0-16,1-2-1 0,-1 2-3 15,-1 2 2-15,-1-1 1 0,-7-1 0 16,-3-3-2-16,-5 1-1 0,-1 2 4 16,-4-3-2-16,-6-3 2 0,-2 0 0 0,-2 0-2 15,-3-1 2-15,2 1-2 0,-6-2 6 16,-1 2 1-16,-4-7-1 0,-2 4 3 16,-2-4 12-16,0 0 8 0,0 0 2 0,0 0 1 15,-21-11 4-15,10-1-2 0,1 3 3 16,-1-9-2-16,1 0-5 0,-1-2 0 15,0-3-4-15,1 0-3 0,2-3-3 16,1-1-2-16,3-2-2 0,-1 1-2 0,3-1-3 16,0 1-3-16,0 1 0 0,2-3-1 15,0 5-2-15,2-4 0 0,-2 4-1 0,2 5-1 16,0-3 2-16,0 3-4 0,3 4 1 16,-3-2 0-16,1 1-2 0,1 2-2 15,-2 5 4-15,0-3-4 0,0 2 0 16,2 1 0-16,-4 1 0 0,2 2-4 0,0-2-4 15,-2 1-5-15,0 3-8 0,2-1-10 16,-2 0-20-16,2 0-9 0,0 3-9 16,-2 3-20-16,7-4-18 0,-7 4-19 15,0 0-22-15,17 4-20 0,-11-1-434 0,1 0 204 16,1 3 136-16</inkml:trace>
  <inkml:trace contextRef="#ctx0" brushRef="#br0" timeOffset="43666.7901">18941 17413 155 0,'-2'-5'161'0,"2"5"-7"0,-4-6-12 15,4 6-6-15,0 0-9 0,0 0 13 0,-8 13-3 16,3 2-5-16,1 6-4 0,-2 7-7 15,-4 5-7-15,0 2-12 0,0 5-4 16,2-4-8-16,-2 3-10 0,1-2-5 16,2 1-9-16,1-8-5 0,0-3-5 0,1 0-10 15,1-6 0-15,0-7 4 0,2 4 5 16,0-8 4-16,0-5-5 0,2-2-3 16,0-3-6-16,0 0-4 0,2-30-7 0,2 10-2 15,4-14-2-15,3-2-5 0,2-6-4 16,6-4-4-16,11-15-3 0,1 4 0 15,-3 11-2-15,-2 10-3 0,3 3-1 16,0 5 2-16,-4 5-2 0,3 2 0 16,-2 4-1-16,-1 7-3 0,-1 5 3 0,-4 5 1 15,0 1-2-15,1 7 2 0,-4 5-2 16,-2 6 1-16,-5 1 1 0,-4 6-4 16,-2-4 4-16,-4 1-1 0,-2 3 0 0,-4 0-3 15,-4-3 0-15,-5 6 4 0,-2-4-3 16,-2-3-1-16,-3-1-1 0,8-2 0 15,-1-5-1-15,2 0 1 0,1-6-2 0,3 4 0 16,7-4 2-16,2-3-3 0,6-3 0 16,3 2 2-16,3-2 0 0,4 0-1 15,2 2-1-15,6-2 4 0,1 3-4 16,1-3 2-16,1 8-2 0,-2-7 2 16,-1 5-1-16,-1 4 2 0,-6-5 0 0,-2 5 0 15,-3-3-1-15,-3 5 3 0,-3-1-1 16,-3 0-1-16,-3 0-2 0,-7 3 3 15,0-2-2-15,-3-1-6 0,-6 0-22 0,-4-4-32 16,-1 3-21-16,0-5-17 0,2 1-26 16,1-2-13-16,6-6-36 0,2-2-53 15,3-4-532-15,7 0 257 0,5-7 170 16</inkml:trace>
  <inkml:trace contextRef="#ctx0" brushRef="#br0" timeOffset="44009.011">20131 17470 146 0,'-2'-11'169'0,"-7"3"-4"0,-3 5-9 0,-8-2-15 16,0 5-9-16,-8 5-10 15,-1-2-5-15,-7 8-14 0,-1 3-5 0,1 8-11 16,5 4-8-16,1 2-6 0,9-1-9 16,4 0-5-16,5-4-6 0,3-3-6 0,4 1-3 15,5-2-4-15,5-3-5 0,4-3-1 16,3-5-4-16,2-3-5 0,2-5-5 15,5 0 2-15,0-7-2 0,2-5 0 16,1-1-7-16,1-2 1 0,1-5-7 0,-6 5 4 16,2-4-1-16,-4 4-2 0,0 2-2 15,-3 3 3-15,-3-1 2 0,-2 2 0 16,0 3 0-16,0 0-1 0,-4 6 1 16,2 0-4-16,-3 6 1 0,1 0 0 0,1 3 2 15,-1-2-2-15,0 7-4 0,1-1 4 16,1 2-20-16,0-2-25 0,3 5-23 15,2-3-40-15,1-2-33 0,4 3-26 0,-4-9-448 16,1 5 206-16,4-6 136 0</inkml:trace>
  <inkml:trace contextRef="#ctx0" brushRef="#br0" timeOffset="44564.6827">20625 17579 64 0,'-8'-6'199'16,"2"0"-16"-16,0 5-9 0,6 1-9 15,-16 6-9-15,7-5-11 0,-2 13-7 0,3-1-10 16,-1 0-10-16,3 4-8 0,2 2-10 16,0 2-11-16,4 1-9 0,0-3-6 15,2 1-7-15,4 0-9 0,0-5-6 16,3 0-1-16,1-2-6 0,1-1-6 0,4-10-5 16,-1-1-1-16,2-2-5 0,0-7-5 15,3-5 0-15,5-8-5 0,-6 0-1 16,0-7-4-16,0-10-3 0,0-5-2 0,-6-1 1 15,3-3-2-15,-2 0-1 0,-4-3-2 16,3 4 0-16,-8 10 0 0,2 1 3 16,-2 5 14-16,-1 8 11 0,-1-1 0 15,-2 10 2-15,-2 0-3 0,-3 7-2 0,-1 5-2 16,6 1 1-16,-14 13 0 0,5 0-2 16,-2 8-1-16,3 7-1 0,0 0-2 0,-1 6-3 15,3 0-1-15,0 2-1 16,1 2-1-16,5-7-2 0,0 1 1 0,2-3-2 15,3-1 0-15,3-1-3 0,0-5-2 16,3 2-3-16,1-9 1 0,6-2-4 0,-2 2-7 16,-2-8 1-16,2-6-3 15,1 4 3-15,-2-5-1 0,2-6 0 0,-1 0 2 16,0 0-2-16,-4-1 1 0,1-1 0 16,-2 0 2-16,-3 2-1 0,-1-2 0 0,-1 2 0 15,-2 1 0-15,2 3 2 0,-2-4-1 16,-4 6 1-16,4-1 0 0,-4 1 1 15,0 0 0-15,3 13 0 0,2-7 0 16,-1 3-1-16,2 2 0 0,4 0 1 0,1 2 0 16,2 2-3-16,2-2-24 0,1 1-40 15,4-1-37-15,0 0-41 0,2-5-39 16,3-1-34-16,-1-1-525 0,3 0 253 0,-4-6 167 16</inkml:trace>
  <inkml:trace contextRef="#ctx0" brushRef="#br0" timeOffset="45010.6583">21670 17520 143 0,'-5'-2'186'0,"5"2"-16"0,-8 0-5 0,8 0-3 16,-10 8-1-16,4 3-2 0,-4 0-8 15,4 7 1-15,0 3-3 0,0 7-7 16,2-1-10-16,-3 10-8 0,1 2-10 0,4 1-9 15,-3 2-11-15,3 0-8 0,0 0-7 16,2 4-10-16,0-4-5 0,0-1-8 16,0-5-4-16,0-4-6 0,0-2-2 15,0-4-8-15,2-5-7 0,-2 0-12 0,2-8-4 16,-2-5-5-16,0-6 0 0,0-2-1 16,0 0-6-16,3-23 2 0,-3 0-1 0,0-7-3 15,0-7-4-15,0-6-4 16,2-11-1-16,0 1 1 0,4 1 1 0,1 1 0 15,3 3 0-15,2 5-1 0,4 2 2 16,-4 7 1-16,5 1 0 0,2 9 3 0,0-2-3 16,-1 11 3-16,-2 1 1 15,1 3 5-15,-4 3-2 0,0 8 3 0,-3 0 0 16,-2 6 3-16,-1 1 0 0,-5 3 2 16,1 3-2-16,-6 4 0 0,-4-1-1 0,-1 5 1 15,-7-7-1-15,1 5 1 0,-8 3-7 16,0-2-21-16,-2-6-26 0,3-1-30 15,-1 1-28-15,6-1-36 0,0-5-51 0,2-2-598 16,6-5 269-16,-1-1 177 0</inkml:trace>
  <inkml:trace contextRef="#ctx0" brushRef="#br0" timeOffset="45463.8916">21981 17552 123 0,'11'6'136'16,"-1"2"-6"-16,1-1-17 0,-1 3-10 16,1 1-2-16,0 3-11 0,-3 1-11 15,0-1-16-15,1 0 3 0,-3-1-6 0,-1 2-1 16,-3-5-3-16,0 0 2 0,0-3-4 16,-2 4-2-16,-2-8-1 0,2-3-1 15,-2 6-6-15,2-6 0 0,0 0-5 16,0 0-5-16,0 0-9 0,6-15 3 0,0 8-4 15,1-5-1-15,3 4-5 0,1 0 0 16,0 2 1-16,1-2-1 0,0 1-4 16,2 1 4-16,-2 6-1 0,1-6-3 15,-3 11 7-15,6-5-10 0,-4 1 5 0,2 5-1 16,4 1-1-16,1 1 6 0,-2-2 1 16,6 2-18-16,-1-3 8 0,5 1 2 15,-2-3-3-15,0 3 2 0,-1-5-1 16,2-2 4-16,-3 1 1 0,0-6 5 0,-2-3 12 15,-2-1 10-15,0-1 3 0,-6-6-2 16,-5 3-1-16,-4-2-5 0,-4-3-1 0,-2 4-5 16,-8-6-3-16,-3 2-4 15,-3 3-2-15,-2-3-2 0,2 5-3 0,-6 2 0 16,3 2-15-16,0 2-32 0,2-1-28 16,3 6-41-16,0 2-39 0,4 1-48 0,-3-4-502 15,5 4 234-15,2-2 154 0</inkml:trace>
  <inkml:trace contextRef="#ctx0" brushRef="#br0" timeOffset="46120.431">23122 17331 44 0,'-2'-5'224'0,"0"-1"-17"16,2 6-14-16,-2-6-11 0,2 6-13 16,0 0 4-16,-9 12 1 0,7 1-10 15,-2 8-3-15,0 2-4 0,-1 7-9 0,3 5-7 16,-2 1-17-16,2 6-7 0,-1 4-9 15,1-3-10-15,-2 10-7 0,2-3-8 16,0 4-13-16,-2-5-3 0,2-8-1 16,0 1-10-16,0-9-8 0,2-4-5 0,-2-3-7 15,2-6-2-15,0-3-4 0,0-4-10 16,-2-7 3-16,2-5 3 0,0-1-11 16,0 0 6-16,-2-20-11 0,2 4-4 15,2-9-3-15,0-3-6 0,2-8-1 0,2-1-5 16,0-1-2-16,3-2-1 0,2 4-1 15,-1 4 5-15,3 2 0 0,-1 3-2 16,4 5 1-16,-4 3 4 0,0 5-2 16,2 2 0-16,-2 8 4 0,-1-1 0 0,-1 5-2 15,-4 0 3-15,1 5-1 0,-3-1 3 16,-2 6-2-16,-4-1 2 0,-2-2-1 16,-3 6 3-16,-1 1-6 0,-3 0-16 0,-1-3-31 15,-3-1-22-15,2-3-28 0,3 5-33 16,4-5-36-16,1-1-36 0,5-4-30 15,0-2-517-15,17 6 256 0,2-6 169 0</inkml:trace>
  <inkml:trace contextRef="#ctx0" brushRef="#br0" timeOffset="46719.8989">23695 17689 160 0,'7'-8'164'16,"-7"-3"6"-16,0-3-4 0,-5 6-7 0,-1-4-4 15,-2 5-8-15,-4-7-11 0,-4 7-6 16,0 1-9-16,1-2-12 0,-5 6-7 0,2-2-13 15,0 8-7-15,0-2-5 0,3 6-9 16,2-1-6-16,0 5-8 0,5-3-5 16,2 3-3-16,4 1-6 0,2-4-3 15,4 3-2-15,2 1-4 0,2-4-6 0,5-2-1 16,0-1-4-16,2-5 0 0,-3 4-1 16,4-10-2-16,-2 4-4 0,3-4 0 15,-2-2-1-15,-2 3-3 0,1-2 0 0,-4 1-2 16,2-3-2-16,-4 2 2 0,0 4-1 15,1-4 1-15,-3 5-5 16,1-5 4-16,-1 6-2 0,-6 0-1 0,0 0-1 16,15 7 1-16,-9-1 0 0,0 2-1 0,5 0 2 15,0 0-2-15,1-1 1 0,5 0-1 16,0 4 2-16,2-8 0 0,7 1-2 16,-1-2 0-16,4-4 0 0,4-4-2 15,-5-1 3-15,7 0-2 0,-1-8 0 0,-4-1-2 16,-1-1 1-16,-4 3 0 0,-4-5 0 15,-3 4-5-15,-6 1 5 0,-4 1 5 16,-1-1 1-16,-5 7 8 0,-4-1 3 16,-3 3 3-16,-1-1 2 0,6 6 4 0,-12 4-1 15,12-4 4-15,-15 15-4 0,10-3 2 16,3 3 0-16,2 6 1 0,2 5-4 16,3 2-2-16,4 8 2 0,3 7-2 0,0 3-4 15,2-3 2-15,0 8-2 0,-1-1-1 16,0-2-5-16,-3 2 3 0,-5-5 1 15,-3-7-3-15,-6 2-1 0,-1-1-2 16,-6-9-1-16,-3-2-1 0,-7-3 1 0,-3-4-1 16,-3-8-4-16,-1-4 3 0,0-8-7 15,0-1-2-15,0-4-7 0,2-6-21 16,5-5-22-16,1-4-24 0,6-2-23 0,6-1-19 16,2-5-28-16,10-1-26 0,2-1-21 15,8-3-23-15,8-3-497 0,5 1 242 16,5 5 160-16</inkml:trace>
  <inkml:trace contextRef="#ctx0" brushRef="#br0" timeOffset="47427.873">24646 17711 64 0,'17'-13'161'15,"-7"1"5"-15,-6 2 8 0,-2-2-5 0,-6 4-11 16,0 3-7-16,-6 2-13 0,-3-2-11 16,-6 4-11-16,0 1-4 0,-3 0-10 15,0 6-10-15,0 1-10 0,-1 0-12 16,2 7-1-16,2-1-5 0,4 2-9 0,2-2-3 15,5 0-7-15,2-2-2 0,3 0-6 16,3 3-5-16,5-7-5 0,1 1-3 16,2-2-3-16,6 1-4 0,0-5-2 0,0 2-4 15,2-4-1-15,0-4-5 0,-1 4 4 16,0-2-2-16,-2 2 0 0,-1 0 2 16,2 0-6-16,-4-2-1 0,-2 2 3 15,3 0-2-15,-3 2-2 0,1-2 4 0,2 6-1 16,1 0-2-16,2 1 0 0,2-1 2 15,0 4 0-15,4-5-1 0,1 3-2 16,3-1 2-16,-4-2-2 0,4-4 4 16,1-1-1-16,3-6-1 0,2-1 8 0,-1-6 2 15,1-7 10-15,-4-1 4 0,4-7-1 16,-2-6 3-16,-1-6-2 0,5-16-6 16,-4-1-3-16,-1-4-4 0,-5-2 0 0,-8 4-1 15,-6 14-2-15,-3 1-2 0,-2 2 3 16,-3 12 1-16,-5-5 1 0,2 8 3 15,-3 3-1-15,-2 7 2 0,-2 3-4 16,-3 7 0-16,0 8-1 0,0 7 0 0,-1 9-2 16,-2 0 0-16,4 12 1 0,2 5 0 15,4 4 0-15,1 5 1 0,2 0-4 16,8 10 3-16,4-4 0 0,-1 3-2 16,6-4-1-16,4-4 0 0,-1-4 1 0,4-5-4 15,-2-5 0-15,-1-5 1 0,6-3-3 16,-1-3 0-16,-1-7 1 0,0-3-2 15,0-7 2-15,-3 2-4 0,0-8 1 0,0 2 1 16,-1-5 0-16,-2 1-2 0,-4-2 0 16,0-3-2-16,-6 3 1 0,0 1 0 15,-6-1-1-15,-2 1 0 0,0 1 2 16,-4-1 0-16,-3 4-1 0,0 3-1 0,-1-3 0 16,10 3 1-16,-19 6 2 0,12 0-1 15,1 1 0-15,2 0-1 0,0 5 4 0,6-3 1 16,2 4-3-16,2 1 1 0,10 1 2 15,2 0-3-15,4 2 1 16,5-1-3-16,3-3-16 0,2-1-28 0,1-5-20 16,3 0-21-16,-4-1-21 0,2-4-25 0,-1 1-38 15,-3-6-40-15,0 3-570 0,-9-8 265 16,-4 1 175-16</inkml:trace>
  <inkml:trace contextRef="#ctx0" brushRef="#br0" timeOffset="47931.2691">25338 17498 1 0,'-39'-22'189'0,"11"8"5"0,6 1-4 16,3 0-16-16,5 6-20 0,4-5-13 0,6 4-20 16,8 3-6-16,4 1-11 0,6-2-10 15,5 6-10-15,7-4-20 0,8 8-22 16,4 2-24-16,3-2-22 0,11 7-25 16,-1 3-14-16,18 8-27 0,-13-3-24 0,9 9-16 15,-12-8-8-15,-9 1 9 0,-4-6 8 16,-4-2 16-16,-6 1 31 0,-5-7 38 15,-1 5 29-15,-7-6 13 0,-5-3 9 16,-1 3 13-16,-4-6 8 0,-5 2 2 0,-2-2 14 16,0 0-2-16,-20 4 1 0,8-4 2 15,-1 0-4-15,-1 6-7 0,-2-4-8 16,2 3-4-16,-1-2-2 0,2 8-8 16,0-4-5-16,3 6-5 0,4 0 1 0,1-2-1 15,3 2-8-15,4 0-1 0,3-1 2 16,5-3-5-16,1 3 0 0,5-5-4 15,4-5-1-15,2 2 4 0,4-8 4 0,6-5 8 16,1-9 9-16,1-3 8 0,3-5 6 16,-5-5-3-16,-3-7-5 0,9-13-2 15,-6-9-7-15,-4 2-2 0,-5-7-8 16,-6 13 4-16,-7 5 3 0,-1 6 7 0,-5 2 10 16,0 10 0-16,-2 1 4 0,-2 7 0 15,-4 0-5-15,0 8-5 0,-4 7 5 16,-1 6-11-16,-6 12 0 0,0 2 1 15,-3 15-2-15,-2 7-4 0,1 10 0 0,2 1-3 16,-4 16-2-16,9-6-1 0,5-4-7 16,2-3-3-16,1-4-35 0,4-4-45 15,4-2-48-15,5 1-44 0,2-5-75 16,1-3-644-16,7-4 297 0,1-4 197 0</inkml:trace>
  <inkml:trace contextRef="#ctx0" brushRef="#br0" timeOffset="48037">26416 17939 161 0,'10'6'155'0,"-4"-4"14"0,-2 2 14 0,-4-4 8 15,5 1-6-15,-5-1-15 0,0 0-18 16,0 0-15-16,0 0-30 0,0 0-60 16,0 0-77-16,-23-7-124 0,17 5-347 15,-1-2 170-15,-2 2 113 0</inkml:trace>
  <inkml:trace contextRef="#ctx0" brushRef="#br0" timeOffset="49954.0182">14831 17314 98 0,'-5'-2'168'0,"-3"-5"-10"16,0 3-13-16,-5 2-6 0,-2-4-5 0,-4 5-17 15,-4 1-7-15,-6-2-10 0,-3 2-6 16,-9 2-7-16,-1 4-6 0,-9 1-7 16,-3 2-4-16,-4 3 0 0,5 1-5 15,0 0-3-15,5 2-5 0,1-1-2 0,9-1-8 16,2-3-2-16,9-1-6 0,1 1-2 15,2-4-3-15,8 1-4 0,3 5-3 16,5-4 1-16,3-2-3 0,1 5-2 0,4 0-3 16,0-3 0-16,0 5 2 0,2 2 11 15,-4 4 8-15,2 8 9 0,-4 1 9 16,-5 8 1-16,-3 13 3 0,-12 17 2 16,1-2 2-16,-5 8 2 0,1-2 1 0,2-2-2 15,-1-3 0-15,5 2-3 0,4-16-5 16,6-5-4-16,7-7-6 0,4-3 2 15,6-1-1-15,10-1 1 0,7-5-8 0,7 4 2 16,10-11-11-16,6-3-12 0,22 5 1 16,-4-12-4-16,-9-1-11 0,1-8-20 15,4 1-23-15,-11-8-25 0,6-4-26 0,-5 1-28 16,-7-4-27-16,-5 0-35 0,-4-2-35 16,-5-1-35-16,-9 0-609 0,-6-5 291 15,-6 4 191-15</inkml:trace>
  <inkml:trace contextRef="#ctx0" brushRef="#br0" timeOffset="50117.3332">13961 18177 106 0,'-4'-5'128'16,"8"-1"-9"-16,3-2-9 0,9-3-7 16,8 1-7-16,12-3-8 0,11-6-13 0,18-5-4 15,5 5-8-15,-1-1-12 0,-7 7-34 16,-7-1-35-16,0 1-38 0,-5 3-269 15,1-1 111-15,-11 3 73 0</inkml:trace>
  <inkml:trace contextRef="#ctx0" brushRef="#br0" timeOffset="50894.8559">14835 17992 94 0,'0'0'167'15,"0"0"-12"-15,15-13-9 16,0 13-19-16,2 0-7 0,6 0-14 0,1 0-7 16,5 0-11-16,1 0-9 0,2 6-8 15,1-4-7-15,-3 3-6 0,0 3-5 0,-1 0-4 16,3 5-2-16,-4 0-7 0,-2 1-5 16,-4 0-2-16,-3 0-13 0,-4 2-9 15,-2 3-4-15,-3 0 1 0,-4-4-11 16,-2-2-6-16,-4 6 3 0,0-4-6 0,-4-1 4 15,-2-1 1-15,-2-3 1 0,-1 1 0 16,1-9-4-16,-1 4-6 0,3-6 6 16,6 0-6-16,-11-8 0 0,7 1-7 0,2-5-6 15,2 3-14-15,2-5-6 0,2 1-7 16,1 0-5-16,1-1-8 0,-2 1-4 16,3-1 0-16,1 1-2 0,-4 6 5 15,3-6 7-15,-1 4 5 0,-2-1 9 0,2 1 5 16,0 1 11-16,0 1 15 0,-2 0 12 15,2 1 13-15,0-2 13 0,0 3 6 16,3-3 9-16,2 0 2 0,-3 7 3 0,5-5 7 16,1 0 9-16,2 4-3 0,2-2 1 15,-1 4-1-15,4 0-2 0,0 6-6 16,1 0 3-16,4 0 0 0,-2 3-3 0,6 4 3 16,-7 1-8-16,5 0 0 0,-3 5-4 15,-1 1-4-15,-8-4-2 0,0 3-2 16,-6-3 6-16,-2-2 3 0,-1-1 1 15,-7 0 8-15,0 1 0 0,-5-1 3 0,1-5 3 16,-4-1-2-16,2-1 0 0,-2-4 1 16,8-2-4-16,-14-6-3 0,10 3-3 15,2-9-4-15,2-1-7 0,2-3-3 0,4 1-4 16,8-4 0-16,-2-2-4 0,2 1-4 16,6 1 0-16,1 0-1 0,0 1-2 15,0 5 0-15,1-1 0 0,-4 7-2 16,4-1-2-16,-3 2 1 0,-1 6 0 15,2 0-2-15,-1 6 2 0,0-2 1 0,-2 2-3 16,1-1-1-16,2 3-1 0,-1-2 1 16,0 1-4-16,0-1 4 0,3-5-3 0,-2 5 3 15,2-6 0-15,-3-1-2 0,2-4 1 16,-4-2 1-16,-1 1 2 0,0-1-2 16,-4-6 3-16,-3-1-3 0,-3-1 0 0,-4 2-2 15,-6-7 3-15,-3 7-3 0,-1 2-2 16,-6-2-2-16,-6 0-4 0,-3 1-24 15,-3 2-30-15,4 2-36 0,-2 2-32 16,2 1-32-16,4 3-36 0,-1-4-458 0,4 6 221 16,2 0 147-16</inkml:trace>
  <inkml:trace contextRef="#ctx0" brushRef="#br0" timeOffset="51169.7943">16706 17836 118 0,'17'12'122'16,"-4"-4"-13"-16,0 4-8 0,-3 1 0 0,-2 1-13 16,1 2-9-16,-2-3 5 0,-3 6-14 15,0-4-5-15,-2 0 5 0,2-1 10 0,-6-1 13 16,2-1 12-16,-2-3 4 0,-2-3 3 16,0-4 14-16,4-2-3 0,0 0 5 15,-18-10-8-15,14-1-9 0,0-9-9 16,4-1-7-16,2 1-8 0,2-9-11 0,5 3-9 15,2-5-9-15,6-1-3 0,1 3-10 16,4-5-4-16,6-1-34 0,-1 8-39 16,1-4-43-16,-4 7-39 0,6 4-33 0,-2-1-47 15,-1 5-549-15,-3 3 252 0,-3 1 167 16</inkml:trace>
  <inkml:trace contextRef="#ctx0" brushRef="#br0" timeOffset="51695.9603">17820 17821 2441 0,'-41'8'26'15,"5"-7"69"-15,7 3 71 0,5 2 8 16,8-4-31-16,-2-1-46 0,6 4-21 0,2-4-17 15,3-1-12-15,7 0 0 0,0 0-6 16,0 0-3-16,0 0-2 0,47-6-1 0,-18 3-3 16,11-3-13-16,3-5 4 0,5 1-10 15,2-1 2-15,-2-3 6 0,1 5-6 16,-5-4-5-16,-5 1 2 0,-8 3-6 16,-4 3 3-16,-1-2-3 0,-3 3 5 0,-4-1-8 15,-2 4 8-15,-2-4-6 0,-3 5-22 16,-3-4-28-16,-2 4-26 0,-3 0-24 0,-4 1-17 15,0 0-16-15,0 0-14 0,0 0-9 16,0 0-6-16,-20-6-17 0,12 3 12 16,-3 0 11-16,1 0 20 0,0-2 10 15,-4-3 14-15,4 0 20 0,-2-4 11 0,3 5 37 16,0 1 6-16,3-1 19 0,2 0 16 16,2-1 11-16,2 2 14 0,4 0 9 0,2 5 8 15,3-5 10-15,4 6 4 16,-1 0 6-16,5 4 9 0,2-2 5 0,0 3 4 15,3 3 2-15,-4 5 2 0,0 1 2 16,-4 0-5-16,-3 8-3 0,-9-2-8 0,-4 2-4 16,-7 4-8-16,-7 1-7 0,-12 9-2 15,-15 10-14-15,-9-3-36 0,-3-2-48 0,-5-7-49 16,5 0-53-16,9-7-85 16,5-11-612-16,-1 4 288 0,4-7 189 0</inkml:trace>
</inkml:ink>
</file>

<file path=ppt/ink/ink20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2T06:47:51.586"/>
    </inkml:context>
    <inkml:brush xml:id="br0">
      <inkml:brushProperty name="width" value="0.05292" units="cm"/>
      <inkml:brushProperty name="height" value="0.05292" units="cm"/>
      <inkml:brushProperty name="color" value="#FF0000"/>
    </inkml:brush>
  </inkml:definitions>
  <inkml:trace contextRef="#ctx0" brushRef="#br0">22783 9669 55 0,'7'102'59'16,"-1"34"-6"-16,0 13-5 0,3 17-6 16,-5 9-1-16,2 56-8 0,-4-3-2 0,-4 3-8 15,0-45-4-15,2-1-3 0,-2-6 3 16,4-9-4-16,4-12 1 0,-3-14 0 15,3-14 0-15,-1-30-3 0,3-9-1 16,-2-7-1-16,0-8-3 0,0-15-1 0,-1-14-2 16,0-5-4-16,-1 1 2 0,0-11 2 15,-2-4 3-15,0-1-6 0,0-4-3 16,0-4-6-16,0 0-1 0,0-4-7 0,0 0-5 16,1-4-3-16,-3-2 0 0,2-1 0 15,0-6-12-15,0 1-109 0,-2-3 49 16,0 0 32-16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2T05:34:22.216"/>
    </inkml:context>
    <inkml:brush xml:id="br0">
      <inkml:brushProperty name="width" value="0.05292" units="cm"/>
      <inkml:brushProperty name="height" value="0.05292" units="cm"/>
      <inkml:brushProperty name="color" value="#FF0000"/>
    </inkml:brush>
  </inkml:definitions>
  <inkml:trace contextRef="#ctx0" brushRef="#br0">21875 9893 15 0,'-46'11'90'16,"1"-2"-7"-16,-1 2-10 0,-5-3-3 16,-9 3-8-16,-22 3-8 0,-7-3-1 0,-4 3-3 15,0-4 3-15,4-3-3 0,2-1-2 16,11-3-7-16,12-4 1 0,1-3 2 16,-1-4 4-16,5 0-3 0,5-5-3 0,0-2 2 15,7-4-1-15,3-3-12 0,6-6 0 16,7-2-3-16,1-6-3 0,7-2 0 15,5-5-6-15,8-7 8 0,2-2-16 16,6-2-1-16,6-2 1 0,6-19-15 0,7 1 7 16,9 2-3-16,3 0 8 0,5 5-6 15,8-3-2-15,8 6 2 0,17-6 1 16,3 4-2-16,8 6-3 0,-12 14 7 0,6 2-5 16,-3 5-1-16,8 1 4 0,3 5-3 15,0 2-2-15,5 7 0 0,-1 1 2 16,1 3 1-16,-4 5-2 0,-11 8 2 0,-11 4 1 15,0 3-3-15,-1 4 5 0,-3 5 1 16,-3 3 1-16,-3 6-6 0,13 14 4 16,-11 6-4-16,-3 5 6 0,-10 7-5 0,-5 2 1 15,-5 5-1-15,-9-5 8 0,-6-5-5 16,-2 3 2-16,-7-1 3 0,-4-4-7 16,-4 10 1-16,-7-4 0 0,-2 0-1 0,-10 15 1 15,-5-6 5-15,-3-5-5 0,1-12-5 16,0-6 5-16,1 0 1 0,-1-7-4 15,-2-2 3-15,-2-1 2 0,7-4-4 16,0-5 4-16,0 0 3 0,5-3-4 0,1-1-5 16,0-3 10-16,4 0-3 0,-1 0 9 15,6-4-13-15,-2 0-2 0,2-1-2 16,2 0-4-16,2-1-16 0,1-1-13 0,-1 0-13 16,4 0-13-16,-3-2-23 0,7-2-16 15,-4 4-265-15,4-4 124 0,0 0 82 16</inkml:trace>
  <inkml:trace contextRef="#ctx0" brushRef="#br0" timeOffset="1675.619">21994 10782 20 0,'-44'14'26'0,"-1"-5"-4"16,1 0 2-16,-8 1 5 0,-1 1-6 15,-3-3 3-15,-5 0 2 0,-22 1 1 16,-6-3 2-16,2 2-2 0,-2-7 2 0,17 0 1 16,11-2-3-16,-3 0 1 15,7-4-1-15,-2 0-1 0,3-5-3 0,6-1-1 16,1-4-1-16,5-2-2 0,1-2-2 16,5-6-4-16,5-2-1 0,1 0-4 0,4-5-1 15,7-4 2-15,4-2-3 0,4-4-2 16,5 3 0-16,2-3 1 0,6-3-3 15,4-4 2-15,2-1-4 0,7-2-1 16,10-10 2-16,8 1-2 0,6 3 1 0,7 4-1 16,9 2-2-16,5 4 2 0,3 2 0 15,5 5 0-15,1 1 2 0,5 3-1 0,2 3-4 16,4 5 2-16,3 3 0 0,-1 2 0 16,5 5 0-16,-4 6 1 0,-2 4 1 15,-10 5-2-15,-10 4 3 0,-2 4-2 16,0 4 0-16,-4 3 0 0,0 3 0 0,-3 0 0 15,-2 5-2-15,-4 4 4 0,-1-1-1 16,-8 4 0-16,-3 1-2 0,-2 6 1 0,-5-3 3 16,-4 7-1-16,-6-5-1 0,-5 4 4 15,0 2-2-15,-4 2 1 0,-4-3 3 16,-6 5 2-16,0-3 5 0,-8 1-4 16,0 2 3-16,-5 0-2 0,-2-3 1 0,-2 0 2 15,-3-3-1-15,-1-2 1 0,-5 0 3 16,2-2 3-16,2-1-4 0,-4-1 12 0,4-6-14 15,1-3-1-15,1 1 1 0,-1-2 1 16,4-3-3-16,2-2-5 0,1-2 4 16,2 0-2-16,1-1-3 0,2-3 2 15,3 0-2-15,-1 0-3 0,1-2 0 0,2-1 0 16,-2 0 1-16,4 0-3 0,0-2 2 16,2-1 0-16,0 1-1 0,-2 0-2 0,1 0 11 15,5-4-12-15,-7 7-2 16,3-5 2-16,4-2-2 0,-6 6-8 0,6-6-7 15,-4 2-10-15,4-2-11 0,-4 4-19 16,4-4-17-16,0 0-227 0,0 0 102 0,0 0 68 16</inkml:trace>
  <inkml:trace contextRef="#ctx0" brushRef="#br0" timeOffset="10079.8625">22059 10503 16 0,'0'0'35'0,"0"0"-3"0,4 3-2 0,-4-3-8 16,0 0-4-16,2 3-6 0,-2-3-8 16,0 0-5-16,5 4-9 0,-5-4-44 15,0 0 18-15,0 0 12 0</inkml:trace>
  <inkml:trace contextRef="#ctx0" brushRef="#br0" timeOffset="12741.3077">19958 5886 41 0,'0'0'68'0,"-7"6"-1"0,7-6-4 16,-6 5 1-16,-1 0-10 0,-1-2-1 15,-2 1 0-15,-2 0-5 0,0 1 0 16,-2 1-2-16,-2-2 3 0,0 0 1 0,1 0-4 15,-3-2 0-15,2-1 9 0,-3 2-16 16,2-3 3-16,-2-3-4 0,0 3 1 16,0-3-9-16,-3-1 3 0,-3-4-1 0,0 1 3 15,2-3-3-15,-3-1 1 0,1-4 1 16,-3-1-10-16,0-1-2 0,2-2-1 16,0-4-7-16,-2 1 9 0,5-3-4 0,-1-2 0 15,2-3 2-15,-2-5-4 0,3-1-4 16,1-3-2-16,4 0-1 0,-1-1 1 15,4 0-4-15,3 2 0 0,1 0 7 16,3-2-7-16,0 1 4 0,4-1-2 0,0 3-3 16,4-3 0-16,2-1-5 0,2 4 5 15,0-4-1-15,5 3-3 0,2-3 4 0,4-1-3 16,1 3-1-16,6-1-1 0,-1 2-1 16,5 0 2-16,10-9 1 0,-4 8-1 15,-3 7-4-15,3 0 1 0,15-7-5 16,3 1 8-16,-9 10-4 0,15-5 0 0,-8 8-3 15,-3 3 4-15,-1 4-2 0,5 1-2 16,0 2 7-16,-1 4-6 0,4 2 3 0,-9 3 0 16,1 3 2-16,-2 3-3 0,-1 3 0 15,-1 3-2-15,1 2 2 0,-4-1 4 16,-3 5-4-16,0 2 4 0,0 1-4 16,1 6 0-16,-8 0 2 0,5 4 0 0,-4-1 0 15,-4 7-2-15,-4-3 4 0,1 6 0 16,-1 2-1-16,-8 4 4 0,0 3-7 15,-4 3 2-15,-6 5 4 0,2 3-4 0,-8 2 4 16,0 5 2-16,-6 16-1 0,0-3-4 16,-6 1 4-16,0-5 2 0,-3-2-1 15,-3 0 1-15,0-4 3 0,0-13 0 0,2-4 5 16,0-6-2-16,-1-1 3 0,1-2 7 16,0-6-2-16,4-1-2 0,-2-1 1 15,2-4 0-15,-1-2-5 0,0-5-2 16,2 0 4-16,1-2-1 0,2 1-3 0,-2-5 2 15,2 1-4-15,2-3 1 0,1-2-3 16,-1 1 0-16,2-1-3 0,-1-3 2 0,1 1-3 16,1-1 1-16,-1 0-3 0,2-1-2 15,0-1-3-15,2 0-13 0,2-4-9 16,-8 6-19-16,8-6-26 0,-6 2-34 16,6-2-32-16,0 0-4 0,0 0-327 0,0 0 158 15,-12-8 105-15</inkml:trace>
  <inkml:trace contextRef="#ctx0" brushRef="#br0" timeOffset="14389.2048">11572 10144 2 0,'2'30'8'15,"4"-3"1"-15,0 0-4 0,0-5 4 0,5 2-1 16,2-2 2-16,0 0-2 0,5 0 2 16,6-1 0-16,3-2 0 0,3 0-1 15,2-4 1-15,4-1 0 0,2-3-1 0,2-3-2 16,0-2 1-16,2-3 2 0,1-5-2 16,-1-2-1-16,0-3-1 0,9-4-2 15,-2-5 0-15,-3-1-1 0,2-4 3 0,-4 0-1 16,-5-4-1-16,0 0-1 0,-5-1 2 15,-2-1-1-15,-10 5 0 0,-2-3 3 16,-3-2 5-16,-7 6-2 0,-1-1 4 16,-5-2-2-16,-4 4-2 0,-2 1 1 15,-2-5 0-15,-3 3-1 0,-1 3 2 0,-1-3-1 16,-3 3 0-16,1 2 7 0,0 3 3 0,1-1 0 16,0 0-4-16,-1 3-2 0,0 1 0 15,1-2-2-15,-1 5-3 0,1 0 1 16,-1-1-2-16,0 1-1 0,1 3-2 15,2-1-1-15,-2 0-1 0,0 3 0 16,4-2 3-16,-2 0-3 0,1 3-2 0,-1-1 2 16,1-2 0-16,1 2-1 0,6 2-4 15,-11-2 5-15,11 2-1 0,-8-4-1 16,8 4-3-16,-6-2 1 0,6 2-3 0,-6-1-3 16,6 1-2-16,0 0-1 0,-10-3-6 15,10 3-6-15,0 0-6 0,0 0-9 16,0 0-110-16,0 0 49 0,-8 6 33 15</inkml:trace>
  <inkml:trace contextRef="#ctx0" brushRef="#br0" timeOffset="21588.9103">12016 9980 6 0,'0'0'5'0,"0"0"1"15,0 0-3-15,0 0-5 0,0 0-5 0,0 0 3 16,0 0 1-16</inkml:trace>
  <inkml:trace contextRef="#ctx0" brushRef="#br0" timeOffset="27403.6889">20072 9601 27 0,'0'0'52'0,"0"0"0"0,0 0 1 15,0 0-4-15,0 0-5 0,0 0-1 16,0 0 3-16,0 0-7 0,0 0 0 0,0 0-6 15,0 0 0-15,0 0-1 0,0 0-1 16,0 0-5-16,0 0-1 0,0 0 1 16,0 0-2-16,0 0-3 0,0 0 1 0,0 0-4 15,0 0-1-15,0 0-3 0,0 0-1 16,0 0 8-16,0 0-8 0,0 0-1 16,0 0-3-16,0 0 3 0,0 0-3 15,0 0-3-15,0 0 10 0,0 0-4 0,0 0-3 16,0 0-3-16,0 0-2 0,0 0 1 15,0 0 1-15,0 0 2 0,0 0-3 16,0 0-5-16,0 0 1 0,0 0 2 0,0 0 5 16,0 0-11-16,0 0 5 0,0 0 1 15,0 0-3-15,0 0 0 0,0 0 1 16,0 0-1-16,0 0 1 0,0 0 2 0,0 0-1 16,0 0-2-16,0 0-3 0,0 0-1 15,2 4 7-15,-2-4-3 0,0 0 0 16,0 0 2-16,0 0-4 0,0 0 1 15,0 0 1-15,0 0-3 0,0 0 4 0,0 0 0 16,0 0-1-16,0 0-1 0,0 0 0 16,0 0 1-16,0 0 0 0,0 0 5 15,0 0-5-15,0 0-1 0,0 0 1 0,0 0-1 16,0 0-2-16,0 0 1 0,0 0-3 16,0 0-5-16,0 0-4 0,0 0-8 0,0 0-5 15,0 0-9-15,0 0-6 0,0 0-4 16,0 0-8-16,0 0-4 0,6 2-156 15,-6-2 72-15,0 0 49 0</inkml:trace>
  <inkml:trace contextRef="#ctx0" brushRef="#br0" timeOffset="30321.7886">21898 9171 4 0,'0'0'22'0,"0"0"-3"0,0 0-3 0,0 0-2 15,0 0 0-15,0 0-3 0,0 0 2 16,0 0-3-16,0 0 2 0,0 0-3 16,0 0 2-16,0 0-2 0,0 0-2 0,0 0 1 15,0 0 0-15,0 0 0 0,0 0 0 16,0 0 2-16,0 0-4 0,0 0 1 0,0 0-1 15,0 0-6-15,0 0 4 0,0 0-4 16,0 0 3-16,0 0-5 0,0 0-3 16,0 0-8-16,0 0-9 0,0 0-45 15,0 0 22-15,0 0 16 0</inkml:trace>
  <inkml:trace contextRef="#ctx0" brushRef="#br0" timeOffset="33523.074">26634 6890 83 0,'-14'-8'107'0,"6"5"-17"0,-8-3-5 0,-6 0-13 16,-7 0-5-16,-13-1-5 0,-16 0-4 16,-26-5-15-16,-10 0 4 0,1 5-11 15,-2-3-2-15,0 2 4 0,6 2 5 16,2 0-1-16,17 4 5 0,11-3-3 0,12 4 5 15,3-1 3-15,1-2-1 0,9 2-4 16,1 0 6-16,5 0-1 0,3 0 3 16,4 1 0-16,-1 1-3 0,6-2-2 15,-1 0-5-15,2 2-2 0,0-2-4 0,5 2-1 16,-2 0-4-16,2 0-2 0,0 0 2 16,-1 4 7-16,3 1 7 0,-3 2 8 0,0 5 3 15,3 3 0-15,-2 4 4 0,-2 3 0 16,2 4 7-16,2 7 6 0,0 3 7 15,-1 2 3-15,2 12 1 0,1 1-1 0,-2 4 0 16,1 25 0-16,1 2-3 0,2 2 3 16,0 0-2-16,2 2 2 0,2-1-1 15,2 1-8-15,2 0 4 0,0-3-2 0,4-1 17 16,1 0 2-16,-1-2-8 0,3-3-8 16,2-3-3-16,1 0-6 0,2-5-5 15,0 0 0-15,-3-13-2 0,0-6-5 0,0-3-5 16,-1 1-10-16,0-4 2 0,-2-6-4 15,0-4-8-15,-2 0 2 0,1-4-4 16,-1-5-7-16,-1-3 2 0,-3-5-4 0,0 0 0 16,3-2-7-16,-3 1 2 0,0-5-1 15,-2-1 0-15,0-1-4 0,0 1 0 16,0-5-5-16,0-1-2 0,-2-4 3 0,0 0-3 16,0 0 1-16,0 0-4 0,0 0-6 15,4-19-2-15,-4 11 0 0,2-1-2 16,3-2 3-16,-2-1-1 0,-1 1-5 0,2-1 9 15,-2 1-6-15,2-3 3 0,0 1 0 16,2-1-1-16,0 1-1 0,3 0 3 0,2-2-4 16,2-1 1-16,3 0 2 0,4 1 0 15,2-5-2-15,4 3 0 0,6-2 3 16,11 0-4-16,1 0 3 0,23-4-8 16,2 1 5-16,0 2 1 0,-7 4 3 0,-5 3-3 15,-3 2 0-15,25-4 8 0,-16 4-10 16,-7 3 3-16,1 2 2 0,2 2 3 15,-9 2-6-15,2 2 1 0,5 2 2 0,-2 4-1 16,1 4 0-16,-2 1-2 0,-3 6 3 16,-3 2 4-16,11 10 2 0,-12 0 2 15,-9-1 1-15,11 12 3 0,-7 4 7 0,-4 4 18 16,-2 2 2-16,-2 4-2 0,-5 5-1 16,-3 1-4-16,-7-9 4 0,-6-2 12 15,-4 3 0-15,-3-2-6 0,-4 2-1 0,-6 2-4 16,-7-5-1-16,-8 16-5 0,-8-4-1 15,-7-2-3-15,-7-4-2 0,-7-2-2 16,-7-1-2-16,-7-4 0 0,-5-1-4 0,-20 11 1 16,-2-11 2-16,-7-3-6 0,14-11 0 15,-2-5 0-15,1-5-2 0,4-6 0 16,21-7 0-16,7-7-1 0,11 0-6 0,1-9-4 16,5-1-10-16,2-8-1 0,7-1-3 15,2-2-2-15,4-1-4 0,6-2-3 0,2 2-3 16,7-2 0-16,2 2 4 0,2 2 0 15,4 1 0-15,4-1 3 0,2 4 2 16,0 4-1-16,5 1 5 0,0 2 4 0,2 4-1 16,-1 4-1-16,4 2 4 0,-2 6 1 15,2 1-1-15,-1 5 5 0,-3 0-1 16,4 8 1-16,-4 0 0 0,0 3-16 16,-8-4-20-16,0 1-40 0,-1 1-30 0,-3 2-36 15,-2-5-42-15,-2-2-44 0,0 7-45 16,-2-6-34-16,0 0-51 0,-5 3-813 0,-1-5 398 15,0 0 264-15</inkml:trace>
  <inkml:trace contextRef="#ctx0" brushRef="#br0" timeOffset="38285.6009">30809 5549 16 0,'-6'-2'88'0,"6"2"-1"0,-18 0 2 0,4 2-2 16,-4 2-2-16,-10 3 2 0,-3 3 0 16,-8 1 5-16,-9 6-3 0,-18 13 1 15,-6-1 8-15,-6 4-3 0,-13 13 1 0,-4 2 0 16,-1 2-1-16,1 2-2 16,-3 5-4-16,3 6-3 0,2 4-3 0,0 5 1 15,-2 8-3-15,1 6-5 0,7 1 0 16,4 7-5-16,4 0 3 0,3 6 4 15,3 3 3-15,6 2-2 0,-3 7 4 0,7 9 1 16,3 5 3-16,7 4-12 0,9 6-8 16,7-2-2-16,8-4-2 0,8-4 2 0,8-6 4 15,7-21-9-15,6 1-6 0,8-2-9 16,7-2 1-16,11 16-4 0,6-9-6 16,8-4 0-16,2-6-5 0,5-3-2 0,4-5-1 15,-7-18-4-15,5-1 6 0,-1-8-9 16,5-3 1-16,-2-4-4 0,4-6-1 15,4-3 3-15,4-6-1 0,4-6 0 0,4-3 1 16,3-7-13-16,9-3 5 0,-2-6 0 16,3-3 0-16,-12-5-6 0,-8-3 3 15,3-2 3-15,22-5-5 0,-7-5 13 0,-1-3-13 16,-7-2 2-16,-2-5-5 0,-6-2 1 16,-3-4 0-16,-1-5 8 0,-5-3-12 15,-2-4 0-15,-7-8 9 0,-1-1-5 16,-7-5 2-16,-4 0-2 0,-2-7-3 0,-9 3-2 15,-5 6 3-15,-10 5 0 0,-6 4-1 16,-4 0 0-16,-4-6 1 0,-6-3-2 16,-7-13-2-16,-9 3-4 0,-6 1 4 0,-4 5 3 15,-8 3-2-15,-11 9 1 0,-6 4-1 16,-9 6 3-16,-4 9 9 0,-8 6-8 16,-3 8 5-16,-6 6 5 0,-2 10-4 0,-1 3 2 15,3 7 0-15,0 1-6 0,2 8 3 16,2-2-1-16,0 5 3 0,6 0-6 15,0 1 0-15,5 1 5 0,-1-5-4 0,8 4-2 16,3-1-1-16,11-7 2 0,11-1-5 16,1 0 3-16,7-4-7 0,4 1-8 0,1-3-4 15,1 0-9-15,7-2-6 0,-1 1-9 16,6-3-3-16,-2 1-8 0,4-3-5 16,0-1-9-16,4 1-13 0,-1-1-18 15,3-1-19-15,1-1-20 0,-2-1-14 0,5 2-25 16,0-3-8-16,2 3-12 0,0 1-10 15,2-3-11-15,0 3-516 0,2-1 248 16,2 1 164-16</inkml:trace>
  <inkml:trace contextRef="#ctx0" brushRef="#br0" timeOffset="42092.9809">27550 11904 167 0,'0'0'161'0,"0"0"-10"0,15-10-7 15,-9 1-10-15,3-4-7 0,-3-2 0 0,0-6-9 16,-1-4-9-16,-5-3-7 0,-3-4-8 15,-3-4-5-15,-5-1-9 0,-5-8-6 16,-12-12-4-16,-6 3-7 0,-6 5-7 0,-7 4-7 16,-8 6-5-16,-4-3-3 0,-7 13-3 15,-3 2-4-15,-3 5 4 0,-5 7-2 16,10 8-1-16,3 3-1 16,-1 6 2-16,-22 11 1 0,-4 7-4 0,-18 14 3 0,6 7 2 15,0 9 0-15,3 7-1 0,7 5 1 16,6 9 2-16,7 0 1 0,6 5 3 15,8 0-3-15,11 2 0 0,12-13-2 0,9-2-1 16,5 4-5-16,6-4-1 0,8-7-3 16,9-6-1-16,2 2 3 0,6 0 2 15,6-3 0-15,4 0-1 0,16 12 1 16,9-1 0-16,9-5 0 0,13-4 1 0,6-4 4 16,20 8 2-16,6-3 0 0,5-2 6 15,3-4 2-15,7-2 9 0,0-1 3 0,-1 3-2 16,4-2-1-16,-6 0-4 0,-3-2 0 15,-3 1 4-15,-19-8-1 0,-3 1-8 16,-4 0-2-16,-5 0-2 0,-3 0-5 16,-7 3 1-16,-5-2-1 0,-11-4 2 0,-7-5 7 15,-1 4 9-15,-4 1-5 0,-3 0-5 16,-4 3-8-16,-6-6 3 0,-3 3 1 16,-4 1-8-16,-8-2-4 0,-8 4-4 0,-6 4 0 15,-7 2-2-15,-13 8-8 0,-8-1 2 16,-5-5 0-16,-5-2-3 0,-6-3-3 0,-7-7-4 15,0 0 2-15,-2-7-3 0,-1-4-5 16,9-8-4-16,4-3 5 0,1-6-9 16,0-4-5-16,-3-6-8 0,-22-6-2 15,6-9-3-15,-1-5 0 0,1-7-1 16,4-1-9-16,1-10 15 0,7-1-1 0,1-2 0 16,7-3-1-16,9-4 2 0,8-1 2 0,13 3 1 15,10 4 2-15,8-3 1 0,15-6 1 16,10-20-10-16,10-4 13 0,19-12-5 15,8-1 2-15,7 1 3 0,5 2-8 16,7 1 13-16,5 1-5 0,6 3 6 0,0 3-8 16,2 6 8-16,-1 4 0 0,3 5-3 15,-2 1-1-15,0 6 0 0,-2 2-3 0,-2 2-5 16,-18 11 3-16,1 2 0 0,-5 4-3 16,-3 1 2-16,-5 2-1 0,-11 7-3 15,-10 5-6-15,0-2 2 0,-9 6-7 0,-4-1 3 16,-3 2-12-16,-6 2-4 0,-2 0-4 15,-3 0-4-15,-4 4-8 0,-6-1-5 16,-2 0-8-16,-3 1-11 0,2 3-14 0,-6-3-28 16,0 5-14-16,0-1-21 0,-1 2-21 15,1 3-20-15,-1-1-16 0,0 2-23 16,-1 1-554-16,0 3 269 0,2-2 177 16</inkml:trace>
  <inkml:trace contextRef="#ctx0" brushRef="#br0" timeOffset="44279.1648">29870 11189 107 0,'4'-7'131'0,"2"3"-3"0,-2-3-10 16,0 1-7-16,2-3-9 0,-4-3-4 16,-2-1-9-16,-2-4-5 0,-4-1-14 0,-2-5-2 15,-2-2 2-15,-3-1-7 0,-6-4-10 16,-2-3-1-16,-7-1-1 0,-1 2-1 0,-7 1-4 15,-12-11-8-15,-6 8 6 0,3 7 0 16,7 8 2-16,-5 3-3 0,-1 1 10 16,-5 6 2-16,-3 5 2 0,-1 4-1 15,-2 7 2-15,-18 9-1 0,1 11 1 0,3 7 6 16,-8 18 1-16,2 6-2 0,7 14-4 16,7 5-5-16,7 6 3 0,7 2-5 15,19-11-6-15,7-4 0 0,7 1-3 16,12-12 0-16,8-7-3 0,8-2-2 0,7-1-1 15,17 10-4-15,8-7-1 0,11-9-2 16,7-7-3-16,7-5-4 0,3-11-2 0,-5-10 0 16,-6-4-5-16,5-6-1 0,-1-6-3 15,17-7-2-15,-1-6 2 0,-6-6-2 16,2-5-6-16,-8-7 3 0,-3-4-3 16,-1-7-2-16,-7-5-2 0,-2-2 2 0,-5-4-2 15,-5 4 2-15,-5-1-5 0,-3 3 3 16,-10 8 1-16,-3 8-2 0,-4-2-2 15,-2 7 9-15,-1 2 7 0,0 0 9 0,-4 7 9 16,-2 2 6-16,1 3 7 0,-1 2-1 16,-2 1-3-16,-1 2-8 0,1 2 6 15,-1 1 0-15,-3 7 20 0,-2 3 14 0,8 13 20 16,-8 6 8-16,0 13 8 0,-2 20 3 16,-4 26 3-16,-5 13 14 0,-6 25 3 15,-4 8 2-15,-3 8 4 0,1-1-4 16,-2 3-4-16,2-1-4 0,3 0-24 0,2-3-7 15,0-5-7-15,6-6-7 0,3-20-5 16,3-6-7-16,0-4-10 0,4-1-3 0,-1-6-3 16,3-13-9-16,0-10-3 0,5-5-5 15,-3-2-14-15,2-10-11 0,-4-2-24 16,2-10-26-16,0 1-26 0,-2-6-26 16,2-3-26-16,0-4-27 0,1-3-25 0,-3-5-30 15,0-4-29-15,0-3-24 0,0-3-18 16,0 0-18-16,0 0-23 0,0 0-20 0,0 0-786 15,-17-13 380-15,4 3 251 0</inkml:trace>
  <inkml:trace contextRef="#ctx0" brushRef="#br0" timeOffset="52104.1158">29231 15046 69 0,'-7'-9'144'0,"1"6"-9"0,-5-2-6 0,1-2-9 15,-3 1-3-15,-4 2-2 0,-2 1 4 16,-2 3-5-16,-4-1 4 0,-5 4-6 0,-8 2 4 16,-3 3 3-16,-7 4 4 0,-3 4-5 15,-19 8 6-15,3-1-1 0,-4 5-4 16,6 7-5-16,-1 2-7 0,3-2 0 16,1 7-8-16,5 2 0 0,5 1-8 0,3 5-3 15,0 6-1-15,7-1-8 0,4 3-6 16,4-2-2-16,4 2-10 0,7-9-6 15,3-6 1-15,4 7-8 0,1-6 4 0,2 3-11 16,3 3-2-16,5 0-2 0,-1 3-2 16,2-2 13-16,4 4 0 0,-2 1 6 15,6 4-2-15,-2-4-3 0,2 0 5 0,5 19-4 16,-3-12 0-16,5 11-1 0,0-12 1 16,3 8 0-16,-1-15-4 0,0-5 1 15,1-3-5-15,1 1-3 0,0-2-3 0,0-3 0 16,2-2-3-16,0 0-3 0,1-7-1 15,0 1-3-15,1-7-4 0,0 4-2 16,0-2-3-16,0-4 1 0,2 3-3 0,2-3 0 16,1-3-1-16,2 4-6 0,-4-2 11 15,10 0-11-15,-7 0 1 0,3-3 2 16,2 5-3-16,3-1 3 0,-1-3-4 16,2 2 5-16,2-3-4 0,1 3 2 0,-6-7-1 15,3 0-2-15,4-2-2 0,-2-3 1 16,2 1 2-16,0-1-3 0,2-6-1 0,2 5 2 15,3-4-3-15,5-1-2 0,0-5 1 16,-1 2 0-16,7-2 3 0,-9 4-6 16,4-6 3-16,-3 0 3 0,-1-2-5 15,-1-2-2-15,1 2-3 0,-3-4-1 0,8-1-4 16,-4-7 1-16,1 1-3 0,-1-2-1 16,-1-4-2-16,16-9-3 0,-3-6-5 0,-3 4-5 15,0-10-1-15,-1 4-4 0,-4-4 1 16,-1-2 3-16,-3-5-2 0,-1 1-1 15,-3-4 6-15,-1 1 1 0,-3-5 1 16,-4-1 2-16,-2 0 5 0,-3-6-5 0,-1 0 0 16,-4 4 3-16,-3-10-5 0,-1 2-3 15,-6-1-3-15,3 2-4 0,-6 3 0 0,-2 12-3 16,-5-6 4-16,4 2-6 16,-2 1 7-16,0-1 1 0,-4-2-1 0,2 0 4 15,-4-4 0-15,0 1 3 0,-2 2 0 16,2-5-1-16,-2 5 5 0,0 1 0 0,-2-6 0 15,0 5 7-15,-4 1-2 0,0 0 0 16,-4 2 1-16,2 0 2 0,-4 1 2 16,-1 4-2-16,0-4 6 0,-4 7-3 15,1-3 6-15,-6 7-5 0,1-5 0 0,-2 3-3 16,0 8 3-16,-5-5 3 0,0 5-2 16,-3 1 0-16,-1 6 2 0,0-3 1 0,0 6 1 15,-3 1 0-15,-1 1 0 0,-3 2-3 16,1 0 3-16,-2 0 0 0,4 4 4 15,-5 1-2-15,4 3 2 0,-1 0-1 16,0 0-1-16,-9 2 5 0,7-2-4 0,-9 6 4 16,-4-2 5-16,-2 5-7 0,0-6 0 15,0 6-1-15,-2-1-2 0,1 3 1 0,0-2 0 16,7 0 2-16,-2 4-3 0,3-2 4 16,1 2 2-16,1-1 2 0,-1 2-6 15,5 1-1-15,-6 0-3 0,7 4 2 16,-1-4 1-16,-1 5 0 0,3 1-2 0,-5 0 1 15,-1 5 1-15,2 0-3 0,-1 4-2 16,-1 1-22-16,3 0-15 0,3 3-18 16,2 1-16-16,1-1-23 0,3 3-24 0,5-3-15 15,6 2-18-15,0 2-18 0,1 4-7 16,6-3-15-16,2-2-19 0,2-2-470 16,2 2 234-16,1-1 153 0</inkml:trace>
  <inkml:trace contextRef="#ctx0" brushRef="#br0" timeOffset="55372.8266">17987 6347 9 0,'-49'-23'45'15,"11"1"-1"-15,4 1 1 0,7 0-4 16,-3-3 1-16,4 2-2 0,4-3-1 0,-2-1-5 16,3-1-1-16,2-2 3 0,2-3-4 15,5 1-2-15,0-3-4 0,6-3-5 16,4 2 1-16,2 0-7 0,4-5 4 15,4-6-5-15,4-1-4 0,2-1 2 0,12-13-3 16,1 0 0-16,5 2-6 0,0 2 3 16,6 2-3-16,0-1 3 0,4 3-1 0,4 2-4 15,1 2 3-15,9 1-3 0,3 2-2 16,5-2 3-16,19-2 0 0,16 0-1 16,12 2-1-16,10 0 2 0,8 1-2 15,5 1-1-15,7 2 2 0,9 0 1 0,11 0-2 16,47-4 2-16,2-1-2 0,-42 13-3 15,51-6 10-15,1 4-6 0,-45 11 0 16,9 2-1-16,48 0 0 0,-44 9 0 16,-2 3-2-16,-2 3-1 0,-6 2 2 0,-7 6 2 15,1 1 0-15,-3 4-1 0,3 5 3 16,-3-1-2-16,-2 6-1 0,-6 0 4 0,-6 5 5 16,-7 4-8-16,-11-2 2 0,-7 3 3 15,-9 4-5-15,-26-5 2 0,-4 3-2 16,-7 2-1-16,-5 1 6 0,-8 3-6 15,-5 1-5-15,-5 3-1 0,-6-1 0 0,-13-1 2 16,-7-5 0-16,-1 4-1 0,-4 2 0 16,-6 1 2-16,0 3-5 0,-5 0 2 0,-5 4 1 15,-2-4 1-15,-6 2 9 0,-6 2-11 16,-2 1 3-16,-9 10-1 0,-8 11 1 16,-11 1 3-16,-3 0 1 0,-10 0 6 0,-5-1-10 15,-16 10 5-15,-8-1-2 0,-4-3 4 16,-11 0-2-16,-10 1 4 0,-12-2-4 15,-4 0-2-15,-8-5 5 0,-4 5-3 16,-2-6 0-16,-5 2-1 0,-3-4 2 16,-2 0-1-16,-1-4 0 0,-10-2-1 0,-1-2-4 15,-2-4-3-15,0 1 2 0,5-4-3 16,-2-4-5-16,1 0-3 0,6-4-6 0,5-4-6 16,11-3-14-16,7-1-12 0,22-7-112 15,7-2 56-15,3 0 37 0</inkml:trace>
  <inkml:trace contextRef="#ctx0" brushRef="#br0" timeOffset="70123.3269">26527 5211 75 0,'4'5'84'0,"-4"-5"-16"15,0 0 0-15,0 0-9 0,0 0-14 16,3 4-13-16,-3-4-10 0,0 0-11 0,0 0-15 16,0 0-14-16,5 3-12 0,-5-3-111 15,8 6 48-15,-4-1 32 0</inkml:trace>
  <inkml:trace contextRef="#ctx0" brushRef="#br0" timeOffset="76835.4881">25880 11300 14 0,'11'-166'9'16,"-3"14"-5"-16,-2-8 1 0,4-11 8 16,0 1 4-16,0 1-3 0,3-3-8 0,4 6-7 15,0 3-4-15,-1 5-21 0,4 4 9 16,-2 2 5-16</inkml:trace>
</inkml:ink>
</file>

<file path=ppt/ink/ink2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4T04:28:48.441"/>
    </inkml:context>
    <inkml:brush xml:id="br0">
      <inkml:brushProperty name="width" value="0.05292" units="cm"/>
      <inkml:brushProperty name="height" value="0.05292" units="cm"/>
      <inkml:brushProperty name="color" value="#FF0000"/>
    </inkml:brush>
  </inkml:definitions>
  <inkml:trace contextRef="#ctx0" brushRef="#br0">16131 11073 11 0,'0'0'79'0,"0"0"-3"0,30 8 3 16,-16-7-5-16,3 2 0 0,4 1 0 0,4-3-4 16,5 2-6-16,4-2 2 0,11 1 0 15,3-2-3-15,15 4-6 0,26-3-2 16,14 4-2-16,4 1 5 0,31 0-7 15,3 1-3-15,14 0-3 0,-3 5-13 0,9-3 9 16,1 3-8-16,2 1 5 0,12 1-9 16,1-1-4-16,3 0 1 0,-4 1-6 0,-2-1-1 15,-7 0-4-15,-6-3-2 0,-5 1 5 16,-3-1-1-16,-13-3 1 0,-7 3-4 16,-29-7 3-16,-4 3 3 0,-7-2-5 15,-20-2 0-15,-13-1 4 0,-9 2-3 0,-5-2 3 16,-3 1-3-16,-9-2-1 0,-1 0 5 15,-3 0 5-15,-6 0 2 0,-4 0 2 16,-1 3 0-16,1-6 1 0,-6 3-5 0,1 0-2 16,-2 0-2-16,-3 0-4 0,1 0 2 15,0 3-13-15,-3-6-15 0,-8 3-8 16,17-2-20-16,-11 2-24 0,-2-4-35 0,-4 4-30 16,7-4-418-16,-7 4 185 0,-9-11 122 15</inkml:trace>
  <inkml:trace contextRef="#ctx0" brushRef="#br0" timeOffset="707.5173">14810 10928 52 0,'0'0'86'15,"16"-2"-3"-15,-2 1-1 0,2-3-2 16,12-2-7-16,1-2-4 0,12 1-5 0,1 0 1 16,11-4-9-16,7 3 0 0,22-4-9 15,2 1 1-15,-1 1-11 0,-11 2 0 16,-13 5-2-16,-1-1 0 0,-10 2-12 0,-5 0 2 16,-8 0-8-16,-3 0-9 0,-2 2 1 15,-7-1-1-15,-2 1 1 0,-2 0-13 16,-1 0 4-16,-6 0-8 0,-2 0-10 15,-1 0-3-15,-2 1-7 0,-7-1-4 0,0 0-10 16,0 0-4-16,0 0-11 0,-16 12-4 16,2-7-8-16,-4-1-176 0,-5 4 84 15,-4-1 54-15</inkml:trace>
  <inkml:trace contextRef="#ctx0" brushRef="#br0" timeOffset="952.3645">15051 11101 7 0,'0'0'49'0,"0"0"3"0,11 6 4 16,-3-6 2-16,5 2 0 0,1-2-1 0,6-2 1 15,1 1-3-15,2-2-1 0,4 1 1 16,1 1-8-16,2-1-4 0,-1-2-3 16,1 3-4-16,0-3-5 0,-1 2-2 0,-1 0-4 15,0-2-1-15,-6 2-7 0,0 1-1 16,-3-2 5-16,2 1-7 0,-2 1 5 15,-2 1-6-15,0-3-9 0,0 2-10 0,0-1-9 16,2 0-9-16,-1-2-16 0,4 2-26 16,1 0-202-16,5 0 91 0,2-1 60 15</inkml:trace>
  <inkml:trace contextRef="#ctx0" brushRef="#br0" timeOffset="3259.9204">12041 13519 32 0,'2'8'49'0,"-2"-8"-3"0,8 4 0 16,2-2-3-16,-2-1 0 0,4 2 0 15,3-1 2-15,6-1-2 0,0 2-5 16,7 0 1-16,4 1-2 0,2-1-1 0,8 3 3 16,-2 0 0-16,14 0-4 0,0 3 1 15,5 0-3-15,5-2-1 0,23 2 3 16,0 0-1-16,4-2 8 0,4-1-1 15,4-5-2-15,5 1 1 0,0-2 2 0,3-3 0 16,2 0 1-16,3 1-6 0,0-4 0 16,0 4-1-16,-1-1-5 0,-6 0-4 0,-4 0-4 15,-5 3-2-15,-5-2-2 0,-17 1-3 16,-10 1-4-16,-3-2 1 0,-11 4-2 16,4-2 3-16,-3 0-5 0,-1 0 0 15,-1 0-1-15,-2 0-2 0,-3-2 5 0,-2-1-1 16,-3 3 1-16,-5-1-5 0,-1-1-5 15,-1 2 6-15,-8-3-5 0,0 3 3 16,-2-1-5-16,-3 0 3 0,-3 1 4 0,0 0-3 16,-2-3-2-16,-1 3 5 0,0-2-7 15,-5 2-1-15,3 0-15 0,-3-1-10 16,-4-4-15-16,3 4-14 0,-7 1-20 0,0-6-28 16,0 6-305-16,-11-7 138 0,3 4 92 15</inkml:trace>
  <inkml:trace contextRef="#ctx0" brushRef="#br0" timeOffset="4053.773">12304 13512 16 0,'54'-2'41'16,"2"0"1"-16,1 0-7 0,6 0 0 16,33 0 6-16,7-2-4 0,7 1 3 0,5-3-1 15,22-1-1-15,-20 2-4 0,-5 0-3 16,0 1-4-16,-4-2 2 0,-4 5-8 15,-3-2 0-15,-5 2-4 0,-6 1 0 16,-15-2 1-16,-14 2-6 0,1 0 2 0,-5 0-1 16,-7-2-4-16,-1 2-1 0,-3 0 3 15,-1-2 0-15,-3 0-4 0,-3 2 3 16,-3-2 3-16,-2 0-3 0,-3 2 4 16,-1-2 2-16,-2 0-4 0,-6 2 2 0,2-1 2 15,-5 1-3-15,0-3-2 0,0 3-1 16,-7 0 2-16,4 0 2 0,-6-1 5 0,3 1 2 15,-3-2 0-15,-1 2 1 0,0 0 2 16,-9 0-3-16,14 0-2 0,-8-1 2 16,-6 1-5-16,13 0-1 0,-13 0-6 0,11 0 5 15,-11 0-7-15,6-3 2 0,-6 3-2 16,0 0-6-16,11 0 9 0,-11 0-10 16,0 0-4-16,0 0 0 0,6-2 0 15,-6 2-5-15,0 0-4 0,0 0-2 16,0 0-9-16,0 0-4 0,0-6-18 0,0 6-8 15,0 0-11-15,0 0-13 0,0 0-174 16,-15-6 85-16,9 5 57 0</inkml:trace>
  <inkml:trace contextRef="#ctx0" brushRef="#br0" timeOffset="10880.971">9338 17265 57 0,'0'0'52'16,"0"0"-2"-16,0 0-2 0,0 0-4 15,-8-3 4-15,8 3-10 0,0 0 0 16,0 0-3-16,0 0-5 0,0 0 6 16,0 0 3-16,0 0 5 0,0 0-4 0,21 8 3 15,-10 1 3-15,3-8 0 0,3 5 0 16,7 1 3-16,3 5-1 0,9-5 10 15,6 1-6-15,20-1 0 0,29 5 4 0,6-4-7 16,11-3 3-16,33-5 5 0,12 0 0 16,9-5-2-16,8-3 4 0,13-4-1 15,9-1 0-15,51-2-9 0,-1-5-2 0,-5 0-7 16,-46 4-4-16,-3 2 1 0,-2 0-8 16,-8 1-1-16,-11 1-5 0,-11 5 0 15,-11-1-2-15,-35 2-2 0,-8 4-3 0,-9 1 1 16,-22-5 0-16,-13 6-7 0,-9 0 2 15,-5-4-1-15,-1 4 0 0,-10-2-1 16,1 2-4-16,-4 0 1 0,-8 0 0 16,0-2 5-16,-1 2-4 0,-4 0-4 15,-2 0-1-15,-1 0-2 0,-2 0-7 0,-2-4-13 16,-4 4-14-16,-6 0-29 0,0 0-27 16,0 0-26-16,0 0-30 0,-34-1-391 15,9-3 182-15,-7 2 121 0</inkml:trace>
  <inkml:trace contextRef="#ctx0" brushRef="#br0" timeOffset="11334.7546">9867 17566 50 0,'59'0'118'0,"5"0"7"16,4 0-12-16,34 1-4 0,14-2-11 15,32-5 7-15,11-2 2 0,6-3 6 16,13 1-9-16,10-3-1 0,42-7-6 0,-38 3-4 16,36-8-4-16,-44 6-11 0,-6 5-7 15,-5-7-4-15,-9 6-6 0,-17-3-8 16,-13 5-2-16,-37 4-10 0,-10 1-3 0,-23 2-1 16,-16-1-3-16,-7 5 1 0,-10-4-1 15,-3 6 0-15,0-6-2 0,-8 6-1 16,0-1-1-16,-4-4-4 0,1 4-4 15,-4 1-13-15,0 0-9 0,-1-4-10 0,-1 2-18 16,0 2-17-16,-3 0-23 0,0 0-34 16,-8 0-37-16,15 0-36 0,-15 0-383 15,0 0 189-15,9 0 126 0</inkml:trace>
</inkml:ink>
</file>

<file path=ppt/ink/ink2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4T04:50:58.396"/>
    </inkml:context>
    <inkml:brush xml:id="br0">
      <inkml:brushProperty name="width" value="0.05292" units="cm"/>
      <inkml:brushProperty name="height" value="0.05292" units="cm"/>
      <inkml:brushProperty name="color" value="#FF0000"/>
    </inkml:brush>
  </inkml:definitions>
  <inkml:trace contextRef="#ctx0" brushRef="#br0">11960 17092 2 0,'0'0'40'16,"0"0"-11"-16,0 0-6 0,-4-18-17 16,4 18-12-16,2-12-26 0,-2 4 10 0,0-1 8 15</inkml:trace>
  <inkml:trace contextRef="#ctx0" brushRef="#br0" timeOffset="9532.8143">9135 17015 24 0,'0'0'39'16,"0"0"-3"-16,0 0 5 0,0 0-12 15,0 0 1-15,0 0-6 0,4-4 2 0,-4 4-3 16,0 0-2-16,0 0-1 0,0 0 0 16,0 0 0-16,0 0 2 0,5-2 7 15,-5 2-6-15,6-5 1 0,-6 5 2 16,10-2-3-16,-3-2 5 0,3 2 0 0,3-6 6 16,4 3-3-16,7-1 12 15,3 2-1-15,11-7 2 0,10 0 2 0,29-1-5 16,12-5 4-16,12 1 1 0,30-4-2 15,5 1-2-15,15 3 0 0,5-4 2 0,3 6-5 16,3-1 4-16,8-2-1 0,5 0 1 16,5 3-2-16,7-3 0 0,-3 2 8 15,-2 1-6-15,-6-1-5 0,-3 2-5 0,-3 1 3 16,-8 3-2-16,-5-4-5 0,-9 3 0 16,-8-2-5-16,-9 5-4 0,-23-5-1 15,-8 3-2-15,-3-3-1 0,-4 3-3 16,-6 2 0-16,-5-5-1 0,-15 4-2 0,-13 1-3 15,1 1 2-15,-10-2-4 16,-3 3 1-16,-6-1-1 0,-6 4 2 0,-3-4-3 0,-3 4 4 16,-6 2-3-16,2-5-7 0,-8 3-13 15,-1 2-30-15,-7 0-29 0,-4 0-33 16,0 0-34-16,0 0-355 0,-45 0 169 16,5 2 111-16</inkml:trace>
  <inkml:trace contextRef="#ctx0" brushRef="#br0" timeOffset="10020.199">9406 17324 79 0,'23'0'114'16,"20"-4"-10"-16,20-2 0 0,39-3-6 15,33-4-1-15,15-9-6 0,18 1 1 16,9-5-3-16,46-9-7 0,5 3 9 0,8-4-6 16,2 2 0-16,-1-1-6 0,-3 1-3 15,-4 5-3-15,-3 1-2 0,-46 1-8 16,-3 6-7-16,-4-4-3 0,-13 3-6 0,-11 2-7 16,-15 2 1-16,-30 6-7 0,-10-1-2 15,-12-1-3-15,-16 3-2 0,-17 3-6 16,-5 2-1-16,-7 5-3 0,-4-7 2 0,-6 5-3 15,-3 0-1-15,-3 2-3 0,-4-3-1 16,1 2-5-16,-4 2-12 0,-2-4-2 16,-1 4-12-16,-1 0-21 0,0 0-30 0,-11 0-36 15,12 0-33-15,-12 0-430 16,0 0 193-16,0 0 129 0</inkml:trace>
  <inkml:trace contextRef="#ctx0" brushRef="#br0" timeOffset="37388.1158">14537 11134 14 0,'-11'-25'19'0,"0"-2"0"16,3 1-4-16,2 0-1 0,-2-3 2 16,1-7-4-16,2-3-2 0,-1-5-2 15,2-8-2-15,0-6-3 0,-2-20-2 0,1-2 2 16,5 12-3-16,0 9 3 0,5 1-6 15,-3 1 1-15,2 4-1 0,2 0 4 16,-2 3-8-16,3 3 3 0,0 4 1 0,-1 4-3 16,0-1-2-16,2 4 4 0,3-3 1 15,-2 5-3-15,-1 0 2 0,2 4 2 16,-1 3-2-16,-3 2 3 0,3 0-4 0,-1 2 3 16,-1 4-1-16,-1 1 0 0,0 0 0 15,0 3-1-15,-2 1 4 0,4 0-1 16,-2 1-2-16,0 3-1 0,-2 0 1 15,2 2 0-15,1-1 3 0,-1 3-3 0,1 0 0 16,5-1 5-16,-1 1-4 16,3 2 2-16,4-1-2 0,2-1 1 0,6 0-1 15,3 0 2-15,9 0 0 0,1 1 0 16,5-1 0-16,3 0 0 0,-1 2 2 0,12 3 1 16,5-3-2-16,3 2 2 0,4 2-1 15,25 2-1-15,2-2 2 0,3 2-1 0,1 1 2 16,1 0-4-16,2 2 0 0,-1-1 1 15,1 0 0-15,4 0 0 0,2-3-4 16,7-1 5-16,30 3 0 0,8-6 1 16,4 0-1-16,0-1 0 0,6 0-2 0,-3 0 2 15,-2-2-4-15,-3 3 3 0,-1-3 0 16,-1 2-1-16,-3 1 3 0,-2-2-2 16,-2 3 1-16,-2-1 1 0,-29 0-1 15,-3 0-3-15,2-2 3 0,22 1-1 0,-23-2 1 16,22 0-1-16,0 0 0 0,5-1 0 15,0 0 0-15,-2-4-1 0,-2 4-2 0,-5 0 4 16,4 1-1-16,-23 2 0 0,1 0-2 16,-2 4 1-16,-8 0 2 0,-2 0-1 15,-8 0 2-15,-4 0 0 0,-16 2-3 16,-11-2 1-16,-5 2 0 0,-9 0 1 0,-1-2 0 16,0 3-2-16,-5-3 10 0,0 3-10 15,-1-1 0-15,-1-1 1 0,-6-1 2 16,1 1-2-16,-1 2 0 0,-3-3-3 0,1 2 3 15,-2-2 1-15,-2 1-2 0,-5 2 2 16,-1-3-2-16,-4 2 2 0,0-2-2 16,-2 1-2-16,-1-1 4 0,-4 2-2 15,0-2 0-15,-1 0 0 0,2 3 0 0,-4-3-4 16,0 1 4-16,-1 4 0 0,1-4 0 16,1 5 1-16,0 1-2 0,-1 1 3 15,0 2 0-15,4 3-1 0,-2 2 0 0,1 1-3 16,0-1 0-16,-1 2 1 0,-1 0 2 15,1 2-3-15,-1-2 0 0,-2 1 0 16,1 0 0-16,-4-1 2 0,3 2-2 0,-2-1 3 16,-1 0 1-16,0 2-3 0,0-1 2 15,1 2-2-15,-5 2 1 0,2 1-1 16,-2 5 6-16,0-1-1 0,0 9-2 16,0 3 1-16,3 0 2 0,-5 4-3 0,2 0 3 15,0 0-2-15,3 7 5 0,-3-5 1 16,-2 0 1-16,4 6 0 0,-2-8-1 15,2 0-2-15,0-2 0 0,-2 2 1 0,2-2 0 16,-2-1 1-16,0 0 2 0,0 0-3 16,-4 0-2-16,0-1 7 0,-2 0-5 15,-4-2-2-15,2 2 0 0,-5-3 1 0,-4 6 3 16,0-3-4-16,-1 2-1 16,-4-3 1-16,0-3 2 0,-2 2-2 0,-1-5-1 15,-5-2 2-15,-2-1-1 0,-1-1-1 16,-7-2 0-16,-19 6-2 0,-3-4-1 15,-5 0 0-15,-9-4 0 0,-1-4-3 0,-12-2-1 16,-6-2-1-16,-8-3 3 0,0 0-3 16,-10-3-2-16,-22 0 0 0,-11-4-2 15,-7 0 5-15,-5 0-7 0,-7 0 1 0,1-1 3 16,-2-2 1-16,-3-1-3 0,-11-3 3 16,-4 5-2-16,-2-5 10 0,2 0-4 0,5 0 0 15,-1 0 0-15,2 1-3 0,0 1 4 16,1 1-3-16,-1 0 1 0,-2-2-3 15,3 5-2-15,5-2 2 0,9 0-1 0,7 0-1 16,7 2 0-16,5-1 0 0,29 1 0 16,2-2-2-16,4 0 1 0,4 1-1 15,8-1-1-15,2 2 1 0,17-3 3 16,13 1-3-16,-1-2 2 0,3 2 1 0,-2 0 1 16,3-2 0-16,3 0 0 0,6 1 0 15,5 0 0-15,-3-2 0 0,5-1 0 16,1 2 1-16,3 0-1 0,4 0 2 15,0 0 0-15,4 0 2 0,1 0-2 0,-1 0 2 16,4-1-2-16,-1 1-1 0,5 0 3 16,1 0 0-16,-1-1-2 0,2 2 1 0,-2-1 2 15,3 0-1-15,0-1-2 0,2 2 2 16,-1-3 0-16,2 2 1 0,0-2 2 16,4 1 4-16,1-1-5 0,-2 3 3 15,4-3-2-15,-1 0 1 0,2 0 0 0,-2 0-1 16,4 0-1-16,0 1-2 0,8-1 0 15,-15 0 1-15,7 2 0 0,8-2-1 16,-13 0 2-16,13 0-3 0,-13 0 2 16,13 0 0-16,-10 1-2 0,10-1 1 0,-8 3-13 15,8-3-46-15,-10 1 20 0,10-1 14 16</inkml:trace>
  <inkml:trace contextRef="#ctx0" brushRef="#br0" timeOffset="39817.0216">8856 17733 2 0,'-5'-3'12'0,"-1"-3"3"0,0-1-7 15,0-4-4-15,-3 3-6 0,0-1-12 0,1-4 5 16,-2-2 3-16</inkml:trace>
  <inkml:trace contextRef="#ctx0" brushRef="#br0" timeOffset="41182.1913">8294 17895 12 0,'-14'-11'23'0,"14"11"-1"0,-6-3-3 0,6 3-5 16,-11 0-4-16,11 0-2 0,0 0-13 16,-13-2 6-16,13 2-10 0,0 0-24 0,-13 5 11 15,7-5 8-15</inkml:trace>
  <inkml:trace contextRef="#ctx0" brushRef="#br0" timeOffset="42414.9837">8219 17926 31 0,'-2'-9'35'0,"2"-4"5"0,-2-4-7 0,-1-2 2 16,1-1-4-16,-3-7-4 0,1 0-3 16,-2-7-3-16,0-6-3 0,-4-4-3 15,-2-9-3-15,-4-18 0 0,1-5-5 16,-4-4-2-16,2-2 0 0,-2 1-3 16,2-5 5-16,-2 6-8 0,0 3 2 0,0 5 2 15,-1 3 0-15,6 13 3 0,1 10 0 16,1 0-1-16,1 10-1 0,5-2 0 15,-3 4 2-15,3 4-3 16,2 2 1-16,0 4-3 0,2-1 1 0,2 4-2 0,-3 2 1 16,3-1-1-16,-2 5-1 0,2 0 2 15,0 2 1-15,0-1-2 0,0 3-1 0,0 1 1 16,2-1 1-16,-2 1-3 16,5 5 2-16,-3-6-2 0,2 2 0 0,-2 2 3 15,4-1-2-15,0 1 2 0,1 0-1 0,1-4 1 16,3 3-2-16,0 0 2 0,-1-4-1 15,2 2 0-15,4-2 0 0,-2 4 0 16,6 0 1-16,-3-5-1 0,3 3 3 16,4-1-1-16,-1 1 5 0,9 1 3 15,2-3 2-15,4 3 0 0,15-5-3 0,21-1 2 16,9-1 3-16,3-2-2 0,8-4 0 16,3 3 5-16,21-1 0 0,3-7 5 15,2 6-1-15,2-3 2 0,10 0 3 0,7 3 2 16,3 1-2-16,2-1-2 0,1 2-4 15,5 3 4-15,-5 1-6 0,-7-2 0 0,1 2-1 16,-5 0 2-16,2 1-8 0,-2-5 1 16,3 4 2-16,6-6 2 0,9 1 1 15,-1-5-2-15,5 1-1 0,-1 3-1 16,7 0-2-16,-1 1 3 0,0 0-4 0,1 5 3 16,-1-4-7-16,-8 4 1 0,-12 2 1 15,-8 0 2-15,-33 5-6 0,-4-5 1 16,-8 2-3-16,-4 3 4 0,-8-2 0 15,-13 0-6-15,-9 3 3 0,0-3 0 0,2 1-5 16,15-3-2-16,-8-1 2 0,-11 2 2 16,-2 1-6-16,-1-1-1 0,2 1-1 15,-12 1 0-15,1 5-3 0,-6-5-1 0,-5 4-1 16,0-2 0-16,-5 1 1 0,-3 0 1 16,-4 5 1-16,2-6-1 0,-5 3 4 15,-2 3 1-15,0-1-2 0,-3 2 0 16,1-5 9-16,-2 3-7 0,-3 2-1 0,2-4 3 15,-10 4 1-15,16-2-2 0,-10 2-2 16,-6 0 0-16,12 0 3 0,-5 6-2 0,-3-4 1 16,0 3 4-16,0 2-2 0,1 1 4 15,-3 2-3-15,2-1 2 0,1 5 2 16,-1-1-4-16,0 2 1 0,0 1-1 16,0 2 1-16,2 3 4 0,0 2-9 0,4 1 8 15,-4 4 2-15,0 0-1 0,2 1 0 16,3 3 2-16,-2 2-4 0,-1 1-1 15,1-2 1-15,1 2 3 0,-4 1 1 16,3 1-2-16,0 1 2 0,1-3 0 0,-2 2 0 16,1 1-1-16,0-3-1 0,-1 1-1 15,0-2 1-15,1 1 0 0,-3-1 1 0,0 0-1 16,-2 0 0-16,1-1 1 0,-5-3 1 16,0 2 5-16,-2 3-10 0,-3-1 5 15,-3 2 0-15,-4 1 5 0,-5 2-3 16,-5 2 0-16,-6-1 0 0,-9 11 2 0,-7 0-8 15,-12-2 5-15,-5 0-3 0,-24 6 6 16,-6 0-5-16,-12-6 1 0,-12 5 3 16,-16-6-2-16,-17 1-2 0,-47 6-1 15,-8-5-4-15,-5-3 2 0,-1-1-4 16,-12-4 4-16,-5-2 0 0,-4-4 0 0,-3 4-1 16,2-4 6-16,-10 5-2 0,-1-8 6 15,7-2-3-15,5 0 1 0,44-14 7 0,8 2-8 16,11-6 1-16,9-5-2 0,13 3 1 15,9-3 3-15,33-6-6 0,7 4 3 0,20-6-7 16,12 0 7-16,14 0-8 0,1 0-4 16,5 0-8-16,7 0-3 0,1 1-7 15,5-1-7-15,-1 0-13 0,2 0-7 16,1 4-7-16,-1-2-14 0,7-2-9 0,2 0-170 16,0 2 85-16,2 2 56 0</inkml:trace>
  <inkml:trace contextRef="#ctx0" brushRef="#br0" timeOffset="47803.1258">10546 15302 26 0,'-8'-47'28'0,"-2"4"-8"0,2 2-2 16,-1 3-1-16,2-2-3 0,-1-1-4 0,4 1-3 15,-3 0-1-15,3 3-2 0,0 1 3 16,2 5-1-16,-2 4-4 0,2-3 1 16,2 5-3-16,-2 3 4 0,2 1-1 0,0 1-2 15,0 4 0-15,2-2 3 0,-2 1-5 16,2 2-1-16,2-1 4 0,0 4-2 15,0-2-2-15,5 3-1 0,-1 0 2 16,5-2 5-16,4 2-1 0,4 1 1 0,4-1 2 16,3 4-1-16,1-1 3 0,7 2 1 15,5 4-4-15,-1-3 2 0,5 1 4 16,1 2 6-16,3 0-1 0,10 0 2 16,3 2 3-16,3-2-5 0,5 1 2 15,23-2 4-15,4 0 3 0,3-1-1 16,6-2 4-16,-1-2-4 0,4-1 3 0,0-1 0 15,2 3 0-15,22-4-3 0,-4-2 2 16,3 2-3-16,-23 4-9 0,25 0 6 0,-22 1 2 16,0-5-4-16,3 6-3 0,-4 2 7 15,0 0-6-15,0-5-4 0,0 5 2 16,1 0 3-16,0-1-4 0,24-2 1 16,3 0-3-16,1-1-2 0,0-1 3 0,2 0 5 15,-3-1-2-15,1 3-8 0,-5-5-5 16,-3 1 7-16,1 1 1 0,2-3-1 15,1 3 0-15,-1-1-5 0,3 2 7 16,-26 1-9-16,1 1 1 0,-6-2 0 0,1 2 1 16,-6-2-4-16,-1-1 0 0,-5 1 6 15,-3 1-4-15,-5 0 5 0,1-1-10 16,-2-2 7-16,2 1-3 0,-4-1 1 0,-2 1-4 16,-15 0 2-16,-7 1 2 0,-2 2 0 15,-2-1 4-15,2 1-2 0,-4 0-4 0,-6 2 4 16,-7 1 0-16,-2-2-10 15,-3 2 8-15,-5 1 1 0,-5 0 3 16,-4 0-10-16,0 0-9 0,-3 0 11 0,-2 2 2 16,0 0 0-16,-6 0-2 0,1 0 2 0,0 2 7 15,-3 0-1-15,1 2-13 0,-1 0 8 16,-2 2-1-16,2-1 8 0,-4 3-3 16,-2-1-4-16,2 3 2 0,-2 0-4 0,0 3 1 15,1 0 5-15,-5 3 0 0,0 0 0 16,0 1-3-16,0 2 2 0,-5 4 0 15,1 0 0-15,-2 4-2 0,-2 6 1 16,-2-2 1-16,0 5-2 0,-2-1 4 0,2 2-4 16,-1-3 2-16,0 2 1 0,0-1-5 15,1 3 4-15,2-2-2 0,-1 0 3 16,2 0-3-16,-1 0-1 0,2-1 3 16,-2 0-2-16,-1 1-1 0,0-1 4 0,1 1 2 15,-3 1 0-15,1 0 5 16,-3-2-8-16,0 1 0 0,-3 4 2 0,3-9-1 15,-2 0-7-15,0 1 8 0,0-6-1 16,0 3 0-16,1-2-4 0,4-6 1 16,-4-1-7-16,2 3 14 0,-1-5-5 0,0 0-3 15,3 1-1-15,-3-3 5 0,-1 3-4 16,0-4 2-16,2 1 0 0,-1-1-3 0,-4 1 10 16,2-2-6-16,-1-1-3 0,-2 1-5 15,0 1 4-15,-4-2-2 0,1 0-5 16,-2 2 7-16,-2 1 2 0,-3-2-5 15,0 0-6-15,-1-1 7 0,-1 2-5 0,0-2 3 16,-3 1 2-16,-1-2-5 0,-2 0 3 16,-5-1 0-16,-5 3-4 0,-5-3 0 15,-4 2 1-15,-4-5 3 0,-21 3-2 16,-1-2-3-16,9 0 0 0,-13-2 3 0,0-1-7 16,-1 0-1-16,-1-2-1 0,-2 5 6 15,16-7-6-15,-16 2-2 0,2-1 5 0,-2 2-3 16,-2 2 1-16,-5-6 0 0,-3 5 1 15,-7 0-1-15,-4 0 5 0,-4-2-5 16,-24 4 1-16,5 1-1 0,18-5-3 16,6 1 4-16,-2 1 4 0,4 1-4 0,0 1 5 15,2 0-4-15,1 0 8 0,0 1-6 16,5-2 1-16,4 1 5 0,-3 2 0 16,7-1-3-16,0-1 3 0,2-1-1 0,2 3 1 15,0-1-6-15,-4-2-6 0,2-1-4 16,-6 3-6-16,-2-1-6 0,-2-1 0 15,-8 0-1-15,0-1 2 0,-4 0 4 16,6 1 1-16,0-4 2 0,2 0 4 0,4-1 1 16,4-2 3-16,18 0 1 0,12-2 0 15,-1 2 5-15,3 0-1 0,5-3 1 16,1 0 2-16,7 0-1 0,3 0 2 16,-1 2-2-16,1-2 2 0,1 0-1 0,-3 3-3 15,3-1 1-15,-4 1-1 0,-1 0-1 16,1-5 2-16,-1 5 0 0,-2 0-2 15,-7 0 4-15,10 0-1 0,-3 0 3 16,-4-1 1-16,-2 1 7 0,8 0 4 16,2 0 0-16,2-5 1 0,1 5 0 0,4-1 2 15,-1-1-2-15,9 2 5 0,3-4 1 16,1 4 1-16,7-1 0 0,2 1 3 0,2-5-4 16,-1 4 3-16,4-1-5 0,0-2 0 15,2-1-2-15,4 2 3 0,-3 0-2 16,2-1 0-16,0 1 3 0,3-3-1 15,-2 0-1-15,2 5 1 0,0-5 0 0,0 1-2 16,0 3 0-16,0-4-5 0,1 1 3 16,1-1-4-16,-3 2 2 0,3-2 1 15,-1 1-1-15,1 2-3 0,0-4 4 16,2 3-7-16,0-1 1 0,-1 1 2 16,0-4-1-16,1 2 1 0,0-1-1 0,0-1 3 15,2 2-4-15,0-1 0 0,-2 1 6 16,2-2 2-16,-2 2 1 0,2 2-1 0,-1-2 3 15,1-3-1-15,0 3-5 0,2 4-3 16,-3-6 1-16,1 2-1 0,2-3-1 16,0 5 2-16,0-5-3 0,0 3-1 15,2-1 1-15,1 1 0 0,-1 1 0 16,0 1-1-16,3-2-1 0,-3-1 5 0,0 1-2 16,2 3-2-16,-2-2 8 0,0-2 1 0,2 1-4 15,0-1-4-15,0-5 3 0,-2 3-1 16,3-3 2-16,-2 3-2 0,-1-3-1 15,0 4 2-15,-2-2 0 0,2 0 1 16,0-2-7-16,0 3 0 0,0 0-1 0,-2 1-11 16,2-3-4-16,0 4-5 0,2-4-6 15,5 1-4-15,-3-3 1 0,3 0 0 16,-3-2 4-16,3-5-4 0,-1 2-3 16,-2-3 1-16,0-2 5 0,-2-2-85 0,4 1 39 15,-6-4 26-15</inkml:trace>
</inkml:ink>
</file>

<file path=ppt/ink/ink2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8T06:17:10.119"/>
    </inkml:context>
    <inkml:brush xml:id="br0">
      <inkml:brushProperty name="width" value="0.05292" units="cm"/>
      <inkml:brushProperty name="height" value="0.05292" units="cm"/>
      <inkml:brushProperty name="color" value="#FF0000"/>
    </inkml:brush>
  </inkml:definitions>
  <inkml:trace contextRef="#ctx0" brushRef="#br0">10544 10769 41 0,'-4'2'122'0,"0"2"-9"15,4-4 1-15,0 0-2 0,18 15-5 0,2-8-9 16,17 3-9-16,13 1 5 0,27 3-16 16,9-1-3-16,16-2-8 0,31 1-2 15,13-5-6-15,7 3-5 0,3-5-9 16,3 1 0-16,-1-1-5 0,8 0-6 16,-3-4 5-16,-2 4-3 0,3-3-2 0,0-2 1 15,-7-2-6-15,-9 2-5 0,-32-3-1 0,-6 3-4 16,-11-2-1-16,-10 1 0 0,-17-2-3 15,-17 3 3-15,-10-2-2 0,-9 2-6 16,-4 0 0-16,-1 0 2 0,-7 0 3 16,-2 0 3-16,-2 0 5 0,-1-1 3 15,-4 1-3-15,-2 0-5 0,-1-1 0 0,-4-2-8 16,-1 1-8-16,-7 2-4 0,9-5-13 16,-9 5-16-16,0-7-20 0,0 7-31 15,-9-6-26-15,0 5-20 0,-3-2-397 0,-5-1 178 16,-9 0 118-16</inkml:trace>
  <inkml:trace contextRef="#ctx0" brushRef="#br0" timeOffset="318.2729">11131 10957 96 0,'7'7'113'0,"5"-2"-5"0,12 1-4 16,11 1-8-16,21 1-1 0,31 3-20 16,16-3-1-16,28 1-9 0,9-3 0 15,5 0-4-15,8-3-9 0,-1-1 2 0,10-2 5 16,3-2-5-16,-3-1-1 0,2-3-1 16,-9-1-6-16,-12 1 2 0,-7-2-5 15,-33 2-2-15,-8-1-1 0,-23 3-10 0,-13 0 4 16,-10-2-1-16,-7 5 2 0,-6-3 7 15,-6 2 8-15,0 0-2 0,-7 0-5 0,-3-1-6 16,-4-2-12-16,-3 1-23 0,-3 1-16 16,-3-1-25-16,0-2-42 0,-5 3-42 15,-2-2-427-15,0 5 187 0,-5-11 123 16</inkml:trace>
  <inkml:trace contextRef="#ctx0" brushRef="#br0" timeOffset="12195.2269">11071 16575 37 0,'0'0'41'0,"0"0"-6"0,0 0-3 16,0 0-2-16,0 0-4 0,0 0 2 16,0 0-6-16,0 0-3 0,0 0-2 15,0 0-1-15,0 0 1 0,0 0-2 0,0 0-2 16,0 0-1-16,0 0-2 0,0 0 1 16,0 0 1-16,0 0 1 0,0 0-1 0,0 0 0 15,0 0-3-15,0 0-2 16,0 0 3-16,0 0-3 0,0 0-2 0,0 0 4 15,0 0-5-15,0 0-1 0,0 0 1 16,0 0 0-16,0 0-4 0,0 0 0 0,0 0-2 16,0 0-2-16,0 0-9 0,0 0-2 15,0 0-6-15,0 0-7 0,0 0-112 16,0 0 48-16,0 0 31 0</inkml:trace>
  <inkml:trace contextRef="#ctx0" brushRef="#br0" timeOffset="13144.8348">11116 16390 7 0,'0'0'97'0,"0"0"-7"15,0 0-1-15,0 0-6 16,4 3-3-16,-4-3 1 0,0 0-2 0,0 0-7 16,0 0 3-16,0 0-9 0,0 0-1 15,0 0-3-15,0 0-7 16,0 0-5-16,0 0-3 0,0 0-3 0,0 0-10 0,0 0 5 15,0 0-4-15,0 0-1 0,0 0-7 16,0 0-11-16,0 0 6 0,0 0 0 0,0 0-4 16,0 0 1-16,0 0-3 0,0 0-1 15,0 0 0-15,0 0-3 0,0 5 0 16,0-5 1-16,0 0-3 0,0 0-4 0,0 0 6 16,0 0-6-16,0 0 1 0,0 0-4 15,0 0 0-15,0 0-6 0,0 0 3 16,0 0-10-16,0 0-14 0,0 0-18 15,0 0-26-15,0 0-30 0,0 0-342 0,0 0 149 16,0 0 99-16</inkml:trace>
  <inkml:trace contextRef="#ctx0" brushRef="#br0" timeOffset="14610.808">14299 12946 1 0,'0'0'5'16,"0"0"3"-16,0 0-4 0,0 0 3 15,0 0-6-15,0 0 0 0,0 0 0 16,0 0 0-16,-4 6-1 0,4-6 1 0,0 0 0 16,-4 4-1-16,4-4 2 0,0 0-2 15,0 0 0-15,-4 5-12 0,4-5 4 16,0 0 3-16</inkml:trace>
  <inkml:trace contextRef="#ctx0" brushRef="#br0" timeOffset="30125.9112">11685 12991 21 0,'0'0'22'0,"0"9"-1"16,0-9-1-16,2 3-2 0,-2-3-1 16,0 0-2-16,-2 8-1 0,2-8 1 15,0 0-4-15,0 5-1 0,0-5-1 16,0 0-2-16,0 6 1 0,0-6 1 15,0 0-1-15,0 6-3 0,0-6 3 0,0 0-2 16,0 0-3-16,0 0 1 0,-2 6-2 16,2-6 0-16,0 0 1 0,0 0 0 15,0 0 0-15,0 0-2 0,0 0 0 0,0 6 1 16,0-6-2-16,0 0 2 0,0 0-2 16,0 0-2-16,0 0 0 0,0 0 1 0,0 0-2 15,0 0-2-15,0 5-5 0,0-5-9 16,0 0-59-16,4 6 27 0,-4-6 17 15</inkml:trace>
  <inkml:trace contextRef="#ctx0" brushRef="#br0" timeOffset="40660.4819">19168 15763 1391 0,'-2'-28'13'15,"-3"5"-16"-15,3 2 7 0,0 6 0 16,0 0-2-16,2 3 8 0,0 3-2 0,2-4-5 16,-2 4 1-16,4 0-5 0,3 5-10 15,2 1 16-15,1 3-2 0,0 3 1 0,6 10 4 16,0 3 2-16,3 11-4 0,1-1 0 15,-2 16 8-15,0 0-4 0,-4-1-4 16,1 8 6-16,-2-2 1 0,-5 1-1 16,1-10-1-16,-3-1 7 0,-2-1 0 15,0-10 6-15,-2-3 21 0,5-2 15 0,-4-2 11 16,1-6 2-16,-4-3-8 0,2-6-9 16,0-4-5-16,-2 0-3 0,8-21-6 0,-2 2-6 15,9-16-6-15,4-6 0 0,11-22-6 16,6-10-3-16,12-10-2 0,6-2-3 15,3 3-1-15,-11 19-4 0,1 3 0 16,-3 10-1-16,-8 10-2 0,-8 13 0 16,-5 13-4-16,1 2-2 0,-10 13 2 0,3 13 2 15,-2 17 3-15,2 37 0 0,-11 14 6 0,-4 15-5 16,-4 6 4-16,-2 34-1 0,-2-1 2 16,2-3 0-16,-1-2 1 0,1-6-3 15,0-26 1-15,2-6 0 0,-1-4-6 16,3-6 5-16,0-21-5 0,5-10-13 0,-3-9-15 15,2-7-17-15,3-1-16 0,3-2-27 16,4-13-44-16,4-5-52 0,-4-9-525 0,8-6 238 16,3-6 158-16</inkml:trace>
  <inkml:trace contextRef="#ctx0" brushRef="#br0" timeOffset="40862.9645">20989 16059 4 0,'14'-5'107'0,"8"0"-10"0,2-2-10 16,6 2-7-16,7-1-3 0,3-1-16 16,2 1-7-16,1-1-11 0,1 0-21 0,-1 1-41 15,1 0-38-15,-7 4-133 0,3-4 65 16,-7-1 43-16</inkml:trace>
  <inkml:trace contextRef="#ctx0" brushRef="#br0" timeOffset="41165.1596">21841 15608 42 0,'0'-6'145'0,"2"2"-14"0,-2 4-15 16,9 0-8-16,-9 0-2 0,21 7-9 0,-8 3-5 15,6 4-5-15,0 0-5 0,3 9-1 16,0 2-12-16,2 2 2 0,1 5-6 16,-3 2-6-16,-6 0 0 0,-1-3-7 15,-4 7 0-15,-3-3-4 0,-8-5-3 0,-2 5-4 16,-9 2-5-16,-8 0-12 0,-7 0-10 16,-15 8-27-16,-9-4-26 0,0-1-42 15,5-13-54-15,3-10-360 0,6-5 168 0,5-5 112 16</inkml:trace>
  <inkml:trace contextRef="#ctx0" brushRef="#br0" timeOffset="41529.185">22568 15495 87 0,'-28'42'146'0,"7"-4"-11"0,4 2-15 15,0 1-14-15,2 4-10 0,6-7-8 16,1 0-10-16,6-3-4 0,0-1-7 16,6 0-6-16,2-4-7 0,7-1-1 0,4-5-7 15,4-3-1-15,1-7-7 0,4-8 1 16,2 1-2-16,4-10-7 0,3-5 3 15,0-8-6-15,1-5-3 0,0-11-2 0,8-15 0 16,-7-8-5-16,-8-6-5 0,-4-2 2 16,-10 6-6-16,-8 8 2 0,-7 8-1 15,-7-1-1-15,-3 8 0 0,-9-7 2 0,-7 12-5 16,-1 5-4-16,-5 7 2 0,0 6-11 16,2 5-18-16,1 6-14 0,-1 4-23 15,4 3-29-15,6 7-28 16,1-2-317-16,6 6 149 0,2 2 97 0</inkml:trace>
  <inkml:trace contextRef="#ctx0" brushRef="#br0" timeOffset="41758.5715">23455 15636 24 0,'4'4'154'0,"0"4"-16"0,0-2-12 15,0 2-20-15,0 1 5 0,5 1-4 16,0 0-8-16,-1 0-11 0,4-1 5 0,-1 3-12 16,0-8-2-16,4-1-3 0,-3-1-6 15,0-2-8-15,4-2-3 0,-4-5-9 16,1-3-3-16,-4-1-8 0,-1-1-3 16,-4-3-3-16,-1 2-8 0,-3 0-4 0,-5-1-14 15,-3 1-6-15,-1 1-22 0,-1 2-18 16,-1 2-36-16,3 3-35 0,2 0-396 15,-4 1 172-15,6 0 114 0</inkml:trace>
  <inkml:trace contextRef="#ctx0" brushRef="#br0" timeOffset="41971.0035">23960 15249 132 0,'0'0'148'0,"0"0"-7"15,0 0-7-15,0 19-8 0,-4-5-9 0,2 6-8 16,-2 1-11-16,0 8-5 0,-3 5-11 16,3 3-5-16,-3 2-9 0,1 4-5 15,2 2-7-15,-3-4-6 0,1-1-21 16,2 3-21-16,-4-7-25 0,4 4-35 0,-4-6-26 16,0 0-32-16,-2-3-324 0,0 0 148 15,-8-6 97-15</inkml:trace>
  <inkml:trace contextRef="#ctx0" brushRef="#br0" timeOffset="42279.1798">22249 16604 48 0,'-28'13'187'0,"8"0"2"16,10-3-4-16,7 1-7 0,10-6-10 15,8-2-13-15,8-1-15 0,15-2-10 16,23-2-12-16,34-9-11 0,10 0-7 0,28-3 8 15,6-7 0-15,1-2-5 0,0 0-8 16,-7 2-5-16,-2-3-7 0,-4 3-7 0,-6-1-8 16,-26 5-5-16,-4 3-8 0,-6-2-7 15,-9 0-2-15,-17 7-5 0,-14 0-3 16,-9 5-8-16,-6-4-4 0,-5 4-20 16,-6 2-27-16,-2-4-40 0,-3 1-43 0,-2 3-52 15,-6 0-49-15,-4-4-558 0,-2 1 260 16,0 5 171-16</inkml:trace>
  <inkml:trace contextRef="#ctx0" brushRef="#br0" timeOffset="57608.1663">16234 13566 23 0,'0'0'109'0,"-8"5"-7"16,8-5-1-16,-8 1-13 0,8-1-9 15,0 0-1-15,0 0-5 0,0 0 0 0,0 0-3 16,0 0-7-16,-11-11-1 0,11 5-3 16,0-3-1-16,2-3-7 0,-2-3 0 15,0-4-10-15,-2-7 0 0,0-5-4 16,-1-9-6-16,1-2-3 0,-2-13-1 0,-6-17-2 15,3-9-5-15,-1 0-2 0,-2-5-7 16,3 0-1-16,-4 1 2 0,3 1-6 16,-2 0 0-16,5 2 2 0,-4 4-2 0,3 12 1 15,4 9-7-15,0-1-2 0,-2 5 5 16,6-1-8-16,2 5 1 0,0 5 2 16,2-2-4-16,8 2 3 0,-4 9-3 0,7-5 2 15,4 3-4-15,2 5 10 0,3-1-4 16,2 3-5-16,3 2 3 0,3 3 1 15,6 2 0-15,0 2-3 0,5 0-1 0,6 5 5 16,3 3 0-16,29 2-1 0,4 1 0 16,10 6 2-16,3 3-3 0,4 2 5 15,3 3-1-15,26 8-1 0,1 1 0 16,-3 0-1-16,4 2-2 0,2 3 5 0,4-4 3 16,11 3-4-16,5-2 1 15,0-1 1-15,2 0 4 0,-5-3-4 0,1 3-1 0,-1-3 2 16,3-1 0-16,-5-1 0 0,1 3 0 15,-5-5-4-15,-5 3 3 0,-4-5 1 16,-30 1-7-16,-3-2 3 0,-4 0 4 16,-3-2-3-16,-2 1 4 0,-8-1-5 0,-18 0 2 15,-11-2-3-15,0 2 0 0,-11-2-2 16,-5 0 8-16,-6 0-9 0,-4 0 5 0,-2 0 3 16,-4 0-5-16,-6 0 2 0,0 0 7 15,-3-2-2-15,-1 2 5 0,-2 0 4 16,-4 2-5-16,1-2 2 0,-2 0-3 15,-1 0-1-15,-1 1-4 0,-1 2 4 0,-2-1-2 16,-2 1-3-16,1 3 5 0,0 4-4 16,-3-1-1-16,2 4-1 0,0 5 0 0,0 3-1 15,-2 2 3-15,2 5 3 0,0 3 2 16,-2 7-5-16,1 3 9 0,-3 14-4 16,-3 1-2-16,3 5 5 0,0 1-4 15,0 0 4-15,0 22-2 0,0-2-2 0,-2-12 0 16,2 10 2-16,0-11 2 0,-4-10-3 15,-4 18 1-15,0-13 4 0,4-10-4 0,-6-2-2 16,2 3 3-16,-2-4-1 0,-1-2-1 16,-1-4 1-16,-4 1-5 15,0-2 3-15,-6-2 1 0,-1-2-1 0,-13 9 1 16,4-10-3-16,3-6 0 0,-3-5 1 0,-4-1-4 16,-4-3-2-16,-5-1 3 0,-20 6 4 15,-11-7-4-15,-7 3-3 0,-8-8-2 16,-10-2-1-16,-30 1 0 0,-7-1 23 0,-7-3-11 15,-9-3 7-15,-11 0-9 0,-7-3 7 16,-7-2-3-16,-5 2-7 0,-4-2 4 16,-2 0-1-16,-2-1 0 0,2-1-2 0,-5 2-4 15,4-2 4-15,7 0-3 0,5 0 7 16,5 1-3-16,9-3-4 0,11 0 2 16,7 0 1-16,7 0-3 0,29-3 2 0,4 3-4 15,10-2-1-15,4-2 3 0,21 2-5 16,13-2 2-16,8 2-4 0,7 1-2 0,1-2-1 15,9 2-5-15,2 1-6 0,5-2-11 16,4 0-12-16,2 2-7 0,1 0 1 16,4 0-6-16,1 0-3 0,2 0 2 15,0 2-4-15,3-2 9 0,2 2-9 0,-2-1-3 16,10-1-5-16,-12 3 2 0,12-3-7 16,-8 0-11-16,8 0-262 0,0 0 118 0,-11-6 77 15</inkml:trace>
  <inkml:trace contextRef="#ctx0" brushRef="#br0" timeOffset="85232.8061">26521 8782 64 0,'-2'19'107'0,"0"11"-6"0,0 13 1 0,-2 14-11 0,-2 26-4 15,-3 7-6-15,0 3-8 0,3-2-4 16,2 1-2-16,2-3-11 0,0-7-6 0,2-11 2 16,2-12-5-16,0-2-6 15,2-6-2-15,0-8-6 0,0-6 4 0,1-5 7 16,-1-4-1-16,-2-10 3 0,7 0-1 16,-3-9-2-16,4-3-7 0,1-6-3 0,2-4 1 15,2-1-8-15,-3-7 4 0,8-4-11 16,2-6-3-16,2-3-4 0,1-5 0 0,3 1-1 15,-4 4 0-15,0 2-8 0,0 5 0 16,-5 4-2-16,5 4 5 0,-8 7-6 16,6 3 2-16,-4 6-3 0,3 5 3 15,3 6 2-15,4 6 0 0,3 4 0 0,3-1 2 16,4 2 0-16,17 8 0 0,-9-8 3 16,-3-6 8-16,3 0 9 0,1-9 10 15,-1-2 8-15,-5-5 10 0,1-4-3 0,2-8-2 16,-3-3-1-16,1-6-4 0,-2-6-3 15,-1-6-4-15,-7-8-8 0,8-14-4 16,-13-10-4-16,-13 4-6 0,-6 3 2 0,-8-5-5 16,-8 4-1-16,-8-16-2 0,-5 5-6 15,-3 16-1-15,6 10 1 0,-6 4-9 16,7 7-18-16,-2 2-21 0,4 8-24 16,5 5-20-16,0 5-24 0,0 2-18 0,6 5-25 15,4 0-414-15,0 0 194 0,0 0 128 16</inkml:trace>
  <inkml:trace contextRef="#ctx0" brushRef="#br0" timeOffset="85498.3069">28111 9193 79 0,'4'-1'136'16,"-4"1"-10"-16,8 7 8 0,-6 2 1 15,3 5 0-15,-5 5-6 0,2 5-8 16,1 7-8-16,-6 10-8 0,6-2-5 0,-6 3-10 15,1 0-3-15,2 2-9 0,-2-4-3 16,2 0-9-16,0-2-1 0,2 0-4 16,0-5-4-16,5-1-3 0,-1-4 1 15,6 3-5-15,2-7-6 0,-2 0 1 0,7-3-8 16,4-3 0-16,2-2-6 0,1-4-9 16,-1-4-24-16,5-2-24 0,-2-1-32 0,3-4-41 15,-3-2-37-15,0-4-40 0,-4-2-426 16,0-5 204-16,-7 0 136 0</inkml:trace>
  <inkml:trace contextRef="#ctx0" brushRef="#br0" timeOffset="85658.8692">28432 9496 88 0,'18'-2'94'16,"0"1"-4"-16,6-2-10 0,-1 1-8 0,1 2-15 15,-4-1-14-15,2-1-20 0,-3 2-25 16,-2-4-35-16,-4 2-136 0,-5-3 59 16,-4-1 38-16</inkml:trace>
  <inkml:trace contextRef="#ctx0" brushRef="#br0" timeOffset="85786.5273">28212 9091 76 0,'0'-10'86'0,"3"3"-8"0,1-1-7 0,5 4-6 15,3-1-6-15,5 2-14 0,4 0-24 16,5 3-22-16,5 0-36 0,3 0-121 16,-2 0 54-16,4 3 35 0</inkml:trace>
  <inkml:trace contextRef="#ctx0" brushRef="#br0" timeOffset="86252.4154">29231 9004 114 0,'-3'24'137'0,"3"5"-13"16,0 14-3-16,-2 8-8 0,-2 3-10 15,0 3-8-15,2 5-13 0,-2-6 3 0,1 3-11 16,1-4-1-16,-2 1-8 0,2-5-5 16,0 1-3-16,-2-11-7 0,2-1 0 15,-2-3-10-15,2-7 1 0,-3-2-4 16,0-3 3-16,3-5-7 0,-2-1-1 0,0-5-14 15,0-3-12-15,0-3-24 0,2-3-11 16,2-5-30-16,0 0-10 0,0 0-15 16,14-18-10-16,-1 4-11 0,4-4 0 15,4-7 7-15,5-7 12 0,2-3 7 0,1-1 11 16,-2 1 18-16,0-1 14 0,1 1 13 16,-4 2 12-16,-1 6 15 0,-4 3 16 15,-4 3 13-15,-1 3 10 0,-3 0-2 16,0 2-7-16,-5 5-3 0,-2 1-4 0,-2 4 3 15,-2 3 1-15,0 3 0 0,0 0 12 16,-16 15 0-16,5-2-3 0,0 5-2 0,-1 2 2 16,3 1-1-16,0 0-1 0,3 4 4 15,2-2 1-15,4-2-4 0,2-1 0 16,4 5-3-16,5-1-2 0,2-4-2 16,8 4 0-16,0-3-7 0,4-5-7 0,-1-2-26 15,4-1-28-15,-1-3-23 0,1-2-23 16,2-5-29-16,-4-1-327 0,0-2 149 15,3-4 98-15</inkml:trace>
  <inkml:trace contextRef="#ctx0" brushRef="#br0" timeOffset="86622.6934">30105 9751 2 0,'-5'17'109'0,"-1"1"-10"0,2-1 7 15,-4 4-22-15,2-1 0 0,-4 2-13 0,4-6-4 16,0 2-10-16,2-3-1 0,-2-1-1 16,3-3 12-16,1 0 10 0,0-3 6 0,2-4-9 15,0-4-6-15,0 0-7 0,19-12-12 16,-6-1-1-16,4-4-9 0,4-8-5 16,4-9-3-16,14-14-5 0,-1-9-3 15,0-1-2-15,1-6-6 0,0 0-2 16,-1-3-1-16,2 2-4 0,-4 2 5 0,-2 11-11 15,-9 9 0-15,-5 11-3 0,-4 5 1 16,-3 10-5-16,0 4 3 0,-4 7 0 16,-1 8 5-16,0 5-4 0,0 11-1 0,0 4 4 15,-4 14 6-15,-2 6-2 0,-2 2 0 16,-4 7 1-16,-1 1-1 0,0 0 1 16,-1-3 1-16,2 0-12 0,-2-6-22 0,2-3-18 15,0-2-20-15,2-4-28 0,-3-4-26 16,1-5-307-16,2-4 145 0,-3-2 95 15</inkml:trace>
  <inkml:trace contextRef="#ctx0" brushRef="#br0" timeOffset="86784.594">30314 9744 98 0,'0'-7'126'0,"0"7"-16"0,15-5-15 0,0 4-8 15,2 1-8-15,7-2-27 0,-2 2-35 16,6-3-44-16,-3 3-190 0,1 0 74 16,-3-1 48-16</inkml:trace>
  <inkml:trace contextRef="#ctx0" brushRef="#br0" timeOffset="87227.4397">26119 10525 86 0,'117'1'141'16,"37"1"-5"-16,20 2-7 0,21 2-10 15,54 2-5-15,1 2-11 0,-51-1-3 16,55 0-10-16,-4 3-4 0,-9-1-10 0,-48-1-7 15,-5 0-11-15,-10-1 0 0,-7 2-8 16,-12-1-4-16,-9-1-5 0,-8 3 1 16,-11-5-9-16,-27 0-5 0,-11 1 1 0,-21-2-6 15,-15-2-10-15,-13-3-9 0,-10 4-17 16,-4-4-12-16,-9 1-17 0,-11 1-23 16,-6-2-34-16,-4-1-32 0,-28 2-311 0,-4-2 150 15,-17-3 99-15</inkml:trace>
  <inkml:trace contextRef="#ctx0" brushRef="#br0" timeOffset="87555.5631">25755 10843 135 0,'-4'6'141'0,"17"1"-5"0,21-3-6 16,14 0-15-16,45 0-1 0,45 2-11 0,21-4-1 15,23 4-4-15,67 2-5 0,15 2-7 16,8-1-4-16,-1 6-1 0,6-2-5 16,0 1-8-16,-4 0-9 0,-17 3-2 0,-18-2-5 15,-52-3-5-15,-8-1-4 0,-7-1-3 16,-15-1-4-16,-11-3-5 0,-33 0 0 16,-11-1-10-16,-10-1 3 0,-17-2-1 15,-17 0-2-15,-7-2-3 0,-8 2-1 16,-9 0-8-16,-1-2-16 0,-6 0-19 0,-3 1-21 15,1-1-35-15,-10 0-66 0,-3 0-457 0,-5-1 205 16,-6 1 136-16</inkml:trace>
  <inkml:trace contextRef="#ctx0" brushRef="#br0" timeOffset="94371.7227">26887 5730 46 0,'0'-10'157'16,"2"3"-8"-16,-2-1-13 0,3 2-12 0,-3 1-3 15,2 1-16-15,-2 4 10 0,0 0 5 16,13 9 3-16,-5 5-12 0,0 1-9 0,4 6-10 16,-2 2-10-16,2 8-5 0,1 1-5 15,0 2-9-15,-3 0-8 0,1 1-2 16,-1 0-3-16,-4 2-7 0,2-3-1 16,-4-3-4-16,-2-3-7 0,0 1 0 0,-2-2-9 15,2-7-13-15,-4-1-2 0,2 0-6 16,-2-5-14-16,-2-3-5 0,-6-3-15 15,2-5-10-15,-4-3-3 0,-3-6 0 0,-4-5 6 16,-2-6 0-16,-3-5 10 0,-1-9-6 16,2-5 6-16,2-4 9 0,1-3 6 15,6-1 11-15,3-5 9 0,0 4 5 0,9 5 2 16,0 2 5-16,8 2 5 0,6 4-7 16,4 1 8-16,14 1 0 0,6 5 1 15,9 5 1-15,7 5 2 0,7 8 0 0,5 6 0 16,25 8-2-16,-2 6-1 0,-3 6 1 0,-4 7-4 15,-7 7 0-15,-8 5-1 0,-9 6 1 16,-8 3-2-16,-10 3-1 0,-13-7 0 16,-12-2 3-16,-8-1-4 0,-10-2 1 15,-10 6 4-15,-8-4 2 0,-23 7 0 16,-12-3 5-16,-7-6 1 0,-12-3-2 0,-5-7 0 16,-1-4-3-16,0-5 2 15,6-1-1-15,17-9-5 0,13 0 4 0,9-6-6 0,11-3-14 16,6-2-17-16,8-2-19 0,7-4-11 15,8 1-6-15,11-5-13 0,8-1-12 0,12-2-15 16,14 2-9-16,4-1-14 0,6 3-5 16,22 0-9-16,-12-1 1 0,-7 6 9 15,-1-1 13-15,2 1 9 0,1-2 10 16,-1 3 9-16,-2-5 11 0,1 3 14 16,-1-3 13-16,15-5 12 0,-15-1 14 0,-8 3 15 15,-1-2 7-15,0 0 11 0,-2-6 17 0,-3-2-2 16,10-10 10-16,-13 1 0 0,-6 4 4 15,-3-2 5-15,-3-3-8 0,-2 2 15 16,-9 3 4-16,-2 1 11 0,-6 6-2 16,-3 0-10-16,-6 4-4 0,-4 2-3 0,-4 3-11 15,-7 5-1-15,-4 1-2 0,-4 6-3 16,-1 0-4-16,0 6-1 0,0 1-5 0,3 5-4 16,4 1-4-16,5 0-1 0,3 6-2 15,5 1 0-15,8 4-3 0,3 1-2 16,6 5-1-16,6 5-1 0,5-1 1 0,-1 3-2 15,0-1-1-15,2 1-3 0,-3 0 0 16,-3-3 1-16,-6-2-1 0,-4-1 0 16,-9-4 1-16,-2-1-4 0,-9 1 0 15,-7-1-3-15,-6-1-8 0,-14 2-8 0,-4-4-11 16,-7-4-13-16,-4-2-22 0,-16 4-6 16,5-8-23-16,7-3-15 0,3-1-14 0,-8-3-6 15,5 0-6-15,-2-1-5 0,2-1-11 16,0 2-357-16,0 0 170 0,2 2 113 15</inkml:trace>
  <inkml:trace contextRef="#ctx0" brushRef="#br0" timeOffset="94619.0749">26929 6869 52 0,'-42'25'83'0,"5"-4"8"0,7-4 2 0,2 0 20 16,7-3 5-16,2-3-4 0,6 0 13 16,7-4 14-16,6 1-1 0,8-2 3 15,12-1-12-15,9-3-7 0,19-2-11 16,19-3-8-16,32-3-6 0,9-1-5 0,32-5-6 15,1-1-4-15,-1 2-9 0,4-1-3 16,-5 3-8-16,0-1-9 0,-28 4-4 0,-2-1-5 16,-8 3-7-16,-10-2-3 0,-21 5-5 15,-13-2-14-15,-12 0-16 0,-11 0-17 16,-3 3-17-16,-10-1-19 0,-6 1-17 16,-9-2-22-16,-6 2-11 0,0 0-20 15,0 0-17-15,-50 8-10 0,9-4-18 0,-16-3-377 16,-27 5 184-16,-9-1 123 0</inkml:trace>
  <inkml:trace contextRef="#ctx0" brushRef="#br0" timeOffset="94849.5401">26441 7192 11 0,'-29'12'127'16,"13"-3"3"-16,16-3-2 0,11 0 6 0,8-2-3 16,11-2-3-16,17 0 1 0,18-2-8 15,34-2-6-15,11 0-4 0,30 1-4 16,4-2-6-16,2 2-7 0,-4-1-8 0,-23 2-9 15,-5 2-7-15,-4-2-7 0,-9 1-7 16,-12 2-10-16,-18-2-17 0,-19-1-26 16,-9 0-6-16,-12 0-24 0,-5 0-35 0,-8 0-38 15,-6-1-46-15,-6-2-419 16,-6 0 193-16,0 3 126 0</inkml:trace>
  <inkml:trace contextRef="#ctx0" brushRef="#br0" timeOffset="95606.4359">21332 1394 120 0,'-2'-9'156'16,"2"1"-12"-16,0 0-16 0,-2 5-19 0,2 3-10 15,0 0 1-15,0 0 0 16,0 0-12-16,10 30-5 0,-8-3-6 0,4 8-5 16,-2 8-6-16,0 8-7 0,1 3-8 15,-5-1-3-15,2 2-3 0,0 2-8 16,-2-3-13-16,-2-9-23 0,0 1-29 0,-1-4-26 16,-1 0-19-16,0-6-28 0,-4-8-30 15,-2 2-284-15,-4-10 141 0,-2-8 93 0</inkml:trace>
  <inkml:trace contextRef="#ctx0" brushRef="#br0" timeOffset="96190.7319">20768 1483 108 0,'17'-26'116'16,"7"3"-8"-16,5 4 4 0,11 0-7 0,6 2-3 16,8 4-8-16,3 4-9 0,4 3-7 15,3 3-8-15,3 9-3 0,16 7-6 16,-2 7-1-16,-7 6 5 0,-9 7 5 0,-8 7-7 15,-7 6-8-15,-15 3-1 0,-9-2-2 16,-16-4-4-16,-4-1 0 0,-8-1 1 0,-10 7-3 16,-5-2 2-16,-19 16-7 15,-4-6-1-15,-9-3-6 0,-4-3-4 0,-3-5-4 16,2-5 0-16,1-6-2 0,13-9-3 16,6-6-7-16,11-3-13 0,3-7-29 15,8-3-19-15,10-2-7 0,2-4-15 0,0 0-1 16,28-14-5-16,-4 3-5 0,11-3-3 15,9-2-1-15,7-2 2 0,23-6 8 0,1-2 8 16,2-2 7-16,-1 0 4 0,-1-3 7 16,-4-3 11-16,2-1 9 0,-4-1 9 15,-3 0 12-15,-5-3 10 0,-3-2 7 16,-3 1 9-16,-5-4 5 0,-3 0 2 0,-11 5 9 16,-9 6 7-16,-3-1 5 0,-8 7 12 15,-7 4 1-15,-4 4-6 0,-5 5-4 16,-8 2-6-16,-4 6 3 0,-9 6-2 0,-7 7-3 15,-8 6 4-15,-6 10 11 0,-1 0 1 16,6 4-1-16,-1 2-2 0,8-1-3 16,4 4-4-16,12-2-4 0,3 2-4 15,11-6-5-15,7 5 3 0,5 0-9 0,10 3-2 16,4 0 2-16,4 0-7 0,0-2-3 0,4-1-1 16,-5-1 0-16,-1 1 0 0,-5-7-4 15,-1 1 2-15,-4 0-2 0,-2-1-2 16,-8-2 3-16,-4 1-3 0,-2-2-1 15,-4 0-2-15,-8 2 1 0,-3-1-8 0,-4 2-9 16,-7-2-6-16,-3 0-13 0,-1-6-12 16,-1 2-11-16,6-11-23 0,-1 5-14 0,5-7-30 15,5 1-36-15,3-8-470 0,4-2 211 16,7 4 140-16</inkml:trace>
  <inkml:trace contextRef="#ctx0" brushRef="#br0" timeOffset="96388.7631">22718 2259 172 0,'12'0'189'0,"4"-2"-1"0,0-3-8 15,8-1-12-15,3-2-9 0,7-2-19 16,6-1-12-16,7 0-13 0,1-3-12 0,1 3-11 16,1 0-12-16,-1-1-15 0,-9 0-34 15,-1 1-29-15,-3 2-35 0,-4-1-37 16,-7 2-24-16,-2-1-31 0,-6-1-382 15,-5 3 172-15,0-5 114 0</inkml:trace>
  <inkml:trace contextRef="#ctx0" brushRef="#br0" timeOffset="96604.0792">23152 1910 133 0,'0'0'158'0,"0"0"-9"15,0 0-14-15,0 0-9 0,0 0-6 0,36 4-9 16,-13 2-10-16,2 4-11 0,10 1-5 15,-4 5-7-15,3 0-6 0,2 5-9 0,-9 0-7 16,-1 0-2-16,-3 2-6 0,-6 0 2 16,-3 3 1-16,-7-1 3 0,-5 0-5 15,-6 0-2-15,-5 1-1 0,-9 1-5 16,-4-2-6-16,-9 2-7 0,-5 4-24 0,2-17-36 16,-5 5-45-16,3-5-49 0,0-7-469 15,9-4 202-15,1-3 134 0</inkml:trace>
  <inkml:trace contextRef="#ctx0" brushRef="#br0" timeOffset="98504.8081">24809 1514 56 0,'0'-20'119'0,"-3"-4"-10"0,3 5 5 16,-2 1 0-16,0 0-5 0,0 1-5 16,2 2-1-16,-2-2-8 0,0 2-6 0,0 3-10 15,0 0-10-15,2 1-8 0,0 2-8 16,-2 1-1-16,0 4-7 0,2 4-2 15,0 0 8-15,0 21 0 0,-2 1 1 16,0 7-2-16,-2 10-3 0,-1 13-6 0,-2 4-6 16,3 3-1-16,-4 16-3 0,0 1 1 15,1-12-6-15,1-6 0 0,2-3-5 0,-3 1-1 16,1-1-9-16,-1-3-6 0,1-2-10 16,-2-4-20-16,0-6-14 0,0-4-14 15,4-8-25-15,-2-1-10 0,4-8-1 16,0-3-27-16,0-9-18 0,6-5-315 0,-4-2 152 15,20-19 101-15</inkml:trace>
  <inkml:trace contextRef="#ctx0" brushRef="#br0" timeOffset="99042.4331">24932 1944 247 0,'23'-49'22'0,"0"9"15"15,-3 6 11-15,-6 5 6 0,1 3 6 16,-4 5 8-16,1 2-2 0,-3 3 8 0,-3 1-2 16,0 3-1-16,0 3 1 0,-1-1-14 0,0 5 3 15,-5 3-3-15,0 2 9 0,0 0-5 16,-18 25 0-16,1-6-1 0,-4 7-1 15,-4 5-3-15,-3 2-1 0,3-1-5 16,-1 2-1-16,8-6-6 0,-2 0-7 0,6 0-2 16,1 1-4-16,4-5-2 0,7 1-6 15,2-2 2-15,4-1-2 0,7 2-1 16,4-2-8-16,3-2-10 0,6-1-16 0,4-2-28 16,3-2-19-16,5-4-11 0,3-3-19 15,1-1-15-15,2-5-3 0,1 1-3 16,-1-8 6-16,2 0 12 0,3-5 9 15,-7-1 11-15,-1 0 20 0,-2-5 24 0,-3 1 17 16,-4 0 20-16,-5-1 15 0,-6 2 13 0,-2 0 12 16,-6 1 4-16,-3-1 3 0,-3 3 2 15,-5 1-2-15,-2 1 0 0,-5 1-1 16,0 2-7-16,-3 4-14 0,-1 1 5 16,-1 1-1-16,-3 6-4 0,2-1-3 15,1 5-6-15,1 1 3 0,2 3-6 0,1-2-1 16,4 1-2-16,2 1-1 0,2-3-2 15,2 1-3-15,0-5-1 0,4 2-2 16,2-4 4-16,4-1-2 0,0-4-6 16,0 0 1-16,6-6-2 0,-2 3 1 0,1-6-5 15,1 2 1-15,-2 0 1 0,0-4 0 16,-2 4-4-16,1 1 2 0,-5 0-7 0,1 2-3 16,0 0 0-16,-1 2-3 15,0 2 2-15,2 2 0 0,0 3 1 0,0 3 0 16,4-1 5-16,0 5-1 0,3 1 4 0,1 0-7 15,0 1-5-15,2-1-10 0,1 0-17 16,1-1-12-16,-2 0-36 0,2-5-32 16,-1 1-336-16,1-1 155 0,-4-3 102 0</inkml:trace>
  <inkml:trace contextRef="#ctx0" brushRef="#br0" timeOffset="100314.9691">26327 2089 34 0,'2'-4'92'0,"-2"4"-9"0,2-5-5 0,-2 5-3 15,2-7-8-15,0 3 2 0,-2 4 1 0,4-8-6 16,-2 4-1-16,-2 4-8 15,2-9 5-15,-2 3-16 0,0-2 9 0,-2 2-3 16,0 1-7-16,-2-1 7 0,-2-2-7 16,-2 5 3-16,-4-3-10 0,-2 2-2 15,-5 2 1-15,0 2-1 0,-2 0-4 0,-3 4-6 16,-3 0 1-16,1 1-10 0,1 3 1 16,0 2 2-16,1-1-8 0,3 3 3 15,4-1-4-15,4-1-6 0,3 0-1 0,4 2-4 16,2-2-4-16,4 1 7 0,2-2 0 15,2-2 0-15,4-1 0 0,5 1 0 16,-2-2-2-16,3-3-2 0,-1 1-4 0,1-3 4 16,2 0-2-16,-4-3 5 0,1 3 1 15,-2-1 2-15,-1-3-4 0,1 4-1 16,-1-3 0-16,-4-2 4 0,3 5-2 0,-2-1 7 16,1-4-3-16,-4 4-4 0,2-1 6 15,-6 2-8-15,6-4 5 0,-6 4 2 16,10-1 4-16,-10 1-8 0,8-5 0 15,-8 5-5-15,6 0-1 0,-6 0 3 0,0 0 6 16,6-4-3-16,-6 4-6 0,0 0 3 16,0 0 0-16,7-2 8 0,-7 2-10 0,0 0 3 15,0 0-2-15,0 0 1 0,0 0 0 16,0 0-3-16,6-3 2 0,-6 3-2 16,0 0 9-16,0 0-8 0,0 0 2 15,0 0 0-15,0 0 0 0,0 0-4 0,7-3 4 16,-7 3-7-16,0 0 1 0,0 0-9 15,0 0 5-15,0 0-5 0,0 0-6 0,0 0-9 16,0 0-1-16,0 0-7 0,0 0-12 16,0 0-3-16,0 0-12 0,0 0-7 15,0 0-14-15,0 0-212 0,0 0 102 16,0 0 67-16</inkml:trace>
  <inkml:trace contextRef="#ctx0" brushRef="#br0" timeOffset="101495.8523">26267 2077 44 0,'0'0'121'16,"0"0"4"-16,-4 22 7 0,0-7-4 16,-1 4-2-16,1 8-2 0,-2 7-4 0,0 8-7 15,-2 8-4-15,-2 2-4 0,0 20-7 16,2 0-8-16,0 4-8 0,-1-2-7 16,2-10-10-16,1-6-3 0,2 1-10 0,2 1-4 15,-5-4-4-15,3 0-5 0,0-3-1 16,-2-2-8-16,-1-2-4 0,-2-3-5 15,-1-7-6-15,0-3 4 0,-3-6-2 0,-4 0-3 16,-2-5 1-16,-3-6-3 0,2-9-3 16,-4-4 1-16,3-6 2 0,-4-8-5 15,-2-6 0-15,3-9 0 0,0-16-2 16,8-4-2-16,5-7-5 0,7-7 4 0,10-23 0 16,9 2-4-16,9-2-6 0,10 4 1 15,14-11-10-15,-3 17-8 0,12-8-11 16,-7 17-9-16,1 6-18 0,2 3-13 0,-2 7-12 15,0 3-7-15,-9 9-6 0,-4 7 3 16,0 5 8-16,0 0 6 0,-2 0 5 16,-4 6 10-16,0-1 5 0,-5 3 8 0,-5 2 12 15,-2-2 24-15,0 0 13 0,-1 1 18 16,-7-4 14-16,-1 5 13 0,0-3 17 16,-5 3 0-16,-4 0-2 0,0 0 11 15,-2 1-3-15,-2-2-10 0,-4 5 1 0,0 1-6 16,-1 1-4-16,-4 2-6 0,3 1-4 15,8 2-1-15,-19 6-6 0,8 0 1 16,5 2-6-16,-3-1 3 0,3 1-8 0,2 2 2 16,2 1-3-16,0-1-1 0,4-1-3 15,0 0-2-15,2 1 3 0,2-3-1 16,3 1-1-16,4 2-1 0,-3-4 0 0,3 3-3 16,-1-1-1-16,2 3 0 0,-2 0-3 15,0 6 4-15,-1 2-9 0,0 6 8 16,-1 6 1-16,-1 5-1 0,-3 3 0 0,-2 4 0 15,-2 10-1-15,0 4 0 0,-2 3 4 16,-2 21-3-16,0 1 2 0,0-13-6 0,2-10-4 16,-4-5 1-16,0 1-1 15,-5-6-2-15,1-11 2 0,-2-3-3 0,-4-6 8 16,2-5-1-16,0-11 4 0,-2-6 6 16,0-8-5-16,3-9 9 0,-4-6 1 15,2-14-1-15,3-7-1 0,4-15 3 0,6-9-4 16,8-26-3-16,13-26-2 0,11 2-5 15,10 3-2-15,9 0-6 0,2-2-4 16,7 6 0-16,-1 7-3 0,3 3-1 0,-6 8 1 16,-1 7 3-16,-15 18-1 0,-3 4 4 15,-3 3-6-15,-9 12 6 0,-8 8 2 16,-2 7 8-16,-5 5 4 0,-2 3 4 0,1 4-1 16,-4 0-2-16,-3 8-1 0,-4 4-1 15,2 3-1-15,0 0 2 0,-22 22 0 16,7 0 1-16,3 10-3 0,-6 8 0 0,4 6 2 15,2 1 0-15,0 4-1 0,6 1-1 16,4-1-2-16,4-1 4 0,4 0 1 16,6-5-1-16,0-3-1 0,5-4-3 0,0-7-1 15,4-4 2-15,0-5-5 0,4-6 1 16,-1-7 2-16,1-3-3 0,-1-4 0 16,3-8-1-16,-2-2 0 0,0-2-2 0,1-8-1 15,-4-3 1-15,-4 4 0 0,-3-2 7 16,-2 4 6-16,-5-1 6 0,-3 5 1 15,-1 3-4-15,-6 2 2 0,2 6 1 16,-11-2-2-16,11 2 4 0,-21 14 5 16,10-3-4-16,1 3 5 0,2 0 1 0,0 4-1 15,6 1 0-15,2-1 0 0,2 2 0 16,10 1-2-16,0 2 0 0,7 0 2 0,3 0-3 16,2-7-14-16,4 0-19 0,2-1-29 15,-3-6-29-15,-1-3-39 0,2 0-53 16,-7-3-523-16,-3-3 233 0,0 0 154 0</inkml:trace>
  <inkml:trace contextRef="#ctx0" brushRef="#br0" timeOffset="101867.0044">24138 3160 83 0,'28'9'143'15,"12"-8"-11"-15,21-1-6 0,40-4-9 16,33-4-7-16,14-2-4 0,15 0-5 0,14-7-5 16,57-3-5-16,-1-3-6 0,-43 4-10 15,43-3-3-15,-42 4-6 0,-3-3-7 16,-2 2-3-16,-5 3 3 0,-9-2 1 0,-4 5-5 15,-11-3-3-15,-14 2-1 0,-7 1 0 16,-26 6 0-16,-8-2-6 0,-3-3-1 16,-8 4-7-16,-9 1-4 0,-15-1 0 0,-15 4-4 15,-7 1-6-15,-5-1 0 0,-9 0-4 16,-1 2 0-16,-2-2-10 0,-7 2-7 16,-2 0-17-16,-2 1-20 0,-5-1-16 0,0 2-32 15,-6 0-36-15,-6 0-22 0,0 0-461 16,0 0 205-16,-41 3 135 0</inkml:trace>
  <inkml:trace contextRef="#ctx0" brushRef="#br0" timeOffset="104134.4267">23825 3742 47 0,'0'0'168'15,"0"0"-11"-15,0 0-9 0,-2-4-15 0,2 4-11 16,0 0-9-16,0 0-15 0,0 0-10 0,0 0-11 15,0 0-8-15,-7 13-9 0,7 0 1 16,0 7 4-16,-2 6-6 0,2 4-4 16,-2 10-2-16,-2 4-5 0,0 10-4 15,0-1-4-15,-1-2 0 0,3 2-6 0,-5-2-5 16,3-1-2-16,0-8-5 0,0-2-10 16,0-1-15-16,0-4-14 0,2-6-16 0,0-2-27 15,-1-6-14-15,1-2-15 0,2-6 3 16,5-3-2-16,-1-4-1 0,4-9 5 15,-8 3 4-15,21-21 10 0,-2-1 8 0,4-13 8 16,3 0 3-16,10-20 14 0,0 4 7 16,1 0 12-16,-7 10 13 0,-2 5 12 15,-3 4 4-15,-3 4 11 0,-2 3 0 16,-4 6 9-16,-2 4 2 0,-3 2-1 0,-1 1 4 16,-3 3-7-16,-3 4 7 0,1 2 5 15,-5 3 2-15,0 0-6 0,-14 15-8 16,2-4 5-16,-5 3-2 0,0 3-1 0,-6 4 3 15,1-2 1-15,6-4-6 0,-1 2-4 16,2-4-1-16,2-1-3 0,5-1-3 16,0 0-1-16,6-2 0 0,0 1-1 0,8-1-2 15,2 0 2-15,7 3-1 0,6-1-5 16,2-1 3-16,9 1-5 0,0 0 0 0,1 3-1 16,5 1-1-16,5 2-2 0,1 1-2 15,-1-2-1-15,1 1-10 0,-2 3-19 16,-1-2-29-16,-5-4-24 0,-4-1-28 0,-1 1-368 15,-3-5 162-15,-2-1 107 0</inkml:trace>
  <inkml:trace contextRef="#ctx0" brushRef="#br0" timeOffset="104332.8994">25027 4059 134 0,'2'-3'142'0,"-2"3"-15"15,0 0-13-15,0 0-6 0,0 0-15 16,0 0-3-16,2 21-14 0,-2-8-5 0,2 4 5 16,-2 2-16-16,0 3-11 0,0 0-6 15,0 0-18-15,0 2-28 0,3-4-27 16,-3 0-26-16,0-2-37 0,0-4-256 0,0-3 118 16,0-3 79-16</inkml:trace>
  <inkml:trace contextRef="#ctx0" brushRef="#br0" timeOffset="104596.2087">24879 3852 20 0,'8'-6'146'0,"0"0"-11"0,8 3-19 16,0 3-5-16,6 0-16 0,3 3-5 16,3 5-14-16,6 3-6 0,1 7 1 15,5 4-13-15,1 3 1 0,9 14-2 16,-9-6-5-16,-9 2-6 0,-8-1-2 0,0 4 2 15,-7 0-10-15,-6-3 1 0,-9-2-2 0,-6-4-1 16,-7 6-4-16,-4-3-1 0,-11 2-7 16,-3 0 2-16,-5-4-7 0,-4-2 2 15,0-6-7-15,2-1-6 0,5-3-13 16,3-5-19-16,7-1-22 0,4-5-37 0,4-2-39 16,5-5-320-16,6 0 151 15,2 0 100-15</inkml:trace>
  <inkml:trace contextRef="#ctx0" brushRef="#br0" timeOffset="104843.806">25766 4046 4 0,'2'-4'173'15,"-2"4"-13"-15,4-4-7 0,-4 4-19 16,0 0-14-16,0 0-10 0,0 0-7 0,4 14-9 15,-2-5-5-15,2 8-7 0,1 0-7 16,-1 8-4-16,3 0-8 0,-1 0-13 0,0 1 3 16,0 3-5-16,3-2-7 0,-2-1-11 15,-1 1-11-15,0-4-21 0,-2-5-20 16,0 2-13-16,1-4-26 0,-3-3-31 0,-4-4-52 16,-3-2-304-16,-1-4 152 0,-6-3 101 15</inkml:trace>
  <inkml:trace contextRef="#ctx0" brushRef="#br0" timeOffset="105068.207">25537 3946 94 0,'11'-7'123'0,"8"2"-8"0,4-1-9 16,7 4 6-16,4 4 0 0,10 2-10 16,13 6 3-16,13 8-6 15,4 7-6-15,-6 0-6 0,-7 7-11 0,-6 3-5 0,-17-3 3 16,-10 1 4-16,-7 3-2 0,-11-3 3 15,-10-2-7-15,-10 5-9 0,-11 4 0 0,-25 9-10 16,-12 0-3-16,-9-4-11 0,-20 3-19 16,-10-4-18-16,16-12-43 0,-2-1-26 15,7-5-27-15,2-3-31 0,14-8-432 16,14-5 189-16,6-2 125 0</inkml:trace>
  <inkml:trace contextRef="#ctx0" brushRef="#br0" timeOffset="111688.1254">29025 4080 132 0,'7'-3'129'16,"1"-3"-11"-16,-2-2-5 0,3-2-4 15,0 5-2-15,-1-6 6 0,0 1-5 16,-2-1 1-16,-1 1-6 0,-1-1-4 0,-2 4-5 15,-4-2-10-15,-4 1-8 0,-7 3-12 16,-8 3-1-16,-2 2-8 0,-9 6-5 0,-9 3-6 16,-1 7 2-16,5 1-6 0,5 2-2 15,4 2-3-15,9 5-2 0,6 3-5 16,9-1-3-16,6 3 1 0,9 4-4 16,6 6-3-16,4-3 0 0,2 2-4 15,1 0-1-15,-6-2-2 0,1-1 0 0,-3-5 0 16,-6 0-5-16,-6-3 1 0,-4 2-2 15,-8-5 0-15,-7 5 1 0,-13 1-1 16,-4-5 0-16,-4-3-3 0,-6-3 0 0,0 0 1 16,4-8 1-16,0-3-2 0,4-1 3 15,6-1 2-15,5-4-1 0,4-3-4 16,6-1 3-16,7-1-3 0,6 1 2 0,6-12-6 16,10 6 4-16,4-2 2 15,14-4-6-15,1 0 0 0,9-1 0 0,2-2-1 16,3-2-1-16,0 0 2 0,-1-3-2 0,1 2-1 15,-3-3-1-15,-1 2 1 0,-3-3 1 16,-6 3-1-16,-4 4 3 0,-3 0 2 16,-7 4 0-16,-1 1 2 0,-6 0 5 15,0 3 1-15,-5 1 0 0,-4 4 1 0,-2 2-3 16,-4 0-1-16,-2 14-2 0,-2 1 7 16,-2 6 0-16,-2 4-8 0,-1 6 7 15,3 4 1-15,-3 5 0 0,5 2-5 0,-2 2 1 16,1-3 2-16,3 2-2 0,-2-3 0 15,2-2 0-15,0-7 0 0,0-3-1 16,2-5-1-16,0-2 3 0,-2-3 4 0,2-10-4 16,2-2-2-16,-2-6 3 0,0 0-3 15,2-20-1-15,0-1 1 0,4-7-4 16,5-6 3-16,4-7-3 0,2-1 0 16,1-3-2-16,14-9-3 0,-4 10 6 0,-3 8-3 15,3 3 0-15,-1 5 0 0,-3 4-1 16,1 8-1-16,-6 1-4 0,3 7 5 0,-6 2-2 15,-5 6-1-15,1 1-2 0,-3 4 4 16,-2 2 2-16,-3 5-1 0,-4 0 0 16,-7 1-1-16,-4 0-6 0,-3 2-8 15,-5 1-10-15,-3-5-14 0,2 0-17 16,-4-1-12-16,5-5-15 0,4-1-20 0,2-2-18 16,7-2-17-16,6 0-16 0,-2-9 5 15,2 9 13-15,19-14 15 0,-2 6 10 16,6-1 11-16,5 0 13 0,4-3 13 0,3 3 22 15,1-4 20-15,0 1 26 16,1-1 14-16,-3-2 18 0,-3 2 19 0,-1 3 16 0,-7-2 13 16,-2 0 1-16,1 3 10 0,-8-3-6 15,-3 3-1-15,-1-1-4 0,-6 3-6 16,-1 1-5-16,-3 1-9 0,0 5-4 16,-9-6-1-16,9 6-9 0,0 0-4 0,-23 11-4 15,13-3-2-15,1 1-4 0,0 1-1 16,5 1-3-16,0 1-1 0,2-3 2 0,4 0-4 15,0 0 1-15,2 0 2 0,2-3 0 16,3 0 0-16,2-1-6 0,-1-2 2 16,1 0-2-16,1-3 4 0,2 0-4 15,0-3 0-15,-4 3-5 0,4-1-1 16,-4-1 1-16,-2 2-1 0,-8 0 1 0,17 0 2 16,-17 0-7-16,13 3 3 0,-8 0-1 15,-1 5-1-15,0-1 0 0,0 3-3 16,0 4 3-16,0-4-2 0,0 3-1 0,4 1-5 15,-4-1-5-15,4-1-15 0,-2 1-15 16,2-4-18-16,3 3-16 0,0-4-20 0,-3-4-21 16,3-1-18-16,1-3-13 0,0-2-1 15,0-3-323-15,0-1 159 0,-1-3 105 16</inkml:trace>
  <inkml:trace contextRef="#ctx0" brushRef="#br0" timeOffset="112152.8835">30215 4548 582 0,'10'-20'-20'0,"-3"1"21"15,-1 6 19-15,-2 1 9 0,-2 2 10 16,3 3 5-16,-3 1-3 0,0 1-1 15,0-1 5-15,-2 6-11 0,7-4-3 16,-7 4 3-16,0 0 2 0,6 15-3 0,-2-7-2 16,-2 3-2-16,2 2 2 0,2 3-3 15,-2-1-1-15,2 0-4 0,0 0-8 0,-2 1 1 16,0-2 1-16,0-1-3 0,0-3 0 16,1 0-3-16,-3-2-1 0,2 2-2 15,-2-4 4-15,2 1 1 0,1-3 2 16,-1 0-8-16,0-1 1 0,-4-3 0 0,11 0-3 15,-11 0-5-15,12-3 7 0,-6 0-2 16,2 0-1-16,0 1-1 0,0 0 6 16,0-2-9-16,1 4 2 0,0-1-1 0,1 1 7 15,-10 0-3-15,19 1-2 0,-11 1-1 16,3 2-4-16,-2 0 6 0,-1 3-1 16,0 1 8-16,1 2-6 0,2-1-2 15,-5 1 1-15,2 1 0 0,-1-4-2 0,-1 1 1 16,0-2 15-16,-1 1-11 0,1-3 4 15,1-1 3-15,-3 0 7 0,-4-3-6 0,0 0 3 16,18-10 2-16,-11 3-5 0,4-3 0 16,-1-1-2-16,1 0-1 0,1-1-3 15,3-3-12-15,-2 3 8 0,-1 1 1 16,4 1 3-16,-4 3-3 0,1 0-2 0,0 1-10 16,-3 1 8-16,3 5 8 0,-5 0-7 15,3 5 3-15,-2 1 4 0,-3 1-7 16,0 2 1-16,0 3-4 0,-2 1 1 0,1 1-20 15,-3-1-26-15,3 0-40 0,-1 1-38 16,-2-3-351-16,2-1 161 0,-2-3 106 16</inkml:trace>
  <inkml:trace contextRef="#ctx0" brushRef="#br0" timeOffset="112607.1086">28293 5299 57 0,'28'0'171'0,"2"0"-10"16,14-1-4-16,19-4-6 0,34 0-16 15,10-1-6-15,32-1-13 0,7-1-6 0,7 0-9 16,3 5-7-16,5-1-8 0,-3 2-7 15,-3 0-9-15,-7 2-5 0,-29-1-6 0,-5 2-5 16,-10-1-7-16,-11 2-5 0,-16-2-7 16,-18 2-4-16,-13-2-1 0,-4 2-11 15,-7-2-1-15,-7 0-6 0,-4 0-17 16,-5 0-18-16,-6-2-27 0,-4-2-19 0,-7 3-18 16,-2 1-22-16,0 0-16 0,-35-9-18 15,9 7-340-15,-11 1 165 0,-11 0 108 16</inkml:trace>
  <inkml:trace contextRef="#ctx0" brushRef="#br0" timeOffset="112866.4171">28985 5463 99 0,'21'6'123'0,"7"-6"-6"16,10 2 2-16,13-2-2 0,44-2 1 15,9 0-7-15,10 0-8 0,32-2-2 0,-2 3-9 16,0-2-2-16,-25 3-7 0,-3-1-9 15,-8-1-6-15,-9 2-5 0,-8-2-9 16,-16 2-4-16,-19 0-7 0,-9 0-3 16,-11 0-4-16,0 0-2 0,-9 2-2 0,-1-2-4 15,-7 0-7-15,-4 0-3 0,-5 0-6 16,-5 0-8-16,-5 0-15 0,0 0-10 0,0 0-22 16,0 0-25-16,0 0-17 0,-34-6-20 15,17 6-9-15,-5-1-20 0,0-4-298 16,-6 1 147-16,1 2 97 0</inkml:trace>
</inkml:ink>
</file>

<file path=ppt/ink/ink2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29:52.196"/>
    </inkml:context>
    <inkml:brush xml:id="br0">
      <inkml:brushProperty name="width" value="0.05292" units="cm"/>
      <inkml:brushProperty name="height" value="0.05292" units="cm"/>
      <inkml:brushProperty name="color" value="#FF0000"/>
    </inkml:brush>
  </inkml:definitions>
  <inkml:trace contextRef="#ctx0" brushRef="#br0">13557 11020 16 0,'-11'4'50'0,"5"2"-1"16,-3-3-7-16,3 3-3 0,-2 0-2 15,1 0 1-15,-2 1-1 0,3-1-2 16,-2-1-3-16,2 1-1 0,2 0 3 0,-3 0 3 15,0 0-7-15,3-3 2 0,-2 2-1 16,2 0 5-16,0-2 11 0,1 2-1 0,3-5 7 16,-8 5 10-16,6-2 4 0,2-3 8 15,-4 4 7-15,4-4-1 0,0 0-13 16,0 0-4-16,0 0-2 0,-13-12-6 16,11 4-8-16,-1-4 2 0,3-1-4 0,-2-4-4 15,2-2 0-15,0-2-5 0,-2-7 1 16,2-4 0-16,2-6-6 0,0-1-4 15,-2-5-4-15,0-2 2 0,0-11-8 16,0-2-1-16,-2 0-6 0,2-1 0 0,0-1-3 16,0 3 0-16,0 1-1 0,2 0 1 15,1 2-4-15,1 1-4 0,3 1 4 0,1 1-3 16,2 0-4-16,3 3 3 0,0 0-3 16,0 2-1-16,1 0 2 0,-1 2 0 15,2 3 0-15,-2 1 0 0,-1 4 3 16,1 0-9-16,-2 3 4 0,-1 4 0 0,0-3 1 15,4 3-2-15,-6 6 5 0,0-1-2 16,3 0 0-16,-3 1 0 0,-1 2 0 16,1 3 1-16,-1 2-1 0,-1 2 0 15,2-1-4-15,-2 1 3 0,6 1-1 0,-2 1 1 16,0 1 0-16,3 1-1 0,2 2 2 16,4-3-5-16,0 5 3 0,2-4 4 0,5 7 0 15,-1-5 1-15,3 4-3 0,2 0 25 16,7 1-5-16,3-2-3 0,7 2-2 15,9 0 1-15,2 1 1 0,8-1-3 0,22 2-2 16,1-2 0-16,0 4 0 0,7-4-2 16,-3 4-4-16,2-1 2 0,1 1 0 15,1 0-1-15,5 0 0 0,3-3 0 16,8 6-1-16,5-3-3 0,26 0 1 0,4-3 2 16,-6 7-9-16,-2-5 6 0,-26-2 3 15,0 3-6-15,1 0 3 0,-1-1 0 16,-2-1-3-16,5-1 0 0,-1 2 0 0,21-5-2 15,-20 4-2-15,2 2 2 0,24-2-3 16,1 1-5-16,3 1-3 0,-29 0 1 16,3 0-6-16,22 0 6 0,-3-3-3 0,4 2 4 15,-4-1-6-15,-26 0 5 0,24-2-2 16,-28-2-5-16,-5 2 8 0,-3-1 1 0,-2-1 3 16,-5 0-2-16,-2-1 0 0,-4 1 5 15,0 3-2-15,-17-1-2 0,-9-1 2 16,3 2-3-16,21-2 12 0,-11 0-8 15,-10 4 3-15,24-4-1 0,-3 2-1 0,-10 3-5 16,-12-3 4-16,3 2-5 0,1 1 4 16,0 0-1-16,19 1 1 0,-13 2 0 15,-12-1-5-15,1-1 9 0,-5 4-1 0,0-4 2 16,-13 4 2-16,1-4-3 0,-5 3 6 16,-1-1-1-16,-7 0-1 0,0-1-4 15,-3-1 1-15,-1 2-1 0,2 0 0 0,-3-1-2 16,-1-2 2-16,4 4 0 0,-5-3 1 15,0 1-3-15,1 2 5 0,-1-2 0 16,1 2-2-16,-2 0-1 0,-1 0 2 16,-1-1-4-16,-2 1 4 0,2 2 2 15,-3 0 1-15,0 1-1 0,0 1-1 0,1 1 1 16,-4 3-1-16,-1 0-3 0,1 1 6 16,-4 4 1-16,0-3-5 0,0 5-6 0,-2 4 10 15,-1 2 3-15,6 1-2 0,0 4 3 16,4 4-4-16,4 2 4 0,3 2-1 15,12 14 1-15,3 1 2 0,-1-2-6 0,1-1 6 16,-4 2-7-16,3-1 5 0,-4 1 3 16,-8-8-1-16,-9-5 3 0,3 3-3 15,-6 0 1-15,0-1 1 0,-3 2-4 0,-5 1 3 16,1-6-5-16,-5 0 7 0,-1-2-4 16,-1 2-2-16,-2 0 3 0,0 1-5 15,-2-5 3-15,-2 2-4 0,2 2 5 0,-4 1 1 16,4 0-3-16,-2 1 0 0,2 0 1 15,0 2-2-15,2 0 1 0,-2 1 7 16,2-2-5-16,-2-1 0 0,0 2-1 0,0-3-1 16,0 2 1-16,0-1-1 0,0-2-5 15,-2 2 5-15,0-4 2 0,2 2-4 16,-5 0 0-16,3-5 2 0,2 3 1 16,-4 1-9-16,-1-1 6 0,1 0-3 0,0-2 6 15,-4 0-3-15,1-2-1 0,-1 2 3 16,-2 0-1-16,-2-2-1 0,0-2 3 0,-3 1-3 15,-2-5 3-15,0 3 0 0,-4-5-2 16,0 1 0-16,-5-1 3 0,-3-4-1 16,-1-1 2-16,-10 0-1 0,-4-2 1 15,-3 1-2-15,-6-5 0 0,-21 2 1 0,-9-4-3 16,-10 2 2-16,-14-4 1 0,-10-8 1 16,-33 2-3-16,-13-4 0 0,-15-1-3 0,-10-2-2 15,-5 1 3-15,-4-1-2 0,-6-3-1 16,-49 2 1-16,0-2-5 0,4-1-3 15,3-1-1-15,-7-1 0 0,-2 1-1 16,-5-3 1-16,-5 1 1 0,1 1-3 16,-1 1 3-16,2-3 1 0,2 3 1 0,5-3-3 15,54 6 5-15,2-2 4 0,11 0-2 16,7-1-3-16,9 2 1 0,4 0 1 16,7-1 0-16,7 1 0 0,3-2 4 0,4 0-4 15,5-2 2-15,9 0 5 0,3-3-4 16,26 3-3-16,9-3 7 0,4-1-1 0,6 0-2 15,5-1-4-15,4-1 6 0,10 5 0 16,11-1-5-16,5 1 0 0,1 1 3 16,7 2 1-16,1-1 0 0,3 2-3 15,6 1 6-15,5 2 2 0,-1-1 4 0,4 1 4 16,4-1-3-16,3 2 0 0,0 0-1 16,2-2 0-16,1 2-1 0,2 3 1 15,2-4-3-15,0 4-3 0,1-1 3 0,-2 0-1 16,3 0-1-16,8 2-4 0,-13-2-1 15,5 0 3-15,8 2-6 0,-13-1 1 16,4-2-8-16,-1 2-4 0,0-1-11 0,-1 0-11 16,0 2-21-16,1-2-19 0,-3 2-12 15,-2-2-9-15,2 0-16 0,1 0-17 16,-3-1-362-16,0-2 166 0,3 0 110 0</inkml:trace>
  <inkml:trace contextRef="#ctx0" brushRef="#br0" timeOffset="2659.7761">10811 13862 59 0,'0'6'79'0,"-2"0"0"0,2 0 2 0,0-6 12 16,0 7 10-16,0-7 10 0,0 0-3 0,-2 4-5 15,2-4-12-15,0 0-5 16,-6-21-7-16,4 6-5 0,0-3-2 0,-3-5-3 16,3-5-2-16,-2-2-8 0,0-7-6 15,2 0-5-15,-2-8-8 0,4-8-7 16,-5 0 0-16,3-6-5 0,0-4-2 0,2 0-10 16,0-22 3-16,2-1-5 0,0-2 0 15,3 4-6-15,3 6 0 0,-2-2-2 16,1 16-1-16,-1 8-3 0,0 3 1 0,0 2-1 15,3-1 2-15,0 6-6 0,-3 4 4 16,2 4-4-16,-2 3 3 0,4-2 0 0,-2 5-3 16,0 1-1-16,1 6 3 15,1 0-9-15,1 4 7 0,2 0 1 0,1 2-4 16,2 3 5-16,-2 1-5 0,3 2 2 16,0 0-1-16,2 4 2 0,-1-1-4 0,8 1 0 15,4 3 5-15,4-2-2 0,6 1-1 16,4 3-1-16,12-2 6 0,7 3-7 15,26-3 6-15,10 2 1 0,3-2-4 16,8 2-3-16,3 3 1 0,2-3-5 0,28 2 8 16,5-2 1-16,2 2 0 0,3 0-3 15,3 0 4-15,1 0-11 0,-3 0 11 16,-3 1-1-16,-8-3-3 0,7-2 1 0,1 2-2 16,1-2 6-16,5 2-6 0,1 0 1 15,-3-3-3-15,-5 2 4 0,-3-1-10 16,-8 2 9-16,-25 1-1 0,1 1 3 0,-3-1 0 15,-2 1-2-15,3 1 0 0,-4 2 4 16,2-1-2-16,0 2 0 0,0-2 1 16,-1 5 1-16,2-4-1 0,-4 1-1 15,2 2 0-15,2 0 1 0,-1-1 1 0,0 1-7 16,6 0 3-16,-1-1 2 0,26-2-3 16,-24 1-9-16,22-2-4 0,-21 1 3 0,-1 2-8 15,-2-3 9-15,-3 1-6 0,-8-1 3 16,-2 2-2-16,-4-2 4 0,-6 0 2 15,0 0 0-15,-2-2 1 0,4 1 4 16,1-2-9-16,3 2 1 0,0-2-7 0,1-2 0 16,-2-1 2-16,-3 0-4 0,-2-1 8 15,2 1-6-15,-6-1 12 0,-6-2-6 0,-1 0-3 16,-12 2 5-16,-10 0-5 0,-4 1 12 16,-1-2 3-16,-2 1-10 0,1-2 10 15,-8 4-3-15,-1-1 1 0,-3 1-6 16,0-1 6-16,0 0 3 0,-2 0-3 0,0 3-1 15,-1-1 12-15,1 0-8 0,-6 2 0 16,2-2-2-16,-3 3 0 0,3-2 2 0,1 3 2 16,-1-1 6-16,2 2-11 15,-4-1 0-15,3 3 0 0,-1-2-1 0,-1 3-2 16,-1-2 7-16,-1 2-6 0,-1 0-3 16,0-1 2-16,-2 1-3 0,-1 0 4 0,-3 0 0 15,-6 2-2-15,2-3-3 0,-3 1-2 16,-2 2 7-16,0 0 0 0,-3 0 8 15,2-2-9-15,-4 5 1 0,0 0 1 16,-1 1 6-16,0-1-4 0,-3 3 2 0,1 1 0 16,-1 2 1-16,-2 1 0 0,1 1-2 15,0 2 1-15,-3 0 0 0,0 2 5 0,0 0-4 16,-2 4 6-16,0 0-9 16,0 2 6-16,-2 0 2 0,2 2-2 0,2-1 10 15,1 3-10-15,-1 6 3 0,3 0-1 16,-1 1 1-16,2 3-2 0,1-1 2 0,1 3-1 15,1 3 3-15,-4-6-5 0,1 0 1 16,-2 0 5-16,2 0 3 0,-4 0 2 16,-2 2-1-16,2-2 13 0,-2 0-17 0,-2 2-1 15,-2-2 3-15,-2 0-5 0,2-2 3 16,0-2 3-16,-2 0-8 0,2-5-3 16,0 1 14-16,0-3-4 0,-2 1-6 0,2-1 7 15,-2-2-3-15,0 1-7 0,-1-2 5 16,-1 2 1-16,1-1 2 0,-1-3-2 15,-2 1 4-15,-1-1-1 0,-3-1-2 16,1 1-1-16,-6 1-6 0,0 3 4 0,-4-4 6 16,-2 1-2-16,-7 2-1 0,-4-1 3 15,-4-1-6-15,-5-2 0 0,-16 7 1 16,-6-2-2-16,-5-3 4 0,-4-5-3 16,-4-1-4-16,-7-4 3 0,-6-1-1 0,-5-5-8 15,-7-5 11-15,-7-4-5 0,-38-2 0 16,-13-4 0-16,-10-3 6 0,-9-5-7 0,-15 1 2 15,-52-4 10-15,-8-2-11 0,-9 1-9 16,-7-1 5-16,0 6-5 0,-5-2-1 16,-7 2-2-16,-3 3-2 0,7 1-1 15,10 1 5-15,6 2 0 0,5 1-8 0,2-3 8 16,51 2 3-16,1 0-1 0,6-1-4 16,3 1 3-16,0-2 2 0,-2 3 6 0,-2-1-5 15,0 2-5-15,5 3 3 0,6 1-1 16,6 1 3-16,8 1-1 0,2 2-2 15,9 2 0-15,9 3 3 0,5 1-3 16,12-1 4-16,31-1 0 0,2 1 17 0,5 3-20 16,4-3 1-16,4 4 1 0,4-1 2 15,4 1 2-15,7 0-9 0,11-2 6 16,8-2 8-16,1 1-6 0,-1-3 5 16,2 1-6-16,-3-1 5 0,2 1-3 0,1-2 2 15,6-2-2-15,3-1 1 0,1-1 4 16,3 0-3-16,6-2 0 0,4 0 2 0,1 0-1 15,1 0-2-15,4-2 1 0,1 2-5 16,3-2 6-16,2 2 0 0,0-2 0 16,4 2 2-16,1-1 4 0,2 1-8 15,-2 0-3-15,5 0 0 0,-2 0 0 0,2 0 1 16,0 0-5-16,10 0-5 0,-15 0-10 16,6 0-8-16,9 0-10 0,-12 1-11 15,12-1-11-15,-11 0-13 0,5 2-17 0,6-2-223 16,-8 2 107-16,8-2 70 0</inkml:trace>
  <inkml:trace contextRef="#ctx0" brushRef="#br0" timeOffset="17730.5776">11150 15516 2 0,'-12'-6'44'15,"-2"4"-2"-15,-2-1-1 0,1 0-2 16,-2-4-3-16,-2-1 3 0,-1 3-4 0,-2-9 5 16,0 4-4-16,-1-5 1 0,-5 1-2 15,3-6 4-15,0 2-4 0,-2-8 2 16,-1-2 2-16,2-2-4 0,1-3 1 0,-1 2 0 15,6 0-5-15,0 3-2 0,4-4 5 16,-4 3 1-16,3-3 3 0,1 0 4 16,-2 2-8-16,6-3-1 0,2 2-1 0,1-3-6 15,7 5 0-15,2-1-5 0,6-4-6 16,5 0 3-16,3 2-1 0,8-5-8 16,1 1 4-16,7 3 5 0,2 3-12 0,1-1 3 15,1 3 0-15,4 3-4 0,2 0 0 16,3 2 7-16,3 5-3 0,3 2-6 15,-1 3 0-15,3-3-1 0,1 8 3 16,-6 2 0-16,-1 1-2 0,1 4 7 0,3 2-4 16,1 7 3-16,3 2-1 0,-2 7-4 15,-3-2 8-15,16 17 6 0,-7-1-7 16,-4 6-1-16,-6 6 8 0,-11-6 2 0,-10-2-1 16,-2 3 5-16,-4 2 0 0,-3 3 9 15,-7 3-2-15,1 1 6 0,-9-4 1 16,0-1-2-16,-6 1 2 0,-3 7 0 0,-3-4-1 15,-5 1-3-15,-2 2-1 0,-2-8-1 16,-9 17-1-16,1-13-1 0,1-5-5 16,-3-4 0-16,-1-1-2 0,-2-3 0 0,-2-1 0 15,1-7-2-15,-3 1 0 0,0-4-2 16,4-1-2-16,-1-8-1 0,1 2-2 16,4-4 0-16,-2-4-4 0,3-1-2 0,1-2 1 15,1-3-9-15,2-3-4 0,0 1-12 16,-1-6-6-16,1 3-11 0,0-2-12 15,4-4-17-15,-1 4-6 0,6 2-15 0,-1-5-6 16,2 1-12-16,1 2-4 0,3 0-7 16,1-3-8-16,1 3-8 0,3 1-264 15,2-1 133-15,2-1 89 0</inkml:trace>
  <inkml:trace contextRef="#ctx0" brushRef="#br0" timeOffset="21243.039">11385 15486 16 0,'0'0'18'0,"0"0"-3"0,-2-4-1 15,2 4-3-15,0 0 0 0,0 0-2 16,0 0-3-16,0 0-2 0,0 0-4 16,0 0-1-16,0 0-2 0,0 0 1 0,0 0-2 15,-7-3-2-15,7 3-2 0,0 0-20 16,0 0 10-16,0 0 6 0</inkml:trace>
  <inkml:trace contextRef="#ctx0" brushRef="#br0" timeOffset="24174.0652">16329 17139 52 0,'-4'4'204'0,"0"1"-11"16,2 1-6-16,2-6-8 0,0 8-5 0,4-4-9 16,2-3-3-16,6 1-15 15,0-2-9-15,5-2-12 0,4 1-12 0,2-9-11 16,3 1-10-16,4-11-12 0,5-2-8 16,1 1-8-16,-2-7-8 0,4-4-5 0,-3 4-8 15,-4 0-1-15,1-1-6 16,-10 4-3-16,2 3-5 0,-7 3-2 0,-2 2 0 15,-5 4 1-15,-1 0 0 0,-7 6-3 16,-2 1 3-16,0 6 8 0,0 0 14 0,-25 13 9 16,10 0 6-16,0 9 13 0,1 5 4 15,-4 1-2-15,6 6 7 0,-1 8 5 16,2 4-4-16,0-2 2 0,7-3-8 16,2 7-5-16,2-8-6 0,2 4-10 0,2 2-22 15,-1-4 1-15,5 7-8 0,-1-3 0 16,1 1-5-16,-1-5 0 0,1-6-6 15,-4 5 1-15,-2-1 2 0,0-4-1 16,-2-2-3-16,-4-5 6 0,-2 5-3 0,-5-2 1 16,1-3-4-16,-5-3 0 0,-2-2 0 15,-3-4-2-15,2-1-4 0,-6-5-1 0,3-1 1 16,-2-5-2-16,2-1-12 0,0-1-15 16,2-6-23-16,2-2-20 0,-1-2-17 15,4-3-25-15,2-7-33 0,-2-1-34 0,4-10-31 16,4 2-33-16,1-5-37 0,1-12-766 15,2-2 351-15,0-11 232 0</inkml:trace>
  <inkml:trace contextRef="#ctx0" brushRef="#br0" timeOffset="24437.0825">16757 16396 67 0,'4'-6'224'15,"-2"0"-15"-15,-2 6-20 0,2-7-21 0,-2 7-16 16,5-2-18-16,-5 2-3 0,0 0-6 16,9 0-6-16,-9 0-7 0,16 4-10 15,-7 0-3-15,3-4-14 0,-1 4-5 16,2-1-6-16,-1-3-6 0,1 0-2 0,-2-3-6 16,-1-1-5-16,-1 0-7 0,-1-4-6 15,-4 3-6-15,1-5-13 0,-8-1-24 0,1 1-28 16,-4-1-32-16,0 1-47 0,-3-2-36 15,1 8-39-15,0-1-478 0,-2-1 225 16,2 0 148-16</inkml:trace>
  <inkml:trace contextRef="#ctx0" brushRef="#br0" timeOffset="24631.1997">17278 16335 172 0,'2'10'230'16,"-2"3"-14"-16,0 0-21 0,-2 6-21 0,0 0-14 16,-4 2-17-16,-1 0-18 0,-4 1-25 15,-1 0-37-15,-7 3-42 0,-3-4-49 16,-3-4-45-16,-2 0-37 0,-3-4-362 16,-6 1 160-16,0-7 106 0</inkml:trace>
  <inkml:trace contextRef="#ctx0" brushRef="#br0" timeOffset="24820.6498">15923 16273 67 0,'-14'13'248'0,"1"7"-1"16,4 3-5-16,5 4-10 16,2 0-13-16,4 7-19 0,4 4-14 0,7 8-15 15,4 3-16-15,9 14-17 0,3-2-14 16,3-2-13-16,0-7-35 0,-7-10-45 0,-2-8-54 15,-6-3-57-15,5-3-56 0,-4-5-60 16,-3-4-489-16,-2 0 233 0,-3-6 154 16</inkml:trace>
  <inkml:trace contextRef="#ctx0" brushRef="#br0" timeOffset="34908.6634">3041 8601 63 0,'-4'-12'212'0,"-3"5"-16"15,1 1-16-15,0 4-21 0,0 2-12 16,-6 6-13-16,2 5-4 0,-4 6-10 16,-3 12-14-16,2 3-3 0,-4 11-11 15,3 2-10-15,-4 18-4 0,5-8-7 0,4-5-10 16,3 1-4-16,4-7-3 0,1-1-3 16,6-2-7-16,-1-3-2 0,4-4 0 0,5-2-5 15,4-3 1-15,1-4-3 0,0-8-2 16,4-3-3-16,4-6-2 0,1-3-2 15,-1-4-3-15,5-2-3 0,5-9 0 16,-2 1-5-16,2-7-2 0,-1 1 1 0,-3 0 1 16,2-2-4-16,-3 3-4 0,-3 1 2 15,-2 4-5-15,-4-1-1 0,-1 4-1 16,0 5 1-16,-2 2 1 0,3 5-1 0,0 4 1 16,0 3 0-16,1 0 0 0,4 4 3 15,0 1 5-15,1-2 2 0,-1 1 4 16,3 0 7-16,-4-6 6 0,0-2 11 0,0-3 6 15,-3-5 6-15,1-2-1 0,0-5-3 16,0-6-6-16,-3-5-4 0,1-5-1 16,-2-5-5-16,-6-6-6 0,-1-1-2 0,-2-3-3 15,-3-4-5-15,-6 1 1 0,0 0-4 16,-2 2-3-16,-2 2-7 0,-3 4-14 16,0 3-20-16,1 2-32 0,-2 4-39 0,2 5-37 15,0 2-46-15,1 7-36 0,-2 3-648 16,3 4 295-16,4 2 194 0</inkml:trace>
  <inkml:trace contextRef="#ctx0" brushRef="#br0" timeOffset="35149.582">4097 8974 150 0,'0'0'241'0,"0"0"-16"16,0 0-14-16,4 8-12 0,-6-1-6 0,0 1-11 15,0 3-10-15,2 3-13 0,-2-1-12 16,2 3-14-16,2 4-12 0,-2 2-13 0,2-2-8 16,2 5-9-16,0 0-8 0,1 1-9 15,0 1-7-15,1 0-6 0,-4-2-13 16,4 0-24-16,-2-3-26 0,-2-3-34 0,0-2-42 16,2 3-42-16,-1-5-38 0,-1 0-36 15,0-3-555-15,-2-3 255 0,0-2 168 16</inkml:trace>
  <inkml:trace contextRef="#ctx0" brushRef="#br0" timeOffset="35395.8684">4385 8782 221 0,'2'-6'227'0,"1"2"-16"15,-3 4-8-15,0 0-3 0,0 0-3 0,4 16-5 16,-4-5-22-16,2 6-6 0,-4 4-13 15,4 8-11-15,-2-1-12 0,0 4-14 16,0 9-8-16,0-1-11 0,-2 2-4 16,2 0-10-16,0 1-10 0,-2-3-5 0,2 2-5 15,0-4-9-15,0-5-4 0,0-1-8 16,0-1-19-16,0-5-25 0,0-5-45 0,-2-2-48 16,4 0-58-16,-2-3-51 0,-2-4-658 15,2-1 294-15,-3-4 194 0</inkml:trace>
  <inkml:trace contextRef="#ctx0" brushRef="#br0" timeOffset="37190.7829">1790 10407 61 0,'22'-14'144'16,"-1"7"-8"-16,-1 1-6 0,2 4-5 0,-1 2-16 16,-2 4-4-16,4 4-8 0,-1 5-7 15,-4 2-5-15,0 4-7 0,-6 2-10 0,-1 9-4 16,-7-3-9-16,-2 4-2 0,-4-3-13 15,-2 3 5-15,-3 1-8 0,-3-1 2 16,2 0-4-16,-2-6-3 0,2-3-2 16,0-1 1-16,2-6 0 0,2-1 4 15,-1-3-5-15,3-4-2 0,2-4-4 0,0-3-3 16,0 0-1-16,0 0-2 0,23-24-3 0,-9 7-9 16,0-3 6-16,3-5 1 0,2 0-5 15,0-5 2-15,0 3-4 0,0-2-1 16,-2 2 2-16,-2 1 1 0,-3 5 0 15,-1 1 14-15,-3 6 5 0,1-2 8 0,-2 2 0 16,-1 6-2-16,-2 0-2 0,-2 4-3 16,-2 4-6-16,0 0 0 0,0 0 0 15,0 0-2-15,0 25-1 0,-2-13-4 16,4 2 2-16,0 4-5 0,0 1 2 0,2-2-1 16,0 2-3-16,3 3 1 0,2-1-2 15,-3 1-7-15,4 1-12 0,-1-4-16 16,1-3-21-16,3 1-20 0,0 0-33 0,-3-4-29 15,4-2-26-15,-4-3-25 0,0-1-398 16,5-2 196-16,-4-2 130 0</inkml:trace>
  <inkml:trace contextRef="#ctx0" brushRef="#br0" timeOffset="37469.5009">2497 10612 148 0,'2'-4'169'0,"-2"4"-9"15,0 0-9-15,0 0 2 0,0 0-4 0,0 0-8 16,6 18-6-16,-6-9-10 0,2 3-4 16,-2 1-8-16,0 3-11 0,2 2-7 15,-2 0-9-15,3 2-7 0,-3-1-12 16,2 2-2-16,-2-1-6 0,2 0-7 0,1 0-4 16,-3-1-8-16,2-1 0 0,0 0-6 15,0-4-1-15,-2 0-5 0,2-3-4 16,-2 2-5-16,2-3-8 0,-2-2-13 0,2 2-13 15,-2-2-13-15,0-3-13 0,-2 1-22 16,2 0-19-16,-2-2-27 0,2-4-20 16,-4 5-20-16,0-1-23 0,4-4-392 0,-10 4 192 15,4-2 126-15</inkml:trace>
  <inkml:trace contextRef="#ctx0" brushRef="#br0" timeOffset="39152.3837">3911 9647 83 0,'-8'7'89'15,"2"-1"0"-15,1-1 6 0,-1-2-7 16,1 0 5-16,3 1-6 0,-2 0 4 15,4-4-8-15,-6 6-2 0,6-6-1 0,0 0-9 16,0 0 1-16,0 0-1 0,0 0-6 16,0 0-2-16,0 0-3 0,32-10-7 0,-22 6-1 15,2-2-7-15,2 1-4 0,0-1-9 16,1-1 4-16,0 1-5 0,-2-2-3 16,-1 3-3-16,-2 1-1 0,0 0-1 15,-2 0 4-15,0 0-3 0,-2 0-2 0,3 3 4 16,-5-3 1-16,3 2-4 0,-7 2-2 15,0 0-1-15,0 0-1 0,0 0-2 16,0 0-6-16,0 0 2 0,-32 9-1 0,20-5-3 16,-4 2 0-16,2 0-1 0,-1-1-2 15,-2 1 0-15,2 0-1 0,1-2 1 16,-2 2-2-16,6-3 2 0,2 1-4 0,-1-1 1 16,2-1 0-16,7-2 1 0,-4 4 0 15,4-4-1-15,0 0 2 0,0 0 0 16,30-4-3-16,-16 1 0 0,4 1 3 15,1-4-7-15,0 2 4 0,0-2 2 0,-1 3-2 16,2-1 2-16,-3-2-3 0,-2 3 3 16,0 1 1-16,-3-2 0 0,-2 0 1 0,0 2 3 15,-2 0 0-15,-2-2-4 0,-6 4 1 16,4-5 0-16,-4 5-5 0,0 0 3 16,0 0 0-16,-16-4-2 0,16 4-2 15,-16 0 2-15,16 0 0 0,-14 2-2 0,5 0 2 16,9-2-5-16,-12 0 4 0,5 2 1 15,7-2-3-15,-8 1-2 0,8-1-1 16,-9 2 1-16,9-2-7 0,0 0 4 0,0 0-4 16,0 0-1-16,0 0-7 0,0 0-10 15,0 0-8-15,0 0-4 0,0 0-20 16,0 0-1-16,17 6-16 0,-17-6-1 0,0 0-18 16,11 0-11-16,-11 0-16 0,8 0-16 15,-8 0-297-15,9 2 148 0,-9-2 98 16</inkml:trace>
  <inkml:trace contextRef="#ctx0" brushRef="#br0" timeOffset="40117.9903">2412 11696 33 0,'0'0'80'0,"0"0"-11"16,2-5-4-16,-2 5-9 0,0 0-7 16,0 0-5-16,0 0-7 0,0 0-14 15,0 0-10-15,0 0-22 0,0 0-19 16,0 0-119-16,0 0 50 0,0 0 33 0</inkml:trace>
  <inkml:trace contextRef="#ctx0" brushRef="#br0" timeOffset="45404.3373">1394 13245 96 0,'2'-11'199'0,"0"4"-11"0,0-1-11 16,-2 3-11-16,3 0-6 0,-3 5-12 15,0 0-4-15,0 0 1 0,0 0-5 16,-5 21-8-16,3-4-10 0,-2 8-5 0,0 1-11 15,-2 9-7-15,0-2-9 0,2 6-7 16,-4-3-8-16,4 2-9 0,2 1-5 16,2-2-11-16,-2 2 1 0,2-6-6 0,4 2-6 15,0-6-2-15,1-2-4 0,0-5-3 16,-1 2-3-16,2-8-2 0,2-2 0 16,0-3-6-16,1-2 2 0,2-7-3 15,2-2 3-15,-1 0-4 0,3-8-5 0,2-1 2 16,-1 1-6-16,4-3 3 0,-3 2-2 15,0-1-3-15,-4 2-1 0,1 1-4 16,-1 0 3-16,0 3-1 0,-1 2-1 0,1 2 4 16,2 4-2-16,2 3 1 0,-1 5 1 15,6 1-1-15,-3 1 5 0,6 5-3 16,0 0 2-16,3 0-1 0,0-2 0 0,-1 0 1 16,3-2 3-16,0-3 4 0,-3-1 4 15,1-4 11-15,-2-3 0 0,-4-2 5 16,4-4 0-16,-3-3 2 0,3-3-4 15,-6-4-4-15,2-3-2 0,-3-2-4 0,-5-2 2 16,-2-4-9-16,-2-2 0 0,-4-2 0 16,-2-1-3-16,-4 0-2 0,-2 1-2 0,0 0-1 15,-2 1-4-15,0 1 1 0,-2 3-9 16,1 2-14-16,-2 3-14 0,3 2-31 16,0 0-38-16,0 3-47 0,0 4-25 0,0 3-36 15,1 1-46-15,-1 2-630 0,4 2 300 16,0 0 199-16</inkml:trace>
  <inkml:trace contextRef="#ctx0" brushRef="#br0" timeOffset="46182.5973">2497 13651 17 0,'0'0'121'0,"0"0"-6"0,0 0 2 16,0 0-10-16,-12-11-6 0,12 11-10 16,0 0-13-16,0 0 8 0,-4-6-6 15,4 6-4-15,0 0-9 0,0 0-1 0,0-6-1 16,0 6-5-16,0 0-1 0,0 0-1 16,0 0-8-16,0 0 2 0,0 0-4 15,0 0-3-15,-5-6 0 0,5 6-3 16,0 0-6-16,0 0-1 0,0 0-6 0,0 0-2 15,0 0 2-15,0 0-10 0,0 0 1 16,0 0-1-16,0 0-7 0,0-6 4 0,0 6-8 16,0 0 4-16,0 0-1 0,0 0 1 15,0 0-4-15,0 0 1 0,0 0-1 16,0 0-1-16,0 0 1 0,0 0 1 16,0 0 5-16,0 0 1 0,0 0-2 0,0 0 3 15,0 0 1-15,0 0-4 0,0 0 2 16,0 0-3-16,0 0 3 0,0 0-1 0,0 0-2 15,0 0 3-15,0 0-1 0,0 0-1 16,0 0-6-16,0 0 9 0,0 0 2 16,0 0 5-16,0 0 0 0,0 0 3 15,2 25 4-15,1-11-5 0,-3-1 3 0,2 6-7 16,0 0 4-16,0 2-4 0,0-1-5 16,2 2 3-16,-2 3-4 0,0 0-2 15,0 2-7-15,0-3-16 0,0-1-22 0,0-2-28 16,-2 2-37-16,2-2-40 0,-2-2-57 15,-2 0-480-15,0-1 229 0,0-2 152 16</inkml:trace>
  <inkml:trace contextRef="#ctx0" brushRef="#br0" timeOffset="46880.2875">2796 13590 41 0,'0'0'126'0,"2"-10"-12"0,0 7-5 15,4-3-6-15,0 0-3 0,5 2-12 16,0-2 6-16,3 1-10 0,1 1-13 16,3 1-2-16,-2 0-6 0,-1 2-7 0,0-1-5 15,2 2-5-15,-5 3 2 0,1 3-7 16,-2 3-3-16,-5 2 0 0,-2 6 1 15,-6 2-7-15,-4 3 2 0,-5 1 1 0,-6 7 8 16,-2 1 2-16,3 1 13 0,-4-3 2 16,4-1 3-16,-2 2-2 0,4-4-4 15,3-7-5-15,3 2 0 0,1-4 4 16,7-2-2-16,5 0 1 0,5-3-2 0,7 0-5 16,9-4-4-16,6-2-6 0,3 0 0 15,9-4-4-15,-1-2-4 0,3 3-1 0,1-6 2 16,-3 0 2-16,1 0 2 0,-3 1 5 15,-6 1-1-15,-2-2 4 0,-2 1 2 16,-3 1-4-16,-5-1 3 0,-3 2 2 0,0-3-5 16,-4 2-2-16,-4 1-4 0,0 0-5 15,-3 0-3-15,-10 0-14 0,10 0-28 16,-10 0-44-16,0 0-60 0,0 0-75 0,0 0-719 16,2-4 310-16,-2 4 205 0</inkml:trace>
  <inkml:trace contextRef="#ctx0" brushRef="#br0" timeOffset="69037.9193">12217 16267 26 0,'2'-43'45'0,"0"9"-4"16,-4 0-3-16,2 0-6 0,0 2-3 16,-2 1 2-16,0-10-8 0,0 4-3 0,-3-1 0 15,1 0-5-15,-2 1 1 0,2 0-3 16,-2 4 0-16,-1 6 0 0,0 0-1 0,1 5 3 16,0-1-1-16,-2 3-2 0,4 2 1 15,-6 0-4-15,2 6 5 0,0-1-9 16,-1 3 3-16,-1 1-2 0,-3 4 1 0,0 2-3 15,1 3 0-15,-4 0 2 0,0 3-1 16,-3 2-1-16,0 7 0 0,-4 4 4 16,-1 5-4-16,-1-1 1 0,-5 11 2 15,2 1 4-15,-10 16 2 0,7-6 4 16,-3 11 2-16,4-9 5 0,7-4 2 0,-7 20 4 16,2-4 1-16,2 7 7 0,2 4-2 15,1-3 0-15,1 5-1 0,2-1-1 16,4 1 1-16,6-8 2 0,2-8 1 0,1 2-7 15,3 1 4-15,0-1 6 0,2 0-5 16,4 1-5-16,0-3 0 0,2-3-4 16,2 1 1-16,3-3-1 0,3-3 0 15,2-3 1-15,2-2-5 0,-1-5-1 0,6 1 4 16,2-2-5-16,1-9 2 0,0-2-6 16,2-3 2-16,2-4-5 0,-1 1-3 15,1-9 3-15,0 1-5 0,-1-3-2 0,1-6 2 16,-3 0-2-16,3-2-2 0,-1-4 0 15,-2-5-2-15,3-5 1 0,-3 1 0 16,1-6-1-16,-2-5-5 0,-4-1 1 0,2-10 4 16,-1-4-6-16,-7-5 6 0,4-2-6 15,-4 0-2-15,3-22-4 0,-4 9 2 16,-1-8 4-16,-1 7 0 0,-3 7-2 16,-1 1-5-16,0 5 3 0,-3-1 2 0,0 3 0 15,-2 5 1-15,-2 2-2 0,2-3 0 16,-4 4 1-16,2 3-3 0,0 1-2 15,-2 1 9-15,0 2-6 0,0 2 0 0,-2-1-4 16,-1 0 7-16,1 1 3 0,-3 5-4 16,3-2 3-16,0 1 1 0,0 2-1 15,-1 5-3-15,1 5 2 0,0-3-3 16,2 1 5-16,-2 5-3 0,2-1 1 0,0 1-4 16,-2 3 11-16,1 1-6 0,-1-1-4 15,1-1 0-15,1 2 4 0,0 1-4 16,0 1 0-16,0-2 3 0,0 1 3 0,0 3-7 15,2 3 1-15,-2-9 1 0,0 8 0 16,2 1-3-16,-2-7 2 0,2 7-4 16,0-8 3-16,0 8-3 0,-2-4 3 0,2 4-5 15,-2-6-5-15,2 6-2 16,0 0-5-16,-4-5-4 0,4 5-4 0,0 0-9 16,0 0-4-16,0 0 0 0,0 0-8 15,0 0-5-15,-18 3-6 0,18-3-12 0,0 0-199 16,-8 6 94-16,4-4 62 0</inkml:trace>
  <inkml:trace contextRef="#ctx0" brushRef="#br0" timeOffset="70882.9793">11247 13662 69 0,'0'0'83'0,"0"0"-3"0,-12-13-1 15,6 5-3-15,-5 0-7 0,0-6-1 0,-4-5-5 16,-1-6-1-16,-8-7-3 0,-1-7-5 16,-7-18-8-16,-2-4 2 0,-2-2-12 15,2-3 2-15,3-2-6 0,-3-7-6 0,2 1-5 16,5-8 8-16,1-3-14 0,5 1-2 15,6-5-3-15,5 4 1 0,7-2-3 0,8 4 1 16,5 3-7-16,7 2 4 16,8 6 3-16,5 1-9 0,6 6 2 0,9 4 0 15,3 7 2-15,7 2 2 0,4 4-2 16,7 6-1-16,-3 4-1 0,6 5-4 0,0 8 2 16,3 5 3-16,-8 8-2 0,-7 5-1 15,-4 7 1-15,2 4 0 0,0 5 4 16,-2 6 0-16,12 14-3 0,-8 8 3 15,-3 8 5-15,-8 7 9 0,-10 7-6 0,-5 7-1 16,-9 9 5-16,-7 9-5 0,-9 7 4 16,-6 6-3-16,-8 4 2 0,-9 19-2 15,-9-2 0-15,-4-4 0 0,-3-3 5 0,-3-10-4 16,-2-6-1-16,2-21-4 0,-3-1 12 16,1-9 3-16,-6-2 5 0,-1-9 4 15,-5-4 1-15,-3-3 5 0,-4-8-7 16,-3-5 3-16,-1-7 0 0,6-8-5 0,5-9 3 15,5-3-2-15,-1-5-6 0,-1-5-3 16,-2-5-5-16,2-4 1 0,5-2-5 16,1-6-1-16,8-2-4 0,5-1-9 0,6 0-13 15,2-3-21-15,6 1-23 0,3 3-24 16,4-2-35-16,1 0-31 0,6 5-336 0,0-2 165 16,0 1 108-16</inkml:trace>
  <inkml:trace contextRef="#ctx0" brushRef="#br0" timeOffset="71887.5306">15111 11056 107 0,'-18'-3'112'0,"-1"-5"6"16,-4-2-3-16,-8-3 0 0,-8-6-4 16,-1-4-8-16,-15-11-4 0,4-5 1 0,-2-4-1 15,2-4 1-15,5-5-10 0,-1-7-8 16,1-2-6-16,10-12-3 0,-1 0-2 0,9-6 1 16,2-1 1-16,11 2-4 0,5-2-6 15,10 11-3-15,6-11-5 0,11 3-7 16,6-5-4-16,8 3-4 0,14-9-3 15,9 7-5-15,-10 16-1 0,9 5-5 0,2 6-1 16,3 4-4-16,7 8-3 0,0 5-5 16,5 1 0-16,-3 11 1 0,7 5-2 15,-10 7 2-15,-7 9-8 0,-6 4 6 0,6 6-2 16,17 11-2-16,-9 9 2 0,-5 11-1 16,-7 7 0-16,-8 7 0 0,-7 5 0 15,-9 8 1-15,-10 4-6 0,-10-7 6 0,-5 20 0 16,-6 0 0-16,-7 6 2 0,-5-4-1 15,-6 1 0-15,-4-3-2 0,-4-2 5 16,-4-5-3-16,-5-2 0 0,0-3-3 16,-3-4-4-16,2-2-16 0,-1-4-17 0,1-5-15 15,2-2-24-15,7-10-20 0,1-4-25 16,2-1-27-16,-1-3-28 0,-3 2-481 0,-10 10 221 16,0 4 146-16</inkml:trace>
  <inkml:trace contextRef="#ctx0" brushRef="#br0" timeOffset="72679.5236">15430 10432 17 0,'0'0'35'0,"-2"7"-4"16,2-7-2-16,0 6-3 0,0-6-3 0,-2 8-2 16,0-5-2-16,2-3-2 0,-2 7 0 15,0-2-2-15,2-5-4 0,-4 6 2 16,1-4-2-16,3-2-2 0,-2 8 0 0,-3-4-2 16,5-4 2-16,-4 6-4 0,2-1 2 15,2-5-6-15,-4 7 5 0,2-4-1 16,2-3-3-16,-6 10 0 0,4-5 2 0,2-5-1 15,-2 8-1-15,-1-3-1 0,1-2 3 16,0 3 2-16,0-2-5 0,2-4-1 16,-4 7 0-16,4-2 2 0,-4-2-2 15,4-3 1-15,-5 7 1 0,5-7-1 0,-6 6 3 16,4-2-3-16,2-4-1 0,-5 4-1 16,5-4 1-16,-4 4-1 0,4-4 3 0,0 0 2 15,-4 6-6-15,4-6 3 0,-2 3-4 16,2-3-4-16,0 0-10 0,-4 6-13 15,4-6-81-15,0 0 38 0,-4 3 25 16</inkml:trace>
  <inkml:trace contextRef="#ctx0" brushRef="#br0" timeOffset="77113.2666">12310 16375 9 0,'17'4'0'15,"0"1"-4"-15,5 4 2 0,0 2 0 16</inkml:trace>
  <inkml:trace contextRef="#ctx0" brushRef="#br0" timeOffset="77301.5454">13538 16926 50 0,'0'0'38'16,"0"0"-20"-16,0 0-22 0,0 0-31 15,0 0 12-15,0 0 8 0</inkml:trace>
  <inkml:trace contextRef="#ctx0" brushRef="#br0" timeOffset="77976.9054">13384 16886 16 0,'0'0'65'0,"0"0"-6"16,0 0-11-16,0 0-6 0,0 0-8 0,0 0-9 16,0 0-14-16,0 0-11 0,0 0-13 15,0 0-85-15,0 0 33 0,0 0 22 16</inkml:trace>
  <inkml:trace contextRef="#ctx0" brushRef="#br0" timeOffset="79680.3151">12776 16516 65 0,'0'0'64'0,"0"0"-9"15,0 0-5-15,0 0-5 0,0 0-2 16,0 0-8-16,0 0 1 0,0 0-4 15,0 0-3-15,8-8-6 0,-8 8 2 0,0 0-5 16,0 0-1-16,0 0-1 0,0 0 2 16,0 0-7-16,0 0 1 0,0 0 0 15,0 0-2-15,0 0 4 0,0 0-9 0,0 0-2 16,0 0 1-16,0 0 2 0,0 0-4 16,0 0 1-16,0 0-2 0,0 0 3 15,0 0-5-15,0 0-3 0,0 0-1 0,2-4-2 16,-2 4-3-16,0 0 1 0,0 0-2 15,0 0-1-15,2-5 2 0,-2 5-1 16,0 0 0-16,0 0 1 0,0 0-1 0,4-4-2 16,-4 4 0-16,0 0 2 0,0 0-3 15,0 0 4-15,0 0 2 0,0 0-1 16,2-5 1-16,-2 5 0 0,0 0-1 16,0 0 1-16,0 0 2 0,0 0-1 0,0 0-2 15,0 0 4-15,0 0-1 0,3-4 2 16,-3 4 0-16,0 0-2 0,0 0 0 0,0 0-1 15,0 0-2-15,2-6 2 0,-2 6-3 16,0 0 1-16,0 0-1 0,0 0 1 16,0 0 3-16,0-6-2 0,0 6 0 15,0 0 1-15,0 0 2 0,0 0 0 0,0 0-1 16,0 0 3-16,0 0-1 0,0 0-1 16,0 0 1-16,0 0 2 0,0 0-1 0,0-6-2 15,0 6 0-15,0 0-3 0,0 0-4 16,0 0-9-16,0 0-6 0,0 0-7 15,0 0-69-15,0 0 34 0,0 0 23 16</inkml:trace>
</inkml:ink>
</file>

<file path=ppt/ink/ink2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8T06:21:47.257"/>
    </inkml:context>
    <inkml:brush xml:id="br0">
      <inkml:brushProperty name="width" value="0.05292" units="cm"/>
      <inkml:brushProperty name="height" value="0.05292" units="cm"/>
      <inkml:brushProperty name="color" value="#FF0000"/>
    </inkml:brush>
  </inkml:definitions>
  <inkml:trace contextRef="#ctx0" brushRef="#br0">25097 10087 16 0,'-2'-5'29'0,"2"5"-1"0,0 0-5 16,0 0-1-16,0 0-2 0,0 0-6 15,0 0 1-15,-10 8 1 0,7-4-3 0,1-2-1 16,-1 2-3-16,-1 0 2 0,0-2-3 16,0 1-1-16,-4 1-9 0,1 1-2 15,-1-2 1-15,-3 1-9 0,2-3 1 0,1 2-1 16,-2-1-3-16,0-1 4 0,2 1-1 15,8-2-43-15,-14 3 18 0,6-2 13 16</inkml:trace>
  <inkml:trace contextRef="#ctx0" brushRef="#br0" timeOffset="4639.6779">11255 12221 8 0,'0'0'93'0,"0"0"-6"0,0 0 5 16,0 0 0-16,-4 7-6 0,4-7 5 16,14 5-10-16,-6 1-1 0,2-2-2 15,5 4-3-15,0-2-4 0,4-1 2 0,3-1-2 16,2 2-3-16,9 0-1 0,9-3-6 16,11 1 5-16,13 0-3 0,27 0-5 15,8-4-2-15,9 0-4 0,6-4-7 0,30-2 1 16,7 2-3-16,3-2 5 0,3 1 0 15,-2-1-2-15,0 1-4 0,-5 1 0 0,-4 0-2 16,-4 0 0-16,-27 4-6 0,-2-2-4 16,-2 4-2-16,-7-2-2 0,-6 4-8 0,-7 0 3 15,-20-2-3-15,-11-2-1 0,-11 2-4 16,-5-1 0-16,-1 1-3 0,-9-2-4 16,-2 2-2-16,-3-2-3 0,-1 2-8 15,-6-2-3-15,-3 2-5 0,-1-2-3 0,0 0-8 16,-6 0-7-16,2 2-13 0,-4-2-25 15,3 0-22-15,-2 0-26 0,0-2-34 0,-1 0-411 16,2-2 192-16,0 1 126 0</inkml:trace>
  <inkml:trace contextRef="#ctx0" brushRef="#br0" timeOffset="5323.0854">15280 12054 4 0,'0'0'86'0,"-9"-1"-4"0,9 1 2 16,0 0 8-16,0 0-7 0,0 0-3 0,17 13-4 16,-4-6 1-16,5-1-3 0,6 4-8 15,4-2-8-15,9 1 4 0,6 0-2 16,10 1 4-16,25 4-2 0,7-1 6 16,6 0 0-16,3 0-6 0,3 3-2 0,2-2-6 15,4-1-1-15,0-2-4 0,-2 0-4 16,-6 1-3-16,-2-3-1 0,-4 0-10 15,-4-1-1-15,-19-2-4 0,-11-2 0 0,-9 2-4 16,-5-5-6-16,-7 3 2 0,-3-2-2 16,-1 0-6-16,-8 0-6 0,2 0-10 0,-5-2-15 15,0 2-14-15,0 0-22 0,-1-1-36 16,-2-1-28-16,4 0-33 0,-2-1-338 16,1-1 167-16,5 0 109 0</inkml:trace>
  <inkml:trace contextRef="#ctx0" brushRef="#br0" timeOffset="6098.8657">18626 11914 62 0,'-15'0'63'0,"15"0"-3"15,-12 0-3-15,12 0-2 0,-8 1 5 16,8-1 4-16,-3 6-8 0,3-6 4 0,0 0 0 15,13 10-4-15,4-4-1 0,6-2 1 0,13 2 0 16,11 0-7-16,16 3 1 0,30-2 1 16,10 2-6-16,36 2 1 0,11 1-3 15,15-1-8-15,11 5 2 0,8-3 0 0,52 4-7 16,6 1-1-16,-5-1 2 0,-40-4-4 16,44 2-4-16,-44-3-1 0,-4-4 0 15,-3 4-7-15,-2 0-3 0,-5 0 5 16,-8-2-3-16,-2 0 0 0,-7 2 1 0,-11-3-4 15,-7 3 0-15,-11-5-1 0,-26 3-1 16,-10-2 3-16,-6-3-5 0,-8 3-3 0,-15-3 2 16,-15 0 1-16,-10 0 0 0,-5-3-2 15,-2 2 0-15,-10-2-1 0,-3 0 4 16,-3-1-4-16,-3 2-2 0,-2-3-4 16,-2 1-16-16,-5-1-18 0,0-1-20 0,-4 1-28 15,-4-4-38-15,-4 4-313 0,-2-8 148 16,-6 2 97-16</inkml:trace>
  <inkml:trace contextRef="#ctx0" brushRef="#br0" timeOffset="7500.8389">18302 11950 62 0,'41'-6'65'0,"1"1"-2"16,2-6-6-16,5 1-5 0,23-10-6 16,2-5 1-16,0-1-3 0,-2-5 1 15,-2-2-7-15,-4-7-2 0,-5-5-3 16,-2-4-7-16,-5-3-3 0,-6-1 1 0,-3 0-6 16,-7-2-6-16,-5 1 3 0,-7 9-3 15,-10 2-8-15,0 2 4 16,-6 2-3-16,-4 1-2 0,-2 2 0 0,-4 3 1 0,-4-2-4 15,-4-2 2-15,-4 5 1 0,-6 0 1 16,-3 4 1-16,-7-3 1 0,-4 1 0 16,-3 6 0-16,-5 1-2 0,-4 6 2 15,-3 0 0-15,-5 3-5 0,2 7 5 0,-3-1-2 16,4 7 8-16,1-1-6 0,-9 5 5 16,1 5 4-16,3 2-4 0,-19 8 1 0,1 6 9 15,3 4-7-15,0 5-1 0,4 2-1 16,3 4 1-16,4 5 2 0,0 3 4 15,6 4-2-15,2 4-3 0,5 3 4 0,2 2 0 16,3 1-3-16,1-1 1 0,7-1-7 16,1-2 7-16,9-5-3 0,4-8 0 15,4-1 2-15,7-5-7 0,2 0 7 0,6-5 0 16,2 3-5-16,9-3-2 0,3-3 2 16,10 2-1-16,6-4 2 0,4-3-3 15,4 0-4-15,4-4-15 0,4-2-6 16,-4-2-18-16,5-1-14 0,-1-5-22 0,-8-1-32 15,1-2-222-15,-10-5 111 0,1-1 72 16</inkml:trace>
  <inkml:trace contextRef="#ctx0" brushRef="#br0" timeOffset="8179.3726">19589 10153 59 0,'10'10'96'0,"-2"-4"-6"0,2 1-5 0,7-1-7 15,4 2-9-15,2 1-3 0,7-1-9 16,8 1-4-16,2-1-4 0,11 0-7 15,4 1-3-15,4-3-2 0,1 0-7 0,-1-3-3 16,2 1-1-16,-3-1-17 0,-8 2-7 16,-3-4-13-16,-3 4-21 0,-8-4-16 15,-2 0-13-15,-5-2-199 0,-7 0 89 0,-1-4 58 16</inkml:trace>
  <inkml:trace contextRef="#ctx0" brushRef="#br0" timeOffset="8406.7235">20343 10033 12 0,'0'0'79'16,"0"0"-2"-16,0 0-5 0,0 0-11 15,25 10 2-15,-10 0-5 0,7 0-9 16,2 9 1-16,2 0-5 0,-1 5-7 16,-1-2-1-16,-1 3-2 0,-4 4-4 0,0-1-7 15,-6 1 3-15,-5 0-4 0,-5-3 0 16,-3 4-4-16,-7-2 1 0,-8 2-4 0,-4-2-12 15,-11 5-10-15,-6-2-16 0,1-6-21 16,-5 0-227-16,-1-6 92 0,5-7 61 16</inkml:trace>
  <inkml:trace contextRef="#ctx0" brushRef="#br0" timeOffset="14142.4253">11665 11991 20 0,'0'0'21'16,"0"0"-5"-16,0 0-2 0,0 0 0 16,0 0-3-16,0 0 1 0,0 0-3 15,0 0 0-15,0 0-3 0,0 0 1 0,0 0 2 16,0 0-5-16,0 0 1 0,0 0-2 16,0 0 2-16,0 0-3 0,0 0 0 15,0 0-2-15,0 0 2 0,0 0-2 0,0 0-3 16,0 0 0-16,0 0-2 15,0 0-1-15,0 0-4 0,0 0-1 0,0 0-35 16,0 0 16-16,0 0 10 0</inkml:trace>
  <inkml:trace contextRef="#ctx0" brushRef="#br0" timeOffset="15725.384">15943 11784 34 0,'0'0'45'0,"0"0"-3"0,0 0-2 15,0 0-2-15,0 0-5 0,0 0-1 0,0 0-4 16,0 0-3-16,0 0-1 0,0 0-1 16,0 0-3-16,0 0 2 0,0 0-8 15,0 0 8-15,0 0-12 0,0 0 1 0,0 0 0 16,0 0-4-16,0 0-3 0,0 0-3 16,0 0-5-16,0 0-7 0,0 0-10 15,0 0-8-15,0 0-9 0,0 0-93 0,0 0 45 16,0 0 29-16</inkml:trace>
  <inkml:trace contextRef="#ctx0" brushRef="#br0" timeOffset="30756.1806">21548 11893 81 0,'0'0'130'0,"10"13"-10"0,-6-1-3 15,2 1-8-15,1 7-5 0,3 4-9 16,1 6-5-16,4 2-4 0,1 9-9 16,6 0-7-16,5 15-2 0,7 1-6 15,0 0-2-15,4-5-9 0,5 1 5 0,1-4-4 16,5-5 1-16,1 0-5 0,5-9-4 15,3 1-4-15,3-8-3 0,0 0-3 0,7-3-1 16,-11-8-4-16,15 1-5 0,-9-5-1 16,-5-4-2-16,-1 1-3 0,0-2-3 15,0-2-4-15,-1 1 0 0,-8-3-5 0,-3-1-9 16,-5 2-9-16,-7-4-12 0,-3 1-5 16,-4-2-7-16,-5 0-22 0,-2-3-11 15,-4-2-8-15,-5 2 1 0,-4-6-5 0,-2 1-3 16,-2-4-4-16,-2 0 2 0,0-1-4 15,-4-2-7-15,0-4 3 0,0 2-203 16,-2-4 101-16</inkml:trace>
  <inkml:trace contextRef="#ctx0" brushRef="#br0" timeOffset="30960.6349">23008 12572 580 0,'-9'-26'-43'16,"3"5"20"-16,-1 2 13 0,3 6 14 15,2 1 10-15,-2 3 8 0,2-1-4 16,0 3 4-16,2 3 14 0,0 4 8 0,4-6 2 16,-4 6 8-16,0 0 9 15,19 13-7-15,-6-3-5 0,4 5 3 0,3 4-5 16,6 0-2-16,0 4-3 0,5 4-6 15,-1 2-2-15,2-1-5 0,-5 1-3 0,-5-3-1 16,-2 1-5-16,-4 0 6 0,-6-5-9 16,-4 3 2-16,-8-4 0 0,-4 4-4 0,-9-2 1 15,-10 0-5-15,-7-1-6 0,-11-1-11 16,1-1-7-16,-5-3-15 0,-1-4-19 16,-1-1-18-16,5-7-33 0,1-2-316 15,5-2 141-15,-6-5 92 0</inkml:trace>
  <inkml:trace contextRef="#ctx0" brushRef="#br0" timeOffset="47603.4106">25827 5216 99 0,'-2'-7'120'0,"2"1"-7"15,0 6-13-15,-3-11-2 0,3 8-4 16,0-2-14-16,0 5 3 0,0-8-3 0,0 8-11 15,0-6-12-15,0 6 8 0,0 0-14 16,0-9 3-16,0 9-2 0,0 0-6 16,-2-4-2-16,2 4-2 0,0 0-3 0,0 0 3 15,0 0-1-15,0 0 3 0,-2-6-1 16,2 6-1-16,0 0 1 0,0 0-5 16,-2-6-2-16,2 6-2 0,0 0-8 0,0 0-1 15,0 0-3-15,0 0-5 0,0 0 0 16,0 0 0-16,11 28-2 0,2-3 2 15,2 15 1-15,12 25 0 0,2 5 0 16,5 7-2-16,-1 3 3 0,5 13-6 0,-5-14 3 16,1-6-4-16,-2 0 0 0,-2-8-5 15,1-2 3-15,-7-16 0 0,-6-7-4 16,-2-9 3-16,-2-3-2 0,-1-5 2 0,-2-1 6 16,-1-8 14-16,-1-3 9 0,-3-5-4 15,0-6-5-15,-6 0-2 0,14-19-4 0,-8-1-2 16,0-7-4-16,2-11-4 0,3-14-1 15,6-23-8-15,2-6-3 0,-1-2-9 16,4-5-6-16,-3 2-11 0,4 4-4 16,-2 6-9-16,1 6-5 0,-8 16-8 0,-1 10-16 15,0 12-14-15,-5 5-19 0,-1 6-8 16,-1 7 9-16,-2 8 3 0,0 4 0 0,-4 2-1 16,7 24-6-16,-7 1-8 0,2 6 4 15,-2 8 9-15,2 2 11 0,0 4 10 16,1-1 15-16,1-4 11 0,0-2 14 15,2-2 10-15,-2-8 9 0,0 2 6 0,6-5 10 16,-4-3 9-16,2-3 3 0,2-2 6 16,1 0 10-16,2-7 3 0,-3-3 0 15,3-1 5-15,1-4 6 0,0-4-7 16,2-4-2-16,-3-1-2 0,0-5-3 0,0 1-1 16,-5-2 5-16,0-1 9 0,-1 1-5 15,-5 1 1-15,0 3-1 0,-4 0-7 16,-3 4-2-16,1 0 1 0,-4 5-4 0,8 0 3 15,-21 12-3-15,8-1-4 0,2 6 1 16,1 0-2-16,4 4-2 0,2-2 0 16,2 2-3-16,6-1 3 0,0 4-3 0,6-4-2 15,1 0-1-15,6-1 0 0,0-6-3 16,2-1-1-16,4-5 4 0,-4-3-4 0,4-2 0 16,-2-4 2-16,5-3 1 0,0-3-3 15,-3-4-2-15,4-2-3 0,0-4 1 16,-3 0 1-16,-3 4 1 0,0-2-2 15,-2 1-1-15,-3 3 7 0,-2 3-9 0,-2 2 4 16,0-1-2-16,-2 4 4 0,0 4 2 16,-1 2-4-16,1 4 3 0,-1 3-8 15,2 2 5-15,-3 2 5 0,2 1-5 0,2 0-6 16,-2 0-1-16,4 0 6 0,-1 2 1 16,-2-2 0-16,2-4-5 0,-3 2-2 15,2-3 3-15,2-1-3 0,-2-1 5 16,1-1 1-16,-2-2-2 0,1-2-1 15,3-2-9-15,0-2 3 0,2 2 0 0,-1-2 0 16,-2 0 1-16,0 0 7 0,-3 2-8 0,1-1-1 16,-1 1 0-16,2 0 5 0,1 0-1 15,0 0 0-15,-2 1-1 0,1-1 6 16,2 0-11-16,0 0 7 0,-1 0 1 0,4-1 0 16,-2-5 1-16,3 0 0 0,2-2-5 15,0-5 7-15,1-2-3 0,-2-5 2 16,4-5 2-16,-5-6 6 0,3-6-12 0,-4-5 2 15,2-1-1-15,-6-3-2 0,1-4 5 16,0-1-1-16,-4 3-1 0,-5 9 3 16,0-2 5-16,-2 3-4 0,-2 6 1 0,0 3 4 15,0 4 1-15,-2 3-4 16,2 3 3-16,-2 6-3 0,-2 2-5 0,0 5 9 16,2 6-2-16,0 0 4 0,-12 23-1 0,8-7 5 15,0 9-5-15,-3 3 0 0,3 3 3 16,0-1-7-16,1 3 7 0,1-2-3 15,2 0 5-15,0 0-2 0,2-2 3 0,1 1-4 16,3-3 1-16,-2 0-1 0,5-5-3 16,-1 3 0-16,0-3 2 0,2-2 0 15,-2-1 2-15,2 0-4 0,1-2 1 16,1 0-3-16,-3-2-1 0,-3 1-3 16,3-2 5-16,-3 0-3 0,-2-1 0 0,0 1-4 15,2-3 7-15,-3 1-3 0,0-3-5 16,-1 1 6-16,-2-2 1 0,0-1-2 0,-5-1 0 15,0 0 3-15,-1-3-3 0,0-1 0 16,6-2 0-16,-19-5 0 0,11-1-4 16,-3-4-2-16,2-1 3 0,-1-2-3 15,2-6 3-15,2-2-3 0,0-2-7 0,2 2 3 16,4-6-9-16,-2 1 2 0,6-3-3 16,0 1-2-16,4-7-5 0,-2 1 0 0,2 2 0 15,3-3 1-15,-3 3 5 0,1 1 1 16,-1 6-2-16,-1 0 13 0,-1 3 1 15,0 5 1-15,-2-1 6 0,0 5-1 16,0 2 0-16,-1 1 1 0,0 4 1 0,-1 5 9 16,-2 1 9-16,4 13 8 0,-2 2 13 15,0 10 2-15,0 6 1 0,0 8 2 0,4 13 4 16,-4 1-2-16,2 4 1 0,3 23 1 16,-1 5-4-16,1-4-1 0,-5 5-4 15,0 1-3-15,-2 3 0 0,-4-3-3 16,0 1-3-16,-3-4-3 0,-4-3-5 0,1-4 1 15,0-16-5-15,-2-10-2 0,-2-3 1 16,-1-4-1-16,-4-8-2 0,0-8 2 16,-3-4 0-16,2-9-1 0,-4-8-4 0,1-9-1 15,2-5-2-15,-4-12-3 0,3-9-6 16,3-11-5-16,9-10-12 0,6-6-8 16,10-20-12-16,15-3-23 0,9-2-17 15,16-11-33-15,9 1-31 0,7 7-22 0,3 4-455 16,8 5 210-16,0 5 138 0</inkml:trace>
  <inkml:trace contextRef="#ctx0" brushRef="#br0" timeOffset="47892.1493">29373 4954 126 0,'-2'-6'123'15,"2"6"-7"-15,0 0-21 0,-14 13-2 0,8 5 3 16,-4 13-2-16,-3 11-10 0,-2 8 0 16,-4 21-12-16,5 4-9 0,-2-3-2 15,6-8-3-15,2-13-8 0,3 2-4 16,1-3-6-16,4-7-16 0,0-1-17 15,7-4-26-15,1-3-26 0,4-5-29 0,6-5-27 16,0-4-271-16,10-7 126 0,1-2 84 16</inkml:trace>
  <inkml:trace contextRef="#ctx0" brushRef="#br0" timeOffset="48814.6478">29973 5526 49 0,'-2'-17'173'0,"-6"4"-8"16,0-1-10-16,-5 3-3 0,-4 3-11 15,0 2-15-15,-5 1-11 0,0 5-9 16,-2 2-13-16,-1 4-7 0,-3 3-10 0,1 6-7 16,1 3-6-16,5 0-11 0,2 0-6 15,5 3 1-15,0-2-9 0,6-5-7 16,2 4-2-16,2-5-2 0,4-1-4 0,2 0-4 16,2-5 1-16,4-1-2 0,0-1-9 15,6-3 1-15,0-4-6 0,1 0-4 16,2-1-1-16,2-5 0 0,1 0-5 15,0-1-5-15,-2 2 9 0,-4-1-3 0,1-1 6 16,-2 4-6-16,0 2 2 0,-5-2-2 16,2 4-2-16,-4-1 2 0,-6 2 1 15,14 5 2-15,-8 1-3 0,-2 4 3 0,0-1 1 16,0 2 1-16,3 1-2 0,-1 1 3 16,1-3 1-16,-1 1-4 0,3 1 3 15,1-4 1-15,-2 1-3 0,6-3 5 0,-2-3 0 16,0-1-1-16,3-2-1 0,2-2 2 15,0-1-3-15,1-3-2 0,2-3 1 16,2-1 0-16,-3 0 0 0,-1 1 1 0,2-1 1 16,-6 3-5-16,2-1-1 0,-2 2 4 15,1 0-5-15,-5 4 1 0,3-1-2 0,0 3 4 16,-1 3 3-16,0-1-1 0,0 4-2 16,0 2-2-16,1 2 7 0,0-1-9 15,0 3 6-15,-1-5 3 0,2 4-4 16,-2-3 1-16,2 2-5 0,2-3 6 15,-2-1 1-15,5 0 0 0,-1-3-10 0,2-1 12 16,0-2 1-16,1-2-2 0,0 1 3 16,0-5-2-16,5 0-3 0,-6-2-7 15,4-1 5-15,-3-1 3 0,1-1-4 0,-8 1 7 16,1 3 2-16,-2-3 2 0,-5 3-1 16,-2 0 6-16,1-1-7 0,-5 3 7 0,0-1-2 15,-2 0 0-15,0 6 1 0,0 0-1 16,0 0 2-16,0 0 0 0,0 0 2 15,0 25-1-15,2-12-3 0,2 4-1 16,0 4 3-16,0 5-5 0,6 1 4 16,-4 8 2-16,0 7 0 0,4 3-3 15,-1 0-2-15,-2 4 4 0,-1 1-3 0,-2 0-1 16,-2-4 1-16,-4-2-4 0,2-1 2 0,-4-2-2 16,0-3 1-16,-5-6-1 0,-4 0-1 15,1-9 1-15,-4-5-2 0,2-8 1 16,-1-4-2-16,3-6 1 0,-4-3-1 15,6-8-1-15,4-3 1 0,2-5-4 0,4-2 3 16,4-8-4-16,6-3 1 0,9-5 1 16,7-5 0-16,12-8-3 0,6-4 2 15,5 2-1-15,2 5 0 0,1 0 1 0,4-1 0 16,-1 2-2-16,2 2 1 0,-3 0-2 16,0 4 1-16,-7 1-1 0,-12 10 5 15,-7 6 3-15,-9 4 15 0,-4 6 8 0,-7 1-3 16,-8 6 1-16,-6 5 2 0,-9 2 8 15,-6 6 8-15,-2 5 6 0,-7 4-3 16,2 4-7-16,5 0-1 0,4 4-5 0,2 1-1 16,11 2-3-16,2 0-10 0,4 0-17 15,4-1-31-15,2 0-43 16,5 3-67-16,-3-6-70 0,1-2-589 0,-5-6 271 0,-4-3 179 16</inkml:trace>
  <inkml:trace contextRef="#ctx0" brushRef="#br0" timeOffset="49164.4955">26464 6609 98 0,'-4'8'128'0,"12"0"6"0,11-2-3 0,11-3-9 16,17-3 1-16,23-3-11 0,39-3-5 16,42-3 2-16,16-9 6 0,13 4 3 15,51-7-1-15,8 0 2 0,11-3 0 16,-3 2-5-16,-3 1-4 0,-1 5-6 0,-3-4-6 16,-46 6-11-16,1-1-4 0,-7 3-8 15,-10 3-10-15,-15-2-6 0,-15 3-4 16,-35 2-5-16,-10 1-6 0,-12 1-5 0,-22 2-4 15,-13-2-2-15,-13 2-4 0,-10 0-10 16,-1 0-13-16,-6 2-24 0,-8-1-46 0,-2 1-52 16,-6 0-55-16,-6-3-641 0,-4 3 276 15,0 0 182-15</inkml:trace>
  <inkml:trace contextRef="#ctx0" brushRef="#br0" timeOffset="49992.6576">26600 7319 177 0,'-2'-10'200'0,"-2"4"-17"16,1 3-17-16,3 3-10 0,0 0-14 0,-4 19 2 16,4 2-6-16,0 11-6 0,0 13-9 15,2 16-8-15,-2 25-10 0,0 6-9 16,2 3-10-16,-4 1-6 0,4-3-9 0,-2-2-7 16,0-7-14-16,-2-14-21 0,2-12-35 15,0-2-41-15,0-12-33 0,0 1-33 16,-2-8-23-16,0-8-32 0,-3-4-413 0,3-10 198 15,-6-2 130-15</inkml:trace>
  <inkml:trace contextRef="#ctx0" brushRef="#br0" timeOffset="50294.8499">26396 8216 91 0,'-2'-17'145'0,"4"1"4"0,4 3-7 16,6 0-13-16,2-1-6 0,5-1-14 15,9 0-8-15,4-2-10 0,6-3-11 0,8 0-11 16,1 2-1-16,2-2-12 0,9-7-1 15,0-3-7-15,-9 1-8 0,-12 1-5 16,-1-2-3-16,9-13-3 0,-15 3-4 0,-7 6-1 16,-6 5 0-16,-7 0-3 0,-1 5-5 15,-5 2 17-15,-2 1 12 0,1 5-2 16,-6 3-4-16,-1 5 0 0,-3 5-2 0,1 3-1 16,-2 12 1-16,0 6 5 0,-4 7-2 15,2 10-5-15,2 11 2 0,2 4-4 16,1 4-5-16,1 5 0 0,4-3-2 15,0 1-6-15,2-4-7 0,5 1-10 0,-1-4-16 16,0-10-18-16,2 0-21 0,4-6-26 16,-2-2-30-16,0-7-27 0,3-6-29 0,2-3-426 15,2-9 200-15,-1-3 133 0</inkml:trace>
  <inkml:trace contextRef="#ctx0" brushRef="#br0" timeOffset="50634.9406">27294 8282 465 0,'15'-26'12'0,"-1"2"28"15,-2 3 15-15,-4 5 20 0,0 3 21 16,-4 1 15-16,0 3 9 0,1-1-5 0,-3 5-2 15,2-3 0-15,-2 2-8 0,-2 2-11 16,0 4-9-16,0 0-8 0,0 0-12 0,0 0-4 16,5 23-3-16,-5-11-6 0,4 3-7 15,-2 2-8-15,4-2-1 0,-2 3-3 16,3-2-5-16,1 2-3 0,0-4-4 0,4 1-2 16,0-5-5-16,0 2-1 0,4-6 0 15,-2 0-4-15,3-5 0 0,0-2 0 16,0-3-4-16,0-2-3 0,-4-3 0 15,1 0 2-15,1-6-3 0,-2 2 5 16,-2 0-4-16,-1 1 0 0,-4 0 1 0,4 4 6 16,-4 0 4-16,-2 0-1 0,0 3 2 15,0 1-1-15,-4 4-5 0,0 0 0 0,0 0 2 16,6 11-3-16,-6-2 0 0,2 3 0 16,0 4-3-16,3-3 1 0,-1 3-3 15,0 1-2-15,3-3-5 0,-1 0-14 0,3-1-13 16,-1-1-24-16,0-1-11 0,3-4-27 15,2-1-35-15,-3-2-27 0,3-4-460 16,-2-2 209-16,1-3 139 0</inkml:trace>
  <inkml:trace contextRef="#ctx0" brushRef="#br0" timeOffset="51221.8852">27963 8109 58 0,'0'-13'97'0,"0"3"13"0,2 0 11 0,-2 2-3 15,0 0-12-15,0-1-10 0,0 2-13 16,0-1 10-16,0 1-5 0,0 0-5 15,2 1-3-15,-2 0-13 0,0 6 4 0,-2-7-10 16,2 7 2-16,0 0-5 0,0 0-9 16,0 0 0-16,-20 16-5 0,12-3-1 15,0 6-4-15,0 2-3 0,-3 0-4 0,7 1-1 16,-3-1-3-16,5 0-1 0,0 0-2 16,4-2-6-16,0 2 2 0,5-4-2 15,1 2-3-15,3 1-1 0,-1-3 0 16,2-1-1-16,2 2-3 0,-2-1 0 0,3 2 3 15,-2 2 3-15,0 0 0 0,-1 1 4 16,1 4 0-16,0 5-3 0,-5 0-1 16,2 2-17-16,-3-1 1 0,-3-2-4 0,-4 0 5 15,-2 1-3-15,-2-1 0 0,-3-4 3 16,-3 0-1-16,2-3-4 0,-6-6 1 0,0-1 0 16,-1-9-2-16,3-5 4 0,-3-5-5 15,0-9-3-15,3-3-1 0,2-8 1 16,4-2 0-16,6-3-2 0,4-8-6 15,10-1 3-15,2-7-8 0,16-13 1 0,7 2 0 16,3-1 3-16,4 5 0 0,7 2 0 16,2-1 2-16,-4 4 2 0,3 6 1 0,-2-2-5 15,-13 8-1-15,-7 6 1 0,0-3 4 16,-11 6-1-16,-1-1 4 0,-8 5-1 16,-4 2 1-16,-4-1 5 0,-4 5 3 15,-4 2 0-15,-4 2 4 0,-4 3 4 0,-3 3 2 16,-2 2 4-16,0 6 2 0,0-1-5 15,2 4 4-15,1 2 1 0,2 2 4 16,4 3-2-16,2 3-3 0,4-1-2 16,4 2-2-16,4 0 4 0,4 2 0 0,4-2-3 15,2 1 0-15,4-6-5 0,1 2 8 16,2-3-14-16,2 2-9 0,-1-6-20 0,-1-4-21 16,-2 1-47-16,2-4-70 0,-1 0-382 15,-2-4 187-15,4-4 124 0</inkml:trace>
  <inkml:trace contextRef="#ctx0" brushRef="#br0" timeOffset="51477.3175">29413 7170 156 0,'2'-19'166'0,"2"2"-19"0,2 2-11 0,7-1-16 15,9-1-9-15,0 0-11 0,10 2-12 16,2 2-7-16,5 0-7 0,0 1-11 16,1 2-17-16,1 1-24 0,-1 1-33 0,0 5-20 15,-8 1-58-15,-2 0-312 0,-7 2 136 16,-1 2 90-16</inkml:trace>
  <inkml:trace contextRef="#ctx0" brushRef="#br0" timeOffset="51660.8629">29678 7042 22 0,'-26'5'165'0,"5"1"-11"0,4 2 6 16,2 3-8-16,1 2-9 0,2 4-8 0,2 5 1 16,4 5-6-16,0 6-7 0,1 5-8 15,5 3-8-15,0 15-7 0,5-1-10 16,-1 3-8-16,0 2-12 0,2 18-2 0,0-13-10 15,-2-7-9-15,0-4-18 0,2 0-36 16,-4-11-27-16,2-1-39 0,0-1-47 16,-2-13-55-16,0 0-402 0,0-8 195 15,2-4 129-15</inkml:trace>
  <inkml:trace contextRef="#ctx0" brushRef="#br0" timeOffset="52930.804">29942 7686 129 0,'0'0'130'0,"0"0"-8"0,19 10-5 0,-11 0-4 15,0 3-11-15,4 4 0 0,-4 4-9 0,-2 2-6 16,0 3-8-16,-4 3-10 0,1 2-2 16,-6-3-8-16,-1 0-6 0,-4-1-1 15,0-4 14-15,-4 0 11 0,0-7 1 16,0-3 3-16,-1-6-5 0,0-6-1 15,5-2-8-15,-3-5-6 0,5-5-8 0,2-4-7 16,2-4-3-16,6-6-6 0,2-2-7 16,4-2-7-16,1-2-13 0,2-1-8 15,4 4-12-15,-1 2-13 0,4-1-10 0,-1 6-13 16,4 2-8-16,-2 4-20 0,3 6-22 16,1-1-6-16,0 3-10 0,1 2-3 15,3 2 8-15,1-2 10 0,0 1 11 0,-3 3 11 16,1-2 18-16,-3-1 17 0,-4-1 27 15,-2 2 28-15,1-2 21 0,-6 0 15 16,-1 2 5-16,-2-3 6 0,-5 0 21 0,-4 0-5 16,0 2-4-16,-2 4 2 0,-8-5-7 15,8 5-4-15,-20 2-6 0,10-1-6 16,-2 3-6-16,-4 4-1 0,4 1-8 16,-1 4-3-16,0 3-5 0,3 2-1 0,1-4-3 15,3 2-5-15,2-1-5 0,2 0 3 16,2-1-4-16,2-2-2 0,4 2 1 0,0-4-2 15,5-3-1-15,0-1-7 0,1-4 3 16,1-4-3-16,-1 0-2 0,6-2 4 16,-4-3-2-16,1-1-2 0,0 1-1 15,-2-3 3-15,-3 4-1 0,1-2-1 16,-2 3-2-16,-3 1 1 0,2 2 1 0,-4-2 0 16,-4 4 0-16,8-1-2 0,-8 1 0 0,3 9 1 15,-3-2 0-15,0 5-1 0,0 0-1 16,2 4 1-16,3 0 3 0,-3-1-3 15,2 2-2-15,2-1 3 0,2-2-2 16,1 0-3-16,-1-1-2 0,3-2-2 0,2-3 1 16,1-2-8-16,0 0 1 0,-2-4-1 15,3-4-2-15,0 0-2 0,-3-4 3 16,3-1-1-16,-1-3 6 0,0 1-3 16,-2-2 3-16,-1-2-1 0,0 2 6 0,-1-1 0 15,1-1-2-15,-5 2 5 0,2 1 1 16,-1 3 3-16,0-1 0 0,-1 1-3 0,-2 1-1 15,-2 2 4-15,2 2-1 0,-4 2-2 16,0 0 5-16,12 8-2 0,-9-3-2 16,4 1 2-16,-3 2 1 0,2-1-4 15,-2-1 1-15,2 2-1 0,3-2 0 0,-3-1 2 16,5 1-3-16,2-3-1 0,-1 0-3 16,0-1 1-16,2-2 0 0,2-2 0 15,1-3-2-15,-2 0 0 0,2 2 4 16,-1-6 0-16,-2 1-1 0,0 0 1 0,0-2-1 15,0 2-2-15,-1 1 3 0,-3-1 4 16,4 1-1-16,-6-1 4 0,2 2-1 0,-2 3 2 16,-1-3 0-16,2 4 4 0,-1 0 1 15,-8 2 5-15,15 2-1 0,-9 2-1 16,2 1 3-16,-1 1-4 0,0 2 3 16,-1-1-3-16,0 1 2 0,0 1-2 0,0-1-2 15,-1 0-4-15,2-1 0 0,-3-1 4 16,2 2-4-16,-2-5 3 0,0 3-2 15,3-5 0-15,-1 2-2 0,2-2 0 0,-8-1 3 16,22-4-2-16,-12 3-1 0,0-2 0 16,2-1 0-16,0-2-3 0,-1 2 0 15,2 0 3-15,-3 0-5 0,-1 1 2 16,1 1-7-16,-2 0 7 0,-1 0 0 0,2 2 1 16,-9 0 2-16,12 2-3 0,-4 0 0 15,-1 1 0-15,2-1-3 0,-3 2 4 16,2 0 0-16,1 0-1 0,1 0 0 0,1-2 1 15,0 2-2-15,-1-3 0 0,2-1 1 16,2 0-4-16,0 0 1 0,1-1 4 0,2-2-1 16,-2 0 1-16,-1-1-1 0,2-4 1 15,-2 2-2-15,-1-1 4 0,0-1-6 16,-3 1 4-16,1 1-1 0,-3 0 7 16,-2 0 1-16,1 0 3 0,0 3 3 15,-1-1 0-15,-2 0 1 0,2 3-5 0,-6 1 1 16,6-3-1-16,-6 3 0 0,11 6-6 15,-6 2 4-15,-1-1-3 0,0 1-1 16,2 2 4-16,3-1-3 0,-3 1 0 16,0-1-5-16,0 0-12 0,4 0-18 0,-4-5-25 15,2 2-55-15,0-3-74 0,1-3-495 0,-9 0 230 16,15-9 152-16</inkml:trace>
  <inkml:trace contextRef="#ctx0" brushRef="#br0" timeOffset="53082.4061">31974 7431 31 0,'-4'-6'-11'0,"-1"3"4"16,-1-2 2-16</inkml:trace>
  <inkml:trace contextRef="#ctx0" brushRef="#br0" timeOffset="53188.1161">30797 7211 1575 0,'-53'-11'11'0,"15"3"-14"0,8 1 3 16,7 1-8-16,8 3-2 0,9-1 12 0,4 2-11 15,2 2-14-15,0 0-25 0,40 0-44 16,-8 2-383-16,10 0 162 0,3 2 106 0</inkml:trace>
  <inkml:trace contextRef="#ctx0" brushRef="#br0" timeOffset="53883.0993">32043 7543 46 0,'11'8'178'16,"-4"-1"-8"-16,3 3-15 0,-1 4-15 0,1 1-8 16,1 1-16-16,2 2-14 0,-3 4-6 15,2-1-9-15,-2-1-10 0,-2 1-4 16,0-2-10-16,-1-2-5 0,-3-1-7 0,2-3-7 15,-2 0-1-15,0-3-7 0,3-3-6 16,-3 1-12-16,5-4-7 0,-1-1-9 16,2-3-6-16,4 0-6 0,-4-3-5 0,3 0 27 15,-3 0 1-15,1 1-2 0,0-1 4 16,-3 2-5-16,0-1 1 0,0 0-8 16,-8 2 7-16,16 0-1 0,-8 0 0 15,-8 0-1-15,15 4 0 0,-6 0 1 0,1 0-2 16,1 0 1-16,-1-1-2 0,3 0 5 15,4-2 0-15,-3 1-3 0,4-1-3 16,1-1 2-16,-1-1-3 0,2-1-1 0,-2-2-2 16,2-2 3-16,-3 1-1 0,0-3 5 15,-2-1-6-15,-1 1 0 0,0-1 2 0,-6 1-7 16,0-1 6-16,0 3 3 0,-4 0-1 16,1 1-1-16,1 1-4 0,-4 0 5 15,1 0-4-15,-3 4 1 0,0 0-1 16,0 0 0-16,0 0 0 0,0 0 1 15,17 4-2-15,-11 0 3 0,0-3-3 0,0 2-1 16,5-2 0-16,0 1 1 0,-1-2-2 0,3 0 2 16,2 2 0-16,-3-2-2 15,5-2-4-15,1 0-3 0,-4-2 1 0,1 3 3 16,0-1-4-16,-3 0 1 0,-1 0 3 16,-1 0 6-16,-1 2 5 0,-2-2 2 15,-7 2 4-15,14-2-2 0,-14 2-1 0,10 0-2 16,-10 0-4-16,10 6 9 0,-6-2-1 15,0 2-2-15,-2-1 5 0,2 2 3 16,2 3 0-16,1 0-6 0,-3 3 3 0,2 0 5 16,1 2 3-16,-1 4 1 0,1 3-1 15,-1 3 5-15,0-1-6 0,-2 1 4 16,0 4-5-16,3-1 0 0,-2 3-6 16,-1-3 3-16,-2 1-2 0,0-1-11 0,-2-1-12 15,-4-2-17-15,0-2-29 16,-4-2-34-16,0-2-37 0,-2-9-59 0,-3-1-436 0,-2-6 211 15,2-4 139-15</inkml:trace>
  <inkml:trace contextRef="#ctx0" brushRef="#br0" timeOffset="54339.0845">28171 8710 94 0,'86'-9'186'0,"24"-1"-2"0,38-5-15 0,17 2-8 16,13-1-6-16,12-2-4 0,50-1-7 15,-1 0-12-15,-51 4-8 0,-3-1-13 16,-5 1-8-16,-7-3-9 0,-10 4-12 0,-10-1-7 16,-22-1-9-16,-34 7-9 0,-12-3-3 15,-20 4-8-15,-19 1-8 0,-9 3-11 16,-10-3-20-16,-8 5-27 0,-8-1-42 0,-4 1-36 16,-7 0-27-16,0 0-30 0,0 0-457 15,-30 13 208-15,4-7 137 0</inkml:trace>
  <inkml:trace contextRef="#ctx0" brushRef="#br0" timeOffset="54572.4607">28674 9068 87 0,'-12'8'180'0,"14"-3"-3"0,16-4-3 15,14-4-13-15,13-1-12 0,42-3-13 0,14-4-12 16,36-3-2-16,12-3-5 0,11 1-5 15,4-2-1-15,-3-4-6 0,-5 3-6 0,-8-4-9 16,-12 1-6-16,-14-3-9 0,-27 6-8 16,-16 1-8-16,-5 2-8 15,-21-2-23-15,-15 1-29 0,-10 2-33 0,-9 0-39 0,-5-2-35 16,-8 2-39-16,-6-6-42 0,-8-1-409 16,-6-9 204-16,-10-4 134 0</inkml:trace>
  <inkml:trace contextRef="#ctx0" brushRef="#br0" timeOffset="55304.7271">24534 6553 99 0,'0'0'115'16,"6"-8"-7"-16,7 5-17 0,6-3-6 15,7 0-11-15,9-3-7 0,5-1-6 0,11 2-5 16,0-1-3-16,2 1-11 0,0-1-1 16,0 1-6-16,-1 0-15 0,2 1-14 15,-12 1-8-15,-2-1-15 0,-4-3-2 0,-6 2-3 16,-4 1 0-16,-6-3 1 15,-3-2 4-15,-6 2 3 0,-2-4 1 0,-5 4 12 16,-4-1 4-16,-2 0 3 0,0-3 10 16,-7 3 4-16,2 0 11 0,-1-1 7 15,2 4 4-15,-1-1-2 0,3 2-2 0,0 1-11 16,2 0 2-16,2 6-3 0,6-6-1 0,5 8-2 16,6 1 0-16,4 1-6 15,7 6 0-15,3 4-2 0,5 1-1 0,2 6 0 16,0 4-2-16,-1-1 4 0,-4 4-8 15,-5 0 2-15,-5-3 5 0,-4 1-2 0,-7 1 3 16,-5-1 1-16,-7 1-7 0,-7 5 0 16,-5 0 0-16,-9 7-27 0,-5-3-23 15,-1 0-21-15,-2-1-31 0,-3-1-315 16,-1-2 138-16,2-1 92 0</inkml:trace>
  <inkml:trace contextRef="#ctx0" brushRef="#br0" timeOffset="55605.4712">25131 8488 100 0,'-11'-1'170'0,"7"-1"-19"16,4 2-15-16,0 0-19 0,6-11-8 16,7 6-12-16,10-2-3 0,7 1-12 0,8-3-11 15,7 0-4-15,7 2-10 0,5-2-10 16,3 1-4-16,20-3-23 0,-12 1-24 16,-11 3-19-16,-1-3-22 0,-6 2-20 15,-10 1-18-15,-2-1-13 0,-4 1-260 0,-6-3 121 16,-10 0 80-16</inkml:trace>
  <inkml:trace contextRef="#ctx0" brushRef="#br0" timeOffset="55808.9239">25753 8122 42 0,'-13'-4'141'0,"5"1"-15"16,3 1-14-16,5 2-4 0,0 0-15 0,0 0-7 16,30 9-3-16,-5-1-7 15,11 4-6-15,11 3-6 0,1 2-7 0,21 8-7 16,-6 4-4-16,-12-6-2 0,-9 1-4 15,-4 1 1-15,-6 0 0 0,-6-3-6 16,-8 3 4-16,-7-2-4 0,-7 0-4 0,-6-4 0 16,-4 6-2-16,-9-6-13 0,-7 4-11 0,-4-2-34 15,-4-4-43-15,-2 0-51 0,-4-4-325 16,-2-3 152-16,0-3 101 0</inkml:trace>
</inkml:ink>
</file>

<file path=ppt/ink/ink2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31:37.504"/>
    </inkml:context>
    <inkml:brush xml:id="br0">
      <inkml:brushProperty name="width" value="0.05292" units="cm"/>
      <inkml:brushProperty name="height" value="0.05292" units="cm"/>
      <inkml:brushProperty name="color" value="#FF0000"/>
    </inkml:brush>
  </inkml:definitions>
  <inkml:trace contextRef="#ctx0" brushRef="#br0">18110 10732 16 0,'0'0'53'0,"2"5"-6"16,-2-5 0-16,4 6 0 0,-2-3-2 15,-2-3 1-15,4 4-4 0,-4-4 2 16,7 3-5-16,-7-3 6 0,4 3 0 0,-4-3 4 15,0 0 0-15,0 0 2 0,0 0-4 16,17-7-1-16,-13-2-2 0,1 0-2 0,1-4-3 16,0-4-5-16,0 1-1 0,0-7 1 15,1-4 1-15,0-7-8 0,-1-4-5 16,0-4 0-16,0-5-4 0,3-3-1 16,-3 0-2-16,-2 8-6 0,3 0 4 0,-3 2-1 15,3 2-1-15,-3 0-3 0,-2 8 3 16,2-2 4-16,-2 2-2 0,0 2 1 15,0 3-3-15,0 1-2 0,-2 1 0 0,0 4-2 16,2 0-1-16,-2 0 3 0,0 1-3 16,0 4-2-16,0-3-4 0,0 7 3 15,0-2 0-15,2 1-1 0,-2 0-1 16,2 3 2-16,1-2 0 0,2 1-5 16,1 1 8-16,4 0-4 0,3 3-1 0,4-3 1 15,6 3 3-15,7 1-3 0,8-2-4 16,7 0 0-16,9 4 11 0,9 0-10 15,1 1 2-15,4-2 2 0,0 3-4 0,-1 3 4 16,1-3-4-16,-3 3 4 0,-3-3-4 0,-3 2 3 16,-6-2 2-16,-6 2-6 0,-3-2-4 15,-8 2 9-15,-4-2-6 0,0 2 0 16,-7-2 6-16,-1 2 0 0,-1-2-3 16,-4 2 1-16,-2-2 0 0,0 0-4 0,-4 2 2 15,-1-2 2-15,1 0-3 0,-2 1 0 16,-3-1 0-16,2 3 5 0,-10-3-4 15,15 1-5-15,-8 3 10 0,-3 2-6 0,3 1 2 16,-5 1 2-16,0 3-2 0,0 5-2 16,0 1 3-16,0 4 5 0,-2 1-5 15,2 6 0-15,-2 4 7 0,2 8-4 16,-2 2 2-16,2 0 6 0,0 3 1 0,-2-1 6 16,0 4-7-16,2-4 1 0,2 7-3 15,-2-7 3-15,0-1 4 0,4-1-5 16,-2-2 5-16,0 0 3 0,-2-3 0 0,0-5 5 15,0-2 0-15,0-1 0 0,-2 0 3 16,-2-2-1-16,-4-2 2 0,2-3 3 16,-6 0-3-16,2-4 1 0,-4 1 1 0,-3-1 1 15,-2-3-2-15,-4 0 0 0,-3-4-6 16,-5 0-2-16,-7-4 1 0,-2 2-3 0,-6-5-2 16,-13-3-4-16,-7-1-1 0,-4-3-4 15,-23-2 0-15,-3-2 1 0,-1 0-3 0,0-1-4 16,2 1 5-16,2-3 0 0,0 0-4 15,2 3-1-15,3-2 2 16,3 0-2-16,16 2 0 0,9 2 0 0,3-1 0 16,9 0-1-16,1 0 1 0,5 3-2 0,-1-3 1 15,9 2-2-15,1 1 1 0,4-2 0 16,1 1-1-16,5 1 2 0,2 2-2 16,2-2-1-16,0 0-1 0,2 0-7 0,2 1-15 15,3 1-16-15,0-2-14 0,-2 3-11 16,4-2-23-16,2 1-20 0,6 1-21 15,-10-5-20-15,10 5-353 0,-7-2 171 16,7 2 113-16</inkml:trace>
  <inkml:trace contextRef="#ctx0" brushRef="#br0" timeOffset="542.5125">18531 11944 15 0,'0'0'54'0,"0"0"-6"0,0 0-6 16,0 0-2-16,0 0-3 0,0 0-5 0,0 0-3 15,0 0 6-15,0 0-11 0,0 0-4 16,0 0-3-16,0 0-2 0,0 0-6 16,0 0-12-16,0 0-10 0,0 0-12 0,0 0-103 15,0 0 43-15,0 0 29 0</inkml:trace>
  <inkml:trace contextRef="#ctx0" brushRef="#br0" timeOffset="2541.1783">25503 12022 8 0,'13'-7'110'0,"6"-3"-8"16,6-5-3-16,7-3-6 0,10-3-5 0,15-11-4 15,5-4-6-15,1-6-1 0,1-3 4 16,-3-7-19-16,-2-1 0 0,9-16-11 16,-15 11 8-16,-6 2 0 0,-5 1 1 15,-4 3-6-15,-8 10 7 0,-11 8-2 0,-3 7-10 16,0 2 8-16,-4 5 0 0,-1 0-2 16,-2 5-3-16,-3 2-6 0,-4 5-6 15,-2 4-4-15,0 4-1 0,0 0-5 0,-21 35-3 16,0 3 3-16,-13 21-6 0,0 9 0 15,0 9-2-15,-9 18-3 0,6 4 0 16,3 1 0-16,-2-4-2 0,8-15-1 16,3-2 0-16,3-2-4 0,0-3 0 0,2-8-1 15,5-10 0-15,5-10-3 0,0-13 2 16,0 0-3-16,4-8 2 0,0-4 8 16,2-4-3-16,2-6-1 0,2-5-1 15,4-6 2-15,-4 0-2 0,19-19-6 0,0 2 3 16,2-8-4-16,9-8-1 0,2 1 1 15,0 0 0-15,-1-2-3 0,1 3-1 0,0 1 0 16,-5 7 3-16,-3 3-1 0,0 2-6 16,-4 5-1-16,1 2 6 0,-4 4-2 15,0 6-2-15,-1 3 2 0,2 4 3 0,-1 6-1 16,0 4-6-16,0 0 3 0,1 5 0 16,4 3 0-16,-3-3-2 0,0 1-4 15,2 1 2-15,-4-4-2 0,2 1-1 16,3-3 3-16,-2-4-2 0,1-3-2 0,3-2 4 15,-2-6-6-15,0-2 5 0,2-1 0 16,1-2-1-16,3-6 1 0,-3 2-2 16,-2-2 3-16,0-1-5 0,-3 2 4 0,-4 1 1 15,2 1-7-15,-6 2 2 0,1-1-5 16,-5 5 2-16,3 3 6 0,-5 0-2 16,3 3 2-16,-1 6 5 0,-2 0-6 0,2 2 4 15,2 1-3-15,0 3 0 0,0-1 4 16,5 0-3-16,0 1 0 0,2-3 5 15,3-2 0-15,-2-4-2 0,6-3 1 16,-3-2 2-16,2-6-1 0,4-2 0 0,1-3-1 16,-3-1 0-16,7-5-3 0,-4 0 4 15,-5-1 2-15,-2 1-1 0,-2 1-8 0,1 3 9 16,-6 2 2-16,-1-1 0 0,0 1-2 16,-5 3 5-16,0 4 7 0,-8 0 6 15,11 8 7-15,-9 6-1 0,0 2 2 16,-2 6 1-16,-2 8-2 0,2 1 4 0,0 9-8 15,-2 5 4-15,0 5-3 0,0 4-6 16,0 3-1-16,-3-2 3 0,1 2-3 16,0 0-2-16,-2-1-2 0,-1-3 2 15,1-2-5-15,-5-5 2 0,1-2-1 0,-3-10-2 16,-4-3 3-16,-4-7-7 0,-3 0 5 16,0-8-1-16,-2-6 4 0,-2-6-1 0,7-6 2 15,-3-6 1-15,4-5-4 0,2-8 1 16,4-4-1-16,6-7-2 0,1-2-3 15,7-2-3-15,4-2-3 0,9-10-8 16,2 2-2-16,12-13-9 0,5 0-8 0,7 4-9 16,3 3-4-16,6 2-9 0,5 5-3 15,0 1-5-15,-2 2 1 0,-1 4-4 16,4 1 3-16,-14 6 4 0,-5 4 9 16,2 0-3-16,-5 0 6 0,-5 5 15 0,-2 0-4 15,-1 3 8-15,-5 5 11 0,-3-3 14 16,2 5 7-16,-6 2 4 0,-1 3 6 0,0 3 8 15,-5 4 10-15,-6 0 6 0,8 11 7 16,-6 1 2-16,0 7-1 0,-2 2-7 16,3 8 0-16,-3 2 0 0,2 10-4 15,0 3 0-15,-2 0-7 0,0 4-2 0,0-3-3 16,0 2-1-16,0-5-2 0,0 0-4 16,0-10-3-16,0-1 2 0,0-4 0 15,-2-6-3-15,2-4 2 0,2-7-2 0,-2-7-4 16,0-3 0-16,0 0-1 0,6-24-4 15,-2 0 1-15,3-4-3 0,2-8 1 16,1-11-6-16,4 3 2 0,2-1-3 0,-2 3 1 16,5 3 0-16,-2 8-1 0,2 0-1 15,1 7 0-15,-2 1 1 0,2 6-2 16,-4 3 2-16,1 5-1 0,1 5-2 16,-6 2 3-16,0 2 1 0,0 4-3 0,-6 4-1 15,-2-1 4-15,-4 5-1 0,-4-1-1 16,-9 6-4-16,-6-1 0 0,-7 1-7 0,-1-3-12 15,-7 2-10-15,-4-4-11 16,2-3-15-16,-3-3-16 0,11 0-22 0,-2-2-37 16,7-4-26-16,3 0-32 0,6-4-406 15,3-2 204-15,6 0 134 0</inkml:trace>
  <inkml:trace contextRef="#ctx0" brushRef="#br0" timeOffset="3360.5681">28163 12547 6 0,'24'3'115'16,"-5"-6"-4"-16,0 2 3 0,-2-4 3 16,3 0-10-16,-4-3-5 0,3-2 1 0,0-4-8 15,-2 1-8-15,1-2-2 0,-4-3-8 16,-2 1-5-16,1 2 1 0,-4 0-3 16,-1 1-1-16,1 1-6 0,-5 1-5 0,2 4-4 15,-2-3-6-15,-2 5-5 0,0 3-4 16,-2 3-4-16,0 0-4 0,0 0-1 15,-10 14-3-15,8-3 0 0,-2 3-4 0,4-1-3 16,4 2-1-16,-2 2-1 0,6 0-3 16,2 0 0-16,2 2 1 0,2-3-3 15,2-1 1-15,-2-4-3 0,1-3-1 16,0 1 4-16,0-5 2 0,-1-4 1 0,4-3 1 16,-2 1-2-16,1-4 0 0,3-4 1 15,-4-3-1-15,4 1 3 0,-4-3 2 0,-1 4 2 16,0-3 1-16,-2 3-2 0,-1 1-1 15,-1 3 0-15,-2-2-2 0,-1 3-3 16,0 0-3-16,-2 5 2 0,1 1-6 16,-7 0 2-16,13 7 1 0,-3 2-3 0,-1 3 0 15,-1 3-4-15,5 2 4 0,0 2-1 16,-1 0-3-16,4 3-8 0,0 2-15 16,-1-5-10-16,2 0-20 0,2-4-12 15,-3-4-13-15,6 1-20 0,-3-4-13 0,0-5-3 16,0-1 2-16,-1-4 6 0,-2-5 7 15,-1-1 14-15,2-5 1 0,0-4 9 0,-5-2 7 16,1-4 15-16,0 2 8 0,-3 0 17 16,-2 0 20-16,2 0 7 0,-4 6 18 15,0-1 8-15,-2 3 4 0,3 1 4 16,-5 5-1-16,0 2 7 0,-2 2 14 0,0 3 6 16,0 0 2-16,-11 24 4 0,5-8 1 15,-2 7 2-15,-4 10-5 0,2-1 3 16,0 4-5-16,-1 3-5 0,-2 4-5 15,1 1-2-15,3-6-4 0,1 1-6 0,-1-1-4 16,3-4-3-16,-1-6-1 0,1-3-4 16,2-2 9-16,0-7 7 0,0 0 3 0,2-7-8 15,-2-4-3-15,4-5-4 0,0 0-6 16,0 0-3-16,2-35-4 0,2 12-1 16,4-9-4-16,2-4-2 0,6-10-1 15,2 0-2-15,10-13-4 0,-3 8 1 0,-1 11-2 16,3 2 0-16,-1 4-4 0,2 3-2 15,-6 8 0-15,4 2 1 0,-3 4-3 16,-1 6 2-16,0 1-1 0,-4 5-2 0,1 1 1 16,-7 4 2-16,1 0-5 0,-4 1 4 15,-3 4-1-15,-2 2 0 0,-6 2 0 16,-4 3-6-16,-5-1-7 0,-6 3-20 0,-4-1-20 16,-9 0-25-16,0-1-24 0,1-1-28 15,-1-1-27-15,4-5-16 0,4 1-17 16,5-4-480-16,4-2 228 0,9 1 150 15</inkml:trace>
  <inkml:trace contextRef="#ctx0" brushRef="#br0" timeOffset="3880.0894">29789 12375 90 0,'6'-3'140'15,"-1"2"2"-15,-5 1-2 0,7-5-15 16,-7 5-14-16,0 0-9 0,0 0-10 0,0 0-7 15,-24 15-8-15,14-5-6 0,-1 1-10 16,0 2-7-16,-1 4-2 0,3-2-7 16,3 2-8-16,2-2 3 0,-1 3-3 0,3-3-3 15,4 0-6-15,3-2-8 0,-1 0 6 16,4-1-7-16,3-2 1 0,1-4-1 16,4-3 0-16,0-3-3 0,4 0-4 0,1-1 0 15,4-5-1-15,-2 0 3 0,3 0-8 16,-3-1 1-16,0 1 2 0,-2-2-2 15,3 0-4-15,-8 3 1 0,2 1 0 16,-1 0-2-16,-3-1-3 0,-3 2 8 0,2 3-6 16,-3 3 3-16,0 0 2 0,2 4 1 15,-2 4-1-15,0 0 2 0,-1 4 0 0,3 1 0 16,0 0-1-16,0 2-2 0,2-3 2 16,2 2-1-16,-4-4-7 0,5 3 11 15,-2-5-4-15,4 0 1 0,-3-3-4 16,4-4-1-16,-1 1 2 0,0-2 1 0,2-2-2 15,1-2 1-15,0-2-1 0,-2 0 2 16,5-1-9-16,-5-1 6 0,-2 0 9 16,0 1-3-16,-2 1 1 0,-1 1 2 15,0-2 2-15,-2 2-6 0,1 2 3 0,-4 0 0 16,4 0-1-16,-2 4 1 0,1 2-2 16,2 1-1-16,-2 1-3 0,-3 3 5 0,2-2-3 15,2 3-8-15,-4 0-13 0,3-3-19 16,-2 2-30-16,-1 0-24 0,3-3-31 15,-3 3-26-15,3-4-395 0,6-1 184 16,-2 0 121-16</inkml:trace>
  <inkml:trace contextRef="#ctx0" brushRef="#br0" timeOffset="4188.8619">31246 12784 9 0,'6'-9'67'0,"0"3"-3"0,-4-2 3 0,-2 3-2 15,-2-4 5-15,-2 3 0 0,-2 2 2 16,-3-2-3-16,-1 3-2 0,-3 2-8 15,0 1-1-15,-3 1-9 0,-2 4 1 0,2 1-7 16,-1-1-3-16,1 3-9 0,2-2-3 16,0 2 0-16,2-2-7 0,6 3 8 15,-2-1-2-15,4-3-1 0,4-2-7 0,2 3-6 16,-2-6 5-16,10 6 2 0,1-4-9 16,0-2 3-16,1 3-3 0,3-3 4 15,-2 0-5-15,1 0 5 0,-1 1 5 0,-2-1 8 16,0 1 2-16,-1 4 7 0,0 1 1 15,-1-1 5-15,0 4 0 0,-1 1 0 16,0 1 1-16,3 0-5 0,-3 3-2 0,1-1-4 16,2-1-1-16,-1 1-7 0,2-1-12 15,2-2-34-15,-2 2-34 0,1-5-43 16,0-1-53-16,-3-1-337 0,1-5 166 0,-3-2 109 16</inkml:trace>
</inkml:ink>
</file>

<file path=ppt/ink/ink2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4T04:11:10.253"/>
    </inkml:context>
    <inkml:brush xml:id="br0">
      <inkml:brushProperty name="width" value="0.05292" units="cm"/>
      <inkml:brushProperty name="height" value="0.05292" units="cm"/>
      <inkml:brushProperty name="color" value="#FF0000"/>
    </inkml:brush>
  </inkml:definitions>
  <inkml:trace contextRef="#ctx0" brushRef="#br0">17928 9909 90 0,'15'-16'102'15,"-9"-1"1"-15,4-6-3 0,6-10-9 16,0-13 2-16,10-18-9 0,1-9-3 16,1-3-8-16,10-17-14 0,0-3 3 0,-1-2-4 15,6 2-34-15,-5 3 2 0,-4 21-4 16,-2-1-5-16,1 7 6 0,-1 2-7 0,-2 3-1 15,-7 13-4-15,-1 10 6 0,-4 3-6 16,0 6-5-16,-4 0 3 0,-1 8 0 16,-5 0-2-16,3 5-5 0,-2 1 8 15,-3 0-11-15,0 2 4 0,0 1-3 0,1 4 1 16,-2 0-1-16,-1-1 3 0,0 2-9 16,0 0-2-16,-2 1-3 0,2 1-3 15,-2-1-5-15,0 2-7 0,1 0-5 0,-3 4-7 16,2-5-3-16,-2 5-8 0,0 0-11 15,0 0-5-15,0 0-10 0,0 0-3 16,0 0-163-16,0 0 82 0,-23 9 54 0</inkml:trace>
  <inkml:trace contextRef="#ctx0" brushRef="#br0" timeOffset="276.666">18239 8332 30 0,'4'-6'74'0,"3"2"-3"16,1 1-1-16,2-1-3 0,6 1-8 15,2 3 1-15,6 0-1 0,-1 1-3 16,7 5-5-16,6 3-7 0,-3 1-2 0,3 3-5 16,4 4-1-16,-1 3-3 0,-3 2-1 0,0 0-3 15,-7 3-4-15,-5 0 0 0,-4 0-6 16,-2 2 3-16,-8-2 0 0,-1-2 0 15,-7 3-6-15,-4 1-1 0,-7 0 4 16,-3 2-11-16,-4-1-6 0,-2-1-12 16,0-5-20-16,2-4-28 0,1-1-34 0,2-7-199 15,3-3 99-15,1-5 65 0</inkml:trace>
  <inkml:trace contextRef="#ctx0" brushRef="#br0" timeOffset="1538.311">19597 7999 32 0,'0'-10'47'0,"0"10"-1"15,0-7-5-15,0 7-3 0,0-10-2 16,2 2 3-16,-2 1-1 0,2-1 1 16,-2-1-2-16,3-3 1 0,-3 1 1 0,3 0-2 15,-1-1 3-15,0-1 5 0,0 4 0 16,-2-3 0-16,2 2 5 0,-2 3-11 15,2-1 5-15,-2 2-14 0,0 6-3 16,2-4 1-16,-2 4 6 0,2 16 4 16,2 0-9-16,-2 12 5 0,-2 4 0 0,4 8-5 15,-1 6 1-15,1 8-2 0,2 2-1 16,-1 1-4-16,-1 2 5 0,4 16-7 0,1-12-4 16,-1-8 2-16,0-1 2 0,-1-4-5 15,2 0-1-15,-3-12 7 0,-2-6-8 16,0-3 0-16,2-5-2 0,-1-10 1 0,-3-6 4 15,2-8-9-15,-4 0 3 0,5-17-6 16,-3-5-1-16,0-6 3 0,-2-10-7 16,0-8 2-16,0-12-4 0,2-23 4 0,4 3-2 15,-2-1-4-15,7 2 4 0,3 6-4 16,0 13 0-16,0 12 0 0,1 2 1 16,4 4-3-16,0 9 9 0,0 5-5 15,0 2-4-15,3 8-2 0,-4 4 4 0,2 7 7 16,-5 5-10-16,1 5 3 0,0 2 4 15,-6 6 0-15,-4 4 2 0,-4 3-1 0,-4 7-2 16,-4 2 1-16,-7 1-13 0,-4 2-9 16,-4 2-18-16,0-4-11 0,0-5-11 15,-3-3-19-15,8-5-15 0,-2-2-265 16,6-5 123-16,3 0 81 0</inkml:trace>
  <inkml:trace contextRef="#ctx0" brushRef="#br0" timeOffset="1942.2812">20370 7882 85 0,'11'-13'123'15,"-5"-2"-7"-15,-2 2-5 0,0 0-19 16,-4-1 1-16,0 3-5 0,-4 1-13 16,2-1-4-16,-6 3-11 0,-3 1-3 0,-1 1-6 15,-1 3-7-15,-4 8-7 0,3 0 2 16,-4 5-13-16,1 5 4 0,0 3-7 15,5 2 0-15,1 3 1 0,5 1-6 0,4-3-3 16,4-3 0-16,0 7-5 0,4-4 7 16,5-2-3-16,-1-4-9 0,5-1 3 15,0-1-1-15,-1-6 1 0,4-2-4 16,-4-3 3-16,1-2 0 0,5-3 0 0,-4-4-2 16,4-5 3-16,-2-1 1 15,0-2-2-15,-4-1-3 0,3-1 13 0,-2 2 0 16,0-3 0-16,-5 5 2 0,1 3-5 0,0-3 0 15,-3 5-1-15,0-2-2 0,1 5-1 16,-3 2 0-16,3 3 1 0,-9 0-4 16,19 8 2-16,-11 2-2 0,4 0-1 0,0 4 5 15,0 1-7-15,3 4-15 0,0-2-16 16,0 4-22-16,5 2-18 0,-2-6-26 16,-2 1-27-16,2-1-313 0,-1-5 147 0,1 1 97 15</inkml:trace>
  <inkml:trace contextRef="#ctx0" brushRef="#br0" timeOffset="2314.2054">21147 7782 23 0,'-9'0'119'16,"9"0"-8"-16,-16 7-8 0,8 1-15 15,1 3-5-15,-2 3-11 0,5 0-3 16,0 6-9-16,2-1-5 0,4 0-5 0,2 0 3 15,2 4-11-15,8-2-7 0,0-4 4 16,1 0-6-16,4-2-6 0,2-3-4 16,3-5-5-16,0-1 3 0,0-5-8 15,-1-2-4-15,5-5 6 0,0-1-9 0,1-5-1 16,1-3-2-16,0-4-1 0,-4 0 0 16,0 0 4-16,-3 0-1 0,-3 3 7 0,-6-2 6 15,-1 3 6-15,-4 2-5 0,-3 1 2 16,-2 0 5-16,-4 5-2 0,2 1 1 15,-4 0-5-15,2 6-9 0,0 0 12 16,0 0-9-16,0 0 2 0,-10 18-4 0,10-11-1 16,2 5-3-16,0-2-1 0,0 7 3 15,4-5 0-15,0 4-17 0,5-1-10 16,0 0-27-16,2 0-17 0,1-1-25 16,2-5-27-16,-2 1-286 0,3-2 135 15,0-5 90-15</inkml:trace>
  <inkml:trace contextRef="#ctx0" brushRef="#br0" timeOffset="2752.1692">21942 7727 69 0,'-12'9'89'0,"8"-3"-4"0,2 3 1 16,2 3-3-16,-2 3-13 0,0 2 17 0,4-1-1 15,-4 5-4-15,4 3-9 0,-2 2 1 16,2 3-7-16,-2 0-3 0,2 1-3 0,-2 3-2 16,0-4-7-16,0 5-5 0,0-4-5 15,0-1-4-15,0-1-1 16,0-3-3-16,0-4-2 0,0-1-3 0,0-2-2 16,-2-5 2-16,2-1 8 0,0-5-7 0,-2-2-5 15,2-5-4-15,0 0-1 0,-4-24-1 16,4 5-3-16,0-8 0 0,0-5 1 15,4-8-9-15,2-10 5 0,0-1-5 16,0 0 0-16,6 1-3 0,0 2 2 0,1 4-1 16,2 5-4-16,0 4 0 0,1 5 0 15,0 5-1-15,0 4-3 0,-1 5 3 0,-2 5-5 16,2 4 4-16,-5 7-4 0,2 3 8 16,-2 8-2-16,-4 0-2 0,-2 6 1 15,-2 4 2-15,-4 5 1 0,-2 1 2 16,-7 6 3-16,-4-1-9 0,-2-1-3 0,-6 3-13 15,0-2-13-15,-1-7-20 0,1-2-52 16,0-4-45-16,4-4-344 0,3-7 166 0,6-6 110 16</inkml:trace>
  <inkml:trace contextRef="#ctx0" brushRef="#br0" timeOffset="2998.0736">22360 7328 98 0,'0'0'140'0,"0"0"-8"16,0 0-6-16,4 21-10 0,-4-4-8 15,2 5-5-15,0 6-10 0,0 5-5 16,-2 4-6-16,2 4-10 0,1-1-4 0,1 1-4 16,-2 0-9-16,0-2-12 0,3 1 3 15,-1-1-2-15,0-5-8 0,4 0-17 16,-1-6-11-16,-1-3-24 0,0 0-35 0,-2-4-24 15,6-4-19-15,-4-1-36 0,-2-7-270 16,4-2 136-16,-2-2 90 0</inkml:trace>
  <inkml:trace contextRef="#ctx0" brushRef="#br0" timeOffset="3506.2415">22516 7767 30 0,'7'-9'132'0,"2"4"-7"0,1-2-24 16,4 1-13-16,4 2-9 0,1 0-9 16,0 2-1-16,4 0-9 0,1 2-6 15,3 2-1-15,3 2-8 0,0 0-3 16,-2 4-3-16,0-1-12 0,2 1-2 0,-5 3-5 16,-1 0-5-16,-1 1 2 0,-2 1-2 15,-2 3-6-15,1-2 5 0,-6 1-4 0,1 0-3 16,-5-4-3-16,1 1 1 0,-2-1 2 15,-1 0-2-15,-4-2-3 0,2-1 5 16,-2 0 1-16,1-3 0 0,-2 1 1 16,-1-2 10-16,-2-4 2 0,0 0-2 0,0 0-1 15,0 0 1-15,10-10 6 0,-6 3-6 16,2-4 4-16,3-3-13 0,-1 3 2 16,3-3 3-16,2-3-8 0,-1 4-1 15,1 1 4-15,2 0-5 0,-3 4-1 16,4 0 2-16,-2 0-6 0,1 4 4 0,0 3 2 15,-2-1-10-15,-1 2 6 0,0 2-4 16,2-1 1-16,-2 1 5 0,3 2 0 0,0 0-4 16,0 0 1-16,-3 0 2 0,2-2 1 15,-2-1-1-15,0 2 10 0,1-3 2 16,0 0-6-16,-2-4 2 0,-1-2 1 0,0-4-3 16,0-1-3-16,-4-3-2 0,-4-1 3 15,0 0-4-15,-6-2-1 0,-2 0 1 0,-6 1-2 16,0-1 1-16,-5 3-4 0,0 2-18 15,0 1-20-15,1 3-29 0,0-1-27 16,0 6-36-16,-2 2-277 0,6-2 139 16,-1 3 92-16</inkml:trace>
  <inkml:trace contextRef="#ctx0" brushRef="#br0" timeOffset="3808.1276">23685 7588 47 0,'21'3'130'16,"-2"1"-13"-16,0 4-9 0,1 0-16 15,0 3-8-15,0 2-5 0,-1 1-16 16,-3-2-3-16,2 6-4 0,-6-1-4 0,0 0-8 16,0-2 0-16,-4-1-11 0,0 1 1 15,-1-4 5-15,-3-1 10 0,-2 0 3 16,-2-5 6-16,0-1 2 0,0-4 7 15,0 0 5-15,0 0-4 0,0 0-3 0,-9-21-1 16,9 8-9-16,0-4-32 0,5-2-1 16,1-5 6-16,5 0-12 0,2-2-13 0,3-2-17 15,4 4-24-15,0-1-26 0,2 4-17 16,-1 2-21-16,1 4-33 0,0 1-324 16,2 1 156-16,-3 4 103 0</inkml:trace>
  <inkml:trace contextRef="#ctx0" brushRef="#br0" timeOffset="5105.9442">24420 7435 54 0,'4'18'67'0,"-2"-2"1"16,2 9-4-16,0 2-6 0,1 3-2 15,-3 1-5-15,0 0-6 0,-2 6-4 0,2 1-1 16,-2 2-3-16,-2-5-5 16,2 1-2-16,-2-4-4 0,0 0-1 0,-1-1-3 15,-1-3-5-15,2-3-8 0,-2 0-18 16,2-4-16-16,-2-3-28 0,-3 0-170 0,0-3 76 15,1-3 50-15</inkml:trace>
  <inkml:trace contextRef="#ctx0" brushRef="#br0" timeOffset="6328.6686">20967 8965 6 0,'2'-6'82'16,"0"2"-2"-16,1-4 0 0,1 1-14 15,-4-5-8-15,-2 3-5 0,0-3 1 16,-5-1-10-16,-4 1 0 0,-1 4-3 0,-8 0 1 15,-2-1-5-15,-4 3-10 0,-1 6 0 16,-5 5 7-16,-6 2-9 0,-1 4-1 0,1 2-1 16,3 0-5-16,3 5-3 0,0-2 4 15,7 5-5-15,3-2-3 0,6 0 5 16,3 1-8-16,4-2-1 0,5 0 5 0,2-5-3 16,6 1-7-16,0-2 12 0,3-1-4 15,4-4-2-15,-1-3 4 0,3-2-5 16,2-4 3-16,2-2-4 0,3-6-5 0,2 1 1 15,-1-2 0-15,0 1 1 0,0-2 0 16,-1 2 1-16,-4 3-4 0,-1-1-2 16,-2 1 0-16,0 3-3 0,-3 0 0 15,0 3 3-15,2 2 3 0,0 3-1 0,0 2 0 16,4 3 0-16,-2 1-2 0,1 1-1 16,4 4-13-16,-2-2-14 0,1 4-25 15,0-4-21-15,3 0-218 0,1-4 100 16,0-1 66-16</inkml:trace>
  <inkml:trace contextRef="#ctx0" brushRef="#br0" timeOffset="6860.5146">21536 8793 49 0,'-10'2'146'0,"2"4"-12"0,-3 6-7 16,2 0-7-16,1 4-7 0,2 5-11 0,1 2-9 15,3 2-6-15,2-3-10 0,0 3-4 16,7 0-7-16,-1 0-7 0,4-3-3 16,6-1-5-16,-2-2-7 0,6-1-12 0,0-6-11 15,4-5-13-15,-1-6-11 0,5-2-7 16,1-6-2-16,3-10-11 0,2-3-5 16,0-9 2-16,-3-5-15 0,9-18 4 0,-6-1-7 15,-4-4 3-15,-9 8 6 0,-5 7 6 16,-6 8 18-16,-4 1 4 0,-2 4 14 15,0 7 6-15,-2 1-1 0,-4 3 1 16,2 7-4-16,-2 3 6 0,-2 6 0 0,4 2 2 16,0 0 14-16,-10 18-10 0,8-1 3 15,0 2-4-15,0 9 4 0,0 3 6 0,2 1-2 16,-4 8 2-16,4 2-3 0,0-4-4 16,0 0 1-16,0-5-4 0,4-5-1 15,-4-3 6-15,2-2 9 0,-2-6 6 16,2 0 5-16,-2-5-5 0,2-9-4 0,2-1-5 15,-4-2-4-15,12-15-5 0,-1 3-6 16,2-4-5-16,-1-4 1 0,3 3-4 16,0 0-1-16,0 2-2 0,-3 0 1 0,1 4-2 15,-2 0-2-15,2 3-2 0,-3 3-4 16,0 5 3-16,2 2 2 0,0 3 0 16,0 6-1-16,4-2 3 0,-4 5-1 15,1 1-4-15,-1 0-10 0,2 2-16 0,-2 0-14 16,0-2-20-16,0-1-24 0,-4-3-31 15,2 1-35-15,-4-5-326 0,1-3 162 16,-3-3 108-16</inkml:trace>
  <inkml:trace contextRef="#ctx0" brushRef="#br0" timeOffset="7020.133">22255 8604 60 0,'4'-5'46'0,"-4"5"-23"0,0 0-18 16,0 0-51-16,10 11 16 0,-6-5 10 15</inkml:trace>
  <inkml:trace contextRef="#ctx0" brushRef="#br0" timeOffset="8343.6592">22402 8780 51 0,'7'9'110'16,"1"5"-8"-16,0-1-4 0,1 2-4 0,0 0-9 16,-1 1-9-16,2 3-7 15,-1 1-9-15,4 0-5 0,-5-3-5 0,3 2-4 0,-3-4-3 16,-2-1-9-16,3-1 2 0,-2-2 16 16,-3-1 10-16,2-4 5 0,-2-3-7 15,0-1-4-15,-4-2-8 0,0 0-4 0,11-13-4 16,-6 3-5-16,1-3-10 0,2-4-18 15,0-2-17-15,1-2-10 0,4 1-12 16,2-2-10-16,-1 2-15 0,4 1-8 0,-2 3-8 16,3 0-5-16,3 4 0 0,-2 0 0 15,4 2 0-15,1 2 5 0,1 1 2 16,-3 3 8-16,4 0 6 0,-1 1 9 16,-3-1 12-16,-4 0 18 0,2 0 16 0,-1-2 17 15,-4 3 18-15,1-1 9 0,-2 0 6 16,-6 0 7-16,-1 0 11 0,-4 1-7 0,-4-1 2 15,0 4-3-15,0 0 7 0,-21-2-1 16,8 2 0-16,-4 5-4 0,3-3 0 16,-4 6-7-16,4 0-2 0,-3 5-10 15,4 0 1-15,0 5-7 0,3-3-2 0,4 2-2 16,2-2-4-16,2 2-2 0,4-1-1 16,2-3-2-16,4 1-1 0,0-3-1 0,7-2-3 15,0-1-3-15,2-4-8 0,1-4-7 16,0 0-3-16,3-4-1 0,-2-2-2 15,0 1 1-15,3-4-2 0,-6 1 1 16,-1 2-1-16,0-2 4 0,-2 0-5 0,-1 3 3 16,-1 1-4-16,-2-1 2 0,1 4 0 15,-2 1 7-15,1 1-3 0,0 2-3 0,1 0 2 16,5 3 1-16,0-1 2 16,4 0 1-16,-1 1-2 0,8 0 2 0,0-4 0 15,-1-1 3-15,1-1-1 0,3-3-1 16,3-6 4-16,2-2-1 0,0-6-1 15,1-6-3-15,1-4 1 0,-4-5 1 16,9-15-5-16,-7-7-2 0,-5-3-2 0,-10 4 5 16,-4 5-3-16,-9-2-2 0,-2 11 5 15,3 1 5-15,-7 7 3 0,0 2 1 0,-3 4 0 16,1 6 0-16,0 5 1 0,-2 3-5 16,0 8-2-16,4 3 2 0,0 0 2 0,-8 27 0 15,6-8-2-15,2 3 6 0,2 7 4 16,2 3-5-16,0 7-1 0,0-1 0 15,2 2 0-15,-1-2-1 0,2 0 4 16,-1-4-7-16,0 0 2 0,0-7 3 0,-2 1-3 16,0-8 1-16,-2-1 0 0,3-4 0 15,-3-3-4-15,3-5-1 0,1-3-8 0,-2-4-4 16,-4 0-1-16,19-11-10 0,-9 1-4 16,4-3-1-16,0-1 0 0,3-2-2 15,-2 3 2-15,4-4 6 0,-4 4-2 16,-2 1 1-16,-1 4 0 0,-2 0 6 15,0 2-2-15,0 4 9 0,-2 2 1 16,-8 0-6-16,15 5 6 0,-9 3 6 0,3 2-3 16,-3-3-2-16,3 5 4 0,-1-2 4 0,0 1 2 15,4-1-5-15,0 2 5 0,-2-4 2 16,3 2-5-16,2-2 9 0,0-3-5 16,2-1 1-16,0-2-2 0,1-2-3 0,2-2 4 15,-1 0-1-15,-2-2 2 0,2-1 0 16,-3 1-5-16,0-2 0 0,-4 2 0 15,1 1 2-15,-5-1-1 0,3 2-3 0,-2 1 3 16,-1-4-3-16,-2 5-4 0,-6 0 7 16,0 0-6-16,16 5 7 0,-12-2 0 15,2 1-2-15,-2 2-1 0,0 1-1 0,0 1 5 16,2-1 3-16,-1 1-7 0,-1-1 1 16,1 1 5-16,-1-2-6 0,-2 0 6 15,2-1 1-15,0-3-5 0,-4-2 2 0,9 0 4 16,-9 0 0-16,12-6-9 0,-3 3 2 15,-2-3 5-15,3 0-5 0,-2-1-2 16,0 1 3-16,2 0 4 0,-2 0-9 16,-2 1 5-16,2-1 1 0,1 2-3 0,-1 1-4 15,3-2 2-15,-2 3 2 0,-1-1-3 16,0 3 4-16,3 3 1 0,-2-1 3 16,1 4-6-16,-2 0 3 0,3 3 1 0,-2 3-3 15,-1-3 1-15,3 3 4 0,-3-1-5 16,0-1 0-16,4 2 5 0,-4-5-5 15,2 2 6-15,1-1 2 0,-3-2 2 0,3-3-4 16,2 0 4-16,-1-2 1 0,1-1-1 16,2 0 1-16,-3-1-10 0,6-2 1 15,-2 0 5-15,-3 3-3 0,4-2-3 0,-4-1 3 16,1 3-2-16,0 0 7 0,0 3-4 16,-1-1-3-16,-1-1 5 0,1 1-18 15,0 1-15-15,-1-2-30 0,0 0-30 0,-2 2-32 16,-2-1-262-16,0-2 130 0,-8 0 85 15</inkml:trace>
  <inkml:trace contextRef="#ctx0" brushRef="#br0" timeOffset="8581.5223">24117 8051 85 0,'0'9'84'0,"0"-9"-13"0,10 9 2 0,-3-4-4 16,1-4 0-16,3-1-3 0,0-1 1 16,-1-4-8-16,0-4-1 0,-1-1 1 15,-2-4 0-15,-5 3-5 0,-4-4-7 0,-5 2-2 16,0-1-13-16,-5 3 4 0,2 0 1 16,-6 1-17-16,4 2-23 0,-1 3-29 15,1 1-48-15,-4 2-252 0,2 0 113 0,2 2 74 16</inkml:trace>
  <inkml:trace contextRef="#ctx0" brushRef="#br0" timeOffset="14566.1941">16725 12073 4 0,'0'0'-2'0,"0"0"1"0</inkml:trace>
  <inkml:trace contextRef="#ctx0" brushRef="#br0" timeOffset="37656.0368">14103 17470 18 0,'12'34'104'0,"-1"-7"-6"0,0-4-8 16,-1 4 0-16,-1-6-15 0,1 6-5 15,1-7-6-15,0 4-6 0,-3-2-3 16,2 0-10-16,-4-8 1 0,2 2-3 16,0-3 0-16,-2 0 8 0,-2-7 13 15,0 2-10-15,-1-7-8 0,-3-1-4 0,-3-15-4 16,1-6-11-16,-4-7-3 0,-2-17 0 16,-6-7-6-16,-2-28-7 0,-12-25 0 0,1-11-9 15,-5-8-6-15,2-4-4 0,-1 1 1 16,-1-2-1-16,0 6 2 0,1 3-7 15,1 4 5-15,-2 5-3 0,2 0 2 0,1 1-9 16,-1 4 4-16,5 20 4 0,2-1-2 16,-1 2 3-16,-1 1 0 0,3-1 0 15,0 7-1-15,2-4-2 0,1 8 3 16,1 3 0-16,2-2 3 0,2 19-6 0,1 4 3 16,0 6 1-16,3-2 4 0,-3 10-1 15,3 2 0-15,-2 0 0 0,2 2 3 16,0 3-7-16,2 5 6 0,-2 0-1 15,4 4 2-15,2 3-1 0,0-1-3 0,2 3 3 16,4-2-1-16,0-1 2 0,6 1-1 16,3 0 2-16,4-1-4 0,4-1 1 15,4 1 2-15,2-4 0 0,1 6-2 0,4-2 6 16,4 2-4-16,-1 0 2 0,12 1-2 16,3 0-1-16,33-2 5 0,3-1 3 15,14 3-5-15,27 1 2 0,6-3-4 0,8 4 4 16,1 0-2-16,5 0-1 0,5 2 1 15,11-2 7-15,12 3-7 0,11-4-1 16,7 1-1-16,-3-1 1 0,5-1-1 16,44-2-2-16,0 0 5 0,-44 4-2 0,1 1 2 15,-1 0 2-15,-1 1-3 0,-8 2-2 16,0 2 0-16,-6-2 2 0,2 0 4 16,1 3-6-16,-3-3 2 0,-8-3 2 0,-6 1 2 15,-3 0-3-15,-5-5-1 0,-1 1-3 16,-3-2 5-16,5-2-2 0,-1 3 3 15,-1-2-2-15,-1 0 0 0,-5 6 0 0,-3 4 2 16,-7-4-1-16,-6 2-4 16,-24 7 3-16,-8-5 0 0,-4 4 1 0,-8 1 2 15,-14 0-1-15,-12 0 5 0,-1 1-5 0,-5 0-4 16,-7 2 3-16,1-2 3 16,-3 4-6-16,2 0 2 0,-3 0-5 0,-3 1 9 15,-2-3-4-15,0 3 0 0,-6-2 4 16,0-1-5-16,-2 2 4 0,-2 2-2 0,-1-4 0 15,1 2-2-15,-2-2 2 0,-3 1 1 16,-1-1 2-16,-3 0-5 0,0 3-2 0,-2-3 4 16,1 0-1-16,-1 0 0 15,0-3-1-15,0 3-1 0,-1-1 1 0,0-1-2 16,4-1 2-16,1 0-1 0,1-1-4 16,2-3 4-16,-2 1 0 0,2-2 0 0,-3 5-3 15,1-3 1-15,-7 2-1 0,0 0 4 16,-4 0-4-16,0 3 2 0,-2-3 2 15,-5 4-1-15,2-2 4 0,-10 2-7 16,11 4 7-16,-8 2-4 0,-3 1 10 0,-3 4-5 16,-2 5-2-16,-1 5-2 0,0 3 4 15,-2 7 5-15,-3 5 3 0,0 8-1 16,-1 5-1-16,-5 20 4 0,2 2 2 16,-4 1 8-16,2 3-5 0,-2-1 9 0,0 5-7 15,-3 3 4-15,2 2 8 0,-8 24 4 16,1-3 2-16,1 4 0 0,-2 2 3 0,3-7-2 15,6-12 2-15,0-5-3 0,3 1 0 16,0-4-2-16,4-2 0 0,1-4-4 16,2-1-2-16,3-13 2 0,0-5-5 15,2 20 3-15,-1-13 2 0,1-7-3 0,-2 17-2 16,2-9 1-16,0-12 2 0,-1 3-4 16,3-4-2-16,-2 6 3 0,1-4-2 15,1-1-2-15,0-1-1 0,2-4-2 16,-2-3 0-16,4-4 3 0,-2-2-3 0,2 5-1 15,-2-8-3-15,2 1 1 0,1 3-3 16,-1-7 1-16,0 3 1 0,0-7-2 0,0 1-3 16,1-2 3-16,-1 4-4 0,-2-7 2 15,2 6-2-15,-2-5-1 0,-2-1-1 16,0 2 2-16,2 3 1 0,-5-6-2 16,-1 4 1-16,-1-4 2 0,1-1-4 15,-2 0 0-15,2-3 1 0,-4 5-2 0,2-7 0 16,0 3-4-16,-3-3 4 0,3-1-1 0,2-4 1 15,-5 4-2-15,2 1 1 0,1-5-1 16,-2-2-1-16,-4 6 1 0,2-4 1 16,-3 0-1-16,-4 0-2 0,-2 5 0 15,-5-6 2-15,-3 5-4 0,-5-5 3 0,-8 6 2 16,-26 2-3-16,-6-3-2 0,-8 2 3 16,-9 0-3-16,-7-6-6 0,-31 4 2 15,-9-6-2-15,-10-2 2 0,-13-2-6 16,-8-5 5-16,-6 2-1 0,-19-5 0 0,-61 4 0 15,-8-5 2-15,-12-5 3 0,-15 10 4 16,-9-4 3-16,-16 5 3 0,-2 0 3 0,-6 1 1 16,2 1 1-16,4-2 0 0,18-1-4 15,16-3 4-15,20-2-1 0,60 0-2 16,4-7-1-16,12-1-2 0,15-5-1 16,12-6-1-16,19 0-1 0,12-5-2 15,14 2-2-15,30-3-2 0,12-2-1 0,7 0-2 16,15 5-3-16,11-3-11 0,3 3-9 15,13 3-14-15,0-4-7 0,3 3-19 16,4 3-12-16,4-2-16 0,5 4-20 0,0-3-10 16,4 5-13-16,0-2-13 0,4 2-14 15,6-2-431-15,0 2 202 0,6-6 133 0</inkml:trace>
  <inkml:trace contextRef="#ctx0" brushRef="#br0" timeOffset="38754.1809">17026 13843 62 0,'-15'-9'97'0,"9"-1"-9"0,2-3-11 16,-3-9-8-16,3-8-12 0,2-7 3 0,2-11-1 16,0-11-4-16,4-31-9 15,0-7-4-15,1-8-4 0,1-27-10 0,3-1 4 16,-1 2-5-16,4-2-12 0,2-4 2 15,-2-5 3-15,2 2-9 0,2-2 5 16,1 3-3-16,6 10 9 0,-2 7 5 0,5 10-8 16,-6 26-1-16,4 9 0 0,-3 3 2 15,1 10-10-15,-6 15-2 0,-3 8 2 16,-1 8 6-16,-1 4-5 0,-2 4-3 0,-1 4-1 16,0 1 1-16,-2 4-3 0,2 0 0 15,-4 4-5-15,0-3-2 0,0 6-8 16,0-1-7-16,-2 1-6 0,2 3 2 0,-2 1-8 15,0 0-15-15,-2 5-9 0,0 0-12 16,0 0-14-16,0 0-193 0,0 0 93 16,0 0 61-16</inkml:trace>
  <inkml:trace contextRef="#ctx0" brushRef="#br0" timeOffset="39936.6423">17242 11058 79 0,'-13'6'82'0,"2"2"-6"0,-3 1-1 0,-3 4-4 16,-3 2-5-16,-4 2-2 0,-2 4-5 15,1 1-2-15,-3 1-5 0,-4 2-9 16,-2-1-3-16,7-3-1 0,-3-1-1 15,3-2-1-15,-1 1 2 0,5-7 5 0,2-3 2 16,2-5-10-16,0-2-8 0,4-4 3 16,0-3-4-16,2-8-6 0,3 2 1 0,2-4-2 15,4-3-8-15,1 0 2 0,3-3-13 16,5-2 6-16,1-1-1 0,2 0 2 16,0 2-4-16,3-3 0 0,0 1-2 15,3 4 2-15,-1-3 1 0,2 2 2 16,0 2 1-16,1 0-17 0,0 2 13 0,-2 0-4 15,3 2-1-15,0 2 6 0,0 0-2 16,-3 1-2-16,6 0 2 0,-5 5-5 16,2-1 6-16,0-1-2 0,-1 7-2 0,2-4 4 15,-2 4-2-15,4-2-1 0,-3 4 0 16,-3-2-5-16,4 4 7 0,-4 0 3 16,3 0-4-16,-4 1-3 0,-1 3 3 15,1 1 2-15,0 4-1 0,-2-1 6 0,-3 2-6 16,-2 1-1-16,-2 3 2 0,0 2 4 15,-2-4 12-15,3 3-20 0,-2 2 6 0,-1 1 1 16,0 1-8-16,-2-1 10 0,2 0-7 16,2 5 3-16,-2 0 1 0,0 0 0 15,0 0 2-15,2 2 0 0,-2 0-4 16,2-1 5-16,1 1-7 0,1-1-6 0,-2 1 8 16,3-4 1-16,-1 0-5 0,-1-4 6 15,-1-1-1-15,-2-1 1 0,2-4-2 0,-2 2 0 16,2-2 1-16,-2-4 2 15,0 2 2-15,-2-3 14 0,0 1 0 0,0-1-6 16,-2-1-3-16,0-2-7 0,-4 2 11 16,2-1-3-16,-2-1 6 0,-1-2-11 0,-1 1 1 15,1 1 4-15,1-2 1 0,-3 2-16 16,5-2 13-16,-2-2 1 0,6-1-2 16,-8 6-3-16,1-4-1 0,2 0-1 15,5-2 2-15,-4 4-3 0,4-4-1 0,-6 2-3 16,6-2 1-16,0 0-1 0,-8 3 0 15,8-3-2-15,-4 3 3 0,4-3 1 0,0 0-4 16,-7 3 0-16,7-3 2 0,0 0 0 16,-4 4-4-16,4-4 3 0,0 0-1 15,0 0 1-15,-7 2-3 0,7-2-2 0,0 0-3 16,-2 6-4-16,2-6-2 0,0 0-7 16,0 0-11-16,0 0-2 0,0 0-4 15,-6 2-15-15,6-2-6 0,0 0-3 16,0 0-2-16,0 0 0 0,-17-6 5 0,11 2 0 15,-2 2 6-15,-4-1 2 0,2-2 4 16,-4 2 5-16,-4-3 5 0,-1 0 5 16,-8 2 5-16,0 0 3 0,-3-2 10 0,-4 1 5 15,-5 2 6-15,-1-1 1 0,3 1 6 16,-3-1 4-16,5-1 16 0,3 4-6 16,3-1 4-16,2-3 6 0,3 4-6 15,5-3-4-15,3 2 0 0,-2-2 0 16,8 3-5-16,1-5-7 0,5 1 4 0,2-1 4 15,4 2-8-15,2-5-1 0,3 3 4 0,3 1-7 16,-2 0 2-16,6-1-2 0,0 2-3 16,1-1 1-16,2-1 5 0,0 2-7 15,1 0 2-15,2 0 4 0,-1 1 0 0,2 0-4 16,-2 0 0-16,1 0-5 0,-2 2-1 16,0 1 3-16,-4-2-4 0,-1 2 4 15,1 0-3-15,-3-2 0 0,2 2-1 16,-1 0 4-16,-4-2 0 0,4 2 0 15,-4 0 0-15,-8 0 5 0,13-2-1 0,-13 2-5 16,12 0 0-16,-12 0-3 0,9 0-6 16,-9 0-8-16,0 0-8 0,0 0-6 0,0 0-6 15,0-6-11-15,0 6-10 0,0 0-11 16,-24-1-6-16,14 1-165 0,2-2 83 16,0-2 54-16</inkml:trace>
  <inkml:trace contextRef="#ctx0" brushRef="#br0" timeOffset="40767.0726">16905 11098 8 0,'-15'5'94'0,"1"4"-6"16,-6 1-9-16,4 2-6 0,-4 1-5 16,2 4-5-16,-1-3-9 0,1 4-2 15,2-3-9-15,-2 2 0 0,4-2-9 0,-1 2 0 16,2-5-3-16,3 1-3 0,-1-2-2 16,3-1-6-16,0-1-5 0,0-3 0 0,4-1-7 15,0-3-7-15,4-2 2 0,0 0-7 16,0 0 0-16,0-19-7 0,4 8 1 15,0-2-12-15,6-4-8 0,-2-4-2 16,2-2 3-16,3-4 0 0,2-2 1 0,0 0 1 16,-1-1 3-16,2 3 6 0,-2 1 1 15,-1 5 8-15,0 3 3 0,-3-2 5 16,3 3 6-16,-7 4 10 0,3 2-3 16,0-1-1-16,-1 0 0 0,-2 5 1 0,0-3-2 15,-2 4-1-15,3 0 8 0,-2 3 2 16,-1 2 5-16,2-2-3 0,-6 3 4 15,0 0-1-15,6 10 5 0,-8-2 4 0,2 2 7 16,-2 3-8-16,0 1 4 0,-2 6 1 16,-2 5 8-16,-2 1-10 0,-2 6 0 15,0 4-1-15,-3 8 6 0,0 4-5 0,-2 2-10 16,1-3 7-16,1 0 4 0,-2 2-8 16,3-4-2-16,-2-1-6 0,4-7 0 0,0-1 1 15,1-4-3-15,1-8-3 0,1 1 0 16,3-4-3-16,0-2-3 0,-1-4 1 15,1 1-9-15,4-7 15 0,2-1-6 16,5-2 0-16,-1-4-7 0,7-4 5 0,2-1-5 16,3-2-2-16,10-1 0 0,8-1 1 15,3-3 1-15,11 1 2 0,3-3-11 16,4 3 14-16,21-6-3 0,-12 5-4 16,-9 2 0-16,0 2-2 0,-2 1 2 0,-11 1-2 15,1 2-1-15,-5 0 0 0,-2 0-9 16,-6 1 12-16,-2-2-1 0,-1 3 2 15,-7-1-3-15,-1 1 2 0,-2 0 5 0,-4-2 3 16,-3-2 1-16,-2 1-1 0,-4-4-7 16,-4-1 4-16,-4-4-2 0,-8-7 0 15,-2-10-4-15,-9-1 1 0,-2-7 7 0,-18-15-10 16,-5-5 1-16,-3 0 0 0,-1 4-4 16,-3-1 1-16,0 4 0 0,1 1 4 15,2 6 0-15,1 3 4 0,11 10 1 0,7 5-7 16,5 3-5-16,2 3 8 0,6 4-4 15,1 2-13-15,2 2-27 0,0-1-24 16,5 5-23-16,0 1-37 0,0 2-305 0,6 2 147 16,-4 0 97-16</inkml:trace>
  <inkml:trace contextRef="#ctx0" brushRef="#br0" timeOffset="42287.1309">17448 15743 19 0,'0'0'117'0,"-5"-4"-13"0,5 4-7 0,0 0-12 16,-2-6-7-16,2 6-10 0,0 0-8 15,0 0-5-15,0 0-5 0,-3-4-4 16,3 4-6-16,0 0-2 0,0 0-3 15,0 0-3-15,0 0-7 0,0 0 2 0,-2-6-6 16,2 6 3-16,0 0-3 0,0 0-4 16,0 0 1-16,0 0 5 0,0 0-8 15,0 0 2-15,0 0 0 0,0 0 4 16,0 0-8-16,0 0 0 0,0 0 2 0,0 0-4 16,0 0-6-16,-2-5 2 0,2 5 1 15,0 0 0-15,0 0 0 0,0 0-3 0,0 0 0 16,0 0-2-16,0 0 2 15,0 0 1-15,0 0-6 0,0 0 2 0,0 0 4 16,0 0-5-16,0 0 4 0,0 0-2 16,0 0-3-16,0 0 1 0,0 0 2 0,0 0 3 15,0 0-4-15,0 0-1 0,0 0-1 16,0 0-1-16,0 0-1 0,0 0-4 16,0 0 5-16,0 0 6 0,0 0-7 0,0 0 0 15,0 0-1-15,0 0 2 0,0 0-1 16,0 0-5-16,0 0-3 0,0 0 1 15,0 0-5-15,0 0-6 0,0 0 0 16,0 0-2-16,0 0-6 0,-4-2-6 0,4 2-4 16,0 0-8-16,0 0-10 0,0 0-11 15,-10 7-15-15,8-1-205 0,2-6 97 16,-5 6 65-16</inkml:trace>
  <inkml:trace contextRef="#ctx0" brushRef="#br0" timeOffset="219606.8569">16283 16366 29 0,'0'0'54'0,"0"0"-9"0,-2 3-7 15,2-3-15-15,-4 6-11 0,4-6-14 0,0 8-66 16,0-8 23-16,-5 4 15 0</inkml:trace>
  <inkml:trace contextRef="#ctx0" brushRef="#br0" timeOffset="220745.221">20751 16514 29 0,'0'0'93'0,"0"0"-4"0,0 0-7 15,-8 0-11-15,8 0-6 0,0 0-11 0,0 0-2 16,0 0-2-16,0 0-9 0,0 0 2 15,-7 6-14-15,7-6 1 0,0 0 2 16,0 0-9-16,0 0 0 0,-2 4 2 0,2-4 0 16,0 0-7-16,0 0 0 0,-2 5 1 15,2-5-11-15,0 0 1 0,0 0 1 16,0 6-3-16,0-6-2 0,0 0-6 16,0 0-3-16,-2 6 4 0,2-6-13 0,0 0-1 15,2 7 0-15,-2-7-4 0,0 0-3 0,2 6-8 16,-2-6-3-16,0 0-6 0,0 4-10 15,0-4-8-15,0 0-7 0,2 4-141 16,-2-4 69-16,0 0 46 0</inkml:trace>
  <inkml:trace contextRef="#ctx0" brushRef="#br0" timeOffset="221772.4092">19938 10571 5 0,'0'0'24'0,"0"0"-3"16,0 0-3-16,0 0-2 0,0 0-4 16,0 0-5-16,0 0-10 0,0 0-31 0,0 0 11 15,0 0 8-15</inkml:trace>
</inkml:ink>
</file>

<file path=ppt/ink/ink2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32:12.978"/>
    </inkml:context>
    <inkml:brush xml:id="br0">
      <inkml:brushProperty name="width" value="0.05292" units="cm"/>
      <inkml:brushProperty name="height" value="0.05292" units="cm"/>
      <inkml:brushProperty name="color" value="#FF0000"/>
    </inkml:brush>
  </inkml:definitions>
  <inkml:trace contextRef="#ctx0" brushRef="#br0">15070 14202 73 0,'7'-3'90'0,"-3"0"-8"0,2 1-1 15,-6 2-1-15,8-4-5 0,-8 4-5 16,9-1 3-16,-6-4 2 0,-3 5-2 0,0 0-6 16,0 0 3-16,10 0-3 0,-10 0-3 15,0 0 10-15,0 0-10 0,0 0-5 16,0 0 4-16,-18 18-1 0,8-6 0 15,-7 2 1-15,-4 7 3 0,-6 7 4 0,-5 2-2 16,-15 11 0-16,-1 1-2 0,1-2-6 16,1 2-4-16,-1-2-3 0,7-6-7 15,6-5-4-15,0 0-4 0,5-3-2 0,3-4-4 16,3-4-3-16,3-2 0 0,4-1-6 16,3-4-2-16,2 0-1 0,3-1-3 15,4-4 0-15,4 1-4 0,0-1 1 0,6-4 0 16,2 2-4-16,3-4-2 0,4 1 1 15,4-1-2-15,2-1 0 0,2 1-1 16,1 0 1-16,-1 0-3 0,0 0 2 0,0 0-3 16,-3 1-2-16,-2 4 3 0,0 0-1 15,-6 3 1-15,1 4 1 0,-5 3 0 16,-2-1-2-16,-3 9 2 0,-3-2 2 16,-5 4 4-16,-3 6 3 0,-4 3 2 0,-1 0 2 15,-2-4 2-15,-6 9 2 0,1-1 3 16,4-8-3-16,-1 1 1 0,2-2-2 0,4-4-2 15,3-4-3-15,4-2-1 0,4-5-2 16,4 0 4-16,4-1-4 0,7-3-3 16,4-1 2-16,4-1-5 0,5-4 1 15,4-1-3-15,1 0 1 0,1-3 0 0,5 0 0 16,-3 1 1-16,6-2-2 0,-4 2-1 16,1-2-2-16,-4 1 0 0,-1 0 0 0,-2 1 1 15,0-2 1-15,-1 2-3 0,-7 1-1 16,-2-2 2-16,2 2-1 0,-5-2 2 15,0 0-1-15,-2 2-3 0,-1-2 3 16,-4 4 5-16,0-4-6 0,-3 0 1 0,2 0-2 16,-1 0 3-16,-1 1 0 0,-1-1 1 15,-8 0-3-15,12 6 0 0,-7-6-1 0,0 3-2 16,-5-3-12-16,6 3-14 0,-4 1-20 16,-2-4-20-16,0 0-27 0,0 0-36 15,-2 9-29-15,2-9-38 0,0 0-534 16,0 0 249-16,0 0 164 0</inkml:trace>
  <inkml:trace contextRef="#ctx0" brushRef="#br0" timeOffset="2072.7461">19964 14944 49 0,'11'2'118'0,"-11"-2"1"15,6 6-9-15,-6-6-9 0,6 0-9 0,-6 0-9 16,6 2 1-16,-6-2-9 0,6 4 0 15,-6-4-7-15,8 1-2 0,-8-1-9 16,8 6-4-16,-8-6 0 0,8 0-5 0,-8 0-1 16,8 0 0-16,-1 4-8 0,-7-4-3 15,9 2-4-15,-9-2-2 0,8 1-1 16,-8-1-8-16,6 3 0 0,-6-3 2 16,7 2-1-16,-7-2-1 0,0 0 1 0,6 2 0 15,-6-2-3-15,0 0 3 0,6 1 2 16,-6-1-2-16,0 0-2 0,0 0 1 0,0 0-1 15,0 0-4-15,0 0-2 0,6 3 2 16,-6-3-4-16,0 0-6 0,0 0 6 16,0 0-1-16,0 0-5 0,0 0 3 15,0 0-5-15,0 0 3 0,0 0-4 0,0 0 0 16,0 0 1-16,0 0-4 0,0 0-3 16,10-12 1-16,-10 6 0 0,2-1-1 0,0-3-2 15,0-1-1-15,2-4-1 0,-2-3-2 16,2-3-1-16,-2-3 5 0,2-5 0 15,-2-2-4-15,0-6-2 0,3-5 2 16,-3-1 0-16,2 5 1 0,3-2-2 0,-3 5 1 16,0 4 0-16,2 5 8 0,1 1 1 15,-3 2-2-15,2 7 6 0,0 6 3 16,1 1 7-16,2 7 4 0,-9 2-5 0,24 17 6 16,-10 1 2-16,2 7-4 0,-1 3 3 15,2 12-1-15,0 3-2 0,1 0-2 0,-2 1-2 16,-1 1 1-16,0-1-3 0,0 1-9 15,-3-4-4-15,3 1-13 0,-2-8-13 16,-3-6-10-16,3 3-13 0,-4-9-16 16,-1 2-16-16,0-2-15 0,-1-8-14 0,-1 3-18 15,-2-4-346-15,0-1 161 0,1-3 107 16</inkml:trace>
  <inkml:trace contextRef="#ctx0" brushRef="#br0" timeOffset="2255.1333">20282 14983 63 0,'12'-11'73'16,"2"1"-7"-16,4 0-17 0,1-4-15 15,0 3-18-15,0 2-20 0,3-5-22 0,-4 3-67 16,6 1 32-16,-5-3 21 0</inkml:trace>
  <inkml:trace contextRef="#ctx0" brushRef="#br0" timeOffset="2494.1031">20855 14739 84 0,'-10'9'129'0,"-2"2"-4"0,2 5-5 16,-2 2-6-16,-1-3-8 0,4 1-12 0,1 3-11 16,2 0-7-16,3-2-6 0,3-3-11 15,0 3-3-15,7-4-10 0,1 2-5 0,3-1-11 16,2-4-19-16,5-1-13 0,6-1-20 16,-1-1-16-16,1-5-13 0,-2-2-20 15,2 0-18-15,1-5-242 0,1-3 113 0,-2 1 74 16</inkml:trace>
  <inkml:trace contextRef="#ctx0" brushRef="#br0" timeOffset="3033.7061">21158 14246 108 0,'-2'-12'135'0,"-5"8"-6"16,3 2-2-16,4 2-7 0,0 0-2 15,-9 19-4-15,11-4-2 0,0 3-5 16,3 6-6-16,4 3-5 0,-1 6-10 15,2-1-7-15,3 2-8 0,0 2-10 0,0-1-14 16,-1-1-10-16,1 0-15 0,0 1-8 16,-1-3-9-16,-1-2-18 0,-3-1-8 0,1-4-11 15,0-2 2-15,-3-4-11 0,-2-2 6 16,0-3-3-16,-2 1 7 0,0-8 8 16,-2 0-1-16,-2 0 2 0,0-6 9 15,2-1 4-15,0 0 7 0,0 0 0 0,-21-9 17 16,17 3-6-16,-3 0 14 0,1-1-2 15,4 1 12-15,-2-1-1 0,2 1-4 0,-1-2-3 16,3-1-5-16,3 2-1 0,1 0 0 16,0-1-4-16,2 3-2 0,3-3-2 15,2 2 0-15,-1 1-3 0,0 3 4 16,2-4-2-16,0 4-4 0,0 2 0 0,-1 2 2 16,0 0-4-16,-1 4 3 0,1-3-1 15,1 3 2-15,0 4-6 0,-4-5 0 0,2 3 1 16,1-1-1-16,0-1-1 0,-1 1 2 15,1-2-6-15,1 1 2 0,1-3 0 16,-2-3 0-16,1 0 0 0,-2 0 4 16,4 0-5-16,-4-3 1 0,1-3-2 0,-1 1 0 15,1-3 7-15,-2 0-2 0,-3 0-3 16,0-1 0-16,-2-1 7 0,0 3-3 16,-2-1-3-16,0 1 6 0,0-1-2 0,-2 2-2 15,0 0 0-15,0 6-6 0,-2-7-9 16,2 7-10-16,0-6-6 0,0 6-17 15,0 0-20-15,-2-4-20 0,2 4-28 0,0 0-352 16,-6-5 159-16,0 2 104 0</inkml:trace>
  <inkml:trace contextRef="#ctx0" brushRef="#br0" timeOffset="5072.4335">17761 9776 33 0,'-18'4'38'0,"2"0"-4"0,-1-2-2 0,2-1-3 16,2 1-4-16,1 1-3 0,-4-2-1 15,2 3-1-15,-1-2 2 0,0 0-5 16,0 2-5-16,-1-1-1 0,-2 0 0 0,2 2-1 15,-4-1 0-15,-3 4-3 0,0-3 2 16,0 3-4-16,-3 0 1 0,3-1-2 16,-3 0 1-16,4 4 0 0,0-3 0 0,-1 4 4 15,1 0-3-15,2 0-4 0,-2 2 0 16,-1 5 0-16,2 2-1 0,2 4 0 0,-1 4-2 16,4-1 0-16,-1 2-4 15,4 1 0-15,1 1 1 0,1 5-3 0,5-3 5 16,-1 1 1-16,3-1-3 0,-1-2 0 15,5-1 3-15,3-1-2 0,1 6-4 0,5-2 3 16,-1 0-7-16,3 0-3 0,1-2-5 16,6 0-5-16,-2 0 0 0,4-1-70 15,2-1 32-15,4 2 21 0</inkml:trace>
  <inkml:trace contextRef="#ctx0" brushRef="#br0" timeOffset="8167.3916">3937 10549 31 0,'-18'0'105'0,"2"1"-13"16,-1 2 0-16,-7 3-3 0,1 6-6 16,-4 1-3-16,-5 8-3 0,-2 6 3 0,1 3-7 15,-12 20-2-15,5 3 1 0,4 6-1 16,2 4-2-16,6 12-2 0,5 4 2 15,4 5-6-15,8 2 0 0,5-3-1 0,8 1-2 16,8-4-1-16,8-4 1 0,6-1-4 16,9-5 4-16,5-3-5 0,4-4 0 15,5-6-3-15,7-5-1 0,1-6-3 16,5-7 0-16,1-6-6 0,11-7 0 0,0-5-4 16,8-10-1-16,-11-7-3 0,-6-8 0 15,21-9-1-15,-1-10-11 0,-2-7 3 0,-3-7-4 16,11-13-3-16,-20 5-1 0,6-15-3 15,-3-9-1-15,-19 10-1 0,4-19-1 16,-15 13 0-16,-4-4-1 0,-8-5-2 16,-9 2 0-16,-7-3-4 0,-4-1 2 0,-13 11-3 15,-8-9-1-15,-7 4-2 0,-10 5 3 16,-10 0-1-16,-7 8 0 0,-8 5-1 0,-10 8-1 16,-11 9-2-16,-9 6-1 0,-6 8 4 15,1 6-1-15,1 4-2 0,-4 5 1 16,12 6-4-16,-8 3-9 0,3 5-16 15,2 3-23-15,5 5-26 0,15-1-32 0,10 0-30 16,3 3-33-16,3 2-463 0,3 3 217 16,3 1 142-16</inkml:trace>
  <inkml:trace contextRef="#ctx0" brushRef="#br0" timeOffset="9197.5262">4539 10833 39 0,'5'-9'130'0,"-3"-1"-5"0,1 3-10 15,-1-1-5-15,0 1-4 0,0 1-4 0,-4-2-10 16,0 5-6-16,0-3-5 0,-6 1-3 16,2 3-11-16,-2-3-4 0,-2 5-4 15,-6 5-5-15,-2-2 1 0,-5 7-2 0,-7 5-1 16,0 2 3-16,-6 4 0 0,1 4 1 16,-2 1-4-16,3 2 0 0,2-3-2 15,1 2-2-15,5-6-3 0,3 0-4 0,6-4-3 16,1-2-4-16,4-1-6 0,4-3-2 15,2-1-5-15,4-3 2 0,4 0-2 16,2 0-2-16,2-3-1 0,5-3-1 16,2 1 0-16,1 2-4 0,4-4-2 0,-2 1-3 15,1 1 0-15,0 2-2 0,-2-2 0 16,-3 4 4-16,-2 0-1 0,-2 5-5 16,-6 4 2-16,-4 6 3 0,-4 4-21 0,-8 10 2 15,-4 9 6-15,-12 12 7 0,-4 0 12 16,-2-4 8-16,0-3 7 0,4-9 5 0,6-6 0 15,2-1-3-15,7-10 0 0,2-5-2 16,2 0-2-16,7-5-3 0,2-4-1 16,8-3-2-16,4-2-1 0,7-6-5 15,6 0 1-15,16-5-2 0,11-7-1 0,19-7-1 16,8 1-2-16,-3-4-2 0,-1 2-1 16,-2 1 2-16,-15 4 1 0,-7 3-3 0,-9 3-4 15,-2 1 0-15,-3 1 3 0,-5 3-4 16,-2 1-1-16,-7 0 4 0,-3 2-3 15,-2 3-1-15,-4 0 0 0,-4 2-2 16,-6-2-15-16,2 7-20 0,-4-1-30 0,-4 0-25 16,0-1-35-16,-7 5-28 0,0-2-16 15,-6 0-41-15,-4 3-438 0,-2-4 220 0,-3 0 146 16</inkml:trace>
  <inkml:trace contextRef="#ctx0" brushRef="#br0" timeOffset="9611.9694">2561 11018 121 0,'-5'-11'127'0,"1"1"-14"0,2 3-3 0,4 3-6 16,2 0-2-16,-4 4-4 0,0 0 3 16,28 11-1-16,-12 3 9 0,8 9 5 15,6 11 5-15,13 27-1 0,9 26 2 16,1 13-2-16,4 12 1 0,1 10 3 0,-4 4-2 16,1 7 1-16,0 2-1 0,-2 1-4 15,-2-1 4-15,-2-5-13 0,0-5 0 0,-7-5-9 16,0-6-8-16,1-5-10 0,-5-10-4 15,-5-21-3-15,-1-6-9 0,0-5-7 16,-3-6-5-16,-1-4-5 0,-4-13-5 16,-6-8-5-16,-3-7-9 0,-2-9-18 0,-2 2-21 15,-3-7-25-15,0-3-32 0,-4-5-39 16,-2-7-27-16,-2 0-22 0,-2-17-21 0,-2-8-12 16,-4-14-16-16,-11-25-17 0,-5-11-518 15,-10-29 252-15,3-4 166 0</inkml:trace>
  <inkml:trace contextRef="#ctx0" brushRef="#br0" timeOffset="10205.1924">2635 10976 14 0,'-19'-23'113'0,"1"7"-3"15,4-2-3-15,-1 2 3 0,2 3 1 0,3-1 0 16,-1 0-7-16,1 1-9 0,1-3 0 15,0 3-12-15,1-2 0 0,4 0-2 16,0-3-13-16,2 2-4 0,4-3-5 0,2 0 1 16,4-6-9-16,8-5 5 0,4-7-1 15,19-17-5-15,5-5-1 0,25-11-2 16,12-4 5-16,14-1-2 0,14 1-1 0,9-2-6 16,34-18 4-16,8 3-4 0,-2 3 0 15,9 3-4-15,3 5 0 0,-31 18-6 16,-1 7-2-16,-7 4-3 0,-2 3-4 15,-6 2-3-15,-11 10-1 0,-6 2-1 0,-23 7-3 16,-1 5 1-16,-6-2 0 0,-14 10-4 16,-9 2-1-16,-5 0-1 0,-5 5 3 15,-3 2-1-15,-6 3 5 0,-3 0 2 16,-1 2 2-16,-2 3-3 0,-3 3 1 0,1 1 3 16,-2 5-1-16,2 6-1 0,-1 1 0 15,1 3 0-15,2 9-3 0,1 3 2 0,11 16 7 16,2 1 7-16,1 2 3 0,-1 6 6 15,5 4 0-15,10 21-1 0,3 6 0 16,-2 5 0-16,1 8 3 0,-1 3-2 0,3 4 14 16,1 7 14-16,-1-3-7 0,-2-1 8 15,1-2-5-15,-3-3 9 0,0-2 6 16,-7 1-1-16,4-6 1 0,-5-6-2 0,-3-2-1 16,-10-16-5-16,2-3-1 0,-2-2-6 15,-4-3-6-15,0-2-3 0,-3-4-7 0,1-6-5 16,-6-10-4-16,-6-8-3 0,-1-1-7 15,-4-7-3-15,0-4-8 0,-3-5-23 16,-2-1-28-16,-2-4-29 0,-1 0-29 16,-2-4-38-16,-6 1-35 0,-2-1-34 15,-1 2-26-15,-6 4-32 0,-7 6-32 0,-7-1-768 16,-4 5 358-16,-24 17 236 0</inkml:trace>
  <inkml:trace contextRef="#ctx0" brushRef="#br0" timeOffset="10814.0139">3388 13796 71 0,'-6'-6'105'0,"2"2"-2"0,-3 1-6 16,1-2-2-16,0 1 0 0,-3 2-10 0,1 2-4 15,-5-1-5-15,3 2-2 0,-6-2 5 16,4 2 4-16,2-1-2 0,-3 0-6 0,0 0 0 15,0 2-3-15,1 2-3 0,-2-2-5 16,4-2 2-16,2 3-7 0,0-2-6 16,-1 1 0-16,9-2-2 0,-11 3-4 15,11-3 6-15,0 0 6 0,0 0 4 0,28-20 7 16,0 3 0-16,9-4 5 0,27-15 1 16,23-16 4-16,12-7 1 0,16-7 2 15,47-22-2-15,18-5-1 0,9-1 1 0,12-2-1 16,8-2 1-16,1-1-3 0,2 0-4 15,-5 6 5-15,3 3-12 0,-1 6 2 16,-6 6 3-16,-12 4-9 0,-9 4-5 0,-42 14-3 16,-7 3-7-16,-4 5 0 0,-6 2-4 15,-9 6-6-15,-12 4-5 0,-20 7-2 16,-8 5-5-16,-6 2-5 0,-17 4 2 0,-11 4-7 16,-7 4 0-16,-7 3 3 0,-2-1-8 15,-5 3-1-15,-3-1 3 0,0 3-15 16,-6-3 3-16,-2 1-12 0,-4 4-17 0,-1-3-13 15,-3 4-22-15,-11-6-24 0,3 5-23 16,-7 1-24-16,0-2-22 0,-4 4-23 0,0 2-24 16,-2-3-28-16,-3 1-27 0,-3 2-569 15,-1 2 281-15,-1-4 185 0</inkml:trace>
  <inkml:trace contextRef="#ctx0" brushRef="#br0" timeOffset="11811.926">4190 12276 12 0,'0'0'67'0,"0"0"16"16,5-10 2-16,-3 6 3 0,-2-1 4 0,2-3 4 16,0 0-5-16,-2-3-1 0,0-3 1 15,-2 1-5-15,-2-3-8 0,-3 0 2 0,-1-2 4 16,-3 4-5-16,-1 0 0 0,-1 3 2 15,0 1-2-15,-1 4-8 0,-2 2-6 16,4 4-6-16,-3 6-2 0,0 3-1 0,2 4 1 16,3 6-1-16,2 6-4 0,2 11-1 15,4-1-4-15,2 7-3 0,4 7-2 16,2 1-3-16,0 4-2 0,4-1-7 0,-1-2-1 16,0 3-2-16,1-3-3 0,-1 1-1 15,-3-5-3-15,0 3-7 0,-2-8-15 16,-2-2-23-16,-2 0-18 0,-4-2-25 15,0-2-27-15,-4 0-14 0,-3-5-3 0,-4-5-9 16,-2-2 0-16,-1-9 3 0,-2-4 8 16,-3-3 12-16,2-8 14 0,0-3 15 15,-5-2 20-15,5-5 7 0,0 1 14 0,2-4 7 16,2-2 8-16,4-1 8 0,3-3 5 16,4 2 16-16,1 1-5 0,5-7 7 15,5 4 4-15,-1-3 2 0,4-3 7 0,4 3 1 16,6-8-4-16,-2 4 1 0,6 0 3 15,1 1 0-15,1 1 1 0,3 2-1 0,0 3-4 16,2-2 9-16,-3 4-10 0,2 0 5 16,-3 5 1-16,-1 3 0 0,1 1 1 15,-2 4 0-15,-2 2 12 0,3 4 1 0,-4 0 2 16,4 6-1-16,-1-1 0 0,-1 3-2 16,-4-1-4-16,2 3-2 0,1 0-1 15,-2-1-2-15,0 0-1 0,-3 1-5 0,0-5-4 16,-2 2 1-16,2-3-4 0,-4 0-1 15,3 0 3-15,-3-5-3 0,2-1-1 16,-2-1 1-16,2-4-5 0,2 0-1 0,-4-4-2 16,3-4-1-16,2 1 0 0,-2-1-3 15,-5-1-2-15,6 1 1 0,-2 2-3 16,-1 1-1-16,-1 1 1 0,1 1-2 16,-2 0 2-16,1 3-1 0,4 1 1 0,-4 4 0 15,0-2-3-15,4 4 0 0,-2-2 1 16,1 2-1-16,0 0-2 0,2-2 2 0,-1 1 0 15,2 1-4-15,-4-2-17 0,1-2-18 16,0 2-26-16,0 0-30 0,-3 0-25 16,2-1-33-16,-4-3-23 0,-2 2-460 15,-1-2 215-15,-3 0 142 0</inkml:trace>
  <inkml:trace contextRef="#ctx0" brushRef="#br0" timeOffset="12099.2195">4474 13137 52 0,'21'-8'170'0,"-3"-2"-6"15,2-3 3-15,8-6-5 0,6-6-6 0,1-1-7 16,21-10-11-16,-3-3-8 0,0 3-12 16,1-2-9-16,-1 4-11 0,-8 3-8 15,-9 9-8-15,-6 3-9 0,0-1-8 16,-3 3-4-16,-6 4-9 0,0 1-2 0,-4 1-3 15,-2 3-4-15,-3 1-5 0,-1-1-2 16,-2 4-4-16,-3 1-3 0,0-2-4 16,-1 4-2-16,-5 1-16 0,0 0-16 0,0 0-23 15,0 0-26-15,0 0-24 0,0 0-16 16,0 0-27-16,0 0-23 0,0 0-28 16,0 0-381-16,-15 9 189 0,15-9 125 0</inkml:trace>
  <inkml:trace contextRef="#ctx0" brushRef="#br0" timeOffset="20207.8419">15549 9750 4 0,'0'0'6'16,"0"0"-10"-16,0 0 1 0,0 0 1 0</inkml:trace>
  <inkml:trace contextRef="#ctx0" brushRef="#br0" timeOffset="21785.1056">14086 12093 13 0,'0'0'15'0,"2"5"-4"0,-2-5-6 0,5 4-1 15,-5-4-4-15,6 2-4 0,-6-2-11 16,6 4 5-16,-6-4 3 0</inkml:trace>
  <inkml:trace contextRef="#ctx0" brushRef="#br0" timeOffset="24609.1174">17579 16111 2 0,'0'0'21'0,"0"0"-3"0,0 0-3 0,0 0 1 15,0 0-4-15,0 0-3 0,0 0-1 16,0 0-3-16,0 0-3 0,0 0-4 16,0 0-4-16,0 0-2 0,0 0-24 15,0 0 11-15,0 0 7 0</inkml:trace>
</inkml:ink>
</file>

<file path=ppt/ink/ink2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33:35.458"/>
    </inkml:context>
    <inkml:brush xml:id="br0">
      <inkml:brushProperty name="width" value="0.05292" units="cm"/>
      <inkml:brushProperty name="height" value="0.05292" units="cm"/>
      <inkml:brushProperty name="color" value="#FF0000"/>
    </inkml:brush>
  </inkml:definitions>
  <inkml:trace contextRef="#ctx0" brushRef="#br0">2370 6372 77 0,'0'-6'145'16,"0"6"-2"-16,0-7-7 0,0 7-9 0,0 0-14 15,-2-8-7-15,2 8-16 0,0 0-5 16,0 0-6-16,0 0-1 0,-8 17 2 0,3-1-6 15,1 4-2-15,2 4-6 0,-2 4-3 16,0 0-6-16,1 5-4 0,6-3-3 16,-3 2-7-16,6 5-1 0,-2-6-4 15,5-1-2-15,-1-4-6 0,4-2 2 0,2-4-11 16,0-4-1-16,3-3-1 0,4-4 0 16,-4-5-3-16,3-4-3 0,0-4-1 15,0-2-2-15,1-3 1 0,-2-2-3 16,-2-3 0-16,1-1 1 0,0 2-3 0,-2-2-2 15,-5 5 0-15,0-1 0 0,0 2-4 16,-1 0 3-16,-2 6-2 0,0 2-1 0,2 1 4 16,0 2 1-16,-2 3-7 0,3 2 4 15,4 2-2-15,0 1 2 0,-1-2 0 16,4-1 2-16,0 1 1 0,0-2-4 0,0-3-1 16,3 0 5-16,1-6 1 0,-4-3 3 15,6-1 2-15,-1-4 1 0,-1-3 2 16,-2 0 4-16,0-10-1 0,-6 5 0 15,-3-4 2-15,0 1-2 0,-7-5 0 16,-2 2-3-16,-4 0-1 0,-6 0-3 0,-1 3-1 16,-2-2-1-16,-1 5-2 0,-4 2 1 0,4 1-3 15,0 4 0-15,1 3-19 0,0 1-20 16,3 4-31-16,1 2-17 0,7 2-34 16,0 0-46-16,-6 14-478 0,8-7 218 15,2 1 144-15</inkml:trace>
  <inkml:trace contextRef="#ctx0" brushRef="#br0" timeOffset="204.1067">3303 6507 113 0,'2'11'123'15,"0"3"-9"-15,0 1-1 0,4 1-15 16,-2 0-6-16,0 2 3 0,4 2-21 0,-2 2-2 15,3-1-12-15,2 0-2 0,1-2-4 16,3-2-18-16,2-2-28 0,2-4-39 16,-4-3-55-16,4-2-252 0,0-6 115 0,0-2 76 15</inkml:trace>
  <inkml:trace contextRef="#ctx0" brushRef="#br0" timeOffset="457.9196">3305 6186 96 0,'4'8'94'0,"4"-2"-2"16,0 0-6-16,0-1-5 0,3 1-2 15,-3-1-10-15,3-2 2 0,0 0-4 0,-3 0 6 16,2-3-8-16,-4 0 2 0,-6 0-10 15,12-2-4-15,-12 2-3 0,0 0-4 0,0 0-14 16,0 0-11-16,0 0-24 0,0 0-28 16,0 0-24-16,-26 5-36 0,20 0-256 15,-1 4 118-15,1 0 78 0</inkml:trace>
  <inkml:trace contextRef="#ctx0" brushRef="#br0" timeOffset="793.6762">3814 6515 50 0,'4'3'157'0,"-2"1"4"0,2 0-3 16,2 4-6-16,1 3 3 0,2 1-11 0,-3 1-5 15,0 3-5-15,5 4-8 0,-3 3-3 16,1 1-11-16,2 5-6 0,-1 2-7 15,-2-1-10-15,0 5-3 0,0-3-4 16,-2-4-5-16,-2 3-3 0,-2 0-1 0,0-1-5 16,-2-1 0-16,-2-2 0 0,-2-2-1 15,0 2-3-15,-8-2-6 0,2-2-1 0,-2 0-7 16,-3-4-4-16,-2 0-5 0,-2-2-4 16,-3-3-3-16,2-3-8 0,-4-5-19 15,3-4-29-15,-1-2-33 0,4-5-35 16,-4-3-45-16,4-6-31 0,-2-3-33 0,3-9-27 15,3-5-487-15,4-4 243 0,4-2 159 16</inkml:trace>
  <inkml:trace contextRef="#ctx0" brushRef="#br0" timeOffset="1058.716">3701 6194 63 0,'-2'-8'144'16,"0"3"-9"-16,2 0-17 0,-2 1-13 15,2 4-4-15,0 0-21 0,0 0 5 16,0 0-10-16,0 0-6 0,0 0-5 0,0 0-8 16,15 14-1-16,-8-9-9 0,1-2-8 15,0 0-1-15,3-2-2 0,-3-1-3 0,1 0-2 16,-9 0 0-16,15-6 1 0,-11 3 3 16,0-2-3-16,-4-1-2 0,0 0-5 15,-4-2-1-15,-2 3-4 0,-3-1-1 16,-4 2-1-16,0 2-3 0,-1 0-4 0,-1 2-7 15,0 2-27-15,3 2-42 0,1 0-45 16,0 4-382-16,3-4 167 0,1 5 111 16</inkml:trace>
  <inkml:trace contextRef="#ctx0" brushRef="#br0" timeOffset="4242.3998">12156 10239 9 0,'0'0'14'0,"0"0"-3"0,0 0 1 16,0 0-2-16,0 0 2 0,0 0-3 0,0 0-1 15,0 0-1-15,0 0-1 0,-28 2 2 16,28-2-2-16,0 0-2 0,0 0 1 16,0 0-1-16,0 0 0 0,0 0-3 0,0 0 0 15,0 0-1-15,0 0-2 0,0 0-2 16,0 0-2-16,0 0-5 0,0 0-26 16,0 0 12-16,-11 0 9 0</inkml:trace>
  <inkml:trace contextRef="#ctx0" brushRef="#br0" timeOffset="12830.6098">12600 16631 43 0,'4'-1'178'0,"-4"1"-14"16,6-6-7-16,-6 6-6 0,5 0-7 0,-5 0-8 15,0 0-7-15,4-6-4 0,-4 6-7 16,0 0-9-16,0 0 10 0,0 0-5 16,6 12 2-16,-6-6-2 0,2 1-3 0,-2 4-4 15,3 2-5-15,-3 1-4 0,2 4-5 16,-2 3-3 0,0-4-8-16,0 8-6 0,2-2-6 0,0 3-6 0,0 0-8 15,-2 2-7-15,0-1-4 0,0 1 0 0,2-1-7 16,-2 1 1-16,0-7-8 0,0 2-1 15,0 1-10-15,0-2-15 0,0-1-24 0,0-6-32 16,-2 4-34-16,2-6-37 16,0 1-43-16,0-1-39 0,-2-4-654 0,0-1 292 15,-2-4 192-15</inkml:trace>
  <inkml:trace contextRef="#ctx0" brushRef="#br0" timeOffset="13142.7573">12267 16490 119 0,'0'-9'193'0,"-2"2"-17"16,0 1-11-16,2-1-14 0,0 1-11 15,4-1-7-15,3 2 0 0,0-1-13 16,1-1-7-16,4 3-10 0,-1-1-9 0,6 1-9 15,-2 0-6-15,4 2-6 0,0-4-6 16,2 5-7-16,2 1-5 0,3 0-4 0,1 0-5 16,3 1-4-16,-1 5-10 0,1 0 2 15,2-5-5-15,-2 7-2 0,-1-3-3 16,-1 4-5-16,-1 2-8 0,-3-3-25 16,-4-2-28-16,2 3-26 0,-5 3-35 0,-4 1-29 15,-5-4-44-15,-2 5-450 0,-1 5 213 16,-8-6 141-16</inkml:trace>
  <inkml:trace contextRef="#ctx0" brushRef="#br0" timeOffset="13405.0554">12136 17339 196 0,'-4'8'220'16,"0"-1"-3"-16,2 1 0 0,4-3-7 0,4 1-11 15,3 2-6-15,6-1-12 0,3-1-9 16,6 2-16-16,3-2-12 0,7-5-16 16,0 5-13-16,7-4-10 0,1 2-8 15,-2-2-14-15,3-2-9 0,-5 1-7 0,-5-1-3 16,1 5-10-16,-4-5-13 0,-7 0-20 16,-2 0-31-16,0 1-39 0,-1-1-40 15,-6 0-40-15,1 4-43 0,-4-8-52 0,-3 3-552 16,-4-5 264-16,1 0 174 0</inkml:trace>
  <inkml:trace contextRef="#ctx0" brushRef="#br0" timeOffset="14358.2154">16236 15631 131 0,'-6'-4'145'0,"6"4"-5"16,-8-4 1-16,4 2-7 0,4 2-7 15,-9-3-5-15,9 3 8 0,0 0-1 16,0 0 11-16,2 16-2 0,0-2-3 0,5-1-4 16,-1 5-7-16,0 1-2 0,0 5-4 15,0 4-9-15,2-1-4 0,-4 1-11 16,2 3-9-16,-2 0-5 0,2-3-9 15,1 6-7-15,-3-5-6 0,0 0-7 0,0 2-4 16,1-3-8-16,-3 0-25 0,0-1-29 16,2-1-35-16,-4-5-28 0,2 0-35 15,1-6-26-15,-1 5-25 0,0-6-14 16,0-1-25-16,0 2-472 0,0-7 229 0,0-3 152 16</inkml:trace>
  <inkml:trace contextRef="#ctx0" brushRef="#br0" timeOffset="14641.1803">16676 15679 55 0,'5'-5'219'0,"-5"-1"-9"16,0 6-11-16,4-3-3 0,-4 3-1 15,0 0-3-15,4 19-5 0,-6-5-5 0,4 4-9 16,-4 3-6-16,2 5-12 0,-2 1-16 15,2 1-10-15,-2 3-14 0,0 0-8 16,2-1-10-16,-2 3-13 0,2 1-5 0,-3-6-11 16,3 4-9-16,0-2-4 0,-2-4-5 15,2-3-17-15,-2-2-25 0,2 0-22 16,-2-2-24-16,2-4-30 0,-4 1-33 0,2-6-28 16,-2 3-28-16,0-4-21 0,-2-3-19 15,-2-6-27-15,8 0-472 0,-18-9 236 16,7-4 157-16</inkml:trace>
  <inkml:trace contextRef="#ctx0" brushRef="#br0" timeOffset="14864.2813">16143 15212 42 0,'-4'-13'182'0,"6"2"-2"0,0 2-8 15,4 1-6-15,6 2-9 0,0 0-6 16,7 5-8-16,2-5-7 0,4 6-10 0,7 2-9 15,2 2-7-15,7 0-9 0,3 2-9 16,-1 5-12-16,7-4-6 0,-1 9-6 0,-1-3-11 16,-1 2-5-16,-5 4-18 15,-1 0-37-15,-9-5-25 0,-3 6-40 0,-4-2-31 16,-4 3-31-16,-3-2-24 0,-10 2-444 16,-4 3 203-16,-6 5 134 0</inkml:trace>
  <inkml:trace contextRef="#ctx0" brushRef="#br0" timeOffset="15044.2797">15982 16426 25 0,'5'20'214'0,"8"-1"-3"16,3-5-2-16,4-7-15 0,4 2-21 0,6 0-15 16,9-2-14-16,5-2-15 0,1 1-14 15,1-1-20-15,1-5-30 0,1 0-44 16,-1 0-39-16,-3-3-43 0,-1 1-32 15,-3-4-29-15,-4 1-375 0,-7 0 169 0,1-2 112 16</inkml:trace>
  <inkml:trace contextRef="#ctx0" brushRef="#br0" timeOffset="16535.7121">22130 13764 37 0,'0'0'82'0,"0"0"-6"15,0 0-6-15,0 0-9 0,0 0-4 16,0 0-5-16,0 0-6 0,0 0-4 15,0 0-2-15,0 0-4 0,0 0-8 16,0 0 0-16,0 0-1 0,0 0-4 0,0 0-1 16,0 0-5-16,0 0 3 0,0 0-2 15,0 0-2-15,0 0 0 0,0 0 1 16,0 0 0-16,0 0 4 0,0 0-7 0,0 0-5 16,0 0 5-16,0 0-7 0,0 0 4 15,0 0 1-15,0 0-1 0,0 0-6 16,0 0 0-16,0 0 1 0,0 0 5 15,0 0-11-15,0 0 4 0,0 0-2 0,0 0 5 16,0 0-1-16,0 0-2 0,0 0 3 16,0 0 11-16,0 0-1 0,0 0 12 15,0 0-3-15,0 0 1 0,0 0 3 16,0 0-6-16,0 0 3 0,0 0 4 0,0 0 3 16,0 0-7-16,0 0 3 0,0 0-9 15,0 0 0-15,0 0 0 0,0 0 2 0,0 0-5 16,0 0-3-16,0 0 2 0,0 0-4 15,0 8 5-15,-3-2-1 0,6 2-1 16,-3 3-3-16,-3 1 1 0,3 1-2 16,3 2 2-16,-6 5-1 0,3-1 0 15,0 2 7-15,-2 1-11 0,2 3-3 16,0-3 1-16,-2 6-1 0,2-3 3 0,0 2-4 16,0-5-2-16,-3 1-6 0,3-2-18 15,0 0-18-15,0-1-10 0,0-2-15 16,0 0-18-16,3-2-13 0,-3-2-13 0,-3-3-303 15,6 2 140-15,-3-5 92 0</inkml:trace>
  <inkml:trace contextRef="#ctx0" brushRef="#br0" timeOffset="16832.9173">22311 13794 31 0,'0'0'130'16,"0"0"0"-16,9 9-5 0,-7 2 1 15,0-1-4-15,0 6-7 0,0 1-4 0,0 2-4 16,2 6-6-16,-2 1-9 0,-2 0-8 16,2 4-9-16,-2-2-6 0,0 1-3 15,0 1-11-15,0-2-5 0,0 3-4 16,-2-2-2-16,2 2-7 0,-2-6-8 15,2 0-20-15,-2-3-13 0,0-1-17 0,2-2-16 16,-2-1-17-16,0-2-9 0,2-1-14 0,-2-3-18 16,0-2-29-16,-2-2-311 0,2-4 148 15,0-2 97-15</inkml:trace>
  <inkml:trace contextRef="#ctx0" brushRef="#br0" timeOffset="17107.7063">22388 13858 9 0,'0'0'122'0,"4"18"-7"0,-2-7-11 0,0 6-2 15,-2 1-4-15,2 3-7 0,-2 1-8 16,0 4-6-16,2 5-3 0,-2-2-11 15,-2 0-9-15,0 1-5 0,2-1 0 0,0 1-6 16,-2-2-7-16,-2 2-3 0,2-4-16 16,-1-2-9-16,-1 1-14 0,2-4-19 0,-2-1-14 15,-1-4-12-15,1-1-18 16,2 0-21-16,-4-7-232 0,2 0 109 0,-2-2 72 16</inkml:trace>
  <inkml:trace contextRef="#ctx0" brushRef="#br0" timeOffset="17395.9352">22106 13346 93 0,'8'-6'98'0,"3"-1"-1"16,4 3-11-16,3 2-9 0,2-2-7 15,3 4-5-15,1 2-2 0,6-2-10 16,1 4-2-16,1 0-11 0,-2 2 1 0,5 1-4 16,-3-1-7-16,-4 1 10 0,1 0-13 15,-3-1-3-15,-1 2-4 0,0 2-2 16,-3-3-3-16,-6-1-9 0,1 2-12 16,-4 0-4-16,0 0-11 0,-1-2-12 0,0 1-12 15,-6 0-13-15,2-1-17 0,-4-1-199 16,0 3 94-16,0 0 61 0</inkml:trace>
  <inkml:trace contextRef="#ctx0" brushRef="#br0" timeOffset="18059.1763">22383 13758 25 0,'-2'-8'143'0,"-2"2"-8"0,2-1-11 16,-1 1-5-16,1 2-12 0,0 0-10 15,2 4-14-15,-2-5-2 0,2 5 7 16,0 0 2-16,0 0 2 0,-6 17-1 0,4-6 2 15,-2 4-5-15,2 4-3 0,-4 4 1 16,0 4-4-16,2 4-4 0,-2 3-7 16,2 4-8-16,0 0-3 0,0 0-9 0,2 2-1 15,-3 0-6-15,3-2-2 0,0 0-8 16,2-4 4-16,0 0-9 0,0-3-2 0,-2 0-4 16,2-4-1-16,0-3-4 0,0-4-1 15,0 0 0-15,0-1 0 0,0-2-20 16,-2-3-12-16,0-1-30 0,2-1-27 15,0-3-28-15,-2-2-35 0,-3-2-21 16,3-1-30-16,2-4-392 0,0 0 197 0,0 0 129 16</inkml:trace>
  <inkml:trace contextRef="#ctx0" brushRef="#br0" timeOffset="18353.8054">22591 13910 68 0,'2'-4'165'0,"-2"4"-11"0,4-8-11 0,-2 7-5 16,-2 1-2-16,0 0-5 0,0 0-2 16,13 11-1-16,-11-1-7 0,2 3-4 15,1 2-5-15,-3 5-5 0,0 5-3 0,0 3-9 16,0 2-6-16,-2 3-8 0,0-1-9 15,0 7-6-15,-2-2-8 0,0 1-3 0,2-5-7 16,-2 4-4-16,0-4-2 16,-1-2-13-16,1-2-25 0,0 1-23 0,0-2-33 15,-2-1-29-15,-1-2-43 0,1-1-48 16,0-3-504-16,-2-2 229 0,-1-1 152 0</inkml:trace>
  <inkml:trace contextRef="#ctx0" brushRef="#br0" timeOffset="18589.3276">21619 14846 86 0,'-12'0'208'0,"7"1"2"0,5-1-3 16,0 0-11-16,0 0-12 0,63-4-16 16,-20 4-17-16,8-2-14 0,13 2-15 15,27-3-9-15,-1 1-10 0,6-1-7 16,1-1-10-16,-2-3-6 0,1 1-9 0,-7 1-6 15,-2 2-9-15,-18-8-5 0,-14 7-5 16,-2 0-16-16,-11-2-23 0,-4-2-33 16,0 2-28-16,-12-1-42 0,-3-1-33 0,-4 0-36 15,-6 1-517-15,-7-1 232 0,-2-1 153 16</inkml:trace>
  <inkml:trace contextRef="#ctx0" brushRef="#br0" timeOffset="22735.912">8068 10100 12 0,'0'0'48'0,"0"0"-1"0,0 0 4 15,-2-6-2-15,2 6 1 0,0 0 2 0,0 0-3 16,0 0-3-16,0 0 6 0,0 0-4 15,0 0-6-15,0 0 1 0,0 0-2 0,0 0-2 16,0 0-4-16,0 0-3 0,0 0 4 16,0 0-8-16,0 0 1 0,0 0 2 15,0 0-6-15,0 0-1 0,0 0 3 16,0 0-3-16,0 0 5 0,0 18-5 0,0-18-1 16,0 0-1-16,4 6 1 0,-4-6 0 15,2 7-8-15,-2-7-2 0,2 6 2 0,-2-6-4 16,2 7 3-16,0-1-1 0,1-3-2 15,-1 1-3-15,1 2 2 0,-1 0 6 16,0 0-13-16,2-1 2 0,-2 3-2 16,2-3-5-16,-2 1-3 0,0 2-8 0,2-1-13 15,-2 1-8-15,2 0-13 0,-1 1-21 16,-1-1-33-16,2 1-221 0,1 1 110 0,-5-2 72 16</inkml:trace>
  <inkml:trace contextRef="#ctx0" brushRef="#br0" timeOffset="28603.7038">8417 10301 44 0,'0'0'115'0,"4"5"-8"16,-4-5-10-16,0 0 1 0,5 3-8 15,-5-3-6-15,2 4-8 0,-2-4-2 0,0 0-9 16,4 6-6-16,-4-1 4 0,0-5-17 15,0 0-2-15,3 5-4 0,-3-5-6 16,0 5 0-16,0-5-9 0,0 6-7 16,0-6-10-16,2 6-11 0,-2-6-10 0,0 0-24 15,-2 5-18-15,2-5-18 0,0 0-29 16,4 5-217-16,-4-5 108 0,8-3 72 0</inkml:trace>
  <inkml:trace contextRef="#ctx0" brushRef="#br0" timeOffset="33629.7217">13770 8338 2 0,'0'0'119'0,"4"-4"-8"0,-4 4-8 16,3-3-10-16,-3 3-14 0,0 0 1 15,0 0-14-15,0 0-7 0,0 0-5 0,0 0-7 16,-9 22-2-16,5-11-4 16,-4 5 0-16,1-3-3 0,1 4-10 0,2 1-5 15,0-2 2-15,2 2-2 0,2-4-4 16,2 4 0-16,2-2 5 0,4-4 8 0,1 4-5 16,3-7-1-16,1 1-5 0,4-2 6 15,2-5-4-15,2-3-2 0,0-1 0 16,5-3-1-16,0-4-4 0,-2-1 0 15,2-1-3-15,-3-4-13 0,1 4 12 0,-3-3-2 16,-2-1-4-16,-2 3 5 0,-5 0-6 16,2 2 0-16,-4 2 5 0,-2-2 3 0,0 3-10 15,-1 5 2-15,-5-1-2 0,-2 2-1 16,0 0 2-16,0 0 1 0,-4 18-1 16,1-9 3-16,-1 3-1 0,0 1 0 15,0 5 3-15,2-2-1 0,2 3 1 0,-2 2 2 16,0 4-3-16,2-2 4 0,0-1-32 15,-2 4 5-15,0 4-1 0,-2-4 9 0,-3 1-4 16,0-2 1-16,1-1 1 0,-4 0 4 16,-1-3-2-16,-2-5 6 0,-2 2-3 15,-1-5 10-15,-2-3-8 0,2-1-1 16,-3-3-11-16,2 0-17 0,2-5-14 0,0 2-18 16,4-1-26-16,3-2-29 0,8 0-261 15,-8-6 129-15,10 0 85 0</inkml:trace>
  <inkml:trace contextRef="#ctx0" brushRef="#br0" timeOffset="33840.1599">14461 8649 96 0,'-3'5'135'15,"3"-5"0"-15,-6 14-8 0,2-6-6 16,-2 7-8-16,-1-2-5 0,0 4-8 0,-1 4-10 15,0 2-9-15,2 3-7 0,-3 1-9 0,2 6-8 16,1 3-4-16,-2-2-17 0,4 4-36 16,0 0-32-16,1 2-34 0,-1 2-36 15,0-2-303-15,0 0 137 0,-5-4 91 16</inkml:trace>
  <inkml:trace contextRef="#ctx0" brushRef="#br0" timeOffset="34527.2183">13269 10808 73 0,'0'0'153'0,"-6"-1"-8"0,6 1-7 16,-9 10-11-16,3-3-9 0,-1 4-8 15,-1 3-6-15,1 1-9 0,1 0-11 0,-2 6-8 16,2 0-7-16,-1 1-6 0,4-3-6 16,-1 1-9-16,4-1-2 0,0 0-3 0,2-2-4 15,3 0-4-15,2-3-4 0,3-1-2 16,3-4-4-16,-1-1-5 0,6-5 1 15,-2-1-2-15,2-4 2 0,0-1-4 16,1-2-2-16,0-3-1 0,0-4 1 16,-1 1 1-16,-6 0 6 0,0-1 1 0,-1 1 1 15,-2 1 1-15,-1 1 1 0,-1 1 1 16,-1 0-7-16,0 4-1 0,-4 1 1 16,-2 3-3-16,0 0 1 0,0 0-1 0,0 0-2 15,-6 17-5-15,2-8 5 0,2 3-3 16,0 5 0-16,-3 0-4 0,3 3 4 15,0 0-4-15,-2 7-3 0,2-2 5 0,0 0-4 16,-5 1 0-16,3-1 1 0,0 0 1 16,-3-3 0-16,1 1-1 0,0-1 4 15,0-6-4-15,-3 1 0 0,0 0-1 0,1-4-1 16,-5-2-2-16,-1 0-1 0,1-2-1 16,-2-3-9-16,1-2-9 0,-2 0-20 15,2-2-21-15,1-2-26 0,2 0-43 0,1-2-37 16,-1-6-455-16,5 2 210 0,-2-1 139 15</inkml:trace>
  <inkml:trace contextRef="#ctx0" brushRef="#br0" timeOffset="34854.5587">13626 11193 118 0,'15'4'140'0,"-2"2"-7"0,0 0-15 16,-3 3-12-16,-2-1-7 0,0 3-4 15,-2 0-4-15,-4 7 0 0,-2-3-2 0,0 2 0 16,-2-1 3-16,0-2-2 0,0 2-1 16,-2-1-4-16,1-2-2 0,0-1 0 15,1 0 1-15,2-1 3 0,2-1 2 0,4 1-2 16,0-2-5-16,2 1-7 0,2-3-9 15,5 1-6-15,0-4-5 0,2 2-8 16,2-3-4-16,0 0-12 0,3-2-33 16,-2 1-22-16,-1 0-27 0,1 0-23 0,-4 0-28 15,-2-2-24-15,0 2-30 0,-4 0-33 16,1 0-414-16,-4-2 205 0,-1 3 135 0</inkml:trace>
  <inkml:trace contextRef="#ctx0" brushRef="#br0" timeOffset="36276.0606">13317 14190 121 0,'0'-7'153'0,"0"7"-6"16,0-9-9-16,0 9-11 0,0 0-6 16,-2-5-6-16,2 5-9 0,0 0-5 15,0 0-9-15,0 0-8 0,-4 20-7 16,4-12-9-16,-2 3-5 0,0 0-7 0,2 0-8 15,-2 2-4-15,4 3-5 0,0-1-1 16,0 2-4-16,4 0-7 0,1 0-3 0,1-2-5 16,5 3-11-16,4-4 2 0,-3 3-7 15,6-4-3-15,-1-1-9 0,2-2 7 16,0-1-1-16,1-3 1 0,-2-4-2 16,0 0 1-16,-1-2 2 0,-3-2-3 0,2 0 4 15,-4-4 0-15,2 0-1 0,-6-3 8 16,-2 5 4-16,1-2 3 0,-5 0 8 0,-2 0 3 15,0 0 10-15,-2 6 3 16,-2-7 6-16,2 7 2 0,-11-3 0 0,11 3 0 16,0 0 0-16,-16 9 0 0,10-5-1 15,-2 5-4-15,2 0-1 0,0 2-6 0,0 3-3 16,2-1-2-16,0 0-3 0,-1 2-4 16,3 3-1-16,0-1-4 0,0 0 0 15,2 0-1-15,-3 1-2 0,3-2-2 0,-2 1-2 16,2 1-2-16,-2-3-3 0,-2 1-1 15,2 0 0-15,-4-4 0 0,1 1-3 16,-1-1-3-16,-2-1-1 0,-1-1 2 0,-4-3-2 16,3-1-4-16,-2 0-1 0,-4-1-1 15,2-3-2-15,-3 0-8 0,4-2-2 16,-2 0-7-16,1 0-13 0,-2-2-12 16,4 0-18-16,-3 1-13 0,4-1-18 0,-2 0-13 15,5-2-10-15,0 0-15 0,0 2-17 16,0-4-408-16,2 3 192 0,2 1 127 15</inkml:trace>
  <inkml:trace contextRef="#ctx0" brushRef="#br0" timeOffset="36637.5355">13840 14464 11 0,'7'-2'137'16,"-7"2"-7"-16,8-1-8 0,-8 1-11 15,8 3-8-15,-8-3-10 0,7 6-10 16,-2-2-1-16,-3 2-5 0,0 0-2 16,0-1-9-16,-2 2 1 0,0-1-4 0,2 2-6 15,0 2 0-15,-2-3-7 0,2 1-3 16,2 1-5-16,0 1-6 0,2 0-5 0,-1 4 1 15,4-4 0-15,-3 2-5 0,2 1-3 16,-4-4-5-16,3 1 1 0,1 2 8 16,-3-3 3-16,-3-2 4 0,-2 1-5 15,-5-1-3-15,-1-1-3 0,-7-3-3 0,-5 0-1 16,-4-5-2-16,-10 1-7 0,-5-8-15 16,-6 2-18-16,-3-6-32 0,-4-1-26 15,6 0-36-15,-1-11-450 0,3 1 193 0,-11-13 126 16</inkml:trace>
  <inkml:trace contextRef="#ctx0" brushRef="#br0" timeOffset="41073.2402">18954 10611 39 0,'-8'0'125'0,"-3"1"-3"0,3-1-4 16,-1 2-2-16,9-2-11 0,-14 3-5 15,5-3-10-15,2 1-9 0,7-1-12 0,-12 0 5 16,12 0-9-16,-8 2-7 0,8-2-7 16,-9 0-1-16,9 0-2 0,-4 4-2 15,4-4-2-15,0 0-2 0,0 0-2 0,4 8-4 16,3-5 0-16,-1 1-3 0,2 0 2 16,2-2-1-16,4 2-1 0,0 1-7 15,1-1 2-15,0 0-4 0,0 2-5 16,-1-2-4-16,0 0 4 0,-2 2-2 0,-2 2-5 15,-1 1 2-15,-3-2 0 0,-1 0-1 16,-3 5 3-16,-2 0-4 0,-4 1 1 0,-3 2-1 16,-4 2 1-16,1 2-1 0,-4 0-5 15,0 2 3-15,2-2-1 0,-3 2-3 16,4-2-1-16,1 0 2 0,1 1-3 16,1-3 1-16,4-1 1 0,0 2-2 0,4-5-4 15,0 4 5-15,4-2 0 0,2 1 0 16,4-3-2-16,1 1-1 0,2-2 1 15,4 1-11-15,1-2-9 0,0-4-19 0,1-2-27 16,0 1-33-16,-2-1-30 0,-1-5-33 16,2 0-368-16,-2-5 179 0,0-1 118 15</inkml:trace>
  <inkml:trace contextRef="#ctx0" brushRef="#br0" timeOffset="41249.2275">18694 10826 150 0,'14'0'145'0,"4"0"-19"0,3 0-2 0,9 4-12 15,-1-2-11-15,3 1-21 0,0 1-2 16,2 0-39-16,3 4-41 0,-1-3-27 16,0 1-30-16,-4 0-236 0,-2 0 101 0,-1-1 66 15</inkml:trace>
  <inkml:trace contextRef="#ctx0" brushRef="#br0" timeOffset="41430.6728">19379 10893 30 0,'10'-3'148'0,"-10"3"-8"0,0 0 5 16,6 9 3-16,-2-2-2 0,-4 2-4 0,2 2-7 16,-2 7-9-16,0 0-10 0,-2 2-10 15,-2 3-7-15,2 4-10 0,-2 1-12 16,-4 2-7-16,4 5-11 0,-2-1-27 15,-2 4-38-15,2-3-51 0,-3-1-60 0,3 0-437 16,1-6 188-16,-1 3 125 0</inkml:trace>
  <inkml:trace contextRef="#ctx0" brushRef="#br0" timeOffset="42014.0124">18234 12889 88 0,'0'0'131'0,"11"-4"-6"0,-2 4-5 15,3-2-12-15,6 2-6 0,2 2-1 16,-1 0-13-16,7 4-4 0,-2 1-6 0,-4 3-1 16,0-1 0-16,-2 5-1 0,-5-1-11 15,-3 5 4-15,-3-1-5 0,-4 2-7 16,-6 2 4-16,-4 1-5 0,-3 1-2 15,0 0 1-15,-7 4-2 0,4-6-2 0,0-3-5 16,1 2-3-16,1-1-6 0,2-2-2 16,5-1-2-16,0-2-9 0,2 0 0 0,4 1 1 15,4-2-4-15,5-1-4 0,2-3-12 16,3 1-15-16,4-3-17 0,3-1-20 16,1 1-29-16,0-2-21 0,0-4-25 15,-3 2-31-15,-2-6-398 0,0 0 188 0,-5-1 123 16</inkml:trace>
  <inkml:trace contextRef="#ctx0" brushRef="#br0" timeOffset="42196.4859">18377 13189 162 0,'8'-6'152'0,"-2"1"-11"0,5 4-10 0,2-4-13 16,6 4-9-16,-3-1-15 0,8-1-9 15,4 2-9-15,-1 0-15 0,1-2-24 0,-2 1-43 16,-2-2-46-16,-1 2-58 0,-1 1-230 16,-6-4 116-16,2 2 76 0</inkml:trace>
  <inkml:trace contextRef="#ctx0" brushRef="#br0" timeOffset="42444.0323">18939 13139 121 0,'7'1'136'0,"-3"3"-2"15,3 2-10-15,-3-1 1 0,-2 1-6 16,0 4-3-16,-2-1 2 0,0 2-7 16,-4 1 0-16,0 1-6 0,-1 1-3 0,1-4-7 15,2 1-3-15,-3 0-3 0,5-1-8 16,5 0-9-16,1 1-11 0,5-2 0 15,3-1-10-15,6 0-30 0,-2-5-33 16,10 1-54-16,-3-4-48 0,5-2-67 0,-2-2-388 16,-3-1 193-16,-3-3 128 0</inkml:trace>
  <inkml:trace contextRef="#ctx0" brushRef="#br0" timeOffset="43537.2975">21427 13158 4 0,'0'0'36'0,"0"0"-5"16,-9-3-1-16,9 3-4 0,0 0-3 15,0 0-3-15,0 0 0 0,-13 0-5 0,13 0-5 16,0 0-9-16,0 0-10 0,0 0-62 15,-8 0 24-15,8 0 16 0</inkml:trace>
  <inkml:trace contextRef="#ctx0" brushRef="#br0" timeOffset="47179.4433">10532 9724 28 0,'0'0'38'0,"0"0"-5"0,0 0-5 15,-6 1-5-15,6-1-7 0,-6 4-17 0,6-4-56 16,-7 5 20-16,7-5 12 0</inkml:trace>
  <inkml:trace contextRef="#ctx0" brushRef="#br0" timeOffset="53943.1983">8210 9622 27 0,'-31'-2'92'0,"-4"2"-3"0,1 2-6 16,0 4 2-16,-5 3-7 0,-11 4 4 0,-17 12-9 15,-1 0-3-15,1 6 6 0,-4 1-8 16,6 4-5-16,-1 4 2 0,9 2-4 16,5 6 0-16,5 5-4 0,7 2-6 0,6 7 2 15,6-2-4-15,9-7-2 0,9-3-3 16,6 1-2-16,8 1 2 0,8-1-4 15,14 15-2-15,11-2-1 0,8-5-8 0,13-2-4 16,15 6 1-16,-5-17-1 0,9-6-4 16,0-4 1-16,6-7-4 0,4-5-3 15,2-5-1-15,0-7-1 0,-1-4-3 16,1-7 2-16,-2-7-3 0,-8-7-3 0,-3-7 1 16,-7-5 0-16,-4-8 0 0,-7-5-5 15,-5-8 1-15,-6-7 0 0,-7-8-4 0,-6-6 0 16,-10-4-2-16,-6-1 2 0,-11 8-1 15,-7 8-6-15,-11-16-2 0,-7 1 6 16,-10 5-5-16,-4 3 3 0,-11 0 4 0,-3 7-7 16,-7-2 8-16,5 8 1 0,-5 5 3 15,2 5-3-15,7 9 2 0,3 6-2 16,1 6 2-16,6 6-3 0,-2 5 2 0,4 2-1 16,3 8 0-16,-3 2-4 0,2 2 1 15,-1 6 3-15,1 0 1 0,0 2 3 16,3 3-16-16,1 0-7 0,3 2-10 15,0 0-7-15,2 2-14 0,-1 0-13 16,6-3-15-16,2 0-20 0,0 2-21 0,4-3-321 16,1-1 149-16,5 1 99 0</inkml:trace>
  <inkml:trace contextRef="#ctx0" brushRef="#br0" timeOffset="54960.6995">11104 10488 23 0,'-24'-19'68'0,"-1"3"0"0,-1 0 5 16,-1 3-8-16,-5-3-4 0,-6 3 7 15,-6 2 1-15,1 1 2 0,-1 3-1 0,-3 1 0 16,1 4-1-16,-5 4 2 0,-6 6-5 16,-1 1 5-16,-15 10-21 0,1 0 12 15,5 6-3-15,9 3-9 0,1 4 1 0,16-1-5 16,5 0-1-16,4 2-2 0,5 3-5 15,4 4-3-15,4 1-6 0,6 3-5 16,6 6 3-16,7-4-2 0,4 7-4 0,10 17-1 16,9 5 2-16,4-4-11 0,8 0 4 15,5 0 3-15,4-7-2 0,17 9-7 16,10-2 1-16,4-10-1 0,8-8 0 0,-9-13-1 16,5-4 2-16,2-5-1 0,0-5-3 15,0-1 2-15,-1-7-4 0,1-8 3 16,-16-1-3-16,-7-7 1 0,1-4-3 15,-4-4 1-15,-1-4-1 0,2-4 0 0,11-6 0 16,-3-10-1-16,-5-3-2 0,-6-5-3 16,-7-3 6-16,-5-8-4 0,-13 5-6 0,-8 2 4 15,-2-3 4-15,-8-2-7 0,-6-6 2 16,-6 2-2-16,-4-2 1 0,-11-13-1 16,-6 0 6-16,-9 2-2 0,-2 5-5 15,-7 2 4-15,-3 1 2 0,-5 9-1 0,1 0 1 16,-1 5 3-16,7 10-4 0,4 8 6 15,1-1-6 1,0 6 3-16,3 4-3 0,0 1-6 0,0 5 0 0,3 3-20 0,1 5-27 16,0 1-26-16,1 1-33 0,-1 4-369 15,-6 4 164-15,2-2 109 0</inkml:trace>
  <inkml:trace contextRef="#ctx0" brushRef="#br0" timeOffset="56073.8978">8257 14158 78 0,'-5'-5'74'0,"-1"-4"-4"0,2 2-2 0,-5 1-6 15,3-2 4-15,-2 1-10 0,-6-1-7 16,4 1 2-16,-2-1-7 0,-4 0-1 16,0 3 4-16,-3 1-4 0,-3 0 4 0,-5 0 6 15,0 4 5-15,-5 0-6 0,-9 4 4 16,1 1-2-16,0 3-2 0,-9 2-1 16,0 3-4-16,1 2-5 0,1 2-1 0,1 2-4 15,-1 2-6-15,3 2-6 0,-11 10 4 16,9-5-1-16,-7 9-4 0,15-7 2 15,1-2-7-15,8 3-3 0,0 1-1 0,1 3 1 16,4-1-2-16,1 4-6 0,1-2 1 16,6 4 0-16,-3 1-2 0,2 0 4 15,4 1-2-15,3-6-2 0,1 1 0 0,2 2 3 16,3-1-6-16,2-3 1 0,4 5 1 16,2-3-2-16,3 2 0 0,2-1 4 15,1 6-5-15,5-2 2 0,2-3-3 0,-2 4-1 16,8-5 6-16,-2 4-6 0,4-8 6 15,3 4-5-15,2-5-3 0,4 0 6 16,-1-3-5-16,5-2 0 0,1-3 2 16,3 1-2-16,2-5-2 0,1-6 3 0,1 4-4 15,3-8-3-15,2 0-1 0,-1-3 1 16,-2-8-1-16,0 1-7 0,-1-2 6 16,8-7-1-16,-3-1-3 0,1-4 1 0,17-7 8 15,-17-1-8-15,9-6-4 0,-7-7 10 16,0 0-7-16,-7-7 4 0,-1-1 4 15,-5-3-6-15,-2-2 3 0,-1-5 1 0,-3 1-8 16,-7-5-5-16,1-1 11 0,-12 7-11 16,0-1-3-16,-2-14 1 0,-2 6-8 0,-6 7 3 15,-4-3 5-15,0 3 0 0,-4-1 0 16,-4-2 1-16,0 4 3 0,-4 4 2 16,-3 3 1-16,0-2 3 0,-3 4 3 15,0 6 5-15,-2 4-9 0,1-1 3 0,-2 5-1 16,0 2 3-16,1 1-1 0,0 5 0 15,4 1-6-15,-3 2-8 0,2 2-15 0,3 1-15 16,1 3-21-16,-1 0-24 0,3-1-211 16,0 6 105-16,1-3 69 0</inkml:trace>
  <inkml:trace contextRef="#ctx0" brushRef="#br0" timeOffset="65611.0802">11823 11422 69 0,'0'14'81'0,"-4"-7"-6"0,0 7-10 15,-3 1-4-15,-1 0-8 0,2-1-5 16,-3 6-4-16,0-1-1 0,3-1-8 15,0-1-2-15,2-2-1 0,0 0-2 0,2 0 2 16,0-2 4-16,2-1-4 0,2-3-2 16,0 1-2-16,0-4 0 0,4-1-2 15,0 1-1-15,2-4-4 0,4-2 3 0,-2 0-7 16,0-2 0-16,1-4-1 0,2 1-8 16,2-3 4-16,-3 0-1 0,1-1 2 15,-2 1-4-15,1 1-1 0,-3 1 2 16,1 0-3-16,-1 0-3 0,-3 3 2 0,1-1-3 15,-1 0-1-15,-2 2 4 0,-4 2-2 16,0 0-1-16,12 12 5 0,-10-5-5 0,0 1 5 16,2-1-3-16,0 3-1 0,-2 0-4 15,0-1 5-15,2 1 3 0,0 1 1 16,0-1 5-16,2-2-4 0,1 0 7 16,4 2 3-16,-3-3-6 0,3-2-3 0,1 1 5 15,1-4-4-15,0-2-2 0,1-2 3 16,2-1-12-16,0-3 3 0,-1-1 0 0,-2-2 0 15,4-3-1-15,-3-1-2 0,0-2 1 16,-2 0 0-16,-2 1-6 0,-1 1 0 16,-1 0 2-16,-1 1-6 0,-1 3-13 15,-1 2-10-15,-1-1-17 0,0-1-16 0,-2 6-7 16,0-1-15-16,-2 4-246 0,0 0 113 16,0 0 74-16</inkml:trace>
  <inkml:trace contextRef="#ctx0" brushRef="#br0" timeOffset="65906.7054">12368 11593 129 0,'0'0'131'0,"8"-1"-19"0,-8 1-2 16,0 0-17-16,0 0 9 0,2 7-5 15,-2-7-6-15,-4 13-11 0,2-3-7 0,-2 1-2 16,-1 1-6-16,0 1-4 0,3 2-11 16,-4 1-6-16,2 1 0 0,0-2-5 15,0 3-5-15,-1-1-4 0,1-2-1 0,0 3-6 16,0-4-4-16,1 1-8 0,-1-1 0 16,2-3-14-16,0 3-24 0,0-5-17 15,0 0-14-15,2 1-13 0,0-2-18 16,-2-1-19-16,2-1-283 0,2-3 133 0,2 2 88 15</inkml:trace>
  <inkml:trace contextRef="#ctx0" brushRef="#br0" timeOffset="66433.5119">12613 11597 33 0,'6'-1'62'0,"2"-2"-5"0,1 2-6 15,-9 1-5-15,15 1-5 0,-7 2-3 16,-4 0-2-16,2 1 0 0,0 2-6 0,-2-3-2 16,-2 5-2-16,-2-2-2 0,-2 1 0 15,0 1-2-15,-3 0 0 0,-2 0-4 16,-1 1 1-16,2-3-5 0,0 1 2 0,-1 1-1 15,3-2 2-15,-3-1-3 0,3 1 9 16,2-2-3-16,-2 2 0 0,2-2 9 16,0 0-7-16,2-4 6 0,2 11-7 0,2-5-3 15,2-1 0-15,3 1 2 0,2-3-8 16,-1 3 4-16,0 0-5 0,4 0-1 16,-2-2 1-16,0 2 5 0,2-3-1 15,-4 2-1-15,1-2-2 0,-1 1 2 0,0-3 7 16,0 3-2-16,-2-2 1 0,0 0 14 15,-2 0-12-15,1 0 4 0,-7-2 1 0,11 3-3 16,-9 0 3-16,-2-3-2 0,8 3 2 16,-8-3-2-16,8 2-3 0,-8-2-2 15,5 2 3-15,-5-2-9 0,0 0-4 16,6 2 6-16,-6-2-3 0,0 0 1 0,0 0-7 16,8 2 0-16,-8-2 1 0,0 0 2 15,0 0-4-15,0 0-7 0,7 2-8 16,-7-2-14-16,0 0-14 0,0 0-13 15,0 0-14-15,7 2-10 0,-7-2-14 0,0 0-16 16,0 0-256-16,0 0 123 0,0 0 80 16</inkml:trace>
  <inkml:trace contextRef="#ctx0" brushRef="#br0" timeOffset="69474.2194">10342 13329 57 0,'2'-6'96'0,"0"1"-5"0,0 1 2 0,0 0-5 16,-2 4 0-16,0-8-8 0,0 8-9 15,4-5 0-15,-4 5-6 0,2-4-7 0,-2 4-7 16,0 0 5-16,0 0 5 0,0 0-2 16,0 0-2-16,0 0-9 0,0 0-1 15,-10 19-2-15,6-13 0 0,0 3-4 0,0-2-6 16,-2 2 1-16,2 0-9 0,0 0 2 15,2 1-5-15,-2-3-6 0,2 4 1 16,0-4-2-16,0 0 2 0,2-1-5 16,-2 1-5-16,2-1 4 0,0-6 1 0,0 11-7 15,4-8 3-15,0-2-4 0,0 3 1 16,-4-4-1-16,16 0 2 0,-6-1-3 16,-2-2-9-16,2 0 1 0,1-1-3 0,0 2 3 15,0-2-2-15,-1 2-11 0,-2 1 10 16,3-1-2-16,-2-1 3 0,-9 3 3 15,14 0-3-15,-8 3 5 0,3-1-5 0,-2-1 5 16,-1 4-3-16,0-2 0 0,1 3 4 16,-1-5-4-16,2 5 0 0,-1-2 1 15,2 0 7-15,1-2-5 0,0 2 2 0,1-3-1 16,2 2 1-16,1-3-1 0,-1 0 1 16,0-3 0-16,2 0-1 0,-1-1-1 15,0-4-3-15,0 1 3 0,-1-5-1 16,-3 2 1-16,-1-4 4 0,-1 0-5 0,-3-3 4 15,-3 1-6-15,0 0-1 0,-2 0 4 16,-4 1-4-16,1 0 3 0,-3 0-8 16,2 1-1-16,-5 3-25 0,3 0-10 0,-3 1-25 15,3 2-22-15,-2 2-27 0,0 1-302 16,0 2 143-16,0-2 95 0</inkml:trace>
  <inkml:trace contextRef="#ctx0" brushRef="#br0" timeOffset="69921.5321">10849 13203 64 0,'6'-3'105'0,"4"-1"-6"16,-4 2 4-16,2-1-14 0,1 2-15 16,-1 0-2-16,0-2-5 0,-8 3-7 0,13 0-12 15,-13 0 2-15,13 0 5 0,-7 3-2 16,-2-1 2-16,-2 3-6 0,0 1-5 16,0 1-8-16,-4 0 6 0,0 4-7 15,-2-2-5-15,-2 0-4 0,0 3 2 0,0-3 1 16,-1 3 1-16,3-3-5 0,-1-1 5 15,1-1-4-15,0-1 4 0,2 2-3 0,2-3-1 16,2 1-2-16,2 0-5 0,3 0 0 16,1-2-2-16,1-1-3 0,1-2-1 15,-2 4-2-15,6-4 1 0,-2 1-2 16,1 1 5-16,-3-2-6 0,3-1-5 0,-2 2 0 16,-3-2-12-16,2 0 0 0,-10 0-15 15,18 0-10-15,-12-2-15 0,-6 2-18 16,10-1-8-16,-10 1-18 0,0 0-13 15,4-5-15-15,-4 5-255 0,0 0 128 0,0 0 84 16</inkml:trace>
  <inkml:trace contextRef="#ctx0" brushRef="#br0" timeOffset="70585.2477">11148 13009 88 0,'4'-3'103'0,"-4"3"-11"16,8-6-6-16,-3 3-7 0,2 2-8 15,-3-4-8-15,-4 5 2 0,10-1-11 0,-4 0 0 16,-6 1-3-16,15 1-9 0,-15-1-2 16,13 4-3-16,-9-2 4 0,1 2-8 15,-1 2 9-15,0-1-5 0,0 2-3 16,-4 2 0-16,2 1-3 0,-2 0-3 0,-2 1-1 15,0 1 0-15,-2 1-6 0,0-1-2 16,0 1-3-16,-1-2 9 0,-1 3-8 16,1-3 10-16,1-2-4 0,-2 2 6 0,2-3-3 15,1 0-1-15,-1 1 1 0,0-2 1 16,4 0-2-16,-2-1-2 0,2 0 2 16,0 0-1-16,4 0-6 0,2-1-3 0,1 0-2 15,-1 1 3-15,5-2-5 0,0 2 1 16,-1-1-5-16,2-1 0 0,0 2 3 15,-2-2-1-15,2 0 1 0,1-1-3 0,-2 1 2 16,2 2 6-16,-3-4 0 0,0 2 3 16,2-1-1-16,-4-1 2 0,0 0 3 15,-2 0 2-15,3 0 2 0,-3 0 0 0,1 0-3 16,-7-2-1-16,10 2 0 0,-5 0-3 16,-5-2 1-16,8 2-4 0,-8-2-2 15,6 2-6-15,-6-2 3 0,0 0-1 0,9 1-3 16,-9-1 1-16,4 2-3 0,-4-2-2 15,0 0-9-15,0 0-14 0,0 0-8 16,9 4-22-16,-9-4-9 0,0 0-20 16,0 0-26-16,0 0-25 0,0 0-27 0,0 0-359 15,0 0 175-15,0 0 116 0</inkml:trace>
  <inkml:trace contextRef="#ctx0" brushRef="#br0" timeOffset="74734.8973">11352 13491 56 0,'0'0'53'16,"-2"4"-4"-16,2-4-4 0,0 0 2 15,0 0-13-15,0 0 0 0,0 5-3 0,0-5-4 16,0 0-3-16,0 0-2 0,0 0-4 16,0 0-2-16,0 0 2 0,0 0-2 15,0 0-2-15,0 6-1 0,0-6-7 16,0 0 2-16,0 0-2 0,0 0 2 0,0 0-1 15,0 0-1-15,0 0-1 0,0 0 0 16,0 0 1-16,0 0-2 0,0 0 0 0,0 0-1 16,0 0-7-16,0 0-2 0,0 0-4 15,0 0-6-15,0 0-10 0,0 0-6 16,0 0-9-16,0 0-112 0,0 0 52 16,0 0 34-16</inkml:trace>
  <inkml:trace contextRef="#ctx0" brushRef="#br0" timeOffset="82427.2188">12492 14952 38 0,'5'2'63'15,"-5"-2"-4"-15,2 4-4 0,-2-4-4 0,0 0-9 16,4 7-1-16,-4-7-8 0,0 0-13 15,0 0-15-15,6 0-25 0,-6 0-112 16,0 0 45-16,11-11 29 0</inkml:trace>
  <inkml:trace contextRef="#ctx0" brushRef="#br0" timeOffset="83975.1619">26066 7857 157 0,'0'-4'174'16,"0"0"-11"-16,0-2-17 16,0 6-11-16,0 0-3 0,0 0 6 0,-10 18 3 15,3 2-3-15,-6 8-5 0,-1 6-2 16,-6 11-12-16,4-2-6 0,-10 20-10 0,1-2-6 16,5-9-8-16,4-8-9 0,1 2-4 15,2-3-7-15,5-5-7 0,0-2-4 16,3-1-7-16,1-9-2 0,2-1-5 15,2-4-4-15,2-2-1 0,4-4-1 0,1-2-6 16,3-3-3-16,3-5-2 0,2-2-2 16,1-6-4-16,4 0-2 0,3-5-2 0,1-3-2 15,3-4-3-15,2 0-3 0,1-4 1 16,-3 4-8-16,1-3 5 0,-6 7-6 16,-1-1 4-16,-3 3-1 0,0 0 1 15,-6 6-2-15,3 0-1 0,-4 6 3 0,1 3-1 16,-1 2 2-16,2 3-2 0,-3 3-6 15,1 0 6-15,1 4 0 0,0-2 0 16,0 4-1-16,2-1 1 0,2-2-2 16,-2 2 2-16,5-4 0 0,-1 1 0 0,0-6 1 15,4 1 1-15,-6-4-1 0,3-3 1 16,3-2-2-16,-4-4 4 0,6-4-2 0,-1-4 1 16,-1-3-1-16,2-4-1 0,-2-6-2 15,-5-1-1-15,0-7-2 0,-2-4 3 16,-7 0-4-16,-2-3 1 0,-4-2-2 15,-2-1 3-15,-4 6-2 0,0-3-1 0,-2 5 0 16,-3 3-2-16,3 7 4 0,-2-1-3 16,-3 3-11-16,0 4-25 0,1 4-29 15,0 1-30-15,-2 7-43 0,4 2-49 0,0 1-665 16,4-1 291-16,4 3 192 0</inkml:trace>
  <inkml:trace contextRef="#ctx0" brushRef="#br0" timeOffset="88436.254">26966 8608 27 0,'0'0'48'0,"0"0"0"16,0 0 4-16,0 0-3 0,0 0 1 16,0 0 3-16,0 0-2 0,0 0 0 15,0 0-2-15,0 0 1 0,0 0-6 0,0 0-3 16,0 0 0-16,0 0-2 0,0 0-1 16,6-5-3-16,-6 5 1 0,0 0-5 0,0 0 3 15,4-4-5-15,-4 4-1 0,0 0 5 16,3-4-3-16,-3 4 7 0,0 0 5 15,0 0-2-15,4-4-2 0,-4 4 1 16,0 0-2-16,0 0 2 0,2-5-9 0,-2 5 2 16,0 0 0-16,0 0 0 0,2-6-6 15,-2 6 4-15,0 0-1 0,0 0 1 0,4-4-3 16,-4 4-1-16,0 0-1 16,0 0-3-16,0 0 0 0,0 0-5 0,5-2 0 15,-5 2-1-15,0 0-6 0,0 0 1 16,0 0-1-16,0 0 4 0,-3 14-7 0,1-7 4 15,0 2 3-15,2 3-6 0,-2 0 7 16,2 4-5-16,-2 2 2 0,2-1 2 16,-2 3-2-16,2 0-4 0,0 1 0 0,2-2 2 15,-2 2 0-15,0 0-2 0,2 0-1 16,-2-2-3-16,2 0 2 0,-2 0-2 16,2-5 1-16,-2-1 1 0,2 0-3 15,-2-1 2-15,0-3-2 0,0 2-1 0,3-3 0 16,-3 1-11-16,0-3-16 0,-3 2-15 15,6-4-28-15,-3-4-29 0,2 7-17 16,-2-7-26-16,0 4-343 0,0-4 165 0,0 0 108 16</inkml:trace>
  <inkml:trace contextRef="#ctx0" brushRef="#br0" timeOffset="90559.6687">27264 8676 68 0,'0'0'97'0,"0"0"6"0,0 0-1 15,0 0 5-15,0 0-2 0,0 0 1 0,0 0 6 16,0 0-10-16,0 0-7 0,0 0-4 16,0 0-3-16,0 0-7 0,-4-7-2 15,4 7-8-15,0 0 1 0,2-7-4 0,-2 7-6 16,0 0-4-16,4-11-3 0,-2 10-5 16,-2 1-4-16,7-7-3 0,-3 2-7 15,2 2-2-15,1-1-5 0,1 1-4 0,3 0-1 16,-1 0-3-16,4 1-3 0,-2 2-4 15,0-2 4-15,3 4-5 0,-2-2 2 16,2 2-3-16,-1 0-4 0,2 2 1 16,-2-1 0-16,-1 1-5 0,0 2 0 0,-3 2 6 15,-1-1-4-15,-1 0 0 0,-4 1-1 16,0 0 0-16,-1 4 2 0,-6-3-3 16,1 1-2-16,-2 1 3 0,-2 0-1 0,-3 1 0 15,-1-3 0-15,-3 3 0 0,0-1 1 16,-1-1-5-16,-1-1 4 0,2 0-2 15,-2 0 0-15,3-2 0 0,1 1-2 0,0-3 1 16,3 0 0-16,0 0 0 0,0-2-1 16,0 2 2-16,2 0-6 0,2-1 3 15,0-2 2-15,4-2-2 0,-2 6 2 16,2-6 0-16,0 0-1 0,10 8-2 0,-4-3 0 16,2-1 4-16,2 2-4 0,0-3 2 15,3 2 1-15,0 2 0 0,2-1 1 16,-1 1-1-16,4 0-2 0,-4 1 3 0,1 2-2 15,0-1 2-15,-3 3-3 0,-1-1 3 16,-1 2-1-16,-3 1 2 0,-3-3-5 16,-4 1 2-16,-2 0 5 0,-2 0-3 0,-5 1-1 15,-3-1-2-15,-5 1 4 0,-3-1-4 16,0-2 5-16,-4-1 3 0,1-2 2 16,-5-2 3-16,3-2 2 0,2-3 5 15,-1 0-1-15,3-2-1 0,1-2-1 0,0 1-5 16,1-3 4-16,2 0-8 0,2 3-6 15,1-6-34-15,0 7-44 0,4-4-50 0,2 0-86 16,2 1-452-16,-1 2 227 0,2 0 149 16</inkml:trace>
  <inkml:trace contextRef="#ctx0" brushRef="#br0" timeOffset="98120.6993">25602 9832 22 0,'0'0'19'0,"0"0"-7"0,0 0-12 16,0 0-19-16,0 0 7 0,0 0 4 15</inkml:trace>
  <inkml:trace contextRef="#ctx0" brushRef="#br0" timeOffset="98580.3219">25638 9835 37 0,'0'0'45'0,"0"0"2"0,0 0-5 0,0 0 0 16,0 0-4-16,0 0-1 0,0 0-5 16,0 0-4-16,0 0-2 0,0 0-2 15,0 0-4-15,0 0-1 0,0 0-1 0,0 0-4 16,0 0-3-16,-4-6 2 0,4 6-4 15,0 0-1-15,0 0-5 0,0 0-1 16,0 0-8-16,0 0-7 0,0 0-6 16,0 0-11-16,0 0-12 0,0 0-96 0,0 0 47 15,0 0 31-15</inkml:trace>
  <inkml:trace contextRef="#ctx0" brushRef="#br0" timeOffset="100311.6659">25382 9682 3 0,'0'-6'122'0,"2"4"-7"16,-2-4-8-16,0 6-4 0,5-6-15 16,-5 6-8-16,0 0-8 0,2-5 3 15,-2 5-2-15,0 0-1 0,0 24 4 0,0-11-4 16,0 5-1-16,-2 2-4 0,2 3-6 15,0 2-5-15,2 2 2 0,3 1-13 16,-3 3-3-16,4-1-4 0,-2 3-3 0,4-1-2 16,1-3-4-16,0-5-4 0,-1 1 0 15,0-2-1-15,1-3-5 0,-3-2-4 16,2-3 3-16,1-1-7 0,-2-5 4 16,1-1-5-16,0-4-1 0,0-3 2 0,2-2-3 15,-2-3-2-15,2-2 1 0,-1-2-2 16,1 0 0-16,1-3-1 0,-2 2 4 0,-1-2-4 15,0 0-1-15,0 4 1 0,0 0-3 16,-2 1-6-16,0 1 5 0,-2 2 0 16,2 3 1-16,-6 0-2 0,15 6 5 15,-4 0-1-15,0 3 0 0,-1 0 3 0,2 6-6 16,4-1 7-16,0 2-3 0,4-1 4 16,3 4 0-16,0-2 1 0,2-2-1 0,1 1 4 15,-3-3 0-15,1-2 6 0,-2-1 3 16,-2-5 5-16,1-1 2 0,-2 0 2 15,-2-4 1-15,2 0 2 0,-2-4-3 16,-3-3-2-16,2-3-3 0,-6-1-4 0,-1-4-1 16,-1-1-7-16,-4-1-1 0,-4-4 2 15,0 1-2-15,-4-5-1 0,-2-3-3 16,-3 4-2-16,1-1 0 0,-3 1-1 0,-2 0-2 16,1 2 1-16,2 1 0 15,-2 2-5-15,2 1-3 0,0 4-5 0,1 2-9 16,1-1-8-16,1 1-19 0,-1 3-13 0,3 1-16 15,-1 1-15-15,2-1-26 0,0 4-17 16,0-2-26-16,0 4-383 0,-2-2 184 16,6 4 122-16</inkml:trace>
  <inkml:trace contextRef="#ctx0" brushRef="#br0" timeOffset="101530.167">26396 10113 50 0,'0'-6'100'0,"0"6"-3"16,0 0-1-16,0 0-8 0,0 0-7 15,0 0 5-15,0 0-5 0,0 0-9 16,0 0 8-16,4-3-3 0,-4 3-4 16,0 0-5-16,2-8-4 0,-2 8-2 0,0-6 3 15,0 6-8-15,3-9-2 0,-3 4-4 16,2 3-2-16,-2 2-2 0,5-11 0 0,-1 5-3 16,0 3-3-16,0-1-2 0,4-1-5 15,-2 1-1-15,3 0-6 0,2 2 1 16,-3 0-8-16,5 1-3 0,-3-2 7 15,1 6-8-15,-2-2-2 0,1 1 4 0,-2 2-7 16,-1 4 3-16,0-1-9 0,-5 5 2 16,-2 1 1-16,-2 4 1 0,-5-1 0 15,-4 4 0-15,-1 4-2 0,-5-2-1 0,-2 1 2 16,0 0 5-16,-1-2 2 0,4-3 8 16,-2 0-1-16,4-3 0 0,1-2-1 15,3 2 2-15,-1-5-3 0,2 0 3 16,5-1 0-16,2 1 1 0,2-2-1 0,6-1 0 15,1 1-3-15,6 1-3 0,2-3 0 16,-1 1-2-16,4 1 0 0,0-2-3 0,2 0 2 16,-2-1-6-16,5 3 6 0,-1-4-7 15,-4 0-3-15,0 0 2 0,-1-1 0 16,-5 1 2-16,1-2-1 0,0-1-5 16,-3 4 0-16,-4-4-6 0,4 2-15 0,-6-1-26 15,-4-2-32-15,8 0-28 0,-8 0-28 16,0 0-28-16,0 0-485 0,0 0 219 15,0 0 146-15</inkml:trace>
  <inkml:trace contextRef="#ctx0" brushRef="#br0" timeOffset="102158.4915">26905 10079 77 0,'12'-4'115'16,"0"3"0"-16,4 1-8 0,3 0-5 15,0 0-13-15,0 2-11 0,2 3-7 0,-4 1-3 16,0 1-9-16,0 3-8 0,-4 1-3 16,-3 0-7-16,-2 1-1 0,-1 1-3 0,-3-1 0 15,-6-1-7-15,0 2-3 0,-5 1-2 16,-3-1 2-16,-3-1 4 0,-1-1 1 15,0-1 4-15,-2 1 3 0,1-3 7 16,2 0-1-16,1 0-2 0,1-2-4 0,0 0-6 16,3 0 1-16,1 0 1 0,3 1 4 15,0-1 3-15,6 1 5 0,2 1-7 16,5-2 0-16,2 4-1 0,3-1-3 0,3 1-1 16,3 1-4-16,0 1-1 0,2-1-2 15,1-2-5-15,1 3 4 0,-4-1-2 16,2 3-2-16,-3-3-2 0,-3 1 4 0,-5-3-4 15,2 0 2-15,-7 2 6 0,-2 0 1 16,-2-2 3-16,-4 1 0 0,-4-3 4 16,-6 4 1-16,-6-3 0 0,-3 0-1 0,-7-1 0 15,2-1-2-15,-4 0-5 0,-2-3 2 16,3 2-3-16,-1-1-4 0,0-3-4 16,5-1 0-16,1 0-4 0,3 0-22 0,2 0-35 15,0-4-39-15,2 3-52 0,4-4-43 16,3 2-43-16,-3-1-507 0,4 0 246 15,-1 2 163-15</inkml:trace>
  <inkml:trace contextRef="#ctx0" brushRef="#br0" timeOffset="111129.698">27626 8025 125 0,'34'-7'132'0,"2"0"-8"0,-2 6-9 0,-3 1-12 16,-1 1-6-16,0 6-13 0,-5 0-8 15,1 0-7-15,-3 5-3 0,-4 4-8 16,-2-1-6-16,-3 3 5 0,-4-2-12 16,-4 3-7-16,-2-1-4 15,-6 0-2-15,0 0-2 0,-2-1-2 0,0-2-2 0,-2 0 5 16,2-1 4-16,0-3 5 0,2-2 2 15,0 0 6-15,0 0 8 0,2-3-4 16,2-2-7-16,-2-4-4 0,0 0 1 0,20-4-11 16,-12-2 0-16,4-1-3 0,1-5-3 15,-2 0-8-15,4-3 3 0,-3-2 1 0,1 0-3 16,2-1 0-16,-7-1 2 0,0 4 3 16,-1 2 7-16,0-1 0 0,-5 5-3 15,0-3 2-15,0 5-4 0,-2-1-1 16,-2 3-4-16,2 5-2 0,-7-2 0 0,7 2-2 15,0 0-3-15,-11 15 1 0,9-5-2 16,0 4 2-16,2-2-2 0,2 5 1 16,-2 0-4-16,5 1-1 0,-1 1 1 15,5 2-3-15,-1 0-4 0,0-1-11 0,1-1-27 16,-1 0-21-16,3-1-37 0,-2-3-27 16,1-2-26-16,-2 1-30 0,-2-3-430 0,4 0 207 15,-4-3 136-15</inkml:trace>
  <inkml:trace contextRef="#ctx0" brushRef="#br0" timeOffset="111378.7305">28452 8225 137 0,'0'0'204'16,"4"-3"-9"-16,-4 3-17 0,0 0-12 0,0 0-9 15,0 0 2-15,6 10-6 0,-6-1-9 16,-2 0-7-16,2 3-6 0,-2 2-5 15,2 4-12-15,-2 1-11 0,2 0-7 0,-2 0-8 16,0 2-8-16,0 2-6 0,0-2-10 16,2 0-5-16,-2-1-5 0,0 2-6 15,2-2-4-15,-2 0-6 0,-1-3-9 16,3 2-21-16,-2-2-35 0,-1-1-44 0,1 0-51 16,2 0-55-16,0-3-636 0,2 0 277 15,1-2 182-15</inkml:trace>
  <inkml:trace contextRef="#ctx0" brushRef="#br0" timeOffset="112328.891">27730 10076 61 0,'7'-7'182'0,"-1"0"-13"16,0 1-15-16,6 3-12 0,-1 0-10 15,4 3-11-15,2 0-11 0,0 4-10 16,-2 2-12-16,1 8-4 0,2-1-6 0,-4 4-10 15,-1 3-4-15,-4 0-8 0,-1 3-4 16,-6 2-4-16,1-5-10 0,-3 3 2 16,-5 2-7-16,-1-3 1 0,-1 0-1 15,1-1-3-15,0-3 1 0,1-4-4 0,-1 0 4 16,2-3-1-16,0 0 6 0,2-1 0 16,0-2 3-16,2-3-4 0,0-5-1 15,0 0-3-15,0 0-6 0,0 0-2 16,20-13-1-16,-11 2-3 0,-1-3-2 0,3 1-2 15,0-6-2-15,-3 2 0 0,2-3-3 16,0 5-1-16,-4 0 2 0,2 2 1 16,-2 1 1-16,-2 1 6 0,3 1 0 0,-3 1-3 15,0 3-4-15,-1 0 4 0,1 5 0 16,-4 1-1-16,0 0-1 0,4 13 0 16,-2-2-4-16,-2-1-1 0,2 3 0 0,-2 4-4 15,2 1 0-15,1 1 3 0,-1 0 0 16,0 0 0-16,-2 0-1 0,4-2-2 15,-4 0-4-15,4 0-10 0,-4 0-22 0,2-1-28 16,0-3-30-16,0-3-31 0,0 4-33 16,2-4-34-16,2-1-499 0,-2 0 233 15,2-2 154-15</inkml:trace>
  <inkml:trace contextRef="#ctx0" brushRef="#br0" timeOffset="112584.6343">28276 10416 136 0,'10'-4'142'0,"1"-1"-8"0,0 1-8 16,0 2-10-16,1 0-4 0,0 2-9 15,2 0-4-15,-2 2-14 0,-2 2 4 0,4 3-6 16,-8-1-4-16,2 5-3 0,-3-1-4 0,-3 0-5 16,-2 1-2-16,0 1-6 0,-2-2-1 15,-1 2-1-15,1 1-7 0,0-2-2 16,0-1-7-16,2 0 2 0,2 1-3 15,0-3-3-15,5 2-1 0,3-1-7 0,0-3-3 16,6 2-24-16,0-5-36 0,4 0-42 16,-1-2-42-16,0-1-55 0,0-4-409 15,-1-2 198-15,0-1 131 0</inkml:trace>
  <inkml:trace contextRef="#ctx0" brushRef="#br0" timeOffset="112847.3432">28947 9866 106 0,'28'30'226'15,"-3"5"-11"-15,-6 1-8 0,2 5-18 0,5 25-10 16,-10-11-15-16,2 13-16 0,-12-7-9 15,-4-6-15-15,-2 1-15 0,-6 1-9 16,-10 17-10-16,-4-3-8 0,-10-7-22 16,-4-3-36-16,-7-4-32 0,-3-3-36 0,0-3-51 15,-5-8-28-15,-2 0-32 0,-3-9-436 16,-3-3 201-16,5-8 132 0</inkml:trace>
  <inkml:trace contextRef="#ctx0" brushRef="#br0" timeOffset="113325.5819">24839 9584 26 0,'2'-4'176'0,"-2"4"-8"0,0 0-5 15,-2 15 13-15,-5 2-8 0,-1 6 0 16,-7 7-1-16,-2 11-6 0,-2 4-6 16,-9 20 0-16,5 7-5 0,2 5-9 0,5 1-11 15,4 0-12-15,10-13-11 0,4-8-6 16,10 15-11-16,6-3-10 0,10-4-8 15,5-5-8-15,7-2-10 0,5-3-16 16,3-8-40-16,4-4-46 0,1-6-58 0,2-6-59 16,-7-10-688-16,-3-8 290 0,-7-5 192 15</inkml:trace>
  <inkml:trace contextRef="#ctx0" brushRef="#br0" timeOffset="113915.4447">29286 7321 3 0,'8'21'173'0,"11"15"-8"16,11 28-5-16,2 9-8 0,6 25-11 15,-7 14-12-15,-3 1-7 0,-7 4-12 0,-8-21-10 16,-9 2-5-16,-8 0-9 0,-6-5-10 16,-10-2-6-16,-12 10-4 0,-12-8-6 0,-7-6-8 15,-12-11-19-15,-7-10-33 16,-11-5-38-16,-4-9-54 0,6-16-61 0,-6-4-361 15,-6-7 175-15,-5-9 115 0</inkml:trace>
  <inkml:trace contextRef="#ctx0" brushRef="#br0" timeOffset="114341.2343">25703 7472 60 0,'0'0'141'0,"-26"20"-6"0,7 3 8 0,-5 13 2 16,-8 21 12-16,-3 9-8 0,-1 7-7 15,-4 24-1-15,-1 1-9 0,3-2-13 16,8-13-8-16,7-1-8 0,2 0-7 0,4-3-13 15,5 1-2-15,10-11-10 0,4-10-8 16,6 19-3-16,7-4-9 0,6-7-21 16,2-2-36-16,5-8-41 0,4-2-48 0,5-3-49 15,-5-16-510-15,0-7 223 0,0-2 146 16</inkml:trace>
  <inkml:trace contextRef="#ctx0" brushRef="#br0" timeOffset="114893.6059">26115 9244 13 0,'0'0'166'0,"-6"-1"-3"15,6 1 2-15,0 0 2 0,0 0-10 16,38 4-12-16,-15-2-7 0,5-2-6 0,4 1-8 15,3-1-6-15,9 1-12 0,3-2-7 16,-1 2-9-16,4-2-9 0,-4 2-11 0,-1-1-5 16,-3 3-7-16,-9-3-4 0,-1 0-8 15,-4 0-4-15,-5 2-7 0,-1-2-2 16,-4 0-11-16,-3 0-20 0,-4 0-39 16,-3 0-38-16,-3 1-17 0,-5-1-34 0,0 0-18 15,0 0-24-15,0 0-393 0,0 0 191 16,0 0 125-16</inkml:trace>
  <inkml:trace contextRef="#ctx0" brushRef="#br0" timeOffset="115299.7154">26396 9008 33 0,'0'-5'128'16,"0"5"-1"-16,2-6-1 0,-2 6 2 16,-2-8 2-16,2 8-2 0,0 0-3 15,0-7-1-15,0 7-3 0,0 0-1 0,0 0-9 16,0-6-4-16,0 6-5 0,0 0-7 15,-2-4-8-15,2 4-6 0,0 0-7 16,0 0-8-16,0 0-5 0,0 0-7 16,0 0 1-16,0 0 2 0,0 0-1 0,4 20-3 15,-2-8-1-15,0 4 1 0,1 2-2 16,-1 10-3-16,1 0 0 0,1 3-3 16,-2 7-4-16,-2 2-5 0,0 1-2 15,0 0-6-15,2 0 1 0,-4 0-5 0,0 0-10 16,0-5-30-16,0-4-47 0,-1 2-55 15,3-2-50-15,0-6-80 0,3-1-514 0,-3-2 259 16,0-2 171-16</inkml:trace>
  <inkml:trace contextRef="#ctx0" brushRef="#br0" timeOffset="116430.1199">22299 9868 133 0,'8'-11'146'0,"1"4"-6"0,-3 1-4 15,0 5-8-15,2 2-1 0,0 5-3 0,-2 6 0 16,0 5 0-16,-2 11 1 0,0 15 6 16,-2 12 4-16,-2 8-5 0,-2 26-1 0,-2 4-9 15,-2 3-9-15,-2 1-4 0,-2 0-8 16,2-4-9-16,2-2-8 0,2-3-4 15,2-6-8-15,2-12-5 0,2-14-8 16,4 2-3-16,0-5-2 0,8-2-6 0,2-5-4 16,3-5-1-16,6-4-5 0,3-9-3 15,-1-6-4-15,3-9 0 0,-3-6-7 0,3-5 3 16,-2-5-4-16,-1-4-5 0,3-10-2 16,-4-2 2-16,-4-4-5 15,-2-5-1-15,-5 0 2 0,-5-5-2 0,-8 3-5 16,-2-1-1-16,-8 0-3 0,-7-1-2 15,-9 0 2-15,-8 1-2 0,-3 3 1 0,-5 3 0 16,-5 2 0-16,-14-6-2 0,6 7 3 0,8 5-2 16,7 2 1-16,5 1 2 0,3 3 1 15,6-1-1-15,8 3-2 0,5-2 1 16,9-1 0-16,9 0-2 0,7-3 2 16,8 1 0-16,11-1 0 0,13-6-1 15,4 5 2-15,19-8-5 0,6-1-15 0,-6 3-21 16,-3-1-24-16,-3-5-30 0,-10 5-32 15,-8 2-35-15,10-13-36 0,-13 6-34 0,-9 2-560 16,4-3 268-16,-5-3 178 0</inkml:trace>
  <inkml:trace contextRef="#ctx0" brushRef="#br0" timeOffset="116831.2414">24792 7955 157 0,'0'-25'187'0,"-2"8"-1"15,-2 4-10-15,0 4-15 0,-5 3-12 16,-2 6-9-16,-6 6-6 0,-8 9 4 0,-10 11 1 15,-15 25 4-15,-13 20-9 0,-7 13 0 16,2 13-2-16,0 15-4 0,-1 16-5 16,-12 48-1-16,7 11-2 0,7 3-3 15,7-2 3-15,7-5-4 0,7 5-3 16,11-35-4-16,7 0-10 0,2-3-5 0,5-6-10 16,1-2-5-16,4-8-11 0,3-4-1 15,2-4-5-15,5-2-9 0,2-18-5 0,0-7-2 16,6 0-12-16,2-3-15 0,2-2-14 15,5-7-23-15,4-5-24 0,5-2-15 16,6-9-33-16,4-6-38 0,1-6-35 16,10-8-36-16,5-10-42 0,-1-13-779 0,-1-10 347 15,9-9 229-15</inkml:trace>
  <inkml:trace contextRef="#ctx0" brushRef="#br0" timeOffset="118599.6857">23050 10817 20 0,'0'0'176'0,"3"-10"-11"0,1 6-13 16,0-2-12-16,4 2-8 0,0 1-6 0,5-3-10 15,2 2-10-15,4 2-9 0,0-1-8 16,0 3-6-16,1-3-8 0,0 3-7 16,-1 0-5-16,1 3-6 0,-4 0-4 0,2 1-4 15,-4 1-2-15,-1 4-2 0,-3 0-4 16,-3-2-3-16,-3 3-3 0,-4 0-2 16,-2 1-3-16,-4 0-3 0,-1 3 7 15,-4-3 0-15,1 3-5 0,0-4 2 0,-2 2-1 16,4-2-2-16,0-1 0 0,4 3-3 15,0-2-2-15,2-1 3 0,2 1 3 16,4 4 2-16,4-2-3 0,2-1-3 0,4 5-4 16,2-1 2-16,1-2-4 0,0 3-3 15,0-1 2-15,0-2-4 0,-2 1-2 0,-1 0 1 16,-1-2 3-16,-4 4 2 0,-1-3 2 16,-3 0 1-16,-5 1-2 0,-5-1 2 15,-5 0 0-15,-5 0 5 0,-6-3 0 16,-7-1 3-16,-4-1-1 0,-5-2 3 0,1-5 3 15,-1-1-5-15,-3-1 3 0,2-5-5 16,0-2-1-16,5-1-3 0,-2-3-5 16,5-3-7-16,6-4-25 0,0 0-34 15,7-4-43-15,6 0-50 0,7-2-48 0,6-2-693 16,11-1 300-16,4-4 198 0</inkml:trace>
  <inkml:trace contextRef="#ctx0" brushRef="#br0" timeOffset="119313.1903">30230 7235 36 0,'10'14'173'0,"10"11"-3"0,6 10-7 15,17 30-6-15,11 21-6 0,4 17-10 16,-3 15-7-16,-2 7-7 0,-4 12-7 0,-11 5-5 15,-6 10-5-15,-8 8-7 0,-12 8 5 16,-10 7-4-16,-10-3-3 0,-12-5-4 0,-7-5-2 16,-17 34-8-16,1-47-3 0,-5-4-3 15,-8-8-6-15,-5-12-5 0,0-6-4 16,-3-9-2-16,-1-11-7 0,-1-8-3 16,3-7-3-16,3-8-6 0,11-15-1 0,3-7-8 15,1-4-5-15,11-9 1 0,5-8-2 16,1-1-6-16,8-7-8 0,-2 0-21 15,3-6-30-15,4-3-29 0,0 0-35 16,5-3-45-16,0-3-60 0,-2-5-681 0,2-1 301 16,2-2 199-16</inkml:trace>
  <inkml:trace contextRef="#ctx0" brushRef="#br0" timeOffset="120773.1985">19877 10296 9 0,'0'5'137'0,"2"3"3"0,-4 4-6 15,4 5 5-15,1 2-7 0,-1 8-8 16,2 0-5-16,0 3-4 0,2 4-8 0,2 3-10 16,4-3-7-16,0 2-6 0,3 4-9 15,2-8-6-15,2 4-5 0,7-2 0 0,0-7-8 16,2-3 2-16,2-6-8 0,1-3-2 16,3-3-5-16,1-2-4 0,-6-7-4 15,-2-1-2-15,3-4-3 0,-5-3-4 16,1-3-2-16,-3-4-4 0,-4 0-2 0,0-4-1 15,-6-2-2-15,0-1-5 0,-3 1 2 16,-2 0 7-16,-3 5 7 0,-1-2 6 16,-1 5-2-16,-1 1 1 0,-2 0-2 15,0 5-2-15,0 4-1 0,0 0 0 0,0 0-2 16,-9 15 4-16,9-3 4 0,0 7 3 16,2 0 2-16,3 6 0 0,-1 2 2 0,0 1-4 15,4 4 0-15,-1 0-2 0,-1 2-2 16,0 1-4-16,3-1-1 0,-3 0-2 15,-1-3-5-15,1 1 0 0,-2-3 0 16,-2 0-2-16,0-3-1 0,-4-2-1 0,0 1 0 16,0-7-2-16,-2 1 0 0,-5 0-3 15,3-6-2-15,-5-2 1 0,1 1-12 0,-3-6-12 16,-2-2-18-16,-2-4-19 0,1-2-20 16,-4-2-25-16,-1 0-19 0,2-2-28 15,0 0-19-15,3-1-22 0,-4 2-26 16,5-1-471-16,0 2 232 0,5 0 153 0</inkml:trace>
  <inkml:trace contextRef="#ctx0" brushRef="#br0" timeOffset="121148.137">20716 10926 111 0,'8'-1'146'0,"2"1"-12"0,-1 0-17 16,4 1-6-16,-3 4-14 0,1-2-1 0,-3 3-7 16,5 3-4-16,-6-2-3 0,-1 4-1 15,-2 0 0-15,0 1 0 0,-2 3-2 0,2-2-3 16,-4 2-2-16,2-1-1 0,0-1-12 16,-2 2 1-16,4 0-7 0,1-2-3 15,0 3-3-15,3-1-2 0,0-2-4 16,1 2-4-16,1-2-3 0,1 1-3 0,0-4-21 15,-3 2 6-15,0 1 5 0,0-4 10 16,0 3 6-16,-4 0 8 0,-2-3-1 16,-2 3-3-16,-2-3-4 0,-4 2-3 15,-2-2-5-15,-2 2-3 0,-2-3-2 0,-4 0-4 16,2-2-3-16,-3-2-9 0,2-4-19 16,0-1-28-16,-1-3-35 0,0-3-39 0,4 0-32 15,-1-4-28-15,5-3-29 0,1 1-419 16,5-1 211-16,0-2 138 0</inkml:trace>
  <inkml:trace contextRef="#ctx0" brushRef="#br0" timeOffset="121280.5143">21382 10799 88 0,'11'-3'100'0,"1"-1"-10"0,-1 2-34 16,2-1-42-16,-3 2-133 0,3 1 41 0,0 0 26 15</inkml:trace>
  <inkml:trace contextRef="#ctx0" brushRef="#br0" timeOffset="121418.7082">21421 11053 63 0,'6'5'295'16,"2"-3"-8"-16,2 0-13 0,6 0-25 15,0-2-20-15,5-4-24 0,1 2-25 0,-2-2-51 16,2-2-72-16,-5 1-86 0,0-3-102 15,-2-1-484-15,-9 1 209 0,-4 1 138 16</inkml:trace>
</inkml:ink>
</file>

<file path=ppt/ink/ink2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4T04:12:18.879"/>
    </inkml:context>
    <inkml:brush xml:id="br0">
      <inkml:brushProperty name="width" value="0.05292" units="cm"/>
      <inkml:brushProperty name="height" value="0.05292" units="cm"/>
      <inkml:brushProperty name="color" value="#FF0000"/>
    </inkml:brush>
  </inkml:definitions>
  <inkml:trace contextRef="#ctx0" brushRef="#br0">12672 17056 136 0,'13'24'130'0,"-5"-11"-12"0,0 6 3 0,5 4-4 15,-2 9-8-15,4 1-5 0,1 4-7 16,0 5-8-16,-2-1-6 0,-1 5-8 0,0-4-8 16,-1 1-4-16,-1-2-2 0,-3-7-11 15,-1 0-4-15,-1 0-6 0,-3-1-6 16,-1-5-1-16,0-4-10 0,-2 1-15 15,-4-9-23-15,1 3-35 0,-3-4-43 0,-1-3-50 16,-3-5-301-16,-3-7 151 0,1 0 100 16</inkml:trace>
  <inkml:trace contextRef="#ctx0" brushRef="#br0" timeOffset="252.7488">12316 17202 1751 0,'-17'-14'7'16,"3"1"4"-16,6 5 1 0,-2 1-2 0,4-1 6 16,2 3 0-16,0-3-3 0,4 0-3 15,2-3-2-15,2 0 0 0,4 0 4 16,4-7-11-16,2 3 9 0,3 1-6 0,4-7 2 16,2 0-3-16,3 2 3 0,-1-2-5 15,3 3 4-15,0 0-4 0,-4-1-10 16,2 4-12-16,-3 2-10 0,-3 0-17 0,0 1-13 15,-4 5-12-15,-2 4-18 0,-1 1-20 16,0 4-27-16,-5 3-314 0,1 4 154 16,-5 6 101-16</inkml:trace>
  <inkml:trace contextRef="#ctx0" brushRef="#br0" timeOffset="488.9182">12443 17977 90 0,'0'21'182'0,"4"-6"11"15,5-5-5-15,4 1-1 0,3-3-16 0,6-4-11 16,7-4-10-16,7-4-13 0,7 2-13 16,7-5-16-16,6-5-7 0,17-9-9 15,-13 6-9-15,8-6-9 0,-14 2-7 16,-9 4-6-16,-9 3-8 0,-4-1-3 0,-4 6-2 16,-5-2-8-16,-2 4-3 0,-4-3-3 15,-1 2-4-15,0 4-12 0,-2-4-11 16,-3 0-18-16,-1 5-27 0,-1 1-28 0,0-1-49 15,-3-4-67-15,-6 5-523 0,8-1 239 16,-6-5 159-16</inkml:trace>
  <inkml:trace contextRef="#ctx0" brushRef="#br0" timeOffset="1341.6887">17327 15144 129 0,'4'-9'145'16,"-2"5"-5"-16,0-4-10 0,0 5-4 0,0-3-8 15,0 2-14-15,-2 4 4 0,4-8-5 16,-2 7-11-16,-2 1-10 0,0 0 3 0,0 0 6 15,0 0-2-15,12 17-5 0,-8-2 1 16,0 6-1-16,0 8-6 0,0 4-7 16,-2 9-4-16,4-1-6 0,-1 12-8 15,1 0-6-15,-1 4-1 0,-1-1-8 0,2 1-4 16,-2-1-2-16,3 0-8 16,-3-6-17-16,2 3-12 0,-2-3-19 0,0-9-27 15,3 0-27-15,0-3-30 0,-3-4-35 0,0-7-40 16,2-2-416-16,-4-10 203 0,0-2 135 15</inkml:trace>
  <inkml:trace contextRef="#ctx0" brushRef="#br0" timeOffset="1599.3762">17612 15399 82 0,'0'0'149'0,"9"13"-1"0,-3-2-11 0,1 6-4 16,-1 8-5-16,4 5-7 0,-2 6-8 16,4 1-8-16,-2 6-10 0,0 1-9 15,1 3-5-15,0-2-12 0,-3-5-3 0,1-3-7 16,-3 6-5-16,2-9-8 0,1 0-4 16,-2 0-5-16,-3-5-14 0,0-3-11 15,-2-4-13-15,0-1-21 0,-2-7-31 0,0 0-34 16,-4-1-30-16,-2-7-396 0,-3-4 175 15,0-2 115-15</inkml:trace>
  <inkml:trace contextRef="#ctx0" brushRef="#br0" timeOffset="1882.605">16951 15029 98 0,'0'-7'119'16,"6"0"-10"-16,0 1-4 0,2 1-7 15,4-3-12-15,3 2-5 0,5-1-7 16,2-1-2-16,4 1-11 0,4 1-3 16,3-2-5-16,3-2-12 0,-4 4 1 0,5 1-2 15,-5-1-13-15,-1 1 3 0,1 1-10 0,-2 0-4 16,-3 0-16-16,0 1-11 0,-4 0-13 15,-1 1-14-15,-4 2-9 0,2 0-17 16,-3 5-23-16,-3-2-240 0,-3 1 112 16,-4 4 73-16</inkml:trace>
  <inkml:trace contextRef="#ctx0" brushRef="#br0" timeOffset="2208.5229">17167 16781 69 0,'20'2'174'16,"7"-4"-11"-16,11-4-14 0,5-1-11 15,9-10-14-15,29-7-10 0,-3-4-15 16,1-3-8-16,4 0-8 0,-6-1-4 15,-2 2-5-15,-3 3-5 0,-7-1-4 0,-16 7-2 16,-9 8-1-16,-6 0-2 0,-8-1 1 16,-3 6 0-16,0-3-1 0,-6 2 1 0,-1 4-6 15,0-3-6-15,-4 3 0 0,1 3-8 16,-2-5-7-16,-3 3-11 0,1 0-12 16,-1-2-22-16,0 6-24 0,1-6-28 15,-2 5-45-15,-1-5-56 0,-2 4-448 0,0-4 208 16,-2-1 137-16</inkml:trace>
  <inkml:trace contextRef="#ctx0" brushRef="#br0" timeOffset="3095.9505">22255 13689 25 0,'0'0'142'0,"0"0"-4"15,0 0 3-15,-6 12-3 0,6-1-15 0,0 2 3 16,3 5-9-16,-3 4-5 0,0 4-7 16,3 5-9-16,-1 8-10 0,0 1-9 15,0-1-6-15,0 4-7 0,0-2-7 0,0 1-5 16,-2 0-4-16,2 0-7 0,0-3-6 16,0 0-12-16,-2-5-15 0,-2-1-17 15,2-5-17-15,0 1-22 0,0-7-30 16,0-3-34-16,-2-1-416 0,0-2 179 0,0-7 119 15</inkml:trace>
  <inkml:trace contextRef="#ctx0" brushRef="#br0" timeOffset="3365.4654">22472 13783 43 0,'0'0'131'0,"0"0"29"0,7 13-8 0,-5 0-8 16,0 2-9-16,0 4-6 0,2 4-8 15,0 4-13-15,3-1-10 0,-1 2-8 16,0 8-8-16,1-4-7 0,-1 2-8 0,1-1-6 16,1-1-6-16,-4-6-7 0,2 3-6 15,-2-4-10-15,0 0-16 0,-1-4-14 16,2-2-22-16,-1-1-21 0,0-4-25 0,-4-3-37 15,2-1-46-15,-2-4-332 0,2-5 164 16,-2-1 108-16</inkml:trace>
  <inkml:trace contextRef="#ctx0" brushRef="#br0" timeOffset="3600.4468">22741 13802 33 0,'7'14'166'0,"-5"-3"-9"16,2 3-9-16,0 6-4 0,0 4-6 16,0 3-3-16,2 1-14 0,1 6-8 15,0 1-16-15,-3 2-5 0,4-3-10 16,-4 0-9-16,3 0-6 0,-3-4-7 0,-2 0-10 16,0-2-5-16,0 0-6 0,-4-3-18 15,2-2-15-15,-2-4-21 0,-2 0-29 16,0-3-40-16,-1 1-31 0,-3-7-405 15,0-1 176-15,-6-6 117 0</inkml:trace>
  <inkml:trace contextRef="#ctx0" brushRef="#br0" timeOffset="3874.5715">22085 13552 132 0,'0'-6'140'16,"2"-1"-12"-16,2 1-5 0,3-2-8 0,3 2-12 15,2-1-5-15,4-1-8 0,0 2-7 16,8-1-4-16,1 1-9 0,5 0-7 0,0-1-7 16,3 3-4-16,-1 0-6 15,8-2-6-15,1 3-4 0,-7-1-4 0,0 2-16 16,-3 0-8-16,-3 2-16 0,-4-2-21 15,0 2-15-15,-3 4-13 0,-1 0-17 0,-8 1-26 16,-2 5-308-16,-6 1 139 0,-4 3 91 16</inkml:trace>
  <inkml:trace contextRef="#ctx0" brushRef="#br0" timeOffset="4121.7143">22000 14952 32 0,'4'17'194'0,"7"0"-11"0,3-7-12 0,4-2-12 16,3-4-12-16,4-4-9 15,7-4-10-15,9-1-5 0,9-6-9 0,22-8-10 16,6-2-8-16,3-2-5 0,-1-3-5 16,3 3-9-16,-3-4-10 0,-6 7-1 0,-4-5-9 15,-15 7-6-15,-12 7-4 0,-9 0-6 16,-5 3-14-16,-6-2-12 0,0 3-21 15,-3 3-25-15,-6 0-41 0,1 0-65 16,-6 2-533-16,-3 2 228 0,0-2 150 0</inkml:trace>
  <inkml:trace contextRef="#ctx0" brushRef="#br0" timeOffset="16903.9107">8352 9620 49 0,'-15'-2'73'0,"0"0"-3"16,1 2-3-16,-4 2-7 0,2 0-1 16,-6 2-9-16,1 1 1 0,-2 1 1 0,-2 2-7 15,-3 2 0-15,-4 2-2 0,-1 2 3 16,-10 6-8-16,-1-1 2 0,-16 10-2 0,1 2-1 16,0 2 1-16,-1 0 5 0,5 5 1 15,3 4-4-15,3-1 3 0,13-5-7 16,8-2-1-16,1 5 11 0,5 0-7 15,6 5 1-15,3 0 5 0,6-2-5 0,5-1 2 16,7 1-4-16,6 6 4 0,9 17-6 16,4-4-1-16,7 1 1 0,5-4-3 15,5-3-3-15,1-2-2 0,4-3-1 0,3-2-4 16,2-6-2-16,2-4 2 0,2-4-4 16,-8-9 2-16,-3-4-7 0,1-6 3 15,1-2-6-15,-3-5 3 0,-1-2 1 0,0-6-3 16,5-2-5-16,-5-4 3 0,7-5 2 15,-3-5-6-15,1-2-1 0,-3-6-3 16,9-9-2-16,-1-6 5 0,-17 1-1 0,7-7-4 16,-6-7 2-16,-4-5-2 0,-5-4 0 15,-3-2-4-15,-10 7 3 0,-2 5 2 0,-6 0 1 16,-6-3-1-16,-4 3-2 0,-14-16-1 16,-7 1 0-16,-9 3-1 0,-4 4-3 15,-10 0-2-15,-5 4 4 0,-5 0-1 16,-3 11 1-16,-4-1 0 0,-1 9 0 0,1 3-2 15,1 5-1-15,9 7-3 0,10 6-13 16,5 5-23-16,4 3-20 0,2 3-15 0,3 2-26 16,1 4-35-16,2 2-338 0,1 3 163 15,1 3 108-15</inkml:trace>
  <inkml:trace contextRef="#ctx0" brushRef="#br0" timeOffset="18040.6244">8189 14184 62 0,'-4'-6'94'15,"2"0"-4"-15,-5-1-7 0,3 1-4 0,-3 0-8 16,-1-3 7-16,0 4-10 0,-5-3-9 15,0 2-4-15,-2 3-3 0,1-1 5 16,-6 2-4-16,-3 4 3 0,-4 2 3 0,0-1-2 16,-10 7-1-16,-3 1 5 0,-4 7 2 15,-3 2-5-15,-13 7-7 0,-1 5 2 16,2 2-4-16,1 1 0 0,8 1-3 16,-1 5-4-16,7 3 0 0,1-1-1 0,11-1-4 15,8-4 0-15,2 3-6 0,5 3-1 16,3 2-1-16,6 6-2 0,0-2-2 0,8 2-7 15,8 6 5-15,6 18-1 16,5-2-1-16,6 0-3 0,5-4 1 0,1-1-2 16,8 0-2-16,1-2-2 0,4-3 0 15,1-3-2-15,3-5 1 0,3-4 0 0,0-2 0 16,3-5-5-16,-2-3 4 0,3-5-4 16,0-2-1-16,5-7 1 0,-10-1 1 15,-1-8 0-15,18 2-4 0,-7-6 3 16,-5-2 0-16,0-7-5 0,5 2 0 0,-4-8-4 15,-5 0-4-15,6-4-4 0,-1-3 0 16,-4-7 0-16,16-7 0 0,-15 0-2 0,-8-2-1 16,8-10 2-16,-5-10 1 0,-12 9 1 15,-9-6 5-15,-3 1 1 0,1-23 0 16,-10 7 3-16,-4 3-7 0,-1-23 4 16,-6-4 2-16,-2-3-5 0,-10-2 0 0,-5-5 0 15,-10-19-6-15,-8 3-2 0,-10-3-4 16,-7 4 1-16,-10 2-4 0,-3 7 3 15,-7 8 4-15,-6 7-2 0,-4 10 5 0,-5 5 4 16,-4 12-5-16,11 12 4 0,-2 11 1 16,-2 4-1-16,-1 1-3 0,-2 6-26 15,5 6-17-15,15 4-32 0,10 3-36 0,7 3-411 16,9 4 181-16,-5 1 120 0</inkml:trace>
  <inkml:trace contextRef="#ctx0" brushRef="#br0" timeOffset="31069.9021">9262 8010 46 0,'0'0'124'0,"-2"-6"-16"0,2 6 1 0,0 0 0 15,0 21 0-15,-2-3-10 0,0 7-7 16,-1 6-7-16,1 0-5 0,0 9-8 16,2 0-7-16,0 0-10 0,2 1-3 0,3-4-5 15,-1 2-1-15,2-5-18 0,3-4 13 16,-3-4-5-16,3-2-4 0,-3-4 0 16,2-2-1-16,0-5 4 0,4-3 0 15,-2-5-3-15,0-1-2 0,3-6-3 0,-2-1-3 16,4-5-4-16,-3-2 1 0,1-5-2 15,0-1-7-15,1-2-9 0,-3 1 9 16,2-2 0-16,-5 5-6 0,3 1 1 0,-3 0-4 16,-2 3-4-16,1 3 0 0,0 1 2 15,1 2-3-15,0 6 4 0,-8-2-1 0,20 10 2 16,-10-3-5-16,0 2 3 0,5 1 3 16,-2 0 2-16,0-3-2 0,3 3-10 15,2-4 18-15,-4-2 2 0,6 1 7 0,-1-4 1 16,-1-1 1-16,4-3 0 0,-3-2 1 15,2-6-3-15,-4-2 1 0,0-4-5 16,0-5-1-16,-5-1-3 0,-1-8-2 16,-6 3-7-16,-3-2-5 0,-4 0-2 0,-3 0-2 15,-2-4-8-15,-1 3-9 0,2 4-4 16,0 4-12-16,0 0-20 0,1 4-24 0,0 5-31 16,1 2-11-16,2 5-18 0,0 2-342 15,2 5 165-15,0 0 108 0</inkml:trace>
  <inkml:trace contextRef="#ctx0" brushRef="#br0" timeOffset="31576.7728">10187 8249 98 0,'2'-6'124'0,"-2"6"-5"0,0 0-4 0,2-6-15 15,-2 6-8-15,2-5-4 0,-2 5-7 16,0 0-8-16,0 0-4 0,2-3-14 0,-2 3 2 16,0 0-8-16,0 0-4 0,0 0-8 15,0 0 5-15,0 0-1 0,0 0-6 16,0-5-8-16,0 5 11 0,0 0-1 15,0 0 2-15,0 0 4 0,0 0 1 0,0 0-1 16,0 0-5-16,0 0-3 0,0 0-6 16,0 0-2-16,0 0-3 0,0 0-5 0,0 0 1 15,0 0-5-15,0 0-1 0,0 0-3 16,0 0-5-16,7 19 6 0,-5-11-1 16,5 7-1-16,-3 0 1 0,2 1-3 15,0 5 0-15,2 1-2 0,2 1 3 0,-2 3 0 16,0-1 1-16,3 2 0 0,-3-2-2 15,1 2 0-15,-3-2 1 0,3-1-3 16,-1-1-1-16,-2-2-1 0,0-4 3 16,0 0-1-16,2-2-4 0,-4-1 4 0,0-1-1 15,0-1-11-15,-2-5 3 0,2 3-8 16,-2-2-13-16,2-3-13 0,-1-2-22 0,1 2-24 16,-2-2-17-16,-2-3-18 0,0 0-13 15,11 0-355-15,-11 0 166 0,8-8 108 16</inkml:trace>
  <inkml:trace contextRef="#ctx0" brushRef="#br0" timeOffset="31978.0547">10534 8332 54 0,'0'-6'137'0,"-2"1"-5"0,2-1-3 16,0 6-18-16,0-8-2 0,-2 5-11 15,2 3-7-15,0 0-13 0,-2-5-12 16,2 5-2-16,0 0-2 0,0 0 2 16,0 0-7-16,4 22 3 0,-2-11-4 15,0 4-1-15,0 1 0 0,2 3-2 0,0 0-1 16,4 4-5-16,-2 2-10 0,2-2 1 15,0 4 0-15,1-4-3 0,-1 1-3 0,1 0-1 16,-3-3-5-16,5 4-1 0,-5-6-3 16,2-3-1-16,-2 2-1 0,0-2-3 15,0-2-2-15,-2-3 2 0,0-2-1 16,0 0-1-16,0 1 2 0,-2-2-1 0,3-3 1 16,-3 1-2-16,0 0-4 0,-2-6-11 15,4 5-12-15,-4-5-17 0,0 0-25 0,0 0-23 16,2 2-32-16,-2-2-25 0,0 0-443 15,0 0 196-15,0 0 130 0</inkml:trace>
  <inkml:trace contextRef="#ctx0" brushRef="#br0" timeOffset="33500.7812">10885 10395 28 0,'-2'-3'122'0,"2"3"-8"16,0 0-8-16,-2-6-7 0,2 6 1 16,0 0-8-16,0 0-3 0,-2 19-8 15,2-10-5-15,-2 3-7 0,0-1-4 0,2 2-11 16,0 5 1-16,0-4-8 0,2 4-3 16,-2 0-5-16,4-2-8 0,0 1 1 0,1-3-7 15,-1 1 1-15,2-2-4 0,1-1 1 16,-1-3-1-16,3-3-4 0,-1 0 3 15,0-4-9-15,3-1 1 0,-2-2 2 0,1-3-11 16,0 0 0-16,-1-4-4 0,2-1-3 16,-3-1 3-16,1 3 0 0,-3-1-9 15,0 1 14-15,0 1-19 0,-2 0 12 0,4 0 4 16,-6 3 0-16,2-1-7 16,0 1 0-16,-4 3 4 0,10 0 0 0,-10 0 0 15,11 7 8-15,-2 0-5 0,-3-1-2 16,4 3 4-16,1-3 2 0,-1 2 1 0,2-1 4 15,-2 1 3-15,4-4-2 0,2 2 8 16,-2-5 2-16,1 1 1 0,-2-4 4 16,4-2-1-16,-5-1-3 0,4-2-1 15,-6-5-2-15,2 0-3 0,-3-3-5 0,-1-2 1 16,-1-2 0-16,-5-1-4 0,-2 0-2 16,-2-1-3-16,-3-2-2 0,-1 0 2 0,0 1-2 15,-3 2-6-15,1 1-4 0,0 4-7 16,-2 2-14-16,0 0-12 0,4 5-16 15,-2 0-17-15,1 5-17 0,1-2-21 16,-3 5-24-16,9 0-299 0,-10 8 148 0,3-3 97 16</inkml:trace>
  <inkml:trace contextRef="#ctx0" brushRef="#br0" timeOffset="33916.6622">11338 10472 15 0,'12'-6'110'16,"-2"0"-14"-16,2 0 0 0,1 1-9 16,0 3-14-16,0-2-3 0,-1 4-4 0,3 0-11 15,-2 0 1-15,3 2-5 0,-2 3-9 16,0 1 0-16,-1 1-5 0,-3 2 1 15,1 1-7-15,0 2-3 0,-5 0 1 16,0 1-1-16,-2 0 2 0,0 1 2 0,-2-3-2 16,1 1 4-16,-1-1-1 0,1-1 0 15,-1-3 3-15,0 3-7 0,0-3-7 0,0-1 6 16,0 2-3-16,2-4-5 0,0 1 7 16,5-1 1-16,1-4-4 0,1 2-1 15,2-2-6-15,1-2 0 0,4 0-5 0,0-2 4 16,4 1-3-16,-3-1 0 0,1 0-3 15,0 0-2-15,-1 1-7 0,0-3-5 16,-2 0 3-16,-3 4-17 0,2-2 5 16,-4 1-15-16,-2 0-12 0,2 0-8 15,-2 0-20-15,-4 0-22 0,1 1-20 0,-1-2-295 16,-2 0 137-16,-2 1 91 0</inkml:trace>
  <inkml:trace contextRef="#ctx0" brushRef="#br0" timeOffset="34246.7776">11946 10340 71 0,'0'-6'178'0,"0"1"-14"0,0 5-7 15,0-5-11-15,0 5-14 0,2-6-15 16,-2 6-7-16,0 0 3 0,0 0 2 0,0 0-5 15,8 19-6-15,-6-7-4 0,2 0-8 16,2 3-7-16,0 1-4 0,-2 0-12 16,0 4-4-16,0-1-6 0,4 0-5 15,-3-1-8-15,1 5-3 0,-2-5-5 0,3 3-3 16,-1-2-1-16,-1-2-5 0,-1 0 0 16,0-2-9-16,0-1 2 0,-2-3-10 0,2 1-10 15,-2-3-6-15,2 0-8 0,-1-2-10 16,-1 2-11-16,1-1-13 0,-1-2-26 15,0-2-26-15,0 0-30 0,-2 2-39 0,0-6-462 16,0 6 213-16,0-6 142 0</inkml:trace>
  <inkml:trace contextRef="#ctx0" brushRef="#br0" timeOffset="40243.1746">12109 11224 77 0,'0'-6'80'0,"0"6"-5"15,0 0-4-15,0 0-2 0,0 0 0 0,0-6-3 16,0 6-2-16,0 0-5 0,0 0-2 16,0 0-9-16,0-5-4 0,0 5-2 0,0 0-3 15,0-8-8-15,0 8 1 0,0 0-8 16,0-6 3-16,0 6-2 0,0-4 0 16,0 4-3-16,0 0 9 0,-2-7-8 0,2 7-5 15,0 0 2-15,0 0-2 16,0 0-5-16,0 0-1 0,0 0-2 0,0 0 1 15,0 0-4-15,0 0 5 0,0 0 0 16,-8 17-1-16,3-5 0 0,1 1 5 16,-1 4 3-16,-1 6-7 0,2 0 3 0,0 2-3 15,0 2-3-15,2 2 1 0,0-4-1 0,0 2 2 16,2-4-5-16,2-2 3 0,0 0-4 16,0-3-1-16,2 0-6 0,0-2 7 15,0-2 1-15,2-1 1 0,3-6-5 16,0 0 10-16,1-2-5 0,-1-4-1 15,1-1-2-15,-10 0 0 0,20-8-4 0,-10 1 1 16,0 0-6-16,-1-4 1 0,2 0-9 16,-3 2-3-16,-2-1 9 0,1 1 2 15,-1 0-2-15,0 4 7 0,-2 0-5 0,1-1-4 16,-1 2 1-16,1 2-3 0,-5 2 8 16,0 0 7-16,12 12-12 0,-10-5 1 0,4 2-1 15,0 4 6-15,2-2 2 0,0 2-1 16,0-1-4-16,3 1-5 0,-1-3 11 15,1-1 3-15,2-2-8 0,-1 1 10 16,1-4 1-16,2-1 1 0,-3-3-6 0,3-5 9 16,2-1-7-16,-2-2 0 0,0-4-3 15,0-4 0-15,-5-3 4 0,3-2-7 16,-4-3-1-16,-3 1-5 0,-4-2-7 16,-2 4 5-16,-2-4 1 0,-2 2 4 15,-3 1-4-15,-2 0 0 0,-1 3 0 0,0 4-1 16,-1-2-4-16,0 3-11 0,1 5-12 0,1 0-15 15,3 0-16-15,-2 6-29 0,1-1-237 16,3 2 113-16,4 2 75 0</inkml:trace>
  <inkml:trace contextRef="#ctx0" brushRef="#br0" timeOffset="41590.5029">12693 11285 10 0,'0'0'50'15,"0"0"-6"-15,0 0 10 0,0 0-11 0,0 0 2 16,0 0-2-16,0 0-3 0,0 0-1 16,0 0 1-16,0 0 0 0,0 0-7 15,0 0 1-15,-4-4-3 0,4 4-8 16,0 0-2-16,0 0 0 0,0 0-6 0,0 0 4 15,0 0-1-15,0 0-4 0,0 0-1 16,0 0-1-16,0 0 2 0,0 0-8 0,0 0 3 16,0 0 0-16,0 0-3 0,0 0 0 15,0 0 2-15,0 0-2 0,0 0-3 16,0 0-1-16,0 0 8 0,0 0-6 16,0 0 0-16,0 0-3 0,0 0 1 0,0 0-2 15,0 0 2-15,0 0 2 0,0 0-1 16,0 0-4-16,0 0 8 0,0 0-3 15,0 0-4-15,0 0-5 0,0 0 3 0,0 0 2 16,0 0 1-16,0 0-2 0,0 0-3 16,0 0 3-16,0 0-4 0,0 0 1 15,0 0-3-15,0 0 3 0,0 0 0 16,0 0-2-16,0 0-3 0,0 0-1 0,0 0-2 16,0 0-4-16,0 0-4 0,0 0-8 0,0 0-9 15,0 0-10-15,0 0-10 0,0 0-125 16,0 0 62-16,0 0 41 0</inkml:trace>
  <inkml:trace contextRef="#ctx0" brushRef="#br0" timeOffset="42648.3574">12672 11439 23 0,'-3'-6'92'0,"3"6"-3"16,0-7-1-16,0 1-10 0,3 0-3 0,-3 1-3 16,3-1-5-16,1 0-10 0,-2 1 1 15,2-1-7-15,0 1-12 0,0-1-1 16,2 0-8-16,-2 1-1 0,3 0-6 16,2 2 0-16,-3-2-2 0,2 4 1 0,-1-2-4 15,-7 3-6-15,16 0-2 0,-6 3 0 16,-4-2 1-16,0 5-2 0,0 1 1 15,-2 1 5-15,0 2-8 0,-2 1 0 16,-4 7 0-16,0-3-4 0,-4 2 13 0,-2 2-10 16,-2 0-1-16,-2 0 3 0,2-1 0 15,-1 1 2-15,5-6 3 0,-2 1-2 16,-1-3 8-16,2 0-2 0,1-1-5 0,0-3 10 16,2 1-16-16,2-2 5 0,0 1-4 15,2-1 0-15,4-3-1 0,2 1 4 16,0 2-2-16,5-4 0 0,2 0 2 15,4 0-4-15,-1 0-2 0,2-2 2 0,-4 0-2 16,4 2-1-16,-4-2 2 0,1 0 2 16,-3 0-2-16,2 0-2 0,-4 0-3 0,0 0 4 15,1 0-3-15,-2 1 2 0,-1-1 1 16,-8 0 7-16,13 0-9 0,-13 0 8 16,12 0-11-16,-12 0 3 0,11 0 6 15,-11 0-6-15,0 0 3 0,9 0 4 0,-9 0-9 16,0 0-8-16,10 0 0 0,-10 0 0 15,0 0-9-15,6 3-6 0,-6-3-6 0,0 0-7 16,0 0-5-16,0 0 0 0,0 0-13 16,12 0-26-16,-12 0-10 0,0 0-244 15,0 0 113-15,0 0 75 0</inkml:trace>
  <inkml:trace contextRef="#ctx0" brushRef="#br0" timeOffset="44060.7613">12659 11417 49 0,'2'-8'64'0,"0"4"-5"15,-2 4 0-15,2-6-3 0,-2 0 0 16,0 6-7-16,2-7-1 0,-2 7-6 0,2-5 2 16,-2 5-2-16,-2-9 1 0,2 9-11 15,2-7-2-15,-2 7 2 0,0-6-6 0,3 3-1 16,-3 3-3-16,0-6-1 0,0 6-2 16,0 0-6-16,0-6 2 0,0 6-4 15,0 0-1-15,3-5 0 0,-3 5-2 16,0 0-5-16,0 0 1 0,0 0 3 0,0 0-9 15,0 0 6-15,0 0 2 0,0 0 3 16,2 23-1-16,0-14 5 0,-2 1-5 16,2 2-2-16,-2 6 6 0,0-3 1 0,2 4-1 15,0-2-4-15,0 2 3 0,0-2-4 16,-2 0 1-16,0 1-2 0,0-4 3 16,0 1 0-16,2-5-6 0,-4 2 4 0,2-3 4 15,0 1-1-15,0-1 9 0,-2-1 6 16,2-2 13-16,2 0-3 0,-2-6-4 15,0 0-3-15,0 0-6 0,0 0-3 16,0 0 3-16,0-31-5 0,2 19-4 0,-2-5 2 16,4-2-2-16,-4-1-5 0,2 1-1 15,0 1 3-15,-2 1-3 0,2 0-1 0,-2 3-2 16,0 3-2-16,2 0 4 0,-2-1-6 16,0 3 1-16,0 1-5 0,0 3-1 15,0 5 3-15,0 0-1 0,0 0 4 0,0 0 3 16,0 0 1-16,-4 26-9 0,2-11 7 15,2 3 0-15,-2 1-2 0,2 0-1 16,0 1 8-16,2-1-5 0,-2 3-1 16,4-1 5-16,-4-2-6 0,2-2 1 0,1 0 0 15,-1-2 2-15,0-3 3 0,-2-1 10 16,2 0 12-16,0-3 5 0,-2-2-6 16,0-6-2-16,0 0-5 0,0 0 0 0,0 0-4 15,3-25-5-15,-1 8 2 0,0-2-2 16,-2-4-6-16,2-4-4 0,0 1 2 15,-2-2 2-15,2 6-3 0,-2 0 2 0,0 2-1 16,0 1 0-16,0 2-5 0,0 4 0 16,0 0-4-16,0 1 1 0,0 4 1 0,-2 1 1 15,2 7-4-15,0 0 2 0,0 0 4 16,-11 17 1-16,9-4-2 0,0 5 3 16,-2 1-2-16,-1-1 4 0,3 7-6 15,0-3 6-15,0 2-5 0,-2-2 0 0,2 0 5 16,0-1 1-16,0-2-2 0,2-2-1 15,-2-2 0-15,0-2 1 0,2-1 3 0,0 0 3 16,-2-3 5-16,2-2-4 0,0-3 2 16,0-4-3-16,0 0-6 0,0 0 7 15,0 0-7-15,2-28 1 0,0 11-5 16,2-6 1-16,-2-4 3 0,0 0 0 16,2-3-8-16,0 3 6 0,0-1-5 0,1 1 0 15,-1 4-2-15,-2 4 0 0,3 2 2 16,-5 1-3-16,4 2-2 0,-4 3-1 0,2 0 4 15,-2 5-2-15,0 3 3 0,0 3-1 16,0 0 0-16,0 0 1 0,4 24 4 16,-4-11 0-16,2 2 0 0,-2 3 3 15,2 0-1-15,1 1-1 0,-3 2 3 0,2-2 0 16,0-1-4-16,0-1 7 0,0 1-5 16,-2-3-4-16,2-2 9 0,0-1 1 0,-2-3-1 15,2 1 1-15,-2-2-2 0,0-2 0 16,0-3 1-16,0-3-6 0,0 0 0 15,0 0-1-15,-6-17-13 0,2 4 1 16,0-2-4-16,-1-2-3 0,1-1-9 0,0-1 3 16,0-1 3-16,-1 4-8 0,-1 1-4 15,4-1-5-15,-3 3-13 0,3 2-12 0,-2 3-8 16,0 0-8-16,2 3-8 0,-2 3-19 16,4 2-250-16,0 0 122 0,0 0 80 15</inkml:trace>
  <inkml:trace contextRef="#ctx0" brushRef="#br0" timeOffset="44466.1896">13188 11321 96 0,'4'-3'84'0,"3"-3"-8"0,-2 3-7 16,3 1-4-16,0 1-13 16,-8 1-3-16,17 3-4 0,-9 3-1 0,1 0-1 15,0 5-9-15,-1 1-3 0,-2 3-7 16,-2 2 2-16,0 0-1 0,-2 4-5 0,-2-2-2 15,0 2 1-15,-4-2 0 0,0 1-2 16,0-1 7-16,0-3 6 0,0 2 3 16,0-5 0-16,0 0 0 0,1-1 3 0,1 0-5 15,0-3-2-15,4-2-1 0,5-1-1 16,3-2-1-16,9 0-3 0,2-2 2 16,5 0-11-16,1-2-3 0,5 0-5 0,2-2-12 15,-5 2-19-15,3 0-26 16,-2 0-30-16,-7 0-294 0,1 2 127 0,-4 0 85 15</inkml:trace>
  <inkml:trace contextRef="#ctx0" brushRef="#br0" timeOffset="47013.4018">9793 13704 90 0,'0'0'85'0,"0"0"2"0,0 0 0 0,0 0-6 16,0 0-5-16,0 0-10 0,2 19 3 16,0-9-6-16,0 0-5 0,0 0-3 15,3 3-5-15,-3 4-1 0,1-3-5 0,1 3-1 16,-2 2-3-16,2-3-6 0,2 1-1 16,-2 2-7-16,2-2 2 0,-1-1-6 15,2-1-2-15,-3-2-2 0,4-1-1 0,-2-1 5 16,-1-3-7-16,3-1 1 0,-2-2 1 15,1-3-4-15,4-3-1 0,-11 1 0 16,16-7-7-16,-6-2-5 0,0-1 0 16,0-2-4-16,-4 0 1 0,3 3 0 0,-3 0 8 15,-2-1-8-15,3 2 1 0,-3 1 6 16,0 1-4-16,1 0-2 0,-3 3 4 16,-2 3 0-16,6-2 4 0,-6 2-1 0,0 0 4 15,14 9-4-15,-10-3 1 0,4 0-3 16,0-1 1-16,0 3 0 0,0-3 0 15,1-1 0-15,2 2-3 0,-1-2 11 0,3 0-3 16,-3-1 7-16,4-3-1 0,-2 0-3 16,0-3 1-16,2-1 4 0,-2-2-4 0,1-2 1 15,-5 1-2-15,3-4-3 0,-2-1 1 16,-3 3 1-16,-2-5-4 0,-4-1-2 16,0-2 1-16,0 2 0 0,-4 1-6 15,0-1 1-15,-3 2 1 0,1 1-5 0,-3 0 6 16,1 3-8-16,1 0-1 0,3 1-21 15,-2 0-13-15,2 3-9 0,0-1-8 0,2 0-6 16,-3 5-11-16,5 1-18 0,-5-4-16 16,5 4-256-16,0 0 124 0,-2-6 81 15</inkml:trace>
  <inkml:trace contextRef="#ctx0" brushRef="#br0" timeOffset="47852.1245">10405 13633 94 0,'0'0'120'0,"0"0"-2"0,2-9-6 0,-2 9-7 16,0-5-7-16,0 5-6 0,2-4-3 16,-2 4-1-16,0 0-3 0,0-7-7 15,0 7-1-15,0-6-5 0,0 6-2 16,0-6-2-16,0 6-5 0,0 0 0 0,0 0-11 16,0-6 3-16,0 6-3 0,0 0-5 15,0 0-8-15,0 0-2 0,-2-6-7 16,2 6-1-16,0 0-1 0,0 0-4 15,0 0-3-15,0 0 0 0,0 0-4 16,0 0-1-16,0 0-3 0,0 0-4 0,-2-6 1 16,2 6 3-16,0 0-4 0,0 0 0 0,0 0-1 15,0 0-1-15,0 0 0 0,0 0 3 16,0 0-3-16,0 0 0 0,0 0 2 16,0 0 2-16,0-6-3 0,0 6-1 15,0 0 3-15,0 0-5 0,0 0-1 0,0 0 1 16,0 0 2-16,0 0-4 0,0 0 2 15,0 0-1-15,0 0 0 0,0 0-3 16,0 0 1-16,0 0-1 0,0 0 0 0,0 0-1 16,0 0 0-16,0 0 0 0,0 0 2 15,0 0-3-15,0 0 2 0,0 0 0 16,0 0 0-16,0 0-1 0,6-3-1 0,-6 3 0 16,4-4-1-16,-4 4 3 0,9-1-2 15,-9 1 1-15,9-5-6 0,-9 5 5 16,10-1 1-16,-10 1-1 0,10-3-4 15,-10 3 3-15,9-2-2 0,-9 2 1 0,9 0 2 16,-9 0-2-16,0 0 1 0,12 5 1 16,-7-4 0-16,-3 4-5 0,-2 0 6 0,0 3 0 15,0-1-1-15,-2 0 2 0,-1 4-1 16,1-2 2-16,0-1 0 0,-2 3-1 16,2-4 0-16,0 3 1 0,-2 0-3 15,2-3 3-15,0-1-3 0,-1 1 3 0,3-1-5 16,0 0 3-16,0 0 1 0,3-3 2 15,-1 3-5-15,4-2 4 0,0-2-1 16,3-2 1-16,-1 2 0 0,2-2-2 16,2-2-3-16,-2 2-9 0,0-2 2 0,-2 0 2 15,4 0 1-15,-2 2-6 0,-2-2 2 16,1 1-5-16,-9 1 2 0,15-3-9 0,-9 2-1 16,-6 1-13-16,11-6-5 0,-7 4-12 15,2 0-9-15,-6 2-8 0,6-5-8 16,-2 2-23-16,-4 3-18 0,6-5-366 15,-6 5 166-15,-4-8 108 0</inkml:trace>
  <inkml:trace contextRef="#ctx0" brushRef="#br0" timeOffset="48337.7522">10643 13441 77 0,'4'-7'103'0,"-2"6"-1"0,2-4-14 15,2 4-9-15,-2-4-5 0,-4 5-11 16,11-1 2-16,-5-1-9 0,-6 2-8 15,11-3 0-15,-11 3 0 0,13 5-5 16,-9-4-7-16,2 4 3 0,-2-2-2 0,0 4-2 16,-2 1 7-16,0 0-8 0,-4 3 5 15,0-1 1-15,0 1 0 0,0-1-2 16,-4-1 5-16,4 1 0 0,-2-1-2 0,2-1-2 16,-3 0 0-16,3-3-5 0,0 1-1 15,0-1-4-15,2-5-2 0,2 9-6 16,2-7 5-16,1 1-8 0,-5-3 1 0,18 2-2 15,-6-4-2-15,0 2-1 0,2-4 0 16,4 3-3-16,-1-2 1 0,1 1-5 0,-2-2 0 16,-2 1 0-16,-2 1-2 15,2-1 4-15,-4 0-4 0,1 3 0 0,-1-1 1 16,-1-2-2-16,-3 2 0 0,3-1-1 16,-3-1-11-16,-6 3-12 0,10 0-26 0,-10 0-27 15,0 0-32-15,12 3-43 0,-12-3-339 16,0 0 166-16,0 0 109 0</inkml:trace>
  <inkml:trace contextRef="#ctx0" brushRef="#br0" timeOffset="49869.4538">12007 13701 33 0,'-2'-6'121'0,"0"0"-5"0,0 0-5 15,0 0-5-15,2 6-3 0,-2-9-4 16,-1 3-5-16,1 1 5 0,2 5-4 16,0-8-8-16,-2 2-7 0,2 6-4 0,-2-6-6 15,2 6-8-15,-2-4-8 0,2 4-7 16,0 0-4-16,0 0 0 0,0 0 0 16,0 0-2-16,-10 16-1 0,8-4-2 0,0 1-1 15,-2 4-5-15,0 0 2 0,4 2-4 16,0-2-8-16,0 4 3 0,0-2-3 15,4 0-4-15,-2 0 2 0,0-4-5 16,2 1-2-16,-2-1-1 0,0-3-1 0,0-1 1 16,2-1-3-16,-2-3 4 0,4-1-11 15,-1-4 7-15,1 0-8 0,-6-2 1 16,15-6-4-16,-8 0-7 0,-1-2-4 0,0 1-3 16,0-1 4-16,0 1 2 0,2-1 0 15,-4 2 1-15,0 1 2 0,0-1-1 16,0 2 5-16,-2 0-2 0,2 1-1 15,-4 3 7-15,0 0 5 0,0 0 1 0,11 11-2 16,-7-4 2-16,1 3 0 0,1-1-1 16,2 3 4-16,1 1-3 0,-1-1 1 15,3-1-1-15,2 1-1 0,-1-2 0 0,1-1 3 16,2-1-2-16,-1-3-2 0,1-2 1 16,-2-3-3-16,4-1 6 0,-3-5-2 15,2 0-4-15,0-7 1 0,-3 2 4 0,0-5-4 16,0-1 1-16,-5-2 0 0,0 0-2 15,-4 1 0-15,2-1-2 0,-4 0 1 0,-4 0 0 16,-1 1-1-16,0 0-5 0,-3 4 4 16,0-2 1-16,-2 3-3 0,-1 1 4 15,3 1-4-15,-3 1-2 0,1 3-1 16,1-1-3-16,1 3 4 0,0-1-3 0,0 4-3 16,0-1-7-16,-2 0-4 0,8 3-2 15,-8-3-6-15,8 3-5 0,0 0 0 16,-10 0-15-16,10 0-15 0,0 0-10 0,0 0-15 15,-13 3-22-15,13-3-27 0,-4 3-330 16,4-3 159-16,-7 5 106 0</inkml:trace>
  <inkml:trace contextRef="#ctx0" brushRef="#br0" timeOffset="53885.6878">11544 10507 37 0,'0'0'71'0,"0"0"-1"0,0 0 0 0,0 0-2 15,0 0-6-15,0 0 1 0,0 0-2 16,0 0-2-16,0 0-7 0,0 0 0 0,0 0-3 15,0 0-7-15,0 0 6 0,0 0-14 16,0 0-1-16,0 0-2 0,0 0-1 16,0 0-4-16,0 0 3 0,0 0-6 15,0 0 0-15,0 0-9 0,0 0 2 0,0 0 0 16,0 0 1-16,0 0-7 0,0 0 1 16,0 0 5-16,0 0 1 0,0 0 1 0,-17-7 2 15,17 7-4-15,0 0 2 0,0 0-6 16,0 0 0-16,0 0-11 0,0 0 0 15,0 0 0-15,-13 6 11 0,13 0 1 16,0-6 2-16,2 14 7 0,0 0-1 0,2-1-1 16,1 5 3-16,1 1-4 0,5 2 4 15,-3 1-1-15,5 1-3 0,0 2-13 16,1 1 17-16,1-2-11 0,-4-4 0 16,4 1-11-16,-3-1 16 0,-2-4-6 0,2 0 1 15,-4-5 1-15,0 1 7 0,-1-1 10 16,-1-1 5-16,-2-4-3 0,1-4 0 0,-3 1-8 15,-2-3-2-15,0 0-1 0,0 0-6 16,-4-19 0-16,-3 8-2 0,1-3-3 16,-3-1-3-16,1-4-1 0,-2 0-1 15,-4 1 1-15,4-2-3 0,0 1-1 0,1 3 1 16,0 3-2-16,1 2-4 0,2-2 5 16,-3 3-2-16,5 1-4 0,-2 3 1 15,2 0-2-15,2 2 3 0,2 4-1 16,0 0 0-16,0 0-1 0,0 0 5 0,10 19-1 15,-4-9 1-15,3 0 3 0,-1 2-4 16,1 1 3-16,1 1-6 0,-1-1 3 0,1-1 4 16,0 1-4-16,0-2 2 0,-2 0-2 15,0-2 7-15,-2-1-11 0,1-3 13 16,-3 1 0-16,0-2-4 0,1-3 0 16,-5-1 0-16,0 0 0 0,0-12-4 15,-5 0 1-15,3-1 1 0,-4-5-5 0,-3-1 1 16,1-2 3-16,-2-4-2 0,0 3-2 15,0-3-2-15,2 2 0 0,0 4 6 16,-1-2-4-16,3 6-3 0,-1 1 1 0,1 2-1 16,2 0-2-16,1 5-1 0,3 2 3 15,0 5 0-15,0 0 2 0,0 0 1 0,22 11 1 16,-11-3 1-16,1 3-11 0,2 3 10 16,2 1-1-16,0 3 2 0,2-1 4 15,1 2-10-15,-5 0 4 0,4-2-2 0,-4 0-5 16,-1-2-1-16,-2 0-17 0,-1 0 8 15,1-5-26-15,-3 2-15 0,0-2-9 16,-1-2-16-16,0-1-15 0,-3 0-34 16,0-3-297-16,0 0 147 0,2-4 97 0</inkml:trace>
  <inkml:trace contextRef="#ctx0" brushRef="#br0" timeOffset="54816.9292">11825 10392 77 0,'0'-6'82'0,"-2"0"-1"16,0 0-7-16,0 1-2 0,0-3-6 0,0 3-3 16,2-2-9-16,-2 1-1 0,-1 0-9 15,3-2-2-15,0 3-8 0,0-4 0 0,3 3-7 16,1 1 0-16,0 0 0 0,2 0-9 16,1 1-1-16,2 1 1 0,-1 3-6 15,2 0 0-15,0 3 1 0,4 1-3 0,-4 2-3 16,1 1 2-16,-1 5-1 0,1 1-5 15,-5 4 3-15,3-3-3 0,-5 3 6 16,0 2-4-16,-2 2 4 0,-2 0-2 16,-2 0 2-16,0-2-3 0,-2 1 5 15,0 4 3-15,0-5 6 0,-1-1-6 0,1-2 3 16,0-1-1-16,-1 0-4 0,3-3-2 16,0 0 6-16,0-3-7 0,2-1 1 15,0 1 3-15,4-1 4 0,5-2 2 16,2-3-7-16,3 1-1 0,4-2-3 0,0-1 5 15,1 2 1-15,3-3-9 0,-2 0 1 0,4 0 0 16,-3 0-4-16,-2 0 5 0,0-3-4 16,1 3 2-16,-6-1-1 0,-2 1 0 15,2 0-1-15,-2-2-8 0,-4 2-1 16,3 0-3-16,-11 0-20 0,17 0-11 16,-8-3-14-16,-3 3-37 0,-6 0-285 0,8-2 128 15,-8 2 84-15</inkml:trace>
  <inkml:trace contextRef="#ctx0" brushRef="#br0" timeOffset="55831.66">11522 10584 1 0,'-2'-8'68'0,"2"8"-6"0,0 0-6 15,0 0 8-15,0 0 1 0,0 0-2 16,0 0-1-16,7 21-3 0,-5-10 1 15,2 3-2-15,1-1-6 0,1 5-3 16,-2-3-2-16,4 2 0 0,-2-1-6 0,4 4-6 16,-2-3-3-16,-2-2-1 0,2 1-5 15,1-3 3-15,-3-2-6 0,1 1 4 16,-1-3 1-16,-1 1 7 0,1-4 8 16,0-3-8-16,-2-1-4 0,-4-2-3 15,10-7-1-15,-4 1-6 0,-2-4-4 0,-2-3 4 16,0-4-8-16,0 0 5 0,-2-2-12 15,-2-1 3-15,0 0-6 0,-2-4 4 16,2 5 0-16,-4 1 1 0,2-1-6 0,2 4 2 16,-2 0-2-16,2 3-2 0,0 0-2 15,0 3-3-15,2 3-1 0,0 0 3 0,0 6 6 16,0 0-3-16,0 0 1 0,0 0-3 16,0 0 0-16,22 18 6 0,-16-7-2 15,2 1 0-15,0-1 4 0,3 3-3 16,-5-2-3-16,3 2 1 0,1-1-2 0,-3-1 1 15,1-1 6-15,-2 0-6 0,-2-1 2 16,4-3-2-16,-4 1 4 0,0-2-1 16,-2-1 2-16,0-3-1 0,-2-2-1 0,0 0-6 15,0 0 1-15,0 0 2 0,-15-19-1 16,8 9 2-16,1-7-6 0,0 3-2 16,0-7 3-16,-3 2 0 0,3-4-3 0,-3 4-3 15,3 0 7-15,-1 2-3 0,3 1 0 16,0 1 0-16,0 2 4 0,0 1-9 15,0 2-2-15,2 2-1 0,0 4 7 0,2 4-5 16,0 0 2-16,0 0-2 0,0 0 11 16,0 0-5-16,8 24-1 0,-2-8 4 15,0-2 1-15,3 4 7 0,-1 1-7 16,1 0 4-16,1 2-4 0,1-2 0 0,-1 0 4 16,2-2 5-16,-4-1-8 0,0-2-1 15,0-1 1-15,1 1 2 0,-2-4 2 16,-1-1 0-16,-2 1 3 0,0-3 6 15,-2-2-5-15,0 1-1 0,-2-6 1 0,0 0-4 16,0 0 5-16,0 0-8 0,-21-19-4 16,10 4 4-16,-1 0-2 0,-2-2 2 15,-4-3 0-15,-1 0-7 0,-2-4 5 0,0 3-1 16,1 0 6-16,4 2-8 0,-1 4-2 16,4-1 1-16,0 2 5 0,3 6-6 15,2-1 0-15,1 3 0 0,0 4 3 16,7 2 2-16,0 0-4 0,-4 12 4 0,6-1-2 15,2-3 2-15,4 9 1 0,-2-3 3 16,6 3-3-16,1 4 4 0,0 0-2 16,2-2 0-16,-1 0 4 0,4 0-2 0,-4 1-2 15,1-6 5-15,-2 4 5 0,-1-6-15 16,-1 1-5-16,-1-4-2 0,-1 1-7 16,0-1-5-16,-1-1-6 0,-2-1-3 0,0-3-31 15,1 1-23-15,-3-2-265 0,1-2 120 16,-5-1 78-16</inkml:trace>
  <inkml:trace contextRef="#ctx0" brushRef="#br0" timeOffset="58467.8583">11167 10565 19 0,'-13'2'16'0,"9"-2"-1"15,4 0-1-15,0 0-2 0,0 0-2 16,0 0 2-16,44-4-4 0,-18 3 0 0,7-2-5 15,8 0-2-15,1-2-2 0,3 3-2 16,-1-3 3-16,-2 1-1 0,-1-2-1 16,-7 3 3-16,-4 0 2 0,-5 0 11 15,-4-1-2-15,-8 2 5 0,-3 1 3 0,-6 1 5 16,-4 0 6-16,0 0 2 0,-23 14-1 16,6 0-1-16,-4-1-2 0,2 4-1 15,2 3-8-15,5-4-1 0,9 1-21 0,10-1-37 16,15 2-92-16,23-2 44 0,35-5 30 15</inkml:trace>
  <inkml:trace contextRef="#ctx0" brushRef="#br0" timeOffset="60461.3994">25863 2363 101 0,'17'-6'106'0,"4"1"-12"0,3 5-3 16,3 0-9-16,1 6-16 0,-1 2-4 16,4 3-4-16,-3 4-6 0,-5 5-4 15,-1 4-2-15,-6 3 2 0,-2 4-8 0,-8 2 2 16,-2-2 2-16,-6 0 1 0,-4 3 9 15,-3-2 6-15,-2-4 6 0,1-3 9 16,0-4 9-16,0-1 14 0,2-5 5 16,2-3 0-16,2-5-11 0,2-1-11 0,2-6-8 15,0 0-9-15,10-18-8 0,0 4-5 16,8-11-6-16,0-5-7 0,6-5-7 0,1-1-5 16,1-4-9-16,0 3 2 0,-2-1-4 15,0 4-1-15,-5 4-3 0,-3 5 3 16,0 2-4-16,-6 6 0 0,1 0-3 15,-3 4-5-15,-1 1-3 0,-1 6-1 0,-4 2 3 16,-2 4-1-16,0 0-1 0,0 22 4 16,-2-6-3-16,2 2 0 0,-2 1-1 15,4 3 2-15,-2 3-2 0,2 1 2 0,2 4 0 16,1-4-8-16,1 2-15 0,0 1-21 16,2-2-18-16,2-1-26 0,0 1-16 15,2-2-19-15,-1-5-15 0,2 3-17 0,0-7-394 16,-1-3 187-16,3-1 123 0</inkml:trace>
  <inkml:trace contextRef="#ctx0" brushRef="#br0" timeOffset="60647.5169">26697 2667 36 0,'4'-6'186'0,"-2"0"-12"0,0 3-13 16,0-1-24-16,-2 4-9 0,4-6-16 15,-4 6-11-15,0 0-7 0,8 11-6 16,-4-3-6-16,-2 5-11 0,0 2-4 15,2 3-5-15,-2 1-8 0,2 6-7 0,-2-3-2 16,0 5-13-16,0 0-23 0,3-2-28 16,-1 1-38-16,0-2-49 0,-1-3-406 0,3 1 174 15,-2-7 115-15</inkml:trace>
  <inkml:trace contextRef="#ctx0" brushRef="#br0" timeOffset="61456.5393">27127 2644 34 0,'0'0'129'16,"4"-16"-2"-16,0 5-1 0,4-2-8 15,8-6-5-15,0-6-2 0,12-8-4 0,10-17-4 16,6 1-5-16,3-6-5 0,6-4-4 16,14-13-9-16,0-4 0 0,0-1-11 15,-3 3-8-15,-14 13-5 0,-1 6-5 0,-2 2 1 16,-9 5-4-16,-6 12-3 0,-7 6-4 15,-4 3 2-15,-2 5-5 0,-5 3 1 16,2 3-1-16,-4 1-5 0,-1-1-4 0,0 5-4 16,-3 1-3-16,1-1-6 0,-1 1-10 15,-2 2-12-15,0 1-9 0,-2 1-14 16,4 0-15-16,-4 3-13 0,0-3-25 16,0 5-9-16,2-4-7 0,-2 4-14 0,-4 1-6 15,0 0-13-15,13 7-324 0,-11-1 155 16,-2 1 102-16</inkml:trace>
  <inkml:trace contextRef="#ctx0" brushRef="#br0" timeOffset="62149.9666">27250 2948 35 0,'-6'-2'63'15,"6"2"-1"-15,-12-5-5 0,8 2-1 16,4 3-3-16,-8-6 0 0,4 1-5 15,0 1 3-15,-1 1-1 0,1-3 3 0,-1 0 0 16,1 2 2-16,2-1-2 0,-2 1 7 16,0-3-8-16,0 1 1 0,-1 0-4 0,3 0-1 15,-2-1-3-15,0 1-4 0,4 1 0 16,-4-3-4-16,2 2-5 0,0 2 3 16,-1-2-7-16,1 3-2 0,2 3-6 15,-2-8 3-15,-1 4-3 0,3 4-6 0,-4-3 0 16,4 3-2-16,0 0-4 0,0 0 0 15,0 0-2-15,0 0 1 0,0 0-1 16,11 13 6-16,0-4 5 0,1 7-5 16,5 3 2-16,9 3 1 0,4 9 2 0,16 12 3 15,3 0-4-15,2 0 1 0,1 3-2 16,-1 3-3-16,0-4 1 0,0 0 2 16,0-1-5-16,-5-1-1 0,-7-5-6 0,-6-6 8 15,-1 0-1-15,0-2-1 0,-4-1-1 16,-6-4 20-16,0-3 1 0,-5-3-4 15,-1-1-3-15,0-2-9 0,-6-6-3 0,0 2-6 16,1-3-8-16,-5-1-20 0,1-4-31 16,-3-2-33-16,-4-2-28 0,0 0-403 15,6-10 176-15,-6-1 117 0</inkml:trace>
  <inkml:trace contextRef="#ctx0" brushRef="#br0" timeOffset="62793.6786">27063 762 66 0,'-11'-20'101'0,"1"7"-7"15,0 3-10-15,-2-1-5 0,0 8-7 16,2 0-13-16,-3 3-1 0,-4 6-1 0,0 6-5 16,-3 3-1-16,2 8-11 0,-1 2-3 15,6 5-1-15,0 5-1 0,5 0-8 16,0 12 1-16,6-4-1 0,2 5-5 0,4 7 3 15,0 2-1-15,2 0-3 0,3 20-4 16,-1-14 1-16,-2-10-6 0,1 2 2 16,-3-4-10-16,-2-4-7 0,3-6-17 0,-5-1-11 15,0-2-16-15,-2-5-16 0,-3-5-33 16,-1-3-210-16,-3 0 104 0,-1-8 68 16</inkml:trace>
  <inkml:trace contextRef="#ctx0" brushRef="#br0" timeOffset="62988.7992">26689 1499 41 0,'16'-22'130'0,"6"8"-16"0,-1-1-2 16,2 3-21-16,2 3-8 16,5-5-8-16,4 3-6 0,0-1-6 0,3 1-16 15,2-1-18-15,-1 3-18 0,0-1-21 16,0 3-16-16,-3-1-20 0,-7 1-10 15,2 1-9-15,-4-1-161 0,-3 1 77 0,-1-2 51 16</inkml:trace>
  <inkml:trace contextRef="#ctx0" brushRef="#br0" timeOffset="63154.675">27377 1219 268 0,'8'-11'-2'15,"-2"1"12"-15,-1 2 11 0,-1 1 4 0,0 1 7 16,0 0 4-16,-2 1 1 0,2 1-3 16,-2 0-5-16,-2 4 1 0,7-6-6 15,-7 6 1-15,0 0 5 0,0 0 8 0,15 12 0 16,-9-5-2-16,-2 7 1 0,0 1 0 15,1 2-1-15,-1 2-9 0,1 3 0 16,-1 6 5-16,0-1-7 0,0-1-5 0,-2 2-16 16,2 3-9-16,1-2-19 0,-3-1-28 15,2-1-246-15,-2-1 101 0,0-4 67 16</inkml:trace>
  <inkml:trace contextRef="#ctx0" brushRef="#br0" timeOffset="65489.4912">28566 1099 102 0,'0'-5'145'15,"-3"0"-17"-15,3 5-18 0,-2-6-15 16,2 6-4-16,0 0-4 0,0 0-8 16,-8 22 2-16,6-8-13 0,-2 5-5 0,2 5-8 15,-2 2-5-15,2 3-6 0,0 2-5 16,0-2-5-16,4 2 4 0,-2 2-8 0,2-5-4 15,2 1-2-15,0-3 3 0,0-2-3 16,-2-5 0-16,4-3-3 0,1-3 0 16,2-1 0-16,1-4 2 0,1-4-4 15,1-4-4-15,1-1-1 0,2-5-5 0,1-2 3 16,0-1-1-16,0 1-2 0,-1 0-1 16,0-2-1-16,0 4-5 0,-5-1-1 15,2 3-8-15,-2-1 4 0,0 3 0 16,3 2 0-16,-2 2 0 0,3 1-7 0,1 3 5 15,0 0 8-15,2 1-2 0,-3-1 0 16,6 1-4-16,-1-1 9 0,-2-1 7 16,2-3-2-16,-1-2 4 0,4 0 5 0,-3-2 6 15,2-6-4-15,-2-2-2 0,-1-3-2 16,0-4-3-16,-3-1 0 0,-2-1-4 16,-5-2-1-16,1-1-6 0,-3 0-4 0,-4-2-11 15,0 3 3-15,-2-1-2 0,-2 3-13 16,2 1-7-16,-2 2-14 0,0 1-21 15,0 0-25-15,0 6-34 0,0-1-361 0,0 2 165 16,2 3 108-16</inkml:trace>
  <inkml:trace contextRef="#ctx0" brushRef="#br0" timeOffset="65937.7444">29425 1288 100 0,'0'-6'109'0,"0"6"-3"16,0-6-10-16,0 6-5 0,0 0 2 15,3-6-9-15,-3 6-5 0,0 0-4 16,-3-6-5-16,3 6 5 0,0 0-2 0,0 0-7 16,0 0 0-16,0 0-1 0,-2-6-7 15,2 6-5-15,0 0-4 0,0 0-9 0,0 0-3 16,0 0-9-16,0 0 0 0,0 0-4 16,0 0 0-16,-4 18 2 0,2-6-4 15,2 2 2-15,-2 5-1 0,0 4-4 16,2-1 0-16,0 6-9 0,0 2 7 0,2 1-2 15,-2 2-2-15,4 3 1 0,0 0-2 16,-2 2 1-16,1-8 1 0,1-1-5 16,0 2-7-16,-2-5 0 0,2-1-5 0,-2-4-12 15,0 0-13-15,0-4-14 0,1-2-2 16,-1 0-20-16,0-3-12 0,-2-1-32 16,0-5-34-16,2-2-308 0,-2-4 153 0,0 0 101 15</inkml:trace>
  <inkml:trace contextRef="#ctx0" brushRef="#br0" timeOffset="66288.6251">29690 1345 120 0,'0'-6'150'0,"0"6"-14"16,0 0-32-16,0 0-5 0,0 0-7 16,0 0-1-16,0 0-8 0,-4 19-6 15,4-6-2-15,-2 3-17 0,2 3 7 0,0 3-3 16,0 3-1-16,-2 4-10 0,2 0-1 16,4 8-6-16,-4 0-2 0,4-1-4 0,-4-4-3 15,2-2-5-15,-2 1 1 0,2-1-4 16,0-4 0-16,-2-4-5 0,0-1 1 15,0-1 0-15,2-2-3 0,-4 0-1 0,2-4-4 16,-2 2 0-16,2-5 0 0,0 0-7 16,-2 0-18-16,2-2-19 0,2 1-35 15,-2-3-35-15,0 1-49 0,2-1-348 16,0-1 168-16,0 2 112 0</inkml:trace>
  <inkml:trace contextRef="#ctx0" brushRef="#br0" timeOffset="67051.5444">29207 2819 93 0,'-2'-9'127'0,"2"1"-10"0,-2 4-13 16,0-2-15-16,2 6-13 0,-2-9-9 15,2 9-5-15,0 0-2 0,0 0-7 0,0 0-3 16,-6 23-1-16,4-8-1 0,2 2-4 16,-2 2-6-16,2 2-9 0,2 2 2 15,2-1-4-15,0 3-5 0,0 0 1 0,5-2-3 16,-3 0-1-16,4-2-2 0,-1-2 0 16,0-4 1-16,-1-1-1 0,0-1-4 15,6-4 2-15,-2 1-3 0,-2-3-1 16,3 1-3-16,-2-2 4 0,-1-2-5 0,-1 2-4 15,-1 0-2-15,2-3 8 0,0 3-8 16,-4-1 0-16,2 6 1 0,2-2 1 16,1 0 0-16,-2 4-1 0,-1 1-2 15,3-1 1-15,1 2 1 0,4 1-2 0,0-1 3 16,1 0 2-16,0-2 6 0,2-1-5 16,-2-3 10-16,0 0 2 0,2-5-2 15,-2-1 4-15,2-6 0 0,-2 0 3 0,-2-4-2 16,1-8-3-16,-2-1-1 0,-4-3-2 15,-4-4-1-15,0-2-6 0,-6-2 3 16,0-1-4-16,-4 0-4 0,-2 0 2 0,-2 4-3 16,0-1-7-16,-2 2-5 0,0 3-3 15,0 2-26-15,1 3-22 0,1 3-13 16,1 2-16-16,3 4-20 0,0 3-326 0,4 3 149 16,0 0 97-16</inkml:trace>
  <inkml:trace contextRef="#ctx0" brushRef="#br0" timeOffset="67408.5691">29973 3094 113 0,'2'-8'143'0,"-2"2"-18"0,4 0-12 16,6 1-12-16,-2 1-9 0,6-2-12 0,2 2-4 15,-2 1-14-15,3 0-7 0,1 6 1 16,-2-2-10-16,-1 5-4 0,0 2-11 16,-5 1 1-16,1 4-1 0,-7 3-4 0,-2 2-1 15,-4 4 1-15,-4 2 0 0,-5-1 8 16,-3 4 5-16,-4-2 9 0,4-6 4 16,-6 4-1-16,6-4 0 0,1-3-6 15,3-2-9-15,-1-1-3 0,4-1 0 0,5-2-5 16,2-3-1-16,7 1 1 0,3-4-1 15,10-1-6-15,2-3-2 0,8 0-2 16,2-1-11-16,0-1-15 0,1-2-14 16,2 1-22-16,-3-3-23 0,0 0-19 0,-1 0-24 15,-4 1-28-15,-2-3-353 0,-3 3 167 16,-3-2 110-16</inkml:trace>
  <inkml:trace contextRef="#ctx0" brushRef="#br0" timeOffset="67636.4631">30727 3038 77 0,'0'0'149'0,"0"0"-1"16,0 0 15-16,7 15-4 0,-7-5-5 16,2 7-6-16,0-1-6 0,0 7-6 15,-2 3-8-15,2 0-13 0,-2 3-11 16,2 2-9-16,0 1-9 0,0-1-9 0,-2 1-6 15,2 1-18-15,-2-3-25 0,0-2-29 16,0 1-29-16,5-2-50 0,-5-1-55 16,0-5-473-16,0-2 207 0,0-4 136 15</inkml:trace>
  <inkml:trace contextRef="#ctx0" brushRef="#br0" timeOffset="68727.0506">25990 7753 26 0,'28'-11'143'0,"3"7"-8"0,-1 2-9 16,2 4-10-16,0 3-2 0,1 5-16 15,1 4-6-15,-2 1-10 0,-5 4 1 0,-1 2-7 16,-2 1 0-16,-8 6 1 0,-6 0-1 16,-1-1 0-16,-7 3 2 0,-6-2-2 0,-7 5 0 15,-1-2 2-15,-6-4 4 0,0-2-1 16,-1-1-2-16,2-6 1 0,4 0 1 15,1-7 2-15,0-1-10 0,4-4-7 0,6-6-9 16,2 0-12-16,0 0 1 0,17-31-8 16,0 8-8-16,4-5-7 0,3-6-5 15,4-6-5-15,7-10-2 0,-7 6-2 16,-6 6-2-16,2-1-1 0,-3 6 0 16,-6 2 1-16,0 4 1 0,-5 4 2 0,1 4 0 15,-4 2 1-15,-1 5-5 0,-2 1-1 16,-2 5-1-16,-4 3 4 0,2 3-1 0,0 0 0 15,-17 24 2-15,6-5-1 0,3 2 1 16,0 4 3-16,1 4 1 0,3 2-1 16,2-2-5-16,2 7 5 0,4-1 1 15,2 1-2-15,3-1-1 0,3-2 0 0,2 1 0 16,0-4-1-16,3-1-1 0,2-5-6 16,-2-1-8-16,0-4-11 0,-2-2-8 15,1-3-16-15,4-1-17 0,-8-4-25 0,-1 1-28 16,2-2-35-16,-3-2-37 0,-1-2-568 15,-3 0 256-15,-2 1 168 0</inkml:trace>
  <inkml:trace contextRef="#ctx0" brushRef="#br0" timeOffset="69167.9687">26964 8274 196 0,'2'-11'185'0,"0"2"-20"0,2 2-17 16,0-2-14-16,3 2-12 0,1 1-14 16,1 3-12-16,1-1-9 0,3 2-10 15,2 2-8-15,-1 2-3 0,4 2-11 0,-1 2-2 16,-3 1-6-16,-1 2-4 0,0 3-4 15,-1 4-1-15,-1 0 2 0,-2 3 0 0,-5 0 0 16,-4 2 4-16,0 2 1 0,-6 2 1 16,-1 0 1-16,-6 5-1 0,1-1-2 15,-4-1-1-15,2-1-1 0,1-4-2 16,3-2-5-16,-1-2-4 0,0-2-2 0,5-2-1 16,2 0 1-16,4-3-3 0,4-2-2 15,2-2-2-15,7-3 0 0,6-2-7 16,0 2 2-16,5-4 0 0,1-1-1 15,5-1-4-15,-3-1-3 0,2-1 4 0,-5 2-4 16,-3-1 0-16,-2-1 1 0,-2 3-11 16,-2-1-14-16,-2 0-16 0,-1 1-24 15,-3-3-32-15,-1 3-35 0,1-2-49 16,-9 2-556-16,10-3 247 0,-5-1 164 16</inkml:trace>
  <inkml:trace contextRef="#ctx0" brushRef="#br0" timeOffset="69573.7316">28005 8094 1 0,'0'0'156'0,"-8"2"-6"0,8-2-9 15,0 0 0-15,0 0-7 0,0 0-8 0,0 0-10 16,15-20-11-16,1 7-2 0,6-6-5 16,9-7-5-16,5-3-10 0,22-14 0 0,3-4-8 15,22-17-3-15,7 5-4 0,3 0-5 16,-2 2-4-16,-4 5-9 0,-21 14 7 15,-7 2-7-15,-12 8-4 0,-9 4-4 16,-6 5 0-16,-5 3-2 0,-1 0-6 0,-6 2-2 16,-2 5-2-16,-1 0-5 0,-5-1-2 15,4 3-4-15,-6-1-3 0,0 2-5 0,-2 1-8 16,1-1-16-16,0 2-16 0,-3 0-28 16,0 0-31-16,1 1-32 0,-7 3-48 15,4-4-483-15,-4 4 222 0,0 0 146 0</inkml:trace>
  <inkml:trace contextRef="#ctx0" brushRef="#br0" timeOffset="70325.7836">27541 6503 101 0,'-2'-9'105'0,"0"1"-4"0,0 1-2 15,-2-1-11-15,0 3-8 0,0 2-5 0,-3 1-6 16,7 2-10-16,-17 8-11 0,7 4 2 15,1 1-1-15,1 8-3 0,2 2-4 16,-1 3-7-16,2 4-4 0,5 10 2 0,0-1-3 16,3 3-2-16,-1 2-3 0,2 6-2 15,3 0 2-15,-3 0-10 0,-2 0-15 16,2-6-4-16,-4 0-15 0,-2-3-14 0,0 1-18 16,-2-2-13-16,-2-1-10 0,-6-6-13 15,0 0-228-15,0-5 107 0,-6-4 71 0</inkml:trace>
  <inkml:trace contextRef="#ctx0" brushRef="#br0" timeOffset="70482.0361">27116 7244 23 0,'5'-16'107'0,"5"-1"-2"0,0 3-1 16,8-4-6-16,-2 2-9 0,7-2-8 16,3 1-11-16,2 0-6 0,-1 2-7 15,3 1-2-15,0 1-10 0,-5 4-21 16,4-1-13-16,-1 2-25 0,-3 2-28 0,3 4-35 15,-1-3-195-15,-1 4 92 0,-3-2 61 0</inkml:trace>
  <inkml:trace contextRef="#ctx0" brushRef="#br0" timeOffset="70737.8621">27912 6974 5 0,'11'-4'86'0,"-1"2"-10"15,2 0-7-15,2 2-6 0,-2 2-8 0,-1 2-6 16,2 2-2 0,-1 2-3-16,-3 6-1 0,-3 2 3 0,-4 3 4 0,-2 0 4 15,-4 6 7-15,-2-2 2 0,-3 2 17 16,-1-3 1-16,-1-1 0 0,2 0-9 0,3-6-5 16,0 3 0-16,4-6 8 0,4 2-1 15,4-4-3-15,7-3-9 0,6 0-7 16,10-6-8-16,7-1-22 0,9-3-33 0,10-3-53 15,-4-2-87-15,2-1-346 0,-4-5 168 16,-11 1 111-16</inkml:trace>
  <inkml:trace contextRef="#ctx0" brushRef="#br0" timeOffset="73793.7697">29521 6667 29 0,'0'-7'84'0,"0"7"-11"16,0-7-6-16,0 7-7 0,0-6-5 15,0 6-7-15,0 0 6 0,0-6-7 0,0 6 1 16,0 0 0-16,0-6-1 16,0 6 7-16,0 0 1 0,0 0 0 0,-3-6 1 15,3 6-4-15,0 0-4 0,0-6-4 16,0 6-8-16,0-7-5 0,0 7 2 0,0-7 0 15,3 1 2-15,-3 0-4 0,0 6 5 16,0-11-13-16,-3 9-1 0,3 2 6 16,0-8-3-16,0 8-6 0,0-8 4 0,0 8 1 15,3-5-4-15,-3 5-7 0,0 0 0 16,0 0 1-16,0 0-4 0,0 0 3 16,0 0 6-16,-13 21-4 0,9-8 1 0,-2 4-3 15,-1 4 4-15,-2 3-2 0,3 1-4 16,0 2-4-16,2 1 8 0,0 1-2 15,-1 0 1-15,3-1-6 0,2 0-1 16,0-6 1-16,0 0 3 0,2-1-3 0,1-1 1 16,1-3 1-16,0 0 0 0,0-4-1 15,2-1 0-15,2-3 1 0,-1-4-2 16,2 0-2-16,-1-4 0 0,0-2-5 16,3-2-6-16,-3-1 5 0,3-5 0 0,0 1 0 15,-1 1 0-15,0 0 1 0,-2-1-4 16,0 2 0-16,-2 3 0 0,0-3 1 0,1 2-6 15,-3 2 6-15,-4 2-3 0,13 4 3 16,-5 0 0-16,1 3-10 0,-1 3 11 16,4 0 0-16,0 1 1 0,0-2-1 0,5 4 4 15,0 1-2-15,2-3 0 0,0 0 1 16,2-3 5-16,1-2-4 16,-4 1 10-16,3-4-1 0,-1-1-1 0,-2-2 0 15,2-4 2-15,-3-2-8 0,0-3-4 0,-4-2 4 16,-1-4-1-16,0-6 1 0,-2 0 1 15,-6-1-4-15,0-3-3 0,-4 2 1 16,-2-2 0-16,-4 3-4 0,-2-3-5 0,2 3-2 16,-2 0-8-16,2 5-8 0,0 1-13 15,-1 2-28-15,3 0-33 0,-1 5-22 16,1 0-365-16,0 3 166 0,2 0 109 0</inkml:trace>
  <inkml:trace contextRef="#ctx0" brushRef="#br0" timeOffset="74701.5699">30175 6968 60 0,'0'0'60'0,"0"0"-1"0,0 0-6 15,0 0 2-15,0 0-4 0,0 0 0 16,0 0-6-16,0 0 2 0,-4-4-4 0,4 4 4 15,0 0-10-15,0 0 2 0,0 0-3 16,0 0 1-16,0 0-11 0,0 0 5 16,0 0-6-16,0 0 1 0,0 0-8 15,0 0-1-15,0 0-2 0,0 0 2 0,0 0-4 16,0 0 0-16,0 0 3 0,0 0-2 16,-7-1-4-16,7 1 13 0,0 0-4 15,0 0 0-15,0 0-2 0,0 0 4 0,0 0 4 16,0 0-1-16,0 0 9 0,0 0-2 15,0 0-4-15,0 0 0 0,-2-6-6 16,2 6-1-16,0 0-2 0,0-6 2 16,0 6 0-16,-2-6-5 0,2 6 1 0,0 0-1 15,-2-7 2-15,2 7 0 0,0-6-6 16,0 6 9-16,0 0-5 0,-3-8-5 16,3 8 3-16,0 0-1 0,0 0-11 0,0 0-2 15,0 0-1-15,0 0 4 0,0 0-4 16,-4 16 6-16,4-7 2 0,0 3-1 15,0 5 1-15,0 0-4 0,2 1 1 0,-2 3 6 16,2 1-4-16,3 1 2 0,-3 1-2 16,0 0 0-16,1-2 1 0,-3-1-4 15,2 1-9-15,-2-1-7 0,2 1-12 0,-2-3-13 16,0 1-28-16,0-2-22 0,0-1-32 16,-2-2-283-16,2-3 137 0,-2-3 91 15</inkml:trace>
  <inkml:trace contextRef="#ctx0" brushRef="#br0" timeOffset="75071.7836">30569 6922 83 0,'12'-1'81'16,"-2"1"-5"-16,4 1-6 0,0 4-12 16,-1 0-2-16,0 5-5 0,-3-1-1 15,3 3-8-15,-5 3 2 0,-2-1 6 0,-2 5-1 16,-4 1-1-16,0 2 0 0,-4 2 8 16,-2 1 5-16,0-3 5 0,-4 1 1 0,3-2 2 15,-1-3-6-15,-1 0-3 16,5-5-1-16,-1 1-8 0,5-3 9 0,3 1 1 15,3-5 0-15,7 1-6 0,4-3-3 16,3 0-6-16,8-2-4 0,4 0-1 0,0-3-5 16,1 1-5-16,4-1-3 0,-5 0-2 15,-2 0-5-15,-6 0-1 0,-2 0-11 16,-1 0-8-16,-3 0-15 0,-2 0-26 0,-2 2-25 16,-3 2-33-16,0-2-37 0,-3 3-408 15,-1-4 184-15,-3 1 123 0</inkml:trace>
  <inkml:trace contextRef="#ctx0" brushRef="#br0" timeOffset="75869.1523">28262 8501 77 0,'0'0'132'0,"0"0"-5"16,0 0-5-16,20 17-2 0,-1-9-7 15,7 4-2-15,14 7-10 0,7 2-3 16,21 9-16-16,5 3 4 0,8 1-8 16,14 9-7-16,-14-10-7 0,14 9-3 15,-19-7-7-15,1-3-9 0,-10 1-1 0,1-5-4 16,-7 0-4-16,-15-9-4 0,-7-1-1 16,-7-5-6-16,-7-2 0 0,-2 1-2 0,-4-5 0 15,-2 1-3-15,0-1-3 0,-5-1-2 16,-2 0-21-16,-4-2-24 0,0-1-18 15,-2 2-28-15,0-2-35 0,-4-3-39 0,7 5-344 16,-1-2 168-16,-6-3 111 0</inkml:trace>
  <inkml:trace contextRef="#ctx0" brushRef="#br0" timeOffset="76342.4434">30198 8789 12 0,'0'0'143'0,"0"0"-6"0,-23 14-10 0,15-1-16 16,-4 6-7-16,4 2-9 0,0 4-6 16,1 1-4-16,1 9-17 0,2-5-6 15,4 1-5-15,0 1-5 0,0-1-1 0,2-1-2 16,2-1-10-16,2-5-6 0,1-1-2 15,1-2-2-15,1-7 0 0,2-1-2 0,1-4-7 16,0-5-2-16,2-4-4 0,-2 0-2 16,3-4-3-16,0-3-6 0,-2-1-8 15,-1-1 4-15,0-3-5 0,2 5 1 0,-4-1 8 16,-2 2-5-16,1 1-3 0,-3 1-1 16,3 0 2-16,-3 4-3 0,-6 0 7 15,15 6-4-15,-7 0 4 0,4 1-2 16,0 3 0-16,0-1 2 0,1 2 0 0,6-1-1 15,-2 1 5-15,-2-2 0 0,2 0 4 16,-1-2 2-16,2-1-1 0,-3-3 3 16,1-1 1-16,0-2-5 0,-2-3 7 0,-2-5-6 15,2 1 1-15,-6-5-6 0,0 1 2 16,1-6-3-16,-5 2-2 0,-4-3-9 16,0 1 4-16,-4 0-13 0,2 1-2 0,-5 2-19 15,3 0-11-15,0 3-27 0,-2 1-27 16,4 4-326-16,-4-1 146 0,6 2 96 15</inkml:trace>
  <inkml:trace contextRef="#ctx0" brushRef="#br0" timeOffset="76683.538">30778 9049 77 0,'7'-6'126'16,"-1"1"-10"-16,2 4-19 0,2-1-5 16,2 0-20-16,0 2 3 0,1 2-11 15,-1 0-12-15,3 4 2 0,-2 0 0 16,-3 2-14-16,1 3-1 0,-4 2 0 0,-1 2-1 16,-6 5-9-16,0 1-2 0,-4 1 2 15,-2 2-1-15,-4 1 2 0,4 0 6 16,-2-2-10-16,2 0-1 0,-1-2 0 0,3-2-2 15,0-1 1-15,-1-4 4 0,5 0-1 16,2-1 4-16,5-2-2 0,2 1-1 16,1-3-8-16,4-1 1 0,6-4-16 15,-1 0 13-15,2-2-10 0,0-1-14 0,5-2-8 16,-3-1-28-16,2-4-26 0,0 2-28 16,1-5-355-16,-2 1 153 0,-3-3 101 0</inkml:trace>
  <inkml:trace contextRef="#ctx0" brushRef="#br0" timeOffset="77088.1027">31468 9016 48 0,'2'-3'107'0,"-2"3"-13"15,13 0-12-15,-13 0-3 0,19 5-7 0,-9 1-10 16,1-1-4-16,0 3-9 0,-1 2-5 16,-1 0-2-16,-3 4-4 0,-2 2-11 15,-2 1 7-15,-4 0-3 0,-4 6 0 16,-1 0 1-16,-3-2 5 0,0 1-1 0,-4-1-2 16,4-1 6-16,2-3-10 0,2 0-2 15,-1-2 6-15,2-2 4 0,5-1 4 16,3 0 4-16,3-2-1 0,7 0-8 0,3 0 2 15,4-5-3-15,5-1-5 16,3 2-2-16,2-4 0 0,-1 0 2 0,3-2-5 16,0 0-1-16,-1-2 2 0,-3 2-2 0,-2-2-1 15,-4 2-1-15,0 0-3 16,-3-2-3-16,-3 2-2 0,0 0 0 0,-2-2 0 16,-4 2-9-16,2 0-9 0,-2-2-27 0,-10 2-30 15,15 0-30-15,-15 0-45 0,0 0-373 16,10-2 173-16,-10 2 114 0</inkml:trace>
  <inkml:trace contextRef="#ctx0" brushRef="#br0" timeOffset="78242.7121">26400 11301 92 0,'14'-10'121'0,"0"1"-9"0,1 5-10 16,-2 1-10-16,2 6-12 0,-3-2-17 15,3 7 2-15,-2 1-7 0,-1 4-3 16,1 4-3-16,-4 4 0 0,-3 4-7 15,-4 2-14-15,-2 2 1 0,-4 0-2 0,-4 5-3 16,-2-3-3-16,0 0 7 0,2-6-9 16,-2 0 11-16,1-4 4 0,0-4 10 0,5-1 11 15,-2-3 2-15,2-5-11 0,4-3-4 16,0-3-3-16,0-2-5 0,0 0-7 16,23-17-1-16,-10 2-6 0,1-6 0 15,4-4-3-15,0-4-1 0,5-5-4 0,3-2-2 16,0 0 4-16,-6 1-9 0,0 5 0 15,-3 5 2-15,-5 5-1 0,1 1-1 16,-2 1-3-16,-1 5-4 0,-4 2 3 0,1 6-9 16,-5 2 7-16,-2 3 4 0,0 0-2 15,0 16 4-15,-2 0 3 0,-1 3-2 16,1 1-3-16,2 2 2 0,0 4 1 0,2 1-3 16,3 2 2-16,-3-3-3 0,5 2 3 15,-3 0-2-15,2-2-8 0,0-1-10 16,3 0-7-16,-1-2-23 0,3 0-20 15,-2-4-28-15,1-1-24 0,0-1-24 0,1-3-355 16,0-4 168-16,-1-1 110 0</inkml:trace>
  <inkml:trace contextRef="#ctx0" brushRef="#br0" timeOffset="78622.6803">27256 11487 23 0,'10'-6'104'0,"3"3"-11"0,2-2-6 0,-2 4-7 16,1 1-10-16,2 0-8 0,-4 1-7 15,0 5-8-15,-1 0-1 0,0 2-7 16,-5-1 0-16,-2 1 4 0,-1 2-4 16,-3 0 2-16,-3 1 1 0,-1 0 5 0,-2 1-7 15,2-2 6-15,-3 1-4 0,3-4 0 16,0 2-7-16,1-1-2 0,1 2-1 0,4-3-6 15,1 2-5-15,5 1 7 0,3 0 1 16,2-1-2-16,5 2-6 0,2 1-1 16,0-3-1-16,0 5-5 0,-1-3-1 15,0-2 2-15,-2 3-2 0,-5-1 1 0,2 0 7 16,-6-1 13-16,-2 2 1 0,-4 0-1 16,-6-1 1-16,-6 2-4 0,-4 0-1 15,-4-1-9-15,-6 0 4 0,-3-1-1 16,-5-1-4-16,4-3-4 0,-1-1-13 0,1-1-15 15,3-3-11-15,4 0-40 0,0-2-47 16,1-2-437-16,6-3 186 0,2-3 123 0</inkml:trace>
  <inkml:trace contextRef="#ctx0" brushRef="#br0" timeOffset="79647.6373">28640 11269 42 0,'-4'6'120'0,"0"-3"-5"16,2 0-6-16,2-3-2 0,0 0-7 15,0 0-4-15,24-19-11 0,-4 4 0 16,10-6-10-16,3-6-2 0,23-10-8 0,-1-6-8 16,4-1-6-16,3-1-6 0,1-5-5 15,2 2-2-15,1 3-3 0,-1 1 2 16,-1 6-4-16,-7 2-5 0,-15 10 0 16,-5 2 4-16,-10 6-3 0,-2 2 1 0,-3 3-1 15,-3-1-4-15,0 3-1 0,-4 1-1 16,-3 2-3-16,-2 1-6 0,2 2-4 15,-4-4-5-15,2 6-8 0,-3-3-6 0,-1 3-19 16,0-1-9-16,-1 2-18 0,-5 2-16 16,6-4-25-16,-6 4-25 0,0 0-316 15,0 0 148-15,0 0 98 0</inkml:trace>
  <inkml:trace contextRef="#ctx0" brushRef="#br0" timeOffset="80498.0676">28327 10028 45 0,'-6'-20'83'0,"-1"5"-3"15,1 2 9-15,-1 4-14 0,1-1-6 0,-3 5 1 16,3-1-12-16,0 3-3 0,-2 3-7 16,8 0 7-16,-18 9-11 0,8 0 14 15,2 4-8-15,-1 8-2 0,3 6 5 16,-1 4 1-16,5 8-9 0,0 3 1 0,0 2-12 16,2 2 9-16,2 7-3 0,-4 0-13 15,2 0 1-15,0 1 0 0,-2-1-11 16,0 2-12-16,0-5-10 0,-3-6-8 0,-1 3-19 15,-2 0-14-15,-1-9-23 0,0-1-24 16,-1-4-278-16,0-2 126 0,-1-6 84 16</inkml:trace>
  <inkml:trace contextRef="#ctx0" brushRef="#br0" timeOffset="80696.7907">27995 10721 10 0,'23'-12'64'0,"-2"2"-6"15,-2-1 0-15,0 4-13 0,2 0-3 16,-4 1-3-16,3 0-7 0,2-2-13 16,-2 5-14-16,-1-3-21 0,0 0-106 0,0 0 42 15,-3 1 27-15</inkml:trace>
  <inkml:trace contextRef="#ctx0" brushRef="#br0" timeOffset="81070.1334">29000 10239 30 0,'6'4'58'0,"-1"3"2"0,-3 1-5 16,0 3-6-16,-4 1-4 0,0 1 1 16,-3 0-6-16,1 4 0 0,0-3-7 15,-1 1 2-15,1-1-5 0,0 1-3 0,4-2 1 16,0-1-1-16,2 3-4 0,2-2 3 16,5 1-2-16,4-1 3 0,-1 0-7 15,5 0 0-15,3 0 0 0,-2 1-4 16,2-3 3-16,-4 3-4 0,1-1-1 0,-2-1 5 15,-4-1 6-15,-1 3 8 0,-2-3 4 16,-3 2-3-16,-3-1-4 0,-4 1 1 16,-5 1-4-16,-1-1 1 0,-4-3-9 0,-6 7 0 15,-1-7 1-15,-4 5-4 0,0-5-12 16,-5 0-11-16,1 1-14 0,3-4-16 16,0-1-28-16,4-3-37 0,1 1-217 0,6-4 108 15,1 0 72-15</inkml:trace>
  <inkml:trace contextRef="#ctx0" brushRef="#br0" timeOffset="83107.6875">30278 10161 10 0,'2'-5'57'0,"-2"5"-4"0,0 0-2 0,0 0-2 16,4-9 3-16,-4 6-14 0,2-3 0 15,0 2-1-15,-2-1 0 0,0 5-3 16,6-10 10-16,-4 6-2 0,-2 4 4 0,2-8-1 15,-2 5-1-15,0 3-7 0,0 0 1 16,0 0-7-16,0 0 0 0,0 0 1 16,-14 15 6-16,6 0-5 0,0 4 1 0,-3 4-3 15,-2 6 5-15,3 1-4 0,-1 3-1 16,1-1-4-16,2 5 0 0,-2-3-6 16,6 0 2-16,0-4-6 0,4 1 2 0,0-4-4 15,0-2 5-15,4-5 0 0,0-1-5 16,4-2-2-16,-2 1 7 0,2-5-7 15,0-1-4-15,1-3-4 0,1-3 9 16,-1-3-2-16,2-1-3 0,-1-4-8 16,0 0 10-16,2-3-6 0,-2-1-3 0,0-2-1 15,1-1 13-15,0 1-9 0,-3 3-2 16,1-1-3-16,-3 0-4 0,0 2 0 16,0 0 3-16,1 3-5 0,-7 1 5 0,11 1-1 15,-11-1 3-15,10 10-9 0,-4-2 0 16,3 3 10-16,0-1-4 0,1 1 4 15,3-1 3-15,-1-1-2 0,1 1 6 16,2-1-3-16,1-3 5 0,2 0-1 0,1-3 2 16,0-2-2-16,0-2 2 0,-3 0 0 15,4-7 1-15,-3 0-7 0,0-3 1 0,-2-3-1 16,-1-2-1-16,-2-4-3 0,-4-3-6 16,0-1-4-16,-6-1-8 0,-2 1-6 15,-4-1-3-15,0 5-2 0,-2 1-8 0,-2 2-12 16,0 2-9-16,0 2-21 0,2 1-22 15,-1 4-277-15,1 3 128 0,2 3 84 16</inkml:trace>
  <inkml:trace contextRef="#ctx0" brushRef="#br0" timeOffset="83405.653">30926 10416 23 0,'0'0'113'0,"6"10"-6"0,-4-4 5 16,1 3-12-16,-1 3 1 0,0-2 3 16,0 6-10-16,2 1 0 0,-2 2-12 15,0 0-8-15,1 3-4 0,-1-2-7 0,-2 3-3 16,2-2-7-16,0 0-5 0,-2 1 0 15,0 0-8-15,0-1-5 0,0-1-11 16,0 3-9-16,-2-5-10 0,0 1-13 16,0-4-19-16,-1 2-20 0,3-2-27 0,-2-3-26 15,2-1-312-15,0-1 141 0,0-2 92 16</inkml:trace>
  <inkml:trace contextRef="#ctx0" brushRef="#br0" timeOffset="83918.6999">31506 10338 48 0,'10'0'72'16,"2"2"-9"-16,-2 2-3 0,0 2-11 15,-1 0 0-15,-3 3-6 0,0 2-4 0,1 0-2 16,-5 3-5-16,-2-3 1 0,-4 5-5 16,2-3-1-16,-5 0-6 0,1 1-2 15,0-1 3-15,-3-1 6 0,-1-2-3 0,1 2 0 16,2-2 0-16,-1-1 1 0,2 0-5 15,0-2-1-15,2 0-5 0,-3-1 0 16,5 0 3-16,0-1 2 0,4 3 7 16,2-3 5-16,3 1-7 0,5 2-3 0,0-1-1 15,4 2-1-15,1-2 0 0,-1 1-5 16,6 1-6-16,-6 1 5 0,0-1 6 16,-2-1-3-16,-1 0 5 0,-2 3 9 0,-3 1 4 15,-1-4 14-15,-5 4 6 0,-4 0-1 16,-5 0 0-16,-6-2 2 0,-4 4-2 15,-1-1-1-15,-6-1-7 0,-8 1-4 16,1-4-4-16,-5 1-2 0,0-1-4 16,-1-3-5-16,-1 0-7 0,7 0-16 0,1-4-20 15,2 1-32-15,6 1-40 0,2-4-57 16,3 2-377-16,7-4 178 0,4 0 117 16</inkml:trace>
  <inkml:trace contextRef="#ctx0" brushRef="#br0" timeOffset="84549.6525">28991 11976 95 0,'0'0'140'16,"24"15"0"-16,-7-5-4 0,9 4-4 15,5 1-5-15,9 8-4 0,22 7-12 0,3 1-9 16,3 2-8-16,1 1-6 0,2 1-8 16,-4 4-9-16,-1-5-4 0,-3 2-8 0,-3-3-1 15,-13-7-5-15,-9-1-2 0,-1-2-6 16,-3 0 3-16,-4-5-6 0,-5 0-3 15,-3-5-6-15,-4 1-2 0,2-1 0 16,-8-4-5-16,1 1-4 0,0-2-9 0,-3-1-11 16,1 0-18-16,-3-1-18 0,3 2-27 15,-2-3-20-15,1 1-24 0,0 2-25 16,-1-2-21-16,2-1-353 0,-1 0 171 16,3 0 114-16</inkml:trace>
  <inkml:trace contextRef="#ctx0" brushRef="#br0" timeOffset="85116.6914">30630 12402 56 0,'-3'-6'138'0,"3"6"-18"0,0 0-7 0,0 0-2 15,0 0-10-15,-8 19-7 0,4-6-6 16,2 4-6-16,0 0-5 0,0 2-10 16,2 4-5-16,0-2-8 0,2 1-4 0,0 0-4 15,0-2-4-15,2-1-2 0,2-1-5 16,1-1-3-16,-1-3-2 0,3-3-2 15,1-1-1-15,-1-5-3 0,1 1 1 16,-2-6-7-16,4-2 3 0,2-4-8 0,-3-2 4 16,2-3-9-16,-1 0-2 0,-1-1 0 15,-1 1-2-15,-1 1 1 0,0 1-1 16,-1 0-2-16,-2 3-4 0,2-2-2 16,-4 5 0-16,3 1 6 0,-7 2-2 0,0 0 3 15,15 3-2-15,-9 3 2 0,1 0-1 16,1 3 26-16,3 0-7 0,4-1 4 15,-1 0 1-15,4-2-4 0,-2-1 2 16,1 1 4-16,2-4-1 0,0 0-2 0,1-4-1 16,-4-2 0-16,3-4-1 0,0-1-4 15,-2-3 2-15,-2-2-5 0,-2-4-3 0,-5-1 0 16,0-2-5-16,-6 0 2 0,1 0-2 16,-3 2-1-16,-5-2-3 0,-1 2 1 15,0-2-5-15,-4 4-8 0,-1 3-7 0,-2 0-13 16,1 2-14-16,1 5-24 15,0 1-20-15,0 1-26 0,3 4-30 0,0 1-392 16,8 0 182-16,-12 4 119 0</inkml:trace>
  <inkml:trace contextRef="#ctx0" brushRef="#br0" timeOffset="85564.4755">31290 12472 91 0,'6'-8'125'16,"-2"2"-13"-16,6 1-11 0,-2 1-8 0,0-2-13 16,0 2-4-16,3 1-6 0,0 1-10 15,-1 0-7-15,-1 2-7 0,1 2 0 16,-1 1-9-16,0 3 0 0,-3 2-3 15,0 1 2-15,-2 3-5 0,-4 3-1 0,2 2 1 16,-4 2-8-16,-4 4 6 0,2-4 0 16,0 5-5-16,0-5 6 0,-1-1 0 15,-2-3-1-15,5 1-9 0,-2-1 2 16,4-4 0-16,0 0-1 0,2 1 2 0,2 0-1 16,6-5 0-16,0 1-1 0,6-2-4 15,2-1 0-15,3-2-2 0,0 0-4 0,4-3 3 16,1 2-3-16,-1-2 1 0,3 0-1 15,-3-2-5-15,-2 2 3 0,1 0-2 16,-1 0 0-16,-4-3 1 0,0 3-4 16,-5 0-1-16,0 0-4 0,-2 0-1 0,-1 3-2 15,-1-3-4-15,1-3-14 0,-2 6-16 16,-9-3-16-16,10 2-17 0,-10-2-19 16,8 1-23-16,-8-1-331 0,0 0 151 0,0 0 99 15</inkml:trace>
  <inkml:trace contextRef="#ctx0" brushRef="#br0" timeOffset="86018.5093">31946 12344 48 0,'2'-4'103'0,"3"1"-13"15,-5 3-6-15,8-3-7 0,-8 3-10 0,11 0-7 16,-11 0-7-16,8 5-5 0,-6-3 1 16,1 3-4-16,-3 2-11 0,0 2-1 15,-3-2-1-15,-1-1 3 0,0 2 1 16,2-1-3-16,-5 3 3 0,3-2-7 0,0-4 5 15,0 2-9-15,1 2-2 0,-1 0 1 16,4-3 1-16,0 3-4 0,2 0 6 16,3-3-6-16,1 3 0 0,5 2 0 15,-1-1-5-15,3-2-4 0,-1 3 0 16,2 0 4-16,0-3-7 0,-1 3 0 0,0 0 4 16,-3 1 4-16,-1 1 4 0,-1-1 14 15,0 0 10-15,-6 0 0 0,-4 1 3 0,-2 1-2 16,-6 1-5-16,-5 1 1 0,-7-2-8 15,-4 1-10-15,-6-1-17 0,-7-1-29 16,3-1-32-16,-2-4-53 0,-2 0-418 16,7-2 178-16,-2-5 118 0</inkml:trace>
  <inkml:trace contextRef="#ctx0" brushRef="#br0" timeOffset="91408.741">26000 11649 82 0,'-14'2'127'0,"3"-2"-12"0,5 2-11 0,6-2-13 16,0 0-9-16,0 0-7 0,0 0-8 15,0 0-3-15,45 1-9 0,-14-1-5 16,5-1-2-16,6 1-7 0,3-2-7 16,3-2 6-16,10 0-13 0,-3 0-4 0,0-2-12 15,-9 3 1-15,-3-1 4 0,-7 2-2 16,-4 0 0-16,-9 2-1 0,-2 2 9 0,-6 0-6 16,-9 4 6-16,-4 1 0 0,-6 5 5 15,-9 3-3-15,-4 2 7 0,-6 4-6 16,-1 1 3-16,0 2 0 0,2-2-3 15,3 3-14-15,7-2 7 0,3 0 6 16,6-2-8-16,6-2-6 0,6 2 3 0,3 0 2 16,7-5-6-16,9 1-3 0,4-4 4 0,3-3 1 15,3-5-6-15,2-1 6 0,3-5-5 16,-1-5 0-16,1-5 1 0,3-5-4 16,15-14-4-16,-3-2 5 0,-5-5-2 15,-5-8-6-15,-5-2 0 0,-5-3 7 0,-10 7-6 16,-10 3 1-16,-5 5 1 0,-3 3 2 15,-5 6 3-15,-5 2-4 0,-5 2-1 16,-5 1 1-16,-7 6-2 0,-4-1 1 16,0 5-8-16,-3 3 11 0,3 3-4 0,2 2 2 15,4 1-1-15,5 4-4 0,2 1 3 16,2-2 6-16,3 3 2 0,3-4-8 0,0 0 4 16,0 0 1-16,9 11-9 0,-9-11-3 15,10 3 3-15,-6-2 1 0,-4-1-4 16,8 2 3-16,-8-2 2 0,0 0 3 15,7 2-6-15,-7-2-1 0,0 0 7 16,0 0-2-16,-23 2-2 0,13 0 1 0,-2-2-4 16,2 2-12-16,0-1-18 0,-1 4-38 15,2-4-38-15,1 3-334 0,-1-2 152 0,3 2 101 16</inkml:trace>
  <inkml:trace contextRef="#ctx0" brushRef="#br0" timeOffset="94443.2527">13396 12272 6 0,'0'0'38'0,"0"0"-3"0,0 0-5 0,0 0-1 16,0 0 1-16,0 0-14 0,0 0-10 16,0 0-12-16,0 0-57 0,-12 4 21 0,12-4 15 15</inkml:trace>
  <inkml:trace contextRef="#ctx0" brushRef="#br0" timeOffset="94840.6113">14086 16011 44 0,'0'0'152'0,"7"1"-17"16,-7-1-16-16,4 6-18 0,-4-6-33 15,6 3-30-15,-2 0-19 0,-2-3-44 0,-2 0-197 16,0 0 76-16,6 0 49 0</inkml:trace>
  <inkml:trace contextRef="#ctx0" brushRef="#br0" timeOffset="97140.9094">29351 2028 31 0,'-8'2'82'0,"8"-2"-4"0,0 0-5 16,0 0 0-16,0 0-7 0,0 0-4 15,0 0-8-15,0 0-4 0,0 0 0 16,0 0-11-16,0 0-2 0,0 0-6 15,10-11-1-15,-2 9-2 0,2-2-5 0,-2 0 0 16,0 1-1-16,0-1-3 0,3 2-4 16,-2 0 0-16,-3-2-1 0,3 2-1 15,-3 1-7-15,-6 1 6 0,10-3-2 16,-5 2-3-16,-5 1 2 0,0 0-5 0,0 0-2 16,0 0 4-16,-11 11-2 0,-1-5 2 15,-3 3-7-15,0-1 5 0,-4 3-1 16,-3-1-2-16,2 1-1 0,0 0 3 15,3-2 1-15,3-2-5 0,-2 1 1 16,4-1-5-16,2-1 7 0,3 0-3 0,3 0 1 16,2-5 2-16,2-1-2 0,9 6-2 15,1-6 4-15,4 0 1 0,4 0 3 0,1-4-6 16,0 2 2-16,0-2-1 0,-1 1 2 16,2-2 0-16,-3 2-5 0,0 0 6 0,-4 1 12 15,-3-1 2-15,0 0-2 0,-3 0 2 16,0 1-3-16,-3-1-11 0,-4 3 3 15,0 0-5-15,0 0-5 0,0 0-11 16,-18-4-9-16,18 4-7 0,-14 4-23 0,5-2-22 16,3 1-239-16,0 0 106 0,2 0 71 15</inkml:trace>
  <inkml:trace contextRef="#ctx0" brushRef="#br0" timeOffset="108102.0007">31587 7519 46 0,'0'0'37'0,"0"0"-3"0,0 0-11 0,-15 2-6 16,15-2-13-16,0 0-13 0,-17 1-43 15,10 1 18-15,1 1 11 0</inkml:trace>
  <inkml:trace contextRef="#ctx0" brushRef="#br0" timeOffset="110252.8018">1893 3720 54 0,'-2'-6'175'16,"0"1"-17"-16,2 5-9 0,0-8-21 15,0 8-13-15,0-8-11 0,2 4-14 0,-2 4-10 16,14-5-8-16,-6 5-7 0,7-2-9 16,0 2-8-16,2 4-6 0,1-1-1 0,2 3-4 15,-2 4-6-15,2 1-5 0,-1 7 1 16,-7 5-5-16,2-1 1 0,-8 5-1 15,-4 1-3-15,-6 5-2 0,0-1 3 16,-8 1 6-16,-2-1 5 0,1-4 9 16,3-4 6-16,-3-2 3 0,4-3 1 0,1-3 5 15,2-1-2-15,2-2 0 0,0-3 0 16,-2-3-6-16,6-5-5 0,0-2-5 0,0 0-6 16,22-15-4-16,-7 0-2 0,8-6-5 15,0-4-1-15,5-7-4 0,0-4-4 16,1 1 0-16,-3-3-2 0,-2 2-8 0,-2 0 3 15,-3 6-2-15,-2 2-1 0,-4 1 2 16,-1 7-1-16,-2 1-3 0,0 4 0 0,-4 0-2 16,0 3-2-16,0 2-5 0,-1 1 3 15,-3 5 0-15,-2 4-5 0,0 0 5 16,0 0 1-16,-7 29-1 0,5-12 2 16,0 6 5-16,0 1-1 0,2 5 0 0,0-1 0 15,4 1-1-15,0 2 3 0,5 3 1 16,0-2-10-16,3 1-13 0,1-2-21 15,1-1-22-15,4-2-24 0,-2-1-25 0,2-2-31 16,-1-3-25-16,-3-4-397 0,-1-2 193 16,0-5 127-16</inkml:trace>
  <inkml:trace contextRef="#ctx0" brushRef="#br0" timeOffset="110479.9377">2687 3926 98 0,'0'0'174'0,"0"0"-2"16,0 0-2-16,0 0 0 0,2 20-14 0,-2-6-10 16,0 5-12-16,2 3-2 0,-2 2-14 15,0 7-2-15,3-1-14 0,0 2-7 0,-1 4-9 16,2 2-11-16,0-1-6 0,-2-1-11 16,4 0 2-16,-2-3-6 0,-2-3-18 15,2-2-26-15,1-1-30 0,-1 2-29 16,-2-4-58-16,3-2-66 0,-3-2-467 15,0-4 217-15,-2-4 144 0</inkml:trace>
  <inkml:trace contextRef="#ctx0" brushRef="#br0" timeOffset="111420.914">1921 8488 165 0,'0'0'172'0,"0"0"-13"16,0-12-23-16,0 12-12 0,7-2-10 0,-1 0-11 15,5-2-12-15,4 2-7 0,3-1-9 16,6 3-6-16,-1 0-6 0,5 6-8 16,-3 0-7-16,4 7-2 0,-1 3-6 15,-3 5 0-15,-3 0-2 0,-4 7-5 0,-4 2-2 16,-6 4 0-16,-4 4-2 0,-2 1-2 15,-8-1-1-15,0-2 5 0,-3 3 3 0,0-7 0 16,-1 1 10-16,2-8-4 0,2-3 0 16,-1-3 1-16,0-2 3 0,3-1-5 15,2-5 1-15,0-4-2 0,4-4-7 16,-2-3 0-16,0 0-8 0,28-18 0 0,-12-1-8 16,6-4-7-16,5-6-9 0,-1-4-3 15,0-7-4-15,-2 3-2 0,2-1-3 16,-3-2-1-16,-1 3 3 0,-4 0 1 0,-3 6 3 15,-2 4-2-15,-2 3 6 0,-1 3 1 16,-2 2 6-16,-1 1-2 0,-2 6 0 16,-1 2-4-16,-2 4-3 0,-2 5 3 15,0 1 4-15,0 0 0 0,-13 25 3 0,6-9 6 16,1 5-5-16,2 4 0 0,0 2 0 16,2 1 4-16,0 3 1 0,4-1 0 15,2 0 0-15,2 5 1 0,2-3 0 0,6 0-1 16,-2-3 1-16,5-2-1 0,4-2-1 15,-2-3 1-15,5-3-12 0,-6-3-11 0,2-3-17 16,1 0-16-16,-4-3-25 0,0-1-27 16,-5-1-35-16,4 0-42 0,-8-4-460 15,-2-1 216-15,-4 1 142 0</inkml:trace>
  <inkml:trace contextRef="#ctx0" brushRef="#br0" timeOffset="112822.6867">3333 4105 134 0,'0'0'132'16,"0"0"-2"-16,-6 2-13 0,6-2 5 16,0 0 2-16,0 0-10 0,0 0-3 15,0 0-2-15,-8 2-4 0,8-2-4 0,0 0-6 16,0 0 2-16,0 0-4 0,0 0-8 16,0 0-1-16,-2-10-10 0,4 3-9 15,0-1-5-15,4-5-7 0,4-10-6 0,7-6-6 16,9-6 1-16,14-20-7 0,4-1-5 15,5-7 1-15,17-15-6 0,3-4-2 16,4-2-2-16,0-4 0 0,6 1-2 0,-1 1-11 16,-5 6 6-16,0 1 0 0,-5 6-6 15,-13 16 5-15,-4 4-7 0,-3 3 3 16,-5 4 0-16,-7 10-4 0,-8 3 3 0,-3 8-3 16,-4 1-1-16,0 1 1 0,-1 1 0 15,-4 4-6-15,-1 2 6 0,0 1-2 16,-3 0 1-16,-1 0 0 0,0 3 2 0,-3 1-6 15,-1 3 4-15,-1 1 2 0,0-1-2 16,0 2 0-16,-2-1 1 0,4 1-1 16,-4 0-4-16,-2 3 3 0,2-2-2 15,0 3-5-15,-4 2 1 0,4-6-8 16,-4 6-12-16,4-6-21 0,-4 6-24 0,0 0-24 16,0 0-25-16,0 0-27 0,0 0-25 15,0 0-454-15,-4 17 212 0,4-12 140 0</inkml:trace>
  <inkml:trace contextRef="#ctx0" brushRef="#br0" timeOffset="114336.8546">3121 8676 13 0,'7'-19'154'16,"-5"16"-19"-16,5-2-9 0,-1-1-13 0,2-2-16 16,5 2-2-16,2 1-4 0,2-1-14 15,-1 2-6-15,6 0-10 0,-3 2-4 16,0 4-9-16,0 2-8 0,-3 2-1 16,4 5-4-16,-5 4 1 0,-3 5-1 0,-3 1-6 15,-3 2-2-15,-1-1-4 0,-1 5 4 16,-4 0 2-16,0-3 2 0,0-1 5 0,0 0-1 15,0-4-5-15,-2 0-5 0,4-1-3 16,0-4 3-16,4 0-1 0,2-5-1 16,4-1 0-16,4-4-4 0,3-6-5 0,2-2 1 15,7-2 0-15,3-9-5 0,1 2-7 16,5-4-12-16,1-5-8 0,-3 2-8 16,-3 1-16-16,-4 0-19 0,-1-2-10 15,-6 0-20-15,0 2-17 0,-5 0-30 0,-6-1-289 16,0 0 145-16,-3-2 95 0</inkml:trace>
  <inkml:trace contextRef="#ctx0" brushRef="#br0" timeOffset="114875.6692">3873 7461 16 0,'0'0'118'15,"0"0"-9"-15,-11-8-11 0,11-3-11 16,2-2 2-16,3-5-1 0,-3-5-7 0,4-12 9 16,3-5 3-16,-3-12-10 0,7-25-8 0,-1-11-5 15,2-8-7-15,4-25-12 0,1-5-2 16,3-8-6-16,2-6-5 0,4-11-10 16,0-10 2-16,1-2 5 0,13-35-11 0,7 8 1 15,-13 43-5-15,0 4-6 0,3 9 1 16,-5 5 1-16,4 5-7 0,-5 5 5 15,1 6-2-15,0 4-1 0,0 3 0 16,-9 21-2-16,3-1-4 0,-1 5 1 0,1 3 0 16,0 4-1-16,-5 5 4 0,2 9-2 15,-6 8-2-15,-1 10-4 0,-6 8 6 16,0 1-5-16,-1 5 2 0,-2 3 3 0,-3 1-3 16,2 5 0-16,-1 3 0 0,-3 1-1 15,2 1 1-15,-2 3-5 0,-2-1-4 16,3 3-6-16,-3 0-10 0,3-1-10 15,-3 4-17-15,0-2-8 0,0 5-10 0,0-1-18 16,0 1-20-16,-2 3-328 0,0 0 147 0,0 0 96 16</inkml:trace>
  <inkml:trace contextRef="#ctx0" brushRef="#br0" timeOffset="116023.059">5285 2187 131 0,'-13'-10'138'0,"5"4"-13"0,2 5-19 16,-4 1-7-16,10 0-5 0,-14 11-4 0,8 2-2 15,-3 8-4-15,-2 4-9 0,3 8 3 16,2 2-3-16,2 6-4 0,1 1-5 16,1 3-1-16,4 8-6 0,1 2-3 0,1-3-6 15,2 4-6-15,-2-1-2 0,3-2-5 16,-1 2 0-16,1-3-4 0,-1 1-14 15,-2-9-18-15,0-2-20 0,-2-2-12 16,2 0-21-16,-2-5-17 0,0-5-12 0,-2-2-13 16,0-1-15-16,-2-2-18 0,-2-6-275 15,-2-4 137-15,-2 0 90 0</inkml:trace>
  <inkml:trace contextRef="#ctx0" brushRef="#br0" timeOffset="116175.1587">4995 3301 134 0,'-4'-6'126'0,"1"-1"-5"15,3-3-2-15,5-1-12 0,3-4-10 16,7-3-7-16,9-3-8 0,0-1-11 16,13-5-6-16,1-2-8 0,15-7-18 0,-1 0-20 15,-9 4-28-15,-5 3-28 0,0 3-24 16,-4-4-23-16,0 4-235 0,-9 1 109 16,-3 3 71-16</inkml:trace>
  <inkml:trace contextRef="#ctx0" brushRef="#br0" timeOffset="116340.9864">5602 2619 97 0,'2'-9'133'0,"-4"3"1"0,2 0-4 0,-2 0-1 16,2 1-11-16,0 5-13 0,0 0-4 16,0 0-2-16,0 0-1 0,0 0-10 15,2 25 1-15,2-10-7 0,1 4-9 0,-1 4-3 16,0-1-9-16,3 6-6 0,-1-2-3 16,0 0-10-16,0 3-18 0,6 2-24 15,-6-5-33-15,4-1-40 0,-4-3-59 0,1 0-393 16,-1-4 179-16,-2-8 117 0</inkml:trace>
  <inkml:trace contextRef="#ctx0" brushRef="#br0" timeOffset="117571.4806">2734 2207 46 0,'0'0'130'0,"0"0"-5"0,0 0 0 0,-6 16-5 15,6-5-11-15,0 4-2 0,0 6-15 16,2 0-2-16,0 4-12 0,0 4-7 16,3-1-3-16,3 6-6 0,-2-1-9 15,1 1-5-15,3-1-2 0,0-2-8 0,2-6-3 16,-4-3-1-16,2 0-1 0,1-2-7 16,0-3-3-16,1-6-3 0,-1-1 3 15,-1-5-2-15,1-1-16 0,-2-4 9 0,1-4-1 16,0-3-9-16,0-4 2 0,-2-5-14 15,-2 1-2-15,2-6-1 0,-1 0 1 16,-1 2 1-16,-2 3 4 0,3-2-4 16,-3 2 1-16,0 2-5 0,1 4 6 0,-3-2 0 15,2 5-3-15,2-1 2 0,0 4 3 16,6 1 4-16,-2-1-1 0,2 4-2 0,3 0-2 16,4 0 1-16,2 1 5 0,1-1-2 15,-2 0 4-15,4 0-2 0,-3-1 6 16,1-1 5-16,-2 2-1 0,2-6 3 0,-3 0 0 15,2-3 4-15,-4-3-4 0,-3-3 0 16,0 0 2-16,-6-4-6 0,-2-4-1 16,-4 1-2-16,-2-2-2 0,-4-1-4 0,-2 3-3 15,-2-3-7-15,-4 2-7 0,2 2-5 16,0 0-11-16,-1 2-11 0,2 6-22 16,1-3-20-16,1 5-37 0,1 0-306 15,2 3 146-15,2 1 96 0</inkml:trace>
  <inkml:trace contextRef="#ctx0" brushRef="#br0" timeOffset="118410.5361">3564 1970 3 0,'0'0'74'0,"4"-3"-4"16,-4 3-3-16,0 0-5 0,0 0-3 15,0 0-6-15,0 0-2 0,0 0-4 16,0 0 0-16,0 0 0 0,0 0-5 0,0 0-1 16,0 0-3-16,0 0 3 0,0 0-10 15,0 0 0-15,0 0-1 0,0 0 2 16,6-1-10-16,-6 1 1 0,0 0 4 16,0 0-7-16,0 0-6 0,0 0 0 0,0 0 0 15,0 0-5-15,0 0-2 0,0 0 5 16,0 0 2-16,0 0-1 0,0 0-4 15,0 0 5-15,0 0-6 0,0 0-1 16,0 0 6-16,0 0-7 0,0 0 3 0,0 0-3 16,0 0 0-16,0 0-2 0,0 0 2 15,0 0-5-15,0 0 4 0,0 0-4 0,0 0 8 16,0 0-12-16,0 0 1 0,0 0 8 16,0 0-4-16,0 0 0 0,0 0-1 15,0 0-2-15,0 0-4 0,0 0 4 16,0 0 1-16,0 0 9 0,0 0-10 0,0 0 0 15,0 0 1-15,0 0 2 0,0 0-2 16,0 0-2-16,0 0 2 0,0 0 2 16,0 0 4-16,0 0-8 0,0 0 1 15,0 0 5-15,0 0-5 0,0 0 1 0,0 0 1 16,0 0-3-16,0 0 8 0,0 0-5 16,0 0 4-16,0 0-7 0,0 0 2 0,0 0 4 15,0 0-2-15,0 0-3 16,0 0 4-16,0 0-5 0,0 0 9 15,0 0-8-15,0 0 3 0,0 0 4 0,0 0-4 0,0 0 5 16,0 0 2-16,0 0 0 0,0 0-2 16,0 0 1-16,0 0-2 0,0 0 6 15,0 0-9-15,0 0 2 0,0 0 1 16,0 0-6-16,0 0 0 0,3 9-2 0,1-1 3 16,2 5 2-16,1 3-4 0,1 6 4 15,0 1 1-15,6 8-2 0,-2 0 6 16,0 1-4-16,1 0 1 0,2 0-3 15,0 2 1-15,-1-1 0 0,2-1 5 0,-2-1-4 16,1 0-6-16,-2-5-4 0,-2-1-13 16,-1-4-12-16,-2 0-15 0,4-4-13 15,-6-1-14-15,0-2-16 0,-2-3-251 0,0 0 116 16,-4-4 76-16</inkml:trace>
  <inkml:trace contextRef="#ctx0" brushRef="#br0" timeOffset="118899.7421">3925 1855 46 0,'-2'-9'148'0,"2"5"-10"0,0 4-13 15,-2-8 8-15,2 8-15 0,-2-4-4 0,2 4-10 16,-2-5-7-16,2 5-13 16,0 0-12-16,0 0-5 0,0 0-10 0,0 0-4 15,0 0-5-15,4 15 0 0,0-2 0 16,4 3-6-16,-2 3-1 0,2 1 1 0,0 4-10 16,5 4 2-16,2 3-1 0,0-1-5 15,-1 1-2-15,2-1-2 0,-2 1-3 16,3 0 2-16,-2-5-3 0,0 2-4 15,-3-1 1-15,2-6-2 0,-6 0-6 0,2 0-15 16,-2-1-17-16,-1-4-13 0,0 1-19 16,-1 0-37-16,-2-4-30 0,0-1-419 15,1-1 184-15,-3 1 122 0</inkml:trace>
  <inkml:trace contextRef="#ctx0" brushRef="#br0" timeOffset="119955.8069">3408 5017 75 0,'-4'-7'115'16,"-2"3"-1"-16,2 1-6 0,0-2-10 0,2 2-12 15,2 3 2-15,0 0-17 0,0 0 6 16,0 0 4-16,-6 16-10 0,6-2-3 15,0 3-3-15,2 4-4 0,2 4-7 0,0 1-4 16,2 1-6-16,2 2-1 0,-2 4-6 16,2-2-4-16,2 0-2 0,-1-6-4 15,0-1-3-15,-1 0-3 0,0-5-3 16,1-3-7-16,-3 0-9 0,0-4 0 0,1 1-4 16,-2-5 4-16,1-5 0 0,-2-3 0 15,-4 0-14-15,8-9-5 0,-4-1 0 0,-2-5-10 16,0-3-3-16,0-1-3 0,-2 3 6 15,3-2 1-15,-3 1 8 0,2 4 3 16,-2 0 4-16,0-1 12 0,3 5-3 16,-3-1-2-16,0 2-3 0,2 1 3 0,2 3 4 15,0 2 1-15,-4 2 5 0,0 0 0 16,21 5 2-16,-11-2-4 0,1 1 0 16,0 2 0-16,1 0-3 0,2-1 3 0,-4-1-3 15,2-1-1-15,1-1 6 16,0 0 2-16,0 0-6 0,-3-2 4 0,0-2 7 15,2 0-7-15,-4-3 4 0,0-1-7 0,0-3 4 16,-1-3 4-16,-3-1-6 0,1-2 0 16,-3-2-1-16,-2-1-2 0,-2 0-3 15,-3 0-5-15,-1 1-1 0,-1 0-7 16,-1 1 1-16,2 3-6 0,-2 0 2 0,0 1-17 16,0 4-18-16,2-3-17 0,2 4-19 15,0 1-23-15,-3 0-238 0,3 3 118 0,0-1 79 16</inkml:trace>
  <inkml:trace contextRef="#ctx0" brushRef="#br0" timeOffset="120369.3347">3792 4928 105 0,'-2'-8'107'0,"2"1"-9"0,2-1-15 0,-2 2 1 15,4-3-14-15,-1 1-9 16,2 1-7-16,-1-3-6 0,2 2-8 0,-2 3-1 16,2-1-1-16,0 1 2 0,1-1-14 15,2 2-2-15,-3 2 1 0,2 2-7 0,-8 0 4 16,13 6 8-16,-5 1-8 0,-3 5-7 15,-1 3 2-15,-2 2 6 0,0 2-11 16,-2 4 10-16,-2-3-1 0,2 2-1 16,-2-1 2-16,-2-1-1 0,4 0-1 0,-3-3-4 15,3-2-2-15,-2-3 3 0,4-1-4 16,1-1-4-16,-1-3 4 0,4-3-4 0,3 0-1 16,-1-4 2-16,4-4-4 0,0 0 3 15,2-1 2-15,1-1-3 0,-2-4-10 16,2 3-17-16,-3-3-8 0,4 2-12 15,-6-1-16-15,2-1-17 0,-3 1-28 0,-3 0-260 16,-2 0 123-16,3 1 80 0</inkml:trace>
  <inkml:trace contextRef="#ctx0" brushRef="#br0" timeOffset="120699.5459">4066 4482 85 0,'-2'-4'149'0,"2"4"-20"16,-3-7-11-16,3 7-16 0,-2-4-11 15,2 4-3-15,0 0-5 0,0 0-1 16,13 13-4-16,-5-3-2 0,-1 3-7 15,3 1 0-15,1 3-8 0,0 3-5 0,3 2-2 16,1 3-4-16,2 2-3 0,0-2-5 16,2 4-6-16,0-4-1 0,-2 2-6 15,2-1-2-15,-2-1-6 0,0-1-11 0,-2-4-9 16,-1 1-11-16,2-4-17 0,-4 2-16 16,-2-2-24-16,3-2-21 0,-4-3-26 15,2-1-342-15,-3 1 155 0,-2-6 103 0</inkml:trace>
  <inkml:trace contextRef="#ctx0" brushRef="#br0" timeOffset="121889.5738">1943 11392 56 0,'10'-11'115'15,"5"-2"-17"-15,5 1-1 0,0 0-9 16,4 2-3-16,-1 2-12 0,3 3-5 0,-4 5-5 16,0 4-3-16,3 5-8 0,1 8 6 15,-6 4 0-15,2 4-5 0,-8 6-4 0,1 1 5 16,-4 1-10-16,-2-1-1 0,-5-4 6 16,-2 2 4-16,0-6 7 0,-2-3 7 15,0-2 2-15,0 0-2 0,2-4 3 16,-2-3 0-16,2-4-6 0,-2-1-8 15,0-6-3-15,0-1-6 0,0 0-10 0,8-24-2 16,-6 3-7-16,2-6 1 0,4-9-2 16,-4 0-6-16,-2-3-1 0,2 2-2 15,2 1-7-15,-4 3 2 0,0 5-2 0,3 1 0 16,-3 2-2-16,0 4-3 0,0 3-2 16,0 2-9-16,0 4 2 0,3 5 2 15,-1 1 1-15,0 4-1 0,-4 2 1 0,17 6 1 16,-9 3 1-16,6 3-2 0,-2 4 1 15,0 4-6-15,6 5-16 0,1 1-20 16,-3 1-4-16,6 4-39 0,-4-4-33 0,0 1-36 16,1-4-441-16,-3 1 201 0,-3-8 134 15</inkml:trace>
  <inkml:trace contextRef="#ctx0" brushRef="#br0" timeOffset="122082.2821">2808 11321 45 0,'2'-3'171'0,"-2"3"-20"0,4-4-5 0,-4 4-3 16,0 0-5-16,16 11-8 0,-8-2-9 15,0 4-10-15,5 4-12 0,0 1-9 0,2 5-11 16,1 4-5-16,4-1-8 0,-4 5-22 16,8 2-31-16,-3 7-34 0,1-6-44 15,-2 6-49-15,-1-1-370 0,-2 0 165 0,-6-2 108 16</inkml:trace>
  <inkml:trace contextRef="#ctx0" brushRef="#br0" timeOffset="122747.626">2569 14662 106 0,'-2'-8'211'0,"2"-3"-21"15,2 4-22-15,0 0-14 0,3-4-17 16,-1 4-11-16,4 0-11 0,0 0-9 0,2 3-12 15,2 1-5-15,-2 2-8 0,3 5-6 16,0-1-9-16,0 6-3 0,-3 2-7 16,0 6-1-16,0 4-7 0,-2 1-4 15,-4 1-5-15,-2 0-1 0,2 1-6 0,-4-5-1 16,2 2-5-16,-4-3-2 0,2-4 0 16,0 1-1-16,2-5 0 0,-4 2-2 0,4-5-2 15,-2-4-10-15,0-3-6 0,0 0-7 16,6-22-4-16,-1 1-5 0,-1-4 0 15,3-3-2-15,-1-2 1 0,-2-1 7 0,2 3 10 16,-1 3 6-16,-1 4 7 0,-2 2 8 16,2 1 4-16,-2 5-1 15,0 1 3-15,0 6 5 0,2 5 7 0,-4 1 2 16,12 10-1-16,-6-1-6 0,2 4 1 0,0 1-2 16,6 4-4-16,0-1-3 0,1-1-3 15,4 2-1-15,0-1-3 0,3-2-10 16,-2-2-12-16,2 1-17 0,1-9-25 0,3 3-24 15,-6-6-31-15,4-4-33 0,1-6-53 16,-1-5-581-16,-2-8 260 0,-2-6 171 16</inkml:trace>
  <inkml:trace contextRef="#ctx0" brushRef="#br0" timeOffset="123213.638">3748 11176 119 0,'4'-14'129'16,"7"-4"-7"-16,6-7-11 0,7-1-2 0,4-7-14 16,23-15-6-16,3 0-6 0,7-2-8 15,5 0-8-15,14-7-1 0,-12 12-8 16,-5 2-7-16,-5 3-4 0,-6 4 0 0,-13 10-12 15,-10 5 8-15,-6 3 2 0,-4 5 3 16,1-1-2-16,-6 6-7 0,-2-3 0 16,4 3-6-16,-6-1-2 0,-1 1-4 0,1 2-3 15,-3 1 0-15,1-1-2 0,-1 3-5 16,1-3-3-16,-4 1-9 0,2 3-11 16,-2-3-16-16,4 2-23 0,-4 0-28 0,-4 3-29 15,6-3-28-15,-6 3-340 16,0 0 159-16,6 8 106 0</inkml:trace>
  <inkml:trace contextRef="#ctx0" brushRef="#br0" timeOffset="123967.8868">4737 13553 213 0,'0'0'201'16,"-20"-14"-16"-16,18 4-22 0,0-5-13 15,2-2-18-15,0-10-11 0,4-3-8 16,2-8-15-16,6-14-10 0,8-20-11 0,2-9-5 16,11-18-11-16,3-2-5 0,1-5-4 15,1 1-7-15,2-3-7 0,0-4-7 16,5 4-2-16,-3 2-4 0,3 5-1 0,-5 6-4 15,-7 20-5-15,-1 3-1 0,-2 7-1 16,-3 6-1-16,-5 13 3 0,-6 8-2 16,-2 6 1-16,-4 7-5 0,-2 2 0 0,0 2 3 15,1 2-5-15,-2 4 0 16,-3 2 0-16,2-1 0 0,1 1-1 0,-3 4-13 16,0-1-9-16,-2 2-13 0,0 1-19 0,2-1-12 15,-2 0-18-15,0 3-27 0,-2-2-36 16,0-1-427-16,-2 3 193 0,-2 0 127 15</inkml:trace>
  <inkml:trace contextRef="#ctx0" brushRef="#br0" timeOffset="125044.9664">5157 9482 1 0,'7'-1'143'16,"-7"1"0"-16,13-6-7 0,-9 0-12 15,2-1 7-15,-1-4-12 0,-3-1-9 0,0-1-13 16,-4-5-14-16,0 3-6 0,-3-2-3 16,-3 0-9-16,2 2-6 0,-5 3-5 15,2 1-4-15,-1 5-5 0,0 3-6 16,-1 4-3-16,0 10 4 0,3 3 2 16,1 11 1-16,3 11 5 0,2 4 3 0,6 3-4 15,5 9-2-15,7 21-3 0,4-5 0 16,1 4-6-16,6-1-3 0,1-2-4 0,1 0 2 15,-1-3-4-15,0-4-6 0,-5 0-1 16,-1-15-11-16,-6-5-13 0,-1-8-12 16,-4-2-11-16,-1 1-17 0,-4-4-15 0,1-5-16 15,-5 1-17-15,0-4-16 0,-4-1-26 16,-4-5-422-16,-3-2 189 0,-4-1 125 16</inkml:trace>
  <inkml:trace contextRef="#ctx0" brushRef="#br0" timeOffset="125214.3551">4919 10296 62 0,'2'-15'156'0,"2"2"-6"0,6-6-11 15,4 2-7-15,0-3-25 0,7 0-1 16,5-1-11-16,2 0-12 0,5-3-8 0,3 2-6 16,2-3-13-16,0 3-28 0,-6 4-17 15,-3 1-37-15,1 2-32 0,0 0-36 16,-5 1-277-16,-1 3 126 0,-1 1 83 0</inkml:trace>
  <inkml:trace contextRef="#ctx0" brushRef="#br0" timeOffset="125501.9298">5674 9792 29 0,'9'-10'159'16,"-1"0"-14"-16,5 1-12 0,0-1-15 15,1 1-7-15,4 3-13 0,-2 0-4 16,1 3-11-16,2 0-10 0,-2 6-9 0,0 0-1 16,-2 5-11-16,-1 5-1 0,2 5-2 15,-8 3-5-15,0 3-2 0,-3 4 4 0,-3 4 6 16,2 7 2-16,-4-7 7 0,-2 1 1 16,2-2 0-16,0-1-5 0,0-3-5 15,2-5 0-15,0-3 3 0,7-3-8 16,2-3-2-16,7-5-3 0,6-8-6 0,5-3-12 15,9-8-26-15,7-2-44 0,-1-2-42 16,0-5-71-16,-3 4-474 0,-7-2 215 16,-4 0 142-16</inkml:trace>
  <inkml:trace contextRef="#ctx0" brushRef="#br0" timeOffset="127499.869">3119 10212 33 0,'-2'-5'96'0,"2"5"-8"0,0 0-14 0,0 0 3 16,0 0 8-16,0 0-1 0,2 21 0 16,2-6-1-16,-2 4-14 0,3 6 2 15,2 1-2-15,-3 4-12 0,4 1 3 0,1 3-6 16,-1-1-4-16,0 0-6 0,3-1-2 16,0-4 1-16,-3-3-4 0,0-2-14 15,4-2 4-15,-2-2-4 0,-2-4-4 0,3-1-1 16,-1-3 1-16,-1-1 0 0,2-7-2 15,-3 1-1-15,2-4 0 0,2-3 1 16,-4 1-2-16,0-6-9 0,-2-2-4 16,3-1 0-16,-5-1-5 0,2 1 0 15,-1-3-1-15,-1 5 4 0,0 0-5 0,0 1 8 16,1 0-9-16,-3 1 2 0,2 3-7 16,0 0 0-16,2 1 8 0,3 3-3 0,-9 0 0 15,19 6 5-15,-4-3-1 0,-2 3-2 16,3-1 0-16,1 1 1 0,1-1 0 15,0 1 3-15,0 0 3 0,0-2 2 0,1-2 0 16,1 0 6-16,-4-2-6 0,4 0 4 16,-2-4 0-16,-1 0 2 0,1-2 2 0,-4-1 3 15,-2-3 1-15,2-3-5 0,-4 0-1 16,-2-5 0-16,-1-1 0 0,-5-1-5 16,0 1-1-16,-4-5-5 0,0 6-5 15,-5-3 3-15,-1 0-3 0,2 3-5 0,-2 3-4 16,-2 2-6-16,2 0-16 0,2 1-14 15,0 5-20-15,0-1-19 0,-1 3-19 16,3 2-21-16,0 0-287 0,4 3 140 0,-7-3 94 16</inkml:trace>
  <inkml:trace contextRef="#ctx0" brushRef="#br0" timeOffset="131264.0484">3937 10249 80 0,'0'0'115'0,"0"0"-8"0,0 0-3 15,4-4-3-15,-4 4-11 0,0 0-5 16,0 0-7-16,0 0-1 0,0 0-5 0,0 0-5 16,0 0-5-16,0 0-3 0,0 0-6 15,0 0 3-15,0 0 2 0,0 0-12 16,0 0-1-16,0 0-4 0,0 0-6 15,0 0 0-15,0 0-7 0,0 0-3 16,0 0-2-16,0 0-4 0,0 0-1 0,8 11 3 16,-4-5 2-16,3 1-4 0,-1 6 4 15,3 1-1-15,-1 2 0 0,3 1-4 0,-1 3 1 16,0-2-3-16,2 2 2 0,0 0-4 16,1 1-2-16,-3-2-1 0,1 0 1 15,0-1-1-15,-1-1 1 0,-2 1-4 0,1-5 1 16,-2 4-2-16,-1-4 0 15,0-3-9-15,0 2-3 0,-2-3-15 0,-2 1-20 16,1-1-14-16,-1 1-29 0,-2-3-23 0,0 1-34 16,-2-2-348-16,2-6 166 0,-5 6 110 15</inkml:trace>
  <inkml:trace contextRef="#ctx0" brushRef="#br0" timeOffset="132265.3427">4228 10207 47 0,'-4'-2'101'0,"4"2"-1"0,-6-4-10 16,6 4 0-16,-6-4-11 0,2 0-8 0,-1 1-3 15,1-1-5-15,4 4-1 0,-4-10-7 16,-1 5-3-16,3-1-6 0,-2-2-2 15,4 2-2-15,-2 1 0 0,0 2 0 0,2 3-13 16,-2-12-3-16,2 6-4 0,0 0-4 16,-2 0-2-16,2 6 4 0,0-7 3 15,2 1-12-15,0 0 3 0,0 2-8 0,2 1 4 16,2-3 2-16,1 4-9 0,2-2 1 16,-1 3 3-16,0-2-5 0,2 3 3 15,2 3-3-15,-2-2 3 0,3 3-3 16,-3-1 2-16,1 8-3 0,-2-4 8 0,-1 6-4 15,-2 3-5-15,0 1 9 0,-4 2-4 16,0 0-5-16,-2 2 2 0,-2 0-4 0,0 2 10 16,-2-3-4-16,0-1 4 0,2 0-2 15,-2-1 1-15,0 0 3 0,0-5-5 16,1 2 1-16,1-4 2 0,0-1 1 16,2-1-7-16,-2 1-2 0,2-3 3 0,4-1 4 15,1-2 2-15,3-3-3 16,0-1-8-16,-8 0 7 0,24-3-6 0,-10-1 4 15,1 0-1-15,2-2 2 0,0 1-2 0,-3-1-2 16,2 0 1-16,-4 1 4 0,3-1-7 16,-2 0 6-16,-5 2 4 0,3 1 7 15,-3-1-4-15,1 0-1 0,-2 2 0 0,-1-2 0 16,0 3-5-16,-6 1 4 0,8-3 3 16,-2 1-3-16,-6 2-5 0,7-2 0 0,-7 2-1 15,7-3-4-15,-7 3 5 16,6-2-1-16,-6 2-1 0,0 0 2 0,6-1 0 15,-6 1-1-15,0 0 1 0,0 0 1 0,9-3 2 16,-9 3 0-16,0 0 0 0,0 0 2 16,0 0-2-16,0 0 0 0,0 0-1 15,0 0-1-15,0 0 0 0,0 0 1 16,0 0 0-16,8-2 0 0,-8 2 0 0,0 0-3 16,0 0 3-16,0 0-3 0,0 0 0 15,0 0 3-15,0 0-4 0,0 0 2 0,0 0-2 16,0 0-1-16,0 0 1 0,0 0-7 15,0 0-8-15,0 0-16 0,0 0-20 16,0 0-17-16,0 0-11 0,0 0-19 16,0 0-23-16,-19 8-318 0,19-8 149 0,-6 0 98 15</inkml:trace>
  <inkml:trace contextRef="#ctx0" brushRef="#br0" timeOffset="133196.6613">3676 12483 134 0,'-2'-4'152'15,"-2"1"-19"-15,4 3-16 0,0 0-4 16,0 0-3-16,0 0-2 0,-2 15-3 16,4-2-10-16,0 2-9 0,2 5-10 0,1 0-8 15,1 4-8-15,0-2-5 0,2 1-5 16,1-2-5-16,0 2-3 0,1-4-1 16,0 0-8-16,1-2-2 0,0-5-3 0,-3-1 3 15,3-3-5-15,-1-2 0 0,1-5-5 16,-2-2 0-16,1-5-5 0,2-2-5 15,0-3-7-15,-2-3-2 0,-2 1-2 0,3-2-1 16,-3 1 1-16,1 3-1 0,-2-1-4 16,1 3 0-16,-2 1 0 0,2 2-1 15,-2 1 1-15,4 3 2 0,0 0 0 0,0 2 0 16,1 0 2-16,4 4-11 0,0 0 13 16,-1-1-1-16,0-1 0 0,0 2 3 15,-1-4 11-15,0 2 6 0,-1-4 13 0,1-4 4 16,-3-1 1-16,-1-3 1 0,0-3 1 15,-3-2-4-15,-2-2-4 0,-2-1-2 16,-2-2-4-16,0-1-4 0,-4-3-1 16,-2 0-3-16,0 1-3 0,-4 2-1 0,2 3-2 15,2 0-7-15,0 5-12 0,-1 0-18 16,1-1-28-16,4 5-13 0,-2 2-26 16,1 4-24-16,3 3-27 0,0 0-30 0,0 0-362 15,0 0 182-15,0 0 120 0</inkml:trace>
  <inkml:trace contextRef="#ctx0" brushRef="#br0" timeOffset="133490.6467">4297 12260 98 0,'20'-15'92'0,"2"3"-8"16,-1 3-9-16,-2 1-1 0,-2 3-13 0,-1 2-7 15,4-2 7-15,-6 4-16 0,2 4-4 16,0 1-3-16,-3 2-6 0,0 3 7 16,-2 3 3-16,-5 3 6 0,0-2-5 15,-4 4 4-15,2 0 4 0,-4 0 3 0,2 1-1 16,-2-5-1-16,0 0-3 0,2-1-10 16,-2 0-6-16,2-4 1 0,0 3-3 0,3-2-3 15,0-4-5-15,3 1 1 0,0-4-3 16,3 0-6-16,1-4-21 0,4 0-28 15,-2-2-29-15,0-3-31 0,2-1-343 0,-2-4 149 16,1 2 97-16</inkml:trace>
  <inkml:trace contextRef="#ctx0" brushRef="#br0" timeOffset="133832.0893">4755 11870 54 0,'7'-10'103'0,"0"3"-11"16,1-1-2-16,2 2-11 0,1 0-13 15,-1 1-4-15,4 3-1 0,-4 2-11 0,0 2 1 16,3 3 9-16,0 7 0 0,-5 1 4 16,1 2 3-16,-5 8 1 0,0 0 10 15,-2-2-4-15,-2 3-3 0,-2-2 3 0,2 0-5 16,-2-4-4-16,2 1-4 0,0-2-10 15,2-3-5-15,0 1-3 0,2-4 3 16,5-1 2-16,2-3 4 0,7-5-8 0,4-2 0 16,5-3-5-16,9-6-4 0,0-2-2 15,0 2-5-15,3-4-2 0,-3-1-4 16,-3 3 0-16,-3-1-7 0,-4 5-13 0,-6-1-18 16,-1 2-22-16,-1 0-25 0,-6 5-31 15,-2-1-42-15,-2 4-466 0,-2 2 205 16,-2-1 135-16</inkml:trace>
  <inkml:trace contextRef="#ctx0" brushRef="#br0" timeOffset="134670.7407">3287 14427 32 0,'0'-11'87'0,"2"4"-13"15,0 0-3-15,4-4-8 0,0 4-9 0,4 3-9 16,0-2-2-16,-2 3-5 0,3 4 1 16,-3 1-8-16,3 7 5 0,-1-1-4 15,-1 6-1-15,-3 3-1 0,0 1 7 0,-4 3 1 16,2 0 2-16,-4-2 0 0,3 0 6 15,-3 2 2-15,0-3-3 0,3-5-8 16,-1 1 2-16,2-3-9 0,2 0 2 16,4-4-2-16,10-7-6 0,3 0 1 15,9-11 0-15,12-4-27 0,1-5-33 0,3-1-36 16,11-5-315-16,-10 2 131 0,-9 6 87 16</inkml:trace>
  <inkml:trace contextRef="#ctx0" brushRef="#br0" timeOffset="135538.8895">2461 16290 39 0,'6'-10'97'0,"1"3"-5"16,6 1-12-16,-1 0-6 0,1 4-7 15,2-2-9-15,-3 4 1 0,3 6-8 16,0 1-8-16,-2 5-1 0,-1 6 2 16,0 4-1-16,-6 3-5 0,-2 5 12 0,-4-1-8 15,-2-2 6-15,0 7 5 0,-4-9 4 16,-2-1 3-16,4-1-3 0,0-6 6 15,0 1 2-15,2-7-2 0,-2 2-11 0,2-7-7 16,0-4-4-16,2-2-6 0,0 0-2 16,-2-29-5-16,2 12-3 0,2 0-6 15,0-8 2-15,2 2-8 0,-2-3-1 0,2 5 5 16,-2-1-6-16,0 3 3 0,0 4-5 16,0 0-5-16,0 2-2 0,0 5-5 15,1-3 2-15,0 9-3 0,-1-2 0 0,-2 4 1 16,0 0 7-16,14 17-1 0,-6-5 0 15,-1 5 0-15,6-2 3 0,-1 5 3 16,3 8-6-16,2-6-1 0,2 5 3 16,0 0-23-16,4-1-18 0,0 1-25 0,3-6-20 15,-2 1-24-15,-1-3-25 0,-4-2-332 16,2-6 157-16,-5-3 104 0</inkml:trace>
  <inkml:trace contextRef="#ctx0" brushRef="#br0" timeOffset="135724.6852">3147 16369 88 0,'-2'-6'123'15,"2"6"-4"-15,0 0-12 0,0 0-8 16,0 0-3-16,0 0-10 0,10 16-4 0,-5-5-15 16,1 3-6-16,0 0-3 0,1 8-9 15,1 3 3-15,3-3-27 0,-1 7-28 16,6 3-24-16,-4-1-40 0,0 1-279 15,1 0 118-15,0 4 78 0</inkml:trace>
  <inkml:trace contextRef="#ctx0" brushRef="#br0" timeOffset="136192.5863">2758 17981 45 0,'2'-8'130'0,"6"1"-10"0,0-7-15 16,6 7-9-16,0-7-6 0,7 7-10 16,-2 0-11-16,2 1-2 0,-1 4-4 0,0 2-7 15,2 2-1-15,3 5 6 0,-3 5 6 16,-4 3-4-16,4 6 1 0,-6 0-3 15,-1 5-4-15,-4 7-6 0,-5-9 1 0,-1 4-2 16,-1-2 1-16,-4-3 1 0,2 0-6 16,-2-6-8-16,0 2 1 0,2-4-1 15,0-3-3-15,-2-5-7 0,2-5-5 0,-2-2 1 16,0 0-9-16,8-23-6 0,-3 4-11 16,2-8-2-16,-1 1-7 0,0 2-2 15,0-4 2-15,0 1 4 0,1 5-4 16,-3 3 3-16,1 0-2 0,-3 3 3 0,2 1 0 15,-2 4-5-15,2 3 4 0,-2 8 11 16,-2 0 4-16,0 0 1 0,19 15-1 0,-8-1 1 16,0 7 2-16,1 0-1 0,6 4-2 15,-4-3 1-15,3 6-2 16,0-2-16-16,2 0-17 0,-1-3-17 0,4 0-32 16,-1 0-29-16,-4-6-32 0,2-4-361 0,-3-7 169 15,0 0 112-15</inkml:trace>
  <inkml:trace contextRef="#ctx0" brushRef="#br0" timeOffset="136431.7437">3699 17945 147 0,'0'-8'152'0,"2"1"-17"0,2 1-11 16,1-1-11-16,2 1-16 0,3-1-5 15,-2 1-8-15,3 3-9 0,0 3-3 16,-1 0-2-16,1 3-5 0,-1 3 4 15,3 1-4-15,-2 0-2 0,-3-1-4 0,4 1-5 16,-2 1-5-16,-2 0-4 0,2-3-3 16,1-3-6-16,1 2 2 0,4-4-8 15,0-6-2-15,8-3-16 0,-1-10-33 16,7 0-30-16,2-7-37 0,-3-4-51 0,-2-4-377 16,-2-2 175-16,1-2 116 0</inkml:trace>
  <inkml:trace contextRef="#ctx0" brushRef="#br0" timeOffset="136850.6412">3778 15716 100 0,'38'-37'126'0,"10"-2"-15"0,9-7-9 15,14 2-3-15,22-11-36 0,6 3-4 16,-6 3-7-16,-2 5-6 0,-21 6-4 0,-7 8-3 16,-13 6 4-16,-13 3 0 0,-5 7 2 15,-8 3 11-15,-4-2-3 0,2 5 1 16,-7-2-4-16,-1 1-10 0,-3 2-2 0,-2 0-5 16,-3 3-7-16,0-2-18 0,-2 2-16 15,-4 4-10-15,6-3-24 0,-6 3-21 16,0 0-18-16,0 0-22 0,0 0-242 0,9 17 117 15,-9-7 78-15</inkml:trace>
  <inkml:trace contextRef="#ctx0" brushRef="#br0" timeOffset="137259.578">4220 17855 84 0,'0'0'159'0,"8"-7"-4"0,-2-1-16 0,4-3-6 16,4-9-10-16,5-2-12 0,9-5-9 16,4-7-9-16,14-16-7 0,1 3-10 0,3-9-4 15,3 1-4-15,2-1-9 16,9-18-2-16,-11 13-7 0,-3 1-4 0,1-3-6 16,-4 2-6-16,-5 2-3 0,-2 4-3 15,-6 1 1-15,-6 14-5 0,-5 10-5 0,-5 4-2 16,-6 3 0-16,2 7-2 0,-3-1-5 15,0 3-16-15,-3 1-21 0,1 2-18 16,-1 1-26-16,-2 3-26 0,-1-1-37 16,-3-4-375-16,3 7 173 0,-8-5 114 15</inkml:trace>
  <inkml:trace contextRef="#ctx0" brushRef="#br0" timeOffset="137842.188">3977 15787 101 0,'0'0'100'16,"-9"0"-10"-16,9 0 0 0,-6 12-6 0,-1 1-4 15,3 6-5-15,-2 4-5 0,2 0 3 16,4 2-7-16,-2 4-5 0,2 3-6 16,4-1-2-16,0 6-9 0,2-1-1 15,1 2-6-15,3 5-5 0,1 1 3 0,2 1-3 16,-1-2-3-16,-2-7-4 0,4 4-12 16,-6-6-13-16,5 2-17 0,-5-1-10 0,1-3-13 15,-1 2-17-15,-1-7-16 0,-1-2-24 16,-4 0-236-16,0-5 114 0,0-1 74 15</inkml:trace>
  <inkml:trace contextRef="#ctx0" brushRef="#br0" timeOffset="137997.7974">3953 16624 60 0,'-2'-11'102'0,"0"2"-15"15,4-7-13-15,0 3-2 0,5-4-9 0,1 0-8 16,5 0-5-16,2-1-10 0,3-2-19 15,2-1-23-15,1-1-17 0,0 0-30 16,2 5-140-16,-5-3 64 0,2 5 43 0</inkml:trace>
  <inkml:trace contextRef="#ctx0" brushRef="#br0" timeOffset="138330.5552">4457 16122 41 0,'13'-4'59'0,"-3"2"-4"16,1 2-7-16,-1 0-4 0,2 6-4 0,-2-5-3 15,-4 5-3-15,0 4-1 0,0-1 5 16,-3 1 0-16,-1 1 1 0,-2 3 4 16,0 1-1-16,0-5-1 0,0 3-8 15,3 0 6-15,-3-1-13 0,4 1 0 16,0-4-5-16,2 4-2 0,2-1 3 0,3-3-5 15,4 3-3-15,-2-2 2 0,1 1-1 16,4-3-5-16,-2 3-4 0,-3-3 3 16,0 1-1-16,-1 3 5 0,-1-2 7 0,-3 2-1 15,-4 1 7-15,-2 3 2 0,-4 1-6 16,-4 0-2-16,-4 2-2 0,-3 2-1 16,-2-2-13-16,-6 2-21 0,-3 0-33 0,0-6-34 15,0-1-239-15,-1-3 110 0,1-7 72 16</inkml:trace>
  <inkml:trace contextRef="#ctx0" brushRef="#br0" timeOffset="139496.722">4648 14556 77 0,'-2'-8'126'0,"2"8"-8"0,0-5-14 16,0 5-15-16,0 0-8 0,0 0-2 16,0 0 5-16,0 0 5 0,6 16-2 0,-2-4-2 15,0 3-3-15,0 4-5 0,5 5-7 16,-3-1-3-16,3 1-8 0,4 4-4 16,-3 1-5-16,2 0-2 0,4-1-8 0,-2-2-2 15,-1-1-2-15,0-4-6 0,2-3-2 16,1-1-3-16,-2-4-2 0,0-1 0 15,-2-3-5-15,4-3 0 0,-4-5-8 16,3-1-1-16,-2-3-9 0,0-1-2 0,-1-5-3 16,-2-1-11-16,2-3-3 0,-2-3-2 15,-4 1 1-15,3-1 2 0,-3 0 4 16,-2 1 3-16,3 2 3 0,-3 1-4 0,0 2 1 16,-1-1-2-16,1 2-2 0,0 2 9 15,0 4-5-15,2 1 5 0,2 2-2 16,-8 0 8-16,22 2-5 0,-9 1 4 15,2 2-4-15,2-4 2 0,1 3 6 0,2-4-2 16,0 3 11-16,2-3-1 0,-1-3-1 16,1-1 4-16,-2 1 0 0,2-5 1 15,-3-2 0-15,0-3-1 0,-4 0 1 16,-3-4-5-16,-2-1 5 0,0-3-6 0,-4-5 1 16,-4 5-1-16,-4-4-2 0,0 0 0 15,-4-1-4-15,-6 1-1 0,2 2-7 16,0 2-2-16,-3-2-11 0,-2 3-15 0,4 4-20 15,1 2-25-15,0 3-23 0,0 5-27 16,2-3-338-16,2 4 159 0,2 1 104 16</inkml:trace>
  <inkml:trace contextRef="#ctx0" brushRef="#br0" timeOffset="141142.7996">5505 14507 6 0,'0'-9'110'0,"-2"4"-1"0,2 5-12 16,-2-7 1-16,2 3-14 0,0 4 5 15,0 0 1-15,0 0 2 0,0 0-2 0,0 0-2 16,6 22-4-16,-4-12-1 0,2 3-6 16,3 3-6-16,-3 0-6 0,5 5-7 15,-1 1-3-15,0-2-8 0,0 4-3 0,2-4-5 16,-2 1-4-16,2 2-4 0,-1-4-2 15,-3 4-18-15,0-9-22 0,3 6-9 16,-2-4-24-16,-1-3-20 0,0 2-25 0,2-2-20 16,-4-1-349-16,0-2 156 0,4-3 103 15</inkml:trace>
  <inkml:trace contextRef="#ctx0" brushRef="#br0" timeOffset="141526.5244">5791 14333 39 0,'6'-4'73'16,"3"0"-3"-16,-1 1-9 16,0 0-7-16,1 3-2 0,2 0-4 0,-11 0-6 15,18 6 3-15,-12-2-3 0,4 2-1 16,-4 2 3-16,2 1 7 0,-4 1-9 0,1 2-7 15,-3 0 4-15,0-1-4 0,0 1 1 16,0 0-6-16,2 0 0 0,-2-2-5 16,3 4 4-16,1-5-6 0,3 2 0 0,1-1 0 15,4 0-4-15,4-3 2 0,1 5-9 16,2-3 7-16,2 1 3 0,-1-1-5 16,-4 0 1-16,2 3 13 0,-1 0 10 15,-7 0 18-15,-1 3 8 0,-2-3 9 0,-7 5 2 16,-4-1 0-16,-5 5-3 0,-4-2-2 15,-3 2-8-15,-7 2-6 0,-5-2-7 16,0 2-3-16,-1-4-20 0,-1 0-31 0,2-1-37 16,2-8-46-16,3 1-65 0,2-6-434 15,0-2 199-15,5-6 131 0</inkml:trace>
  <inkml:trace contextRef="#ctx0" brushRef="#br0" timeOffset="142329.6646">5280 16327 16 0,'-4'-3'166'16,"2"1"-20"-16,-2-4-14 0,4 6-12 0,0 0-1 16,0 0 5-16,0 0-2 0,0 0-7 15,2 25-12-15,2-10-4 0,3-2-9 0,1 8-9 16,1 2-4-16,1 1-8 0,3 0-9 16,1 2-6-16,2 1-2 0,0-4-10 15,-1 2 0-15,0-4-5 0,0-8-2 16,2 4-2-16,-2-3-3 0,-1-4-3 0,2-4-3 15,-2-1-1-15,-1-2-4 0,-1-6-4 16,6-2-6-16,-6-2-5 0,0-2-2 16,2-1 1-16,-2 2-2 0,1 3-1 0,-5-3 1 15,1 2-8-15,2 4 3 0,-3-3 2 16,0 5-1-16,2 0 2 0,2 1 1 16,-2 3 1-16,5 1-8 0,-2 0 9 0,2 1 3 15,-3-5-1-15,6 5 7 0,-6-4 1 16,0 2 13-16,1-4 7 0,-2 0 4 15,-1-6 6-15,3-1-3 0,-3-1-3 16,-1-5-5-16,-4-7-1 0,-1 5-3 16,-2-4-5-16,-2-2-4 0,-4-1 1 0,0 1-6 15,-3-1-8-15,-2 0-7 0,3 5-10 16,0 3-16-16,2-1-16 0,-3 2-25 0,3 1-29 16,2 5-18-16,2-1-15 0,2 4-20 15,-2 4-31-15,8-4-378 0,1 4 191 16,-9 0 125-16</inkml:trace>
  <inkml:trace contextRef="#ctx0" brushRef="#br0" timeOffset="142618.5843">6070 16384 45 0,'4'-7'145'16,"2"1"-19"-16,-1 1-4 0,4-3-14 15,1 0-11-15,1 3-4 0,3-3-14 0,2 2-8 16,-4 2-9-16,4 1-7 0,-2 1-2 15,-2 2 1-15,1 5 1 0,-1 3-2 16,-1 0 3-16,0 11 2 0,-1 2-5 16,-4 0 4-16,1 1-1 0,0 3 2 0,-3-3-5 15,0-2 7-15,0 1-5 0,0 0-10 16,0-6 0-16,3 3-4 0,-1-3-2 0,1-2-6 16,1 0-1-16,3-5-5 0,1-1 0 15,4-1-2-15,-4-6-5 0,2 0-13 0,6 0-20 16,-3-6-17-16,-1 5-23 0,4-5-31 15,-4-2-38-15,0 3-36 0,-2-6-388 16,1 1 185-16,-2 2 123 0</inkml:trace>
  <inkml:trace contextRef="#ctx0" brushRef="#br0" timeOffset="142968.7082">6701 16259 60 0,'4'-5'105'0,"3"-1"-19"0,-3 0-2 15,2 1-11-15,0 5-10 0,-6 0-1 0,11 0 0 16,-11 0-6-16,10 11 1 0,-8-4 3 16,3 0-7-16,-3 4-2 0,1 2 2 0,-1-4-2 15,0 2-5-15,0 5-6 0,-2-9-4 16,2 7-5-16,2-3 1 0,-2-2-5 15,4 3 2-15,0 0-8 0,3-3-4 0,0 0 2 16,-1-1-1-16,0 3 1 0,3-4-13 16,-3 5 7-16,1-4 4 0,0 0 8 15,-3 6 12-15,-2-7 9 0,-2 6 3 0,-4 0 3 16,-4 5-3-16,-2 1-3 0,-4 0-4 16,-2 2-5-16,-3-2-3 0,-5 2-12 15,4-7-25-15,-2 3-33 0,2-3-37 0,-3-2-63 16,1 0-387-16,4-9 177 0,0 1 118 15</inkml:trace>
  <inkml:trace contextRef="#ctx0" brushRef="#br0" timeOffset="158283.7134">13552 8454 71 0,'2'-7'94'0,"1"-3"-6"16,1 2-8-16,3 1-7 0,-3 1-2 15,4 0 1-15,-2 0-14 0,2 5-3 16,2-1-1-16,0 4-3 0,-2 2-1 15,3 3-3-15,0 3-4 0,-1 1-2 0,1 3-5 16,-1 3-2-16,3 2-7 0,0-3-2 16,-3 4 0-16,3-1-3 0,0-2-4 15,-1 0-1-15,1-2 0 0,-1 0-7 16,2-3 1-16,2-4 3 0,2-3 1 0,-2-3-4 16,3-2 1-16,1-3 0 0,-2-7-4 15,2-1-1-15,-4-7 6 0,1-1-6 16,-2-4 2-16,0-3-2 0,-3-2 3 0,-2 1-3 15,-2 2 12-15,0 2 7 0,-2 0 2 16,-2 6 7-16,1 0 1 0,-1 3 4 16,-2 1-6-16,0 5-5 0,-2 4 10 0,0 4 0 15,0 0 3-15,0 0 6 0,3 25-3 16,-1-9 0-16,-2 3-1 0,4 6-2 0,-2 0 0 16,2 6 3-16,5 5-7 0,-1 1-4 15,0 1-3-15,4 6-2 0,0 1-4 0,0 4-1 16,1-2-3-16,0 1-2 0,-2 1-1 15,1 1 1-15,-4-3 0 0,1 3-6 16,-4-9-2-16,-1 2-1 0,-4-4-2 16,-2 0 0-16,-2-5-1 0,-5-2 1 15,0-1-1-15,-3-8 3 0,-1-4 2 0,0-4-5 16,-4-6 1-16,3-5-5 0,-2-5 2 16,0-5 0-16,-1-7-3 0,2-6-2 0,-2-6-2 15,7-5 2-15,2-1-4 16,2 2 0-16,4 0 0 0,4-2 3 0,4 0-3 15,0-5 2-15,4 5-13 0,0-1-8 16,5 1-15-16,-2 2-14 0,2 2-24 0,1 2-25 16,2 0-17-16,-2 7-19 0,0-2-20 15,0 2-409-15,-1-1 193 0,5 2 126 0</inkml:trace>
  <inkml:trace contextRef="#ctx0" brushRef="#br0" timeOffset="158547.6376">14473 8429 129 0,'2'-4'147'0,"-2"4"-10"0,2-5-13 0,-2 5-2 16,0 0 11-16,0 0 2 0,11 11 0 16,-6-4-7-16,1 6-5 0,0 5-2 0,2 1-9 15,1 3-7-15,2 2-5 0,-3 1-8 16,2 5-8-16,1 3-7 0,0-1-7 15,0 1-7-15,-1 1-4 0,0-2-7 16,2 1-4-16,-6-6-4 0,0 1-10 0,-2-1-9 16,2-4-19-16,-4-2-22 0,3-2-22 15,-3-3-31-15,0 2-30 0,2-3-33 0,-2-3-36 16,-2-1-473-16,0-1 218 0,0-5 144 16</inkml:trace>
  <inkml:trace contextRef="#ctx0" brushRef="#br0" timeOffset="160743.7228">13752 11389 52 0,'6'-13'70'15,"0"6"-8"-15,-2 2-3 0,0-2-2 16,1 6-8-16,-5 1-5 0,9-3 4 0,-9 3 1 15,10 11-5-15,-6-3 10 0,0 6-20 16,0 1 1-16,0 4-5 0,1 4-1 16,0 2 5-16,-1-2-12 0,0 0-1 15,2 0-4-15,-2-2 2 0,3-3-5 0,-1-1 2 16,0-1-2-16,3-5 2 0,2 1 6 16,-1-5-10-16,4-3 0 0,2-4 1 15,-2-4 7-15,3-3-4 0,5-7-1 0,0-3 1 16,0-8-5-16,-1 0 4 0,-2-5-7 15,-4 2-2-15,2-1 7 0,-4 1 8 16,-5 4 4-16,0 4-3 0,1-1 5 0,-2 3 0 16,-1 4 1-16,-2 0-6 0,0 4-4 15,1 2-6-15,-3 4 6 0,0 2 4 16,-2 2-6-16,4 17 1 0,-2-3 1 16,-2 5-1-16,2 5 0 0,0 2 4 0,0 3-2 15,2 1 4-15,-1 1-6 0,1 4 2 16,1 1-7-16,-1 1 3 0,0 0 0 0,0-1-1 15,0 0-3-15,0 0 3 0,-2-5-3 16,0-1-3-16,-2-2 4 0,0 1-3 16,0-2 1-16,-4-1-1 0,-4-2 0 0,0-4-1 15,-3-1 2-15,-2-1-1 0,-2-3-1 16,-1-4 2-16,0-3-4 0,0-2 7 16,-4-1-13-16,4-5 9 0,-3 0-9 0,2-2-1 15,0-1-15-15,-1-1-5 0,4-2-14 16,-1 0-8-16,3-2-13 0,-1 1-11 15,2 1-21-15,3 1-17 0,2-3-21 0,2 0-268 16,-1 1 134-16,5 0 88 0</inkml:trace>
  <inkml:trace contextRef="#ctx0" brushRef="#br0" timeOffset="161169.9583">14319 11593 46 0,'4'-1'84'0,"-4"1"-10"0,8-2-10 0,-8 2-3 15,0 0-7-15,15 7-6 16,-10-1-6-16,-1 3-2 0,-2 1-4 0,2 1 0 15,-4 3-5-15,0 1-4 0,0 2 0 16,-4 2 1-16,0 1 0 0,-3-1 7 16,1 2 2-16,-3-4 3 0,3 0 0 0,0-2 11 15,0-2-6-15,0-1 0 0,2-1-4 16,0-1-14-16,4-1 11 0,0-3-9 0,2-1 1 16,6 0-10-16,2-4 3 0,4-1-4 15,4 0 0-15,1-4-8 0,1 1-1 16,4-1 3-16,-1 0 1 0,3 0-5 0,-5-2 3 15,0 3-8-15,-2-1 3 0,-2 2-1 16,0-2-3-16,-2 0-1 0,-2 3-6 16,-3-2-1-16,0 2-12 0,0-1-5 0,-2 2-10 15,-8 0-14-15,12 2-22 0,-6-1-30 16,-6-1-264-16,9 4 123 0,-7 0 81 16</inkml:trace>
  <inkml:trace contextRef="#ctx0" brushRef="#br0" timeOffset="162946.022">13788 15681 109 0,'2'-10'117'15,"0"0"-10"-15,2-2-11 0,0 3-13 16,0 0 0-16,2 1-10 0,3 3-6 0,-2-2 2 16,1 5-2-16,3 2 0 0,-3 3 9 15,2 6-9-15,2 1 0 0,-4 7-8 16,2 0-1-16,0 2-6 0,-2 2-3 0,2-3-10 16,-4 6-3-16,2-3-3 0,3 1-4 15,-2-4-2-15,-1-3-5 0,1 2-6 16,-1-3-2-16,0-1-3 0,-2-3-4 15,8 0-10-15,-6-2 0 0,2-8-5 0,3 3-9 16,0-6 3-16,0-3-6 0,-1-3-5 16,2-4 3-16,-4-5-6 0,0 0-1 0,-2-2 8 15,-1 3 9-15,-2 0-4 0,1 3 11 16,-2 1 10-16,-2 0 12 0,-2 2 2 16,0 3-4-16,0 2 14 0,0 6 3 15,0 0 3-15,0 0 3 0,-10 17 4 0,10-3 1 16,-2 6 2-16,-1-2-2 0,6 6 1 15,-1 2-1-15,0 4-4 0,4-2-3 16,0 6-6-16,3 3-2 0,-1-3 0 0,3 3-4 16,4 5 2-16,-1-4-7 0,-1-4 1 15,0 4-2-15,-3-4-1 0,3 0-1 16,-2 1-2-16,-3 1 0 0,-3-8-1 16,-3 1 1-16,0-3-3 0,-4 0 2 15,0-2-1-15,-5 1 0 0,1-6-2 0,-5 2 2 16,0-8-2-16,-1-3-3 0,-3 1 2 15,0-7-2-15,1 0-2 0,-4-4-4 0,2-6 3 16,-1-2-8-16,-3 1-3 0,4-10-15 16,0 1 1-16,2 1-4 0,3-5-9 15,-1 1-5-15,5-1-14 0,-3 3-10 16,5-4-10-16,3 8-12 0,2-7-9 0,-2 5-9 16,4-2-10-16,0 6-28 0,0-7-342 15,3 6 164-15,-1 2 109 0</inkml:trace>
  <inkml:trace contextRef="#ctx0" brushRef="#br0" timeOffset="163324.8417">14647 15916 78 0,'13'0'79'0,"-1"2"-9"16,-1 2 2-16,-1 0 0 0,-2 1 0 0,2 7-7 15,-4-5 2-15,-2 6 0 0,-2-5 7 16,0 5-14-16,0 1-1 0,-4-4 0 16,4 0-7-16,-2 3-7 0,0-2-1 0,2 1-2 15,2 1-9-15,3 0-2 0,-1 0-3 16,1-4 2-16,3 3-8 0,-1-3 0 0,3 3 2 15,-1-2-5-15,2 1 4 0,-3-1-4 16,0 1 6-16,2 2 12 0,-6 1 4 16,-2-6 9-16,-2 6 7 0,-4 2 5 15,-4-3 1-15,-7 5-2 0,-6-4-4 16,-7 5-5-16,-5-3-4 0,-11 3-6 0,-5-2-17 16,-1-4-37-16,-4 3-40 0,1-5-42 15,5-5-515-15,-1-1 207 0,3-5 137 16</inkml:trace>
  <inkml:trace contextRef="#ctx0" brushRef="#br0" timeOffset="168341.7543">17616 9863 42 0,'-2'-6'66'0,"2"6"-5"0,0 0-3 15,0 0-5-15,0 0-5 0,-2-3 5 0,2 3-10 16,0 0 0-16,0 0-10 0,0 0 1 16,0 0 7-16,0 0 0 0,0 0 0 0,17 0 1 15,-17 0 3-15,17 0-10 16,-5 0 2-16,2 0-4 0,-2 0-2 0,7 0-2 15,0 0-2-15,2-1 5 0,3 1-6 16,4 0 0-16,1 0-2 0,3-3 0 16,2 2 0-16,1 1 2 0,7-2-7 15,1 2 2-15,1-3-5 0,3 3 2 0,0-1-2 16,2-1-1-16,2 2-2 0,5-2 1 16,3 0-5-16,1 0-2 0,3-1 1 0,1 0 1 15,-1 0 9-15,24-3-4 0,-2-2 3 16,2 3-1-16,-2-3 9 0,1 1-10 15,5-1 1-15,2 2 2 16,4 0-1-16,3-1 0 0,2 1-7 0,-1 0 5 0,5 3 0 16,-4-3-3-16,-1 5-2 0,-4-4 1 15,-3 1 0-15,-6 1-7 0,-1 1 6 0,2-3-4 16,-2-1-1-16,-2 0 2 0,-1 0-1 16,-11-1 2-16,9-4 0 0,0 2-1 0,3-1-1 15,0-3 4-15,4 0-2 0,-1-1 0 16,5-1 1-16,4 2 1 0,-2 1-3 15,0 1 4-15,-4 1-5 0,-2 3 0 16,-5-1 0-16,-13 5-1 0,-10-1 1 16,-3 0 0-16,2 4-2 0,-1-2 2 0,-8 0-3 15,8 1-3-15,1 1 2 0,-1-3 2 16,3 0-1-16,1 1 0 0,0-2-3 0,3 3 4 16,23-4-1-16,-11 4-1 0,-10 1-2 15,0-3 2-15,-1 6 0 0,1-2-2 16,-3 1-1-16,-1 2 2 0,-3 0 1 0,-2 1-1 15,-3-1 0-15,-9 0-1 0,-5 0 1 16,-2 0 1-16,1-1-3 0,-8 1 1 16,1 0 0-16,-4 0 1 0,-3-1-2 0,3 0 1 15,-2 0-1-15,-4-1 2 0,0 0 0 16,-3 0 0-16,-2-2 0 0,0 2-6 16,-2 0-7-16,-4 0-15 0,-1-2-9 15,1 1-10-15,-4-1-24 0,-1 2-21 0,-8-2-24 16,7 3-344-16,-7-3 156 0,0 0 103 15</inkml:trace>
  <inkml:trace contextRef="#ctx0" brushRef="#br0" timeOffset="169040.2276">18686 10016 23 0,'25'0'114'15,"9"0"-6"-15,12 0-4 0,11-2 0 16,9 0-8-16,25 1-6 0,8-5 0 16,8 2-8-16,2 0 2 0,6 0-9 0,18-2-14 15,-19 3-3-15,-5-3-8 0,-6 2-6 16,-6 2-3-16,-20 1-8 0,-18-2-1 15,-9 2-8-15,-5-1-3 0,-9 2 0 0,-2-2-6 16,-4 2-3-16,-5-2-4 0,-2 2-9 16,-2 0-12-16,-1 0-12 0,-6-2-19 15,-1 2-19-15,-2-2-21 0,-1 2-16 0,-6-1-261 16,-4 1 123-16,7-6 81 0</inkml:trace>
  <inkml:trace contextRef="#ctx0" brushRef="#br0" timeOffset="170374.7274">19932 9633 35 0,'0'4'61'0,"0"-4"-6"16,0 6-5-16,0-6-7 0,0 0-3 15,2 6-7-15,-2-6-8 0,0 0-15 0,0 0-22 16,0 0-104-16,0 0 39 0,0 0 27 16</inkml:trace>
  <inkml:trace contextRef="#ctx0" brushRef="#br0" timeOffset="170704.7727">22997 9318 25 0,'0'0'59'0,"0"0"-14"0,0 0-22 15,0 0-21-15,0 0-55 0,0 0 18 16,0 0 12-16</inkml:trace>
  <inkml:trace contextRef="#ctx0" brushRef="#br0" timeOffset="171102.8209">19680 9620 2 0,'0'0'44'0,"0"0"-7"0,-4 4-3 16,4-4-7-16,0 0-5 0,0 0-7 16,0 0-3-16,0 0-5 0,0 0-2 15,-2 5-8-15,2-5-1 0,0 0-2 0,0 0-6 16,0 0-3-16,0 0-42 0,0 0 20 15,-2 4 12-15</inkml:trace>
  <inkml:trace contextRef="#ctx0" brushRef="#br0" timeOffset="178819.3783">3464 9171 31 0,'0'0'49'0,"0"0"-4"15,0 0-1-15,0 0-5 0,0 0-3 16,0 0-3-16,0 0 2 0,0 0 5 15,0 0-1-15,0 0-6 0,0 0 2 16,0 0-6-16,0 0-2 0,0 0 0 0,0 0-4 16,0 0-4-16,11 0 1 0,-11 0 0 15,0 0-4-15,0 0-4 0,0 0 3 16,0 0-4-16,0 0 0 0,0 0-4 16,0 0 0-16,0 0 0 0,0 0 1 0,0 0-4 15,0 0-1-15,0 0-1 0,0 0 4 16,0 0-3-16,0 0 0 0,0 0 0 0,0 0-3 15,0 0 3-15,0 0-3 0,0 0 0 16,0 0 3-16,0 5 0 0,0-5-2 16,0 0 1-16,0 6-3 0,0-6-1 15,0 0-4-15,2 6-1 0,-2-6 0 16,2 4-4-16,-2-4-7 0,4 3-2 0,-4-3-10 16,0 0-9-16,2 6-9 0,-2-6-145 15,0 0 66-15,0 6 43 0</inkml:trace>
  <inkml:trace contextRef="#ctx0" brushRef="#br0" timeOffset="183701.8229">5573 2073 54 0,'-2'-10'59'16,"2"-1"-5"-16,-2 1-1 0,0 2-1 0,0-1-10 15,-6 1 2-15,4 0-4 0,-2 3-6 16,0 1-6-16,-2 0 0 0,-3 4-4 15,-4 4 0-15,-2 3-3 0,-4 5 3 0,-4 5 0 16,-7 11-1-16,-2 3-6 0,-13 20 5 16,1 3 0-16,1 3 1 0,1 7-5 15,-1 6 2-15,7 2-6 0,3-2 4 16,3 3-2-16,4 3-1 0,9 0 1 0,6 3 3 16,5 0-2-16,8-8 0 0,10 13 1 15,5-3 0-15,8 1 0 0,7-2 0 0,10 18-2 16,9-8 0-16,0 0-1 15,3-8 4-15,-5-17 0 0,5-1 0 0,-2-8-3 16,5-2-1-16,2-8-6 0,5-7 8 16,1-5-3-16,0-9 1 0,-5-11-2 0,-5-8 0 15,-3-6-7-15,7-6 10 0,22-15 7 16,-7-8-1-16,-7-8 2 0,-3-15 1 16,5-15-4-16,-16 5 5 0,1-23-7 0,-10-8-2 15,-7-11-4-15,-7-5 4 0,-5-7-6 16,-6-4 0-16,-11-3-3 0,-6-4-3 15,-6-1-6-15,-11 8 1 0,-4 5 0 16,-9 5-4-16,-8 8-1 0,-11 6 0 0,-6 11 5 16,-6 6-3-16,-7 13-2 0,7 16 0 15,-5 7-2-15,-1 6-5 0,-1 6 6 16,-6 9-9-16,-2 7-10 0,6 7-8 0,4 6-12 16,0 2-14-16,-23 8-19 0,5 3-28 15,4 4-241-15,6 3 118 0,3 2 78 16</inkml:trace>
  <inkml:trace contextRef="#ctx0" brushRef="#br0" timeOffset="197329.9809">19229 16137 74 0,'0'0'125'0,"0"0"-4"0,0 0-1 15,7 19-4-15,-7-6-17 0,4 2-2 16,-4 5-8-16,4 5-9 0,0 0-7 0,1 2-4 16,1 0-10-16,3 0-7 0,-1 0-5 15,4-2 1-15,2-3-8 0,0-5-3 0,3 0-3 16,0-9-8-16,0-4 2 0,5 0-2 16,-4-9-2-16,6-6 0 0,-3-2-2 15,2-6-2-15,-2-2-5 0,-2-6 4 16,-2 5 2-16,0-5 0 0,-7 6 11 0,1 1 11 15,-2 6 9-15,-3-3 5 0,0 4-6 16,-2 2-6-16,-2 5-6 0,0 5 4 16,-2 1-3-16,0 0 2 0,-2 31-1 15,2 0 6-15,-2 2 1 0,0 15-2 0,2 9-5 16,0 27-1-16,0 4-1 0,2 2-4 16,0-1-3-16,0-6-1 0,0 2-1 15,4-6-1-15,-4-14-6 0,-2-8 0 0,0-5 0 16,-2-6-3-16,-4-5 0 0,-2 0 2 15,0-5 4-15,-4-2-1 0,-6-7 0 16,-1-1-2-16,-2-9-2 0,0-6-3 0,-5-3-3 16,3-10-10-16,-2-7-15 0,-6-7-20 15,-1-4-12-15,2-9-14 0,1-9-10 16,5 2-4-16,5-4-12 0,2 2-8 16,6 4-12-16,5-1-11 0,0 1-14 0,4 1-22 15,2 7-23-15,4 0-410 0,0 2 198 16,2-2 131-16</inkml:trace>
  <inkml:trace contextRef="#ctx0" brushRef="#br0" timeOffset="197626.0543">19803 16569 96 0,'6'0'91'0,"2"0"1"0,-1 6 3 15,2-2 4-15,-5 5-4 0,2 1-3 16,-2 5-7-16,-1 3-2 0,-1 2-4 16,-4 3-1-16,-1 2-3 0,1 2-4 15,0-5-4-15,-2-1-8 0,2 0-2 0,0 0-2 16,2-2-9-16,0-4-3 0,0 5-7 16,0-11 0-16,4 4-3 0,2-1-2 15,3-5-4-15,1-1-3 0,1-4-7 16,2 2-14-16,1-4-15 0,4-4-18 0,-2 2-32 15,1-4-23-15,3 1-27 0,-2-3-352 16,0 2 158-16,0-2 104 0</inkml:trace>
  <inkml:trace contextRef="#ctx0" brushRef="#br0" timeOffset="197832.7888">20433 16554 78 0,'7'-6'141'0,"0"-1"-13"15,-1-1-18-15,4-1-9 0,1 1-6 16,-1 0-11-16,6 1-14 0,-2-1-3 16,-1 1-23-16,2 1-12 0,-3 0-26 15,-1 0-30-15,0 3-35 0,-3 3-238 0,1-6 101 16,-1 6 66-16</inkml:trace>
  <inkml:trace contextRef="#ctx0" brushRef="#br0" timeOffset="198022.742">20486 16856 125 0,'0'0'224'0,"0"9"-18"15,0-9-9-15,0 0-14 0,0 0-14 16,24-14-18-16,-12 6-12 0,2 1-16 15,0-5-14-15,1 3-21 0,0-2-26 16,0 3-30-16,-1-3-24 0,0 3-34 0,0 0-28 16,-4 7-38-16,-3-5-42 0,-1 4-380 15,-4-4 175-15,-2 6 115 0</inkml:trace>
  <inkml:trace contextRef="#ctx0" brushRef="#br0" timeOffset="199130.826">21293 15874 30 0,'15'-28'83'0,"-5"0"-2"0,2-3-9 0,-4 2-5 16,-2-6-7-16,-2 1 1 0,0 0-6 15,-4 2 0-15,0 0-1 0,-2 4 6 16,0 2 6-16,-2 1-5 0,0 8-2 15,-2 1-1-15,-4 2-4 0,2 10 6 0,-2 1 0 16,-3 7 2-16,0 8 1 0,1 9 2 16,3 10 3-16,-1 6 1 0,4 2-5 15,4 7 1-15,2 7-4 0,2 2-2 0,2 0 1 16,2 1-3-16,2-1-11 0,5 15 0 16,-2-8-6-16,-1-11-2 15,-1 2-7-15,1 1 2 0,-2-4-14 0,4 2-10 16,-6 0-17-16,4-5-16 0,-4 1-14 15,-1-5-13-15,1-6-20 0,-4 1-17 0,3 0-20 16,-3-7-15-16,-2 0-16 0,-2-9-338 0,-3 3 162 16,-1-10 107-16</inkml:trace>
  <inkml:trace contextRef="#ctx0" brushRef="#br0" timeOffset="199307.1859">20922 16611 31 0,'8'-15'152'0,"0"-6"-12"0,6 2-7 16,8-2-10-16,3-6-10 0,9 5-8 0,2-5-13 16,-1 2-6-16,4 2-13 0,-1 2-11 15,0 0-22-15,-4 6-31 0,0-2-31 16,-1 2-26-16,-3 4-38 0,-2 2-256 0,-1 0 117 16,-3 3 76-16</inkml:trace>
  <inkml:trace contextRef="#ctx0" brushRef="#br0" timeOffset="199826.8359">21960 16343 87 0,'0'0'126'15,"0"7"-14"-15,-2 1-8 0,0-3-13 0,0 1 1 16,-2 2-18-16,0-2-6 0,-2-2-3 15,0 2 0-15,0-3-5 0,0-1 0 16,-2 0 3-16,8-2-9 0,-16 4 10 16,16-4-1-16,-12-8-5 0,5 5 6 0,1 0-1 15,4-4 3-15,-2 3-1 0,4 0 1 16,0-2-1-16,0-1-8 0,2 1-5 16,0 0-2-16,2 4-2 0,3-1-7 15,-1 1-2-15,-6 2-2 0,19 5-1 16,-4 1-2-16,-5 2-2 0,4 1 3 0,0 10-3 15,-2 0-4-15,1 2-3 0,-4 8-2 16,-3-2 0-16,-2 3-3 0,-4 4-2 16,-4 4 3-16,-9 10-6 0,-2-4 0 0,-9 17-2 15,-8-6 1-15,-5-6-1 0,5-8-1 16,3-7-5-16,-1-6 5 0,-2-1-2 16,8-6 3-16,0-8-5 0,3-5-2 0,2-2-3 15,4-6-3-15,3 0-2 0,2-6-1 16,4 0 0-16,2-1 0 0,6-1-3 15,2 0 4-15,6 1 2 0,0-5-4 0,2 5-1 16,5 1 3-16,0 4 0 0,4 2 1 16,1 2 0-16,3 4 2 0,0 1 0 15,0 5-1-15,5 1 0 0,-2 2-8 0,-1 6-21 16,-1-2-25-16,2 2-20 0,-6 1-20 16,2-2-19-16,-1 1-19 0,-1 0-24 15,-6-8-455-15,1 3 208 0,-4-5 137 16</inkml:trace>
  <inkml:trace contextRef="#ctx0" brushRef="#br0" timeOffset="200205.9875">22697 15076 39 0,'-22'-6'172'16,"4"15"-8"-16,0 3-1 0,2 9 2 16,1 11 4-16,-9 32-8 0,1 10-1 15,4 6-3-15,2 12-6 0,0 19-4 16,4-14-8-16,5 4-7 0,-4 16-12 0,5-20-7 15,4 0-7-15,6-2-9 0,-1-3-9 16,11-3-8-16,2-5-7 0,3-4-7 0,8-6-4 16,6-3-8-16,2-8-5 0,3-4-5 15,6-10-1-15,3 0-11 0,3-10-11 16,-4-10-15-16,-10-7-21 0,4-3-26 16,-7-3-28-16,0-3-32 0,-3 0-36 0,-4-7-36 15,0 1-33-15,-5-5-553 0,-8-2 258 16,1 0 170-16</inkml:trace>
  <inkml:trace contextRef="#ctx0" brushRef="#br0" timeOffset="201535.0781">23232 15787 73 0,'0'-6'117'0,"0"2"0"16,0 4-14-16,2-6-1 0,-2 6-11 16,0 0-13-16,0 0 12 0,0 0 2 0,0 0-4 15,-2 31-3-15,2-12-10 0,0 6-2 16,2 0-4-16,0 2-8 0,1 1 1 15,1 2-9-15,0 1-5 0,2 0 0 0,0-1-7 16,-2-4-7-16,6 1 0 0,-4-1-5 16,2-5-1-16,-2 0-1 0,3-3-5 15,-1-5-1-15,-1 4-4 0,-1-8 2 16,3 2-5-16,-1-6 0 0,-2-1-3 0,2-4-5 16,-8 0 1-16,16-6-10 0,-8 3-2 15,-2-3-4-15,3 1 4 0,-5 0-4 16,3 1 3-16,-3-1 0 0,0 4 0 0,0-2-1 15,-4 3 3-15,11 0 2 0,-11 0 0 16,12 10 3-16,-3-2 2 0,0 3-1 16,1 3 2-16,2-4 0 0,2 2 5 15,2 1 0-15,-1-4-1 0,2 4-24 0,0-5 7 16,-1 0 5-16,0-3 6 0,3 1 5 16,-2-4 3-16,-4-2-2 0,3-6 0 15,-2 2-1-15,-4-7 3 0,0 1-2 0,-2-6-4 16,-3-1-1-16,-1-5-10 0,-4 0-8 15,-2-3-7-15,-5-2 0 0,1 0 4 16,-2 4-6-16,-2-2 4 0,0 7-14 16,0 1-14-16,0 4-17 0,1-1-11 0,1 5-14 15,1 2-24-15,1 1-331 0,0 6 151 16,6 0 100-16</inkml:trace>
  <inkml:trace contextRef="#ctx0" brushRef="#br0" timeOffset="202503.1773">23897 16156 96 0,'0'0'94'0,"0"0"-6"0,0 0 2 16,0 0-8-16,-4-6 6 0,4 6-8 0,0 0-2 16,0 0 6-16,0 0-12 0,0 0 1 15,0 0-7-15,0 0-11 0,0 0-6 16,0 0 3-16,0 0-5 0,0 0-5 15,0 0-4-15,0 0-6 0,0 0 1 0,0 0-5 16,0 0-1-16,0 0-1 0,0 0-5 16,0 0 14-16,0 0-1 0,0 19 6 15,2-11-2-15,0 5 0 0,0 2-3 16,-2 4-1-16,4-1-2 0,-2 2 1 0,4 4-9 16,-1 1 2-16,-1-1-5 0,2-3 0 15,1 6 1-15,-3-5-4 0,0 3 1 0,3-4-6 16,-5 2-13-16,4 2-20 15,-4-8-22-15,2 2-21 0,-2 0-27 0,0-4-28 16,0 4-34-16,0-3-338 0,-2-7 167 16,0 2 110-16</inkml:trace>
  <inkml:trace contextRef="#ctx0" brushRef="#br0" timeOffset="202976.6041">24299 16295 80 0,'2'-2'109'15,"-2"2"-15"-15,6-12-2 0,-2 11-17 16,3-3-5-16,-3 1-5 0,2 3-9 15,1-5-7-15,-7 5-4 0,15-1 5 0,-15 1-16 16,12 6-1-16,-6-5 3 0,1 5-3 16,0 0-7-16,-1 1-1 0,-2 1 2 15,0 5 1-15,-2-3-2 0,-2 3 10 0,0 4 0 16,-2-2 5-16,0 3-5 0,-2-1 16 16,-2 0-1-16,2-1-3 0,-3 1 0 15,0 2-2-15,3-6-2 0,-2 0-3 16,4-4-7-16,-2 3-3 0,2-5-2 0,2 1-4 15,2 0-4-15,2-3 2 0,4 1 0 16,0-6-2-16,8 0-1 0,0 0-3 16,2-4 2-16,3 2 2 0,2-5 0 0,-4 1 1 15,2 0 2-15,-2 1-2 0,0 1 0 16,-2-2-2-16,0 3-1 0,-5-2-2 16,0 3-4-16,0-1-2 0,-4 1-7 15,3-2-15-15,-2 4-23 0,-3-2-20 0,-6 2-22 16,15 0-29-16,-15 0-19 0,10 0-423 15,-10 0 186-15,6 2 123 0</inkml:trace>
  <inkml:trace contextRef="#ctx0" brushRef="#br0" timeOffset="203830.2033">24737 15563 73 0,'25'8'73'0,"1"0"-4"0,-8 4-5 16,0 2-6-16,-3-1-3 0,-1 9 1 16,-3-1-5-16,0-1 1 0,-5 0 5 15,-2 1 4-15,-4-4 5 0,0 0 1 16,-2 0-2-16,-2 0 2 0,0-2 1 0,0-2-1 15,-1-2-3-15,3-4-3 0,-2-1-6 16,1-2-11-16,3-4-3 0,0 0-5 16,-6-19 0-16,8 4-9 0,0 1-7 0,0-13-5 15,3 0-4-15,-1-1-7 16,1-1-1-16,-1-3 2 0,0 4 0 0,0 0 1 16,2 4 4-16,-4 7 5 0,2-2 2 15,-2 2-5-15,0 3-1 0,-2 1-4 0,3 4 6 16,-3 5 1-16,0 4 0 0,0 0-3 15,0 0 2-15,0 20-1 0,0-10 4 16,5 4-2-16,-1 4-2 0,0 1-6 16,2 4 4-16,2 0-1 0,1 2 0 0,-1 2 3 15,3-7-2-15,0 7-1 0,1-6-2 16,-2 2-6-16,4-2-18 0,-2 0-19 16,-1-3-18-16,2 1-25 0,-1-1-16 15,1 0-28-15,-3-8-341 0,2 0 158 0,0-2 104 16</inkml:trace>
  <inkml:trace contextRef="#ctx0" brushRef="#br0" timeOffset="204087.9264">25327 15705 10 0,'0'0'147'0,"0"0"-11"0,0 0 1 0,0 0-5 16,0 0-12-16,2 24-2 0,1-10-9 15,-1 3-5-15,2 0-6 0,3 5-6 0,-5 0-7 16,4 3-8-16,0-3-9 0,1 2-3 16,1 0-6-16,-4-1-9 0,2-2-6 15,-1 0-2-15,0-4-6 0,1 3-15 0,-2-4-25 16,0-1-21-16,0 3-24 0,0-8-27 16,2 3-20-16,-3-5-33 0,-1-4-338 15,2 2 159-15,-4-6 105 0</inkml:trace>
  <inkml:trace contextRef="#ctx0" brushRef="#br0" timeOffset="204369.6887">25721 15539 118 0,'0'-10'171'0,"2"3"-18"16,7-3-19-16,4 0-11 0,6-3-12 15,8-2-10-15,4 2-10 0,6 0-6 16,5-8-4-16,2 3-15 0,-1 3-5 0,1 0-3 16,-8-1-6-16,1 3-8 0,-6 1-2 15,-6 3-5-15,-1 0-4 0,-3-1-12 16,-5 5-11-16,2-3-12 0,-6 4-36 15,1 0-28-15,-4-2-20 0,-3 5-27 0,-2-5-325 16,-4 6 149-16,5-2 98 0</inkml:trace>
  <inkml:trace contextRef="#ctx0" brushRef="#br0" timeOffset="204681.2275">25859 15138 94 0,'-4'-3'159'16,"-1"-1"-11"-16,5 4-17 0,-6-4-11 16,6 4-7-16,-6-2-7 0,6 2-1 0,0 0 4 15,0 16-4-15,2-5 3 0,2 6-4 16,2 5 0-16,3 3-3 0,1 7-6 15,1 2-6-15,4 7-7 0,-3 4-5 16,2-1-8-16,0 2-6 0,-1-2-7 0,-3 4-4 16,1-4-8-16,0 2-17 0,-3-10-30 15,0 4-26-15,-2-4-34 0,4 2-37 16,-2-5-38-16,0 0-49 0,0-2-405 16,-1-4 201-16,-3-4 133 0</inkml:trace>
  <inkml:trace contextRef="#ctx0" brushRef="#br0" timeOffset="205626.1873">23774 17092 127 0,'0'-8'131'16,"-2"-2"-2"-16,2 3-7 0,-2 2-3 15,2-1-12-15,0 1-4 0,0-3-7 16,0 8-12-16,-2-7-10 0,2 7-6 0,0 0 8 16,0 0 3-16,0 0-3 0,2 29-5 15,2-10-5-15,0-2-4 0,2 8-8 16,0-3-3-16,1 5-5 0,4 0-3 15,-3 4-4-15,3-8-3 0,1 7-5 0,-1-5 0 16,-2-5-6-16,1 1 0 0,0-4-7 16,0-3-6-16,-2 3 6 0,0-9-6 0,3 1-4 15,-3-3-3-15,1-6-7 0,-1 0-9 16,3-6 2-16,-1 2-11 16,-2-1 8-16,2-1 0 0,-2 0 2 0,0 0-1 15,-2 4 1-15,1-3-1 0,-3 3-1 16,5 2 3-16,-9 0 5 0,17 0-1 0,-7 6 1 15,2-5 2-15,4 7-4 0,0-2 4 16,2 0 0-16,0 1 2 0,1-5-2 16,3 4-1-16,-4-6 4 0,4 1 2 0,-1-2 0 15,-2-1 3-15,0-6-1 0,-1-3 1 16,-2-3 2-16,-3-1-2 0,-3-6 0 16,-3 0-4-16,-3-5-4 0,-4 0-5 0,-4-4-6 15,-3 4 0-15,-1-1 5 0,-1 4-1 16,-1-2-8-16,2 8-5 0,-4-2-12 15,2 6-21-15,2 6-16 0,-1-1-25 16,1 4-30-16,1 3-370 0,7 1 168 0,-10 7 112 16</inkml:trace>
  <inkml:trace contextRef="#ctx0" brushRef="#br0" timeOffset="205975.9043">24493 17217 106 0,'2'-6'143'0,"5"3"-15"15,0-3-10-15,1-2-8 0,4 2-18 16,1-1-6-16,4 1-5 0,-2 4-6 0,1-4-11 16,2 5-2-16,-1-3-10 0,-2 8 1 15,2-3 0-15,-3 1-1 0,0 6 6 16,-4 3 4-16,-2 3-1 0,-4 1 0 15,0 4 2-15,-6 0 3 0,2 2-1 0,-4 1-2 16,2-2 3-16,-2 1-10 0,0-4-3 16,4 2-6-16,-2-4-3 0,2 3-6 15,2-3-4-15,4-2-1 0,0 0-4 16,5 0-3-16,2-5-1 0,1-2-4 16,3-6-4-16,3 3-9 0,-2-3-19 0,2-3-11 15,-1-3-22-15,4 1-21 0,-6-1-29 16,3-2-36-16,-2-1-38 0,-3 3-423 15,2-6 201-15,-4 3 132 0</inkml:trace>
  <inkml:trace contextRef="#ctx0" brushRef="#br0" timeOffset="206398.9649">25093 17126 10 0,'0'-14'168'0,"2"7"-9"16,2-5-15-16,2 5-12 0,2 0-14 0,1-2-13 16,0 4-7-16,1-1-12 15,-1 3-6-15,1 3-7 0,1 3-3 0,0 3-3 16,-3-1 1-16,2 4 4 0,-4 4-5 16,2 0 6-16,-2 2 0 0,-2 4 3 0,-2-4 0 15,-2 6 1-15,0-6 0 16,0 4-8-16,0 1-8 0,-2-6-3 0,2-1-9 15,0 1-1-15,2 0-7 0,0-5-2 16,2 3-6-16,0-5 1 0,7-1-6 0,-3-4-1 16,5 4-3-16,2-6 0 0,5 0-6 15,-4-6 0-15,3 4-2 0,0-4-1 16,0 0-1-16,1 1-7 0,-4 2 5 0,1-3-1 16,-2 0-2-16,0 4-3 0,-5-3 3 15,1 2-2-15,-2-3 0 0,1 6-4 16,-4-3-3-16,2 1-6 0,-1 2-12 15,0-3-14-15,-1 0-19 0,-6 3-14 0,10-3-16 16,-10 3-19-16,9 0-14 0,-9 0-19 16,10 3-27-16,-10-3-30 0,7 3-391 15,-7-3 198-15,4 3 130 0</inkml:trace>
  <inkml:trace contextRef="#ctx0" brushRef="#br0" timeOffset="206836.8154">25376 16996 112 0,'0'-8'154'0,"2"1"-23"0,2-5-8 16,0 5-17-16,4 1-3 0,-2 1-16 16,0 1-12-16,0 4 2 0,2 0-8 15,-8 0-2-15,16 4-5 0,-10 5-1 16,-2-1-4-16,2 5-5 0,-1 2 7 0,-1 4-3 15,-2-4-3-15,0 4 1 0,0-3 5 16,-2-1-6-16,2 4-1 0,0-6-4 16,-2-3-5-16,2 1-6 0,-2 3-4 0,2-7-3 15,3 5-3-15,-1-5-2 0,1-3-1 16,1 2-2-16,2-1-3 0,0-3-6 16,1 2-13-16,2-4-18 0,-3 2-21 15,3 2-28-15,-3-4-27 0,-2 2-53 0,-6-2-424 16,14 0 194-16,-14 0 128 0</inkml:trace>
  <inkml:trace contextRef="#ctx0" brushRef="#br0" timeOffset="207578.6887">25120 16541 79 0,'0'0'139'0,"-2"-6"-3"0,2 6-3 15,0 0-10-15,0 0-2 0,25 6-11 16,-14-6-6-16,4 7-13 0,0-1-6 0,1-2-6 15,4 7-4-15,-1 3-7 0,2-1-4 16,-2 4-3-16,-3 0 0 0,6 9-4 16,-3-2-4-16,-2 2-4 0,-4 1-2 0,-1 0-5 15,-1-2-4-15,-4-1-1 0,-1 4-4 16,-2-4-1-16,-2-1-6 0,-2-1 1 16,-2-2-1-16,2-3-2 0,0 0-6 0,0-4 5 15,-2-1-4-15,0-1 1 0,2-5-9 16,-2-4-2-16,2-2-7 0,0 0-5 15,0-19-14-15,2 2 4 0,-2-4-7 0,4-6-1 16,-2-1-3-16,2-10 0 0,0 1 2 16,2-3 2-16,-1 4 6 0,-1 1 2 15,1 3 7-15,-1 6 14 0,-4 2 6 16,2 4 3-16,2-1 4 0,-2 6 0 0,-2 1 0 16,2 1-4-16,-2 5 0 0,-2 2 7 15,2 6 4-15,0 0 2 0,0 0-1 16,-4 18 5-16,4-5-1 0,-2 4 3 0,4 4 0 15,0 1 3-15,2 6 1 0,1 0-3 16,1 2-3-16,4-1 2 0,1 6-3 16,0-7-4-16,3 3-4 0,2-4 2 0,-2-1-4 15,3 0-1-15,0-2-3 0,2-7-13 16,-3 0-18-16,2-4-15 0,-1-2-24 16,2 3-25-16,-4-8-28 0,1-3-34 15,2 1-41-15,-6-4-547 0,7 2 246 16,-6-4 163-16</inkml:trace>
  <inkml:trace contextRef="#ctx0" brushRef="#br0" timeOffset="207863.0955">26022 16809 56 0,'2'-7'178'0,"0"1"-20"0,2-2-14 16,2 3-14-16,3-3-15 0,2 2-12 15,-3 5-7-15,3-5-16 0,1 4-7 0,-1 2-4 16,0 2-10-16,-1-1-4 0,-2 8-5 16,1 2-6-16,-4 2-1 0,-1 0-6 15,-2 8 0-15,-2-2 3 0,-2-1 10 0,0 2-2 16,0-1 3-16,-1 1-7 0,1-3 0 16,0 0-5-16,0-4-7 0,4-1-1 15,0-1-1-15,3 1-2 0,1-5-3 16,4-3-20-16,1 0-23 0,1-4-33 0,6-4-31 15,-2 0-44-15,2-9-458 0,-4 1 198 16,3-3 132-16</inkml:trace>
  <inkml:trace contextRef="#ctx0" brushRef="#br0" timeOffset="208115.0718">26287 16080 1930 0,'-9'-6'-10'16,"3"-1"3"-16,3 2 25 0,3 5 51 0,0 0 5 16,0 0 10-16,26 22-9 0,0-4-5 15,3 7-11-15,7 6 1 0,14 19 1 16,-3 1-6-16,-1 12-1 0,-5-1-6 16,-7 9-4-16,-8 3-5 0,-10 6-3 0,-5-3-6 15,-14-9-10-15,-5 8-14 0,-8 0-16 16,-8-5-30-16,-6-3-31 0,-7 1-39 15,-8-2-44-15,-17 11-49 0,-12-6-555 16,-4-9 258-16,-2-6 170 0</inkml:trace>
  <inkml:trace contextRef="#ctx0" brushRef="#br0" timeOffset="210399.7867">15640 17156 60 0,'0'0'86'0,"0"0"1"16,10 19-2-16,-4-4-7 0,5 10-6 15,-2-3 0-15,3 11-13 0,3 2-3 16,2 1-2-16,2 4-1 0,4 0-14 15,3-5 1-15,-1 1-7 0,2-4-1 0,5-4-2 16,-4-7-7-16,3-6 2 0,-1 3-5 16,2-9 7-16,-5-3-5 0,1-6-2 0,-5 0 1 15,3-6-2-15,-5-3 0 0,-2-5-3 16,-2-3-2-16,-4 2 2 0,-3 2-4 16,-4-3 6-16,1 3 10 0,-3 6 5 15,-2-5-1-15,0 5-1 0,-2 4-4 0,0 3 0 16,0 0 1-16,0 0 1 0,-4 29 1 15,4-8-1-15,2 6 0 0,2 1 4 16,3 8 5-16,2 4 4 0,5 8-7 16,-2 0 0-16,4 1-4 0,-2-2 3 0,1 3-4 15,-2-2-2-15,0 0-1 0,-5-2 9 16,-2-11 1-16,-2 2 1 0,-4-5-4 16,-2-3 2-16,-6-3-4 0,-4 3-3 15,-3-3-2-15,-9-5-4 0,-2-5 0 0,-5-3-5 16,4-2-7-16,-8-10-11 0,4-2-17 15,-7-10-15-15,4 1-11 0,2-9-10 16,1-2-12-16,3 1-13 0,2-1-12 0,6-4-14 16,5 4-12-16,2 4-19 0,4-4-367 15,5 2 171-15,2 4 112 0</inkml:trace>
  <inkml:trace contextRef="#ctx0" brushRef="#br0" timeOffset="210744.8013">16654 17676 20 0,'8'-3'78'16,"0"3"-5"-16,1 3-6 0,-1 2 1 0,-1 3 1 16,-3 1-2-16,0 4-6 0,-2 2 5 15,-4 4-4-15,2 2-2 0,-2 0-3 16,-2 0 1-16,2 0-5 0,0-1-12 15,2 1 7-15,2-2-11 0,4 4 0 0,3-4-5 16,1 2-1-16,4-1 2 0,2-5-3 16,7 6 5-16,0 0-1 0,-2-2-3 0,1 1 9 15,-4-1 1-15,-4-2 3 16,0 3 4-16,-3 1-1 0,-5 4 4 0,-4-8-8 16,-2 8 2-16,-6-3-3 0,-3-1-3 15,-5 5-5-15,-4 1-5 0,-2-4 1 0,-4-2-14 16,1-1-18-16,1-5-19 0,2-2-25 15,2-1-43-15,4-7-51 0,1-5-370 16,3-4 173-16,3-3 115 0</inkml:trace>
  <inkml:trace contextRef="#ctx0" brushRef="#br0" timeOffset="210900.2709">17468 17985 6 0,'11'-6'109'0,"2"0"-9"0,1-1-17 0,3 1-25 16,3-2-33-16,-2 3-32 0,2-3-121 15,-4 6 44-15,3-4 28 0</inkml:trace>
  <inkml:trace contextRef="#ctx0" brushRef="#br0" timeOffset="211023.8191">17718 18304 84 0,'21'0'115'0,"9"-9"-18"0,4-5-35 0,2 1-38 16,6-1-45-16,2-11-102 15,16-4 42-15,-5-5 27 0</inkml:trace>
  <inkml:trace contextRef="#ctx0" brushRef="#br0" timeOffset="211424.6384">18738 17408 167 0,'-6'-18'168'0,"-4"9"-17"15,1 1-7-15,0 2-18 0,-1 6-9 16,0 0-6-16,-2 8-1 0,4 5-6 0,-4 3-8 16,3 9-1-16,1-3-5 0,1 11-11 15,3 7-5-15,4-4-4 0,0 6-6 16,4-1-5-16,3 14-7 0,3-2-1 15,1-2-4-15,3 17-8 0,0-7-3 0,-4-7-16 16,0-5-11-16,-3 1-11 0,-1 2-9 16,-1-15-8-16,-5 3-2 0,-5-4-7 15,-1-2-1-15,-5 0-9 0,-1-6 1 16,-6-7-9-16,2-2 4 0,-3-6-4 0,-5-5 14 16,1-1-9-16,-2-7 19 0,1 0-3 15,3-1 14-15,2-5 12 0,0-2-3 16,3 1 3-16,0-5 6 0,4 3 0 0,3-3-2 15,3-3 0-15,6 2 5 0,2-6-4 16,4 3 0-16,5-5-4 0,3 1 2 16,8-5-1-16,1 2-2 0,2 2-9 15,5-6-12-15,-1 6-22 0,-1 1-23 0,0-2-27 16,-3 3-31-16,-1 5-331 0,-6 1 154 16,2 4 102-16</inkml:trace>
  <inkml:trace contextRef="#ctx0" brushRef="#br0" timeOffset="211781.8454">19111 17842 111 0,'9'-8'137'0,"-1"3"-12"0,2-1-17 16,1 4-11-16,1-4-7 0,0 6-8 15,0 0-4-15,-2 0-16 0,4 6-3 0,-6 0-4 16,0 3-4-16,-2 4-15 0,-1 0 9 15,-3 6 1-15,-2-1 2 0,0 1-2 16,-4 2 0-16,1-2-4 0,-1 2-5 0,2 0-6 16,0 0-3-16,2-6 1 0,0 4-2 15,2 0-7-15,2-4-2 0,5 0-1 16,-1-2 1-16,3 0-3 0,0-4-4 16,1 4 2-16,6-1 1 0,-4 1 3 0,1-3-1 15,-2 3 2-15,-1-1 4 0,1-3 4 16,-5 4 5-16,0 1 5 0,0-1 8 15,-8 0-2-15,0 0-5 0,-3 4-3 16,-6-3-3-16,-1 5-3 0,-3-4-12 0,-1 5-19 16,-4-7-16-16,0 0-26 0,0-3-33 15,4-1-45-15,1-7-480 0,4-2 205 16,-1-6 135-16</inkml:trace>
  <inkml:trace contextRef="#ctx0" brushRef="#br0" timeOffset="212039.3163">19786 17442 129 0,'-19'34'208'16,"4"1"-8"-16,3 6-5 0,3 3-12 15,2 8-9-15,5 5-14 0,4 4-12 0,1 0-13 16,12 21-10-16,2-4-12 0,8-3-10 15,4-6-9-15,8-6-7 0,5-2-11 16,4-8-6-16,1-9-10 0,4 2-15 16,-9-17-21-16,-6-8-30 0,-4-7-30 0,-1 4-29 15,-5-9-42-15,0-3-42 0,-8 0-520 16,-1-3 228-16,-4-6 149 0</inkml:trace>
  <inkml:trace contextRef="#ctx0" brushRef="#br0" timeOffset="213108.3509">20463 17945 76 0,'-2'-8'162'0,"0"2"-18"0,2 1-5 15,0 5-15-15,-2-6-11 0,2 6-4 16,0 0-3-16,0 0-5 0,2 19-14 16,0-6-3-16,0 2-6 0,3 5-10 15,1 6-9-15,0-3-1 0,3 3-5 0,0 4-8 16,-1-4-4-16,4 3-4 0,-1-4-3 15,-2-3-2-15,3 3-3 0,-1-8-4 16,-1 2 1-16,1-6-6 0,0 0-1 0,-1-5-6 16,2-2-8-16,0-6-1 0,-2 0-10 15,2 0-4-15,4-6 4 0,-2 0-2 16,1 3 1-16,0-1-1 0,-2-4-3 16,-3 7 5-16,1-4-3 0,2 4 3 0,-3 1 4 15,1 0-1-15,1 1 1 0,6 4-4 16,-4-4 7-16,5 7 1 0,0-4 0 15,2-3 1-15,7 5 2 16,-2-4 1-16,3-2 4 0,-1 0-4 0,2-6 1 0,-4 3 2 16,2-7-1-16,-3 1 1 0,3-4 1 15,-4-6 0-15,-6-2 3 0,-3 4-1 16,-4-8-1-16,-5 2-4 0,-3-3-1 16,-6-2-2-16,-3 1-5 0,-3-1-21 0,-3 7 1 15,-3-5-4-15,-2 6-11 0,2 5-12 16,-1 2-19-16,0 4-11 0,2-1-20 15,1 7-29-15,0-3-356 0,4 6 164 0,1-6 109 16</inkml:trace>
  <inkml:trace contextRef="#ctx0" brushRef="#br0" timeOffset="213524.9511">21502 17821 42 0,'-2'-6'132'0,"0"0"-19"15,2 6-11-15,0 0 3 0,0-7-17 0,0 7-10 16,-4-6-6-16,4 6-4 0,0 0-7 15,0-4 2-15,0 4 1 0,0 0-6 16,-4-5 0-16,4 5-2 0,0 0 2 0,-2-6 2 16,2 6-2-16,0 0-3 0,0 0 0 15,0 0-10-15,0 0-3 0,0 0-4 0,0 0 4 16,0 0 4-16,-6 19-2 16,3-6 0-16,1 3-4 0,0 3 4 0,0 1-3 15,0 1-2-15,2 8-5 0,2-2-4 16,0 1-2-16,0-1-1 0,0 2-1 15,1-2-2-15,-1 4-2 0,2-6-8 0,-2 2-18 16,2 0-25-16,-2-1-22 0,0-3-26 16,2-4-32-16,-1 2-32 0,1-2-439 15,-2-4 197-15,-2-3 130 0</inkml:trace>
  <inkml:trace contextRef="#ctx0" brushRef="#br0" timeOffset="213917.9251">21738 17848 20 0,'4'-14'112'16,"2"9"-9"-16,0-3-11 0,5 0-7 15,-2 3-12-15,1-1-8 0,-1 4-3 0,1 2-4 16,-2 0-7-16,2 6-8 0,-4-3 0 15,0 7-4-15,-2-2 7 0,0-1-5 16,0 7 15-16,-2-6-9 0,-2 6-4 16,2 0-3-16,1-6-7 0,-1 4 1 0,3 1-3 15,-1-6-4-15,2 2-4 0,2 3 0 16,1-5-2-16,3 1-4 0,4-1-1 16,-4 5 2-16,2-4-4 0,2-3 0 0,-4 3-3 15,3 4 8-15,-4-3 6 0,2 3 7 16,-5-3 5-16,0 4 10 0,-2 0 11 15,-4 3 3-15,1 1 0 0,-6-1-3 0,-1-2 1 16,-4 0-7-16,-4 5-4 0,-3-4-10 16,-5 0-10-16,0-1-22 0,-4-1-30 15,1-1-32-15,2-3-40 0,2-3-51 16,-3-6-434-16,8-2 198 0,-4-8 130 0</inkml:trace>
  <inkml:trace contextRef="#ctx0" brushRef="#br0" timeOffset="214472.3448">22350 17621 121 0,'2'-8'145'15,"2"1"-11"-15,0 1-15 0,6 0-14 16,-1 6-12-16,2-2-4 0,-1 4-10 0,1 0-7 15,1 8-8-15,-1-1-2 0,0 3-8 16,-3 3-5-16,0-2-2 0,-4 5-2 16,1-2-5-16,-3 1-2 0,1 3-4 15,-3-5 0-15,0-2-3 0,0-1-6 0,-3 1-1 16,3-4-1-16,0 3 3 0,0-6-8 16,0-6-10-16,0 0-4 0,0 0-4 15,11-21-9-15,-5 3-4 0,0-2-6 16,3-1 4-16,-1-1 0 0,-1-3 8 0,1 2 9 15,-1 3 10-15,-1 5 7 0,-2 2 9 16,-2 1-2-16,0 3-1 0,0 3 7 16,-2 0 5-16,0 6 1 0,0 0-5 15,0 0-1-15,0 21 4 0,2-9-3 0,2 3-2 16,-2 4-5-16,4-5-1 0,0 6-2 16,0-1-3-16,2 3-2 0,3 0-12 0,-1-1-18 15,3-2-20-15,2 2-22 0,1-2-37 16,0-2-41-16,0 1-442 0,2-4 195 15,-1-3 129-15</inkml:trace>
  <inkml:trace contextRef="#ctx0" brushRef="#br0" timeOffset="214695.8128">23065 17766 56 0,'0'0'222'15,"0"0"-10"-15,0 0-13 0,0 0-15 0,0 0-16 16,0 21-12-16,2-12-16 0,2 8-13 16,-2-1-15-16,2-2-7 0,0 5-11 15,3 3-9-15,0 3-12 0,1-3-5 16,-2-1-16-16,1 4-19 0,-1-2-30 0,-2-2-30 16,2 0-28-16,1-1-61 0,-3-1-527 15,3-2 218-15,-3-6 145 0</inkml:trace>
  <inkml:trace contextRef="#ctx0" brushRef="#br0" timeOffset="215048.6331">23704 18042 207 0,'-4'-8'189'0,"4"8"-9"0,10-5-15 15,-1 3-15-15,6-4-15 0,-1 0-19 0,8 4-7 16,3-3-9-16,5-3-9 0,0 2-10 15,-1 0-9-15,3 3-9 0,-5-3-10 16,0 0-15-16,-5 5-13 0,-1-5-5 16,-4 4-8-16,0-2-11 0,-5 2-14 0,2 2-21 15,-4-4-29-15,-4 2-21 0,-2 2-22 16,-4 0-22-16,0 0-341 0,0 0 159 0,0 0 106 16</inkml:trace>
  <inkml:trace contextRef="#ctx0" brushRef="#br0" timeOffset="215260.8379">23869 17792 113 0,'-6'-5'186'0,"6"5"-8"16,0 0-4-16,-15 9-19 0,11 1-10 0,1-1-11 16,1 6-10-16,2 4-14 0,2 0-10 15,1 5-5-15,-1 4-12 0,5-1-6 16,-1 5-9-16,0 2-10 0,2 1-21 0,-2-2-22 15,1 3-28-15,4-1-27 0,-3 0-31 16,0-1-29-16,3-6-38 16,-5-1-369-16,3 1 172 0,-5-8 114 0</inkml:trace>
  <inkml:trace contextRef="#ctx0" brushRef="#br0" timeOffset="215797.9766">24709 17912 123 0,'0'0'131'0,"0"0"5"0,0 0-17 0,0 19-4 16,0-5-16-16,4 1-1 0,1 4-16 16,1-4-2-16,1 10-15 0,1-4-5 15,3 0-1-15,-1-1-9 0,3 3-8 16,0-4 0-16,1-5-8 0,2 5-5 0,-2-5-3 16,-1-5-3-16,-1-1 3 0,4-3-7 15,0-3-8-15,-4 2-3 0,2-8-2 16,2 2-4-16,-3 1 3 0,-2-3-1 0,2 2 1 15,-3-2-2-15,0 2 7 0,0 0-1 16,-2-2 3-16,-8 4 2 0,16-1 2 16,-7 1 9-16,0 1 5 0,1 3 0 0,3-2-3 15,-1 0 0-15,4 4-3 0,0-6 4 16,6 5-3-16,-1-5-4 0,2 0-1 16,0 0 0-16,7 0 0 0,-3-5-2 15,1-3-2-15,0 1 6 0,-3-5 1 0,0 3 1 16,0-6 3-16,-3-3 6 0,-6 4-3 15,2-9-3-15,-8 4-2 0,-3-1-4 16,-5-1-2-16,-2 2-3 0,-2 4-5 16,-5 0-5-16,-1 1-3 0,-1-1-16 0,-2 3-24 15,-1 5-27-15,2 1-28 0,1 6-31 16,0-1-49-16,1-4-400 0,0 5 195 16,8 0 128-16</inkml:trace>
  <inkml:trace contextRef="#ctx0" brushRef="#br0" timeOffset="217052.9196">25691 18248 54 0,'-6'-2'148'0,"0"-4"-1"0,2 0-8 0,0 5 1 16,-1-5-8-16,3 0-14 0,-2 4-8 15,2-4-11-15,2-1-8 0,2 1-6 16,2-2-5-16,3 3-9 0,-1-3-2 0,6 2-6 16,0 3-3-16,2-3-9 0,-2 2-4 15,1 2-4-15,2 4-4 0,0 4-2 16,-3 0-3-16,0 3 3 0,-4 2 0 16,0 9-3-16,-4-3-1 0,-2 3 1 0,0 1-5 15,0 4 3-15,-2-2 1 0,-2-2 2 16,2 0 2-16,0-2-1 0,-2-4-11 15,2 4-1-15,2-5 0 0,0-1-3 16,5 1 0-16,2-7-1 0,1 1-2 0,5-3-6 16,4-5-4-16,0 0-12 0,3-1-27 15,0-5-13-15,4 0-24 0,-1-3-34 16,-1-3-30-16,1-1-42 0,-4-1-456 0,6-5 214 16,-7 4 141-16</inkml:trace>
  <inkml:trace contextRef="#ctx0" brushRef="#br0" timeOffset="217401.7413">26422 18008 108 0,'0'-6'170'0,"2"2"-19"16,0-2-16-16,2 2-13 0,0 3-9 0,3-5-18 16,2 4-4-16,-1 0-13 0,0 2-6 15,3 0-8-15,-3 2-4 0,1 0-5 16,0 4-6-16,-1-1-2 0,-4 3 1 0,2 0-2 15,-4 3-8-15,0-1 9 0,0 3-2 16,-2-6-1-16,0 6-8 0,2-5-3 16,-2 3-1-16,5 0-1 0,-3 1-8 15,3-5 0-15,1 6 0 0,2-6-4 0,5 5 2 16,-3-3-6-16,1-1 3 0,0 4-4 16,-1-3 9-16,-2 2 3 0,0 3 8 15,-2-1 6-15,-4 2 2 0,-2-1-4 16,-4 0-2-16,-6 5-6 0,-2-2-2 15,-2 2-2-15,-4 1-3 0,-7-5-1 0,1 5-18 16,2-7-16-16,-4-4-23 0,3 3-23 16,-1-6-37-16,4-5-47 0,0-1-43 15,5-5-431-15,1-3 209 0,1-1 139 0</inkml:trace>
  <inkml:trace contextRef="#ctx0" brushRef="#br0" timeOffset="217836.0335">26646 17815 31 0,'11'-7'136'16,"2"7"-12"-16,1 0-13 0,3 0-11 16,1 5-7-16,-2 1-8 0,1 2-6 0,0 1-4 15,-2 4-6-15,-3 2-7 0,-1 5-3 16,-4-6-5-16,-1 5-1 0,-4-5-7 15,0 2 6-15,-2 1-5 0,0-4-5 16,-2-3 1-16,0 3-5 0,2-5-4 16,-2-3-9-16,0 3-4 0,2-8-3 0,0 0-7 15,0 0-1-15,0 0-10 0,6-27-8 16,0 14-7-16,-2-4-5 0,2-4 6 16,1-2-1-16,0 7 12 0,-3-1-1 0,0 4 9 15,0-5 7-15,-2 11-8 16,0-2 6-16,3 3 11 0,-3 2 13 0,-2 4 5 15,0 0 3-15,4 18-6 0,-2-11 4 16,0 6-4-16,0 3-1 0,2 4-3 0,1-6-2 16,-1 7-3-16,1-2 0 0,1 2-5 15,0 0-1-15,-2-2-9 0,2-2-15 16,0 2-18-16,0-4-13 0,0 4-28 0,0-4-31 16,-2-2-34-16,2 1-412 0,1-6 183 15,-3 0 121-15</inkml:trace>
  <inkml:trace contextRef="#ctx0" brushRef="#br0" timeOffset="218322.01">27292 17918 69 0,'0'0'129'16,"4"-7"-14"-16,0 5-13 0,-1-3-17 15,-3 5-3-15,8-5-13 0,-4 4-10 0,-4 1-9 16,0 0 6-16,8-3-4 0,-8 3-7 16,4-3-2-16,-4 3-4 0,0 0 11 15,0 0-6-15,0 0 4 0,0 0-3 0,0 0-10 16,14 6 2-16,-12 0 3 0,-2-6-6 16,6 7 1-16,-4-6-3 0,0 5-2 15,0 0-1-15,0 1-1 0,2 1 3 16,-1-2 0-16,-1 1 0 0,2 1 3 0,-4 5-2 15,2-5 5-15,-2 3-4 0,0 5 1 16,-2-3 4-16,0 0 1 0,-2 1 0 16,1 0 1-16,-1 0 1 0,0-1 3 15,0 2-1-15,-2-2-4 0,4-6 0 0,-2 5-3 16,2-3-4-16,-4-2-5 0,4-1 0 16,0 2-4-16,2-2-2 0,-2-1-2 0,2-5-1 15,6 4-3-15,-6-4-4 0,16 0 1 16,-6-2-3-16,3-4 2 0,2 3-1 15,4-7-3-15,-3 6-4 0,6-7 1 16,-1 3 3-16,0 1-3 0,-4 0 0 0,0 1-4 16,-2-2-4-16,-3 3-6 0,2-1-7 15,-6 0 3-15,2 3-11 0,1-2-11 16,-5 2-9-16,3 1-15 0,-3-1-18 0,1 3-18 16,-1-2-37-16,-2-4-50 0,-4 6-398 15,2-6 198-15,-2 6 130 0</inkml:trace>
  <inkml:trace contextRef="#ctx0" brushRef="#br0">27044 17402 66 0,'-2'-2'177'0,"2"2"0"0,0 0-9 15,23 13-15-15,-6-3-6 0</inkml:trace>
  <inkml:trace contextRef="#ctx0" brushRef="#br0" timeOffset="240996.9193">15138 9321 6 0,'0'-3'56'0,"0"3"1"0,0 0-1 0,0 0 2 15,0-8 0-15,0 8-8 0,0 0-2 16,0 0-7-16,0 0 2 0,0 0 1 16,0 0 3-16,-9 28 0 0,7-11-4 0,-2 6-6 15,0 2 1-15,0 3-3 0,2 1-5 16,-2-1 1-16,2 5-3 0,-1-4-2 16,1 1-6-16,2 0-2 0,0-3 3 15,2-1-4-15,1-1 0 0,1-3-6 16,-2-3 1-16,4-2-2 0,-2 0-2 0,2-4 7 15,0-2-4-15,1-1-3 0,0-4-2 16,-1-1 2-16,2-2 0 0,-1-2-7 0,-7-1 5 16,12-5 3-16,-6 1-10 0,1-2 2 15,0 1 3-15,-1-1-3 0,-2 0-2 16,0 0 3-16,2 3-1 0,-4-3 2 16,2 2-6-16,-4 4 2 0,10-4-2 0,-10 4-2 15,0 0 5-15,12 6 1 0,-6-1 2 16,-1 1-1-16,1 2-2 0,2-1 3 15,1 1-2-15,0 2-5 0,-1-1 4 0,0 1 2 16,0-3-2-16,4 1 1 0,-4-2 5 16,0 1-3-16,-2-4 1 0,3 2-5 15,-2-4 10-15,1 2 3 0,-8-3-4 0,13-4-2 16,-7-1 3-16,0-2-1 0,-2 0 1 16,0-3-1-16,-1-1 2 0,-1-4-12 15,1-3 2-15,-3 1-7 0,-3-2-3 16,1 3 2-16,2-2-2 0,-3 3-10 0,-1 1-6 15,2 0-10-15,2 6-23 0,-2-3-28 16,2 3-226-16,0 0 107 0,0 0 70 16</inkml:trace>
  <inkml:trace contextRef="#ctx0" brushRef="#br0" timeOffset="242486.125">15646 9710 4 0,'0'0'72'0,"0"0"-4"15,0 0 2-15,0 0-14 0,-2-6 5 16,2 6-4-16,0 0-1 0,0 0-6 15,0 0-2-15,0 0-8 0,0 0-7 0,0 0 5 16,0 0 1-16,-8 17-5 0,6-9-5 16,-4 1 3-16,4 3 0 0,0 1-9 15,2 0 0-15,-2 3 1 0,0 0-3 0,0 2-6 16,2-1 0-16,-2-3 1 0,2 3-3 16,0-1 2-16,0 1-4 0,0 1 3 15,0-3-5-15,2 2-5 0,-2-2-7 0,0-3-12 16,2 1-7-16,-2 1-15 15,-2-3-15-15,4-1-12 0,-2-1-218 0,-2-1 96 16,2-1 63-16</inkml:trace>
  <inkml:trace contextRef="#ctx0" brushRef="#br0" timeOffset="242909.7669">15828 9776 55 0,'0'0'68'0,"0"17"-7"15,0-11 10-15,-2 2-6 0,2 1-2 16,-2 1-11-16,0 1 6 0,2-1-1 0,-2 3-8 16,2-2-4-16,-2 0-2 0,2 1-4 15,0 0-3-15,0 0-6 0,2-4-1 16,0 3-4-16,2-2-3 0,0 1 0 0,4-3-4 15,1 1-2-15,2-3-1 0,1-1-1 16,3 0-8-16,4-2-11 0,-2-1-4 16,5-1-12-16,-4 0-15 0,1-1-9 0,1 1-15 15,-4-2-207-15,2-2 91 0,-6 4 60 16</inkml:trace>
  <inkml:trace contextRef="#ctx0" brushRef="#br0" timeOffset="243202.1852">16029 9856 69 0,'0'0'113'0,"0"0"2"0,0 0 0 0,0 0-16 15,-7 19 8-15,7-7-7 0,0 0-5 16,-2 2-5-16,2 4-7 0,0 1-3 16,0 2-10-16,0 1-5 0,0 5-7 15,0 0-4-15,0 0-5 0,0-2-10 0,0 1-3 16,0-4-16-16,-2 2-20 0,2 2-28 16,0-5-31-16,0 0-40 0,0-2-334 15,-2-2 148-15,0 1 96 0</inkml:trace>
  <inkml:trace contextRef="#ctx0" brushRef="#br0" timeOffset="245956.8939">15104 10939 22 0,'0'0'72'0,"0"0"-3"16,3-7-3-16,-3 7-4 0,0 0-1 15,0 0-5-15,0-6-2 0,0 6-7 0,0 0 3 16,0 0 0-16,0 0 3 0,-3 20 7 15,3-13-16-15,-2 5-1 0,2-1-6 0,0 2-5 16,0-1 0-16,2 5-8 16,-2-2 3-16,3 0-4 0,-1 3 2 0,0-3-3 15,0 0-6-15,2 1 3 0,-2-6-6 16,0 2 0-16,2 0-1 0,-2-2-3 0,0-2 1 16,-2-1 2-16,2 0-1 0,0 1 1 15,0-4-8-15,-2-4 1 0,7 3 7 16,-7-3-11-16,0 0-6 0,0 0-9 0,0 0 1 15,17-9 0-15,-15 5-1 0,2 0 0 16,-2 0-3-16,3 1 1 0,-5 3 3 16,6-5 2-16,-6 5-2 0,6-2-1 0,-6 2 4 15,0 0 0-15,16 6 2 16,-12-3 4-16,2 2 1 0,2 1 1 0,-2 2-2 16,1-1 0-16,0-1 5 0,1 2-4 0,0-2 0 15,1 1 2-15,-1-1 5 0,-1-3 0 16,1 3 6-16,1-4 2 0,-3 0 4 15,2-2-5-15,-8 0-1 0,16-6 4 16,-10 2 1-16,2 1-12 0,-4-5 3 0,0-2 3 16,3 1-2-16,-3-2-1 0,0-1-2 15,-2 0-1-15,-2 0 1 0,3 0-2 16,-3 0-11-16,0 2-2 0,-3 2-4 16,3-3-10-16,0 4-9 0,-2 1-14 0,0 3-17 15,2 3-21-15,-6-5-193 0,6 5 95 16,0 0 62-16</inkml:trace>
  <inkml:trace contextRef="#ctx0" brushRef="#br0" timeOffset="246248.9209">15472 11153 110 0,'0'0'108'0,"0"0"2"0,0 0-4 15,0 0-8-15,5 15-10 0,-3-11-2 0,0 6-11 16,0 1-3-16,0 1-10 0,-2 0-35 16,2 3-3-16,0 0 3 0,0-2-10 0,0 5-1 15,0-3 0-15,0-1-11 0,1 1-5 16,-1 0-7-16,0-2-5 0,-2-1-16 0,3 1-11 15,-3-4-11-15,2 0-15 0,-2 3-17 16,2-3-178-16,-4-1 88 0,2-2 59 16</inkml:trace>
  <inkml:trace contextRef="#ctx0" brushRef="#br0" timeOffset="246625.967">15684 11220 76 0,'0'6'70'0,"4"0"1"0,-2 1-9 0,5-1-3 15,-3 2-4-15,2-3-6 0,2 3-4 16,2-2-4-16,0 0-6 0,0-2 3 16,1 5-11-16,2-4 0 0,-3 5-2 15,1-4-4-15,-1 0-4 0,1 1 4 16,-4-1 0-16,1 2 0 0,-2-1 3 0,0-2-4 16,-2 3-1-16,-2 2 0 0,1-3-2 15,-3 3 1-15,-3-3-5 0,1 1 2 0,-2 2-1 16,0-3 3-16,0 1-15 0,-2-1-11 15,0 1-11-15,-1-1-13 0,-2-2-22 16,3-1-25-16,0-3-180 0,-3-1 89 16,9 0 58-16</inkml:trace>
  <inkml:trace contextRef="#ctx0" brushRef="#br0" timeOffset="246858.03">15747 11144 15 0,'9'-5'93'0,"0"-2"-5"0,3 0-8 0,-1 0-13 16,1 1-2-16,-1-3-6 0,4 4-7 15,-5-3-6-15,1 5-2 0,-2-3-3 0,-1 3-16 16,0-2-14-16,-1 4-19 0,-1-2-25 15,-6 3-187-15,0 0 75 0,4 0 49 16</inkml:trace>
  <inkml:trace contextRef="#ctx0" brushRef="#br0" timeOffset="248494.0909">14660 11649 60 0,'0'0'59'16,"0"0"4"-16,0 0-7 0,0 0-12 16,0 0-1-16,0 0-4 0,0 0 5 0,0 0-6 15,0 0 2-15,-7 19-5 0,7-12-3 16,-2 3 5-16,2-1-6 0,0 3-4 16,0 0-1-16,0 1-1 0,2 2-6 0,0 1-4 15,0-3 12-15,1 2-13 0,1 0 0 16,-2-4-5-16,2 3 1 0,0-3 2 15,3 1-4-15,-3-5-2 0,0 1 4 0,4-1-3 16,-1-3 0-16,4 0-3 0,-3 0-2 16,0-4-2-16,3 0-1 0,-2-4-4 15,1 2-2-15,-1-4-5 0,-1 3-1 0,0-3 4 16,-1 2 0-16,0 0 0 0,-1-1 3 16,0 1-1-16,-2 2-5 0,2 0 5 15,-2-2-1-15,-4 4 3 0,12-2 0 16,-12 2 2-16,8 0 3 0,-8 0-2 0,12 4 0 15,-3-2 3-15,-3 0 0 0,1 0 0 16,1 0 2-16,-8-2 2 0,15 0 5 16,-7 0 3-16,-8 0 2 0,16-2 4 15,-10-2 2-15,0 0 4 0,2-1 0 0,-4-3-4 16,1 0 2-16,-3-1-5 0,0-3-4 16,0 3 0-16,-2-5 3 0,-2 3-5 0,0-1-4 15,0 3 1-15,-3-1-5 0,3 2-10 16,-2 1-3-16,0 0-7 0,0 1-9 15,0 4-12-15,0-2-17 0,4 4-23 0,0 0-194 16,-14 1 92-16,14-1 61 0</inkml:trace>
  <inkml:trace contextRef="#ctx0" brushRef="#br0" timeOffset="248897.7632">15066 11776 36 0,'0'0'76'0,"11"-4"-8"0,-7 3-4 15,-4 1-7-15,10 0-2 0,-10 0-5 0,0 0-4 16,13 4-2-16,-6 2-3 0,-5-3-2 15,0 5-3-15,0-1 2 0,0 3-2 16,-4-1-3-16,2 3-2 0,-2 1 11 0,-2-2-7 16,2 1 5-16,0 0-1 0,-3-3-2 15,2 2 0-15,1-3-2 0,0 1-8 16,0-3-3-16,2 1-5 0,0-1 10 0,2-1-6 16,-2-5-2-16,9 5-3 0,-2-3 0 15,1-2-3-15,-8 0 1 0,16-2-5 16,-4 2 2-16,-4-3-7 0,2 1 13 15,-1 0-10-15,-1-1-12 0,1 2 0 16,-3-1-9-16,3-1-11 0,-3 1-10 0,-6 2-18 16,8-4-19-16,-4 1-24 0,-4 3-244 15,4-4 114-15,-4 4 77 0</inkml:trace>
  <inkml:trace contextRef="#ctx0" brushRef="#br0" timeOffset="249305.0632">15347 11641 3 0,'0'0'139'0,"0"-5"-4"0,0 5-15 16,0 0-5-16,0 0-4 0,-4-6-8 15,4 6-13-15,0 0-2 0,0 0-11 16,0 0 1-16,0 0-12 0,0 0-3 0,0 0-3 16,-10 15-8-16,8-11-5 0,2 1-4 15,-2 1-4-15,0 0 1 0,2 1-2 0,0-1-9 16,2 0-4-16,-2 2 0 0,2-3-2 15,2 1-2-15,-2-1 0 0,4 0-3 16,0-1-3-16,1-1 0 0,4-2-15 16,-3-1-3-16,5 0-14 0,-1 0-15 15,1 0-15-15,0 0-12 0,-1-1-20 16,1-1-10-16,0-2-16 0,-3 3-13 0,3-1-273 16,-3-2 132-16,0 0 89 0</inkml:trace>
  <inkml:trace contextRef="#ctx0" brushRef="#br0" timeOffset="249610.9741">15489 11571 75 0,'-6'-6'133'0,"6"6"-8"16,0 0-12-16,0 0-8 0,0 0 4 16,0 0-3-16,-6 11-5 0,3-4-4 0,1 2-5 15,2 0-4-15,-2 2-2 0,4 1-6 16,-2 3-5-16,2 0-8 0,-2 4-5 16,0-1-8-16,0 0-3 0,0 1-6 15,3 3-4-15,-3-3-5 0,2 2-17 0,-2 0-13 16,0-2-21-16,2 4-25 0,-2-3-31 15,2 1-44-15,-4-1-404 0,2-1 176 0,-2-1 117 16</inkml:trace>
  <inkml:trace contextRef="#ctx0" brushRef="#br0" timeOffset="251169.8485">13984 13937 60 0,'0'0'97'0,"-2"-6"-3"0,2 6-15 16,0 0 5-16,0 0-5 0,-2-8-12 0,2 8 3 15,0 0 0-15,0 0 2 0,0 0-6 16,0 0-4-16,2 21-7 0,0-15 0 15,0 3-10-15,0 1 0 0,0-1-7 16,2 3-3-16,2-3-1 0,-2 3-5 16,2-2-4-16,-2-1-5 0,2 1-2 0,0-3-2 15,1 1 5-15,2-2-5 0,-3-1-11 16,2 1-3-16,3-6-11 0,-3 2 3 0,-8-2-5 16,18-6-4-16,-10 2 4 0,0 1-3 15,-2-5 0-15,5 1-2 0,-2-3 2 16,-3 4 1-16,0 0 0 0,1-2 7 0,-1 6-4 15,-2-4 5-15,0 1 2 0,0 1-4 16,1 1 2-16,-5 3 12 0,13 0-7 16,-13 0 2-16,12 1 3 0,-4 1-5 0,2 2 2 15,-2 1 1-15,2-2-2 0,1 1 1 16,-1 0 1-16,3-2-1 0,0-1 1 16,-1 1-4-16,0-2 4 0,-2 0 8 0,0 0-5 15,-4-3-2-15,5-2 8 0,-4 0-2 16,-3-3 0-16,2-4-2 0,-4 5-3 15,-2-5 2-15,0-1 0 0,-2 1 0 16,-2 0-6-16,-2-1 1 0,-1-1 0 0,-1 3-10 16,-1-1 1-16,3 1-11 0,-2 1-12 15,4 3-12-15,0-1-16 0,-4 2-21 0,6 3-14 16,-2-1-239-16,0 1 113 0,4 3 74 16</inkml:trace>
  <inkml:trace contextRef="#ctx0" brushRef="#br0" timeOffset="251917.7012">14519 13794 82 0,'0'0'88'15,"0"0"1"-15,0-8-11 0,0 8 3 16,0 0-13-16,3-3 0 0,-3 3-4 16,0 0-9-16,0 0 2 0,0 0-8 0,4-6-5 15,-4 6-4-15,0 0 0 0,0 0-7 16,5-5-11-16,-1 4 2 0,-4 1-3 0,6-5-7 16,-2 3 2-16,-4 2 2 0,13-3-3 15,-7 1 0-15,3 1 2 0,-3-1-11 16,-6 2 3-16,17-3-4 0,-11 3 5 15,-6 0 0-15,16 3-9 0,-10-3 3 16,-6 0 0-16,10 3-2 0,-6 2 4 0,-2-3-6 16,0 4 10-16,-2-6-10 0,0 11 0 15,-2-5 4-15,0 1-2 0,-2-1 0 0,2 0 0 16,0 2 0-16,-2-2-1 0,0 0 4 16,2 0-2-16,-2-3 3 0,-2 1 2 15,4 2 1-15,0-2-10 0,0 2-1 0,2-6 0 16,-2 5 1-16,2-5-4 0,-4 4 3 15,4-4 1-15,0 0-1 0,0 8 0 16,0-8 2-16,4 3 1 0,-4-3-3 0,6 3 8 16,-6-3-6-16,12 3-1 0,-8-1 1 15,2 0-1-15,-6-2 3 0,10 2 0 16,-3 0-4-16,-1 0 6 0,-6-2-8 0,11 5-2 16,-7-2 10-16,0 0-4 0,-2 3 0 15,3-2 8-15,-5 1-6 0,0-5-2 16,0 12 3-16,-5-6-1 0,1 1 0 15,-2-1 0-15,-1 2-3 0,-1-2 8 16,-1 1-7-16,1-1 1 0,-2-3-3 0,0 3-6 16,2-3-4-16,0-1-13 0,0 1-11 15,-1-3-20-15,1 2-17 0,-1-1-22 0,9-1-216 16,-15-1 106-16,15 1 70 0</inkml:trace>
  <inkml:trace contextRef="#ctx0" brushRef="#br0" timeOffset="252708.004">14850 13701 37 0,'0'0'80'16,"0"0"-3"-16,0 0-4 0,0 0-3 16,0 0-7-16,0 0-3 0,0 0-1 15,0 0-4-15,0 0-3 0,0 0-4 16,0 0-11-16,0 0-1 0,0 0 4 0,0 0-7 15,0-6-3-15,0 6-3 0,0 0-1 16,0 0-3-16,0 0-2 0,0 0 5 16,0 0-6-16,0 0 1 0,0 0 2 0,0 0 6 15,0 0-2-15,0 0-2 0,0 0 8 16,0 0 9-16,0 0-10 0,0 0 0 0,0 0 1 16,0 17-8-16,0-10 1 0,0-1-1 15,0 0-6-15,0 0-1 0,2 1 0 16,-2-1-4-16,2 0-2 0,-2-1 0 15,2 0-3-15,-2 1 0 0,2-1-1 16,3 1 1-16,1-3-1 0,-2 1-4 0,5-3 1 16,-3-1-7-16,5 0-8 0,-1-1 3 15,0 0-4-15,2-2-12 0,2 0-6 0,-1-2-5 16,2 1-4-16,0-1-9 0,-5 1-7 16,2 0-2-16,0 2-5 0,-4-1-8 15,0 0-2-15,1 0-14 0,-3-1-226 0,1 2 105 16,-1-2 71-16</inkml:trace>
  <inkml:trace contextRef="#ctx0" brushRef="#br0" timeOffset="252992.866">14975 13621 27 0,'0'0'129'0,"-4"-5"-13"0,4 5-8 0,0 0 11 16,0 0-5-16,0 0-1 0,-2 14-1 15,4-7-7-15,-2 3-5 0,2 0-9 16,2 3-7-16,-2 0-6 0,3 2-9 0,-1 1-8 16,0 1-2-16,2 4-4 0,-2-2-8 15,2 0-5-15,-1 0-8 0,0-1-6 0,-1-2-16 16,0 2-22-16,0-2-18 15,0-2-34-15,0 1-31 0,-2-3-35 0,0-3-342 16,1-1 159-16,-3 0 106 0</inkml:trace>
  <inkml:trace contextRef="#ctx0" brushRef="#br0" timeOffset="255762.6817">14873 12534 73 0,'0'0'77'0,"0"0"-5"16,0 0-3-16,0 0-11 0,0 0-4 15,0 0-3-15,0 0-5 0,0 0 3 16,0 0 2-16,0 22-2 0,2-12-5 0,0 5-5 16,-2 0 0-16,5 0-11 0,-3 2 0 15,2 0 0-15,1 2 5 0,-1 0-10 16,0-2-2-16,0 1-2 0,2-3-5 15,0-1-3-15,-1 0 2 0,2 0 8 0,-1-3-14 16,-2-1 2-16,2-3-1 0,-2 1-3 16,3-4-1-16,-1 2-2 0,3-5-2 0,-9-1-3 15,13-4-2-15,-7 1-4 0,0-1-6 16,0-2 1-16,0-2 4 0,-1 1 1 16,2 0 1-16,-3 2-2 0,2-1 5 15,-2 3-6-15,0-1 1 0,-4 4 4 0,9-1-2 16,-9 1-1-16,13 1 3 0,-5 0 6 15,-2 5-4-15,3-1 0 0,-1 1 6 0,0 0-4 16,2-1-4-16,-2-2 10 0,2 2-5 16,1 1 0-16,-2-3 2 0,1 0 4 15,0-1-3-15,-1 0 3 0,1-4 8 16,-1 2-4-16,0-2 1 0,-3-4-3 16,0-2 2-16,0-1 3 0,-2-1-7 0,1-5-2 15,-5 1 6-15,3-1-2 0,-3-1-5 0,0 1 1 16,-3 2 1-16,0-1-7 0,1 3 0 15,0 1-5-15,0 1-5 0,0 1-14 16,-2 1-9-16,2 1-12 0,2 6-19 16,-4-4-204-16,4 4 92 0,0 0 61 0</inkml:trace>
  <inkml:trace contextRef="#ctx0" brushRef="#br0" timeOffset="256182.9168">15392 12728 2 0,'0'0'50'0,"0"0"-1"0,14 5-8 15,-9 1-3-15,2-1-1 0,-3 3 3 16,0-1-6-16,0 3-5 0,-2 2-5 0,-2-2 0 16,2 4-2-16,-4-1 1 0,2 1 4 0,-2-1-4 15,0 0 2-15,0-1 2 0,0 0 0 16,2-3-2-16,-2 0-2 0,0-1 1 16,2 0-4-16,2-3 7 0,0 1-10 0,2-2-1 15,2-1-5-15,0 0 0 0,5-3 1 16,0 2-3-16,-1-4-2 0,1 2 3 15,1-3-4-15,2 3 0 0,-4-1 5 16,0 1-8-16,1-2 0 0,0 2 1 0,-3-3-3 16,-8 3 0-16,15-1-4 0,-9 1-3 15,-6 0-2-15,13 0-10 0,-13 0-9 16,0 0-15-16,0 0-17 0,0 0-154 0,0 0 72 16,0 0 48-16</inkml:trace>
  <inkml:trace contextRef="#ctx0" brushRef="#br0" timeOffset="258627.0255">15533 12697 39 0,'0'0'72'0,"0"9"-3"0,2-1-7 0,1-3-2 16,-1 3-4-16,5-1-3 0,-1 3-6 16,2-2-2-16,3 1-5 0,-1 1-3 15,3 0-7-15,0-1-3 0,-1 1 0 0,2-1-6 16,-4 0 2-16,0 1-2 0,1-1 1 16,-3 1 4-16,1 0 1 0,-3-3-1 0,-1 2-2 15,-3 0-1-15,-2 0-5 0,0 0 1 16,-2-1-4-16,-3 2-5 0,3-3 0 15,-4 1-18-15,2-2-13 0,1-1-26 16,-1-2-35-16,4-3-187 0,0 0 91 0,0 0 61 16</inkml:trace>
  <inkml:trace contextRef="#ctx0" brushRef="#br0" timeOffset="258778.5135">15682 12618 45 0,'15'-7'73'0,"1"-1"-24"0,6-1-36 0,-1 1-75 15,0 0 21-15,-2 2 14 0</inkml:trace>
  <inkml:trace contextRef="#ctx0" brushRef="#br0" timeOffset="260284.1388">15024 14143 3 0,'0'0'101'0,"0"-6"-7"0,0 6-5 16,0 0 11-16,0 0 7 0,0 0-10 16,0 0 1-16,6 16-2 0,-4-11 2 15,0 3-5-15,0 4-9 0,2 4 2 16,-2-2-9-16,3 0-8 0,-1 4-7 0,0-1-3 15,1 0-8-15,1 0-2 0,-2-1-9 0,3 0-4 16,-1 0-2-16,0-3-2 0,0-1-4 16,1-2 0-16,0 0-2 0,-3-3-6 15,2-2-3-15,2 1-9 0,-2-6-3 16,1 0-5-16,-7 0-2 0,13-9-8 0,-7 5-2 16,-2-5-4-16,0 1-7 0,1 2 13 15,-1-1 3-15,-2 0-4 0,2 1 3 16,-2-1 3-16,0 3-2 0,0-2 2 15,1 2-5-15,1 1 9 0,-4 3 2 0,9-4-3 16,-9 4 2-16,0 0 2 0,14 4 0 16,-6-3 2-16,0 1 1 0,2 0-4 15,-2 0 0-15,3 0 1 0,-3 0 3 0,5-2 0 16,-2-2-11-16,-1 2 10 0,2-4-4 16,0 0 7-16,-2 0-5 0,0-3 0 15,1-3-1-15,-4 1 2 0,-1-2 1 0,0-3 3 16,-1 1-6-16,-3 1 4 0,0-3-4 15,-4 2 0-15,2 1-4 0,-2 0 1 16,2 1-10-16,-3 2-11 0,-1-1-8 0,2 2-14 16,-2 3-24-16,2 1-14 0,-3 0-21 15,5 4-23-15,-4-3-288 0,4 3 141 16,0 0 93-16</inkml:trace>
  <inkml:trace contextRef="#ctx0" brushRef="#br0" timeOffset="260687.5886">15527 14066 54 0,'8'-2'90'0,"0"-3"-15"0,-2 3-5 16,2 0-9-16,0 2-5 0,-8 0-6 15,13 2 1-15,-7 0-2 0,1 3-6 16,-1-1 4-16,1 2-3 0,-3 2 3 0,0-1 1 16,0 2-4-16,-2-1 3 0,2 2 5 15,-2-1-4-15,-2 1-2 0,2-1-4 16,0 0-8-16,4 2 3 0,-4-3-6 0,2 3-5 16,0-3 0-16,4 4-2 0,-2-4 1 15,3 3-2-15,2-3-14 0,-3 1 11 16,3-2 1-16,-1 0-11 0,-2 2 7 15,2-3 1-15,-4 3 5 0,0-3-1 16,0 2 8-16,-2-1 0 0,-2-1-1 0,0 2-5 16,-4-1-6-16,0 3 2 0,-2-2-3 15,-2 1-4-15,0-5-11 0,-8 4-16 0,6-4-14 16,-2 0-27-16,1-1-24 0,-1 0-31 16,1-3-342-16,1 0 154 0,-1-3 101 15</inkml:trace>
  <inkml:trace contextRef="#ctx0" brushRef="#br0" timeOffset="260978.6443">15913 14101 75 0,'8'9'184'0,"-6"-5"-17"15,0 1-21-15,4 1-10 0,0 0-14 16,6 0-13-16,0 0-9 0,3-1-9 15,0 0-10-15,4 1-8 0,-3 1-8 0,4-1-10 16,-1 0-5-16,-2 5 0 0,0-9-7 16,-3 6-6-16,2 2 2 0,-6-3-6 0,0 4-3 15,-1 1-4-15,-4-5-2 0,-3 2-4 16,0 0 0-16,-2 1-1 0,-2-1-15 16,-2 1-16-16,1-2-22 0,-1-1-30 15,-1-1-37-15,1-1-49 0,0-2-339 16,4-3 166-16,0 0 110 0</inkml:trace>
  <inkml:trace contextRef="#ctx0" brushRef="#br0" timeOffset="261082.1009">16135 14174 2097 0,'-4'-13'88'0,"2"0"-44"16,0-2 2-16,2-2-8 0,4-1-13 0,6-8-14 16,7-3-11-16,8-5-31 0,8-1-35 15,15-8-61-15,3-3-596 0,1 1 246 16,3-4 162-16</inkml:trace>
  <inkml:trace contextRef="#ctx0" brushRef="#br0" timeOffset="265573.3942">12574 11889 14 0,'0'0'24'0,"0"-6"-18"15,0 6-21-15,0 0 5 0,0-8 3 16</inkml:trace>
  <inkml:trace contextRef="#ctx0" brushRef="#br0" timeOffset="266294.7836">12867 15274 94 0,'0'0'93'0,"0"0"-8"16,4 8-13-16,-4-8-9 0,0 0-16 0,2 4-7 15,0-1-15-15,-2-3-24 0,2 8-29 16,-2-8-140-16,-2 5 57 0,2-5 38 16</inkml:trace>
  <inkml:trace contextRef="#ctx0" brushRef="#br0" timeOffset="269536.9543">10518 9559 67 0,'0'0'117'0,"0"0"0"0,0 0 1 0,0 0-5 16,0 0 2-16,0 0-10 0,0 0-8 16,0 0-7-16,0 0-3 0,0 0-6 15,0 0-8-15,6-15-7 0,2 2-3 16,2-8-2-16,6-8-7 0,4-9-1 0,13-17-7 15,-1-8-3-15,3-2-4 0,3-3-2 16,2-5-1-16,9-11-3 0,-9 12-4 16,-2 2-4-16,-1 5-1 0,-1 2-5 0,-3 5-4 15,-5 13 0-15,-8 7-2 0,-2 9 0 16,-4 2-1-16,0 5-6 0,-4 2 2 16,-2 1 2-16,1 5-1 0,-3 2-4 0,0-1-1 15,3 1-1-15,-4 3-5 0,-1-1-6 16,0 2-3-16,0 1-9 0,-2 1-7 15,2-2-10-15,-2 4-11 0,2-1-15 0,-2 1-1 16,-2 4-8-16,5-6-12 0,-5 6-4 16,7-1 2-16,-7 1-3 0,0 0 4 15,0 0 0-15,6-2 10 0,-6 2 2 0,0 0 2 16,0 0 5-16,0 0 5 0,0 0 5 16,0 0 5-16,-4-10 4 0,4 10 5 15,-2-9 3-15,0 3 8 0,-1 0 7 16,1 0 10-16,0-1 12 0,-3-1 11 0,1 2 8 15,0-1 12-15,0 1 14 0,0 0 6 16,0 1 8-16,2 1-6 0,-2-2-1 16,1 3 2-16,3 3-7 0,-7-9-7 0,7 6-6 15,0 3 5-15,0 0 9 0,0 0 4 16,20-3-8-16,-10 6-4 0,10-1 6 16,0 4-9-16,6 0-1 0,-1 5-1 0,3 0-3 15,1 5-5-15,-1 2 7 0,0 3-8 16,-5 0 6-16,-2 4-4 0,-2-3 4 15,-7 6-11-15,-5-3-1 0,-4 2 5 0,-6-2-1 16,-4 2-7-16,-5 4-32 0,-5-3 3 16,0-3-15-16,-2-3-7 0,3-4-17 15,-2-5-23-15,4-5-21 0,-1-4-313 0,2-5 140 16,-2-7 92-16</inkml:trace>
  <inkml:trace contextRef="#ctx0" brushRef="#br0" timeOffset="269958.7466">11649 7338 77 0,'-4'-8'85'0,"0"5"-3"16,-2 0-8-16,6 3-6 0,-13 6 6 15,7 4-4-15,-1 3-1 0,1 10-2 0,0 1-1 16,3 5-10-16,3 3 0 0,3 7-10 16,1 3-2-16,4 5-3 0,5 2-2 15,4 19-6-15,5-4-5 0,-4 1-2 0,1-9-1 16,-4-9-18-16,0 0-9 0,-1-1-5 16,2 2-19-16,-4-5-15 0,-4-4-15 15,-3-1-13-15,-1-2-15 0,-1-5-205 0,-6-3 98 16,-1-3 65-16</inkml:trace>
  <inkml:trace contextRef="#ctx0" brushRef="#br0" timeOffset="270354.3093">11601 8378 25 0,'-13'-21'26'0,"7"2"6"15,2-1 10-15,4 1 2 0,2-1 4 16,4-3-1-16,2 2 0 0,3-3 8 0,6 1-6 16,-2-2-2-16,3 4-3 0,4 0 1 15,-1 1-9-15,-2 5-5 0,0 3-1 16,3 4 8-16,1-1-2 0,-4 8 11 0,2 2 0 15,-2 5 2-15,2 5-9 0,1 1 2 16,-1 6-6-16,-2 0-3 0,2 6-4 16,-3-2-2-16,-2-2 0 0,0-1-2 15,-1-2-3-15,0 0-3 0,0-2-5 0,-5-3-5 16,4-1 5-16,-2-2 2 0,-2 0-4 16,4-6-2-16,-4-3 3 0,3-1-6 15,-3-5-4-15,3-6-3 0,-2 0-2 0,1-6 1 16,-2 2-1-16,0-5 3 0,-2 2-1 15,-2 2-4-15,0 0 9 0,-1 2-4 16,-1-1 1-16,0 5 2 0,0-1 4 0,-2 1-5 16,0 3-2-16,3 1 0 0,-1 0-1 15,-2 2 0-15,-2 5 10 0,11 0-10 16,-11 0 2-16,12 10-2 0,-6-4 4 16,6 2-1-16,-2 0 0 0,0 4 3 0,3-3-15 15,0 3-6-15,0 0-18 0,-1-3-24 16,4-1-21-16,-6-1-23 0,4-3-245 0,-3-2 118 15,4-4 78-15</inkml:trace>
  <inkml:trace contextRef="#ctx0" brushRef="#br0" timeOffset="271735.8654">12541 7625 78 0,'-3'-6'83'15,"1"0"-10"-15,2 6-4 0,0 0 3 16,0 0-5-16,0 0 1 0,-2 23-13 0,4-5 1 16,-2 2-5-16,0 0-6 0,5 7-4 15,-3-1-3-15,2 1-1 0,3 2-3 16,-3-1-9-16,2-2 2 0,0-1-4 16,0-1-5-16,1-3-4 0,0-5 1 15,-3 0-4-15,0-3-6 0,-2-2-3 0,0-3-4 16,2-4-3-16,-4-4 2 0,0 0-2 0,7-17-3 15,-7 3 6-15,0-7-10 0,-3-7 2 16,1-8-4-16,-2-7 0 0,0-8 3 16,-4-4-3-16,-4-15 3 0,0-2 5 15,0 11 0-15,1 12 14 0,-2 2 8 0,5 11 11 16,-1 4 2-16,1 3 2 0,2 6-2 16,-1 0-8-16,3 7 2 0,-1 4 0 0,3 5 11 15,0 4-5-15,2 3 0 0,0 0 4 16,4 31 1-16,-2-9 0 0,5 7 0 15,2 11 3-15,1 12-3 0,5 18-1 16,0 0-5-16,0 2-4 0,-1-1 2 0,6-2-4 16,-4-1-4-16,-1-13 2 0,0-11-1 15,0 2-8-15,1-6-8 0,-2-8-6 0,0 1-8 16,1-6-5-16,-4-6-7 0,2-2-2 16,-1-6-11-16,1-4-8 0,-2-7-9 15,1-2-3-15,1-3-5 0,0-7 2 16,1-5-1-16,-1 0 7 0,-3-2 5 0,2-4 1 15,-4-1 15-15,0 0-3 0,-2-2 6 16,0 4 14-16,-1 1 10 0,-2-2 6 0,-1 2 13 16,-2 2 7-16,-2-1 5 15,2 5 2-15,0 0 10 0,0 2 4 0,-3 1-10 16,3 1-6-16,0 0 3 0,0 2-6 16,-2 1-6-16,2 6 4 0,0 0-4 0,0 0 14 15,0 0-16-15,5 17 0 0,-3-6-4 16,2-1 1-16,0 4-4 0,2-1 2 15,0-1-1-15,3 1-3 0,-1-1 1 0,-1-1 0 16,-1-4-7-16,1 1 3 0,-1-4 2 16,0 0 10-16,-6-4-16 0,10-8 3 15,-4-1-6-15,-2-5-2 0,-2-3-1 0,-2-6-1 16,0-5-7-16,-4-6 3 0,-2-5 4 16,2-1-5-16,-4-1 2 0,0 2 2 15,-1 1-1-15,-1 1 8 0,1 7 4 16,1 4 3-16,-1 3 7 0,1 0 1 0,4 6-7 15,-2 2 0-15,1 2-4 0,0 1 0 16,1 7-2-16,2 3 4 0,2 2-1 16,0 0 7-16,0 0-8 0,-4 19 3 0,4-6 5 15,4 2-6-15,-2 4 2 0,2 6 1 16,1-2 1-16,2 5-4 0,-1-1 3 16,0 1-3-16,0 6 2 0,3-5 0 0,-1-2 1 15,1 0-1-15,-1 0-2 0,1-4 3 16,1 1-2-16,-2-3-7 0,4 1 0 0,-2-6 2 15,-2-1-5-15,3-2-2 0,-2-3 0 16,3 0-2-16,-3-3 0 0,1-1 6 16,0-2-3-16,0-2-4 0,-2-2 4 15,-8 0-3-15,14-4 2 0,-7 0 0 0,-3-2 2 16,1 2-2-16,-3-1 4 0,0-3 5 16,0 5-1-16,-2-5 1 0,2 4 2 15,-2 4 4-15,0-9-4 0,0 5 0 0,0 4 2 16,0-6-4-16,0 6-2 0,0 0 6 15,0 0-5-15,0 0 1 0,0 0 2 16,0 0-4-16,6 15 3 0,-4-9 3 16,3 2-9-16,1-3 3 0,0 3-6 15,0-3 4-15,3 1-6 0,0 0 0 0,3-2 3 16,-2 0-8-16,4-3 1 0,0-1-2 0,-1-1-1 16,4-5 0-16,-2 2 0 0,-3-6 2 15,2 1-3-15,-2-3-1 0,-2-1 5 16,1-3-6-16,-2 1 5 0,-3-3 2 15,-2 2 2-15,0 3 4 0,-1 1 5 0,-1 1 0 16,0 2 3-16,-2-1 9 0,0 4 1 16,0 1-15-16,0 5 4 0,0 0 6 0,0 0-12 15,0 0 6-15,0 0 2 0,14 13 3 16,-8-3-3-16,6-1 1 0,-2 5 3 16,0-2-4-16,6 5 6 0,-2-1-6 15,-1 6 2-15,4 2-1 0,0 1 3 0,-1-1-3 16,0 3-2-16,-2 1 5 0,-1 2 0 15,-3 0-4-15,-1-5 2 0,-2 1 0 0,-1-1 0 16,-4 0 1-16,-2-4 10 0,0 0-1 16,-4-5 2-16,0 2 4 0,-3-5 7 15,-2-1 1-15,1-5 2 0,0-2 0 16,-3-5 1-16,1-5-4 0,-4-2 0 16,6-6-5-16,0-8-5 0,2-2 1 0,4-4-5 15,4-2-7-15,0-1-6 0,4-4-12 0,2 2-24 16,3-2-23-16,-2 2-29 0,1 4-37 15,-1-1-343-15,-3 5 159 0,0 3 104 16</inkml:trace>
  <inkml:trace contextRef="#ctx0" brushRef="#br0" timeOffset="272606.6646">13915 7449 102 0,'-4'-5'111'0,"4"5"-12"0,0 0-1 0,-14 10-11 15,10 2-7-15,-2 3 4 0,2 3-16 16,0 5-7-16,2 2-7 0,0 2 5 0,2 2-13 16,2-1-3-16,0 1-9 0,0-3-3 15,4-1-5-15,0-2 1 0,2-2-3 0,-1-6 1 16,2 0-1-16,-1-5-3 0,2-2-4 16,1-5 2-16,-2-3-6 0,1-2-4 15,1-3-3-15,-3-1-4 0,0-4 1 16,2 1 2-16,-2-2-3 0,-2 3 1 0,0-4 7 15,1 5-1-15,-3 1-6 0,0 1 2 16,1 1-3-16,-1 2 2 0,-4 2-2 16,0 0 8-16,23 11-6 0,-11-3 4 0,2-3-4 15,0 5-1-15,3-2 3 0,4 1 0 16,-4-3 1-16,3 0-1 0,-2-3 0 0,4 1 2 16,-4-2-2-16,2-4-2 0,-3 1 0 15,-3-5 4-15,-4-2-11 0,2-3 6 0,-6-3-5 16,-6 3-3-16,0-5 6 0,-6 1 0 15,-6 2 0-15,-2 0-5 0,-5 0 5 16,0 2-6-16,0 3 6 0,2 0 0 16,0-1-6-16,3 2-12 0,2 4-15 0,2-1-4 15,2 2-4-15,8 2-7 0,0 0-4 16,0 0-7-16,0 0-7 0,21 0-6 16,-4 0-2-16,1-3-3 0,6 1-2 0,-3-1 5 15,3 1 6-15,0-1 7 0,2-3 7 16,0 0 12-16,-5 3 18 0,-5-3 13 0,4 2 17 15,-6 0 12-15,2 0 8 0,-4 1 5 16,-1 0-3-16,-1 2 5 0,1-1-7 16,-2 2-6-16,-9 0 0 0,16 0 12 15,-5 3-4-15,2 5 5 0,-3-1-3 0,3 3-2 16,0 4-5-16,4-1 1 0,-5 3-9 16,4 1 3-16,0-3 0 0,-3 1-10 0,-1-2 4 15,-1-4 0-15,0 0 5 0,-1 1 3 16,-2-4 15-16,-1-3 3 0,2-1-13 0,-9-2 4 15,14-9-8-15,-6-1-5 0,1-1 3 16,2-4-6-16,-1-2-2 0,1-1 2 16,-1-1-6-16,1 1-1 0,0 6 6 15,-3-1-15-15,-2 1 7 0,3 0 2 0,-5 5-9 16,3-1 2-16,-1 5 7 0,0 0-2 16,-6 3-5-16,13 6 7 0,-7 0-5 15,1 2-11-15,1 1-5 0,1 2-13 0,-1 3-14 16,2-3-11-16,0 0-15 0,0 1-17 15,0-2-245-15,-1-1 112 0,1-3 74 0</inkml:trace>
  <inkml:trace contextRef="#ctx0" brushRef="#br0" timeOffset="273098.063">15214 7549 31 0,'8'4'84'0,"-2"0"-3"16,4 0-8-16,0 5-4 0,-2 0-5 15,1 3-5-15,1 1-5 0,-1 2-8 16,0 1 2-16,-3-2-10 0,0-2 0 16,-2 1-5-16,2-2-2 0,-2-2-1 0,2-1 10 15,-2-1-4-15,-2-3-2 0,2-2-6 16,-4-2 0-16,0 0-8 0,4-12-5 0,0 3 5 16,-2-3-11-16,2-4-2 0,3-1-3 15,-1-3-9-15,3-1 5 0,-1 2 2 16,1 2-4-16,-3 3-6 0,0 2 6 15,0 0-1-15,-1 5-1 0,2 1 7 0,-3 4 6 16,2 2 1-16,-6 0 2 0,12 9-3 16,-5-1 3-16,-1-1 0 0,3 5-4 15,1 0 4-15,-1-3-2 0,3 3 3 0,-1-5 0 16,4 1-1-16,-3-1-2 0,6-4 2 16,-2 2 0-16,1-5-6 0,1-2 4 15,0-3-5-15,4-2-1 0,-1-2 2 0,-2-4-1 16,-2-1 1-16,1-3-2 0,0 0 0 15,-4 2 4-15,1-2-5 0,-6 1 1 16,1 4-2-16,-5-1 4 0,-1 5 1 0,-2-3 5 16,-2 4-1-16,-2 3-5 0,2 4 7 15,-9-2-3-15,9 2 2 0,-8 9-1 16,6 0-4-16,0-2 2 0,2 5 6 16,2 0 0-16,2 2-6 0,4 0-5 0,-1-1 4 15,3 0-8-15,1 1-17 0,4 1-12 16,-1-4-30-16,4-4-33 0,1 2-314 0,0-6 138 15,2 1 91-15</inkml:trace>
  <inkml:trace contextRef="#ctx0" brushRef="#br0" timeOffset="273714.7762">16345 7419 92 0,'-6'12'107'0,"-2"4"-2"0,4 0-17 16,2 3-5-16,0 1-1 0,4 0-19 15,-2-2-5-15,4 0-3 0,0 0 1 16,4-2-12-16,0-2-4 0,0-1 0 0,0-3-8 16,3-7 0-16,0 0-2 0,-1-6-9 15,1-1 4-15,1-6-4 0,-3-4-2 16,2-7-4-16,-3-1-2 0,-2-3 0 0,0-4-6 15,1-4 5-15,-2-3-2 0,-3 6 4 16,2 0 12-16,-2 1 1 0,-2 4 4 16,2 4-4-16,0 4 0 0,-2 0-2 15,2 6-10-15,0 3 1 0,0 5 2 0,-2 3 5 16,0 0-4-16,15 19-1 0,-6-4-3 16,-1 4-2-16,3 5 1 0,-3 1 1 15,2 5-3-15,2 1-8 0,-2 1-7 0,-2 1-8 16,-1-6-1-16,-1-2-11 0,-2-5 0 15,1 0 5-15,-1-5-4 0,-2 0-3 16,0-6-11-16,0-4-4 0,-2 0 0 0,0-5-3 16,0 0 7-16,0 0 6 0,11-17-4 15,-7 9 8-15,2 0 1 0,-2 1 7 0,6-5-1 16,-2 3 9-16,2-3-2 0,0 3-1 16,3-3 3-16,0 1-1 0,0 0 2 15,3-1-1-15,-2 2 4 0,0-2 10 16,-3 2-7-16,2-2 3 0,-3 0 1 0,-1 2 1 15,-1-2 16-15,-4 5 2 0,0-4 1 16,1 7 3-16,-5-2-2 0,0 2 2 0,0 4 7 16,0 0-15-16,0 0 4 0,0 0-5 15,-17 10 2-15,13-3 8 0,1 2-17 16,1 0 1-16,2 3-6 0,0-1-3 16,5 6-19-16,-1-4-13 0,0 0-14 15,6-2-22-15,2 2-11 0,2-3-13 0,3 1-214 16,6-3 104-16,5-2 69 0</inkml:trace>
  <inkml:trace contextRef="#ctx0" brushRef="#br0" timeOffset="273986.8126">17223 7515 308 0,'21'-6'19'0,"-5"3"8"16,-4-1 11-16,-4 1 6 0,-4-2 6 15,-4 5 1-15,0 0 0 0,0 0 11 16,0 0-18-16,-21-4 1 0,21 4-5 0,-23 6-6 16,10 0-4-16,-2-1 2 0,2 3-1 0,1 1-1 15,4 1-7-15,-4 2-4 0,6-3-4 16,0-1-1-16,2-1 3 0,2-1-6 15,2-6 7-15,0 0-11 0,0 0 5 16,18-13 5-16,-6-4 6 0,-2-7-3 0,5-6-2 16,-3-2 10-16,4-3 18 0,-6 5 17 15,2 1 12-15,-3 5 4 0,0 3 0 16,-3 3-4-16,0 5-4 0,-2 2-5 0,0 7 3 16,-4 4-3-16,0 0-2 0,3 17-8 15,-1-2-11-15,0 2-29 0,0 6-40 16,2 2-52-16,3 6-59 0,-3-5-482 15,2 2 210-15,-1 1 138 0</inkml:trace>
  <inkml:trace contextRef="#ctx0" brushRef="#br0" timeOffset="287139.9124">17199 14593 39 0,'0'0'49'0,"0"0"-5"0,0 0-5 15,0 0-3-15,0 0-6 0,0 0-8 0,0 0-11 16,0 0-8-16,0 6-10 0,0-6-11 16,0 0-67-16,0 0 29 0,0 0 19 15</inkml:trace>
  <inkml:trace contextRef="#ctx0" brushRef="#br0" timeOffset="293838.5496">16167 8241 35 0,'2'-9'76'0,"0"2"-10"0,0-2-5 16,-2-4-5-16,0-5-11 0,-2 0-3 0,0-2-4 15,-2-5-3-15,-3 3-4 0,-4-3 1 16,3 1-5-16,-4 4 1 0,-4 0-1 0,2 4 0 15,-3 3-5-15,2 3-1 16,-2 6-3-16,1 6-1 0,-2 6 1 0,1 5-5 16,-2 10 12-16,2 4-12 0,1 6 0 0,4 2-2 15,0 7-1-15,4-4 1 16,1 4-2-16,5 1 8 0,-2 1-13 0,2 1-6 16,0 0-11-16,2 1-10 0,-3 0-5 0,1-3-16 15,-2 2-13-15,0-5-5 0,-2-2-149 16,-3-3 72-16,3-8 47 0</inkml:trace>
  <inkml:trace contextRef="#ctx0" brushRef="#br0" timeOffset="295243.0638">15707 8808 169 0,'-12'-22'0'0,"1"-1"7"0,5 0 8 0,4 1 2 15,2 0 5-15,2 2 1 0,4-2 2 16,5 1 3-16,1-2 3 0,8-1-1 0,-2 1 1 16,6 0 3-16,-1 2-5 0,3 2-2 15,0 0-1-15,0 4 0 0,2-1-3 16,-5 4 2-16,3 3-4 0,-3 2 2 15,-2 3 0-15,0 2 0 0,1 0 3 0,-2 4-5 16,0 2 1-16,1 1-10 0,-3 1 3 16,2 4 2-16,1-2-6 0,-4-1 0 15,0 0 2-15,2 2 0 0,-2-2-6 16,1-1 4-16,0-3-2 0,-1 2 0 0,2-4 8 16,-2 2-6-16,-1-6-3 0,2 2 0 15,-2-7 7-15,-1-1-9 0,2 1 6 0,-2-4-5 16,-1-3 2-16,0-2-5 0,-2 0 0 15,-2-1 3-15,0 1 2 0,-4 4 6 16,2 0 4-16,-2 1 6 0,-1 3-7 16,-1 2-8-16,0-2 2 0,0 4-5 0,0 2 1 15,-4 3 1-15,0 0-1 0,16 8 0 16,-12-2-1-16,2 1 1 0,2 3-2 16,1 1 1-16,0-1-7 0,-1 1-4 0,2 1-5 15,-1 0-11-15,-1-1-4 0,3-2-1 16,-2-1-7-16,-3 0 3 0,2-3-3 15,-2 1-3-15,0-4-1 0,2-2-4 16,-8 0 2-16,14-5 2 0,-8 2 3 16,-2-2 6-16,3-1 1 0,-3 0 6 0,1 1 10 15,-1-3 10-15,0 4 8 0,-2-2 4 0,0 0-1 16,3 3 2-16,-3-1-4 0,-2 4 0 16,6-8 2-16,-4 7-6 0,-2 1 3 15,0 0 2-15,0 0 0 0,0 0 3 16,14 5-5-16,-11-1 0 0,2 2-2 0,-1 1-3 15,-2-1 3-15,2 0 1 0,0 0-1 16,-2-1 2-16,2 1-3 0,0-2 0 0,-4-4 6 16,7 3 1-16,0-3-1 0,-7 0 0 15,12-9-3-15,-6 1 7 0,3-1-2 16,-1-4-5-16,1-3 0 0,0-1 3 16,1-2-7-16,0 0 0 0,-2-2 5 15,4 3-3-15,-6 2-2 0,2 3 9 0,-1-2-13 16,-3 5 4-16,0-2-6 0,4 1-3 15,-1 1-3-15,-1 3-6 0,1-1-5 16,-1 2 0-16,0 1-1 0,0-1-5 16,-2 0-2-16,-2 2 4 0,4-1 2 0,-2 1-2 15,-2-4-6-15,-4 0-2 0,2 1 2 0,-2-4 1 16,-6-2 2-16,0-3 4 16,-2-2 1-16,-3-3 1 0,0 1 5 0,3-1 2 15,-5 0 8-15,3 2 6 0,-2 2 3 16,4 0 4-16,0 3 3 0,1 3-7 0,0 6 3 15,1 0-2-15,2 7 7 0,-3 6 0 16,1 3 2-16,2 7-3 0,-1 4 2 16,1 5 0-16,3 2 1 0,1 0-4 0,2 5 0 15,2 0-4-15,1-4 2 0,1 7 1 16,3-5-3-16,-1-3 2 0,4-1-1 16,-1-3-2-16,3-5-1 0,2 0-1 0,0-3 1 15,3-4-3-15,-2-3-4 16,4-7 3-16,-2 0-2 0,4-6 1 0,1-2-3 15,-2-7 3-15,6-4 0 0,-3-6-2 16,-1-5-1-16,-4-1-1 0,-1-2 4 16,0-3-4-16,-2 3 8 0,-3 3 6 0,-3 4 9 15,2 3 9-15,-5 3-6 0,0 0-1 16,-2 4-6-16,0 4 0 0,-1 3 2 16,-1 6 0-16,-2 0-4 0,0 0 7 0,5 20-8 15,-3-8-2-15,0 6 4 0,0 2-1 16,2-1 0-16,0 5-6 0,2 1 3 0,1-3-6 15,-1 0-3-15,0 2-1 0,5-5 0 16,-2 1-5-16,-1-6-2 0,0 2-2 16,0-5 0-16,4-1 5 0,-4-1-2 15,2-1-2-15,1-4 2 0,-2-1-1 0,1 1 1 16,-1-2-1-16,-1 0-4 0,0-2 3 16,2 2-2-16,-4 0 1 0,2 0-1 15,-8-2 3-15,14 1-1 0,-5-1-2 0,-2 3 0 16,1-2 0-16,3-1 5 0,-3 2-2 15,4-2 0-15,2 0-2 0,0 0 0 16,1-2 0-16,2 1-3 0,0-5-1 16,0 2 1-16,0-4-1 0,-1 2 4 15,0-1 3-15,-4-1 0 0,-1 2 8 0,-1-1 6 16,1 4 6-16,-4-3 8 0,1 1 4 0,-2 3-5 16,0 0-3-16,0-2 0 0,-6 4-2 15,10 0-1-15,-10 0-5 0,0 0 6 16,8 8-7-16,-6-2 3 0,0 2-3 15,2 2 1-15,0-1-1 0,0 3 0 0,1 1 2 16,1 2-5-16,-1-1 1 0,1 2-2 16,-2 0 2-16,0-1 1 0,-1 0 2 15,-1 1-1-15,-2-3 2 0,-2-1 3 16,-3-3-1-16,-1 1 5 0,-5-2-1 0,-2-4 4 16,1 0 9-16,-6-2 3 0,4-4-12 15,-3-2 10-15,2 0-1 0,0-4-12 0,5-3-13 16,4-1-8-16,0-3-9 0,4-1-20 15,2-2-25-15,4 2-20 0,2-2-276 16,2-3 121-16,5 1 79 0</inkml:trace>
  <inkml:trace contextRef="#ctx0" brushRef="#br0" timeOffset="296048.1835">18129 8019 82 0,'0'0'83'0,"-19"16"-14"15,13-4 0-15,-1-2-8 0,-2 5-4 16,3-1-7-16,0 1-4 0,2 2-4 15,0-3 2-15,2 1-9 0,2-1-5 0,2-1-2 16,-2 1-7-16,4-1 1 0,2-3-3 16,0-2-7-16,2 1-4 0,1-5-1 0,0 1-2 15,-1-4-5-15,3-1-1 0,-11 0 4 16,19-3-5-16,-8 0 2 0,-3 0-1 16,0 2 2-16,-2-3 1 0,1 2 1 15,0-1 1-15,-7 3 1 0,10-3-4 0,-4 3-2 16,-6 0 3-16,0 0 2 0,15 2 0 15,-9 2-3-15,3-1 3 0,2 1 0 16,-1-1 0-16,0 2-3 0,4-4 0 0,-4 4 7 16,5-4-1-16,-3 2 0 0,1-3-8 15,4-3 6-15,-5 2-3 0,0-5 0 16,-2 0 4-16,-4 0-4 0,3-3 3 0,-7 1-4 16,0-1 7-16,-2 1-12 0,-2-1 6 15,-5 1-3-15,3 1 3 0,-2-1-2 16,2 2 1-16,2 0-9 0,-2 1-9 0,2-1-6 15,2 6 1-15,0-8 0 0,4 2 3 16,2 2 2-16,4-3 3 0,3 2-2 16,0-1 1-16,2-1-1 0,1 0 5 15,2 2 4-15,0-2-3 0,0 1 3 0,-2 1 3 16,-1-1 0-16,0 3 2 0,0-1 4 16,-5 3 3-16,1-1 0 0,2-1 2 15,-3 6 2-15,1-1-2 0,-1 0 0 0,1 3 2 16,2 2-1-16,-3 2 2 0,4 0-2 15,-4 1-1-15,0-1 0 0,1 0-1 16,0 3 1-16,-3-3-3 0,3-1 3 0,-5 0-1 16,2-3 1-16,0 1 3 0,-3 0 4 15,2-1 6-15,-1-1 5 0,-2-2-6 16,4 0-1-16,-8-2-1 0,18-6 0 16,-10 3-2-16,2-3 0 0,3-2-2 15,-3 1-3-15,4-1-3 0,0 2 2 0,-2-1 0 16,2 1-8-16,-2-2 4 0,1 4-3 15,-3 3 0-15,1-1 3 0,2 2 3 0,-5 0-4 16,2 2-2-16,2 1 0 0,-2 1 4 16,-2 2-6-16,3 0-2 0,-2 1-8 15,1 1-18-15,1-1-22 0,-1-1-29 16,-2-2-214-16,4-2 99 0,-4 0 66 0</inkml:trace>
  <inkml:trace contextRef="#ctx0" brushRef="#br0" timeOffset="349457.8853">18588 10643 58 0,'0'0'107'16,"-9"-4"-7"-16,5 2-15 0,4 2-4 15,0 0-4-15,0 0-7 0,0 0-10 0,0 0-3 16,30-2-2-16,-11 2-5 0,4-2-8 16,7 1-8-16,1-2 1 0,4 0-4 0,-1 1-8 15,-3-2 5-15,1 1-6 0,0 0-4 16,-4 0-2-16,-6 0-1 0,0 2 4 16,-3-1-6-16,-3 0-1 0,-2 2 3 15,-2-2 1-15,-2 4-5 0,-5 2 9 0,-5 3-13 16,-5 3 6-16,-3 5-3 0,-6 2 1 15,-6 6-5-15,1 1 4 0,-4 4 0 16,-6 5-5-16,3-1 10 0,-4-2-5 16,3 2-4-16,-3 0-2 0,2-1 5 0,1-1 5 15,1 1-9-15,2-8-3 0,2 2 1 16,-1-4 0-16,2 0 3 0,2-6 7 16,3-1-10-16,4-1 4 0,2-2 4 0,-3 1 4 15,6-5-11-15,1-1 12 0,4-3-5 16,4 1 1-16,-2-4-7 0,15 2 3 15,-2-2-1-15,5-2-3 0,4 1-2 0,1-2 1 16,7 1-1-16,0-2 3 0,1 3-5 16,1-1 7-16,2 1-4 0,0-2-3 15,-3 3-2-15,1-1 6 0,-2 1-3 16,-3-2 0-16,-1 2-4 0,-4 2-8 0,0-4 7 16,-3 4-13-16,0-2-9 0,-4 0-21 15,-3 1-28-15,2-1-25 0,-4 0-301 0,-10 0 136 16,10-1 90-16</inkml:trace>
  <inkml:trace contextRef="#ctx0" brushRef="#br0" timeOffset="349645.1516">18768 10847 54 0,'31'-10'92'0,"1"1"-8"16,1 1-6-16,-2 2-9 0,-2 3-9 15,1-3 1-15,-1 2-11 0,3 2-10 0,0-1-6 16,-2 0-11-16,-3 2-23 0,-1-1-29 16,-3 2-17-16,-1 0-148 0,-2-3 66 15,0 3 43-15</inkml:trace>
  <inkml:trace contextRef="#ctx0" brushRef="#br0" timeOffset="349814.3431">19348 10780 178 0,'4'-4'16'0,"3"3"16"15,-7 1 16-15,8-3 11 0,-8 3 4 16,8-1-8-16,-8 1 1 0,0 0-2 15,0 0 16-15,14 5 5 0,-10 1-10 0,0 2 1 16,-2 1 6-16,0 3-7 0,2 1-4 16,-2 4-4-16,2 0-1 0,-2 1-14 15,0 5-2-15,3-1-3 0,-3 6-5 16,2-5 1-16,-4 6-11 0,3-2-7 0,1 1-22 16,-2 3-47-16,2-4-391 0,0-1 151 15,0-2 100-15</inkml:trace>
  <inkml:trace contextRef="#ctx0" brushRef="#br0" timeOffset="350699.4582">18167 12978 90 0,'2'-9'102'0,"0"1"-5"16,0 3-5-16,0-1-8 0,0 0-6 15,-2 2-8-15,2-2-5 0,-2 6-9 16,2-7-1-16,-2 7-10 0,2-4 0 16,-2 4-9-16,0 0-2 0,0 0-2 0,14 8-2 15,-8-2-6-15,-2 1 0 0,4 5-1 16,-1-2-1-16,3 2-3 0,1 1-3 15,0 4 1-15,3-1-3 0,2 0-1 0,-2-1-1 16,1 0 0-16,0-2 0 0,2 1-3 16,-1-1-2-16,2-2 0 0,-4-1 1 15,3-1 0-15,-4-2-3 0,2 4-1 0,-5-4 5 16,3-1-5-16,-4 3-1 0,-3 0 2 16,-2-1 1-16,-2 4-1 0,-4 1-3 15,-4 2 3-15,-2 3-2 0,-4-1 1 16,-2 2 1-16,-1-2 5 0,-2 0-4 0,2 1 0 15,1-2-5-15,0-3 3 0,2 1 2 16,4 0-8-16,1-3 2 0,3 0 1 16,4 0 1-16,2-4-3 0,5 0 2 15,5 1 1-15,3-5-8 0,4 1 1 0,5-2-9 16,1-2 2-16,5 0-14 0,-1-2-7 16,3-2-21-16,-4-1-27 0,-2-1-28 15,0-1-236-15,-5 0 117 0,-6-2 78 16</inkml:trace>
  <inkml:trace contextRef="#ctx0" brushRef="#br0" timeOffset="350889.9515">18472 12996 47 0,'25'-10'56'0,"0"1"-7"0,-4 3-4 0,3 0-8 16,-6 2-4-16,0 1-11 0,1 1-26 16,-2-1-93-16,-2 3 33 0,-3 3 21 15</inkml:trace>
  <inkml:trace contextRef="#ctx0" brushRef="#br0" timeOffset="351186.0305">19082 12952 25 0,'6'9'44'0,"-2"5"-3"16,-2 1 3-16,0 3 0 0,-4 1 1 15,-2-1 5-15,0 1 0 0,-2 2 0 0,1-2 0 16,0-2 0-16,3 1-3 0,2-2-1 0,2 0 2 16,5-1-8-16,4-4-1 0,5 1-2 15,8-2-5-15,5-5-4 0,3-1-5 16,8-2-6-16,-1-2-13 0,3-3-45 16,5-3-236-16,1-4 94 0,1-1 62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2T05:36:02.928"/>
    </inkml:context>
    <inkml:brush xml:id="br0">
      <inkml:brushProperty name="width" value="0.05292" units="cm"/>
      <inkml:brushProperty name="height" value="0.05292" units="cm"/>
      <inkml:brushProperty name="color" value="#FF0000"/>
    </inkml:brush>
  </inkml:definitions>
  <inkml:trace contextRef="#ctx0" brushRef="#br0">9306 9144 48 0,'12'-4'100'0,"0"2"-4"0,4-2 7 0,10-2-10 15,1 2 1-15,9-8-3 0,11 0-8 16,6-3-1-16,23-8 1 0,9-1-5 0,4 0-10 16,17-10-2-16,2-2-2 0,1 2 2 15,2-1-8-15,-2 3 1 0,-20 5-4 16,0 2-4-16,-6 2-4 0,-5 1-6 16,-5 2-2-16,-14 7-6 0,-15 1-5 0,-6 2-2 15,-4 1 0-15,-5 3-2 0,-3 1-3 16,-3 0-3-16,-3-1 3 0,-2 3-1 15,-2 0 0-15,-4-1 1 0,0 3-3 0,0-2-1 16,-4 1-4-16,-2 1-15 0,-6 1-19 16,0 0-28-16,0 0-20 0,0 0-21 15,0 0-26-15,-38-2-23 0,12 4-332 16,-3 1 160-16,-11 2 105 0</inkml:trace>
  <inkml:trace contextRef="#ctx0" brushRef="#br0" timeOffset="280.7036">8987 9512 6 0,'28'-5'115'0,"10"-2"-7"0,11-8 0 16,24-8-12-16,8-6-1 0,25-7-1 15,1-6-5-15,3-1-13 0,3-1-1 16,-8 0-4-16,0 2-3 0,-23 9-3 0,-2 2-10 16,-6 1-5-16,-10 5-4 0,-13 9-6 15,-13 0-9-15,-7 5-4 0,-5 4-3 16,-5-3-8-16,-4 4-14 0,-4 1-26 0,-5 1-35 16,-6 2-30-16,-2 2-314 0,0 0 137 15,-23-4 90-15</inkml:trace>
  <inkml:trace contextRef="#ctx0" brushRef="#br0" timeOffset="10689.5335">17161 1583 126 0,'-12'-19'219'0,"4"1"-3"16,1 5-11-16,0 1-12 0,1 5-12 16,4 0-18-16,-2 1-20 0,2 0-16 0,0 2-15 15,-3 1-11-15,5 3-6 0,0 0 11 16,5 14 9-16,1 4-1 0,2 14-1 0,5 14-5 16,8 26 0-16,-1 12-1 0,5 23 0 15,3 9-4-15,-4 3 0 0,2 8-4 16,-1-4-2-16,-1 5 4 0,0-2-1 15,-2-5-11-15,0 0-3 0,-3-6-1 0,-3-23 8 16,0 3-9-16,-2-8-7 0,-4 1-4 16,2-9-14-16,-2-1-7 0,-4-16-6 15,1-9-6-15,-3-2-5 0,0-7-1 0,-2-7-4 16,-2 3-4-16,2-11-13 0,-2 0-14 16,2-8-16-16,-2 0-26 0,0-7-32 15,-2-5-46-15,-2-7-38 0,4-2-35 0,0 0-25 16,-19-29-33-16,11 4-35 0,-1-8-705 15,0-5 337-15,-1-14 223 0</inkml:trace>
  <inkml:trace contextRef="#ctx0" brushRef="#br0" timeOffset="11284.0718">17109 1541 44 0,'-35'-25'189'0,"3"5"-7"16,3 4-1-16,2 0-6 0,4 7 3 16,-1-2-6-16,3 0-4 0,2 1-3 15,2 2-10-15,0 1-3 0,2-1-13 0,5 2-15 16,-3 0-13-16,2 1-13 0,3 1-10 16,2 0-12-16,1 0-5 0,5 4-9 15,7-7-7-15,7 3-2 0,18-2-4 16,25-2-3-16,37-5-5 0,34-7-3 0,23-4-7 15,14-1-2-15,17-1-3 0,51-3-3 16,11-1 2-16,-3-3-4 0,-9 3-1 0,-3 0-3 16,-7-1-2-16,-39 4 2 0,-1 1-2 15,-7-3 0-15,-5-2 0 0,-12 2-3 16,-7-4-1-16,-5 1-2 0,-13-1 1 16,-8 1 3-16,-7 1 3 0,-27 5 2 0,-6 2 4 15,-7 2 4-15,-6 0-1 0,-17 8 6 16,-8-2-1-16,-5 1-3 0,-4 2-4 0,-1 1 10 15,-4 1-8-15,-1 1 1 0,-6 1 1 16,0 3-4-16,0 0-4 0,-3 5-1 16,-1 1-2-16,4 3 5 0,5 11 10 15,5 8 7-15,12 18-1 0,1 7 1 0,-1 9 17 16,-1 9 6-16,5 19 8 0,-6 11 8 16,-3 8 6-16,-4 10 3 0,-3 8-3 15,0-1 2-15,-4 0-3 0,0 1-1 0,-3-5-6 16,1-5 0-16,-2-1-12 0,-1-8-3 15,-7-18-4-15,-2-2-6 0,3-2-6 16,-4-3-1-16,0-7-5 0,-2-13-7 0,-6-8 3 16,1-1-7-16,-2-1-12 0,-4-8-20 15,1-1-24-15,-3-5-40 0,1-1-40 0,-6-3-41 16,-2-1-46-16,-5-3-48 0,-2 3-48 16,-10-5-34-16,-5 0-33 0,-11 0-763 15,-11-4 381-15,-19 4 252 0</inkml:trace>
  <inkml:trace contextRef="#ctx0" brushRef="#br0" timeOffset="11780.549">17856 3801 83 0,'-13'2'196'0,"2"-1"-13"16,3 1-13-16,2 1-12 0,6-3-10 15,-9 1-5-15,9-1-5 0,-8 2-10 0,8-2-5 16,-9 1-10-16,3 3-13 0,-1-2-6 16,-3 4-11-16,0-4-11 0,-6 5-4 15,-5 1-9-15,-2 2-6 0,-4-1-3 0,-7 4-4 16,-11 3-7-16,-3 3 4 0,-1 0 3 15,-17 4 8-15,13-4 9 0,11-4 4 16,10-4-1-16,5-1-4 0,7-4-7 16,10-4-4-16,6-2 3 0,4 0-1 0,30-16 0 15,14-3 0-15,36-14-5 0,41-10 3 16,20-4-4-16,53-14 10 0,18 4-5 16,12-1-1-16,2 5 1 0,-4-3-14 0,5 5 4 15,-9 4 6-15,2-1-2 0,-8 5-8 16,-48 7 2-16,-3 3-5 0,-3 0 1 0,-4 3-3 15,-9 1-7-15,-4 3 2 0,-10 1 4 16,-13 3-8-16,-23 3-5 0,-6 3-1 16,-9-1-8-16,-13 7 8 0,-13 0 1 0,-3 3-9 15,-9-1 3-15,1 2-5 0,-5-1-14 16,-6 1-22-16,-3 2-37 16,-3-2-53-16,-1 1-68 0,-4-3-97 0,2-4-812 0,-5 1 372 15,-2-6 246-15</inkml:trace>
  <inkml:trace contextRef="#ctx0" brushRef="#br0" timeOffset="12437.5077">22976 1221 33 0,'2'-8'237'0,"-2"8"-18"16,0-4-20-16,0 4-18 0,0 0-24 15,0 0-17-15,0 0-14 0,0 0-13 16,0 0-6-16,-2 19-2 0,4-2-6 16,0 9-3-16,0 8-5 0,0 7-5 0,2 15-9 15,1 0-8-15,-1 2-4 0,5 20-5 16,-1-13-8-16,3 8-6 0,-3-13-4 16,0-10-4-16,4-1-17 0,-2-5-19 15,0-8-22-15,1-3-31 0,2-3-25 0,-1-9-34 16,1-3-45-16,2-6-46 0,0-6-428 15,-1-3 214-15,2-8 141 0</inkml:trace>
  <inkml:trace contextRef="#ctx0" brushRef="#br0" timeOffset="12817.901">23467 1648 54 0,'-4'26'159'0,"2"1"-10"0,0-2-12 16,4-2-10-16,0-2-18 0,2 1-11 0,2 1-8 16,5-2-4-16,0-2-11 15,3 0-5-15,3-2-5 0,3-3-8 0,-2-3-1 16,6-1-3-16,-1-4-1 0,-2-3-1 16,0-3 9-16,3-2 1 0,1-4 6 0,-4-1 6 15,0-3 5-15,-1-1-1 0,-2-5 3 16,-5 0-2-16,0-3-4 0,-7-2-2 15,-2 2 2-15,-6-2-5 0,-4-4-8 16,-9-2-7-16,-4 0-6 0,-9 4-7 0,-5 1-3 16,-9 3-6-16,-3 2-2 0,1 3-2 15,1 4-5-15,3 1-2 0,4 3-1 16,0-1-8-16,4 3-11 0,7 2-19 16,1-2-25-16,6 0-25 0,3 3-14 0,4 1-20 15,4 1-10-15,7-1-3 0,0 0-16 16,0 0-19-16,39-5-11 0,-11 0-16 0,7-6-368 15,3 3 185-15,11-4 123 0</inkml:trace>
  <inkml:trace contextRef="#ctx0" brushRef="#br0" timeOffset="13143.752">24028 1385 287 0,'31'-6'6'0,"-7"4"10"0,-3 0 12 16,-6 4 12-16,0 4 10 0,-3-1 16 16,-1 5 8-16,0 4 9 0,-1 2 8 15,0 5 6-15,2 1 0 0,-4 3-2 0,0 3-9 16,1-1-9-16,-3 1-3 0,7 1-6 15,-2 1-4-15,1-4-7 0,2 1 1 16,2-2-5-16,0-6 1 0,2-2 0 0,3-2-2 16,0-5 6-16,4-2 5 0,-1-2 1 15,-1-6 4-15,1-3 6 0,-2-2-1 16,2-3 6-16,-3-3-10 0,-2-2 0 0,-4-5-1 16,-3 1-1-16,-4-3-1 0,-5 1-5 15,-3-1-8-15,-7-4-5 0,-7-1-5 16,-5-2-6-16,-7 4-4 0,-6-3-6 15,3 7 1-15,-3 1-5 0,0 3-9 0,5-1-12 16,4 5-20-16,4 0-26 0,-1 2-32 16,6-1-29-16,2 2-29 0,2 2-10 15,4 0-6-15,6 1 5 0,0 5-4 0,10-10-5 16,6 3-5-16,3-1 0 0,4-1-344 16,2 2 171-16,3-4 113 0</inkml:trace>
  <inkml:trace contextRef="#ctx0" brushRef="#br0" timeOffset="13404.0338">24631 1282 631 0,'24'-5'-34'0,"-6"5"14"0,-2 0 22 15,-4 3 11-15,0 3 17 0,-1-1 1 16,0 5 5-16,2 2 8 0,1 1 1 16,2 5 8-16,0-2 0 0,1 3 2 0,4 2-1 15,0-2 12-15,1 0 10 0,-2-4 4 16,2 1 2-16,1-5-1 0,3 0 3 16,-2-3 3-16,2-2 6 0,-2-3 5 0,-3-3 6 15,0 0 6-15,0-3 4 0,-2-3 3 16,-2-4-1-16,-4-2-4 0,-3-1-3 15,-3 0-10-15,-5-4-9 0,-7 0-6 0,-1-2-9 16,-11 0-7-16,-6 0-9 0,-6 0-5 16,-7 4-5-16,-7 0-8 0,-1-1-6 15,3 7-12-15,1 0-17 0,2 2-29 0,0 1-35 16,9 3-38-16,-1 3-47 0,9 0-36 16,-1 2-55-16,6 2-607 0,4-1 286 15,6 1 189-15</inkml:trace>
  <inkml:trace contextRef="#ctx0" brushRef="#br0" timeOffset="14232.3361">23378 3173 37 0,'0'0'172'15,"0"0"-8"-15,0 0 5 0,0 0-5 16,19-15 0-16,2 2-8 0,20-11-5 0,24-14-11 15,26-8 0-15,19-6-8 0,20-6-12 16,45-14-7-16,9 0-10 0,0-1-11 16,-2-1-6-16,-4 4-8 0,-37 17-4 15,0-1-6-15,-8 7-5 0,-11 5-7 0,-9 1-3 16,-26 13-5-16,-9 1-8 0,-10 5 5 16,-16 4-1-16,-11 5-4 0,-9 1 0 15,-4 5-7-15,-6-3 0 0,2 5-4 0,-7-1-5 16,-1 0-3-16,0 2-2 0,-4 0-5 15,-2 1 1-15,2-1-12 0,-2 2-19 16,-2 1-28-16,1-2-29 0,-1 1-41 0,1 2-49 16,-3-1-70-16,-6 1-549 0,15 0 265 15,-9-2 176-15</inkml:trace>
  <inkml:trace contextRef="#ctx0" brushRef="#br0" timeOffset="15171.9998">27216 3437 95 0,'-2'3'168'0,"2"-3"-4"15,0 0-9-15,4 6-2 0,-4-6-2 0,4 4 0 16,-4-4 6-16,0 0-5 0,0 0-7 16,0 0-11-16,10-10-14 0,-8 1-9 15,0-5-9-15,-4-3-7 0,0 1-6 16,-2-2-7-16,-2-3-8 0,-4 3-6 0,-6 0-4 16,0 3-3-16,-5 1-2 0,-5 3-5 15,-2 3-4-15,-1 4-4 0,-1 4 0 16,-4 4-2-16,-2 6-2 0,5 3 0 0,-1 2-2 15,2 6-2-15,5 0-5 0,3 4 0 16,10-2-4-16,4 1-4 0,4 3 0 16,6 0-9-16,10 7-1 0,3-1-4 0,10 3 0 15,3 0-2-15,15 11-2 0,-1-1 1 16,2-4-6-16,-8-6-1 16,-6-4-6-16,0-4-1 0,-8-2-1 0,2 1-2 15,-5-3 2-15,-7 0-4 0,-3-2 1 0,-2 0 4 16,-9-1 0-16,-5 1 1 0,-6-3 2 15,-8 2 2-15,-9-6 7 0,-2-3 8 16,-3-5 7-16,3-3 7 0,-2-4 0 0,2-5 3 16,-3-5 1-16,5-5 0 0,0-6-4 15,7-2-2-15,5-3-2 0,6-6-5 16,8 2 0-16,6-2-5 0,6-4 0 0,14-5-2 16,3 1 0-16,15-7-4 0,5 3 0 15,-3 10-1-15,-4 7 0 0,2 4-3 16,1 2 0-16,-5 7-1 0,-1 2-6 0,3 5 10 15,-4 3-5-15,-2 4-1 0,0 1 2 16,0 5 1-16,0 4-2 0,0 3-2 0,-3 0 1 16,-2 2 1-16,1 2-1 0,-3-1 1 15,-1-3 1-15,-3 1-2 0,-2-3-1 16,2-1 0-16,1-1 5 0,-2 0-4 0,-1-4-1 16,1 1 4-16,0-4-1 0,4 1-1 15,-3-6 6-15,-2 0 3 0,0-3-1 16,1 0-1-16,-4-3 2 0,-1-1 5 0,-2-1-2 15,-5-2 2-15,-2-3-4 0,-6-1 0 16,-4 0-3-16,-4-4 0 0,-7 0-8 16,-6 1 4-16,-5 0 1 0,-1 2-2 15,-3 4-2-15,-2 0-4 0,1 3-18 0,5 2-7 16,4 1-25-16,-2 0-20 0,5 3-30 16,0 1-33-16,2 2-35 0,7 0-27 0,-2 4-20 15,6 0-24-15,6-2-597 0,-4 4 285 16,4-4 188-16</inkml:trace>
  <inkml:trace contextRef="#ctx0" brushRef="#br0" timeOffset="15534.0161">28128 3416 87 0,'2'7'189'0,"0"1"-11"0,1-1-16 15,-1 5-9-15,0-3-11 0,2 5-15 16,0-1-9-16,0 0-10 0,2 1-7 16,3-1-14-16,0 0-4 0,3 2-7 15,3-3-7-15,0 1-4 0,4-3-4 0,2-3-2 16,2 1-8-16,-2-3 3 0,3-4-2 16,-1-1 6-16,0-1-2 0,3-6 6 15,-3 0 5-15,1 0 1 0,-4-5 9 16,-2-4-4-16,-4 1 0 0,-5-1 0 0,-3 0-7 15,-6-5-5-15,-4 0-10 0,-5-2 2 16,-7 0-2-16,-8 0-5 0,-2 5-6 16,-5-2-8-16,1 2 2 0,-2 4-9 0,1 1 1 15,-3 3-8-15,6 2-19 0,3 1-21 16,0 1-24-16,0 0-34 0,1 4-33 16,5 2-32-16,0 0-38 0,2 4-35 0,0 0-573 15,6 0 269-15,1-1 178 0</inkml:trace>
  <inkml:trace contextRef="#ctx0" brushRef="#br0" timeOffset="17760.43">27357 1200 14 0,'11'-13'119'0,"-9"5"-11"0,-2-4-8 16,2-1-12-16,-4 0-3 0,0-1-4 16,-2 0-3-16,-3 0-3 0,-1-2-2 0,-2 3-12 15,-8 1-3-15,0 2-1 0,-6 4-6 16,-5 0 4-16,-1 4 0 0,-4 4 0 0,-5 4-2 15,1 1-1-15,3 2-5 0,3 3-1 16,2 1-12-16,7 0 4 0,4 4-6 16,4 0 1-16,5 1-4 0,4 1-5 15,8 2 1-15,4 2-3 0,4 2-3 0,7 3 0 16,9 3-2-16,4 1-2 0,3-1-1 16,1 1-3-16,4-3-1 0,-4 1-1 0,0 1-1 15,-3-3-1-15,-5-4-3 0,-5-2 0 16,-4 1-2-16,-4-4 3 0,-3 0 2 15,-6-1 4-15,-2-3 10 0,-6-2 7 16,-6 0 17-16,-3-2 14 0,-4-1 12 0,-2-6 11 16,-1-2 8-16,-2-4 5 0,-4-3 1 15,5-4-2-15,-2 0-10 0,4-4-3 16,2-2-9-16,6-3-10 0,3-3-6 0,4-3-7 16,6 3-4-16,2-4-6 0,4 0-7 15,10-1-4-15,0 1-4 0,6 0-8 16,1 6-3-16,1-2-4 0,0 4-4 0,-2 5-5 15,2 1-7-15,-3 4-5 0,1 2-1 16,-4 3 1-16,2 3 0 0,-1 0 0 0,-2 5 2 16,2 2 3-16,1-2-1 15,-4 1-1-15,-1 1 3 0,1-2-2 0,-2-1 1 16,-1 1-1-16,0-2 0 0,-3 0-1 16,1-2 5-16,0-1 1 0,0-2-1 0,-1-4 3 15,2-2-1-15,-2-1 1 0,-2-1 3 16,-1-3-3-16,-5-1 0 0,-2-2-1 15,-2 0 0-15,-2-2-2 0,-5 1 1 16,-3 1-2-16,-2 0-1 0,-4 2-2 16,0-1-5-16,-3 3-21 0,-1 1-23 0,4 3-28 15,-2 1-33-15,4 2-20 0,1 2-37 0,0 2-34 16,1 2-500 0,3 2 241-16,3-2 159 0</inkml:trace>
  <inkml:trace contextRef="#ctx0" brushRef="#br0" timeOffset="18112.0034">27916 1135 29 0,'5'9'100'0,"-1"-5"-2"15,-2 0 3-15,2 0 6 0,-2 0-4 16,-2-4-1-16,6 6 1 0,-6-6-1 0,6 3-3 16,-6-3-4-16,8 2-1 0,-8-2-3 15,0 0-3-15,0 0 0 0,12-7-4 16,-12 7-2-16,4-6-4 0,-2 0-4 16,-2 6-7-16,2-7-4 0,-2 7-13 0,-4-10-2 15,2 7-6-15,-4-2-6 0,0 2-8 16,-2-1-17-16,2 0-6 0,0 2-13 0,6 2-9 15,-10-3-13-15,4 0-10 0,6 3-14 16,-7-3-19-16,7 3-9 0,-6-3-12 16,6 3-11-16,0 0-27 0,0 0-356 15,0 0 166-15,0 0 110 0</inkml:trace>
  <inkml:trace contextRef="#ctx0" brushRef="#br0" timeOffset="18559.926">28409 811 48 0,'-2'-8'203'0,"2"1"-21"0,-2 3-18 15,0 0-19-15,2 4-17 0,0 0-10 0,0 0-5 16,-15 21-9-16,9-3-9 0,-5 6-5 16,-1 11-14-16,-6 6 0 0,4 5-6 0,-5 23-4 15,2-3-9-15,0 3-6 0,0-1-4 16,2 3-2-16,5-12-6 0,1-7-5 16,1-2-3-16,1 3-6 0,3-12-19 15,0 1-16-15,0-4-16 0,1-4-26 0,6-3-36 16,-3-2-50-16,0-7-440 0,2-1 196 15,0-7 130-15</inkml:trace>
  <inkml:trace contextRef="#ctx0" brushRef="#br0" timeOffset="18723.5555">28557 1585 178 0,'2'-4'160'15,"0"-2"-8"-15,-2 6-26 0,2-8-30 0,4 5-45 16,-2-3-54-16,0 0-60 0,0-1-174 16,4 0 80-16,1-4 53 0</inkml:trace>
  <inkml:trace contextRef="#ctx0" brushRef="#br0" timeOffset="19292.0367">29089 1219 31 0,'0'-11'232'0,"0"1"-18"15,0-1-15-15,2 1-16 0,0 0-20 16,5-1-18-16,-3 1-13 0,4 2-16 16,3-3-14-16,-1 4-11 0,3 1-7 0,2 3-9 15,-3 0-12-15,-1 3-7 0,4 5-3 16,-2 1-8-16,-3 2-5 0,-1 9-5 15,-5-1-1-15,-2 3-5 0,-4 5 2 0,-5 3-6 16,-1 0-1-16,0-1-2 0,-3 4 0 16,1-5-3-16,1-5-3 0,2 1-2 15,-1-4-1-15,4-1-3 0,0-1 1 0,2-2-2 16,2-2-1-16,2-1-10 0,2-1 4 16,6-2-10-16,4-1-13 0,2-1-11 15,3-5-14-15,3-2-10 0,4-4-11 0,0 0 3 16,0-1-7-16,1-5 7 0,3 1 10 15,-7-3 11-15,0 3-4 0,-2 0 12 16,-3-3 13-16,-4 5 8 0,1 1 17 16,-4-2 10-16,1 3 8 0,-5 1 1 0,1 0-2 15,-2 3 0-15,1-1-5 0,0 2-3 16,-7 2 1-16,8-4-2 0,-8 4-1 0,0 0-1 16,10 6 2-16,-4-1-2 0,-2 0-4 15,4-2 5-15,0 3-1 0,2-2 1 16,3 1 0-16,-2-3-1 0,4 0 2 15,1 0 0-15,-2-2 2 0,2-2 0 0,1 0 1 16,-2-3 4-16,0-1 3 0,-5-2 0 16,-2 1 0-16,-1 0 2 0,-2-4 0 0,-5 0-3 15,-5 2-4-15,-2-2-4 0,-3 1-5 16,-1 1-1-16,-1 1-9 0,-1 0-20 16,-2 2-25-16,-1 2-36 0,-2 2-30 15,4 1-42-15,-3-2-445 0,6 3 204 0,-2-1 135 16</inkml:trace>
  <inkml:trace contextRef="#ctx0" brushRef="#br0" timeOffset="19469.0508">29912 901 127 0,'0'-7'206'0,"0"-1"-18"0,0-1-19 16,0 3-11-16,0 2-22 0,0-2-24 0,0 6-30 15,0-10-39-15,0 7-43 16,2-3-54-16,-2 6-53 0,4-8-254 0,5 2 123 16,-1 1 81-16</inkml:trace>
  <inkml:trace contextRef="#ctx0" brushRef="#br0" timeOffset="19662.0591">30456 511 131 0,'0'0'149'0,"0"0"-5"15,0 0 8-15,-6 24-5 0,-5-3-4 16,-1 10-8-16,-8 9-5 0,-10 21-11 16,-1 3-10-16,-3 7-7 0,2 2-9 0,1 8-9 15,-9 12-11-15,10-15-3 0,4 1-5 16,3-5-11-16,4-4-16 0,4-14-28 16,5-9-33-16,6-7-42 0,2-2-56 0,0-7-471 15,2-5 202-15,4-7 132 0</inkml:trace>
  <inkml:trace contextRef="#ctx0" brushRef="#br0" timeOffset="19802.5313">30530 1649 2643 0,'7'-3'-23'0,"-1"1"-5"16,0-2 23-16,-2 0 13 0,-1 1 30 16,-3 3 13-16,4-10-9 0,-2 2-17 0,-2 1-35 15,0-3-53-15,0-1-66 0,0-3-118 16,0-1-536-16,-2-2 266 0,-2-3 176 0</inkml:trace>
  <inkml:trace contextRef="#ctx0" brushRef="#br0" timeOffset="24787.3854">26959 4641 90 0,'-12'-5'214'0,"2"5"-22"0,-4 2-16 0,2 8-10 15,-3 5-13-15,-2 10-11 0,0 11 1 16,-9 25-5-16,8 10-4 0,-2 7-5 15,4 8-10-15,3-1-11 0,7 2-13 0,2-2-4 16,6-17-11-16,8 9-3 0,1-18-10 16,12 5-1-16,6-6-11 0,3-17-4 15,-2-10 0-15,9-4-6 0,-2-9 1 0,1-4-3 16,0-7-4-16,-2-7-2 0,5-2 2 16,-5-7-3-16,-1-3-3 0,-3-3 1 15,-4-6-4-15,-5-4-1 0,-6-1 2 16,-4-2 1-16,-7 0-3 0,-6 2-2 0,-6 1-6 15,-11 0-1-15,-7 4-4 0,-10 6-1 16,-4 4-1-16,-6 6-3 0,-3 2 1 16,1 6-3-16,-1 0-12 0,7 1-13 0,-1 3-22 15,6 3-28-15,3 0-28 0,9 1-15 16,4 0-23-16,7 3-27 0,2-1-12 16,10-4-14-16,5-1-8 0,6-4 1 0,1-1-430 15,10-4 212-15,3-3 139 0</inkml:trace>
  <inkml:trace contextRef="#ctx0" brushRef="#br0" timeOffset="25078.5231">27313 5256 437 0,'26'-27'18'0,"-6"7"21"0,-2 2 16 16,-6 5 26-16,-1 1 11 0,-3 5 5 15,-2 1-10-15,1 1-11 0,-2 2 2 16,-5 3-5-16,0 0 7 0,12 15-1 0,-8-2 0 16,2 3-6-16,3 5-1 0,2 4-2 15,5 1 5-15,5-1 2 0,3 2-5 16,2-4 6-16,7 1-8 0,-1-5-3 0,2-3 1 15,0-5 1-15,1-6 2 0,-3-2 2 16,0-6 0-16,2-2-2 0,-3-6 6 16,1-6 2-16,-4-2 1 0,-5-6-4 0,-3-2-1 15,-6-2-10-15,-3-2-7 0,-7 1 0 16,-6-1-13-16,-7 2-1 0,-3-2-10 16,-10 3-1-16,-3 3-4 0,-7 6-6 15,-2 6-4-15,-4 1-12 0,-2 6-24 0,0 5-23 16,0 4-31-16,2 7-34 0,-5 9-26 15,7 7-46-15,6 5-54 0,3 6-613 0,8 1 287 16,6 5 190-16</inkml:trace>
  <inkml:trace contextRef="#ctx0" brushRef="#br0" timeOffset="25762.4975">27357 7313 117 0,'-22'-11'262'16,"2"-3"-13"-16,10 1-25 0,1-1-23 0,7 2-17 15,4-4-22-15,7 0-16 0,1-1-14 16,4 2-14-16,4 2-12 0,3 2-8 15,0 3-10-15,0 2-10 0,-1 6-4 16,0 4-4-16,0 6-1 0,-1 5-3 0,-5 6-4 16,-3 7-8-16,-4 7-2 0,-5 5-5 15,-6 11-6-15,-3 2 0 0,-8 21-6 16,-2-6-3-16,-2-4-2 0,0-8-3 0,7-11 2 16,-2-3-2-16,4-7-4 0,4-7 0 15,2-3-2-15,1-3 2 0,6-4-8 0,5 0 1 16,4-10-3-16,10 2 1 0,-1-8-5 15,9-4-7-15,6-4-20 0,2-3-11 16,8-8-22-16,13-11-15 0,-2-4-10 16,1-5-7-16,-5-5-5 0,0-2-4 0,-3-1 12 15,-3 4 7-15,-11 4 7 0,-6 7 8 16,-9 5 16-16,0 3 22 0,-6 2 22 16,-3 4 26-16,-3 0 17 0,0 4 11 0,-7 2 0 15,0 4 4-15,-2 1 5 0,0 5 1 16,0 0 3-16,0 0 1 0,-13 15-3 15,11-3-1-15,-1 1-6 0,3 5-8 16,0 1-4-16,5-2-1 0,2 4-6 0,1-2-4 16,4 0 0-16,4-4-2 0,0 1-5 15,3-7 3-15,3 0-3 0,-2-4 0 16,4-4-4-16,-1-2 3 0,3-4-4 0,-4-3 3 16,2-2 3-16,-3-3 7 0,-4-5 0 15,-2-1-5-15,-5-2 6 0,0-2-5 0,-8 2-8 16,-4-4 3-16,-8 0-10 0,-4 0 2 15,-9 3-4-15,-3 1-3 0,-4 4 0 16,-3 2 4-16,1 3-11 0,-2 3 0 0,4 3-15 16,1 4-22-16,5 1-28 0,2 1-43 15,0 3-48-15,3 3-46 0,4 6-36 16,4 1-44-16,3 4-682 16,2 4 325-16,2 1 215 0</inkml:trace>
  <inkml:trace contextRef="#ctx0" brushRef="#br0" timeOffset="26404.0425">27597 9544 270 0,'-36'-4'276'15,"10"-2"-13"-15,5 1-16 0,6-3-23 16,7 0-21-16,1-1-21 0,7-2-17 0,5-1-13 16,5-4-20-16,5 1-11 0,6 2-12 15,3 4-10-15,1-1-13 0,3 5-7 0,-6 2-6 16,4 6-3-16,0 6-4 0,-1 8-4 16,-4 6-6-16,-2 5-3 0,-4 6-7 15,-2 3 2-15,-9 1-12 0,-2 6-1 16,-4 0-3-16,-4 3-3 0,-1 3-2 0,-4-2-4 15,3-4-2-15,0-7 3 0,2-3-7 16,1-5-3-16,0-2-6 0,5-6-2 0,0-2-5 16,8-5-8-16,0-2-8 0,4-5-12 15,3-7-13-15,4-1-8 0,4-3-8 16,3-7 3-16,4-6 9 0,5-8-2 16,-1-1 5-16,0-7 5 0,13-8 4 15,-11 4 3-15,-9 6 4 0,1 5 8 0,-5 3 7 16,-6 4 21-16,-3 4 23 0,2-1 17 15,-6 5 5-15,-1 3-1 0,-3 2-6 0,0 6-2 16,-6 0 1-16,9 8-5 0,-7 1 0 16,5-2-5-16,-1 4-4 0,4-1-2 15,3 1 0-15,4 0-4 0,2-1-3 16,4-1 2-16,2-1-8 0,3-2 0 0,2-4 3 16,-1-4-7-16,3 0 9 0,-2-6-3 15,4-1 6-15,-5-6 4 0,-1-3 9 0,-3-3 10 16,-1-1 4-16,-6-5 3 0,-4-2 7 15,-8 1 2-15,-4-1 4 0,-8 3-3 16,-8-3-2-16,-4 4-7 0,-8 2-7 16,-9 1-3-16,-6 0-6 0,-1 5-6 0,-4 2-8 15,-3 0-24-15,-1-1-26 0,4 3-44 16,1-2-38-16,1-2-50 0,2-4-56 16,6-2-58-16,0-3-45 0,2-10-817 0,-6-8 384 15,2-12 254-15</inkml:trace>
  <inkml:trace contextRef="#ctx0" brushRef="#br0" timeOffset="26915.0361">25901 6214 213 0,'-17'0'235'0,"4"-3"3"16,1 3-5-16,1 0-13 0,3-2-21 16,4-3-17-16,8-2-13 0,13-6-12 15,15-8 0-15,29-12-6 0,15-7-5 16,25-8-10-16,12-3-11 0,12-1 0 0,8-1-7 16,9-2-9-16,6 2-7 0,36-18-11 15,-6 3-8-15,-34 13-6 0,-4-3-6 0,-1 5 1 16,-1-3-9-16,-9 5-2 0,-6 2 1 15,-9 3-11-15,-6 4-6 0,-13 2 3 16,-18 8-10-16,-10 3-3 0,-3 0-5 16,-15 8-5-16,-9 4-1 0,-9 2 3 0,-3 3-5 15,-4 0-1-15,-2 1-7 0,-2 1-22 16,-3 1-24-16,-3 2-33 0,1 1-40 16,-2 0-45-16,-3-1-45 0,1 2-43 0,-2 3-44 15,-1-4-704-15,2 1 335 0,-3 2 221 16</inkml:trace>
  <inkml:trace contextRef="#ctx0" brushRef="#br0" timeOffset="27868.04">28935 4754 5 0,'-9'-1'185'0,"2"-1"-12"0,7 2-11 16,-12-3-12-16,7 2-12 0,5 1-4 16,-6-5-11-16,6 5-12 0,0 0-3 0,13-8-7 15,2 4-6-15,4-4-5 0,7-1-8 16,7-1-7-16,3-3-3 0,10-2-7 16,5 1-5-16,-2-3-5 0,4 2-5 0,-2 2-8 15,0-2-3-15,-3 0-4 0,-1 2-2 16,-9 1-6-16,-4 4-6 0,-7-3-12 15,-1 7-9-15,-6-5-23 0,-2 2-27 0,-6-1-28 16,-1 1-19-16,-5-1-19 0,-3-1-9 16,-6-1-7-16,-1-1-4 0,-4-2 0 15,-5-1 4-15,-1-3 11 0,-4 1-251 16</inkml:trace>
  <inkml:trace contextRef="#ctx0" brushRef="#br0" timeOffset="28083.4021">29498 4345 824 0,'-26'-21'-46'0,"7"4"25"16,2 3 21-16,2 3 15 0,5 2 15 15,-1 1 5-15,4 2 8 0,-1 0-4 16,2 1-3-16,0 1-2 0,2 0 1 15,4 4 5-15,0 0 4 0,0 0 15 0,0 0 1 16,24 4 8-16,-4 4 3 0,3 1-4 16,3 3 0-16,1 5-1 0,2 0 0 0,-3 4 8 15,-5 2 0-15,1 4 1 0,-6-1-1 16,-5 2-2-16,-3-1-5 0,-8 0-3 16,-2 4-5-16,-9 0-6 0,-7 7-5 15,-4 1-4-15,-5-3-6 0,-3 1-3 0,-2-5-10 16,0-3-18-16,5-3-29 0,4-5-40 15,4-4-39-15,7-5-39 0,2-6-47 16,6-5-469-16,4-1 223 0,0 0 147 0</inkml:trace>
  <inkml:trace contextRef="#ctx0" brushRef="#br0" timeOffset="28310.6973">30071 4019 45 0,'3'-9'163'0,"1"2"-13"0,4-5-11 15,8 0-13-15,6-3-9 0,7 2-10 0,3-4-16 16,8-1-2-16,3 1-18 0,1 0-10 16,-8 3-24-16,1 3-29 0,-2 2-24 15,-3-1-18-15,-4 3-25 0,-1-1-20 16,-6 1-18-16,-4 1-216 0,-4 0 106 0,-4 5 71 15</inkml:trace>
  <inkml:trace contextRef="#ctx0" brushRef="#br0" timeOffset="28478.4951">30520 3791 57 0,'-13'0'56'16,"0"1"9"-16,1 2 5 15,1 0 1-15,-2 3 7 0,3 3 3 0,-1 3 3 16,3 3 6-16,2 6 3 0,1 2 0 16,1 4 6-16,4 3-6 0,2 0 0 0,2 9-5 15,1 3-7-15,3-2-5 0,0 7-7 16,3 3-4-16,-3-3-11 0,1-1-4 15,2 1-5-15,-5-6-10 0,0-2-23 16,0-2-26-16,-2-1-33 0,3-1-32 0,0-7-34 16,-5-1-379-16,2-8 167 0,2 0 111 15</inkml:trace>
  <inkml:trace contextRef="#ctx0" brushRef="#br0" timeOffset="29352.3631">30611 4414 96 0,'2'-5'118'0,"-2"5"-8"0,4-2-11 16,-4 2-3-16,0 0-10 0,17 10-10 15,-6-2-5-15,-1 2 0 0,3 1-13 16,-3 2-5-16,2 1-5 0,-2-3 0 0,0 3-10 16,-2-3 4-16,1 0 15 0,-2-2 12 15,-1 0 15-15,-2-2 2 0,-4 1-1 16,0-2 5-16,-2-1 2 0,2-5-1 0,-6 2-7 15,6-2-8-15,0 0-4 0,-13-9-15 16,11-1-9-16,2-2-12 0,2-5-23 16,2 0-19-16,5-4-23 0,1 0-26 0,5 2-8 15,4 2-25-15,2-2-7 0,5 1-5 16,-3 8-6-16,3-5 3 0,-2 7 4 16,4-3 8-16,2 4 8 0,-3 0 11 15,3-1 7-15,0 1 7 0,-3 1 13 0,1-3 14 16,-5 3 22-16,0 0 27 0,-6 0 17 15,0 0 23-15,-4 1 14 0,-5-1 9 16,-4 2-9-16,-2 1-1 0,-2 3-2 16,0 0 5-16,-22-3-7 0,8 7 2 0,-2 4-2 15,-5 0-5-15,3 1-8 0,2 1-2 16,1 3-14-16,0 2 1 0,5-3-5 16,1 1-3-16,5-1-2 0,-2 1-4 15,6-1-3-15,0-2-1 0,4 1-3 0,2-4 3 16,0-1-4-16,5-5-4 0,-1 1 2 15,4-2-2-15,-4-2-3 0,2-1-4 0,1-2 2 16,2 0 0-16,-4-1 1 0,-3 3-2 16,0-3 3-16,1 2 3 0,-2 1 1 15,-1 0-3-15,-6 3-1 0,8-3-4 16,-2 0-4-16,-6 3 1 0,0 0 1 0,11 11 0 16,-6-9 0-16,-1 7 0 0,2-1-2 15,2-1-2-15,3 0 3 0,-1 1-2 16,6-1-1-16,-2-1-1 0,4 0 2 0,0-4-3 15,3 2-4-15,-2-4 7 0,4-2-4 16,-1-2 1-16,3 0-2 0,1-4 5 16,-3 1-2-16,0-2 0 0,-1-3 2 0,-4 3-3 15,1-2 2-15,-6 0 0 0,2 2 1 16,-5 2-2-16,2-2 2 0,-4 2 1 16,0 1-3-16,-2 0 3 0,3 1-5 0,-5 2-1 15,3 0 2-15,-7 3 0 0,10 2-4 16,-10-2 6-16,9 6 2 0,-3 0-4 15,0 0 4-15,-2-2-4 0,2 2-1 16,4-1 2-16,-2 1 0 0,0-1 1 0,2-3-1 16,2 2 2-16,-2-4-2 0,3-3-1 15,1 0 0-15,2-1-2 0,-2-3 5 16,1-1-3-16,0 1 0 0,-1-2-3 16,-1 1 3-16,0 1 1 0,-2 4-2 0,-3-3 0 15,0 4 1-15,0 0-1 0,4 2 3 16,-12 0-3-16,18 6 2 0,-7 0 0 15,0 1-1-15,2 1-9 0,-1-2-29 16,3-1-36-16,0 2-28 0,4-2-35 0,-2-3-33 16,-2-2-417-16,3 0 200 0,-2-7 132 15</inkml:trace>
  <inkml:trace contextRef="#ctx0" brushRef="#br0" timeOffset="30074.2865">27461 8501 148 0,'-9'3'254'15,"5"-6"-13"-15,4 3-13 0,13-14-6 0,8-1-7 16,16-10-8-16,26-15-13 0,23-16-13 15,18-2-12-15,8-7-9 0,11 0-5 16,9 1-12-16,3-3-8 0,0 5-8 16,-5 5-8-16,-11 5-8 0,-12 5-11 0,-24 13-11 15,-9 5-8-15,-13 3-10 0,-12 4-3 16,-13 7-10-16,-7 5 1 0,-5 0-10 16,-3-1-9-16,-2 4-12 0,-3 1-18 0,-2 0-27 15,-2 0-38-15,1-1-38 0,-3 1-35 16,-1 0-44-16,2-1-44 0,-3-2-27 15,2-3-27-15,-2 1-570 0,4-8 286 0,-4-2 188 16</inkml:trace>
  <inkml:trace contextRef="#ctx0" brushRef="#br0" timeOffset="30329.5842">29415 7006 225 0,'-13'0'256'16,"2"0"-11"-16,3-2-20 0,0 1-26 16,8 1-17-16,-11-3-17 0,11 3-15 0,5-9-16 15,3 2-11-15,4-3-14 0,10-1-15 16,7-5-6-16,3 3-7 0,2-4-11 16,4-3-21-16,-5 4-20 0,-1-2-23 15,-2 3-25-15,-5-2-23 0,1-3-25 0,-9 6-25 16,-2-1-23-16,-7-1-16 0,-1 1-17 15,-7-2-9-15,-3 1-3 0,-3 0-350 16,-4-4 173-16,-1 1 115 0</inkml:trace>
  <inkml:trace contextRef="#ctx0" brushRef="#br0" timeOffset="30545.8714">29595 6534 727 0,'-20'-17'-24'15,"8"3"20"-15,2 5 17 0,-1-1 17 16,4 5 14-16,-1-1 2 0,4 2 4 0,-1 2 10 16,5 2 16-16,0 0 4 0,0 0-1 15,-4 15-2-15,8-7 1 0,9 2 0 0,2 5-1 16,8 2 1-16,5 4-2 15,6-1 0-15,3 5-4 0,2 2-3 0,-1-2 2 16,0 2-4-16,-4 1-2 0,-5 1 2 16,-5-4 5-16,-3 1-1 0,-6 0-1 15,-7-1-4-15,-4 0-10 0,-8 0-3 0,-2 0-2 16,-8 4-8-16,-8-3-22 0,-4-3-19 16,1-1-30-16,-3-2-34 0,-1-2-38 15,6-7-45-15,6-5-62 0,2-3-504 0,4-5 241 16,1-2 160-16</inkml:trace>
  <inkml:trace contextRef="#ctx0" brushRef="#br0" timeOffset="30891.1037">30088 6242 1917 0,'8'-13'9'0,"-2"3"-1"0,-1 2-16 15,-1 6 26-15,1-1 33 0,-5 3 32 16,12 5 9-16,-6 1-4 0,5 6-4 0,4 3-6 15,4 8-1-15,2 4-2 0,2 7-5 16,3 2-3-16,1 3-4 0,7 17-2 16,-2-2-7-16,-5-7-4 0,-5-7-8 15,-2 1-2-15,2-3-8 0,-5-6 2 0,-3-4 1 16,0-4 5-16,-4-3 5 0,0-2 13 16,-1-5 9-16,-2-2 1 0,-3-5-5 15,-4-5-12-15,0-2 1 0,0 0-3 0,-11-21-2 16,4 4-5-16,1-5-4 0,0-7-3 15,2-9-8-15,0-6-3 0,2-7 5 16,0-6-15-16,4-2-13 0,2 1-18 16,0 1-14-16,4 4-25 0,-2 2-27 0,3 11-36 15,-2 3-33-15,1 5-42 0,0 9-22 16,1 4-18-16,-1 6-16 0,3 7-607 0,-4 6 292 16,5 2 192-16</inkml:trace>
  <inkml:trace contextRef="#ctx0" brushRef="#br0" timeOffset="31590.484">30954 6372 127 0,'-5'-6'204'0,"-3"0"-12"0,-1 5-9 0,-1-3-6 16,-2 4-12-16,-4 2-13 0,0 1-13 15,-2 5-16-15,2 2-10 0,-3 1-10 16,3 4-15-16,2 3-8 0,2-1-5 0,2 0-10 15,4 0-7-15,2-2-6 0,2 2-9 16,2-4-7-16,2-1-5 0,2-3-3 0,5-1-6 16,0-2-3-16,1-2-4 0,0-2-4 15,3-2-1-15,4-2-1 0,-2-2-2 16,0 0 2-16,0-2-3 0,-1 1-2 16,-4 1 1-16,2 2-1 0,-2-2-2 0,-2 0 1 15,1 2-2-15,-1 2 3 0,3-1-3 16,-2 1 0-16,1 1 1 0,2-1-2 15,2 2 0-15,0-2 0 0,3-2 4 16,5-2-3-16,-2 3 0 0,6-5 0 16,0-2-5-16,1 1 6 0,3-7 1 0,-3-2-1 15,0-6 0-15,-1-3-4 0,3-5 7 0,-1-4-3 16,-2-4 1-16,-5-4 2 0,-3-2 3 16,-4-2 5-16,-8-1 2 0,-2 5 9 15,-6 0 9-15,0 2 18 0,-2 4 5 16,-2 3 6-16,1 6 0 0,-2 5-2 0,-1 3-5 15,0 5-10-15,1 7 0 0,-3 5-6 16,1 5-4-16,1 7 0 0,-1 5-4 16,3 8-4-16,4 2 0 0,0 2-4 0,4 2 1 15,2 2-8-15,4 5 1 0,3-3 0 16,4 2-1-16,2-5-2 0,0-3-2 16,4-1-2-16,-2-1-6 0,2-6 1 15,-2-6 0-15,3-1-4 0,-4-6-5 0,2-4 4 16,-1-2 0-16,2-4-1 0,-2-2 0 15,2-4-1-15,-2 2 0 0,-2-6-1 16,2 3-3-16,-6-1 3 0,-1 2 0 0,2 1 4 16,-4-2-1-16,0 4 4 0,-2 0-1 15,-1 2-3-15,0 1 3 0,1 1-2 0,0 3 7 16,1 4-1-16,1-1 1 0,4 3-1 16,-4 0-2-16,2 1-1 0,1 1-1 15,2 1 1-15,2-2-4 0,0 0-5 16,-2 1-21-16,-1 1-25 0,4-4-27 0,-4-3-31 15,3 1-28-15,-2-3-40 0,2-2-36 16,-1-1-25-16,-2-5-538 0,-2 0 264 16,-4-1 174-16</inkml:trace>
  <inkml:trace contextRef="#ctx0" brushRef="#br0" timeOffset="31716.0197">32039 6006 406 0,'-14'-21'52'0,"-2"3"12"0,2 5 9 16,1 2 1-16,3 2 2 0,-1-1 1 0,3 4-5 15,1 1-9-15,1-1-10 16,-2 2-11-16,8 4-7 0,0 0-20 0,0 0-26 15,0 0-22-15,2 14-19 0,6-7-24 16,3 1-17-16,-1 3-192 0,3-1 97 0,4 1 64 16</inkml:trace>
  <inkml:trace contextRef="#ctx0" brushRef="#br0" timeOffset="32425.3225">32198 6073 66 0,'19'5'60'0,"-4"-1"10"0,-2-2 18 16,-1 0 24-16,-3 0 20 0,-3-2 14 0,-6 0 11 15,9-6 8-15,-9 6 6 0,0-5-11 16,0 5-10-16,0 0-9 0,-17-2-2 15,6 2-7-15,11 0-14 0,-23 3-8 0,10 3-15 16,-1 0-6-16,-2 1-10 0,4 5-9 16,-1 0-10-16,5 1-8 0,0 2-9 0,-2 0-13 15,6 0-12-15,4-3-4 0,0 1-6 16,0 0 0-16,2-2-6 0,5-3-1 16,-2-2 1-16,3-1 0 0,0-5 2 15,-8 0-5-15,19-12 2 0,-10 0-1 0,2-1 1 16,-3-8 0-16,-2-1-1 0,2-3 2 15,-1-4-2-15,-2-6 0 0,-1-2 0 16,-2-6 0-16,0-1-1 0,0 1 0 16,-4 3 1-16,2 0 9 0,-2 7 9 0,-2 2 8 15,2 5-1-15,-3 3 0 0,0 7-4 16,-1 2-4-16,0 8 5 0,0 6-7 16,6 0 2-16,-15 17 0 0,8-1-4 15,3 3-1-15,4 7-1 0,0 0-3 0,4 5-5 16,3 2-8-16,4 3-7 0,-1-4-8 15,7 1-10-15,0-5-12 0,8 4-8 0,-1-8-1 16,1-3-2-16,0-2 3 0,1-4-2 16,-1-6 7-16,-1-1 4 0,1-2 3 15,-4-2 4-15,-2-3 7 0,-2-1 1 16,-2-1 8-16,-3-1 1 0,-1-2 8 0,-4 2 7 16,-1-2 12-16,-6 4 4 0,0 0 3 15,0 0 2-15,0 0 7 0,0 0 4 16,-24-2-1-16,24 2-1 0,-18 6-5 15,9-4-2-15,2 4-2 0,1-2 1 0,2 1-4 16,0 1 5-16,0 0-1 0,4-1-3 16,-3-1 1-16,3-4-1 0,5 8-2 15,-1-4 1-15,-4-4-2 0,12 1 0 0,-5 3 0 16,2-4-1-16,-1 2 1 0,0-2 3 16,-8 0 1-16,16 1 2 0,-10-1 1 15,0 3 2-15,2-1 5 0,1 2-1 0,-1-1 0 16,1 4 2-16,2 1-6 0,-1 1 2 15,0-2-6-15,4 0 0 0,-4 1-3 16,0 1-1-16,1-4-5 0,2 0-2 16,0 1-17-16,-3-3-16 0,2-2-17 0,0-5-16 15,0 2-11-15,-2 1-9 0,1-4-10 16,2-2-7-16,-3 0-7 0,-1-2-14 16,-3-1-11-16,0-2-7 0,1-4-3 0,-3 1-5 15,1-2-11-15,-3-2-13 0,-2-2-379 16,0-2 185-16,-2-3 123 0</inkml:trace>
  <inkml:trace contextRef="#ctx0" brushRef="#br0" timeOffset="32601.1774">32698 5492 37 0,'0'23'123'15,"0"-12"-3"-15,0 1 0 0,0 1-21 16,2 2-10-16,-2 4-4 0,0-1-10 0,0-1-9 15,2 2-18-15,-2-1-18 0,2 0-21 16,0-1-26-16,0 0-32 0,0-2-28 16,0-1-181-16,0 1 88 0,-2-4 57 0</inkml:trace>
  <inkml:trace contextRef="#ctx0" brushRef="#br0" timeOffset="36375.5404">28630 9096 98 0,'-2'-9'180'15,"-1"1"-16"-15,6 0-11 0,1 3-10 0,2-4-7 16,6 3-5-16,4 2-9 0,4 0-12 15,6-1-13-15,3 5-8 0,3 5-6 0,-2 1-8 16,6 2-5-16,-5 6-3 0,1 6-2 16,-2 7-8-16,-3 4 4 0,-3 6-4 15,-9 6 0-15,-5 3-5 0,-3 4-4 16,-7-4-2-16,-4 5 4 0,-3-2 2 0,-4 1 4 16,1-4 1-16,-2-3 4 0,0-4-1 15,2-1 1-15,2-1 0 0,2-4-6 16,3-3-3-16,3 1-1 0,5 0-1 0,3 2-3 15,2 0-3-15,8-2-1 0,4 1-5 16,4-2-5-16,5-1-2 0,3 0 1 16,1-5-7-16,3-1-3 0,-2 1-3 0,0-4-2 15,3 1-1-15,-7-2-1 16,-2 2 1-16,-5 2 4 0,-1 4 2 0,-3 1 7 16,-4 0-4-16,-4-1 2 0,-5 0 1 15,-4 2-2-15,-2-3 0 0,-2 3-3 0,-2-1 2 16,-2 0-8-16,0-3-3 0,-2-1 1 15,-1-1 0-15,1-2-1 0,-2 0-2 16,3-4-10-16,-1-3-13 0,1-1-18 0,-1 1-24 16,2-4-37-16,-2-3-38 0,2-1-35 15,0-1-32-15,-4-5-48 0,8 0-660 16,0 0 308-16,-14-11 202 0</inkml:trace>
  <inkml:trace contextRef="#ctx0" brushRef="#br0" timeOffset="36758.8998">29680 9700 203 0,'-12'-1'260'0,"4"-2"-21"0,4 0-18 0,4 3-19 15,-4-6-22-15,4 6-17 0,10-8-15 0,6 3-18 16,4-4-7-16,8 1-14 0,6 0-11 15,6 0-9-15,2 0-10 0,7-1-9 16,2-1-7-16,-8 1-4 0,-1 1-10 16,-3 0-7-16,-3 3-23 0,-4-5-20 0,-4 3-26 15,-5-3-46-15,-3 3-61 0,-6-3-56 16,-3 1-532-16,-3-1 246 16,-8-4 162-16</inkml:trace>
  <inkml:trace contextRef="#ctx0" brushRef="#br0" timeOffset="37000.8923">29888 9237 44 0,'0'0'152'0,"8"10"3"15,2-1-4-15,9 3-2 0,2-1-8 16,10 6-4-16,6 5-2 0,5-2-3 0,-2 5-5 16,1 1-5-16,-1-1-2 0,-4 5-9 15,-5 0-2-15,-1-3 0 0,-8 3 0 16,-6-6-5-16,-3 5-5 0,-5-5-7 15,-5 1-9-15,-6-1-9 0,-5 1-4 0,-5-1-12 16,-3 1-3-16,-4-1-8 0,-3-3-21 16,0-2-36-16,2-3-37 0,1-3-44 15,2 0-54-15,2-6-60 0,2 2-548 16,1-6 256-16,3-3 169 0</inkml:trace>
  <inkml:trace contextRef="#ctx0" brushRef="#br0" timeOffset="37418.9436">30189 8900 169 0,'16'-21'185'0,"0"2"-10"15,5-3-16-15,7 4-13 0,8-5-11 0,2 2-12 16,5 2-15-16,3-2-10 0,3 4-9 16,-1-1-12-16,-1 2-5 0,-3 2-11 0,-5 3-18 15,-5 1-23-15,-10 1-21 0,4 1-30 16,-7 0-29-16,-5 3-27 0,-6-1-9 16,-4 0 3-16,-4 1 10 0,-2-1 9 15,0 6 7-15,-8-8 8 0,2 2 18 0,-3 5 15 16,-2-1 20-16,1 0 9 0,-1 2 8 15,-1 4 13-15,-1 2 12 0,0 3 13 0,-1 6 12 16,-2 4 4-16,0 7 7 16,1 5 7-16,0 12 1 0,2 0 2 0,5 8-7 15,2 3-8-15,4 1-1 0,4 4-8 16,0-2-7-16,4 0-4 0,2-1-2 0,1-3-14 16,-1-4-31-16,3-2-40 0,2-2-44 15,-3-9-44-15,2-5-446 0,2-1 195 16,-6-9 129-16</inkml:trace>
  <inkml:trace contextRef="#ctx0" brushRef="#br0" timeOffset="37929.8802">31180 9433 17 0,'11'-25'118'0,"-3"1"-10"0,-2 1-11 15,-2 2-7-15,-2 2-5 0,1 2-5 0,-6 0-3 16,1 1 14-16,-4 2-13 0,0 6-13 16,-4 0-3-16,-3 4 9 0,0 5 0 0,-2 5-3 15,-4 4-3-15,2 5 0 0,3 4-3 16,-2 5-10-16,4 1-2 0,6-3-6 16,-1 3 2-16,3-1-3 0,4-1-6 0,2-3-1 15,5 3 0-15,1-3 2 0,4-4-3 16,6-2-6-16,-4-6-4 0,4-2-4 15,0-2 1-15,1-4 0 0,1-4-8 16,0-3 0-16,2-5-2 0,-1-1-1 0,-2-5 0 16,-2 1-2-16,-3-4-4 0,-2 0 2 15,-2 0 0-15,-4 5-1 0,-4-2-4 16,2 1 3-16,-1 2-3 0,-1 1 2 16,-2 4 0-16,2-2-2 0,2 2 2 0,1 4 1 15,1 1 0-15,4 1 1 0,1 2-3 16,6-1 4-16,0 6-1 0,4-1-3 15,0 4 2-15,4 0-7 0,1 1 5 0,0 3 1 16,-6 1 1-16,4 0-2 0,-7 1 7 16,-1 1 1-16,-4-2 5 0,-6 1-3 15,-4 1 0-15,-4-1 0 0,-4 1-1 0,-4 0-3 16,-2-1-3-16,-7-1-4 0,2-2-17 16,-2-3-21-16,2-1-18 0,0-4-30 15,3-1-17-15,-2-6-16 0,4-1-19 16,1-5-15-16,3-3-356 0,4-6 173 0,2-5 113 15</inkml:trace>
  <inkml:trace contextRef="#ctx0" brushRef="#br0" timeOffset="38642.8224">31609 8804 35 0,'10'-11'76'0,"-4"9"22"16,2 2 5-16,-8 0 12 0,15 10 5 16,-9-1 1-16,1 5 3 0,-1 0-5 0,3 5-1 15,-1 3-5-15,-2 0-7 0,2 5-6 16,-1 2-12-16,4 2-9 0,-5 3-7 15,2-5-8-15,-2 1-2 0,-1-5-8 0,-1 0-3 16,1-5-9-16,-3-3-3 0,-2 1-3 16,2-7-4-16,-4-1-4 0,2-3-3 15,-2-5-5-15,2-2 2 0,0 0-4 16,0 0-3-16,6-23-3 0,0 8 1 0,3 0-5 16,1-2 1-16,3-3-3 0,2 4 0 15,1 0-2-15,2 3 2 0,-2 1-3 0,-1 5 1 16,3 1 0-16,-2 6-1 0,4 0 3 15,-4 4-1-15,3-1 2 0,-2 5-4 16,2 2 3-16,1-3 0 0,-2 5-2 16,4 0-2-16,-3-3 2 0,-1 1 1 0,4-3 0 15,-1 1-2-15,-2-3 1 0,0 1 3 16,2-2-1-16,-2-4-4 0,3 0 0 16,-2 0 2-16,0-2 0 0,-3-2-1 15,1-2-1-15,-2 1 0 0,0-1 0 0,-3 2 6 16,0-4 4-16,-3 3 5 0,1 2 0 15,-3-2 0-15,1-1-5 0,-2 3 3 16,1-1-6-16,-2 3 0 0,0-4-2 16,0 4 0-16,-6 1-1 0,18 0 2 0,-10 1 1 15,1 1-4-15,1 1 4 0,-2-1-3 16,4 1-1-16,-4 0-2 0,2 0 5 0,0 0-2 16,4 0-1-16,-2-3 0 0,1 0 0 15,2 0 1-15,2-3-5 0,-1 0 2 16,2 0 0-16,-4-3-2 0,-1 1 1 15,0-3-1-15,-2 1 0 0,-5-3 0 0,0 2 2 16,-2 1 1-16,-4 0 3 0,0-1 2 16,-2 2 7-16,-2 0 3 0,0 3 7 15,0-1 6-15,4 4 5 0,-13 0 6 0,13 0 7 16,-11 9 5-16,9 1 1 0,-4 0 4 16,3 7-3-16,3 2 3 0,0 0-4 15,5 6 2-15,-3 1-3 0,4 3 0 0,1 5-9 16,-1 0-4-16,3 2-2 15,-3 0-1-15,2-1-5 0,-2-1-3 0,1 0-7 16,0 0 2-16,-3-4-4 0,-2-4 4 16,0-1-17-16,0-2-9 0,-2-4-15 0,-2 0-31 15,-2-2-42-15,0-4-43 0,-5-4-45 16,2 0-39-16,-1-6-41 0,-4-3-651 16,1-2 308-16,-4-8 204 0</inkml:trace>
  <inkml:trace contextRef="#ctx0" brushRef="#br0" timeOffset="38760.7951">32029 8476 111 0,'-17'-33'112'0,"2"4"-9"15,5 4-12-15,3 3-8 0,1 4-35 16,0 3-53-16,1-1-180 0,5 2 63 16,-2 1 41-16</inkml:trace>
  <inkml:trace contextRef="#ctx0" brushRef="#br0" timeOffset="43337.7348">27618 6061 64 0,'-11'10'106'0,"1"0"-4"0,-5-1-8 16,-2 3 0-16,-5-1-10 0,0 0 6 15,-8 1-10-15,-2-1-3 0,-4 1 3 0,-4-4-6 16,-2 1 1-16,-9-1-2 0,-3-3-1 16,-2-2-2-16,3-3-2 0,-6-1 1 15,1-6-3-15,-1-4-6 0,-13-3-10 0,3-7 2 16,-2-6 4-16,6-2-3 0,1-5-4 16,5-4-1-16,2-6 2 0,1-5 2 15,4-7-5-15,3-1 4 0,3-8 1 16,3-3-4-16,5-3-5 0,2-5-3 0,3-1-1 15,5-4-3-15,2 1-3 0,5 3-4 16,4-2-2-16,9 3-2 0,3 11-2 16,5 6-2-16,11-17-3 0,4-2-3 0,8 0 0 15,13-16-3-15,11 4-3 0,5 4-1 16,8-3 0-16,3 7-4 0,6 4-1 16,8 6 1-16,8 3-4 0,6 7 6 0,9 6 2 15,5 4 1-15,12 7 2 0,1 6-3 16,5 6 6-16,0 3-3 0,-2 8-2 15,-20 11 4-15,5 5 2 0,0 4-1 0,2 8-1 16,15 10-1-16,-4 8 2 0,-2 9-1 16,-6 6-1-16,-8 9-1 0,-6 5-1 15,-8 8 1-15,-6 6-1 0,-9 7-1 16,-5 4 1-16,-10 2-1 0,-9 0 2 16,-14-8-3-16,-4 1 2 0,-9 3-2 0,-6 2 3 15,-4 1-6-15,-7 2 3 0,-8 1 3 0,-6 2-4 16,-7 0 3-16,-10-2-1 0,-14 13 0 15,-9-7-5-15,-7-4 4 0,-9-8 3 16,-6-4-4-16,-6-6 1 0,-8 0-2 16,-5-7 1-16,-4-3 1 0,0-4-4 0,0-6 3 15,12-10 0-15,0-3 0 0,3-3 0 16,1-3 0-16,6-4 0 0,11-6-1 16,11-2 0-16,3-4 0 0,8-1-2 0,3 0-2 15,0-3-1-15,8 1-11 0,2-3-12 16,-1 1-21-16,7 0-16 0,0-2-19 15,0 0-27-15,4 1-28 0,2 1-32 16,1-2-25-16,1-1-559 0,2 3 254 0,1-2 169 16</inkml:trace>
  <inkml:trace contextRef="#ctx0" brushRef="#br0" timeOffset="47719.99">28953 10990 109 0,'0'0'113'0,"0"0"-3"0,0 0-7 16,-4-4-2-16,4 4-1 0,0 0-9 16,0 0-1-16,0 0-6 0,0 0 0 15,0 0-7-15,-17 11-5 0,7-5-4 0,-3 0-3 16,-4-1-2-16,-5 3 0 0,-4-2-2 16,-4 1-6-16,-9-1-1 0,-5-2-2 15,-5-2-5-15,-10-2-6 0,-5-2 4 16,-18-6-2-16,-9-5 6 0,-4-2-5 0,-5-4 6 15,-21-7-4-15,2-7 4 0,-2-5-1 16,4-4 3-16,1-6-2 0,1-6-7 16,5-10-3-16,6-7-4 0,7-11-2 15,4-3-7-15,11-1-2 0,5-1-3 0,12-3-5 16,7-1-3-16,12 1-2 0,7-4-3 16,17 13-5-16,11-3-2 0,11 0-2 0,13 0 0 15,15-2 2-15,22-9-5 0,17 6 0 16,16 3 3-16,14 10-4 0,14 3-2 15,8 10 3-15,7 10-1 0,3 5 2 16,12 9 0-16,2 8 4 0,5 12-2 0,7 9 0 16,-5 9-1-16,-4 14 4 0,-6 8 0 15,-12 12 3-15,-5 11 0 0,-10 12 0 16,-12 8-2-16,-12 14 6 0,-4 5-1 16,-15 6 0-16,-7 3 2 0,-10-1 0 0,-7 1 3 15,-13-14 4-15,-10 5 2 0,-8-2 4 16,-5 4 1-16,-6-1 4 0,-6-1-1 0,-4 3 1 15,-6-7 4-15,-6-1-1 0,-3-2-1 16,-5-3 4-16,-2-4-6 0,-4-5 6 16,-1-5 0-16,-3-4 2 0,1-5 0 15,1-10 0-15,2-8-1 0,-2 1-2 0,-2-5-2 16,1-4-2-16,-6-1-2 0,1 0-3 16,-2-5-4-16,5-3-2 0,3-1-4 15,-2-3-3-15,3-1-15 0,-1-1-9 0,6-2-11 16,3-1-19-16,1 2-21 0,6-2-29 15,0-3-29-15,2 1-34 0,3 2-26 16,2-3-14-16,3 1-18 0,-1-2-535 16,5 1 254-16,4-3 168 0</inkml:trace>
  <inkml:trace contextRef="#ctx0" brushRef="#br0" timeOffset="54153.9482">25287 11887 23 0,'-8'-14'232'0,"2"5"-18"15,-1 2-18-15,3 3-15 0,4 4-2 16,0 0 17-16,-2 20 2 0,4 1-6 15,0 11 1-15,2 8-6 0,1 16-6 16,-1 1-14-16,0 28 1 0,4 4-8 0,0 2-10 16,4 2-14-16,-2-2-11 0,3 2-14 15,2-4-6-15,0-5-15 0,-1-6-5 16,-1-4-11-16,-2-12-5 0,-3-12-6 0,0-2-9 16,1-10-5-16,-3-2-3 0,-1-5-12 15,-1-2-16-15,0-3-11 0,-2-7-23 16,0-2-32-16,0-7-48 0,-2-6-34 0,0-4-24 15,0 0-24-15,5-25-12 0,1 0-2 16,2-7 0-16,5-12 9 0,4-5 11 16,11-19 20-16,-1 3 14 0,3-3 21 0,2 4 11 15,-3 4 25-15,-1 13 21 0,-8 9 29 16,2 4 23-16,-5 5 18 0,-2 4 20 16,-3 4 13-16,-1 4 12 0,-3 3 9 0,-4 6 7 15,1 2 6-15,-5 4 4 0,0 2 2 16,0 0-1-16,-21 16 6 0,6 1-6 15,-2-3-2-15,-4 5 1 0,-5 4-4 0,1-2 1 16,-3 2 2-16,0-3 4 0,4 2-9 16,-2-3-3-16,5-4-5 0,2 1-9 15,2-2-3-15,2-4-8 0,4 0-7 0,1-1-1 16,4 1-2-16,4-1-1 0,2-1-6 16,2 1 1-16,4 1-1 0,2 1-4 15,3-1-1-15,6 1 1 0,0 2-1 0,4-1-4 16,0 1 0-16,5 3-4 0,4 0 1 15,-3 2-1-15,5-3-1 0,0 1-3 0,-3 1 0 16,3-2 0-16,-2 0-2 0,-4 1-4 16,2-3 4-16,-5 0-12 0,-1-2-19 15,-4-1-22-15,0-2-26 0,-4-1-33 16,1-1-34-16,-2 0-34 0,0-5-39 0,1 1-25 16,0-5-23-16,0-2-611 0,1-2 295 15,0-3 194-15</inkml:trace>
  <inkml:trace contextRef="#ctx0" brushRef="#br0" timeOffset="54364.0545">26335 12989 148 0,'0'0'213'0,"8"-6"-4"0,-6 4-8 16,-2 2-3-16,13-6-7 0,-6 2-10 16,3-2-8-16,1 2-14 0,1-1-14 15,2-1-15-15,-2 2-12 0,2-2-14 0,2 3-6 16,-4-3-16-16,3 2-16 0,0 0-31 15,-2 0-31-15,-1 1-36 0,1-3-35 16,0 2-42-16,-3 1-46 0,3-2-45 16,0-2-444-16,-2-1 219 0,-1-2 145 0</inkml:trace>
  <inkml:trace contextRef="#ctx0" brushRef="#br0" timeOffset="54704.0482">27586 11946 169 0,'0'-37'238'0,"0"6"-16"0,0 0-22 16,-4 2-17-16,-1 0-12 0,1-4-7 15,-4-2-11-15,-2 1-8 0,-6 0-11 16,-2 3-7-16,-2 2-5 0,-3 7 3 15,-3 4-5-15,4 5-9 0,-4 7-1 0,1 9-4 16,-1 4 2-16,-2 11 2 0,6 4-1 16,-2 12-7-16,5 6-3 0,5 3-11 0,2 9 7 15,8 2-14-15,6 1-8 16,4 2-4-16,6 21-9 0,4-2-5 0,3 1 7 16,5-1-10-16,-1-4-5 0,4 1-30 0,-1-3-29 15,1-3-25-15,-1-3-31 0,-7-10-34 16,-6-8-37-16,1-3-33 0,-3 1-24 15,-3-7-24-15,-4-6-21 0,-4-3-657 16,-4-4 305-16,0-3 202 0</inkml:trace>
  <inkml:trace contextRef="#ctx0" brushRef="#br0" timeOffset="55068.51">27141 12814 52 0,'-2'-28'149'0,"6"3"3"15,5-2 8-15,2 7 7 0,6-5-12 16,4 0-10-16,8-2-13 0,3 1-4 15,6 1-6-15,1 3-11 0,-1-1-6 0,-1 10-5 16,-1 3-6-16,0 2-2 0,-3 6-4 16,-5 2 0-16,2 6-2 0,2 1-6 15,-5 3-1-15,1 5-5 0,2 3-5 0,-3-1-6 16,1-1-6-16,0 2-5 0,-3-1-4 16,3-2-4-16,-6-2 2 0,4-3-9 15,-1-2-3-15,3-3-2 0,-4-3-3 0,1-2-7 16,2-4 0-16,-2-1-1 0,-1-3-1 15,-5-3 2-15,-2-3 6 0,-4-1 1 16,-5 1 0-16,-2-3-4 0,-6 1-3 0,-4-1-2 16,-4-3 1-16,-7 3-7 0,-4 2 1 15,-6 0-2-15,-5 1-3 0,-4 3 1 16,-3-1-3-16,9 5 0 0,-2 1-7 16,5 0-18-16,1 2-32 0,3 1-25 0,6-1-15 15,4 2-17-15,3 0-27 0,4 0-22 16,4 2-14-16,4-8-12 0,4 3-15 15,5-4-506-15,2-2 239 0,2-2 158 16</inkml:trace>
  <inkml:trace contextRef="#ctx0" brushRef="#br0" timeOffset="55282.4743">28044 11997 313 0,'6'-41'46'0,"-4"4"24"16,0 7 19-16,-2 3 21 0,0 2 26 0,0 6 21 16,-2 2 15-16,2 2 0 0,0 0-11 15,2 6-12-15,-2-2-1 0,2 7 10 0,-2 4-1 16,0 0 1-16,14 22-10 0,-3-2-3 15,2 6-20-15,4 4-9 0,2 10-16 16,2 1-2-16,7 19-22 0,-1-1 2 16,1 2-4-16,0-1-8 0,-4 0-18 0,4-1-19 15,-5-13-18-15,-1-8-27 0,3-4-41 16,0 0-39-16,0-5-38 0,5-1-38 0,0-8-31 16,0-7-31-16,-5-6-582 15,5-1 278-15,4-6 183 0</inkml:trace>
  <inkml:trace contextRef="#ctx0" brushRef="#br0" timeOffset="55684.4815">29131 12241 138 0,'-2'-19'151'0,"-2"2"9"15,-5 2 1-15,-1 3 2 0,-5 3-4 16,-6 2-2-16,-5 1-6 0,-1 2-1 0,-5 5-3 16,2 2-8-16,-6 3-14 0,3 4-9 15,-1 2-12-15,4 6-8 0,5 2-9 16,1 1-10-16,8 4-8 0,5-4-6 15,4 2-6-15,7-4-7 0,4 0-2 0,6 0-9 16,2-1-7-16,7-5-2 0,0-5-9 16,2-5-6-16,3-2-3 0,-4-4-4 15,6-4-1-15,-3-5-1 0,1-6 0 0,-4-4 1 16,2-7-4-16,-3-9-1 0,-4-8 1 16,-2-2-3-16,1-26 1 0,-6-2 0 15,0-4-1-15,-6-4 1 0,-4 18 6 0,-3 8 6 16,-2 7 12-16,-1 2 14 0,0 10 15 15,1 5 0-15,3 7-4 0,-2 7-2 16,-1 10 7-16,1 10 9 0,6 0 5 16,-11 25 1-16,9 1 7 0,2 7-3 0,0 11-5 15,6 8-9-15,1 6-5 0,4 16-19 16,4-3-7-16,-1 0 1 0,-1-14-7 16,6 9-25-16,-7-12-26 0,2-10-30 15,-4-8-33-15,1-2-47 0,-1-2-35 0,5-3-49 16,-4-6-68-16,1-4-649 0,3-1 319 15,4-5 211-15</inkml:trace>
  <inkml:trace contextRef="#ctx0" brushRef="#br0" timeOffset="56006.0298">30027 11679 245 0,'-18'-17'253'15,"4"6"-12"-15,2 3-18 0,-2 2-16 16,2 6-10-16,-1 4-7 0,-2 4-3 16,-2 5-5-16,-4 8-8 0,4 5-6 0,0 5-11 15,-2 7-15-15,9 0-10 0,1 0-7 16,3 1-23-16,6 1-6 0,6-2-12 15,3-1-9-15,7 2-6 0,6-1-8 16,0-4-2-16,11-3-17 0,3-3-15 0,0-4-24 16,4-5-29-16,-4-7-37 0,2 0-38 15,-2-6-40-15,-2-4-46 0,0-2-46 16,-3-8-682-16,5 0 311 0,-4-8 205 16</inkml:trace>
  <inkml:trace contextRef="#ctx0" brushRef="#br0" timeOffset="56964.7808">30389 11712 60 0,'-6'-8'196'16,"0"2"5"-16,4 1-5 0,0 1-9 15,2 4-13-15,7-6-14 0,2 6-10 0,5 6-14 16,3-2-9-16,4 4-14 0,2 6-10 16,5 2-10-16,0 3-7 0,-1 2-10 15,5 5-8-15,-4 3-5 0,-5-2-7 0,-4-2-5 16,0 1-3-16,-5-2-6 0,-2-1-4 15,-6-2-2-15,-2-3-4 0,-6-3 0 16,0-4 0-16,-2 1-1 0,-6-7 5 16,4 1 3-16,0-6-1 0,6 0-4 0,-12-7-5 15,7-3-3-15,1-3-5 0,4-5-4 16,0-1-9-16,4-3-12 0,3-3-2 16,3 0-2-16,-2 4 0 0,4 0 2 15,0 4 0-15,-2 2 1 0,3 5 1 0,-2 1 0 16,-1 5 4-16,3 4 7 0,-5 2 1 15,4 4 5-15,-2 1 2 0,2 3 0 0,-1 3-1 16,4 0 0-16,2 1 3 0,-3 1-4 16,6-2 2-16,-2 0-1 0,4-3-3 15,1-1 3-15,3 0-3 0,-2-7 1 16,2-1-4-16,-4-2 1 0,1-4-1 0,-2-3 0 16,-2 0-3-16,-5-2-1 0,-2-5 4 15,-6 0-7-15,-4-3 0 0,-4-1-7 16,-9-2-4-16,-6-2 1 0,-6-2-1 0,-2 3 1 15,-5 3 0-15,1-3 2 0,-3 6-1 16,6 1 3-16,3 1-1 0,3 3-3 16,2 1-15-16,5 0-8 0,0 5-1 0,7-1-7 15,2 1-8-15,4 0-5 16,0 5-11-16,14-9-12 0,2 3 2 0,2 1-2 16,6-1-3-16,1-2 0 0,3 2 9 15,0-2 4-15,-2 0 7 0,2-2 6 0,-3 4 5 16,-1 0 7-16,-8 0 11 0,2 3 18 15,-8 0 5-15,1 3 13 0,-5 3 6 16,-4 3 10-16,2 0 7 0,-1 1 7 16,-3 0-3-16,2 4 4 0,2-1-2 0,3 4 0 15,3-1-4-15,2 3-1 0,6 1-4 16,3-2-4-16,4 2 1 0,2 0-4 16,3 0 0-16,0 3-3 0,-3-4-1 0,1 0-3 15,-2 1 0-15,-7-3-7 0,-3-1 3 16,-5 0-4-16,-4-2-1 0,-3-1 2 15,-4-2-1-15,-2-1-2 0,-2-3 3 0,-3 0-2 16,0-2 3-16,7-2 5 0,0 0-3 16,-14-14-1-16,12 7-2 0,4-7-1 15,2-1 0-15,2-7-8 0,5-3 1 16,6-6-7 0,4-7-3-16,0-2-2 0,2 2 2 0,-1-2 5 0,-2 2-4 0,2 1 3 15,-7 7 7-15,0 3 14 0,-3 7 14 16,-3-1 13-16,-1 7 2 0,-6 1-4 0,0 3-3 15,-4 2-2-15,0 4 2 0,0 1 2 16,2 3 2-16,0 0-4 0,0 0-3 16,0 0-1-16,17 21-2 0,-6-10-4 15,5 5-1-15,2-3-2 0,1 2-3 0,1 1-3 16,0 1-1-16,-2-2 3 0,-2 4 0 16,-2-3 10-16,-1 3 3 0,-5-1 5 0,-5 1 1 15,-3-2-4-15,-5-1-7 0,-3 1 0 16,-5 0-2-16,1 0-6 0,-4-2-35 15,4-3-42-15,-4-3-59 0,0 1-64 16,4-3-73-16,-1-2-614 0,-2 0 296 0,0 1 195 16</inkml:trace>
  <inkml:trace contextRef="#ctx0" brushRef="#br0" timeOffset="58106.4226">28323 13508 20 0,'-22'2'276'0,"3"0"-12"16,7-2-14-16,4 0-4 0,6 4-1 0,2-4-4 15,4 9-9-15,6-1-14 0,7 5-28 16,0 2-17-16,6 2-12 0,3 5-12 16,5 5-12-16,1 1-8 0,0 4-5 15,0 0-11-15,8 18-6 0,-3-3-9 0,0 3-6 16,-7-8-5-16,-6-6-5 0,0-2-9 15,-5-4 0-15,0-4 2 0,-4-1 5 16,-3-7 10-16,2 0 10 0,-4-5 11 16,-2-2-4-16,-4-5-9 0,1-4-7 0,-5-2-10 15,0 0-8-15,4-23-12 0,-4 4-6 16,2-7-6-16,1-3-14 0,-3-11-22 0,4-4-23 16,0-5-10-16,4 1-35 0,3-2-21 15,1 7-23-15,6 1-15 0,-2 2-17 16,4 3-24-16,3 5-17 0,0 5-23 15,0 4-13-15,5 7-9 0,2 0-1 0,1 3-8 16,3 3 3-16,0 3 13 0,2-1 3 16,2 2 14-16,2 1 22 0,0-1 15 0,-2 0 21 15,1 1 20-15,-1-3 32 0,-6 2 33 16,-3-1 31-16,-3-1 37 0,-3 1 31 16,-2-3 27-16,-6 4 18 0,0-2 11 15,-9 2 5-15,-1 4 11 0,-5 2 9 0,0 0 7 16,0 0 6-16,-28 2 6 0,15 4-7 15,-4 5-1-15,0 0-10 0,1 3-12 16,0 0-19-16,4 1-6 0,1 2-10 0,1 2-7 16,5-1-11-16,1-3-4 0,2 1-5 15,4 1-11-15,0-3-12 0,5-1-6 16,-1-1-17-16,5-1-1 0,-1-6-16 0,5 0-6 16,0-2-7-16,-1-2-9 0,2-2 1 15,-2-2 0-15,1 3 3 0,-2-2 2 16,0 1 3-16,-3-1 2 0,0 2 1 0,2-3 0 15,-4 3 3-15,2 3 2 0,1-3 2 16,1 3 1-16,1 2 0 0,2-4-2 16,-1 4 2-16,4-2 0 0,1-2 4 0,0 3-4 15,4-2 2-15,1-2-6 0,3-3 7 16,0-1-4-16,1-4 1 0,3-4 2 16,1 1 2-16,-2-5 1 0,-1-4 0 15,1-2 2-15,-2-6 2 0,-3-6 2 0,-3-4 0 16,-4-1 0-16,-2-5-1 0,-6-4-3 15,-4 6 3-15,-6 0 3 0,0 4 10 0,-2 2 13 16,-2 5 10-16,0 4 9 0,-2 5 7 16,-1 2-8-16,2 7 2 0,-1 4-2 15,0 7 5-15,0 2-2 0,6 0 0 16,-8 17-5-16,8-4-7 0,2 6-1 0,0 6-5 16,4 0-3-16,2 1-3 0,3-1-4 15,4 5 0-15,-1-4-2 0,3-2-8 0,5 1-6 16,-4-4-13-16,4-6-3 0,-3-1-1 15,2-3-6-15,2-2-4 0,1-4-5 16,-3-4-2-16,0-1-2 0,2-4-5 16,1-2 0-16,-2 1 1 0,0-2 0 0,-1-2 8 15,-4 2 1-15,0 1 1 0,-5 3 4 16,2-1 1-16,-2 0 2 0,-1 2 4 16,-1 2 4-16,3 2 4 0,0 0-2 0,1 4 5 15,2-3 1-15,-2 5 0 0,3 0 0 16,2-1 1-16,-2 1 3 0,3 1-6 15,0 1-3-15,4-3-18 0,-3 1-26 0,0-4-39 16,0 0-45-16,0-1-43 0,0-3-37 16,2 0-28-16,-3-3-687 0,2-5 316 15,-2 0 209-15</inkml:trace>
  <inkml:trace contextRef="#ctx0" brushRef="#br0" timeOffset="59452.3347">30850 12832 165 0,'-9'-5'157'0,"1"0"-14"0,4 1-16 16,0 2-11-16,4 2-12 0,0 0-24 0,0 0-32 15,0 0-35-15,21 20-17 0,-9-11-21 16,6 3-17-16,0-1-17 0,4 3-1 16,5-2-8-16,-1 4 7 0,4-1 4 15,-2-1 14-15,5-3 19 0,-6-2 25 0,-2 1 18 16,1-4 16-16,-5 2 27 0,-2-2 26 15,-2-4 22-15,-5-2 7 0,2 3 9 0,-4-3 4 16,-4-3 0-16,-6 3-1 0,6-2-3 16,-6 2 0-16,0 0 0 0,0 0 0 15,0 0-5-15,0 0-8 0,-32 1-10 16,24 5-10-16,-4 0-8 0,1 1-8 0,2 0-7 16,1 4-7-16,0-1-7 0,3 2-6 15,3-3-5-15,2 1-9 0,2 1-10 16,3-3-13-16,1 0-7 0,4-5-1 0,2 2-7 15,0-5-3-15,2-3-4 0,2-4 3 16,0-1 2-16,-1-5-1 0,0-4 1 16,-2-2 1-16,-1-6 1 0,-4-5 0 15,0-7-2-15,-2-3-1 0,-4-11 1 16,-2-6-2-16,-4 0 2 0,0-22-3 0,-4 15 3 16,-2 9 0-16,2 5 10 0,-5 6 11 15,0 8 9-15,3 3 3 0,1 8 0 0,-1 6-2 16,0 7 0-16,-2 9-2 0,4 3 3 15,8 0-1-15,-12 20-2 0,8-1 4 16,6 4-4-16,2 8-3 0,4 6-2 16,7 7-4-16,2-1-11 0,6 2-17 15,9 8-11-15,6-6-14 0,-2-9-18 0,0-5-5 16,2-7-12-16,0-2-6 0,2-8-2 16,-4-2 3-16,1-7 3 0,-5-3 10 0,-1-2 5 15,1-4 7-15,0-4 3 0,-3-1 16 16,-4-2 17-16,-2 2 11 0,-3-7 17 15,-4 3 9-15,-4-3 15 0,-4 3 6 16,-4 0 2-16,-4 4 6 0,-2-2 10 0,0 0 4 16,-4 4-1-16,-3 0 7 0,0 2-6 15,1 3-7-15,8 0-5 0,-21 8 0 0,12-3-9 16,-1 4-4-16,3-2-4 0,1 1 0 16,4 1-7-16,-2 1-1 0,4 0-2 15,0-2-4-15,2 0-2 0,2 0-5 16,2-2-5-16,1-1-4 0,3 1-2 15,-1-4-4-15,4 1-4 0,-3-3-1 0,2 1 0 16,0-1 2-16,0 0-2 0,-1 2-3 16,-1-2 2-16,-1 2 3 0,2 0 1 15,-3 1-1-15,2-1 6 0,-2 2-6 0,4 0-1 16,-2 0 3-16,0 2-1 0,3-2 2 16,0-1-1-16,0 1-4 0,-1-2-9 15,4-2-10-15,-2-2-11 0,3 0 0 0,-2-3-5 16,4-5-7-16,0-4-5 0,-2 1 4 15,-1-3-1-15,0-3 4 0,3-9 2 16,-7 0 3-16,3-1 3 0,-2-3 2 0,-3-3 1 16,-2 3 5-16,0 2 1 0,-6 2 4 15,2 2 16-15,-2 2 16 0,0 5 5 16,0 1 5-16,0 3 8 0,-2 4 9 16,0 3 11-16,0 4-1 0,0 4 1 0,0 0-4 15,0 0-3-15,0 0-3 0,6 25 2 16,-2-14-8-16,-1 4-3 0,-1 3-9 15,0-1-18-15,0 2-24 0,0-2-28 0,-2 3-26 16,0-1-19-16,2-5-10 0,0 3 1 16,-2-5 8-16,2 1 6 0,-2-1 5 15,0-5 6-15,-2 1 2 0,0-6 9 16,2-2 19-16,0 0 14 0,0 0 17 0,0 0 10 16,-15-13 12-16,15 5 10 0,0 0 13 15,5 1 7-15,-1-1 8 0,0 0 3 16,5 0 2-16,-1 2 1 0,1-2-2 0,3 3-3 15,1-1-1-15,2 1-4 0,-5 4-1 16,5 1 0-16,-2 1-7 0,2-1 0 16,-1 6-2-16,2-4-1 0,-2 3-2 0,1 0-1 15,-2 1-3-15,1 0-2 0,-1-3 0 16,2 2-1-16,0 0 0 0,-3-4 0 16,2-1-1-16,0 0-5 0,1 0 2 15,-3-1-2-15,4-2 0 0,-4 1-4 0,-2 2 2 16,4-1 4-16,-4-3 4 0,-2 4 3 15,1 0 3-15,-1-2-1 0,1 1 0 0,-9 1 1 16,13 0 2-16,-13 0-1 0,12 0-1 16,-12 0-1-16,10 0-1 0,-2-3-2 15,-8 3-1-15,10 0 0 0,-10 0-2 16,0 0-2-16,10-2 2 0,-10 2 0 0,0 0-4 16,0 0 2-16,4-3-3 0,-4 3-1 15,0 0-9-15,0 0-21 0,0 0-28 16,-10-10-34-16,6 6-35 0,2-1-43 15,-4 2-34-15,-1-4-39 0,0 1-522 0,-3-3 257 16,2-1 170-16</inkml:trace>
  <inkml:trace contextRef="#ctx0" brushRef="#br0" timeOffset="71892.5462">25057 14796 120 0,'0'-7'141'15,"0"1"6"-15,-2 0-6 0,2 6 0 0,-3-8-2 16,3 3-8-16,0 5-4 0,-2-6-11 16,2 6-13-16,0 0-8 0,0 0 4 15,0 0 3-15,-4 28 5 0,6-10-8 0,-2 7 0 16,2 0-1-16,3 10-3 16,1 1-4-16,2 4-3 0,3 4-7 0,0 2-6 15,-1-4-4-15,0 2-6 0,1-6-4 16,0-5-3-16,-1 3-2 0,1-2-5 15,-3-9-3-15,1-1-6 0,-2 3-4 0,-1-6-2 16,0-4-2-16,-2-1-4 0,0 1-2 0,0-5-4 16,-2 2-2-16,3-1-17 15,-3-2-17-15,1-4-53 0,-3 2-37 0,0-2-47 16,0-1-25-16,-3-4-26 0,3-2-617 16,0 0 278-16,0 0 183 0</inkml:trace>
  <inkml:trace contextRef="#ctx0" brushRef="#br0" timeOffset="72259.5873">25713 14461 60 0,'-2'-8'178'0,"0"4"-14"0,0-2-9 16,0 3-13-16,2 3-5 0,0 0-8 15,0 0 8-15,0 0-3 0,0 0-5 16,0 0 7-16,12 19-1 0,-4-6-2 0,-1 6 1 16,1 2-9-16,1 4-3 0,1 4-6 15,3 4-7-15,-3 2-9 0,4 3-11 16,0 2-9-16,-2 2-4 0,4 0-7 15,1 0-9-15,-3 3-3 0,-1-5-6 0,2 5-6 16,-5-9-1-16,1 1-11 0,0 2-15 16,-3-3-29-16,0 0-22 0,1-4-28 0,-3-4-29 15,-1 1-33-15,1-2-31 0,-4-4-56 16,0-2-612-16,-6-4 280 0,0-2 184 16</inkml:trace>
  <inkml:trace contextRef="#ctx0" brushRef="#br0" timeOffset="72675.5008">25475 15208 1915 0,'-23'-17'11'0,"5"7"-15"0,2-2 28 15,6 5-4-15,2-3-5 0,4 2-4 16,4 1-4-16,8-3 1 0,4 1-1 16,12-2-2-16,5-1-2 0,9-1-2 15,3 1 4-15,7 3-7 0,3-3 6 0,-3 4-2 16,0 1 0-16,-9 0 2 0,1 2-2 15,-7 4 3-15,-1 1-3 0,-4 0 3 0,-4 1 6 16,2 4 7-16,-1 2 6 0,-3 0-2 16,0-1 4-16,0 5 1 0,-3-1-1 15,-1-2-1-15,2 5-2 0,-1-5-2 16,2 2 2-16,0-1-4 0,1-2 1 0,0 1-2 16,2-2-8-16,-3-5 9 0,5 2 0 15,-4-3 0-15,4-4 0 0,0-2 6 16,-1-2 8-16,-3-1 13 0,0-3 7 15,-4-1 2-15,-2 0 3 0,-3-4 5 0,-7 1-4 16,0 0-8-16,-6-3 0 0,-2-1-5 16,-8 0-7-16,-3 0-5 0,-8-1-2 0,-6 4-5 15,-3 4-2-15,-4 2-2 0,1 4-6 16,1 0-2-16,0 5 0 0,2 4-9 16,5 2-24-16,1-1-25 0,7 4-35 0,1 0-35 15,5 2-48-15,4 3-46 0,5-3-675 16,2-1 299-16,0 2 199 0</inkml:trace>
  <inkml:trace contextRef="#ctx0" brushRef="#br0" timeOffset="73087.5383">27244 14343 130 0,'-18'3'254'0,"6"1"-16"0,-1 10-19 0,2 2-16 15,5 6-20-15,-1 4-11 0,5 10-15 16,0-3-14-16,4 7-10 0,5 9-15 16,1-1-11-16,3 1-9 0,4-3-9 0,3-3-12 15,4 1-6-15,1-1-6 0,13 8-8 16,-4-15-4-16,-5-3-5 0,1-10-2 15,0-3-4-15,-4-1-1 0,4-5-3 16,-5-4 0-16,1-5-2 0,-6 1 7 0,2-6 0 16,-5-4-2-16,0 0-1 0,-5-5-3 15,-1-1-4-15,-3 2-1 0,-6-3-3 0,-4-4-9 16,-5 2-3-16,-6-3 1 0,-4 2-5 16,-6 4 1-16,-6 0-4 0,-4 2 2 15,1 2-6-15,5 5-16 0,-1-1-11 16,0 2-22-16,8 0-30 0,0 2-25 15,3 2-32-15,4 1-35 0,2 3-39 0,3 3-41 16,6-5-529-16,0 2 263 0,6-1 174 16</inkml:trace>
  <inkml:trace contextRef="#ctx0" brushRef="#br0" timeOffset="73617.7781">28115 14672 29 0,'-8'5'149'0,"1"4"4"0,-1 0-6 16,2 4-5-16,-1 2-6 0,1 3-7 0,1 0-10 15,3 2-2-15,2 3-10 0,2-3-5 16,3 1-11-16,6 4-4 0,-1-4-8 15,3 0-7-15,1 0-8 0,8-4-2 16,-2-3-6-16,4-1-5 0,-1-2-3 0,3-7-5 16,0-1 2-16,-6-3-5 0,2-2 5 15,-1-3 2-15,-3-1 0 0,2-5 0 16,-8 0-1-16,-3-3-4 0,0-3-2 16,-5 0-6-16,-6-4-3 0,-5-2-3 0,-4 0-4 15,-7-2-3-15,-6 4-4 0,-7 1 2 16,-3 5-7-16,-6-3-2 0,1 5-1 15,1 4-1-15,4 1 0 0,3 1-13 0,3 1-24 16,2 2-30-16,6 2-28 0,5 2-19 16,2 2-23-16,4 0-27 0,7 3-28 15,2-5-445-15,0 0 214 0,15 8 141 16</inkml:trace>
  <inkml:trace contextRef="#ctx0" brushRef="#br0" timeOffset="73926.3636">28414 14622 149 0,'2'7'154'16,"0"-2"-4"-16,2 4-4 0,-2 2-3 15,4 5-9-15,1-3-7 0,2 8-12 0,1-3-7 16,2 3-7-16,4 0-12 16,-2-2-1-16,7 6-10 0,3-4-3 0,-1-4-6 15,2-1-4-15,-3-2-2 0,3-4 1 16,-1 1 2-16,-2-7-2 0,2-3 0 0,-3-2 1 15,-4-3-2-15,0-4-3 0,-1-2-1 16,-2-7-7-16,-6 2 1 0,-4-3-5 16,-4-2-4-16,-4-3-7 0,-11-5-3 15,-4 1-8-15,-11 0-1 0,-5-1-5 0,-9 6-5 16,-4 2 1-16,1 4-3 0,-1 6-7 16,6 1-16-16,-1 3-27 0,6 3-29 15,3 3-34-15,4 3-31 0,2 3-52 0,3 3-573 16,-1 1 257-16,6 5 170 0</inkml:trace>
  <inkml:trace contextRef="#ctx0" brushRef="#br0" timeOffset="78298.4557">26745 2396 107 0,'-6'4'122'0,"2"0"-14"0,4-4-5 15,0 0 16-15,0 0 9 0,0 0 6 16,55-12 4-16,-2-1 0 0,33-9 8 16,39-14-3-16,15-5-4 0,11-3-4 15,47-13-6-15,10-3-1 0,8-2-5 16,4 1-5-16,-4 0-9 0,-6 2-9 0,-11 8-11 16,-38 9-6-16,-7 4-6 0,-9 3-7 15,-8 1-9-15,-15 4-5 0,-27 9-8 0,-12-1 1 16,-7 4-5-16,-21 3-7 0,-11 3-2 15,-7 5-3-15,-10 0-4 0,0 1-1 16,-3-2-4-16,-3 4 7 0,-4-1-10 0,0 0 1 16,-2 3-2-16,-4-1-1 0,-1 0-7 15,0 0 0-15,-1 0 0 0,0 2-16 16,-5-1-24-16,-4 2-26 0,-2-8-18 16,2 8-17-16,-15-5-21 0,2 2-28 0,-3 3-16 15,-8 0-24-15,-6 3-13 0,-5-1-570 16,-12 1 259-16,-11 7 171 0</inkml:trace>
  <inkml:trace contextRef="#ctx0" brushRef="#br0" timeOffset="78827.1194">26852 2296 146 0,'-30'-41'159'0,"4"-1"-16"0,-7-14-14 16,1-10-13-16,-2-8-17 0,-4-22-7 15,-3 0-19-15,1-3 3 0,5 1-13 0,-5 3-4 16,10 15-14-16,0 2-1 0,3 2-1 16,-1 0-12-16,3 4 0 0,3 1-7 15,2 4-4-15,4 12 7 0,6 8-21 0,4 5 7 16,1 3-3-16,5-1 1 16,7 2-1-16,9-3-1 0,8 0-2 0,18-10-7 15,15 3 1-15,30-4 2 0,22 0 0 0,17-4 0 16,25 7 5-16,47-12-6 0,6-4-4 15,14 2-4-15,6 9 9 0,11 2 7 16,-2 6-16-16</inkml:trace>
  <inkml:trace contextRef="#ctx0" brushRef="#br0" timeOffset="79097.8772">30230 19 1022 0,'50'100'24'0,"-1"4"2"0,-3 8-5 16,2 2-4-16,-9 3 7 0,3 3-2 15,-5 0 4-15,-1 1-8 0,-4 1 3 0,-5 0-6 16,-3-4 1-16,-4-5-3 0,-6-21-5 15,-2-7-10-15,-6 0-6 0,-2-4-15 16,-6-13-13-16,0-11-20 0,-4-1-25 16,-2-1-282-16,-4-6 123 0,0-2 82 0</inkml:trace>
  <inkml:trace contextRef="#ctx0" brushRef="#br0" timeOffset="80627.9966">27603 15101 63 0,'9'-10'87'0,"-3"2"6"16,0-3-2-16,-2-2 2 0,-2-3-13 16,-2 0-2-16,-2-3-1 0,-2-6-6 0,-4 0-11 15,-5-6-1-15,-4 1-7 0,-4-5-5 16,-3 2 1-16,-3 1-2 0,-3 7 3 0,-4-1 1 16,2 7-2-16,-1 6-1 15,-3 3 0-15,-2 7 3 0,4 1-3 0,1 7 0 16,-6-1-4-16,5 6-3 0,2 5-2 15,2 0 1-15,5 3-3 0,6 6-4 0,2 0 1 16,7-4-4-16,2 3 3 0,8-1-3 16,2 1 8-16,6 2 2 0,6 2 3 15,6-2-4-15,9 4 0 0,5-3 2 16,2-1-4-16,7-1 0 0,16 7-2 0,-2-1-7 16,-6-6 1-16,-6-1-6 0,-5-2 2 15,2 1-2-15,-5 2 0 0,-2 0-2 16,-1-1 3-16,-8-1 0 0,-4 3 5 15,0 2 5-15,-5-1 2 0,-7 3-2 0,-2-5-3 16,-6 2-1-16,-2 0-3 0,-4 1 4 16,-4-1-1-16,-7-3 0 0,-4 0-4 15,-2-1 2-15,-5-5 3 0,3-9 5 0,-4-2-5 16,2-3-4-16,-1-7-3 0,0-8-2 16,1-6-4-16,1-2-2 0,6-10-2 15,3-1-3-15,6-9-1 0,7 1-1 16,2-5-2-16,6-8 2 0,6 0 0 0,6-16-4 15,-1 12 0-15,0 9-2 0,2 5-1 16,-2 0-1-16,0 3 1 0,-3 9-16 0,0-1-25 16,-4 7-29-16,1 3-36 15,-3 2-32-15,1 2-32 0,-1 2-37 0,1 2-548 16,-1 0 256-16,-4 1 170 0</inkml:trace>
  <inkml:trace contextRef="#ctx0" brushRef="#br0" timeOffset="81310.674">29385 14674 2 0,'-10'2'147'0,"2"2"-5"15,-2-1-7-15,10-3-12 0,-8 0-11 16,8 0 0-16,0 0 19 0,0 0-5 15,0 0 2-15,0 0-9 0,38-7-11 0,-12 1-6 16,7-2-10-16,5-2-9 0,11-3-6 16,5-4-8-16,15-1-7 0,1-2-5 15,-1 0-6-15,-11 2-5 0,-11 5-7 0,-1 0-3 16,-7 1-1-16,-6 1-13 0,-5 1-15 16,-5 3-10-16,-2-3-39 0,-4 2-31 15,-4 3-29-15,-3-5-17 0,-6 2-20 16,-1-1-24-16,-6 0-355 0,-1-1 176 15,-4 1 116-15</inkml:trace>
  <inkml:trace contextRef="#ctx0" brushRef="#br0" timeOffset="81556.9819">29876 14214 140 0,'12'-3'142'0,"8"3"-8"15,5 0-3-15,9 0-6 0,8 0-14 0,3 3-4 16,1-1 0-16,9 4-11 0,-3 2 1 15,-6 2-2-15,1 3-4 0,-11 0-4 16,-3 4 10-16,-5 4 5 0,-5 2-2 16,-6 3-4-16,-8 1-3 0,-5 1-7 0,-4 0-7 15,-6 6-9-15,-7 0-8 0,-9 5-5 16,-2-2-5-16,-4-2-6 0,0-1-8 16,1-3-17-16,5-7-27 0,4-6-38 15,3-1-41-15,6-4-34 0,3-1-34 0,4-4-43 16,4-5-437-16,-2-3 216 0,10 0 141 15</inkml:trace>
  <inkml:trace contextRef="#ctx0" brushRef="#br0" timeOffset="81780.8278">30607 13974 140 0,'2'-10'188'0,"4"-4"-16"16,2 1-22-16,7-1-9 0,4-1-16 0,6 0-10 16,5-1-12-16,4 3-10 0,7 2-8 15,-3-2-13-15,6 1-20 0,-3 0-26 16,-6 5-35-16,-5 1-39 0,-2-1-32 0,-4 2-16 16,-6 4-25-16,-6 1-256 0,-5 0 128 15,-7 0 85-15</inkml:trace>
  <inkml:trace contextRef="#ctx0" brushRef="#br0" timeOffset="81980.4425">30672 13972 77 0,'-8'17'167'0,"4"-4"-5"15,4 4 4-15,2 0-1 0,2 2-7 16,4 2-6-16,2 4-6 0,6 3-10 0,0 2-12 16,4 7-8-16,3 0-10 0,-4 0-10 15,2 1-9-15,1 0-10 0,-4 0-5 16,1-1-9-16,3-1-6 0,-8-6-14 15,4 1-24-15,-4-3-26 0,-1-2-30 0,-3-2-22 16,1-2-31-16,-2 0-33 0,-1-7-27 16,-2 0-21-16,0-5-357 0,4-3 179 15,-4-3 119-15</inkml:trace>
  <inkml:trace contextRef="#ctx0" brushRef="#br0" timeOffset="83149.4417">31161 14516 85 0,'10'-12'124'0,"-1"-1"14"16,0 4-5-16,-1 1-6 0,0 4-9 0,1-4-3 15,0 3-6-15,-1 5-4 0,2-4-3 16,1 3-5-16,0 1-12 0,-1 0 0 16,3 1-2-16,-3-1-10 0,2 4 1 15,-4-2-5-15,0-2 4 0,0 2 13 0,-1-1 19 16,-7-1 11-16,11 2-2 0,-11-2-7 16,0 0-10-16,0 0-6 0,-16-12-5 15,8 1-9-15,-2 0-5 0,-4-5-6 0,4-7-12 16,2-2-9-16,2-1-14 0,1 0-21 15,5-1-21-15,5 1-25 0,3-1-22 16,2 4-21-16,8 1-21 0,-2 2-19 16,6 4-11-16,5 2-17 0,-1 2-5 0,1 3-5 15,3 1 3-15,2 2 7 0,-3 0 16 16,5 3 13-16,-4-3 15 0,0 0 23 16,-4 3 30-16,0-3 34 0,-5 2 19 15,-1 2 39-15,-2-2 20 0,-3-1 10 0,-2-1 9 16,-3 2 7-16,-5 1 2 0,-3-2 4 15,-2 5-1-15,0 0 1 0,0 0 4 16,-21-1-8-16,12 1-6 0,0 3-8 16,1 1-7-16,0 4-8 0,0 1-6 0,1 3-7 15,0 1-5-15,3 0-5 0,2-1-5 16,4 1-2-16,-2-1-4 0,4 2 0 0,3-2-6 16,0 0 0-16,1 0-3 15,4-7-1-15,-1 3-3 0,0-5-3 0,-1 1-2 16,1-4-3-16,-1 0-2 0,-1 0 1 15,2-1 2-15,-5-4-3 0,0 4 0 0,0-4-1 16,0 2 2-16,-3-1-2 16,4 3 3-16,-5-4 3 0,-2 5-1 0,0 0-1 15,0 0 0-15,0 0-2 0,0 0 0 0,4 12-1 16,-4-6-1-16,0 1-2 0,2 0 1 16,-2 1 0-16,4 1-3 0,2-2 3 15,1 0 1-15,-1 1 0 0,7-2-5 16,0-3 3-16,1 1-9 0,1-2-9 0,4-2-7 15,-2-2-7-15,0-2-6 0,2 1-5 16,-2-3 1-16,4-3 4 0,-2-1 0 16,0-2 2-16,-4 3 4 0,0-7 3 15,-2 1 5-15,-3 2 2 0,-2 0 4 0,3-1 4 16,-4 3 9-16,1 0 10 0,-2 1 5 16,1 0 2-16,-3 3-2 0,0-1-3 15,2 3-2-15,-1 0 4 0,-3 2-2 0,-2 3 1 16,9 0-2-16,-9 0 0 0,8 6 0 15,-2-3-3-15,0 1 1 0,0 2-5 16,-1 2 6-16,4-3-4 0,-3 1 2 16,2 0-1-16,1-1 0 0,-3 1-1 15,0 0 3-15,1-2-3 0,2 0-2 0,-3-1 3 16,0 1-1-16,-2-1 1 0,4-3-1 16,-8 0 2-16,14-3-4 0,-6 1 2 15,-8 2 0-15,12-4 0 0,-5 3-2 0,-1-3 3 16,1 2-7-16,-1-2 4 0,-2 0 1 15,3 0 2-15,-1 1-1 0,0-1 0 16,0 2-2-16,4-4 0 0,-2 2-2 16,0-1 4-16,0 2 0 0,5-4 1 0,0 1-1 15,0 1-4-15,-1-1 2 0,1 0 3 16,2 2-3-16,-3 1-1 0,2-1-1 16,-2 2 4-16,1-2-1 0,3 2 1 0,0 2 0 15,-2-2-1-15,2 2 1 0,2-1 1 16,1-2-3-16,0 1 1 0,-2 1-1 15,5 0 4-15,-4-5-2 0,2 3 1 16,-2-6 0-16,-1 2-1 0,1-2 1 16,-4 0 1-16,-2-1 1 0,2 2 7 0,-4-1 6 15,1-2 10-15,-3 0 4 0,-2 4 9 0,-1-2 5 16,1 1 6-16,-1 1-1 0,-3 1-3 16,2 0-9-16,0 0 1 0,0 5-7 15,-4 1-1-15,0 0-7 0,0 0-1 16,12 7 0-16,-6 1-4 0,0 2-4 0,-2 1 4 15,4 2-3-15,-2 2-5 0,3 1 0 16,2 3 3-16,-3 0-3 0,3 2-5 16,-1-2 1-16,0 0 3 0,0 5-3 15,-2-6-20-15,2 1-20 0,-4-6-27 0,1 3-30 16,-3-3-25-16,1-1-34 0,-1-5-52 16,-4-4-716-16,0 1 311 0,0-4 206 15</inkml:trace>
  <inkml:trace contextRef="#ctx0" brushRef="#br0" timeOffset="83296.7454">32524 13508 177 0,'-21'-15'203'16,"6"4"-17"-16,2 3-19 0,5 0-16 0,0 3-31 16,4 1-39-16,-1 2-20 0,5 2-38 15,0 0-46-15,0 0-57 0,0 0-283 0,0 0 123 16,11 19 82-16</inkml:trace>
  <inkml:trace contextRef="#ctx0" brushRef="#br0" timeOffset="85969.6452">25446 17473 67 0,'4'3'124'0,"-4"-3"-10"16,13-8-3-16,-7 2-4 0,-2-7-12 0,1 1-4 16,-1-2-4-16,-4-1-3 0,-4-5-7 15,-1 1-2-15,-1 2 0 0,-2 0 0 16,-7 2-8-16,-2 6-4 0,-2-3-5 16,-3 12-4-16,0 0-3 0,-6 6 1 0,-1 3-4 15,-3 8 5-15,2 4-5 0,5 2-3 16,3 4-4-16,4 0-4 0,7 0-2 15,6 1-2-15,3-1-2 0,9-1-1 0,8 3-4 16,3-1-3-16,10 5 1 0,4-5 0 16,5 1-4-16,0-2-3 0,1 1 1 15,0-1-3-15,-6 1 3 0,2-1-5 16,-11 0 2-16,-1-5-3 0,-6 6 3 0,-5-2-2 16,-7-5 8-16,-4 0-3 0,-2 1 4 15,-7 2 3-15,-1-7 2 0,-5 0-1 0,0-8-2 16,1-2-1-16,-2-2 0 0,2-5-6 15,1-5-4-15,3-8-2 0,-1-2-1 16,6-6-4-16,3 0-2 0,4-7 2 16,7-6-1-16,2-1-4 0,4 1 0 0,5-4 3 15,2 2-5-15,-3 9 1 0,2 0 1 16,2 6-2-16,1 1 2 0,-4 4-1 16,2 2 2-16,1 7 3 0,1 1 0 15,-4 6-1-15,2 0 4 0,1 0-2 0,3 6 1 16,-6-5-3-16,6 5 1 0,0 2 1 15,-3-5-3-15,-2 3 1 0,0-4 2 16,1 1-2-16,-4-3 7 0,1 0 4 16,1-5 5-16,-6-1 4 0,2-3 2 0,-4 0 0 15,-4-4 0-15,-2-2-4 0,-4-4-4 16,-2 3-2-16,-6-3 2 0,-4-2-3 16,-5 6-3-16,-6-4-1 0,-5 0-1 0,-3 6-1 15,-3 3-1-15,2 4-3 0,-1 4-3 16,-1-1-10-16,4 3-22 0,-1 5-28 15,7-2-29-15,2 5-34 0,4 0-24 0,8 2-25 16,2 2-31-16,6-5-483 0,4 1 232 16,0-3 154-16</inkml:trace>
  <inkml:trace contextRef="#ctx0" brushRef="#br0" timeOffset="86215.9201">26138 17215 191 0,'3'-6'193'0,"-1"1"-18"0,2 3-18 16,-4 2 9-16,0 0 6 0,19 7-6 16,-11 1 0-16,3 4-7 0,4 4-13 15,-3 4-6-15,6 5-8 0,-2-1-11 0,1 9-10 16,0-5-10-16,0 5-9 0,3 7-8 16,-4-4-10-16,-4-2-3 0,4 0-12 15,-6 1-2-15,-1-1-7 0,1-6-12 0,-4-1-24 16,0 1-27-16,-1-12-31 0,0 5-36 15,-1-4-32-15,0-2-38 0,0-1-39 16,0-7-33-16,0-1-467 0,2 0 234 16,1-10 155-16</inkml:trace>
  <inkml:trace contextRef="#ctx0" brushRef="#br0" timeOffset="86491.6467">26733 16511 138 0,'0'0'233'0,"0"0"-13"0,-4 24-11 16,6-5-18-16,0 4-5 0,2 9-15 0,7 2-15 15,0 16-12-15,3-2-15 0,5 22-11 16,5-1-11-16,-4-1-12 0,4-1-11 15,-1-2-30-15,-3-12-30 0,-4-5-35 16,0 0-36-16,2-4-39 0,-3 1-28 0,2-7-23 16,-6-6-21-16,-1-5-10 0,-4-6-355 15,-2-8 177-15,-4 0 118 0</inkml:trace>
  <inkml:trace contextRef="#ctx0" brushRef="#br0" timeOffset="86781.9194">26917 17367 313 0,'-23'-32'29'15,"8"2"22"-15,2 4 8 0,3-2 4 16,2 6 4-16,3 1-2 0,0 1 2 15,5-1-5-15,3 2 2 0,4 4 3 0,-1 2-6 16,4-1 1-16,3 7-1 0,2 1 2 16,2 5-6-16,1 2 2 0,2 5-5 15,1 0-3-15,2 1-6 0,-2 7 3 16,3-5-8-16,1 3-2 0,1-3-4 0,-1 2-1 16,2-5 2-16,1-2-3 0,-1 0-3 15,3-8 1-15,-2 2-1 0,-1-6 1 16,-1-3 9-16,-4-2 3 0,-2-4-1 15,-1 0-2-15,-6-5-4 0,-7 2-1 0,-2-4-5 16,-4 4-4-16,-2 1-4 0,-8-2 1 16,-3 6-3-16,-4-2-3 0,-3 7-8 0,-2-1-2 15,-4 3-13-15,3 4-12 0,1-2-15 16,4 2-25-16,3 2-31 0,2 2-21 16,2 0-17-16,11 0-24 0,-6 6-384 15,6-6 183-15,0 0 120 0</inkml:trace>
  <inkml:trace contextRef="#ctx0" brushRef="#br0" timeOffset="86989.4399">27793 16548 152 0,'7'-3'218'0,"-1"1"7"16,0 2-3-16,-6 0-10 0,14 11-10 0,-4-2-17 15,-2 5-12-15,2 5-14 0,2-2-18 16,2 10-13-16,1 1-13 0,0 3-11 15,0 3-11-15,1 5-24 0,2 4-32 16,-2-4-36-16,1-1-38 0,-4-4-35 0,4-6-39 16,-3 1-35-16,0-8-32 0,-2-6-466 15,-1-4 219-15,2-5 145 0</inkml:trace>
  <inkml:trace contextRef="#ctx0" brushRef="#br0" timeOffset="87756.9267">28319 16679 142 0,'0'0'201'0,"0"0"-12"0,0 0-8 0,-11 25-9 16,9-12-14-16,2 3-11 0,2 2-14 15,-2 3-9-15,4 0-10 0,3 3-11 16,-1-4-9-16,2 2-12 0,2-1-6 0,2-2-8 16,0 0-9-16,3-7-1 0,0-1-10 15,-3-4 0-15,3-1-6 0,0-4-4 16,-2-2-1-16,1-5-6 0,-3 1-2 0,0-8-5 15,-5 3-2-15,0-5-2 0,-6-3-1 16,0 2-1-16,-6 0-4 0,-4-7 0 16,-8 3-2-16,-2 4-3 0,-6-4-4 15,-4 4 2-15,1 2 3 0,-3-1-3 0,0 7 1 16,7-5 0-16,3 5-2 0,0 2-2 16,4 0-2-16,4-1-3 0,3-1 2 15,3 3-2-15,6 1 0 0,4-3-3 16,4-1 0-16,4-4-9 0,5 4-6 0,5 2 2 15,0-3 0-15,6 0 1 0,-1 4-2 16,3-2 5-16,-4 6 2 0,0-3 0 16,0 6-3-16,3-2 8 0,-1 5 3 15,-3 3 0-15,0 1 0 0,-2 1 1 0,1 2 1 16,0 0 1-16,0 0-2 0,-1 1 3 16,3-1 1-16,-4-3-4 0,2 1 2 0,1-3 0 15,1-1 2-15,-2-1-1 0,0-4-2 16,-1-2 0-16,-2-2 0 0,0-1-1 15,-2-6 2-15,-2 2-2 0,-5-1-2 16,1-3 3-16,-4 0 0 0,-5-3-2 0,-4 1 4 16,-2 0 1-16,-4 0-2 0,-2-1-6 15,-2-2 3-15,-6 0 5 0,4 0 5 16,-1 3 3-16,0 3 1 0,0-3-4 0,5 1 2 16,2 3-5-16,-2 0-1 0,4-1 1 15,4 2-2-15,2-3 0 0,2 3-4 16,4 1 3-16,4-1-1 0,0 2 1 15,2 5 1-15,1-5-2 0,2 6 0 0,0 1 2 16,4 4-2-16,-2-4-2 0,2 5 3 16,-2 0 0-16,2 1 0 0,0-2 0 15,4 4 3-15,-3-5-2 0,4-1-1 16,-2 3 1-16,-3-4 2 0,3-2 0 0,-2-2-2 16,2-4 2-16,1-1-2 0,-4 1 13 15,0-4 12-15,-5-4 11 0,-2 4 5 16,-2-5 5-16,-6 1 1 0,-4 0-2 15,-2-2 2-15,-4 4-4 0,-3-1-2 0,-4 0-6 16,-7 1-6-16,-4 4-4 0,-1 1-3 16,-1-1-12-16,-2 5-26 0,1-1-33 15,4-2-36-15,2 2-53 0,5 2-54 16,2 0-675-16,4-1 294 16,1 1 194-16</inkml:trace>
  <inkml:trace contextRef="#ctx0" brushRef="#br0" timeOffset="88004.3158">30173 16237 86 0,'4'-6'298'16,"2"-4"3"-16,0 0-14 0,3 3-19 0,4-7-23 15,6 1-22-15,0 2-23 0,10-5-15 16,5 3-18-16,9-2-11 0,1-2-24 15,3 2-8-15,-1 2-16 0,-8 3-14 16,1-2-26-16,-1 3-34 0,-7 0-35 0,-5 1-34 16,-4 0-33-16,-2-2-36 0,-3 3-50 15,-4 1-36-15,-7-5-32 0,-2 1-527 16,-2-1 254-16,-4 1 169 0</inkml:trace>
  <inkml:trace contextRef="#ctx0" brushRef="#br0" timeOffset="88225.4399">30605 15722 94 0,'4'-6'152'0,"2"0"-7"0,2 4 0 16,1 2-2-16,4 0 5 0,4 2-5 15,1 4-4-15,4 0-2 0,3 5-8 16,5 3-4-16,0 2-6 0,-3 2-8 0,3 3-4 16,-5 0-1-16,-2 4-6 0,-1 1-9 15,-4 1-3-15,-5 1-9 0,-4-1-9 16,-7-2-8-16,-4 2-4 0,-5-1-8 15,-1 1-16-15,-5-1-22 0,1 1-28 0,-4-6-35 16,4 0-34-16,4-4-46 0,-3-6-64 16,4-3-523-16,1-2 245 0,2-4 160 15</inkml:trace>
  <inkml:trace contextRef="#ctx0" brushRef="#br0" timeOffset="88599.4573">31114 15416 1749 0,'-10'-22'81'16,"4"7"20"-16,0-2-31 0,6 2 16 15,0-1 9-15,2 3-12 0,2 2-12 16,6-3-15-16,7 3-9 0,4-6-4 0,9 1-3 16,1 1-8-16,10 4-1 0,3-3-1 15,5 1-5-15,-7 3-3 0,0 3-4 0,-3-3-17 16,-3 3-19-16,-8 3-22 0,-1-2-19 15,-6 2-13-15,-4 0-17 0,-5 4-21 16,-3-3-11-16,-4 3-2 0,-5 0 8 16,0 0 16-16,0 0 10 0,-28 6 10 0,13-1 17 15,-2 1 18-15,2 1 15 0,1 7 14 16,-2 0 5-16,4 5 15 0,-1 3 6 16,4-1-1-16,5 3 7 0,-2 2 4 15,4 0-5-15,2 3 0 0,2 2-7 0,4 5 3 16,1-2 2-16,-1 0-7 0,3 0-16 15,-1 2-21-15,0-3-18 0,1-2-24 16,0-5-19-16,-1 0-11 0,0-5-12 0,1 0-287 16,1-1 136-16,-1-7 90 0</inkml:trace>
  <inkml:trace contextRef="#ctx0" brushRef="#br0" timeOffset="89051.4681">31667 15867 565 0,'15'13'-30'0,"-1"-4"26"0,0 3 11 16,0-5 16-16,-4-1 7 0,6-4 13 0,-4 0 8 15,1-2 5-15,4 0 4 0,0-4 4 16,-1-2 7-16,4-1 7 0,-1-7 2 15,-2-2 1-15,0-1 1 0,-3-3-1 16,0-2 1-16,-4 0-2 0,-4 3-3 0,0-5 7 16,-4 6 2-16,-2 1 0 0,0 0-3 15,-4 3-7-15,0 4-9 0,-2 0-3 16,-2 4-7-16,-2 5-6 0,2 1-7 16,8 0-3-16,-12 7-4 0,6 0-6 0,3 1-4 15,3 3-3-15,5 0 1 0,-1 3-3 16,4-3-2-16,2 1-3 0,4 0-1 15,0-1 0-15,5-1-1 0,-2-5-1 16,2-1-2-16,1-2-2 0,-2-4-1 0,-1-2-2 16,0 2-10-16,0-9-3 0,3 1-1 15,-2-1 1-15,-5 1-1 0,0-1 3 16,-3 1 2-16,1 3-1 0,-1 1 4 0,-1-2-2 16,0 2 0-16,-3-1-2 0,2 1 2 15,2 3-3-15,2-1 6 0,2 4 1 0,5 0-2 16,0 0-2-16,0 0 4 15,3 1-1-15,-2 2 0 0,-2 0 0 0,1 3 2 16,-3-4 0-16,0 1 9 0,-4 2 8 16,-2-2 5-16,-5 5 0 0,-1-4-1 0,-6 2-5 15,2-6-2-15,-9 11-1 0,-1-9-17 16,-2 2-21-16,-4-4-33 0,4 0-17 16,-3 0-29-16,4-6-17 0,-2-2-35 15,5-5-15-15,2-1-20 0,0-6-456 16,6-1 219-16,2-8 144 0</inkml:trace>
  <inkml:trace contextRef="#ctx0" brushRef="#br0" timeOffset="89312.7399">32410 15248 469 0,'13'-27'32'0,"-5"5"15"0,-2 4 10 16,3 6 34-16,-3 8 28 0,1 1 17 15,-7 3 2-15,10 10 15 0,-1 2 0 16,-3 3 4-16,0 2-4 0,0 4 5 16,3 7-8-16,-2 0-4 0,1 5-13 0,-2 3-14 15,0-2-9-15,3 4-17 0,0-4-5 16,-3 6-22-16,2-7-34 0,-1-1-50 15,-1-3-50-15,0-2-39 0,1-2-38 16,-1-5-20-16,1-5 2 0,1-3 16 0,-2-5 13 16,-2 1 41-16,0-8 46 0,-4 0 37 15,0 0 38-15,0 0 30 0,12-17 25 16,-8 7 14-16,0-3 4 0,2-2-5 16,5-6-5-16,4-4-9 0,4-4-8 0,4-3-20 15,4-4-41-15,16-11-54 16,5-1-58-16,3-4-116 0,3 4-508 0,-10-4 246 15,-9 2 162-15</inkml:trace>
  <inkml:trace contextRef="#ctx0" brushRef="#br0" timeOffset="90591.5196">25125 9849 56 0,'0'0'168'0,"0"0"-19"0,0 0 8 15,0 0-11-15,6 22-11 0,-2-6-12 0,2 6-10 16,1 3-11-16,-1 4-8 0,2 3-9 16,1 2-9-16,2 3-8 0,-3-3-2 15,0 3-8-15,5-3-3 0,-4-2-5 0,-1 0-18 16,-2-5-18-16,3-5-22 0,-3 1-32 15,-2-5-24-15,1 0-19 0,-1-4-10 16,-2-2-34-16,-2-3-326 0,-2-5 154 16,-2-2 101-16</inkml:trace>
  <inkml:trace contextRef="#ctx0" brushRef="#br0" timeOffset="90978.5051">24857 9732 115 0,'-25'-14'153'0,"2"3"-5"0,0 4-5 0,1 3-7 16,1 2-7-16,5 4-9 0,-4 3-4 16,0 7 1-16,-4 7-4 0,3 6-2 15,-3 10-4-15,4 6 0 0,4 8-6 16,0 25-3-16,7 2-4 0,9-7-3 0,7 12-8 16,9-3-7-16,10 0-1 0,5-5-8 15,9-5-2-15,18 9-6 0,-9-21-7 16,3-5-4-16,5-7-1 0,5-7-8 15,-1-9 0-15,-6-8-1 0,-4-11-4 0,-2-5-3 16,0-6-4-16,8-5 1 0,11-14 3 16,-3-8-1-16,-4-8-1 0,-5-6-3 0,-10-15-3 15,-5-6-2-15,-10-8-3 0,-10-7-5 16,-6 1 2-16,-15 10-7 0,-8-14 1 16,-14 4-2-16,-7 2-1 0,-11 3-3 0,-19-5 1 15,3 19-3-15,-17-4 1 0,6 18 0 16,-9 5-3-16,-4 9 2 0,-6 4-1 15,1 6-5-15,0 6-21 0,19 7-31 16,9 4-44-16,10 8-39 0,3 2-49 0,4 8-48 16,-1 2-545-16,11 2 265 0,6 1 176 15</inkml:trace>
  <inkml:trace contextRef="#ctx0" brushRef="#br0" timeOffset="92985.4359">10746 13590 68 0,'2'-6'120'16,"0"-1"-7"-16,6 1-7 0,5-1-11 0,4-5 0 15,4 0-5-15,3 5-6 0,-2-3-8 16,4 3-4-16,-3 3-7 0,1 4-6 15,-3 2 4-15,-2 3 5 0,-2 7-2 0,-2 4 3 16,-4 8-4-16,-5 5-3 0,-2 8 0 0,-8 15 1 16,-5 2-1-16,-10 19-1 15,-2 0 2-15,-3-9 1 0,2-2 3 0,2-13-1 16,6-12-7-16,3-9-4 0,1-4-8 16,3-3-4-16,2-5-4 0,5-3-5 0,5-5-2 15,4-3-3-15,1-5-2 0,9-5-3 16,3-4-2-16,4-4-3 0,6-7-3 15,-2 1-11-15,7-6-23 0,-4 1-24 0,1-3-23 16,0-1-25-16,-4-2-29 0,-3 0-17 16,-6 2-19-16,-2-1-7 0,-4 1-385 15,-4-3 186-15,-5 2 123 0</inkml:trace>
  <inkml:trace contextRef="#ctx0" brushRef="#br0" timeOffset="93379.5546">11047 13380 295 0,'-39'-15'8'16,"3"3"11"-16,-2 5 7 0,-2 5 9 0,-3 5 13 15,-9 5 19-15,-21 9 7 0,0 7-2 16,-2 7 2-16,-1 4 4 0,-19 19 0 0,2 7 9 16,4 11 4-16,6 6-2 0,10 11 2 15,7 3 1-15,9 8-4 0,10 4-3 16,11 0-3-16,15-16-5 0,10 4-11 16,13-2 1-16,16-4-8 0,13 14-3 0,17-7-5 15,14-9-3-15,10-8-4 0,15-11 0 16,15-19-7-16,14-12 1 0,7-15-6 15,-13-13-5-15,6-10 0 0,24-11-2 0,2-15-4 16,-4-12 2-16,-5-14-4 0,-4-9-4 16,-11-14 2-16,-9-13-5 0,-14-5 1 15,-11-11 1-15,-14-9-5 0,-17 1 3 0,-12-2-1 16,-19-2-2-16,-15 17-3 0,-16-19-2 16,-19 6 3-16,-11 4-3 0,-13 11-2 15,-9 9 1-15,-11 14 1 0,-7 11-6 0,-4 13 0 16,8 18 4-16,-3 12-4 0,-3 7-1 15,10 11 1-15,-18 10-3 0,0 5 2 16,4 10-1-16,1 5 2 0,5 2-14 16,10 3-20-16,5 1-20 0,17-3-24 0,13-5-33 15,9 1-25-15,6 2-28 0,6-2-465 16,5 2 215-16,4-5 141 0</inkml:trace>
  <inkml:trace contextRef="#ctx0" brushRef="#br0" timeOffset="95559.5164">12217 12758 28 0,'0'0'86'0,"0"0"11"0,0 0 7 15,-4-5 8-15,4 5-1 0,-5-3-4 0,5 3 0 16,-6-4-3-16,4-2-1 0,-2 3-2 16,0-6-6-16,-3 4 0 0,3 0-2 0,-3-3 3 15,1 2-2-15,0-1-1 0,2 1 4 16,-2 0 0-16,1 0-4 0,1 3-6 15,-1-1-10-15,5 4-9 0,-6-4-4 16,6 4-2-16,0 0 3 0,-4 17-2 0,4-4-3 16,0 7-5-16,4 2-3 0,0 3-4 15,0 4-4-15,3 5-5 0,0 2-5 16,1 3-4-16,-2-1-9 0,4 10-19 0,4-5-15 16,-2-2-33-16,3 0-33 0,4-3-34 15,-4-6-25-15,3-2-23 0,2-7-22 16,-5-3-11-16,4-5-438 0,0-4 215 0,-5-7 142 15</inkml:trace>
  <inkml:trace contextRef="#ctx0" brushRef="#br0" timeOffset="95875.9691">12530 12966 12 0,'-2'-7'172'0,"2"1"1"16,-2 3-6-16,0-1-13 0,2 4-10 15,0 0-1-15,0 0-3 0,0 0-6 0,0 25-4 16,2-10-8-16,6 1-5 0,-1-2-9 15,4 6-6-15,1-1-3 0,4-2-7 16,2 2-8-16,5-2-8 0,-1-4-4 0,2-1-11 16,4-4 1-16,0-2-2 0,-3-1-6 15,1-5-3-15,-1 0-3 0,0-6 6 0,-4 0 0 16,1-3 1-16,-6-1 4 16,-2-3-8-16,-6-2-4 0,-4 0 0 0,-6-1-8 15,-6-1-2-15,-6-1-7 0,-4 2 0 16,-8-1-9-16,-5 4-7 0,-3 1-1 0,-2 4-2 15,2 3-7-15,3 1-8 0,-1-1-14 16,2 4-18-16,7-1-25 0,-1 2-34 16,5 0-30-16,4 2-29 0,5-1-19 0,1 2-19 15,9-3-15-15,0 0-500 0,0 0 240 16,0 0 159-16</inkml:trace>
  <inkml:trace contextRef="#ctx0" brushRef="#br0" timeOffset="96077.0259">12852 12694 142 0,'2'-1'195'0,"-2"1"-9"0,7-2-16 16,-7 2-18-16,0 0-2 0,12 6 0 15,-6 1-7-15,2 4-1 0,2 2-10 0,2 5-12 16,1 1-15-16,1 2-7 0,4 4-11 16,0 1-6-16,2 1-8 0,-2 2-10 15,4-3-15-15,-3 2-21 0,0 0-23 16,0-3-32-16,-2-1-39 0,0-5-39 0,-2 0-30 15,-1-3-27-15,-1-5-439 0,0-3 205 16,-5-5 135-16</inkml:trace>
  <inkml:trace contextRef="#ctx0" brushRef="#br0" timeOffset="96332.0059">13226 12125 102 0,'0'0'220'16,"0"0"-4"-16,0 0-18 0,9 21-9 0,-3-5-14 16,5 3-12-16,2 2-8 0,3 7-5 15,4 2-16-15,3 4-9 0,0 3-12 0,0 4-11 16,11 13-7-16,-8-8-16 0,-5-6-3 16,0 0-6-16,0-1-11 0,-1 0-16 15,-2-1-20-15,-3-8-28 0,-2-1-24 16,-2-4-25-16,-3-2-26 0,2-1-23 0,-2-3-27 15,-2-3-33-15,-2-7-27 0,-2-1-400 16,-2-2 201-16,0-6 132 0</inkml:trace>
  <inkml:trace contextRef="#ctx0" brushRef="#br0" timeOffset="96636.3797">13536 12769 655 0,'-15'-23'10'0,"2"-2"15"0,2 7 18 16,3-2 16-16,4 5 8 0,0 0 4 16,2 1 3-16,2 1-10 0,0 1 14 0,4-2-3 15,2-2-2-15,2 4 0 0,3 1-3 16,2 2 5-16,2 3-2 0,1 1-4 15,2 4-3-15,0 1-1 0,4 1 0 16,1 8-4-16,0-3-8 0,0 2-2 0,3-1-6 16,-3 0-4-16,1 4-3 0,-2-4 2 15,2-1-19-15,0-3 0 0,-4 1 0 0,1-5 4 16,3-2 4-16,-5 0 2 0,4-5 7 16,-2-3 3-16,-1-1 2 0,-4-6 3 15,-2 1 0-15,-6 0-2 0,-6-2-1 16,-2 0-4-16,-4 0-3 0,-4-2-6 0,-6 1-4 15,-5-1-1-15,-2 4-5 0,-4 0-3 16,1 7-5-16,-3 0-7 0,1 3-16 16,3 1-19-16,2 1-26 0,2 2-31 0,2 0-24 15,4 3-23-15,5 3-24 0,0-1-19 16,8-2-27-16,-3 4-432 0,3-4 216 16,0 0 143-16</inkml:trace>
  <inkml:trace contextRef="#ctx0" brushRef="#br0" timeOffset="97017.4319">14456 12054 147 0,'7'-21'192'0,"-3"3"-4"0,-4 0-2 0,-4 2-7 16,-3 1-9-16,-1 5-14 16,-5-2-12-16,-4 1-13 0,-4 3-9 0,-2 2-13 15,0 5-8-15,-1 1-6 0,-2 1-10 16,4 5-8-16,-4 2-9 0,5 3-6 0,-1 1-7 15,8 3-6-15,-1 0-6 0,6 0-4 16,7-1-4-16,0-1-2 0,6-2-4 0,5 1-6 16,0-3-6-16,5-1-3 0,2-4-2 15,-2 0-3-15,3-4 1 0,-2 0-3 16,4-3 0-16,-5 3-1 0,4-1 0 16,-4-1 0-16,-3 0-5 0,0 2 1 0,-1-2-1 15,-1 4 8-15,1 3 5 16,-2 3 4-16,4 2 0 0,-4 5-1 0,0 0 0 15,0 5-2-15,3 4-1 0,0 0 2 0,-1 3-2 16,3 4-2-16,-3 0-1 0,4-3-12 16,-2 0-17-16,-2-6-23 0,4-1-23 15,-2-2-39-15,1 0-26 0,-1-6-14 0,4-4-19 16,-4-1-10-16,2-6-9 0,2-4-424 16,-2-2 206-16,1-5 136 0</inkml:trace>
  <inkml:trace contextRef="#ctx0" brushRef="#br0" timeOffset="97316.6933">14778 12202 561 0,'4'-24'0'15,"-2"8"26"-15,-2 1 19 0,0 7 23 16,0-3 15-16,0 5 1 0,0 2 6 0,0 4 3 16,0 0-1-16,0 0-1 0,0 0-1 15,0 0-3-15,9 21-6 0,-2-13-4 16,-1 4-5-16,4 0-1 0,0 0-6 0,2-4-4 16,2 3-3-16,-1-2-2 0,2-2-3 15,2-1-6-15,-3-2 1 0,4-2-6 16,-6-2-2-16,3-2 0 0,-2-2-4 15,-1-2 2-15,-3-1 4 0,-3-1 1 0,-4-4-1 16,0-1-5-16,-4 1-2 0,-2-2-4 16,-6-1-4-16,-5-1-3 0,-5 1-2 15,-2 3-3-15,-10 1-3 0,4 1-2 0,1 3-5 16,-3 1-9-16,4 3-8 0,1-1-21 16,4 0-26-16,2 2-33 0,4 0-19 15,2 2-22-15,7 0-14 0,6 0-9 0,-6-2 0 16,6 2-5-16,0 0-6 0,14-11-338 15,-6 7 170-15,8-4 113 0</inkml:trace>
  <inkml:trace contextRef="#ctx0" brushRef="#br0" timeOffset="97587.1894">14856 11953 529 0,'13'-3'-4'0,"-2"0"19"15,-3 3 13-15,-8 0 12 0,17 6 13 16,-9 0 11-16,1 0 3 0,2 1 12 0,1 4-1 16,-1-3-3-16,2 6 1 0,-1-3-1 15,1-1 3-15,3 1-3 0,2 1-1 16,-1-4 1-16,0-1-6 0,-2-1 4 15,1-4-4-15,4-2-4 0,-4-2-1 0,4-4 4 16,-4 0 6-16,-1-5 4 0,-2 0 7 16,-2-5 0-16,-3 1 2 0,-2 0-1 0,-2-3-5 15,-4 2-6-15,-2-3-5 0,-2 1-6 16,-6-1-6-16,-3 4-8 0,-4 0-2 16,-4 3-8-16,-3 5-4 0,-3 1-3 15,0 4-2-15,-1 0-5 0,-1 4-2 0,3 2-13 16,1 2-29-16,-1-1-40 0,5 5-40 15,2 1-41-15,2 3-40 0,6-1-46 0,1-1-561 16,1-2 267-16,3 3 177 16</inkml:trace>
  <inkml:trace contextRef="#ctx0" brushRef="#br0" timeOffset="99549.4294">12621 13972 48 0,'0'0'166'0,"-4"-6"-8"16,4 6-7-16,0 0-3 0,-4-2-2 0,4 2-8 15,0 0-6-15,-5-5-7 0,5 5-6 16,0 0-5-16,0 0-9 0,-4-3-6 0,4 3-7 16,0 0-10-16,0 0-7 0,0 0 2 15,0 0 1-15,0 13 6 0,2-2 8 16,2 5-4-16,1 2-2 0,3 4 2 15,1 6-4-15,2 1-7 0,1 3-2 0,0 1-6 16,4 3-3-16,0 3-9 0,-1-6-5 16,0-1-3-16,0 1-6 0,-1-2-5 0,4-2-3 15,-4 1-6-15,4-2-9 0,-4-3-18 16,-1-4-20-16,-1-2-29 0,0-2-37 16,-2-4-27-16,0 2-33 0,-2-5-14 15,4 1-24-15,-2-7-12 0,-2-2-19 0,1-2-480 16,1-6 236-16,1-3 155 0</inkml:trace>
  <inkml:trace contextRef="#ctx0" brushRef="#br0" timeOffset="99815.4255">13110 13502 127 0,'-4'-9'234'0,"1"1"-16"16,1 5-18-16,0-3-17 0,2 6-8 15,0 0 6-15,0 0-1 0,0 0-1 0,0 0-6 16,18 22-7-16,-8-4-9 0,5 3-11 16,2 6-11-16,4 0-11 0,5 9-6 15,-1 1-17-15,11 15-3 0,0 1-10 0,0-1-13 16,-7-9-5-16,-3-5-7 0,-1 3-9 16,3-4-12-16,-3 2-19 0,0-3-21 15,-1-2-34-15,-3-5-45 0,-4-4-39 0,0-3-38 16,-3-3-41-16,0-4-35 0,-4 0-623 15,-2-5 290-15,-4-6 191 0</inkml:trace>
  <inkml:trace contextRef="#ctx0" brushRef="#br0" timeOffset="100131.4307">13424 13802 48 0,'0'-13'122'0,"2"1"-8"15,4 4-5-15,2 0-7 0,5 3-2 16,2-1-8-16,2 3-4 0,1 2-5 0,2 1-6 15,1 4-10-15,5-1-9 16,-2 3-1-16,2 1-6 0,2 1-6 0,-3 1-1 16,3-1-7-16,-1-2 28 0,-1 2-12 15,-1-2 1-15,-2-1-4 0,1-2 1 0,-3-3-3 16,0 0 5-16,-2-3 3 0,-3 1 8 16,2-7 0-16,-6 0 1 0,-1-1 2 15,-5-2-1-15,-3-3-2 0,-3 2-10 16,-5-2-4-16,-3 0-9 0,-7 0-3 0,-2-1-2 15,-4 3-6-15,-3-1-3 0,-1 7-4 16,-3-1-2-16,2 2-2 0,2 5-8 0,3-1-15 16,-1 1-22-16,6 2-28 0,-2 2-21 15,10 1-34-15,0 2-41 0,6-2-37 16,2 2-446-16,8-1 216 0,-4-1 141 16</inkml:trace>
  <inkml:trace contextRef="#ctx0" brushRef="#br0" timeOffset="100360.8216">14135 13300 56 0,'0'-3'198'0,"0"3"-21"0,4-4-15 0,-4 4-4 16,0 0-6-16,13 13-5 0,-5-3-18 15,2 1-6-15,1 6-9 0,2 0-9 16,1 2-11-16,2 1-12 0,0 7-4 0,1-3-9 15,3 1-9-15,-2-1-16 0,0-1-24 16,0 0-30-16,-3-4-30 0,4 2-35 16,-4-5-41-16,2-2-29 0,-4-2-393 15,-3-3 183-15,5 0 120 0</inkml:trace>
  <inkml:trace contextRef="#ctx0" brushRef="#br0" timeOffset="100927.9019">14519 13403 64 0,'-2'-3'156'0,"2"3"-14"0,0 0-7 0,0 0-8 16,0 0-9-16,0 0-6 0,7 16-9 15,0-5-4-15,3-2-8 0,0 2-1 16,1 0-9-16,4 3-4 0,0-4-4 0,3-1-3 16,2-2-3-16,-1 1-5 0,2-4-3 15,-2-2-8-15,3-2-2 0,-6-2-4 16,3-2-3-16,-4-2-8 0,-2-1 0 15,-3-3-6-15,-4-1 1 0,-1-3-4 0,-5 3-3 16,-2-6-4-16,-7 2-2 0,-5 0 4 16,-5-1-9-16,-5 3-1 0,-2 3-1 15,-5-1 0-15,1 5-4 0,2-1-2 0,2 3-12 16,0-2-9-16,5 2-24 0,1 4-22 16,6-2-18-16,4 0-20 0,1 2-12 15,2-1-3-15,7 1-2 0,0 0-6 16,14-8 3-16,-4 2 2 0,4 0 6 0,2-1 14 15,0-1 10-15,3-1 9 0,3-1 16 16,-2 1 18-16,0 1 16 0,-3 1 15 16,-2 1 6-16,2 0 15 0,-3 2 11 0,0 2 16 15,-2 2 7-15,2 2 1 0,-1 2-1 16,2 2 5-16,0 0 3 0,-1 1-9 16,2 1 2-16,-2-1 3 0,4 3 4 0,0 0 2 15,-1-1 1-15,3-2 11 0,-2-1-7 16,2 0 3-16,-2-2 6 0,2-2 1 15,-3-4 5-15,-1 0-1 0,4-6 8 0,-6-1 7 16,1-4 8-16,-4-5-1 0,-3-1-5 16,-4 1 3-16,-1-4-10 0,-3 0-7 15,-7-2-9-15,-3 2-4 0,-3 1-6 16,-4 2-7-16,-5 1-5 0,2 5-6 0,-2 4-9 16,-1-1-17-16,-1 4-29 0,6 2-33 15,-1 4-35-15,0 3-33 0,4 2-41 16,-2 5-551-16,0 3 242 0,-2 2 161 0</inkml:trace>
  <inkml:trace contextRef="#ctx0" brushRef="#br0" timeOffset="101649.4281">13216 15329 133 0,'0'-9'145'0,"0"-1"5"16,0-3-6-16,-2 2-4 0,-2-4-7 0,-2-1-5 15,-4-2-9-15,0 2-6 0,-4-1-5 16,-6 1-9-16,1 3-6 0,-4 3-8 16,0 3-7-16,-5 7-5 0,1 0-7 0,-5 7-8 15,0 3-4-15,0 6-6 0,5-2-6 16,3 4-2-16,6-1-3 0,0-2-5 15,6 3-4-15,3-2-1 0,3-3-2 0,6-3-4 16,0-2-2-16,4-2 1 0,5-3-3 16,1-1-2-16,6-4-1 0,-2-1 0 15,3-5-8-15,4-3 2 0,-2-1 0 16,0-1 2-16,0-1 1 0,-1-2-4 0,-4 1 2 16,-1 5-2-16,0-1 8 0,-3 3 2 15,1-1 1-15,-3 1 2 0,-2 3-2 0,3 2-1 16,-2 1-5-16,-1 2 5 0,-6 0-4 15,16 12-1-15,-5-1 1 0,0 0-3 16,1 8 3-16,-1-4-10 0,1 4 6 16,4 2-2-16,-2 0-6 0,1 2-12 0,0-4-22 15,-2 2-18-15,3-3-27 0,0 0-39 16,-4 0-16-16,0-9-13 0,2-2-18 0,0 2-14 16,-1-7-396-16,-2-4 195 0,1-1 129 15</inkml:trace>
  <inkml:trace contextRef="#ctx0" brushRef="#br0" timeOffset="101928.7756">13475 15240 96 0,'2'-19'71'0,"-2"2"13"16,0 4 17-16,0 5 16 0,2 0 4 16,-2 2-1-16,0 2-5 0,0-3-4 15,0 7-6-15,0-6 0 0,0 6-3 16,0 0-9-16,0 0 0 0,16 13-9 0,-10-7-4 16,6 2-7-16,-2-1 3 0,3 0-5 15,1-1-5-15,1 0-1 0,2 1-3 0,3-4-1 16,-4-3-2-16,3 0-3 0,0-3 0 15,-2-1-3-15,1 0-1 0,-4-7 1 16,-2 1 0-16,-1-2-2 0,-2-1-2 0,-5-1-3 16,-2 1-3-16,-2-2-6 0,-4 0-4 15,-7 3-4-15,-2-1-5 0,-3 2-6 16,-6 1-7-16,1 2-11 0,-4 2-15 0,2 2-19 16,1 1-17-16,1 3-21 0,2-4-26 15,2 4-32-15,5 0-31 0,-2 0-25 16,6 0-511-16,8 0 237 0,0 0 157 0</inkml:trace>
  <inkml:trace contextRef="#ctx0" brushRef="#br0" timeOffset="102123.0958">13681 14718 101 0,'4'-10'179'0,"-1"6"-11"0,2 1-13 15,-5 3 4-15,8 0-4 0,-8 0-10 0,12 6-10 16,-3-1-11-16,2 5-15 0,-1 1-11 15,3 0-5-15,1 4-11 0,4 3-6 16,-2 1-9-16,2 0-9 0,0 2-21 0,1-2-23 16,-1-2-31-16,2 4-44 0,0-4-31 15,-4-4-40-15,-1-1-431 0,0-3 192 16,-2-1 126-16</inkml:trace>
  <inkml:trace contextRef="#ctx0" brushRef="#br0" timeOffset="102586.4895">14026 14211 129 0,'0'0'194'0,"0"0"-13"16,11 23-16-16,-6-10-16 0,5 6-12 0,3 4-13 16,-1 2-11-16,6 4-13 0,-4 0-5 15,5 2-14-15,-4 2-7 0,2-3-7 16,-2 2-13-16,-2-3-8 0,-5-4-12 0,0-2 2 15,-2-2-3-15,-4-2-6 0,1-5 1 16,-6-3-7-16,-1-2-1 0,0-3-1 16,-4-4-1-16,8-2-5 0,0 0-5 0,-21-11 1 15,16 1-1-15,1-2-3 0,0 3-1 16,4-7 3-16,0 6-1 0,2-2-1 16,2-1 0-16,0-1 2 0,5 3-3 15,0 3 2-15,-1 2-4 0,2-1 6 0,2 5-3 16,2 2 1-16,-1 0 1 0,4 4 1 15,2 1 0-15,-1-1-3 0,4 0 3 16,1 2 0-16,3-2 1 0,-6-1 3 0,4-1-4 16,-3-2 0-16,3-2 0 0,-4 0 8 15,2-1-2-15,1-5 6 0,-8 0 1 16,0-3 3-16,-5-2 2 0,-1-1-5 0,-5-1 4 16,-4 0-6-16,-2-2-1 0,-4-1-1 15,-5 1-2-15,-4 1-4 0,-1-1-8 16,-4 4-14-16,-3 2-14 0,2 0-15 0,0 3-19 15,3 1-26-15,4 3-36 0,2 0-33 16,0 2-491-16,4 2 219 0,2-4 145 16</inkml:trace>
  <inkml:trace contextRef="#ctx0" brushRef="#br0" timeOffset="102774.4301">14616 13947 142 0,'0'0'169'0,"10"11"-15"0,-4-4-12 16,2 5-11-16,3 2-17 0,2 3-10 0,2-1-9 15,-1 1-8-15,2 3-15 0,0-1-23 16,3 2-22-16,-2-3-41 0,0 0-45 16,0-2-38-16,0-4-283 0,-5-3 129 0,4 1 86 15</inkml:trace>
  <inkml:trace contextRef="#ctx0" brushRef="#br0" timeOffset="103413.9595">14984 13821 80 0,'0'0'178'0,"0"0"-15"0,0 0-10 16,10 19-12-16,-6-6-12 0,0 0-11 15,2 1-10-15,4 1-9 0,-2 0-11 16,2-2-8-16,1 4-6 0,-3-5-7 0,3 0-7 15,0-4-6-15,-3 3-2 0,-2-4-6 16,0-1-4-16,1-3-6 0,-2-3-5 0,-5 0-7 16,0 0-6-16,4-9-3 0,-4 9-3 15,-6-13-5-15,-2 2 1 0,0-2 1 16,0 3-3-16,-3-4-1 0,3 1 1 0,-1 1 0 16,1 1-1-16,1-2-3 0,3 1-1 15,0 1-3-15,2 0 2 0,2 1 2 16,2-2-2-16,0 4-3 0,2 0 2 15,0-1 0-15,3 4 0 0,-1 0 1 0,3 2-3 16,-1 1 4-16,-8 2-2 0,19 6 4 16,-8-2-4-16,0-1 0 0,1 3 4 15,3 0-1-15,-2 1-1 0,1-4 1 0,-1 2 1 16,2-1-2-16,-4-2 1 0,1 1 0 16,1-3 4-16,-2 0-3 0,-1-3-2 15,-1 0 2-15,-1-2 2 0,-4-1-6 0,3 1 5 16,-5-3 4-16,-2 2-1 0,0-1-3 15,-4 0 0-15,-1-4 3 0,-1 4-3 16,2 0 0-16,-5-1-8 0,3 2 8 16,0-1-1-16,0 1-2 0,-2 0 1 0,4 3-6 15,0-3 4-15,0 2 0 0,2 0-1 16,2 4-1-16,0-6 1 0,0 6-3 16,0 0 5-16,10-5 0 0,-10 5-1 0,12-2 2 15,-6 2-11-15,-6 0 5 0,12-2-2 16,-5 0-2-16,-7 2-7 0,17-2 3 15,-11 2 2-15,3-2 1 0,-1 0 3 0,0-1-1 16,-2-2 3-16,2 0-1 0,-2 1-1 16,-2-3 5-16,0 1-2 0,0-3 1 15,-4 0-3-15,0 0 6 0,-2 0-2 16,0-1 0-16,-4 1-4 0,0-2-16 0,-2 0-8 16,2 4-23-16,-2 0-36 0,2-4-36 15,-3 4-406-15,1 0 181 0,-1-1 118 0</inkml:trace>
  <inkml:trace contextRef="#ctx0" brushRef="#br0" timeOffset="103895.6869">15104 12681 37 0,'3'-11'134'0,"3"3"-13"0,2-1-13 15,2 1-10-15,3 0-6 0,0 3-8 16,2-1-2-16,-1 2-5 0,4 3 22 16,-4 4-5-16,2 1-6 0,-4 4 0 0,0 3 0 15,1 0 0-15,0 7-2 0,-4-1 3 16,-1 0-2-16,-2 0-6 0,-2 2 0 0,2 4-5 16,2-1-8-16,-4 2-1 0,0-3-7 15,2 1-8-15,0 2-2 0,0-3-5 16,1 1-2-16,2-3-3 0,1 2-6 15,-1 0 1-15,3-4-4 0,-2 4-4 0,2-4 1 16,-2 3 1-16,2-2 0 0,-1 1 0 16,0 1 3-16,-1 1 3 0,1-1 3 0,-1-1-2 15,2 5 4-15,-4-5-1 0,2 1-4 16,0 1-2-16,4 0-1 16,-2-2-5-16,1 0-1 0,2 0-3 0,2-1 0 15,1 1-6-15,2-2 1 0,3 0-4 0,-2-1-1 16,2 2 0-16,-1-2-2 0,-1-1 4 15,-2 0 9-15,0 0 0 0,-5-2 4 16,4 1 4-16,-8-1 9 0,0 0 3 0,-2 3-2 16,-6-1-8-16,-4 3-5 0,-3-4-3 15,-2 4-4-15,-5-1-26 0,0 0-37 16,-6-4-50-16,1 1-60 0,1-5-67 0,-4-1-771 16,6-7 337-16,-6-2 221 0</inkml:trace>
  <inkml:trace contextRef="#ctx0" brushRef="#br0" timeOffset="104239.9614">15967 13018 1785 0,'3'-10'35'0,"-1"-1"39"0,-2 4 1 0,4 0-1 16,2-4-15-16,3 3-7 0,8-4-13 15,4-1-8-15,6-3-5 0,3 1-2 0,2 0-4 16,-1 0-3-16,1-1-4 0,-2 1-9 15,-5 4-21-15,-1-1-17 0,-5 2-6 16,0-2-13-16,-6 0-23 0,-3 0-10 16,-2 0-2-16,-6 4 12 0,0-4 16 0,-4 5 10 15,0-4-1-15,-2 6 18 0,-2 0 17 16,0-1 13-16,-3 2 15 0,3 2 11 0,6 2 5 16,-15 4-1-16,9 0 4 0,1 3 5 15,1 6 5-15,2 3 1 0,0 3-6 16,4 2 3-16,2 4-3 0,3 1 0 0,1 6-7 15,5 3 0-15,2 7-7 16,-1-1 1-16,4 0-11 0,-2 0-26 0,3-2-35 16,-2-1-26-16,0-5-44 0,-2-5-43 0,0-2-426 15,-3-5 200-15,2-3 132 0</inkml:trace>
  <inkml:trace contextRef="#ctx0" brushRef="#br0" timeOffset="105037.2313">16799 13308 24 0,'15'-17'185'0,"-4"0"-6"16,0-2-4-16,-3 0-1 0,0-1-4 0,-2 1-4 15,-1 0-3-15,-5 0-3 0,2 1-6 16,-4 4-7-16,-3-1-16 0,-1 3-10 16,-2 5-8-16,-2 3-10 0,-4 0-8 0,2 4-7 15,1 4-8-15,-1 0-11 0,1 3-8 16,2 1-4-16,1 3-7 0,4-1-2 0,2 1-7 15,4 1-4-15,2 0-1 0,2-1-5 16,5 0-1-16,2-3-4 0,2 0-3 16,1-5-3-16,4 1-2 0,-2-4-1 15,4-4-3-15,-1-5-8 0,2-3-1 0,0-6-3 16,-1-2-4-16,-3-1 4 0,-4-1-4 16,-5 1 1-16,-1 0-1 0,-3 0 2 15,-4 2-1-15,-2 1-1 0,0 1 3 0,0 3-1 16,0 3 5-16,0 0-2 15,0 0-2-15,-2 0-3 0,4 2 1 0,0 2 0 16,2 1 1-16,2 3 2 0,4-2-3 0,2 4 2 16,0 1-1-16,1 0 1 0,4 3-2 15,2 1 3-15,1 2 0 0,0 3-2 16,-2-1 2-16,-2 4 5 0,-3-1 3 16,-2 3 1-16,-3 0-5 0,-3 2 4 0,-3-1-1 15,-2 0-2-15,-4 2-4 0,-1-1-11 16,-1-1-25-16,-3-4-18 0,1 1-18 15,-1-1-17-15,3-5-19 0,-2-2-5 0,1-4-2 16,7 0-1-16,-7-10 4 0,5 1 12 16,2-5 8-16,2-3 9 0,1-2 10 15,1-4 16-15,3-1 13 0,-1-1 13 0,2 0 19 16,1 2 10-16,1 4 17 16,1 0 16-16,0 2 10 0,-3 2 7 0,4 3 6 15,2 4 8-15,0 1 5 0,3 4 0 0,-2 3-2 16,0 1 1-16,1 3-1 0,2 1-3 15,0 5-6-15,0 4-10 0,-1 1 0 16,-3 0-3-16,2 2-5 0,-4-2-3 0,-2-1-4 16,1-4-4-16,-4 2-1 0,1 0 1 15,0-2-4-15,-1-2 0 0,-3-3-5 16,0-2 1-16,-4-3-5 0,0 0-2 16,8-8-3-16,-3-3-6 0,1-1 4 0,1-1-3 15,1-1 0-15,0-2-2 0,3 3 0 16,-2-3 0-16,1 5-2 0,-2-2 0 15,3 4-2-15,0-1 1 0,0 4-3 0,-3 2 1 16,2 0 1-16,0 4 0 0,2 0 2 16,-4 2-4-16,2 0 5 0,3 4-4 15,-2 0 2-15,0-2-1 0,-3 1 0 0,0 1-5 16,1-4-22-16,-2 1-28 0,-1 0-39 16,0 0-38-16,2 0-38 0,-8-3-40 15,13 1-617-15,-4-2 281 0,-1-2 185 0</inkml:trace>
  <inkml:trace contextRef="#ctx0" brushRef="#br0" timeOffset="105553.6481">17872 12837 261 0,'7'-5'102'0,"-2"-3"25"0,-1 2 2 0,0-1 16 16,-2 1 12-16,0 1 10 0,2-1-6 15,0 1-13-15,0-1-16 0,1 0-5 16,1 1-12-16,0 2-7 0,3-1-8 16,0 3-10-16,-1 1-8 0,2 0-10 0,-2 1-3 15,6 0-7-15,0 5-8 0,-3-3-3 16,2 0-5-16,2 2-6 0,-1-2-7 15,4 1 1-15,-2 0-4 0,1-2-2 0,0-2-3 16,2-2-3-16,1-1 1 0,-2 1-6 16,2-4 2-16,0-2-3 0,-1-2 0 15,1-2-3-15,-4 0-1 0,2 2 5 0,-4-2 7 16,-3 3 18-16,2-3 7 0,-5 3 10 16,-1 1 6-16,-3 0 2 0,0 3-1 15,-4 1-4-15,0 4 5 0,0 0 4 0,0 0-11 16,0 0 5-16,-15 15-1 0,13-5 1 15,-2 4-3-15,2 1-7 0,4 4 4 16,-2 0-5-16,4 6-2 0,2-1-1 0,5 7-3 16,-3-1-6-16,5 2-2 0,0 3-4 15,-1-2 0-15,3 9-2 0,-2-7 1 16,-2 1-1-16,-3 1-3 0,-2-3 0 0,3 0-7 16,-7-3 1-16,-2-1-6 0,-2-1 4 15,-3-3-3-15,-1-1-3 0,-2-3-2 0,-5-3-13 16,3-1-15-16,-6-2-18 0,4-5-22 15,0-3-35-15,-4-5-35 0,6-1-40 16,-1-4-32-16,11 2-27 0,-15-6-23 16,9 1-11-16,4-3-8 0,0 1 6 0,2 0 17 15,0-4 23-15,0 2 38 0,0-1 37 16,2 3 41-16,-2-2 35 0,0-1 36 16,0 0 12-16,-2-1 8 0,2 1 5 0,-5 1-13 15,-1-2-16-15,4 1-30 0,-4-1-43 16,-2-3-357-16,1 1 159 0,-6 1 104 15</inkml:trace>
  <inkml:trace contextRef="#ctx0" brushRef="#br0" timeOffset="111461.4904">9696 1107 78 0,'-2'-5'204'0,"2"5"-19"0,-2-6-18 15,2 6-1-15,0 0 3 0,-9 18-11 16,7 1-8-16,-2 6-7 0,4 4-9 0,-2 3-8 16,0 7-13-16,2 4-8 0,0 1-13 15,2-1-10-15,-2 2-9 0,2-1-18 0,2-1-29 16,-2-1-34-16,5-4-45 0,1 0-39 15,4-6-33-15,6-3-21 0,0-4-467 16,6-8 208-16,1-6 138 0</inkml:trace>
  <inkml:trace contextRef="#ctx0" brushRef="#br0" timeOffset="111776.4566">10338 1358 112 0,'2'-4'217'0,"-2"1"-4"16,0 3-13-16,0 0-4 0,0 0-3 15,-10 24-14-15,8-9-12 0,-2 3-12 0,0 2-8 16,4 7-11-16,2 0-12 0,2-1-14 16,4-1-14-16,2 2-8 0,4 0-3 15,3-5-6-15,3-1-5 0,2-3-3 16,0-5-2-16,1-3-2 0,0-4 1 16,-2-1-2-16,1-5 3 0,-1-2 3 0,-4-4-1 15,0-4-2-15,0-1-5 0,-4-4 2 16,-5-2-10-16,-4-2 0 0,-4-2-7 0,-4-2 4 15,-4-2-4-15,-7-1-6 0,-7 2 1 16,0-1-13-16,-6 5-2 0,-2 1-11 16,-1 2-12-16,-3 2-19 0,0 1-12 0,4 1-24 15,7 4-31-15,1-1-45 0,4 2-45 16,5 5-29-16,0 0-4 0,4 2-17 16,9 1-4-16,-6 4-609 0,6-4 283 0,4 5 187 15</inkml:trace>
  <inkml:trace contextRef="#ctx0" brushRef="#br0" timeOffset="111932.7575">10475 1344 61 0,'15'1'105'0,"-5"-1"7"0,-1 0 9 16,2 1 9-16,-1-1-1 0,2 2 5 15,8-4 4-15,-1 2-4 0,6-1-8 0,4-3-8 16,3 1-12-16,9-3-12 0,-1 0-6 16,4-1-9-16,5-4-11 0,0-1-22 15,1 4-36-15,1-4-35 0,1-1-50 0,-4 1-49 16,1-1-412-16,-1-2 182 0,-1 0 121 15</inkml:trace>
  <inkml:trace contextRef="#ctx0" brushRef="#br0" timeOffset="112510.465">11831 452 158 0,'-25'-26'209'0,"2"8"3"0,-2 0-6 16,3 7-2-16,-1 3-11 0,-3 3-14 15,6 2-9-15,-2 7-10 0,-3 6-8 0,2 7-6 16,2 8-4-16,3 7-3 0,6 11-12 16,4 4-12-16,8-1-10 0,2 5-6 15,6 3-13-15,11 14-5 0,0 0-14 0,4-2-6 16,5-4-6-16,-2 3-2 0,1-4-15 16,0-2-32-16,-6-10-31 0,-3-6-35 15,-4-5-28-15,1-1-21 0,-6-4-11 16,-3-7-12-16,0 1 9 0,-4-6-5 0,-2-2 17 15,-4-4 6-15,0-3 13 0,-4-3 12 16,-3-5 22-16,0-2 16 0,-3-4 18 0,-2-3 21 16,2-3 13-16,-3-2 13 0,4 1 12 15,0-5 6-15,3 1 2 0,0 0-5 16,6-1-2-16,-2 1 0 0,8-4-7 0,2 4 3 16,2-2-2-16,4 4 0 0,2-1 1 15,4 1 6-15,5 1 0 0,-5 4-3 16,6 0 4-16,-1 3-2 0,0 2 0 0,2 1-3 15,1 1-1-15,1 4 2 0,0-4 0 16,3 4 2-16,-1 1 2 0,-1-3 1 16,1 1 0-16,1-3 2 0,0 2 0 15,-3-1-1-15,5-4 2 0,-3-1 0 0,0 2-5 16,-3-5 5-16,-1-1 2 0,-4-1-2 16,0-3-6-16,-4-3-1 0,-6 1-3 15,-3 0 1-15,-4-2-6 0,-4-3-1 0,-2 3-8 16,-7 0-7-16,-4-1-9 0,-4 2-8 15,-2-2-8-15,-6 1-9 0,1 4-13 16,0 0-11-16,1 3-17 0,4 0-28 0,2 0-27 16,5 3-33-16,-2-1-23 0,6 0-4 15,4 2 7-15,1-1 2 0,8 1-5 16,1-2-9-16,4 0-416 0,4-3 204 0,2-3 135 16</inkml:trace>
  <inkml:trace contextRef="#ctx0" brushRef="#br0" timeOffset="112722.2072">12263 809 517 0,'18'-26'6'0,"-6"1"16"0,-4 2 21 0,-1 2 17 15,-1 3 19-15,-2 2 20 0,-1 0 15 16,-1 1 18-16,0 4 6 0,0-3-4 16,0 5-8-16,0-1-12 0,0 3-14 0,-2 1-6 15,3 4 1-15,-3 2 10 0,0 0-1 16,6 25-3-16,-2-6-5 0,4 5-12 16,1 10-6-16,0 0-9 0,-1 0-4 0,2 2-6 15,1 0-8-15,0 1-6 0,1 5-14 16,1-7-25-16,-1 0-31 0,2-3-29 15,-2-1-27-15,3-1-34 0,4-3-18 0,4-2-20 16,3-5-12-16,2-2-14 0,3-5-455 16,3-3 216-16,4-5 142 0</inkml:trace>
  <inkml:trace contextRef="#ctx0" brushRef="#br0" timeOffset="113106.4159">13049 1169 607 0,'28'-9'17'0,"-10"0"29"16,-5-1 25-16,-2 2 13 0,-3-1 13 15,-6-2 20-15,0 3 9 0,-4-2 8 0,-4 3-8 16,-7-4-6-16,0 5-6 0,-9-1-1 15,-2 1-7-15,-4 3-8 0,-3 1-6 16,1 4-7-16,0 0-10 0,1 2-11 0,1 1-5 16,3 3-7-16,1 1-8 0,6 3-5 15,0-2-14-15,6 1-7 0,4-1-5 16,4-3-3-16,6 4 0 0,0-7-1 0,4 0 1 16,4-2-3-16,3-2-1 0,4-3 3 15,4-4-2-15,3-5 3 0,2-6-3 16,0-2 4-16,6-10 0 0,-1-4-1 15,12-19-1-15,-7-5 0 0,-2-6 0 0,0-4 0 16,-7-2 5-16,-5 2 4 0,-8 11 14 16,-1 6 13-16,-4 5 17 0,-3 9 10 0,-2 7 3 15,-2 4-7-15,0 5-4 0,-2 3-15 16,0 7-3-16,-4 7-1 0,4 4 1 16,-12 14 2-16,0 7-6 0,0 11-4 15,0 9 1-15,1 8-3 0,4 0 3 0,1 0-6 16,4-3-6-16,2 0 6 0,2-2-14 15,2-2-8-15,0 0-11 0,3-4-34 0,0-3-25 16,-1 1-37-16,0-10-48 0,0 1-56 16,2-4-55-16,-3-4-734 0,0-4 336 15,-1-6 222-15</inkml:trace>
  <inkml:trace contextRef="#ctx0" brushRef="#br0" timeOffset="114031.8111">13961 945 26 0,'2'-7'147'0,"3"-1"-11"0,-3-1-15 15,0 2-10-15,2 0-5 0,-2-1-20 0,0 1 2 16,0-2-3-16,0 0-9 0,2 4-3 15,-2-3-1-15,0-2-4 0,0 3-2 16,2-1 2-16,-2 2 4 0,0-1 5 16,-2 1 7-16,0 0 5 0,2 1 3 0,-2 5 2 15,-2-10 7-15,2 10-3 0,-2-4-10 16,2 4-5-16,0 0-10 0,0 0-7 0,-30 17-6 16,15-2-6-16,-5 9-7 0,2 2-2 15,0 2-7-15,2 3-2 0,3 2-6 16,4 1 1-16,3 0-5 0,6-5-5 15,2 2 2-15,9-4-4 0,4 3-4 0,5-6-2 16,8-3-7-16,4-6-4 0,3-3-10 16,2-5-12-16,1-3-19 0,-2-4-18 0,-2-1-12 15,4-5-19-15,1-4-11 0,-6-1-13 16,-1-1-13-16,-2-5-13 0,-1 0-11 16,-5-2-12-16,-6-3-9 0,2-2-367 15,-6 0 183-15,-3 2 120 0</inkml:trace>
  <inkml:trace contextRef="#ctx0" brushRef="#br0" timeOffset="114994.2454">14463 938 850 0,'0'-21'-42'0,"-5"3"21"15,3 5 34-15,0 3 31 0,-2 3 18 16,4-1 3-16,-2 2 11 0,2 0 4 0,-2 1-1 16,2 5-2-16,0-8-7 0,0 8-13 15,2-8-3-15,-2 8-2 0,8 0 1 16,-8 0-1-16,25 4 2 0,-7 2-3 0,7 1-3 16,0 0-6-16,5 5-4 0,3 1 0 15,0 2-8-15,-1 0-2 0,-2-1-1 16,-4 3-3-16,2-3-3 0,-7 0-5 15,-3-1 2-15,-2 0 0 0,-4-2-1 0,0 1 2 16,-4 0 0-16,0-3 6 0,-6-1 1 16,1-1 13-16,-1-1 3 0,-2-2 6 0,0-4 4 15,-2 8-4-15,2-8 3 0,0 0-8 16,0 0-4-16,0 0-4 0,4-21-5 16,0 7-4-16,4 3-1 0,1-3-3 15,2 3-4-15,-1-2-1 0,0 3-5 0,4-1 0 16,-2 3-4-16,1 3 1 0,0-1-2 15,-1 3-3-15,1 3 2 0,3 3-1 0,0-2-1 16,0 5 0-16,2 0-1 16,-4-2 1-16,5 1-2 0,-3 1 0 0,2 0 0 15,-1-2 0-15,2 0 0 0,-2-1 1 16,3 1-1-16,-4-2-1 0,2-2-1 0,-4 0 3 16,1-2 0-16,-5-2 0 0,5 1-3 15,-6-5 2-15,-1 0 0 0,-2-1 2 16,-4-1-2-16,-4-1 0 0,-2-3-2 15,-6 4-5-15,-5-6 2 0,-2 4-3 0,-6-1 3 16,1 1 0-16,-1 3-2 0,0-1-1 16,2 1-6-16,3 1-16 0,4 1-17 0,2 1-19 15,2 0-10-15,2 0-4 0,4-1 0 16,6 1 8-16,2-1 6 0,7-1-5 16,4-1 0-16,6-3-3 0,4-1-5 15,5-2 20-15,-1-3-2 0,5 4 9 0,1-4 7 16,3-1 0-16,-5 1 8 0,-1 3 6 15,-2 0 1-15,-7 2 11 0,-2 4 15 0,-4 1 23 16,0 0 11-16,-6 0 9 0,-1 5-6 16,-2-1-1-16,-3 2-1 0,-5 2-6 15,9 0-2-15,-9 0-1 0,4 9-4 16,-2-1 0-16,0 0-5 0,4 3 0 0,3 1-1 16,-1 1-7-16,5 3 1 0,2 2-3 15,1-3-2-15,2 3-3 0,-2-1-4 16,4-2 0-16,-3 0-8 0,-3 1-2 15,2-1 0-15,-6-4 2 0,-2 1-3 0,0-1 5 16,-1-2 12-16,-3 1 2 0,-2-2 10 16,-2 1 5-16,-4-3 6 0,0 0 9 0,-3 0 2 15,1-3 1-15,0-2-3 0,6-1 3 16,0 0-5-16,-15-4-2 0,12-4-4 16,3 0 1-16,0-3-7 0,6-7-8 15,0 0 4-15,2-5-3 0,2-1-2 0,3-6 0 16,2 2-2-16,0-1-2 0,1 1-2 15,-2 7 2-15,-2 0-2 0,-2 2-1 0,0 3 1 16,-4 3 1-16,0 0-4 0,-2 4-2 16,0 0 0-16,1 1-4 0,-1 2 1 15,-2-1 3-15,2 3-2 0,0 3 2 16,-4 1-2-16,15 5 1 0,-4 0 0 0,3 3 1 16,4-3 0-16,3 4-1 0,0 3 2 15,2-1-3-15,1 3 2 0,-2-3 3 16,0 4-2-16,-3-2 3 0,-2-1-2 15,0 3 5-15,-5-2 5 0,-5 2 7 0,0 1-1 16,-7 0-2-16,-5 2-2 0,-2 0-10 16,-5 1-30-16,-2 1-42 0,-6 1-48 0,-3 0-57 15,-5 0-549-15,-8 0 246 0,-2 0 161 16</inkml:trace>
  <inkml:trace contextRef="#ctx0" brushRef="#br0" timeOffset="121412.2985">10841 2880 29 0,'-6'-7'117'0,"0"-1"2"0,-1 0-5 15,3 3-4-15,-1-1-7 0,-1 0-14 16,2 3-10-16,4 3-15 0,-11-3-5 15,11 3 0-15,-14 19 3 0,-2 2 1 16,-6 15-7-16,-10 20-2 0,-7 5-4 0,1 1-3 16,-2 6 1-16,-2-2-3 0,2 0-6 15,-2-3-4-15,4-2 2 0,4-1-2 16,6-15 0-16,7-6-1 0,3-8-3 16,4-3-2-16,4-7-3 0,-1-1 1 0,7-3 0 15,1-3 6-15,10-4-3 0,6-6-3 16,7 1 2-16,16-5-5 0,9-5-2 0,15 1-2 15,1-5-6-15,19-3 5 0,-1-2-7 16,-1-1 0-16,-12 4-4 0,-9-1 2 16,-3 3-3-16,2-1-2 0,-5 0-1 15,-11 5-10-15,-2-2-9 0,-9 2-10 0,1-1-8 16,-5 3-12-16,-3-1-12 0,-4 2-17 16,-2 2-18-16,-6 0-20 0,-4 0-21 0,-6 0-346 15,0 0 163-15,0 0 108 0</inkml:trace>
  <inkml:trace contextRef="#ctx0" brushRef="#br0" timeOffset="121748.0757">10680 3346 38 0,'0'0'96'0,"-6"-2"-10"0,6 2-3 15,0 0 4-15,0 13 2 0,0-1 6 0,4 4 2 16,0 3 0-16,1 6-6 0,1 3-9 16,0 7-4-16,3 7-7 0,-1 3 1 15,0 7-7-15,4-1-5 0,-2 1-4 0,2-1-7 16,-1 2-5-16,0-1-1 0,-1-3-3 16,1 0-8-16,-1-2 3 0,-1-9-5 15,-2 0-6-15,-1-4 0 0,0-6-1 16,0 2-4-16,-2-6 1 0,0-1-4 0,1-4 3 15,-3-2-4-15,3-2-4 0,-3 1 6 16,0-5-3-16,0 0-3 0,0-4-9 16,-2 4-25-16,2-7-25 0,-2 2-24 0,0 0-24 15,0-6-33-15,0 0-369 0,-2 6 169 16,2-6 112-16</inkml:trace>
  <inkml:trace contextRef="#ctx0" brushRef="#br0" timeOffset="129633.9599">10308 2120 83 0,'-7'1'116'15,"7"-1"-18"-15,-10 3-4 0,10-3 1 16,-5 3-4-16,5-3 13 0,18 5 7 0,2-4 12 15,18-1 1-15,24-1 0 0,40-10 4 16,35-3-6-16,20-8-4 0,16-4-3 0,58-6-6 16,2-8-5-16,-5 5-11 0,-7-1-5 15,-44 11-6-15,-3 1-5 0,-7 1-7 16,-5 2-9-16,-17 4-4 0,-11 3-5 16,-35 3-4-16,-10 0-6 0,-19 5-4 0,-15-1-4 15,-13 1-3-15,1 1-3 0,-11 3-2 16,-3-3-1-16,-1 1 0 0,-6 2-6 15,0-1 0-15,-3 0-3 0,-2 2 0 0,-2-1-1 16,-1-1-3-16,-3 2-8 0,2 0-8 16,-5-2-19-16,0 1-29 0,-1 1-42 15,-7 1-48-15,0 0-21 0,0 0-24 16,0 0-28-16,0 0-451 0,-31 13 227 16,7-4 149-16</inkml:trace>
  <inkml:trace contextRef="#ctx0" brushRef="#br0" timeOffset="131659.9544">13053 3037 108 0,'-6'-9'179'0,"-1"0"-15"16,-1 0-10-16,2-3-11 0,-1-1-8 15,-2-1-10-15,-1-3-6 0,0-2-5 16,-4 3-1-16,0-2-7 0,-5 0-10 0,-2 4-5 15,-6-2-12-15,-5 7-7 0,0 3-8 16,0 6-8-16,-11 4-6 0,4 7-5 0,-9 5-3 16,2 4-6-16,6 5-3 0,2 2-3 15,6 3-7-15,6 1 0 0,8-2-5 16,5-1 2-16,6-4-3 0,3 0-4 16,4-4 2-16,2-1-1 0,5-2-1 15,4-4-3-15,-3-5-2 0,4-1 4 0,2-7 0 16,0-2-3-16,1-3 2 0,0-3 0 15,4-5-2-15,-3-2 3 0,0-1-3 0,-2-2 5 16,1 0 4-16,-4 2 1 0,0 3-1 16,-3-1 0-16,0 1 4 0,0 1-2 15,-2 3-3-15,0 0-4 0,-2 1-4 0,2 4-1 16,0 0-3-16,0 4 2 0,-6 0 0 16,20 8 0-16,-7 2-1 0,-1-3 0 15,6 2 0-15,0 3-1 0,1 0 0 16,2-5-2-16,2 3-1 0,1-3-2 0,-3-3-1 15,0-4-7-15,2-2-1 0,3-2-2 16,0-5 2-16,-1-3-6 0,0-4 5 16,-4-4-2-16,1-3 1 0,-4-1-2 0,0-2 5 15,-4-4-3-15,-1 2 1 0,-3 1 4 16,-1 5-2-16,0 0 3 0,-3 5-1 16,0 0 0-16,0 5-2 0,-2 0 1 0,3 4-3 15,0 4 5-15,-1 4-1 0,-6 0 0 16,21 9 3-16,-6 3 0 0,0 5 2 15,1 0 1-15,4 4 0 0,1 4 0 0,0-2 1 16,0 2 1-16,1-5-3 0,-6-1 0 16,-1-1 4-16,0-3 0 0,-2-2 2 15,-3-1-3-15,0-1 9 0,0-6 0 0,-4-2-2 16,0-3-1-16,-6 0-2 0,10-14 0 16,-4 5-4-16,1-2 1 0,-2-5 1 15,1 1-2-15,2-1 1 0,3 0-4 16,1-2 2-16,1 3-4 0,2 0 3 0,1-1-2 15,4 5-1-15,1-2 3 0,0 1-1 16,4 3-1-16,-1-1 0 0,2 1 2 16,-1 1 0-16,1 1-2 0,-2 0 4 0,0-4-2 15,-5 5 3-15,0 4-2 0,-2-7 1 16,-3 1 2-16,0 1 0 0,-2-3 7 16,-4-1 3-16,1 1-1 0,-5-1 0 0,-2 2-1 15,1-1-1-15,-3 3-3 0,0-1 1 16,-3 0-2-16,1 4-1 0,2 4-3 15,0 0-2-15,0 0 3 0,-17 16-2 0,13-3-2 16,2 0-1-16,0 2-1 0,2 3-4 16,2-1 1-16,2 0 2 0,2-1-5 15,1 0 4-15,1 0 3 0,3-3-1 16,0-2-2-16,-1-1 4 0,2-1 2 0,4-4-2 16,-4-4 4-16,1-1-7 0,4-1 6 15,-2-5-3-15,-1-2 1 0,0-3 2 0,2-1-4 16,-3-3 4-16,0-1-1 0,-1-2 1 15,-1 2-2-15,-1 1 1 0,-1 2-1 16,0 1-1-16,-1 3-1 0,-2-3-1 0,0 5-5 16,1 1 2-16,2 2 1 0,-1 4 2 15,2 0-6-15,1 4 7 0,2 2 0 16,4 0 1-16,-1 1-1 0,8 2 1 16,-3-2 3-16,7 4-2 0,4-2 2 0,6-1 0 15,1-5-4-15,6 2 2 0,2-5 2 16,0-3-1-16,7-2-2 0,-1 0 2 15,-2-7 1-15,-1 0 0 0,-3 0 0 0,-3-2-2 16,-7 0 2-16,-3-3-1 0,-4 2 4 16,-5-1 1-16,0-2 5 0,-8 2 2 15,-2 1 1-15,-6 2-6 0,-3 0 0 0,-6 2 2 16,-2 3 0-16,-4-1-5 0,-8 4 1 16,2 5 0-16,-3 0-7 0,0 3 3 15,-2 2 1-15,1 2 1 0,-2 6-3 0,2-1-4 16,1 1-3-16,4-1 0 0,0 0-6 15,5-1 2-15,0-2 0 0,2 1-3 16,4-3 4-16,0-1-1 0,4 0 0 0,2-3-5 16,0 0 6-16,5-3 0 0,2-3-3 15,0 0 1-15,-1-3-3 0,0 2-1 16,2-1-2-16,-4 2 2 0,1 0-2 0,-1 1-3 16,-1-2-1-16,-1 4 1 0,3-2 3 15,-11 2-1-15,16 4 5 0,-2-2 0 16,-2 2 2-16,1 2-1 0,4-3 3 15,0 3 2-15,2-2 0 0,0-2 2 0,5-2-1 16,-4 0 0-16,8-4 3 0,3-4 1 16,1-1-3-16,2-3-1 0,-2-3 4 15,-3 0 0-15,1 0 2 0,-5-1-3 0,-5 3 6 16,-2 0 7-16,-2 0 3 0,-2 5 5 16,-3-2 1-16,-1 3-3 0,-1 1-2 15,0 0-7-15,-1 4-3 0,-2 2-1 0,-6 0 0 16,10 12-1-16,-2-3 1 0,-2 6 1 15,0 4-2-15,2 4 1 0,1 4-8 16,-3 7-8-16,3 0-7 0,-1 5-3 16,-4 1-7-16,3-1-8 0,-3 4 1 0,-4-5-5 15,0-6 9-15,-2 1 0 0,-2-5 7 16,-3-3 6-16,-3 0-2 0,-5-4 11 0,0-5 9 16,-5-2 23-16,2-4 9 0,1-4 5 15,2-6 6-15,0-3 3 0,3-3-6 16,4-5-5-16,0-2-2 0,6-4-5 15,7-6-3-15,8-6-3 0,1-4 0 0,12-2-4 16,9-17-1-16,8 0 0 0,3-1-1 16,1-2-4-16,4 4 1 0,4-4 0 15,0 0 0-15,0 3 9 0,-7 2 12 16,-11 15 11-16,-7 4 21 0,-8 7 15 0,0 4 4 16,-8 1-2-16,0 4-1 0,-4 1-12 15,-8 5-8-15,-4 3 1 0,-4 4-13 0,-7 4-9 16,-4 4 1-16,-4 5-5 0,0 5-4 15,-2 1-3-15,3 0 0 0,6 4 2 16,0 1-5-16,6 1-1 0,2 4 0 0,6 1-4 16,2 1 0-16,8 4 1 0,6-1 0 15,7 5-5-15,0-5 4 0,4 0-10 16,3-2-37-16,0-1-35 0,-5-8-49 0,1-1-48 16,-3-1-41-16,-2-2-49 0,-4-6-780 15,0 0 350-15,-10-1 230 0</inkml:trace>
  <inkml:trace contextRef="#ctx0" brushRef="#br0" timeOffset="132009.9303">12820 3759 1999 0,'-76'17'-11'0,"19"-2"7"0,15-3-16 0,12-3 15 16,13-2 13-16,13-5 33 0,4-2 21 15,44-9 10-15,39-11 4 0,48-8 7 0,27-7 4 16,58-8 4-16,21-3-2 0,22-2-1 16,3 1-3-16,-4-3-2 0,-9-1-5 15,-11-1-5-15,-13 4 1 0,-12-2-1 0,-7 0-4 16,-46 10-3-16,-7 5-7 0,-7-2-6 16,-15 4-1-16,-12 3-6 0,-34 7 5 15,-10 2 18-15,-17 6 8 0,-15 3 11 0,-10 3 9 16,-3-1 3-16,-4 4-4 0,-6-1-7 15,0 1-7-15,-4 3-9 0,-1-3-12 16,-2 1-5-16,0 3-11 0,-3-3-23 0,-2 4-28 16,1-4-39-16,0 4-54 0,-5-2-51 15,-4 3-57-15,0 0-51 0,0 0-37 16,0 0-36-16,-15 15-717 0,4-7 356 16,-3 4 235-16</inkml:trace>
  <inkml:trace contextRef="#ctx0" brushRef="#br0" timeOffset="132086.7277">16258 3231 90 0,'-24'13'82'15,"6"-4"-6"-15,0-1-21 0,1 0-46 16,1-3-116-16,-2-1 37 0,0-2 24 16</inkml:trace>
  <inkml:trace contextRef="#ctx0" brushRef="#br0" timeOffset="132893.9011">12643 4367 190 0,'4'-3'223'0,"-2"-1"1"16,-2 4-19-16,0-14-20 0,-2 7-12 0,-2-3-6 16,-3-1-10-16,-4 2-16 0,-4 1-15 15,-3 2-15-15,-8 6-12 0,-8 6-17 0,-13 10-1 16,-1 2-11-16,-17 11-6 0,3 5-5 15,9 0-8-15,11-3-6 0,10-4-9 16,9-6-5-16,6 3-2 0,6-5-4 16,9-1-3-16,4-4-1 0,4-2-2 0,8-1-2 15,2-6 1-15,4-2-3 0,0-3-2 16,8-6-2-16,-3-1 0 0,5-6-2 16,0-2 1-16,-3-4-1 0,-1 0-1 15,-1-5 1-15,-2 6 7 0,-6 0 1 0,3 1 8 16,-6 4 9-16,-2 1-3 0,0 1 1 15,-2 2-7-15,3 3-10 0,-5 0 2 0,0 5-5 16,-8 1 2-16,18 7 1 0,-6 2-2 16,0 3-1-16,4 3 1 0,3 0-10 15,0 2-16-15,2 3-30 0,5-4-29 16,1 2-39-16,3-3-50 0,4-2-62 0,-5-3-606 16,1-4 282-16,0-3 186 0</inkml:trace>
  <inkml:trace contextRef="#ctx0" brushRef="#br0" timeOffset="133613.347">13281 4135 67 0,'-10'-3'264'16,"-2"3"-7"-16,-4 2-13 0,-3 6-18 16,-4 4-15-16,-2 7-19 0,1 3-17 15,3 4-17-15,2 1-15 0,2 3-17 0,5 1-8 16,4 1-14-16,3-3-7 0,5-3-13 15,7 3-3-15,1-4-11 0,6 2-7 0,8-5-7 16,1-3-16-16,7-3-15 0,0-9-16 16,-1-1-14-16,1-8-11 0,2-2-3 15,3-8-3-15,-3-4 4 0,4-9-2 16,-4-7 2-16,8-17-3 0,-7-10 4 0,-5-3-5 16,-5-7 0-16,-5-2 1 0,-6-1 3 15,-6 10-1-15,-2 10 8 0,-4 8 7 16,0 5 15-16,-2 6 12 0,-2 2 15 0,2 6-1 15,0 0-4-15,0 4-9 0,0 8-1 16,-2 4-3-16,2 5-3 0,2 4 1 16,0 0-2-16,-4 25-1 0,4-6-1 0,2 10 0 15,0 3 1-15,2 6-2 0,2 2 0 16,2 0-1-16,4 5-3 0,-2-8 3 16,-2 1-1-16,3-5 1 0,-3-7-3 15,-1-2-1-15,1-2 3 0,-1-4 1 0,-3-4 0 16,2-1 0-16,0-8-7 0,3-3 6 15,0-4-6-15,-9 2 2 0,16-10-2 0,-5 2 0 16,0-2 2-16,-1 2-4 0,3-4 0 16,-3 5-2-16,1-4 1 0,0 4-3 15,-3 1-3-15,2 3 0 0,4-1 2 16,-4 4 2-16,3 0-4 0,-3 4 2 0,5-1-2 16,0 4 2-16,-1 4-5 0,2 0-1 15,2 1-1-15,-5-3 0 0,2 1 0 16,0-1 1-16,-1-2-1 0,2 1 1 15,-2-2 2-15,-1-4 3 0,2-2 1 0,0-2-3 16,1-4 1-16,0-2 0 0,0-5-1 16,1 0 0-16,0-2 0 0,0-4-4 15,-4 0-3-15,2 0-1 0,-3-2 2 0,-2 2-1 16,2 2 2-16,-2 1 1 0,-2 3 0 16,-1 2-2-16,1 1-1 0,-3 2-3 15,1 5-1-15,3 0 5 0,-3 3 1 0,-6 0 4 16,16 12-1-16,-4-4 1 0,-2 1 1 15,0 2-10-15,3 1-20 0,0 0-21 16,4 1-20-16,-1-2-25 0,8 1-21 0,-1-5-23 16,5-1-25-16,4-6-21 0,2 0-432 15,1-6 212-15,3-1 140 0</inkml:trace>
  <inkml:trace contextRef="#ctx0" brushRef="#br0" timeOffset="134105.4174">14891 3989 743 0,'24'-18'10'0,"-6"4"26"0,-6-1 29 15,-1 2 13-15,-5 4 7 0,-4 0 6 16,-2-1 1-16,-2 2-6 0,-2 3-1 0,-5-3-6 15,-1 5 0-15,-2 0-8 0,-6 3-7 16,2 4-2-16,-4 0-5 0,-1 6-6 16,0 1-10-16,0 4 1 0,1 1-4 0,4 1-4 15,1 2-4-15,2-1-4 0,5-2-1 16,-1-1-6-16,5-2 1 0,2-1-3 16,4 0-1-16,2-5-3 0,2-1-3 15,1-2 1-15,4-4 0 0,-1-2-2 0,1 0-2 16,1-4-2-16,2-1-1 0,-4 1 1 15,2-2-3-15,-1 3 0 0,0-1 0 16,-3 0-2-16,-2 0-2 0,3 3-3 16,-3 1 2-16,-2-2-6 0,5 4 2 0,-9 0 1 15,15 2 2-15,-7 2 1 0,0-3 0 16,4 1 2-16,-2 0 0 0,0 2 1 16,1-4-2-16,4 0 6 0,0-2 2 15,1-4 1-15,4-2 5 0,1-5 6 0,-2-4 8 16,2-2 4-16,1-6 5 0,-4 1 1 15,-1-7-5-15,0-1-3 0,-4-3-4 0,1-7 0 16,-2-3-1-16,-2-1-3 0,-4 6 3 16,-2 2 4-16,-2 6 9 0,0 3 10 15,0 4 0-15,0 2-7 0,1 4-4 16,-3 4-8-16,0 4-2 0,-3 7-2 0,3 4-2 16,0 0 0-16,0 0-4 0,-12 29-2 15,8-13-2-15,0 9 2 0,2 2-7 0,2-1 4 16,-2 5-2-16,4 2 0 0,0-3-15 15,2 2-19-15,0 1-26 0,2-5-25 16,0 2-28-16,4-4-35 0,-2-4-32 0,4-2-50 16,3-4-523-16,7-4 252 0,-2-4 167 15</inkml:trace>
  <inkml:trace contextRef="#ctx0" brushRef="#br0" timeOffset="134447.5833">16141 3661 4 0,'-4'-8'245'16,"0"1"-6"-16,-2 3-12 0,-3-1-21 0,-4 2-19 16,-2 3-19-16,1 0-22 0,-4 4-10 15,0 6-12-15,-4 1-13 0,4 4-12 16,-4 6-13-16,3 2-5 0,5-3-7 0,2 1-8 16,2-1-7-16,4-3-6 0,2-1-7 15,2-1-4-15,2-2-2 0,2-5-5 16,2 0-4-16,2-3-6 0,2-3-3 0,4-2-4 15,-2-4-5-15,0 1-3 0,1-3-1 16,4-4-2-16,-4 2-1 0,1 3-1 16,-2-3 2-16,0 2-8 0,-4 3 3 0,2-1-3 15,-2 1-3-15,0 1 3 0,-6 2 0 16,16 5-1-16,-8-1 1 0,0 2-2 16,1 1 4-16,-1 2 0 0,3 1-1 0,0 1-3 15,-1-1-14-15,0 1-26 0,2-1-17 16,0-1-20-16,3 1-34 0,-1-4-35 15,2-2-43-15,-4-3-475 0,8 1 227 0,-6-4 150 16</inkml:trace>
  <inkml:trace contextRef="#ctx0" brushRef="#br0" timeOffset="135576.1702">16594 3668 167 0,'0'-5'229'0,"0"5"-14"0,0 0-11 0,0 0-7 15,-21 19-11-15,15-8-17 0,-5 5-13 16,4-2-14-16,-1 8-12 0,2-4-14 0,0 4-12 16,2-3-10-16,1 2-12 0,3-2-10 15,3 0-32-15,1-2-22 0,2 1-28 16,4-3-28-16,4-4-23 0,0-1-22 16,1-3-24-16,2-3-17 0,0-4-2 0,-1 0 9 15,4-4 12-15,-4-3 9 0,2-1 14 16,1-2 17-16,-3-3 24 0,2-2 29 15,-4 0 27-15,1-2 17 0,-4 3 19 0,-3 1 17 16,1 0 16-16,-3 3 16 0,2-1 7 16,-4 4 11-16,3-2 1 0,-2 3-4 15,-3-1-12-15,2 1-13 0,0 3-10 16,-4 3-9-16,0 0-7 0,0 0-5 16,0 0-16-16,12 13-4 0,-8-4-2 0,3 3-4 15,0 1-3-15,1-1 2 0,2-1-8 16,3 2 1-16,2 0-5 0,0-1 0 0,3 0-1 15,0-5-9-15,-1 1-6 0,2-5-5 16,0 0-8-16,-1-2 0 0,2-2-1 0,-1-5-3 16,0 0 2-16,0-3-5 0,0-3-1 15,-2-1 2-15,0-1 3 0,-2-1 2 16,0 2-2-16,-5-1 4 0,3 6-3 0,-4-4 2 16,1 2 2-16,-4 3 0 0,2-1-2 15,-3 3-1-15,0 1 1 0,1 3 5 16,-6 1-1-16,6 7 3 0,-2 2 4 15,0-2 2-15,0 5 4 0,1 1 1 0,-1-1 0 16,2 0-3-16,1 4 1 0,-1-3 1 16,1 1-2-16,-1-2 0 0,2 2 0 15,2-4 0-15,0-1-1 0,2 1 0 16,-2-5 0-16,3-1 0 0,0-3 0 0,2-1-4 16,-1-3 0-16,2-1 2 0,-2 1-1 15,-1-5-2-15,2 0 0 0,-2-1-1 0,-3 1-2 16,3 1 3-16,-4 1 0 0,-3-2 0 15,0-1 1-15,0 1 0 0,-2 2 4 0,0 1 0 16,1-3-2-16,0 3 1 16,-1 1-1-16,-2-2-2 0,2 3 1 0,-2-2-2 15,2 2-2-15,-4 3 0 0,4-6-2 16,-2 2 0-16,-2 4 1 0,0 0 1 0,0 0-1 16,20 6 0-16,-16-1 1 0,2 0 2 15,3 0-2-15,-3 1 2 0,0 1 0 0,2-1 2 16,2 1-2-16,-2 1 0 0,0 2-1 15,3-1 1-15,-3-1-1 0,3-1 2 16,0 3-1-16,-3-1-12 0,2-1-11 16,1-2-21-16,0 1-16 0,1-1-24 0,1 0-16 15,4-3-18-15,0 2-12 0,2-5-5 16,0 1-8-16,3-2-2 0,-2 1 2 16,4-6 7-16,1 2 11 0,3-2 13 0,-3 1 10 15,-2-3 20-15,2 1 20 0,-1-3 29 16,-3 0 21-16,-2-1 20 0,-2 0 32 15,-4-1 21-15,-2-1 10 0,-1-2 3 0,-4 0 11 16,0-1 8-16,-2 1 7 0,-1-1 11 16,-6 3 4-16,1-2-5 0,-2 2-4 15,-2 1-13-15,2 4-9 0,-4 1-10 0,-1 3-4 16,-2 0-14-16,3 4-5 0,-3 0-6 16,1 4-6-16,2 0-2 0,1 3-4 15,0-1-2-15,1 4-4 0,2-3-2 16,4 3-3-16,0-2-6 0,0 0-8 0,4-2-10 15,0 0-5-15,3-1-10 0,-1-1-9 16,3-4-3-16,-9 0-2 0,17-3-10 0,-9 0 3 16,2-2 2-16,-1 1 3 0,0 1-2 15,-1-1 8-15,-2 2 1 0,0-2 0 16,1 3 0-16,0-1 4 0,-7 2 0 16,10 0 2-16,-10 0 1 0,8 3 5 0,-3 3 1 15,1-1 1-15,0 3-3 0,1 1-18 16,-3-5-17-16,5 5-27 0,-1-1-18 0,0-3-23 15,3-2-33-15,0 1-386 0,5-2 183 16,1-4 120-16</inkml:trace>
  <inkml:trace contextRef="#ctx0" brushRef="#br0" timeOffset="136107.3942">18838 3606 207 0,'0'0'205'0,"-21"15"-20"15,15-7-18-15,-1 3-14 0,0 2-10 16,1 1-11-16,2 3-9 0,2-2-13 0,2 2-9 16,0 1-12-16,2-1-6 0,2-1-9 15,2 1-12-15,1-3-11 0,4-2-15 16,1-1-13-16,1-1-11 0,2-4-13 16,2-3-9-16,-3-1-10 0,4 0-2 0,-4-2-2 15,1-2 6-15,2 0-4 0,-4 0 3 16,-1 1 5-16,-2-2 1 0,2 1 0 0,-2 1-1 15,-2-1 8-15,1 2-5 0,-2-2 1 16,-7 2 4-16,14 0-3 0,-5 0 1 0,-9 0 3 16,14 0 1-16,-5 0-1 15,0-2 2-15,1 2-1 0,2-2 2 0,0-2 1 16,0 1 1-16,-1-1 1 0,1-2 8 16,-1 3 13-16,-2-2 16 0,1 3 14 0,-4-2 11 15,2 3 2-15,-1-1 3 0,0 1-4 16,-7 1-5-16,10 4 11 0,-4 0 19 15,-1 4 1-15,1 1-6 0,0 5-4 16,1-1-4-16,1 8 0 0,1 0-6 0,-1 2-3 16,2 1-5-16,2 11 0 0,0-1-8 15,0 8-5-15,-1-4 5 0,-2 0-9 0,-3 0 2 16,-6-1 11-16,-2-1 19 0,-6-2 26 16,-8-2 28-16,-4-4 37 0,-10 2 38 15,-4-8 26-15,3-4 32 0,-3-6-8 0,6-8 3 16,9-10-25-16,6-11-22 0,11-10-24 15,23-40-16-15,34-28-21 0,54-37-16 16,34-17-39-16,45-14-72 0,20-21-133 16,84-63-158-16,-8 5-213 0,-90 59-1329 0,-26 2 615 15,-23 5 406-15</inkml:trace>
  <inkml:trace contextRef="#ctx0" brushRef="#br0" timeOffset="142509.4755">31085 4509 105 0,'9'0'127'0,"-9"0"-22"15,0 0-5-15,0 0-5 0,0 0-11 16,0 0-11-16,0 0-9 0,10-2-3 0,-10 2-10 15,0 0-5-15,0 0-1 0,0 0-5 16,0 0-11-16,0 0-1 0,0 0 1 16,0 0-1-16,0 0-9 0,0 0-16 0,0 0-13 15,10 2-18-15,-10-2-28 0,0 0-34 16,9 2-233-16,-9-2 110 0,9 0 72 16</inkml:trace>
  <inkml:trace contextRef="#ctx0" brushRef="#br0" timeOffset="143830.2155">28422 7657 22 0,'10'-1'135'16,"-10"1"-3"-16,14 4-2 0,-8-3-12 15,-2 4-10-15,2-2-3 0,0 6-13 16,1-5-6-16,-3 7-7 0,1-4-3 0,-1 2 1 15,-2 3-7-15,0 1-1 0,-2-1-5 16,-2 3-1-16,-2 2-9 0,0 0 1 16,-5 2-2-16,-2-1-4 0,-3 4 1 0,-6 2-6 15,-1-2 1-15,-2-1-1 0,-4 1 0 16,-1-1-2-16,-6 3-2 0,-9-2 2 16,-1-1-1-16,-17 8 1 0,-7-7 1 0,-2 2 1 15,-2-8 0-15,7-2 2 0,5-7-2 16,-1 1-2-16,0-2 0 0,-1 0-3 15,-1-6 1-15,1 0 0 0,3-4 0 0,0-2 0 16,1-4-3-16,6-1-3 0,-1-6-5 16,4 1 1-16,-12-14-4 0,10 4-2 15,10-1 1-15,4-1-2 0,3-3-3 0,-8-11-1 16,10 5-1-16,7 0 1 0,-1 0-3 16,5-3-1-16,4 1-1 0,2-4-3 15,3-1 1-15,1-2-1 0,4-3 4 0,5-2-7 16,0-3-1-16,6-1 0 0,5-19 1 15,4 0-2-15,4 0 2 0,6 1-4 16,4 2 0-16,5 1-1 0,4 5-1 0,5 0 1 16,5 3-2-16,5 4 1 0,6 3 0 15,9 4 0-15,13-6-1 0,10 9-2 16,7 3 3-16,4 4 0 0,-14 13-1 16,22-5 4-16,-15 12-3 0,3 5 1 0,1 4 7 15,5 4-4-15,-1 7 1 0,-1 6 0 16,-1 5 3-16,-4 5 2 0,-2 2-1 0,-2 10 5 15,11 9 3-15,-6 7 0 0,-21-4-2 16,10 12 0-16,-19-3 0 0,-3 3-2 16,-6 3 1-16,-5 3-2 0,-8 0 3 15,-7 2-3-15,-3 0 1 0,-6 2-1 16,-7-12 0-16,-10-1 0 0,0 0-1 0,-5 0 0 16,-8-7-2-16,-2 4 2 0,-5 5-3 0,-6-2-2 15,-8 15-1-15,-5-4 3 0,-2-4-1 16,-1-1 0-16,-5-3-4 0,-4-2 1 0,-2-6 0 15,-3 0-2-15,-6-3 2 0,3-1-4 16,-5-3 3-16,-3-2 0 0,-1 0 0 16,1-1 1-16,-4-3-6 0,11-5 2 15,5-6 0-15,-1-1 1 0,10-4-5 16,-1 0 1-16,2-1-4 16,2-4-6-16,7 3-6 0,-1-3-4 0,3-1-12 0,2-2-9 15,4 0-15-15,0-1-16 0,2-1-21 0,3 0-20 16,0 0-24-16,2-2-15 0,2-2-24 15,8 0-15-15,-13-4-21 0,9 0-526 16,0-3 251-16,4 1 166 0</inkml:trace>
  <inkml:trace contextRef="#ctx0" brushRef="#br0" timeOffset="145017.2489">32134 6461 96 0,'0'0'94'0,"7"-1"-7"0,-7 1-6 0,0 0-3 16,0 0-6-16,0 0-9 0,0 0 2 16,11-1-7-16,-11 1-9 0,0 0 2 15,0 0-4-15,0 0-3 0,0 0-3 16,0 0-6-16,8 0 2 0,-8 0-8 0,0 0-3 15,0 0 4-15,0 0-7 0,0 0-2 16,0 0 2-16,0 0-2 0,9 2 4 0,-9-2-5 16,0 0 4-16,6 2-10 0,-6-2 0 15,0 0-2-15,0 0 5 0,0 0 0 16,0 0-5-16,4 4-4 0,-4-4 1 16,0 0 0-16,0 0 5 0,0 0-8 0,0 0-1 15,0 0 8-15,4 4-1 0,-4-4-4 16,0 0 2-16,0 0 5 0,0 0-7 0,0 0 3 15,0 0-5-15,0 0 1 0,0 0 2 16,0 0 2-16,0 0-5 0,0 0 2 16,9 0 0-16,-9 0-4 0,0 0 1 15,0 0 1-15,0 0 1 0,0 0-1 0,0 0-3 16,0 0 3-16,0 0-2 0,0 0-1 16,0 0 0-16,0 0-1 0,0 0 3 15,0 0-6-15,0 0 2 0,0 0-1 0,0 0 0 16,9 4 2-16,-9-4 1 0,0 0-6 15,2 4 0-15,-2-4-5 0,0 0-3 16,4 5-3-16,-4-5-2 0,4 4-8 0,-4-4-4 16,4 6-7-16,-2-3-8 0,-2-3-6 15,4 6-9-15,-4-6-5 0,4 4-8 0,-4-4-11 16,5 4-10-16,-5-4-238 16,7 2 113-16,-7-2 73 0</inkml:trace>
  <inkml:trace contextRef="#ctx0" brushRef="#br0" timeOffset="151668.9813">25606 4979 8 0,'-10'-9'105'0,"-2"3"-8"16,-3 2-2-16,-2 4 0 0,-2 4 3 0,-7 4-2 15,3 4-1-15,-6 5-7 0,-1 10-7 16,1 2-7-16,-1 7 6 0,6 6-9 16,3 2 0-16,5 2-2 0,4 4 2 0,6 1-6 15,8 1-1-15,6 4 4 0,14 13-3 16,10 1-3-16,3-1-2 0,6 0-3 15,3-2-3-15,3-3-8 0,-1 1 1 16,-1-2-2-16,0-2-1 0,-6-2-3 16,-3 2 0-16,-4-3-2 0,-9-10-3 0,-7-2 1 15,-6-2-4-15,-6-2 3 0,-2-2-1 16,-6 4 0-16,-4 1 2 0,-7 0-8 0,-2-2 3 16,-6 1 0-16,-5-6 4 0,-10 12-3 15,2-15 5-15,5-5 6 0,-3-5 3 16,4-6 2-16,-2-3-2 0,5-4 3 15,3-3 5-15,1-1-3 0,6-3 0 0,2 0-1 16,3-1-7-16,1-4-3 0,4 0-5 16,7 0-7-16,0 0-1 0,0 0-4 15,0 0 2-15,34-4-5 0,-14 8-3 16,1 3 2-16,4 4 0 0,2 7 4 0,-1 4 5 16,1 11 7-16,-3 5 6 0,4 19 2 15,-6 4-4-15,-6-4 8 0,-6 19-5 0,-3 4-4 16,-3 4 8-16,-2 2-5 0,2-3 1 15,-2-2-4-15,6-3 6 0,2-3-2 16,4-6-3-16,0-13-4 0,12 4-3 16,8-5-3-16,-3-14-6 0,4-8 2 0,1-7-7 15,4-5-7-15,4-6-20 0,-3-7-24 16,1-4-19-16,3-7-21 0,-3-3-25 0,9-7-21 16,12-13-49-16,-3-8-40 0,-6 0-27 15,-7-9-30-15,-7-4-712 0,-15 3 332 16,-7 0 219-16</inkml:trace>
  <inkml:trace contextRef="#ctx0" brushRef="#br0" timeOffset="152679.4099">23156 5379 127 0,'-4'7'131'0,"4"2"-2"16,-2-1-10-16,2 0-2 0,0 3-4 15,0-2-3-15,2 1-7 0,0 1-3 16,0-2-6-16,4 5-4 0,0-3-5 0,5 1-7 16,4 3-1-16,2-2-7 0,2 0-6 15,4 1-7-15,5 3-4 0,-1-2-8 16,1 0-1-16,0 2-7 0,-2 0-1 0,2-3 0 15,-7 1-4-15,1-1 0 0,-4 1-3 16,0-2-1-16,-4 2 0 0,-3-1 1 0,-5-1 2 16,-2 3 0-16,-1-4-3 0,-8 4-1 15,-1-1-2-15,-5 2-4 0,-3 1 0 16,-6-5-3-16,2 2-1 0,-2-3-2 16,-1 1-5-16,0-5-11 0,0 1-26 0,5-3-25 15,-4-3-28-15,5-1-49 0,0-2-34 16,3-2-478-16,-3-3 218 0,5-3 143 15</inkml:trace>
  <inkml:trace contextRef="#ctx0" brushRef="#br0" timeOffset="152875.2746">23304 5217 67 0,'30'-13'81'0,"-2"0"-5"16,-4 3-7-16,4 2-10 0,-5 2-5 16,5 0-5-16,-2 2-6 0,-1 0-16 15,0 2-26-15,-4-1-33 0,3 6-136 0,-6-1 57 16,6 4 37-16</inkml:trace>
  <inkml:trace contextRef="#ctx0" brushRef="#br0" timeOffset="153539.1277">24146 4781 81 0,'-10'3'82'0,"-3"2"-3"16,3 3-2-16,-1 4-8 0,0 7 3 0,5 1-4 16,2 7 0-16,2 1-5 0,6 3-3 15,0 7-10-15,6 10 0 0,2-1-8 16,0 3-2-16,3-1-5 0,-1 1 1 15,0-3-8-15,0 3 0 0,1-4-7 0,-4-2 0 16,-3-6-10-16,0-4-6 0,-3-6-5 16,-3-1-1-16,-2-4 1 0,-4-4-1 15,-1-2 4-15,-3-3-6 0,0-6 6 16,1-2-7-16,-2-3 1 0,1-6 5 0,8 3-2 16,-12-11-4-16,8 0 1 0,4 0 0 15,0-6 1-15,2 3 2 0,4-3-4 0,2-2 4 16,2 1-1-16,4 1-2 0,-2 2 2 15,5 2 1-15,-2 1 1 0,2 5 1 16,-3 0 0-16,4 2 6 0,-2 4-3 0,4 2 1 16,-3 4 6-16,-1 1-11 0,4 1 9 15,-2 2-3-15,4-2 3 0,-3 5-6 16,4-3 17-16,-2 1-5 0,3 0 1 16,-1-3 5-16,-2-1 4 0,0 0 4 0,1-3 5 15,-4 0 3-15,1-3-1 0,-2-3 1 16,0-2 8-16,1-3 1 0,-8-1-7 0,0-5-1 15,-6 1-5-15,-4-4 0 0,-2-2-8 16,-8-5-1-16,-8-1-1 0,-4 0-5 16,-4-2-4-16,-3 0-3 0,3 4-11 15,1 0-11-15,-1 4-11 0,8 2-11 16,0 1-23-16,4 2-14 0,3 3-17 0,2-1-15 16,3-1-4-16,4 2-6 0,2 1 1 15,4-2-255-15,7 0 124 0,0 0 82 16</inkml:trace>
  <inkml:trace contextRef="#ctx0" brushRef="#br0" timeOffset="153762.0136">24782 4909 188 0,'8'-6'11'0,"-2"2"9"0,0 3 2 15,-2-4-1-15,-4 5 1 0,0 0 2 0,0 0 4 16,0 0 9-16,18 10 9 0,-12-4 3 16,-2 2 2-16,3 3 4 0,1-1-3 0,0 3 4 15,1 0 1-15,2 1-3 0,-1 3-1 16,-2-2 0-16,4-2-7 0,-4 0-7 15,0 1 0-15,1-3 0 0,-3-1-11 16,2-1 3-16,-3 1 0 0,-1-4-5 0,3 3-1 16,-5-3-2-16,2 0-5 0,0-3-4 15,0 3-9-15,0-2-28 0,0 0-21 16,0 0-38-16,4-1-297 0,0 1 129 16,4-2 85-16</inkml:trace>
  <inkml:trace contextRef="#ctx0" brushRef="#br0" timeOffset="154435.6993">29771 7036 90 0,'0'0'120'15,"6"2"-2"-15,-6-2-7 0,0 0-6 16,0 0-8-16,0 0-8 0,0 0-8 16,0 0-19-16,0 0 4 0,0 0 1 0,0 0-9 15,0 0-8-15,0 0 1 0,0 0-9 16,0 0 0-16,0 0-1 0,0 0-6 15,0 0-4-15,0 0-2 0,0 0-1 0,0 0-8 16,0 0 1-16,0 0-6 0,0 0 1 16,0 0-2-16,0 0 1 0,10 0-6 15,-10 0-4-15,0 0-4 0,0 0-2 0,0 0-7 16,0 0-8-16,0 0-12 0,0 0-4 16,0 0 5-16,0 0-9 0,2 4-1 15,-2-4-6-15,0 0-17 0,0 0-11 16,0 0-22-16,0 0-274 0,4 5 125 0,-4-5 82 15</inkml:trace>
  <inkml:trace contextRef="#ctx0" brushRef="#br0" timeOffset="158601.3822">27150 10906 139 0,'-7'8'150'0,"1"-1"-10"0,2 0-5 16,-2 2-8-16,2 0-8 0,0 1-1 15,-3-1-5-15,2-2-10 0,1 1-5 16,0 2-6-16,0-3 0 0,0-1-1 16,0 2-2-16,-1-2-4 0,1-1-3 0,0 1-3 15,-2-2-6-15,-1-1-1 0,-2-1-6 16,3 0-5-16,-4-2-4 0,10 0-3 0,-22-7-3 15,12 1-3-15,-7-8-5 0,2-1-6 16,-4-4 0-16,1-6-7 0,-8-7-3 16,-2-4-3-16,-8-19-2 0,1-4-4 0,-4-5-1 15,3-6-4-15,0-2-7 0,0-5 1 16,-7-16-1-16,1 5 1 0,7 13-4 16,-10-13 2-16,9 12-2 0,-8-12-1 0,6 14-3 15,-1 0-1-15,-1 1 4 0,2 4-2 16,2 5-2-16,3 3 4 0,0 2-4 15,6 10 0-15,6 10 3 0,1 3 0 16,4 1 4-16,1 7-4 0,2-1 5 0,0 1 0 16,5 3-1-16,0 4 2 0,4 0-1 15,2 2 0-15,0 0-2 0,4 2 3 16,4-4-2-16,6 1-1 0,3-3-2 0,6 3 3 16,14-5-3-16,3 1 1 0,21-7 0 15,8 1 3-15,9 2-1 0,9 1-1 16,26-7 2-16,9 5 0 0,7 2 1 15,6 2-1-15,9 2 2 0,2 1-2 0,0 1 1 16,-4 2 0-16,-5-1-2 0,-2 3 0 16,-6 0 0-16,-23 4-4 0,-2-1 0 15,-3 1 2-15,-6-2-1 0,-2 1 0 0,-6 3 0 16,-2-3-2-16,-20 5 0 0,-9 0-2 16,-4 2 1-16,-10-1 3 0,-2 2 0 15,-6 1 0-15,-2-1-2 0,-5 1 1 0,-4 2 0 16,0-1 0-16,-1-1-6 0,-4 3 9 15,0 0-2-15,-4-2 2 0,0 2-3 16,1-1 2-16,-2 2 1 0,-1-1 2 0,-1-1 3 16,-1 2 1-16,-2-1 1 0,4-1-3 15,-4 2 3-15,-6 1-2 0,10-1 0 16,-10 1-2-16,8-2 1 0,-8 2-3 16,9-3-1-16,-9 3 2 0,0 0-5 0,11 0 3 15,-11 0-9-15,0 0 9 0,6-1-3 16,-6 1-1-16,0 0 1 0,6 6 1 15,-2-1 1-15,-1 1 0 0,-1 3 0 16,2 3 0-16,0 0 2 0,0 2-1 0,0 1 4 16,3 3 5-16,0 1 2 0,-1 2 1 15,0 3 1-15,2 3 2 0,1-1 0 0,0 8 3 16,3 0 2-16,-1 2 8 0,3 7-5 16,2 2 5-16,-2 2 0 0,0 1 0 15,10 16-6-15,-3-1 7 0,-1-9 0 0,2 9-1 16,0-13-1-16,-5-3-7 0,0 0-1 15,-2-3-3-15,1 0-1 0,2-2-1 16,-2 0 2-16,0-2 3 0,-2-6-9 16,-1 2 4-16,1-1 0 0,-3-2-3 0,2 3 2 15,-3-4 7-15,1 0 0 0,0 0-6 16,-3-2 6-16,0 1 3 0,1 1-2 16,-3-5-5-16,1 2 0 0,-1-2 2 0,1-1-3 15,-1 1 2-15,-2-1-1 0,2-1-4 16,-2 0-3-16,2 0 2 0,0-2-4 15,0 0 2-15,-2-2-3 0,2 1 0 16,0-1-1-16,-2 1 1 0,3 1-4 0,2-4 2 16,-5 0 2-16,2-3-5 0,0 0 0 15,1-1 1-15,-1 0 0 0,0 0 0 0,1-1-4 16,0-3 0-16,-1 3-3 0,-2-4 6 16,2 2-4-16,-2-3 5 0,2 1-6 15,-1-3 4-15,-1 1-5 0,1 1 9 0,-3-2-7 16,2-1 0-16,0 1 3 0,-2-1 1 15,2 0-4-15,-2 0 3 0,1-3-4 16,-1 3 4-16,0-2-4 0,-2-4 2 0,2 7 0 16,-2-7 0-16,-2 10 2 0,0-6 3 15,2-4-3-15,-7 7-6 0,1-3 2 0,-2 0 3 16,-3-1-7-16,-6 3 5 0,0-2 0 16,-4 0-2-16,-4 2 7 0,-5-2-8 15,-6 1-2-15,-7 1-5 0,-3 0-4 16,-11-1-4-16,-7 1 0 0,-23 2-4 0,-6-1-7 15,-6 0-4-15,-4 4 0 0,-6-4-3 16,-24 5-3-16,1 0 3 0,-1-2 2 16,-6 5 2-16,-3-2 2 0,-2-3-1 0,2 5 1 15,-2 3 1-15,7-1 2 0,-1 2 1 16,7 2 7-16,8-2-1 0,22 0 6 16,8-1 1-16,4-2-3 0,6 3 3 0,6 0 5 15,17-5-3-15,9-1 2 0,-1 0-1 16,6-1 1-16,5-1 4 0,6-1-3 0,-3-1 1 15,2 3 2-15,4-5 0 0,5 1-2 16,1 0 3-16,0-1-3 0,8-2 2 16,-1 0 1-16,4 1 0 0,0-3 1 0,1 1 1 15,0-1-3-15,4 1 0 0,2 1-1 16,-3-4 0-16,4 1-5 0,-1 1 1 16,1-1-4-16,1-1-2 0,0 2-6 15,6-3-8-15,-8 1-8 0,8-1-7 0,-9 2-17 16,9-2-9-16,0 0-13 0,-11 0-7 15,11 0-17-15,0 0-14 0,0 0-16 16,2-9-11-16,-2 9-22 0,11-12-7 0,-6 5-14 16,5-4-454-16,-2-2 219 0,5-2 145 15</inkml:trace>
  <inkml:trace contextRef="#ctx0" brushRef="#br0" timeOffset="221798.3105">5941 17449 113 0,'2'7'150'0,"2"2"12"0,2 2 1 0,10-3-1 15,4 6-3-15,13 0-3 0,3 0 0 16,10 1-1-16,7 2-4 0,19 0-3 16,4-4-1-16,4 1-4 0,7-1 1 15,2-7-13-15,10 0 1 0,14-4-7 0,29-4-2 16,5-4-9-16,6-2-14 0,-5-3 1 16,5-4-5-16,-7-5-10 0,-7 1-6 15,-1-2-1-15,-7 5-15 0,-8-3-8 0,-26 3-1 16,-8 2-7-16,-10 1-4 0,-18 6-1 15,-12-1-8-15,-12 3 2 0,-5-1-3 16,-4 0-6-16,-3 2-4 0,-3 0 1 0,-1 3-2 16,-4-3-4-16,-2 2-8 0,-1 2-14 15,-3 0-23-15,-4 0-33 0,-7 0-29 16,0 0-34-16,0 0-27 16,-22 13-27-16,-1-5-21 0,-9 5-11 0,-12 7 1 0,-21 8 12 15,-8 6 6-15,-1 2-10 0,-19 10-483 16,-6-4 232-16,-8 0 153 0</inkml:trace>
  <inkml:trace contextRef="#ctx0" brushRef="#br0" timeOffset="222071.8612">7797 17834 1185 0,'-114'42'-81'0,"18"-6"20"0,17-3 30 16,-17 9 20-16,16-8 19 0,4 1 26 16,1 4 25-16,10-4 19 0,5-7 16 15,14-7 4-15,13-2-9 0,5-5-6 0,10-5-1 16,8-1 8-16,10-3 10 0,0-5 6 16,30-7-5-16,16-7-2 0,43-8 0 15,34-13 1-15,17-4-3 0,7-4-6 16,11-2 4-16,0-3-4 0,41-3 2 0,-43 5-5 15,-1 10-2-15,-7-4-3 0,-7 7-12 16,-17 3-8-16,-26 11-5 0,-9-1-5 0,-14 9-5 16,-15 0-4-16,-15 0 0 0,-10 6-5 15,-5-2 3-15,-5 1-7 0,-2 0-1 16,-3 5-6-16,-2-4 1 0,-3 4-6 16,-4 1 1-16,0 0-11 0,-5 0-14 0,-6 0-28 15,4 1-39-15,-4-1-35 0,0 0-43 16,-10 12-35-16,6-5-37 0,-1 1-16 0,-1-2-32 15,-3 2-566-15,-1 0 282 0,-3-2 187 16</inkml:trace>
</inkml:ink>
</file>

<file path=ppt/ink/ink2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35:52.276"/>
    </inkml:context>
    <inkml:brush xml:id="br0">
      <inkml:brushProperty name="width" value="0.05292" units="cm"/>
      <inkml:brushProperty name="height" value="0.05292" units="cm"/>
      <inkml:brushProperty name="color" value="#FF0000"/>
    </inkml:brush>
  </inkml:definitions>
  <inkml:trace contextRef="#ctx0" brushRef="#br0">27759 6804 30 0,'0'0'62'0,"0"0"-8"15,0 0-13-15,-4 5-12 0,4-5-20 16,0 0-17-16,4 8-13 0,-2-3-46 16,0 1 23-16,1 0 15 0</inkml:trace>
  <inkml:trace contextRef="#ctx0" brushRef="#br0" timeOffset="1884.4501">30284 7210 41 0,'0'0'53'0,"0"0"-6"16,0 0-4-16,0 0-3 0,0 0-3 15,0 0-5-15,0 0-4 0,0 0-7 16,0 0-8-16,0 0-12 0,24 9-10 16,-16-6-22-16,1 0-77 0,2 1 37 0,-3 0 24 15</inkml:trace>
  <inkml:trace contextRef="#ctx0" brushRef="#br0" timeOffset="85892.2175">17634 9660 29 0,'0'0'77'0,"0"0"-5"16,0 0-7-16,0 0-6 15,0 0 3-15,0 0-11 0,0 0-3 0,0 0 0 16,0 0-3-16,0 0 3 0,0 0-9 16,0 0 0-16,-9 9-5 0,9-9-2 0,0 0-2 15,0 0-1-15,-4 5-5 0,4-5 2 16,0 0-7-16,0 0-1 0,0 0-5 16,-2 2 2-16,2-2-5 0,0 0 3 15,0 0-3-15,0 0-1 0,0 0 1 0,0 0-3 16,-5 5 7-16,5-5-8 0,0 0 2 15,0 0-5-15,0 0 3 0,0 0-2 0,0 0-2 16,0 0 1-16,0 0-1 16,0 0 2-16,0 0-4 0,0 0 7 0,0 0-4 15,0 0-4-15,0 0 0 0,0 0 3 16,0 0 2-16,0 0-5 0,0 0 2 0,0 0 0 16,0 0-3-16,0 0 3 0,0 0-1 15,-2 4-3-15,2-4 3 0,0 0 2 16,0 0 0-16,0 0 1 0,0 0 12 15,0 0-13-15,0 0-6 0,-4 5 2 0,4-5-4 16,-2 4-8-16,2-4-12 0,-2 6-10 16,0-2-21-16,2-4-20 0,-3 6-211 15,3-6 98-15,0 8 64 0</inkml:trace>
  <inkml:trace contextRef="#ctx0" brushRef="#br0" timeOffset="88355.6926">20576 9629 8 0,'0'0'34'15,"0"0"-2"-15,0 0-4 0,0 0-1 0,0 0-3 16,0 0-4-16,0 0 1 0,0 0-4 16,0 0 3-16,0 0-4 0,0 0-2 0,0 0-1 15,0 0 3-15,-5 4-3 0,5-4-2 16,0 0 4-16,0 0-3 0,0 0-1 15,0 0-3-15,0 0 1 0,0 0-1 16,0 0-1-16,0 0-2 0,0 0 3 0,0 0-4 16,0 0 1-16,0 0 1 0,0 0-2 15,0 0 1-15,0 0 1 0,0 0-1 16,0 0 0-16,0 0 0 0,0 0-1 16,0 0 0-16,0 0-1 0,0 0 2 0,0 0 2 15,0 0-1-15,0 0-1 0,0 0 3 16,0 0-1-16,0 0 0 0,0 0-1 0,0 0 1 15,0 0 1-15,0 0-2 0,0 0 0 16,0 0-2-16,0 0 0 0,0 0 1 16,0 0-1-16,0 0 0 0,0 0 1 15,0 0-3-15,0 0-2 0,0 0 2 0,0 0 2 16,0 0-2-16,0 0 0 0,0 0-2 16,0 0 0-16,0 0 3 0,0 0 1 15,0 0-4-15,0 0 2 0,0 0 0 16,0 0-2-16,0 0 0 0,0 0 1 0,0 0-2 15,0 0-1-15,0 0 5 0,0 0-3 16,0 0-3-16,0 0 3 0,0 0 2 0,0 0-2 16,0 0-2-16,0 0 0 0,0 0 3 15,0 0-1-15,0 0 0 0,0 0 0 16,0 0 1-16,0 0-1 0,0 0-2 16,0 0 2-16,0 0 0 0,0 0 1 0,0 0-2 15,0 0-1-15,0 0-5 0,0 0 3 16,0 0 0-16,0 0 0 0,0 0 0 15,9-13 2-15,-9 13 2 0,0 0-3 0,0 0 1 16,0 0 0-16,0 0-1 0,0 0 1 16,0 0 1-16,0 0-1 0,9-4 0 15,-9 4-1-15,0 0-1 0,0 0 0 0,0 0 1 16,6-4-3-16,-6 4-3 0,0 0-4 16,0 0-2-16,0 0-4 0,0 0-4 15,6-2-4-15,-6 2 2 0,0 0-2 0,0 0-1 16,0 0 5-16,0 0-2 0,0 0-2 15,0 0 2-15,0 0-52 0,6-3 26 16,-6 3 17-16</inkml:trace>
  <inkml:trace contextRef="#ctx0" brushRef="#br0" timeOffset="89807.5146">20665 9315 10 0,'0'0'23'0,"0"0"-2"0,0 0-3 15,0 0-1-15,0 0-2 0,0 0-2 16,0 0-2-16,0 0 0 0,0 0 2 16,0 0-4-16,0 0 0 0,0 0-2 0,0 0-1 15,0 0-1-15,0 0-1 0,0 0 0 16,0 0-3-16,0 0-2 0,0 0-7 16,0 0-8-16,0 0-43 0,0 0 20 15,0 0 13-15</inkml:trace>
  <inkml:trace contextRef="#ctx0" brushRef="#br0" timeOffset="90618.9135">22768 9561 40 0,'0'0'57'16,"-2"-4"-5"-16,2 4-4 0,0 0 0 15,0 0-9-15,0 0-3 0,0 0-5 16,0 0 1-16,0 0-9 0,0 0 0 0,0 0 1 15,0 0-2-15,0 0-4 0,0 0 0 0,0 0 2 16,0 0-5-16,0 0 0 16,0 0 0-16,0 0-1 0,0 0-4 0,0 0 2 15,0 0-2-15,0 0-2 0,0 0 1 16,0 0-1-16,0 0-2 0,0 0 3 16,0 0-3-16,0 0-1 0,0 0 0 0,0 0 0 15,0 0-1-15,0 0-1 0,0 0 0 16,0 0 0-16,0 0 2 0,0 0-4 15,0 0 2-15,0 0-2 0,0 0 1 0,0 0-2 16,0 0 1-16,0 0 0 0,0 0 1 16,0 0-4-16,0 0 5 0,0 0 1 0,0 0-5 15,0 0 3-15,0 0 0 0,0 0-3 16,0 0-2-16,0 0 4 0,0 0-2 16,0 0 9-16,0 0-9 0,0 0 5 15,0 0-4-15,0 0 0 0,0 0 0 0,0 0 0 16,0 0-2-16,0 0-2 0,0 0-8 15,0 0-12-15,24 4-9 0,-18-2-14 16,-6-2-12-16,17 2-127 0,-9 0 63 16,5-2 42-16</inkml:trace>
  <inkml:trace contextRef="#ctx0" brushRef="#br0" timeOffset="94178.0965">23901 9068 23 0,'0'0'36'0,"0"0"-3"0,0 0-3 16,0 0-3-16,0 0 3 0,0 0-13 15,0 0 2-15,0 0-1 0,0 0-1 0,0 0-4 16,0 0-1-16,0 0 0 0,0 0-2 15,0 0-4-15,0 0 1 0,0 0-2 16,0 0 0-16,0 0-3 0,0 0 0 0,0 0 6 16,0 0-10-16,0 0-2 0,0 0-2 15,0 0 0-15,0 0-3 0,0 0 1 16,0 0-4-16,0 0-1 0,0 0-2 0,0 0-5 16,0 0-61-16,0 0 27 0,0 0 19 15</inkml:trace>
</inkml:ink>
</file>

<file path=ppt/ink/ink2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4T04:17:34.081"/>
    </inkml:context>
    <inkml:brush xml:id="br0">
      <inkml:brushProperty name="width" value="0.05292" units="cm"/>
      <inkml:brushProperty name="height" value="0.05292" units="cm"/>
      <inkml:brushProperty name="color" value="#FF0000"/>
    </inkml:brush>
  </inkml:definitions>
  <inkml:trace contextRef="#ctx0" brushRef="#br0">15157 15471 74 0,'0'0'163'0,"6"3"-3"0,-6-3-11 16,0 0-17-16,4-16-14 0,-1 6-13 15,-1-9-9-15,-2-5-15 0,2-6-5 16,-2-4-10-16,-2-5-9 0,-3-8-4 0,1-6-12 16,-4-2-4-16,0-1-6 0,-8-13-6 15,2 12-1-15,1 10-1 0,0 5 6 0,1 7 0 16,1 8 1-16,1 3-1 0,-3 6 0 16,-2 4-4-16,3 8 3 0,-2 6 5 15,0 4 3-15,-1 9-1 0,0 7 4 16,2 6 0-16,1 8 0 0,4 6-4 0,3 12 0 15,0 6-2-15,5 2-1 0,2 25-5 16,1 1 2-16,2 0-4 0,3-3-1 16,-2 0-7-16,-2-2 1 0,2-15-5 0,-1-8-11 15,-3-2-6-15,0-5-9 0,-2-5-7 16,-2-2-18-16,-2 1-9 0,-3-8-14 16,1 1-25-16,-4-2-26 0,-4-2-32 15,0-7-433-15,-3-1 196 0,-6-10 130 0</inkml:trace>
  <inkml:trace contextRef="#ctx0" brushRef="#br0" timeOffset="479.3039">14365 15998 79 0,'0'-6'178'0,"3"-2"-10"0,3 1-8 15,4-4-12-15,8 1-13 0,4-3-6 16,8-7-12-16,13-1-11 0,18-7-11 0,1 0-8 15,3 0-12-15,1 0-5 0,1 1-6 16,-12 7-10-16,-9 0-5 0,1 5-23 16,-9 2-6-16,0-1-16 0,-1 4-20 0,-9 0-16 15,-2 3-13-15,-2 1-25 0,-1-2 8 16,-6 4-10-16,0-1-1 0,-3 1 1 16,0-2 0-16,-2 0-4 0,-3-1 7 15,-1 1 6-15,1 2 7 0,-3-6 5 16,1 3 14-16,-1-1 9 0,0 0 15 0,-2 3 12 15,2-1 17-15,-2 2 15 0,2-3 3 16,-2 3 1-16,-2 2 11 0,2-4 2 0,-4 6 4 16,4-5-6-16,-4 5 17 0,0 0 2 15,0 0 6-15,6 13-2 0,-6-2 7 16,0-1-5-16,0 7-3 0,-2 0-1 16,2 4-3-16,-2 0-3 0,2 4-3 0,0 1-5 15,0-5-8-15,0 2-2 0,0 2-7 16,4-4 1-16,-2 1-4 0,5 0-6 15,-1-3 3-15,1-5-6 0,3 0-3 0,3-2-4 16,1-3-13-16,2 0-13 0,2-5-14 16,2 2-16-16,-1 0-18 0,-1-6-9 15,2 4-19-15,-4-4-16 0,0 4-9 16,-2-4-10-16,-1 1-10 0,-5 2-21 0,1-3-317 16,-5 3 159-16,-4-3 105 0</inkml:trace>
  <inkml:trace contextRef="#ctx0" brushRef="#br0" timeOffset="714.1782">15489 15771 45 0,'-2'-8'187'0,"0"3"-13"0,2 3-13 16,0 2-22-16,0 0 20 0,0 0 3 16,0 0-8-16,4 21-7 0,0-8-5 15,-2 5-6-15,7 5-10 0,-2 1-10 0,-1 2-13 16,4 7-5-16,1-3-11 0,0 5-9 15,-1-3-4-15,3 3-7 0,2-7-6 0,-5 6-11 16,3-5-19-16,-1 3-17 0,0-5-21 16,-4-5-28-16,2 0-24 0,-1 0-19 15,-1-4-32-15,-1-3-31 0,-3-4-50 16,0-3-452-16,-2-2 219 0,0-6 144 0</inkml:trace>
  <inkml:trace contextRef="#ctx0" brushRef="#br0" timeOffset="1075.7683">16596 14057 24 0,'-15'15'212'16,"-3"11"0"-16,-8 16-7 0,-10 27-3 15,-5 24-9-15,5 13 6 0,3 8-7 0,5 7-8 16,10 8-6-16,4 3-6 0,10 5-4 16,6-3-17-16,12 1-7 0,2-5-16 15,12-7-11-15,5-10-12 0,10-5-7 16,5-12-7-16,8-7-14 0,9-9-7 0,3-7-1 15,6-5-6-15,-10-18-14 0,5-4-19 16,-1-5-28-16,-3-6-31 0,-5-1-38 0,-15-13-38 16,-9-4-41-16,-7 0-37 0,-3-9-47 15,-8-2-646-15,-2-6 298 0,-2-6 196 16</inkml:trace>
  <inkml:trace contextRef="#ctx0" brushRef="#br0" timeOffset="17590.9892">16874 14710 140 0,'-4'-9'144'0,"2"1"-17"0,-1 2-18 16,6 2-5-16,-3 4-11 0,10 0-4 0,-2 3-7 16,1 6 4-16,5 3-4 0,-1 3 7 15,0 7-2-15,-1 6 1 0,0 8-7 16,-2 2-3-16,0 5-4 0,-1 5-12 16,-1 1 1-16,-1-1-6 0,1-2-9 0,1-6-3 15,-1-1-4-15,0-2-6 0,6-4 0 16,-2-4-6-16,2-5-1 0,2-9-2 0,3-4-1 15,-1-3-4-15,4-12-2 0,1-6-2 16,5-3-3-16,4-14 1 0,-3-1-5 16,9-22-6-16,-4-3-3 0,0-2-3 0,-4 0-6 15,-9 6 3-15,-5 10 1 0,0 7 6 16,-6 7 10-16,-2-2 2 16,1 7 6-16,-2 2-1 0,-1 6-3 0,-4 6 10 15,-2 6 4-15,0 0 3 0,-4 16 4 0,0 4 3 16,-1 3 4-16,0 8 2 0,3 8-3 15,0 14 3-15,0 6-3 0,4 0-5 0,5 27-4 16,2 3 0-16,-3 1-2 0,4 1-10 16,1-1 7-16,-1 0-5 0,1-3-2 15,-2-5-2-15,-1-3-1 0,0-4-4 16,-4-12-6-16,-2-11 9 0,-2-5-2 0,-4-9-3 16,0 0 4-16,-4-2 1 0,-2-3-10 15,-6-6 6-15,-3-7-5 0,-1-4 2 0,-4-9 1 16,0-5-15-16,-3-6 3 0,-3-7-8 15,-2-4-7-15,8-6-1 0,-2-8-8 16,11 2-7-16,1-7-4 0,4 2-10 0,4 1-15 16,6 2-18-16,2-2-19 0,5-2-26 15,4 3-23-15,3-3-34 0,1 5-22 16,2-5-469-16,8 3 229 0,-3 4 150 16</inkml:trace>
  <inkml:trace contextRef="#ctx0" brushRef="#br0" timeOffset="17787.6741">17845 15487 62 0,'5'-3'172'16,"-5"3"-13"-16,0 0 7 0,12 7 8 15,-8 4-10-15,2 3-3 0,3 1-10 16,-2 6-10-16,-1 4-12 0,2 3-13 0,1 7-11 16,-1-4-10-16,1 3-8 0,-1-2-10 15,1 2-4-15,-3 0-9 0,-2-8-9 0,0 4-27 16,0-7-26-16,-2 1-38 0,2-3-50 15,0-3-46-15,-2-2-524 0,2-2 223 16,-2-7 148-16</inkml:trace>
  <inkml:trace contextRef="#ctx0" brushRef="#br0" timeOffset="18727.9015">18282 14744 8 0,'0'28'153'0,"0"-10"-9"16,2 1-5-16,2 8-12 0,-2-1-15 15,0 5-6-15,2 3-8 0,2 4-5 0,-2-4-22 16,3 3 9-16,1-3-10 0,1-3-9 16,-3-5-7-16,1-1-6 0,-1-2-4 0,-2-7 0 15,2 2-8-15,0-4-2 0,4-3-1 16,-2-9-4-16,0-2-3 0,3-2-2 15,0-9-5-15,1-3-10 0,1-2 0 16,-1-2-2-16,2 2-9 0,-4 1 7 0,-2 4-3 16,0 1-1-16,1-1-1 0,-2 3 1 15,1 5-1-15,0 3 3 0,-8 0 1 16,26 9-1-16,-11-5-2 0,-1 5 4 0,8 1 1 16,-1 1-1-16,2-5 1 15,0 3 2-15,3 0-4 0,-3-5 9 0,0 3 0 16,-2-7 3-16,3-4 3 0,-3-2-6 0,-2-1 2 15,0-7-2-15,-4-1-2 0,-4-6-2 16,-1-2-7-16,-4-1-7 0,-4-5-11 16,-2 1-1-16,-2-1-4 0,-2 4-2 15,0 2-16-15,-2 2-21 0,2 8-13 0,-3-1-24 16,3 3-18-16,-1 5-20 0,3 5-292 16,2 1 146-16,0 0 95 0</inkml:trace>
  <inkml:trace contextRef="#ctx0" brushRef="#br0" timeOffset="18946.7921">19191 14927 57 0,'4'6'131'0,"-2"-1"-2"16,2 9-11-16,-1-4-6 15,2 5-4-15,-3 1-8 0,2 12-7 16,0-8-7-16,0 7-6 0,2 0-9 0,-4 1-5 15,3-1-8-15,-1 4-5 0,0-3-12 0,0 0-21 16,3 0-20-16,-3 0-24 0,0-3-22 16,-1-2-28-16,1-4-30 0,-2 0-262 15,0-7 124-15,2-5 83 0</inkml:trace>
  <inkml:trace contextRef="#ctx0" brushRef="#br0" timeOffset="19200.8158">19551 14883 16 0,'0'0'144'0,"0"0"-8"16,-6 18 1-16,4-7-6 0,-1 8-4 16,1-4-3-16,2 4-11 0,-4 2-11 15,2 1-9-15,2-1-11 0,0-1-5 16,2 1-5-16,0 0-11 0,2 4-3 15,3-4-8-15,1 0-1 0,5-4-10 0,2-1-13 16,1 1-15-16,6-4-22 0,6-7-27 16,-3 1-26-16,5-4-26 0,-1-3-29 0,1-1-332 15,0-5 153-15,-1 3 101 0</inkml:trace>
  <inkml:trace contextRef="#ctx0" brushRef="#br0" timeOffset="19408.7384">19784 14996 82 0,'-9'8'133'0,"7"-1"-11"0,2 4-8 15,2 8-5-15,0-1 1 0,3 5-4 16,2 2-11-16,1 3-9 0,0 5-4 16,2 3-9-16,2-3-9 0,-2 4-3 0,0-3-6 15,1 2-9-15,-1-5-8 0,-1 3-21 16,2-3-23-16,-3-3-28 0,0-7-29 15,-1 2-35-15,2-4-308 0,-3-6 138 0,2-3 91 16</inkml:trace>
  <inkml:trace contextRef="#ctx0" brushRef="#br0" timeOffset="19644.8361">20447 14802 110 0,'10'-9'113'0,"7"-4"-13"16,4 5-9-16,8-5-6 0,6 2-12 16,5 2-7-16,0-5-10 0,3 7-10 0,-5-4-22 15,0 3-14-15,-3-2-15 0,-7 4-20 16,-2 0-16-16,-7 3-199 0,-3-1 82 15,-3-1 54-15</inkml:trace>
  <inkml:trace contextRef="#ctx0" brushRef="#br0" timeOffset="19857.957">20536 14362 48 0,'-5'15'134'0,"3"4"-8"15,0 3-6-15,2 6-9 0,2 3-9 0,3 8-3 16,1 1-3-16,0 8-15 0,4 0-6 16,3 1-7-16,-2 2-5 0,2-1-7 15,-1 0-8-15,0-1-11 0,2 2-27 0,-4-4-13 16,1-3-26-16,-1 2-27 0,-3-10-30 16,1-2-288-16,1-2 127 0,-1-8 84 15</inkml:trace>
  <inkml:trace contextRef="#ctx0" brushRef="#br0" timeOffset="20388.6614">21340 14024 7 0,'-2'-9'165'0,"2"5"-18"0,0 4-4 0,0 0-4 16,-2 22-5-16,2-2-8 0,0 9-5 15,4 8-14-15,0 3-10 0,2 10-7 16,3 0-8-16,4-1-8 0,-1 2-8 0,3-2-4 16,2 0-6-16,2-8-5 0,2 0-9 15,0-8-8-15,-2-3-4 0,3-8 1 16,-4-6-4-16,2-4-2 0,-1-9-8 0,-2-4-3 15,2-7-5-15,-1-5-3 16,2-9-7-16,-4-6 1 0,0-2-1 0,-4 2-1 16,-3-6 1-16,-3 7 9 0,0 3-1 15,-4-1 12-15,0 6 3 0,-2 3-2 0,-2 5-3 16,-2 4 1-16,-2 4 2 0,6 3 3 16,-11 12 2-16,9 0-2 0,-2 7-1 15,4 3-1-15,0 7-1 0,4 9-1 16,1 0-2-16,1 2-1 0,4 9-2 0,1 3 2 15,0 0-4-15,5 16 3 0,-5-11-1 16,0-3-2-16,-3-3 2 0,-2-4-2 0,-1-3-1 16,-5 2 3-16,0-8-3 0,-5 3 0 15,-1-5-5-15,-4-4-3 0,-1 0-3 16,-4-5-5-16,1-4-10 0,-2-4-3 16,0-4-10-16,-3-2-9 0,1 1-11 0,2-10-18 15,-2 1-18-15,6-2-35 0,-3-6-30 16,2 1-467-16,3-1 210 0,-1-5 138 15</inkml:trace>
  <inkml:trace contextRef="#ctx0" brushRef="#br0" timeOffset="20770.8574">22112 14857 136 0,'2'-10'152'15,"2"4"-19"-15,1-5-13 0,2 3-10 0,1 1-12 16,2 0-13-16,3 1-5 0,0 3-12 16,-1 1-6-16,1 2-4 0,2 5-8 0,-2 2-2 15,-1 2-5-15,-2 6-3 0,-2-1-4 16,-2 7-2-16,-4-2-2 0,0 4 2 16,-2-2 1-16,0 0 5 0,-2-4-7 0,0 2-4 15,0 1-4-15,2-4-1 0,2 1-3 16,0-3 0-16,4-4-1 0,4 1-2 15,3-7-5-15,7-1 1 0,2 0-2 16,4-3 6-16,4-4-5 0,-1 1-5 16,1-4-3-16,0 3 6 0,-3-2 1 0,-1 2 3 15,-8-2 7-15,4 3-4 0,-5 0 1 16,0 0-5-16,-5 1-2 0,1-2 1 16,-3 4-4-16,2-3-11 0,-4 3-20 0,-8 0-30 15,10 0-37-15,-10 0-43 0,0 0-418 16,0 0 187-16,0 0 123 0</inkml:trace>
  <inkml:trace contextRef="#ctx0" brushRef="#br0" timeOffset="21648.7118">22714 13984 3 0,'0'-6'167'15,"2"2"-18"-15,-2 4-8 0,0 0 1 0,0 0-4 16,2 22-6-16,0-4-8 0,0 7-6 16,2 2-14-16,0 5-7 0,2 3-10 15,-1 3-10-15,4-1-6 0,-1-2-3 16,0-1-8-16,3-3-9 0,2 0-2 0,-3-6-5 15,3-5-8-15,2-1-1 16,0-1-2-16,1-6-6 0,2-6-5 0,0-5-6 16,1-1-3-16,1-4-5 0,-4-4-5 0,4-4-11 15,-2-2 4-15,-3-2-2 0,0 2 0 16,-4 4 3-16,1-2 1 0,0 2-2 16,-4 1-3-16,-2 3-3 0,2 3 6 0,1 3-2 15,-9 0 3-15,21 11 6 0,-10-1-2 16,5 3 2-16,2 2-2 0,0 0-2 15,2 1 5-15,5 0-4 0,-4-1-2 16,2-2 6-16,1-2-2 0,-3 2 0 0,0-7 4 16,-4-2 1-16,-1-2 2 0,0-4-2 15,-4-4-7-15,-1-4 7 0,-2-2-4 0,-5-4-3 16,-2-5-9-16,-2-3-6 0,-6-1-4 16,-3-6-9-16,-2 0 2 0,-3 4-9 15,-2-1-4-15,2 7-14 0,-1 2-22 16,0 4-28-16,2 1-33 0,3 3-364 0,0 1 170 15,4 4 112-15</inkml:trace>
  <inkml:trace contextRef="#ctx0" brushRef="#br0" timeOffset="22365.4044">23651 14391 31 0,'0'-7'118'16,"2"0"-13"-16,0-1-8 0,2 1-4 15,2-2-18-15,4 4-6 0,-2 0-8 16,0 1-4-16,1 2-5 0,1 2-8 0,1 0-2 16,0 6-6-16,-1 1-3 0,-2 5-4 15,-1 3 9-15,-2 4-7 0,-1 6-6 16,-4 3 2-16,-2 0-3 0,-5 2 5 16,0-4 1-16,-1 0 1 0,-2 1 4 0,-1-4 6 15,3 1-2-15,-1-5-7 0,2-1-4 16,3-5-3-16,2-1 1 0,2-3-1 15,6-1-1-15,5 0-8 0,4-6 5 0,6-1-4 16,9-2-1-16,2-1 0 0,6-4-6 16,2 0 3-16,-2-3-7 0,0 1-9 15,-4 0-7-15,-6 1-10 0,-1 1-7 0,-3 1-18 16,-2-1-18-16,-4-1-18 0,-4 1-12 16,-1 0-26-16,-5 0-258 0,1 2 129 15,-2 3 84-15</inkml:trace>
  <inkml:trace contextRef="#ctx0" brushRef="#br0" timeOffset="22654.9333">24218 14289 46 0,'-2'-4'130'0,"2"4"-5"0,0-5-12 16,0 5-2-16,0 0 4 0,-4 15-7 16,2-3-8-16,0 3-4 0,0 0-6 0,0 4-7 15,0-3-11-15,2 5-4 0,2 0-8 16,2 1-4-16,0-1-7 0,4-2-5 0,3 0-4 16,2-2-4-16,2 0-4 0,3-3-13 15,4-1-13-15,-1-4-19 0,5-2-23 16,-2 1-23-16,2-5-29 0,-2-2-26 15,-3-1-325-15,-3-4 150 0,4 1 98 16</inkml:trace>
  <inkml:trace contextRef="#ctx0" brushRef="#br0" timeOffset="22872.4339">24424 14350 81 0,'0'0'164'15,"-6"12"-11"-15,6-3-11 0,2 6-12 0,2 4-6 16,-2 0-12-16,4 6-9 0,-2 2-10 16,5 4-7-16,1 1-10 0,-1 1-7 15,2 3-7-15,-1-3-3 0,-2 2-13 0,1-3-19 16,0 1-22-16,-1-2-24 0,-2-4-23 16,1 3-23-16,-1-7-24 0,0-3-32 15,-2-3-286-15,3-4 138 0,-3-5 92 16</inkml:trace>
  <inkml:trace contextRef="#ctx0" brushRef="#br0" timeOffset="23123.8068">24771 13799 100 0,'2'-10'155'0,"5"-1"-17"0,3 2-10 0,4-1-16 16,10 1-12-16,1-1-13 0,9 1-6 15,2 0-11-15,5-1-7 0,-3 0-9 0,2 3-25 16,-2-1-11-16,-9 3-24 0,-1-1-21 16,-3 2-13-16,-5 0-28 0,-10 0-30 15,-2 2-207-15,-6 1 104 0,-2-2 68 16</inkml:trace>
  <inkml:trace contextRef="#ctx0" brushRef="#br0" timeOffset="23319.7732">24855 13552 54 0,'2'7'110'0,"1"5"4"16,3 3 0-16,1 4-3 0,1 6-8 0,2 6-3 15,-2 1-7-15,6 6-8 0,-2 5-12 16,1 4-4-16,-2 0-6 0,4-1-4 15,-3 1-9-15,-2-3-3 0,2-6-23 0,-4 1-13 16,0-3-22-16,3-4-21 0,-5-4-23 16,3-3-29-16,-3 0-290 0,0-7 127 15,3-3 84-15</inkml:trace>
  <inkml:trace contextRef="#ctx0" brushRef="#br0" timeOffset="23834.8417">25590 13006 27 0,'0'0'140'16,"-8"15"-16"-16,6 0-5 0,2 4-14 15,2 2-11-15,2 6-7 0,2 1-6 16,4 6-5-16,2-3-8 0,0 1-10 16,5-2-5-16,2-1-6 0,0-2-1 0,5-2-10 15,-2-6 0-15,6-5-8 0,-5-3 0 16,3-8-7-16,-5-5-6 0,4-2-10 16,-4-7 4-16,-1-6 2 0,0-8 0 15,-2-2-4-15,-6-1-3 0,-5 3 3 0,-3-1 5 16,-2 2 11-16,-4 4 11 0,2 1-5 15,-4 2-2-15,-3 5-2 0,1 6-1 0,-2 6 4 16,8 0 2-16,-18 16 7 0,10 0-3 16,2 7 0-16,4 7 3 0,0 2 1 15,6 7-6-15,0 3 0 0,4 8-1 16,0 1-4-16,4 1-2 0,2 21 1 0,-3-1-3 16,2 0 0-16,-5-13-2 0,-3-4-3 15,-1-3 1-15,-2-5 0 0,-4-4-6 16,-2 4 3-16,-3-1 0 0,-4-1-3 15,-1-3-1-15,-5-4-1 0,-3 0-2 0,2-8-1 16,-4-4-7-16,-3-2-8 0,-3-3-14 16,1-3-16-16,4-5-20 0,0-2-31 15,1-5-34-15,4-5-33 0,0-2-411 0,4-5 193 16,1-5 126-16</inkml:trace>
  <inkml:trace contextRef="#ctx0" brushRef="#br0" timeOffset="24222.1131">26325 13428 30 0,'10'2'80'0,"3"1"-8"16,2 1-7-16,-3 4-8 0,1 4 1 15,-1-1-10-15,-2 3-7 0,-2 1 0 0,-2 0-5 16,-4 2-3-16,0 0 1 0,-2 1 5 16,0-4 10-16,-2 4-3 0,0-3-2 15,0-2-6-15,0 0 1 0,2-3-7 16,-2 1-2-16,4 1 2 0,0-3 0 0,0 3-1 16,2-2 1-16,4-1-2 0,1 0 2 15,2 3-4-15,-1-3-5 0,1 1 0 16,-1-1 6-16,1 3-2 0,0-3 2 0,-1 2 8 15,-4 1 5-15,3-1 11 0,-4-1 5 16,-3 0 0-16,-4 3 1 0,-3 1-6 16,-2-1-6-16,-5 0 0 0,-3 1-10 15,-6-5-11-15,-2 3-29 0,-3-3-33 16,1 0-37-16,2-9-54 0,-1 0-396 0,-1-5 177 16,3-3 118-16</inkml:trace>
  <inkml:trace contextRef="#ctx0" brushRef="#br0" timeOffset="24754.0265">26644 12781 46 0,'-8'16'141'16,"6"1"-4"-16,2 1-17 0,-2 8-11 16,4 3-6-16,-2 2-10 0,2 7-11 0,0 0-2 15,2 0-11-15,0 0-8 0,4-2-3 16,-1-2-9-16,4-3 3 0,-3-6-14 15,3-2 3-15,1-5-5 0,4 0-4 16,0-7-5-16,1-3-23 0,2-4 7 0,0-6-11 16,1-2-3-16,0-4-6 0,2-3-10 15,-4-2 1-15,1 0 0 0,-1 0 1 0,-2 1 1 16,0 1 1-16,-4 3 0 0,-2 0 0 16,1 4 4-16,2 4 8 0,-2 1-3 15,3 5 1-15,2 2 4 0,0 3-3 16,3 3-12-16,0-1 2 0,2-1 5 0,-1 1 2 15,2 0 6-15,0-3 6 0,-3 0 0 16,-2-3 9-16,0-1 8 0,-3-4-3 0,2-2 0 16,-2-4 1-16,-1-6-7 0,-3 1-5 15,-1-7-1-15,-7-2-3 0,0-1-10 16,-4-5-3-16,0 2-4 0,-7-3-5 16,3 2-13-16,-3 2-1 0,-1 0-19 15,4 4-15-15,2 2-20 0,0 2-251 0,-1 3 114 16,2 2 76-16</inkml:trace>
  <inkml:trace contextRef="#ctx0" brushRef="#br0" timeOffset="25119.9727">27670 12975 58 0,'11'0'70'0,"0"0"-6"0,-3 2-10 16,3 2-4-16,-3-1-4 0,0 4-5 16,2 4-3-16,-4-2 3 0,-2 2-1 15,-2 3 9-15,-2-1-8 0,0-1-1 0,-2 3-2 16,2 0-2-16,-2 0-1 0,0 0-5 16,2 1-5-16,0-1-1 0,0-2-3 15,2 2-1-15,2 2 1 0,2 0-2 0,0-3 1 16,3 1-3-16,-2 0 0 0,1 1-5 15,0-1 11-15,1 0-8 0,-3 0 5 0,0 0 9 16,-1 1 8-16,-5-2 10 16,0-1 2-16,-7 0-3 0,1 0-2 15,-4-1-6-15,-5 1-4 0,-5-1 2 0,0-1-10 16,-4-4-4-16,-1-1-14 0,1 0-18 0,6-2-19 16,-2-2-34-16,6-2-44 0,1-2-312 15,2-2 142-15,3-4 94 0</inkml:trace>
  <inkml:trace contextRef="#ctx0" brushRef="#br0" timeOffset="25396.0219">28107 12919 113 0,'0'0'134'0,"-2"18"-4"0,-1-9-11 0,3 6-6 16,-4 5-11-16,2-1-6 0,0 2-11 16,0-1-5-16,-2 5-8 0,4-2-5 15,2 0-9-15,-2-2-2 0,4-1-7 0,0 2-4 16,5-1-1-16,-1-2-8 0,2-4-4 16,8 0-11-16,-6-5-17 0,6-1-20 15,-2-1-25-15,1-4-14 0,0-1-19 16,2-3-27-16,-1 0-297 0,-4-3 135 0,-2-1 90 15</inkml:trace>
  <inkml:trace contextRef="#ctx0" brushRef="#br0" timeOffset="25597.1181">28312 13087 60 0,'0'0'138'16,"0"27"-10"-16,0-14-2 0,0 4-6 0,0 3-7 15,0 0-6-15,0 4-7 0,2 2-12 16,-2 2-8-16,0 3-6 0,2-3-8 0,1 3-4 16,-3 0-14-16,2-3-15 0,-2 1-22 15,4-3-20-15,-2 1-35 0,-2-1-33 16,2-6-35-16,0-1-267 0,0-2 129 16,-2-3 85-16</inkml:trace>
  <inkml:trace contextRef="#ctx0" brushRef="#br0" timeOffset="26025.8639">28092 11418 30 0,'36'48'153'0,"13"11"-5"0,18 23-8 0,12 9 0 16,7 7-3-16,5 7-1 0,17 31-10 15,-10 8-7-15,-29-25-8 0,-7 5-12 16,-13 2-7-16,-11-4-10 0,-15-3-7 0,-17-21-4 16,-10-3-6-16,-10-3-7 0,-16 10-11 15,-13-6-21-15,-7-9-29 0,-7-5-32 16,-3-3-27-16,3-4-42 0,4-17-39 0,3-5-370 15,-3-3 174-15,1-3 115 0</inkml:trace>
  <inkml:trace contextRef="#ctx0" brushRef="#br0" timeOffset="27186.0582">14454 17318 61 0,'0'0'52'16,"0"0"-2"-16,2 8-6 0,-2-8-3 16,5 5-3-16,-5-5-1 0,0 0 7 15,0 0 0-15,0 4 7 0,0-4-12 0,0 0 2 16,0 0-5-16,0 0 2 0,6 4 3 16,0-2 11-16,5-2 8 0,2 4-4 15,5-4-8-15,6 0-5 0,5 0 0 16,7 2-3-16,5-2-6 0,1 1 5 15,6 3-5-15,10-4-6 0,5 2-2 0,6-4-5 16,34 2-5-16,7-7 0 0,38-5 3 16,10-9-11-16,16-1-5 0,48-19-1 0,5-6-5 15,25-8-7-15,15-8 2 0,12-6 3 16,11-5 11-16,15 6-8 0,14-9 4 0,3 8 3 16,-10 7 5-16,-3 2 2 15,-13 13 1-15,-19 9 1 0,-27 11-22 0,-71 7-17 16,-17 6-15-16,-25 1-16 0,-36 4-14 15,-16 2-3-15,-21 3 8 0,-15 2 8 0,-11-4 5 16,-7 5 1-16,-7-3-5 16,-6 2-15-16,0 0-152 0,-6-2 76 0,-5 4 50 15</inkml:trace>
  <inkml:trace contextRef="#ctx0" brushRef="#br0" timeOffset="40392.8814">11253 15908 100 0,'0'0'117'0,"14"-6"9"16,0 5-5-16,5-5-20 0,9-2-10 15,6-2-8-15,6 0-9 0,11-3-1 0,2-1-11 16,21-3-5-16,-1-1-10 0,-11 3-7 15,-9 6-5-15,-2-1-3 0,-11 2 3 0,-2 3-9 16,-8 3 0-16,-7-2-5 16,-1 8-2-16,-6 3 4 0,-5 3-5 0,-3 7 1 15,-8 4 3-15,-4 4 5 0,-7 6-3 16,-5 10 0-16,-6-2 8 0,-1 4 2 0,-7 13 5 16,-2 0 5-16,3 0 0 0,-3 3 0 15,2-2 0-15,8-7-2 0,2-11-4 0,-1 2-3 16,6-2-2-16,0-3-3 0,3-4-2 15,4-2-3-15,2-2-2 0,2-1-2 16,4-6-1-16,4-1-2 0,0-3-4 16,8 2 0-16,3-5-2 0,4 0 2 0,2-3-2 15,7-3-4-15,-1-2-5 0,3-5-7 16,2-1-6-16,-3 0-8 0,3-1-7 0,-4-3-8 16,-2 2-5-16,2-6-8 0,-4 4-14 15,-5 2-8-15,-1-3-15 0,0 3-18 16,-6-4-29-16,-1-1-380 0,-2 1 174 15,-7 0 114-15</inkml:trace>
  <inkml:trace contextRef="#ctx0" brushRef="#br0" timeOffset="40581.0583">11516 16490 1594 0,'-8'-16'-23'15,"1"7"-11"-15,5-5 49 0,9 0-12 0,1 1 13 16,5-2-3-16,8 2 5 0,7-6 3 15,7 4-6-15,7-2 1 0,5-1-7 16,5 5-7-16,-2 0-17 0,1 5-21 16,-9-4-16-16,3 7-31 0,-5 2-26 0,-2-3-28 15,-5 1-283-15,-3 4 143 0,-6-1 94 16</inkml:trace>
  <inkml:trace contextRef="#ctx0" brushRef="#br0" timeOffset="40780.0726">12297 16224 72 0,'0'0'131'16,"0"0"11"-16,7 13-7 0,-7-4-10 0,2 4-6 16,0 2-2-16,0 4-11 0,0 2-4 15,2 6-9-15,-2-2-5 0,3 5-11 16,-3-2-8-16,2-1-3 0,-2 8-8 0,3-7-6 16,-3 1-6-16,0 3-5 0,0-3-8 15,0-3-15-15,0 3-20 0,0-2-24 16,0-7-24-16,0 1-35 0,0 0-30 15,2-6-366-15,-2-1 164 0,4-3 108 16</inkml:trace>
  <inkml:trace contextRef="#ctx0" brushRef="#br0" timeOffset="40980.8594">12998 16129 130 0,'2'-7'192'0,"0"-1"-18"0,4-1-21 0,3 2-12 16,2-4-14-16,3 4-11 0,1 0-22 15,7-4-23-15,-2 4-37 0,2 1-22 16,-1 3-39-16,-2-1-33 0,0 2-48 0,-5 2-249 16,0 2 121-16,-6 4 80 0</inkml:trace>
  <inkml:trace contextRef="#ctx0" brushRef="#br0" timeOffset="41117.3009">13038 16493 52 0,'2'6'209'0,"5"-6"5"0,3 0-6 15,5-4-17-15,4-1-20 0,7-4-18 0,7 1-26 16,3-6-44-16,0-2-48 0,9-1-67 16,-7 0-86-16,-6-2-322 0,-5 0 149 15,-3 2 99-15</inkml:trace>
  <inkml:trace contextRef="#ctx0" brushRef="#br0" timeOffset="44042.04">17722 11784 34 0,'-8'2'49'0,"8"-2"-7"0,0 0-5 16,-11 0-7-16,11 0-5 0,0 0-10 0,0 0-9 15,-11 0-12-15,11 0-15 0,0 0-51 16,0 0 24-16,0 0 17 0</inkml:trace>
  <inkml:trace contextRef="#ctx0" brushRef="#br0" timeOffset="45794.1108">18686 8688 5 0,'12'-3'32'16,"7"3"-6"-16,5-3-1 0,-2 6-4 0,6-1-1 15,0 4-3-15,1 1-1 0,-5 3 1 16,-4 4-1-16,-2 4 4 0,-8 5-3 16,-10 3 5-16,-10 8-1 0,-10 10 4 0,-22 18 0 15,-7-1-2-15,-3-3 3 0,-5-1 5 16,2-5 0-16,5-8 4 0,15-10 1 16,5-8-6-16,9-4-3 0,4-3 0 0,3-4-3 15,5-2 0-15,7-1-5 0,6-3-1 16,5 3 3-16,7-5-10 0,8-1-7 15,3 0-13-15,7-2-19 0,2-3-21 16,4 2-164-16,-1-3 72 0,3-3 48 0</inkml:trace>
  <inkml:trace contextRef="#ctx0" brushRef="#br0" timeOffset="46117.1806">19282 8893 48 0,'0'0'57'0,"0"0"4"0,-4 7-1 16,4-7-2-16,-6 7-4 0,2-1-5 16,-1 5 0-16,1-3-6 0,0 6-1 0,-3 1-8 15,3 4-2-15,0 4 1 0,0 2-4 16,-1 3-3-16,1 3-8 0,0 6-20 0,0 2-22 16,2-1-17-16,0 4-172 0,-2-3 72 15,4 4 48-15</inkml:trace>
  <inkml:trace contextRef="#ctx0" brushRef="#br0" timeOffset="46776.9837">18023 10653 44 0,'8'-8'79'0,"1"0"-7"0,3 0-10 15,2 3 4-15,-4-1-12 0,0 2-11 16,3 2-1-16,-2 1-7 0,-1 2 4 16,1 5 1-16,-3 4-1 0,-2 5 3 0,-3 2 0 15,-3 4-1-15,-5 7 2 0,-3 6-5 16,-2-1-4-16,-5-1 7 0,0 3 11 15,0-4 2-15,1-2-6 0,-2-1 6 0,2-2-6 16,3-5-4-16,3 0-7 0,1-3-5 16,1-3 2-16,4 0-4 0,4-4-4 0,2 3 0 15,9-5-16-15,0-1 13 16,3-3-4-16,6 1-7 0,-2-3-14 0,8 0-2 16,0-2-17-16,-1 1-12 0,1 1-11 15,-5-3-19-15,-1 0-13 0,-2 0-12 16,0 0-14-16,-8 0-243 0,1 0 118 0,-3 0 77 15</inkml:trace>
  <inkml:trace contextRef="#ctx0" brushRef="#br0" timeOffset="47212.8743">18618 10856 4 0,'10'0'72'0,"-1"-2"-10"16,4 4-2-16,-3 0-5 0,0 2-3 15,0 6-6-15,-4-1-4 0,-2 6 1 0,-2 1-1 16,-6 3 1-16,-2 1 1 0,-6 1 3 16,0 0 4-16,-1 0 5 0,3 0 2 0,-3-2-1 15,2-1-7-15,3-3-2 0,0-4-2 16,4 3-6-16,-2-5-2 0,9 1-5 15,4-1-3-15,5-2-7 0,5-1 0 16,9 0-8-16,1 0 7 0,2-2-12 0,3-1-18 16,0 0-15-16,-3 0-20 0,-1-1-15 15,0 0-21-15,-7 2-17 0,-2-1-212 16,0-2 105-16,-4 2 69 0</inkml:trace>
  <inkml:trace contextRef="#ctx0" brushRef="#br0" timeOffset="50105.0372">20120 8925 44 0,'0'0'81'0,"0"0"1"0,0 0-7 16,-18 15-8-16,9-4-6 0,0 5 0 15,-3 3-11-15,1 2 0 0,1 1-1 0,-1 3-3 16,-2 6-10-16,3 0 3 0,2-3-9 16,1 0-8-16,0-3 1 0,3 0 0 15,2-4-10-15,0-1 1 0,2-2 1 0,2-3 0 16,2-1-5-16,0-3-1 0,6-4 2 16,-2-3-5-16,2-2-2 0,1-4 5 15,4-4-3-15,-3-1-2 0,1-2-1 0,2-2 0 16,-2-1-4-16,-3-1 4 0,0 1-1 15,2 1 3-15,-4 3-4 0,0 2 0 0,-1-2 8 16,-1 3-8-16,2 3 0 0,-4 0 7 16,-4 2-2-16,16 9 2 0,-8-1 0 15,0 2 3-15,3 0-5 0,2 4 3 16,1 2-4-16,-1-4 1 0,4 1 6 0,0-1-2 16,1-2 8-16,-2-2 0 0,1-3 7 15,0-1-6-15,0-4 4 0,1-4-2 0,0-1 0 16,0-6-2-16,0-1-1 0,-3-6-5 15,-1-1 4-15,-1-3-4 16,-2-1-3-16,-3-1 1 0,-2-1-5 0,-4 0-2 16,0 4-1-16,-2 0-2 0,-2 1-13 15,0 4-3-15,2 0-3 0,-2 3-25 16,2 0-27-16,0 3-9 0,0 5-25 0,-2-1-233 16,2 6 114-16,2-2 76 0</inkml:trace>
  <inkml:trace contextRef="#ctx0" brushRef="#br0" timeOffset="50356.8179">20722 9068 119 0,'0'0'120'0,"0"0"0"0,10 3-5 16,-8 5-5-16,-2 1-9 0,0 2-6 15,2 2-4-15,0 1-9 0,-2 4-7 0,2-1-8 16,1 2-5-16,-3 2-8 0,0 2-4 16,0-3-5-16,0 1-4 0,2 7-6 0,-2-6-9 15,0 0-14-15,2-2-24 0,-2-1-23 16,0 0-24-16,0-1-23 0,0-2-27 16,0-2-273-16,0-3 130 0,2-2 85 15</inkml:trace>
  <inkml:trace contextRef="#ctx0" brushRef="#br0" timeOffset="50782.8504">21118 9014 43 0,'0'0'114'0,"0"0"11"16,0 0-1-16,0 0-2 0,4 15-1 16,-6-3-4-16,-2 3-3 0,2 4-4 15,-3 6-9-15,0 1-8 0,1 3-1 0,0 5-10 16,0 3-7-16,2-6-6 0,0 2-6 16,0-2-9-16,4 1-5 0,0-1-3 15,0-2-3-15,4-1-7 0,3-4-1 0,2 1-10 16,-1-3 3-16,2-3 1 0,4-3-5 15,0 0-1-15,1-5-4 0,1 1 1 16,-2-6-4-16,2-1-2 0,-4-3-4 0,-1-4 3 16,-1-2-5-16,-1 0-3 0,0-3 1 15,-3-3 0-15,-4-1-2 0,0 1-2 16,-2 3 2-16,-6-3-2 0,0 1-1 0,-4 3-1 16,-1 0 2-16,-3 3-2 0,-1 3 0 15,-2-3-10-15,3 6-14 0,-4 0-8 16,4 3-19-16,-1 1-31 0,4 4-32 15,3-2-34-15,-2 0-406 0,6 1 188 0,-3-3 125 16</inkml:trace>
  <inkml:trace contextRef="#ctx0" brushRef="#br0" timeOffset="52169.8993">19411 11811 62 0,'0'-8'109'0,"0"4"2"16,0 4 3-16,0 0-12 0,0-7-1 16,0 7-13-16,0 0-9 0,0 0 3 0,0 0-5 15,-12 17-5-15,6-6-16 0,-1 2 1 16,2 3-3-16,1 1-5 0,0 2-5 16,0 2-2-16,2-2-8 0,2 2-1 15,-2-1-7-15,4 3 0 0,2-3-2 0,0-1 1 16,0-2-9-16,3 0 0 0,2-1-9 15,-1-1 3-15,0-4-5 0,3 0-7 0,-2-1 4 16,3-2-1-16,-1-4 0 0,-3-2 4 16,3-2-6-16,0 0-1 0,-3-5-4 15,-2-1 1-15,0-1-3 0,1 1 4 16,0-1 5-16,-1-1-8 0,-2 2 9 0,-2-1 1 16,2 1-6-16,0 3 10 0,-2-3-8 15,1 2-3-15,-3 4-2 0,0 0 3 16,0 0 2-16,14 8 0 0,-7-3 0 0,2 3 0 15,1 0 2-15,-2 1 6 0,5-1-5 16,2 0-2-16,2 1 2 0,0-1-1 16,0-3 7-16,1-2-6 0,2 2 0 0,-4-4 1 15,2-2 5-15,-1-4 0 0,-3-2 0 16,-1-2-7-16,-2-4 2 0,1-7-1 16,-4 1 0-16,-5-2-9 0,-1 0-12 15,-4-1 6-15,-5-2-1 0,-1 2-6 16,-2-1-9-16,-1 3 0 0,-2 2-5 0,1 3-12 15,3 0-20-15,1 5-24 0,1 0-7 16,3 5-272-16,0 3 126 0,4 2 82 16</inkml:trace>
  <inkml:trace contextRef="#ctx0" brushRef="#br0" timeOffset="52576.1489">20177 11891 106 0,'3'-4'139'0,"-3"4"-7"0,4-6-7 16,-2 3-20-16,-2 3-11 0,9-6-9 15,-3 4-6-15,0 0-10 0,-6 2-13 16,18 0-3-16,-8 2-3 0,0 1-7 0,1 2-7 15,0 2 3-15,-3 4-5 0,-1 1-2 16,-1 2-4-16,-4 4-4 0,-2 1-2 0,-2 3-1 16,-4 0 1-16,-3 3 4 0,-2-2-2 15,1-1 12-15,-1 2 3 0,1-3-5 16,1-5-3-16,0 0-2 0,3-1-6 16,0-2-3-16,4-1 2 0,2 0 1 0,0-5-2 15,6 0-1-15,4 1 0 0,4-2 1 16,2-3-3-16,1 1-3 0,0-2-2 15,2 0-3-15,1 0-5 0,-4-2-9 0,3 0-7 16,-4 0-21-16,0 2-11 0,-3-2-14 16,2 0-18-16,-4 0-22 0,0 0-20 15,-1 0-362-15,-9 0 163 0,15-2 107 0</inkml:trace>
  <inkml:trace contextRef="#ctx0" brushRef="#br0" timeOffset="52988.1955">20692 11786 152 0,'-8'13'151'15,"1"-1"-14"-15,1 3-1 0,-3 6-9 16,1 2-8-16,-1 1-8 0,1 3-6 16,2 2-14-16,0 5-9 0,2-6-11 0,0 1-3 15,2 0-9-15,2-1-4 0,0-1-9 16,6-2 0-16,-2-3-6 0,2 2-2 0,2-5-3 16,2-2-3-16,3-6-3 0,0 1-1 15,0-3-2-15,1-3-7 0,2-3-2 16,-4-3-4-16,1-1-3 0,2-3-2 15,-5-2-3-15,-1 1-5 0,-1-3 4 0,-6 2-2 16,0-1 1-16,-6 1-3 0,-2 2 1 16,-3 0 2-16,-3 4-3 0,-3 0 1 15,0 6-2-15,-1-4-6 0,-2 4-13 16,3 1-22-16,3 1-15 0,-1 1-39 0,2 1-39 16,5-2-380-16,0 1 176 0,2-2 115 15</inkml:trace>
  <inkml:trace contextRef="#ctx0" brushRef="#br0" timeOffset="54045.2436">23850 4274 95 0,'-4'-17'129'15,"-1"0"-15"-15,3 4-5 0,0 0 1 16,0 3-7-16,0 2 1 0,0 1-5 0,0 0-3 15,2 3-6-15,0-3-9 0,0 7-7 16,0 0-3-16,0 0 5 0,-11 13-1 0,7 4-3 16,2 9-2-16,-2 3 0 0,2 8 1 15,-2 4 2-15,-1 11-2 0,3 4-3 16,-3 3-6-16,3 1-3 0,0 25-7 0,0-1-5 16,0 0-5-16,2 0-2 0,-2-1-3 15,2-14-9-15,-2-8-17 0,0-2-16 0,2-1-25 16,-4-4-30-16,2 0-22 0,0-11-23 15,0 0-20-15,0-5-17 0,-5-2-19 16,2-9-380-16,-1-5 184 0,-4-3 122 16</inkml:trace>
  <inkml:trace contextRef="#ctx0" brushRef="#br0" timeOffset="54489.1722">23348 5250 16 0,'-6'-15'152'16,"6"0"-3"-16,2 4-8 0,2-3-13 0,7 3-15 15,2-1-8-15,8-1-20 0,2 1 3 16,9-3-14-16,4 0-10 0,6 0-6 0,4-3-3 16,8 5-24-16,15-8-9 0,4 5 0 15,-12 2-14-15,-9 0-10 0,0 3-7 16,-3 0-7-16,-9 0 2 0,-5 2 5 0,1-1-1 16,-8 3 11-16,-5-1 4 0,1-1 15 15,-6 3 10-15,-2-1 12 0,-2-1 8 0,-1 2 11 16,-5 1 9-16,1 0 2 0,0 0-4 15,-3 3-2-15,-2-2-7 0,-4 4-6 16,0 0-5-16,0 0-3 0,8 14-4 16,-8-3-4-16,0 2 1 0,0 6-7 0,2 2-4 15,-2 4 1-15,4 0-5 0,0 1-2 16,4 1-6-16,0 0 4 0,2 0-1 0,3-1-5 16,0-3 2-16,2-4-2 15,3 0-1-15,2-6-1 0,-2-1-1 0,4-5 2 16,-1-2-2-16,1-4-2 0,-4-5 4 15,2 0-5-15,-2-7-4 0,-3-2 1 16,-2 0-1-16,-4 0-4 0,-5-1-1 0,-2 1-7 16,-6 1 0-16,-5 1-8 0,-2 1-7 15,-3 3-5-15,-5 1-12 0,-1 4-12 16,2 0-7-16,-2 4-16 0,4-2-35 0,-1 4-29 16,4-3-39-16,2 2-373 0,3-2 188 15,4 4 124-15</inkml:trace>
  <inkml:trace contextRef="#ctx0" brushRef="#br0" timeOffset="55192.8232">25309 3773 39 0,'-2'-6'145'0,"2"6"-18"0,0 0 2 0,-12 15-4 16,2 6-4-16,-4 10 3 0,-2 15-4 16,-7 25-5-16,5 3-4 0,-2 8-2 15,6 2-2-15,0 2-12 0,6 1-4 0,4 2-8 16,2 0-6-16,6 5-7 0,2-2-8 16,5-3-4-16,4-3-5 0,3-3-9 0,4-2-1 15,1-9-4-15,7-2-2 0,-2-8-3 16,1-7-9-16,-3-11-10 0,-4-8-10 15,-2-7-10-15,1-3-13 0,-2-3-14 16,-4-2-16-16,-1-3-14 0,2-5-19 16,-6-2-37-16,2-4-24 0,0-2-435 0,-4-4 196 15,2-2 129-15</inkml:trace>
  <inkml:trace contextRef="#ctx0" brushRef="#br0" timeOffset="56323.2643">25791 4318 152 0,'-7'-1'163'0,"7"1"-15"16,-6-3-10-16,6 3-14 0,0 0-13 16,-8-1-11-16,8 1-11 0,0 0-6 15,0 0-10-15,0 0-7 0,0 0-4 0,0 0-7 16,0 0-7-16,0 0-2 0,14 8-4 16,-2-3-4-16,2-3-1 0,1 2-9 0,2-1 3 15,2 0-4-15,2 0-4 0,-2 1 2 16,1-1-7-16,-2 2-4 0,1-1 0 15,1-1-1-15,-6 1-2 0,1 2-2 0,0 0-1 16,-3 0 2-16,-1 3-2 0,0 1 3 16,-3 3-2-16,-1 1 0 0,-3 2-2 15,-2 1 1-15,-2 0-2 0,0 3 3 16,-4-1-2-16,2-1 0 0,-1 1-9 0,-1 0 7 16,0 0 1-16,2 0-2 0,0 1 0 15,2-1 0-15,0 0-2 0,0-4 0 16,4 2-1-16,2-1 3 0,5-3-1 0,1 2-5 15,6-3-4-15,0-2-4 0,4 1-7 16,1-4-15-16,3 0-9 0,-2-2-19 16,-2-1-28-16,1-2-18 0,1-2-23 0,-6-2-357 15,2-1 165-15,-4 0 109 0</inkml:trace>
  <inkml:trace contextRef="#ctx0" brushRef="#br0" timeOffset="56503.1083">25859 4650 121 0,'12'-6'136'0,"6"0"-14"0,4-1-15 16,8 1-6-16,4 0-14 0,7 1-28 0,-1 0-17 16,-3-1-24-16,6 1-28 0,-9 4-28 15,2-4-29-15,-2 4-164 0,-2-1 79 16,1-1 51-16</inkml:trace>
  <inkml:trace contextRef="#ctx0" brushRef="#br0" timeOffset="56688.1908">26608 4557 49 0,'6'7'111'0,"-4"-1"1"16,0 0-10-16,0 4-7 0,-2 2-1 15,2 1-1-15,-4 4-13 0,2 1-9 0,0-1-5 16,0 2-3-16,2 0-10 0,-2 0-5 15,4 0-4-15,-2 2-2 0,0-3-21 16,0 1-21-16,0-2-22 0,0 0-26 0,2-4-33 16,0 2-257-16,2-3 115 0,-2-5 76 15</inkml:trace>
  <inkml:trace contextRef="#ctx0" brushRef="#br0" timeOffset="57346.8414">27418 4282 71 0,'-2'-5'203'0,"-2"2"-25"15,4 3-15-15,0 0-18 0,-19 14-11 16,11 1-17-16,0 3-11 0,-1 3-12 0,0 4-8 16,3 3-9-16,0 0-8 0,0 1-8 15,4-1-6-15,2 3-12 0,0-3-12 0,0-1-11 16,4-2-8-16,0 0-7 0,2-5-4 16,2 0-11-16,-1-5-1 0,4-2-1 15,-1-5-9-15,3-1 5 0,-3-5-3 16,4 0-12-16,-2-4 11 0,2-1-2 0,2-5-9 15,-2 0 5-15,-1 1-2 0,2-1 5 16,-4 0 2-16,1 1 3 0,-4 1-3 16,1 1-2-16,0 0 4 0,-1 4 6 15,0-2 4-15,-8 3 2 0,17 4 2 16,-6 2 3-16,2 0 1 0,-1 2 4 0,4-1 1 16,-2 1 8-16,1 1 1 0,2-3 3 0,0 1 4 15,1-2-1-15,2-2 10 0,-2 1 2 16,0-4 3-16,-1 0-2 0,1-6 1 15,-2-3-3-15,0-3-4 0,0-3-2 16,-4-4-1-16,-2-2-13 0,-3-4-2 0,-3-1-11 16,-4-1-5-16,-2-1-10 0,0 3-7 15,-2 0-16-15,-1 4-16 0,3 3-28 16,-2 0-35-16,2 3-313 0,0 4 147 0,0-2 97 16</inkml:trace>
  <inkml:trace contextRef="#ctx0" brushRef="#br0" timeOffset="57568.9353">28204 4335 24 0,'2'7'154'0,"0"4"-10"16,-2 0-8-16,2 7-15 0,-2 1-8 15,0-1-8-15,2 5-13 0,-2-2-7 0,3 6-7 16,-3 0-11-16,2 1-3 0,-2 0-7 15,0 0-11-15,0-1-14 0,2-3-12 0,0 2-21 16,-2-5-27-16,0 0-27 0,0-3-29 16,2-2-32-16,-2 2-243 0,2-6 122 15,-2-4 81-15</inkml:trace>
  <inkml:trace contextRef="#ctx0" brushRef="#br0" timeOffset="57938.1036">28573 4286 55 0,'0'0'158'16,"0"0"-9"-16,0 0-7 0,-14 27-6 0,6-11-13 16,2 6-4-16,-2 3-7 0,-1 2-11 15,0 5-8-15,3 2-14 0,-2 0 0 16,3 1-3-16,-1-1-11 0,2-5-8 0,2-1-5 15,0 2-6-15,2-3-4 0,0 0-1 16,4-2-6-16,0-4-4 0,0-2-3 16,3-5 1-16,3 3-4 0,1-9-2 0,0 0 0 15,3-2-4-15,-2-6-2 0,2-2-2 16,-4 1 2-16,5-7-5 0,-4-1 1 0,-1 2-4 16,-3-5 2-16,-3 4-3 0,0-3 0 15,-6 2 1-15,-2 2-3 0,-5-3-3 16,-1 2-2-16,-5 1-2 0,-4 1-8 15,1 2-10-15,-2 0-16 0,0 4-24 0,4 0-16 16,-3 2-25-16,1 0-29 0,4 2-31 16,2 2-344-16,0-4 172 0,6 2 113 15</inkml:trace>
  <inkml:trace contextRef="#ctx0" brushRef="#br0" timeOffset="58201.5932">29320 4482 1662 0,'0'-9'-17'0,"-3"-1"40"16,3 0 37-16,-2 3-4 0,2-1-9 16,2-1-15-16,1 1-10 0,1 1-7 15,2 0-2-15,5-4-2 0,7 4-4 0,4 0 2 16,3-2 1-16,3 2-4 0,6-2-3 15,-2 3-7-15,-3-3-11 0,1 2-12 0,0 1-23 16,-5-2-11-16,2 4-16 0,-4-4-12 16,-1-2-20-16,-3 1-19 0,-6-1-348 15,-3 1 162-15,-1-1 106 0</inkml:trace>
  <inkml:trace contextRef="#ctx0" brushRef="#br0" timeOffset="58404.9036">29622 4016 62 0,'-2'-2'110'16,"2"2"9"-16,0 0 2 0,0 0 4 16,-9 17-7-16,7-4-3 0,0 4-2 0,2 4-5 15,-2 4-3-15,0 3-5 0,0 4-8 16,2 2-8-16,0 5-8 0,-2-1-7 16,2 2-6-16,0-1-4 0,0-1-8 0,-2-1-6 15,2-2-8-15,-2-3-14 0,2 1-23 16,0-4-25-16,0 2-35 0,0-1-52 15,0-4-432-15,-2-5 185 0,2-2 122 16</inkml:trace>
  <inkml:trace contextRef="#ctx0" brushRef="#br0" timeOffset="59046.9663">26143 5299 67 0,'0'0'149'16,"-5"-6"-9"-16,5 6-8 0,-4-7-10 0,4 7-12 15,0-5-20-15,0 5 4 0,7-4-8 16,-1 2-3-16,4 2-8 0,5-2-6 16,4 2-8-16,2 0-5 0,1 2-7 15,5 1-2-15,1 3-4 0,-4 3-13 0,0 1 6 16,0 1-2-16,-3 9 0 0,-3 3-7 15,-2 4 12-15,-8-1-6 0,-4 2 3 16,-6 3 1-16,-2 3 2 0,-6 2 5 16,-2-2 6-16,-2 2 2 0,1-4 2 0,-2-2 3 15,-2 1-5-15,5-5-4 0,0-3-10 16,0-2 1-16,6-2-5 0,0 0-7 16,4-1-2-16,4-2 0 0,2 0-2 0,8 1-1 15,4-2-3-15,2-4-7 0,8 3-12 16,-1-5-17-16,5-1-15 0,-2-3-17 0,-1 1-21 15,5 0-28-15,-2-4-27 0,-5-2-31 16,-2 0-488-16,-2-2 219 0,-1-4 145 16</inkml:trace>
  <inkml:trace contextRef="#ctx0" brushRef="#br0" timeOffset="59215.9849">26210 5797 92 0,'2'-6'133'16,"4"0"-5"-16,6 0-12 0,4 0-17 0,5-1-3 16,7 1-15-16,2 0-10 0,1 1-37 15,5-1-38-15,4 2-38 0,-1-1-232 16,-1 1 93-16,-2 2 62 0</inkml:trace>
  <inkml:trace contextRef="#ctx0" brushRef="#br0" timeOffset="59492.4699">27002 5763 131 0,'18'-3'120'0,"-6"3"-5"0,-2 0-15 16,2 0-11-16,2 3-7 16,0-2-10-16,3 2 2 0,0 2-15 0,-2 1-3 15,-1 1-1-15,0 5-3 0,-4 0-4 16,-4 2 6-16,-1 4-2 0,-3 2 3 0,-2 0-8 15,-5 4 0-15,-1-1 4 0,-2 0-4 16,-1-1 1-16,-2 0 2 0,3-1-8 16,0-1-4-16,2-3-7 0,-1-3 1 15,5 0-3-15,-1-1-4 0,3-2-4 0,5-1-11 16,4-3-26-16,1 1 0 0,4-2-50 16,4-3-41-16,3-3-41 0,-2-1-321 15,6-3 159-15,1-4 106 0</inkml:trace>
  <inkml:trace contextRef="#ctx0" brushRef="#br0" timeOffset="59718.9044">27652 5834 36 0,'0'-6'160'0,"0"6"-15"16,0 0-11-16,0 0-17 0,0 0-9 15,0 0-12-15,0 0-12 0,0 0-8 16,0 0-10-16,0 0 1 0,0 0-9 0,0 0-7 15,0 0-5-15,0 0 4 0,0 0 3 16,0 0-5-16,12-3-7 0,-10-2-5 16,-2-1-1-16,0 1-14 0,0 5-18 0,-6-12-21 15,2 7-30-15,-2-1-36 16,-2 4-54-16,0-3-285 0,0 4 144 0,0-4 95 16</inkml:trace>
  <inkml:trace contextRef="#ctx0" brushRef="#br0" timeOffset="60210.9904">28236 5503 172 0,'-6'-4'173'0,"-1"7"-14"0,7-3-10 15,-13 11-15-15,9 2-12 0,-2 4-10 16,4 4-12-16,-3 4-10 0,5 2-5 0,0 1-12 16,3-1-11-16,-1 0-9 0,4-1-10 15,0 1-11-15,1-5-5 0,-1 0-6 16,3-3-10-16,-1-2-10 0,0-4 1 0,-2-1 1 16,4-5 0-16,0-1-2 0,2-4-4 15,-1-4-3-15,0 0-1 0,2-4-11 16,-1 1-2-16,0-3 0 0,2 2 5 15,-4-1-3-15,0 3-1 0,1-2 0 0,-2 4 1 16,1 1 5-16,3-1 2 0,-3 4 1 16,4-1 3-16,0 4-3 0,1 1 3 15,2-1-3-15,0 3 9 0,4-1 8 0,-2 0-2 16,1-1 5-16,-2 0 1 0,-1-2 10 16,2 0-5-16,-2-3 12 0,-3-1 6 15,4-4-2-15,-4-1-3 0,-1-3-1 0,-2-3-3 16,-2-2-2-16,-3-3-6 0,-2 0-2 15,-4-2 4-15,-6 0-5 0,-1-1-2 16,-3 1-3-16,-3 0-6 0,2 3-4 0,-1 2-12 16,2 0-13-16,0 3-24 0,0 3-29 0,2 3-18 15,-1 2-35-15,1 0-330 0,8 2 158 16,-11 5 103-16</inkml:trace>
  <inkml:trace contextRef="#ctx0" brushRef="#br0" timeOffset="60488.7936">29021 5831 55 0,'17'0'118'0,"3"4"-9"16,-4 0-20-16,1-1-4 0,0 5-3 15,-4-1-5-15,-1 5-1 0,-6 1-12 16,1 4 2-16,-7 1-2 0,-2 1 0 15,-3-2-8-15,-3 6 9 0,2-2 2 0,-1-4-2 16,-1 0-2-16,4 0-5 0,-2-2-2 16,1 0-9-16,3-1-2 0,0-1-3 15,4-3-4-15,0-1-5 0,7 1 0 16,1-2-12-16,5-3-25 0,0-1-20 0,4-2-38 16,2-2-41-16,0-2-389 0,5-2 167 15,-1-4 111-15</inkml:trace>
  <inkml:trace contextRef="#ctx0" brushRef="#br0" timeOffset="60885.9168">29582 5853 140 0,'0'-6'133'16,"3"1"-10"-16,-3 5-7 0,4-8-7 15,-4 3-1-15,0 5-6 0,2-7-9 16,-2 7-3-16,0 0-2 0,0-6-2 16,0 6 2-16,0 0 0 0,0 0-5 0,-20 19-3 15,8-6-3-15,-1 4-3 0,0 0-3 16,-2 6-7-16,1 2-6 0,-1 2-8 16,4-3-3-16,1-1-6 0,4 2-3 0,-1-1-5 15,3 0-1-15,1-4-7 0,6 1 0 16,-1-1-2-16,2-3-6 0,3-2-6 15,1 0-23-15,4-6-2 0,2 1-9 0,0-4-6 16,3-2-1-16,-4-2-4 0,2-4 3 16,-3-3-1-16,1-1 4 0,-4 0 5 15,-3 0-1-15,-4-1 4 0,-4 1-1 16,-2 0 4-16,-4 0 2 0,-6 3-2 0,-2 0 3 16,1 2-7-16,-7 1-15 0,4 0-18 15,-4 1-22-15,4 3-20 0,-4 2-28 0,3-3-360 16,2 3 165-16,2-4 108 0</inkml:trace>
  <inkml:trace contextRef="#ctx0" brushRef="#br0" timeOffset="61131.5375">30022 4967 1630 0,'17'-24'8'0,"0"9"-6"15,1 5-24-15,0 5 63 0,4 5 4 0,3 5 1 16,5 11 6-16,6 9 6 0,10 20 0 16,1 14 2-16,3 23-3 0,-3 7-1 15,-15-12-6-15,-7 3-4 0,-8 0-3 16,-8 2-2-16,-7-1-7 0,-11-4-9 0,-8-2-16 16,-6-1-18-16,-7-6-23 0,-2-5-24 15,-4-4-38-15,1-6-49 0,-6-5-539 0,9-13 232 16,0-7 153-16</inkml:trace>
  <inkml:trace contextRef="#ctx0" brushRef="#br0" timeOffset="64007.1746">20726 5523 37 0,'0'-10'120'0,"0"2"-9"15,0 2-19-15,2 3-4 0,-2 3 2 0,0 0 3 16,12 9-9-16,-5 3-3 0,0 1-14 15,-1 8 0-15,0 1-8 0,3 3-5 16,-1 2-6-16,2 2-7 0,4 1-2 16,-2-1-7-16,5-3-1 0,-2-1 3 0,4-4-5 15,-2-2-5-15,0-6 0 0,3-1-1 16,-2-6 3-16,5-5-4 0,-2-2-3 0,4-6-2 16,1-5 1-16,-3-9-4 0,1-2 2 15,-4-4-4-15,-2-5-3 16,-4 0-2-16,-1-1 9 0,-2 1 5 0,-5 5 4 15,3 2 6-15,-5 2 6 0,0 6-2 16,0 0-10-16,0 2-1 0,-2 7-3 0,3 8-3 16,-5 0-2-16,9 18 2 0,-5-2-3 15,4 11 1-15,4 6-2 0,2 9-3 0,0 3-3 16,10 22 4-16,-3-2-2 0,3 1 0 16,-2 3 2-16,0 3-3 0,-1-1 0 15,-7 1-1-15,2-2 0 0,-8-14 2 0,-4-8 2 16,-2-6-1-16,-4-2-2 0,-4-4-5 15,-5 0 8-15,-2-6-1 0,-4-1-5 16,-4-4 5-16,-2-6-1 0,-3-8-2 16,1-2-1-16,-2-4 1 0,4-8-4 0,-3-5-1 15,0-3 0-15,3-4-7 0,2-6-2 16,2 0-9-16,5-6-3 0,-2 3-15 0,6-1-9 16,1 0-15-16,1 2-27 0,4-4-23 15,0 3-26-15,1-3-407 0,3 1 184 16,3-1 121-16</inkml:trace>
  <inkml:trace contextRef="#ctx0" brushRef="#br0" timeOffset="64214.9293">22011 5438 102 0,'4'-4'114'0,"0"-2"-13"16,2 3-14-16,3 0-6 0,2-2-5 0,-1 2-19 16,3 0-7-16,4 2-14 0,-2 0-20 15,3 1-27-15,0 0-30 0,-2 1-187 16,2 3 78-16,-2 4 51 0</inkml:trace>
  <inkml:trace contextRef="#ctx0" brushRef="#br0" timeOffset="64379.0393">22104 5991 36 0,'12'1'131'0,"8"-1"-16"16,-2 0-10-16,8-1-3 0,4-4-17 0,1 3-17 16,7-4-23-16,3 0-35 0,1-2-34 15,11 1-36-15,-5-3-149 0,3 1 71 16,-7 1 47-16</inkml:trace>
  <inkml:trace contextRef="#ctx0" brushRef="#br0" timeOffset="65673.8603">20639 6974 60 0,'6'15'93'16,"-2"-4"-7"-16,-1 0-7 0,1 0 2 0,-4-4 1 16,2 0 11-16,0-1 1 0,-2-1-12 15,0-5-9-15,0 0-5 0,0 0-8 16,-19-23-8-16,9 2-2 0,-10-8-8 15,0-9-6-15,-17-19 0 0,-5-9-8 16,-11-15-3-16,-4-7-2 0,-2-7 0 0,-2 0-6 16,-4-6 3-16,4-4-13 0,1-7 0 15,2-7 2-15,3-2-6 0,6-3 0 16,9 2-3-16,4 10-2 0,11 3 6 0,9 23-4 16,6 6 2-16,10 15 3 0,6 8-2 0,14-11-2 15,7 4 0-15,11 0 0 0,13 5-2 16,19-5 4-16,9 2-4 0,7 5 1 15,7-2-3-15,13 4 0 0,11 0-1 16,18-1 5-16,17 3-4 0,52-8-1 0,7 4 2 16,8 6 0-16,-3-1-2 0,16 7 4 15,15 0-1-15,14 5 4 0,5 3-5 16,1-4 1-16,7 5 6 0,17 2-5 0,14-4 0 16,2-2-2-16,8 2-2 0,14-1 0 15,5 6 0-15,-8-6-4 0,2 5-4 16,-2 0 1-16,6-1 1 0,-10 3 0 0,-11-3-13 15,-10 4 8-15,0 1-12 0,-12 6 21 16,-13 1-15-16,-23 0-2 0,-19 4 6 16,-48 4 4-16,-8-1-3 0,-7 2 1 15,-9-1 5-15,-7-2-2 0,-15 1 2 16,-13 3 1-16,-28-1 2 0,-10 3 5 0,-6 0 4 16,-19 1-6-16,-11 2 4 0,-7 2-3 0,-3 0 1 15,-3 1 4-15,-7 3-2 0,-1 0-1 16,0 2-1-16,-2 0 1 0,-3 2-1 15,1 2 1-15,-3 2 2 0,0 1-1 16,-1 5-2-16,-3-1 2 0,0 2-2 0,2 7 4 16,-4 1-2-16,1 1 2 0,-2 6-2 15,0-2 5-15,0 4-5 0,4 8-1 16,3 2-1-16,9 17 2 0,4 6 5 16,5 2-1-16,11 14 2 0,3 2-4 0,1 3 0 15,1 0 3-15,0 2-2 0,-3 1 9 16,-4-1-7-16,-1-2-1 0,-7 3-5 0,-9-10 11 15,0 22-4-15,-9-14 9 0,-3 24 4 16,-10-14-5-16,-5 4 3 0,-4 2 2 16,-4-1-2-16,-2 2 0 0,-6-4-5 15,-3 2 3-15,-4-5-3 0,-2-1 0 16,-1-5-1-16,-2 1-2 0,0-6 10 0,-2-5-10 16,-1 0 12-16,-1-5-2 0,-6-3 3 15,-1-3-10-15,-3-4 2 0,-8-2-1 0,-3-3 0 16,-5-4 1-16,-3-4-3 0,-5 2 1 15,-5-9 2-15,-9-2-6 0,-19 4 3 16,-13-6-4-16,-6-6 4 0,-10-9-2 0,-11-3-1 16,-14-7-7-16,-11-6 6 0,-16-7-2 15,-20-2-1-15,-54-8-2 0,-6-5-4 16,3 2 5-16,-7-5-1 0,-5 5-6 16,3-1 2-16,-1-1-1 0,10 6 1 0,46 1 0 15,-52 2-9-15,-3 2 0 0,5 4 6 16,-4 1-4-16,7-1 0 0,-2 6 4 15,-7 2 6-15,-4 3-9 0,1 4 5 0,3 1-3 16,5-2 5-16,0 8 0 0,5 0 1 16,3 1 1-16,11-5-1 0,9 10-3 15,52-12-1-15,9-2 0 0,6 3 0 16,15-4 6-16,8-3 0 0,33-3-6 0,6-1 5 16,10-4 0-16,17-3-1 0,15-4-9 15,11-1 0-15,-1-5-8 0,7-1-7 0,4-4-5 16,6 1-3-16,5 0-7 0,5-1-1 15,0 4-19-15,4-1-14 0,1 4-12 16,4 0-14-16,3 3-221 0,-3-1 108 0,5 3 72 16</inkml:trace>
</inkml:ink>
</file>

<file path=ppt/ink/ink2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36:42.405"/>
    </inkml:context>
    <inkml:brush xml:id="br0">
      <inkml:brushProperty name="width" value="0.05292" units="cm"/>
      <inkml:brushProperty name="height" value="0.05292" units="cm"/>
      <inkml:brushProperty name="color" value="#FF0000"/>
    </inkml:brush>
  </inkml:definitions>
  <inkml:trace contextRef="#ctx0" brushRef="#br0">11736 13028 41 0,'9'2'39'0,"-9"-2"-22"0,7 2-26 0,-7-2-21 16,0 0 10-16,10-5 7 0</inkml:trace>
  <inkml:trace contextRef="#ctx0" brushRef="#br0" timeOffset="595.321">12820 13510 3 0,'4'6'58'15,"-4"-6"-11"-15,5 3-7 0,-5-3-12 16,2 4-14-16,-2-4-14 0,2 4-19 0,-2-4-40 15,0 0 20-15,0 0 14 0</inkml:trace>
</inkml:ink>
</file>

<file path=ppt/ink/ink2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4T04:19:17.990"/>
    </inkml:context>
    <inkml:brush xml:id="br0">
      <inkml:brushProperty name="width" value="0.05292" units="cm"/>
      <inkml:brushProperty name="height" value="0.05292" units="cm"/>
      <inkml:brushProperty name="color" value="#FF0000"/>
    </inkml:brush>
  </inkml:definitions>
  <inkml:trace contextRef="#ctx0" brushRef="#br0">18799 9214 20 0,'24'-11'76'0,"-3"3"-4"0,1 2-6 16,-6 3-8-16,2 0-1 0,-6 3-7 15,0 3-4-15,-1 4 1 0,-2 5 5 16,-1 1-2-16,-3 6-6 0,-3 4 1 16,-4 5-3-16,-1 2-6 0,-1-1-1 0,2 2-2 15,-2-1-5-15,-1-1-1 0,3-1-3 16,0 0 2-16,4-8-6 0,0 1-3 16,5-2 5-16,-1-1-4 0,5-3 1 0,1-6-2 15,6-1-1-15,-2-4-5 16,1-4 4-16,2-4-6 0,4-6 1 0,-1-3-4 15,-1-6 3-15,2-5-3 0,-2-3-1 16,-3 2 0-16,-2-3 6 0,-1 8 1 0,-4 1 16 16,-1 0-1-16,-4 6 3 0,3-1-3 15,-5 7-7-15,-2 5 3 0,-2 2 5 16,0 0 2-16,2 25 6 0,-2-6 1 0,0 3 4 16,0 9-2-16,2-1 2 0,1 9-1 15,-1-1-4-15,2 3-3 0,-2 1 0 16,3 8-4-16,1 1-2 0,-2-1-3 0,0 3-2 15,-2-1-2-15,0-7-9 0,-2-1 8 16,-2 0-1-16,-2-2-3 0,-2-2 0 16,-3-4-3-16,1-1-1 0,-7-5 3 0,-2-3-3 15,-2-2-2-15,-4-6 1 0,-1-6-5 16,1-1 1-16,-3-6-2 0,6-5-1 16,-4-1 0-16,3-4 1 0,2-5-8 0,0-3-11 15,5-4-8-15,0 0-13 0,6 1-9 16,4-5-22-16,4 1-21 0,2 0-20 15,4-4-30-15,0 2-365 0,6 1 171 0,-2-4 113 16</inkml:trace>
  <inkml:trace contextRef="#ctx0" brushRef="#br0" timeOffset="254.5826">19411 9744 35 0,'4'-1'140'0,"1"-4"-7"16,-5 5-4-16,0 0-1 0,0 0-6 15,13 12-6-15,-11-5 0 0,-2 3-11 16,0 1-7-16,-2 3-4 0,2-1-15 16,0 2 0-16,0 0-7 0,2 3-4 0,0-2-5 15,2-1-4-15,2 2-3 0,1 0-6 16,5-1-5-16,2-3-4 16,2 1-3-16,3-1-25 0,2-3-14 0,5-2-2 15,-1-3-18-15,1 1-16 0,1-6-14 0,-1 0-18 16,-4-2-20-16,2 0-13 0,-5-4-12 15,4-1-9-15,-4-3-3 0,-3 1-263 0,-4-1 132 16,-2-1 88-16</inkml:trace>
  <inkml:trace contextRef="#ctx0" brushRef="#br0" timeOffset="438.6498">19822 9857 428 0,'-7'-8'-9'0,"-1"0"21"0,2 0 21 16,2 3 11-16,-2 1-3 0,4-2 1 0,2 6-3 16,-10-2 14-16,10 2 3 0,-8 10 2 15,6-3 8-15,-2 3-8 0,2 4 3 16,-2 4 4-16,2 1-3 0,-3 5-3 0,5 2-2 15,-2 2-2-15,0 3-8 16,0 7-8-16,0-5-3 0,2 0 1 0,0 3-3 16,-2 1-3-16,2-5-7 0,0 1 3 0,0-3-22 15,0 1-15-15,0-3-21 0,2 1-25 16,-2-2-33-16,2-6-379 0,0-3 159 0,-2 0 106 16</inkml:trace>
  <inkml:trace contextRef="#ctx0" brushRef="#br0" timeOffset="563.3787">19843 10521 46 0,'-21'5'29'0,"21"-5"-55"0,-7 6 9 0,7-6 6 16</inkml:trace>
  <inkml:trace contextRef="#ctx0" brushRef="#br0" timeOffset="1600.7811">18652 12766 125 0,'2'-2'151'0,"-2"2"-15"0,0 0-11 15,0 0 5-15,0 0-12 0,0 20-7 0,0-2-9 16,0 2-10-16,2 5-5 0,-2 4-7 15,4 1-13-15,2 4-4 0,-2 1-7 16,6-2-5-16,0-1-7 0,0-2-1 0,3-2-8 16,2-3 2-16,0-7-7 0,1 2 0 15,4-6-4-15,-2-5 0 0,4-3-5 16,-1-5-3-16,3-3 2 0,-2-7-4 0,4-6-4 16,-1-4 2-16,-1-4-5 0,-6 0-2 15,2-1-2-15,-8 5-2 0,-1-1 5 16,-2 5-3-16,-3 2 0 0,-2 1 3 0,0 4 1 15,-4 3-3-15,0 5 4 0,0 0 11 16,0 0 8-16,-6 24 1 0,4-8 3 16,0 9 2-16,0 4 2 0,4 1 4 0,-2 8-2 15,4 0-4-15,2 2-6 0,1 10 2 16,1-3-2-16,0 1-4 0,4-1 0 16,-4 3-5-16,0-2 1 0,0 2-3 15,-1-3-1-15,-5-3-1 0,0-1-1 0,-4-1-2 16,-3-2-3-16,-3-4 2 0,-4 1-1 15,-4-5-1-15,-4-3-1 0,-4-3-1 16,-1-7-5-16,-1-4 5 0,1-5-4 0,2-8 1 16,0-4 0-16,-1-4-5 0,1-7-2 15,2-2-10-15,4-4-5 0,2-2-7 16,4 0-5-16,3-2-15 0,4-2-4 0,2 0-12 16,2 3-9-16,4-1-20 0,4-2-29 15,0 2-24-15,6 1-28 0,0-3-429 16,3 0 203-16,5 1 135 0</inkml:trace>
  <inkml:trace contextRef="#ctx0" brushRef="#br0" timeOffset="1861.6392">19318 13312 11 0,'0'0'165'0,"0"0"-5"16,11 9-4-16,-7-3-12 0,0 1-16 15,1 3 3-15,3 1-9 0,1 0-10 0,1 1-12 16,7 4-6-16,-2-1-11 0,4 0-7 15,0 1-8-15,4 2-5 0,-3 0-6 16,-2-3-5-16,-3 2 0 0,0 0 4 16,-5 2-3-16,-3-4-2 0,-5 3-3 0,-4-1-6 15,-2 0-9-15,-7 2 4 0,1-2-5 16,-4 2-4-16,-2-3-3 0,-1-3-6 16,0 0-17-16,-2 1-25 0,2-5-19 0,0-3-25 15,3 0-46-15,0-5-62 0,0-2-431 16,3-3 206-16,-1-4 136 0</inkml:trace>
  <inkml:trace contextRef="#ctx0" brushRef="#br0" timeOffset="1979.9464">19348 13472 131 0,'9'-17'160'15,"-1"-1"1"-15,0 3-4 0,5 1-12 0,2-3-11 16,10-2-15-16,3 0-11 0,2 0-10 16,8-3-13-16,2 1-11 0,-1 0-32 15,2 0-30-15,1 0-52 0,-2 1-97 16,-3-5-288-16,-1 1 144 0,-9 4 96 0</inkml:trace>
</inkml:ink>
</file>

<file path=ppt/ink/ink2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36:46.860"/>
    </inkml:context>
    <inkml:brush xml:id="br0">
      <inkml:brushProperty name="width" value="0.05292" units="cm"/>
      <inkml:brushProperty name="height" value="0.05292" units="cm"/>
      <inkml:brushProperty name="color" value="#FF0000"/>
    </inkml:brush>
  </inkml:definitions>
  <inkml:trace contextRef="#ctx0" brushRef="#br0">17843 8336 34 0,'0'4'75'0,"0"-4"-11"0,0 7-5 16,0-7-5-16,0 6-5 0,0-6-1 0,-2 8-8 16,2-8-5-16,-2 6 3 0,2-6-16 15,-3 5-3-15,3-5-7 0,-2 6-5 16,2-6-5-16,-4 5-5 0,4-5-2 0,-6 6-8 16,4-4-4-16,2-2-4 0,-4 8-6 15,-1-4-5-15,1 0-5 0,0 1-3 16,2-1-84-16,-2 2 42 0,0-3 28 0</inkml:trace>
  <inkml:trace contextRef="#ctx0" brushRef="#br0" timeOffset="5277.1033">22470 8183 42 0,'-2'8'54'0,"2"-8"-6"16,-3 8-8-16,3-8-9 0,0 9-13 0,0-9-11 15,-2 6-12-15,0-2-16 0,2-4-52 16,-4 6 25-16,2-2 16 0</inkml:trace>
  <inkml:trace contextRef="#ctx0" brushRef="#br0" timeOffset="10065.564">17680 9197 12 0,'-48'-2'59'0,"1"2"-5"0,5 4-2 0,1 2-4 16,1-1-3-16,-4 3-7 0,1 0-4 16,3 3-3-16,-7 2-2 0,3 0-5 0,-1 3-3 15,3 1-1-15,2 2-2 0,4 0-2 16,3 0 0-16,-2 4-1 0,1 0-4 16,2 2-2-16,5-2-2 0,0-1 0 0,-1 8-3 15,3-5 2-15,3 1 0 0,-1-2 5 16,2 1-9-16,2 2 3 0,0-3 0 0,2 2-4 15,0-1 2-15,4-1-1 0,3-3 0 16,-1 1-4-16,5 2 7 0,-2-4-5 16,4 1 4-16,2-1-3 0,-2-2 0 15,2 1 1-15,2-2-5 0,2 1 2 0,2 0 2 16,-2-2-2-16,0-1 0 0,0 1 1 16,0-3 1-16,2-2-1 0,-2 1-3 15,2-3 3-15,-2 1 3 0,0-1-5 16,2-1 1-16,1 1 0 0,-3-1-4 15,2-3 4-15,0 4 0 0,-1-2-1 0,-1-1 0 16,2 0 6-16,0 0-4 0,-2 1-2 0,0-1 0 16,1 0 3-16,-1 0-3 0,-2-2 1 15,4 0-2-15,-2 2 0 0,-2-6-1 16,2 10-5-16,-2-6 4 0,0-4-2 16,0 7 2-16,0-1-2 0,0 0 4 0,0-6 2 15,-4 7-4-15,2-1 0 0,0-2-1 16,0 1 2-16,2-5-3 0,-5 10-3 0,3-6 2 15,2 2-3-15,-2-3 0 0,2-3-3 16,-2 8-3-16,0-4-4 0,2-4-2 16,-2 7-2-16,2-7-2 0,-2 6-2 15,2-6-3-15,0 0-71 0,4 8 35 0,-4-8 23 16</inkml:trace>
  <inkml:trace contextRef="#ctx0" brushRef="#br0" timeOffset="18889.0321">16129 12001 25 0,'0'0'35'0,"0"0"-5"16,0 0-2-16,0 0-5 0,0 0-2 16,0 0 1-16,2-4-6 0,-2 4 0 0,0 0-6 15,0 0-3-15,0 0-4 0,0 0-5 16,0 0-4-16,0 0-5 0,0 0-10 15,0 0-46-15,0 0 23 0,0 0 15 0</inkml:trace>
  <inkml:trace contextRef="#ctx0" brushRef="#br0" timeOffset="24697.4059">13756 8093 81 0,'-4'7'73'0,"1"0"-13"16,1-1-4-16,2 2-4 0,-2-3-6 15,2 5-6-15,0-4-2 0,2 1-4 0,0-1-9 16,1 0-1-16,-1 0-8 0,0-1-8 16,0-1-8-16,-2-4-11 0,4 6-11 15,0-5-8-15,-4-1-8 0,4 6-116 16,-4-6 52-16,4 4 35 0</inkml:trace>
</inkml:ink>
</file>

<file path=ppt/ink/ink2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37:48.014"/>
    </inkml:context>
    <inkml:brush xml:id="br0">
      <inkml:brushProperty name="width" value="0.05292" units="cm"/>
      <inkml:brushProperty name="height" value="0.05292" units="cm"/>
      <inkml:brushProperty name="color" value="#FF0000"/>
    </inkml:brush>
  </inkml:definitions>
  <inkml:trace contextRef="#ctx0" brushRef="#br0">23012 10660 15 0,'0'0'4'0,"0"0"-11"16,0 0 2-16,0 0 2 0</inkml:trace>
  <inkml:trace contextRef="#ctx0" brushRef="#br0" timeOffset="1139.1837">22647 10719 12 0,'0'0'19'15,"0"0"-2"-15,10-4 0 0,-10 4 0 16,0 0-1-16,0 0-1 0,0 0-2 16,8 0-1-16,-8 0 0 0,0 0-2 0,0 0-1 15,0 0-1-15,0 0 0 0,0 0-2 16,10 0 1-16,-10 0-1 0,0 0 0 16,0 0 0-16,0 0-4 0,0 0 0 0,6-2 2 15,-6 2-2-15,0 0-2 0,0 0 2 16,0 0-1-16,7-1 2 0,-7 1-1 15,0 0-2-15,0 0 2 0,0 0-4 0,0 0-5 16,11-3-4-16,-11 3-9 0,0 0-47 16,6-2 23-16,-6 2 15 0</inkml:trace>
  <inkml:trace contextRef="#ctx0" brushRef="#br0" timeOffset="4433.588">26214 10746 30 0,'0'0'36'0,"0"0"-4"16,0 0-3-16,0 0-3 0,0 0-3 0,0 0 0 15,0 0-1-15,0 0-8 16,0 0-3-16,0 0-2 0,0 0-2 0,0 0-4 16,0 0-2-16,0 0-1 0,0 0-2 15,0 0-4-15,0 0-6 0,0 0 0 0,0 0-3 16,-4 5-3-16,4-5-51 0,0 0 24 16,0 0 15-16</inkml:trace>
</inkml:ink>
</file>

<file path=ppt/ink/ink2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4T04:19:34.005"/>
    </inkml:context>
    <inkml:brush xml:id="br0">
      <inkml:brushProperty name="width" value="0.05292" units="cm"/>
      <inkml:brushProperty name="height" value="0.05292" units="cm"/>
      <inkml:brushProperty name="color" value="#FF0000"/>
    </inkml:brush>
  </inkml:definitions>
  <inkml:trace contextRef="#ctx0" brushRef="#br0">24623 14202 8 0,'-5'3'75'16,"1"0"3"-16,4-3 3 0,-4 6-3 0,4-6-6 15,-4 2-4-15,4-2 7 0,0 0 3 16,0 0-3-16,17 6 1 0,-5-6 0 0,5-3-8 15,8-2-7 1,3-4-6-16,8-2-2 0,9-5-4 0,3-3-3 0,17-9-1 16,8-5-6-16,1 1-8 0,0-4 2 15,0 5-3-15,0-3-5 0,-2 4-7 16,-4 3 3-16,-15 6 2 0,-11 2-2 0,-8 6-9 16,0-1 2-16,-9 3-11 0,-1 2 16 15,-3 2-8-15,-2-2-2 0,-4 3 0 16,-1-2-4-16,0 3-10 0,-4-1-16 0,-2 0-16 15,-2 3-15-15,-4-3-19 0,1 2-16 16,-3 4-15-16,-3-8-295 0,3 8 135 0,-14 0 89 16</inkml:trace>
  <inkml:trace contextRef="#ctx0" brushRef="#br0" timeOffset="302.1934">24796 14470 48 0,'38'-4'102'15,"3"-1"-9"-15,-1-4-3 0,9-3-6 16,3-1-7-16,25-6-9 0,3-6-8 0,-4 0-2 16,2 0-9-16,-5 0-2 0,-4 2-1 15,-11 4 1-15,-12 2-9 0,-3 2 2 16,-8 3-3-16,-5 1 7 0,-2 2-8 15,-5-2 2-15,0 4-1 0,-6 0-1 0,-2 1-6 16,2-1 3-16,-5 2-6 0,1-1-2 16,-4 1-6-16,1 1-1 0,-1 0-9 15,-3 1-24-15,2-1-18 0,-1 0-17 0,-3 0-27 16,3 2-35-16,-5-3-245 0,2 1 121 16,-2-4 80-16</inkml:trace>
  <inkml:trace contextRef="#ctx0" brushRef="#br0" timeOffset="2712.6677">22364 10563 29 0,'0'0'84'16,"0"0"-1"-16,0 0-5 0,-8-10-8 16,6 0-7-16,0-12-3 0,0-6 5 0,2-11-9 15,0-4-2-15,0-12-6 0,2-5 1 16,2-20-12-16,2-2-5 0,-2-2 2 15,5-1-1-15,1-1-3 0,-1 2-2 16,4 4-3-16,-1 6-1 0,-2 17-5 0,0 7 1 16,0 4-3-16,-2 8-8 0,0 4 2 15,2 2 3-15,0 3-9 0,-2 5 3 0,1 3-11 16,-1 1-2-16,1 4-8 0,-3-1-4 16,3 4-3-16,1 2-12 0,-4 0-8 15,2 3-13-15,2 1-12 0,-6 1-10 16,2 0-185-16,-2 3 89 0,0-1 58 0</inkml:trace>
  <inkml:trace contextRef="#ctx0" brushRef="#br0" timeOffset="2977.0487">22578 8869 39 0,'36'6'55'0,"-5"1"-2"0,1 4-4 0,-6 0 0 16,1 6-5-16,-3 2-1 0,-1 4-2 15,-2 3 1-15,-6 5-5 0,-3 0-1 16,-3 6-1-16,-6 1-4 0,-6 3-1 0,-8 5-5 16,-8 1-2-16,-8 11-2 0,-4-5-9 15,-1-10-9-15,6-10-5 0,-1-4-14 16,5-4-15-16,3-2-24 0,2-7-137 0,2-3 65 15,5-5 43-15</inkml:trace>
  <inkml:trace contextRef="#ctx0" brushRef="#br0" timeOffset="3314.9435">23350 8325 3 0,'9'36'79'0,"0"-2"-11"16,-3 0-3-16,-2 3-8 0,2 1-4 16,0 5-1-16,-1 9 0 0,1 3-16 15,-1 1-5-15,1 1-9 0,-4 1-10 0,2-2-16 16,1-3-11-16,-3-4-13 0,-2-4-18 16,2-7-103-16,-4-5 51 0,0-4 33 0</inkml:trace>
  <inkml:trace contextRef="#ctx0" brushRef="#br0" timeOffset="4622.1729">23541 8910 4 0,'36'-16'49'16,"-4"1"-5"-16,-5 4-2 0,-2-1-3 0,-3 0-3 15,1 1 4-15,-2 0-3 0,-2-1-3 16,1 1 11-16,-8 0 0 0,0 1 0 15,0 0-3-15,-6 1 0 0,-2 1-8 16,-4 1 1-16,-2 1-5 0,2 6 4 0,-15-4-13 16,4 6-3-16,-3 2-4 0,-4 3 4 15,0 5-4-15,-1 3-1 0,-1 2-5 0,6 2 5 16,2 2-1-16,2-1-5 0,4 3 0 16,2-4-1-16,4-2 6 0,2 1-9 15,2-2 1-15,0-1 2 0,2-2 1 16,4-2-7-16,0-1 4 0,-2-4 1 0,5-4 2 15,-2 0-6-15,-1-4 4 0,1 0-3 16,1-4 2-16,2 1-4 0,-2-3 2 16,-2 2-3-16,-1 2 3 0,2-1-1 0,-5 1 1 15,2 0-3-15,-1 0 1 0,-1 2-5 16,-6 2 5-16,13 0-3 0,-6 4 5 16,1 0 1-16,0 2-4 0,2 1 1 15,2 3 2-15,0-3-2 0,3 1-1 0,0-1 1 16,2-1 2-16,-3-2 0 0,4 0 3 15,-4-4-1-15,5-2-2 0,-2-1 2 0,2-3 0 16,1-4 3-16,-2-1-2 16,-1-3-1-16,0 1-1 0,-2 0 3 0,-5 1-4 15,1 2 1-15,0-1-4 0,-3 2 4 16,2-1-3-16,-3 3-1 0,0 1 0 0,1 1 2 16,0 4-5-16,3 0-1 0,2 3 8 15,2 4-3-15,1 0-5 0,2 5 3 16,0-3 1-16,6 3 3 0,-3-1-1 15,3 0-1-15,-2-1-1 0,2 1 2 0,-1-2-2 16,-1-3-1-16,-4 1 0 0,2-2 5 16,-2-2 1-16,1-4-3 0,3 0 9 15,-4-4-9-15,4-1-6 0,-1-5-1 0,0-1-4 16,2-3 0-16,1-4-5 0,-3-2-3 16,0 2 0-16,-6-1 2 0,-1 4 1 15,2 0-1-15,-4-1 3 0,-6 5 0 16,0 0 1-16,-1 3 1 0,0 1 2 0,-5 1-1 15,-5 4 1-15,5 4 1 0,-11-1 1 16,11 1 5-16,-16 7-2 0,7 2-1 16,0 1 2-16,3 1-3 0,2 3 2 0,0 1 1 15,6-2 1-15,0 5 0 0,4 3-1 16,3 1 2-16,4 1 9 0,1 4-8 16,1 3 5-16,4 1 1 0,0 3 0 0,3 6-1 15,-6 0 7-15,2 1-4 0,-2 4 5 16,-1-1-5-16,-4 4 2 0,-1-3 2 15,-3-3-2-15,-1-2-2 0,-4 0 3 16,0 0-6-16,-6-3 9 0,0-8-9 0,-2 4 8 16,-5-5 4-16,-2-5 5 0,-2-4-6 15,-6-1 2-15,0-10 0 0,-3 1 8 16,1-7-2-16,-2-8 2 0,0-4 0 0,-1-7-2 16,5-4-4-16,4-5 5 0,4-1 0 15,5-2 0-15,4 2-8 0,4-4 0 16,2-2-3-16,8-1 0 0,3 0-5 15,8-5 2-15,2-1-5 0,5 2 6 0,2 1-5 16,8-8-2-16,-3 5-3 16,-3 6-1-16,0 3-4 0,-3-1 25 0,-1 0-3 15,-2 1-1-15,-3 5 4 0,-1 1-3 0,-6 2-8 16,-3 3 1-16,0-3-1 0,-5 4 0 16,-4 3-5-16,-2 0 0 0,-2 4 3 15,-2-2-9-15,-2 3 3 0,0 3 0 0,-2 0 3 16,-3 3-3-16,0-1-2 0,3 2 3 15,0 2 0-15,6 2-8 0,0 0 3 16,-15 8-2-16,13-3 5 0,7 3 0 0,-3-1 2 16,6 3-6-16,2 0 0 0,1 0 2 15,2-3 0-15,3-2-5 16,1 1-6-16,3-4 6 0,0-2-6 0,6-5 5 16,1-5-4-16,1-4 3 0,0-4 3 0,-3-5 0 15,3-9-1-15,-1-5 4 0,9-19-5 16,-6-4-2-16,-5-6 11 0,-4-5-7 15,-4 2 2-15,-6 9 6 0,-7 10 5 0,0 7 3 16,-2 6 1-16,0 6 10 0,0 1 6 16,-2 5-10-16,3 5-3 0,-6 7-1 15,6 6-2-15,-6 7 0 0,3 0-3 0,0 29 4 16,3 1 1-16,-1 8-1 0,2 6-1 16,0 9 0-16,0 3-2 0,1 1-3 15,-1 2-2-15,7 16-5 0,-1-2-6 16,-2-12-11-16,4-10-18 0,-2-5-18 0,2-2-11 15,-1-8-28-15,-2-1-15 0,-1-9-20 16,-2-2-266-16,-1-10 133 0,1 0 88 16</inkml:trace>
  <inkml:trace contextRef="#ctx0" brushRef="#br0" timeOffset="4748.8156">25622 8671 21 0,'23'-17'64'0,"5"1"-5"15,0 3-14-15,-2 2-18 0,6-2-23 0,0 0-21 16,-1 3-53-16,-1-1 24 0,-6-1 16 16</inkml:trace>
  <inkml:trace contextRef="#ctx0" brushRef="#br0" timeOffset="5092.8731">23279 9956 116 0,'42'3'145'0,"7"-1"-8"0,6-6 0 0,31-3-10 16,16-5-6-16,31-7-7 0,10-1-8 15,13-5-7-15,7-5-7 0,-1 2-4 16,8-2-6-16,-1 1-9 0,-5 1-6 0,-10 0-8 16,-1 2-3-16,-14 4-8 0,-8 0-8 15,-31 5 0-15,-12 0-5 0,-9 6-9 16,-20-1-4-16,-15 5-3 0,-9-1-7 0,-8 2-9 16,-4-1-15-16,-7 3-12 0,-6-1-18 15,-8 0-18-15,-2 5-16 0,0 0-22 0,-28-7-30 16,5 6-357-16,-11 1 165 15,-8 0 109-15</inkml:trace>
  <inkml:trace contextRef="#ctx0" brushRef="#br0" timeOffset="5314.1564">23941 10063 50 0,'66'-6'132'0,"16"-1"-18"15,24-4 10-15,32-6-15 0,8-2-4 16,10 0-9-16,7 0-2 0,5-2-3 0,5-2-3 16,3 1-7-16,-4-2-5 0,-8 2-9 15,-11 1-6-15,-12 1-6 0,-13 3-7 16,-37 4-17-16,-7 2-24 0,-23 3-18 0,-16 0-22 16,-11 4-52-16,-8-3-357 0,-8 1 150 15,-5-1 99-15</inkml:trace>
  <inkml:trace contextRef="#ctx0" brushRef="#br0" timeOffset="12116.7703">22041 11743 66 0,'0'0'70'0,"0"0"-3"15,0 0 4-15,0 0 0 0,18-4-6 0,-1 2 1 16,5-2-4-16,5-1-1 0,14 2-5 15,11-4-6-15,29-3-1 0,12 0-5 16,6-1-4-16,9-1-7 0,25-1-3 16,0 2-2-16,-1-3-3 0,-24 7-4 0,-6-1 1 15,-7 3-2-15,-9-1-4 0,-19 2 0 16,-15 0-10-16,-7 2-2 0,-11-2-3 16,-1 3-4-16,-3-2 4 0,-2 2-4 0,-8-1-7 15,0-2-10-15,-5 1-8 0,-5-4-7 16,-4 2-7-16,1-1-8 0,-5-1-10 15,-2-1-5-15,-5 2-10 0,-1 1-153 16,-4-3 77-16,-5 2 52 0</inkml:trace>
  <inkml:trace contextRef="#ctx0" brushRef="#br0" timeOffset="12350.7738">22675 11771 4 0,'75'-7'80'15,"-2"1"-11"-15,16-1-7 0,2 0-4 0,-2 0-3 16,-2 3-4-16,-15-3-7 0,-15 3-5 16,-9 1-5-16,-5 2-8 0,-7-2-10 15,-4 2-7-15,-2 1-10 0,-5-2-11 16,-4-1-11-16,-2 3-12 0,-4 0-127 0,-4 0 55 15,-3 3 36-15</inkml:trace>
  <inkml:trace contextRef="#ctx0" brushRef="#br0" timeOffset="18901.8426">2821 2876 115 0,'0'-7'111'0,"2"-3"-19"0,-2-3-6 16,0-6-6-16,0-6-10 0,0-6-4 0,-4-5-8 15,-3-3-8-15,1 0-12 0,-6-3 0 16,-6 4-6-16,2 6-3 0,-3 6-8 16,-5 1-2-16,-2 7-3 0,2 7 0 15,-2 5 0-15,-1 10 1 0,-1 6 2 0,0 8 4 16,1 15 9-16,1 7-10 0,6 23 1 16,9-2-4-16,8 0 3 0,10 22-2 15,6 5 13-15,5-1-18 0,10 14-3 0,6-2 1 16,3 1 2-16,0-3-3 0,1-2-1 15,-6-17 2-15,-2 0-12 16,-1 1 12-16,-3-3-4 0,-5 0-13 0,-4-3-12 0,-4-3-17 16,-7-11-17-16,-4-10-23 0,-2-8-27 15,-4-3-248-15,-3-6 119 0,-3-7 78 0</inkml:trace>
  <inkml:trace contextRef="#ctx0" brushRef="#br0" timeOffset="19231.9754">2618 3526 22 0,'34'-17'85'15,"-3"6"-4"-15,-1 2-3 0,0 6-5 0,-3 3-1 16,-1 3-2-16,1 6 0 0,3 3 1 16,-2 5-6-16,-2 4 1 0,-2 2-8 15,-1 2 0-15,-1 0-7 0,-2 0-3 0,0-4-1 16,-4-2-4-16,0 0-8 0,-2-4 6 15,1-1-5-15,0-6 9 0,0 1 7 16,-1-8 0-16,4-2-4 0,-2-5-6 0,1-4 1 16,-2-5-4-16,0-4-5 0,-5-2-6 15,-1-4-3-15,-4-1-1 0,-5 1-7 0,-2 0 1 16,-6 3-14-16,-2 0 11 0,-4 5-1 16,-6 1-6-16,-3 3-5 0,-5 6 4 15,-1 1-10-15,-1 3-18 0,5 4-13 16,2-1-28-16,-1 4-25 0,5 0-23 15,2 0-17-15,7-1-296 0,1 1 143 0,5 1 96 16</inkml:trace>
  <inkml:trace contextRef="#ctx0" brushRef="#br0" timeOffset="19815.8756">3365 3294 20 0,'13'-5'99'15,"-1"2"-2"-15,4 1-8 0,-2 2 0 16,5 2-10-16,2 0-4 0,4 5-8 15,3 3-3-15,2 4-5 0,1 1-8 16,-1 5-4-16,4 5 5 0,-2 0-9 0,-3 5-2 16,-1-1-6-16,-5-4 1 0,-4 0-2 15,0-4 1-15,-6-4 0 0,0-2 15 16,-3-2 8-16,-2 0 9 0,-1-5 0 16,-2 1-5-16,-1-6-4 0,-4-3-4 0,0 0-9 15,0 0-7-15,4-21-4 0,-2 6-4 16,2-4-5-16,2-4-6 0,3-4 0 0,-1 2-6 15,3-5-1-15,0 5 0 0,-1 2-4 16,0 4-5-16,0 0-4 0,-2 5 0 16,0 6 0-16,1-1 1 0,-3 8-4 15,0 1 8-15,3 5-2 0,-1 1 1 0,1 3-4 16,-1 6 2-16,0-5 1 0,2 3-6 16,0 1-3-16,0-1-1 0,1 0-4 0,0-1-1 15,-1-1-3-15,1-1 0 0,-1-2-6 16,0-3-4-16,0-1 13 0,-2-2-8 15,2-6 0-15,1 0-11 0,0-4 3 0,1-1-7 16,1-2-1-16,-1-3 1 0,-1 5-2 16,2-3 3-16,-1 3 3 0,-3 1-3 15,0 3 6-15,1-1 4 0,1 5-1 0,1 1 2 16,3 0-1-16,2 1 7 0,3 3 2 16,-2 2 3-16,3-3 0 0,3 1 6 15,-4 0 0-15,4-1 2 0,-2-2 7 16,1-1 14-16,-2-1 3 0,-2-4-1 0,-1-3 12 15,0 1-1-15,-1-5-6 0,-5-2 1 16,-3-3-12-16,-3 0 6 0,-1 1-3 16,-5-3 4-16,-2-1-15 0,-1 3-14 0,-1 0 4 15,0 4-3-15,2-1-21 0,2 3-28 16,0 1-9-16,4 3-6 0,5-1-5 16,1 2-4-16,4 1 0 0,6-1 0 0,5-2-184 15,5 1 91-15</inkml:trace>
  <inkml:trace contextRef="#ctx0" brushRef="#br0" timeOffset="20267.9027">4832 3110 521 0,'48'-15'-33'0,"-7"0"14"0,-7 0 19 15,-3 3 15-15,-7 1 17 0,-2 0 24 0,-2-1 32 16,-5 0 10-16,-2 3 8 0,-5 0-5 16,-4-1 0-16,-4 2-5 0,-4 3-12 15,-2 2-8-15,-3 0-11 0,-4 3-7 16,-1 3-4-16,-4 3-5 0,0 2-5 0,1 6-7 16,2 1-6-16,0 2-5 0,5 4-7 15,1 0-6-15,4-3-9 0,5 1-2 16,2 0 0-16,6-1 2 0,2 0-2 0,4-2 0 15,1-4-1-15,3-2 0 16,-2-5 1-16,4-1 1 0,-4-4 1 0,1-4-4 16,0-1-6-16,-2-5 8 0,0-2 0 0,0-1 2 15,-3-3-6-15,-1-2 4 0,-2 2 0 16,-3 2 2-16,0 0 3 0,0 1-1 16,1 1 0-16,-3 1-4 0,0 3 1 0,0 1-4 15,1 1-3-15,-1 2 3 0,3 4 1 16,-7 0-1-16,12 6 3 0,-4-1 2 0,0 3-8 15,4 1 2-15,0 1 1 0,-1 0-4 16,1-1 1-16,1-1-3 0,0 0 1 16,-1-3-1-16,2 1 2 0,-2-4 5 15,-2-4-5-15,3-2 6 0,0-2 4 0,0-3-6 16,-1-4 2-16,1-1-2 0,0-3 0 16,-3 0-1-16,1-1-5 0,2 2 4 15,-1 1-2-15,-3 2 1 0,-1-2-6 0,-2 6-4 16,6 2 0-16,-4 1 2 0,0 3 4 15,0 3 0-15,4 3-9 0,-2 0-6 16,4 6-13-16,1-2-18 0,5 2-21 16,0 3-20-16,6-2-27 0,-3-4-295 0,7 1 142 15,4-4 93-15</inkml:trace>
  <inkml:trace contextRef="#ctx0" brushRef="#br0" timeOffset="20612.4942">6396 2714 23 0,'-15'-10'144'0,"-3"2"-7"0,0 6-4 0,-5-3-16 16,-5 4-17-16,0 2-4 0,0 4-2 16,2 2-17-16,1 5-13 0,1 4-2 15,3 1-7-15,8 3-6 0,1 3 1 0,5-2-5 16,5 0-15-16,2-4 1 0,7 0-4 16,3-2-2-16,3-3-4 0,4-5 2 15,4-5 4-15,0-7-10 0,6-5 1 0,1-9-1 16,4-8 5-16,-5-7-2 0,-3-6-4 15,4-22 1-15,-8-2-2 16,0-9-5-16,-10 0 2 0,-1-8-3 0,-7 0-5 16,-4-2-3-16,-1 15 9 0,-5 13 8 0,2 5 11 15,1 10 5-15,-1 6-6 0,1 7-6 16,1 10-3-16,0 11-3 0,2 8 2 16,2-2-5-16,-4 34 0 0,4-1 0 0,4 19 1 15,4 21-9-15,5 9-6 0,6 6-12 16,0 0-10-16,3-1-19 0,-2 3-19 15,2-2-29-15,-7-3-28 0,-3 1-397 0,-10-5 176 16,-6 2 115-16</inkml:trace>
  <inkml:trace contextRef="#ctx0" brushRef="#br0" timeOffset="21077.7772">3577 4920 144 0,'-9'0'154'0,"9"0"-17"16,-6 12-5-16,6-1-9 0,4 7-6 15,4 10-10-15,5 8-5 0,6 12-7 16,5 14-10-16,3 6-7 0,5 0-9 15,-2 0-5-15,1-3-6 0,1-2-8 0,0-6-3 16,-9-11-6-16,-4-7-3 0,-4-9-7 16,0-4 4-16,-4-3 2 0,-3-6 11 0,-2-2 2 15,-4-7-8-15,-4-6-3 0,2-2-1 16,-14-15-13-16,3-8 1 0,-8-15-6 16,-4-25-9-16,-1-10-9 0,5-3 0 15,2 0-1-15,9 0-3 0,3 14 3 0,5 7-7 16,7 2 0-16,5 2 1 0,6 4 0 15,9-11-2-15,-2 14-2 0,1 12 3 16,-3 7 1-16,1 6 0 0,-4 6 4 0,-3 5 3 16,0 7-3-16,-4 2 0 0,-3 8 3 15,-4 5-10-15,-2 5-11 0,-8 6-7 16,-4 5-15-16,-4 3-9 0,-7 5-12 0,-3-4-16 16,4-5-9-16,-2-5-13 0,6-4-17 15,-1-5-17-15,4-8-299 0,7-4 147 16,0-8 97-16</inkml:trace>
  <inkml:trace contextRef="#ctx0" brushRef="#br0" timeOffset="21735.9842">4321 4641 85 0,'-2'-6'114'0,"-6"3"-9"0,8 3-9 16,-21 4-6-16,8 2-11 0,-2 4-9 0,-1 1-4 15,0 3-15-15,0 2-3 0,1 0-3 16,2 3-5-16,3-2-7 0,-1-1-2 15,5 2-6-15,2-2 2 0,4-2-6 16,0-3 2-16,2 0-2 0,4-4-4 0,0 1-2 16,5-4 0-16,1-2 1 0,2-2-5 15,2-2-3-15,2-4-2 0,0 3-4 0,-1-3 2 16,-2 2 0-16,0-2-5 0,-1 3 5 16,0 1-7-16,-4-1-3 0,2 2 2 15,1 2-2-15,2 4-2 0,0-4 8 0,1 5-3 16,4-3 7-16,-1 3-3 0,0-2 1 15,0 0 6-15,3-2-9 0,0-2 4 16,0-2 2-16,3-6-4 0,1-1 8 0,-4-3-5 16,6-4-2-16,-4-1 4 0,-5-1-3 15,-1 0 2-15,0 4-2 0,-2 0-1 16,-3 1 5-16,-2 4-1 0,-1-3-2 0,-1 4-8 16,-1 1-3-16,1 1-10 0,2 0 1 15,-1 4 5-15,0 1-3 0,6 1 0 16,-2 0-2-16,3 3 1 0,2-1-3 0,2 4 1 15,3 0-4-15,-3 1 0 0,-2-1-2 16,-2 0 5-16,-3 0 3 0,2-1 0 16,-4 1 14-16,-2-2 11 0,-1-3 10 15,0 2 0-15,-1-3-6 0,-8 0-4 0,13-8 0 16,-5-2-1-16,0-3-3 0,2-2-5 16,0-6-2-16,0-1-7 0,3-9-7 0,0 1 1 15,-1 1 3-15,1 0 5 0,-5 6 0 16,3 0 6-16,-2 4 3 0,-3 4 4 15,0 2-1-15,-2 1 0 0,0 3-1 16,-2 3-6-16,1 3 4 0,-3 3 0 0,0 0-2 16,0 0 7-16,15 12-6 0,-9-3 5 15,5 0-2-15,4 3-2 0,4-2 6 0,-1 2 1 16,6-1 2-16,-1 1-5 0,1 1 4 16,-4 0 1-16,2 1-5 0,-3-1 6 15,-4 3 9-15,-3 2-3 0,-3 4 6 16,-7-1-6-16,-2 1-20 0,-6 5-25 0,-5 3-27 15,-3 1-40-15,-6-3-262 0,-8 1 121 16,-3-1 79-16</inkml:trace>
  <inkml:trace contextRef="#ctx0" brushRef="#br0" timeOffset="22030.9266">3164 6317 141 0,'23'-6'154'0,"14"-3"-9"15,32-18-9-15,28-12-12 0,18-11-6 0,16-8-6 16,55-20-3-16,14-9-9 0,6-9-9 16,8-1-6-16,-4-2-2 0,-7 3-8 0,-8 5-8 15,-11 8-5-15,-45 23-17 0,-9 3-15 16,-11 8-12-16,-16 3-12 0,-29 16-13 15,-11 5-11-15,-16 5-5 0,-11 5-1 16,-8 4-11-16,-9 3-24 0,-9 5-18 0,-5 1-18 16,-5 2-20-16,0 0-310 0,-28 17 145 15,-6 5 95-15</inkml:trace>
  <inkml:trace contextRef="#ctx0" brushRef="#br0" timeOffset="22272.9887">3842 6584 19 0,'27'-11'118'0,"17"-7"-2"0,37-15-3 15,38-10-8-15,10-13-3 0,14-3-1 0,39-19-2 16,2-2 3-16,-2 0 3 0,-8-2 3 16,-3 2-2-16,-37 19-7 0,-3 5-3 15,-10 0-10-15,-14 10-11 0,-9 4-2 0,-28 12-12 16,-20 7-2-16,-9 8-4 0,-9 0-5 15,-3 4-2-15,-5 0-3 0,-6 2-9 16,0 1-6-16,-8 2-16 0,-2 1-27 16,-1 1-36-16,-3-1-37 0,-1 3-50 0,-3 2-455 15,-3-8 201-15,3 8 132 0</inkml:trace>
  <inkml:trace contextRef="#ctx0" brushRef="#br0" timeOffset="47896.9623">22180 11537 1 0,'0'0'18'0,"0"0"-7"0,0 0-1 0,0 0 2 16,0 0-5-16,0 0 0 0,0 0 4 16,0 0-5-16,0 0 0 0,0 0-3 15,0 0 0-15,0 0 0 0,0 0 0 16,0 0-1-16,0 0 1 0,0 0-1 0,0 0 1 16,0 0-1-16,0 0 0 0,0 0 0 15,0 0-2-15,0 0 0 0,0 0 2 16,0 0 2-16,6 9-3 0,-6-9 0 15,0 0-1-15,0 0-2 0,0 0 3 16,0 0 2-16,5 4-5 0,-5-4 0 0,0 0 0 16,0 0-2-16,0 0-4 0,0 0-30 0,0 0 13 15,0 0 9-15</inkml:trace>
</inkml:ink>
</file>

<file path=ppt/ink/ink2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43:58.500"/>
    </inkml:context>
    <inkml:brush xml:id="br0">
      <inkml:brushProperty name="width" value="0.05292" units="cm"/>
      <inkml:brushProperty name="height" value="0.05292" units="cm"/>
      <inkml:brushProperty name="color" value="#FF0000"/>
    </inkml:brush>
  </inkml:definitions>
  <inkml:trace contextRef="#ctx0" brushRef="#br0">22299 11772 21 0,'2'11'169'0,"-2"-4"0"0,0 0 8 15,0 1 5-15,2-4 2 0,-2-4-3 16,0 6-16-16,0-6-15 0,0 0-11 16,0 0-10-16,-7-23-10 0,3 6-12 0,-2-8-12 15,-3-11-9-15,-1-8-9 0,-5-8-7 16,0-20-9-16,-4-2-8 0,0-5-6 16,-2-2-8-16,1 1-6 0,2-1-3 15,1 3-3-15,2 4-6 0,7 14-4 0,1 8 1 16,7 6-3-16,2 2-4 0,1 3-2 15,5 3-2-15,4 1 0 0,8-1-5 16,0 3 2-16,8 5 0 0,2 2-4 0,6 4 3 16,6 5 0-16,8 2-1 0,0 6-2 15,9 0 0-15,22 3 1 0,-7 2 0 16,-5 6 0-16,26 4 0 0,-2 0-1 0,0 2 1 16,-4 1 0-16,-2 2 0 0,-17 0-3 15,-11-3 2-15,-3 1 2 0,-3 0-2 16,-9 1-1-16,-1-1 0 0,-5 2 1 0,-3-2 0 15,-5-1 1-15,-2 1-2 0,-3-1-1 16,1 2 1-16,-6-3-2 0,0 3 4 16,-4 0-3-16,0-1 5 0,-2 2 0 15,-1 1-1-15,-3 4 0 0,4 1 0 0,-4 1 1 16,2 6 3-16,-3-1 3 0,2 4 1 16,-5 1 6-16,2 7 2 0,-1-1 1 15,1 4 2-15,-2 0-1 0,1 2 2 0,0 1-4 16,1 7 5-16,2 1 1 0,1 4 1 15,-2-2-4-15,3 1 0 0,-1 2-1 16,-1-3-1-16,1 1-2 0,0-4 0 0,-5-4-1 16,0-2 1-16,-2 0 4 0,0-2 2 15,-2 0 0-15,-2-8 4 0,-2 3 5 16,-4-5 2-16,-2 5-2 0,-5-4 4 0,-8-2 2 16,-4-5 3-16,-13 3 0 0,-7-7-2 15,-31 3-3-15,-11-7-8 0,-12-9 0 16,-14-3 2-16,-27-7-8 0,-5-7 5 0,-1-3 3 15,1-4 9-15,8 2-6 0,1-4-5 16,11 0-2-16,26 2-2 0,8 2 1 16,9 1-6-16,16 4-3 0,15 2 3 15,11 2-8-15,2 0 2 0,8 3-5 16,4-1-4-16,2 2-10 0,4 1-6 0,1-2-26 16,5 2-20-16,0 1-21 0,2 0-13 0,2 2-16 15,1-2-18-15,9 2-22 0,-15 2-17 16,15-2-17-16,-10 4-27 0,8-2-19 15,2-2-598-15,0 7 281 0,4 1 185 16</inkml:trace>
</inkml:ink>
</file>

<file path=ppt/ink/ink2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4T04:20:46.146"/>
    </inkml:context>
    <inkml:brush xml:id="br0">
      <inkml:brushProperty name="width" value="0.05292" units="cm"/>
      <inkml:brushProperty name="height" value="0.05292" units="cm"/>
      <inkml:brushProperty name="color" value="#FF0000"/>
    </inkml:brush>
  </inkml:definitions>
  <inkml:trace contextRef="#ctx0" brushRef="#br0">18294 9544 27 0,'6'2'54'0,"2"2"0"15,5-3-1-15,9 1 1 0,8-2-1 0,3 0-5 16,9 0-3-16,7-2-4 0,11 1-5 0,1-2-1 16,3 2-3-16,-1-1-7 15,0-2 6-15,-3 4-8 0,-1-2-2 0,-11 2-2 16,-1 0-4-16,-5 0-2 0,-6 0 2 16,0 0-3-16,-6 0-3 0,-1 0 2 0,-5 2 0 15,-3-2 0-15,-2 0-3 0,-2 2 0 16,-3-2 4-16,2 0-2 0,-4 0-2 15,-1 0 0-15,-3 0-8 0,1 0-13 16,-9 0-13-16,0 0-12 0,6 2-14 0,-6-2-9 16,0 0-148-16,-23 6 71 0,6-1 47 15</inkml:trace>
  <inkml:trace contextRef="#ctx0" brushRef="#br0" timeOffset="242.1255">18472 9743 27 0,'0'0'35'0,"0"0"5"16,27 1 0-16,-4-2-1 0,5-2 2 15,5 1-2-15,10 2-1 0,-1-4-4 0,1 1-2 16,1 1-2-16,-4-2-6 0,-6 3 1 16,1-2 0-16,-4 0-3 0,-2 0-3 0,1 1 3 15,-7 1 1-15,-1-1-4 0,-3-1 2 16,-2 2-2-16,0-1-3 0,-3-1 0 15,0 3 0-15,-4-1-8 0,0 1-4 16,1-1-8-16,0 1-13 0,-3-3-23 0,0 0-169 16,3 0 71-16,-1 0 47 0</inkml:trace>
  <inkml:trace contextRef="#ctx0" brushRef="#br0" timeOffset="282372.334">17616 14843 4 0,'7'4'19'0,"-7"-4"-3"0,0 0 1 0,0 0-2 16,0 0-2-16,0 0 1 0,0 0 1 15,0 0-2-15,0 0 1 0,0 0-4 16,0 0-1-16,0 0 1 0,0 0-3 15,0 0 0-15,0 0-2 0,11-6 1 0,-11 6-1 16,0 0-3-16,0 0-9 0,0 0-11 16,0 0-42-16,0 0 20 0,6-5 14 0</inkml:trace>
  <inkml:trace contextRef="#ctx0" brushRef="#br0" timeOffset="289297.2384">16897 9837 30 0,'50'-9'72'0,"1"-1"-5"16,1 0-4-16,2-1-6 0,23-2 0 15,-12 0-1-15,-8 3-6 0,1-1-6 16,-6 1-5-16,-9 4-6 0,-3 1-2 16,-9 1-6-16,-3-2-1 0,-2 2-1 0,-5 1-3 15,-4 1 1-15,-4-1-6 0,-5 3-9 16,-8 0-13-16,0 0-12 0,0 0-14 16,0 0-16-16,-30 14-164 0,5-6 72 15,-5-3 48-15</inkml:trace>
  <inkml:trace contextRef="#ctx0" brushRef="#br0" timeOffset="289581.1831">16520 10106 77 0,'17'0'95'0,"5"1"-1"15,9-2-2-15,11-5-6 0,13 0-5 16,9-1-4-16,23-4-15 0,0 1 12 15,1-2-17-15,1 1-1 0,-6 0-2 0,-5-1-6 16,-16 3-4-16,-12 1-4 0,-10 2-3 16,-3 1-5-16,-8 0 2 0,-1 2 9 0,-3-1-5 15,-6 2-5-15,0-2-1 0,-2 2-3 16,0 1-2-16,-4-2-1 0,-3 0-7 16,-1 1-3-16,-1 2-9 0,-8 0-17 15,8-4-18-15,-8 4-16 0,4-3-22 0,-4 3-22 16,2-5-29-16,-2 5-243 0,0 0 123 15,0-5 80-15</inkml:trace>
</inkml:ink>
</file>

<file path=ppt/ink/ink2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38:39.407"/>
    </inkml:context>
    <inkml:brush xml:id="br0">
      <inkml:brushProperty name="width" value="0.05292" units="cm"/>
      <inkml:brushProperty name="height" value="0.05292" units="cm"/>
      <inkml:brushProperty name="color" value="#FF0000"/>
    </inkml:brush>
  </inkml:definitions>
  <inkml:trace contextRef="#ctx0" brushRef="#br0">19047 9772 19 0,'3'4'55'0,"-3"-4"-5"16,6 6-6-16,-6-6-5 0,2 4-1 15,-2-4-5-15,4 3-5 0,-4-3-3 16,2 4 0-16,-2-4-6 0,0 0 0 15,4 6-3-15,-4-6-1 0,0 0-2 0,2 4-9 16,-2-4-8-16,0 0-14 0,2 4-14 16,-2-4-100-16,0 0 44 0,-2 7 30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2T05:39:53.367"/>
    </inkml:context>
    <inkml:brush xml:id="br0">
      <inkml:brushProperty name="width" value="0.05292" units="cm"/>
      <inkml:brushProperty name="height" value="0.05292" units="cm"/>
      <inkml:brushProperty name="color" value="#FF0000"/>
    </inkml:brush>
  </inkml:definitions>
  <inkml:trace contextRef="#ctx0" brushRef="#br0">3255 5328 1 0,'-39'15'68'0,"8"-1"-5"0,-3-1-5 16,4 2-5-16,-6 1 1 0,1-3-4 16,-1 1 2-16,-9-1 2 0,7-4 10 0,-2 1 7 15,0-5-7-15,-3-3-8 0,1-2-2 16,-5-4-10-16,-5-3-4 0,-1-2-4 15,-17-13 6-15,0-2-9 0,6-5-4 16,3-5-10-16,-1-2 4 0,7-9-6 0,3 2-3 16,3-5 1-16,7-1-3 0,-1-5-3 15,7-3-4-15,2-1-5 0,5-2 4 16,5 0-4-16,8-8 0 0,2 9-3 0,8 4-2 16,4-5 4-16,2 2 2 0,4-22-2 15,10-2 1-15,4 2-6 0,6 0 2 16,3 2 2-16,9 2-2 0,15-10-2 0,4 6-1 15,9 4-1-15,7 0 2 0,10 3 3 16,12 1-1-16,13 1-1 0,19 3 4 16,42-13 0-16,12 1 6 0,11 10 1 15,4 3 1-15,16 9-5 0,14 4 8 0,13 10-4 16,7 8-4-16,-4 5 6 0,-4 15-2 16,-44 7 11-16,3 9-8 0,4 9 1 15,40 11 4-15,-57 4 6 0,-7 8-7 0,-7 7-7 16,-13 7 3-16,-7 6-6 0,-7 6 11 15,2 0 0-15,-10 5 3 0,-5 3-12 0,-9 7 4 16,-10 1 6-16,-10 3 1 0,-14 2-5 16,-10-1-4-16,-11 2-1 0,-21-11 7 15,-7 1 0-15,-9 3-1 0,-10-1 0 16,-10-9 0-16,-7-10-1 0,-11 1-5 0,-13 17 6 16,-12-3-3-16,-19 10 1 0,-13-5-5 15,-11-1 0-15,-12-6 5 0,-12 4-6 16,-17-2 2-16,-45 12 4 0,-15-3-6 0,-9-4 0 15,-5-2-2-15,-3-2 6 0,-16-3-6 16,-10-3 3-16,-5-3-5 0,-8 0 7 16,8-3-3-16,8-6 0 0,8-1-4 0,44-14 1 15,6 1-5-15,9-9 1 0,7-1 5 16,13-6-2-16,30-7 1 0,2-2-2 16,15-2-3-16,14-4 1 0,12-3-8 15,10-1-9-15,3 1-13 0,3-3-13 0,6 0-8 16,4 0-16-16,2-3-22 0,4 1-302 15,4 2 134-15,2-1 88 0</inkml:trace>
  <inkml:trace contextRef="#ctx0" brushRef="#br0" timeOffset="15339.1294">21835 3198 46 0,'-2'-3'148'0,"2"3"-8"0,12-10 14 15,6-2 13-15,15-4 3 0,29-15 5 16,7-3-8-16,34-10-6 0,8-2-6 15,12 1-12-15,6-4-9 0,3 6-12 0,-3-1-13 16,-10 4-11-16,-10 5-8 0,-28 9-10 16,-10 5-8-16,-15 4-9 0,-14 4-14 0,-9 1-18 15,-5 4-22-15,-4-1-30 16,-5 3-30-16,-3 3-26 0,-2-1-47 16,-10 2-35-16,-4 0-40 0,0 2-431 0,0 0 214 15,-43-2 141-15</inkml:trace>
  <inkml:trace contextRef="#ctx0" brushRef="#br0" timeOffset="15560.1843">22633 2532 88 0,'-13'-5'99'0,"5"5"-18"0,1-1-7 15,7 1-4-15,0 0-7 0,-8 6 7 16,8 3 24-16,4 7 5 0,0 3 22 16,7 5 1-16,0 7-5 0,1 3-2 0,4 8-2 15,-2 3-5-15,3 3-13 0,4 17-2 16,-4-11-13-16,-3-7-10 0,6 19-6 0,-4-12-3 15,-2-5-8-15,-4-2-4 0,3-2-11 16,-3-1-5-16,-1-8-20 0,2-2-30 16,-1 1-24-16,0-5-32 0,2-4-27 15,-4-5-24-15,2-1-27 0,-1-7-386 0,-1-4 183 16,1-6 120-16</inkml:trace>
  <inkml:trace contextRef="#ctx0" brushRef="#br0" timeOffset="16155.0673">23275 2696 28 0,'16'8'118'16,"-3"1"2"-16,2 5 0 0,0 4-2 0,5 7 0 16,0 1 3-16,1 3-9 0,0 5-15 15,2 2-4-15,-3 1-4 0,0-3-7 0,-2-2-1 16,-2-3-8-16,1-1 0 0,-4-1-2 15,0-4-5-15,-3-5 4 0,1 3 1 16,-2-8 7-16,-1 0 6 0,0 1 8 0,-1-6 7 16,-1 0 5-16,0-2-3 0,-1-5-8 15,-5-1-16-15,10-11-6 0,-5 0-6 16,1-8-17-16,0-3-22 0,0-6-24 16,-2-6-26-16,6 1-22 0,-4 0-14 0,0 4-18 15,0 2-15-15,0 2-15 0,1 3-14 16,-1 3-9-16,1 1 0 0,1 5 6 15,1 2 10-15,-1 1-1 0,2 6 7 16,2 3 11-16,0 1 11 0,0 0 8 0,2 1 8 16,2 1 8-16,1 0 11 0,1 2 1 15,0-2 3-15,2-1 8 0,-2-1 10 0,1-1 15 16,3-1 12-16,-2-2 10 0,4-1 3 16,-1-4 10-16,1-2 4 0,-4 0 2 15,2-3 5-15,-3-1 14 0,0 1 2 16,-2-3 4-16,-2 3 13 0,-4 1 12 0,-3 1 12 15,0 0 4-15,-4 3 1 0,0-1-9 16,-4 3-6-16,-2 3-10 0,-2 0-4 16,4 4-9-16,0 0-9 0,-27 12-2 0,16-3-5 15,1 3-3-15,1 2-4 0,3 2-6 16,2 1-2-16,4 2 0 0,0 0-2 16,6 4-1-16,2 0-5 0,5-2 2 0,4 3-5 15,6 0 2-15,3-4-2 0,3-1-1 16,3-4-13-16,2 0-17 0,0-5-21 15,4-1-26-15,-4-8-24 0,2 1-16 0,4-5-19 16,0-8-16-16,7-3-408 0,-1-8 187 16,17-11 123-16</inkml:trace>
  <inkml:trace contextRef="#ctx0" brushRef="#br0" timeOffset="16401.2879">25303 1896 6 0,'6'-13'176'15,"-4"4"-2"-15,0-1-21 0,-2 7-15 0,2 1-19 16,-2 2-10-16,0 0 7 0,6 24 3 16,-2 0-1-16,-2 8-5 0,3 10 0 0,-1 11 0 15,0 26-5-15,-2 2-4 0,5 7-9 16,-3 1-3-16,0 5-7 0,1-1-7 16,-1 1-5-16,0-2-8 0,0-8-6 15,0-2-7-15,-2-13-3 0,2-10-5 0,1-2-3 16,2-4-10-16,-1 1-24 0,0-12-31 15,0 0-40-15,2-5-35 0,4-1-36 16,-2-8-39-16,-2-6-525 0,5-8 238 0,0-5 157 16</inkml:trace>
  <inkml:trace contextRef="#ctx0" brushRef="#br0" timeOffset="18634.5962">25973 2735 62 0,'-6'3'224'16,"-1"-2"-10"-16,7-1-10 0,-12 2-9 15,5 1-15-15,3-2-10 0,4-1-13 16,0 0-13-16,-8 1-11 0,8-1-12 0,0 0-12 16,0 0-11-16,0 0-6 0,0 0-11 15,0 0-8-15,31-11-6 0,-5 5-7 0,2-2-10 16,5 0 0-16,1-4-5 16,2 5-6-16,-2-4-6 0,-5 4 0 0,-1 0-7 15,-2-1-19-15,-3 2-21 0,-4 0-27 16,0 1-27-16,-3-1-37 0,0 2-33 15,-4-3-45-15,1-1-538 0,-2 2 246 0,-5-1 161 16</inkml:trace>
  <inkml:trace contextRef="#ctx0" brushRef="#br0" timeOffset="19188.0936">26509 2363 88 0,'0'0'98'0,"0"0"3"0,14 7 1 0,-6 0 1 16,4 4 4-16,0 7 6 0,1 1-10 15,4 5-6-15,0 1-7 0,1 5-8 16,6 4-5-16,-5-5-3 0,-2 2-7 16,4 3-5-16,-1-5-2 0,-4-1-6 0,1-3-8 15,-4-1-5-15,0-5-3 0,-3-3-3 16,0-2 5-16,0-1 6 0,-2-1 6 15,-2-3 6-15,0-3-6 0,0-2-2 0,-1-3-8 16,-5-1-4-16,0 0-5 0,9-17-4 16,-5 4-3-16,0-4-4 0,0 2 1 0,0-3-5 15,0 1-5-15,3 2 2 0,1-1-2 16,-1 0-4-16,4 2 1 0,-1-3 0 16,4 2-3-16,6 0-1 0,1 1-2 15,4-1 1-15,5-2 0 0,-1 6-4 0,3-2 3 16,0 1-1-16,2 0 0 0,-4 3-3 15,-3-1 4-15,0-2 0 0,-1 5-6 16,-5-5 5-16,1 2-1 0,-2-2-1 0,-2-1-1 16,-4-3 5-16,-3 1-2 0,-3 0 0 15,-1 1-4-15,-5 2 2 0,0 0 3 16,-4 0-2-16,2 4-2 0,-4-3 0 16,-3 5-1-16,1 0-2 0,-3 5 0 0,9 1 0 15,-18 7 0-15,6 4-2 0,2 2 5 16,0 7 0-16,1 0-2 0,3 2-1 15,4 1 4-15,2 0-2 0,2 4 3 0,4 1-1 16,7 2-2-16,-1-3 0 0,6 0-4 16,-2 0-18-16,6-3-33 0,-1 0-26 15,2-3-33-15,-4-7-43 0,2-1-469 0,2 1 213 16,-2-4 141-16</inkml:trace>
  <inkml:trace contextRef="#ctx0" brushRef="#br0" timeOffset="43288.7955">2618 10296 2 0,'-6'3'159'0,"6"-3"-10"16,-9 1-3-16,9-1 9 0,0 0 1 0,0 0 5 15,34 4-4-15,-4-8-5 0,12 0-1 16,17-4-6-16,36-9-2 0,30-7-4 16,12-9 0-16,10 1-9 0,7-4-6 15,16-1-10-15,46-4-2 0,-4 1-6 0,-39 7-8 16,3 3-5-16,-3 2-8 0,-6 3-8 15,-10 0-7-15,-11 1-3 0,-7 5-5 0,-11 3-7 16,-24 2-4-16,-7 3-2 0,-4 0-7 16,-6-1-4-16,-4 4-2 0,-16 1-3 15,-10-1-3-15,-4 2 1 0,-6 2-7 0,-5 0-1 16,-4-1-3-16,-4 1-4 0,-2 1-2 16,-4 1 4-16,-4-2-9 0,-2 0 5 15,-3 2-1-15,-2 1-8 0,-2-2-4 16,-1 3-11-16,-4 0-13 0,2 0-19 0,-12 0-19 15,8 3-32-15,-8-3-27 0,0 0-25 16,0 0-31-16,-17 11-20 0,4-6-16 0,-1 1-22 16,-6 1-549-16,-3 1 266 0,-3 0 176 15</inkml:trace>
  <inkml:trace contextRef="#ctx0" brushRef="#br0" timeOffset="43665.028">3291 10756 94 0,'0'0'188'15,"34"-7"-5"-15,0-4-4 0,17-2-3 0,31-12-12 16,34-9-10-16,26-10-8 0,19 0-1 15,45-19-11-15,8 2-6 0,4 2-7 16,-14 2-7-16,-6 3-3 0,-42 17-16 0,-5-2-4 16,-8 7-4-16,-5 2-7 0,-11 5-5 15,-8 3-7-15,-26 2-1 0,-8 3-6 16,-6 2-7-16,-15 1-3 0,-13 5-5 0,-7 1-5 16,-5 0-2-16,-3 3-6 0,-9-1-2 15,1 1 0-15,-6 0-5 0,0 2-1 16,-5-1-3-16,2 0-3 0,-4 2-8 15,-3 0-11-15,-1 1-21 0,0-3-23 0,-3 0-35 16,0 2-38-16,-2 2-41 0,-6 0-40 16,12-2-41-16,-12 2-521 0,2 4 258 15,-2-4 171-15</inkml:trace>
  <inkml:trace contextRef="#ctx0" brushRef="#br0" timeOffset="44901.6535">9899 10312 14 0,'0'6'36'16,"0"-6"-3"-16,0 0-5 0,-2 6-1 15,2-6-8-15,0 0-5 0,-2 5-10 0,2-5-10 16,0 0-8-16,-2 8-39 0,2-8 18 0,0 0 12 16</inkml:trace>
  <inkml:trace contextRef="#ctx0" brushRef="#br0" timeOffset="48130.4909">16583 10172 20 0,'0'0'49'0,"-4"-3"-13"16,4 3-12-16,0 0-12 0,0 0-19 0,0 0-39 15,-4-4 16-15,4 4 10 0</inkml:trace>
  <inkml:trace contextRef="#ctx0" brushRef="#br0" timeOffset="50478.7409">19754 10494 7 0,'0'0'21'0,"0"0"-7"0,0 0-9 15,0 0-8-15,0 0-12 0,0 0 5 16,0 0 3-16</inkml:trace>
  <inkml:trace contextRef="#ctx0" brushRef="#br0" timeOffset="54112.329">20932 10458 2 0,'0'0'48'0,"0"0"-4"0,-8-2-3 16,8 2-6-16,0 0-3 0,0 0-3 16,0 0-5-16,0 0-1 0,0 0-2 0,0 0-3 15,0 0 0-15,0 0-5 16,0 0 1-16,0 0-4 0,0 0 8 0,0 0-8 15,0 0-3-15,0 0 3 0,0 0-4 16,0 0 0-16,0 0 0 0,-10 0-1 0,10 0 4 16,0 0-8-16,-10 0 3 0,10 0 0 15,-11 0-1-15,11 0-1 0,0 0 2 16,-17-2 0-16,11 2-4 0,6 0 3 0,-17 2-1 16,7-2-2-16,-2 0 2 0,2 2 1 15,0 0-3-15,-3-2 4 0,0 2 0 16,0-2-1-16,1 1 1 0,-1 2 11 0,0-3-7 15,1 2-2-15,-1-1 7 0,0-1 4 16,3 3 1-16,-1-3 0 0,3 2 0 16,8-2 3-16,-13-2-4 0,13 2 0 15,0-6 6-15,0 6-3 0,15-10 6 0,0 3-3 16,7-1-2-16,6-1-4 0,8-1 2 16,9-4 3-16,3 3-2 0,-1-4 7 0,2 4-2 15,-3-3 0-15,-4 6-2 0,-3-3-3 16,-1-1-4-16,-2 5 3 0,-7 0-7 15,-3 1 5-15,0 0-1 0,-8 0 7 16,-1 2-6-16,0 1 0 0,-4-3-1 0,-3 4-3 16,-2-1 2-16,-8 3-3 0,0 0-3 15,0 0 0-15,0 0 2 0,0 0-8 16,-29 6 3-16,10-4-1 0,-8 4-2 0,-3 0 4 16,-6-1-3-16,-7 3 3 0,-5 2-7 15,-3 2-1-15,-1-3 6 0,1 2-2 16,-3 1 0-16,1-1 1 0,5 1-1 0,-1-3 0 15,9 1 2-15,4-4 6 0,7 1-6 16,1-1 0-16,5-1-4 0,6-1-2 16,2 0 6-16,7-2-1 0,4 0 3 15,4-2-3-15,0 0 3 0,0 0 1 0,0 0-5 16,37 0-1-16,-15-2 3 0,6 2-4 16,0-4 2-16,5 2 0 0,1 1 1 0,-1-2-4 15,1 0 2-15,0 1 0 0,0 0-2 16,-5-2 2-16,3 2-1 0,-4 0 3 15,-7 2 0-15,0-2-3 0,-4 1 17 16,2 1-12-16,-6 0 5 0,-1-3-1 0,-1 3 0 16,0-1-6-16,-3 1 3 0,-8 0 6 15,11-2-11-15,-11 2 2 0,6-2-2 16,-6 2 1-16,6-2-5 0,-6 2-7 0,0 0-14 16,0 0-9-16,0 0-11 0,0 0-13 15,0 0-9-15,8 4-12 0,-8-4-15 16,0 0-262-16,-6 9 120 0,2-3 79 0</inkml:trace>
  <inkml:trace contextRef="#ctx0" brushRef="#br0" timeOffset="56704.3086">17961 11205 109 0,'2'6'135'0,"-2"-6"-2"0,2 7 1 15,-2-7 0-15,0 0-9 0,0 0-9 16,0 0-9-16,0 0-3 0,-2-21-5 15,0 4-5-15,-2-6 1 0,0-3-11 0,-2-9-5 16,0-5 0-16,-5-5-10 0,0-9-3 16,-6-16-6-16,1-9-6 0,-2-3-8 15,0-5-9-15,-2-3 7 0,-1-20-1 0,0 2-3 16,-2-3 0-16,-1-3 0 0,3-8-2 16,-2 1 2-16,4 2-2 0,1 1 3 15,2 5-2-15,1 22-1 0,2 3-5 0,1 4-4 16,1 5-2-16,1 7-5 0,2 10-2 15,-2 11-2-15,4 3-3 0,2 4-2 0,0 1-1 16,2 5-3-16,-2 1 0 0,4 3-4 16,-2 4 0-16,4-3-1 0,0 4 0 15,0 1-4-15,6-1 3 0,0-3 0 16,8 3-3-16,-2 1 1 0,5 0 0 0,7-1-2 16,4-2 2-16,5 4-1 0,19-9 0 15,2 2 1-15,5 0 1 0,10-1-5 16,7 3 6-16,7-1-3 0,25-5 2 0,13 2-1 15,6-1 1-15,10-5 1 0,5 5-5 16,9-3 1-16,9 2 2 0,46-5-1 16,8-2 1-16,0 7 0 0,-2-2-3 15,12 4 0-15,3 3 1 0,-5 4 6 0,-38 7-3 16,46-3-1-16,-48 7 1 0,-3 0-1 0,-1 5 1 16,-10-1-3-16,-1 5 4 0,-11 2 0 15,-3-1 3-15,-9 2-4 0,-6 0-3 16,-26 5 3-16,-4 1 1 0,-1 0 0 15,-10 1 0-15,-6 1-3 0,-21 0 1 0,-11 2 0 16,-12-4-2-16,-5 2 2 0,-2 0-1 16,-9 0 3-16,-1-2-3 0,-8 0-2 15,0 1 2-15,-3 1 1 0,-2-2 0 0,-2 3-2 16,-3-3 1-16,2 3 1 0,-4 3-1 16,1 4 1-16,0 1 0 0,0 6 0 15,3 8 4-15,2 4-1 0,2 11-2 0,6 19 0 16,-1 9 3-16,1 6 1 0,-1 6 0 15,1 6 2-15,-1 22 2 0,-2 5 4 16,-4 3 4-16,-2 9 5 0,-2 3 13 0,-3 10 1 16,2 3 1-16,-2 2 2 0,-2-7-2 15,2 0 5-15,-4-4 6 0,0-1 1 16,0-3 5-16,3-3 4 0,-7-22 5 0,3 0 11 16,-3-1 0-16,0-6 1 0,-1-4-9 15,-3-9 3-15,-3-1-4 0,1-16-14 16,0-11 2-16,-2-4-9 0,-1-1-4 0,1-9-6 15,-4-1-1-15,1-2-5 0,1-1-3 16,-2-5 0-16,-3 1-6 0,0 0-6 0,-3-4-3 16,-3-2-8-16,-4-1-12 0,-5-1-11 15,-5-1 1-15,-8 1-18 0,-7-3-13 16,-24 0-12-16,-9-2-12 0,-10-3-12 16,-10-2-8-16,-26 0-4 0,-13-1-1 0,-9-5 5 15,-10 1 1-15,-15-1 4 0,-12 1 6 16,-14-1 3-16,-67 12 4 0,-6 1 9 0,-3 0 6 15,-7 2 1-15,-6-1 3 0,1 8 7 16,4 1 4-16,-6 5 4 0,5 1 6 16,10 2 2-16,13 2 9 0,14-1 3 0,17 1 13 15,55-7 4-15,13 1 5 0,13-2 2 16,13-3 2-16,16-3 5 0,28-6 2 16,11 2-4-16,19-9-1 0,12-2-1 15,11-1-1-15,2-1-2 0,9-1 0 0,1-2-4 16,3-1-4-16,4 3-2 0,4-3 0 15,2 1-13-15,2 2-5 0,1-5-14 0,2 3-11 16,4-4-10-16,-1 1 0 0,1-1-1 16,-1 0-15-16,5-4-6 0,0 0-4 0,0 0-5 15,0 0-5-15,0 0-1 0,5-17-11 16,-1 7 0-16,5-1-20 0,-5-2-301 16,2-1 147-16,2 2 96 0</inkml:trace>
  <inkml:trace contextRef="#ctx0" brushRef="#br0" timeOffset="74215.0187">20436 11994 17 0,'0'-8'195'0,"-3"3"-9"0,1 0-13 0,2 5-13 16,-2-10-11-16,2 10-6 0,-2-2-10 0,2 2-7 15,0 0-1-15,0 0 8 0,-8 26 0 16,2 0 4-16,0 12-7 0,-10 36-8 16,-2 10-7-16,1 10-1 0,-7 18-8 15,6 4-8-15,-2 1-6 0,5-22-4 16,3-2-10-16,1-4-5 0,2-6-2 0,5-21-7 16,0-8-5-16,2-12-1 0,0-3-4 15,2-6-3-15,0-4-14 0,0-6 4 0,0-2-1 16,0-2 4-16,0-2-15 0,2-8-1 15,2-3 0-15,2-6-4 0,-6 0-3 16,17-19-1-16,-6-4-6 0,4-5-4 16,-1-5 2-16,6-5-2 0,-4-2 4 0,4 0-5 15,-3 2-2-15,1 2-2 0,-2 6-1 16,-2 1 0-16,-3 7-1 0,2-1 1 16,-3 9-6-16,1 2 4 0,1 6-2 0,1 6 1 15,0 6 2-15,3 6 3 0,2 5-5 16,1 5 1-16,2 3-1 0,2 4 1 15,3 2-3-15,3-1 5 0,1-3 2 0,4-1-2 16,-2-1-6-16,-5-4 6 0,3-4-1 16,2-2-1-16,-3-1 3 0,-1-7-2 15,-4-3 0-15,2-4-5 0,0-4 6 16,-1-3-1-16,-1-4-1 0,-2-8 1 0,2-2-1 16,-5-7-1-16,-2-4-2 0,-2-8 3 15,-5-5 2-15,1-7-8 0,-7-1 1 0,1 0 0 16,-5-3-1-16,-5 4 3 0,1 0 2 15,-1 8-7-15,-1 2 1 0,0 2 3 16,0 1-2-16,-2 6-3 0,1 4-7 16,0 2-4-16,3 2-19 0,-2 3-17 0,2 4-23 15,0 2-24-15,-1 1-26 0,1 3-21 16,2 1-14-16,2 5-9 0,2 0-14 0,-2 6-15 16,6-2-13-16,-6 2-505 0,0 0 244 15,19 9 161-15</inkml:trace>
  <inkml:trace contextRef="#ctx0" brushRef="#br0" timeOffset="74738.2447">21520 12866 121 0,'-2'-5'168'0,"2"5"-9"0,-2-10-6 0,0 4-4 15,2 6-5-15,0-9-10 0,-3 5-2 16,3 4-6-16,0-8-9 0,0 8-6 15,-2-6-3-15,2 6-4 0,0-4-3 0,0 4-1 16,-2-6 1-16,2 6-7 0,-2-5-6 16,2 5 1-16,0 0-4 0,0 0-5 15,0 0-3-15,0 0-2 0,-5-6-3 0,5 6-3 16,0 0 2-16,0 0-8 0,0 0 4 16,-8 14 2-16,8-3-4 0,-2 8 2 15,-2 6-6-15,0 6-2 0,1 5-2 16,-3 3-2-16,2 4-7 0,-2-1-5 0,1 1 5 15,1-2 0-15,-3 4-6 0,3-4-4 16,0-2-4-16,2-1 3 0,-2-2-12 0,2-4 2 16,0-1 0-16,0-1-6 0,0-2-3 15,0-6 1-15,0-1-7 0,2-2-1 16,-3-2-13-16,3-2-11 0,-2-1-28 16,2-3-23-16,0-1-27 0,0 0-32 0,0-1-34 15,0-3-40-15,2-2-41 0,1-2-42 16,-3-2-633-16,6-10 311 0,4 2 204 15</inkml:trace>
  <inkml:trace contextRef="#ctx0" brushRef="#br0" timeOffset="75473.3021">22912 12249 77 0,'0'-6'94'0,"-2"2"0"0,2 4 9 15,0 0 13-15,0 0-3 0,-2 23 0 16,0-2-5-16,2 8-5 0,-2 12-9 0,2 14-3 15,-2-1-5-15,0 5-7 0,2 1-5 16,0-2-5-16,4 0-4 0,0-3-2 16,0-4-4-16,1-1-5 0,-1-10-1 15,0-2-7-15,3-4 2 0,-1-5-4 0,-2-5-7 16,2-1-1-16,2-6-4 0,2-3-3 16,0-3-3-16,0-5-3 0,1-2-1 0,2-6-6 15,2-2 1-15,1-1-1 16,4-5-2-16,-2 0-4 0,2 3-1 0,-1-3-1 15,0 5-4-15,-2-1-1 0,1 2 3 16,0 1-3-16,1 4 2 0,-2 3-1 0,2 1 2 16,1 5-1-16,2 0 0 0,-3 1 2 15,2-1-2-15,0 1 4 0,1-2 1 16,-6-1 10-16,6 0 3 0,-5-3 5 16,1-1 5-16,0-2 5 0,0-2 3 0,0-4-3 15,-2-1-1-15,3-7 0 0,-1-3-5 16,-4-2 1-16,4-8-1 0,-6-1-5 0,1-6-3 15,-5-5-3-15,-2-1 0 0,-3 0-4 16,-3-1-2-16,-3 2-1 0,-1-2-4 16,-2 1 1-16,-1 4-2 0,-3 0-1 15,-2 5-3-15,-2-1 3 0,2 6-4 0,2 2-5 16,-1 0-21-16,0 4-24 0,0 2-42 16,3 3-40-16,2 2-35 0,-2 5-26 15,3 2-547-15,-2 4 251 0,7 0 165 0</inkml:trace>
  <inkml:trace contextRef="#ctx0" brushRef="#br0" timeOffset="75806.6307">23853 12708 26 0,'8'-5'170'0,"0"2"-12"0,2 0-15 15,2 3-10-15,-2 1-5 0,0 4-2 0,1 2-7 16,2 6 1-16,-7 3-5 0,3 4-8 16,-7 4-5-16,0 4 1 0,-4-2-2 15,0 3 2-15,-5-1 7 0,3 1 1 0,-2-2-1 16,1 0-8-16,1-4-7 0,0-5-3 16,2 4-9-16,2-5-4 0,2-1-5 15,4 0-3-15,3-2-5 0,4-3-9 16,5-2-5-16,2-1-4 0,3-5-6 0,4 2-7 15,6-5-14-15,-5-2-22 0,2-2-24 16,2-2-26-16,-1 0-32 0,4-1-29 0,-1-1-26 16,-4 0-21-16,-1 3-17 0,1-3-9 15,-3 2-8-15,0-1-446 0,3 3 217 16,-3-2 143-16</inkml:trace>
  <inkml:trace contextRef="#ctx0" brushRef="#br0" timeOffset="75964.7243">24927 12990 61 0,'26'-4'20'0,"-9"2"12"0,-1-1 11 0,-2 0 12 15,-4 3 8-15,-2-1 7 0,1-1-1 16,-9 2 10-16,15 0-2 0,-9-3 1 16,3 2 5-16,-9 1 1 0,10 0-13 15,-10 0-5-15,8-2-12 0,-8 2-3 0,0 0-12 16,12 0-21-16,-12 0-27 0,8 2-33 16,-8-2-39-16,0 0-253 0,10-2 114 0,-8-1 74 15</inkml:trace>
  <inkml:trace contextRef="#ctx0" brushRef="#br0" timeOffset="76144.8339">25487 12891 9 0,'2'-6'134'0,"-2"6"-29"0,4-6-33 15,0 3-37-15,2-1-37 0,0 0-119 16,3 2 42-16,2-2 26 0</inkml:trace>
  <inkml:trace contextRef="#ctx0" brushRef="#br0" timeOffset="76323.4122">26113 12818 79 0,'0'0'215'16,"2"-4"-19"-16,-2 4-22 0,0-6-18 0,0 6-23 16,2-5-28-16,-2 5-34 0,0 0-31 15,10-1-29-15,-1 1-47 0,0-2-38 16,5 2-31-16,5 0-224 0,1-3 112 16,-2 2 74-16</inkml:trace>
  <inkml:trace contextRef="#ctx0" brushRef="#br0" timeOffset="76814.4124">27171 12298 220 0,'2'-4'224'0,"-2"4"-21"15,0 0-12-15,0 0-7 0,4 12-6 16,-4 1-11-16,0 8-13 0,3 5-8 0,-6 4-14 15,6 2-13-15,-3 0-7 0,2 6-8 16,0 0-9-16,2-2-15 0,0 1-5 16,2-3-6-16,1-1-8 0,0-5-7 0,1-1-7 15,0-5-2-15,0 0-7 0,4-3-3 16,0-2-7-16,1-6-7 0,2-3-8 16,2-1-6-16,-1-1-4 0,2-2-3 15,2 0-4-15,0-2 0 0,-1 0 0 0,-1 1 1 16,4 0-3-16,-3 0 3 0,2 1 0 15,0 1 1-15,3 1-1 0,-2 0 2 0,2 2-3 16,-1-1 2-16,3-1 1 0,0 2 3 16,-2-1 0-16,4-1-1 0,1 0 1 15,5-2 0-15,-2-1 1 0,5-3 2 16,3-1 0-16,2-5-2 0,-5-2 6 0,2-5 1 16,3-6-2-16,-4-6 0 0,-6-6 0 15,-2-4-1-15,-5-3 0 0,-7-3-5 16,-10 3 4-16,-4 2-1 0,-8-2-4 15,-4 4 2-15,-6 3 1 0,0 0-4 0,-6 5-1 16,-1 3-6-16,0 2-16 0,4 6-20 16,-1 3-24-16,0 3-27 0,2 5-40 0,3 2-42 15,0 4-44-15,2 4-496 16,1 1 244-16,4 3 160 0</inkml:trace>
  <inkml:trace contextRef="#ctx0" brushRef="#br0" timeOffset="77162.0324">28295 12744 88 0,'6'8'223'15,"-1"1"-10"-15,1 2-17 0,1 3-15 16,-3-3-16-16,2 7-14 0,-2-3-15 16,0 2-12-16,-2 0-13 0,2 1-11 0,-2-3-9 15,4-2-11-15,-6-2-7 0,2 1-4 16,0-5-7-16,2 3 3 0,-2-7-5 15,-2-3-5-15,0 0 4 0,0 0 2 16,4-19-5-16,0 3-6 0,0-4-2 0,2-5-4 16,5-5-5-16,0 2 1 0,4-3-4 15,-1 0-5-15,4 5 0 0,-2 2-1 0,2 0-5 16,-2 5-1-16,-1 2 1 0,2 4-5 16,0 4 9-16,5-1-2 0,-6 7 1 15,3-2 0-15,-2 7-4 0,0 1 0 16,-3 0 1-16,2 2-3 0,-2 3-5 0,1 4 0 15,-4-3-3-15,2 4-14 0,-3-1-31 16,-2 1-49-16,1-2-43 0,2 3-69 16,-5-3-723-16,4 1 311 0,-1-2 205 15</inkml:trace>
  <inkml:trace contextRef="#ctx0" brushRef="#br0" timeOffset="77284.7219">29004 12845 78 0,'9'0'236'0,"-9"0"1"0,12 0 13 16,-12 0 0-16,9-4-17 0,-9 4-17 15,6-5-21-15,-4-1-30 0,0-2-46 16,0 0-63-16,0-3-74 0,0-1-93 0,-2 2-538 16,2-6 221-16,-4 1 146 0</inkml:trace>
</inkml:ink>
</file>

<file path=ppt/ink/ink2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4T04:25:53.909"/>
    </inkml:context>
    <inkml:brush xml:id="br0">
      <inkml:brushProperty name="width" value="0.05292" units="cm"/>
      <inkml:brushProperty name="height" value="0.05292" units="cm"/>
      <inkml:brushProperty name="color" value="#FF0000"/>
    </inkml:brush>
  </inkml:definitions>
  <inkml:trace contextRef="#ctx0" brushRef="#br0">23628 8085 5 0,'-11'3'68'0,"-4"3"-4"0,1 4 2 16,-6 5 2-16,-5 6-4 0,-5 6-3 0,-2 1 1 15,1 5-6-15,-1-1-3 0,2 2-2 16,4 0-2-16,4-1-2 0,3-5-4 16,4 1 2-16,6-6-11 0,5 2 3 15,2-6 3-15,6-3-1 0,3 1-2 0,6-4 3 16,4-2-7-16,3-6 0 0,4-1 2 15,1-4-7-15,3-5-6 0,4-5-1 16,0-5 1-16,-3-5-1 0,1-6 2 16,-5-5-2-16,-2-6 1 0,-6-3 0 0,-6-5-6 15,-7 4-2-15,-6-2-2 0,-9-4-1 16,-12-12 0-16,-13 3 1 0,-11 5 2 0,-9 6-10 16,-11 3 0-16,-6 4 4 0,-1 6 0 15,-3 0-1-15,8 2-8 0,5 7 9 16,15 3 0-16,13 4 7 0,7 1-1 0,12 2-1 15,6 0 6-15,11-2-8 0,11-2-2 16,12-3-2-16,14-2 1 0,19-7-5 16,12 0 7-16,2 2-5 0,2 2-1 0,0 3 1 15,-2-3-6-15,-13 6 5 0,-7 1-6 16,-5 4 6-16,-1-2-5 0,-8 3 1 16,-4 3-1-16,-5 1 5 0,-3 1 7 15,-3 1-12-15,-2 1 6 0,-2 0-11 0,-2 0 12 16,-4 1-5-16,-3 1-1 0,-2 0 0 15,-4 1-2-15,2 0 4 0,-4 3-11 16,0 0 4-16,0 0-13 0,0 0-15 0,0 0-4 16,0 0-36-16,0 0-38 0,0 0-341 15,-6 18 154-15,6-11 101 0</inkml:trace>
  <inkml:trace contextRef="#ctx0" brushRef="#br0" timeOffset="335.7777">24346 8414 14 0,'14'-2'92'0,"8"-2"-12"0,2 0-2 16,6 1-11-16,0-5-3 0,6 3-6 16,0-3-10-16,0 0-4 0,-2 0 4 15,-5 3-15-15,-1-3 2 0,-2 4-5 0,-4-1-9 16,-2-1-4-16,-3 1-24 0,-3-1-20 15,-3-1-29-15,-4-2-162 0,-5 1 74 0,-6 1 49 16</inkml:trace>
  <inkml:trace contextRef="#ctx0" brushRef="#br0" timeOffset="554.0173">24707 8096 79 0,'30'5'99'0,"-3"3"-9"0,-1 4-2 16,-5-1-9-16,0 3-3 0,0 7-5 16,-1 1 4-16,-4 3-10 0,-6-2 0 15,0 3-8-15,-8 4-2 0,-4-2-6 16,-5 4-11-16,-6 1-10 0,-3-3 3 0,-4 1-10 16,1-3-16-16,-2-3-29 0,2-3-35 15,3-4-277-15,2-3 114 0,0-5 75 0</inkml:trace>
  <inkml:trace contextRef="#ctx0" brushRef="#br0" timeOffset="3486.7083">23790 8881 36 0,'81'-15'42'0,"6"0"-6"15,10 2 0-15,5 3-2 0,2-4-6 0,-5 3-1 16,-4 1-3-16,-8 3-3 0,-17-1-2 16,-11 4-2-16,-12 0 0 0,-5 1-2 0,-8 1 1 15,-4-2-4-15,-1 2 4 0,-7-2 0 16,-2 0-5-16,-2 2 2 0,-6-1-1 15,-3 1 0-15,-3-2-4 0,-2 2-3 16,-4 2-7-16,0 0-8 0,0 0-14 0,-19-6-14 16,3 8-98-16,-10 0 46 0,-4 2 31 15</inkml:trace>
  <inkml:trace contextRef="#ctx0" brushRef="#br0" timeOffset="3830.6474">23546 9142 23 0,'69'-10'94'0,"13"-1"-5"0,9-3-6 15,10 3 14-15,2 0-25 16,26-3-2-16,-23 3-5 0,-2 1 2 0,-5 3-13 15,-8-3-2-15,-19 5-9 0,-15 1-2 16,-10 0-5-16,-5 0-5 0,-6 2 9 16,-7 1-12-16,-1-2 9 0,-5 3 3 0,1-2-4 15,-6 1 0-15,0 1-3 0,-6-3-2 16,1 3 1-16,0-1-8 0,-2 1 2 16,-3-2-5-16,2 2-6 0,-10 0 2 0,14 0-10 15,-10 2-9-15,-4-2-6 0,0 0-9 16,6 5-17-16,-6-5-23 0,-4 10-15 0,0-4-14 15,0-1-276-15,-6 1 123 16,2 0 81-16</inkml:trace>
  <inkml:trace contextRef="#ctx0" brushRef="#br0" timeOffset="19547.6488">18207 14914 16 0,'0'0'28'0,"0"0"-3"15,0 0-1-15,0 0-1 0,0 0-4 16,0 0-2-16,0 0 1 0,0 0-2 0,0 0-1 15,0 0-4-15,0 0 1 0,0 6-2 16,0-6-1-16,0 0-2 0,0 0 2 0,0 0-3 16,0 0 0-16,0 0-1 0,0 0-2 15,0 0-2-15,0 0-1 0,0 0 1 16,0 0-2-16,0 0-1 0,0 0 0 16,0 0 0-16,0 0-9 0,0 0-9 0,0 0-2 15,0 0-54-15,0 0 26 0,0 0 17 16</inkml:trace>
</inkml:ink>
</file>

<file path=ppt/ink/ink2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4T04:26:22.070"/>
    </inkml:context>
    <inkml:brush xml:id="br0">
      <inkml:brushProperty name="width" value="0.05292" units="cm"/>
      <inkml:brushProperty name="height" value="0.05292" units="cm"/>
      <inkml:brushProperty name="color" value="#FF0000"/>
    </inkml:brush>
  </inkml:definitions>
  <inkml:trace contextRef="#ctx0" brushRef="#br0">15248 13555 11 0,'0'0'12'15,"0"0"-4"-15,0 0 2 0,0 0 7 16,0 0-6-16,0 0-1 0,0 0-1 0,0 0-1 15,0 0 1-15,0 0-3 0,0 0-1 16,0 0 0-16,0 0-2 0,0 0-2 16,0 0 2-16,0 0 3 0,0 0-2 0,0 0-2 15,0 0-1-15,0 0 4 0,4 4-5 16,-4-4 0-16,0 0 2 0,0 0-4 16,0 0-8-16,0 0-37 0,0 0 16 0,0 0 11 15</inkml:trace>
</inkml:ink>
</file>

<file path=ppt/ink/ink2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8T06:09:57.116"/>
    </inkml:context>
    <inkml:brush xml:id="br0">
      <inkml:brushProperty name="width" value="0.05292" units="cm"/>
      <inkml:brushProperty name="height" value="0.05292" units="cm"/>
      <inkml:brushProperty name="color" value="#FF0000"/>
    </inkml:brush>
  </inkml:definitions>
  <inkml:trace contextRef="#ctx0" brushRef="#br0">16588 10906 12 0,'-7'-5'77'16,"1"4"-7"-16,0-3-3 0,6 4-3 16,-8-3-7-16,8 3 7 0,-7-4-4 15,7 4-2-15,0 0 1 0,0 0-2 0,0 0 2 16,21-2-3-16,-4 4-3 0,4-1 1 16,6 2-8-16,5 0-8 0,9 1 0 15,1-1-1-15,5 1-8 0,9 3 1 0,2-2 0 16,-1 0-1-16,0-1-3 0,3 0-4 15,-3 3 2-15,0-3-6 0,-9-3-2 16,1 4 0-16,-5-4-2 0,-1 0-2 0,-7 1 4 16,-2 1-4-16,-2-3-6 0,-5 1 1 15,-3-1 2-15,-4 2-6 0,-2-2-1 16,-2 3 2-16,-3-3-8 0,2 0-6 16,-4 0-11-16,-3 0-15 0,-8 0-17 0,4-5-7 15,-4 5-12-15,0 0-5 0,0 0-11 16,-40 2-229-16,19 1 108 0,-7-1 71 15</inkml:trace>
  <inkml:trace contextRef="#ctx0" brushRef="#br0" timeOffset="305.6273">16416 11072 25 0,'24'6'97'15,"-4"-5"-1"-15,13 2-12 0,7 4-5 16,6-3 0-16,17-1-11 0,31 4-3 0,2 2-6 16,7-2 7-16,4-1 8 0,6 1-9 15,20 4-1-15,3-4-7 0,-26 2 3 16,0-3-3-16,-4 1 2 0,-4 1-7 0,-7 1-1 16,-4-2-7-16,-21-4-4 0,-11 1-5 15,-13-2 0-15,-3 2-5 0,-9-2-4 16,-3 1 3-16,-1 0-6 0,-6-2 0 0,-2 1-5 15,-2-2-1-15,-1 2-5 16,-5 0-15-16,2-2-8 0,-2 2-31 0,-4-2-31 16,4 2-30-16,0-2-33 0,1 2-280 15,4-2 142-15,0 0 93 0</inkml:trace>
  <inkml:trace contextRef="#ctx0" brushRef="#br0" timeOffset="742.5674">18967 11248 15 0,'-8'0'98'16,"1"0"-8"-16,7 0-5 0,0 0-8 16,0 0 2-16,29-1-6 0,-7 1-6 0,10 0-4 15,5 0-9-15,8 1-2 0,4-1-3 16,10 3-4-16,2-1 5 0,3-1-9 15,-1 2 3-15,4-2 2 0,-2 1-4 0,-1 2 2 16,1-2 7-16,-1 0-8 0,-3-1-7 16,0-1 1-16,-10 0-5 0,-4 3-6 15,-6-3-1-15,-7 1-2 0,-1-1 1 0,-6 2-2 16,-2-2-5-16,-5 3-9 0,-2-3-10 16,-3 0-15-16,-4 0-25 0,-4 0-21 15,-7 0-25-15,0 0-21 0,0 0-278 0,-33-3 132 16,10 3 86-16</inkml:trace>
  <inkml:trace contextRef="#ctx0" brushRef="#br0" timeOffset="909.1044">18967 11182 33 0,'48'-2'73'0,"-1"0"-11"15,-3 2-10-15,-1 0-15 0,3 2-18 0,-1-2-19 16,-1 2-94-16,-1 0 32 0,-1-4 21 16</inkml:trace>
  <inkml:trace contextRef="#ctx0" brushRef="#br0" timeOffset="2212.2843">18341 10435 29 0,'4'-43'31'0,"-4"2"2"0,-2 8-5 15,-3 2 4-15,-1 2 1 0,-3-5-2 0,1 2-3 16,-7 1 1-16,1 1-2 0,-6-1-2 16,-1 2 1-16,-6 1-3 0,-1 3-2 15,-3-1 0-15,-6 2-2 0,-1 3 2 16,-4 5-2-16,-1 0-2 0,-1 2-1 0,2 7-4 15,-3 0 1-15,-1 4-3 0,-1 3 3 16,-1 4-1-16,-7 2-1 0,2 4 1 16,-3 4-4-16,6 2-1 0,-13 13 1 0,5 1 4 15,5 6-3-15,15-2-2 0,7 2 3 16,7-1 1-16,3 3 1 0,8-2-1 16,5 1-1-16,6 0-1 0,4 2 1 0,4-3 1 15,9 6-3-15,2-2-2 0,1-3 2 16,6-1-2-16,4-2-2 0,1-2 3 15,1-5-4-15,2 0 3 0,-5-8-3 0,1-1 4 16,2 0-5-16,-7-6 3 0,2-2-1 16,-4 0-5-16,3-3 0 0,-3-1-3 15,-4-4-3-15,2 2-12 0,-5-4-1 0,2-1-12 16,-4-4-10-16,0 1-15 0,-3 0-152 16,0-5 71-16,-3 1 47 0</inkml:trace>
  <inkml:trace contextRef="#ctx0" brushRef="#br0" timeOffset="2907.1951">20140 10082 16 0,'-34'-1'57'0,"0"2"-1"0,-2 4-3 0,2 4-1 16,-10 7 0-16,-20 10-1 0,3 7-3 15,-3 7-4-15,3 3 3 0,2 4-6 16,3 2-7-16,6 2 8 0,5 2-3 16,7 0-7-16,7 2 0 0,7-10-2 0,10-1-4 15,4-5 1-15,6 2 0 0,6 0-6 16,8-1 0-16,4 6 0 0,7-4 2 16,15 11-3-16,6-3-3 0,5-8-2 0,3-5 2 15,8-5-5-15,-5-9 4 0,0-9-6 16,4 0-10-16,23-4 10 0,-7-7-1 15,-8-6 0-15,19-4 7 0,-5-10-12 0,-1-6 1 16,-1-5-4-16,-8-8-2 0,-1-4 2 16,-7-6-1-16,-6-6 0 0,-8 0 0 15,-9-8-1-15,-8-1-6 0,-16 4 5 16,-5 6 2-16,-9-2-1 0,-7-1-3 16,-5 3 3-16,-12-14 3 0,-7 4-4 0,-9 7 0 15,-7 5 0-15,-8 5 1 0,-4 4-1 0,-4 10 5 16,-3 1-8-16,7 10-2 0,8 5-9 15,-2 6-17-15,6 3-14 0,2 5-20 16,1 5-225-16,-7 2 99 0,9 2 66 16</inkml:trace>
  <inkml:trace contextRef="#ctx0" brushRef="#br0" timeOffset="14082.2857">21399 13437 33 0,'0'0'108'0,"0"0"2"0,0 0-12 0,0 0-10 15,-4-16-3-15,4 16-2 0,0 0-5 16,0 0-13-16,-2-6 2 0,2 6-5 16,0 0-3-16,0 0-3 0,2-6 0 15,-2 6-12-15,0 0-1 0,2-6-2 0,-2 6-2 16,0 0 0-16,0 0-5 0,0 0 0 16,0-6-1-16,0 6-5 0,0 0-3 0,0 0-1 15,-2-6 1-15,2 6-3 0,0 0 2 16,0 0-7-16,-2-5-1 0,2 5 0 15,-9-6-3-15,3 3-1 0,0-3-5 16,-5 1 7-16,-4-2-7 0,-9-2 1 0,-7-1-16 16,-5-1 16-16,-12-6-4 0,-25-4-5 15,2-2 2-15,-10-2-1 0,-6 1 1 16,-23-9 2-16,-4-1-5 0,-5 0-16 0,0 3 23 16,2 1-2-16,6 3 5 0,26 5-3 15,9 3 3-15,5 1-4 0,16 6 6 16,12 0-2-16,9 5-4 0,6 0-4 15,10 2-4-15,-4 0 3 0,3 1-3 0,5 1-4 16,1 1 0-16,6 2 1 0,7 0-4 16,-8 2-16-16,8-2-9 0,0 0-14 0,8 11-11 15,-1-7-18-15,-1 2-10 0,3-2-9 16,-1 2-9-16,3-1-256 0,-1 1 123 16,1-3 82-16</inkml:trace>
  <inkml:trace contextRef="#ctx0" brushRef="#br0" timeOffset="14855.1247">20273 12764 60 0,'-6'-5'80'0,"1"2"-6"0,-1 0-8 15,6 3-5-15,-11-3-1 0,7 0 4 16,4 3-4-16,-10-6 0 0,10 6-7 16,-6-1 0-16,6 1-6 0,-8-3-4 15,8 3-3-15,-6-4 2 0,6 4-13 0,0 0-8 16,-4-5 0-16,4 5-3 0,0 0-5 15,0 0 4-15,0 0-2 0,0 0-4 16,0 0 2-16,8-7-5 0,-1 5 0 16,-7 2-3-16,11-1 5 0,-11 1-2 0,12-3-3 15,-3 3-5-15,-9 0 1 0,13 0 8 16,-13 0-5-16,15 0-2 0,-15 0 1 0,10 3-2 16,-10-3 0-16,10 0 1 0,-10 0 0 15,6 1 1-15,-6-1-2 0,4 4 0 16,-4-4 4-16,0 0 3 0,-20 8-1 15,7-6 7-15,-6 4-7 0,-6-4-1 0,-3 3-2 16,-6-1 2-16,-3 2 0 0,-6-3-6 16,1 2 6-16,-4-3 2 0,-1 3-1 15,0-4-4-15,0 4 3 0,3-4 10 16,1 2 1-16,4 0-21 0,3-1 18 0,6 1-5 16,0-2 1-16,7 0-1 0,1-1-2 15,4 3 1-15,1-3-5 0,0 2 2 0,4-2-3 16,1 1 0-16,-2 2 2 0,6-1-8 15,0-1 6-15,2 4-2 0,-1-4 0 16,0 4 2-16,5-1 3 0,0 0-3 16,0 4-4-16,0-2 2 0,4-1 8 0,0 5-12 15,0 0 3-15,3-1 6 0,2 4-8 16,-1 1 7-16,4 3-2 0,2 2-1 16,2 0 2-16,0 1 5 0,3 4-6 0,-2-4-1 15,2 4-6-15,2-2 4 16,-2 1-1-16,-2-4 5 0,0 2 2 0,0-2-4 15,-3 1 1-15,-2-4 0 0,0 0-2 0,-2-3-2 16,0 0 6-16,-2 1-2 0,-2-1 2 16,1-4-2-16,-1 1 5 0,-2-2-7 15,-2-1 2-15,0 1-2 0,-2-2-5 16,0-1-6-16,-2-1 2 0,-1 0-19 0,5-4-20 16,-8 4-17-16,8-4-29 0,0 0-275 15,0 0 125-15,-12-10 83 0</inkml:trace>
  <inkml:trace contextRef="#ctx0" brushRef="#br0" timeOffset="20498.6344">17811 12624 16 0,'0'0'92'16,"-2"-6"-4"-16,2 6-7 0,-4-4-4 0,2-1-2 16,2 5-2-16,-6-7-12 0,1 2-6 15,-1-1 1-15,1 1-10 0,-1 2 3 0,0-3-5 16,-2 0-7-16,-1 1-3 0,0 0 0 15,-1 2-1-15,-3-3-7 0,1 0 0 0,-4 1 2 16,2 0-7-16,-4 0 7 0,2 1-6 16,-1 2 7-16,-2-2-6 0,0 2 1 15,-3 1 3-15,2 1-4 0,-2 0 0 16,-3 0 2-16,-3 1 0 0,1 3 4 0,-5 1 0 16,-6 3 3-16,2 3-2 0,-4 3 6 15,-3 3 1-15,3 5 0 0,1 0-5 16,-2 3 6-16,5 1-3 0,0 4-3 15,4 0-1-15,3 1-2 0,1 1 2 0,2 2 0 16,4 2 6-16,2 2 0 0,3 2-1 16,5 2 3-16,-1 0 1 0,4-2-4 15,3 0-1-15,2 2-3 0,4 2 2 0,-2-2-5 16,4 1-2-16,4 1-1 0,0 4-3 16,8-3-1-16,-2 1 0 0,5-2-3 0,2 0-1 15,4-3 0-15,9 14 0 0,-2-16-4 16,-1-2 1-16,3-6-2 0,2 5-1 15,0-9 1-15,2 3-1 0,0-4-5 16,0 0 1-16,0-2 2 0,2-2-3 0,-3-1-1 16,0-6 1-16,-1 1-1 0,-2-1-2 15,4-4 2-15,-1 0-4 0,1-4-3 0,2 2 5 16,3-3 2-16,1-2-2 0,-2-2-2 16,3 1 0-16,1-3 0 0,-3-3-2 15,1-1 2-15,0-4-1 0,-1 0-1 16,-2-3 4-16,5-3-1 0,-1-3-4 0,-1 1-1 15,-4-6-4-15,3 1-1 0,-3-1 0 16,-2-3-2-16,0-2-3 0,-3-3-3 0,-1-3 0 16,-2-1 1-16,-1 0-4 0,-1-4 1 15,0-1 1-15,-3 0-1 0,1-3 0 16,4-16 1-16,-10 11 1 0,-1 5 4 16,-4 1-2-16,-2-1 1 0,-3 5 1 0,-1 1 3 15,0-1-4-15,-5 0 1 0,0 2 4 16,-2 1-2-16,-4 3 2 0,0-5 1 0,-4 2-1 15,-3 0 1-15,-4 2 1 0,1-4-2 16,-3 8 0-16,-4-2 3 0,-2 3-1 16,-3 2 2-16,-6-2-2 0,-1 2 2 15,-5 3-1-15,-2 3 2 0,-5 2-1 0,-1 2-1 16,-3 1 3-16,-3 1-3 0,-1 5 3 16,-2 1-1-16,4 3 2 0,2 0 1 15,-1 2-3-15,-1 0 8 0,0 2-2 0,1 4-1 16,-5 0 2-16,0 2-4 0,0 1 1 15,2 1-2-15,-2 0 2 0,5 3 2 16,-3 2-4-16,1 1 5 0,3 0-3 0,1 2-3 16,-2 1 2-16,7-1 1 0,-2 3-1 15,9-4 2-15,-6 6-1 0,4 0 0 16,6-4 0-16,1 4-2 0,1 0 2 0,0 1 3 16,7 3-6-16,-3-1 2 0,6 2 4 15,-1 1-3-15,2 1 1 0,2 3 1 16,1 1 1-16,2 0 1 0,4 0 2 0,0 4-2 15,2-2 2-15,2 0 5 0,1-2-3 16,3 0 2-16,5 5-2 0,-3 0 0 16,6-4 0-16,0 3-2 0,5 1 5 0,4 2-2 15,2-1-2-15,2 3 1 0,4-5-2 16,1 0-2-16,2 0 1 0,-1-4 3 16,5 1-4-16,-2-2 1 0,1-5-1 0,3 3-1 15,0-5 0-15,2 0-2 0,-5-8-1 16,5 1 2-16,1-3-3 0,-1-3-4 15,2 1-1-15,0-5-7 0,4-1-4 0,0-2-3 16,2 0-6-16,1-2-3 0,-1-2-1 16,1-2-5-16,-1 0-2 0,-1-4-1 15,1 0-5-15,-4-1 0 0,-1-3-5 0,-1 0 8 16,0-7-1-16,-4 3-5 16,4-5 0-16,-4-5-4 0,2-2-2 0,-4-1-1 15,-2-3 2-15,-5-3-1 0,-2-1-3 0,0-3-1 16,-3 0 4-16,-4-3 0 0,1 0 4 15,-6 4 5-15,-3-3 1 0,-1 1 0 16,-1 0 7-16,-4 0 1 0,-2 5 2 16,0-1 7-16,-2-2 0 0,-2 6 0 0,-3-2 2 15,-1 1 6-15,-1 4 2 0,-4-1 0 16,3 3 2-16,0 1 1 0,-4 4-3 0,4 1-8 16,-2 0 8-16,1 2-17 0,-2 2-7 15,0-1-12-15,3 5-10 0,-2-3-11 16,0 6-176-16,0-4 84 0,-3 2 55 15</inkml:trace>
  <inkml:trace contextRef="#ctx0" brushRef="#br0" timeOffset="21671.3523">15447 12405 34 0,'0'-5'60'0,"0"5"-4"15,0 0-7-15,0 0-6 0,0 0-2 16,0 0-8-16,-3-6-14 0,3 6-11 0,0 0-16 16,0 0-106-16,0 0 38 0,0 0 26 15</inkml:trace>
  <inkml:trace contextRef="#ctx0" brushRef="#br0" timeOffset="21926.6818">14802 13347 51 0,'-9'0'89'15,"9"0"-7"-15,0 0-11 0,0 0-8 16,0 0-12-16,0 0-13 0,0 0-20 0,0 0-21 16,0 0-28-16,0 0-115 0,0 0 49 15,0 0 33-15</inkml:trace>
</inkml:ink>
</file>

<file path=ppt/ink/ink2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39:07.322"/>
    </inkml:context>
    <inkml:brush xml:id="br0">
      <inkml:brushProperty name="width" value="0.05292" units="cm"/>
      <inkml:brushProperty name="height" value="0.05292" units="cm"/>
      <inkml:brushProperty name="color" value="#FF0000"/>
    </inkml:brush>
  </inkml:definitions>
  <inkml:trace contextRef="#ctx0" brushRef="#br0">13851 13346 20 0,'-11'-2'86'15,"3"1"-3"-15,-5 1-17 0,2 0 0 0,-3 3-4 16,-1 3-1-16,-2 3 0 0,-2 2-3 16,0 3-10-16,-2 8 2 0,-1-2-5 15,4 5-7-15,1 1 0 0,2 3-2 0,0 0-5 16,5 0-3-16,3-1-2 0,2-1-3 16,3-2-2-16,2-5 0 0,2-1 4 15,8-3-15-15,-2-1 5 0,4-6-7 16,3-3 4-16,2-4-5 0,2-4 4 0,-1-6 1 15,4-3-2-15,2-6 7 0,-1-2 3 16,-4-4 15-16,-2-3 3 0,-3-4 4 16,-4-1 4-16,-6 2 4 0,-4-6-3 0,-7-3-4 15,-8-7-7-15,-3 1-4 0,-12-12 2 16,-9 7-2-16,-5 1-1 0,-3 9-2 0,1 8 0 16,4 8-1-16,-1 2 8 0,-1 4-2 15,-1 4 3-15,7 1 3 0,2 1 2 16,9 3-5-16,-1 1-7 0,5-1-5 0,6 3-2 15,0-1-4-15,9 0-2 0,2 2 0 16,6 1-5-16,0 3 1 0,14-8-9 16,1 4-11-16,2 2-16 0,4-1-12 15,3 2-21-15,1 1-18 0,5 4-8 16,0-1-22-16,-2 3-20 0,2 0-15 0,5 6-341 16,-4-1 164-16,1 2 107 0</inkml:trace>
  <inkml:trace contextRef="#ctx0" brushRef="#br0" timeOffset="405.7028">14014 13344 94 0,'6'-5'103'0,"3"0"-5"15,-1 2-15-15,1-1-1 0,-1 0-10 16,1 0-1-16,1 4-10 0,-2 0-9 0,2 2 4 15,-2 2-10-15,0 4-1 0,2 2-12 16,-3 2 15-16,-3 4-10 0,1 3 7 16,-3 0-4-16,0 0 3 0,0 0 9 0,-2 0-5 15,0-2 5-15,2-2-7 0,0 1-10 16,0-5 1-16,7 3 0 0,-1-6 1 16,2 0 2-16,8-4 7 0,0-2-2 0,6-2-5 15,6-3 2-15,-1-2-7 0,3-2 0 16,2 0-6-16,-5 1 2 0,3-2-8 15,-4 1-1-15,-3 1 1 0,-1 0-3 16,-4 2-3-16,-2 0-1 0,0 1 1 16,-3-1 6-16,-4 2-6 0,2-2 6 0,-5 2-5 15,0 1-1-15,-4-2 2 0,-4 3-4 16,0 0-4-16,0 0-9 0,0 0-17 0,0 0-14 16,0 0-22-16,0 0-26 0,-2 12-24 15,2-12-33-15,-6 6-26 0,2-1-357 16,0 1 175-16,-2 0 117 0</inkml:trace>
  <inkml:trace contextRef="#ctx0" brushRef="#br0" timeOffset="1480.4247">15214 17731 95 0,'-8'21'112'16,"2"0"-7"-16,-1 0-5 0,5 0-14 16,-1-2-5-16,3 1-3 0,0-4-10 0,5 3-6 15,-1 3-9-15,5-2-6 0,-1-4-6 16,2 3-1-16,2-4-9 0,0-4-2 16,3-1-1-16,0-4-5 0,2-2 4 0,1-4-6 15,0-6 0-15,-4-2 2 0,1-5 13 16,-2-6 9-16,0-4 15 0,-5-9 5 0,-6-5 7 15,-2-8-2-15,-8-5-7 0,-11-23-4 16,-3 9-5-16,0-5-2 0,-8 8 5 16,-2 4-1-16,5 11 3 0,-3 12 2 15,2 6-6-15,-3-1-7 0,1 10-3 0,0 0-3 16,1 4-4-16,-1-1-6 0,0 3-1 16,7 1-4-16,4 3-4 0,0 3-6 15,4-1-4-15,2-1 3 0,3 1-7 0,4-3 0 16,4 0-1-16,4-1-1 0,2 2-1 15,4-5-9-15,4 3-8 0,4-2-8 16,5 2-17-16,0-1-17 0,2 5-16 0,3-2-20 16,1 4-17-16,1-1-9 0,0 3-16 15,-6 3-17-15,8 3-405 0,-5 3 188 16,3 2 124-16</inkml:trace>
  <inkml:trace contextRef="#ctx0" brushRef="#br0" timeOffset="1905.7009">15775 17421 25 0,'8'-6'132'15,"3"4"-13"-15,-1-2-8 0,-1 3-5 16,2 1-6-16,-1-4-4 0,-2 4-12 0,4 4 1 15,-4 1 6-15,2-1-7 0,1 3-4 16,-3 3-5-16,1-1-2 0,0 4-4 16,-3 1-7-16,0 2-2 0,0 3-5 0,0-6-1 15,4 8-7-15,-4-2-2 0,2-4-9 16,0 0-1-16,1 3-6 0,2-7-1 16,1 8-3-16,1-6-2 0,-1 6-3 0,4-3 0 15,-4-2-3-15,3-1-1 0,-2 2 1 16,-1 0-4-16,-1-2 1 0,-3 0 6 15,3 1 4-15,-4-1 4 0,-1 1 6 0,-2-3-6 16,-2-1 6-16,-4 3-1 0,0-6-6 16,-4 5-1-16,-3-5-1 0,-2 1-7 15,-1-3-4-15,-3 1 2 0,-2-4-3 16,2 1-4-16,-3 3-12 0,0-6-10 0,-1 1-15 16,4 4-18-16,0-5-26 0,5 0-23 15,0 1-37-15,-2-1-44 0,2 4-413 16,10-4 201-16,-14 2 131 0</inkml:trace>
  <inkml:trace contextRef="#ctx0" brushRef="#br0" timeOffset="2119.6857">16586 17558 86 0,'6'-6'131'0,"2"2"-13"0,-1 3-12 0,2-7-9 0,-1 2-15 0,2 4-2 16,-2-3-7-16,4-3-10 0,-4 2-17 15,0 5-22-15,1-5-25 0,-1 0-24 16,1 5-29-16,-3-4-227 0,3 4 95 0,-5-2 63 16</inkml:trace>
  <inkml:trace contextRef="#ctx0" brushRef="#br0" timeOffset="2282.7414">16878 17704 42 0,'12'-6'227'0,"-3"3"-18"0,-3-3-18 16,3 1-16-16,-3-6-18 0,5 2-13 16,-3 0-15-16,2-4-16 0,2-2-32 0,-2-3-48 15,-2 3-59-15,1 2-56 0,-1-2-392 16,-3-3 161-16,-1 1 106 0</inkml:trace>
  <inkml:trace contextRef="#ctx0" brushRef="#br0" timeOffset="4049.0089">17232 17120 152 0,'0'0'160'0,"-11"6"-17"16,6 1-8-16,-3 7-13 0,2-1-4 15,1 2-12-15,-1 4-5 0,2 2-14 16,0 6-6-16,4-4-9 0,0 4-4 0,2-5-6 16,2 3-6-16,2 2-7 0,1-5-3 15,3-2-2-15,1 1-3 0,2-2-8 0,-1-8 5 16,3 0-2-16,0-5 1 0,-1 2 2 15,-1-8-4-15,2 0-3 0,0-8-5 16,1 2-1-16,0-5-5 0,0 1 0 16,-3-3-2-16,2 0-2 0,-4 3-5 0,1-1 0 15,-3-1-3-15,2 5-1 0,-3 3-6 16,-2-2 1-16,5 0 1 0,-2 8 2 16,1 2 0-16,5 4-1 0,-3-1 1 15,8 5-1-15,-4-3 1 0,6 5 2 0,1-1-1 16,3-1 1-16,6-4 1 0,-6 4 7 15,2-4 0-15,-1 0 12 0,3-6 5 16,-4-2 4-16,-3-2-2 0,3-1 0 0,-2-8-3 16,-2 0-5-16,-3 0 0 0,-4-7-2 15,0 1-10-15,-7-6 5 0,-4 0-5 16,-2 3 0-16,-6-7-4 0,-2 5-3 16,-5-3 0-16,1 1-3 0,-3 4-7 0,-2 0-11 15,1 5-12-15,0-2-23 0,2 7-34 16,4 3-38-16,-1 1-60 0,2 0-527 15,3 5 240-15,0-3 159 16</inkml:trace>
  <inkml:trace contextRef="#ctx0" brushRef="#br0" timeOffset="5820.3972">18266 17387 60 0,'18'-4'97'0,"0"2"-6"0,1 2-12 16,1 2-4-16,-2-2-10 0,0 4-1 15,-2-3-1-15,-1 1-3 0,-2 4 6 16,-3 0-7-16,-1 1 0 0,-5 5 4 16,0-3 1-16,-6 4 2 0,0 0 3 0,-2 4 0 15,-2-4 0-15,-1 5-2 0,-3-8-4 16,3 3-2-16,1-1-3 0,-1 1-5 16,1-3-7-16,2 1-3 0,0-3 3 15,4 5-5-15,0-5 4 0,4 5-2 0,4-1 6 16,1-2-1-16,4 2-3 0,4 1-5 15,-3 1-2-15,4-1 0 0,-2 2 0 0,-3-7 1 16,2 6 1-16,-3-3 5 16,1-1 3-16,-5 1 4 0,3-2 7 0,-4 3 4 15,-3-3-1-15,-2 3-3 0,-2 1-3 16,-4 1-6-16,-2-1-2 0,-5 1-7 0,-6 0-4 16,-2-3-3-16,-1 2-4 0,0-1-1 15,-6-4-3-15,3 4-4 0,1-5-5 16,-2 1-20-16,4-4-28 0,-1-2-34 15,4 0-36-15,2-2-41 0,3 4-28 0,-2-8-46 16,4 0-542-16,4-2 257 0,0-1 171 16</inkml:trace>
  <inkml:trace contextRef="#ctx0" brushRef="#br0" timeOffset="6190.2306">18682 17449 133 0,'0'0'156'0,"6"10"-5"0,-6-1-13 16,0 2-8-16,-2 2-5 0,0 0-11 0,0 6-5 15,0-4-13-15,2-2-8 0,2 7-6 16,0-5-8-16,0 4-5 0,4-4-9 16,-2-2-9-16,4 1-8 0,1-1 3 15,4-4-7-15,-1 0-3 0,1-4-4 0,4-5 0 16,-2 0-3-16,3-3-1 0,0-5-10 15,1-3 2-15,-2 0 1 0,-2 2-5 16,-3-3 0-16,1 3-1 0,-2 1 4 16,-1 3 5-16,-2-3 6 0,1 2 4 0,-3 0-1 15,-1 5-4-15,1-3-3 0,-6 4-1 16,0 0-1-16,7 11-4 0,-3 3-1 16,-2-1-2-16,0 2 2 0,4 0-6 0,0 7 3 15,0 0-1-15,4 1-2 0,-2-2-3 16,-2 0-19-16,2-2-27 0,1 2-28 15,2 0-40-15,-5-8-52 0,0 2-519 0,3-2 229 16,-3-7 152-16</inkml:trace>
  <inkml:trace contextRef="#ctx0" brushRef="#br0" timeOffset="7579.6925">19300 17087 23 0,'0'0'125'15,"0"0"-9"-15,0 0-14 0,0 0-3 16,0 0-10-16,0 0-5 0,-8 18-3 16,4-11-8-16,0 3-3 0,-2 3-1 0,4 4-4 15,-2-2-4-15,0 1-4 0,2 3-3 16,-1 2-7-16,3-7 0 0,0 5-8 15,3 1 9-15,1-4-4 0,2-2 2 16,4 0 0-16,2-1 0 0,2-7 1 0,3 2 4 16,0-3-1-16,4-5 1 0,-2-4 0 15,2 1 1-15,1-7 4 0,-4 1 4 16,1-6-7-16,-3-4-2 0,-6-6-7 16,-2 1-2-16,-4-8-3 0,-6 2-7 0,-4-8-1 15,-4 1-5-15,-10-4-4 0,-13-15-4 16,-7 7-2-16,-3 3 2 0,-5 6-4 15,5 9 3-15,3 5-2 0,4 5 5 16,6 2-1-16,3 4-2 0,5 1-3 0,4 1-1 16,0 4-3-16,8-5 1 0,8 6-3 15,4-3 0-15,6-1-1 0,8 4 0 16,2-4-1-16,4 2-2 0,3-1 0 0,-2 1-3 16,2-2 4-16,1 3-2 0,-1 4 0 15,1-3 2-15,-3 0-3 0,-2-1-2 16,-4 5-3-16,0-2-15 0,-2 0-15 15,-1 5-18-15,-2-5-19 0,0 6-5 0,-2 0-21 16,-1 2-35-16,2 2-36 0,-5 3-483 16,2-1 221-16,-1-2 146 0</inkml:trace>
  <inkml:trace contextRef="#ctx0" brushRef="#br0" timeOffset="8031.7548">19888 16851 12 0,'-2'8'170'0,"-2"6"-6"0,-1-1-8 16,1 0-8-16,2 6-11 0,-3-2-10 15,3 2-3-15,0 4-8 0,2-2-11 0,-2 4-9 16,6-3-7-16,3 3-10 0,-1-2-7 15,5 4-4-15,1-8-7 0,4 2-4 16,0-4-8-16,5 0-2 0,1-2-4 16,0-1-8-16,4-4-2 0,0-1-14 0,-1-2-19 15,3-5-20-15,-8-2-15 0,4 0-21 16,-1-2-9-16,-3-2-10 0,0 1-9 16,-4-6-5-16,0-1 2 0,-5 2 5 15,-1-5 9-15,-1 5 7 0,-5-5 12 0,0 5 14 16,-1-3 16-16,-3 3 15 0,0 1 12 15,0-1 15-15,0 2 1 0,-3 0 0 16,3 6 5-16,0 0 4 0,0 0-1 0,0 0 11 16,0 0 1-16,-4 20-2 0,6-11 1 15,3 8 1-15,-3-2-6 0,0 1-1 16,2 3-4-16,0 1 0 0,0 7-4 16,0-4-3-16,0 4-5 0,2 0-12 0,-2-5-22 15,0 3-35-15,2-2-46 0,-2-4-409 16,0 1 173-16,0-6 114 0</inkml:trace>
  <inkml:trace contextRef="#ctx0" brushRef="#br0" timeOffset="8361.4431">20686 17127 92 0,'0'-5'187'0,"4"-3"-17"0,6 0-14 16,8 1-13-16,2-5-14 0,12 4-12 0,7-4-11 15,1 1-9-15,6-2-16 16,1 1-1-16,-5 4-10 0,1 0-9 0,-5 1-2 15,-5-3-11-15,-5 6-4 0,0-5-14 16,-5 5-9-16,-4-2-15 0,-4 4-29 0,-3-3-23 16,-2-1-22-16,-4 4-14 0,-2-4-7 15,-4 6-18-15,0 0-15 0,-7-7-273 16,-4 7 134-16,1-4 89 0</inkml:trace>
  <inkml:trace contextRef="#ctx0" brushRef="#br0" timeOffset="8565.7815">21043 16899 423 0,'-22'-7'-9'0,"2"1"17"0,3-1 14 16,2 1 17-16,5-2 11 0,-1 2 10 15,3 3 1-15,2-2 5 0,-4 3 4 16,6-2-2-16,-2 2-1 0,6 2-6 0,-8-3 3 16,8 3 1-16,0 0 7 0,-4 9-2 15,4-2-7-15,2 7 2 0,4 2-2 16,-2-1-4-16,2 10-3 0,4 0-6 0,-2 1-1 16,4 6-5-16,-3 2-5 0,1-3-5 15,-1 1-1-15,2 1-3 0,-1 1-3 16,-2-3-4-16,0 1-15 0,2-9-24 0,-6 2-29 15,4 2-34-15,-4-7-45 0,0-4-433 16,0 3 190-16,-1-4 124 0</inkml:trace>
  <inkml:trace contextRef="#ctx0" brushRef="#br0" timeOffset="9145.6165">21754 16769 88 0,'-6'-1'156'0,"0"1"-7"0,6 0-17 0,-17 7-6 16,8 1-11-16,1 5-14 0,2 0-6 16,-3 9-8-16,7 3-5 0,0 3-9 15,2-4-2-15,2 7-10 0,2-6-2 0,3 5-11 16,1-1-2-16,0-3-2 16,4-5-7-16,0 1 0 0,2-2-4 0,2-5-3 15,0-1-5-15,1-7-3 0,1-1-3 16,-2 0 0-16,4-6-6 0,-4-6 4 0,3 0-5 15,3-3-3-15,-6 1-2 0,4-3-2 16,-4 0-1-16,1 1 4 0,-4 3-4 16,2 1-1-16,-3-1-3 0,2 2 4 15,-2 4-3-15,0 1-1 0,-1 1 4 0,2 4-2 16,0 2-2-16,1-1 2 0,2 1 2 16,-2 0-2-16,0 1 2 0,4 4 0 15,-3-7-4-15,1 3 9 0,2-6 3 16,-2 4 7-16,2-6 4 0,-4 0 0 0,3-4-3 15,-2 0 1-15,0-8-1 16,-3-1 2-16,2-2-5 0,-6-5 1 0,-2-3-8 16,-2-2-1-16,-4 3-1 0,-4-4-2 0,0-1-3 15,-4 4 0-15,-2 2-5 0,0 2-13 16,0 5-6-16,-3 0-18 0,2 0-18 16,-2 8-22-16,3 1-39 0,0 5-44 15,-2 0-387-15,2 3 186 0,2 3 124 0</inkml:trace>
  <inkml:trace contextRef="#ctx0" brushRef="#br0" timeOffset="9604.27">22530 17011 13 0,'4'-2'164'16,"2"-3"-15"-16,0 3-15 0,4-2-14 0,4 4-8 16,-4-2-8-16,3 2-14 0,-1 0-2 15,3 0-13-15,-2 6-7 0,-1-6-6 16,4 7-5-16,-6-1-3 0,0 2-8 16,-1 0-11-16,0 4 7 0,-5-1-8 0,-2 0 1 15,0 3-5-15,-2-1 1 0,0 0-5 16,-2 0 3-16,0-4-6 0,2 3-4 15,-2 1 5-15,0-3-6 0,2 3-1 16,2-1 4-16,0-5 4 0,2 3-2 0,3 1 3 16,1-3 0-16,-2 2-3 0,4 0 3 15,2-4-3-15,-2 4-3 0,2-2-3 16,-1-2-2-16,0 5 0 0,2-3 0 0,-3-2-2 16,-2 1 3-16,4 0 0 0,-4-1-3 15,-2 2 8-15,-2-1 0 0,0 1 4 16,-2-1-3-16,-2 1-2 0,-4 3-1 15,-2-3-2-15,-2 0-3 0,-3 3-1 0,-2-3 0 16,-4-2-1-16,-4 3-1 0,2-3-11 16,-2 0-19-16,4-6-27 0,-2 1-40 15,0-2-65-15,2-4-508 0,5-2 224 0,-2-2 148 16</inkml:trace>
  <inkml:trace contextRef="#ctx0" brushRef="#br0" timeOffset="9848.9778">23075 17062 27 0,'11'5'165'16,"0"2"-11"-16,1 3-10 0,3-2-8 16,0-1-10-16,-2 3-9 0,1 1-2 15,-1 0-10-15,2 5-6 0,-2-7-7 16,-3 4-6-16,-4 5-5 0,-1-5-5 0,-1 2-9 15,-4-1-9-15,-4 0-1 0,-1 2-8 16,-3 1-6-16,-5-1-11 0,3-2-29 16,-3-2-40-16,2 3-34 0,1-9-53 0,-2 2-420 15,3-3 184-15,0-5 123 0</inkml:trace>
  <inkml:trace contextRef="#ctx0" brushRef="#br0" timeOffset="10009.6955">23156 16927 56 0,'6'-9'184'0,"2"-3"-13"0,4-1-13 16,4 0-11-16,-1 0-14 0,4 2-13 15,-2-2-12-15,2 1-15 0,0 4-11 16,-2 0-30-16,0-1-47 0,-2 5-50 16,-3-2-50-16,-1-2-303 0,0 8 135 0,-1-5 90 15</inkml:trace>
  <inkml:trace contextRef="#ctx0" brushRef="#br0" timeOffset="10560.3937">23704 16584 123 0,'4'-5'180'0,"-4"5"-5"0,2-4-10 0,-2 4-19 15,0 0-11-15,-13 13-8 0,7 1-7 16,-2-3-13-16,0 7-4 0,-4 7-5 16,4-1-10-16,2 4-6 0,2 5-5 0,4-5-6 15,2 5-4-15,2 2-5 0,4-2-4 16,6-2-4-16,2-2-5 0,3-5-5 15,3-3 4-15,3 0-3 0,-2-9 2 16,5-5 3-16,-1-3 11 0,1-4-4 0,0-8-3 16,-6-1-3-16,6-10 0 0,-7-2-5 15,-3-8-6-15,-6-5-2 0,-4-6-6 16,-8-2-7-16,-4-12-2 0,-6 3-6 0,-14-13-1 16,-6 4-3-16,-3 1-2 0,-7 10-2 15,-3 6 0-15,5 10 0 0,6 4 0 16,5 10-1-16,1 0-1 0,8 4-2 15,-2 1-3-15,3 1-2 0,5 4 2 16,3-1-1-16,3 2 2 0,4 2 1 0,4 3-3 16,0-5 3-16,6 3-1 0,3-1-1 15,2 0 0-15,-1 1-1 0,6 0 1 16,0-2-1-16,1 1 1 0,1 3-2 0,0-1-7 16,0-2-8-16,-4 0-14 0,2 4-15 15,-4-4-15-15,-1 5-13 0,0-5-13 0,-2 6-13 16,-3 0-7-16,0 0-31 15,-2 6-19-15,1-2-30 0,0 5-479 0,-3-1 226 16,0 5 149-16</inkml:trace>
  <inkml:trace contextRef="#ctx0" brushRef="#br0" timeOffset="10866.6957">24188 16604 127 0,'0'5'163'0,"-2"3"-7"0,2-1-7 16,-2 6-9-16,0 4-10 0,2 2-4 15,2-5-8-15,2 5-5 0,3 4-1 0,2 2-3 16,1-2-4-16,5 6-4 0,4-5-7 16,0 2-5-16,1 2-5 0,-2-6-9 0,1-2-5 15,-4 1-4-15,0-6-3 0,-3 4-5 16,0-6-4-16,-2 1 3 0,-4-5-5 15,-2 4-2-15,-2 0-7 0,-4-2-3 16,-4 0-2-16,-2 3-3 0,-6-1-4 0,0-6-6 16,-5 3-21-16,-2-1-35 0,0-5-32 15,1 1-45-15,2 1-48 0,-2-6-66 16,1-6-491-16,3 1 242 0,2-5 160 16</inkml:trace>
  <inkml:trace contextRef="#ctx0" brushRef="#br0" timeOffset="10981.6196">24368 16617 31 0,'22'-13'113'0,"3"2"-13"0,-4 2-39 15,0 4-52-15,-3-2-116 0,-4 3 36 16,-3-2 24-16</inkml:trace>
  <inkml:trace contextRef="#ctx0" brushRef="#br0" timeOffset="71854.3431">15157 11103 18 0,'-8'-3'74'16,"8"3"-7"-16,0 0-1 0,-5-2 2 0,5 2 1 15,0 0 1-15,0 0-4 0,0 0-6 16,-11-4-5-16,11 4-2 0,-6-5-7 15,2 1 0-15,0 0 5 0,-2-4-10 0,2 1-5 16,-3-3-1-16,0-3-1 0,1-4-5 16,-2 0 4-16,1-6-4 0,1-1-4 15,-2-6-1-15,-1-3-6 0,0-4 0 0,3-3-5 16,-4-6 10-16,2-2-11 0,3 1 1 16,-2-2-6-16,3 4-2 0,2 2 0 15,2 0-1-15,2 0 2 0,2 1 0 0,3 2-2 16,2 2-5-16,1 0 5 0,7-4-4 15,0 4 4-15,6 0-6 0,1 6 2 16,3-3 1-16,3 7-4 0,2-2 2 0,2 6 6 16,3 2-5-16,7 1-2 0,1 5 4 15,6 5 0-15,0 1-3 0,-4 7 2 16,1 0 4-16,3 6-6 0,4 3 1 16,3 1 2-16,-4 4 2 0,-1 2-3 0,-2 5 0 15,-3 1 10-15,-5 4-10 0,-3 4 0 16,-4 0 3-16,-4 3 0 0,-5 4-4 15,-3 0 10-15,-10-1-3 0,2 1-7 0,-8 1 7 16,-4 2-8-16,-2 3 7 0,-6 2-4 16,-6 7-5-16,-6 0 9 0,-6 13-2 0,-8-1-5 15,-5-6 4-15,-3-2-1 0,-4-6 0 16,-5-6 5-16,5-6-3 0,2-8 7 16,-15 5-7-16,8-7 3 0,3-6 0 15,-3-1 0-15,3-4-3 0,2-4 4 0,3-5-4 16,-1-1 1-16,5-2 2 0,3-4 1 15,0-2-9-15,2 0-3 0,3-2-12 16,1 1-6-16,1-3-9 0,4 1-12 0,4-1-11 16,2 0-10-16,0 1-12 0,7 0-15 15,2-2-8-15,4 2-206 0,2 0 103 16,4-1 69-16</inkml:trace>
</inkml:ink>
</file>

<file path=ppt/ink/ink2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4T04:26:30.680"/>
    </inkml:context>
    <inkml:brush xml:id="br0">
      <inkml:brushProperty name="width" value="0.05292" units="cm"/>
      <inkml:brushProperty name="height" value="0.05292" units="cm"/>
      <inkml:brushProperty name="color" value="#FF0000"/>
    </inkml:brush>
  </inkml:definitions>
  <inkml:trace contextRef="#ctx0" brushRef="#br0">15816 11060 58 0,'54'-9'61'0,"5"1"-4"0,1 0-5 0,22-3 3 15,5 4-10-15,5-3 1 0,-1 2-8 16,6 2-3-16,0 3 2 0,0-1-6 16,0 0 1-16,-6 2-8 0,-16 2-2 15,-19-2-2-15,-6 2 0 0,-6 0-2 0,-8-2-1 16,-4 2 0-16,-2 0-3 0,-8 0 4 15,2 2 3-15,-5-2 0 0,-2 0-1 16,-4 0 1-16,-3 0-4 0,-4 0-2 16,-6 0-4-16,0 0-10 0,0 0-7 0,0 0-11 15,0 0-11-15,0 0-9 0,-36 2-9 16,22 0-4-16,-5-2-14 0,-3 2-139 0,0 0 69 16,-8 2 45-16</inkml:trace>
  <inkml:trace contextRef="#ctx0" brushRef="#br0" timeOffset="276.7036">15906 11243 2 0,'0'0'60'0,"0"0"-3"0,0 0 1 15,0 0-5-15,0 0-1 0,39-8-1 16,-12 5-6-16,9-5 2 0,4 2-5 15,11-3-5-15,-1-1 0 0,6 1-9 0,-1 1 2 16,0-2-7-16,-3 3 0 0,1-2-2 16,-8 0-4-16,-3 5 0 0,-2-2-1 0,-4 0 3 15,-3 1-7-15,-7 1 1 0,-2 0 1 16,-3 1-4-16,-2 0-1 0,-2-2-3 16,1 4-16-16,-8-5-15 0,0 2-21 0,-4-3-21 15,-1 0-155-15,-3-2 76 0,-2 0 49 16</inkml:trace>
  <inkml:trace contextRef="#ctx0" brushRef="#br0" timeOffset="87692.7277">12327 14520 12 0,'0'0'46'0,"0"0"-4"0,0 0-7 0,0 0-5 16,0 0-9-16,0 0-2 0,0 0-11 15,0 0-6-15,0 0-8 0,0 0-13 0,0 0-46 16,0 0 22-16,0 0 15 0</inkml:trace>
</inkml:ink>
</file>

<file path=ppt/ink/ink2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39:40.063"/>
    </inkml:context>
    <inkml:brush xml:id="br0">
      <inkml:brushProperty name="width" value="0.05292" units="cm"/>
      <inkml:brushProperty name="height" value="0.05292" units="cm"/>
      <inkml:brushProperty name="color" value="#FF0000"/>
    </inkml:brush>
  </inkml:definitions>
  <inkml:trace contextRef="#ctx0" brushRef="#br0">21166 11575 41 0,'0'0'61'0,"0"0"2"0,0 0-3 0,-10 0-7 15,10 0-5-15,0 0-4 0,0 0 1 0,-11-3-6 16,11 3 0-16,-9-1 0 0,9 1-5 16,-8-2-1-16,8 2-1 0,-10-1-3 15,4-2 3-15,6 3-2 0,-12-6 4 16,6 3-6-16,0-3-4 0,0-1 4 0,-1-5-3 16,-1-1-2-16,-1-7 6 0,0 0 0 15,1-4-6-15,-2-6-2 0,2-2 2 0,-2-4-4 16,-2-8-2-16,2-4-2 0,-1-4 2 15,2-1-3-15,-3-19 3 0,1-6-2 16,1 1-5-16,-2-4-4 0,2-5 5 16,2 0-5-16,0-1 1 0,1-2 1 0,3 8 0 15,2-1-1-15,2 13 0 0,0 6-1 16,2-14 0-16,4-1-2 0,-1 12-2 16,7-12-2-16,-2 2 4 0,6 4 4 0,-2-1 3 15,3 3-8-15,0 3-1 0,-2 12 8 16,-3 6-9-16,4 1 4 0,-4 2 1 15,3 3 2-15,-4 7-2 0,-1-1 1 16,-1 3 1-16,-1 2-4 0,-2 1 3 0,1 4 1 16,0-1-6-16,-3 3 2 0,0-2-4 15,0 4 7-15,0-1-6 0,-2-1 1 0,2 0 5 16,0 2-9-16,-1 1 3 0,1 0 0 16,-2 3-9-16,-2 2 6 0,5 0 0 15,-1 0-5-15,-2 1 7 0,2 1 2 0,0 0-2 16,3 2 0-16,1-1 0 0,2 1 3 15,4 0-1-15,0 1-2 0,6-1 0 16,2 4 4-16,4-1-6 0,7-2 4 0,6 5 0 16,3-1-5-16,9 3 0 0,6-1 9 15,4 2-5-15,6 0 0 0,0 6-1 16,3-2 2-16,19 4 2 0,2 4-8 0,2-1 5 16,-4 3-3-16,-2 3 4 0,-3-1 0 15,-1-2-5-15,-7 7 5 0,-14-6-2 16,-10-2 5-16,-3 2-4 0,-7-3-3 0,-4-2 4 15,-1 3-2-15,-8-3 0 0,1 0 1 16,-5 0 0-16,-4-3 4 0,-1 1-6 16,-4 0 2-16,-1 0 3 0,2-2-4 15,-6-1-2-15,1 2 7 0,-2 0-6 0,2 1-1 16,-4-2 3-16,0 0-5 0,1 2 3 16,-3-1-1-16,0 1 3 0,-1 4 0 0,1 0-1 15,-4 1 3-15,2 2-4 0,-4 5 1 16,3 0 2-16,-3 4 0 0,0 2 0 15,0 4 0-15,0 4 5 0,-3 3-5 16,1 7 3-16,2 4-4 0,0 9 1 0,-2 2 4 16,0 6 3-16,2 19-3 0,-4 2 3 15,2-3 3-15,-3 6-5 0,1-2 1 16,0 5 4-16,-3 2 3 0,1 0-2 16,0-3 0-16,-2-4 2 0,2 2-2 0,-4-6-4 15,4 0 7-15,0-15 4 0,2-6-3 16,0-4 4-16,-1 2-1 0,3-5-1 0,-2 3-4 15,0-4 2-15,-1-7-1 0,3 1-1 16,-2-2-1-16,0-1 1 0,2 1-4 0,-3-2 2 16,1-1-1-16,2-1-4 15,-2-3-3-15,0 4 3 0,0-8 0 0,0-1-2 16,-1-1 1-16,0-1-1 0,1-1 4 16,0-3-3-16,0 1-3 0,-2-3 0 15,0 0 1-15,-1-3 1 0,0-2 0 0,-1 1-2 16,0-3-3-16,-3 0 3 0,3 1 1 15,-3-3-2-15,0-1 1 0,-1 3-2 0,2-5 0 16,-4 5-2-16,4-7-1 0,-3 5 1 16,3-5 1-16,-1 3-3 0,0-2 2 15,1 0 0-15,0-1 0 0,-4 0-13 0,4-1-4 16,0 1-5-16,-5-3-9 0,0-1-6 16,0 0-7-16,-5-2-4 0,2 0-1 15,-3-2-7-15,-3 0 2 0,-6-2-8 0,-1 0 3 16,-7-2 3-16,-4 0 1 0,-1-1 6 15,-3 1 5-15,-9-2 3 0,-3 1 8 16,-1-1 2-16,5 0 1 0,-2 0 2 0,7 3-2 16,3-3-5-16,1 2-7 0,3-1-7 15,2-1-9-15,-1 2-8 0,10 1-6 16,-1-3-154-16,4 2 77 0,1-3 51 0</inkml:trace>
  <inkml:trace contextRef="#ctx0" brushRef="#br0" timeOffset="1204.4415">21975 11060 24 0,'0'0'29'0,"0"0"-5"0,-3 6-1 16,3-6-1-16,0 0-2 0,0 0-4 0,0 0 1 15,0 0-1-15,0 0-4 0,0 0 0 16,-4 3-3-16,4-3 1 0,0 0-1 15,0 0-4-15,0 0 4 0,0 0-4 16,0 0 1-16,0 0-3 0,0 0 0 0,0 0-1 16,0 0 1-16,0 0 0 0,-6 3-1 15,6-3 1-15,0 0-1 0,0 0 2 16,0 0-4-16,0 0 6 0,0 0-6 16,0 0 3-16,0 0 0 0,0 0-3 0,0 0 0 15,0 0 3-15,0 0-3 0,0 0-3 16,0 0 1-16,0 0-3 0,0 0-2 0,0 0-8 15,0 0 0-15,0 0 1 16,0 0-8-16,0 0-55 0,0 0 26 0,0 0 18 16</inkml:trace>
  <inkml:trace contextRef="#ctx0" brushRef="#br0" timeOffset="49343.042">23505 10808 25 0,'-8'56'31'0,"-3"-6"1"0,0 0-4 16,-9 18-2-16,-4 1 1 0,-3 5 0 16,-1-2-4-16,-6 0-2 0,-2 1-2 0,1-5 1 15,-6-2-1-15,-1-2-4 0,0-1 5 16,-5-7-6-16,1 2-1 0,-4-7 2 16,-3-5-3-16,3-2-3 0,-1-6 0 15,-4-3 0-15,7-8-3 0,3-9 2 0,-1-1-5 16,-4-2-3-16,1-1-2 0,-5-7-2 15,-1-3-1-15,-2-6-7 0,-7-6 0 0,-19-7-2 16,1-7-2-16,-3-6-1 16,-10-14 2-16,4-5-5 0,4-6 1 0,6-6 2 15,4-8 2-15,0-5-3 0,7-3 5 16,1-3 1-16,9 0 1 0,3-3 2 0,6-3-1 16,11 11 0-16,6-1 1 0,5-3 0 15,5 0 4-15,8-1-6 0,7-7 1 16,4 2-1-16,15-3 3 0,0 3 1 15,4 2-1-15,6 3 0 0,5 5 1 0,5-1 0 16,4 8-1-16,2 3 3 0,3 2-2 16,4 6-14-16,3 1 7 0,1 4 5 15</inkml:trace>
  <inkml:trace contextRef="#ctx0" brushRef="#br0" timeOffset="49513.8033">21926 9597 14 0,'38'-11'0'0,"-6"7"1"0,-3 2 1 0,-1 0-1 0,-5 4-1 0,-1 0 0 16,-4 3-1-16,6 3 3 0,-3 0 1 15,-2 1-3-15,0 3 9 0,-4-3-8 16,0 1-1-16,-5 0 4 0,3-1-1 0,-4 0-1 16,1-1 1-16,-4 0 3 0,1-1 2 15,-1-1-1-15,-2 0-3 0,-2 0 1 16,1 0-2-16,-1 0-4 0,-2-4-6 16,2 4-17-16,-2-6 8 0,2 8 6 0</inkml:trace>
  <inkml:trace contextRef="#ctx0" brushRef="#br0" timeOffset="51257.3072">23572 10488 12 0,'0'0'30'16,"0"0"-5"-16,0 0-4 0,0 0-4 15,0 0-1-15,0 0 1 0,0 0-4 0,0 0-2 16,-10-12 0-16,10 12-4 0,0 0-1 16,-4-4 0-16,4 4 0 0,-4-4-3 15,4 4-1-15,0 0-4 0,-6-2-5 16,6 2-2-16,0 0-2 0,0 0-49 0,-5-4 21 16,5 4 13-16</inkml:trace>
</inkml:ink>
</file>

<file path=ppt/ink/ink2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4T04:27:06.606"/>
    </inkml:context>
    <inkml:brush xml:id="br0">
      <inkml:brushProperty name="width" value="0.05292" units="cm"/>
      <inkml:brushProperty name="height" value="0.05292" units="cm"/>
      <inkml:brushProperty name="color" value="#FF0000"/>
    </inkml:brush>
  </inkml:definitions>
  <inkml:trace contextRef="#ctx0" brushRef="#br0">16588 10151 23 0,'25'-4'25'0,"-4"1"-5"15,-7 2-2-15,-2 1-2 0,-4-3-1 16,0 1-4-16,-8 2-5 0,13 0-5 0,-8-1-4 16,-5 1-8-16,0 0-31 15,2 7 15-15,-2-7 9 0</inkml:trace>
  <inkml:trace contextRef="#ctx0" brushRef="#br0" timeOffset="206.4089">16662 10482 10 0,'27'-3'17'16,"-5"0"-1"-16,-4 2-3 0,-4-2 1 0,-4 3-1 15,-2-3 0-15,-2 2-1 0,-6 1 1 16,16-2-4-16,-16 2-10 0,8-3-9 16,-2 0-31-16,1 1 14 0,-1-2 9 0</inkml:trace>
  <inkml:trace contextRef="#ctx0" brushRef="#br0" timeOffset="567.2486">18773 10458 2 0,'16'-2'22'16,"-4"0"-5"-16,2 1-6 0,-6-2-5 15,0 3-6-15,-8 0-4 0,15 0-15 16,-15 0 7-16,0 0 4 0</inkml:trace>
  <inkml:trace contextRef="#ctx0" brushRef="#br0" timeOffset="717.1082">18270 10753 19 0,'12'3'29'0,"2"-3"-3"0,5 1-2 16,4-1-5-16,2 0 0 0,5 0-6 16,0-1-12-16,1 1-9 0,1-3-41 0,-2 3 17 15,0 0 11-15</inkml:trace>
  <inkml:trace contextRef="#ctx0" brushRef="#br0" timeOffset="32870.2926">19693 10660 44 0,'-5'9'54'0,"1"1"-3"0,0 1-5 0,0-1-3 15,0 3-5-15,0-2-3 0,-1-3-3 0,1 3-1 16,0-3-3-16,2 3 7 0,-2-4-6 15,1-1 0-15,-1 1-3 0,2-3-1 16,-2 0-5-16,-3-2-4 0,7-2-2 0,-14-8 3 16,3-1-7-16,0-7 1 0,-3-5-3 15,1-8-1-15,0-5 4 0,-2-12-7 16,-3-18 0-16,-2-5 0 0,4-5-2 0,-6 1 4 16,3-5-4-16,0-1-1 0,0-6 4 15,-2 0-2-15,2-5 1 0,-6-16 2 16,5 17 3-16,0-1-5 0,0-2 2 0,1 5 2 15,2 1 0-15,4 4 1 0,1 6 4 16,6 11 2-16,2 10-3 0,4 1-2 16,0 11 3-16,4-1-4 0,2 5-2 0,6-6 1 15,-1 9-3-15,4-6 1 0,0 9-1 16,1 1 1-16,2 2-8 0,-2 0-2 16,4 3 0-16,3 2-2 0,-2 2 4 15,4 0-2-15,5 4 2 0,2 0 1 0,8 0-3 16,4 2 5-16,8 4-5 0,23-4 3 15,10 0-2-15,6 4 1 0,11 0 1 16,24 0 5-16,13-1 0 0,15-1-5 16,3 0 6-16,7 0 2 0,6 2-4 0,3-1 5 15,-1 3-4-15,-7-1 3 0,-9 7-3 0,-9 0-1 16,-11-1 3-16,-27 4-6 0,-5-1 4 16,-4 0 3-16,-3 3-5 0,-6-3 2 15,-15 2-3-15,-9 1 3 0,0-2-2 0,0-1 7 16,-1 1-7-16,1 0-1 0,-1-1-1 15,-3 2 0-15,3-1 0 0,-2 2 3 16,-5 0-2-16,-8 0 2 0,0 0 1 16,-7 2-5-16,1-2 5 0,-11 1-7 0,-1 2 1 15,-1-1 5-15,-4-1-1 0,-3 0-4 16,-4 2 2-16,0-3 1 0,-1 2-2 16,-2-1 0-16,0 2 3 0,-2-1 2 15,-3-1-5-15,-1 2-1 0,2-1 3 0,-4-1-2 16,0 2 1-16,1-1 0 0,0 0-5 15,-3 3 5-15,0 1 2 0,3 1 3 0,0 5-4 16,-3-1 0-16,1 2 7 0,-1 2-11 16,2 4 5-16,0 0-2 0,0 2 2 15,-2 0-2-15,0 4 4 0,1 0 4 16,2 6 2-16,-1 1-3 0,-1 4 6 0,3 8-1 16,2 4-3-16,-4 3 2 0,2 21 4 15,1 7-2-15,4 2-2 0,-4 2 2 16,4 4-6-16,-4-2 7 0,1 1-4 0,1-2 0 15,0-1-1-15,0 0 1 0,-1-4 4 16,2 2-2-16,0-3-5 0,0-6 4 16,-2 0-8-16,-4-11 4 0,-1-7-1 0,-1-4-4 15,-1-1 2-15,-5-7 0 0,0-2 3 16,-2-1-6-16,-4-2 14 0,0-3-10 0,-7 0-4 16,-4-3 3-16,-7 4-4 0,-6-6 6 15,-11 1-8-15,-24 4-4 0,-17-9 4 16,-13-3-11-16,-35-1 0 0,-11-3 3 15,-12-5 5-15,-5-2 1 0,-5 2 7 16,-7-1 7-16,-1 1-3 0,-3 0 2 0,2 1 1 16,4 3-5-16,3-2 4 0,2 3-2 15,13-3-1-15,8 0-2 0,13 1 4 0,32-5 0 16,8 0-5-16,21-3-4 0,14-1-7 16,7-1-10-16,5-2-10 0,3 1-5 15,2 0-7-15,6-4-12 0,-1 3-12 0,1-4-11 16,5 0-10-16,-1-3-207 0,3 2 99 15,-5 0 66-15</inkml:trace>
  <inkml:trace contextRef="#ctx0" brushRef="#br0" timeOffset="59431.6048">12204 16084 6 0,'-2'6'56'0,"2"-6"-22"15,0 0-31-15,0 0-37 0,0 0 11 16,-4-17 8-16</inkml:trace>
  <inkml:trace contextRef="#ctx0" brushRef="#br0" timeOffset="64401.514">12394 15602 10 0,'0'0'11'0,"0"0"-6"16,0 0-3-16,0 0-12 0,0 0 3 16,-8 10 3-16</inkml:trace>
  <inkml:trace contextRef="#ctx0" brushRef="#br0" timeOffset="64708.5115">11904 17429 5 0,'2'5'47'0,"0"-2"-10"0,-2 2-7 16,2 1-9-16,-2-6-13 0,0 8-14 0,2-5-43 16,-2-3 17-16,0 0 11 0</inkml:trace>
  <inkml:trace contextRef="#ctx0" brushRef="#br0" timeOffset="65325.7369">12103 17360 30 0,'0'7'44'0,"0"-7"-4"0,0 0-5 0,0 0-4 15,0 6-10-15,0-6-10 0,0 0-11 16,-4 6-5-16,4-6-9 0,0 0-52 0,0 8 22 16,0-8 15-16</inkml:trace>
</inkml:ink>
</file>

<file path=ppt/ink/ink2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39:51.317"/>
    </inkml:context>
    <inkml:brush xml:id="br0">
      <inkml:brushProperty name="width" value="0.05292" units="cm"/>
      <inkml:brushProperty name="height" value="0.05292" units="cm"/>
      <inkml:brushProperty name="color" value="#FF0000"/>
    </inkml:brush>
  </inkml:definitions>
  <inkml:trace contextRef="#ctx0" brushRef="#br0">19690 12278 79 0,'0'0'78'16,"6"3"-5"-16,-6-3-6 0,0 0-2 16,2 4-9-16,-2-4-3 0,0 0-5 0,0 0-4 15,0 0-2-15,0 0 0 0,0 0-4 16,0 0-7-16,0 0 2 0,0 0-5 16,0 0 1-16,0 0-8 0,-5 8 1 0,5-8 1 15,0 0-3-15,0 0-3 0,-5 5 1 16,5-5-1-16,-2 4-7 0,2-4 4 15,-4 4 2-15,4-4-5 0,0 0 2 0,-4 4 1 16,4-4-1-16,0 0-5 0,0 0 0 16,0 0 2-16,0 0-3 0,0 0 5 15,24-2 1-15,-12 0 2 0,5-2-5 16,4 2 3-16,4-1-1 0,3-3-7 0,2 2 8 16,1-2-7-16,3 3 8 0,-2-2-13 15,0 2 5-15,-3-1-2 0,1 0 1 16,-6 2-2-16,-3-1 3 0,-5 1-2 0,4 0-3 15,-8 0 1-15,1 0 3 0,-4 2-2 16,-3-2-3-16,-6 2-2 0,0 0 2 16,0 0-8-16,0 0 1 0,-26 8-8 15,10-5-1-15,-4 3-5 0,-7 0-2 0,-7 2-3 16,-2 1 0-16,-4 2 2 0,-7 3 4 16,1 1 4-16,-1-1-4 0,3 3 7 0,-1 0-1 15,5-1 3-15,4-2 2 0,5-3 4 16,3 1-2-16,4-3-1 0,5-1 6 15,3 0 0-15,2-3 2 0,6-1 4 16,4 0-1-16,4-4 10 0,0 0-5 0,17 6-1 16,0-6 0-16,4-2 1 0,9 0-1 15,2-2 3-15,1 0-4 0,5 1 0 16,0-1-1-16,-3 0-5 0,-1 0 1 0,-5 0 5 16,-2 2-3-16,-3 0 4 0,-3 1-1 15,-2-1 6-15,-2 0 7 0,-2 0 2 16,-5 2-4-16,1-2-3 0,-2 0 1 0,-9 2-2 15,10-2-3-15,-10 2 2 0,0 0-3 16,0 0 0-16,6-2-2 0,-6 2 0 16,0 0-9-16,0 0-2 0,0 0-13 15,0 0-9-15,0 0-16 0,0 0-12 0,0 0-11 16,0 0-16-16,0 0-228 0,0 0 105 16,0 0 70-16</inkml:trace>
  <inkml:trace contextRef="#ctx0" brushRef="#br0" timeOffset="1561.085">20631 12209 21 0,'0'0'73'0,"0"0"-4"16,0 0-1-16,-4 3-1 0,4-3-5 15,0 0-2-15,0 0 6 0,0 0-9 16,0 0-4-16,0 0 2 0,0 0 5 0,0 0-1 16,0 0-7-16,0 0 6 0,0 0-5 15,0 0-4-15,0 0-2 0,0 0-2 16,0 0 2-16,0 0-6 0,0 0 7 0,0 0-2 16,0 0-4-16,0 0-8 0,0 0 4 15,-10 3 2-15,10-3-3 0,0 0 0 16,0 0-4-16,0 0 0 0,0 0-8 15,0 0-6-15,-6 1 2 0,6-1-2 0,0 0-1 16,-6 2-6-16,6-2 6 0,0 0-4 16,-10 0-6-16,10 0 3 0,0 0 1 15,-11 0-8-15,11 0 5 0,-8 3-6 0,1-2-4 16,7-1-2-16,-10 0 9 0,10 0 1 16,-11 2 2-16,11-2 0 0,-10 2 1 15,10-2-3-15,-9 2-4 0,9-2 3 0,0 0 3 16,-9 2-4-16,9-2-5 0,0 0 3 15,-8 0-5-15,8 0 3 0,0 0 2 16,0 0-1-16,0 0 4 0,0 0-6 0,32-8 2 16,-17 4-1-16,2 1 0 0,6-4 3 15,5 1-6-15,1 0 2 0,1 0 2 16,8-1 0-16,-4 1-2 0,-3 0 2 16,-1 1-2-16,0 1 2 0,-1 0 2 0,-1-1-4 15,-2 2 1-15,-6-1-7 0,2 2 6 16,-5-1 1-16,-1 1 2 0,-2 0 4 15,-2-1-1-15,-2 2-1 0,1-1 4 16,0 2-1-16,-3 0-1 0,1-3-2 0,-3 2 0 16,-6 1-1-16,10 0-1 0,-10 0 1 15,0 0-1-15,0 0-5 0,0 0 0 0,0 0-1 16,0 0-6-16,0 0-4 0,0 0-7 16,-31 4-2-16,20-2-3 0,0 2-4 15,1-4-3-15,0 3-8 0,-4-2 1 0,-2 2 1 16,1-1-6-16,-2 2-8 0,0-1 14 15,-3 0-2-15,4 0 3 0,-3 3 1 16,0-2 1-16,0-1 11 0,-1 2-8 0,4 1 5 16,-3-2 3-16,2 0 3 0,0 1 1 15,2 1 4-15,0-3 6 0,5 1 1 16,0-1 0-16,-2 1-1 0,4-2 8 16,2 1 8-16,0 0-3 0,6-3 11 0,-7 4-2 15,7-4 4-15,0 0 2 0,0 0-1 16,0 0-3-16,19 4 5 0,-13-4 2 15,-6 0 0-15,22-2 2 0,-12 2-4 0,-2 0 6 16,3-2-4-16,0 2 4 0,-11 0 0 16,17 0 1-16,-9 0-2 0,-8 0 0 15,13-2 0-15,-6 2 2 0,-7 0 1 0,10 2-3 16,-10-2 0-16,8 0-5 0,-8 0 2 16,0 0-2-16,11 0 2 0,-11 0-6 0,0 0 3 15,0 0-4-15,11 0-2 16,-11 0 1-16,0 0 2 0,6 2-4 0,-6-2 0 15,0 0-5-15,0 0 6 0,0 0-6 16,0 0 1-16,0 0 0 0,0 0-2 0,0 0-3 16,0 0 1-16,0 0 0 0,0 0-5 15,-13 9-2-15,13-9-1 0,0 0-5 16,-7 2-5-16,7-2-10 0,0 0-4 16,0 0-3-16,-6 4-2 0,6-4-8 15,0 0-5-15,0 0-9 0,-4 2 5 0,4-2-14 16,0 0-5-16,0 0-7 0,0 0-12 15,0 0-13-15,0 0-282 0,0 0 130 0,0 0 87 16</inkml:trace>
</inkml:ink>
</file>

<file path=ppt/ink/ink2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4T04:28:25.979"/>
    </inkml:context>
    <inkml:brush xml:id="br0">
      <inkml:brushProperty name="width" value="0.05292" units="cm"/>
      <inkml:brushProperty name="height" value="0.05292" units="cm"/>
      <inkml:brushProperty name="color" value="#FF0000"/>
    </inkml:brush>
  </inkml:definitions>
  <inkml:trace contextRef="#ctx0" brushRef="#br0">18694 16114 51 0,'-4'2'85'0,"2"4"-10"15,2-1-2-15,0-5-5 0,-4 8-3 0,4-8-9 16,-2 4 5-16,2-4-10 0,0 4-7 16,0-4-11-16,0 0-10 0,0 0-11 15,0 0-12-15,0 0-13 0,0 0-21 16,0 0-18-16,4-20-152 0,0 13 70 15,4-4 45-15</inkml:trace>
  <inkml:trace contextRef="#ctx0" brushRef="#br0" timeOffset="3705.5678">21814 15052 44 0,'0'0'39'0,"0"0"-12"0,0 0-13 16,0 0-10-16,0-6-13 0,0 6-32 16,0 0 14-16,0 0 9 0</inkml:trace>
  <inkml:trace contextRef="#ctx0" brushRef="#br0" timeOffset="10414.6005">20679 11082 2 0,'0'0'4'0,"0"0"-4"16,0 0 4-16,0 0-5 0,0 0-3 0</inkml:trace>
  <inkml:trace contextRef="#ctx0" brushRef="#br0" timeOffset="10901.829">20679 11082 10 0,'0'0'2'0,"0"0"6"16,0 0-3-16,0 0 2 0,0 0 0 16,0 0 0-16,0 0 0 0,0 0 2 15,0 0 5-15,0 0-3 0,0 0-2 0,0 0 0 16,0 0 0-16,0 0 0 0,0 0-1 15,0 0-2-15,0 0 1 0,0 0-1 16,0 0 0-16,0 0-2 0,0 0-1 16,0 0 5-16,0 0-5 0,0 0-1 0,0 0 0 15,0 0-1-15,0 0 1 0,0 0-2 16,0 0 1-16,0 0 2 0,0 0-3 0,0 0 1 16,0 0-1-16,0 0 0 0,0 0 0 15,0 0 2-15,0 0-4 0,0 0 4 16,0 0-4-16,0 0 2 0,0 0-1 15,0 0 4-15,0 0-2 0,0 0-3 0,0 0 2 16,0 0-1-16,0 0 7 0,0 0-8 16,0 0 2-16,0 0 0 0,0 0 0 15,0 0 2-15,0 0-4 0,0 0 1 16,0 0 2-16,0 0-3 0,0 0 2 0,0 0 0 16,0 0 1-16,0 0-2 0,0 0 3 15,0 0-4-15,0 0 2 0,0 0 0 16,0 0 1-16,0 0-3 0,0 0 2 0,0 0 1 15,0 0-1-15,0 0 0 0,0 0 2 16,0 0-4-16,0 0 2 0,0 0-3 16,0 0 4-16,0 0-3 0,0 0 3 15,0 0-2-15,0 0 1 0,0 0 0 0,0 0-1 16,0 0 1-16,0 0-1 0,0 0 0 16,0 0 1-16,0 0 1 0,0 0-1 15,0 0-1-15,0 0 2 0,0 0-1 0,0 0 1 16,0 0 0-16,0 0 1 0,0 0-3 15,0 0-5-15,0 0 0 0,0 0-4 0,0 0-3 16,0 0-38-16,0 0 17 0,0 0 11 16</inkml:trace>
</inkml:ink>
</file>

<file path=ppt/ink/ink2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40:04.804"/>
    </inkml:context>
    <inkml:brush xml:id="br0">
      <inkml:brushProperty name="width" value="0.05292" units="cm"/>
      <inkml:brushProperty name="height" value="0.05292" units="cm"/>
      <inkml:brushProperty name="color" value="#FF0000"/>
    </inkml:brush>
  </inkml:definitions>
  <inkml:trace contextRef="#ctx0" brushRef="#br0">19619 14453 30 0,'-2'4'60'0,"2"-4"-10"0,0 0-5 0,-2 5-4 16,2-5-3-16,0 0-3 0,0 0-5 15,0 0-3-15,-4 8-1 0,4-8-2 16,0 0-5-16,0 0 0 0,-4 0-5 15,4 0 1-15,0 0-1 0,0 0-3 16,0 0-3-16,0 0-1 0,0 0-5 0,0 0-1 16,0 0-2-16,0 0-9 0,0 0-5 15,0 0-7-15,0 0-12 0,0 0-114 0,0 0 50 16,0 0 34-16</inkml:trace>
  <inkml:trace contextRef="#ctx0" brushRef="#br0" timeOffset="47951.1873">26877 2207 106 0,'-2'-7'178'0,"4"3"-19"16,-2 4 1-16,0 0 5 0,0 0-9 15,-9 31-10-15,3-5-4 0,0 12-10 16,-5 10-8-16,-2 4-8 0,-7 20-5 0,-6 4-10 16,3 4-12-16,-3-4-10 0,-2 0-4 15,3-3-7-15,0-9-6 0,2-2-10 16,3-16-4-16,4-10-5 0,3-8-10 16,2-7-9-16,1-3-19 0,-1-8-35 0,1-6-17 15,1-8-8-15,0-9-2 0,1-8-4 16,4-13 2-16,2-8-6 0,2-13 7 0,2-5 2 15,6-16 7-15,3 0 7 0,2 4 1 16,-1 17 7-16,-1 9 12 0,-1 8 7 16,-1 4 1-16,4 3 4 0,-5 8 2 15,4 4 7-15,4 4 6 0,0 8 10 0,4 5 5 16,1 4 8-16,5 9-1 0,3 6 4 16,5 10 3-16,0 2 4 0,12 19-2 0,-1-3-1 15,-1 0 3-15,-8-9 8 0,-5-4 1 16,-1-2 6-16,-4-8 8 0,-3 0 10 15,-1-7 17-15,-4 0 18 0,2-6 10 16,-2-5 1-16,3-6-9 0,3-8-6 0,2-8-11 16,-4-7-5-16,4-12-11 0,7-16-6 15,-5-9-8-15,-2-4-3 0,-3 2-7 16,-3-1-7-16,-6 11-5 0,0 7-2 0,-5 8-4 16,2 6-4-16,-3 2-8 0,-1 6-20 15,-1 1-33-15,-2 6-33 0,0 5-22 16,-2 7-28-16,0 5-40 0,-2 1-35 0,9 13-33 15,-4 0-26-15,-1 2-585 0,2 9 284 16,0-3 187-16</inkml:trace>
  <inkml:trace contextRef="#ctx0" brushRef="#br0" timeOffset="48483.1812">27775 2495 60 0,'2'6'110'16,"0"0"-5"-16,-2 0-3 0,0 2 2 15,-2 4-6-15,0 6-5 0,2-2-1 16,-3 4-11-16,1 0-2 0,0 1-9 16,0 6-4-16,-1-2-8 0,1-1-6 0,0 1-5 15,0-3-4-15,2-3-5 0,-2 0-6 16,0-4 0-16,2-2-12 0,0-2-3 16,-2-1-4-16,2-6-9 0,0-4-7 0,0 0 2 15,0 0-2-15,-6-27 5 0,4 6-9 16,0-7 3-16,0-9 0 0,-2-4 3 15,1-1-3-15,3-2 1 0,0 2-5 0,0 2 6 16,5 0-2-16,1 4 0 0,2 2-2 16,2 1 2-16,6 5 0 0,0 3-1 15,3 2 2-15,1 5-2 0,-4 4-1 16,4 2 3-16,-2 4 5 0,-1 5-3 0,1 3 1 16,-2 2 2-16,0 5 12 0,-4 1-7 15,-2 3 0-15,-1 4 5 0,2 4 0 0,-7 0 6 16,0 0-7-16,0 1 3 0,-2-1-1 15,1 0-1-15,-3 2-5 0,0-4 6 16,2 4-3-16,2-2 2 0,-2 0-1 16,4 1 0-16,2 3 0 0,6-3-2 15,2 5 1-15,4-1 3 0,1-1-7 0,-1-2 1 16,2 2-1-16,-1-2-4 0,-4-2 3 0,-2-1 2 16,-3 1 3-16,-1-3 3 15,-4 2 13-15,-5-2 7 0,-4 2 17 0,-3-1 3 16,-8 0-2-16,-3 0-1 0,-7 2-3 15,-3-1-7-15,-4-4-6 0,1 0-2 0,3-3-10 16,-2-3-27-16,3 1-41 0,6-7-44 16,0 0-49-16,7-4-466 0,6 0 206 15,4-7 135-15</inkml:trace>
  <inkml:trace contextRef="#ctx0" brushRef="#br0" timeOffset="48650.0922">28630 2701 109 0,'14'0'155'16,"10"-2"-9"-16,5-1-13 0,13 2-18 15,7 0-9-15,11-4-9 0,1 4-12 16,3-1-10-16,-1 2-38 0,-2 0-66 0,-1-3-71 16,-1 6-216-16,-9-6 107 0,-7 2 71 15</inkml:trace>
  <inkml:trace contextRef="#ctx0" brushRef="#br0" timeOffset="49088.1936">29787 2455 50 0,'0'0'178'16,"8"18"2"-16,-1-3 2 0,0 5-2 0,-1 7-5 15,2 8 2-15,-1 2-7 0,-3 8-12 16,0 5-14-16,-2 5-10 0,-2-5-12 15,-2 4-9-15,0-2-10 0,-2-11-9 0,0-1-11 16,-1-2-7-16,1-5-5 0,0-6-10 16,2-3-3-16,-2-2-5 0,0-9-3 15,-3-6-7-15,0-5-5 0,7-2-3 0,-12-16-6 16,2-8-2-16,1-8-6 0,2-10-2 16,-1-12-4-16,4-24 0 0,4 8-3 15,2-11-2-15,4 4-3 0,5 4-5 16,2 14 5-16,1 12-2 0,6 5-5 0,3 2 2 15,2 3-1-15,6 7 1 0,4 4 0 16,1 4 0-16,-2 8-2 0,-1 6 3 16,-3 3-2-16,0 4 0 0,-3 5-1 0,-1 5 1 15,-5 4 1-15,-4 6 0 0,-5 0 3 16,-6 6 0-16,-6 2 0 0,-8 6 2 16,-6-1 1-16,-10 4 0 0,-5 0-2 0,-18 10 3 15,-6-2-4-15,-4-6 2 0,-2-5-3 16,1 0 3-16,9-10-15 0,9-4-25 15,7-1-36-15,3-5-49 0,8-2-52 0,4-1-61 16,3-2-573-16,9-2 273 0,6-5 181 16</inkml:trace>
  <inkml:trace contextRef="#ctx0" brushRef="#br0" timeOffset="49547.9275">30228 2729 70 0,'10'3'131'0,"-4"0"-14"0,3 6-11 16,0 1-13-16,1 5-7 0,4-1-4 16,0 5-9-16,0 0-8 0,-3 2-6 15,2 0-4-15,-5-1-10 0,1-1 2 0,-1-5-5 16,-4 2-8-16,0-3 5 0,0-4 8 16,-4-3 0-16,0-2 1 0,0-4 0 0,0 0 3 15,0 0-5-15,0 0-7 0,5-18-3 16,2 7-4-16,-1-4-3 0,6-3-3 15,1 4-2-15,4-4-2 0,0 5-6 0,2 0 4 16,-2 1-7-16,-1 5 2 0,2 1-4 16,-1 4-1-16,0 2-3 0,0 4 5 15,-3 3-4-15,6 5-2 0,-4 0 1 16,3 3 1-16,-1-2-1 0,0 2-1 16,4-2-2-16,-1 2 4 0,2-3-3 0,2-1 0 15,1 0 0-15,4-5-1 0,-3-3 7 16,3 0 0-16,-2-6 9 0,-4-3 6 15,2-2 6-15,-5-3 9 0,-1-3 1 0,-8-5 5 16,-2 0-6-16,-6-3 1 0,-6 1-1 16,-6-4 0-16,-8 0 2 0,-6 0-3 15,-3 6-3-15,-3 2-3 0,2-2-4 16,2 7-3-16,-2 3-4 0,5 5-5 0,-1 4-9 16,4 3-24-16,0-1-29 0,4 4-33 15,3 5-49-15,5-4-50 0,0 0-516 0,4-1 235 16,2 0 156-16</inkml:trace>
  <inkml:trace contextRef="#ctx0" brushRef="#br0" timeOffset="49948.2423">31310 2244 113 0,'0'0'159'16,"10"9"2"-16,-2 2-16 0,1 7-10 15,1 2-8-15,5 11-4 0,-4 0-12 16,1 7-9-16,2 6-12 0,-4-1-6 0,-4 0-9 16,-2-4-3-16,0 0-6 0,-2-7-10 15,0-1-2-15,-2-5-5 0,3-5 4 16,-3-2 8-16,0-6 1 0,0-1 4 16,0-6 4-16,0-5 0 0,0-1-3 0,0 0-2 15,0 0-7-15,11-20-6 0,-5 8-2 16,2 0-7-16,3 1-3 0,1-1-3 0,2 2-4 15,4-2-6-15,0 4-1 0,-4 3-4 16,3-1-1-16,2 4-5 0,-4 2 0 16,-1 2-3-16,2 4 2 0,-6 1-2 15,0 3 2-15,-3 3 1 0,-7 1 3 0,-4 2 8 16,-9 4-2-16,-9 1 3 0,-2 0-1 16,-8-2-1-16,-9-1-2 0,-5 0-4 15,-1-3 0-15,1-2-14 0,8-4-27 16,-1 0-38-16,10-5-51 0,8-1-61 0,6-3-63 15,5-4-574-15,8-2 274 0,2 6 182 16</inkml:trace>
  <inkml:trace contextRef="#ctx0" brushRef="#br0" timeOffset="50048.2763">31696 2787 98 0,'9'-4'180'16,"-6"2"-17"-16,-3 2-18 0,0 0-27 15,0 0-62-15,-22-8-84 0,12 6-221 0,-10 1 84 16,-1-3 56-16</inkml:trace>
  <inkml:trace contextRef="#ctx0" brushRef="#br0" timeOffset="50827.2153">26545 4037 90 0,'-2'19'194'15,"2"7"-9"-15,-2 5-13 0,2 2-11 0,-2 7-14 16,2 3-14-16,0 1-13 0,0 0-10 16,-3-2-16-16,1 2-2 0,2-3-11 15,-3 1-9-15,-1-4-6 0,2-8-11 0,-2 1-19 16,0-2-29-16,0-2-35 0,0-5-39 15,-2-3-40-15,-3-8-442 0,0-1 187 16,-3-8 123-16</inkml:trace>
  <inkml:trace contextRef="#ctx0" brushRef="#br0" timeOffset="51113.1844">26170 4059 88 0,'4'-21'177'0,"0"0"-7"0,5 7-7 16,4 0-8-16,3 3-9 0,6 0-4 15,7 7-1-15,5 0-10 0,10 5-11 16,13 6-6-16,20 10-6 0,3 5-9 0,1 7-4 16,-5 7-8-16,-2 7-1 0,-10 5-5 15,-7 1-3-15,-9 5-2 0,-9 1 1 16,-17-9 5-16,-6-2 1 0,-12-6 7 0,-6 0 2 16,-13 5-4-16,-6 0 4 0,-20 13-7 15,-5-6-4-15,-13-8 2 0,-9-2-8 0,-6-8-9 16,-2 1-5-16,-5-12 2 0,-1-4-10 15,12-9-9-15,13-2-10 0,6-5-22 16,8-4-29-16,3-3-29 0,8-6-46 16,9 1-59-16,11-4-62 0,10-2-56 0,12-6-660 15,11-4 316-15,23-17 209 0</inkml:trace>
  <inkml:trace contextRef="#ctx0" brushRef="#br0" timeOffset="51479.8131">27218 4253 93 0,'4'-3'214'0,"2"-1"-17"16,0-2-20-16,10 1-18 0,2-5-16 15,14-1-12-15,7 1-15 0,11-3-11 16,7 0-10-16,22-3-11 0,-3 0-9 0,0 4-10 16,-14-1-20-16,-10 3-35 0,-7 4-41 15,-5-1-34-15,-8 1-25 0,-5 2-8 0,-5-2-5 16,-10 4-2-16,-6 0 12 15,-4-2 8-15,-2 4 21 0,-12-7 32 0,2 3 28 16,-4 2 28-16,-2-2 16 0,1 0 19 16,0 1 12-16,0 1 1 0,5 0-3 0,-3 0-5 15,4 4-8-15,1 2-1 0,-2 3 0 16,1 7 9-16,0 7 0 0,5 1-8 16,0 5 1-16,0 3-1 0,4 5-5 15,0 3-3-15,0 4-2 0,2 0-2 0,-2 0-5 16,2 2-1-16,-2 1-5 0,-2-3-4 15,0-1-2-15,0 1-6 0,-3-3-19 16,1-3-32-16,0-5-43 0,2-3-42 16,0-4-60-16,0-2-433 0,2-8 207 0,4-3 136 15</inkml:trace>
  <inkml:trace contextRef="#ctx0" brushRef="#br0" timeOffset="51702.7398">28769 4619 208 0,'8'-3'225'15,"3"-3"-11"-15,4 0-9 0,8-1-12 0,7 1-7 16,12-1-18-16,13-4-8 0,3 4-13 16,1-2-14-16,0 0-13 0,3 2-13 15,-9 0-10-15,-7 1-8 0,-4 0-16 0,-5 1-21 16,-8-1-37-16,-4 0-52 0,-6-1-64 15,-8 1-71-15,-9-2-536 0,-2 2 240 16,-13-3 159-16</inkml:trace>
  <inkml:trace contextRef="#ctx0" brushRef="#br0" timeOffset="51930.2168">29106 4250 71 0,'33'7'167'0,"1"3"-1"15,-2 0-3-15,0 3-8 0,1 2-8 16,10 8-7-16,-1 0-10 0,-4 2-6 0,-1 2-6 16,-7 1-5-16,-4 2-7 0,-8-3-5 15,-6 3-7-15,-3 3-6 0,-9-5-6 0,-7 4-7 16,-5 3-6-16,-10-1-8 16,-7 0-7-16,-11 12-6 0,0-14-11 0,2-7-38 15,-3 0-53-15,9-8-58 0,1-3-92 16,3-5-455-16,0-5 224 0,6-2 148 15</inkml:trace>
  <inkml:trace contextRef="#ctx0" brushRef="#br0" timeOffset="52447.6605">30071 4019 52 0,'38'-13'174'0,"2"-1"-13"0,2 7-9 16,1-2-9-16,9 3-14 0,2-1-13 15,-1 1-8-15,-7 2-14 0,-1 4-9 0,-1-2-5 16,-8 2-13-16,-7-3-11 0,3 6-17 16,-8-3-33-16,-3 0-20 0,-1 0-11 0,-8 0-7 15,-2 2-5-15,-6-2 7 0,-4 0-3 16,0 0 0-16,0 0 5 0,-26 6 9 15,8-5 19-15,1 3 8 0,0-1 11 16,0 1 6-16,-1 4 8 0,-2 2 9 0,1 4 5 16,2 2 11-16,2 5 1 0,3 6 2 15,1 5 2-15,2 4 9 0,5 5 0 16,0 0-8-16,4 3-5 0,2 2-4 0,0 6-6 16,2 0-7-16,-2 0-3 0,3-1-1 15,0-1-7-15,-3-5-4 0,0-6-24 16,0-1-39-16,0-2-43 0,-2-7-43 0,2-2-49 15,-2-7-431-15,-2-1 205 0,0-7 135 16</inkml:trace>
  <inkml:trace contextRef="#ctx0" brushRef="#br0" timeOffset="52739.2165">30829 4561 70 0,'15'6'108'0,"3"0"-8"16,2 5-6-16,0 0-12 0,0 1-6 16,-1 3-8-16,0 1 1 0,-4 3-8 0,-3-1-1 15,0 3-4-15,-6-6-6 0,0 2 3 16,-4 0 7-16,-4-5 16 0,0 3 10 16,-2-3 6-16,0-5 10 0,-4 0 3 15,2-1-3-15,-2-1-6 0,0-5-2 0,8 0-9 16,-13-6-9-16,9 0-7 0,1-2-10 15,3-3-5-15,7-6-6 0,4-2-21 16,3 1-32-16,8-7-31 0,0 3-37 0,4-2-31 16,-1 3-26-16,1 3-19 15,0 2-423-15,-3 4 194 0,-5 4 129 0</inkml:trace>
  <inkml:trace contextRef="#ctx0" brushRef="#br0" timeOffset="53199.9899">31627 4603 31 0,'19'-17'50'0,"-6"4"1"15,-3 1 13-15,-3 2-3 0,-5 1 0 0,-2 1 2 16,-7 2 6-16,1 2 0 0,-7 0-6 16,-4 4 4-16,-1 2 2 0,-2 2-12 15,-3 4-5-15,4 3-2 0,-2 3-6 16,3-1-6-16,6 4-3 0,2 1-5 0,1-3-3 15,4 1-1-15,8 2-3 0,3-3-5 16,7 0 3-16,3-2-2 0,10-3-4 16,4-1 0-16,5-3-3 0,4-2 4 0,5-4 2 15,0-2-6-15,3-2-3 0,0-1 1 16,1-7 9-16,0 0 3 0,-11 1 9 16,-3-2 15-16,-2-3 10 0,-4 1 7 0,-9 0 3 15,-3 2 3-15,-5 0-4 0,-4 0-3 16,-5 1-3-16,-4 1-6 0,-5 4-6 15,0 1-3-15,-3 3-3 0,-3 0-6 0,-1 6-6 16,-6 3-4-16,6 2 0 0,-6 0-5 16,4 7-1-16,1 0-1 0,4 2-6 15,5 0 4-15,2 0 2 0,6 2-3 16,2 0-2-16,7 0 2 0,1 0-4 0,5-1 4 16,7 0-4-16,-1-2 1 0,2-7-1 15,0 1-3-15,5-4-3 0,4-3-3 16,-2-3-28-16,-1 0-37 0,1-3-56 15,0-3-66-15,-7-3-478 0,1 1 225 0,-7-3 149 16</inkml:trace>
  <inkml:trace contextRef="#ctx0" brushRef="#br0" timeOffset="53595.4571">29734 5288 859 0,'-78'8'36'16,"9"-1"19"-16,5-1 2 0,3-1 26 16,1 1 36-16,3-2 10 0,10 0 2 0,7-2-3 15,6 0-10-15,5 2-6 0,7-4-10 16,10 0-9-16,10 0-5 0,2 0-3 15,28-8 2-15,13 3-5 0,46-4 2 0,46 0 3 16,22-3-3-16,17 1-1 0,12 0-7 16,10 1-9-16,58-1 2 0,-4-3-7 15,1 1-4-15,-5 1-6 0,-51 5 5 16,-2-2-7-16,-11 0-3 0,-12 7 0 0,-13-4-9 16,-17 0-3-16,-37 1 1 0,-12 2-6 15,-21-1-3-15,-17 1 4 0,-11 0 9 16,-6 2-4-16,-5-4-3 0,-1 2-7 0,-6-1-19 15,-6 1-38-15,-1-7-46 16,-7 2-59-16,1 2-73 0,-7-1-85 0,-2 2-685 16,-4-4 333-16,-7 6 219 0</inkml:trace>
  <inkml:trace contextRef="#ctx0" brushRef="#br0" timeOffset="54077.4924">28937 5856 53 0,'-5'-8'206'16,"-1"1"-11"-16,-3 1-12 0,-1 2-12 15,-7 1-17-15,-7 0-6 0,-5 7-3 16,-9 3-7-16,-13 7-4 0,-19 11-9 16,0 3-4-16,1 7-4 0,0 3-4 0,11 0-6 15,3 2-12-15,8 3-6 0,13-4-3 16,8-5 0-16,10-1-7 0,10-1-5 0,3-4-11 16,12 5 2-16,7-5-8 0,14 3-3 15,6-7-8-15,7-3-10 0,5-4-18 16,3-5-39-16,0-5-37 0,-5-1-47 15,1-4-52-15,-1-4-53 0,-1-4-609 0,-1-1 279 16,3-5 183-16</inkml:trace>
  <inkml:trace contextRef="#ctx0" brushRef="#br0" timeOffset="54532.0638">29161 6136 150 0,'2'-6'205'0,"0"0"-9"16,-2 3-19-16,0 3-17 0,4-4-9 0,-4 4-7 15,0 0-6-15,-2 15-7 0,0-5-8 16,-2 3-8-16,0 4-13 0,-2 0-7 0,-3 5-7 16,0 2-8-16,-3 1-11 0,-1 1-6 15,0 1-7-15,2-8-5 0,-1 0-5 16,0-2-11-16,2-4-9 0,0-2-10 16,4-5-7-16,-3-4-6 0,3-2-2 0,6 0-3 15,-8-14 5-15,5 4-2 0,3-6-3 16,3-1 2-16,1-4-2 0,2 1-4 15,5-3 1-15,-1 1 4 0,6 1-5 16,-4 2 3-16,7 5 1 0,-2 0 2 0,-2 4-1 16,3 4 2-16,2 3-4 0,0 3 6 15,2 3-11-15,3 5 12 0,3 0-2 0,4 6 2 16,2 0 0-16,-1 3 1 0,3-3-1 16,-2-1 2-16,3 1 2 0,-1-1 2 15,-1-1 5-15,-1-5 2 0,-4-1 6 16,-1-4 8-16,-3-2 2 0,-2-2 4 0,0-6 1 15,-2-1 1-15,-5-5-1 0,-1-1-4 16,-5-5-7-16,0-2 1 0,-5-3-4 16,-4-2-1-16,0-1-4 0,-2 0-2 15,-2 3-2-15,0 0-1 0,0 5-1 0,-2-2-5 16,2 6-20-16,0-2-35 0,0 5-42 16,0 1-50-16,2 0-56 0,-5 5-640 15,7-1 284-15,-2 1 187 0</inkml:trace>
  <inkml:trace contextRef="#ctx0" brushRef="#br0" timeOffset="56509.6792">25988 5918 8 0,'0'0'102'0,"2"-3"-1"0,-2 3-6 15,0 0-3-15,2-6-4 0,-2 6-7 0,2-4 1 16,-2 4-7-16,0 0-8 0,0 0-4 16,0 0-6-16,0 0 5 0,0 0 2 15,0 0 6-15,0 19 4 0,0-7-2 16,0 1-7-16,-2 2-5 0,2 2 0 0,-2 2-5 15,0-2-9-15,0 5-1 0,0-4-3 16,-2 3-7-16,2 0-1 0,-1-2-4 16,1 2-4-16,0-1-11 0,-2-3-30 0,2-2-22 15,0-2-27-15,-1 0-29 0,1-2-31 16,-2-3-364-16,-2-2 166 0,-1-4 110 16</inkml:trace>
  <inkml:trace contextRef="#ctx0" brushRef="#br0" timeOffset="56798.1326">25693 5804 4 0,'8'-13'139'16,"2"1"-2"-16,4 5 4 0,10-1-9 15,5 3-12-15,11 3-8 0,9 4-11 16,9 5-9-16,21 8-10 0,-2 7-5 16,-1 4-3-16,-3 6-5 0,-8 3-2 0,-8 5-3 15,-7 3 2-15,-16-5 19 0,-8 1-1 16,-9 1 5-16,-9-4-6 0,-6 2 0 15,-10 1 2-15,-9 2 2 0,-9-3 0 0,-20 12 1 16,-9-4-1-16,-8-8-3 0,-7-4-4 16,-2-6-6-16,0-7-5 0,10-8-5 15,9-5-7-15,7-4-2 0,2-2-7 16,1-4-7-16,11-2-5 0,1-4-14 0,5 1-27 16,6-4-32-16,6-1-34 0,4 1-39 15,8 0-43-15,2 1-56 0,4-2-601 16,6 3 276-16,2-3 181 0</inkml:trace>
  <inkml:trace contextRef="#ctx0" brushRef="#br0" timeOffset="57377.7958">26620 6047 12 0,'2'-6'195'0,"-2"1"-17"16,0 5-10-16,0 0-9 0,0 0-5 15,10 18-14-15,-8-3-7 0,0 2-13 16,2 2-12-16,0 6-9 0,-2 0-9 0,0 1-11 15,0 2-9-15,0-1-4 0,-2 0-4 16,0 0-8-16,-2-4-4 0,0-2-9 16,0-2-4-16,0-2-4 0,-2-3-4 0,-2-6-10 15,4 0-7-15,-2-5-2 0,4-3-5 16,0 0-3-16,-14-18-1 0,10 5-4 0,4-4-4 16,-2 0-2-16,4-4 1 0,2 0 5 15,0-2-4-15,4 3 1 0,-2-2 1 16,4 5 0-16,-2 1 3 0,1 3-4 15,2 4 4-15,3 0-1 0,-1 6 0 0,1 2 3 16,4 4-3-16,1 3-4 0,6 3 11 16,-2 1-5-16,5 8 2 0,2-2 1 15,-3 3 0-15,1-2 2 0,-2-1 0 0,-2 1-3 16,-2-4 3-16,-1-2 4 0,-5 1 3 16,2-3 16-16,-6-3 11 0,1-4 2 15,0-4 0-15,-3 0-1 0,-1-5-3 16,-1-3-4-16,0-3-2 0,-3-3-2 0,0-2-6 15,-1-4-1-15,-2-1-6 0,0-2 0 16,0-3-4-16,0 7-3 0,-2-1-15 16,0 2-20-16,2 1-27 0,0 1-30 0,2 3-33 15,0-1-33-15,0 2-27 0,3 3-460 16,0 3 216-16,1 1 143 0</inkml:trace>
  <inkml:trace contextRef="#ctx0" brushRef="#br0" timeOffset="57710.1759">27421 5995 62 0,'2'9'157'0,"-2"3"-8"0,0 1-10 16,3 5-10-16,-3 1-9 0,2-1-7 0,0 3-11 16,-2-2-13-16,4 2-6 0,-4-2-7 15,2 1-9-15,-2-1-4 0,2-5-6 16,-2 0-7-16,0-3-2 0,2 0-6 15,-4-8-3-15,2-3-2 0,0 0-4 0,0 0-4 16,-6-17 0-16,4 1 1 0,-2-3 0 16,1-6-3-16,1-1 0 0,-1-5-1 0,3 1 4 15,0-2 2-15,3 0-1 0,2-1-2 16,-1 4 3-16,4-5-3 0,0 5-4 16,5 1 1-16,0 1-3 0,4 2-4 15,1 2-1-15,4 4-4 0,-6 4 2 0,8 2-2 16,-3 1-5-16,1 5-10 0,-4 1-29 15,2 2-35-15,-2 6-39 0,-3 2-42 16,0 2-485-16,-2 3 215 0,-7 3 141 0</inkml:trace>
  <inkml:trace contextRef="#ctx0" brushRef="#br0" timeOffset="57858.246">27359 6057 134 0,'24'-10'132'0,"-7"5"-8"15,11-2-15-15,1 0-10 16,7-4-13-16,2 3-10 0,0-1-36 0,0 0-42 16,-1-1-36-16,-4 1-221 0,-5 1 88 15,-1 1 58-15</inkml:trace>
  <inkml:trace contextRef="#ctx0" brushRef="#br0" timeOffset="58127.3301">28175 5296 144 0,'4'-10'209'16,"-2"8"-7"-16,-2 2-1 0,0 0 19 15,2 27-3-15,0-2-6 0,-8 12-4 0,0 15-8 16,-8 22-3-16,-2 8-21 0,-2 8-14 16,-2 20-9-16,-4 5-8 0,3 0-12 0,0 0-13 15,-2 0-13-15,2-3-5 16,1-21-12-16,4-1-8 0,-2-2-8 0,2-5-7 15,-1-4-7-15,2-7-9 0,2-15 2 16,5-9-4-16,0-9-14 0,-2-3-22 0,4-3-26 16,2-6-27-16,0-2-38 0,0-8-45 15,2-2-56-15,2-4-54 0,2-7-782 0,2-4 345 16,-4 0 228-16</inkml:trace>
  <inkml:trace contextRef="#ctx0" brushRef="#br0" timeOffset="58865.5449">30215 6082 41 0,'8'27'204'0,"-1"-2"-9"0,-5 0-9 16,-2 0-9-16,2 0-11 0,-2 1-10 15,-2 2-14-15,2-1-14 0,-2 1-9 16,0-1-14-16,-1-2-8 0,1-4-12 0,0-1-7 15,0 0-5-15,0-4-8 0,2-2-1 16,-2-2-3-16,-2-4-3 0,2-7-8 16,2-1-5-16,0 0-5 0,-14-15-3 15,10 1-5-15,0-5-2 0,2-9-5 0,0 0-2 16,0-11-5-16,4 0-2 0,0-4-3 16,2 2 1-16,2 3 1 0,4-2-5 15,0 4-1-15,3-5-1 0,1 8-2 0,-1 2 2 16,4 1-3-16,-1 5 0 0,4 0-2 15,-3 2 1-15,0 6-1 0,0 1-5 16,-1 2-20-16,0 3-36 0,-2 3-33 0,-1 2-30 16,-2 6-31-16,-3 0-30 0,-1 3-495 15,-3 7 230-15,-6-1 152 0</inkml:trace>
  <inkml:trace contextRef="#ctx0" brushRef="#br0" timeOffset="58992.6658">30268 6147 113 0,'8'6'161'0,"0"-4"2"0,8-2 1 16,2 2-18-16,4-4-13 0,7 0-16 0,3 0-11 16,2 0-26-16,0 2-57 0,-1-2-76 15,-3 0-340-15,0 0 134 0,-7-2 88 16</inkml:trace>
  <inkml:trace contextRef="#ctx0" brushRef="#br0" timeOffset="63738.2683">26636 8028 116 0,'4'-12'206'0,"-2"2"-3"16,0 3-3-16,0 1-9 0,0 1-7 15,0 0-8-15,-2 5-17 0,0 0 1 0,0 0-3 16,4 14-1-16,-6 3-13 0,0 4-8 15,-2 7-10-15,-4 8-9 0,0 3-12 16,-4 6-7-16,0 1-9 0,-3 1-9 0,0 2-9 16,3-4-6-16,-3-3-4 0,0 0-6 15,0-8-10-15,5-1 1 0,-3-3-4 16,4-5-10-16,1-2-2 0,0-2-8 0,1-8-3 16,3-3-15-16,2-7-8 0,2-3-6 15,0 0-2-15,-4-28-2 0,6 3-4 16,2-15-2-16,0-13-7 0,7-27-3 0,1-6 8 15,4-4 0-15,0 5 3 0,4 2 2 16,-2 11 2-16,1 4 3 16,-4 17-2-16,-2 10 7 0,-1 8 4 0,2 4 4 0,-2 5 0 15,0 8 10-15,1 4 9 0,4 4 4 16,-2 7 0-16,0 7 1 0,4 7 2 16,0 10 2-16,0 5-3 0,2 10-1 15,-3 7-1-15,6 19-4 0,-8-7-1 0,-4-5-6 16,-1 1 1-16,-5 2-1 0,0-3-3 15,-2-2-5-15,-1-3-14 0,-1-8-26 16,0 0-29-16,-2-7-30 0,0-3-20 16,-2 0-24-16,2-4-38 0,-5-7-39 0,-3-2-618 15,0-4 284-15,-3-4 187 0</inkml:trace>
  <inkml:trace contextRef="#ctx0" brushRef="#br0" timeOffset="63890.4177">26452 8468 71 0,'0'-6'153'0,"2"0"1"16,6 0-9-16,3 0-13 0,5-1-12 16,8-1-13-16,6 1-6 0,7-3-13 15,1 1-14-15,11-3-29 0,0 3-35 16,-2-3-46-16,0-1-40 0,-7 2-294 0,-5-3 125 16,1 1 84-16</inkml:trace>
  <inkml:trace contextRef="#ctx0" brushRef="#br0" timeOffset="64322.1862">27198 8088 50 0,'0'0'150'0,"-14"25"3"0,10-10-1 15,-3 8-5-15,-1 0-14 0,2 4-7 16,-6 4-13-16,4 3-8 0,-2-1-13 16,0 0-10-16,-2-2-5 0,0-1-5 0,4-5-13 15,-3-2-3-15,0-4-6 0,3 0-2 16,-3-5-6-16,3-6-6 0,0-3-3 15,-4-4-7-15,12-1-4 0,-16-13-2 16,7 0-4-16,5-5-1 0,0-7-4 0,4 1 2 16,2-4-6-16,2 1 2 0,5-1 3 15,-1 3-5-15,4 1-3 0,4 4 2 16,2 2-1-16,4 6 3 0,1 5 2 16,1 6 1-16,3 2 0 0,3 6 7 0,2 5-3 15,2 4-3-15,5 0-1 0,3 7 2 16,-3-3 2-16,1 1 3 0,0-2 5 0,-8-2 8 15,0-4 17-15,-1 1 6 0,-5-7 8 16,-1 1 8-16,-3-6 1 0,-4-2-2 16,0-6-2-16,-4-1-8 0,1-5-6 15,-4-5-7-15,-3-4-1 0,-1-4-8 0,-5-6-3 16,0-1-7-16,-2-6-6 0,0-2-15 16,0 2-15-16,0 0-17 0,-2 8-24 15,2 2-25-15,0 6-36 0,0 3-32 0,2 2-13 16,2 1-7-16,2 5-7 0,5 2-18 15,-2 3-432-15,3 2 210 0,0 2 140 16</inkml:trace>
  <inkml:trace contextRef="#ctx0" brushRef="#br0" timeOffset="64737.171">28092 7961 104 0,'6'11'122'0,"-2"2"1"0,1 5 2 15,-5-2-4-15,2 3 0 0,-2 4-10 0,-2 1-9 16,2 2-11-16,-2-1-4 0,2 3-17 15,-5-3-3-15,3 0-4 0,-2-2-8 0,0-4-9 16,0-1-1-16,-1-4-4 0,3-3-4 16,-2-4-1-16,-1-4-7 0,-1-3-2 15,6 0-4-15,-10-12-4 0,6-4-2 0,0-3-1 16,2-6-3-16,0-1 2 0,-1 4-2 16,6 0-2-16,-1 1 3 0,2 0 1 15,0 3 5-15,4 4-1 0,0 0 9 0,3 7 1 16,0 3 5-16,1 4 2 0,3 4 2 15,7 3-5-15,-2 5 4 0,8 3-3 16,2 0 1-16,-3 0-2 0,5 2 8 16,0-2 3-16,-1-1 8 0,3-1 8 0,-6-5 7 15,-1-1 6-15,-3-6 5 0,1-2 4 16,-2-5 0-16,1-5-1 0,-3-4-9 16,3-4-3-16,-8-6-14 0,-3-2-1 15,-3-5-4-15,-3 0-6 0,-5-1-8 0,-2 3 2 16,0-3-10-16,-2 5-2 0,-3 0-11 15,3 0-12-15,-4 6-21 0,0 0-24 16,-1 6-25-16,1 1-30 0,-4 3-28 0,0 4-30 16,0 7-38-16,-2-2-30 0,-8 6-588 15,4 4 275-15,-7 1 183 0</inkml:trace>
  <inkml:trace contextRef="#ctx0" brushRef="#br0" timeOffset="65059.2436">26227 8882 4 0,'-31'18'222'0,"13"-5"22"0,12-1 17 16,14-1 10-16,10-3-10 0,11 1-9 16,24-1-9-16,38 1-13 0,15-3-5 15,37 0-21-15,19-6-13 0,7-2-14 0,7-4-12 16,2-3-16-16,1-3-13 0,1 1-10 15,2 1-12-15,-6-3-10 0,-11 0-12 16,-13 3-2-16,-12 1-19 0,-36 1 0 0,-9-2-12 16,-25 3-5-16,-15 2-5 0,-10 2-5 15,-5 0-10-15,-11 2-4 0,-3 0-13 16,-8-2-12-16,-2 6-29 0,-8-3-20 0,-4 1-33 16,-4-1-18-16,0 0-25 0,-18 6-34 15,0-2-33-15,-7 2-40 0,-7-3-31 0,-10 3-34 16,-13 4-632-16,-25 1 314 0,-11-1 207 15</inkml:trace>
  <inkml:trace contextRef="#ctx0" brushRef="#br0" timeOffset="65294.2767">26983 9155 83 0,'-62'12'185'16,"16"-5"7"-16,12 1-7 0,7-2 4 16,9-2 12-16,14-1 4 0,10 1 2 15,14-2-5-15,14 0-11 0,27-4-12 0,40 0-6 16,14-2-14-16,31-3-14 0,5-1-3 15,5-1-6-15,1-3-17 0,1 2-8 0,-3 1-15 16,-9-3-9-16,-11 5 1 0,-31-1-10 16,-9 2-16-16,-23 0-3 0,-14 4-5 15,-12-3-11-15,-6 2-10 0,-6 0-6 16,-4 3-25-16,-9-1-27 0,-2-1-30 0,-5-1-47 16,-2 3-39-16,-2-1-34 0,-2 1-43 15,-2-6-51-15,1 2-632 0,-3-4 307 0,5-4 201 16</inkml:trace>
  <inkml:trace contextRef="#ctx0" brushRef="#br0" timeOffset="65644.1017">29844 7934 120 0,'5'-6'175'16,"-3"0"-10"-16,2 3-7 0,3-3-12 16,-1 4-7-16,2-2-6 0,0 3-9 0,2 1-8 15,0 1-2-15,0 1-10 0,1 2-6 16,-1 2 1-16,1 3-5 0,0 3-10 15,-5 3-6-15,0 4-6 0,-2 0-9 0,-4 4-3 16,0 5-6-16,-4 0-5 0,-2 0-8 16,-2 6-1-16,-5-1-14 0,0-3-26 15,-2 2-27-15,1-1-33 0,-2 0-39 0,4-1-49 16,-3-2-52-16,0 1-419 0,1-4 211 16,-1 3 139-16</inkml:trace>
  <inkml:trace contextRef="#ctx0" brushRef="#br0" timeOffset="65764.1901">29732 8828 57 0,'0'5'193'0,"0"-5"-7"0,0 8-11 15,0-3-20-15,0-5-16 0,0 5-20 0,0-5-37 16,0 6-79-16,0-6-381 0,0 0 129 16,0 0 85-16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2T05:43:07.136"/>
    </inkml:context>
    <inkml:brush xml:id="br0">
      <inkml:brushProperty name="width" value="0.05292" units="cm"/>
      <inkml:brushProperty name="height" value="0.05292" units="cm"/>
      <inkml:brushProperty name="color" value="#FF0000"/>
    </inkml:brush>
  </inkml:definitions>
  <inkml:trace contextRef="#ctx0" brushRef="#br0">9467 7479 8 0,'0'0'75'15,"0"0"1"-15,0 0-1 0,0 0 3 0,0 0-1 16,0 0 5-16,7-19-2 0,-1 12 4 16,0-2-1-16,5 0-3 0,2-1 5 15,-1-2-3-15,6 2 2 0,2-4 0 16,8 1 3-16,3 0 0 0,8 1 1 0,1 3-4 16,8-1-5-16,-3 5 0 0,-1 2-2 15,3 7 2-15,-1 10 4 0,1 5 4 0,7 17 4 16,-10 16 4-16,-7 14 4 0,-9 14 2 15,-4 28 1-15,-12 13-3 0,-10 4-2 16,-4 1 1-16,-6 2 3 0,-5 0 9 16,-2-5 7-16,1-1-7 0,-4-2-2 0,6-3-11 15,3-23-4-15,1 2-2 0,4-3-7 16,4-1-4-16,2-4-3 0,4-3-4 0,3-5-8 16,3-2-8-16,1-4-4 0,2 1-5 15,1-5-4-15,4-3-2 0,3-1-3 0,-4-13-7 16,2-10-4-16,3-2-4 0,1-2-6 15,3-4-11-15,4-2-3 0,1-2-12 16,7-6-4-16,0-4-5 0,5-5 4 16,3-2-17-16,-1-3 2 0,5-1 6 0,-11-3 1 15,1 1-6-15,-1 0 14 0,-5-3-11 16,-2 5 2-16,-6-3 6 0,-5 6 0 16,-4 4 5-16,-2-1 4 0,-7 6-5 0,-4 4 3 15,-4 6 12-15,-6 8 8 0,-6 9 9 16,-14 22 3-16,-1 4 0 0,-7 2 6 0,-8 19 4 15,4 1 1-15,1 1 2 0,7-15-2 16,-4 18 6-16,9-15-1 0,3 2 1 16,4 5-6-16,-3 20 3 0,8-16-5 0,0 1-3 15,7 4-2-15,0 1-6 0,6 24-2 16,2-3 3-16,7-3-3 0,2-2-1 16,4 0-4-16,3-2 1 0,2 2-3 0,3-6-1 15,3-2-6-15,2-4-4 0,4-4-3 16,-3-5-1-16,-5-14 0 0,1-4-3 15,-2 2-5-15,-1-4 0 0,-1-2-2 0,-1-2 3 16,-6-5 0-16,-3-12 3 0,-5-5-1 16,-1-2-1-16,-3-7 3 0,-2 1 3 0,0-2-3 15,-2-2 2-15,-2 2 2 0,0-2-1 16,0-2 3-16,-3 1-5 0,-1-4 1 0,2 2 1 16,-1-3-2-16,3-4 0 0,-2 4-8 15,0-7 0-15,0 2-3 0,2-3 5 16,-2 3-2-16,2-6-1 0,-2 2 5 15,-2 0-1-15,2-4-3 0,-2 1 3 0,0 0-4 16,-2-1 3-16,-3-3-6 0,-2 1 4 16,-2 1-8-16,-1-5 4 0,-6 2 0 15,-3-4 1-15,0 0-9 0,-3-5 0 0,-1-2-6 16,-1 1-4-16,0-7-17 0,-1 0-8 16,-1-6-20-16,-5 1-23 0,3-5-18 0,-1-3-16 15,3-6-9-15,-4-4-7 0,8 2-8 16,1 0-13-16,3-2-14 0,4 1-7 15,4 3-2-15,2-2-2 0,3 0-9 16,3 0-487-16,1-2 236 0,1 3 156 0</inkml:trace>
  <inkml:trace contextRef="#ctx0" brushRef="#br0" timeOffset="129.0348">10346 14408 56 0,'6'-11'144'0,"-4"4"-5"0,-2 1-5 15,0 2-6-15,-2-4-17 0,2 8-6 0,-4-8-15 16,0 2-10-16,2 0-24 0,-2 0-21 15,0 0-28-15,-2-1-36 0,2-1-38 16,0-1-270-16,0 0 115 0,-2-3 75 0</inkml:trace>
  <inkml:trace contextRef="#ctx0" brushRef="#br0" timeOffset="4427.4666">24697 17642 4 0,'-2'7'76'0,"0"5"-8"0,0-5-3 15,0 1 2-15,0-3-5 0,-4 0-5 0,2 1-7 16,0 0 1-16,0 1-7 0,0-1-2 16,-2-6-4-16,-1 1 0 0,7-1-3 15,0 0-5-15,-21-7 1 0,10 0-4 0,-1-2-2 16,2-4 1-16,-6-1 1 0,2-6-3 15,-1 1-1-15,-4-4 1 0,2-4-7 16,0 1 0-16,0-7 1 0,-2 3 0 0,2-6-8 16,-2-4 4-16,4 5-5 0,0-5 3 15,3 6-1-15,-1 0-2 0,2 2 2 16,3 1-2-16,2 4 0 0,-1-1 0 16,3 1-8-16,2 5 3 0,2-2 0 0,-2 1 1 15,4 3 1-15,0 4 0 0,2-3-2 16,1 4-4-16,1-2 4 0,0 1-1 0,4 3-1 15,0 0-1-15,2 3 0 0,0-1 1 16,6 3 2-16,-2 1-3 0,3 0-2 16,5 1 1-16,1-2-6 0,0 2-2 15,8 1 4-15,-2 0-7 0,5-1-2 0,2 0 1 16,2-1-2-16,1 0-7 0,1-1 0 16,7-5 0-16,-3-1 1 0,5 3-1 0,-3-4-4 15,4 1 0-15,-1-5-2 16,-3 2-2-16,1-2-1 0,-3 0 2 0,1-1-3 15,-1 2 2-15,-3-1 7 0,-1-2-2 16,-6 8 3-16,-2-1 2 0,-3-1 2 0,-3 6 3 16,-3-1 2-16,1 2 4 0,-2-3 2 15,-6 3 3-15,1 4 6 0,-4-5 0 16,0 4 9-16,-3 1 7 0,0-2 3 0,-2 0 2 16,-2 5 4-16,0-5 3 0,1 4 2 15,-2 2-3-15,-1-4 1 0,-6 4 3 16,0 0 3-16,13 0 1 0,-13 0 3 15,8 12-4-15,-4-5 2 0,0-1 3 0,0 7-4 16,3-1 6-16,0 4-6 0,-1 5-2 16,2 3 0-16,2 0-5 0,4 7-1 15,-2 1 0-15,3 2-1 0,0 6-2 0,2 2 0 16,1-2-4-16,0 1 0 0,1 2 1 16,0-1-1-16,2-2-3 0,-1 3-4 0,-2 0 3 15,1 2-3-15,0-3-3 0,0 0 2 16,-1-1-2-16,-4 1-1 0,-4-3 2 15,1-5-4-15,-2 4 1 0,-1 1 0 16,-4-6 2-16,1-3-5 0,-3-4 0 0,-4 3-1 16,-1-3 3-16,-5-5-5 0,0 2 0 15,-5-3 4-15,-4-1-2 0,-5 4-2 0,-3-4-3 16,-5 0-4-16,-4-6-2 0,-3-2-6 16,-9 2 1-16,-6-1-2 0,-3-3-1 15,-6-3-6-15,-1 1-3 0,-23-1 2 16,12 0 0-16,-16-4-8 0,0 2-3 0,-2-2 5 15,15-2-1-15,-15 5-11 0,14-5 3 16,10 2 4-16,3 2-3 0,5-2-4 16,0 0 0-16,1 4-6 0,12-6-8 0,4 0-6 15,3 0-8-15,6 0-12 0,3-2-13 16,0-4-250-16,6 4 115 0,2-2 77 16</inkml:trace>
</inkml:ink>
</file>

<file path=ppt/ink/ink2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41:53.315"/>
    </inkml:context>
    <inkml:brush xml:id="br0">
      <inkml:brushProperty name="width" value="0.05292" units="cm"/>
      <inkml:brushProperty name="height" value="0.05292" units="cm"/>
      <inkml:brushProperty name="color" value="#FF0000"/>
    </inkml:brush>
  </inkml:definitions>
  <inkml:trace contextRef="#ctx0" brushRef="#br0">28917 9578 121 0,'2'-10'265'0,"1"3"1"0,-1 1-5 16,-2 1-11-16,0 5-14 0,0 0-20 15,0 0-17-15,-7 21-14 0,-1 0-18 16,-7 11-7-16,1 9-17 0,-8 6-4 0,-6 15-16 15,1 7-8-15,-3 0-4 0,5-3-11 16,2-1-10-16,6-12-11 0,2-9-7 16,4-6-1-16,5-4-12 0,0-5-7 0,4-4-8 15,0-4 1-15,4-2-8 0,6-4 0 16,0-5-5-16,7-4-9 0,2-6 4 16,2-5-6-16,7-2-3 0,4-9 9 0,1-3-7 15,-1 0-9-15,2 2 1 0,-3 0-3 16,-1 2 8-16,-2 4-9 0,-4 3-2 15,0 4-4-15,-3 4 2 0,1 6 3 0,0 3-1 16,-1 5-4-16,0 3 0 0,2 4 2 16,1 0 2-16,-2 1-3 0,2 0 6 15,-1-2-8-15,-2-4 3 0,2-1 5 0,1-2-1 16,-2-1 7-16,4-5 1 0,-1-1 7 16,1-6 13-16,-2-6 0 0,2-1 4 15,-1-8-1-15,1-6-3 0,-4-6-3 0,4-10-3 16,-7-4-3-16,-5-3-4 0,-5 4-5 15,-3-2-2-15,-6 1 0 0,-3 2-5 16,-5 1-7-16,-3 2 0 0,-1 6-16 0,-2 0-24 16,2 5-24-16,-1 8-24 0,0 2-27 15,3 3-40-15,-1 5-45 0,4 6-48 16,3-1-48-16,-1 2-789 0,7 0 368 0,0 0 242 16</inkml:trace>
  <inkml:trace contextRef="#ctx0" brushRef="#br0" timeOffset="389.3393">30251 9422 197 0,'0'0'259'15,"0"0"3"-15,9 15-11 0,-5-2-9 16,4 2-14-16,2 8-16 0,8 8-14 0,0-3-16 16,10 9-13-16,11 8-20 0,5 2-9 15,3-2-19-15,3 1-10 0,5-2-10 16,0-1-10-16,3-3-6 0,-2-2-9 16,-3-2-7-16,-12-9-2 0,-9-4-4 0,-8-2 10 15,-2 0 12-15,-10-2 18 0,-5 3-8 16,-9 1-4-16,-11 4-2 0,-13 4-2 0,-7 1-6 15,-25 10-6-15,-9 1-2 0,-9-8-10 16,-26 7-8-16,-6-6-7 0,-2 1-11 16,19-12-28-16,0 0-24 0,7-3-39 15,3 0-36-15,7-6-48 0,15-3-47 0,10-1-59 16,11-4-42-16,-2-4-46 0,8-3-686 16,-1-2 346-16,3-3 228 0</inkml:trace>
  <inkml:trace contextRef="#ctx0" brushRef="#br0" timeOffset="840.247">28050 9226 182 0,'2'-4'213'0,"-2"4"-7"0,0 0-6 16,0 0-12-16,-18 22-9 0,2-3-11 15,-14 11-10-15,-17 14-12 0,-10 1-12 0,-4 2-9 16,-9 0-7-16,-13 8-11 0,-1-2 0 15,17-13 1-15,-2-1-5 0,6 2 0 16,3-5-8-16,16-5-9 0,11-7-7 16,7 1-4-16,9-1-3 0,6 1-4 0,7 0-3 15,10 5 3-15,10 3-11 0,22 18-3 16,10 1-4-16,7 1 1 0,22 6-12 0,-2 1-5 16,6-5 3-16,-15-10-9 0,1-3 3 15,-1 2-2-15,-5-4-7 0,-3 1-13 16,-3-6-13-16,-13-2-13 0,-9-7-22 0,-1-1-23 15,-10-2-28-15,-5-4-33 0,-3 0-39 16,2-2-37-16,-6-4-53 0,-4-1-648 16,-2-2 306-16,-2-4 202 0</inkml:trace>
  <inkml:trace contextRef="#ctx0" brushRef="#br0" timeOffset="971.9278">28333 10949 172 0,'-6'4'244'0,"2"0"-26"0,-3-2-25 16,3 1-38-16,4-3-58 0,-11 2-56 0,11-2-70 16,0 0-342-16,-8-11 126 0,4 8 83 15</inkml:trace>
  <inkml:trace contextRef="#ctx0" brushRef="#br0" timeOffset="4537.7216">1976 4453 2 0,'0'-7'217'0,"-2"3"-11"15,2 4-4-15,0 0-8 0,0 0-6 0,0 35-13 16,0-13-13-16,-2 11-11 0,2 7-12 16,0 16-12-16,-2 0-10 0,2 2-11 15,0 6-10-15,2-5-10 0,-2 2-5 16,4-2-9-16,-2-3-7 0,4-7-6 0,0-9-6 15,2-4-3-15,0-4-6 0,2-8-4 16,3-5-4-16,2-4-4 0,0-8 0 0,2-3-6 16,2-6-4-16,0-2-4 0,4-3-3 15,0-3-2-15,-1 0-2 0,1-1-1 16,-2-1-4-16,-4 5-1 0,2 4-3 16,0-1-2-16,-1 5 0 0,-2 4-2 0,3 2 1 15,0 5 0-15,2 2-2 0,-1 2 2 16,0-1 0-16,4 2 0 0,1 1 2 0,-1-6-2 15,1 0 2-15,-2-2 0 0,3-5 1 16,-5-3 2-16,3-2 2 0,0-4 4 16,0-1 3-16,-3-6 8 0,-2-5 2 15,-4-3 2-15,-3-2-4 0,-1-5-2 0,-4-1-2 16,-5-1-1-16,-2-1-1 0,0 2-4 16,0 0-5-16,0 4-12 0,0 4-22 0,-2 0-33 15,2 2-31-15,2 6-12 0,2 1-14 16,6 3-12-16,1 1-11 0,6 1-11 15,0 4-10-15,4 1 10 0,2 0 13 16,0 1 17-16,5 2 14 0,-2 0 14 0,-3 0 22 16,0 5 22-16,0-1 19 0,-3 5 24 15,-4 0 20-15,-3 2 20 0,0 1 15 16,-5 6 4-16,1-2 6 0,-1 4-3 0,0-2-2 16,-1 2-3-16,2-2-3 0,1-1 2 15,2 0 2-15,4-4 0 0,0-2 2 0,3-4 1 16,1-3-2-16,0-4 1 0,2-3 3 15,-1-6 9-15,3-2-1 0,-4-5 5 16,-2-5 3-16,-4-1-2 0,-3-1 1 0,-3-1 4 16,-8-1-4-16,-4 0-2 0,-7 3-6 15,-5 2-6-15,-10-1-6 0,-1 5-3 16,-1 2-3-16,0 3-7 0,1 3-6 0,2 5-25 16,4 3-37-16,-3 3-46 0,6 3-57 15,2 7-53-15,2-1-64 0,5 2-571 16,3 0 280-16,2 2 184 0</inkml:trace>
  <inkml:trace contextRef="#ctx0" brushRef="#br0" timeOffset="5123.7791">2184 6075 280 0,'-6'-2'302'0,"0"0"-21"16,6 2-26-16,-12 6-23 0,8 3-19 16,0 2-25-16,0 7-18 0,2 1-14 15,0 2-14-15,2 5-19 0,0 2-3 16,2-3-22-16,0 2-6 0,4 0-10 16,2-2-8-16,4 0-14 0,0-3-8 0,0 2-14 15,6-8-8-15,-2 0-14 0,4-3-7 16,-3-7-8-16,1 0-7 0,0-6-7 0,0 0-4 15,0-5-3-15,-1-2 1 0,-1 0 6 16,2-1-5-16,-2 0 3 0,-1 0 1 16,0 2 1-16,0 0 4 0,-1 4-4 15,2-3 2-15,-4 4 2 0,2 2-1 0,4-1 3 16,1 5 1-16,-2-3 0 0,4 3 1 16,1-2 0-16,-2 1 1 0,4-2 3 0,-1-2 1 15,3 0 1-15,-4 0 9 0,4-6 8 16,-3 3 3-16,1-7 3 0,-6 1 1 15,0-3-1-15,-6 1-2 0,-1-4-3 0,-5-1-1 16,-2 0-3-16,-2 0-4 0,-2 3-4 16,-2-3-12-16,2 3-22 0,-2 3-30 15,0-2-40-15,0 1-46 0,4 6-40 0,-2-1-35 16,0 0-553-16,6 3 263 0,-6 3 172 16</inkml:trace>
  <inkml:trace contextRef="#ctx0" brushRef="#br0" timeOffset="5292.4102">3232 6200 19 0,'10'4'242'0,"-1"1"23"0,-1 0 9 16,-2 3-4-16,1 4-7 0,-3 1-13 15,1 1-25-15,-3 4-17 0,0 0-19 16,0 3-20-16,-4 0-18 0,2 6-16 0,-4-2-12 16,1 0-26-16,1 0-42 0,-2 1-55 15,0-1-66-15,1 0-79 0,1-6-74 16,-2 2-633-16,2-5 289 0,-2 2 192 15</inkml:trace>
  <inkml:trace contextRef="#ctx0" brushRef="#br0" timeOffset="5589.0093">2273 7538 39 0,'2'-8'230'0,"0"5"-20"16,0-3-26-16,2 4-14 0,-4 2-17 15,10-4-17-15,-10 4-27 0,12 2-38 16,-12-2-52-16,14 10-54 0,-7-5-80 16,-1 1-284-16,0 3 136 0,-3 1 89 0</inkml:trace>
  <inkml:trace contextRef="#ctx0" brushRef="#br0" timeOffset="5753.1565">2444 8149 14 0,'2'6'220'0,"1"-2"-15"0,-3-4-20 0,4 8-23 15,0-5-37-15,-4-3-57 0,8 6-61 16,-2-4-64-16,-1 0-259 0,-5-2 107 16,9 5 71-16</inkml:trace>
  <inkml:trace contextRef="#ctx0" brushRef="#br0" timeOffset="5879.7054">2505 8494 2597 0,'-6'16'66'0,"0"-4"3"0,2 0 8 16,0-3 5-16,0-1-25 0,-1 2-18 15,3-4-19-15,2-1-47 0,0 1-54 16,4-2-75-16,3-3-71 0,-7-1-629 0,8 3 291 16,-8-3 192-16</inkml:trace>
  <inkml:trace contextRef="#ctx0" brushRef="#br0" timeOffset="6566.0631">1893 9167 192 0,'18'-14'248'16,"-1"7"-14"-16,-5 5-11 0,3 0-6 15,0 7-9-15,-3 3-11 0,4 8-13 16,0 1-14-16,2 9-15 0,-1 7-15 0,1 7-9 16,2 1-14-16,-4 5-14 0,2-2-8 15,-4 1-9-15,1-1-8 0,0-4-11 16,-2-5-9-16,1-5-13 0,1 1-11 0,0-5-7 15,2-2-8-15,0-5-8 0,0-6-2 16,1-4-5-16,0-3-6 0,1-3 0 0,0-6-4 16,0-5 0-16,3 0-7 0,-4-9-2 15,3 0 2-15,1-2 1 0,-4 2 1 16,0 2 1-16,-2 2 0 0,-1 1 6 16,-2 5-5-16,2 1 1 0,-5 4 2 0,3 4-1 15,2 4 3-15,-1 1-2 0,6 3 2 16,-1-3 1-16,2 6-1 0,0-1 4 0,1-3-1 15,0 1 0-15,2-3 1 0,-1 1 0 16,1-4 6-16,-2-2 4 0,-2 1 9 16,-1-9 7-16,0 0 6 0,-4-6 1 0,-1-3 3 15,-3-4-8-15,-4-2 0 0,-5 0-4 16,-4 0-4-16,-2-6-3 0,-6 5 0 16,0-1 2-16,-2 2-6 0,-1 4-1 0,0 0-17 15,0 7-24-15,3 0-25 0,-1 5-38 16,0 3-38-16,5 4-44 0,6-2-37 15,-10 11-38-15,6-1-530 0,4-1 264 0,0 3 176 16</inkml:trace>
  <inkml:trace contextRef="#ctx0" brushRef="#br0" timeOffset="6896.621">3062 9586 57 0,'9'3'194'0,"-3"1"6"0,2 2-4 16,-1 2-15-16,0 1-14 0,1 3-18 0,0 1-15 15,-2 0-13-15,3 1-10 0,-2-1-12 16,1 2-10-16,-2 1-9 0,1-2-10 0,-3 0-6 16,2-1-9-16,-4-1-1 0,0-3-9 15,2 1 1-15,-1-2-9 0,-1-5-3 16,0 1 6-16,-2-4 4 0,0 0 2 16,0 0 1-16,0 0 2 0,11-23-4 0,-7 10-5 15,4-4-1-15,2-3-6 0,6 0-5 16,0-4-1-16,4 4 0 0,-1-1-7 15,-1 4 0-15,2 1-3 0,1 5 2 0,0 1 1 16,-4 5 1-16,3 3 0 0,-2 2 2 16,-1 6 3-16,-2 1-5 0,-2 3 0 15,-1 1-2-15,-3 4-1 0,0 0-5 0,-5 1-14 16,0 0-31-16,0 1-38 0,-2-3-50 16,0 3-47-16,0-3-47 0,0-2-576 15,0-3 268-15,0-1 178 0</inkml:trace>
  <inkml:trace contextRef="#ctx0" brushRef="#br0" timeOffset="6991.5681">3626 9814 86 0,'0'0'134'16,"6"4"-7"-16,-6-4-16 0,4 4-23 15,-4-4-48-15,0 0-81 0,0 0-145 16,0 0 63-16,-14 7 42 0</inkml:trace>
  <inkml:trace contextRef="#ctx0" brushRef="#br0" timeOffset="8635.9792">2576 11592 112 0,'2'-23'221'0,"0"7"-7"16,0 3-1-16,-2 1-6 0,0 5-14 15,0 4-10-15,0 3-16 0,0 0-8 16,0 0-17-16,-8 29-6 0,3-11-9 16,1 9-12-16,0 1-10 0,1 9-8 0,-1 0-8 15,2 2-9-15,0 3-6 0,2-2-11 16,2-2-1-16,2 0-7 0,1-4-9 16,3-1-4-16,1-7-3 0,1-2 0 0,2-6-6 15,6-3-2-15,-1-2-5 0,0-5-2 16,2-4-1-16,-1-4-4 0,0-4-2 15,0-1-3-15,2-1-3 0,-1-2 1 0,-3 1-5 16,0 1 4-16,0 0-4 0,0 2-4 16,-4 2-2-16,-1 0 3 0,1 2 0 15,3 6 1-15,-2 0 2 0,1 2-4 16,6 3 1-16,-1 2-1 0,2 0 3 0,2-1-1 16,1 0 1-16,1-1-1 0,3-4 5 15,4-1 6-15,-4 0 2 0,7-6 7 0,-1-5 3 16,4 1 1-16,-2-6-3 15,-1-4-4-15,-3-1-1 0,0-4-4 0,-7-4 0 16,-3 1 3-16,-6-4-7 0,-5 2-4 16,-4-1 0-16,-5 4-13 0,-2 2-9 0,-4 0-18 15,-1 4-27-15,-4 0-33 0,3 5-34 16,0 2-41-16,0 5-39 0,2 1-53 16,4 2-626-16,0 0 300 0,0 0 199 15</inkml:trace>
  <inkml:trace contextRef="#ctx0" brushRef="#br0" timeOffset="8860.2085">3735 11986 27 0,'13'-5'184'0,"0"-1"-11"16,0 2-16-16,-1-2-6 0,1 5-11 0,0-1 0 16,-1 2-1-16,-1 3 1 0,2 3-6 15,-5 4-3-15,-2 0-8 0,1 4-4 16,-3 1-11-16,0 1-7 0,0 1-13 15,1 0-3-15,-3 2-11 0,2-2-13 0,1 2-5 16,1-4-22-16,0 1-32 0,0-3-35 16,2 1-40-16,4-6-32 0,0 0-46 0,1-2-36 15,-3-3-432-15,3-2 211 0,-2-5 139 16</inkml:trace>
  <inkml:trace contextRef="#ctx0" brushRef="#br0" timeOffset="9095.7255">3818 11719 12 0,'-10'2'195'0,"3"2"-9"0,0 4-13 0,5-1-18 15,2 0-7-15,4 5-13 0,6-2-7 16,0 2-11-16,4-1-5 0,2-4-9 0,-2 1-11 16,3-3-4-16,0 1 0 0,0-4-6 15,-5-2-3-15,2-2-3 0,-2-1-7 16,-1-3-9-16,-5-2-2 0,-2-1-8 15,-4 1-6-15,0 0-6 0,-6 1-11 0,2 0-19 16,-3 1-31-16,3 0-36 0,0 3-39 16,4 3-52-16,0 0-528 0,0 0 230 15,-10 11 153-15</inkml:trace>
  <inkml:trace contextRef="#ctx0" brushRef="#br0" timeOffset="9382.8038">4428 12012 4 0,'2'12'296'0,"-2"0"-2"16,-2-1-12-16,0 4-22 0,0 4-16 0,-2-2-17 15,1 4-9-15,0 0-15 0,1 4-19 16,0 1-16-16,0 1-13 0,2 2-10 16,-2 2-10-16,2-1-10 0,-2 1-19 0,0-1-1 15,0 3-8-15,-2-3-7 0,-2 4-9 16,-1-2-6-16,-1 1 1 0,-3-3-11 15,-2-2 0-15,-1-2-6 0,-4-2-11 0,4-5 0 16,-5 1-3-16,0-5-7 0,-4-4 2 16,-1-1-9-16,-1-6-6 0,1-3-31 0,-3-5-27 15,2-5-39-15,-3-4-47 0,3-4-52 16,3-8-50-16,4-2-57 0,-2-11-788 0,6-7 362 16,5 1 240-16</inkml:trace>
  <inkml:trace contextRef="#ctx0" brushRef="#br0" timeOffset="9547.8027">4103 11750 53 0,'2'-7'186'0,"3"1"-2"15,0 0-9-15,-1 0-11 0,4 0-11 16,-2 2-6-16,2-3-8 0,2 0-10 0,-4 0-8 16,-2 0-15-16,0-5-8 0,-2 1-20 15,-4 0-31-15,-2-3-44 0,-2 1-51 0,-1-1-66 16,-4 1-438-16,3 0 188 0,-2 2 124 15</inkml:trace>
  <inkml:trace contextRef="#ctx0" brushRef="#br0" timeOffset="10381.8333">5359 11079 150 0,'8'-10'252'16,"-6"5"-30"-16,-6-1-18 0,-4 2-23 0,-8-2-16 16,-4 3-15-16,-12-1-17 0,-13-2-11 0,-14 1-13 15,-27-1-2-15,-14-4-14 0,-31-1-10 16,-4-2-6-16,-8-2-8 0,-7-1-7 16,-11-3-7-16,-8 0-9 0,-10-2-4 15,-6 0-5-15,-42-5-3 0,47 3-2 0,3 0-9 16,-1-2-2-16,2 0 1 0,0 0 4 15,5 0 17-15,7 3 10 0,15 3 9 0,17 0 1 16,35 5-2-16,11 3-8 0,17 1-3 16,19 5-2-16,9 1-7 0,6 0-1 15,5 2-2-15,-2 4-4 0,5 4-5 0,1 6 0 16,1 3-1-16,2 7-1 0,3 3 5 16,4 8 2-16,1 6-1 0,2 7 4 15,2 6 3-15,1 20 0 0,4 8-1 16,0 9 4-16,6 5-2 0,-6 4 1 0,-4 23 1 15,2 2 0-15,-4 4 3 0,-3-4 3 16,2 7-1-16,-4-3-4 0,3 9 0 16,-8-3-7-16,3 2 1 0,-4-1-4 0,4-1-5 15,-1-5 0-15,4-7-2 0,-2-4-6 16,6-23 0-16,-1-3-4 0,5-6-1 16,0-3-1-16,1-4 2 0,3-17-4 0,6-7 1 15,-2-8-1-15,4-3-2 0,3-3-1 16,-1-1 0-16,2-6-1 0,5-2-2 15,-1-4-1-15,6-3 2 0,0-8-7 0,6-5 4 16,5-3-3-16,11-4 3 0,10-6-10 16,32-6 8-16,14-5 2 0,32-6 0 0,15 0-1 15,9 0-3-15,19 2 3 0,13 5 6 16,60 0 12-16,5 5 4 0,9 7 6 16,9 10 7-16,8 7 10 0,1 4 7 15,1 4-1-15,-6 3-9 0,-13 2-2 0,-17 1 0 16,-54-8-8-16,-11-3-3 0,-14-4-4 15,-13-7-2-15,-40-7-5 0,-11-3-1 16,-24-5-3-16,-17-6-2 0,-9-5-5 0,-7-4 2 16,-7-7-2-16,-10-6-3 0,-12-1 0 15,-8-6-6-15,-4-14 0 0,-10-20-3 0,-14-13 0 16,-5-26-3-16,-9-6 2 0,0-12-4 16,-9-7-4-16,1-1 1 0,-9-41-4 0,3-5-6 15,14 36-2-15,7-6-8 0,7-1 2 16,3 3-1-16,11 8 3 0,1 12 4 15,7 32-1-15,2 6 1 0,4 11 2 16,-2 20 0-16,0 12 3 0,1 10 1 0,-3 7 2 16,2 4-4-16,0 5-22 0,0 4-23 15,0 5-25-15,-2 0-22 0,0 4-36 0,-4 5-47 16,2 4-58-16,-3 2-48 0,5 3-888 16,-17 0 404-16,5 4 265 0</inkml:trace>
  <inkml:trace contextRef="#ctx0" brushRef="#br0" timeOffset="10752.0885">4798 11273 94 0,'0'0'237'0,"0"0"-17"0,0 0-11 16,0 0 2-16,0 0 1 0,15 18-3 0,-2-3-7 15,3 4-12-15,6 6-5 0,7 7-5 16,1 0-22-16,12 18-9 0,3-2-10 0,-3 5-12 16,-2 2-11-16,-1 4-6 0,-6 1-10 15,-1 2-10-15,-6 1-6 0,-8-12-8 16,-5-2-5-16,-2-2-6 0,-7 0-2 15,-4-3-5-15,-8 6-9 0,-6-3-1 0,-10 18-7 16,-13-7-3-16,-11 1-3 0,-14-6-4 16,-27 4-3-16,-14-9-10 0,-14-4-26 15,-5-11-30-15,-7-2-36 0,-1-8-58 0,1-4-68 16,26-10-67-16,-6-1-796 0,4-10 362 16,-4-5 238-16</inkml:trace>
  <inkml:trace contextRef="#ctx0" brushRef="#br0" timeOffset="11272.7303">2291 11165 88 0,'-6'-1'177'0,"0"-1"-7"0,-2-1-4 0,8 3-6 16,-28 6-4-16,5 4-5 0,-9 5-7 15,-8 7-4-15,-17 13-1 0,-2 5-5 16,-7 5-1-16,1 4-3 0,-1-2-5 16,0 3-5-16,4-6-6 0,6 3-8 0,5-4-8 15,13-6-10-15,10-8-2 0,9-1-5 16,4-1-1-16,8-1-6 0,10 4 0 16,12 1-6-16,12 7-5 0,22 12-2 15,13-2-10-15,24 7-2 0,7-4 0 16,5 2-9-16,1-3-2 0,-3 1-1 0,-3-5-7 15,-20-10-2-15,-2 0-2 0,-10-1-4 0,-6-1 2 16,-13-7-4-16,-10-4 2 0,-6-3-6 16,-4 0-1-16,-4-1 2 0,-6-3-7 15,-1 3 3-15,-5-5-5 0,-2 2-14 16,1-3-25-16,-5-1-30 0,0-3-45 0,0 1-54 16,2-1-60-16,-2-2-65 0,2-1-658 15,-2 0 321-15,-2 2 211 0</inkml:trace>
  <inkml:trace contextRef="#ctx0" brushRef="#br0" timeOffset="21592.0772">21875 11032 35 0,'-21'0'38'0,"4"0"-5"16,5 1 1-16,1-1-3 0,2 0-1 16,1 2 1-16,8-2 3 0,-15 0 1 15,9 2 3-15,6-2 4 0,0 0 10 16,-13 0 5-16,13 0 8 0,0 0 7 0,0 0 7 16,0 0-14-16,0 0-9 0,0 0 7 15,0 0-21-15,25-11-2 0,-8 5-3 16,7 0-2-16,4 1-6 0,3 1-3 15,11-4-5-15,3 3 1 0,9-1-4 0,6 0 0 16,-3 1 2-16,2-1-6 0,-1 1 2 16,-1-2-2-16,-11 1 0 0,1 4-3 0,-3-4 10 15,-1 2-12-15,-3-1 2 0,-4-1 0 16,-4 3-4-16,-5-1 3 0,-5 1 2 16,-2-1 1-16,0 2-6 0,-3-3 2 15,-3 4 1-15,-1-2-2 0,0 1-6 0,-3 1 7 16,-2 0-4-16,-1-2-4 0,-7 3 4 15,4-3-9-15,-4 3 9 0,0 0-17 16,-21-6-12-16,5 1-11 0,-8 4-4 0,-6-4-1 16,-3 3-5-16,-8 0-3 0,-3-1 3 15,-3 2 0-15,-3 1 1 0,-2 1-1 16,-7 2 10-16,-2-1 0 0,-1 0 1 0,1 1 7 16,2 0 0-16,10 2 2 0,4-2 5 15,3 1-1-15,9-2 4 0,-1 2 1 16,4-3 3-16,5 4 3 0,1-2 3 15,4 0 2-15,2-1 10 16,3 2 3-16,5-3 9 0,4 4 3 0,6-3-1 0,0-2 0 16,16 11-2-16,1-5 3 0,11 1 0 15,6 0 2-15,4 1 5 0,7-1-6 0,-3-1 1 16,11 2-2-16,0 2 2 0,-1-3 5 16,-7-1-4-16,7 2 0 0,-7-3 0 15,-1 3 0-15,1-3-3 0,-5 1 6 16,-2-2-3-16,-4-1 0 0,-4 2 2 0,-3-2-2 15,1 1-2-15,-7-2 2 0,-2 0-1 16,-2 0-2-16,1 0 1 0,-4-1-1 0,-2-1 2 16,-1 3 0-16,0-2 0 0,-1-1-8 15,-1 0 1-15,-1 2-2 0,0-2 0 16,-8 0-1-16,14 3 2 0,-14-3-4 16,12 1-2-16,-12-1 0 0,8 0-2 0,-4 2 0 15,-4-2-2-15,0 0 2 0,12 0-5 16,-12 0 2-16,0 0 0 0,0 0-1 15,0 0 10-15,10 0-13 0,-10 0 4 16,0 0 0-16,0 0-3 0,0 0 2 16,0 0-2-16,0 0 2 0,0 0 1 0,0 0-4 15,11 0 3-15,-11 0 0 0,0 0-9 16,0 0 6-16,0 0 4 0,0 0 2 0,0 0-4 16,0 0 2-16,0 0-3 0,0 0 7 15,0 0-11-15,0 0 2 0,0 0 2 16,0 0-2-16,0 0 3 0,0 0-3 0,0 0 2 15,0 0-4-15,0 0 4 0,0 0 2 16,0 0 0-16,0 0-4 0,0 0-1 16,0 0 2-16,0 0 6 0,0 0-11 0,0 0 7 15,0 0 1-15,0 0-2 0,0 0-1 16,0 0 0-16,0 0 3 0,0 0-1 16,0 0 0-16,0 0 1 0,0 0 1 15,0 0-1-15,4-3-2 0,-4 3-3 0,0 0-5 16,0 0-9-16,0 0-5 0,0 0-2 15,0 0-11-15,0 0-14 0,0 0-5 16,0 0-4-16,0 0-10 0,0 0-13 16,0 0-14-16,0 0-277 0,0 0 126 0,0 0 84 15</inkml:trace>
  <inkml:trace contextRef="#ctx0" brushRef="#br0" timeOffset="30334.2574">3164 14640 148 0,'-2'-24'233'0,"4"4"-15"0,4 4-8 16,9 0-15-16,2 2-10 0,5 1-8 0,7 1-13 15,3-1-8-15,6 8-10 0,-2 5-11 16,3 3-8-16,4 5-9 0,4 11-6 16,10 13-9-16,-6 7-4 0,-7 7-8 0,-3 4-8 15,-7 8-7-15,-8 1-5 0,-4 3-3 16,-7-4-8-16,-7-9-3 0,-4 2-1 15,-2-9-1-15,-2 0-4 0,0-2 7 0,-4-3-5 16,2-9 0-16,-2 1 2 0,0-5 11 16,2-5 13-16,-3-1-2 0,1-5-5 15,-2-8-8-15,2-5-10 0,4 0 5 0,-7-18-8 16,7 0-7-16,2-11-4 0,7-10-4 16,4-7-6-16,12-11-6 0,2-4 2 0,3 3-6 15,-5 14-6-15,1 9-1 0,0 1-4 16,-4 11-1-16,0 1 2 0,-3 6 2 15,-3 11-7-15,-2 5 3 0,0 8 5 16,-3 10 4-16,-1 12 4 0,-3 12 1 16,-7 17 5-16,0 33 2 0,-13 25-2 0,-2 10 1 15,-3 1-4-15,-6-7-1 0,1-1 0 16,-1-4 0-16,1-11-5 0,2-17 4 0,-3-2 0 16,3-5-6-16,1-1 0 0,-2-4 1 15,-2-7-4-15,6 0-2 0,1-14-8 16,2-7-16-16,2-5-18 0,3-6-25 0,2-5-29 15,-2-4-29-15,6-3-39 0,-2-4-44 16,4-7-49-16,4-5-44 0,0-3-888 16,-2-6 400-16,18-15 265 0</inkml:trace>
  <inkml:trace contextRef="#ctx0" brushRef="#br0" timeOffset="30529.2272">4766 15482 1575 0,'13'-17'-5'0,"-5"4"2"0,3 1-14 15,1 1 15-15,4 0 8 0,-2 5-8 0,1-1 1 16,2 4 3-16,2-1-12 0,3 2-18 16,-2 2-15-16,0 0-36 0,0 2-49 15,-2 5-303-15,-3-3 147 0,-3 5 97 0</inkml:trace>
  <inkml:trace contextRef="#ctx0" brushRef="#br0" timeOffset="30669.6579">4828 15950 2779 0,'-11'8'16'0,"4"-3"-25"0,5-5 6 16,2 0 9-16,0 0 6 0,0 0-4 16,28-13-4-16,-11 7-8 0,8-3-29 0,5-3-36 15,6-3-51-15,0 2-49 0,4-5-70 16,0-3-502-16,-4 5 252 0,1-9 166 15</inkml:trace>
  <inkml:trace contextRef="#ctx0" brushRef="#br0" timeOffset="31002.3623">5520 15379 58 0,'-11'-8'264'0,"3"8"-4"0,-1 0-10 0,9 0-12 16,-14 10-22-16,7 3-15 0,0 5-20 15,5 4-13-15,0 5-18 0,2-1-13 0,4 5-14 16,5 3-13-16,2-2-10 0,4 2-11 16,-1-4-5-16,4-4-11 0,2-2-5 15,4-4-5-15,-1-5-8 0,3-5-2 16,-4-3-6-16,2-7-4 0,-3-6-1 0,3-3 8 16,-4-4-6-16,0-8 3 0,-4-4-9 15,0-3 1-15,-8-5-9 0,-4 2 1 16,-6 1-6-16,-4-4 1 0,-7 1-6 0,-6 7 1 15,-5-1-3-15,-7 5-3 0,-7 1-4 16,2 9-4-16,-5 1-3 0,-1 5-14 16,2 4-16-16,4 4-18 0,3-1-28 15,-6 7-32-15,7 2-26 0,4 3-28 0,8 2-38 16,3 3-36-16,4-2-628 0,4 3 293 16,5-2 193-16</inkml:trace>
  <inkml:trace contextRef="#ctx0" brushRef="#br0" timeOffset="31187.8395">5907 15648 257 0,'6'-5'270'0,"1"2"-9"0,-1-1-17 16,1-1-18-16,-1 1-20 0,0-5-19 16,-2 3-23-16,2-1-14 0,-1 0-14 0,2 0-22 15,-3 0-30-15,-2-4-37 0,2 1-43 16,-2 5-42-16,2-3-51 0,-2 2-47 0,0-1-68 15,-2 3-437-15,2 0 218 0,-2 4 144 16</inkml:trace>
  <inkml:trace contextRef="#ctx0" brushRef="#br0" timeOffset="31563.9987">6409 15363 6 0,'0'-3'286'0,"0"3"-8"0,0 0-15 16,0 0-12-16,0 0-18 0,-17 11-12 16,6-1-12-16,3 0-17 0,-2 4-15 0,-2-1-16 15,2 9-10-15,2-1-19 0,1 0-10 16,-1 5-12-16,6-3-8 0,-3 4-11 16,5 1-16-16,5-2-1 0,1 2-7 0,3-3-8 15,1-1-9-15,7 3-3 0,-2-10 3 16,1 2-15-16,4-6 5 0,-1-1-4 15,0-5-8-15,0-4 4 0,2-3-6 0,-2-6-3 16,2-2-7-16,-1-7 1 0,-2 0-2 16,2-12-11-16,-6 0 10 0,-1-6-4 15,-5 0 2-15,-6-4-8 0,-2 9-2 0,-6-10 0 16,-5 4-6-16,-5 2 0 0,-10-4-9 16,-4 9-2-16,-3-2-3 0,-5 5-12 15,2 4-12-15,2 4-22 0,3 3-24 0,-2 0-30 16,8 5-30-16,4 2-29 0,3 5-45 15,0 1-41-15,5 0-593 0,2 1 291 0,3 5 192 16</inkml:trace>
  <inkml:trace contextRef="#ctx0" brushRef="#br0" timeOffset="31832.5">6882 15095 160 0,'5'-4'304'0,"0"2"-6"16,-5 2-16-16,0 0-15 0,4 13-6 16,-4-1-8-16,-2 7-10 0,0 0-6 0,0 12-12 15,-1 1-14-15,1 8-19 0,-1 2-15 16,-1 8-15-16,-2 2-19 0,2 1-9 16,2-3-12-16,-2 2-14 0,2-8-7 15,-2-1-14-15,4-3-6 0,-2 1-8 16,-1-11-16-16,3 2-29 0,0-5-33 0,0-4-39 15,3-2-42-15,-3-2-44 0,0-1-58 16,2-2-62-16,-2-2-60 0,2-7-776 0,-4 3 369 16,2-5 244-16</inkml:trace>
  <inkml:trace contextRef="#ctx0" brushRef="#br0" timeOffset="32706.0335">3668 16781 137 0,'2'-13'212'0,"4"1"-16"0,3 3-6 16,-1-1-10-16,4 6-6 0,4-2-10 15,-2 6-4-15,3 6-12 0,7 2-7 16,-4 5-6-16,6 8-6 0,2 8-13 0,-3 4-5 16,-3 9-5-16,-2-1-11 0,-2 1-9 15,-2 5-6-15,-3 0-6 0,-2 2-6 16,-5 0-6-16,-2-7-6 0,-4 4-4 0,2-4-4 15,-4 0-7-15,-2-6-2 0,0-4-1 16,-3-3 4-16,3-3 10 0,0-5 1 16,0-2 10-16,-1-4-13 0,3-7-4 0,0-8-3 15,2 0-7-15,4-19-9 0,5 2 1 16,1-17-4-16,5-6-12 0,10-23 2 16,5-6-3-16,4 1 5 0,3 1-6 0,5 5 1 15,-2 0-2-15,2 11-5 0,2 3 2 16,-10 9-1-16,-4 11 8 0,-5 6-4 15,-1 5 9-15,-4 7 3 0,0 2 1 0,1 8 12 16,-4 8-8-16,2 11 6 0,-2 9-2 16,-2 15 3-16,-3 4-3 0,6 29-4 15,-10 7 1-15,-4 0-4 0,0 4 8 0,-2-1 5 16,-2 2-6-16,-2 2-4 0,-2-7-2 16,-2 0-2-16,0 0-1 0,-3-3-9 15,0-4-16-15,1-13-12 0,2-9-8 16,0-1-14-16,-1-3-24 0,0-10-20 0,1-4-25 15,0-4-40-15,2-8-39 0,2 4-49 16,-1-10-49-16,1-10-723 0,0 0 342 16,2-8 226-16</inkml:trace>
  <inkml:trace contextRef="#ctx0" brushRef="#br0" timeOffset="32941.2604">5594 17520 2032 0,'8'-15'23'0,"-4"2"13"0,1 5-1 15,-3 0 21-15,0 2 23 0,0-2 15 16,0 2-8-16,3 5-11 0,-1-5-16 16,2 0-4-16,2 0-7 0,6 3-4 0,-2-2-5 15,5-1-6-15,0 0-18 0,2 2-29 16,0-1-39-16,0-1-48 0,0 0-47 15,0 4-49-15,-4-4-584 0,-5 6 265 0,-1 0 176 16</inkml:trace>
  <inkml:trace contextRef="#ctx0" brushRef="#br0" timeOffset="33077.7096">5562 17766 63 0,'-7'7'251'0,"1"-1"-2"0,4-4-2 0,0 4-16 0,2-6-20 16,0 0-24-16,15 1-21 0,-2-1-34 15,3-1-57-15,4-5-62 16,5-2-78-16,3-1-111 0,1-4-363 0,3-7 183 16,4 0 121-16</inkml:trace>
  <inkml:trace contextRef="#ctx0" brushRef="#br0" timeOffset="33441.6395">6735 17202 240 0,'-15'2'288'0,"0"3"-6"15,0 1-18-15,-3 8-21 0,-2 0-19 0,1 8-17 16,0 5-19-16,4-1-20 0,3 4-10 16,3 3-15-16,2 1-15 0,5 0-11 15,4-2-12-15,5 5-6 0,4-3-9 16,3-5-13-16,1-1-3 0,7-1-14 0,-4-8-2 15,4-4-9-15,1-1-8 0,0-9 2 16,-2-2-6-16,1-6-1 0,-4-2-6 16,4-3 2-16,-3-6-6 0,-2-6-3 0,0-1-3 15,-5-4-3-15,-4 1-1 0,0-7-4 16,-8 2-1-16,-3 1-7 0,-2 0 2 0,-5 6-2 16,-2-4-2-16,-6 5-6 0,4 1-2 15,-5 1-15-15,2 4-15 0,-2 2-28 16,-1 4-35-16,6-1-35 0,-3 8-43 0,7 2-35 15,-1 0-59-15,2 0-613 0,3 6 301 16,0-5 198-16</inkml:trace>
  <inkml:trace contextRef="#ctx0" brushRef="#br0" timeOffset="33594.4129">7044 17415 105 0,'6'-2'219'0,"0"-3"3"0,0 5-16 0,2-4-20 15,-8 4-20-15,6-4-26 0,0 0-36 16,-6 4-46-16,6-2-48 0,0-4-62 16,-2 6-72-16,3-5-298 0,0 3 143 0,-1 0 95 15</inkml:trace>
  <inkml:trace contextRef="#ctx0" brushRef="#br0" timeOffset="33914.448">7496 17194 223 0,'0'0'278'0,"0"0"-6"0,5 14-10 0,-5-5-16 16,-5 7-14-16,1 2-25 0,0 7-19 15,0 0-6-15,0 5-20 0,0-1-18 16,2 1-13-16,2 3-13 0,0-1-10 0,4-3-14 16,0 1-6-16,4 3-12 0,3-5-13 15,4-1-3-15,0-6-9 0,-1-2-12 0,6-6-6 16,-2-6-7-16,2 1-4 0,-2-8-8 15,2-6-2-15,3-3-2 0,-4-4-6 16,2-6 7-16,-2-4-4 0,-4-10-4 16,-4 3-6-16,-3-8-10 0,-6 1-4 0,-4 5-3 15,-4-2 1-15,-9 0-11 0,-4 5-4 16,-6 1-14-16,-7-1-13 0,-2 4-10 0,2 7-17 16,1 2-20-16,7 7-18 0,1 1-24 15,3 2-40-15,2 0-34 0,0 5-512 16,10-3 250-16,0 4 165 0</inkml:trace>
  <inkml:trace contextRef="#ctx0" brushRef="#br0" timeOffset="34113.0686">7769 17347 155 0,'12'20'188'0,"-6"-4"9"0,2 3-1 16,-4-6-11-16,2 1-11 0,-1 0-10 15,2 5-12-15,-1-2-13 0,2 3-10 0,-4 5-10 16,3-10-11-16,-1 8-8 0,-2 2-9 15,0-6-9-15,-2-2-9 0,-2 3-8 16,0-1-6-16,-2 3-9 0,0-2-18 16,-4-6-32-16,-2 7-38 0,-3-2-42 0,1-5-44 15,-1-5-43-15,-2-2-530 0,3-1 237 16,-1-4 156-16</inkml:trace>
  <inkml:trace contextRef="#ctx0" brushRef="#br0" timeOffset="34265.3571">7747 17524 11 0,'6'-13'253'0,"0"0"5"0,0-1 18 16,3 0 0-16,2 3-19 0,-1 1-27 16,5-3-20-16,2 1-25 0,4 3-19 15,3-4-28-15,-4 5-51 0,4-3-51 16,-3 1-65-16,-2 3-54 0,0-3-53 0,-5 2-60 16,0 1-464-16,-2-1 225 0,-3 2 148 15</inkml:trace>
  <inkml:trace contextRef="#ctx0" brushRef="#br0" timeOffset="39346.6936">5945 16204 35 0,'-12'1'61'16,"-3"2"-9"-16,0 0-5 0,-4-3-6 16,-1 1-1-16,0-2 1 0,-2 1-1 15,-3-7-4-15,-3 1 4 0,-4-5-2 16,1 1 1-16,-3-5-2 0,-6-4 0 0,0-8 7 15,-11-9 3-15,0-7-11 0,3 0 6 16,1-4-1-16,3-5 1 0,3-3 6 16,3-1 4-16,4-6 0 0,2 1-3 0,7-6-2 15,4 2 6-15,4-3-8 0,9 5-4 16,4 9 1-16,4-4-4 0,8-19 0 16,4 3 1-16,6 0-5 0,7 3-2 0,5 3-2 15,4 1-6-15,5 5-5 0,3 0 2 16,3 7-5-16,6 8 5 0,2-2-2 15,6 6 1-15,7 7-1 0,4 5-6 16,4 8-2-16,4 6 2 0,2 5-5 0,-10 10 4 16,-4 4-3-16,18 13-1 0,-3 1 1 15,-3 11-4-15,-1 5 0 0,-6 10 2 16,-5 1-1-16,-3 7 1 0,-3 4 4 16,-3 5-3-16,-6 3-1 0,-3 3 4 0,-7 4 19 15,-1 0-3-15,-8-1 0 0,-3 5-4 16,-5-1 0-16,-8-1 0 0,-4-11-4 0,-6-4 1 15,-4 2-1-15,-4-4 2 0,-2-1-5 16,-2 1 4-16,-8-5-2 0,-5 18 1 16,-6-8 2-16,2-7-3 0,-3-14-2 15,-2 0-1-15,-1 0 7 0,-3-4-4 0,0-1 3 16,-1-4 0-16,-3-4 0 0,0 0-1 16,0-4-5-16,4-3 2 0,-2-1 0 15,2-4-3-15,0-4-3 0,5 3 1 0,2-5-1 16,-1-2-8-16,3 0-8 0,1-2-13 15,2 0-12-15,1-1-12 0,2 2-17 0,2-4-14 16,0 0-14-16,2 0-21 0,1 2-19 16,1-2-25-16,0 0-420 0,3 3 194 15,8-3 129-15</inkml:trace>
  <inkml:trace contextRef="#ctx0" brushRef="#br0" timeOffset="47834.1801">6496 16122 49 0,'0'0'49'16,"0"-8"-7"-16,0 8-4 0,0-6-1 16,0 6-4-16,0 0-5 0,0-7-3 15,0 7 0-15,0-8-1 0,0 8-10 0,0 0 4 16,0-6-6-16,0 6-5 0,0 0-11 15,0-7-4-15,0 7-7 0,0 0-8 16,0 0-10-16,2-3-76 0,-2 3 37 16,0 0 25-16</inkml:trace>
  <inkml:trace contextRef="#ctx0" brushRef="#br0" timeOffset="63403.8694">31449 10792 178 0,'-2'-10'253'15,"0"0"-3"-15,0 2-7 0,0 0 2 0,-3 1-8 16,3-2-17-16,0 3-17 0,-3 0-18 15,3 3-24-15,2 3-4 0,0 0-7 0,-14 7-3 16,8 4-18-16,-5 3-9 0,0 5-11 16,-6 6-12-16,-2 2-13 0,-6 3-4 15,-1 2-13-15,1 2-3 0,-3-2-36 16,-1-4-31-16,2 2-37 0,-3-3-46 0,5-4-37 16,1 0-33-16,1-4-50 0,2-6-41 15,-2-1-619-15,3-6 294 0,0-3 195 16</inkml:trace>
  <inkml:trace contextRef="#ctx0" brushRef="#br0" timeOffset="64221.2876">31896 9953 54 0,'2'-6'126'15,"0"2"-8"-15,0-1-10 0,2 1-10 0,-4 4-5 16,6-3-7-16,0 1-7 16,-6 2-1-16,12 5-3 0,-6 1 2 0,0 1-6 15,0 5-3-15,1 3-1 0,1 6-7 16,-3 6-7-16,-1 0-4 0,-2 0-4 0,0 6-6 16,-2 2-4-16,0-1 0 0,-2 2-5 15,-2 0-1-15,2-5-2 0,-3-5-4 16,1 1-3-16,2-4 3 0,-2-4-3 15,-1-2 5-15,1-2-4 0,0-1 3 16,-2-4-1-16,0-7-1 0,-2-1-3 0,8-2-1 16,-10-11 7-16,8-4-5 0,0-6 0 15,6-4 0-15,2-6-1 0,8-4-6 16,4-8 1-16,14-14-5 0,3 1 1 0,2 1 0 16,5 4 2-16,3 1-7 0,-1 7 1 15,8 0-1-15,-2 8-1 0,-3 8-3 16,-7 6 3-16,5 6 0 0,-7 4 2 0,-1 3-1 15,-3 6 2-15,-2 4 4 0,-2 3 8 16,-1 9-1-16,-5 7 7 0,-3 5 3 16,-6 14 3-16,-7 10 4 0,-6 9-1 15,-6 24-2-15,-4 6 1 0,-8 0-3 0,-4 1 1 16,-8 13-5-16,2-18 6 0,1-3-3 16,-1-3 0-16,4-6-3 0,0 0-3 15,3-9-1-15,3-8-1 0,2-10-3 16,4-3-3-16,0 3 0 0,1-12-6 0,4 1-21 15,-1-8-24-15,2-1-25 0,0-1-38 16,2-4-27-16,0-4-31 0,2-1-28 0,-2 1-486 16,2-7 228-16,-2 2 150 0</inkml:trace>
  <inkml:trace contextRef="#ctx0" brushRef="#br0" timeOffset="65168.9644">29747 10224 123 0,'0'-8'139'0,"0"8"-2"15,0 0-11-15,0 0-17 0,-2-4 7 16,2 4-8-16,0 0 1 0,0 0-3 0,-11 20-5 15,3-9-5-15,0 4-7 0,-5 3-4 0,0 5-4 16,1-3-4-16,-4 5-7 0,2 0-10 16,-1-2-3-16,4-1-8 0,1 1-3 15,1 0-5-15,3-1-5 0,2-3-3 16,0-1-1-16,4 0-7 0,0-2-11 0,2-2-18 16,0-1-22-16,4-1-22 0,0-5-20 15,3 1-28-15,-1-4-23 0,1-3-27 16,-3-1-384-16,-6 0 180 0,13-7 119 15</inkml:trace>
  <inkml:trace contextRef="#ctx0" brushRef="#br0" timeOffset="65417.1055">29745 9956 14 0,'6'1'91'0,"5"1"-6"16,0 0 1-16,1 0-10 0,5 0-2 15,-2 0-5-15,0-2-5 0,-1 0-3 0,4-4-10 16,-6 2-3-16,3-3-1 0,-4 0-11 16,-3 0-10-16,-2-3-12 0,-1 2-18 15,-1 0-21-15,-2 4-13 0,-2 2-32 0,0-9-170 16,0 9 81-16,0 0 54 0</inkml:trace>
  <inkml:trace contextRef="#ctx0" brushRef="#br0" timeOffset="65704.2334">30074 10384 148 0,'-3'15'186'0,"-2"2"-6"15,3 2-6-15,-2 4-7 0,2 1-4 16,-2 3-9-16,2 1-8 0,2 0-10 0,0 0-11 16,0 3-9-16,0-1-9 0,0-2-5 15,-2 3-7-15,2 0-3 0,0-3-9 16,-2-1-1-16,0 2-4 0,-5-4-7 0,3-2-2 16,-4 2-6-16,-1-1-4 0,-4-5-6 15,-1 1-7-15,-6-6-5 0,0 1-3 16,-6-3-16-16,1-5-22 0,-5 1-33 0,-2-6-38 15,3-2-45-15,-1-2-36 0,4-6-39 16,1-3-569-16,2-1 259 0,2-8 170 16</inkml:trace>
  <inkml:trace contextRef="#ctx0" brushRef="#br0" timeOffset="65962.9803">29923 10024 85 0,'0'0'136'0,"0"0"-11"15,12 11-14-15,-3-9-3 0,0 2-10 16,1 0-6-16,2 0-8 0,2-4 1 16,-2 0-4-16,1 0-8 0,2-4-2 15,-3-2-7-15,1-1-5 0,-5-3-5 0,-4 0-5 16,-1 1-4-16,-6-1-5 0,-3-1-11 15,-4 3-16-15,-3-1-19 0,-2 3-16 16,0 0-35-16,-1 3-34 0,-2 0-31 16,4 3-288-16,-1 4 140 0,0 1 91 0</inkml:trace>
</inkml:ink>
</file>

<file path=ppt/ink/ink2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8T06:35:52.271"/>
    </inkml:context>
    <inkml:brush xml:id="br0">
      <inkml:brushProperty name="width" value="0.05292" units="cm"/>
      <inkml:brushProperty name="height" value="0.05292" units="cm"/>
      <inkml:brushProperty name="color" value="#FF0000"/>
    </inkml:brush>
  </inkml:definitions>
  <inkml:trace contextRef="#ctx0" brushRef="#br0">11186 9767 29 0,'0'0'51'0,"-8"-2"-2"16,8 2-9-16,-6-2-2 0,6 2-5 0,-10-4-5 15,4 2-1-15,6 2-2 0,-10-6-4 16,6 5-1-16,-2-2 0 0,6 3-3 16,-14-4 2-16,8 1-4 0,0 1 0 0,0-2-2 15,-1 2 0-15,-1 1 0 0,-1-1-1 16,9 2-1-16,-15-5 1 0,7 2-3 15,0 1 2-15,2 1 3 0,-2-2-2 16,0 1 3-16,2-1 1 0,6 3 4 0,-15-3-4 16,9 3 2-16,6 0 1 0,-13-1-4 15,13 1-2-15,-6-2-3 0,6 2 0 0,-7-3 2 16,7 3-6-16,0 0 3 0,-8-1 0 16,8 1-1-16,0 0 4 0,0 0 3 15,0 0-1-15,17 10 5 0,-7-7 1 16,5 2 4-16,2-2 1 0,5 0 1 0,0-2 0 15,6 3 2-15,6-2 1 0,2-1 3 16,8-1-3-16,3 2 7 0,4-2-3 0,12 0-10 16,1 0 7-16,27-2-12 0,-15 1 5 15,15 1-1-15,7-2 3 0,-1-1 4 16,4 3 4-16,10-1-5 0,5 0 1 16,25-2-2-16,4 1-2 0,7 2-2 0,5 0 0 15,-3 0-2-15,5 0 0 0,-5 2-1 16,5-2-1-16,-3 3 4 0,4-2-4 0,-1 3 0 15,-3-2 1-15,3 1-4 0,-7 0-1 16,-3-2 1-16,-4-1 0 0,-1-1-2 16,0-4 3-16,1 2-2 0,2-5 0 15,5 0 1-15,5-4-3 0,0-2 3 0,4-4-8 16,0-1 1-16,4-2 1 0,-2-1 1 16,0 1-1-16,-4-2 0 0,-3 2-5 15,-6 4 1-15,-3-1 1 0,-8 1-3 0,-1 2 0 16,-9 2 4-16,-26 2-6 15,0 3 1-15,-4-2 2 0,-4 1-4 0,-2 1 5 0,-4 0-3 16,-4 3 2-16,-1-1-2 0,-1-2-1 16,-14 3 2-16,-7-1-4 0,-3 0 4 15,-2 1-5-15,-9 1 2 0,-4 2 0 16,-2 0 0-16,-9-2-3 0,-3 2 3 0,0 2 1 16,-9-2 4-16,1 1 2 0,-4 1-6 15,-3 0 9-15,0-3-7 0,-2 3 2 0,-1 0-3 16,-2-1-6-16,2 1-16 0,-4 0-20 15,0-2-21-15,-8 2-32 0,18 0-33 16,-18 0-438-16,8-2 191 0,-8 2 127 16</inkml:trace>
  <inkml:trace contextRef="#ctx0" brushRef="#br0" timeOffset="10735.2716">19183 2837 23 0,'-2'-5'115'16,"2"5"0"-16,-2-5-12 0,2 5-5 15,0 0 0-15,10 21-6 0,-4-6-5 0,0 10-7 16,2 1 9-16,0 11-9 0,-2 1-6 15,2 1-1-15,-3 6-9 0,-3 3-4 16,0 0-7-16,0-5-6 0,0 2-1 16,-4 0-4-16,0 1-4 0,0 4-7 15,-2-6 0-15,-1-4-5 0,1-2-12 0,2-1-4 16,-2-9-11-16,2-1-5 0,0-7-17 0,0 0-1 16,2-7-22-16,0-5-23 0,-2-4-18 15,2-4 0-15,0 0-1 0,0-29 3 16,0 6 11-16,0-10 7 0,0-13 8 15,-5-12 26-15,3-24 9 0,-1-3 14 0,-1 4 12 16,2 1 12-16,-2 14 18 0,2 10 14 16,2 1-12-16,0 10 12 0,2 2-8 15,2 1-4-15,5 6 1 0,4 0-1 0,1 4-5 16,8-3-7-16,1 10-3 0,11 1-3 16,-2 7 1-16,3 3-8 0,3 5 2 15,3 5 1-15,-5 4-3 0,6 2 3 0,-1 6-5 16,-3 1-5-16,-5 4 6 0,-3 4 2 15,-4 1-7-15,-10-2 6 0,-3 6 11 16,-2-2-18-16,-7 0 11 0,-6 1-5 0,-4 2 1 16,-1 1 2-16,0-3 6 0,-1 0 3 15,0-2-1-15,0-4-7 0,1 1-2 16,2-1 2-16,3-2-1 0,0-1 2 16,4 1-3-16,5 0 4 0,4 1-4 0,5 1-2 15,6-2-2-15,3 5 4 0,5-1-1 16,2 0-4-16,-1 4 1 0,3 1-1 0,-2 3 8 15,0 3-8-15,-9-4-2 0,-2 2 7 16,-6 1-8-16,-3 0 4 0,-3-3 5 16,-7 1-1-16,-6 0 5 0,-5 2-9 0,-5 2 7 15,-10 3-3-15,-7-2-1 0,-5-3-28 16,-4 2 6-16,-1-6 1 0,1-3 5 16,0-2-1-16,6-4-6 0,3-6 5 15,3-2-8-15,6-2-15 0,3-4-28 0,3-4-12 16,4-3-16-16,6-7-9 0,4 0-11 15,6-7-278-15,8-4 132 0,4-4 86 16</inkml:trace>
  <inkml:trace contextRef="#ctx0" brushRef="#br0" timeOffset="12097.0456">19875 3237 474 0,'38'-31'-8'0,"-8"9"9"15,-5 2 5-15,-6 7 3 0,-1 3 3 0,-6 2 3 16,0 2 1-16,-1 2 8 0,0 7 12 16,-1 0-5-16,1 6 10 0,-1-1 0 15,-1 6-4-15,2-1-1 0,-3 1-1 16,2 5-5-16,1-2 6 0,2 2-7 0,-1-2-2 15,1 2-8-15,2-2 2 0,0-2-3 16,1 1-1-16,4-4 0 0,-1-2 2 16,2-1-4-16,-2-3-1 0,1-5-3 0,2-2-3 15,0-3-8-15,1-4 3 0,1-4 2 16,-4-1-1-16,4-6 2 0,-3 0-8 16,-5 0 2-16,0 2-1 0,-2-1 7 0,-3 1 9 15,0 6 1-15,-1 0-1 0,-4 1 3 16,3 1-4-16,-3 3-3 0,1 5 0 0,-7 1 4 15,10 1-6-15,-3 6-1 0,1 5 7 16,0 1-1-16,-2 2-5 0,4 5 1 16,-2-2-4-16,-2 3 7 0,2-1-8 15,-1 3-1-15,1-4 2 0,-1-3-3 16,-1 0 4-16,-2-2-6 0,3-3 4 0,-3-2-2 16,2-3 5-16,0 0 3 0,1-6 5 15,4-3-10-15,1 0-2 0,1-5 1 0,2-2-1 16,2-3-2-16,1 0-1 0,0-1 0 15,-2 1-4-15,2 1 0 0,-4 1 3 16,1 4 0-16,0-1-13 0,-2 3 9 0,3 3-1 16,0 2 0-16,-4 0-1 0,5 2 5 15,0 4 1-15,0 1-4 0,2-2 0 16,2 2 3-16,3 1 2 0,-1 1 1 0,3-2-1 16,0-4-4-16,6 1 1 0,0-4 7 15,5 0-2-15,4-4 2 0,3 0-9 16,8-5-2-16,-1-5 5 0,-1 2 6 0,1-2-2 15,-4-3-4-15,-5 0 0 16,-6 2-1-16,-6 0 1 0,-3 0 13 0,-5 3-2 16,-4-1-3-16,-7 1 1 0,-2 3 0 0,-7 2 5 15,-4-2-5-15,-3 6 0 0,-1-2-2 16,-5 5-1-16,-3 2-4 0,-2 4 8 16,2 3-4-16,-1-2 0 0,-2 7 0 0,4-2-7 15,1 2 0-15,4-1 2 0,0 2-2 16,2-1-4-16,4-3-1 0,4-1-4 15,0-1-1-15,8 3 5 0,-2-5 1 0,2-1 5 16,3 0-8-16,0-5 3 0,-1 1 4 16,3-2-1-16,-1 0 3 0,0-2-1 15,2 1-3-15,-1-3 3 0,0-3 2 16,-2 1-3-16,1 4 3 0,0-4-1 0,-4 2 7 16,0-2-6-16,-1 2-2 0,0 1-1 15,-1-1-3-15,-2 2 0 0,1-2 3 0,-1 2 0 16,0 0-3-16,-6 2-1 0,11 0 4 15,-11 0 1-15,15 4-2 0,-7 0 2 16,0 0-3-16,2 3 5 0,2-1-3 16,-2 1 12-16,3 3-8 0,0-2-5 0,2-1 2 15,-1 0 0-15,4 1 1 0,-2-2 0 16,1 0 7-16,2-2-6 0,2-3 6 0,-1-1-9 16,0-1 2-16,2 0 1 0,-3-4-4 15,2-5 4-15,2 2-3 0,-1-3 0 16,-2 0 7-16,0-2-4 0,-1 0-5 15,-3-1 3-15,4 3 1 0,-8 0 0 0,-1 1 12 16,2 0-3-16,-3 3 0 0,1-1 1 16,-5 1-1-16,4 3-2 0,-2 0-2 0,-2 2-3 15,-6 2 3-15,12 0-4 0,-4 4 3 16,1 2-2-16,-2-1-3 0,1 5 6 16,0-3 0-16,1 3-1 0,3 1-1 15,-1-1-5-15,2-1 4 0,1 1 5 16,2-1-3-16,-2-1-1 0,5-3-3 0,1 1-1 15,-2-5-3-15,4 2-3 0,-4-3-2 16,4-3-2-16,-3 1 1 0,-3-3-3 0,4 0 3 16,-4-3-3-16,2 3 7 0,-6-3 1 15,3 2-6-15,-2 2 2 0,-2-1 4 16,-3 1-3-16,0 0 1 0,1 2-1 16,-2-2 4-16,1 2 0 0,-8 2-1 15,14 2 4-15,-5 1-9 0,-1-3 4 0,1 1 3 16,2 1-8-16,-3 0 3 0,4 0-2 0,2 0 7 15,-2-2-7-15,3 0 2 0,2-2 0 16,2-2 0-16,0 1 3 0,-2-2 1 16,4 0 1-16,-4-3-5 0,0 2 1 15,-2-1 12-15,-2 1 9 0,-3 1-2 0,0 1 14 16,-1 2-3-16,-2-2 5 0,-1 3-2 16,-6 1-2-16,0 0 2 0,8 8 4 0,-8 2 4 15,0 1 4-15,0 5 2 0,-2 3 2 16,2 4 3-16,0 0-2 0,2 4 3 15,-2 6-7-15,2 0-2 0,0 7 1 16,1 0-4-16,-1 2 0 0,-2 0-5 0,0 2-1 16,-2-1-6-16,-3-1 2 0,-5 5-2 15,0-1-1-15,-8-3-6 0,2-2 2 16,-6-5-1-16,-3-1-2 0,-3-4-9 0,-4-5-17 16,-3-5-24-16,1-6-27 0,-13-1-42 15,3-9-53-15,-5-5-431 0,-9-5 200 16,-17-11 132-16</inkml:trace>
  <inkml:trace contextRef="#ctx0" brushRef="#br0" timeOffset="12383.0049">20692 2770 64 0,'0'0'74'0,"0"0"-1"0,12 9-6 0,-2-7-14 15,0 0-2-15,0 0-1 0,3 0 1 16,-2-2 3-16,-1 0-1 0,3 0 24 16,-5-2 2-16,-2 0-14 0,1-4-6 15,-2 0-4-15,-5 1-10 0,0 5 4 0,-2-8-12 16,-1 2 1-16,3 6-11 0,-9-3-15 15,9 3-22-15,0 0-20 0,-12 8-27 0,10-2-38 16,0 0-225-16,2-2 108 0,4 4 72 16</inkml:trace>
  <inkml:trace contextRef="#ctx0" brushRef="#br0" timeOffset="20473.3462">24697 2873 79 0,'-36'34'120'0,"4"0"-8"0,5 1-1 16,3 2-14-16,3 5-20 0,2-1 7 15,8 4-9-15,7-7-5 0,6-1-5 0,7-1-7 16,5-4-4-16,12 0-8 0,4-3-1 16,6-8-3-16,-1-8-6 0,6-3-4 15,-1-8 2-15,4-8 1 0,5-6-10 16,15-15 4-16,-7-10-1 0,-2-9 0 0,-5-7-4 16,-3-11-12-16,-5-4 8 0,3-23-1 15,-13 11-8-15,-11-8 3 0,-2 1-3 0,-7-1 2 16,-6 4 14-16,-6 19 13 0,-2 14 13 15,0 9-1-15,-2 3 7 0,-2 2-5 16,2 10-5-16,0 4-8 0,0 8-7 16,-3 7 1-16,1 10-7 0,6-2-5 0,-17 28 3 15,8 3-2-15,3 9 0 0,-2 13-2 16,4 23-2-16,-3 8 0 0,4 2 0 16,3 0-3-16,5 0-1 0,0-4-1 0,3-2-2 15,0-6-2-15,3-15-4 0,-1-8-11 16,3-5-10-16,4-4-17 0,-1-5-9 15,4-7-9-15,1-5-13 0,3-6-8 0,6-5-13 16,-4-7-2-16,6-7-4 0,0-4 3 16,7-1 9-16,-4-7 8 0,7-6 16 15,-4 0 3-15,1-7 16 0,-5 0 17 16,-9 2 19-16,0 2 18 0,-4-2 10 0,-5 2 9 16,-6 2 17-16,-2 2 3 0,-4 1 0 15,-4-1 1-15,0 4-7 0,-6 4-3 0,0-1-6 16,-2 7-6-16,-5 0-4 0,0 8-2 15,-4 0-7-15,-2 6-4 0,2 5 3 16,-1-1-3-16,2 2-7 0,2 2 2 16,1-1 0-16,4 0-3 0,1-2-5 0,3-3 2 15,1 2 0-15,2-5-3 0,2-1-3 16,0-1 8-16,4-4-2 0,1-3 0 16,-5-1-2-16,0 0-1 0,21-9-2 0,-12 0-3 15,1 1-1-15,0-2-1 0,2 3-1 16,-4 1 0-16,-2 0-6 0,0 3-3 15,0 1 2-15,3 2 2 0,0 3-2 0,-3 5 5 16,5 2-3-16,-1 1 4 0,3 4 2 16,0 1-6-16,1-1 1 0,4-1 5 15,-4 3-2-15,5-4 4 0,0-4 0 16,0 0 4-16,3-5-3 0,-2-4 1 0,4-2 2 16,-1-3 1-16,3-4 1 0,1-7-3 15,1-4-3-15,-3 0 1 0,-2-5-5 0,1 1 5 16,-3 1 1-16,-5 4 2 0,0 1-2 15,-4 2 0-15,3 3-6 0,-6-2-2 16,1 6-7-16,-2 3 2 0,3 2 0 16,0 2 1-16,2 4 3 0,1 4-4 0,2 3 5 15,0-2-1-15,1 6-1 0,2 2-2 16,0 2 0-16,3 3-2 0,-2 1-1 0,-5-3 1 16,0 0-1-16,-4 1 3 0,-1-2 3 15,-4-3 0-15,1 2-8 0,-5-4 9 16,0 0 4-16,0-4 1 0,-2 3 1 15,0-4 3-15,0-4-5 0,0-3 4 0,0 0-4 16,0 0-2-16,0 0-1 0,13-19-2 16,-7 6-1-16,2-3-4 0,4-7-3 15,0 3 1-15,-2-5-1 0,1 2-2 0,0 1 3 16,0 3 1-16,-5-1 4 0,0 5 3 16,0 2 1-16,-2 0 3 0,-2 3-7 15,-2 2 1-15,2 2-4 0,-2 6 5 0,-4-6 0 16,4 6 7-16,0 0-8 0,0 0 4 15,0 0-3-15,0 0 1 0,12 20 4 16,-4-13 0-16,4-1-1 0,1 3-3 16,2-1 4-16,2 0 2 0,1 2 0 0,0 1-6 15,-2 1 4-15,0-3 0 0,-4 2-1 16,-1 3 2-16,-3-3-4 0,-2 1 7 16,-6-1-5-16,2 1 5 0,-4-3 0 0,0-1 6 15,0 2 7-15,-2-6 4 0,2 2-1 16,2-1-2-16,0-5-2 0,0 0-5 15,0 0 1-15,0 0-3 0,22-20-1 0,-8 8-5 16,3 2 3-16,6-2-4 0,0 1-1 16,1 3 2-16,0 2-2 0,0 3 0 0,-2 1 0 15,-1 2 3-15,0 5-2 0,0 1 0 16,0 4 3-16,-2 3-1 0,-2-1-3 16,-2 5 1-16,-2-3-12 0,-3 0-13 15,1-1-21-15,-2 2-31 0,1-5-34 16,-4 0-39-16,-1-3-397 0,-1-1 185 0,-2-4 123 15</inkml:trace>
  <inkml:trace contextRef="#ctx0" brushRef="#br0" timeOffset="20606.0268">27002 2882 116 0,'0'-8'110'15,"-2"3"-15"-15,0-1-8 0,2 6-18 0,6-8-22 16,0 6-23-16,2 1-33 0,6-2-175 15,0 2 63-15,5-3 41 0</inkml:trace>
  <inkml:trace contextRef="#ctx0" brushRef="#br0" timeOffset="21366.8691">27812 2432 15 0,'7'-15'238'0,"-5"5"-9"0,3 3-12 16,-3 1-24-16,-2 3-21 0,0 3-23 15,0 0-11-15,0 0-14 0,-7 19-13 0,2 2-7 16,1 5-10-16,0 11-5 0,2 2-10 16,-2 13-4-16,2 3-8 0,-2 1-6 15,4 2-6-15,0 3-6 0,0-2-1 0,-3 2-7 16,3-4-7-16,-2 0-15 0,-2-1-23 16,2-4-17-16,-4-5-21 0,-1-9-9 15,1-2-9-15,-3-1 2 0,-1-10-9 0,0-6-9 16,-4-3-2-16,2-5 9 0,-1-6 8 15,1-5 2 1,1-2 7-16,0-6 19 0,1-1-3 0,4-4 13 0,2-3 3 0,4 1 10 16,2-2 0-16,4-4 1 0,4-2 5 15,5-2-10-15,4 2 7 0,2-2 2 16,5 2 0-16,-1-1-1 0,0 2 4 0,3 4 0 16,-3 1-1-16,-1 3-1 0,-3 5 0 15,-2 3 8-15,-4 2 5 0,-1 6 8 16,4 2 5-16,-6 6 6 0,1 2 0 0,0 6-2 15,-3 0 1-15,1 2-1 0,-3-1-3 16,2 0-7-16,2 2 3 0,0 0 0 16,0-2 1-16,4 0-4 0,0-3 0 15,1-1 1-15,3-2-3 0,0-4-3 16,6 0 3-16,-1-2-4 0,3-6-1 0,2-1 0 16,-1-1-4-16,3-4 1 0,-2-2-4 0,1-5 0 15,1-1-5-15,-4-2 1 0,-3 0 1 16,-6 0 3-16,0 0-4 0,-4-1 4 15,-4 5 1-15,-5-2 7 0,-2 3 4 16,0 1 0-16,-4 3-4 0,-2-1 0 16,-2 4-5-16,4 3 2 0,0 0-1 15,0 0-2-15,-23 10 1 0,18-1 0 0,-1 3-1 16,4 1-2-16,-2 2 2 0,4-1 2 16,2 3-1-16,2-2-2 0,2 0 1 0,1 0 1 15,4-2 1-15,-3 1 0 0,4-4 1 16,2-2 1-16,-2-3-4 0,5-3 4 15,-2-2 0-15,2-3-1 0,-1-6-3 0,4 0 1 16,-2-2-4-16,2-3-2 0,-5 1 2 16,-1-2-1-16,2 3-1 0,-6 1 0 15,0 1 1-15,1 3-6 0,-2-3-1 16,-1 5 2-16,0-1-2 0,-1 2-1 0,3 4 4 16,1 0-1-16,0 4-1 0,-1 0 3 15,0-1-1-15,6 5 5 0,-4-2-3 0,1 1-13 16,2 1-14-16,0 0-31 0,-3-3-32 15,2 1-43-15,-2-2-450 0,-2-2 199 16,-2-4 132-16</inkml:trace>
  <inkml:trace contextRef="#ctx0" brushRef="#br0" timeOffset="21501.5086">28515 2655 88 0,'-4'-6'100'0,"-2"3"-9"15,3-1-28-15,-1 0-26 0,4 4-35 0,0 0-132 16,0 0 44-16,-19 4 29 0</inkml:trace>
  <inkml:trace contextRef="#ctx0" brushRef="#br0" timeOffset="21941.3787">22655 4290 132 0,'-24'3'146'0,"9"3"-12"0,9 0-8 16,12 0 6-16,7 0-4 0,11-2-9 0,13 3-6 16,23-1-9-16,35-1-15 0,16-5-3 15,34-4-8-15,9-2-3 0,16-2-4 16,16-4-2-16,56-9 7 0,5-2 1 0,1-4 0 16,6 0 8-16,8-2-14 15,9 0 0-15,0-3 1 0,-6 4-8 0,-7 0-1 16,-7 3 7-16,-5 1 3 0,-9-1-12 0,-50 5-7 15,-9 3-4-15,-16 2-5 0,-11-3-5 16,-18 6-5-16,-38 1-15 0,-12 1-13 16,-22 4-11-16,-15 2-10 0,-7 0-20 15,-14 3-27-15,-8-1-40 0,-11 2-40 16,-8 3-9-16,2-3-19 0,-36 10-20 0,-2-2-440 16,-17 1 213-16,-26 1 142 0</inkml:trace>
  <inkml:trace contextRef="#ctx0" brushRef="#br0" timeOffset="22282.4674">22566 4822 18 0,'18'1'161'0,"18"-2"-1"0,17-4-5 16,46-3-11-16,50-9-7 0,22-3-3 16,67-13-10-16,26-1-5 0,23-2-1 15,14-1-9-15,4 0-1 0,21-4 0 16,6 4 0-16,-4 2-5 0,-1 3-5 0,-4 5-10 16,-12 5-7-16,-18 3-9 0,-20 3-6 0,-25 7-10 15,-66 3-5-15,-18 0-9 0,-19 2-14 16,-42 2-10-16,-10 1-8 0,-25-2-4 15,-15 2-3-15,-13 1 1 0,-6-2-4 16,-5 2-11-16,-3-3-17 0,-5 2-28 0,-8 1-32 16,-2 0-29-16,-11 0-24 0,0 0-31 15,0 0-446-15,0 0 210 0,0 0 139 16</inkml:trace>
  <inkml:trace contextRef="#ctx0" brushRef="#br0" timeOffset="28474.0638">21063 5324 64 0,'0'0'66'0,"-3"-6"-5"0,3 6-9 16,-4-4 0-16,4 4-6 0,-2-5-1 0,2 5 1 15,0 0 6-15,0 0-1 0,0-6-2 16,0 6 1-16,0 0 0 0,0 0 2 16,-2-5-4-16,2 5 4 0,0 0-2 0,0 0-5 15,0 0 0-15,-5-5-4 0,5 5-4 16,0 0 2-16,0 0-5 0,0 0-8 16,0 0 0-16,0 0-2 0,0 0-2 15,0 0-2-15,0 0-4 0,0 0 1 0,0 0-5 16,0 0 2-16,-4-3-3 0,4 3 0 15,0 0-5-15,0 0 4 0,0 0-7 0,0 0 3 16,0 0-5-16,0 0 5 0,0 0 1 16,0 0-5-16,0 0 3 0,0 0 4 15,0 0-10-15,0 0 1 0,0 0 5 16,0 0 5-16,0 0-6 0,0-6 0 0,0 6-4 16,0 0-5-16,0 0-3 0,0 0-10 15,0 0-21-15,0 0-15 0,0 0-34 16,0 0-317-16,0 0 137 0,0 0 91 0</inkml:trace>
  <inkml:trace contextRef="#ctx0" brushRef="#br0" timeOffset="29588.3432">21005 5130 27 0,'0'0'89'0,"13"11"-2"16,-6 5 3-16,-1 5-8 0,0 5 13 15,-2 12-15-15,0 2-1 0,-4 6-7 0,0 7-11 16,2 1 0-16,-4 1-9 0,0 0-6 15,0-2 0-15,-2 1-8 0,0-10-6 0,4-2-1 16,-4-5-8-16,2-3-10 0,2-7-5 16,-2 0-6-16,2-8-4 0,0 1-2 15,0-11-17-15,-2-2-12 0,0-5-4 16,2-2-1-16,0 0 5 0,-8-21 0 16,4 6 0-16,2-8-2 0,-4-3-4 0,4-5 5 15,-2-6 3-15,4 0 3 0,-2-1 6 16,4 0 4-16,0 7 2 0,0 3 4 15,2-1 1-15,2 6 2 0,0 3 2 0,4 4 2 16,0 3 8-16,2 7 2 0,4 4 2 16,0 4-1-16,7 8 7 0,5 7 0 0,6 7 4 15,2 4-1-15,13 15-1 16,2 1-3-16,-1-2-1 0,-1 0-1 0,1-1 0 16,-7-9 0-16,-7-2 1 0,0-6 1 15,-2-1 3-15,-5-4 2 0,-3-4-1 0,-5-1 17 16,-2-5 25-16,-2-3-7 0,-5-4 1 15,0-4-5-15,-6-6 0 0,2-3 0 0,-6-3-4 16,0-2-9-16,-4-8-7 0,-2-1 4 16,-4-12-5-16,2-4-4 0,-6-6-1 15,2-6-5-15,2 0-4 0,-3-2 1 16,5 6-5-16,-3 0-1 0,3 11-8 16,1 2-9-16,1 7-8 0,2 2-24 0,0 6-28 15,2 5-14-15,2 2-20 0,0 7-270 16,2 1 127-16,1 6 84 0</inkml:trace>
  <inkml:trace contextRef="#ctx0" brushRef="#br0" timeOffset="29779.3459">22106 5734 62 0,'0'0'142'0,"8"-10"-10"16,-2 4-7-16,4-5-14 0,2 2-8 15,0-3-12-15,6 1-11 0,1-1-12 16,2 1-20-16,2 0-26 0,-1 1-28 16,2 2-25-16,0 2-22 0,1 0-18 0,-3 5-209 15,3 0 95-15,-2 1 63 0</inkml:trace>
  <inkml:trace contextRef="#ctx0" brushRef="#br0" timeOffset="30688.2317">22796 5554 25 0,'2'-11'111'0,"0"2"5"0,0-2-8 0,-4-1 6 16,-2 3-8-16,0-1-3 0,-5 0-9 16,0 3-8-16,-1 3-8 0,-2 0-6 0,-2 6-10 15,2 2-4-15,-3 4-3 0,-2 5-9 16,2 2-8-16,3 2 2 0,2 2-11 16,0 0 3-16,4-2-10 0,4 0-4 15,2-1 2-15,2-1-5 0,0-2-2 0,4 1-1 16,4-5 0-16,-2-1 0 0,2-4-5 15,1-4 0-15,2 0-10 0,0-4 9 16,1 0 3-16,1-4-9 0,-2 1 6 0,-1-3 3 16,1 1-1-16,0 2-6 0,-3-1-2 15,-1-1-9-15,-1 4 13 0,1-1-4 16,-2 4-1-16,-7 2-3 0,16 5 2 0,-8 1 0 16,1 2 3-16,4 4 2 0,-3 0 1 15,3 1-1-15,-2-2-2 0,2 2 2 16,-1-1 0-16,0-3-1 0,2 1 2 15,0-2 1-15,1-5 2 0,2-1 0 0,-2-4-2 16,1 0 7-16,0-5-4 0,0-1-4 16,2-1-1-16,-4-3-1 0,3-1 2 0,0 0-3 15,0-1-6-15,-3 3 5 0,0 0 2 16,-2 1 0-16,1 0-6 0,-3 5 6 16,1-1-2-16,0 3-1 0,-1 3-9 15,0 0 9-15,2 5 0 0,0 1 1 16,1 1 3-16,0 0-1 0,-1 4-1 0,1-2-2 15,1 1-2-15,0-1 4 0,0 1-2 0,1-3-3 16,2 1 5-16,-2-1-4 16,-1-1 2-16,2-2 0 0,0 0-2 0,-3-4 3 15,2 0 4-15,-2 0-3 0,-1-4-2 16,3 2 0-16,-2-4 1 0,-1 0-2 16,0 1 0-16,-4 1 0 0,2 0 7 0,-1 0-6 15,-3 0-3-15,2 1 2 0,1 1-20 16,-9 2 19-16,15-2-2 0,-7 4-1 15,0 0 2-15,4 1 1 0,-2 0 4 0,2 0-7 16,3 1 3-16,2 0-3 0,0-4 1 16,3 2 2-16,0-2-1 0,4-4 4 15,-1 0-4-15,3-1 1 0,-2-5 0 16,0 1 6-16,-1-1-7 0,1-4 2 0,-4 3 2 16,0 0-3-16,-3 0 6 0,-2 0 6 15,-3 4 7-15,1 1-1 0,-5 0-3 16,1 3 3-16,-2 3-10 0,-7 0 7 0,10 9 2 15,-8 1-1-15,4 5 1 0,-2 3 4 16,3 2-2-16,0 5 1 0,-1 2-2 16,2 5 1-16,1 2-2 0,1 4-9 0,1 8 7 15,2 0 4-15,-3 1-1 0,-2 1-4 16,1 0 0-16,-2-1 0 0,-5-5-3 16,0-2 3-16,-4-4-3 0,0-4 2 0,-5-2 5 15,-2-4 6-15,-3-3 4 0,-1-4 7 16,0-7 6-16,-1-3-16 0,-1-5 10 15,2-6 5-15,0-4-1 0,5-5-2 0,4-8-4 16,4-2-7-16,2-10-1 0,6-3-5 16,7-10 0-16,4 0-13 0,13-15-12 15,-1 2-16-15,6 4-20 0,1 5-21 0,-4 10-27 16,-5 6-16-16,3 3-29 0,-2 2-24 16,-7 7-387-16,-2 4 187 0,-8 3 123 15</inkml:trace>
  <inkml:trace contextRef="#ctx0" brushRef="#br0" timeOffset="31001.7875">21884 6441 90 0,'-5'7'163'0,"14"-5"7"0,12-4-3 0,10 1-8 15,12-5-10-15,37-4-31 0,20-4-8 16,36-3-3-16,16-4-8 0,15-1-1 0,11-5-4 16,42-3-3-16,-40 3-1 0,2 2-2 15,-2 0-6-15,-4 2-2 0,-5 2-7 0,-15 5-8 16,-13-2-3-16,-36 5-7 0,-12 3-7 16,-14 3-3-16,-20-1-2 0,-13 4-5 15,-11 0-3-15,-7 1-1 0,-2-1-4 0,-6 2-5 16,-2 0-13-16,-3-2-29 0,-5 2-33 15,-1 1-44-15,2-2-41 0,-5 0-40 16,0-1-522-16,1-1 237 0,0-4 156 16</inkml:trace>
  <inkml:trace contextRef="#ctx0" brushRef="#br0" timeOffset="32499.3363">26925 5361 103 0,'-18'0'148'16,"-6"6"-18"-16,1 6 6 0,-1 6-8 0,-2 7-9 15,-2 5-9-15,-2 6-8 0,7 2-15 16,3 3-4-16,4 2-8 0,7-6-8 0,5-2-6 16,4-4-4-16,4-3-5 0,9 1-2 15,11-7 2-15,3-4-5 16,7-6-3-16,6-9-5 0,2 0-3 0,11-11 0 16,2-6-6-16,17-8-2 0,-2-11 0 15,-2-3-4-15,-6-10-3 0,-3-7-3 0,6-16-2 16,-17 6-1-16,-1-4-1 0,-7-2-5 15,-6 5-1-15,-6 0-1 0,-11 14 6 16,-5 8 7-16,-3 7 5 0,-5 9 3 16,1 1-3-16,-5 5-3 0,-3 4-8 0,-1 7 1 15,-7 4-2-15,-1 8-4 0,-5 8 2 16,-3 6 3-16,-2 10 2 0,-4 9-2 0,-3 21-2 16,3 3-1-16,2 2-1 0,12-7 0 15,4-3 1-15,3-8-2 0,8 0 1 16,3 3-1-16,4-1-3 0,6-4-3 0,4-3-5 15,2-6-5-15,5-2-6 0,5-7-7 16,0-7-13-16,4-3 0 0,-1-4-1 0,6-7-1 16,-3-3 3-16,2-3-3 0,-2-6 6 15,1 0 5-15,-3-4 1 16,-5-2-1-16,1-4 6 0,-6 2 4 0,-10-1 3 16,1 2 7-16,-4-2 8 0,-5 3 4 0,-3-1-1 15,-1 4-1-15,-6-1 0 0,0 4 0 16,-5-1 2-16,1 5-3 0,-3 1-5 15,1 2 1-15,-3 2-1 0,11 0 1 16,-18 8-1-16,6 1 1 0,2 1 2 0,2 1-4 16,4 0 2-16,-1 3 0 0,3-3 4 15,4 1-6-15,0 0 2 0,3-3 0 16,-1 1 0-16,4-3-6 0,0 1 5 0,4-2 2 16,-2-5-2-16,2 1 1 0,1-4 0 15,0 2-1-15,2-4-2 0,-1 3 2 16,0-3-5-16,-2 0 8 0,-2 0-2 0,1 2 0 15,-2 0-6-15,-1 1 1 0,0-2 1 16,-8 3 1-16,13 3-3 0,-5-2 5 0,-1 3-2 16,2 0 0-16,-1 0 3 0,2 0-11 15,-1 0 12-15,2-3-2 0,1 1 1 16,3 0 3-16,2-4-5 0,2-1-3 16,3-3 0-16,-2-2 5 0,2-3 1 0,-1-1-2 15,-1 2-1-15,2-4-1 0,-5 3 1 16,2-1-3-16,-4 0 0 0,-3 5 3 0,2-4-2 15,-4 4-2-15,2 1 0 16,-3 1 3-16,4 1-6 0,-3 2 3 0,3 2-5 16,4 4-4-16,0 0 0 0,-1 2-1 15,2 1-3-15,1 2 1 0,-2 3 3 0,0 0-11 16,-5 2 5-16,-2 0-1 0,0 2-1 16,-6-3 5-16,-2 0 0 0,-2-2 3 15,-4-1 5-15,-2 1 3 0,-2-1 7 16,2-4 12-16,-2-1 9 0,2-1 1 15,-1-2 4-15,1 0-4 0,6-2-4 0,0 0-2 16,2-15 0-16,5 5-2 0,3-1-8 0,2-3 0 16,8-4 2-16,-1-1-3 0,4-5-3 15,-2 2 2-15,1-1-3 0,0 0-2 16,-4 6 3-16,-1 0-2 0,-3 1-3 16,-3 5 2-16,0 0 0 0,-5-1 0 15,-2 4 0-15,-2 3 0 0,-4 1-3 0,2 4 1 16,-4-6 2-16,4 6 3 0,0 0-14 15,0 0 11-15,0 0-1 0,0 0 0 16,0 0 1-16,4 21 2 0,4-13-1 0,4 2 1 16,0-1-3-16,0 0 6 0,1 1-4 15,0-1-5-15,-2 3 4 0,-1-3 0 0,0 3-1 16,0-3 0-16,-6-2 2 0,2 4-1 16,-4-4 1-16,0 0-1 0,-2 1 4 15,0-2-3-15,0-6 5 0,-2 8 5 16,2-8-1-16,2 3-2 0,-2-3 0 0,0 0-2 15,0 0 0-15,21-14-3 0,-8 3 2 16,2 3 1-16,3-3-4 0,-2 2-1 0,4-2 2 16,2 3 0-16,-3 1-2 0,0 1 1 15,0 2-4-15,-2 2 5 0,2 4-4 16,-4 0 0-16,2 4 2 0,-2 1-1 16,1 4 2-16,0 1 0 0,-6 1-1 0,0 0 5 15,3 5-6-15,-2-5-12 0,-3 3-10 16,1-3-17-16,-1-2-29 0,0 1-30 15,-1-3-31-15,-2-3-413 0,1 0 184 16,-2-6 122-16</inkml:trace>
  <inkml:trace contextRef="#ctx0" brushRef="#br0" timeOffset="32614.0292">29264 5256 43 0,'-10'-22'120'0,"2"2"-14"15,3 4-12-15,-1 3-7 0,4 1-20 16,0 0-31-16,-1 5-47 0,3-2-174 0,0-1 63 15,-2 5 42-15</inkml:trace>
  <inkml:trace contextRef="#ctx0" brushRef="#br0" timeOffset="38971.7429">22986 7163 28 0,'0'0'95'0,"0"0"-2"0,0 0-4 15,0 0-12-15,-2-6 5 0,2 6-18 16,0 0 0-16,-4-4-15 0,4 4-2 0,-8-4-6 15,4 0-4-15,4 4-1 0,-14-5-3 0,8 3 0 16,-2-2-6-16,0 2 6 0,-3 0-6 16,-2 0-2-16,0 1-7 0,-1-2 1 15,-2 3 1-15,0 3-4 0,-5 0 3 16,2 1 0-16,-7 4 6 0,1-1-5 0,-7 8 0 16,3 0 5-16,-5 9-4 0,0 1 7 15,0 5 3-15,-3 2-3 0,-5 16 1 16,3 3 1-16,3 1-2 0,2 1-3 0,4 4 4 15,7-7-1-15,5-7 4 16,4 4-5-16,6 0 2 0,1-5 7 0,5 0-5 16,4 2 2-16,2-4-5 0,7 5 0 15,3-3 0-15,6-4 0 0,1-1-2 0,4-5 1 16,7-4-2-16,-1-1-1 0,8-8-7 16,-3-4 0-16,2-3 1 0,4-5-3 0,-1-4 0 15,3 0 1-15,1-6-9 0,-1-1 6 16,5-6-4-16,1-2 1 0,1-5-1 15,-2 0 0-15,15-9 0 0,-16 1 0 16,-5 0 0-16,-3-3-2 0,6-11-5 0,-5 5 2 16,-12 0 2-16,3-2-4 0,-9-2 3 15,-2-3-2-15,-4 1-3 0,-2-2 4 0,-9 5-3 16,1-1-1-16,-7 2 0 0,-5 1-2 16,-1-1-1-16,-7 2 0 0,-4-5 1 15,-5 5 2-15,-6 2 2 0,-6 2 6 16,-3 2-1-16,0 6 1 0,-7 1 3 0,1 2-7 15,-4 3 2-15,-2 2 0 0,1 3-3 16,3 4 1-16,1 3-2 16,-1 3 2-16,3 1-2 0,4 1 0 0,0 2-6 0,2 0 3 15,4 2-5-15,2 1-6 0,3 1-5 16,2 0-14-16,2 0-16 0,1 4-8 16,6-4-23-16,3 2-20 0,0 0-19 0,2 1-21 15,1-2-383-15,6 1 177 0,-2-2 117 16</inkml:trace>
  <inkml:trace contextRef="#ctx0" brushRef="#br0" timeOffset="39839.5167">24713 6466 100 0,'-2'-7'155'0,"2"1"-18"16,-2 1-11-16,2 5 0 0,0 0-3 16,-10 12-3-16,2 7-2 0,-8 9 0 15,-2 18-4-15,-16 24 3 0,-7 29-5 0,-5 4-9 16,-7 10 0-16,2 5-8 0,-1 5-2 15,-2 5-7-15,1-3-5 0,-2 4-10 16,7-5-2-16,3-8-7 0,5-6-3 0,2-11-6 16,8-21-3-16,5-5-4 0,3-6-5 15,6-14-3-15,1-12-4 0,4-4-18 0,1-7-1 16,-1 1-6-16,3-8-10 16,2-3-22-16,2-4-23 0,-1-1-25 0,2-3-46 15,6-3-45-15,2-5-49 16,3-4-456-16,4-1 227 0,3-7 150 0</inkml:trace>
  <inkml:trace contextRef="#ctx0" brushRef="#br0" timeOffset="40769.3022">25338 7370 39 0,'0'-6'90'16,"0"0"-7"-16,-2 1 4 0,-2 1-10 0,1-2 3 16,-3 1-1-16,0-1-7 0,-2 2-3 15,-4 0-2-15,0 2 5 0,-2 2-9 16,-8 5 1-16,-3 2 1 0,-7 6 2 15,-8 6-6-15,-1 7 4 0,-9 14-2 0,-1 3-6 16,5 4-1-16,3 5-1 0,13-8-9 16,7-6-7-16,6 2 1 0,7-6-10 0,3 0-1 15,5-5-2-15,6-3 1 16,3-1-6-16,1-3 0 0,5-6-3 0,2-2-1 16,-1-6-1-16,4-5 0 0,-2-3-3 15,3-5 1-15,1-4-5 0,-4-3 4 0,4-6-2 16,-6-2-4-16,3-5-4 0,-2 0 5 15,-2 2-4-15,-3-1 2 0,-1 0 0 0,2 2-2 16,-3 1 2-16,-4 2-1 0,2 3 3 16,-2 1 2-16,1 2 0 0,-1 3-1 0,-1 3-4 15,-1 0 0-15,0 4-2 16,-2 3 0-16,0 0 0 0,0 0 3 0,2 19-3 16,0-9-2-16,0 0 2 0,0 0-4 15,2 5 3-15,0-2 0 0,3-1-4 0,1 1 2 16,3-2 2-16,0 0-3 0,1-2-3 15,3-1-11-15,2 0-15 0,-2-3-16 16,2 1-29-16,2-2-30 0,-3-4-34 0,2-4-404 16,3 1 185-16,-4-5 121 0</inkml:trace>
  <inkml:trace contextRef="#ctx0" brushRef="#br0" timeOffset="41170.7475">25647 6961 53 0,'-6'0'164'0,"6"0"-19"0,-11 13 0 0,5-1-8 15,0 12-13-15,0 1-10 0,0 6-13 16,4 6-4-16,-2 5-10 0,4 2-8 16,0 3-10-16,4 7-4 0,1-2-4 15,2-2-8-15,1-1-10 0,0-4-13 0,3-7-11 16,0-4-14-16,1-3-23 0,1-9-13 15,-1-2-7-15,6-8-10 0,-4-8-8 16,3-7-8-16,2-9 9 0,0-2 7 16,1-12 0-16,0-11 7 0,-2-5 8 0,-4-8 13 15,3-18 6-15,-6-6 15 0,-2 11 19 16,-5 9 12-16,0 3 16 0,-4 9 13 0,2 5 7 16,-2 4 6-16,-2 3 0 0,4 8-10 15,-4 3-4-15,-2 6-7 0,2 5-2 16,-3 6-8-16,5 2-3 0,-8 16-2 15,5 0-4-15,-1 8-1 0,4 7-2 0,0 1-4 16,0 8-3-16,2 3 1 0,3 7-10 16,1 1-17-16,3-2-18 0,-1-5-22 15,4 2-29-15,6-6-38 0,-6-8-32 16,5-1-406-16,3-6 186 0,-2-10 123 0</inkml:trace>
  <inkml:trace contextRef="#ctx0" brushRef="#br0" timeOffset="41639.5529">26483 7330 64 0,'-2'10'116'15,"2"-1"-7"-15,0 3-6 0,0 1-11 16,0 2-11-16,2 0-7 0,2 0-5 16,0 1-8-16,5-1-1 0,-2-2-9 15,3-2-3-15,0-3-13 0,2-4 5 0,-2 0 0 16,0-6 0-16,1 0-12 0,-3-2-2 15,-1-3 1-15,-1-5-1 0,-1 2 3 0,-3-5-7 16,-4 1 4-16,0-2-2 16,-7-1-9-16,0 2 16 0,-3 0-1 0,-1 1 1 15,3 3-3-15,-2-1-3 0,2 3-3 16,2 0-7-16,2 2 0 0,1 0-1 0,5 0-8 16,3 1-6-16,5 2-7 0,4-4-1 15,1 2-12-15,6-1 2 0,4-3-2 16,1 1-4-16,6-2 4 0,-1-3 4 15,-1-1-6-15,2-1 11 0,-6 0-3 0,2-5 12 16,-5 1 3-16,-4 4 10 0,-2-2 13 16,-3 4 10-16,-1 0 12 0,-2 1 6 0,-1 1 6 15,-2 2-4-15,-1 4-8 0,-3 4-8 16,-2 2-6-16,0 0 3 0,4 14-3 16,-4-1-3-16,0 3-1 0,0 3-2 0,2 4-6 15,0 3 2-15,0 3 0 0,2 0-4 16,1 2-1-16,-3 6-7 0,2 1-12 15,1-2-16-15,-3-3-27 0,2-3-16 0,-2-2-31 16,0-3-31-16,0-3-32 16,-2-3-355-16,2-5 173 0,-2-6 114 0</inkml:trace>
  <inkml:trace contextRef="#ctx0" brushRef="#br0" timeOffset="42521.1167">27065 7209 75 0,'17'-24'99'0,"0"5"-11"16,-2-2-6-16,2 3-1 0,-1-2-9 0,0 1-5 16,-2-2-3-16,1 3 1 0,-2 0 1 15,0 3 15-15,-3 3 5 0,-2-1 0 0,0 6-5 16,-4 2-4-16,-2 4-7 0,-2 1-4 16,0 0-3-16,-6 26-4 0,0-8-4 15,2 4-5-15,0 6-8 0,2-3-3 16,0 6 0-16,0-2-6 0,0 0-3 0,2 1-3 15,2-4-1-15,0 1-3 0,2-2-2 16,-2-4 0-16,2-4-5 0,4-2-1 0,0-4 3 16,0-3-3-16,2-4-4 0,3-4 2 15,0-2-3-15,2-2-2 0,1-3-1 16,4-3 3-16,-3-1-8 0,2-1 2 0,-2 1-2 16,-1 1 4-16,-2 3-6 0,-2 1-2 15,0 1 2-15,2-1-1 0,-4 6-2 16,1 0 3-16,1 2 3 0,-1 2-2 15,4 1-1-15,-1 4 4 0,2-2-3 16,-2 0 0-16,5 1 2 0,0-2 2 0,0-1-1 16,5-1-2-16,-3-2 2 0,4 0 2 15,-2-4-9-15,5-2 5 0,-2 0 1 0,-1-4-1 16,-2 1 0-16,0-2 1 0,-3-3-2 16,-2 3 4-16,-3-2 0 0,-2 0 6 15,-2 2 1-15,-5 2 5 0,-2 1-5 0,0-2 3 16,-4 6-3-16,0 2-2 0,0 0 3 15,0 0-6-15,-16 11 0 0,11 0-1 16,-1-1 0-16,4 4 0 0,-3-1-4 0,1 0 2 16,4 1 0-16,0-1-3 0,2-1 1 15,3-1 0-15,1-1-3 0,3-3 4 16,1-3 2-16,0 0-1 0,4-3-1 0,-2-1-3 16,5-1-3-16,0-3 0 0,0-2-1 15,-3 1 4-15,4-1-2 0,-2-2 1 16,-1 2 0-16,0-1-1 0,-4 1 0 15,-1 3 0-15,-2-3-2 0,2 2 2 0,-2 4-2 16,-2-2-1-16,-6 2 4 0,14 4-1 16,-6-2-1-16,0 4 3 0,-2-1-2 15,2-1 2-15,3 3 0 0,0-1 0 0,2 0 0 16,1-3 0-16,1 2 3 0,0-2-3 16,4-1 1-16,0-2 0 0,0-2 2 15,3 0-1-15,-4-4 0 0,6-1 0 0,-3-1 0 16,2-1-1-16,-4-1-1 0,-5 1 2 15,2 1 0-15,-6 3-1 0,-1-1-1 16,-5 0-2-16,2 2 2 0,-2 0-5 16,-4 4 5-16,7-1-3 0,-7 1-1 0,11-2 2 15,-11 2-4-15,14 3 6 0,-2 1-1 16,4-2 1-16,3 2 1 0,2 0-3 16,4 2 4-16,3-1-2 0,-3 1 2 0,3 2-1 15,-5 1 0-15,-2-1 5 0,-2 1 5 16,-6 2 2-16,-2 1 5 0,-3-3-2 15,-8 3-2-15,0 0 2 0,-4-4-5 0,-3 6-5 16,-1-4-25-16,2-1-33 0,-1 0-57 16,1-2-82-16,6-1-450 0,-3-5 218 15,3-1 144-15</inkml:trace>
  <inkml:trace contextRef="#ctx0" brushRef="#br0" timeOffset="42635.81">29013 7410 2307 0,'4'-2'51'0,"-2"-2"-22"16,-2 4-11-16,0 0-5 0,0 0-3 15,-6-9-12-15,6 9-17 0,-7-6-34 16,7 6-57-16,-6-6-74 0,4 2-517 0,-3 1 238 16,5 3 158-16</inkml:trace>
  <inkml:trace contextRef="#ctx0" brushRef="#br0" timeOffset="43520.8716">25297 8082 31 0,'0'0'91'0,"-8"3"-4"16,8-3-5-16,-8 1 1 0,4 1-1 0,4-2 1 15,-9 3-6-15,9-3-5 0,-6 2-2 0,6-2-7 16,0 0 10-16,0 0 5 0,19 3 4 16,-1-5-9-16,15 1-2 0,15-4-10 15,41-4-5-15,38-7-1 0,15-3 1 16,11-1 5-16,16-3 5 0,11 0 6 0,53-8 0 15,8 3 1-15,2-3-7 0,-4 4-2 16,-9 1-3-16,-49 9-9 0,-5 2-4 0,-12 1-6 16,-13 1-5-16,-13 1-3 0,-37 5-6 15,-8-1 0-15,-21 5-5 0,-15-1-1 16,-10 0-1-16,-7 0 2 0,-6 2 2 16,-4-2 15-16,-3 3 3 0,-3-1 3 0,-6 2 1 15,4-3-5-15,-5 2-4 0,-2-1-2 16,-2 2-6-16,-1-2-4 0,0 2-11 15,0-2-18-15,-4 0-20 0,2 0-22 16,-10 2-25-16,15 0-23 0,-8 0-36 0,-7 0-34 16,0 0-32-16,0 0-481 0,4-4 230 15,-4 4 152-15</inkml:trace>
  <inkml:trace contextRef="#ctx0" brushRef="#br0" timeOffset="47033.2916">24862 8342 127 0,'-7'1'165'0,"7"-1"-13"0,-8 3-15 15,8-3-1-15,0 0 3 0,0 0 0 16,17 5-11-16,2-5-7 0,5 0-8 0,9-4-8 16,11-1-9-16,14-1-8 0,27-5-2 15,6-2-8-15,2-5-3 0,4 3-7 16,2 2-7-16,-6-2-7 0,-4 5-4 0,-8-2-5 16,-17 7-6-16,-16-1-4 0,-9-1-1 15,-8 6-6-15,-1-2-2 0,-8 0 0 16,0 2-1-16,-5-1-4 0,-4 2-4 15,-3 0-9-15,-3 2-11 0,-7-2-11 0,4 1-18 16,-4-1-16-16,0 0-14 0,0 0-18 16,-13 7-23-16,9-2-20 0,-4-3-20 0,1-1-20 15,-2 2-399-15,1-1 191 16,-4-2 126-16</inkml:trace>
  <inkml:trace contextRef="#ctx0" brushRef="#br0" timeOffset="47502.6383">25580 8063 76 0,'0'0'117'0,"-5"-7"-6"0,1 2 9 16,0 3-12-16,-1-3-4 0,1 2-6 15,0-3-10-15,0 2-1 0,-3 1-5 0,7 3-5 16,-8-6-6-16,4 2-6 0,0 2-1 16,-3-3-11-16,7 5-4 0,-7-3-6 15,7 3 1-15,-10 0-6 0,2 3 5 0,2 5 1 16,-3 2 5-16,-4 8 2 0,-2 3-1 15,-3 7 9-15,-6 6-9 0,0 3 7 16,0 3-3-16,-11 13-1 0,5-9-3 0,8-5-9 16,-4 0 3-16,5-1-5 0,-3-2-3 15,6-1-2-15,-2-5-22 0,4 0-1 16,1-3-3-16,2-4 0 0,-2-2-5 0,5-2-11 16,0-3-14-16,0 1-10 0,2-4-22 15,2-1-16-15,0-1-21 0,-1-3-16 16,1-1-17-16,4-6-15 0,2-1-16 15,0 0-352-15,0 0 173 0,-11-16 113 0</inkml:trace>
  <inkml:trace contextRef="#ctx0" brushRef="#br0" timeOffset="47767.772">25022 8099 108 0,'3'-13'123'0,"1"3"0"0,0 3 1 0,1 1 3 16,1 3 3-16,5 3 3 0,-11 0 0 15,22 12 0-15,-2 1-3 0,1 8-4 16,2 1-8-16,9 11-5 0,-3 1-5 16,14 12-9-16,-1 0-6 0,0-1-7 0,1-1-9 15,-7-6-7-15,-4-3-7 0,10 9-5 16,-6-9-3-16,-4-6-8 0,0 0-5 0,-5-1-6 16,0-5 0-16,-3-3-6 0,-1-1-3 15,-5-2-7-15,-2-3-5 0,1 0-13 16,-4-3-4-16,-3-1-7 0,1-3-13 15,-3 1-15-15,0 0-13 0,-1-3-21 0,2-1-28 16,-3 0-23-16,2-2-25 0,-2 0-25 16,-6-2-459-16,18-6 215 0,-8 0 141 0</inkml:trace>
  <inkml:trace contextRef="#ctx0" brushRef="#br0" timeOffset="48113.9263">26790 7557 39 0,'-4'-11'238'15,"0"3"-3"-15,-1 0-8 0,3 5-17 0,-2-2-22 16,4 5-8-16,0 0-15 15,-17 21-8-15,8 3-1 0,3 10-5 0,-2 12-6 16,2 7-11-16,2 29-8 0,2-3-11 16,-1 7-10-16,3-2-10 0,3 0-6 15,-1-2-11-15,0 0-4 0,0-14-11 0,2-8-4 16,-2-1-6-16,2-3-5 0,-2-2-10 16,0-8 1-16,0-2-3 15,0-6-2-15,-2-4-12 0,0-5-14 0,2-3-19 0,-2-5-25 16,0-2-34-16,3-6-46 0,-3-2-47 15,4-5-46-15,0-6-710 0,-4 0 312 0,19-14 207 16</inkml:trace>
  <inkml:trace contextRef="#ctx0" brushRef="#br0" timeOffset="48907.7155">28012 8168 159 0,'-15'-17'169'15,"2"0"-12"-15,-2 5-3 0,3 3-11 16,-6 3-18-16,4 3-9 0,-3 3-14 16,-5 2-9-16,-5 5-9 0,-2 5-9 0,-1 3-5 15,-2 4-7-15,-4 4-6 0,4 2-6 16,7-1-6-16,2-1-4 0,1 2-6 0,4-3 0 15,5-1-5-15,2-1-6 0,5-5 4 16,4-2-5-16,4-1 0 0,2-3-5 16,0-3-2-16,9-2 1 0,-2-4-6 15,3-2 3-15,4-2-3 0,4-2-2 0,0-5 2 16,-1 0-4-16,0-1 0 0,0-1-3 16,-2-1-1-16,-2 4 2 0,-4-2 2 0,-1 5 2 15,2-4 2-15,-2 4 1 0,-4 1 4 16,1 3-5-16,-2 3 0 0,-7 0 1 15,10 4-1-15,-6 2-2 0,2 5-4 16,1 0 4-16,-1 3-3 0,3-1-2 16,-1-1 2-16,5 2-3 0,-1-3 0 0,4 1 1 15,-2-4-1-15,9-1-1 0,-1-5-6 0,0 0 4 16,6-6-2-16,0-2-4 0,5-5 4 16,-3-3-5-16,4-4 3 0,2-6 0 15,-1-4-3-15,-2-3 1 0,-1-1 4 16,-2-4-2-16,-6 0 0 0,0-2-1 0,-5-1 3 15,-4 7 4-15,-4 4 6 0,-5 1 6 16,0 6 8-16,-4 2-5 0,0 4 6 0,-2 3-2 16,-2 6-4-16,-2 5 0 0,4 1 0 15,0 0-1-15,-19 22 3 0,12 2-4 16,-1 0 0-16,6 7-1 0,-2-2 0 16,4 5-2-16,2-4-2 0,2 1-4 0,2-1 3 15,1-3-4-15,4-2-6 0,1-4 1 16,1-4-2-16,4-4-2 0,2-4 0 15,0-4-1-15,0-7 0 0,5-4-1 0,-2-5 2 16,4-9-2-16,-1-3 1 0,3-9 1 16,-3-3-1-16,-1-4 0 0,-2-4 1 15,6-15 1-15,-6 8-1 0,-6 8 4 0,-1 1 6 16,-2 6 6-16,-4 4 5 0,-1 9 1 16,-4 4-1-16,-2 7 0 0,-2 5 1 15,-2 5-1-15,2 1-2 0,-10 18 2 16,3 0-3-16,-1 7 2 0,1 8-2 0,-1 6-1 15,4 1-2-15,-3 2-1 0,5 0-6 16,0 0-16-16,2-2-19 0,4-4-19 16,1 0-31-16,3-4-38 0,2-1-42 0,-1-9-48 15,4 0-447-15,1-7 223 0,2-3 147 16</inkml:trace>
  <inkml:trace contextRef="#ctx0" brushRef="#br0" timeOffset="49447.9518">29652 7997 157 0,'0'0'181'0,"-15"7"-12"16,7 0-8-16,-1 7-16 0,5-1-14 15,-1 5-11-15,3 0-11 0,2 2-14 0,0-1-7 16,7 2-9-16,1 0-9 0,3-2-6 15,0-2-7-15,3 0-12 0,2-6-9 0,-2-1-2 16,3-2-11-16,-2-4-2 0,0-4-7 16,-1 0-3-16,-1-6-7 0,0-1 1 15,-5-3-4-15,-4-4 3 0,-2-1-4 16,-4-2 0-16,-4 0 7 0,-4-4-3 0,-8 2 5 16,2 0 5-16,-5-1 5 0,1 5 0 15,4 1 5-15,-2 2-8 0,4 1-5 0,3 1-3 16,3 2-6-16,1 1-8 0,3 1-5 15,4-2-7-15,2 3-7 0,7-1-20 16,4 0-14-16,1-1-12 0,8-3-2 16,0-1 2-16,6-4-1 0,4-1 11 0,4-7 7 15,0-6 5-15,-2 0 5 0,12-21 2 16,-3 0 11-16,-7 0 6 0,-9 7 22 0,-6 7 16 16,-6 5 17-16,0 3 16 0,-4 3 13 15,-3 2 12-15,0 5 9 0,-1 0-2 16,-1 3-4-16,-1 2-6 0,-1 4-5 15,-4 3-3-15,2 6 1 0,-2 0-2 16,2 15-7-16,-2-2-5 0,2 6-1 0,0 7-5 16,-2 5-4-16,4 5 0 0,-2 2-4 15,3 3-4-15,-1 5-17 0,-2-2-20 16,0 1-28-16,2-2-25 0,0 0-23 0,1-3-24 16,2-6-17-16,-1-6-26 0,0-5-434 15,2-4 199-15,0-6 131 0</inkml:trace>
  <inkml:trace contextRef="#ctx0" brushRef="#br0" timeOffset="50272.5744">30437 7521 145 0,'2'-15'163'0,"-2"3"-6"0,2 4-10 16,-2 3-8-16,0 5 3 0,0 0 0 0,0 0-8 16,-6 19-9-16,2-2-5 0,-2 6-8 15,-1 5-15-15,3 5-6 0,-3 2-8 16,3 3-10-16,-2 1-5 0,4-3-7 15,2-3-9-15,0-1-4 0,0-3-4 16,2 0-8-16,0-7-8 0,2-3-7 0,0 0-3 16,5-5-6-16,0-5-6 0,1-1-1 15,1-4-7-15,-1-4-4 0,3 0-3 16,0-3 1-16,1 2-1 0,-3-1 2 0,2 0-1 16,-3 0 1-16,1 2 2 0,1 0-3 15,-3 2 6-15,2 0-3 0,-3 1 0 0,2 3 1 16,2 2 3-16,0-1-1 0,0 1 1 15,3-2 1-15,3 1-1 0,0-2-3 16,2 0 1-16,0-3 6 0,2-1-3 16,1-1 1-16,5-1-4 0,-1-3 4 0,1 0 0 15,-1-2-2-15,-2-1 3 0,-1-2 1 16,-3 1-1-16,-2-2 1 0,-4 1 4 16,-3 1 5-16,0-2 1 0,-6 3 1 15,-2 1 0-15,-2 3 2 0,-4-3-2 16,2 6 7-16,-10-2-1 0,10 2-1 0,-16 6-4 15,4-1 1-15,1 5-4 0,3-1 3 0,-1 3-2 16,3-1 0-16,-1 2-2 0,3-3-3 16,2 1 1-16,2 1 3 0,2-2-6 15,2-3 4-15,5-1-1 0,1-3-1 16,3 2-2-16,2-4-1 0,-1-2-4 0,6-4-6 16,-1 2-4-16,-2-2-2 15,0 0 2-15,-1-2-5 0,0-1 6 0,0 2-4 16,-3 0 5-16,0 1-4 0,0-1 3 0,-3 1-1 15,-2 0 2-15,1 4 1 0,0 1-3 16,-9 0 3-16,14 0 0 0,-6 1 1 16,2 1 3-16,0 1 0 0,0 0 0 0,1-1 2 15,2-2-3-15,0 2 2 0,1-4-1 16,4 2 1-16,-2-4 0 0,3-2-2 16,0 1 4-16,2-6-2 0,1 1-1 15,-2-4-2-15,2 3 1 0,-3-2-1 0,-2 1 3 16,-2 4 5-16,-5-3-2 0,3 2 3 15,-6 2 2-15,-1 1 4 0,-2 0-1 16,0 3-2-16,0 0-1 0,-4 3-1 16,0 0 1-16,0 0-3 0,0 0 1 0,19 6 2 15,-10-3 0-15,2 2-3 0,3 1 2 16,4-2-2-16,-2 0-1 0,8 2 3 0,1 2-2 16,1 0 1-16,0 1-2 0,0 0 1 15,-3-1 0-15,-1 4-3 0,-8-3 3 16,-3 3 1-16,-2-1 1 0,-5 0-6 0,-6 1 6 15,0-3-3-15,-7 3 0 0,-2-1-12 16,-1-2-24-16,-5 2-31 0,0-3-46 16,-2 1-72-16,-7-3-530 0,1-3 242 0,-2 1 160 15</inkml:trace>
  <inkml:trace contextRef="#ctx0" brushRef="#br0" timeOffset="50461.0708">30122 7866 102 0,'-6'-13'180'0,"12"1"-13"0,4-1-16 0,9-1-16 16,5 3-11-16,8-3-18 0,8 3-15 0,11-3-22 16,22-1-28-16,8 2-30 0,-1 2-44 15,1-3-56-15,-16 6-270 0,-7 1 122 16,-3 2 80-16</inkml:trace>
  <inkml:trace contextRef="#ctx0" brushRef="#br0" timeOffset="72072.4175">13726 15449 6 0,'0'0'48'15,"0"0"-4"-15,0 0-2 0,0 0 0 16,0 0-5-16,0 0-3 0,0 0 2 0,0 0-2 16,0 0 5-16,0 0 1 0,0 0-4 15,0 0 1-15,0 0-3 0,0 0-2 16,0 0 2-16,0 0-8 0,30 0-4 15,-30 0-3-15,0 0 10 0,0 0 1 0,10 0-2 16,-10 0 1-16,0 0-9 0,11 0 9 16,-11 0-3-16,0 0-3 0,0 0 1 0,13 3-1 15,-13-3-3-15,6 0 2 0,-6 0-4 16,0 0 8-16,12 2-8 0,-12-2 7 16,9 0-2-16,-2 1-7 0,-7-1 8 15,12 3-2-15,-3 0 2 0,-1-3-7 0,5 1 8 16,0 2 3-16,5 0 1 0,8 0 0 15,6 0 3-15,11-3 0 0,7 0 1 16,17 0-2-16,35-3 1 0,6-3 3 16,30-4-1-16,3 3-3 0,6-5 3 0,9-3-2 15,11-1-1-15,7 2-2 0,8-2-5 16,4 1 0-16,0-1-4 0,-1 3 0 0,-3 0 0 16,-2 2-4-16,-7 1-2 0,-10 2 3 15,-6 1-4-15,-13-1-2 0,-30 2-2 16,-4 3-2-16,-6-3 3 0,-7 2-11 0,-8-2 9 15,-20 5-8-15,-9-6 6 0,-13 6-2 16,-3-3 2-16,-3 2-4 0,-10-2 2 16,-3 3-4-16,-3-1 0 0,-4-2-8 0,-1 2-15 15,-6-3-14-15,-3 4-20 0,-5-2-11 16,-4-4-7-16,-2 7-17 0,0 0-8 16,-21-6-15-16,7 3-15 0,-10 0-273 15,-4 1 137-15,-5 2 90 0</inkml:trace>
  <inkml:trace contextRef="#ctx0" brushRef="#br0" timeOffset="72388.5704">15584 15708 67 0,'32'2'138'0,"-4"-4"-5"0,14-1-8 15,15-3-4-15,32-6-9 0,10-1-6 16,28-5-10-16,3-2-3 0,9-1-4 16,6-3-4-16,5 1-2 0,0-2-6 15,-4 0 4-15,0-2-8 0,-6 4-2 0,-5-4-4 16,-8 2-8-16,-6 3-5 0,-28 7-4 16,-10-4-5-16,-10 3-6 0,-15 9-20 15,-11-7-3-15,-9 9-3 0,-9-1 2 0,-1 2-5 16,-5-2 6-16,2 3-15 0,-5-3-9 15,-4 4-15-15,1 0-13 0,-4-1-26 16,-2 0-20-16,-3 2-25 0,-4-2-29 0,-4 3-374 16,8-8 173-16,-8 5 114 0</inkml:trace>
  <inkml:trace contextRef="#ctx0" brushRef="#br0" timeOffset="74140.9041">20308 15575 118 0,'-2'-7'134'0,"0"2"0"0,-2 2-9 0,4 3-7 16,0 0-7-16,-4-2-3 0,4 2 2 15,-8 15 4-15,2 10 0 0,-3 6 1 16,-4 14-8-16,-2 24-3 0,-5 3-7 0,0 2-9 16,-1 3-1-16,0 3-7 0,0-4-10 15,-3 0-4-15,4-1-9 0,-2-5-4 0,5-2-5 16,0-14-6-16,2-8-4 0,3-3-11 16,4-13-13-16,-4 3-17 0,6-10-17 15,0-2-13-15,0-3-3 0,2-10-16 16,1-2-14-16,1-7-17 0,2 1-14 0,-2-24-14 15,2 4-6-15,0-11-4 0,2-11-5 16,-2-4-2-16,5-10 4 0,1-24-272 16,0 1 135-16,0 2 89 0</inkml:trace>
  <inkml:trace contextRef="#ctx0" brushRef="#br0" timeOffset="74325.4099">20019 15966 624 0,'8'-56'-27'0,"-2"13"8"16,-1 7 13-16,-1 10 10 0,1 2 4 16,1 6 10-16,-2 2 7 0,5 2 18 15,1 7 7-15,0 4 7 0,8 6 5 0,2 8-1 16,4 8 0-16,3 12 8 15,3 3-5-15,10 16-2 0,-1 2-5 0,-5 4-6 0,-3-1-4 16,1 4-2-16,-4-2-2 0,-6-7-8 16,-2-4-3-16,-3-2 0 0,-1-3-5 15,0-1-6-15,-4-2-11 0,0-10-15 16,-2 3-11-16,-2-6-19 0,-2-2-26 16,-2-4-23-16,-2-4-30 0,-2-3-308 0,-4-2 143 15,0-5 95-15</inkml:trace>
  <inkml:trace contextRef="#ctx0" brushRef="#br0" timeOffset="74470.023">20127 16514 2 0,'-15'-6'131'0,"5"4"-21"0,6 0-7 15,2-3-7-15,2 5-4 0,12-12-3 16,2 5-11-16,6 1-7 0,5-3 1 0,9-1-11 16,2 1-11-16,4-6-10 0,5 5-17 15,3-6-27-15,-1 4-31 0,2-4-26 16,-3 1-252-16,-2-2 107 0,-1 1 70 0</inkml:trace>
  <inkml:trace contextRef="#ctx0" brushRef="#br0" timeOffset="74902.8838">21001 16084 119 0,'0'0'127'0,"0"0"4"0,6 9 1 16,-6-1-3-16,2 5 1 0,-2 0-6 0,0 8-10 15,0 0-6-15,0 6-13 0,0 1 13 16,0-1-11-16,0 2-11 0,0-1-7 15,-2-1-9-15,0 0-11 0,2-6-20 0,-2 0 1 16,0-4-11-16,0-1-11 0,-4-5-10 16,-1-4-7-16,-1-3-8 0,-3-4 2 15,-2-5-3-15,3-3 2 0,-2-8-1 16,0 3-1-16,2-8-9 0,2 0 15 0,1 0-5 16,3 2 0-16,2 0 1 0,4 4 1 15,0 1 11-15,3 7-1 0,3-5 4 16,0 11 4-16,8-4 2 0,-4 10 2 15,9 1-3-15,0 2 3 0,8 6 2 0,1 5 0 16,0-6-1-16,-1 5 3 0,3-1 1 16,0-2-1-16,0-2-2 0,-3 1 2 15,-3-7 4-15,-1-1 2 0,-1-2-3 0,-4-4 1 16,2-3-3-16,-5-2-3 0,0-4 0 16,-4-2-3-16,-3-7-1 0,0 1-6 15,-3-4-1-15,-2-2 2 0,-3 2-3 0,-4-5-1 16,0-4-2-16,-1 5 0 0,1 3-9 15,-1 1-6-15,-1 0-15 0,4 2-13 16,-2 4-20-16,0-4-21 0,4 5-29 16,-2 6-30-16,2-6-22 0,0 3-392 0,5 3 188 15,-2-1 124-15</inkml:trace>
  <inkml:trace contextRef="#ctx0" brushRef="#br0" timeOffset="75351.4359">21605 15994 106 0,'4'10'170'0,"-2"4"1"16,0-1-2-16,0 5-7 0,-2 1-14 16,2 3-9-16,-2 2-13 0,2-1-15 0,-2 3-11 15,2 1-7-15,0 0-11 0,2-2-7 16,-2-5-13-16,0 4-15 0,0-9-14 16,-2 4-10-16,4-10-11 0,-2 5-6 15,-2-7-22-15,0-1-14 0,0-6-10 0,0 0-4 16,0 0 11-16,-18-19 5 0,12 4-5 15,0-1 9-15,-1-4 4 0,3-4 5 16,0 8-2-16,2-6 9 0,2 3 11 0,0 4-3 16,2-2 1-16,0 2 1 0,4 5 13 15,3-1 11-15,1 5 4 0,6 2 1 16,0 4-2-16,3 2 5 0,2 4-2 16,4 2-1-16,7 1 5 0,-2 5-7 0,4 3-2 15,-1-4-1-15,8 3 0 0,-5 1 0 16,-2-4 2-16,-2 0 4 0,-5-1 0 15,-1-5 4-15,-4 0 6 0,2-2 4 0,-3-4 8 16,-4-2-3-16,-2-4-2 0,-1-3-3 16,-2-3-5-16,-4-3-2 0,-4-3-3 15,0-2-7-15,-4-3-3 0,-4-5-3 0,0-1-2 16,0 1-6-16,-2 0-3 0,1 1-11 16,0 2-15-16,1 4-15 0,0 3-19 15,0 0-25-15,2 3-22 0,-2 7-27 0,-2-2-22 16,-1 5-33-16,-4 4-465 0,1 0 218 15,-9 4 144-15</inkml:trace>
  <inkml:trace contextRef="#ctx0" brushRef="#br0" timeOffset="75671.1196">19500 17229 83 0,'-6'7'187'16,"8"-1"8"-16,13-5 1 0,8-1-2 0,11-1-6 15,23-5-9-15,38-1-11 0,39-13-7 16,5 1-11-16,22-2-10 0,13-1 2 16,6-5 1-16,42-6-8 0,-4 2-10 15,-40 5-6-15,-4 5-10 0,-11-5-12 0,-13 7-7 16,-13 2-10-16,-33 3-13 0,-8 1-5 15,-29 5-9-15,-12 2-11 0,-13-1-1 0,-2 3-7 16,-10 1-10-16,-4 3-18 0,-7-5-27 16,-9 4-32-16,-6 2-38 0,-4-1-37 15,0 0-28-15,-22 8-37 0,-2-2-31 16,-17 1-573-16,-11 5 271 0,-35 1 178 0</inkml:trace>
  <inkml:trace contextRef="#ctx0" brushRef="#br0" timeOffset="75916.4632">19797 17402 12 0,'-43'7'225'0,"16"5"-32"0,8-4-12 0,9-3-8 15,10-3-1-15,0-2-1 0,20 1 3 16,12-2-7-16,13-5-7 0,42-3-9 16,10-8-6-16,28 1-12 15,18-5-5-15,12-1-6 0,2 3-4 0,4-2-14 0,-7-4-8 16,-1 4-6-16,-12 4-14 0,-14-2-8 15,-29 5-5-15,-14 5-12 0,-19-1-15 16,-13 7-6-16,-13-7-13 0,-4 8-17 16,-8-4-27-16,-8 4-28 0,-1 2-27 0,-8-1-33 15,-4 1-41-15,-6 0-53 0,0 0-612 16,0 0 280-16,-40-6 184 0</inkml:trace>
  <inkml:trace contextRef="#ctx0" brushRef="#br0" timeOffset="76981.1669">11427 16981 1688 0,'-6'-13'5'0,"2"-1"-7"16,-2 1 55-16,3 2 20 0,1 3 15 15,-2 0 12-15,0 2-5 0,0 3-16 0,1-3-16 16,1 0-8-16,2 6-2 0,-4-6-8 16,4 6 1-16,0 0 0 0,-7 25-1 15,7-10-3-15,-2 12-2 0,2 4-2 16,0 1-6-16,2 7-1 0,3 4-1 0,1-3-6 16,3-2-2-16,-1 2 1 0,3-2-5 15,-1-1-1-15,6-9-7 0,-2 4-3 0,0-5-5 16,4-10 0-16,-1 2-6 0,4-10-2 15,-4 1-3-15,1-8 1 0,4-2-6 16,-3-7 2-16,2 1 0 0,-2-8 2 16,1 1-5-16,-4-2 2 0,1 1 1 0,0-1-1 15,-2 2 3-15,-5 1 0 0,2 3 1 16,-2 2-1-16,-2 1-1 0,0 0 3 0,3 6 0 16,0 0 2-16,4 6 1 15,1 1-1-15,4 5 4 0,2-3 1 0,4 5 0 16,2-1 0-16,3 0 0 0,-3-3 0 15,4 1-1-15,-3-9 2 0,-1 4 0 0,2-8-2 16,-3-4 5-16,-1 0-4 0,3-9 3 16,-4-2-5-16,-3-4 2 0,-5-2 2 15,-3-5-6-15,-6 0-1 0,-5 1-3 0,-6-6-1 16,-3 3 1-16,-6-3-4 0,-5 5-1 16,-4 3 1-16,-4 4-7 0,-1 5-8 15,2 4-15-15,-1 4-18 0,4 4-17 0,4 4-31 16,1 4-29-16,2 3-44 0,6 0-468 15,4 5 221-15,2-2 146 0</inkml:trace>
  <inkml:trace contextRef="#ctx0" brushRef="#br0" timeOffset="77881.3851">12363 16654 18 0,'-3'-8'200'16,"1"5"-22"-16,0-3-17 0,2 6 6 0,0 0 1 15,0 0-13-15,26 14-2 0,-7 0-6 16,6 0-13-16,14 6-12 0,1 1 0 15,23 6-11-15,7 1-5 0,6-1-14 16,0 1-6-16,5-2-5 0,-3 4-9 16,-4-2-6-16,-2-1-8 0,-8 0-2 0,-13-7-10 15,-11 1-3-15,-9-6-2 0,-3 4-6 16,-7 3 8-16,-4-3-9 0,-8 2 2 0,-7 0-4 16,-8 0-3-16,-11 7-4 0,-7 6-6 15,-10-6-10-15,-21 19-17 0,-4-11-25 16,-7 4-30-16,-5-6-26 0,-8 1-30 0,3-2-30 15,-7-3-50-15,-4-4-544 0,-4-5 252 16,-2 0 167-16</inkml:trace>
  <inkml:trace contextRef="#ctx0" brushRef="#br0" timeOffset="78331.2549">10424 16679 85 0,'3'-6'132'0,"-3"-2"-6"0,2 4-10 15,-2 4-2-15,0 0 2 0,0 0 5 16,0 0-5-16,-2 32-7 0,-6-11-5 0,0 13-11 16,-4 6-10-16,-7 8-5 0,-7 15-3 15,-4 0-6-15,-8-2-5 0,-1 2-6 16,-6-2-3-16,-4 0 5 0,-2-4 12 0,2-4 7 16,1-4 4-16,8-3-4 0,8-10-7 15,7-9-10-15,8 1-7 0,6-8-5 16,5 3 0-16,12-3 0 0,7 5-2 15,10-2-3-15,15 5 4 0,21 5-10 0,11-4-4 16,11-3-2-16,4 1-5 0,8-6-1 16,2 2-2-16,-2 4-5 0,-4-7-17 15,-9 5-16-15,-5-1-31 0,-8-4-29 16,-16 1-45-16,-5-2-15 0,-14-4-72 0,-4 6-541 16,-5-2 254-16,-4-3 167 0</inkml:trace>
  <inkml:trace contextRef="#ctx0" brushRef="#br0" timeOffset="79482.7196">10655 17947 12 0,'4'5'159'0,"9"3"1"0,4-2-12 16,8 1-11-16,7-3-2 0,12-2-7 15,15 0-6-15,7-4-7 0,27 2-6 16,11-7-2-16,23-7-6 0,10-1-10 15,1-4-2-15,1-1-7 0,0-3-3 16,-2 4-7-16,-1-7 1 0,-5 5-5 0,0 0-7 16,-4 0-4-16,-25 8-7 0,-7-2-5 0,-6 1-11 15,-9 1 2-15,-19 1-8 0,-10 5-5 16,-11 6-7-16,-2-8-12 0,-8 6-9 16,-3 1-11-16,-5-1-8 0,-3 3-14 15,-6 0-18-15,-5 3-14 0,-4-3-20 16,-4 0-22-16,-8 11-25 0,-7-7-26 0,-10 3-392 15,-9 7 189-15,-15-3 124 0</inkml:trace>
  <inkml:trace contextRef="#ctx0" brushRef="#br0" timeOffset="79751.5397">11118 18351 153 0,'0'7'147'0,"9"-5"-3"0,6 4-4 15,5-8 1-15,10-2-14 0,13 0-10 0,12-7-11 16,33-4-10-16,29-11-10 0,6 2-2 16,11-8-6-16,-1 5 7 0,6-2-1 15,3-3-7-15,-2 3 1 0,-1 3-1 16,-8 0-7-16,-6 2-8 0,-25 5-1 0,-6 4-8 16,-7 0-6-16,-12-3-4 0,-15 9-5 15,-14 2-7-15,-10 1-14 0,-4 0-9 0,-4 0-12 16,-4 4-14-16,-4 1-17 0,-1-5-21 15,-2 6-28-15,-4 0-38 0,-5 0-41 16,-8 0-439-16,8 0 205 0,-8 0 135 16</inkml:trace>
</inkml:ink>
</file>

<file path=ppt/ink/ink2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45:04.215"/>
    </inkml:context>
    <inkml:brush xml:id="br0">
      <inkml:brushProperty name="width" value="0.05292" units="cm"/>
      <inkml:brushProperty name="height" value="0.05292" units="cm"/>
      <inkml:brushProperty name="color" value="#FF0000"/>
    </inkml:brush>
  </inkml:definitions>
  <inkml:trace contextRef="#ctx0" brushRef="#br0">11451 1499 167 0,'6'-3'213'16,"-2"1"-15"-16,0-3-20 0,5-1-15 0,0-3-12 15,-1-2-8-15,2-1-15 0,1-1-7 16,-1-6-8-16,-1 0-14 0,-2-2-5 16,-7 0-11-16,-2 2-7 0,-5-4-7 15,-8 3-10-15,-6 0-1 0,-9 2 1 0,-12 2 2 16,-5 4-3-16,-7 6-1 0,-5 6-2 15,-3 4-2-15,-19 10 0 0,8 1-6 0,17 4-5 16,11 6-5-16,14 4-3 0,8 5-4 16,12 2 1-16,13 6-4 0,17 24-4 0,13 3-1 15,10 0 0-15,24 11-4 0,2-2 1 16,2-5-3-16,1 1-2 0,-3-8-2 16,-15-10 0-16,-6-5-4 0,-7-2 2 15,-12-9-1-15,-9-4-1 0,-9-8 3 0,-8-1-1 16,-6-2 2-16,-9 0 14 0,-10-2 7 15,-8-4 9-15,-8-8 4 0,-9 1 5 0,-10-8 1 16,-3-4-5-16,-28-8-2 16,6-5 1-16,1-6-8 0,8-1-2 0,4-5 2 15,17 0-12-15,11 3-7 0,6 1-10 0,6-1-28 16,9-1-44-16,7-2-46 0,4 2-42 16,10 4-46-16,10-4-48 0,8 1-692 15,6-3 319-15,11 0 210 0</inkml:trace>
  <inkml:trace contextRef="#ctx0" brushRef="#br0" timeOffset="358.7399">12166 1483 1793 0,'22'-7'4'0,"-6"0"15"16,-3 1 38-16,-5 1 25 0,-1 4 7 0,-1 1-14 15,-6 0-3-15,11 6 11 0,-9 5 10 16,4 6 4-16,-2 8-3 0,2 10 0 0,1 5-2 15,2 7 5-15,-1 6-13 0,0 1-5 16,7 20-1-16,0 1-15 0,2-3 0 16,0 0-8-16,0-2-4 0,2-3 3 0,-6-14-11 15,-1-8-3-15,-1-8-5 0,-1-2 3 16,1-4-9-16,-4-7 4 0,1-3 10 16,-4-4 17-16,2-3-3 0,0-5-5 0,1-7 3 15,0-6-9-15,-7 4-1 0,12-21-6 16,-3-4-10-16,-1-7 0 0,5-14-7 15,-2-3-2-15,7-25-2 0,2-3-6 0,-2 3-14 16,2 1-16-16,-7 15-14 0,1 10-10 16,-2 2-12-16,0 8-20 0,-2 4-25 15,-4 8-31-15,0 1-35 0,1 3-45 0,0 5-29 16,-3 6-11-16,2 3-14 0,-4 2-598 16,5 5 293-16,-1-1 193 0</inkml:trace>
  <inkml:trace contextRef="#ctx0" brushRef="#br0" timeOffset="919.4673">12954 1664 76 0,'8'3'139'0,"4"-1"16"0,-2 0 3 16,0 3 0-16,0 2 7 0,1 5 4 15,2 3-4-15,-1 5 6 0,3 7-10 16,-3 1-10-16,2 4-7 0,-4 4-6 0,2 7-5 16,-3 2-12-16,-2-3-15 0,-3 0-8 15,-2 0-10-15,-2-1-9 0,0 0-6 16,0-7-7-16,-2-4-6 0,0-1-8 15,0-8-1-15,0 2-5 0,0-7 8 0,-1-4-16 16,-1-5 0-16,-1-2-5 0,5-5-1 16,0 0-5-16,-16-25-2 0,10 4-7 0,2-4 1 15,2-7-4-15,-3-8 0 0,2-4-2 16,6 0-4-16,-3-2-1 0,2 4-1 16,1 5 2-16,-1 5-3 0,0 2-6 15,0 4 2-15,0 5-4 0,0 2 0 0,2 4 0 16,2 3 0-16,2 9 3 0,6 3-2 15,5 3 1-15,1 7-1 0,4 1-4 16,6 6 2-16,-1 0 1 0,1 1 0 0,2-4-1 16,-1 3 3-16,3-3-2 0,-2-2-1 15,2 0 5-15,-7-6-1 0,3-2-1 16,-2-1 4-16,-5-6 0 0,5 0-4 0,-2-7 6 16,0-5-1-16,0-4 4 0,-3-2 1 15,-1-4 5-15,-4-1 2 0,-3-3 4 16,0 1 2-16,-2 1 4 0,-3 4 5 0,-2 3 0 15,-1 4-1-15,0 0-7 0,-1 4-1 16,-2 2-3-16,0 2-10 0,0 4 5 0,-4 4-3 16,0 0 4-16,4 19-4 0,-4 1 3 15,0 0 3-15,-2 10-10 0,2-1 3 16,-2 4 1-16,0 5-5 0,2 0-1 16,-4 4 0-16,2-2-1 0,0 0-5 0,0 0-14 15,0-2-23-15,0-6-22 0,0-1-33 16,-1-1-27-16,1-5-36 0,0-2-31 15,2-2-24-15,2-4-24 0,0-8-656 0,1-2 303 16,1-4 200-16</inkml:trace>
  <inkml:trace contextRef="#ctx0" brushRef="#br0" timeOffset="1159.3617">14473 1288 98 0,'2'-5'166'0,"0"-1"-18"0,-2 6-16 16,2-6-13-16,-2 6-12 0,0 0-12 15,0 0-13-15,0 0-11 0,-6 17-2 16,0-4-4-16,0 5-12 0,-3 2-5 16,-1 3-23-16,-4 5-19 0,2 3-19 0,0-1-23 15,-4 2-18-15,4-1-18 0,-1 1-23 16,3-3-250-16,-3 2 117 0,6-7 78 0</inkml:trace>
  <inkml:trace contextRef="#ctx0" brushRef="#br0" timeOffset="1478.3299">14642 1908 64 0,'0'0'216'0,"0"-9"-15"0,0 9-20 15,-10-4-20-15,2 4-8 0,8 0-8 16,-22 6-13-16,12 1-9 0,-1 1-7 0,1 2-12 16,1 3-12-16,5 0-6 0,2 2-8 15,6 3-13-15,2-1 2 0,7 2-8 16,2 0-9-16,3 4-6 0,6-3 0 16,-5 2-6-16,3-1 0 0,-6-2 3 0,2-1 5 15,-6-2 15-15,-2 1 11 0,-1-1 9 16,-7-1 9-16,-2-2-5 0,-4 2 2 0,-9 3-10 15,-3-3-5-15,-10 1-6 0,-4 0-9 16,-7-1-5-16,-6 1-7 0,-3-3-6 16,-2 2-29-16,0-3-32 0,-3-1-41 15,0-1-41-15,7-3-44 0,-7 2-32 16,7-3-31-16,-1 2-32 0,-9-2-528 0,-4-1 262 16,-3 1 173-16</inkml:trace>
  <inkml:trace contextRef="#ctx0" brushRef="#br0" timeOffset="1875.8405">10437 2837 220 0,'-34'1'227'0,"11"-1"-16"0,10 4-15 0,11-4-5 15,2 0 2-15,0 0 3 0,72-2 2 16,17 0-6-16,16-2-5 0,42-2-2 16,24 3-9-16,24-3 2 0,59 0-9 0,11 3-6 15,5 0-7-15,10 8 11 0,4 0 0 16,-3 3 0-16,-6-1-14 0,-6 3-8 16,-3 0-14-16,-12 5-7 0,-54-8-17 15,-12 2-5-15,-14-3-12 0,-16 1-9 0,-19-1-9 16,-32-1-4-16,-16-2-8 0,-21 0-6 15,-17-2-2-15,-9 1 2 0,-11-2 2 0,-1 3 7 16,-2-3-4-16,-7 0-5 0,-1 0-6 16,-4 0-4-16,2 1-6 0,-3-1-3 15,-3 0-13-15,-1 0-18 0,0-1-25 0,-1 1-30 16,0 0-39-16,-2 1-37 0,-2-1-49 16,-8 0-65-16,17 0-65 0,-13 1-82 0,-1 1-923 15,-3-2 446-15,0 0 294 0</inkml:trace>
  <inkml:trace contextRef="#ctx0" brushRef="#br0" timeOffset="9192.8352">18632 4170 91 0,'-6'0'160'0,"6"0"-8"0,0 0-4 16,0 0-2-16,-8 1-1 0,8-1 2 0,0 0-3 15,-7-5-10-15,7 5-14 0,0-12-10 16,0 3-3-16,0-7-8 0,2-2-7 15,-2-7-7-15,2-8-8 0,1-4-5 0,-1-6-6 16,-2-2-7-16,0-12-3 0,-2-4-4 16,-1-23-10-16,-5-8-3 0,2-3-4 15,-10-21-4-15,2-6-4 0,2-2-3 0,-4 0-5 16,0 4-1-16,3 2 0 0,3 19-4 16,1 4 0-16,2 1-4 0,1 1-3 15,2 3 0-15,2-1 0 0,2 4-4 0,2 1 3 16,2 4-6-16,2 3 2 0,3 2-3 15,0 5 2-15,1 10-1 0,7-6-2 16,0 11 0-16,0 12 2 0,4 1-1 0,2-1-1 16,1 5-2-16,3 2 1 0,3 2-1 15,0 2 3-15,1 2-2 0,5 3-5 16,4 0 5-16,1 5-1 0,20-9 1 0,3 9-3 16,1 1 3-16,9 5-2 0,7 6 2 15,8 4 1-15,10 3-1 0,11 5 2 16,36 7-2-16,10 8-1 0,16 1-1 0,54 15 1 15,-1 5 6-15,8 6-6 0,8 5 1 16,9 8 0-16,4 3 0 0,-2 5-1 16,-6 4 1-16,3 3 1 0,7 1-2 15,0 0 0-15,-8-5-3 0,-9-1 1 0,-6-2 0 16,-4-3 0-16,0 0 2 0,-1-5-2 16,-6-2-3-16,-10-5 0 0,-48-8 0 15,0-2-10-15,-3-3-5 0,1 1-1 0,8-4-9 16,-3-5 4-16,-2 3-1 0,-1-5-8 15,-10-1 0-15,-8 0-1 0,-6-8-6 16,-14 3-4-16,-19-9 6 0,-6-3 4 0,-6 1-2 16,-2-4-4-16,-2 1 8 0,-17-4-4 15,-7-1 2-15,-2 0 11 0,-4-1-5 16,1-2 5-16,-3 0 5 0,-3-2 0 0,-8 2 7 16,1-1-2-16,-9 0 4 0,-1 1-5 15,-5-2 5-15,0 1 4 0,-4-1-3 16,-1 1 6-16,-3-2 1 0,-3 5-3 0,-4-4 1 15,0 1-1-15,1 2-2 0,-6 1 3 16,-1-1 7-16,2 2-8 0,-3-3 5 16,-1 6 1-16,1-1-5 0,0-1 5 0,0 5-4 15,0 0 4-15,2 1-1 0,-2 1 3 16,1 2 3-16,-1 2-2 0,1 0-5 16,0-4 3-16,1 8 5 0,0 1 0 15,0 0-1-15,1 4-1 0,4 4 6 0,-2 2-14 16,0 0 20-16,0 6-3 0,0 5-5 15,0 1 2-15,0 3 1 0,-3-1 6 16,0 5-10-16,0 1 4 0,-4 3-5 0,2 1 5 16,-4 1 5-16,0 5 3 0,1 18-3 15,-1 2 0-15,-6-12 1 0,2-6 0 16,3 21 3-16,-5 0 0 0,0-12-2 0,-2 15 6 16,2-14-5-16,-2-8 3 0,0 1-1 15,0-1-3-15,-2-2-1 0,0 1 0 16,0-4 0-16,0-2-2 0,-1-1-1 0,-1-1 2 15,2-8-2-15,-2-1 0 0,0 1 0 16,-3-2 0-16,3-2-1 0,0-2 0 16,-4 4-8-16,1-4 6 0,-2 0 3 15,5 0-6-15,-4-1 3 0,0 1 0 0,-6-2-2 16,6 2 2-16,-2-4 3 0,1 1-4 16,1-3 0-16,-5 2-3 0,0 1 4 15,-1-4 1-15,-2 2-3 0,-2-3 0 16,-6 6-1-16,1-5 2 0,1-4-1 0,-6 2 3 15,-2-3-10-15,3-5 9 0,-7 2-1 16,-1-5 2-16,-5-2-1 0,0-4-2 0,-9-5 4 16,-8-4 0-16,-7-6 3 0,-29-12 1 15,-28-13-1-15,-16-14 6 0,-17-7-3 16,-64-20-1-16,-17-12 0 0,-11-4-2 0,-20-5 0 16,-31-7-1-16,-95-28 2 0,6-5-5 15,-6 4 2-15,-2 2-2 0,91 35-4 16,3 3 4-16,6 7 6 0,6 14-1 0,7 7-2 15,16 17 3-15,21 5-3 0,11 14 0 16,52 11-16-16,1 7 0 0,10 4-4 16,11 4 3-16,7 5 2 0,3 2 1 0,10 5 1 15,5 3 2-15,11 1-2 0,24-3-1 16,4 1 2-16,6 3 1 0,5-2-3 16,3 2-1-16,10-2 4 0,11-4-3 0,13 0 0 15,7-3 0-15,5-2-2 0,3-1-7 16,4 1 0-16,3-4-3 0,5 0-8 15,2-3-14-15,0-3-14 0,4 0-19 16,-1-1-17-16,0-5-19 0,4-1-14 0,1-2-14 16,2 1-369-16,2-1 171 0,3-1 113 15</inkml:trace>
  <inkml:trace contextRef="#ctx0" brushRef="#br0" timeOffset="9312.4566">19750 4189 2 0,'0'7'-1'0</inkml:trace>
  <inkml:trace contextRef="#ctx0" brushRef="#br0" timeOffset="18668.9313">23823 10035 5 0,'-5'-9'171'16,"1"1"-8"-16,0 2-8 0,0 1-1 16,-2-1-4-16,-4 2-3 0,-2 0-3 15,-2 4 1-15,-6 2 1 0,-7 4 1 16,-11 5 0-16,-7 9-2 0,-23 8-1 0,-1 12 1 16,-16 11-9-16,5 9-4 0,1 3-7 15,3 1-5-15,8 3-11 0,16-6-3 0,3 1-1 16,9 3-14-16,8 4-4 0,8-3-9 15,7 2-6-15,11-10-7 0,6-6-5 16,6 4-3-16,11 12-9 0,11-4-2 16,6-1-2-16,6-6-9 0,11-7-2 0,4-7-1 15,4-4-4-15,5-9-4 0,3-9 0 16,-5-11 1-16,-5-6-1 0,2-8-6 0,21-11 8 16,3-8-5-16,-2-7-2 0,1-6-3 15,13-13-7-15,-4-4 1 0,0-8-2 16,-4-6 2-16,-6-5-3 0,-7-4-1 15,-11-6-5-15,-10-8 0 0,-13-3 3 0,-18 11-6 16,-10 3 3-16,-16-4-8 0,-15 4 9 16,-10 4-5-16,-18-11 2 0,-13 9-2 0,-9 4 1 15,-6 6 3-15,-3 9 0 0,11 14 0 16,-4 9-5-16,4 5 4 0,9 10 0 16,10 9-7-16,3 5 3 0,3 4-18 0,2 8-14 15,1 2-20-15,4 5-22 0,3 4-19 16,4 4-29-16,6 4-26 0,4 1-33 15,10 9-27-15,2-1-48 0,6-1-665 16,4 1 315-16,6 0 207 0</inkml:trace>
  <inkml:trace contextRef="#ctx0" brushRef="#br0" timeOffset="20729.8415">25814 10321 35 0,'-4'-17'182'16,"2"1"-3"-16,-4 4-7 0,0 2-4 15,-1 2-9-15,-2 4-9 0,-3 0-7 0,-5 7-5 16,-5 2-4-16,-4 8-4 0,-4 9-3 16,-7 4-7-16,-9 14-9 0,-1 4-10 15,5 3-8-15,10-4-8 0,7-8-8 0,3 4-7 16,6 1-6-16,4-6-7 0,4 1-6 15,6-4-1-15,9 2-8 0,6-1-2 16,1-3-3-16,12-4-2 0,1-6-1 0,9-2 0 16,5-7-8-16,3-7 9 0,5-3 2 15,8-6-5-15,0-5-1 0,15-12-3 16,-6-7-2-16,-5-6-3 0,-5-7-3 16,-12-7 0-16,-9-2-3 0,-11 4 2 0,-12 4-1 15,-8 2 3-15,-6 2 3 0,-10-3 3 16,-12 3-2-16,-3 4 3 0,-7 4-1 0,-2 2-5 15,-4 10 0-15,4 6-5 0,2 8 0 16,2 9-2-16,-2 4 1 0,0 7-4 16,7 7 1-16,2 1 0 0,6 7-1 15,4-1-3-15,8-1 3 0,5 1-2 0,2 1-1 16,6-4-2-16,2 0-4 0,4-3 4 16,2 0 1-16,10-3-4 0,3-4 4 15,5-2-2-15,2-5-3 0,4-2 1 16,3-5-2-16,-3-1 4 0,3-1-6 0,0-4 6 15,1 0-6-15,-4 1 3 0,-4 0-1 16,-2 2-4-16,-5-1 1 0,-3 1-3 0,-3 2 1 16,0 4-3-16,-4 3 7 0,-5 2-2 15,2 3 3-15,-4 6 0 0,-2-2-2 16,-1 2 3-16,-1 0 0 0,-1 0 2 16,1-2-6-16,-2 2 4 0,0-2-2 0,1-3 1 15,-1 1 0-15,0-6-2 0,0 2 4 16,2-5-4-16,6 0 5 0,2-4 2 0,3-2-6 15,4-4-1-15,4-2 0 0,1-1 0 16,6-2 2-16,-1-3-5 0,1 1 3 16,-2-1-7-16,-5 2 0 0,1 1 0 15,-6 3 3-15,0 1-6 0,-3 1 1 0,-2 1-3 16,-1 5 7-16,1 2-2 0,-2 0-1 16,2 3 4-16,-1 1-1 0,2 4-1 0,-2-4 6 15,1 2-4-15,2 0 0 16,2-3 1-16,1 1 1 0,0-4 4 0,4 1-4 15,1-4 1-15,5-1 0 0,-3-4-2 16,3 0 0-16,4-7 6 0,0-3-5 0,-3-3-1 16,-1-1-1-16,2-5 2 0,-9-2-2 15,-2-1 4-15,-4 0-2 0,-7 5 0 16,-4-2 1-16,-3 4 0 0,-3 2 1 16,-5 3-5-16,-3 2 0 0,-2 5 5 15,-1 4-1-15,-2 4 0 0,1 4 1 0,1 4 4 16,1 2 1-16,2 7 1 0,2 2-1 0,4 0 0 15,4 7-2-15,6-1 0 0,0 5-1 16,6-1 5-16,1 2-2 0,2-4 0 16,2-2 0-16,5 0-15 0,1-5-20 15,0-2-28-15,3-4-41 0,3-3-43 0,6-1-41 16,-1-4-53-16,-2-4-698 0,-1-2 317 16,9-4 210-16</inkml:trace>
  <inkml:trace contextRef="#ctx0" brushRef="#br0" timeOffset="21431.7681">28507 10612 46 0,'23'-15'170'0,"-4"-2"-4"0,-7 2 6 0,0-1 0 15,-4-1 0-15,-4 4-4 0,-4 0-7 16,-4-3-14-16,-4 2-13 0,-10 1-10 16,-5 4-9-16,-2 2-10 0,-5 3-12 0,-3 6-8 15,-6 3-8-15,-1 5-7 0,-4 4-7 16,1 5-5-16,3 1-5 0,4 4-7 15,9-4-5-15,-1 1-2 0,9 2-4 0,4-6-4 16,7 0-3-16,1-3-4 0,5-3-1 16,6-2-4-16,3-2-1 0,5-1 0 15,4-1-4-15,2-7-2 0,2-1-3 16,5-4-1-16,2-2-3 0,2-6-1 0,1-3-3 16,0-1-1-16,-3-2 0 0,-1 2 0 15,0-2 0-15,-10 8-1 0,1-2-2 16,-6 3 1-16,0 2-1 0,-7 6 1 15,-2-1 0-15,-2 5 0 0,0 0 0 16,0 0 3-16,-10 15-2 0,5-5 1 0,3 2 0 16,-1 1 0-16,3 0 0 0,3 2 0 15,2 3 2-15,1-3-2 0,2 0 0 0,6 0 1 16,6-1 1-16,3-3-1 0,5-2-1 16,8-2-1-16,4-1 2 0,5-1-2 15,-1-5-1-15,3-5 0 0,7-2 0 0,-3 0 1 16,-2-7-1-16,-3-1 0 0,-4 0 1 15,-7-2-3-15,-7 2 4 0,-8-1 0 16,-5 2-1-16,-4 1-1 0,-9-4 0 16,-2 6 5-16,-4-1 3 0,-3 4 1 0,-2 3 1 15,1 2-1-15,-2 3 1 0,0 3 5 16,-4 7 3-16,6 2 5 0,-3 4 6 16,1 6 1-16,1 4 1 0,3 6 5 15,-3 5-3-15,3 2 5 0,-2 9 3 0,0 4 1 16,-2 3-4-16,0 18 1 0,-2-1-1 15,-1 2 5-15,-2-1-4 0,2-3-8 16,1-11 5-16,-2-10 0 0,0 0-5 16,-3-6 1-16,-2-3 0 0,0-4 12 0,-3-7 4 15,0-8-1-15,-6-3-11 0,5-7-2 16,-5-8-6-16,0-6 1 0,3-8-4 0,-2-6 0 16,0-5-2-16,1-11-17 0,5-3-12 15,4-2-31-15,8 1-35 0,5-6-29 16,8 0-36-16,9-6-27 0,15-8-16 0,10 2-29 15,8 7-6-15,5 7 0 0,6 2-2 16,5 8 9-16,1 1-456 0,0 4 227 16,-7 5 149-16</inkml:trace>
  <inkml:trace contextRef="#ctx0" brushRef="#br0" timeOffset="22580.8108">29137 10830 1162 0,'58'-22'-83'15,"-9"6"28"-15,-7 0 22 0,-6 2 33 16,3-4 19-16,-7 0 27 0,0 1 16 16,-4 1 22-16,-3-3 15 0,-7 1 5 15,-4-1-3-15,-3 0 1 0,-5 2-2 0,-6-2-4 16,-4 2-6-16,-1 2-9 0,-5 2-7 15,-2 1-9-15,-4 5-4 0,2 1-7 16,-6 6-6-16,2 1-4 0,-1 5-2 16,-3 1-6-16,6 5-3 0,-4 0-2 0,6 1-3 15,1 0-1-15,6 1-4 0,1-1-2 16,2 1 2-16,6-3-6 0,0-2 0 0,4 1-1 16,3-3-4-16,4 1 0 0,-1-4-2 15,6-2 0-15,-2-1-2 0,3-1-1 16,-2-1-1-16,2-4-1 0,1 2-1 0,-4-1 0 15,1 1 3-15,-2-1-3 0,-2 0 0 16,-3 0 0-16,1 2-2 0,-2 0-2 16,-1 0-2-16,-8 2 0 0,0 0 0 0,14 6 3 15,-10 0 3-15,-2 0-3 0,1 3 3 16,-3 1-3-16,3-1 0 0,3 3 0 16,0-2 1-16,2 2 0 0,1-2 0 15,-1 2 0-15,5-3 0 0,2-2 1 0,-1-1-2 16,6-1 1-16,-4-4 0 0,6-1-1 15,-3-1-1-15,2-4 2 0,4-1-1 16,-3-3-3-16,1 2 1 0,-2-5 0 0,0-1-1 16,-4 1 2-16,0-1 0 0,-4 2 0 15,-3 3-1-15,1 0 1 0,0 1-5 0,-5 3 1 16,-2 0 3-16,-2 2-3 0,-2 2 1 16,0 0 1-16,0 0 1 0,-12 11-1 15,5-3 0-15,3 2 1 0,2-1 1 0,-3 0 1 16,3 2-1-16,2 0 0 0,0-2 0 15,2 1 1-15,5-3-1 0,2 1 0 16,1-3 0-16,4 0 4 0,4-4-4 16,0 1 0-16,2-4-1 0,-1 1 2 0,7-5-2 15,-4 0 0-15,2 0 2 0,-1-4-3 16,1 3 0-16,-6-1 0 0,0 1 0 16,-2 1 0-16,-1 0 1 0,-2 0-3 15,-2 3 0-15,-3 0 0 0,0 3 0 0,-2 5 2 16,0 1 1-16,0 2 1 0,-2 4 1 15,-2 3 1-15,2 1-2 0,-2 2 2 16,0-2 1-16,0 2-2 0,2-3 0 0,-2 0 0 16,3 0 1-16,-3-3 0 0,4-3 1 15,-2-2-2-15,7-1 1 0,0-5 0 0,-1-1-1 16,5 0 4-16,2-2-2 0,0-3-3 16,2 0 0-16,4-5-2 0,-1 1-2 15,0-1 4-15,0-1-1 0,1 1 1 0,-1 1-1 16,-6 1 1-16,-1 1-2 0,2 1-2 15,-5 0 1-15,-1 4 1 0,0 1-2 16,2 2 3-16,-5 3 1 0,4 3-1 16,-2 2 1-16,-2 0-1 0,0 0 2 15,0 3-1-15,-3 1 2 0,1-1-2 0,1-1 2 16,-1 1 0-16,0-1 3 0,1-2-3 16,-3-2 0-16,2 1 0 0,0-2 2 15,3-2-2-15,2 1 2 0,-1-5-2 0,2 0 0 16,6-3-2-16,-3-3-2 0,3 3 2 15,4-8-1-15,1 4-2 0,0-5 1 0,7 2 0 16,-1-4-2-16,-3 3 1 0,-3-1-1 16,3-1 2-16,-3 3-2 0,-2-1 0 15,1 2 0-15,-4-1 3 0,-3 3-1 16,0 1-1-16,0 1 0 0,-5-2 1 0,1 1 2 16,0 4-2-16,-3-3 4 0,0 1-4 15,-1 1 2-15,1-2-2 0,-1 1-1 0,-3 1 2 16,-2-1-1-16,0-2-1 0,-2 6-2 15,-4-9 2-15,0 4 5 0,-3 3-4 16,1-3-1-16,-3 4-2 0,9 1 1 16,-14 1 0-16,8 4-1 0,1 2 2 0,-2 0 3 15,5 4 2-15,2 2-2 0,0 0-2 16,2 4 6-16,0 2-4 0,1 0 1 0,2 2 2 16,-3 0-1-16,-2-2 1 0,0 0-3 15,-2-3 2-15,-1 2 1 0,-4-3 6 16,1 0-1-16,-4-5 0 0,-5-2-1 15,-4 0 0-15,-2-5-1 0,-3-1-2 0,2 0-10 16,-2-4-28-16,-1-2-29 0,1 0-39 16,6 1-30-16,2-4-30 0,4-2-32 15,1 0-496-15,5-3 235 0,4-1 155 16</inkml:trace>
  <inkml:trace contextRef="#ctx0" brushRef="#br0" timeOffset="22799.4521">31722 10118 121 0,'0'0'149'0,"0"13"4"0,-4 2 2 15,-4 6-4-15,-4 11-7 0,2 4-10 16,-7 8-8-16,-8 23-9 0,2-1-11 16,-3 3-10-16,1 0-7 0,1-2-7 15,4-3-9-15,4-8-9 0,6-11-1 0,2-5-15 16,1-2-29-16,3-4-22 0,4-3-34 15,4-5-30-15,1-1-37 0,3-4-45 16,0-6-372-16,7-1 177 0,-2-7 117 16</inkml:trace>
  <inkml:trace contextRef="#ctx0" brushRef="#br0" timeOffset="22937.7244">31530 10830 83 0,'-5'-18'197'0,"0"5"-4"15,5 1-7-15,3 3-16 0,2 0-15 16,5 4-13-16,2-2-15 0,5 3-13 15,5 2-13-15,-2 1-11 0,4 1-28 16,-1-1-44-16,-1 1-49 0,-2-3-66 0,-6 1-417 16,0-2 175-16,-10 1 115 0</inkml:trace>
  <inkml:trace contextRef="#ctx0" brushRef="#br0" timeOffset="23075.7051">30385 10014 213 0,'-37'-19'241'15,"10"6"-22"-15,8 3-24 0,5 3-20 16,6 3-19-16,6 4-33 0,2 0-67 16,0 0-78-16,26 13-96 0,-7 0-303 15,0 1 143-15,0-1 94 0</inkml:trace>
  <inkml:trace contextRef="#ctx0" brushRef="#br0" timeOffset="24195.8502">26498 11896 54 0,'5'-23'135'0,"-1"3"3"0,-2-1-13 16,-2 4-12-16,-2-1 0 0,-5 4-14 16,-2-2 1-16,-5 0-11 0,-5 2-3 15,-5 2-2-15,-10 2-10 0,-3 3-4 16,-1 3-3-16,0 4-14 0,-3 4 1 0,1 2-10 16,4 2-4-16,4 4-1 0,7 0-5 15,1 1-2-15,6 0-6 0,5 1-1 16,4-1-5-16,5-1-3 0,4-3 1 0,4-1-2 15,5 0-1-15,1-3-1 0,5 1-2 16,5-4-1-16,-4-2 3 0,6-2-2 16,-4-2 7-16,3 0-5 0,-1 1 5 0,-4-1 3 15,0 2 4-15,-2-2 2 0,-1 4 0 16,-3-4-1-16,1 4 0 0,-2 0-5 16,-1 4-2-16,0 3-1 0,0 3 2 15,2 4-7-15,0-1 0 0,0 6-4 0,5 1 1 16,0 2 1-16,4 0 0 0,1 1-3 15,2-2 2-15,2-2 1 0,1 1 2 16,5-7 4-16,2 0 3 0,1-5 3 0,1-5 0 16,0 0 6-16,9-9 1 0,1-4 3 15,5-3-5-15,-1-6-1 0,18-10-4 16,-3-6-2-16,-4-8-2 0,1 0-1 16,-7-5 0-16,-2-1 0 0,-9-1 3 0,-10 10 7 15,-5 7 10-15,-7 7 15 0,-4 3 2 16,-3 4-7-16,-4 5-5 0,-5 3-3 0,-4 5-1 15,0 6-7-15,0 0 0 0,-28 22-3 16,9 2-3-16,-4 10 0 0,0 8-4 16,-5 17 1-16,2 4-5 0,3 0 1 15,9-10 0-15,3-6-3 0,6-4-3 0,3-1-2 16,4-4 1-16,5-2 0 0,2-2-6 16,3-4 3-16,3-7 0 0,4-5 1 15,2-5-5-15,5-5 0 0,3-6-3 16,5-6 3-16,2-4-3 0,7-9-3 0,1-5 0 15,15-18 1-15,-1-7-2 0,-6-6 1 16,-1 0-2-16,-6-5 0 0,-11 1-2 0,-3 4 5 16,-8 11-2-16,-8 8 0 15,-2 8-2-15,-4 2 1 0,-5 7-1 0,-4 6 1 16,-2 5 1-16,-7 6-1 0,9 0 3 16,-23 15 0-16,6 3 11 0,-3 7-6 0,0 11 0 15,-2 1 0-15,1 8-1 0,2-2 1 16,2 3 2-16,3-1-3 0,0 1 1 15,4 0-8-15,2-1-17 0,-1-7-25 16,5 1-35-16,0-8-34 0,2-1-35 0,2-3-32 16,2-5-45-16,0-3-662 0,4-6 302 15,3-1 199-15</inkml:trace>
  <inkml:trace contextRef="#ctx0" brushRef="#br0" timeOffset="24463.2291">28335 11698 140 0,'16'-19'201'16,"-2"4"-13"-16,-2 2-16 0,1 3-16 15,2 1-12-15,-2 3-14 0,1 2-7 0,4 0-11 16,-2 4-5-16,2 2-7 0,0 4-8 16,-1 1 0-16,1 5-7 0,-2 1-3 15,-3 7-3-15,-4 0-6 0,-5 3-7 0,-2 2-5 16,-6 4-5-16,-7 1-4 0,-2 4-6 15,-3-3-5-15,-2-1-5 0,-1 1-18 16,-2-3-22-16,2-1-26 0,1-1-27 16,-2-1-31-16,5 0-29 0,3-4-16 0,-1 0-23 15,2 0-14-15,3 0-407 0,-2-1 196 16,0 3 129-16</inkml:trace>
  <inkml:trace contextRef="#ctx0" brushRef="#br0" timeOffset="24552.8473">28280 12347 741 0,'-8'17'5'0,"2"-4"22"0,2-6 22 0,2 0 6 16,-4 2 7-16,4-6 4 0,0 3-11 15,2-3-7-15,0-3-4 0,-2 9-28 0,2-9-67 16,-2 3-329-16,2-3 129 0,0 0 85 16</inkml:trace>
  <inkml:trace contextRef="#ctx0" brushRef="#br0" timeOffset="24789.2625">26794 12805 4 0,'6'3'169'0,"1"-3"-21"16,-7 0-26-16,9-5-37 0,-9 5-39 15,-2-6-47-15,-2-1-194 0,-6 1 66 0,0-1 44 16</inkml:trace>
  <inkml:trace contextRef="#ctx0" brushRef="#br0" timeOffset="25318.7465">22247 12457 97 0,'-10'-6'200'0,"10"2"-13"16,0 4-14-16,20-8-4 0,2 6-9 15,19 1-7-15,22 2 0 0,41 3-10 0,40 2-10 16,21 4-6-16,15 5-8 0,14 0-6 15,50 8-8-15,15-2-7 0,5 0-9 16,1 4-12-16,-3 0-4 0,-8-5-1 0,-2 5-3 16,0 0-3-16,-9 0-5 0,-54-8-4 15,-9 3-4-15,-12-1-1 0,-11-1-2 16,-17-3-2-16,-13 1-2 0,-32-4-1 0,-10-2-5 16,-19-2-1-16,-13-3 0 0,-11 1 0 15,-6-2-5-15,-5 0-5 0,-3-2-1 16,-5 2-5-16,-3-3 1 0,-2 2-6 0,2 0-7 15,-6-3-23-15,-1 2-30 0,0-2-25 16,-3 0-40-16,-1 0-48 0,-1 0-42 16,-4-4-64-16,-4 4-580 0,0-9 286 0,-8-1 189 15</inkml:trace>
  <inkml:trace contextRef="#ctx0" brushRef="#br0" timeOffset="36594.3452">1640 9776 119 0,'0'0'109'0,"0"0"-3"0,-2-5-5 15,2 5-5-15,0 0-2 0,0 0-10 0,0 0 2 16,0-8-4-16,0 8-4 0,0 0-2 16,0 0 0-16,0 0-7 0,0-6-1 15,0 6-9-15,0 0-4 0,0 0 0 0,0-7-4 16,0 7-7-16,0-6 0 0,0 6-2 16,0 0-1-16,0-7 2 0,0 7-9 15,0-6 7-15,0 6-3 0,0-6 1 0,0 6 0 16,0-6-3-16,0 6 3 0,0-6-1 15,0 6 2-15,0 0-1 0,0 0 4 16,-4-6-1-16,4 6-7 0,0 0-6 16,0 0 0-16,0 0-1 0,-9 17 6 0,5-9 9 15,-3 10 1-15,3-1-3 0,-4 5 4 16,2 5 1-16,0 1 5 0,-2 7-2 16,2 5-2-16,0-2-3 0,2 2-2 0,0 0-5 15,2-1-7-15,0 3-1 0,-3-4 1 16,5-4-7-16,0-2 2 0,0-1-5 15,0-5 1-15,0 1-4 0,0-7 0 0,3 3-2 16,-3-5-13-16,2-1-16 0,-2-4-18 16,0-2-20-16,2 1-29 0,-4-4-36 0,2-3-38 15,0-1-32-15,0-4-39 0,0 0-507 16,-9-15 249-16,7 5 165 0</inkml:trace>
  <inkml:trace contextRef="#ctx0" brushRef="#br0" timeOffset="37084.3616">1227 9250 159 0,'-36'13'165'15,"1"6"-1"-15,2 6-7 0,-1 8-2 0,-10 15-10 16,2 7 1-16,-1 3-5 0,3 8-5 16,2 2-6-16,5 7-7 0,5 2-4 15,7 10 2-15,3 4-8 0,14-3-7 16,6-1-9-16,9-3-7 0,12-1-9 0,12-4-9 16,15 4-8-16,-3-18 0 0,18 6-7 15,-3-20-3-15,7-6-8 0,3-8-4 16,11-8-4-16,4-6-5 0,2-14-2 0,4-7-3 15,2-7-3-15,-4-9-2 0,-2-6-2 16,-2-8-7-16,10-13 4 0,-8-13-3 16,-5-11-2-16,-7-8-3 0,-9-6-4 0,-7-5 0 15,-8-5-1-15,-13-1-2 0,-12 7-2 16,-16-1 0-16,-10-7-3 0,-10 4-2 0,-14 4 1 16,-18-15-2-16,-13 12 0 0,-14 13-1 15,-15 4 4-15,-7 11-3 0,-6 11 4 16,-6 4 0-16,12 17 3 0,-1 3-4 15,1 10 3-15,4 6-2 0,16 2 2 0,7 10-1 16,5 2-6-16,6 6-7 0,5 5-34 16,5 5-34-16,7 3-29 0,7 5-38 15,12 0-41-15,9-5-631 0,4-1 279 0,6 1 184 16</inkml:trace>
  <inkml:trace contextRef="#ctx0" brushRef="#br0" timeOffset="37208.5027">1945 9811 41 0,'2'5'93'0,"0"1"-37"0,-2 0-62 15,0-1-57-15,2 1 21 0,0-1 15 16</inkml:trace>
  <inkml:trace contextRef="#ctx0" brushRef="#br0" timeOffset="37886.5254">503 11353 34 0,'-6'-3'150'0,"6"3"-8"0,0 0-3 16,0 0-5-16,0 0 0 0,0 0 1 16,31-4 5-16,3 1 0 0,28-3 0 0,40-5-6 15,37-3-6-15,20-4-2 0,27 2 0 16,59-8-9-16,10 2-2 0,5-1-6 16,5-2-6-16,5 3-11 0,-1-3-7 15,-13 2-5-15,-5-1-12 0,-11 3 1 0,-51 6-6 16,-11-2-3-16,-11 4-5 0,-14-2 0 15,-18 2-1-15,-30 1-3 0,-7 0-1 16,-10 4-2-16,-17 0-2 0,-14 1-1 0,-9 1-4 16,-5 2-4-16,-5-1 1 0,-6 2-7 15,-2-2-1-15,-3 3-1 0,-6-1-7 16,-2 1-2-16,1 1-3 0,-6-2-3 0,1 3-17 16,-2 3-29-16,-1-2-50 0,-1 1-61 15,-1 5-63-15,-1 2-61 0,0-2-656 0,-7 0 314 16,-2 1 207-16</inkml:trace>
  <inkml:trace contextRef="#ctx0" brushRef="#br0" timeOffset="39394.8183">3043 13032 4 0,'42'-95'45'16,"-4"-6"-1"-16,-10-4-4 0,-9-8-2 16,-10 13-4-16,-12-3-4 0,-7-19-4 15,-15 6 2-15,-11 1 3 0,-13 6-5 0,-13 9 0 16,-9 5-2-16,-14 10 2 0,-10 11-3 15,-13 14-3-15,-11 10-3 0,-7 12 3 16,-10 11 6-16,0 17 5 0,2 18-3 16,6 15 7-16,5 13 0 0,6 14-6 0,10 8-5 15,9 7 0-15,9 9 1 0,11 7 3 16,10 1-6-16,13-1 0 0,19-8-1 16,11 1-4-16,12-2-2 0,11-5 0 0,10 8 1 15,14-5 0-15,10-5-5 0,5-5 0 16,15-5-3-16,7-8-8 0,6-9-6 0,5-8-6 15,5-10-5-15,-8-11-2 16,-7-8-4-16,3-4 4 0,17-14 0 0,-6-6-1 16,-6-7 3-16,-9-7 0 0,-3-6 3 15,-12-5 0-15,-4-3-2 0,-17 3 4 0,-10 4-2 16,-9 4 6-16,-6 2-2 0,-13-2-1 16,-8 4 7-16,-11 2 0 0,-16-4 10 15,-10 8 2-15,3 14 7 0,4 4-4 16,-5 5 5-16,-3 7-2 0,0 4-2 0,-17 7 1 15,-3 6-2-15,7 5 2 0,0 6-4 16,4 2 3-16,3 4-4 0,3 6-1 0,5 2 5 16,6 6-4-16,7 1 0 0,1 6-2 15,9-1 1-15,4 3 4 0,9-7-3 16,8-6 1-16,2 1-1 0,5 1-6 16,2 1 11-16,1-5-7 0,3 0-10 0,2-2-17 15,0 1-6-15,2-4-16 0,3 0-18 16,3-5-205-16,0-1 90 0,7-5 60 15</inkml:trace>
  <inkml:trace contextRef="#ctx0" brushRef="#br0" timeOffset="40590.6997">2776 11698 34 0,'-27'-13'69'0,"1"3"3"16,0 3-7-16,-2-1-2 0,-2 2 0 15,-3 3 2-15,-8-3-7 0,-5 4 3 0,-8 2 2 16,-7 2 5-16,-22 6-4 0,-6 3-2 15,1 3 6-15,1 1-7 16,-2 4 6-16,2 2 1 0,2 5 5 0,3 5-6 16,-1 3 1-16,-10 10-2 0,4 6-2 0,0 3-4 15,4 4-1-15,6 2-1 0,2 1-2 16,15-8-4-16,5 6-5 0,5 3-1 16,7 5 1-16,5 3-5 0,10 1-1 15,7 4-3-15,13 5-2 0,8-14 3 0,10 16-3 16,11 0 1-16,11-3-3 0,18 9-4 15,5-2 3-15,7-4-2 0,7-7-2 0,10-2-3 16,5-5-1-16,7-4-1 0,6-9-1 16,9-9-1-16,6-5-2 0,6-10 0 15,3-8-3-15,-18-11 2 0,1-4-7 16,2-7 3-16,1-5-5 0,0-7 1 0,15-11 1 16,-4-5-4-16,-5-9 3 0,-6-13-5 15,-7-12-1-15,-8-12-1 0,-7-11 2 16,-8-13-2-16,-10-7 1 0,-5-8-1 0,-12-2 1 15,-13-1-1-15,-9-1 0 0,-15 19 2 16,-14-2 5-16,-11-12-2 0,-20 3 2 16,-13 5 0-16,-14 5 3 0,-9 1-2 0,-6 11 1 15,-11 7-2-15,-2 6 0 0,-6 7-2 16,-2 9 0-16,-5 11-3 0,-4 4 0 16,-2 12 1-16,17 10-2 0,3 3 2 15,-1 9-4-15,14 7 1 0,12 6 0 0,-15 6 0 16,3 7-2-16,8 5 3 0,5 4 0 15,11-1-2-15,13 2 0 0,3 3-5 16,3-1-11-16,2 6-13 0,2 3-16 0,3-1-21 16,4 3-23-16,2-1-21 0,5 1-20 15,0-6-23-15,8 3-25 0,2-3-499 16,4-4 229-16,4-1 151 0</inkml:trace>
  <inkml:trace contextRef="#ctx0" brushRef="#br0" timeOffset="42338.3696">3830 12497 36 0,'-4'1'154'15,"-2"1"3"1,6-2-7-16,-2 8 4 0,2-8-6 0,14 7-5 0,4-3 1 0,7-2-9 16,17 0-4-16,20 2-4 0,39-6-5 15,14 2-9-15,29-4-9 0,12-3-7 16,5 1-12-16,-2 0-2 0,2-3-5 16,2-1-4-16,-2 0-6 0,-3-1-10 0,-5 2 4 15,-9-1-5-15,-11-1-5 0,-32 3-3 16,-10 0-3-16,-20 1 0 0,-17 1 0 0,-9 0-1 15,-5 3 3-15,-6-1-2 0,-5 1-5 16,-3-1-2-16,-2 2-4 0,-5-2-5 16,-5-2-35-16,-1 0-52 0,-6 0-47 0,-5 0-67 15,-6-1-87-15,-10 0-561 0,-7-5 278 16,-9-3 184-16</inkml:trace>
  <inkml:trace contextRef="#ctx0" brushRef="#br0" timeOffset="42941.5542">4662 11603 14 0,'0'0'149'0,"2"-6"-15"0,-2 6-4 0,7-4-18 16,1 1-10-16,5 2-8 0,6-2-11 15,3 3-5-15,7-2-4 0,3 4-5 16,6 4-10-16,2-1-4 0,-4 7 0 16,3 1-1-16,-6 4-3 0,-5 4 0 0,-4 4-3 15,-6 4 2-15,-10 3 4 0,-8 0-2 16,-10 5-6-16,-12 6 0 0,-13 13-5 16,-7-5-1-16,-10-5 2 0,3-4 7 15,7-10 4-15,9-8 2 0,3-2-4 0,4-3 5 16,8-4-5-16,5-3-4 0,4 0-1 15,9-5-2-15,7-1-2 0,10 0-5 0,3-5-2 16,12 2-4-16,5-3-4 0,9-1-2 16,1-1 3-16,3 1 3 0,1-2-2 15,5 0 2-15,-10-2 3 0,3-1 1 16,-7 4 1-16,-4-4 1 0,-7 1 2 0,-1 2 3 16,-2 0 8-16,-7 0 2 0,1 0-4 15,-4 2 2-15,-3 0-6 0,0-1-2 16,-4-1-6-16,-3 3-9 0,-4-1-1 0,-4 1-3 15,0 0-25-15,0 0-40 0,0 0-42 16,0 0-60-16,4 8-50 0,-4-8-67 16,0 11-571-16,-2-5 283 0,2 0 187 0</inkml:trace>
  <inkml:trace contextRef="#ctx0" brushRef="#br0" timeOffset="43925.0589">5780 13276 52 0,'-13'-18'161'15,"-3"3"-4"-15,-10-1-6 0,-8 0-6 0,-13-1 0 16,-28 0-6-16,-14 5-8 0,-13 6 1 15,-8 8-1-15,-39 6-2 0,-5 7-4 16,-3 10-4-16,-1 6 0 0,-1 7-6 0,-1 5-2 16,-32 20-4-16,6 6-3 0,13 7-3 15,39-8-2-15,-18 28-3 0,42-9 1 16,7 10-8-16,14 9-7 0,8 2-4 16,13 6-11-16,11 4-6 0,17 0 0 0,9 5-6 15,13 4-11-15,14 3-2 0,14 1-1 16,6 0 1-16,15 1-7 0,9-6-6 0,13-5 3 15,11-8-4-15,8-7-4 0,6-10-1 16,4-6-12-16,5-18 10 0,8-6 3 16,-4-10-8-16,14-12-3 0,13-12-3 0,9-11 3 15,10-8-5-15,12-7 1 0,7-6 0 16,5-11 3-16,3-5-8 0,-6-3 2 16,-5-7 1-16,-8-5-4 0,-9-3 0 15,-7-8-3-15,-8-6 0 0,-9-7 1 0,-8-4 1 16,-9-6 0-16,-6-4-3 0,-9-6-5 15,-8-11 3-15,-12-3-3 0,-12-3 6 0,-13-7-4 16,-15 9 4-16,-12-9-6 0,-16-21-3 16,-18-8 0-16,-14-1-7 0,-17-2 2 15,-28-25 5-15,-8 10 1 0,7 37-1 16,-10 5 0-16,-31-12 2 0,16 29 0 0,-8 5-4 16,-6 7 1-16,-6 8-1 0,-1 6 4 15,-5 12 0-15,8 7-6 0,8 9-15 16,24 15-17-16,6 2-24 0,8 9-32 0,18 5-30 15,14 5-39-15,13 8-32 0,2 0-71 16,8 3-624-16,1 2 305 0,5-3 200 16</inkml:trace>
  <inkml:trace contextRef="#ctx0" brushRef="#br0" timeOffset="46334.5789">6235 13766 104 0,'-11'3'137'0,"11"-3"-5"0,-10 2-7 16,8 1 6-16,2-3-2 0,15 9-3 15,4-6-2-15,15 0-5 0,12-1-3 16,17 3-4-16,28-5-7 0,20 0-2 0,39 0 4 16,21 0-4-16,11-2-3 0,10-2-2 15,0 0 1-15,6 1-3 0,2-2-7 0,-10 1 0 16,-8 1-5-16,-11-2-2 16,-14 0-7-16,-13 2 0 0,-36-2-7 0,-8 4-4 15,-11-5-7-15,-20 4-4 0,-13-2-7 16,-14 1-2-16,-3 1-4 0,-4 0-2 0,-7 0-7 15,0-2 1-15,-6 2-4 0,-3 0-2 16,0-2-1-16,-6 3-15 0,-3-3-33 16,-1 0-51-16,-4-2-56 0,-3 3-58 15,-4-3-61-15,-3-2-621 0,-8-2 296 0,-4-3 195 16</inkml:trace>
  <inkml:trace contextRef="#ctx0" brushRef="#br0" timeOffset="47304.9856">7070 12847 8 0,'-5'-6'158'0,"2"2"-16"15,1-1-10-15,7-3-7 0,0 2-8 16,3-1-12-16,4-1-9 0,3 1-5 0,4 0-1 16,4 1-15-16,5 0-5 0,4 0-8 15,-1 4-2-15,3-1-10 0,-2 3-10 0,0 5 3 16,-3-1-7-16,-1 2 0 0,0-1-1 16,-3 5-1-16,-6 3-7 0,-2 0-2 15,-5 2 2-15,-8 1-2 0,-1 1-4 16,-8 2 1-16,-3 4-2 0,-4-2-1 0,-10 2-5 15,-3-1 3-15,-3 0 0 0,1-4-4 16,-5 1-2-16,0-3-1 0,2-1 8 16,8-4 8-16,-2 1 7 0,5-3 3 0,5-1 0 15,0-2-2-15,6 1-3 16,2-3-1-16,8 2-2 0,2 0-3 0,9-2 0 16,2 2-4-16,8 2-4 0,7 2-3 0,4 0-1 15,2-1 2-15,1 3 0 0,1 1-1 16,7 2-3-16,-9-2-1 0,0 3 1 15,-4 1 2-15,-1-2-1 0,-3 2 0 16,-5 0 5-16,-3-2 4 0,-6 3 4 0,-6-5 7 16,-3 2 2-16,-5-1 3 0,-7 1 0 15,-3-2 4-15,-9-1-2 0,-4 1-2 0,-12-2 2 16,0-1-1-16,-3-2-1 0,-2-2 3 16,-1-1 0-16,5-3-7 0,2-2 3 15,3 0-6-15,1 0-1 0,4-2-4 16,6 0-4-16,-2-1-7 0,5 0-8 0,5 0-29 15,1-1-38-15,4-2-51 0,5 4-54 16,2 2-71-16,0 0-607 0,16-3 287 0,-6 0 189 16</inkml:trace>
  <inkml:trace contextRef="#ctx0" brushRef="#br0" timeOffset="48535.7659">7975 14384 95 0,'-44'-1'144'0,"-1"2"-4"0,-1 4 2 15,-7 2 6-15,-24 8-1 0,-1 10 1 16,-5 1-2-16,4 7 0 0,-12 13-3 0,2 6-5 16,4 4-4-16,8 7-8 0,7 5-10 15,7 9-9-15,8 4-5 0,17-8-8 16,8 5-9-16,9 5-8 0,12 6-5 0,7 2-4 16,11-3-9-16,8 3-3 0,19 12-5 15,13-2-3-15,16-5-5 0,15-1-5 16,16-9-4-16,6 3 2 0,7-11-1 15,4-3-7-15,3-9-3 0,5-11 0 0,2-6-4 16,2-12-3-16,4-5 2 0,0-11-10 16,2-8 4-16,-17-7-4 0,1-10-2 0,18-3-1 15,1-9-2-15,-5-9-2 0,-2-2 5 16,-7-10-7-16,-3-3 2 0,-4-10-3 16,-2-4 1-16,-14-14 0 0,-10-6-1 15,-11-9 0-15,-13-7 3 0,-16-6 4 16,-13-6 3-16,-22 8 1 0,-14-1 3 0,-18-21-5 15,-23-1 1-15,-14 2-3 0,-15 2-2 16,-33-22-1-16,-14 6-1 0,-15 6-1 16,-13 8-1-16,-15 8 1 0,-3 9 0 0,-9 9 2 15,3 14-3-15,27 16-2 0,-6 12 3 16,1 9 3-16,6 9-3 0,9 4-1 0,29 17-1 16,10 5-3-16,21 6-10 0,11 4-21 15,11 8-24-15,3 6-24 0,9 4-38 16,6 5-41-16,7 3-36 0,7 2-47 15,6-1-545-15,6-3 269 0,1-2 176 0</inkml:trace>
  <inkml:trace contextRef="#ctx0" brushRef="#br0" timeOffset="64681.0547">13592 7618 14 0,'71'-5'53'0,"13"-2"-1"15,16 5-1-15,16 2-4 0,40 0-5 0,12 7 4 16,6-2-8-16,1 3-3 0,-3 0-3 15,-3 3 1-15,-2 0-4 0,-6 1 0 16,-6 0-1-16,-7-2-8 0,-15 1 5 16,-30-4-4-16,-6-2-4 0,-14 3-1 0,-17-5 1 15,-15 2 1-15,-11-4-2 0,-5 3 6 16,-7-2 0-16,0 0 3 0,-4-2-4 16,-3 2 1-16,-3-2 0 0,-2 0-2 0,-4-2-2 15,-5 0-6-15,-3-2 2 0,-4 4-2 16,-4-8-3-16,-7 5-9 0,-7-1-10 15,-8 0-19-15,-6-1-11 0,-11-1-4 0,-9 0-12 16,-5 0-14-16,-5 0-151 0,-3 3 75 16,-4 3 50-16</inkml:trace>
  <inkml:trace contextRef="#ctx0" brushRef="#br0" timeOffset="65036.2626">14338 7881 50 0,'86'4'86'0,"7"2"-5"15,6-1-5-15,-2 1-10 0,0-1 0 16,2 1 0-16,-2 0-11 0,-6 0 2 0,0-3-5 15,-16 1 1-15,-11-2-13 16,-3 0 6-16,-2 2-12 0,-11-4 1 0,-3 2-2 16,-3-2-1-16,-8 1-6 0,-2-1-2 15,-2 0 1-15,-7 0-3 0,1 0 4 0,-6-1-4 16,1-1-6-16,-2 0-1 0,-4 0 1 16,-3-2-5-16,1 2 1 0,-2-1 6 15,-3-2-21-15,0 0-4 0,-4-1-17 16,-2 6-14-16,-2-9-16 0,-2 3-14 0,-2 1-14 15,0 0-219-15,-6 1 102 0,2 1 68 16</inkml:trace>
  <inkml:trace contextRef="#ctx0" brushRef="#br0" timeOffset="82942.6508">17143 12565 51 0,'0'-6'127'0,"0"6"-8"16,0 0 7-16,0 0 10 0,0 0 4 15,0 0 2-15,0 0 1 0,14 13 2 0,-4-1 1 16,2 6 0-16,2 1 0 15,3 3-9-15,-2 5-8 0,4 1-4 0,-3 2-9 16,2 3-7-16,1 8-2 0,-4-2-11 16,-2-4-4-16,-1 3-10 0,-4-2-9 15,2 3-3-15,-4-1-8 0,-2-1-3 0,0 2-9 16,-2-3-5-16,0-4-2 0,0 0-8 16,-2-1-4-16,0-1-8 0,0-1-11 0,0-4-15 15,0-3-15-15,0 2-16 0,0-5-20 16,2-2-19-16,-2-1-12 0,-2-2-21 15,2-1-20-15,-4-3-21 0,-2-1-8 16,-4-1-18-16,-4-4 3 0,-2-1-7 0,-8-1 4 16,-3-4-361-16,-7 2 182 0,-7-1 119 15</inkml:trace>
  <inkml:trace contextRef="#ctx0" brushRef="#br0" timeOffset="83155.4708">16719 13445 456 0,'-27'-2'-10'0,"7"0"5"0,8 1 10 15,4-2 12-15,0 2 8 0,8 1 10 16,0 0 12-16,0 0 5 0,18-8 11 0,-6 8 6 15,6 0 6-15,3 2 7 0,7 1-3 16,5 0-3-16,5 2-3 0,4 1-1 16,1 2 0-16,-1-1-11 0,0 3-4 15,1 0-8-15,-3-1-2 0,-2 2-1 0,-2 1-8 16,-2-1-2-16,-2 1-2 0,-7-2-9 16,-4 2-6-16,3 0-12 0,-6 0-23 0,0-1-23 15,-3 0-12-15,-3-2-20 0,0-2-12 16,2 0-10-16,-4-2-14 0,3-2-316 0,0-3 144 15,3-2 95-15</inkml:trace>
  <inkml:trace contextRef="#ctx0" brushRef="#br0" timeOffset="83370.8677">17961 13228 27 0,'4'-7'153'0,"-4"2"-9"15,0 5-2-15,0 0-3 0,0 0-4 16,-27 11-10-16,8-2-2 0,-2 4 1 0,-5 4-9 15,-3 2 1-15,-7 4-9 0,0 2-9 16,0 0-4-16,2 0-7 0,1 0-14 0,5-5-6 16,0 3-5-16,3-2-7 0,1 0-9 15,2 0-17-15,2-4-23 0,3-2-20 16,1-2-32-16,2 3-22 0,2-2-28 16,2-3-29-16,-1-2-38 0,2-2-366 0,1 1 180 15,-1-2 118-15</inkml:trace>
  <inkml:trace contextRef="#ctx0" brushRef="#br0" timeOffset="83767.7432">16551 13619 73 0,'-4'-5'118'16,"0"-4"5"-16,2 1 3 0,4 1-9 15,0-3 0-15,4 1 1 0,6-3-2 0,2-3 0 16,5 0-3-16,9 0 0 0,6-2-7 16,12-3-6-16,22-6-2 0,8 2-5 0,5-1-1 15,1 3-8-15,3 0-6 0,-2 1-5 16,-2 0-6-16,-2 2-5 0,-3 1-6 15,-15 5-6-15,-10 4-7 0,-9 1-1 16,-3 2-4-16,-9 0-7 0,0 1 0 0,-6 1-1 16,-2-2-3-16,-3 3 2 0,0 0-5 15,-6 2-2-15,-3 0-4 0,-2 1 1 16,-8 0-9-16,9 1-10 0,-9-1-14 0,0 0-19 16,0 0-19-16,0 0-22 0,-19 12-30 15,13-9-24-15,2 1-31 0,0-1-28 16,4-3-433-16,-5 6 211 0,8-2 139 0</inkml:trace>
  <inkml:trace contextRef="#ctx0" brushRef="#br0" timeOffset="86032.3618">18546 14239 39 0,'15'-3'82'15,"1"1"-5"-15,4-4-7 0,5 0 0 16,7-8-12-16,2 0-4 0,6-3-1 15,0-4-5-15,0-2-4 0,-4-2-2 0,0-1-4 16,-2-1-4-16,-2-4-3 0,-3 3-4 16,-5 1-5-16,-3 2 10 0,-2 3-7 0,-4 1 17 15,-3 2-7-15,2-1 7 0,-6 7 0 16,0-2 9-16,-2 2-8 0,0 3 4 16,-1 1-4-16,-3 4-7 0,0 4-1 15,-2 1 0-15,0 0-8 0,-4 18 2 0,2-4-4 16,-1 5 1-16,1 2-7 0,2 6-2 15,-2 0 2-15,4 1-4 0,-2 2-3 0,5-1 1 16,1-2 0-16,1 1-4 16,-1-5 0-16,4 0 6 0,1-4-6 0,2 0-1 15,0-6 2-15,1-3-4 0,-1-1 5 16,2-5 3-16,-3-4 0 0,5-4 1 16,-2-2 2-16,0-2-1 0,-1-2-1 15,2-3 0-15,-2-5-2 0,-1 3-3 0,0-2-1 16,-2 6 3-16,-3-3 2 0,0 5-1 15,1-3-2-15,-2 5-1 0,-1 0 4 0,0 1-5 16,0 3 7-16,-6 3-6 0,11 3 4 16,-11-3-4-16,11 12 3 0,-5-5-6 0,0 4 0 15,3 0 2-15,-3 1-1 0,2-1 3 16,1-1-4-16,0 1 4 0,-1-1 2 16,2-3 5-16,-1 1-1 0,4-2-1 15,-5-3 3-15,5-1 0 0,-3-4-3 0,5-4-3 16,2-1 1-16,5-4 0 0,-4-3-5 15,6-3 3-15,-1 2-3 0,1 3-3 0,-4-3 1 16,4 5-3-16,-3-5-2 0,0 6 4 16,-4 2 0-16,-1 1 1 0,2 3-4 15,1 0 4-15,-2 3 2 0,2 1-1 16,-1 4-2-16,4-2 2 0,-1 1 1 0,3 2-5 16,0 1 1-16,2 1-1 0,0-2-16 15,-3-1-21-15,3 1-23 0,-2 0-32 16,-2-2-27-16,-3 0-22 0,0-4-33 15,-4 0-379-15,-3-2 187 0,-3 0 123 0</inkml:trace>
  <inkml:trace contextRef="#ctx0" brushRef="#br0" timeOffset="86301.1233">19199 13224 111 0,'0'0'119'0,"-8"0"-6"0,8 0-10 0,0 0-1 16,-4 8-13-16,4-8-2 0,0 0-6 15,10 13-9-15,-1-9 6 0,-2 0-23 16,-1 0 2-16,-2-3 1 0,2 2 10 0,-6-3-7 16,0 0-8-16,0 0-5 0,0 0-7 15,0 0-4-15,-16-18-6 0,2 15-10 16,-4-1-4-16,-4 2-19 0,-1 2-7 0,0 0-23 15,2 3-13-15,-1 1-38 0,8 2-34 16,1 2-296-16,3-1 140 0,10 3 93 16</inkml:trace>
  <inkml:trace contextRef="#ctx0" brushRef="#br0" timeOffset="87760.2588">20504 13769 146 0,'2'-5'170'15,"-2"-1"-7"-15,0 6-10 0,-6-6-13 16,6 6-9-16,0 0-11 0,-22 9-10 15,10 2-7-15,-1 6-6 0,0 2-4 16,0 3-4-16,3 6-9 0,0-1-11 0,3 2-4 16,4 0-4-16,1-1-8 0,4 0-4 15,6 3-4-15,0-10-2 0,4 4-2 0,1-6 1 16,4-2 0-16,2-4 2 0,0-3-6 16,0-5 3-16,3-5 1 0,5-3-1 15,-2-3-3-15,4-7-4 0,1-4-4 16,-2-1-1-16,1-1-4 0,-3-2-1 0,0 2-3 15,-3 0-2-15,-5 4-1 0,0-1-1 16,-2 6-5-16,0-2 2 0,-4 4 0 16,1 1 1-16,-3 5 3 0,-1 4 5 15,2 1-3-15,3 7 2 0,-2 1 0 0,2 5-3 16,0 1 1-16,1 4-3 0,2 0 0 16,2 2-3-16,1 0 0 0,0-3-1 0,0 1-1 15,1-1-2-15,-3-4 0 0,2-3-1 16,1 4-1-16,-2-10-1 0,0-1 4 15,3-3-5-15,-2-3-3 0,2 0 2 16,1-6-1-16,2-3-2 0,-2-3-1 0,-1-1-1 16,3-4 1-16,-6 2 1 0,0-2 0 15,-1-1 0-15,-4 3 0 0,-4 2 1 0,-1 0 1 16,-2-1-3-16,-3 5 2 0,0-1-2 16,-4 2 2-16,0 1-1 0,-2 3-1 15,2 4 1-15,-9-2-1 0,9 2 1 16,0 0-3-16,-11 8 0 0,9-3-2 0,0 3-7 15,4 1-12-15,2-1-20 0,5 0-19 16,4 2-25-16,4-3-20 0,6 3-7 0,6-4-17 16,6-3 3-16,7-1 4 0,2-4 6 15,5 0 4-15,6-5 11 0,3-1 15 16,-6-5 5-16,-1-2 13 0,-2-1 21 16,-5 0 20-16,-4-2 25 0,-8 2 18 0,-3 1 17 15,-7 2 18-15,-3-2 13 0,-8 2 4 16,-3 1 3-16,-8 3 3 0,-2-1 1 0,-4 5-2 15,-3-1 2-15,-4 4-4 16,-3 0-3-16,-4 4-6 0,4 0-6 0,-3 4-6 16,1 1-6-16,4 2-4 0,-2 3-4 15,8 0-6-15,0 1-2 0,4-2-6 0,4 1-4 16,4-1-6-16,2 0-1 0,2-1-2 16,6-3-1-16,-2-2-3 0,1-2 0 15,2-3-1-15,0-2-3 0,1 1 1 16,0-5 2-16,-2-1 1 0,0-2-3 0,2 0-1 15,-2 2 1-15,-1-1-2 0,-4 2 1 16,2-1 3-16,-3 4-1 0,-2 0-1 0,2 1 4 16,-2 0-2-16,-6 2 3 0,18 7-4 15,-10-4 4-15,3 0-4 0,-3 1 3 16,3 2 1-16,2-3 2 0,-3 2 1 16,2-4-3-16,4-1 0 0,0-1-1 0,2-5 2 15,-1-2-2-15,5-2-2 0,0-1 2 16,-1 0-3-16,0-3-1 0,0 3 0 0,1 0 1 15,-2 1-2-15,4 0 1 0,-3 3-3 16,3 1 1-16,-2 3-1 0,0 0 1 16,1 3 2-16,1 6-1 0,1 0 0 15,-2 1 5-15,-1 5-2 0,-1-1-5 0,-5 1-3 16,0 5 1-16,-8-4 5 0,-2 4-7 16,-6 0 2-16,-2 0 0 0,-6 1 3 15,-5-3 3-15,0 1 9 0,-4-2 8 0,5-4 10 16,-2 3 7-16,4-9-5 0,4 2-3 15,0-4-3-15,6-2-2 0,0 0-2 16,0 0-2-16,22-19-3 0,-2 9-1 0,3-3-3 16,5-5 1-16,4 1-3 0,1-5-1 15,3-2 0-15,2 0-2 0,-2-1-3 16,1 1 1-16,-2-1 1 0,-7 4 1 16,-2 1 10-16,-8 3 18 0,0 3 7 0,-8 2-1 15,-4 5-3-15,-6 1-2 0,-2 1-2 16,2 5-1-16,-14 0 9 0,14 0 3 0,-22 12 6 15,10-3-2-15,1 3-1 0,0-1-3 16,5 6-4-16,0-3 1 0,6 1 0 16,0 3-4-16,4-2-1 0,2 2-1 15,7-1-8-15,0 0-4 0,3-2 3 0,4-3-8 16,1 1-12-16,2-4-13 0,0-1-26 16,3-3-41-16,-8 0-42 0,4-5-58 0,-3 0-61 15,-3 0-51-15,0-2-756 0,-8-2 354 16,0 0 233-16</inkml:trace>
  <inkml:trace contextRef="#ctx0" brushRef="#br0" timeOffset="88457.7537">21488 14501 118 0,'4'-8'196'0,"2"8"1"0,-6 0 1 0,13 21-2 15,-6 2-6-15,1 11-7 0,2 13-9 16,-1 9-13-16,6 22-13 0,-3 4-11 16,-3 4-16-16,-1 2-10 0,-3 1-14 0,-3-2-20 15,0 2-25-15,-4-4-20 0,0-16-25 16,0-12-33-16,-1-4-18 0,1-9-14 0,2-4-5 15,-2-7-3-15,-2-8-9 16,2-5-6-16,-5-7 3 0,1-9 6 0,-2-4 8 16,-5-11 5-16,-6-13 7 0,-2-8 6 15,-5-8 12-15,3 2 24 0,2-4 23 0,-1 0 19 16,4 4 7-16,5 4 7 0,0 3 4 16,7 5 1-16,6 1 5 0,2 4 0 15,5-2 5-15,7 2 1 0,11 1 1 0,5 1-4 16,11-1-2-16,5 2 0 0,3 2-7 15,3-1-6-15,17-3-2 0,-11 2-4 16,-7 2-7-16,-1 1-3 0,-2-4-2 0,-5 1-1 16,-10 0-3-16,-1 0 0 0,-6 1-2 15,-8 4 5-15,-3-4 3 0,-8 4-1 16,-5 3 2-16,-2 2 1 0,-7 1 1 0,-4 3 0 16,-3 2-4-16,-6 4 2 15,2 2-4-15,-3 2-4 0,-1 3-3 0,6 4 0 16,-2 0-5-16,6 5-2 0,6 0-1 0,4 1-15 15,4 0-18-15,4 3-23 0,4-4-19 16,6-2-36-16,2 2-34 0,8-3-20 16,3-2-16-16,3-2-11 0,4-2-6 15,-2-6-3-15,11-3-397 0,-3-2 200 0,3-2 132 16</inkml:trace>
  <inkml:trace contextRef="#ctx0" brushRef="#br0" timeOffset="89274.3534">22540 15095 813 0,'36'-15'-24'0,"-11"3"22"15,-3 3 23-15,-8-1 17 0,-4 2 16 0,-2 1 16 16,-4 0-7-16,-2 1 14 0,-4 1 5 15,2 5-6-15,-12-7-1 0,4 6-5 16,-4 1 1-16,1 3-5 0,-4 1-8 0,0 2-5 16,1 3-5-16,0 2-3 0,2 3-6 15,2-1-3-15,-1 1-3 0,2 1-7 16,3 0-3-16,2 0 0 0,2 2-3 0,0-7-7 16,2 1-1-16,2-1 1 0,2-2-5 15,2-3 1-15,1-2-5 0,2-3 0 16,-1 2 3-16,-8-2-3 0,18-5 3 15,-4-2-3-15,-4 1 1 0,3 0 0 0,-5-1-1 16,1-1-2-16,-1 2-2 0,1 2 0 16,-3-2 0-16,0 3-2 0,2 1 8 15,-8 2 0-15,16 0-2 0,-10 5 0 0,0 1-2 16,5-3 1-16,-3 4 3 0,1 1-4 16,4-1 4-16,-1 3-6 0,3-5 6 0,2 2-5 15,0-5 2-15,0 1 2 0,4 0-3 16,1-6-1-16,0-2 1 0,4-3 1 15,1-3-2-15,-1-3 1 0,2-7 4 16,-6-2-4-16,0-2 4 0,-1-9-3 16,-2-10 5-16,-2 2 5 0,0 0 3 0,-6 6 13 15,-3 0 17-15,0 5 12 0,-3 4 8 16,-3 5 5-16,2 3 1 0,-2 4-7 0,-4 5-9 16,2 4-4-16,-4 6-1 0,4 0-5 15,-9 18-1-15,5-2-4 0,0 5-2 16,2 8-3-16,2 0-4 0,0 5-3 15,2 4-1-15,0 4-2 0,0-3-3 0,2 4-2 16,1-5 0-16,-3 0-8 0,0-10 2 16,0-1-3-16,0-1-1 0,2-5 0 0,-4-4 0 15,2-3-4-15,0-2 0 0,0-6-2 16,3-2 4-16,-5-4-5 0,0 0 1 16,21-16-1-16,-11 7-1 0,4-2 0 15,-4-2-3-15,2 1 2 0,1 1-1 0,-2 1-2 16,2-1-1-16,-3 4 0 0,0 1-2 15,2 1-1-15,-4 1 2 0,4 2 1 16,-1 2 1-16,2 0-7 0,0 4-5 16,1 2-8-16,1 1-8 0,0 0-4 0,-1 2-6 15,4 1-6-15,-4-2 1 0,3 1 9 16,-1-1 2-16,0 3-2 0,-1-4 8 0,0-1 3 16,-1-3 3-16,1 2 5 0,-2-4 0 15,0 2 1-15,-3-6 1 0,3 2 5 16,-2-4-1-16,-3-1 2 0,5-2-1 15,-5 0 1-15,3-4 1 0,-3 2 2 0,-1-3 0 16,-3 6 1-16,2-7 2 0,-2 7 0 16,0-3 3-16,-2 0 3 0,4 5-3 0,-4-1 0 15,0 2-1-15,-2 4 0 0,0 0-2 16,0 0 0-16,0 0-2 0,0 0-9 16,0 0-10-16,2 15-18 0,2-9-20 0,0 0-29 15,4 2-28-15,-2-1-28 0,3-3-26 16,0-1-28-16,1 0-421 0,1 1 211 15,-3-4 139-15</inkml:trace>
  <inkml:trace contextRef="#ctx0" brushRef="#br0" timeOffset="89969.4994">23928 15027 97 0,'7'-5'133'0,"-1"4"3"0,1 1-4 16,1-5-10-16,-8 5-3 0,16 5-11 0,-6-2-12 15,0 3-7-15,-2 1-5 0,3 3-9 16,-3 1-5-16,-1-1-4 0,-1 2-4 16,-4-1 1-16,0 2 5 0,1-1 6 0,-6-1 11 15,-1-1 6-15,-2 0 4 0,-3 1 1 16,3-4 3-16,-3-3 3 0,1-2-3 16,0-1-5-16,8-1-9 0,0 0-8 15,-14-13-8-15,14 4-7 0,2-3-7 0,6-3-5 16,0-1-22-16,2-2-20 0,1-1-26 15,2 4-23-15,-1-4-33 0,3 4-25 0,-2 3-22 16,2 2-19-16,-3 1-11 16,-1 2-3-16,0 3 1 0,-1 0 4 0,1 4 6 15,-1 2 3-15,1 1 10 0,0 3 10 0,-1-2 16 16,0 5 14-16,-1 0 16 0,2-5 15 16,-1 5 18-16,1-1 17 0,-1-3 20 15,1 2 11-15,2-2 13 0,-1-2 12 16,2-3 5-16,-2 3-2 0,2-6 8 15,4 0 8-15,-1-2 6 0,1-2 1 0,4-5 3 16,-6 1 3-16,4 2 8 0,-8-2 7 16,1 6 9-16,-7-4-1 0,1 1-6 0,-7 4-4 15,0 4 2-15,0 0-4 0,-15 0-4 16,15 0-6-16,-19 10-5 0,6 1-5 16,4-1-6-16,-1 3-4 0,2 0-2 0,2 2-9 15,2 3-2-15,1-3-4 0,6-2-4 16,-1 1-1-16,4 1-3 0,2-4-1 15,4-3 1-15,4-1-3 0,1-1-3 0,1-6-5 16,2-6 4-16,3-1-3 16,2-1-1-16,-4-3-1 0,1 1 1 0,-6-1 0 15,0 0 1-15,-4-1 2 0,-4 3 11 16,1-1 8-16,-3 2 5 0,-1 1 4 0,-1 2 0 16,0-2-11-16,-2 1-4 0,3 2-4 15,-1 1 0-15,-4 3-2 0,14 0 1 16,-2 2-7-16,-4-1 3 0,4 3-2 0,-1 2-4 15,2 1 3-15,-1 1-2 0,-3 2-2 16,-1 2 0-16,-4-1-1 0,-4 2 1 16,-2 1-6-16,-2-1-25 0,-7 0-45 0,-1-1-52 15,-3 1-52-15,-2-3-67 0,3-3-570 16,-4-3 275-16,8-4 181 0</inkml:trace>
  <inkml:trace contextRef="#ctx0" brushRef="#br0" timeOffset="90063.8716">25103 15131 2058 0,'4'-4'-89'0,"-4"0"-97"0,-4-5-112 16,-4 2-207-16,-2-7 171 0,-8-3 114 0</inkml:trace>
</inkml:ink>
</file>

<file path=ppt/ink/ink2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8T04:08:16.779"/>
    </inkml:context>
    <inkml:brush xml:id="br0">
      <inkml:brushProperty name="width" value="0.05292" units="cm"/>
      <inkml:brushProperty name="height" value="0.05292" units="cm"/>
      <inkml:brushProperty name="color" value="#FF0000"/>
    </inkml:brush>
  </inkml:definitions>
  <inkml:trace contextRef="#ctx0" brushRef="#br0">25806 13901 126 0,'-19'5'130'16,"4"1"3"-16,4-2-10 0,1-1-7 15,4 1-7-15,-1-2-4 0,5 2 8 16,2-4 3-16,0 0-1 0,25 6 6 0,8-8 1 16,21-6 0-16,41-11 1 0,41-7 5 15,25-8 4-15,72-16-2 0,31 0-5 0,27-5-5 16,20 0 1-16,29-4-10 0,15 0 2 16,116-22 3-16,-15 5 4 0,-100 21 3 15,108-10-2-15,-102 20-1 0,112-7-10 16,-118 16-3-16,-5 7-6 0,-4 7-9 15,-11 6-9-15,-17 5-10 0,-28 3-4 0,-20 8-2 16,-63 2-7-16,-18 2-9 0,-19 4-3 0,-16-3-8 16,-19 1-7-16,-39 0-15 0</inkml:trace>
  <inkml:trace contextRef="#ctx0" brushRef="#br0" timeOffset="866.2688">25818 14125 106 0,'-4'-3'122'0,"0"-1"-7"0,4 4-6 16,0 0 8-16,0 0 12 0,-4 13 12 15,8 4 6-15,2 7 4 0,5 15 0 0,-2 14-2 16,5 29 0-16,1 11-3 16,-2 27-1-16,0 7 0 0,-3 11-2 0,0 9-6 15,2 9 1-15,-4 6-6 0,2 3-7 16,-1-1-4-16,-1 2-3 0,3 0-18 15,0 0-12-15,-1 5 2 0,0-3-5 0,4 0-6 16,-4-6-5-16,-2 0-6 0,1-11 6 16,-3-12-2-16,-1-3-10 0,-3-4-1 15,-2-24-8-15,-2-3-6 0,-3-2-5 0,-1-4-5 16,-1 0-3-16,-1-6-3 0,0-5-5 16,0-5-10-16,-2 0-14 0,4-9-6 0,-2-10-12 15,4-16-22-15,-3 6-13 0,3-18-20 16,0 3-25-16,0-12-26 0,1 1-35 15,1-9-28-15,2-2-20 0,2-6-34 16,1-9-31-16,-3-2-622 0,8-21 303 0,-4-6 200 16</inkml:trace>
  <inkml:trace contextRef="#ctx0" brushRef="#br0" timeOffset="1760.0088">26132 14457 65 0,'0'-10'155'0,"0"3"-5"15,2 3-5-15,-4-4-8 0,2 2-6 16,0 6-8-16,2-6-5 0,-2 6 4 15,0 0 9-15,9 23-1 0,-5-5-5 0,4 2-8 16,1 13-11-16,-1 1-10 0,-2 2-8 16,5 2-10-16,-4 1-6 0,1-3-8 15,0 0-4-15,-2-3-9 0,1-6-2 0,0-5-6 16,-3-3-4-16,0 0 0 0,0-3 0 16,-2-5-4-16,0-8-2 0,-2-2-2 15,0-1-6-15,-6-15-1 0,0-1-1 16,-5-4-4-16,-2-13-4 0,-3-7-1 0,-4 2-1 15,3-6-3-15,1 6 0 0,2 6-3 16,0 3 1-16,6 4-3 0,-3 4 2 0,4 4-4 16,1 2-1-16,2 5 1 15,2 5-1-15,2 0-1 0,0 5 0 0,0 0 0 16,21 18 2-16,-8-5-3 0,3 4-1 16,4-3-2-16,-1 0-2 0,6 4-2 0,-2-5 0 15,3-1 0-15,-3-3 0 0,3 1-1 16,-4-7 1-16,2 0 2 0,-5-6-3 15,0 0 2-15,2-8 3 0,-1-4-1 16,-2-8 0-16,0 0 1 0,-4-6-2 0,-1-3 1 16,-1-3 1-16,-1 2-1 0,0-1 2 15,-3 0-1-15,-2 7 1 0,0 3 0 16,-1 3 2-16,0 4 1 0,-1 0 5 0,0 7 0 16,0 2-1-16,-2 8 0 0,-2 0 0 15,11 18-1-15,-5-1-1 0,0 9 3 16,3 9-1-16,0 3 0 0,1 8-2 15,0-1-12-15,4-1-19 0,-2 2-26 0,-4-6-30 16,3 1-31-16,2-4-28 0,0-3-28 16,-1-3-33-16,-4-7-444 0,6-3 220 15,-6-7 146-15</inkml:trace>
  <inkml:trace contextRef="#ctx0" brushRef="#br0" timeOffset="2043.9688">26883 14571 99 0,'-2'12'144'0,"0"1"-11"0,4 2-7 0,2 3-12 15,0 2-10-15,3 1-10 0,2-4-3 16,3 3-2-16,0-4-9 0,4 0 0 16,0-3-4-16,2-3-3 0,3-3-3 15,-3-1-6-15,4-4-7 0,-3-2-3 0,2-5-4 16,-4-1-4-16,2-4-4 0,-2-2 0 15,-3-3-5-15,-2-4-5 0,-6 2-5 16,-4 0-3-16,-4-2-1 0,-2 2-8 16,-7-2 2-16,-2 2-9 0,-3 6-14 0,-2 1-21 15,-1 4-17-15,3 1-18 0,-4 5-24 16,6 0-16-16,0 5-35 0,4 1-355 16,4 0 167-16,0-2 110 0</inkml:trace>
  <inkml:trace contextRef="#ctx0" brushRef="#br0" timeOffset="2764.2774">27561 14493 155 0,'-11'0'169'0,"0"2"-15"0,-5 1-12 16,-2 6-14-16,-5 0-9 0,0 6-14 15,-2 2-11-15,-1 4-12 0,3 3-6 16,4 4-6-16,2 0-10 0,5-3-7 0,2-2-6 15,4-2-3-15,4-4-4 16,4 0-6-16,0-7 0 0,4 0-4 0,4-7-2 16,0-3-3-16,2-9 1 0,1-1 10 15,4-5 9-15,0-8 11 0,-2-8 5 0,-2-2 2 16,-1-5-1-16,-1-9-1 0,-4-4-3 16,-5-5-4-16,-2 2-2 0,-5-4-2 15,-1 5 5-15,-3 5 11 0,-1 10 6 0,0 4-3 16,-4 5-1-16,2 8-8 0,-3 6-5 15,2 9-6-15,0 8-4 0,1 9-6 16,-2 10-3-16,0 10-3 0,8 9-3 16,0 8-1-16,6 0-4 0,6 7 0 0,8 16-6 15,8-3-2-15,1-5-9 0,7-6-6 16,-2-12-9-16,-3-7-4 0,2-7 0 16,1-2 0-16,-3-7-1 0,-1-6 2 15,-1-4 1-15,-2-4-1 0,-2-1-1 0,3-7 4 16,-6-7-3-16,1 1 4 0,2-2-2 15,-2-7 3-15,-2 2-1 0,0-1 1 16,-7 2 1-16,2-1-1 0,-3 1 5 16,0 3-5-16,-5-1 1 0,0 4 0 0,0 1-1 15,-2 5 0-15,0 0 0 0,0 0 1 16,0 0 0-16,0 0-1 0,0 0 2 0,4 19-5 16,5-14-6-16,-1 3 0 0,4 0 0 15,2-4 1-15,2-3 0 0,4 1 0 16,-2-4 2-16,8-3 2 0,-3-7-1 15,7-1 3-15,-1-6-1 0,5-6 4 0,-4-5 3 16,0-2 6-16,-5-7 12 0,-1-3 8 16,-8-3 6-16,-1-4 4 0,-8-4 1 15,-3 0 3-15,-4 8 6 0,-4 2 8 0,-1 1 7 16,0 4 3-16,3 10 11 0,-2 1-3 16,-2 5 3-16,0 4-14 0,0 11 7 15,-1 3-13-15,3 6-6 0,4-2 5 16,-11 21-15-16,9-2-1 0,2 4-1 0,0 5-7 15,4 3 0-15,0 7-20 0,1 0-22 16,2 2-32-16,-1 0-44 0,0-1-45 0,-2 3-47 16,0 1-42-16,0-7-34 0,-2 2-740 15,-2-5 339-15,-8 0 224 0</inkml:trace>
  <inkml:trace contextRef="#ctx0" brushRef="#br0" timeOffset="3003.8888">26941 15283 1930 0,'-73'27'2'16,"8"0"13"-16,10-6 9 0,12-8 33 0,10-1 14 16,5-4 2-16,10-3 7 0,4-2 15 15,8-3 1-15,6 0 9 0,0 0-5 0,40-18 3 16,3 0-5-16,29-8-3 0,10-6-7 16,26-12-2-16,9 4-4 0,5-2-3 15,1 0-9-15,-4 2-8 0,-1 5-6 16,-10 3-3-16,-23 10-18 0,-9 0 3 0,-15 5-11 15,-14 6-24-15,-9 1-38 0,-4 0-37 16,-9 5-49-16,-5 3-51 0,-2-4-56 16,-7 4-791-16,2 1 347 0,-5-1 228 0</inkml:trace>
  <inkml:trace contextRef="#ctx0" brushRef="#br0" timeOffset="3616.0005">29292 13866 207 0,'0'0'247'0,"0"0"-8"0,0 0-11 0,10 14-10 16,-5-1-19-16,1 4-17 0,-2 8-11 16,3 1-16-16,-3 3-15 0,-2 2-14 15,0 1-11-15,1 6-13 0,-3-4-9 0,0-1-10 16,0-1-9-16,-3-3-11 0,-1-5-5 15,0-1-8-15,0-6-9 0,-5-5-10 16,3-6-1-16,-3-5-6 0,9-1-3 16,-16-13-2-16,2-2-1 0,4-8-3 0,0-6-4 15,1-2 0-15,0-1-3 0,3 4 2 16,4 3-3-16,0 4-1 0,2 0 0 0,0 4-3 16,4 3 1-16,5 3 0 0,1 4-2 15,3 6 2-15,1 3-1 0,8 6 3 16,1 7 0-16,9 3-2 0,6 5 2 15,2-1 0-15,1 3 1 0,-3-2-1 0,2-2 1 16,-7-3 2-16,-1-5 5 0,-2-1 11 16,-5-4 8-16,-3-6 5 0,-4-2-1 15,2-5-1-15,-3-6 1 0,-3-6-4 16,-3-2-6-16,-4-3-3 0,-5-6 0 0,-4-3-1 16,-5-3-6-16,-2-1-3 0,-1 2 3 15,-3 0-11-15,-1 2-3 0,1 3-6 0,2 5-11 16,1 0-23-16,0 2-27 0,0 5-38 15,4-1-22-15,4 9-23 0,2-1-27 16,2 6-46-16,4 0-667 0,-6 3 301 16,20 6 200-16</inkml:trace>
  <inkml:trace contextRef="#ctx0" brushRef="#br0" timeOffset="4123.8738">30046 13836 28 0,'8'5'162'16,"0"1"13"-16,1 5 4 0,-2 1 0 0,-1 5-3 15,-2 0-4-15,0 2-12 0,-2 5-12 16,0 3-12-16,0 1-12 0,-2 0-16 0,2 1-9 16,-4-3-10-16,2 3-8 0,0-3-8 15,-2-2-8-15,2-5-5 0,0 0-7 16,-2-2-7-16,2-3-4 0,0-4-5 16,0-4-5-16,-2-2 0 0,2-4-7 0,0 0 2 15,-10-13-6-15,6 0-3 0,0-6 1 16,-4-6 0-16,2-5 8 0,2-4 1 0,-2 0 5 15,4 4 3-15,0-1 6 0,2 3-2 16,0-2-3-16,4 4-5 0,2-2-1 16,2 1-4-16,4 4-1 0,0 1 3 15,2 1 1-15,2 4-3 0,0-1-1 0,-1 5-4 16,0 3-2-16,0 5 3 0,-3 1-3 16,2 4-3-16,-6 1 3 0,0 5 2 15,-1 1-1-15,-3 4 1 0,-2 1 6 16,0 1 1-16,-2 1 2 0,-2 3-2 0,2-3 0 15,0 1 1-15,0 0-9 0,0-1 2 16,2-1-6-16,4 2 3 0,1-1-5 16,4-1-2-16,1-1 1 0,2 2 1 15,4 0-4-15,-1 2 2 0,0-3 1 0,-2 2-2 16,1-4 2-16,-2 1 4 0,-4-1 12 16,-2 1 11-16,0 1-5 0,-3 0 6 0,-3 1-6 15,-4-3 1-15,-3 5-9 0,-3-1-2 16,-4-2-5-16,-6 0-13 0,-3-1-25 15,0 0-35-15,-2-5-37 0,-3 0-51 16,6-7-51-16,0 0-54 0,1-6-52 0,5 1-694 16,0-3 337-16,6-1 222 0</inkml:trace>
  <inkml:trace contextRef="#ctx0" brushRef="#br0" timeOffset="4330.0778">30807 13836 113 0,'16'-6'223'0,"-2"0"-4"16,1-2-7-16,2 3-12 0,6-1-12 16,3-3-17-16,1 2-16 0,7-2-16 15,2 1-14-15,4 0-11 0,1 2-11 16,-1-2-12-16,0 2-11 0,-2 1-19 0,-6-1-22 16,0 2-35-16,-8-2-29 0,-2 5-33 15,-1-2-35-15,-4 2-46 0,-4-3-38 0,-3 2-417 16,-1-2 202-16,-4 2 133 15</inkml:trace>
  <inkml:trace contextRef="#ctx0" brushRef="#br0" timeOffset="4548.9165">31246 13566 41 0,'-5'-2'171'0,"3"-3"0"0,2 5 1 16,0 0 1-16,0 0-7 0,13-7 1 15,0 8-13-15,4 1 1 0,5 4 0 16,11-1-6-16,3 4-5 0,8 6-7 0,1 3-13 15,-5 1-3-15,-4 1-8 0,-7 7-9 16,-7 0-15-16,-10 1-3 0,-6 1-7 0,-8-1-5 16,-8 8-8-16,-11 4-11 15,-15 12-14-15,-10-8-25 0,-5 1-29 16,-3-7-35-16,8-9-38 0,5-8-40 0,8-4-55 16,1-6-659-16,4-3 286 0,8-4 188 0</inkml:trace>
  <inkml:trace contextRef="#ctx0" brushRef="#br0" timeOffset="5413.434">29393 14956 181 0,'-4'-4'249'16,"4"4"-9"-16,-6-6-9 0,6 6-16 0,0 0-11 15,0 0-10-15,0 0-3 0,-4 13-11 16,6-1-10-16,0 5-13 0,4 3-7 16,-2 1-16-16,5 5-9 0,-2 2-14 15,3 3-12-15,-1 2-9 0,1-1-5 0,0 1-15 16,4-4-9-16,-6-2-6 0,0-4-6 16,0 2-17-16,2-8-1 0,-4 0-8 15,-2-5-10-15,0-3-5 0,-4-1-4 16,0-8-4-16,0 0 4 0,-10-19-3 0,-4-3 0 15,2-6 2-15,-7-8-3 0,0-8-1 16,-8-18 2-16,1 1 3 0,4 9 1 16,6 5 4-16,3 1 10 0,3 7-2 15,3 3-6-15,5 4 2 0,0 1 2 0,6 4 0 16,3 2 0-16,6 1-2 0,1 5 1 16,6 2-1-16,2 4 0 0,4 5 7 0,1 4-2 15,1 4-6-15,0 4 0 0,-1 2 2 16,3 9 1-16,-5 2-2 0,-6 0-3 15,-4 3-1-15,-5 3-3 0,-5 2 2 16,-5-3 9-16,-7 4-21 0,-3 5-17 0,-9-2-17 16,-3 1-27-16,-5-3-33 0,-5 2-38 15,4-10-38-15,2 0-29 0,0-3-31 16,5-2-33-16,1-7-567 0,6 1 284 0,4-6 187 16</inkml:trace>
  <inkml:trace contextRef="#ctx0" brushRef="#br0" timeOffset="6410.1703">29715 15004 20 0,'13'4'177'0,"-7"-1"-4"0,-1 1-4 16,3 2-1-16,0 3-10 0,4 2-8 0,-2 3-13 16,4-1-16-16,2 2-9 0,0 3-12 15,1-1-9-15,5 2-8 0,-4 2-11 0,0-4-6 16,0-1-7-16,-3 2-3 0,0 0-5 15,-2-5-9-15,-5 2-3 0,2-5-5 16,-4-1-1-16,-4-1-4 0,-2-1-5 16,-2-3-1-16,-6 0 0 0,8-4-5 0,-14-2 2 15,14 2-8-15,-19-12 2 0,6 5 1 16,5-4-2-16,-3-2-3 0,5-3 3 16,0 1 0-16,2-1-6 0,1-1 1 15,6 0 0-15,1 0-2 0,0 0-3 0,2 0 1 16,4-2 1-16,1 1 1 0,2 3-4 15,-2 2-1-15,-1-1-1 0,0 3 1 16,4 2 1-16,-4-1 0 0,0 1-2 0,-1 0-2 16,2 2-6-16,-3 0-8 0,1 0-6 15,-3 3-4-15,0 1-13 0,0-4-5 16,-2 3-14-16,1 2 0 0,2-2-14 16,-3 0 7-16,-4 4-3 0,8-3-6 0,-4 0 6 15,-4 3 3-15,8-3 6 0,-8 3 6 16,9-4 7-16,-9 4 8 0,7 0 3 0,-7 0 5 15,6-6 7-15,-6 6 15 0,0 0 10 16,0 0 16-16,13 6 10 0,-9-4 9 16,-2 3 9-16,2 3 2 0,0 2-3 15,0-1 0-15,1 5 1 0,-1 0-1 0,3 2-3 16,1-1-4-16,-2 2 4 0,2-3-7 16,2 1-1-16,0 4-2 0,2-6-2 15,-1 1-4-15,0-5 3 0,2 3-1 16,-1-5-3-16,-2 1 0 0,2-2-4 0,-2-6 1 15,-2 0-3-15,-2 0-2 0,-6 0-2 16,9-10-1-16,-7 0-3 0,-4 3 0 16,-2-6-2-16,-3-3 2 0,-1 3-4 15,-4-6-1-15,-2 4 1 0,2-4-7 0,-1 4 2 16,3 2-3-16,1-4-4 0,1 6-11 16,-1 0-6-16,7-2-5 0,0 1-1 15,6-1-1-15,3-4 6 0,3 0-2 0,3-1 2 16,4-2-1-16,-1 2 1 0,6-5 3 15,1 2 1-15,-2 1 2 0,0 1 0 16,-1 0 1-16,-4 3 3 0,2 1 6 0,-4 2 0 16,-3 4 11-16,-1-1 13 0,-1 4 5 15,0 1 4-15,-5 2 4 0,-4 3-1 16,0 0 1-16,8 15 2 0,-8-1 0 16,2 2 0-16,-2 2-4 0,2 3 3 0,-2 2-4 15,0 1-2-15,2 5-2 0,-2 1 0 16,4-2-3-16,-2-1-3 0,0-1 0 15,-2-5-3-15,3-3-1 0,-3 0 1 0,2 0-2 16,-2-5 4-16,3-5 0 0,-6-1 3 16,3-6-6-16,0-1-1 0,0 0 0 15,0 0-3-15,-2-21-1 0,4 13 1 16,3-7-5-16,1 2 1 0,2 1 1 16,1-2-2-16,3 1-1 0,3 3 0 0,0-1-1 15,-1 3 4-15,4 3-2 0,-6 0 8 0,3 5-2 16,-4 0 2-16,4 2 1 0,-5 4-1 15,0-2 0-15,0 4-2 0,-6 1 0 16,0 1-1-16,-4 1-3 0,-4 5-10 16,-4-1-20-16,-4 1-23 0,-2 1-29 0,-3 1-31 15,-3-3-29-15,4-2-27 0,-2 1-39 16,4-10-474-16,4 5 229 0,1-9 152 16</inkml:trace>
  <inkml:trace contextRef="#ctx0" brushRef="#br0" timeOffset="7064.7575">30945 14855 131 0,'4'-3'175'0,"-4"3"-3"15,0 0-16-15,0 0-7 0,0 0-13 16,-25 7-8-16,15 2-12 0,-4 2-12 16,2-1-10-16,-3 5-10 0,2 3-6 0,1-3-8 15,-1 0-8-15,5 1-11 0,-1-4-1 16,5 1-11-16,-1 2-1 0,5-7-6 15,0 0-3-15,2-2-2 0,3-2-2 16,2-2-3-16,1-2-3 0,-8 0-2 0,21-7-5 16,-8 0 2-16,2 0-1 0,-3 0 0 15,0-2-4-15,2 1 0 0,-4 3 0 0,-1-1-1 16,-1 3 2-16,1-2-1 0,-3 4 2 16,3 1-4-16,-9 0 4 0,14 1-1 15,-6 2-3-15,4 1-3 0,-2 0 5 16,2-1-5-16,1-3 0 0,4 0 0 0,0 2 4 15,3-4-4-15,0-4 1 0,4 1-1 16,-1-2 4-16,1-3 1 0,-2-4 8 16,2-3 3-16,-3-3 10 0,-2-4 5 15,0-2 4-15,-5-2-3 0,2-5 2 0,-6 1-5 16,1-5 1-16,-7 1-2 0,-2 7 2 16,0-3 7-16,-4 6 9 0,0-1 5 15,-2 6-2-15,-1 4-4 0,-1 3-5 16,0 3-4-16,-2 7-4 0,2 6-2 0,6-2-3 15,-14 13-3-15,10 3-5 0,2 2 3 16,0 3-5-16,4 7-8 0,2-2-6 16,0 2-5-16,8 3-5 0,-4-2-2 0,4 1-3 15,3-3-5-15,2-2-2 0,-2-7-3 16,1 1 0-16,4-5-1 0,-4-4 1 0,4-5 3 16,-5 1-1-16,3-6 0 0,0-4 4 15,0-2 1-15,0-1 0 0,-2 0 1 16,1-4 0-16,-2 0 3 0,0 3-1 15,-5 1 1-15,2 0 2 0,-4 1 0 0,2 0 1 16,-4 3 3-16,3 0 1 0,0 3 1 16,-1 0-3-16,3 3 2 0,-1 0 0 15,3 0 0-15,-2 6 1 0,3-3-4 16,-1-2-11-16,2 7-22 0,0-7-31 0,-1 1-32 16,4-2-33-16,-6 2-38 0,3-4-41 15,-2-1-515-15,-3-4 247 0,1-1 163 16</inkml:trace>
  <inkml:trace contextRef="#ctx0" brushRef="#br0" timeOffset="7861.7574">32082 14070 171 0,'-2'-6'176'0,"2"3"0"0,0 3-3 15,0 0-2-15,0 0 1 0,0 0-11 0,4 30-6 16,2-9-11-16,0 4-6 0,3 7-10 16,2 2-8-16,-1 3-11 0,3 5-8 15,2 1-11-15,0-2-10 0,-1 1-8 0,-1-7-5 16,0-1-6-16,1-1-7 0,2-2-7 16,-2-6-5-16,-1-2-4 0,0-4-9 15,2-3-1-15,-3-4-6 0,0-2-1 16,6-7-2-16,-4 0-4 0,2-3 1 0,0-3-5 15,-1-3 0-15,0-1 1 0,0 0-1 16,-3-6-5-16,-1 5 2 0,0-3 7 0,-3 3 6 16,1-1 0-16,-1 4 0 15,-4-1 0-15,2 1 4 0,1 0-3 0,0 2-1 16,-1 3 0-16,-6 0-3 16,14 3-1-16,-8 0-3 0,6 1 3 0,-2 2 1 0,1 2-9 15,1-2 4-15,1 1-5 0,-2-3-14 16,-1 3-29-16,-2-2-33 0,2 1-30 15,-2-5-30-15,0 4-39 0,-2-5-40 16,-6 0-626-16,0 0 283 0,11-10 187 0</inkml:trace>
  <inkml:trace contextRef="#ctx0" brushRef="#br0" timeOffset="7991.5264">32366 14243 30 0,'-18'-10'138'15,"6"-1"-13"-15,4 5-12 0,4-1-12 16,-2 1-9-16,9 0-13 0,-3 6-4 15,11-8-27-15,1 2-27 0,3-3-36 0,2 4-40 16,4-5-201-16,1 1 87 0,2 2 57 16</inkml:trace>
  <inkml:trace contextRef="#ctx0" brushRef="#br0" timeOffset="8364.5563">32685 14064 39 0,'7'0'164'0,"-1"0"-8"16,-6 0 7-16,0 0-6 0,6 8-2 15,-4-3-6-15,-2 3-9 0,0 2-6 16,0 1-6-16,0 6-9 0,0 0-8 15,2 4-9-15,2 7-16 0,0-6-2 0,1 3-12 16,4 1-4-16,-3-1-11 0,2 2-6 16,3-2-7-16,0-2-9 0,1-1-9 15,-1-1-6-15,1-2-5 0,-1-2-6 0,-2-1-7 16,1-3-4-16,0-3-6 0,2 1-1 16,-2-7-5-16,-2 2 3 0,3-3 2 15,-1 1 1-15,-1-2 0 0,2 0-2 16,-1 0 3-16,0-2-2 0,0 2 1 0,0-2 3 15,0 2-1-15,3-2-2 0,-2 2 4 16,-1 0-3-16,3 1 4 0,-1-3 2 16,0 2-3-16,0 0 0 0,-2 0 3 15,3 0 0-15,-2 0-3 0,-1 0 1 0,1 0 3 16,-1 2-1-16,1-1 3 0,0 4 0 16,1 2 5-16,-1 0-2 0,0 3 2 0,-1-2 0 15,1 5 4-15,-1-2-1 16,1 0 0-16,-2 2-2 0,-1-2-5 0,0-1-12 15,-2 0-24-15,0-1-33 0,2-4-33 16,-4 1-72-16,-2-2-450 0,-2-4 211 0,0-2 140 16</inkml:trace>
  <inkml:trace contextRef="#ctx0" brushRef="#br0" timeOffset="8477.8277">33019 14443 2330 0,'-16'-27'111'0,"1"2"-51"15,6 0-15-15,3 5-18 0,6-4-10 0,2-3-6 16,9-4-8-16,8-5-35 0,4-2-45 15,19-13-61-15,0-1-664 0,3-5 273 0,4-2 180 16</inkml:trace>
  <inkml:trace contextRef="#ctx0" brushRef="#br0" timeOffset="9291.0454">27141 16273 192 0,'-4'0'222'0,"0"3"-7"0,2 2-10 0,-2 4-13 15,4 2-18-15,-2 8-17 0,4-2-14 16,-2 8-15-16,2 0-11 0,2 5-11 16,-2-1-12-16,2-2-31 0,-2 1-38 15,0 0-41-15,0-1-40 0,-2-4-39 0,0 2-36 16,-2-11-37-16,-2 4-365 0,0-8 181 16,-2-5 120-16</inkml:trace>
  <inkml:trace contextRef="#ctx0" brushRef="#br0" timeOffset="9545.8655">26714 16135 151 0,'9'-12'182'15,"1"3"-1"-15,7-3-5 0,6 5-11 16,7 2-11-16,8-1-13 0,6 6-9 0,6 0-7 16,6 9-6-16,1-1-5 0,18 13 0 15,-8 2-2-15,-5 5-5 0,-5 7-4 16,-21-1-3-16,-9 4-3 0,-10-2-5 15,-8 4-5-15,-11 0-2 0,-7 7-5 0,-19 11-7 16,-6 3-6-16,-12-6-6 0,-3-5-7 16,-6-3-5-16,3-5-8 0,-1-8-18 15,3-7-35-15,11-13-32 0,3-2-34 16,8-10-50-16,7-2-43 0,4-5-34 0,4-5-593 16,11-5 271-16,2-7 179 0</inkml:trace>
  <inkml:trace contextRef="#ctx0" brushRef="#br0" timeOffset="9741.7863">27624 16162 153 0,'4'-6'178'0,"2"0"-7"16,6-1-7-16,0 1-7 0,5-4-10 15,6 1-14-15,4-1-16 0,5 0-10 16,0-1-14-16,2-2-13 0,0 1-33 0,-2-1-30 15,-5 6-29-15,-2-4-21 0,-1 4-33 16,-7-2-36-16,-2 2-22 0,-5 3-294 0,-5-2 142 16</inkml:trace>
  <inkml:trace contextRef="#ctx0" brushRef="#br0" timeOffset="9902.8484">28014 15984 836 0,'0'0'-31'0,"-9"-7"34"0,1 7 32 0,-3-4 23 16,2 4 23-16,9 0 5 0,-20 4 9 16,8 0 1-16,2 2 4 0,0 1-1 0,1 4 1 15,1 2 0-15,3 6 0 0,3-1-6 16,0 4-2-16,4 2-6 0,3 2-7 15,1 9-7-15,3-1-8 0,1-1-7 16,0 0-3-16,2 0-11 0,-2 3-24 0,0-4-24 16,1-2-32-16,-5-5-32 0,3 3-30 15,-1-7-46-15,-1-7-51 0,-1 0-439 16,-2-3 216-16,2-6 142 0</inkml:trace>
  <inkml:trace contextRef="#ctx0" brushRef="#br0" timeOffset="10101.0573">28286 16390 158 0,'5'-3'200'15,"-1"-1"-6"-15,2-2-11 0,7 0-11 16,2 1-15-16,7-3-15 0,2 0-16 0,4 1-10 16,6-1-12-16,-1-3-12 0,-1 1-8 15,1 2-14-15,-7-3-18 0,0 3-27 16,-3 1-23-16,-5 0-35 0,-2 1-41 0,-6-2-47 15,0 0-440-15,-8 3 191 0,0-4 125 16</inkml:trace>
  <inkml:trace contextRef="#ctx0" brushRef="#br0" timeOffset="10318.9121">28468 16143 37 0,'-4'-6'149'15,"4"6"3"-15,0 0-2 0,0 0-1 16,30 6-7-16,-11-4-5 0,5 3-10 0,0 1-8 15,6 1-3-15,4 7 1 0,-1-4-4 16,-2 3 1-16,1 4-4 0,-7-3 3 16,0 3-3-16,-5 2-4 0,-6-5-7 15,-5 7-6-15,-5-1-12 0,-4 1-7 0,-9 2-9 16,-3 1-4-16,-8 3-16 0,-4-7-26 16,-4 2-36-16,-4-7-33 0,3-2-46 15,-3-1-53-15,2-5-629 0,3-7 265 16,3 0 174-16</inkml:trace>
  <inkml:trace contextRef="#ctx0" brushRef="#br0" timeOffset="10716.7963">29177 15862 155 0,'0'0'173'0,"0"-6"-1"16,0 6-6-16,26-8-5 0,-3 0-10 15,9-1-11-15,6 2-12 0,13-6-12 0,6 1-8 16,21 0-13-16,1-2-9 0,-11 4-11 16,-11 3-18-16,0-2-26 0,-5 5-29 15,-9-4-35-15,-5 4-28 0,-8 2-34 16,-7 2-32-16,-6-3-17 0,-4 0-318 0,-7 3 158 15,-6 0 103-15</inkml:trace>
  <inkml:trace contextRef="#ctx0" brushRef="#br0" timeOffset="10890.0782">29933 15729 716 0,'-19'2'-2'0,"1"0"33"16,-2 0 30-16,-1 0 26 0,0 0 13 0,2 2 5 15,2-3 6-15,0 2-5 0,3 2 10 16,0 3 2-16,2 3 5 0,1 2-3 16,5 2-2-16,0 4-2 0,3 3-7 15,3 0-7-15,3 5-8 0,5 6-8 0,0 1-11 16,3 0-7-16,-1 0-7 0,4 3-9 15,-2-3-14-15,0 0-25 0,0-1-29 16,-2-5-29-16,-2-6-24 0,3 3-24 16,-3-7-39-16,-4 0-25 0,3-5-45 0,-3-6-482 15,3 1 233-15,-3-7 153 0</inkml:trace>
  <inkml:trace contextRef="#ctx0" brushRef="#br0" timeOffset="11831.3049">29961 16114 9 0,'4'-12'156'0,"-2"5"-3"15,4 2-6-15,-2-1-1 0,4 2 1 16,-2 4-7-16,4 0-3 0,0 0-12 0,3 4-13 16,4-1-6-16,0 8-7 0,1-1-11 15,2 4-6-15,-2-1-10 0,0 0-4 16,-1 2-9-16,-2 5-5 0,0-5-6 16,-5-1-2-16,1 0-3 0,-4-3 0 0,1 3 1 15,-4-6 2-15,-2 0 3 0,0-2 1 16,0 1 2-16,-2-7 2 0,0 0 1 15,0 0-4-15,0 0-3 0,-10-18-4 16,10 7-5-16,2-6-4 0,0 0-4 0,4-8-6 16,1 2-17-16,1-3-13 0,3 1-18 15,0 0-22-15,-1 6-16 0,0-1-16 16,4-3-18-16,-6 10-3 0,2 0-3 0,-1 6-2 16,-1 1 5-16,1 4-5 0,-1 2 5 15,-8 0 8-15,15 4 14 0,-9 0 3 16,0 2 10-16,4 1 12 0,-4 0 8 15,2-1 11-15,-2-1 9 0,5 3 14 0,-2-3 16 16,-1 1 8-16,3 0-1 0,-1-6 2 16,0 1 0-16,2-2 5 0,0 1-4 15,-2-5 1-15,4 2 11 0,-6-1 3 16,4-4 0-16,-3 3 3 0,-3 0 8 0,-2-4 4 16,1 5 2-16,-3-2-2 0,-2 6 2 15,0 0-5-15,-13-1 2 0,13 1 4 16,-17 4-1-16,7 3-2 0,-4 2-6 0,6 1 0 15,-2 4-5-15,2-1-7 0,-1 3 1 16,7 0-6-16,-1-1 2 0,8 0-4 16,-1 5-2-16,9-7-1 0,-1 2-6 15,6-2 6-15,3 1-4 0,0-7 2 0,4-1-4 16,1 0-5-16,3-6 1 0,3 0 0 16,-2-6 1-16,6-1-2 0,-1-7 1 15,-1 1-5-15,5-8 4 0,-3 0-3 16,-4-6 1-16,-1 0-3 0,-10 5 3 0,-2 0-1 15,-3 3 6-15,-8 5 3 0,-2 0 1 16,-4 1 2-16,-4 5 2 0,-4-1 0 0,-2 5 5 16,-2-2 2-16,0 4 1 15,0 1-3-15,10 1-3 0,-18 3 0 0,10-1-2 16,2 2-1-16,3 0-1 0,1-1-4 16,0 3 0-16,2-6 0 0,7 10-1 0,-1-5-1 15,0 1-2-15,1-4-2 0,1 0 2 16,1 2-6-16,-1-4 3 0,0 0-4 15,-8 0-4-15,18 0-3 0,-12 0 2 16,-2-8-2-16,2 5-1 0,-2-3-2 0,-1 2-4 16,-1-4-3-16,-2 2 0 0,0-1-4 15,-5 1-2-15,1 3 4 0,-2-1 4 16,-4-2-2-16,-2 4 0 0,2-2 4 0,-4 4 1 16,-3 0 0-16,0 4 3 0,0 0 1 15,-5 5 2-15,2 1 5 0,0 3 6 16,-1 6 4-16,5-4 5 0,0 7 1 15,2-3 8-15,3 3 2 0,2 0 5 0,5 2 2 16,2-3 3-16,4-4 2 0,4 4-2 16,8-2-2-16,2 0 0 0,4-6-2 15,5 0-3-15,-2-4 1 0,4 0-10 16,5-3-1-16,0-5-7 0,-1-1-16 16,1-1-24-16,0-1-26 0,-2-6-31 0,-3 3-25 15,1-4-39-15,-5 3-39 0,-1-4-65 16,-4 6-541-16,-2-8 270 0,-4 7 177 0</inkml:trace>
  <inkml:trace contextRef="#ctx0" brushRef="#br0" timeOffset="11983.8552">31591 16127 85 0,'2'2'225'0,"-2"-2"-27"0,0 0-16 0,0 0-34 15,0 0-52-15,-13 6-77 0,13-6-344 16,-15 0 111-16,15 0 73 0</inkml:trace>
  <inkml:trace contextRef="#ctx0" brushRef="#br0" timeOffset="12798.5701">27044 17402 27 0,'-4'-2'229'16,"4"2"3"-16,0 0-7 0,2 17-8 0,0 0-12 16,-2 0-12-16,2 8-7 0,0 4-10 15,-2-3-17-15,0 9-13 0,-2 1-13 16,0-4-13-16,0-2-12 0,-2 4-13 15,2-6-7-15,-2 0-10 0,0-3-7 0,-1-2-8 16,2-4-7-16,1-4-1 0,-2-3-7 16,0-11-7-16,2-1-1 0,2 0-8 15,-4-19-5-15,2 2-3 0,0-9-1 16,0-7-4-16,-3-4-3 0,3-10 0 0,0 6 0 16,2-1 2-16,0 2 4 0,2 4 2 15,0 4-7-15,1 2 6 0,-1 5-1 16,0 9 0-16,4-4-1 0,0 7 9 0,5 5 8 15,0 8 1-15,3 6-7 0,1 2 2 16,4 11-4-16,0 4-3 0,7 10 0 16,-6 9-1-16,4-1-6 0,3 20-9 15,-7-12-31-15,-4 0-41 0,-2-6-46 0,-2 3-36 16,1 1-38-16,-5-7-36 16,-1-3-32-16,-3-5-659 0,-4-3 309 0,-4-3 203 0</inkml:trace>
  <inkml:trace contextRef="#ctx0" brushRef="#br0" timeOffset="12962.3043">26968 17987 29 0,'2'-14'158'0,"2"7"-6"15,5-7-5-15,6 1-6 0,5-2-12 16,8-4-11-16,13 1-10 0,1-1-11 0,4 0-9 16,17-3-13-16,-5 1-21 0,7-4-30 15,-12 8-26-15,-6-2-38 0,-5 5-25 16,-6 0-34-16,0 1-280 0,-6-2 129 15,-5 5 85-15</inkml:trace>
  <inkml:trace contextRef="#ctx0" brushRef="#br0" timeOffset="13356.3437">27747 17629 620 0,'14'-8'-2'0,"-3"2"20"0,-4 4 20 16,-5-2 23-16,-2 4 13 0,0 0 10 15,0 0 10-15,0 0 0 0,0 0-2 16,-11 25 6-16,9-17-1 0,-3 1-3 0,1 8-3 16,2-6-6-16,2 5-5 0,-2 0-11 15,0-1 0-15,2 4-10 0,-2-4-3 16,2-2-8-16,-2-1-1 0,0-3-6 0,0 5-3 15,0-7-11-15,-2-1 2 0,-3-6-5 16,-2 0-4-16,9 0-5 0,-16-8-1 16,5-3 1-16,3-3-6 0,-1-1-3 15,3 0 3-15,-1-4-2 0,3 4-2 16,2-4 0-16,2 3-3 0,0 3 2 0,4-1-1 16,2 1 0-16,1 6-1 0,4 1-1 15,1 6 5-15,3 0-3 0,7 1-2 16,-2 5 3-16,6 6 2 0,1-5 1 0,5 7-10 15,0-1-1-15,-3-3 5 0,5 2 2 16,-2-3 6-16,-4 2 8 0,-3-5 5 16,1-2 4-16,-6 0 7 0,-2-4 5 15,-2 0 1-15,-3-6 1 0,0 0-6 0,-2-1-3 16,-5-2-6-16,-4-4 0 0,0-5-5 16,-4 2-5-16,-2 1-3 0,2-4-12 15,-4 4-17-15,-1 0-27 0,2 1-17 16,-1 1-22-16,2 0-29 0,0 1-23 0,2 5-19 15,2-1-17-15,2 0-16 0,2 1-422 0,4-3 207 16,1 7 136-16</inkml:trace>
  <inkml:trace contextRef="#ctx0" brushRef="#br0" timeOffset="13790.3361">28430 17451 80 0,'4'5'159'0,"1"1"0"16,0 2-10-16,-1 3-9 0,-2 0-16 15,-2 1-9-15,2-2-11 0,0 7-12 0,0-1-5 16,0-1-12-16,0 4-6 0,-2-6-16 16,0 1-20-16,0-1-10 0,0 0-6 15,0-4-11-15,-2 3-13 0,0-6-8 16,-2-3 2-16,4-3-2 0,-8 0 9 0,8 0-9 16,-12-9 5-16,6 2-2 0,0-5 7 15,2-3-6-15,0 2 7 0,-1-1 1 16,5 1 6-16,0-2-9 0,5 1-1 15,-1 3 7-15,2 1 7 0,4-1 8 0,2 3-1 16,0 7-1-16,0-5 7 0,8 6-8 16,-1 0 0-16,2 1 0 0,4 5 7 15,1 0 4-15,1 0 0 0,1-4 4 0,0 3 4 16,-1-3 8-16,0 4 1 0,-6-6 4 16,3 0 4-16,-3 0 7 0,-2 0 8 15,-2-8 6-15,-2 3 5 0,-2-3-2 16,-3-4-1-16,0-1-4 0,-6 1-5 0,1-7-5 15,-2 5-5-15,-6-5-8 0,-2-1-2 16,-1-1-6-16,0 0-4 0,-4 1-5 0,1 0-4 16,3 5-15-16,-3 2-24 15,1-2-30-15,1 1-34 0,3 3-35 0,0 3-38 16,2 0-37-16,0 1-495 0,0-5 233 16,4 5 154-16</inkml:trace>
  <inkml:trace contextRef="#ctx0" brushRef="#br0" timeOffset="14220.99">29375 17449 98 0,'0'0'204'0,"0"0"-8"16,0 0-13-16,20-7-3 0,0 1-13 16,5-1-9-16,11-5-13 0,4 3-7 0,9 1-10 15,2-4-9-15,-1 3-12 0,-5-1-9 16,-5 7-11-16,0-7-9 0,-3 2-8 16,-5 7-8-16,-6-7-4 0,0 4-7 15,-5 2-15-15,-1-4-19 0,-6 5-29 0,2-7-35 16,-6 4-44-16,-2 2-45 0,-2-5-58 15,-4 1-452-15,-2 0 219 0,0 6 145 0</inkml:trace>
  <inkml:trace contextRef="#ctx0" brushRef="#br0" timeOffset="14458.2313">29773 17154 142 0,'14'-6'186'0,"-3"6"12"0,6 0-2 15,6 4-12-15,7-2-11 0,2 4-10 0,6 1-16 16,-1 3-9-16,8 3-11 0,-3 5-9 16,-4-2-5-16,-4 3-4 0,-6 0-6 15,-3 3 1-15,-5-1-3 0,-10 0-9 16,-4 1-8-16,-6-1-7 0,-6 4-10 16,-6 4-8-16,-8-3-16 0,-10 1-29 0,1-10-37 15,-5 2-37-15,2-5-51 0,1-3-16 16,3-9-78-16,4-2-548 0,4 0 256 15,-2-8 169-15</inkml:trace>
  <inkml:trace contextRef="#ctx0" brushRef="#br0" timeOffset="15536.7737">30700 17112 226 0,'-4'-6'243'0,"2"5"-16"0,0-5-18 16,2 6-18-16,0 0-13 0,0 0-12 0,-6 13-11 15,6 1-12-15,4 1-14 0,-2 4-12 16,2 2-12-16,2 2-7 0,0 2-12 16,2 1-4-16,1-2-13 0,4 2-5 0,-3-5-9 15,1 0-3-15,-3-1-7 0,3-6-5 16,-2-1-6-16,1-5-2 0,2-2-5 16,0-5 0-16,-2-1-4 0,0-1-3 15,5-5-3-15,-4-2-5 0,2-3 0 0,-3-3-1 16,0 1-2-16,2 2-3 0,-2-7 2 15,-2 5 1-15,1 4-4 0,-1-4 0 16,1 1-3-16,-3 5-1 0,1 1 0 16,1 4 4-16,0-1-4 0,0 3 2 15,4 3-3-15,2 2 2 0,-1 4 2 0,4 2 2 16,0-2-5-16,2 3 1 0,0 1 3 16,0-4-4-16,0-1 0 0,-2-1 0 15,0 1 0-15,-2-2 1 0,-1-1 1 0,0-3-2 16,-2-2 2-16,-2-2-3 0,1 1 2 15,-5-5 1-15,3-6 0 0,-5 3-2 16,3-3-1-16,-5-3-2 0,0 2 2 0,0-6 1 16,-2 4-1-16,2-5 1 0,0 4-3 15,2 2 1-15,0-1 0 0,2-2-2 16,2 7 1-16,2-3-1 0,2 0 0 16,3 1 2-16,4 3 0 0,2 1-1 0,1-4 3 15,3 5-1-15,1 0-1 0,1 1 0 16,-2-1 4-16,3-2-1 0,-3 1-4 15,1 0 2-15,-3-1 0 0,-2 1 1 16,-4 1 0-16,0 0-1 0,-4-5 1 0,-3 5 0 16,-4-1 1-16,-1 0-1 0,-3-3 0 15,-4 3 0-15,-5 3 0 0,1 1 2 16,-4-2-1-16,-3 6 0 0,-4-3 4 16,0 6 2-16,3-3 1 0,-4 8-3 15,4-2 3-15,1 1-3 0,2 1 6 0,3 5 3 16,3 0 1-16,5-3 4 0,5 2 1 15,3 2-5-15,7 0 2 0,2 0-3 0,2-1-1 16,2-1 2-16,5-5-2 0,-3 0-1 16,3 1 0-16,-2-6-14 0,0 2-23 15,-3-4-29-15,-1 0-44 0,-4 0-63 16,-1-4-64-16,-6 2-688 0,-3 0 310 0,-4-4 205 16</inkml:trace>
  <inkml:trace contextRef="#ctx0" brushRef="#br0" timeOffset="15927.8256">31904 16575 83 0,'2'-6'285'0,"-4"0"-1"0,2 6-10 0,0-7-23 16,0 7-16-16,0 0-19 0,0 0-17 15,0 0-13-15,8 27-14 0,0-14-13 16,6 4-9-16,9 7-13 0,2 0-11 16,10 2-18-16,0 7-9 0,21 7-8 0,-2-4-6 15,-1-1-11-15,-2 7-5 0,-9-10-6 16,-8-4-4-16,-2-1-14 0,-9-2 8 15,-5 1 6-15,-6 5-2 0,-10-6-3 16,-8 0-8-16,-7 5 13 0,-12 4-7 0,-8-2-4 16,-19 13-14-16,-7-8-30 0,-11 4-33 15,-7-13-36-15,-2 0-36 0,-6-5-35 16,2-5-39-16,5-3-39 0,12-2-36 0,9-12-39 16,0 5-615-16,0 0 307 0,10-6 203 15</inkml:trace>
  <inkml:trace contextRef="#ctx0" brushRef="#br0" timeOffset="16390.1444">30577 16793 163 0,'0'0'232'15,"0"0"-12"-15,0 0-19 0,-8 22-10 16,-1-7-15-16,-2 4-15 0,-4 6-9 16,-1 7-10-16,-6 3-6 0,2 5-8 15,-2-4-5-15,1 3-13 0,-1-2-3 0,2 3-6 16,2-11-10-16,6 3-2 0,-1-3-7 16,3-7-5-16,5 3-2 0,3-5-8 15,7 1-1-15,1-1-8 0,9-3-4 0,5 4-6 16,6-2-4-16,2 2-4 0,3-1-4 15,7 0-5-15,3-1-3 0,-1-1-5 16,0 1-24-16,-4-6-24 0,-1 0-35 16,-4 1-45-16,3-5-55 0,-8 3-70 0,-2-5-679 15,-4 3 309-15,-6 1 204 0</inkml:trace>
  <inkml:trace contextRef="#ctx0" brushRef="#br0" timeOffset="16523.7963">31106 17840 115 0,'0'0'116'0,"0"0"-33"15,0 0-64-15,0 0-133 0,0 0 39 16,0 0 26-16</inkml:trace>
  <inkml:trace contextRef="#ctx0" brushRef="#br0" timeOffset="19170.4707">26989 18474 13 0,'7'-5'137'0,"1"-2"-10"0,0 4-7 16,0-2-7-16,2-1-1 0,0-2-5 15,-4 1-5-15,5-1-3 0,-5 0-1 0,1-1-4 16,-3 1-1-16,0 0-4 0,-2 1 2 16,0 5-3-16,-4-4-5 0,2 6-2 15,-12-4-4-15,12 4 3 0,-26 12-1 16,7 1-1-16,-6 2 4 0,-1 6 2 0,5 0 3 15,-1-2-3-15,6 5-4 0,1-5-9 16,6 1-4-16,7-1-4 0,7-3-3 16,3 3-3-16,9-4-6 0,5 0-5 0,5 2-2 15,5-1-7-15,4-3-4 0,-2 1-2 16,1 0-4-16,-3 2-1 0,0-3 2 16,-7 0 3-16,-5 1 5 0,-4-1 12 0,-6 0 4 15,-4 2 1-15,-9-1-4 0,-4-1-14 16,-5 6 3-16,-9-4-4 0,-9 5-1 15,-6-1 4-15,-8-3-10 0,-3-1 5 16,-1-1-6-16,-1 0-6 0,7-9 1 0,-1 3-8 16,3-2-8-16,6 0-14 0,2-6-25 15,7-4-35-15,1 2-40 0,6-6-41 0,3 1-38 16,6 0-35-16,5-8-43 0,4 2-605 16,2-5 296-16,5 3 195 0</inkml:trace>
  <inkml:trace contextRef="#ctx0" brushRef="#br0" timeOffset="19517.1062">27319 18406 14 0,'13'6'208'0,"-4"-5"5"16,-1 11 1-16,2-3-1 0,5 9-15 0,2-1-13 15,4 3-19-15,3 5-15 0,-1-2-14 16,2-2-12-16,1 4-12 0,-1-4-8 15,1 2-11-15,-1-4-3 0,3 0-5 16,-8-4-2-16,-2 0-4 0,0-4 1 0,0 0 1 16,-3-5 8-16,-3 1 9 0,-2-7-1 15,0 0-4-15,-2-6-8 0,-4-1-2 16,0-7-10-16,-4-2-9 0,2-2-7 0,-4 1-5 16,-2-10-10-16,0-1-5 0,-2-3-5 15,1 2 1-15,0 3-7 0,1 2-20 16,0 4-21-16,2 1-31 0,0-2-26 15,0 7-30-15,2 1-22 0,0 0-15 0,2 3-15 16,2 3-13-16,2-3-12 0,6 6-13 16,-4-1-4-16,4-1-9 0,1 0 0 15,4 4-422-15,0-5 213 0,-2 1 140 0</inkml:trace>
  <inkml:trace contextRef="#ctx0" brushRef="#br0" timeOffset="20013.9953">27912 18287 967 0,'15'-7'-62'16,"-3"-3"26"-16,-4 7 21 0,0-3 26 15,-4 4 18-15,2-2 20 0,-6 4 10 0,6 0 11 16,-6 0 10-16,0 0 14 0,4 13 5 15,-4-5 5-15,0 5-1 0,0 2-2 16,-2-1-4-16,2 5-5 0,-2 2-5 16,0 0-11-16,2 0-4 0,-2 4-8 0,2-4-7 15,0 2-6-15,0-3-2 0,0-1-7 16,0-3-4-16,0 2-7 0,0-8-1 16,0 4-5-16,0-3 0 0,0-3-8 0,-2-2-3 15,0-5-4-15,2-1-3 0,0 0-2 16,-12-13-2-16,4 4 0 0,2-5-4 15,-2 0-3-15,2-4-4 0,-1 2 3 0,3-3-1 16,0 4 2-16,2 3-2 0,2 5 2 16,0-2-1-16,2 3 4 0,2 4-7 15,5 2 6-15,-9 0-1 0,18 4 0 16,-2 2 4-16,0 1-1 0,1 5 0 0,7-5 0 16,-2 0 0-16,6 1 2 0,-2-2-1 15,3 0-1-15,-1-6 1 0,-2 0 3 16,1-6 3-16,0 0-1 0,-4 0 8 0,1-3 5 15,-3-4-2-15,-4 0 0 0,-2-2 4 16,-3-5 2-16,2 1 1 0,-6 2 3 16,-4 0 9-16,0 2 3 0,0 0 2 0,-2 2 9 15,0 0 5-15,-2 4-2 0,2-3 2 16,-2 9-6-16,0-1 3 0,0 4-5 16,0 0 0-16,5 13 2 0,-3 3 6 15,2 3-1-15,1 2-5 0,-1 4-5 0,2-1-7 16,3 7-3-16,-5-4 0 0,4 2-7 15,-2 1-2-15,-2 1-14 0,4-9-21 16,-2 5-36-16,0-5-41 0,-2-8-53 16,0 5-45-16,2-4-34 0,1-3-45 0,0-4-642 15,-3 0 308-15,4-2 203 0</inkml:trace>
  <inkml:trace contextRef="#ctx0" brushRef="#br0" timeOffset="20215.8209">28983 18587 2057 0,'0'0'54'16,"0"0"5"-16,0 5 27 0,0-5 35 16,0 0 14-16,0 0-3 0,0 0-11 15,0 0-19-15,0 0-9 0,0 0-5 0,0 0-12 16,21-7-8-16,-6 1 0 0,2-1-12 16,2-1-7-16,2 0-18 0,3-3-20 15,-1 2-36-15,2-10-44 0,-6 6-53 16,3-4-58-16,-4 3-68 0,1-5-692 0,3-1 320 15,0-1 210-15</inkml:trace>
  <inkml:trace contextRef="#ctx0" brushRef="#br0" timeOffset="20506.6421">29874 17856 248 0,'-2'-7'248'0,"4"0"-29"0,-2-1-17 16,6-3-10-16,-2 3 4 0,8 1-3 0,0-1-13 16,1 0-14-16,4 3-18 0,4 3-14 15,-1-2-12-15,4 8-14 0,4-2-4 16,-3 5-10-16,3 7-4 0,-3-1-4 16,0 6-6-16,-6-3-6 0,1 9-8 0,-8-2-5 15,-2-1-15-15,-2 4 3 0,-4 1-6 16,-4 2 0-16,0-3-11 0,-2 1-13 0,-3-4-25 15,-2 2-28-15,1-8-34 16,0 2-28-16,0-4-32 0,0 2-32 0,-1-2-33 16,3-1-25-16,-5-5-578 0,5 5 271 15,-2-1 178-15</inkml:trace>
  <inkml:trace contextRef="#ctx0" brushRef="#br0" timeOffset="20742.1987">30189 18480 123 0,'6'15'147'15,"2"-2"1"-15,-2-2-5 0,0 0 2 16,0 3-3-16,3-7-4 0,-1 4-7 16,3-3-2-16,-3-2-7 0,5-3 0 0,-3 1-3 15,4-4-4-15,-2-4-4 0,-2 4-6 16,-1-3-3-16,-1-1-8 0,-1-4-3 16,-3 2-4-16,-4-1-6 0,-4 0-8 15,-5 0-4-15,-4 0-9 0,-3 6-4 0,-2 1-6 16,-2 0-7-16,-4 1-18 0,1 5-27 15,-3 0-34-15,4-3-49 0,4 3-45 16,1 1-80-16,1-1-575 0,0-4 267 16,6 2 176-16</inkml:trace>
</inkml:ink>
</file>

<file path=ppt/ink/ink2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8T06:37:20.025"/>
    </inkml:context>
    <inkml:brush xml:id="br0">
      <inkml:brushProperty name="width" value="0.05292" units="cm"/>
      <inkml:brushProperty name="height" value="0.05292" units="cm"/>
      <inkml:brushProperty name="color" value="#FF0000"/>
    </inkml:brush>
  </inkml:definitions>
  <inkml:trace contextRef="#ctx0" brushRef="#br0">26927 7086 99 0,'2'-5'137'16,"0"1"-16"-16,-2 4-20 0,4-8-8 15,-2 5-9-15,-2 3-9 0,0 0-2 16,0 0-6-16,0 0 3 0,0 0-7 0,4 19-1 15,-6-8-1-15,0 4-2 0,-4 2-13 16,0 2 6-16,0 6-7 0,-2 0-4 0,-3 3-3 16,0 5-5-16,-1-5-1 0,-1 5-1 15,-1-3-7-15,0 3 3 0,0-5-4 16,2 0-5-16,-2-5-7 0,4 1-7 16,-1-3-1-16,1-6-14 0,4-2 11 0,-3 0-6 15,2-5-11-15,3-2-7 0,2-4-8 16,2-2 2-16,0 0 1 0,0-20 1 15,6 5 1-15,3-2 5 0,2-4 0 0,3-6 4 16,1 2 7-16,0 0-3 0,0 1-2 16,-3 1 4-16,4 2 7 0,-4 3 8 15,1-2-4-15,-1 5 9 0,-1 2-6 0,0 1 5 16,-1 3-1-16,0 1-1 0,4 2 8 16,-2 4 1-16,3 4 3 0,4 3-2 15,0 4 3-15,5 5-1 0,1 2-2 0,0 5 3 16,7 6-4-16,-1 1 0 0,4 3-2 15,-3 2 5-15,0-1-1 0,-1-2-3 16,-1-1-2-16,-6-6 0 0,2-2 1 0,0-2 11 16,-1-4 10-16,-3-4 8 0,-2-3 2 15,2-5 2-15,-3-6-3 0,-1-3-5 16,2-5-4-16,-2-5-1 0,4-3-1 0,-7-3-4 16,2-5-5-16,-4 0 3 0,-1-4-7 15,-4-1 3-15,2-1-5 0,-4 2-2 16,0-3-2-16,-2 6-8 0,0-2 7 0,-2 5-9 15,0 0-8-15,0 5-11 0,0 3-18 16,1-1-21-16,1 5-10 0,-2 2-9 16,0 3-14-16,3 4-7 0,-1 3-14 0,2-2-9 15,-6 3-3-15,17 4 0 0,-5-2 8 16,0 0 10-16,0 0 12 0,2 0 12 16,0-2 13-16,2 0 17 0,3 0 14 15,-1 0 19-15,-4 0 12 0,1-2 14 0,0 2 15 16,-5 0 17-16,3 0 11 0,-2 0-3 15,-3 0 3-15,-8 0-6 0,17 0-4 0,-11 2-9 16,0 0 7-16,2 2 5 0,-2 3 5 16,-2 1 6-16,-2 5-5 0,2 2-2 15,-2 3 1-15,-2 1-1 0,2 3-8 16,-2 1 2-16,0 2-1 0,0 4-5 16,0-3 2-16,0 3-8 0,2-2-1 0,-2-1-3 15,2 1-2-15,1-2-1 0,1-3-5 16,0-1 3-16,0-3-5 0,3-2 1 0,1 0 0 15,5 1-1-15,-1-5-3 0,4 1 2 16,4-4-3-16,4-3-4 0,1 4 2 16,3-7-2-16,4 0-1 0,1-1-2 15,1-1-3-15,0 2-1 0,-2-3-1 0,-1-3-11 16,-1 3-4-16,-2 0-8 0,-5-1-13 16,-1 1-16-16,-2-2-34 0,-5-2-30 0,0-3-32 15,-2 3-330-15,-3 0 162 0,-3-5 107 16</inkml:trace>
  <inkml:trace contextRef="#ctx0" brushRef="#br0" timeOffset="527.5908">28791 7199 85 0,'4'-2'124'0,"-4"2"3"15,0 0-3-15,-4 19-4 0,-1-4-1 0,1 1-11 16,-5 6-2-16,1 5-9 0,-2 4-3 16,-2 3-10-16,0 0-9 0,2 2-10 0,-1 2-1 15,3-1-5-15,-3 0-14 0,4-1 3 16,-1 1-2-16,2-4-6 0,2-4-7 16,0-5-1-16,0-1-1 0,0-5-1 15,2 0-2-15,0-5-4 0,0-5-3 0,2-2-2 16,0-6 0-16,0 0-9 0,10-20 3 15,-8 1 1-15,4-8-3 0,2-7-3 16,0-4 0-16,3-9 1 0,0-1-3 0,-1-1-2 16,5-3-10-16,-1 4 10 0,4 3-1 15,0 1-2-15,4 2 1 0,1 5-2 16,5 5-3-16,4 4 0 0,-3 7-1 0,3 6 4 16,4 3-1-16,-4 6 1 0,3 6-1 15,-1 3-1-15,2 6 0 0,-6 2-3 16,-1 5 6-16,-5 0 0 0,-7 4-3 15,-4 0 3-15,-7-1 1 0,-2 3-2 0,-6-3 4 16,-4 2-3-16,-7 0 0 0,-2-2 1 16,-8 2-15-16,0-3-1 0,-7 0-13 0,1-4-15 15,1 4-17-15,-2-5-42 0,5-1-29 16,1-3-400-16,0 2 180 0,0-4 119 16</inkml:trace>
  <inkml:trace contextRef="#ctx0" brushRef="#br0" timeOffset="1086.7208">26752 8437 109 0,'30'-8'114'0,"-2"3"-6"0,14 3-8 16,15-2-8-16,36-2-2 0,10 2-13 0,12 0-1 15,22 1-9-15,3 1-2 0,-21 0-5 16,24 0-5-16,1 2-4 0,1 0-7 15,-25 0-3-15,-2 2-6 0,1-2-4 16,-5 2-6-16,-5 2 2 0,-8-4-3 0,-6 4-2 16,-19-4 1-16,-15 1-9 0,-9-1 1 15,-7 0 6-15,-8 2-8 0,-3-2-1 0,-2 0 1 16,-6 0 2-16,-4 0-10 0,0 0-10 16,-3 0-12-16,-5 0-29 0,0 0-31 15,-4-3-42-15,-6 0-283 0,-2 0 137 16,-2 3 90-16</inkml:trace>
  <inkml:trace contextRef="#ctx0" brushRef="#br0" timeOffset="5932.9425">25499 1663 18 0,'-4'17'130'0,"0"8"2"0,-3 9-2 0,1 10-10 16,1 9-5-16,-1 25-5 0,0 2-8 15,4 3-8-15,-2 0-6 0,1-1-8 16,1-16-7-16,2-8-10 0,-2-1-2 0,2-11-3 16,-2-5-8-16,2-6-6 0,0-4-1 15,-2-3 11-15,2-5 8 0,0-4-5 16,0-8-6-16,-2-5-10 0,2-6-5 0,0 0-1 15,-4-29-7-15,4 2-5 0,-2-7-2 16,6-7-3-16,-2-15-4 0,2-1 0 16,9-17-4-16,-5 11 1 0,0 12-7 15,1 3-4-15,-2 10 6 0,1 3-6 0,-4 7-2 16,2 5-1-16,3 8-2 0,0 3 1 16,-1 7 0-16,2 6 6 0,5 3-2 0,5 8 2 15,2 7-2-15,4 1 2 0,6 10-1 16,-1-4-2-16,5-1 1 0,3 2 0 15,-1-5 0-15,-2-3 0 0,-3-3-3 16,3-7 6-16,-6-3 0 0,2-6-1 0,-3-2 2 16,5-7 2-16,-2-7-2 0,-2-1 1 15,-5-6 2-15,3-9-3 0,-3-2 0 0,-3-5 2 16,-6-3-5-16,-1 2 3 0,-2 6 5 16,-5 3 4-16,-2 1 12 0,1 7 6 15,-5 2-4-15,2 4-7 0,1 2-4 16,-5 5-2-16,2 9-5 0,-2 1 3 0,-9 17-1 15,3 6-4-15,-1 9 0 0,-3 8 3 16,2 8 0-16,-1 5-2 0,0 2 2 0,3 1-4 16,2-1-4-16,0 2-7 0,2-1-21 15,0-4-19-15,0 0-20 0,2-6-36 16,2-5-18-16,0-2-27 0,0-9-26 16,2-3-373-16,2-6 185 0,-2-6 123 0</inkml:trace>
  <inkml:trace contextRef="#ctx0" brushRef="#br0" timeOffset="6206.7166">26418 2674 6 0,'6'-1'117'0,"2"-2"1"0,1 2 1 16,2-5-3-16,1 0-2 0,3-3-17 0,2-5-5 16,-2-3-2-16,1-2-5 0,4-6-1 15,-6 1-6-15,3-4-5 0,-4 1-6 16,0 0 5-16,-5 2 0 0,-2 4 7 0,-2 2 7 15,0 2-3-15,-2-1-7 0,-4 5-9 16,-6 5-6-16,2 1-8 0,-2 6-3 0,-2 2-6 16,-4 5-10-16,2 1-1 0,-1 5-4 15,3 7-4-15,1-2-4 0,0 6-4 16,5-2-9-16,2 0-16 0,4 0-22 16,2-3-24-16,5 4-24 0,4-2-22 0,4-3-19 15,6-4-28-15,2-6-408 0,5-1 189 16,2-3 124-16</inkml:trace>
  <inkml:trace contextRef="#ctx0" brushRef="#br0" timeOffset="6829.9772">27210 2419 14 0,'8'-13'131'15,"-6"1"18"-15,-2 1-12 0,-2 1-1 0,-4 3-5 16,-3-1-5-16,0 2-9 0,-5 3-11 16,-1-1-9-16,0 4-14 0,-4 4-9 15,2-1-5-15,-4 8-10 0,2-1-5 16,2 2-6-16,2 1-5 0,1 2-3 0,4-1-6 15,4-1-7-15,2 0 0 0,4-1-5 16,2-3-5-16,0-1 0 0,4-2-3 0,2-3 1 16,2-3 0-16,0-3-3 0,3-8-1 15,0 1 3-15,2-8-3 0,-3-3-1 16,3-7-2-16,0-5 1 0,1-5 1 16,0-5-1-16,-4-3 2 0,-1 0 4 0,-3-2 7 15,-4 9 8-15,1-1 5 0,-3 3 7 16,0 7 5-16,-2 3-1 0,0 6-7 0,0 2-6 15,0 5-10-15,-2 2 0 0,0 7-3 16,2 5-1-16,0 0-1 0,-17 25-3 16,10 0-2-16,3 2 1 0,0 9-4 15,2 2-6-15,4 0-1 0,0 3 0 0,4-2-2 16,3 3 5-16,1-3-6 0,1-3-2 16,4-3-4-16,-3-2 0 0,6-2-1 0,-4-6-3 15,1-4 3-15,0-6-3 16,2 0 0-16,-1-7 1 0,0-2 3 0,-2-4 0 15,1-4-4-15,0-2 5 0,0-3-1 16,-1-3 2-16,-2 1 0 0,0 0 2 16,-4 1 1-16,3 1-2 0,-4 1 0 0,-1 0-1 15,0 1 0-15,0 1-1 0,-1 2-3 16,1 2 0-16,-6 2 1 0,0 0 3 16,15 8-2-16,-8-1 2 0,1 5 0 0,0 1-1 15,2 2 1-15,0-1-11 0,0-1 3 16,0 2-20-16,3 3-23 0,-2-5-21 15,-1-2-22-15,1-3-28 0,-1 1-21 0,-2-3-413 16,2-1 190-16,-2-5 126 0</inkml:trace>
  <inkml:trace contextRef="#ctx0" brushRef="#br0" timeOffset="6880.8439">27662 2119 91 0,'-2'-11'114'0,"0"4"-16"16,2 1-8-16,-2 0-10 0,2 6-8 0,-2-7-9 15,2 7-15-15,0-5-15 0,0 5-24 16,0 0-22-16,0 0-33 0,0 0-172 0,0 0 74 16,23 11 49-16</inkml:trace>
  <inkml:trace contextRef="#ctx0" brushRef="#br0" timeOffset="7543.0111">28064 2175 2 0,'-4'10'192'0,"-2"1"-7"16,-2 2-15-16,-2 3-14 0,0 5-16 0,0 2-13 15,1 2-12-15,3 0-12 0,0 0-12 16,1-2-10-16,3-2-7 0,4 4-12 0,5-2-2 16,3-2-11-16,5-2-5 15,11 0-13-15,1-7-16 0,9 0-17 0,2-5-4 16,4-6-3-16,5-1 1 0,10-3 1 0,1-2-1 15,-2-6 3-15,1-1 2 0,-4-1-4 16,-3-1 0-16,-6-2 2 0,-9 3 4 16,-1 0 6-16,-8 1 24 0,-5 3 11 15,-7-1 0-15,-2 1-5 0,-8 3 1 0,-6 2 2 16,2 4-5-16,-18 0 1 0,18 0-5 16,-31 8 0-16,12-1-3 0,-2 3-5 0,1 5-2 15,2-4-3-15,3 1-5 0,0-3 4 16,4 3-5-16,1 0 0 0,4-3-4 15,2 0-3-15,4-4 3 0,2 1-2 16,4-1-2-16,4-4 0 0,1-1-4 0,4-1 2 16,2-4 0-16,-1-1 1 0,4 1-2 15,-2 0-2-15,2-4-2 0,-3 5 2 16,-1-2 0-16,2 2-2 0,-6-2 1 16,3 4-1-16,-2-1 0 0,-1 3 3 0,-1 0-2 15,4 1-1-15,-2 3-5 0,-1-2 3 16,3 0 3-16,4 2 0 0,-2-2 1 0,2-2 4 15,4-2-3-15,3-2-2 0,1-4 5 16,3-3-2-16,0-6 3 0,1-2 0 16,-1-6 0-16,2-4 1 0,-2-3-3 15,-3-6 5-15,5-13 0 0,0-7-1 0,-5-2-4 16,-4-1 2-16,-6 7 0 0,-5 5-2 16,0 1 7-16,-4 10 11 0,-4 0 12 0,0 7 3 15,0 4-4-15,0 6-5 0,-4 8-4 16,-2 6 1-16,-2 7-3 0,4 0 0 15,-18 25-4-15,4 3 0 0,2 6 0 16,-1 10 0-16,0 7-6 0,-4 22 6 0,5-2-11 16,0 1-15-16,4-11-16 0,0-6-26 15,2 0-17-15,-2 1-38 0,-1-1-56 16,-4-4-494-16,1-4 224 0,-5 0 148 0</inkml:trace>
  <inkml:trace contextRef="#ctx0" brushRef="#br0" timeOffset="7993.5179">26943 3139 103 0,'103'-7'113'16,"31"-4"-7"-16,5 3-11 0,5-4 3 16,5 3-4-16,-2-1-9 0,4-3-4 15,1 3-5-15,-4 3-3 0,-7-3-13 16,-32 2-1-16,-3 2-5 0,-10 1-9 0,-10 1-4 16,-16-2-1-16,-15 5-9 0,-11-4 0 15,-4 4 1-15,-8-1-9 0,-2-2-1 16,-5 2 0-16,-3 2-13 0,-2-2-13 15,0 2-32-15,-8-2-38 0,1 0-51 0,-5 1-268 16,1-3 134-16,-4-1 88 0</inkml:trace>
</inkml:ink>
</file>

<file path=ppt/ink/ink2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6T05:46:54.247"/>
    </inkml:context>
    <inkml:brush xml:id="br0">
      <inkml:brushProperty name="width" value="0.05292" units="cm"/>
      <inkml:brushProperty name="height" value="0.05292" units="cm"/>
      <inkml:brushProperty name="color" value="#FF0000"/>
    </inkml:brush>
  </inkml:definitions>
  <inkml:trace contextRef="#ctx0" brushRef="#br0">24790 3384 22 0,'-4'3'160'0,"4"-3"-4"0,0 0-8 0,0 0-6 15,-4 4-2-15,4-4-1 0,0 0 2 16,12 4-3-16,-4-1-4 0,6-1 1 0,4 2-3 15,12 1-1-15,11-2-6 0,16 4-1 16,29 1-7-16,16-1-7 0,37 3-5 16,20-1-5-16,9 3-9 0,10-1-6 0,8-3-6 15,4 1-4-15,7-3-8 0,6-3-8 16,2 2-1-16,-4-2-6 0,-8 0-10 16,-9-2-1-16,-6 1-5 0,-11 0-1 15,-6 1-4-15,-8 2-4 0,-14-2-1 0,-26 0-1 16,-10-1-2-16,-8 2-4 0,-18-4-4 15,-14 1 0-15,-3 1-3 0,-12-2 3 16,-3 1-3-16,-7-1-1 0,-5 0-4 0,-1 0 4 16,-2 3-5-16,-7-3 0 0,1 0 1 15,-4 1-4-15,0-1 2 0,-6 0-2 16,1 0 2-16,0 2-6 0,-2-2-5 16,-3 0-12-16,0 0-11 0,2 0-17 0,-4 0-16 15,-8 0-16-15,14 0-20 0,-14 0-23 16,14 0-15-16,-14 0-32 0,8 0-36 0,-8 0-625 15,0 0 282-15,-11-10 186 0</inkml:trace>
  <inkml:trace contextRef="#ctx0" brushRef="#br0" timeOffset="498.3087">25214 3532 110 0,'0'0'124'0,"0"0"-11"16,0 0-6-16,-3-9-11 0,3 9-13 15,11-7-1-15,-1 1-1 0,9 1-4 0,7-2 2 16,10-3-2-16,15 0-4 0,29-3-5 16,15 1-4-16,37-1-1 0,9 2-6 0,10-1-3 15,7 5-2-15,12 1-5 0,5 0-5 16,7 3 1-16,2 0-9 0,0 2 1 15,-10 1-1-15,-13 1-8 0,-13 2 2 16,-33-2-1-16,-8 3-4 0,-9-2-2 0,-11 2 3 16,-20-4-2-16,-12 3-6 0,-10-3 2 15,-7 0-3-15,-6 1 5 0,0-1 1 0,-7 0 0 16,-4 0 0-16,0 2-1 0,-1-2-1 16,-6 0-4-16,1 0-1 0,0 0-13 15,-5 0-23-15,1 0-22 0,-1 1-34 16,1-1-25-16,-2 3-17 0,-3-2-29 0,0 3-379 15,2 0 180-15,-6 0 118 0</inkml:trace>
  <inkml:trace contextRef="#ctx0" brushRef="#br0" timeOffset="21375.9643">2057 9134 92 0,'4'-3'148'16,"0"-2"-10"-16,0 3-5 0,0-4 1 15,4-6-15-15,0-1-6 0,-4-5-9 16,0-1-6-16,-2-4-6 0,-2 3-2 0,-2-5-3 16,-6 2-4-16,-5 2-6 0,-6-2-3 15,-4 6-7-15,-7 1-11 0,-2 13-7 16,-10 5-3-16,-9 10-5 0,-19 14-3 0,3 10-2 15,0 13-6-15,-4 16-3 0,18-3-2 16,9 2-3-16,6 3-4 0,12-3-1 16,9-10-2-16,11-9-3 0,6-8 1 0,6-5 0 15,7-1-2-15,8-9 2 0,4-4-1 16,5-7-3-16,-1-6 1 0,3-6-2 16,4-7 3-16,-2-9 3 0,5-6-1 0,-6-5 4 15,-3-8-2-15,-2-3 0 0,-6 1 1 16,0 0 0-16,-3 0 6 0,-5 7 6 15,-2 9 7-15,-2 1 0 0,0 2-2 16,-4 4-3-16,1 1-7 0,2 7 0 0,-1 3-2 16,0 5-1-16,5 7-2 0,4 5-4 0,6 5 3 15,3 3 0-15,-1-1-5 0,11 4-2 16,0-4-1-16,4-1 1 0,-3-7-1 16,3-3-4-16,-2-5 4 0,-3-4-4 15,4-6 5-15,-1-5-5 0,4-8-1 0,-4-3 2 16,-3-9-2-16,-4-2-3 0,-4 1 2 15,-3 0 0-15,-5 5 0 0,-7 1 0 16,0 4 0-16,-6 5 3 0,-4 1 1 0,-2 7 2 16,-2-1 1-16,-2 7 1 0,4 3 0 15,0 0 3-15,-18 13-1 0,12 1 0 16,4 5-1-16,0 1 3 0,6 5-2 0,2 10 1 16,7-3 3-16,4 7-1 0,6 4-1 15,11 10 0-15,6 2 2 0,5-3 1 16,1 0 0-16,3 1 2 0,-5 0 1 0,1 1 2 15,-5 0 2-15,-6 2 4 0,-11-8 7 16,-6-3 8-16,-4 0 7 0,-9-2 5 16,-6 0 5-16,-6 7-6 0,-14 14-2 0,-9-4-4 15,-7-5-4-15,-9-3-4 0,-4-8-1 16,-4-6-10-16,4-14-6 0,4-6-11 16,5-11-20-16,0-5-24 0,-3-10-29 0,1-7-29 15,4-7-36-15,4-9-28 0,11-6-34 16,6-2-25-16,6-5-18 0,6 2-15 15,9-6-564-15,5-5 275 0,10-19 182 0</inkml:trace>
  <inkml:trace contextRef="#ctx0" brushRef="#br0" timeOffset="21730.9786">2707 9210 73 0,'10'-22'107'0,"1"5"6"0,0 3 7 16,-1 1-3-16,3 6 6 0,1 1-5 15,4 0 1-15,2 2-9 0,4 2-6 16,8 1 0-16,1 2-10 0,10 4-11 0,-1 2-3 15,5 4-7-15,-1 2-5 0,-4 6-7 16,-1 2-2-16,-7 2-9 0,-6 0 1 0,-8 4 0 16,-3-2 7-16,-4 1 2 0,-6-3-1 15,-5-2 4-15,-4 0 6 0,-5-4 7 16,1-2 3-16,-3-3 1 0,3-7-7 16,-3-3-8-16,9-2-12 0,-10-17-2 0,8-2-8 15,4-4-5-15,2-6-2 0,7-6-5 16,3-6-4-16,8 1-5 0,-2 1-2 0,6 2-7 15,2 6 3-15,-5 3-1 0,1 6-3 16,-4 2 3-16,2 4-3 0,-1 9 1 16,0 4 0-16,-2 3-1 0,5 7 1 15,-4 5-4-15,-1 3 1 0,5 4-1 0,-6 1-2 16,4 4-12-16,-5-2-27 0,0-2-19 16,-4-1-22-16,1-2-21 0,-3 2-25 15,-2-6-25-15,-1-1-52 0,-6-3-599 16,0-3 271-16,-2-6 178 0</inkml:trace>
  <inkml:trace contextRef="#ctx0" brushRef="#br0" timeOffset="21853.8773">3410 8669 25 0,'10'2'63'0,"2"1"-24"15,6-1-34-15,3 9-50 0,2-2 15 16,6 7 10-16</inkml:trace>
  <inkml:trace contextRef="#ctx0" brushRef="#br0" timeOffset="23037.8874">4046 8820 186 0,'0'0'252'16,"5"-4"-9"-16,-5 4-19 0,0 0-15 16,0 0-15-16,-13 15-18 0,5-3-16 15,0 1-16-15,-2 6-13 0,2 0-17 16,2 6-10-16,2 0-8 0,2 3-18 0,2-1-7 15,4 0-4-15,2-3-6 0,2 0-7 16,6-4-6-16,2-1-5 0,1-6-6 0,2-2-7 16,4-6 1-16,1-5-3 0,1-2-3 15,1-6-3-15,3-5-2 0,-2-2-2 16,-3-2-3-16,-1-2-1 0,-3-2-1 16,-4 0-5-16,-4 2 3 0,2-2 8 0,-6 2 0 15,-2 1 4-15,3 3-4 0,-5 0 10 16,-2 2-2-16,3 1-2 0,-3 3-1 0,0 0-5 15,2 7 0-15,-2-1-1 0,-2 3-9 16,0 0-1-16,19 20-5 0,-11-7-8 16,6 1-3-16,-2 0-2 0,5 1 0 15,2 1-3-15,0-1-1 0,3-4-2 0,-4 1 2 16,2 0 0-16,-2-7 1 0,-1 3 1 16,3-5 1-16,-4-1 3 0,2-2 1 15,-4-3 0-15,3-3 0 0,0 0 0 0,-2-6-1 16,-3 1 1-16,4-2-2 0,-2-2-3 15,-2 3-2-15,0-1-2 0,-4 1 2 16,2 3-2-16,-1 0 0 0,-3-1-7 0,0 4-5 16,3 5 4-16,0-1-2 0,1 2 4 15,0 3-1-15,4 3-3 0,0 1-5 0,1 1-7 16,2 2-6-16,0-3 3 0,1 3-5 16,4-3 7-16,-3-1-1 0,2-2 10 15,-2-2 0-15,3-4 2 0,-2-4 1 16,2-5 0-16,-1-3 8 0,-2-2 1 15,0-8 6-15,-4-2-1 0,0-5 0 0,-3-11 6 16,-3-7 0-16,-1-6-1 0,-4-31 0 16,1-7 1-16,-7-5 3 0,-3-1 9 0,-1 4 7 15,-4 6 9-15,-3 8 14 0,0 9 11 16,0 17 6-16,3 13 6 0,0 8 6 16,3 7-3-16,0 4-8 0,-1 10-6 0,4 5-2 15,0 8-7-15,4 0-5 0,-7 21-1 16,9 4-1-16,5 13-5 0,3 10 0 15,6 20-2-15,4 6-1 0,2 4-2 16,-1-1-7-16,4-1-12 0,-2-5-10 0,1-7-9 16,3-5-14-16,-6-10-6 0,2-14-6 15,-3-6-1-15,-2-7 0 0,2-6-1 16,-1-5 2-16,-3-7 5 0,2-8 0 0,-2-3 5 16,2-9-2-16,-4-6 6 0,1-9 1 15,-7-6 0-15,-1-13 6 0,-5-4-3 16,-4-3 6-16,-5 0 1 0,-3 1 8 15,-1 5 18-15,1 5 12 0,0 10 16 0,-2 6 9 16,4 3-6-16,0 8-3 0,0 6-4 16,1 5-2-16,0 5-5 0,7 3-4 0,-4 17 0 15,4-1-1-15,2 6-2 0,5 6 0 16,2 6-1-16,1 2-13 0,2 8-15 16,2-1-18-16,-4-3-11 0,0-5-1 0,1 0-1 15,-1-3 0-15,-1-5 6 0,0-4 6 16,-3-3 4-16,0-2 3 0,0-5 0 15,-2-3 4-15,1-4 0 0,2-4 2 0,-7-2 5 16,0 0 0-16,18-15 5 0,-9 5 2 16,-1-1 5-16,3 1 0 0,0-2 6 15,-1 1-3-15,2-1 2 0,0 3 0 16,-2 1 4-16,3 1-1 0,-1 1 7 0,3 2-3 16,0 2 3-16,-3 2-2 0,4 0-3 15,2 4 0-15,0 0-5 0,-1 1 1 0,-1-1-4 16,4 2-5-16,-4-2-3 0,0-1 1 15,0 0 0-15,-1-2-3 0,0-2 4 16,2-3-1-16,-3-2 1 0,4-4 0 16,-4-3 0-16,1-2-1 0,-2-1 5 0,-2-1-1 15,-1 1 2-15,-4 3 2 0,2-4 9 16,0 7 5-16,-4 0 7 0,0 1 5 0,0 0 2 16,0 3-4-16,0 0-1 0,-2 4-3 15,-2 2-2-15,0 0-3 0,15 7-1 16,-8-1-1-16,-1 1-3 0,5 0 0 15,-1 2-11-15,3 0-26 0,0 1-23 0,-1-2-27 16,3 1-35-16,-2-2-25 0,-1 1-27 16,1-2-15-16,-2-2-477 0,-3-4 222 0,3 1 147 15</inkml:trace>
  <inkml:trace contextRef="#ctx0" brushRef="#br0" timeOffset="23454.3944">6280 8269 450 0,'0'-15'21'0,"-2"2"15"15,2 1 3-15,2 1 4 0,-2 1 6 0,0-1-6 16,2 3 0-16,0-1 12 0,4 1-2 15,0 4-4-15,3 0 4 0,-1 3-13 16,3-1-6-16,-11 2-1 0,23 6-2 0,-12-3-4 16,0 3 1-16,-1 3-5 0,0 1 4 15,-1 2-6-15,-2-1-8 0,-1 0-5 16,-2 1 2-16,-2-3 5 0,0 1-2 0,3-1 1 16,-3-3 7-16,0 0 5 0,0-5-10 15,-2-1 2-15,0 0 0 0,8-13 2 16,-2 6-3-16,4-6 2 0,-2 1 0 0,2-1-4 15,0 0 0-15,4-1-1 0,0-1 4 16,1 1-4-16,0-1 2 0,0 2 2 16,1-1-8-16,0 1 3 0,0 0-1 15,-1-2-3-15,2 2 1 0,0-3-2 0,-2-2 1 16,-2 4 3-16,-1-4-2 0,1 3 1 16,-4 0-5-16,-3 0 12 0,0 0 4 0,-1 1 12 15,-3 4 10-15,-2 1 6 0,-2 3 7 16,-3 3 8-16,5 3 4 0,0 0 6 15,-17 7 3-15,9 3-2 0,1 1-3 0,3 4-7 16,0 1-5-16,2 1-8 0,0 2-4 16,4-2-6-16,2-1-5 0,0 1-11 15,5 0-21-15,-1-7-34 0,3 2-42 0,0-1-45 16,-1-4-39-16,0-2-50 0,0-1-510 16,-4-1 243-16,0 0 160 0</inkml:trace>
  <inkml:trace contextRef="#ctx0" brushRef="#br0" timeOffset="23810.4382">2343 10450 1688 0,'-151'76'60'0,"32"-15"24"0,14-5 15 16,28-14-8-16,21-9-20 0,21-13 9 0,25-8 4 15,16-11 3-15,20-8 1 0,50-16 7 16,40-22-5-16,28-13-1 0,66-29-5 16,30-7-4-16,17-9-9 0,19-3-2 0,108-38-9 31,-10-2 0-31,-9-6-9 0,-83 29 22 0,80-33 13 0,-87 38 0 0,6 0-4 16,-8 6-9-16,-14 4-4 0,-7 14-12 0,-11 5 1 15,-12 9-8-15,-18 10-5 0,-22 8 1 16,-56 18-11-16,-17 8-4 0,-33 9-12 15,-13 6-11-15,-21 6-15 0,-15 3-13 0,-9 4-27 16,-8 2-34-16,-6 1-43 0,-7 2-45 16,-2-1-53-16,-2 4-43 0,0 0-777 0,-15-1 354 15,0 1 234-15</inkml:trace>
  <inkml:trace contextRef="#ctx0" brushRef="#br0" timeOffset="61383.1896">28018 8749 56 0,'0'0'92'0,"-19"2"0"0,4 6-1 0,-6 5-6 16,-13 10 4-16,-21 17 1 0,-7 7 0 15,-18 17-3-15,-6 4-3 0,-5 6 0 16,-1 5-2-16,3-2-6 0,3 0-5 16,1-5-5-16,5-5 5 0,5-3-3 0,14-12-7 15,5-2-10-15,6-5 0 0,1 2-6 16,5-6-1-16,8-3-5 0,5-9-5 0,3-1-3 16,2-3-1-16,5-4-4 0,1 0-2 15,2-4-3-15,1-2-12 0,2-1-18 16,5-3-30-16,1-2-10 0,1-1-52 15,2-2-45-15,-1 0-363 0,2-5 173 0,5-1 114 16</inkml:trace>
  <inkml:trace contextRef="#ctx0" brushRef="#br0" timeOffset="61801.546">28401 8820 40 0,'2'-6'123'15,"-2"6"-2"-15,0 0 5 0,6 14 0 16,5-1-8-16,-1 9-2 0,10 8-6 0,16 23-5 15,4 4-9-15,7 3 1 0,14 23-1 16,7-3-2-16,1 0-6 0,4 0 4 16,0-4-7-16,-3 0-5 0,3-7-2 15,-17-14-2-15,1 1-5 0,-2-6-2 0,-1 0-3 16,-4-2-6-16,-1-2-2 0,-2-7-7 16,-9-3-3-16,-6-7-5 0,-3-2-4 15,-3-2-6-15,-4-3 1 0,0-3-3 0,-3-2-6 16,-4 0-2-16,0-4 0 0,-3-2-1 15,-2-2-4-15,2 2 1 0,-4-5-5 16,0 2-7-16,-2-1-15 0,1-1-25 0,-3 0-29 16,3 0-22-16,-1 0-34 0,-2-3-44 15,-2 1-571-15,-2-4 249 0,2 4 165 16</inkml:trace>
  <inkml:trace contextRef="#ctx0" brushRef="#br0" timeOffset="68175.929">25698 10275 128 0,'-15'0'131'15,"3"-1"-8"-15,1 2-7 0,-2-1 4 16,4-1-12-16,-1 1-7 0,10 0-5 15,-14 0-7-15,14 0-7 0,-10 1-9 0,10-1-7 16,0 0 2-16,0 0-9 0,37 7 0 16,-10-2 1-16,14-4-1 0,7 4-6 15,11-2-4-15,3 1-3 0,1 2 1 16,0-3-8-16,-3 0-1 0,-3 0-6 0,-10 0-1 16,-5 0-4-16,-6 0-3 0,-6-2-4 15,-1-1 1-15,-7 1-4 0,-1-1-6 0,-4 0-3 16,-2-1-23-16,-7 0-30 0,-4-2-19 15,-2 0-22-15,-2 3-16 0,-12-12-13 16,-1 2-6-16,-8 1 3 0,-2-3 2 16,-5-3 12-16,0-2 13 0,1 2 9 0,1-2 7 15,4-2 11-15,-2-1 15 0,7 4 14 16,0-2 17-16,2 1 13 0,3 0 12 0,3 1 8 16,2 3 12-16,-1 0 9 15,4 0 11-15,0 3-1 0,-2 0-7 0,1 3 3 16,1-1-4-16,2 2 8 0,0 3 6 15,2 3 2-15,0 0 11 0,0 0 6 0,4 15 7 16,-2 0-1-16,0 4-1 0,0 8-3 16,1 4 1-16,-3 7-6 0,0 2-2 15,-5 2-2-15,3 0-5 0,-4 5-8 16,0 3 0-16,-3-5-8 0,2-3-2 0,-1-4 0 16,0 0-4-16,2 0-9 0,-1-3-1 15,-2-3-7-15,3-5-20 0,0-3-26 16,0-1-35-16,1-4-27 0,1-1-37 0,2-4-31 15,0-3-456-15,0-2 208 0,0-3 137 16</inkml:trace>
  <inkml:trace contextRef="#ctx0" brushRef="#br0" timeOffset="68695.9381">26585 10325 67 0,'9'-1'134'15,"-1"2"6"-15,-2 3 5 0,2 1 1 16,4 7-1-16,-4 1-4 0,0 8-6 0,0 2-5 16,1 2-7-16,2 7-9 0,-5 1-9 15,0 0-7-15,1 0-9 0,-1 1-7 0,-2 1-7 16,0-7-6-16,0-2-6 0,1-1-7 16,-3-6 1-16,3 1-2 0,-3-4 5 15,-2-2 8-15,2 0 7 0,-2-5-4 16,0-3-5-16,0-4-7 0,0-2-7 15,0 0-5-15,0 0-6 0,2-23-6 0,0 8 0 16,2-4-6-16,4-5-2 0,3-1-5 16,4-2-1-16,4-2-4 0,2 2-1 15,6-4-3-15,1 3-3 0,-1 7 0 0,1 2-3 16,0 1-1-16,1 7-1 0,-1 2 0 16,0 4-3-16,-6 5-1 0,4 3-5 0,1-1-1 15,-1 4-3-15,2 0 1 0,-3 1-3 16,3-1 0-16,-2 0 1 0,0-3 1 15,2 3 1-15,-1-3-1 0,-3-3 0 16,-1 0 2-16,-2-3-1 0,4-3 1 0,-1-2-2 16,-3-5 0-16,-2 0-2 0,-4-5 3 15,-1 0-2-15,-5-3 1 0,-2 4 0 16,-3 0 0-16,-4 1 3 0,-4 3-1 16,-1 2 0-16,-4 4 1 0,-1 1 3 15,-3 6-1-15,-1 1 1 0,-2 7 1 0,0 5 1 16,-1 0 0-16,4 5 0 0,5 3 2 0,-1 0 4 15,7 3 0-15,2-1 2 0,4 1 0 16,3 4-1-16,1-3 0 0,7 3-2 16,0-1 2-16,4-3-5 0,2-3 4 15,2-1-20-15,3-2-40 0,2-3-49 0,3-3-54 16,3-2-63-16,2-3-558 0,-2-5 265 16,8 2 174-16</inkml:trace>
  <inkml:trace contextRef="#ctx0" brushRef="#br0" timeOffset="69040.0534">29771 10726 101 0,'-4'-1'166'0,"-1"0"-20"0,5 1-9 16,0 0-7-16,19-3-6 0,0 3-5 16,4 0-12-16,7 3-6 0,5-2-11 15,6 0-8-15,3 1-10 0,1 2-6 16,1 1-7-16,-3-4-3 0,-1 4-9 0,-6-4-4 15,-6 1-7-15,-1 1-15 0,-5-2-25 16,-4 0-27-16,0 1-27 0,-5-2-27 16,-2 0-32-16,-3-2-362 0,-3 1 163 15,-3 0 107-15</inkml:trace>
  <inkml:trace contextRef="#ctx0" brushRef="#br0" timeOffset="69601.4008">30583 10563 29 0,'8'9'80'0,"-6"-1"-6"16,-2 4-6-16,0 1-6 0,0 4-5 15,-2 0-6-15,0 2-3 0,0 2-8 0,0 0 1 16,0 0-9-16,2 1-1 0,-2-1-3 15,2-3 1-15,0 1-7 0,0-2 0 0,0-3 1 16,0-1-4-16,2-2-3 0,-2-1-1 16,2-2-2-16,0-6-3 0,2 1 2 15,-4-3-3-15,0 0 0 0,16-5-4 16,-8-3 4-16,2 0-4 0,1-1-1 16,2-1 2-16,0 1 1 0,1-3-5 15,6 2 2-15,-4 3 2 0,4-1-2 0,3 1-2 16,0 1-2-16,2 2 2 0,3 3 0 15,1-2-2-15,3 2 2 0,0 1-3 0,2 0 3 16,-3 0 1-16,3 0-2 0,3-2 2 16,-5-2-1-16,1 1 1 0,1-6 4 15,0 0 3-15,-2-3 2 0,-7 1 4 16,-2-1 9-16,-4 2 4 0,-1-4 0 0,-6 3 7 16,-4 0-4-16,-1 2 3 0,-5 0 1 15,-4 3 2-15,-3 0 6 0,-3 2-3 16,-2 3 9-16,-4 1 1 0,4 1 7 0,-4 3-4 15,1 4 1-15,0 0 4 0,2 3 4 16,5 3-3-16,2 0-1 0,4 1 2 16,6 6-4-16,5-1-6 0,3 7-4 15,8-2-5-15,0-1-5 0,6-3-2 0,2 0-2 16,2-2-1-16,-3 0-7 0,3-4-11 16,0-2-30-16,-3-1-41 0,-3-1-40 15,-1-3-43-15,-1 0-519 0,-4-4 224 16,-4-3 148-16</inkml:trace>
  <inkml:trace contextRef="#ctx0" brushRef="#br0" timeOffset="76949.882">2603 4029 59 0,'0'0'97'0,"15"9"-8"15,-7-5 1-15,5 0-2 0,2 2-1 16,0-1 1-16,7 5-8 0,2-3 0 15,10 3-3-15,0 1 1 0,11 5 3 0,5-1-1 16,24 1-4-16,6 4-2 0,7 0-4 16,6-4-5-16,8 3-4 0,21 2-5 15,7 0-5-15,14-2-3 0,14-2-3 16,7 1-4-16,5-3 1 0,9-2-2 0,2-1-5 16,-2-4 0-16,-5 1-3 0,1 0-1 15,-6-2-4-15,-4 3-1 0,-7-2 8 0,-16-2 2 16,-29 0-1-16,-12-1-5 0,-9 3-1 15,-21-1 0-15,-11-1-8 0,-8 2-1 16,-9-2-3-16,-1-1-4 0,-10 3-2 16,-3-4-5-16,0 1-3 0,-8 1-5 0,0-2-3 15,-4 1-31-15,-1 0-29 0,-5 0-41 16,-3 1-24-16,-2-1-30 0,-7 1-422 0,-5 2 198 16,-6-2 131-16</inkml:trace>
  <inkml:trace contextRef="#ctx0" brushRef="#br0" timeOffset="77601.2947">3214 4335 44 0,'-2'-9'60'16,"0"3"-4"-16,2-1-5 0,-2-1-5 0,4-2-4 16,-2 3-2-16,0 1-3 15,2-3-3-15,-2 3-3 0,0-2-3 0,-2 1-2 16,2-1-2-16,-2 0-2 0,0 1-4 15,0-3-1-15,-2 1-3 0,-2-3 0 0,-5 0-2 16,2-1-2-16,1 0 1 0,-7-2-4 16,-2-2 4-16,2 2-6 0,-1 0 1 15,-2-3-2-15,2 1-1 0,1 2-1 16,-2-2 1-16,0 2 0 0,3 0-1 0,-2 2-2 16,2-2 4-16,3 5-4 0,0-2 0 15,1 3 1-15,1 2 0 0,3 0 1 0,0 0-2 16,0 0 0-16,1 2 2 0,2-1-1 15,1 1 1-15,10-3-1 0,2 0 3 16,4 3-1-16,12-4-3 0,7 2 3 16,12-1-1-16,15 1 1 0,27-1 3 0,12-1 1 15,6-1-3-15,34 1 6 0,11-3 0 16,17 5 3-16,7 1 1 0,10-2 6 0,0 4-7 16,2 2 3-16,-9 2-1 15,-5 5 6-15,-5-2-2 0,-11 6 13 0,-7-2-17 16,-13 2 0-16,-35-1-3 0,-8 1 2 15,-8-1-3-15,-21 1 3 0,-13-3-3 0,-11-2 0 16,-9 0 2-16,-1-3-4 0,-4 5-1 16,-6-4 2-16,2 2 2 0,-5-4-2 15,-1 2-4-15,-5-1 1 0,0 2 1 16,-3-3-2-16,-2 0 0 0,-6 0 0 0,11 2 0 16,-11-2-20-16,0 0-18 0,9 0-23 15,-9 0-27-15,0 0-238 0,0 0 109 0,6 1 72 16</inkml:trace>
</inkml:ink>
</file>

<file path=ppt/ink/ink2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8T04:11:35.178"/>
    </inkml:context>
    <inkml:brush xml:id="br0">
      <inkml:brushProperty name="width" value="0.05292" units="cm"/>
      <inkml:brushProperty name="height" value="0.05292" units="cm"/>
      <inkml:brushProperty name="color" value="#FF0000"/>
    </inkml:brush>
  </inkml:definitions>
  <inkml:trace contextRef="#ctx0" brushRef="#br0">20611 12045 53 0,'-22'9'134'0,"2"-1"-1"0,5 0 10 16,3-2 2-16,1-3 3 0,0 1-3 16,5 0-5-16,0 0-2 0,-2 2-1 15,1-3-7-15,0 3-5 0,3 0-3 0,-2 0-7 16,0 1-10-16,4 1-3 0,-3-1-5 15,5 0-7-15,3 4-2 0,1-4-4 0,4 5 2 16,3-5-8-16,6 0-6 0,4 1-9 16,8-2-3-16,10-2-7 0,3-1 0 15,7-3-9-15,8-1-2 0,2-1-7 16,2-2-3-16,-4 1-3 0,3-3-2 0,-5 0-3 16,0 0-4-16,-9 0-1 0,-3 3-4 15,-3-3-2-15,-4 1 1 0,-4 0-3 0,-7 4-3 16,1-5-5-16,-5 4-5 0,-4-2-10 15,-2-1-17-15,-1 3-21 0,-8-4-23 16,1 0-24-16,-2-2-18 0,-7 1-11 16,-1-1-10-16,-2-2-4 0,-3 1-1 0,-2 0-3 15,-5-3-3-15,-2-1 6 0,-4 1 4 16,-1 1 8-16,0-2 11 0,-8-3 12 0,1 3 15 16,-1-2 12-16,0 0 6 0,0-1 10 15,1 1 11-15,-1-1 9 0,5 1 9 16,1 0 10-16,4 2 10 0,0 0 7 15,5 1 12-15,3 3 5 0,1-3-2 0,2 1 2 16,5 1 11-16,4 3-3 0,0-1 11 16,4 0 13-16,7 3 1 0,4 1 4 15,4 1 7-15,5 3 1 0,2 1 6 0,7 3-1 16,5 3 9-16,2 3-1 0,9 3 3 16,-3 6 4-16,-1 0-8 0,-3 4 6 15,-2 4-1-15,-4 0 5 0,-7 0 6 0,-3 4 3 16,-7-2-5-16,-6 3-6 0,-7-3-6 15,-6 2-6-15,-6 3-6 0,-7 3-6 16,-8 2-5-16,-15 15-7 0,-2-5-7 0,-9-2-16 16,3-4-26-16,1-11-54 0,7-7-55 15,5 0-50-15,-1-12-587 0,6-4 257 16,4-1 169-16</inkml:trace>
  <inkml:trace contextRef="#ctx0" brushRef="#br0" timeOffset="9146.7501">22019 11589 53 0,'0'-21'118'15,"2"-3"-12"-15,4 5-5 0,4-5-8 16,2 2-1-16,2-4-16 0,6 3-8 0,1 0-4 16,0 6 9-16,2 3-4 0,1 7 0 15,1 7 0-15,1 3 3 0,3 14 17 16,3 8-7-16,14 18-3 0,-4 3-13 0,-3 9-4 16,-1-1-6-16,-2 2-7 0,2-6-6 15,-5-10-4-15,-3-9-3 0,4-5-3 16,3-4-4-16,-4-8-6 0,3-7 3 0,-2-7-1 15,2-7-4-15,7-11 0 0,-5-6 3 16,6-18-2-16,-13 0 6 0,3-11 5 16,-12 5 3-16,-5 2 2 0,-7 2-1 0,-2 4 1 15,-4 4 6-15,-1 4 9 16,0 3 3-16,-1 4 6 0,-2 4 0 0,0 1-6 16,0 4-9-16,2 7-3 0,-2 4-5 0,0 5-5 15,6 18-1-15,2 9-4 0,0 9 3 16,10 33-3-16,1 11 0 0,-1 9-2 15,8 22-5-15,0 1 3 0,1 4-4 16,-4-2-4-16,0-3 1 0,-1-1 0 0,-8-17-2 16,1-7-2-16,-2-1 1 0,-6-4-2 15,-3-16 0-15,-6-8-2 0,0-4 1 16,-5-5 0-16,-1-7 5 0,-5-5 6 16,0-4 4-16,-1-3-6 0,-4-11-2 0,-3-8 2 15,2-6-7-15,-4-9 0 0,-5-11-4 16,-1-11 1-16,-11-20-5 0,8-12 0 0,4-5 1 15,5-4-2-15,4-2-3 0,6 9-1 16,7 7-5-16,0 1-1 0,2 0-5 16,2 7-16-16,0 2-9 0,2-2-20 0,0 5-16 15,0 0-24-15,2 3-25 0,0 5-31 16,2 4-33-16,0 0-30 0,0 2-567 16,2 3 266-16,3 0 175 0</inkml:trace>
  <inkml:trace contextRef="#ctx0" brushRef="#br0" timeOffset="9325.657">23636 11543 13 0,'15'-12'81'0,"-3"0"-7"0,4 2-7 0,-4 1-9 16,5 2-5-16,0-1-12 0,-2 2-26 15,2-1-28-15,0 1-120 0,-5 4 45 0,2 0 30 16</inkml:trace>
  <inkml:trace contextRef="#ctx0" brushRef="#br0" timeOffset="9480.5154">24083 11836 56 0,'32'-24'99'0,"-3"4"-16"0,-3 0-21 16,-3 1-22-16,0 0-35 0,0-1-36 16,-1-1-76-16,-2 0 36 0,-2 3 24 15</inkml:trace>
  <inkml:trace contextRef="#ctx0" brushRef="#br0" timeOffset="10023.4808">24618 11122 10 0,'0'0'119'16,"0"0"-2"-16,-2 24-7 0,2-6-3 0,2-2-9 16,3 11-4-16,-3 1-10 0,4 9-10 0,0-2-6 15,1 2-7-15,-1 0 0 0,3-4-2 16,-3-2-21-16,2-4 1 0,-4-3 1 15,4-2-8-15,-4-3 11 0,0-5 2 16,0 3 3-16,0-7 9 0,-2-2-2 0,-2-2-2 16,0-5-2-16,0-1-1 0,0 0-4 15,0 0-3-15,-10-25-2 0,4 10-5 16,0-4-5-16,0-1-3 0,2-3-6 0,0-2-2 16,2 2 0-16,2 0-8 0,0 2 4 15,2 0-6-15,2 5 2 0,2-3-5 16,2 1 1-16,0 5-4 0,0-1 0 0,2 7 1 15,3-2 0-15,0 6 0 0,0 3 4 16,3 3-3-16,0 4 2 0,2 4-4 16,2 4 3-16,-1 2-6 0,2 4 4 15,-2 2-1-15,-1-2-2 0,-2-1 2 0,0-1-2 16,-3-2-2-16,2-2 2 0,-4-2 1 16,-3-1 1-16,2-2 1 0,-2 1 7 15,0-3 1-15,-2 1 12 0,-2-3 2 0,2-3 0 16,-4 0-4-16,-2-3-3 0,0 0-4 15,0 0-2-15,0 0 0 0,7-10-6 16,-7 3 1-16,0 2 0 0,0 5-9 16,-2-13-11-16,2 6-14 0,-3 2-16 0,1-2-14 15,2 1-19-15,-2 1-16 0,2-1-12 16,0 6-12-16,-2-10-13 0,2 6-9 0,0 4-373 16,0-7 173-16,0 7 114 0</inkml:trace>
  <inkml:trace contextRef="#ctx0" brushRef="#br0" timeOffset="10995.8815">25031 11485 91 0,'0'0'158'0,"9"-13"-5"16,-9 3-12-16,0-4-7 0,0-2-13 15,2-4-7-15,0 1-6 0,-2-6-12 0,2-3-8 16,2 0-6-16,1-2-8 0,-1 1-8 16,2-4-6-16,0 5-4 0,3-2-8 15,2-1-4-15,-3 6-3 0,2 0-5 16,3 2-4-16,-2 2-3 0,4 2-2 0,-3 4-3 16,1 4-2-16,2 1 0 0,-1 8-2 15,2 0-2-15,-2 6 1 0,3 4-3 16,0 5-2-16,2 2 1 0,-1 2-1 15,2 6-3-15,-3 1-4 0,2 3 0 0,0 3-8 16,-1 0-18-16,-2-2-12 0,-1 3-17 16,2 1-27-16,0-1-26 0,-3-3-24 0,2-1-27 15,-4-5-344-15,1-1 169 0,0-5 111 16</inkml:trace>
  <inkml:trace contextRef="#ctx0" brushRef="#br0" timeOffset="11446.0287">25778 10946 38 0,'18'0'98'0,"0"4"-10"16,2 2-11-16,1 3-1 0,-3 4-9 0,2 1 0 15,-4 1-9-15,2 2-3 0,-6 0-9 16,-1 2 0-16,-1 0 0 0,-3-4-6 16,-3 0 3-16,3 1 4 0,-3-4 1 15,-2-2 5-15,2 0 3 0,0-3-1 0,-2-2-7 16,2-2-3-16,-4-3-4 0,0 0-8 16,12-8 0-16,-6-3-3 0,0 1-9 15,2-8 6-15,0-1-6 0,1-2-10 16,2-2 16-16,-1 0-15 0,-1 2 3 0,-1 2 0 15,0 2 2-15,-1 2 10 0,-2 1 4 16,1 5 7-16,-4 2 0 0,2 1-3 0,-2 6-1 16,-2 0-7-16,4 12 1 0,-4-4-5 15,2 6 0-15,0 1-1 0,3 2-3 16,-1 0-3-16,3 4 2 0,-1 0-3 16,2 1-4-16,3-2 1 0,-1 1-2 15,1 0-3-15,0-2-14 0,-1 0-17 0,0 0-34 16,4-2-42-16,-4-5-29 0,0-1-32 15,3-3-334-15,0-2 168 0,0-3 111 16</inkml:trace>
  <inkml:trace contextRef="#ctx0" brushRef="#br0" timeOffset="11683.364">26576 11022 78 0,'4'-10'152'0,"1"1"-15"0,6-2-7 16,1-1-4-16,8-3-13 0,6 0-6 16,9-4-11-16,7 0-9 0,4 0-11 0,20-6-9 15,-9 4-4-15,-6 4-5 0,0 1-10 16,-3 1-15-16,-3 2-22 0,-9 3-16 16,-6 3-21-16,-5 0-14 0,1 1-2 15,-10 1-19-15,-3 3-16 0,-4-3-14 16,-5 4-5-16,-4 1-225 0,0 0 109 0,0 0 72 15</inkml:trace>
  <inkml:trace contextRef="#ctx0" brushRef="#br0" timeOffset="11856.9028">27026 10738 388 0,'-41'0'9'16,"7"-4"17"-16,6 1 10 0,3 0 19 0,6 0 4 15,0 2 15-15,7-2 2 0,-4 1-7 16,6 1-7-16,0-2-9 0,-2 3-8 16,2 0-5-16,10 0 7 0,-10 9 3 0,5-5-4 15,5 6-1-15,0 1-2 0,7 4-9 16,-3-1-2-16,4 7-1 0,3-2-2 15,0 4-4-15,3 2-4 0,1 2-4 0,2-1-13 16,0-1-14-16,0 2-30 0,4-2-27 16,-1-4-32-16,0-1-309 0,-1-4 138 15,7 0 92-15</inkml:trace>
  <inkml:trace contextRef="#ctx0" brushRef="#br0" timeOffset="12095.645">27737 10693 148 0,'-28'10'151'0,"11"2"2"16,-7 10-4-16,4 0-10 0,-4 3-10 16,5 3-12-16,2-3-10 0,6 0-12 15,5-2-5-15,4-2-9 0,8-2-8 0,5 2-6 16,6-8-6-16,8 0-10 0,3-5-13 15,6-4-27-15,1-4-41 0,10-2-36 16,6-4-36-16,0-3-32 0,-2-1-318 0,-9 2 154 16,-2-2 101-16</inkml:trace>
  <inkml:trace contextRef="#ctx0" brushRef="#br0" timeOffset="17109.7166">25040 12178 18 0,'0'0'46'0,"0"0"-6"0,0 0-4 16,0 0-5-16,0 0-1 0,0 0-8 15,0 0-5-15,0 0-9 0,-20 0 1 16,20 0-6-16,0 0 3 0,-8 0-4 15,8 0-4-15,0 0 1 0,0 0-3 0,-10 0-2 16,10 0-4-16,0 0-3 0,-12 0-2 16,12 0-4-16,0 0-49 0,0 0 23 0,-14 3 16 15</inkml:trace>
  <inkml:trace contextRef="#ctx0" brushRef="#br0" timeOffset="18869.8782">22623 11068 105 0,'-9'4'108'0,"3"-4"1"0,6 0 2 15,-7-12-10-15,5 0 2 0,4-6 7 16,0-11 1-16,3-7 7 0,5-11-10 0,9-20 3 16,7-8-5-16,8-20-4 0,7-6-6 15,2-4-6-15,8-3-7 0,6-6-8 0,8-7-6 16,24-33-8-16,0 0-4 0,0-1-9 16,7 5-4-16,-23 30-4 0,0 3-1 15,-1 11-4-15,-7 4-5 0,-8 10-4 16,-1 9-1-16,-14 15-4 0,-7 9-4 0,0 5 0 15,-7 10-2-15,-8 8-4 0,-2 10 0 16,-2 2-9-16,-5 3-8 0,1 0-13 0,-1 3-17 16,-4 2-19-16,1 1-13 0,-4-3-25 15,0 2-5-15,-2 2-7 0,-2-3 3 16,-2 1 1-16,-4-1 2 0,2 0 5 16,-4-2 8-16,-3-2 4 0,0 0 13 0,-2 1 11 15,3 0 1-15,2 1 5 0,-6 0 4 16,6 1 8-16,0 3 7 0,0 2 9 15,1-1-1-15,0 5 4 0,5-2 2 0,0 3 7 16,4 0 9-16,3 1 3 0,1 1 4 16,3 2 5-16,3 2 5 0,8 0 1 15,0 4 2-15,8 0 0 0,3 6 6 0,8 1 4 16,7 5 5-16,1 1-6 0,19 12 0 16,-5-1 5-16,-1 5 7 0,-14-4 2 15,-8-1 9-15,-5 3 3 0,-5 1 6 16,-11-1 1-16,-4-1 2 0,-8-1-3 0,-10 2-3 15,-4 1-5-15,-12 4-4 0,-7 0-6 16,-16 11-9-16,-7-5-16 0,5-12-21 0,6-3-26 16,1-2-26-16,6-8-26 0,3-2-39 15,4-5-353-15,8-6 161 0,3-2 107 16</inkml:trace>
  <inkml:trace contextRef="#ctx0" brushRef="#br0" timeOffset="19126.6494">25342 7991 1914 0,'20'-8'-14'0,"-6"3"-15"16,-1 1-34-16,0-2 36 0,1 2 4 15,1-3 11-15,2 1 0 0,4-3 4 16,5-3 2-16,6-1 0 0,-1-4 3 15,9-2 10-15,3-2-7 0,1-3 3 0,16-4 0 16,-1 0-1-16,-8 3-2 0,-7 4-12 16,-2 0-22-16,-1 2-25 0,-1-1-18 15,-10 0-7-15,-3 2-25 0,1 1-351 0,-10 2 157 16,-2 0 103-16</inkml:trace>
  <inkml:trace contextRef="#ctx0" brushRef="#br0" timeOffset="19324.957">25923 7494 97 0,'-5'5'123'0,"0"2"-2"16,5 2-2-16,0 3-14 0,8 4 7 15,-2 5-2-15,2 4-9 0,5 5-6 16,2 5-6-16,4 4-7 0,-1 2-14 16,4 1 0-16,5 17-9 0,-3-12-5 0,-4-2-4 15,2-4-14-15,-3 1-21 0,0-2-12 16,0-4-15-16,-4-4-34 0,2-3-22 0,-3-2-29 15,0-6-340-15,-4-2 149 0,2-4 97 16</inkml:trace>
  <inkml:trace contextRef="#ctx0" brushRef="#br0" timeOffset="19839.9731">26714 6572 8 0,'-5'-2'134'0,"5"2"-6"0,0 0 6 15,-8 11-1-15,6 5-3 0,0 4 1 0,2 13-5 16,-4 9-6-16,2 15-8 0,2 28-7 16,0-1-7-16,-2 8-10 0,4 5-12 0,-2 0 4 15,2 8-9-15,0-3 0 0,2 4-10 16,-2-4 2-16,0 1-5 0,0-3-6 16,-2-5-2-16,2-4-6 0,0-6-5 15,3-8-2-15,-5-12-3 0,0-12-7 0,2-9-7 16,1-2-20-16,-3-6-17 0,2-5-28 15,2-4-22-15,-2-2-32 0,0-6-30 0,2-3-30 16,0-2-424-16,2-5 198 0,1-3 131 16</inkml:trace>
  <inkml:trace contextRef="#ctx0" brushRef="#br0" timeOffset="20024.7197">27089 8050 1547 0,'4'-6'1'0,"0"-2"-16"16,0 3-9-16,2-1 8 0,8-1 2 16,-2-3 3-16,7-3 7 0,2 0-1 15,11-5-1-15,4-3-10 0,6-1-24 0,14-11-31 16,-12 5-42-16,-6 0-300 0,-2 0 141 16,-4 0 92-16</inkml:trace>
  <inkml:trace contextRef="#ctx0" brushRef="#br0" timeOffset="56781.9107">26331 12340 47 0,'0'0'133'0,"0"0"-4"0,-18 1-16 15,8 10-1-15,-6 2 1 0,-6 9-15 16,-9 3-3-16,-18 21-8 0,-4 6-2 0,-4 4-2 15,-14 12 0-15,4-2-4 0,-1 3 3 16,13-11-1-16,2-7-5 0,5-1-5 0,6 0 2 16,9-12-7-16,11-5-2 0,4-6-1 15,6 1 0-15,8-3-4 0,4-4 1 16,6 1 1-16,10 6-8 0,6-6 7 16,14 1-5-16,5-2-6 0,5 0 8 15,19 4-4-15,-6-6-6 0,-7-4-2 0,-2 0-4 16,-1 1-4-16,0-2-4 0,-3 0-1 15,-6-3-5-15,-1 1-8 0,-3 1 5 16,-3-1-3-16,-1-1-3 0,-6-1-2 0,-1-1 1 16,-2-1-2-16,-2 1-5 0,-3-1-1 15,-2-2-1-15,-1 2-6 0,0-5-26 0,-2 3-36 16,-3-3-33-16,0 0-32 0,2-1-40 16,-2-4-32-16,2-2-538 0,2 0 250 15,0-6 165-15</inkml:trace>
  <inkml:trace contextRef="#ctx0" brushRef="#br0" timeOffset="57285.2852">27810 12308 48 0,'4'7'130'16,"3"0"-17"-16,4 4 8 0,3 2-8 0,6 0-2 16,5 5-8-16,7 1-7 0,8 0-10 15,4 3 0-15,19 7-3 0,4-1-8 16,-4-1-9-16,3-1-7 0,-3 2-6 16,-10-7-5-16,-9-2-3 0,-2 0 6 0,-8-4-4 15,-1 0 2-15,-5 4-2 0,-2-2 3 16,-2 4 2-16,-7 2 0 0,-3 4-1 15,-6-2-3-15,-2 1-6 0,-6 3 0 16,-4 3-2-16,-4 4-7 0,-2 1-2 0,-5 7-4 16,-4-3-1-16,-2 1-3 0,-3-2-1 15,-1 1-6-15,0-5-1 0,-3 0-2 0,3-2-7 16,-1-4-36-16,3-3-31 0,0-4-33 16,2-2-40-16,-1-2-45 0,-5-4-407 15,4-5 200-15,-2-3 131 0</inkml:trace>
  <inkml:trace contextRef="#ctx0" brushRef="#br0" timeOffset="57874.1727">26925 12887 60 0,'18'0'109'0,"-2"4"-8"0,1-1-9 0,0 7-6 16,-2 0-6-16,0 1-6 0,0 4-8 15,-7 1-3-15,0-1-5 0,-3 4 13 16,-1 0-3-16,-2 0 3 0,-2 0 0 0,-2 0 9 16,2-2-1-16,-2-2-3 0,0-3 3 15,2-1 0-15,0-1 0 0,-2-1-3 0,2-3-6 16,2-2-7-16,-2-4-9 0,0 0-7 15,0 0-5-15,13-23-2 0,-7 8-5 16,0-2-3-16,5-2-4 0,-1-4-3 16,-1 0-5-16,2 1 2 0,-3-2-4 0,0 4-3 15,-4 0 3-15,3 3 7 0,0 4-1 16,-5-1-6-16,2 3 3 0,-2 1-3 16,-2 7-1-16,0 3 5 0,0 0 3 0,0 0 1 15,-6 21 0-15,2-8-3 0,-1 2 0 16,5 1-2-16,0 4 2 0,2 2 0 15,1-3-4-15,3 3 0 0,4-1 0 0,1 0-6 16,3-2-2-16,4-1-2 0,-2-5-17 16,6-2-39-16,1-4-44 0,-2 0-56 15,0-4-60-15,-1-1-498 0,-4-4 240 16,-1-1 158-16</inkml:trace>
  <inkml:trace contextRef="#ctx0" brushRef="#br0" timeOffset="59341.2829">24028 13522 41 0,'-4'-6'141'0,"-1"0"-22"0,3 0-5 16,0 2-6-16,2 4-15 0,-4-5 7 16,4 5-4-16,0 0-4 0,-4 19-5 15,1-4-6-15,1 3-9 0,0 6-6 0,2 2-6 16,-2 4-4-16,2 1-3 0,2 2-9 16,2 3-3-16,3-2-5 0,-3 2 2 15,7-3-9-15,-1-2-3 0,1-3-2 16,1-3 0-16,2-6-5 0,-2 0 0 0,5-5-5 15,-2-3 4-15,0-4-4 0,-1-2 2 16,-1-4-6-16,2-2 5 0,-1-2-3 0,0-3-1 16,0-2-3-16,-3 0-5 0,1-4 6 15,-1 0-1-15,-2-1 0 0,-1 2-1 16,2 1-1-16,-4-1-5 0,2 3-1 16,-2 3 1-16,2-1-2 0,0 2 1 0,3 0-2 15,0 4-1-15,2 2 6 0,3 2-4 16,4-1 2-16,-2 2 1 0,4-2 0 15,3 1 2-15,1-2-4 0,-1-2 1 16,2-2 1-16,3-4-2 0,-3-3 3 0,5-4-2 16,-2-1 2-16,-3-3 1 0,-3-2 5 15,-3-3-6-15,-4-2 1 0,-7 2-6 0,-3-3 4 16,-5 0-1-16,-6 0 2 0,-5 0-2 16,-5-2 1-16,-8 1-3 0,2 2 1 15,-6 2 2-15,0 1-3 0,-1 4-1 16,-3 2-1-16,5 3-10 0,1 1-12 0,-1 1-24 15,4 3-24-15,-3-1-24 0,6 1-17 16,1 1-24-16,-1 0-328 0,4 1 159 16,2 0 104-16</inkml:trace>
  <inkml:trace contextRef="#ctx0" brushRef="#br0" timeOffset="59599.5044">24045 13089 26 0,'-2'-6'116'0,"0"2"-13"0,6-3-11 16,0 1-3-16,6-2-2 0,6-1-7 0,2 0-7 16,8-3-8-16,8 0-7 0,3 2-6 15,4-2-3-15,7 1-7 0,1-1 0 16,1 2-9-16,-10 1-4 0,-3 1 1 15,-1 3-2-15,-6-1-8 0,-3 0-1 0,-3 2-29 16,-6-1-26-16,0 1-35 0,-8 0-275 16,-1 0 118-16,-5-2 77 0</inkml:trace>
  <inkml:trace contextRef="#ctx0" brushRef="#br0" timeOffset="59846.3364">24449 12725 18 0,'13'0'85'0,"4"2"4"0,4-1-1 15,8 5-10-15,4-1-13 0,3 3-2 16,1 3 4-16,3 0-2 0,-2 1-7 16,3 4 3-16,-3 5-6 0,-8-3 5 15,-5 3-5-15,-1 1-1 0,-8 2-1 0,-8 0-10 16,-4 2 4-16,-10 4-9 0,-12 5-4 15,-10 4-4-15,-21 10-4 0,-6-2-38 16,-7 0-35-16,1-7-43 0,-2-2-279 0,3-6 126 16,2 1 82-16</inkml:trace>
  <inkml:trace contextRef="#ctx0" brushRef="#br0" timeOffset="74244.6154">29224 6715 15 0,'-8'-2'184'0,"-1"0"-11"16,9 2-7-16,-8-2-19 0,8 2-18 16,-2-6-13-16,2 6-15 0,21-13-7 0,0 4-13 15,12-3-6-15,6 2-9 0,11-5-7 16,25 0-3-16,-1 0-10 0,-9 4 0 15,-5 0-9-15,-5 3 0 0,0 2-7 16,-13 0-4-16,-4 0-24 0,-3 3-31 0,-7 0-35 16,-6 0-31-16,-3 3-6 0,-6 0-12 15,-9 0-324-15,-4 0 149 0,0 0 97 16</inkml:trace>
  <inkml:trace contextRef="#ctx0" brushRef="#br0" timeOffset="74448.5399">29713 6441 264 0,'-19'-25'38'0,"5"3"12"0,0 4 8 16,4 1 14-16,2 5 15 0,-1 1 1 0,3 1-2 15,-1 2-22-15,3 1 2 0,0-1-8 16,0 2-7-16,1 5-5 0,3 1 13 16,0 0 2-16,-2 19-3 0,2-4-10 0,2 4-4 15,3 8-5-15,-1 1-3 0,0 9 0 16,1 1-2-16,1 1-6 0,3 0-3 16,-3-2-1-16,2 0-6 0,0-1-1 15,2-1 0-15,0-5-19 0,-2-5-33 0,0 0-24 16,1-3-24-16,2-3-21 0,-3-6-23 15,3 1-269-15,1-4 135 0,4-4 89 16</inkml:trace>
  <inkml:trace contextRef="#ctx0" brushRef="#br0" timeOffset="74703.8822">30215 6210 149 0,'2'-12'149'0,"0"5"-16"16,0 0-12-16,0 2-13 0,-2 2-14 15,0 3-8-15,0 0 24 0,0 0-5 0,13 15-8 16,-7 0 2-16,5 4-6 0,0 3-8 16,1 6-10-16,4 4-2 0,-4 0-12 15,2 1-4-15,4 6-6 0,-6-3-1 16,-1-1-9-16,1 1-1 0,2-1-5 0,-4-2-5 16,-2 3 0-16,3-4-6 0,-2-2-2 15,-3-3-2-15,0-2-2 0,0 0-6 16,-1-2-17-16,-1-4-44 0,0-3-34 0,0 3-30 15,0-1-31-15,-2-2-426 0,-2 0 194 16,0-2 128-16</inkml:trace>
  <inkml:trace contextRef="#ctx0" brushRef="#br0" timeOffset="77522.9309">28238 8438 31 0,'14'-20'61'0,"2"5"-5"0,-4 3-7 0,3 1-3 16,-2 3-6-16,-2 3-8 0,-1 1 2 15,2 4 1-15,2 4 1 0,-2 1-3 0,0 5-1 16,-1 3-2-16,2 6 1 0,-2 2-3 16,-3 6-2-16,2 2-3 0,2 1 0 15,0 2-1-15,-2-2-5 0,6 3 0 0,0-5 1 16,3 2-1-16,5-5 0 0,1-3 2 15,2-5 1-15,5-2-6 0,3-5 2 16,-4-5 3-16,1-1-2 0,0-4 6 16,-1-4 2-16,3-5 1 0,0-1 6 0,-4-5-7 15,1 0-6-15,-5-4 0 0,0 0-2 16,-4-5-1-16,0 4 6 0,-3-3 7 0,-5 2-1 16,0 2 0-16,-4 0 4 0,0 4 12 15,-4 1-5-15,3 3-3 0,-2 0-4 16,-1 4-5-16,-2-2-4 0,0 8-1 15,-4 1 0-15,0 0-1 0,4 14 17 0,-6 3 2 16,2 1-2-16,-2 7-3 0,0 5-4 16,0 4-1-16,2 4 0 0,-2 5-1 15,0 0-7-15,2-1 1 0,0 4-3 16,-2 2 1-16,2-2-4 0,-2 5-1 16,-3 0-1-16,3-8-2 0,-2 2-2 0,-1-3 2 15,-1-4-3-15,0-2 2 0,0-2-2 0,-2-4-4 16,-4-5 2-16,4-1 1 0,-4-3-2 15,-1-4 4-15,0 0-2 0,-2-6-3 16,-1-1 1-16,0-5 1 0,0-1-1 16,1-4-2-16,-2-4 0 0,2-1-4 0,-2-3 1 15,4-2-16-15,1-1-19 0,-1-4-20 16,2 1-30-16,7-3-30 0,0-2-32 16,2 0-396-16,2 0 184 0,6-6 121 15</inkml:trace>
  <inkml:trace contextRef="#ctx0" brushRef="#br0" timeOffset="77783.6014">29696 8521 115 0,'-2'-8'121'0,"4"1"-13"0,2 1-9 15,3 0-6-15,6-1-15 0,1 1-7 0,3 1-8 16,3 3-11-16,0-3-41 0,2 5-37 16,-1 0-32-16,0 0-190 0,-4 5 85 0,-1 0 55 15</inkml:trace>
  <inkml:trace contextRef="#ctx0" brushRef="#br0" timeOffset="77931.5698">29633 8875 25 0,'25'-12'112'0,"-7"5"-11"0,4 0-6 16,6-4-12-16,6 2-4 0,4 0-13 0,0-3-9 15,4 3-20-15,-2-1-43 0,1 3-38 16,-3-3-162-16,0 3 70 0,-2-3 46 15</inkml:trace>
  <inkml:trace contextRef="#ctx0" brushRef="#br0" timeOffset="78137.089">30668 8528 116 0,'6'-3'116'16,"6"-4"-13"-16,4 1-9 0,3 0-11 0,8 0-4 15,10-1-19-15,1-4-51 0,-1 3-56 16,3 0-162-16,7-4 71 0,-11-1 47 16</inkml:trace>
  <inkml:trace contextRef="#ctx0" brushRef="#br0" timeOffset="78328.849">31605 8063 68 0,'-4'13'200'0,"-2"5"-3"0,-4 7-9 16,-1 7-16-16,0 5-13 0,-2 6-16 15,1 2-13-15,2 4-14 0,-2 0-12 0,2 1-12 16,4-5-13-16,2-2-57 0,0-2-62 15,1-5-71-15,-1-1-406 0,2-8 176 16,-3-2 116-16</inkml:trace>
  <inkml:trace contextRef="#ctx0" brushRef="#br0" timeOffset="79093.8885">27186 6957 56 0,'24'29'60'15,"0"-5"-6"-15,4-5-1 0,2-4-6 16,1-5-4-16,7-4-3 0,-3-5-2 16,7-6-3-16,4-7-5 0,1-4 13 15,-3-8 0-15,11-12-5 0,-6-2-1 0,-13 2 2 16,-6 3 0-16,-5 1 9 0,-6 1-3 16,-4 3 9-16,-3-3 3 0,0 9 7 0,-4-1 5 15,-2 2-8-15,-2 7-7 16,2-3-5-16,-4 6-7 0,1 5-2 0,-1 4-9 15,-2 2 2-15,0 0 2 0,3 30-6 16,-3-8-2-16,0 8-4 0,0 10 3 0,2 4-3 16,0 9-1-16,0 2-5 0,0 1 0 15,2 0 2-15,-2 1-5 0,-2-4 0 16,2 2-1-16,-4-1-1 0,0-8 0 0,-2 4-2 16,-2-2 1-16,-4-9 0 0,-2 6 1 15,0-9-8-15,-8 0 5 0,1-7 0 16,-2-3 0-16,-2-3-1 0,-1-1 1 0,1-9-8 15,2-1-29-15,0-4-23 0,1-6-39 16,6-2-47-16,-1-6-350 0,7-2 165 16,1-9 110-16</inkml:trace>
  <inkml:trace contextRef="#ctx0" brushRef="#br0" timeOffset="79413.454">28401 7233 108 0,'21'-8'147'16,"5"0"-17"-16,1 0-10 0,7-2-18 0,-2 0-8 16,4 3-60-16,-9 1-83 0,1 0-185 15,-6 2 80-15,-2 1 52 0</inkml:trace>
  <inkml:trace contextRef="#ctx0" brushRef="#br0" timeOffset="80019.9252">28437 6834 81 0,'-3'-6'118'0,"3"0"-9"16,3 0-4-16,-1-1-9 0,5-2 17 15,3-2-4-15,0 1-14 0,8-3-11 16,0 0-7-16,1 2-6 0,7-1-4 0,-2 0-10 15,1 1-9-15,-2 1-4 0,0 1-2 16,1 0-9-16,-4 2-2 0,-2 1-4 16,-1 0-5-16,-3 0-1 0,-1 2-6 0,-2 1 1 15,-1-2-14-15,0 4-41 0,2 1-30 16,-12 0-26-16,12 3-33 0,-8 3-264 0,-2 3 133 16,1-5 88-16</inkml:trace>
  <inkml:trace contextRef="#ctx0" brushRef="#br0" timeOffset="80251.4251">28386 7224 85 0,'7'7'111'0,"-1"-5"1"0,2 1-20 16,3-1-4-16,-1-2-10 0,4 3-5 15,0-2-9-15,0-1-8 0,4 2-7 0,1-2-1 16,0 0-11-16,2 0 0 0,1 0-6 16,0 0-30-16,2 0-22 0,-1 0-17 15,1-2-18-15,0 2-21 0,0-1-185 0,1 1 89 16,5-3 59-16</inkml:trace>
  <inkml:trace contextRef="#ctx0" brushRef="#br0" timeOffset="82675.9713">26678 6386 14 0,'0'0'82'0,"0"0"0"0,21 8 1 16,-9 2 8-16,8 5-1 0,3 8 6 0,9 14-4 16,14 20 1-16,11 24 4 0,5 11-4 15,-1 8 5-15,3 8-7 0,-1 10-3 0,5 11-3 16,15 31 0-16,1 2-1 0,-4 2 0 16,1-6-1-16,-17-28 2 0,-1-2 1 15,0 5 1-15,-1-1-2 0,-5 3 3 16,13 36-2-16,-17-32-7 0,-4 4-4 0,-1 0-8 15,3-4-5-15,0-6-5 0,-2-2-6 16,2-7 1-16,-1-3-11 0,-1-5 0 0,2-8-5 16,-1-5-1-16,-3-11-6 0,-9-22-3 15,-4-6-4-15,0-3-1 0,-9-18-2 16,-5-9-14-16,-6-7-8 0,-1-6-20 16,-5-2-38-16,-1-6-36 0,-5-6-27 0,0-2-24 15,-2-5-19-15,0 0-19 0,-15-24-507 16,2 0 236-16,-5-16 155 0</inkml:trace>
  <inkml:trace contextRef="#ctx0" brushRef="#br0" timeOffset="83617.0419">26870 6330 4 0,'7'-15'108'0,"8"0"7"16,10-4-27-16,11-6 4 0,27-8-1 0,18-1-4 15,32-6-4-15,12 0-10 0,16-3-2 16,7 0-2-16,15 1 5 0,55-11-13 16,7 0-4-16,1 0-4 0,2-3-8 0,3 3 0 15,2 0-3-15,2-1-1 0,-4 1-3 16,-9 5-3-16,-10 3-6 0,-45 13-4 15,-5 1 0-15,-5 4-3 0,-9 4-1 0,-5 4-1 16,-12 2-1-16,-30 5-4 0,-3 6-2 16,-10 1 0-16,-17 3 2 0,-14 4-6 15,-9 0 0-15,-3 4-1 0,-3 3-1 0,-4 3-1 16,5 7 0-16,-7 4-1 0,0 3 1 16,-3 6-2-16,7 14-1 0,-3 4 1 15,-1 3 4-15,-2 4 2 0,1 2-4 0,-1 8 6 16,0 0-4-16,2 5 6 0,9 19 8 15,-3 3-1-15,3 0 3 0,1 8 3 16,-1 5 5-16,1 1 4 0,1 5 2 16,1 3 3-16,1 0-3 0,-5 0-3 0,3 8 5 15,-1 2-1-15,-1 1-1 0,-3 0 4 16,-2 0 2-16,1-4-2 0,-3-4 0 0,-2-5 8 16,-1-5 1-16,-1-8-3 0,0-5 2 15,-6-16 0-15,-1-3-2 0,-1 0-1 16,-5-6-1-16,-2-2-2 0,-6-10-7 15,-5-6 0-15,-2-3-2 0,-4-4-7 0,-6-3 0 16,-2 7-1-16,-6-2-3 0,-5 1-1 16,-11 10-3-16,-6-2-1 0,-2-5-2 15,-9-6-3-15,-1-2-3 0,-7-5 0 16,-2-4 1-16,-5-3-2 0,-11-3-2 0,-5-4 0 16,-17-2-1-16,-28 7-2 0,-13-4-2 15,-13-2 2-15,-15 0-2 0,-7 1-2 0,-7-2 3 16,-44 9-2-16,-6-2 1 0,-1 1-1 15,3-2 2-15,-7 5-2 0,13-1 0 16,41-5 1-16,-1 1 3 0,0-2 1 16,-2 3-2-16,11-2 2 0,3 5-1 0,10-3 0 15,7 2-9-15,12-1 4 0,6-1-1 16,10 1 0-16,9-2 4 0,25-7-4 16,7 3 0-16,5-6 0 0,21-3 0 0,11-5 2 15,10-1-2-15,5-1-1 0,2-2-1 16,4-1-4-16,2 0-1 0,3 0-2 15,5-3-13-15,-1 1-20 0,2 1-15 0,3-3-23 16,2 3-18-16,2-4-26 0,2 4-21 16,2-5-28-16,0 0-14 0,10 6-27 15,-4-5-479-15,2-2 235 0,-8 1 156 0</inkml:trace>
  <inkml:trace contextRef="#ctx0" brushRef="#br0" timeOffset="85947.9906">28434 10140 62 0,'0'-6'76'0,"0"6"12"0,-2-8-9 0,2 3 4 16,0 5-2-16,-2-9 3 0,0 4 4 15,2 5 6-15,-2-7-8 0,2 7-3 16,-2-6-9-16,2 6-5 0,0 0-3 0,0 0-12 16,0 0 3-16,0 0 7 0,0 0-2 15,0 0-2-15,22 15 3 0,-12-3 0 16,4 4-3-16,2 3-5 0,-2 1-2 0,5 5-6 15,1 2 1-15,0 1-2 0,0 0-4 16,3 6-4-16,-4-3-1 0,2-4-3 16,-1 4-4-16,-4-1-2 0,3-1-2 15,-4-1-1-15,0 2-7 0,-3-3 2 0,0-4-2 16,-4 0-2-16,0-2-2 0,-2-4-4 16,-4 2-13-16,0-4-18 0,-2-2-19 15,-2 4-14-15,-4-4-23 0,0-1-22 16,-2-4-19-16,-6 0-16 0,2 1-15 0,-3-7-364 15,-2 3 175-15,-4-4 115 0</inkml:trace>
  <inkml:trace contextRef="#ctx0" brushRef="#br0" timeOffset="86326.7061">27605 10474 23 0,'-4'-5'114'16,"0"4"-11"-16,4 1-4 0,-9-5 2 15,9 5-18-15,-8-3-5 0,8 3-10 16,0 0 2-16,-5-2 7 0,5 2 7 0,0 0 6 16,19 10-4-16,-4-6 0 0,0 0-3 15,11 4 0-15,1 1-5 0,9-2 0 16,4 2 2-16,9 1-3 0,3-1-2 0,4 3-8 15,20 4-5-15,-14-3-9 16,-5-2-4-16,-3 2-7 0,-1 1 1 0,-1-3-8 16,-4 0-1-16,-7 1-4 0,-4-2-5 15,-3-1 4-15,-6-1-6 0,-1-1-4 0,-4 0-2 16,-4-1-3-16,1 0 1 0,-6-1 0 16,2-1-1-16,-6 0-1 0,0-2-4 15,-1 2 2-15,-3-2-6 0,-2 1-15 0,-4-3-23 16,5 3-24-16,-5-3-31 0,0 0-34 15,0 0-32-15,0 0-484 0,0 0 217 16,0 0 143-16</inkml:trace>
  <inkml:trace contextRef="#ctx0" brushRef="#br0" timeOffset="87423.413">27575 10407 6 0,'0'-6'102'0,"0"6"-2"0,2-8 0 0,1 2-10 16,-1 3-4-16,0-5-1 0,2 3-9 16,2-1-1-16,5-2-7 0,0 0-6 15,3-3 3-15,6-1-15 0,3 4 1 0,4-4 0 16,5-1-10-16,2-1-1 0,2 1 28 15,2 0-8-15,6-3-6 0,3 3 3 16,2 1-8-16,-11 1-2 0,2 0-3 0,-2 1-2 16,-4 2-2-16,-5 1-4 0,-3 1-5 15,-1 0-4-15,-5 3 10 0,-2-1 5 16,0 1-1-16,-4-2-2 0,-1 4-1 0,-2-4 0 16,-1 4-2-16,-1-1-7 0,1-1 2 15,-2 2-5-15,2 0 0 0,-4-2-5 16,2 1 0-16,-8 2-3 0,10-4-4 0,-6 2 1 15,-4 2-3-15,11-1 0 0,-11 1-3 16,9-5-1-16,-9 5 1 0,6-1-4 16,-6 1 2-16,9-2-1 0,-9 2-1 15,0 0-1-15,8-3-1 0,-8 3-4 0,0 0 5 16,8-2 1-16,-4-1-1 0,-4 3-7 16,12-2-1-16,-8-2 1 0,2 2-1 15,2 1-4-15,1-2 1 0,0 1 1 0,1 1-1 16,0-4-3-16,1 4 1 0,0 0 0 15,0-2-4-15,-1 1 1 0,0 1 2 16,1-1 2-16,2-1 1 0,-5 3 0 0,3-1 0 16,-3-1-2-16,1 2 4 0,-9 0 0 15,15 0 2-15,-7 2 0 0,-2-1-1 16,0 4 3-16,-2-2 0 0,4 5-2 16,-4 0 7-16,0-1 5 0,0 6 1 15,0 1 2-15,-2 2 3 0,0 0-1 0,0 3 1 16,3 2-1-16,-3 6 6 0,0 0-3 15,0 1 2-15,-2-2 0 0,2 5-2 0,-2-2 0 16,-2 2-2-16,2-1 1 0,-2 1-2 16,0-3 0-16,0 0-5 0,-1 1 3 0,1-2-1 15,0-2-2-15,0-1 1 0,-2-5-3 16,0 1-12-16,2-4-20 0,-2 2-21 16,-2-5-23-16,0 0-26 0,0-1-31 15,0-3-30-15,-2 0-28 0,-3-3-399 0,1-4 199 16,-5 3 130-16</inkml:trace>
  <inkml:trace contextRef="#ctx0" brushRef="#br0" timeOffset="87844.6845">27563 10443 51 0,'-6'-4'129'0,"-1"2"-12"0,7 2-6 0,-9-5-8 16,5 2-10-16,4 3-7 0,0 0 1 15,0 0 3-15,0 0 1 0,0 0 0 16,30 12-1-16,-7-8-6 0,7 1-4 0,8 3-9 15,7 0-1-15,9 1 3 0,25 3-1 16,6 0-1-16,1-4-7 0,3 4 0 16,0-3-4-16,0 1-8 0,-4-2-4 15,-16-3-3-15,-9 1-3 0,-5 0-4 0,-9-2-6 16,-5 1-1-16,-5-1-5 0,-7 0-1 16,-1-2-4-16,-5 2 0 0,-2-3-3 15,-2 2 0-15,-2-1-2 0,-2-1-3 16,-3-1 0-16,-1 3-22 0,-4-2-12 0,-1-1-28 15,-6 0-29-15,0 0-7 0,6 4-36 16,-6-4-25-16,0 0-21 0,0 0-388 0,0 0 189 16,-23-9 124-16</inkml:trace>
  <inkml:trace contextRef="#ctx0" brushRef="#br0" timeOffset="88581.0363">28210 10125 94 0,'-4'-4'89'15,"4"4"-8"-15,-8-6-10 0,3 4-9 16,5 2-5-16,-4-4-8 0,4 4 0 15,0 0-8-15,0-5 0 0,0 5-4 0,0 0 3 16,11-5-16-16,-7 2 0 0,2 1-2 16,-6 2 1-16,13-6-6 0,-4 5-2 15,-3 1 5-15,2-3-10 0,0 1 0 16,-8 2-2-16,14 2 1 0,-8 1 3 0,-6-3-6 16,8 3 4-16,-8 1 9 0,0 3-6 15,-2-1-3-15,-4 5 1 0,-2 2-1 0,-6-1 3 16,-2 2-1-16,-5 1 4 0,-5 3 0 15,0-1 2-15,-2-2 2 0,-2 0-2 16,-2-2 3-16,3 0 9 0,3-1-1 16,0-3 5-16,5 0 3 0,-3-2 6 0,8 0-6 15,4-1-4-15,-1-1-4 0,8-4 3 16,3 1-11-16,2-2 5 0,0 0-4 16,28 0-7-16,-8-2 2 0,10 1 23 0,5-4-5 15,9 1-2-15,2 1-2 0,9-2-6 16,0 3 0-16,-5-3-9 0,-4 4-4 15,-1-2-4-15,-10 3-14 0,-5 0 7 0,-2 0-1 16,-8 4 1-16,-2 2 0 0,-8 0 0 16,-6 3-4-16,-6 1 4 0,-4 3 0 15,-7 5-1-15,-6-2 0 0,-5 2 0 16,-3 0 2-16,-5 0 6 0,0-3 7 16,3 0 8-16,4-3 8 0,2-1 2 0,1-2-1 15,6-1-3-15,0-1-5 0,6-1-1 16,4 0-2-16,1-3 0 0,5-3-6 0,13 3-2 15,2-3 3-15,4 0-7 0,3-2 0 16,4 1-2-16,4-2-5 0,-3 1-2 16,3 1-1-16,-2-4-2 0,-3 4-3 0,-3-2-7 15,-2 3 3-15,-4 0 1 0,-6 3 3 16,-2-2 2-16,-3 4-1 0,-3 2 1 16,-4-1 6-16,-3 1 4 0,3 1 3 15,-2-2 3-15,2-1-5 0,4 1 1 0,2-1 1 16,9-2-2-16,6-3 3 0,15 0-13 15,15-3-45-15,10-8-97 0,26-3-498 16,-7-8 218-16,-6 0 145 0</inkml:trace>
  <inkml:trace contextRef="#ctx0" brushRef="#br0" timeOffset="96717.6851">15343 4711 4 0,'0'-13'91'0,"0"1"-6"16,0 3 2-16,-2-3 1 0,2 0-6 15,-2 3-2-15,2 0-3 0,-2-1-5 16,2 2-7-16,-2 1-2 0,0 0-1 0,2-1-5 16,-2 2-9-16,2 1 6 0,0-1-13 15,-2 0 1-15,2 0-5 0,0 6-5 16,0-7-3-16,0 7-2 0,-2-6-6 0,2 6 2 15,0-8-2-15,0 8-2 0,-2-4-2 16,2 4 0-16,0 0-3 0,0 0 3 16,0 0 0-16,0 0 11 0,0 0-6 0,0 0 1 15,2 23 4-15,0-14-2 0,0 4 0 16,2 4 2-16,0 2 2 0,0 0 3 16,2 3 0-16,1 1-1 0,-1 4-3 0,5 2-1 15,0 5 2-15,-1 1-4 0,2 8 1 16,2 1-2-16,2 1-1 0,1 3-3 15,7 17 1-15,-4-3-1 0,4 5-1 16,2-4-1-16,-1 2 2 0,3 0-3 0,-4-5-2 16,2 4-1-16,2-2 5 0,-1-1-4 15,3-2 1-15,-3-2-2 0,3 0-1 0,-6-8 4 16,-4-8-2-16,2 1 2 0,-1 1 0 16,0 0 1-16,0-3-3 0,3 1 2 15,-4 1 1-15,4-2 0 0,-1 0-2 0,1 1 1 16,-4-4-3-16,4 4 6 0,-1-3-4 15,1-3 2-15,-4 4 2 0,2-3 3 16,1-1 2-16,-6-3 1 0,0 0 5 0,-1-1 1 16,2 1-3-16,-1-1 2 0,-3-3-2 15,1 3 3-15,-2-3-1 0,1 0 0 16,0 0-1-16,-2-2 0 16,3 1-3-16,-4-5-3 0,-1 2 1 0,1-2-3 15,-1-1-2-15,1 0-1 0,-2 0-1 0,1 2 3 16,0-2 4-16,1 1-3 0,0-2 2 0,-1 3 2 15,3-2-1-15,-5 2 1 0,3 0 1 16,2-1 1-16,-3 2-2 0,1-2-1 16,0 2 0-16,-1 1 0 0,1-2-1 15,-1 2 0-15,3 4-3 0,-2 1 3 0,-1 0-1 16,0 0-6-16,2 3 2 0,-4-4-1 16,4 1-4-16,-3 3 3 0,2-2-2 15,-1 1-5-15,1 2 7 0,-1-1-6 0,0 3 1 16,2-2-2-16,-2 3 0 0,0 1 1 15,-1 0-3-15,2 0 0 0,-3 2-1 0,1-3 1 16,1 1 3-16,1 1-1 0,0-3-4 16,-1 0-1-16,0 3 1 0,4-5 0 15,-2 0 7-15,1 0-3 0,1 0 3 16,1 1-2-16,2 3 0 0,3 0 11 0,0 1 1 16,-1-4-2-16,1 4-4 0,0-2 6 15,2 3-7-15,-3-2 1 0,-2 1-2 16,4-1 1-16,-2 4 1 0,-4-5-3 0,1 4-1 15,2-1 0-15,-4 0 2 0,5-2-5 16,-5-2 1-16,2 2-1 0,2 3-3 16,-4-2 0-16,3 3 8 0,-2-4-14 0,2 2 7 15,-3 1-4-15,4-2 3 0,-2 2 1 16,-3-7 0-16,4 3-2 0,-2-1 2 0,-1-4-4 16,2 0-3-16,-4 0 3 0,0-1 1 15,4-1-3-15,-6-4 0 0,1-1 4 16,1-1-2-16,-3-2-6 0,2-1 2 0,-1 0-4 15,0-2 4-15,0 2 2 0,-4-6 0 16,2 4 3-16,-2-1-4 0,3-1-1 16,-3 4 0-16,3-3 0 0,-3 0-1 0,3 3 5 15,-3-2-2-15,2 0 0 0,-2 0 0 16,4 2 1-16,-2-2-4 0,-2 1 3 16,2-1 1-16,1 0-4 0,-1 1 1 0,1-1 4 15,1 2-7-15,-1-2-1 0,1 2 1 16,1 2 1-16,0-1 6 0,1 0 0 0,3 5-6 15,-4-5 8-15,3 5-7 0,1 0-2 16,0 1 1-16,0-1 0 0,1 1-8 16,0 1 9-16,0 1-3 0,6-3 0 15,-3 4 6-15,1-3-2 0,4 5 2 0,0-1-10 16,-1 0 12-16,-4-5-14 0,2 4 14 16,0-4-4-16,-2 1-1 0,0 1-7 15,3-3 3-15,-4 0 5 0,0 1-7 0,0 0 3 16,1-2 1-16,-1 0-3 0,-2-1 6 15,2 0-2-15,-4-1 4 0,3 1 0 0,-2-3-6 16,2 1 1-16,-3-1 6 0,0-3-4 16,0 3 3-16,3 4 1 0,-2-5-4 0,2 5-1 15,0 2 4-15,0-2-6 16,-1 1 3-16,2 3 6 0,-2-2-6 0,3-2 1 16,1 1 0-16,-4 0-2 0,4 2 7 15,-4-3-4-15,1-1-4 0,-2 1-1 16,2 0 5-16,-1-4-4 0,-4 0 1 0,0 1-1 15,1-3 1-15,0 2 1 0,2 1-5 16,-5-3 0-16,3 1 8 0,0-1-10 0,-1 0 9 16,3 0 0-16,-2 2-1 0,0-2 2 15,-1 1-2-15,1 1-7 0,0-1 6 0,-1 2 1 16,1-2-7-16,0 1 7 0,1-2-4 16,-3 2 5-16,2 0-7 0,0 0 7 15,-1 0-15-15,0-2-3 0,0 2 4 16,0-2-4-16,1 2 1 0,-2-2 7 0,1 0-3 15,-3 0-1-15,1 2 4 0,1 0-2 16,-2 0 5-16,1-2-2 0,-2 6 3 0,1-4-2 16,2 5-4-16,-1-3-1 0,1 4-4 15,-1-2 2-15,1 3-2 0,-2-1-3 16,-1-2 0-16,-2 0 0 16,0-3-1-16,2 3-4 0,0 0-5 0,-2-2 1 0,2 0-2 15,-2 0 4-15,3-1 3 0,-3 3 0 16,3 0 0-16,-1-2 0 0,3 2-4 0,-3 0 8 15,2-1-3-15,2-2 5 0,0 8 0 16,1-2-1-16,0-3 4 0,1 1 1 16,1 1 4-16,0-2-3 0,0-4 9 0,-3 2-7 15,1-3 6-15,0 2 3 0,0 0-4 16,-1-3 3-16,3 2 2 0,-2 0-2 0,-1 0 2 16,1 0 5-16,0-2-6 0,-3-1 1 15,3 3 0-15,-2-2-2 0,2-2 3 16,-5 3 0-16,2-4-2 0,-2-1 8 0,2 1-7 15,-2-1-1-15,0-2 3 0,3 2 1 16,-3 0-3-16,1-1 3 0,-1-1 1 16,1 0 1-16,-3 0-3 0,2 1 1 15,2-4-3-15,-4 3 5 0,0-6-2 0,0 5-2 16,0-3-1-16,-2 0-2 0,1 0-4 16,-1-2-1-16,-2 1-7 0,1-1-10 0,-1 3-8 15,-2-2-5-15,2-1-2 0,-2-1-14 16,0 0-10-16,2-1-14 0,-2-5-16 15,0 0-20-15,-4 6-27 0,4-6-30 0,0 0-18 16,0 0-29-16,-20-11-463 0,16 5 231 16,-4-1 152-16</inkml:trace>
  <inkml:trace contextRef="#ctx0" brushRef="#br0" timeOffset="99041.3123">12439 6014 37 0,'0'-10'74'16,"-2"1"-9"-16,2 0-3 0,0 1-4 0,-2 0-3 16,4-2-6-16,-2 1-6 0,2-3-2 15,0 3-3-15,0-3-2 0,0 3-5 16,0-3 1-16,3 3-2 0,-3-2-2 15,0 3 1-15,3-1-3 0,-3 2 3 0,0-2-3 16,0 4-2-16,0 0-6 0,0-1 3 16,2 1-2-16,2 4 1 0,-6 1 2 0,13 0 3 15,-4 3 0-15,3 1-2 0,3 2 0 16,0 1 3-16,8 5-4 0,1-1-1 16,3 5 1-16,3 0 3 0,2 5 6 0,6 4-7 15,-1 2 3-15,21 13 0 0,-3 4-4 16,2-1 3-16,3 3-4 0,1 3 2 15,2 1-6-15,13 10 3 0,-12-13-2 16,-1 1 3-16,3 2-3 0,0-5-2 0,-3 1 2 16,-1 0 2-16,-1-1 0 0,1-5-1 15,-6 4-3-15,-1-2 1 0,0-3-2 16,-3 2-3-16,-4-1 2 0,-7-8-1 0,-8-3-4 16,1-1 3-16,0-1 0 0,0 1 1 15,-1-3 1-15,3 3 4 0,0-4 3 16,1 1-4-16,3-3 3 0,0 1-2 0,3 0-3 15,3-2 1-15,13 7-2 0,-10-3-1 16,-7-3-7-16,2-1 5 0,-1-3 2 16,-1 3-2-16,1 0-5 0,-3-4 1 0,0 3 0 15,-2 1 0-15,-2-3-2 0,2 3-22 16,-6-3-2-16,0 0 6 0,-3 0-1 16,1-1 7-16,2 2 2 0,-3-2-1 15,1 1 5-15,0 0 3 0,0 0 1 0,1 1 0 16,-1-2 2-16,0 2-1 0,1 2 1 15,-1-2 0-15,0 0 1 0,1 1-1 0,3 4 0 16,0-3 2-16,-2 0-2 0,-3-2 1 16,3 1-1-16,2 2-3 0,0 0 4 15,-3-1-2-15,3 2-1 0,0 0 2 16,0 0-2-16,-3-4 1 0,3 6 2 0,1-5 1 16,-3 1 0-16,-1-3 1 0,1 1 1 15,0-2 3-15,-1 0 1 0,-1 0 1 0,2-2 3 16,0 3 0-16,-3-5-1 0,3 2 3 15,0 1-5-15,-3-1 2 0,1-1 0 16,0 4-1-16,-3-3 1 0,0 1 2 16,0-1 3-16,1 2 0 0,0-2 3 0,-1-1 3 15,1 1 1-15,2 0-1 0,-3-2-1 16,-3 1 1-16,2 0 0 0,-2-2 0 0,2 1 1 16,3 2-3-16,-1-2 0 0,2 2 2 15,-1-2 2-15,1 2-4 0,0-1 3 16,-1 1-3-16,3 0 1 0,0 0-2 15,-3 2-1-15,1-2-2 0,2 3-2 0,3 2-1 16,-3-3-2-16,-2-1-2 0,2 1 0 16,-5-2-3-16,3 3 0 0,-2-3 1 0,1 0 1 15,-2 0-3-15,-2 3 4 0,3-3-1 16,0-1 1-16,-3 3 2 0,3-3-2 16,-5-2 2-16,4 6-1 0,-3-8 1 15,3 6-2-15,1-1 2 0,-1-2 3 0,3 4-1 16,-2-2-8-16,3 1 5 0,1 1-4 15,-2 2-3-15,2-1 1 0,-3 1 0 16,5 4-2-16,-4-5 0 0,-1 3 1 0,1 0-1 16,2 2-1-16,-5-2 2 0,7 3-3 15,-2 3 3-15,4-2 0 0,-5 3 0 16,3-5-1-16,0 2 0 0,0 2-1 0,1-2 0 16,0 1 2-16,1 0 1 0,0 2-1 15,2-3-2-15,0 1-1 0,-2-1 0 16,2 2 0-16,0-3 4 0,2 2-3 0,-1-1 4 15,1 0-3-15,2 0-2 0,1 0 2 16,-3 0-2-16,2 0 1 0,-2-3-1 16,0 3 0-16,2-3-6 0,-3 2 6 0,-1 1-2 15,0 0 2-15,0-1-3 0,3-3 1 16,-5 2-2-16,1 0 1 0,1-1 0 16,-2 2-2-16,1-2 0 0,-8-2 1 0,2 1-1 15,6 0 1-15,-5-2 0 0,4 2 1 16,-1 0 0-16,-3-4-2 0,6 3 4 15,-4-2-4-15,5 1 1 0,1-1 6 16,2 1-8-16,-2-5 1 0,4 3 2 0,3-1-4 16,0-1 3-16,4-2-1 0,-3 1 3 15,3 1-1-15,0-2-2 0,-3 1 1 0,5-1-2 16,-3 0 1-16,0 0-1 0,1 0 3 16,2 1-2-16,1-4-1 0,2 2 1 15,1-3-2-15,0 2 3 0,0-1 0 16,-2-1 1-16,-2 1-1 0,0-1-3 0,-2-1 0 15,1 1 4-15,-3 1-2 0,0-1 1 16,-6 1 1-16,-4-1 1 0,3-2 5 0,1 4-2 16,-3-3 5-16,0 0-4 0,1 2 5 15,-3-3-2-15,0-1 2 0,-2 2 2 16,0-2 5-16,-4-1 5 0,0 0-4 0,-2 1-2 16,-4-1 7-16,2-1-4 0,-5 0 3 15,3 1 1-15,-5-1 2 0,-2-1-6 16,0 2 3-16,-2-1-2 0,-2-1-4 15,1-1 3-15,-2 2 6 0,-4-2-4 0,3 2 0 16,-3-3 2-16,1 1-3 0,-2 1 6 16,1-2 5-16,-2 1 2 0,0 0-1 0,2 0-1 15,-10-2-7-15,12 2-7 0,-6 0-4 16,1-2-2-16,-7 0-3 0,10 2-15 16,-5 0-22-16,-5-2-38 0,0 0-71 0,0 0-108 15,0 0-1078-15,0 0 449 0,0 0 296 16</inkml:trace>
  <inkml:trace contextRef="#ctx0" brushRef="#br0" timeOffset="111382.3998">12295 5856 85 0,'0'0'97'0,"0"0"1"16,0 0-3-16,0-6-7 0,0 6-5 0,0 0 3 16,0 0-7-16,0 0-10 0,0-6 1 15,0 6-4-15,0 0-12 0,0 0 2 16,0 0-5-16,4-5 1 0,-4 5-4 16,0 0 1-16,7-3-2 0,-7 3-5 0,0 0 2 15,15 0-1-15,-15 0 1 0,12 5 1 16,-3-2-5-16,-1 0 4 0,0 0 0 0,4 3-3 15,0-1 0-15,0 1-3 0,4 2-2 16,-2-1-3-16,1 3 0 0,5 1 1 16,-2 1-4-16,6 1 0 0,1 2 0 15,1 5-2-15,0-4-1 0,0 5 0 0,0 1-2 16,-1-2 1-16,-1-1-4 0,-4 1 4 16,6 1-2-16,-3-1-2 0,-1 1 5 0,-4 0-2 15,4 0-20-15,-6-3 0 0,3 2 1 16,1 4 3-16,-2-4-1 0,4 1 5 15,-3 0 1-15,2 0 1 0,0 2 2 16,1-3-1-16,-2 4 1 0,4-2-2 0,1 3 4 16,-1-2 2-16,1 0-1 0,0 0 2 15,-2 0-1-15,1 1 0 0,-1 0 1 16,0 1 0-16,-2-3 1 0,1 1 2 0,-4 0 0 16,2 0 0-16,-1-2-4 0,-2 0 2 15,2 0-1-15,-5-2 0 0,4 2-3 16,-2-2 3-16,4 3-1 0,-1 0 1 15,-1-2-1-15,6 1 1 0,-3-1 1 0,5 0-4 16,-1 1-1-16,-2 0 0 0,5-1-3 16,-5 0 0-16,3 1-3 0,-4-2 4 0,0 0-6 15,1 2 0-15,1-2 1 0,-8-2-4 16,4 1 4-16,-2 3-2 0,0-5-2 16,-2 1 6-16,1 1-8 0,-2 0 0 15,0-2 2-15,-1 1-3 0,2-1 1 0,-2-1 0 16,1 0 0-16,0-2 2 0,2 3 1 15,-1-1-1-15,2 0 2 0,-1 0 4 0,2 1-2 16,-2 0 1-16,-1 2-3 0,4-2 2 16,-2 0 0-16,2-1-2 0,-3 3 1 15,2-1 0-15,-2-2 5 0,-1 2-1 16,2 1 0-16,-2-2 5 0,1 2 2 0,3-2 5 16,-4 3 0-16,2-1-4 0,0 0 7 15,2-2-6-15,-1 2 4 0,3 1-3 0,0 2 2 16,1-3 4-16,3 3-4 0,-3 1 1 15,0-3-4-15,3 3 2 0,-3-3 1 16,3 2-4-16,-2 0-2 0,0 0 5 16,-1 0-6-16,1 0-3 0,-2-3 4 0,2 3-5 15,-3 1-3-15,1-2-3 0,-2-1-2 16,2 1 3-16,-6-3-2 0,4 2 3 0,-3-1-3 16,2 0-2-16,0 4 4 0,-1-1-3 15,2 1 3-15,-1 2-4 0,2-4-4 16,-2 4 1-16,1-2-1 0,-2 1 0 15,-1 0 2-15,2-1 2 0,-2 1 0 0,3-3 4 16,-6 3-2-16,5-3-5 0,-2 1 1 16,2 0 0-16,-2 4-2 0,2-3-10 15,-5-1 4-15,4 3 2 0,-1-1-2 16,0 1 0-16,2 2 0 0,-3-1 3 0,2 2-2 16,0-2-1-16,0 4 4 0,1-5-1 0,-1 2 3 15,0-1-4-15,2 0 5 0,0-1-6 16,1 0 5-16,1 1 4 0,-2-1-5 0,2 0-5 15,1-2 6-15,-2 3-1 0,0-1-2 16,1-2 2-16,0 3-1 0,0-3 3 16,-1 3-3-16,1 0-2 0,0 0 2 15,0 0-2-15,1 1 0 0,-2 1 1 16,2-1 1-16,1 5 0 0,3-1 7 0,1 1-5 16,-6-5-2-16,6 5 2 0,2-2-2 15,-1-1-2-15,1-1 4 0,2 0 0 0,-1-3 0 16,1 1-4-16,0 0 1 0,-2-5 4 15,3 5-4-15,-3-5 0 0,2-1-1 0,3 3 0 16,0-1 3-16,1 3-4 0,0-3-1 16,-4-5 3-16,1 8-2 0,-1-8 1 15,0 4-1-15,4 2-1 0,-9-2 0 16,9 2 6-16,-6-1-1 0,-1 0-4 16,-1 0 0-16,0-1 0 0,1 3 1 0,1-3 0 15,0-1 1-15,-3 2-2 0,3-2 3 0,-2 0 1 16,1 2-2-16,-1-4-1 0,2 2 0 15,-4 1 1-15,4-1 5 0,0-3-7 16,-1 4 2-16,-1-3-1 0,2 2-1 0,-1-2-1 16,1 2 2-16,-2-2-7 0,1 2 2 15,-1 0 6-15,-1 0-6 0,1 2 2 0,-2-2 6 16,-2 0-5-16,2 3 0 0,-1-4 1 16,1 1 3-16,-3 0-2 0,2 2 0 15,1 0 0-15,-3-1-3 0,3-1 9 16,1 0-10-16,-1 0 0 0,1 0 5 0,0 0-2 15,1 2-6-15,1-3-2 0,-1 2 2 16,2-1-3-16,-3 0-1 0,3 2 4 0,0-2-1 16,-3 0-1-16,3 0 1 0,-4 1 5 15,0 0-2-15,2-1 3 0,-1 2 0 16,1-4-6-16,-2 2 6 0,-1 0-4 0,1-2-4 16,-2-1 5-16,-2-2-2 0,-1 3 3 15,5-3 0-15,-6 1 3 0,2-1-3 0,-1 1-1 16,2 2 1-16,0 0 1 0,-3-1 2 15,3 1 3-15,-2 0-2 0,2-1-2 16,1 2 3-16,-2 0-1 0,2-2 1 16,-3 2-5-16,3 0 5 0,2-2-2 0,-4 3 0 15,4-2-1-15,-3 0 0 0,3 3 0 16,-2-4-1-16,0 2-3 0,-3-4 6 0,5 4-6 16,-8 0 1-16,6-2 3 0,-1 2 0 15,1 1-2-15,-6-2 1 0,2-2 0 16,-1 2 2-16,2 4-2 0,-2-6 2 0,0 4-2 15,4 1 0-15,-3 0 3 0,0 2-1 16,-1-2-3-16,1 3 1 0,-2 0 1 16,4 0-2-16,-3 0-4 0,-2-1 1 15,4 2 1-15,-5-1-1 0,4 1 1 0,-5-2 1 16,4 0-3-16,-2-1 8 0,1 1-5 16,-2-1 2-16,0-1-2 0,0-1 2 0,-2 0 0 15,1 0-5-15,2 0 3 0,-2-1 3 16,1 0 0-16,2 1 0 0,3 2 0 0,0 2-1 15,-2-2 4-15,3 0-1 0,-2 4 0 16,4-3-1-16,-3 2 3 0,3 0-7 16,-4 1 6-16,4-3 0 0,-3 3-2 0,2 2 6 15,0 0-5-15,1-1-5 0,3 7-11 16,3-1-3-16,2 1-10 0,-3 1 5 16,1-4 2-16,0 2 4 0,-1-2 4 0,-4 0 1 15,0-5 1-15,-1-3-1 0,0 3 4 16,-1-1 0-16,-2 1 1 0,2-1 1 15,-1-1 10-15,-2-1-7 0,2 1 2 0,-1-2 3 16,-1 2 1-16,0 0 1 0,3-2-1 16,-4 1 0-16,0 0-3 0,1 1 3 0,0-2-2 15,0 3 0-15,1-1-8 0,-2 0 6 16,0 0-4-16,2 2 1 0,0-5 0 16,0 4 0-16,3-4 2 0,2 1-2 15,-2 0 1-15,4 0 3 0,-3 0 2 0,3-2-4 16,4 0 2-16,-5 2 0 0,11 2 6 15,-4 2 1-15,2 0 2 0,1-1 5 16,-2 1 1-16,1 2-1 0,0-3 1 0,2 3-3 16,-1-1-2-16,-2 1 1 0,1 1-2 15,-2 0-2-15,2 0 0 0,0 3 6 0,13 8-9 16,-1 2-1-16,3 1-8 0,-4-2 1 16,-7-8 3-16,-4-3-2 0,0 0-1 15,-1-1 1-15,-3 0-1 0,3-4 1 16,-3 0 2-16,-6-3 0 0,0 0-2 0,-3-4 1 15,-3 0-4-15,-2-5-4 0,-2 1-5 16,-4-4-9-16,-1 0-17 0,-3-7-16 0,-2 4-14 16,-1-1-18-16,-5-5-22 0,0 0-27 15,0 0-17-15,0 0-18 0,-24-12-21 16,6 2-459-16,-4-1 223 0,-8-2 147 16</inkml:trace>
  <inkml:trace contextRef="#ctx0" brushRef="#br0" timeOffset="118026.7185">16495 9331 15 0,'0'0'75'0,"6"-5"0"15,-6 5-8-15,8-1-7 0,-8 1-3 16,11-1-5-16,-11 1-2 0,11 0-8 0,-11 0-3 16,12 0-6-16,-4 1-1 0,-8-1 5 15,12 0-9-15,-12 0-5 0,8 0 1 16,-2 1 2-16,-6-1-6 0,0 0 4 0,13 0 7 15,-13 0 1-15,0 0-9 0,8-1 1 16,-8 1-1-16,7-4 0 0,-5 1-3 16,-2 3 10-16,2-8 1 0,-2 8-4 0,0-6 5 15,0 6-3-15,0-8-4 16,0 8 0-16,0 0-4 0,0 0 0 0,0 0-4 16,0 0 0-16,0 0 2 0,-21 16-3 0,14-7 0 15,1 2-3-15,2 3 1 0,0-1 2 16,0 2-1-16,4 0-5 0,-2-1-1 15,6 1 4-15,-2-2-4 0,4-1 0 16,0-1-5-16,1 0 2 0,3-2-2 0,-1-2 2 16,2-3 2-16,-3-1-1 0,2 2-5 15,-2-5 4-15,2 0-4 0,-10 0 2 16,14-5-2-16,-8 2 1 0,1-1 3 0,-3-2-1 16,-2-1 5-16,-4-1 2 0,2-1-4 15,-4 2 4-15,-3-2-4 0,1 3 2 16,-4-1 3-16,2 3 0 0,-6-1-4 15,4 0-3-15,-3 2 5 0,2 1-2 0,1 2-5 16,-1 0 2-16,11 0 1 0,-16 2-7 16,7 0-4-16,2-1-7 0,1 1-8 0,2 2-16 15,0 0-13-15,2 2-8 0,0-2-11 16,2-4-14-16,4 9-15 0,0-3-11 16,0-2-257-16,2-1 124 0,1 1 82 0</inkml:trace>
  <inkml:trace contextRef="#ctx0" brushRef="#br0" timeOffset="119632.7153">16586 9288 17 0,'0'0'41'16,"12"0"2"-16,-12 0-2 0,15-1-1 0,-15 1 0 15,13-5 0-15,-5 2-2 0,-2-1-3 16,2-2 3-16,0 2 3 0,-2-1-3 16,-2-1 0-16,2-1 5 0,-2 1 1 0,1 0 0 15,-3 0 5-15,0 1-1 0,-2-1-2 16,0 6-2-16,-2-10 11 0,0 7-11 15,2 3-2-15,-11-6 6 0,5 6-10 0,6 0 4 16,-14 4 2-16,4 1-1 0,0 0 0 16,2 0-2-16,-1 5 0 0,-1 0-6 15,3 2 0-15,-1 1 0 0,1 0-7 16,3 4 0-16,0-3-6 0,2 4 2 0,0-3-6 16,2 0 3-16,2 1-2 0,0-5-6 15,0 2-1-15,2-1 3 0,0-3-6 0,3-1 3 16,-1-1-2-16,1-3-4 0,-1 0-2 15,3 0 0-15,-3-4 4 0,-6 0 0 16,14 0 6-16,-10-4-8 0,4 0 6 16,-4-2 1-16,-2 1 2 0,0-3 0 0,0-1 2 15,-2-1 0-15,0 2 3 0,-2-1-8 16,-2 0 4-16,2 1 5 0,-2 0-2 16,-4 3 1-16,2 1-2 0,-2 2 0 0,2 0 0 15,6 2 2-15,-20 8 2 0,10-1 0 16,-1 4-1-16,3 1-1 0,0 3-2 15,-1-2 1-15,2 3-3 0,1-1-1 0,4 0-3 16,0 0-1-16,2 1 1 0,2-2-3 16,4-1-1-16,0 0 0 0,4 0-1 0,0-4 2 15,2 1-2-15,1 0-5 0,0-5 1 16,2 1 0-16,-1 0-2 0,0-4-1 16,-2-1-1-16,0-1 0 0,-1 0 3 0,0-1-4 15,-3-3 4-15,-1-2-2 0,1-2-3 16,-4 1 4-16,0-4-3 0,-2-1 2 15,-2 0 0-15,-2 1 2 0,-2 0 4 16,0-3-10-16,0 5 2 0,-2-3 0 0,-3 5 1 16,1-1-2-16,-1 3 3 0,-2 3-2 15,1-1 1-15,2 3 0 0,-4 5-3 0,2-3 3 16,0 4-3-16,-1 5 6 0,3-5-8 16,-1 1-5-16,3 0-4 0,-1 1-3 15,3 0-5-15,2-2-4 0,0 2-2 16,0-2-3-16,2-4 5 0,0-2-7 0,4 8 9 15,-4-8-3-15,0 0 0 0,0 0 4 16,0 0-3-16,17-9-4 0,-13 3 4 0,-2 2 2 16,1-4 4-16,-1 2 2 0,0-1 8 15,-2 1-3-15,-2-1-2 0,0 1 8 16,-1-1-1-16,1 2 3 0,-4-1 7 16,2 0-1-16,-3 2 0 0,3 0 2 0,-2 0-6 15,0 0 6-15,2 0 0 0,-1 1 5 16,0-1-6-16,1 0-2 0,4 4 2 0,-8-4-2 15,8 4-2-15,0 0 5 0,0 0-2 16,0 0 0-16,0 0-2 0,0 0-2 16,2 13 3-16,-2-13-2 0,13 10-4 15,-4-2-7-15,-1-4-1 0,0 2 4 16,1-1-7-16,1 1 3 0,-1-3 3 0,2 1-2 16,-3 0 2-16,0-1 2 0,0 0-1 15,0-1 0-15,0-2 4 0,-8 0 2 0,12 0 1 16,-12 0-7-16,6-6 5 0,-3 1 4 15,-1 0 0-15,-2-1 0 0,0-3 2 16,-2 2-4-16,-3-1 5 0,-1 0 4 0,0 3 0 16,-2-3 3-16,-2 4 6 0,0 1 0 15,0-2 3-15,2 5 1 0,-3-1 3 16,0 2-3-16,0 4 2 16,1 0-3-16,2 3 2 0,-1 1-7 0,4-1 1 0,1 0-1 15,4 4-2-15,2 0-2 0,3-2 3 16,6 1-7-16,-1-1 3 0,3-1-5 0,-1 0-7 15,6-4-3-15,-2 0 4 0,2 1-7 16,-4-2 2-16,3-1 0 0,-4 0-1 16,0-3 7-16,-3 0 4 0,-2 0-5 0,1-4 2 15,-4 0 5-15,-1 0 1 0,-4-2 3 16,0 6 3-16,-9-13 1 0,0 7 5 16,-1-1-1-16,-3 0 3 0,-4 1 6 15,2-2 2-15,-1 4-4 0,-2-1 3 0,4 4-6 16,-1-3-2-16,0 2-1 0,4 1-5 15,1 1-4-15,2 0-12 0,-1 1-8 0,9-1-8 16,-11 2-10-16,11-2-17 0,-2 5-15 16,2-5-10-16,0 0-13 0,11 9-9 15,-6-7-9-15,1-1-10 0,-6-1-4 16,14 2-260-16,-5-2 129 0,-3 3 85 0</inkml:trace>
  <inkml:trace contextRef="#ctx0" brushRef="#br0" timeOffset="120132.5181">16719 9441 41 0,'4'3'67'15,"-2"2"-5"-15,2 0-5 0,-2 1-2 16,3 2-5-16,-2-1 0 0,-1 3 0 15,-2-2-6-15,2 0 1 0,-2 1 4 0,-2 0 4 16,0-2-3-16,-1 1 2 0,0 0 8 16,-1-3-5-16,-2 1 1 0,0-2 1 0,0-2-4 15,-1 0 4-15,7-2-4 0,0 0 4 16,-17-8-3-16,11 2-1 0,1-1 0 16,3-2-4-16,0-4 1 0,0 1 0 15,4-1-6-15,-2-4 3 0,4 3-7 0,-1-1-2 16,3 1-1-16,1 1-5 0,1 0-3 15,1 1-2-15,1 3 1 0,0-1-1 16,6 5-8-16,-4-1-1 0,1 4-3 0,2 0 0 16,-3 2-3-16,-1 2-2 0,1 2 1 15,2 1 0-15,-2 1-1 0,-2 4 0 16,-3-1 0-16,2 2 0 0,-5 1-2 16,-2-1-5-16,0 1 7 0,-4 1-2 0,-2-1 2 15,-2-1 2-15,-4 3 2 0,0-3 2 16,-2 0 2-16,-1-1 2 0,0-3 3 0,-2 1-1 15,-1-4 0-15,0-2-3 0,2-1 0 16,-2-2-5-16,4-1-3 0,0 0-7 16,1-3-14-16,0-1-19 0,5-1-16 0,-1 1-34 15,3-5-30-15,4 4-27 0,0-5-25 16,4 3-406-16,3-1 193 0,-1-2 127 16</inkml:trace>
  <inkml:trace contextRef="#ctx0" brushRef="#br0" timeOffset="132064.4804">19540 2291 56 0,'7'-8'128'0,"-3"1"-15"0,2-2-6 16,1-5-6-16,2 3 0 0,-5-4-1 15,2 1 5-15,-2 1 13 0,-2 0-6 16,0-1 3-16,-4 4-10 0,-4-1-11 0,-4 3-9 16,-6-1-9-16,-7 7-5 0,-11 7-9 15,-14 6 2-15,-31 10 0 0,-6 9 0 16,-18 10 6-16,4 6 3 0,20-8 0 0,7 2-8 15,9-6-5-15,10 4-7 0,15-7-7 16,12-4-2-16,12-2-6 0,9-3 0 16,12 1-7-16,9 0-2 0,16 3-1 0,11-1-5 15,15 6 0-15,7-4-4 0,-2 1-1 16,1-1-2-16,-12-5 0 0,-7 1-3 16,-3-2-1-16,-4 4-3 0,-1-2 1 0,-11-2 1 15,-4 1 6-15,-3 3 9 0,-5 2 8 16,-7-2 13-16,-4 0 7 0,-11 2 5 15,-2 1 8-15,-11 1 4 0,-7 0 1 16,-10-1 2-16,-23 3 1 0,-5-6-7 0,-1-3 5 16,3-7-8-16,5-7-1 0,0-3-10 15,10-3-7-15,1-4-3 0,0-2-1 0,7-1-8 16,3-3-8-16,4-1-14 0,8 1-13 16,1-2-19-16,5 1-28 0,6 0-32 15,3-2-37-15,5-3-41 0,6 2-47 16,6-1-41-16,5 0-749 0,7 0 338 0,2-1 223 15</inkml:trace>
  <inkml:trace contextRef="#ctx0" brushRef="#br0" timeOffset="132682.4524">19829 2557 30 0,'2'-6'172'0,"0"1"-16"0,-2 5-14 16,4-5-12-16,-2 2-11 0,-2 3-10 15,0 0 0-15,4-6-10 0,-4 6-3 0,2-5-10 16,-2 5-3-16,0 0-5 0,5-6-4 16,-5 6-3-16,0 0-2 0,0 0 0 15,2-5-5-15,-2 5-6 0,0 0 3 16,2-3-7-16,-2 3-3 0,0 0-2 0,0 0-4 15,0 0-7-15,0 0-1 0,0-6-5 16,0 6-4-16,0 0-4 0,0 0-3 0,0 0 2 16,0 0-9-16,2-6-8 0,-2 6-3 15,0 0-4-15,0 0-3 0,0 0 5 16,0 0 0-16,0-6-6 0,0 6 4 16,0 0 0-16,2-12 1 0,-2 9 3 0,0-3 0 15,0 1 6-15,0-1 11 0,0 0 9 16,0 1 7-16,0 5 4 0,0-10 1 0,0 10-6 15,-2-6-6-15,2 6 0 16,0 0-1-16,0 0 8 0,17 23 5 0,-4-2 4 16,1 6 3-16,8 7-1 0,3 4-5 15,7 15-1-15,4 3-2 0,0-5-5 0,-1 1 2 16,-3-11 1-16,-2-4 0 0,-3-5 1 16,1-1 0-16,-4-6 6 0,-6-5 2 0,1-3 9 15,-4-1 12-15,0-3 16 0,-3-2 18 16,0-1 8-16,-2-6-3 0,-2-4-7 15,-8 0-11-15,15-11-10 0,-8-3-8 16,1-2-9-16,-1-4-5 0,-3-7-5 0,0-4-10 16,0-6-5-16,-2-3-12 0,2-2-12 15,-2 2-14-15,0-1-18 0,3 3-21 0,-3 6-23 16,1 4-21-16,-1-1-25 0,0 4-25 16,0 5-27-16,0 1-29 0,0 0-13 15,4 4-13-15,0 5-16 0,3-2-14 16,2 4-4-16,-1 3-571 0,5 1 280 0,-3-2 184 15</inkml:trace>
  <inkml:trace contextRef="#ctx0" brushRef="#br0" timeOffset="133163.6602">20617 2421 608 0,'10'-2'-41'0,"-4"0"18"0,-6 2 30 15,12 2 12-15,-5 2 20 0,-3 1 9 16,2 5 15-16,1 1 8 0,-1 5 5 16,3 5 2-16,-5 0-3 0,2 1-2 15,0 1-10-15,0 2-1 0,0-2-8 0,0 0-2 16,-2-6 2-16,0 2-3 0,0-2-5 15,-2-2 2-15,4-2 6 0,-4-1 11 0,1-4 1 16,-1-3-4-16,-2-2-2 0,0-3-10 16,0 0-3-16,0-19-8 0,-2 2-4 15,-1 1-2-15,1-9-3 0,-2-2-3 16,2-1-2-16,0 4-6 0,0-3 0 0,2 5-3 16,0 3-3-16,0 0-2 0,0 4-3 15,0 2 0-15,4 4-2 0,2 3 1 0,3 2 0 16,4 4-1-16,-1 4 2 0,5-1-3 15,3 3 1-15,2 2 1 0,4-2-3 16,1 1 0-16,1-3 1 0,4-1 1 16,-2 0 7-16,-1-3 1 0,1-4 5 0,0-2 7 15,3-5 3-15,-3-2 1 0,0-7 5 16,-1 0 1-16,1-5 4 0,-2-4 6 0,-5 0 6 16,-4 2 6-16,-2-2 6 0,-1 2 4 15,-4 4 6-15,0 2 10 0,-2 2-5 16,-1 3-1-16,-5 3-7 0,3 5-8 15,-3 6-9-15,-4 2-1 0,0 0-1 0,2 26-7 16,-4-4 0-16,-2 9-5 0,1 5-1 16,1 7-2-16,0 4-5 0,2 8-6 0,0 0-3 15,0 0-7-15,2 1-20 0,3-3-22 16,-5-7-35-16,4-1-38 0,-4-2-46 16,4-4-41-16,-2 2-36 0,-2-9-34 15,-2 0-670-15,-2-1 315 0,-7 1 207 0</inkml:trace>
  <inkml:trace contextRef="#ctx0" brushRef="#br0" timeOffset="133492.8427">18781 4037 118 0,'-64'26'274'0,"17"-7"2"16,12-3-17-16,9-5-5 0,12-4-20 0,7-2-7 15,16-5-9-15,12-1-14 0,33-8-11 16,37-14-18-16,34-12-14 0,18-8-10 16,51-16-9-16,12 0-14 0,5-4 2 0,1 1-5 15,6 4-2-15,4-1 6 0,-4 5 0 16,-8 4-7-16,-6 3-8 0,-42 13-11 16,-9 1-11-16,-12 5-8 15,-12 3-10-15,-33 5-7 0,-12 5-5 0,-19 0-8 0,-16 5-7 16,-11 1 2-16,-2 1-3 0,-6 2 0 0,-5 4 0 15,-1-4-5-15,-5 2-5 16,-4 0-17-16,-7 0-35 0,-1 2-33 0,-3-1-42 16,-2-1-52-16,-2 4-69 0,-2-8-82 15,-2 2-1048-15,-1 1 456 0,1-3 301 0</inkml:trace>
  <inkml:trace contextRef="#ctx0" brushRef="#br0" timeOffset="137857.5608">2745 6151 48 0,'0'-8'97'0,"0"4"-6"0,0 4-1 16,0-9-6-16,-2 5-4 0,2 4-7 15,0-8-3-15,0 8-2 0,0 0-9 16,0-7-6-16,0 7-2 0,0 0-7 0,0 0 2 15,0 0-1-15,0 0 3 0,0 0-4 16,0 0 11-16,0 0-8 0,15 17 5 0,-9-9 3 16,0 3 3-16,4 6 1 0,4 3 5 15,-2 5-1-15,3 5 3 0,6 8 2 16,9 19-4-16,1 3 8 0,1 9 1 0,4 4-2 16,9 16 3-16,6 4-1 0,1 2 6 15,3 3-3-15,3 2 0 0,3 2-4 16,3 2 4-16,-1 0-2 0,2 4-5 0,-1-3 0 15,1 2-3-15,-1-2 2 0,-1-2-1 16,2-5 1-16,0-2-5 0,-3-5 2 16,1-6-1-16,2 2-4 0,-3-5-2 0,1-2-3 15,-1-5-3-15,-11-11-4 0,-3-3-2 16,1-1-1-16,-5-5-5 0,-1 0-2 16,-3-5 1-16,-10-10 0 0,-3-7-12 0,-6-6-3 15,-2-1-4-15,1-5-1 0,-4-2 2 16,-3-4-14-16,-3-3-4 0,-1-2-18 15,-3-5-22-15,-1-2-29 0,-5-3-33 0,0 0-44 16,0 0-34-16,-7-20-33 0,1 9-29 16,-7-8-29-16,-4-4-597 0,1-6 294 15,-8-1 194-15</inkml:trace>
  <inkml:trace contextRef="#ctx0" brushRef="#br0" timeOffset="138593.1132">2753 6128 63 0,'-6'2'87'0,"6"-2"1"16,0 0-6-16,-8 2-9 16,8-2-3-16,0 0 0 0,0 0-10 0,0 0-5 15,0 0 0-15,0 0-7 0,23-17-5 0,-5 5 2 16,8 1-3-16,6-6-4 0,8-2-7 15,5-3 2-15,18-8-1 0,5-1 1 16,-1 0-7-16,2-2-5 0,-4 2 0 16,-1 1 2-16,-5-1-6 0,-13 9 7 0,-6 0-1 15,-5 6-5-15,-6 0-1 0,1 1 8 16,-3 0-6-16,-6 3 1 0,1 3 1 0,-4 0-1 16,-3 1 0-16,-2 0-1 0,0 0-3 15,-1 3-2-15,-4 1 1 0,2-2-1 16,-2 3-5-16,0-1-1 0,-2 0-8 15,1 2-25-15,-3 1-19 0,-4 1-21 0,11 0-19 16,-11 0-18-16,0 0-285 0,13 0 131 16,-13 0 87-16</inkml:trace>
  <inkml:trace contextRef="#ctx0" brushRef="#br0" timeOffset="139184.8523">3808 5609 37 0,'4'-5'82'15,"-4"5"2"-15,0 0-3 0,4-4 4 16,-4 4-3-16,0 0 0 0,8-2 4 16,-8 2 2-16,0 0 4 0,20 8 4 15,-12-3 3-15,0 4-7 0,5-1 1 16,-3 3 1-16,6 4 2 0,0 0-4 0,0 2 0 15,0 2-3-15,5 4-7 0,1 0-2 0,-2-1-1 16,4 3-1-16,6 5-6 0,-1-1 2 16,7 2-4-16,11 9-1 0,-1 2-6 15,5-1-3-15,-1 4-1 0,0-2 0 16,-3 5-5-16,1 2-1 0,-3 0-1 0,1 0 1 16,-4 4-7-16,3-2-3 0,-3-1-3 15,1-2 1-15,-3 3-1 0,2-3-3 0,0 0-2 16,2 0 0-16,-2-4-6 0,1 0 2 15,1-1-3-15,-1 2 0 0,-1-1-5 16,-6-8-1-16,-4-2 0 0,0 1-5 16,8 10 0-16,0 0 1 0,-8-5-5 0,-2-5 0 15,-3 1 5-15,9 14-4 0,-4-11-6 16,-4-4 3-16,-1 0-3 0,1 1 1 16,-1-3-3-16,2 0 1 0,-1 0 2 15,3-3-4-15,-1 1 0 0,0-2 3 0,2 0-4 16,-5-3 1-16,1 1 1 0,-3-6-1 15,-1 3-3-15,1-2 2 0,-2 0-2 0,3 1 2 16,-3-2 1-16,1 0 3 0,-2 2 0 16,2-5-6-16,-3 2-1 0,-2-4-2 15,0-2 1-15,-2 0-1 0,0 0-7 16,0-1-6-16,-5-5-16 0,2 3-11 0,-2-5-16 16,-4 3-18-16,3-4-17 0,0-3-30 15,-3 2-33-15,0-4-31 0,1 0-26 0,-3-1-30 16,-6 0-508-16,9-1 255 0,-9 1 168 15</inkml:trace>
  <inkml:trace contextRef="#ctx0" brushRef="#br0" timeOffset="140089.4191">4868 8913 27 0,'-6'5'76'0,"-1"1"-10"0,-2-4-1 16,3 4-4-16,-2 0 0 0,0 0 1 16,1-1-3-16,-2 1 5 0,1-2-3 15,2 2 2-15,-1-1-3 0,3-1 5 16,-2 0-5-16,2-2-1 0,0 1 2 0,-1 2-2 15,5-5-10-15,-7 5-5 0,3-3-4 16,4-2-1-16,-4 6-6 0,2-3-2 16,2-3 3-16,-4 6-5 0,2-2 2 0,2-4 1 15,-4 10 0-15,2-6-2 0,0-1 1 16,-2 1-2-16,-2-1 1 0,4 2-1 16,2-5 1-16,-4 7 2 0,4-7 0 0,-4 6-1 15,2-2 0-15,2-4-2 0,-6 3-3 16,2 3-5-16,-3-4 2 0,1 3-3 15,-3 0 0-15,3-1-2 0,0 2-2 0,-3-1 1 16,3-1 1-16,0 0-2 0,0-1 6 16,-2 0-1-16,4 0 3 0,4-3 0 15,-6 5 1-15,6-5-4 0,0 0-3 16,0 0 0-16,18-17-2 0,-4 9 0 0,3-6-1 16,11-2 4-16,2-4 2 0,10-3-3 15,19-14 6-15,2 1 2 0,5-1-1 0,3-2 1 16,-1 1 0-16,4 0-1 0,-2 0 0 15,0 0 0-15,-1 0-3 0,0 1-1 16,-2 1-1-16,-1 4 1 0,-5-1-3 16,-2 3 0-16,1-1 0 0,-14 5-6 0,-3 2 2 15,-3 2-1-15,0 0-1 0,-1 1 0 16,-4 0-3-16,-3 3 0 0,0 2 1 16,-3 1-2-16,-3 3-2 0,-5-1 1 15,0 3-3-15,0-1-2 0,-4 3 1 0,-2 0-4 16,0 2-4-16,-2 1-9 0,-3 0-16 15,-2 0-22-15,0 1-31 0,2 1-47 0,-4-1-59 16,-4-2-555-16,-2 2 253 0,0 4 167 16</inkml:trace>
  <inkml:trace contextRef="#ctx0" brushRef="#br0" timeOffset="141749.5881">3006 5259 41 0,'-8'-3'95'0,"8"3"-2"16,0 0-6-16,0 0-2 0,-6-4-3 0,6 4-7 15,0 0-13-15,0 0 1 0,0 0-3 16,-4-4-8-16,4 4-3 0,0 0 1 0,0 0-6 16,0 0-7-16,0 0 2 0,0 0-8 15,0 0 2-15,0 0 3 0,0 0-4 16,8 17-2-16,-6-11 0 0,0 4 2 0,4-1 0 15,0 4-5-15,0 1-3 0,4 5 3 16,-1-1 7-16,-1 4-3 0,3 0 6 16,4 5-4-16,-3 0-4 0,6 2 4 0,-2-1-1 15,4 1-1-15,-2-1-7 0,6 6 3 16,1 1-1-16,1-1-4 0,1-1 1 16,3 3-2-16,-2-4 0 0,1 4-2 15,1-1 1-15,0-1-5 0,-4 2 1 0,4-2 0 16,-2 2-6-16,-1 0 7 0,1 0 0 15,-1-1 4-15,-1-1-2 0,2-1 2 16,-4 1-4-16,4-1-1 0,-1-1 3 16,-1 0 2-16,2 0-2 0,-1 1 2 0,1 0 3 15,-3-3-2-15,2 0-7 0,1 1 2 16,1 1 6-16,-1-1-7 0,0-1 8 0,-1 0-1 16,-1 3-5-16,1-3 0 0,-1 1 1 15,1-2 1-15,-6-1-3 0,7 2 7 16,-7-5-4-16,0 5 1 0,0-5 0 0,-1 0-1 15,2 2-3-15,-2 0-2 0,3-2 2 16,-1-2-2-16,0 4-1 0,2-2 0 16,1 3-1-16,-1-4 0 0,3 5-3 0,-4-3 1 15,0 1-4-15,1 0-1 0,-4-1 1 16,2 2-2-16,-1-2-2 0,1-2 4 16,-4 1 2-16,2 2 1 0,-2 0-1 0,2-1 0 15,-3-2 3-15,1 1 3 0,2 3 1 16,-4-4-1-16,4 1 1 0,-1-1 1 15,-1 1-2-15,2 2 0 0,0-2 0 16,2 1 0-16,-1 1 1 0,3-2-3 0,0 5-1 16,4 1-1-16,0-1 1 0,-1 1 2 15,1 0-5-15,-2 2 8 0,-1-2 0 16,1 0 1-16,-2-1 4 16,0 3-1-16,-3-7 3 0,-2 3-3 0,0-1 5 0,1-1-1 15,-2 0 2-15,1 1 2 0,-2-1-2 16,2 0 4-16,-3-1 0 0,0 2-2 0,1 0-4 15,-2-2 3-15,2-1 2 0,-3 2-2 16,4-2-7-16,-2-3 3 0,2 2-4 0,-2-1 0 16,3 1-1-16,-1-2-3 0,0 2 4 15,2-3-4-15,-2 1 2 0,1 1-3 16,3 0 2-16,-4 0-1 0,0-1 4 0,0 3-2 16,2-2 5-16,-1 0-7 15,-3 0 9-15,4 0-3 0,-6-4-2 16,4 1 1-16,-2-1 2 0,3 5-5 0,-1-3 4 15,0-2-1-15,0-2-1 0,2 4-2 0,-1 0-2 16,3 0 6-16,-4-4-5 0,2 3-4 16,-3-1 3-16,4 1-5 0,-4 0-1 15,-3 1 6-15,2-3-5 0,0 1 1 0,-3 0 6 16,2 1-12-16,-2-4-1 0,-1 2 2 16,-1-2-1-16,0-4 1 0,-3 1 0 15,0-1-6-15,1-2 2 0,-2-1 0 0,-1-2-1 16,-2 1 6-16,2 0-5 0,-2-3 2 15,1 3-2-15,-3-4 6 0,0 0-21 16,-2-4-18-16,0 5-28 0,0-5-34 0,0 0-37 16,-17-1-42-16,17 1-39 0,-17-12-43 15,6 3-46-15,-3-6-672 0,-6-3 330 16,-1-7 218-16</inkml:trace>
  <inkml:trace contextRef="#ctx0" brushRef="#br0" timeOffset="142167.3564">5440 5825 144 0,'6'16'145'0,"2"6"-3"16,2 9-15-16,2 7-4 0,4 8-10 15,5 20 11-15,5 3-11 0,-3 2-13 16,2-2-9-16,1-1-10 0,-1-4-20 0,-1-1-33 16,-3-11-35-16,-6-10-58 0,-3-11-58 15,-3 2-284-15,-1-10 138 0,-6-4 91 16</inkml:trace>
  <inkml:trace contextRef="#ctx0" brushRef="#br0" timeOffset="142491.0757">5658 6347 117 0,'27'-21'137'0,"0"4"-12"15,-2 0-12-15,1 2-12 0,0-2-5 16,1-1-16-16,-1 1 5 0,-4-4-9 15,0 1 3-15,-7 0-3 0,-1-1-7 16,-3 0 2-16,-2-2-6 0,-5 1 4 0,0-2-3 16,-4 5 0-16,-4-4 4 0,2 7 0 15,-2-1-4-15,-3 2-3 0,3 1-5 16,-3 3-6-16,1 5-11 0,2 2 5 0,4 4-8 16,0 0-2-16,-9 11-1 0,9 3-4 15,0 0 0-15,5 8-2 0,1 5-1 16,2 4-1-16,3 3-4 0,4 2-3 15,-1 2 0-15,4-1 0 0,1 5-6 0,-2-5 5 16,0-5-6-16,3 4-21 0,-2-7-29 16,-4 0-32-16,6-4-48 0,-6-5-62 0,1-3-478 15,3-7 223-15,-6 0 148 0</inkml:trace>
  <inkml:trace contextRef="#ctx0" brushRef="#br0" timeOffset="143174.7393">6318 6228 53 0,'0'0'152'15,"0"0"-19"-15,0 0-11 0,0 20-10 16,4-14-10-16,2 1-3 0,3 3-3 0,-1-2-10 16,2-1-6-16,4 1-5 0,0 0-6 15,-1-5-7-15,2 3-4 0,0-2-5 16,-1-2-2-16,0-2-7 0,-2 0-4 0,0-2 1 15,-1-2 2-15,0 0 5 0,-3-1 5 16,-1-3 0-16,-1-2 2 0,-4 3 6 16,2-3 3-16,-4 0 0 0,0 1 5 15,0 0 0-15,-2-1-7 0,0 3 1 0,2-1-4 16,-2 3-1-16,0-4-8 0,0 6-4 16,0-2-5-16,2 5-5 0,0 0-3 15,0 0-1-15,0 0-2 0,-5 14-5 0,5-4 1 16,2 3-2-16,3 0-3 0,1 2-2 15,0 3-6-15,3 3 3 0,0-2-1 16,1-2-7-16,0 0 5 0,4 0-5 0,0-2 2 16,1-2-1-16,0-3 2 0,2-3-5 15,-3-2 3-15,4-4-3 0,-2-2 0 16,1-1-8-16,0-3 9 0,-2-6-2 0,-1 2-2 16,0-2 1-16,-2-4 2 0,-2-3-3 15,2-1-6-15,-6 2 5 0,0 0 0 16,-2 0 2-16,-2 2 5 0,0 2-3 15,1 1 11-15,-1 0 1 0,0 3-3 0,-2 1-4 16,0 5 0-16,0 3 2 0,0 0 2 16,0 0 11-16,4 25 6 0,0-11-1 15,2 10 1-15,3 0 2 0,0 10-1 0,1 2 2 16,2 8-7-16,4 5 0 0,-2 0-3 16,5 17-2-16,1 1-2 0,-6-12-2 0,0-6-3 15,-2-2 0-15,-2 1-2 0,-1-13-2 16,-5 2 1-16,-2-7-4 0,0-3-1 15,-4-5-1-15,0-1-1 0,-4-3 4 16,-1-6-4-16,-3-1-1 0,0-4-5 0,-2-7 2 16,0-1 2-16,-1-10-6 0,-2-2 0 15,1-6-4-15,1-9-7 0,3-3-2 16,0-5-12-16,6-2-5 0,4-3-15 0,0-1-18 16,4-1-22-16,4-6-29 0,0 0-28 15,2 2-31-15,1 4-44 0,-1 2-650 16,-1 5 296-16,0 3 195 0</inkml:trace>
  <inkml:trace contextRef="#ctx0" brushRef="#br0" timeOffset="143829.8366">6993 5997 52 0,'-2'-5'162'0,"2"5"-16"0,0 0-4 0,0 0-11 16,0 0-7-16,-6 12-8 0,6-5-5 15,0 4-2-15,2 1 3 0,2 2-2 16,0 5-3-16,2 2-7 0,1 4-5 0,1 1-5 16,1 5-12-16,-1-4-7 0,-1-1-4 15,1 1-8-15,0-4-6 0,-2-2-4 16,2-4 1-16,-4-2 5 0,0-2 6 0,-2-5-7 16,-4 0-3-16,2-8 2 0,0 0 0 15,0 0-18-15,0 0-2 0,-22-19-1 16,16 7-3-16,0-1-3 0,0-1-1 15,-1 1-3-15,1-4-4 0,-1 3-1 0,1-4 1 16,2 2-3-16,-1 0 1 0,1 2-5 16,2-2 1-16,-2 7-2 0,2 0-2 0,0 1 0 15,2 6-1-15,0 2 4 0,0 0 0 16,8 18 3-16,-2-3 3 0,1 7 1 16,1 3 7-16,1 7 0 0,2 5 0 15,1-1-3-15,-2 2-1 0,2-2-1 0,-2 1-3 16,0-1 0-16,1-2-2 0,0-2 0 15,-3-2-1-15,-2-3-2 0,1-4-3 16,-1 1 2-16,-2-8-1 0,0 2-4 0,1-2 2 16,-1-2 0-16,1-1-1 0,-3-3 1 15,0-1 0-15,0-3-3 0,-2-2 1 16,0-4-2-16,0 0 1 0,0 0 3 0,-8-29 2 16,1 8-3-16,2-5-1 0,-3-10 1 15,2-2-3-15,-3-14 0 0,1 1 0 0,0-5-4 16,1-2 0-16,2 4 4 0,3 1-6 15,2 5 0-15,5 6 0 0,-1 0-2 16,5 4 2-16,1 2 0 0,3 4 0 16,1 5 0-16,0 5 0 0,0 3-5 0,1 6-3 15,-2 4-1-15,-1 1-1 0,-1 8 1 16,-3 0 2-16,1 6-1 0,-5 2 0 0,-1 2-3 16,-6 2-3-16,-1 1-7 0,-5 4-13 15,1-1-19-15,-7 1-20 0,1 1-23 16,-2-3-27-16,2 0-23 0,4-3-19 15,-2-1-8-15,2-2-24 0,4-3-489 0,-1-4 234 16,3 0 155-16</inkml:trace>
  <inkml:trace contextRef="#ctx0" brushRef="#br0" timeOffset="144113.6986">7205 6105 219 0,'12'-6'16'0,"3"3"14"0,0-1 8 16,2 0 15-16,-3-2 16 0,4 1 11 15,1-1 5-15,0-4 7 0,4 2 0 0,-1-4 1 16,-2 0 1-16,0-1-1 0,-2-3 5 15,-1 1 0-15,1 0 0 0,-6 2-3 16,-2-2-3-16,-1 1-3 0,-2 1 1 0,-3 0 2 16,-4 1-9-16,0 3-5 0,-4-1-9 15,-1 2-6-15,-4 2-4 0,1 5-8 0,0 1-4 16,8 0-5-16,-22 5-3 0,14 3-4 16,-2 1-2-16,3 1-2 0,3 4-1 15,0 1-3-15,6 0-1 0,0 2-2 16,6 0-1-16,1 2-3 0,3 0 0 0,4 0-4 15,2 0-13-15,0-4-26 0,0 1-31 16,1-5-31-16,3 1-34 0,-4-3-21 0,0-3-28 16,-2-2-15-16,2-2-448 0,-3-2 215 15,-3-2 141-15</inkml:trace>
  <inkml:trace contextRef="#ctx0" brushRef="#br0" timeOffset="144350.2033">7747 6057 800 0,'4'-9'-38'0,"-2"-3"17"0,0 5 13 0,0 0 11 15,0-4 6-15,0 4-1 0,4 1 4 16,-1-1 1-16,4 1-6 0,-1 0 8 0,2 3-5 15,3-1 0-15,0 2-9 16,2-1 3-16,-1 3 1 0,4 3 1 0,-4 0 0 16,1 3-2-16,-2 0 4 0,-1 1-3 15,-1-1 0-15,-3 2 8 0,-1-3 4 0,-1 4 17 16,-4-4 16-16,1 1 11 0,-3-2 2 16,0-4 7-16,0 0 8 0,-7 4-6 0,7-4-4 15,0 0-3-15,-6-14-4 0,6 6-7 16,0 0-1-16,2-3-7 0,2-3-9 15,0-3-18-15,5 1-33 0,-1-5-24 16,2-2-34-16,4-2-35 0,-2-3-38 16,1-3-314-16,2-3 156 0,-5-4 103 0</inkml:trace>
  <inkml:trace contextRef="#ctx0" brushRef="#br0" timeOffset="144741.8835">8090 4991 60 0,'-7'23'155'0,"0"9"-4"16,1 6-4-16,4 13-12 0,4 5-14 16,0 3-10-16,7 23-15 0,0-5-2 15,1-4-5-15,-2-12-10 0,1-7-10 0,0-3-9 16,-1-5-2-16,-2-8-5 0,1-4-7 16,-3-5 0-16,0-4 4 0,-2-4 14 0,2-5 3 15,-4-2-5-15,0-4-2 0,0-5-3 16,0-3 0-16,0-2-3 0,0 0-7 15,0 0 0-15,13-19-5 0,-6 7-6 16,1-1-4-16,0 3-2 0,5-2-5 0,2-1-2 16,0-1-1-16,2 3-4 0,0 0-2 15,-1 4-3-15,2 1 0 0,-2 5 0 16,1 1-5-16,-2 1-2 0,2 3 5 16,-5 2-3-16,2 3 2 0,-4 1-2 0,-2-1 4 15,-1 4 3-15,-5-1 1 0,-2 1 4 16,-2 1-2-16,-5 1-2 0,-3-2 1 0,0 1-1 15,-4-1-3-15,-2-1 0 0,-1-3-5 16,0-1-10-16,0 0-26 0,3-5-25 16,-4 1-37-16,6-4-45 0,-3 0-59 15,2-2-531-15,0-3 246 0,3-3 163 0</inkml:trace>
  <inkml:trace contextRef="#ctx0" brushRef="#br0" timeOffset="145385.3699">8322 5690 112 0,'-2'-4'119'15,"2"4"-15"-15,-6-5-12 0,4 1-10 16,-2 0-6-16,4 4-8 0,-6-6-9 0,0 4-5 16,2-2-4-16,4 4 3 0,-4-7-14 15,4 7-1-15,-6-6-12 0,4 2 4 16,2 4-2-16,-4-5-8 0,2 1 2 0,0-2 1 15,2 6-2-15,-2-9 10 0,-1 5-5 16,3 4 7-16,-4-10 1 0,4 7 12 16,0 3 2-16,-2-6 0 0,2 6-1 15,-2-6-5-15,2 6-5 0,0 0 8 0,0 0 16 16,0 25 11-16,2-6 3 0,0 6 9 16,0 3 0-16,5 10 2 0,-3 2 2 15,4 5-10-15,2 5-2 0,0 4-5 0,-2-2-9 16,2 3-1-16,1-2-9 0,-3 0-3 15,3 0-5-15,-3 0-6 0,1-3-5 16,-1-4-14-16,-2-6-17 0,-2-4-23 16,2-3-25-16,-2-6-22 0,0-1-24 0,0-3-25 15,-2-6-41-15,2-7-55 0,-2-3-458 16,0-5 228-16,-2-2 150 0</inkml:trace>
  <inkml:trace contextRef="#ctx0" brushRef="#br0" timeOffset="145650.8252">8517 4751 112 0,'-3'-10'192'0,"3"4"-21"0,3 5-15 15,-3 1-16-15,0 0-6 0,13 27-5 16,-5 1-11-16,3 6-4 0,6 16-8 15,4 25-10-15,3 13-8 0,2 17-10 16,2 1-6-16,-5-19-8 0,-1-1-5 0,-4-1-7 16,0-4-6-16,1-4-14 0,-5-4-11 15,-1-17-17-15,-4-7-12 0,-1-12-14 16,-2 2-21-16,-2-11-29 0,1 0-28 16,1-3-28-16,-3-7-420 0,1-3 186 0,2-7 123 15</inkml:trace>
  <inkml:trace contextRef="#ctx0" brushRef="#br0" timeOffset="146015.8173">9112 5730 187 0,'-10'-21'190'0,"-2"4"-8"0,0 3-12 0,1 5-19 16,-3 3-10-16,1 3-12 0,0 0-12 0,1 6-14 15,-6 0-9-15,4 5-10 0,-1 2-7 16,0 5-8-16,2 0-8 0,3 4-3 15,2 0-7-15,3-2-7 0,2 2-3 16,3-1-6-16,3 1-1 0,2-5-4 0,1 3-4 16,0-7-5-16,2 2 1 0,1-5-2 15,-1-3 0-15,3 0-2 0,-2-6-3 16,1 0-1-16,-2-3-5 0,0-1 4 16,4-2-1-16,-4-2-4 0,0 1-1 15,1 0 0-15,-3-1 0 0,1 3-2 0,-1-1-1 16,-2 3 2-16,3-1-4 0,-5 0 0 0,4 1 0 15,-2 4-2-15,-4 1 1 0,0 0 2 16,20 6-2-16,-12-3 0 0,0 3 2 16,0-1-1-16,6 4-5 0,-4-4-22 15,1 5-21-15,1-4-30 0,-1 1-14 16,0 1-40-16,-1-4-23 0,0-3-451 0,2 1 205 16,-2-4 136-16</inkml:trace>
  <inkml:trace contextRef="#ctx0" brushRef="#br0" timeOffset="146546.7762">9318 5754 14 0,'2'-9'51'16,"0"3"0"-16,0-1 1 0,2 1 5 0,0 2 5 16,0 2 8-16,-4 2-3 0,0 0-8 15,17 6 0-15,-8-2 6 0,-3 4 0 16,0-3-4-16,3 5-10 0,-3-3 7 16,-2 0 3-16,2-1-9 0,1 2 5 15,-2-3-7-15,-1 1 17 0,-2-1 15 0,2-4 2 16,-4-1-5-16,0 0-6 0,12-9-7 0,-5-1-4 15,-1-2-7-15,3-1-7 0,3-3-4 16,-1-4-4-16,1 1-4 0,4-2-4 16,-2 3-4-16,1 0 0 0,0 1-5 15,0 3-3-15,-3 3-2 0,-1 6-2 0,0 1 5 16,-1 4 2-16,0 4-1 0,0 4 0 16,0 0-4-16,0 4 1 0,3 1 0 15,0 3 0-15,0-1-1 0,-1 0-3 16,3-1 4-16,0-1 3 0,1-2 5 0,4-1 2 15,-3-2 2-15,1-3-2 0,2-3 0 16,-2-2-4-16,4-2-5 0,1-2 2 0,1-3-2 16,-2-3-1-16,2-1 1 0,-3-4 2 15,-1 0 1-15,0-6 0 0,0 0 6 16,-8-1 2-16,1 0 4 0,-2 0 3 16,-3 0 5-16,-2 1 4 0,-1 4-2 0,-5 2-3 15,-2 1-6-15,-3 5-3 0,-1 1-2 16,-5 4-1-16,1 4 2 0,-1 2 3 15,1 2-3-15,-1 5 1 0,2 1 2 0,3 4 0 16,0-1 4-16,4 2 3 0,2 0 3 16,4 1 0-16,2 2 1 0,4 1-5 15,6-1-2-15,0-3-8 0,4 1 0 0,-1-3 1 16,2-2-13-16,2-4-2 0,1 1-36 16,-3-4-44-16,-2-4-54 0,2-2-53 15,0 0-61-15,4-3-67 0,-6-3-624 0,3 0 314 16,-2-1 206-16</inkml:trace>
  <inkml:trace contextRef="#ctx0" brushRef="#br0" timeOffset="146672.6769">10500 5584 465 0,'11'-5'174'0,"-4"1"18"0,1 2 18 16,-4-1 10-16,0 0 2 0,-4 3 0 15,10-3-13-15,-5 0-16 0,-5 3-17 0,7-2-23 16,-7 2-10-16,6-5-21 16,-6 5-26-16,6-1-43 0,-6 1-59 0,0 0-79 15,0-8-93-15,0 2-700 0,0 6 298 16,-8-9 198-16</inkml:trace>
</inkml:ink>
</file>

<file path=ppt/ink/ink2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8T06:39:38.251"/>
    </inkml:context>
    <inkml:brush xml:id="br0">
      <inkml:brushProperty name="width" value="0.05292" units="cm"/>
      <inkml:brushProperty name="height" value="0.05292" units="cm"/>
      <inkml:brushProperty name="color" value="#FF0000"/>
    </inkml:brush>
  </inkml:definitions>
  <inkml:trace contextRef="#ctx0" brushRef="#br0">20702 7374 114 0,'0'0'116'15,"20"11"1"-15,1-8-4 0,11 0 0 16,14 1-7-16,13 0 2 0,35 1-10 0,7-3-3 16,13 0-1-16,33-2-4 0,1 0-6 15,-1-2 2-15,4 2-5 0,-5-2-4 16,0 1 2-16,-2-3-7 0,-2 0-6 0,-27-2-5 15,-2 2-7-15,-2 1-5 0,-6-1-8 16,-5 0-3-16,-9 0 0 0,-17 0-10 16,-15 4-2-16,-10-2 0 0,-7 1-5 15,-6-1 0-15,-2 2-5 0,-4-3 3 0,-5 2-10 16,-3 1 1-16,-4-2-8 0,-1 2-20 16,-6-2-16-16,-7 0-20 0,-4 2-14 15,0 0-16-15,0 0-17 0,-42-6-11 0,10 4-14 16,-10 1-13-16,-7-1-348 0,-14 0 165 15,-28-2 110-15</inkml:trace>
  <inkml:trace contextRef="#ctx0" brushRef="#br0" timeOffset="269.2806">21249 7431 2 0,'-10'5'87'0,"10"0"4"0,0-5-3 16,33 8-4-16,-3-8-2 0,14 0-1 0,17 0-3 15,37 0-9-15,6-2-2 0,1-4-4 16,10 1 2-16,24-2 8 0,-1 2 5 16,1-3-9-16,-1 2-6 0,-2 0 1 15,-24 1-7-15,-7 1-7 0,-2 0-2 0,-6-2-2 16,-23 4-6-16,-13 1-6 0,-10-2-6 16,-7 3 0-16,-6 0-3 0,-3-1-4 0,-6 1-2 15,-4 0-4-15,-1-2-9 0,-3 2-14 16,0 0-11-16,-6-2-16 0,-1 2-16 15,-1 0-18-15,-4 0-19 0,-1 0-25 16,1-2-308-16,-9 2 143 0,8-2 94 0</inkml:trace>
  <inkml:trace contextRef="#ctx0" brushRef="#br0" timeOffset="806.0139">23647 7034 48 0,'0'0'151'0,"10"7"-3"0,-2-4-6 16,10 2-13-16,3-4-10 0,9-1-6 15,4 3-8-15,10-6-11 0,3 2-7 16,12-4-6-16,1 2-8 0,1-2-4 0,2 0-15 16,1-1-3-16,-5 3 0 0,-3-3-3 15,-9 1-2-15,-2 3-10 0,-12-3-2 0,0 4-6 16,-3-3 0-16,-8 2-7 15,0 0-9-15,-3-2-18 0,-7-2-10 0,-1 3-19 16,-4-1-14-16,-5-2-8 0,0 0-13 16,-2 6-9-16,-11-11-13 0,2 3-10 0,-1 1-8 15,-3-1-282-15,-1-2 133 0,-2 1 88 16</inkml:trace>
  <inkml:trace contextRef="#ctx0" brushRef="#br0" timeOffset="1008.474">24119 6743 92 0,'23'6'91'0,"-10"2"-7"0,2-2-6 16,1 3-9-16,2 3-3 0,1 1-5 0,0 0-1 16,-2 0-5-16,-3 5-5 0,0 0-3 15,-4-2-5-15,-6 3-2 0,-2-2-10 16,-4 2-15-16,-4 2-25 0,-8 0-30 15,0-2-243-15,-7 1 97 0,-7-2 63 0</inkml:trace>
  <inkml:trace contextRef="#ctx0" brushRef="#br0" timeOffset="2509.8934">21005 8432 67 0,'0'0'67'0,"0"0"0"16,0 0-8-16,0 0 5 0,0 0-5 16,0 0-8-16,-8 0 3 0,8 0-3 15,0 0 2-15,0 0-4 0,0 0 3 0,0 0 0 16,0 0-4-16,21 9 2 0,-10-7 6 15,1-1-4-15,1-1-7 0,2 3 1 0,4-3-7 16,2 0 0-16,2 0-6 0,3 0 4 16,3 0-1-16,3-3-7 0,2 3-4 15,2-1-3-15,-1-1-1 0,6-2 1 16,-1 2-1-16,-2 2-5 0,-4-3 2 16,0 2-6-16,-3 1-4 0,-1 0-6 0,-4 0-7 15,-5 0-4-15,-1 0-14 0,-2 1-6 16,-3 2-12-16,-4 0-17 0,-5 2-18 0,-6-1-22 15,-2 0-271-15,-7 2 126 0,-4 3 82 16</inkml:trace>
  <inkml:trace contextRef="#ctx0" brushRef="#br0" timeOffset="2788.4219">20926 8696 23 0,'20'0'98'15,"3"3"-4"-15,9-6-5 0,10 0-4 0,5-2-7 16,10 2-5-16,5-3 2 0,22-2-12 16,5 0 15-16,-6-1-7 0,-14 4-8 15,-7-1-4-15,-3 1-11 0,-4 0 4 16,-9 1-8-16,-1 0-3 0,-5 1-3 0,-6 1-6 16,-4-2-5-16,-7 4-1 0,1-2-1 15,-4 0 0-15,-2 0-2 0,-1 2-2 0,-3-2-4 16,-1 1 1-16,0 1-13 0,-3-3-11 15,-4 3-15-15,-6 0-21 0,13 0-15 16,-13 0-24-16,9 3-24 0,-9-3-262 16,0 0 124-16,0 0 83 0</inkml:trace>
  <inkml:trace contextRef="#ctx0" brushRef="#br0" timeOffset="13857.7501">13413 5831 19 0,'0'0'36'0,"0"0"-3"0,0 0-7 16,0 0 0-16,8-6-3 0,-8 6-2 15,0 0 0-15,0 0-6 0,0 0 0 16,0 0 2-16,0 0-3 0,7-2 0 0,-7 2-1 16,0 0-3-16,0 0 0 0,0 0 1 15,0 0 0-15,0 0-1 0,0 0 1 16,0 0-1-16,0 0-3 0,0 0 3 0,0 0-2 16,0 0 0-16,0 0-1 0,0 0-1 15,0 0 1-15,0 0-1 0,0 0-2 16,0 0 4-16,0 0 2 0,14 8-1 15,-9-3 0-15,1 1 5 0,4 5-1 0,2 1 7 16,0 4 0-16,2 2-2 0,4 9 5 16,5 6-3-16,3 5 1 0,-4 1 5 15,14 17-4-15,1 5-1 0,-1 2 2 0,2 5 2 16,-1 3 2-16,8 16 2 0,-3 7 3 16,3 1 0-16,-1 1 1 0,4 0 6 15,0 3 1-15,1 4 6 0,3 0 2 0,3 10 11 16,5 3 5-16,5 8 6 0,22 30 2 15,4 4-6-15,4-2-4 0,2-1-4 16,-1 1-4-16,6 2-25 0,-1 6 1 0,0 5 0 16,6 4-2-16,0-4 7 0,0-2-10 15,-2-7-2-15,6-2 0 0,-2 1 1 16,6-6-2-16,-6-6 1 0,-2-6-5 0,-4-4 2 16,-20-26-4-16,-2-3-2 0,-4 3 4 15,0-5 1-15,-3 5 23 0,-7 2 3 16,3-1-2-16,-4-2 0 0,0 5-3 15,-7-1 0-15,-3 0-3 0,0 3-2 0,-5-3 0 16,0-2-2-16,-3 2-4 0,1-2 3 16,-5 3-2-16,1-5-1 0,1-1-2 0,1-2 0 15,-1 0-3-15,4 0 0 0,-4-3-2 16,3-1-3-16,2-2 0 0,1-4-3 16,1-2 1-16,2 0-3 0,1-1 0 15,-2 0 0-15,1 0-4 0,-2-4 1 0,-4-2 0 16,-9-14-1-16,-2-3 1 0,2 1 2 15,-2-4-7-15,-1 0 6 0,-3 3-4 16,-3-6 0-16,-1 1 2 0,0 1-3 0,-3-1 0 16,-4-4 1-16,4-1-4 0,-7-8 0 15,-2-7-2-15,6 14 0 0,1 0-2 16,1 1-4-16,0-3-4 0,1 3-1 0,0-4-1 16,-2-8 1-16,-3-3 1 0,8 13-1 15,-3-2 4-15,1-10-1 0,-6-5 0 16,8 13 0-16,-4-9-1 0,-3-7 0 0,1-2 4 15,-4 2-4-15,0-1-4 0,-1-12 0 16,-3 6-3-16,2-4-7 0,-2-2-8 0,2-1-5 16,-4 3-4-16,1-9 1 0,-5 3 2 15,4-1-6-15,-4-8 0 0,0 2 0 16,-3-2-9-16,2 1-9 0,-3-5-9 16,0 3-12-16,-2-7-10 0,3 3-14 15,-3-4-14-15,-2-1-13 0,-2-3-14 0,0 0-383 16,0 0 180-16,0 0 118 0</inkml:trace>
  <inkml:trace contextRef="#ctx0" brushRef="#br0" timeOffset="15350.755">10395 7699 16 0,'2'-11'53'0,"0"4"-2"0,0 1-9 16,2 3 4-16,4 0-1 0,1 3-3 16,6 6 9-16,3 5 4 0,12 10-3 0,7 6-5 15,22 17-1-15,17 19 2 0,5 7-1 16,10 7 2-16,14 4 5 0,10 5 9 0,41 19-8 15,17 5-1-15,11 8-1 0,12 2-10 16,16 4-2-16,10 12 10 0,15 9-12 16,1 5-3-16,6 0-3 0,-1 2-3 15,-1 5 1-15,3 1 25 0,62 46-5 0,-76-54-7 16,-6 0-4-16,-5 3-2 0,2-4-4 16,-2 2 0-16,0 5-6 0,1 2 1 15,-3-4-1-15,-6 0 5 0,2-1-4 0,5-5 1 16,1-1 4-16,2-4-7 0,2-2-1 15,10 0 2-15,-2-8-3 0,9-4 3 0,7-1-3 16,4-3 1-16,-3-2-6 0,0-4 3 16,3-4 2-16,-1-5 2 0,-3-5 1 15,-7 3 2-15,5-10 2 0,-3 1 6 16,-6 4 2-16,-4-3 4 0,-9 0 3 0,-6-5 2 16,-8 1-2-16,-14-3-3 0,-2-3 2 15,-10 0 2-15,-9 1-1 0,-7-7 0 16,-8 5-3-16,-1 0-2 0,-5 3-6 0,-29-16-4 15,28 23-3-15,-37-21-4 0,1-2-3 16,-3 2-9-16,-2-1-8 0,-6-1-8 0,-4 2-18 16,-3-8-16-16,-6-5-22 0,-6-6-11 15,-19-17-6-15,-9-5-10 0,-12-7-7 16,-9-9-24-16,-8-4-5 0,-7-5-5 0,-2-5-8 16,-6-1-12-16,-3-6-5 0,-2-9-3 15,-4 1-354-15,-4-7 173 0,-2-3 114 16</inkml:trace>
  <inkml:trace contextRef="#ctx0" brushRef="#br0" timeOffset="352982.4076">20550 6834 33 0,'13'-50'38'15,"0"5"-2"-15,2 2-4 0,3-3-6 16,12-19 1-16,0 4-1 0,3 3-3 0,3 2-1 16,3 6-3-16,-9 12-2 0,-4 6-2 15,-2 8-1-15,-1 0-3 0,5 5 2 16,-2 2 1-16,1 3 1 0,1 7 0 15,-2 1 0-15,4 6 5 0,0 6-2 0,4 7 2 16,2 8 0-16,0 8 2 0,8 17 2 16,-6 7-2-16,-1 6 5 0,-7 8-3 0,-4 3-2 15,-4 4-1-15,-3 3-2 0,-7-3-1 16,0-1-1-16,-6-12 0 0,-4-6 3 16,-4-2-5-16,-2 3 3 15,-6-5-5-15,-6 16 7 0,-7-1 3 0,-3-5-2 0,-4-2-4 16,-10-4 4-16,-5-2-8 0,-3-9 1 15,-7-2 0-15,0-5-4 0,-5-7 1 16,12-8 0-16,3-9 2 0,7-7 0 16,3-4-5-16,-1-2-2 0,-2-6 3 0,-1-6-9 15,3-3-2-15,5-2-3 0,1-4-9 16,6 0-5-16,8 0-9 0,3 0-14 16,5 2-16-16,6 1-24 0,4 1-178 0,4 3 89 15,7-4 58-15</inkml:trace>
  <inkml:trace contextRef="#ctx0" brushRef="#br0" timeOffset="353498.735">22372 7342 35 0,'39'5'106'0,"3"-1"-7"0,5 0 0 15,9-2-5-15,35 2 1 0,14-2-10 16,6-2-6-16,34 0-13 0,5-5 1 0,7 0-8 15,9-1 7-15,10 1-8 0,8-3 2 16,7 1-11-16,0-3 1 0,-5 0-8 16,1 3-3-16,-3-1-2 0,-7 1-2 0,-5 1-4 15,-12-4-4-15,-13 4-4 0,-35 1-6 16,-13 1-2-16,-25 0-1 0,-15 3 1 16,-12-1-2-16,-7-1-2 0,-6 3-6 15,-4-2-9-15,-9 1-10 0,-4-4-26 0,-4 4-14 16,-9-3-27-16,-2-2-27 0,-2 6-297 15,-13-12 138-15,3 3 90 0</inkml:trace>
  <inkml:trace contextRef="#ctx0" brushRef="#br0" timeOffset="353739.7397">25594 6728 44 0,'44'-1'96'0,"7"1"-2"0,3 1-4 0,5 5 0 15,23 7-3-15,-1 6-12 0,-5 6 4 16,-6 3-2-16,-9 6-10 0,-6 3 8 16,-17-3-10-16,-14 1-1 0,-10-3-7 15,-10 5 4-15,-8-2-9 0,-10 8-6 16,-21 12-6-16,-11-6-4 0,-15 1-10 0,-5-3-13 16,-19 7-19-16,14-12-39 0,-2-7-26 15,3-4-43-15,13-12-260 0,11-7 127 16,14-9 84-16</inkml:trace>
  <inkml:trace contextRef="#ctx0" brushRef="#br0" timeOffset="355161.6786">27603 6145 71 0,'-19'-27'148'0,"2"8"-1"15,0 4-4-15,2 4-11 0,3 4-19 16,-1 4-4-16,-2 7-11 0,0 7-8 0,-2 10-11 16,-4 16-5-16,5 8-5 0,-2 24-3 15,3 7-6-15,3 8-7 0,3 6-6 0,5 2-3 16,0 2-9-16,1-1 2 16,3 0-3-16,-2-4-15 0,2-1-16 0,-2-7-10 15,0-14-8-15,-2-10-10 0,-4-2-8 16,0-6 4-16,-8-4-4 0,0-7-2 15,-4-10 5-15,-1-7 1 0,3-8 20 0,-6-5-24 16,0-8 7-16,1-5 6 0,0-5 9 16,4-4 11-16,2-1 4 0,6-3 4 15,3 0 6-15,6 0-8 0,6 0 8 0,6-3-1 16,10-2 3-16,10-6-1 16,5 6-2-16,23-13-1 0,5 2 0 0,3 2 2 15,1 1-6-15,6 1-4 0,-4-3 3 0,-1 5-7 16,-3-5 6-16,-3 4-2 0,-3 0 0 15,-8 2 3-15,-15 4-6 0,-4 4 3 16,-7 0-1-16,-2 0 1 0,-6 2 2 0,-4 1 1 16,-6 3 5-16,-5 1 1 0,-4 3-1 15,-2 5 7-15,-6 1 0 0,0 4 0 16,0 4-8-16,-7 3 1 0,2 6-5 16,2 2 3-16,3 3 1 0,-2 3-1 0,8 3-5 15,0 0 2-15,4-2-9 0,4 1-4 16,6 1-4-16,2-4-9 0,7 2-17 0,6-5-16 15,2-4-18-15,7-4-5 0,7-4 0 16,-1-5-1-16,4-2 3 0,-1-5 6 16,5-4 9-16,1-4 7 15,-5-4 9-15,-1-2 13 0,-5-1 8 0,-8 0 14 16,-5 3 18-16,-6 1 4 0,-2 2 3 16,-9 0 15-16,1 1 5 0,-6 3 0 0,-6-1 6 15,-2 4-7-15,-1 3-5 0,-4 1 4 16,-3 3-7-16,-2 2 1 0,0 3-3 0,1 3 0 15,1 1-7-15,2 3 3 0,1 1-5 16,2 0-15-16,1-1 17 0,5-2-4 0,2 1-5 16,0-1 3-16,5-1 0 0,1 0-9 15,2-5 4-15,2-2 6 0,3-1-7 16,0 0 4-16,2-1-5 0,-1-2-3 16,2 0 3-16,-2 0-5 0,-2-1 10 0,4 0-8 15,-6 0-3-15,1 3 5 0,-3 1-13 16,3 0 20-16,0 1-15 0,-1 5 7 0,2 0-4 15,4 2-3-15,-4-1 4 0,5 2 0 16,0 0 7-16,4-1-5 0,1 0-1 16,3-2 0-16,-2-2-1 0,0-3-2 15,5-2 0-15,0-6 1 0,3-5-2 0,-1-5 2 16,-2-3-1-16,-1-4-4 0,-2-4 5 16,-2-7-5-16,-1-3 2 0,-6-5-4 15,-2 0 6-15,-4-1-5 0,-4 4 4 16,-1-2 1-16,-3 6 3 0,-4 3 9 0,2 5 1 15,-3 4 9-15,-1 3-9 0,2 5 6 16,-2 7-6-16,-2 3 1 0,-1 10-3 0,7-4 0 16,-11 19 0-16,5 0 2 0,2 6 1 15,0 5-6-15,0 7 2 0,2 1-4 16,2 2 2-16,0-3-2 0,0-4 0 16,2 0 0-16,-2-4 3 0,0-4-3 0,2-2 2 15,-2-3 1-15,0-4-1 16,2 2 4-16,0-9-1 0,0-1-1 0,0-4 1 15,2-2-2-15,-4-2-1 0,0 0-2 0,20-14-2 16,-12 5-1-16,2 0 3 0,3-3-6 16,0 2 2-16,0 3 0 0,-1-3-2 15,1 3-2-15,-2 3 1 0,1-2-1 0,-1 6 3 16,1 0 2-16,-3 4-4 0,4 3 3 16,-3 4-2-16,0-2 1 0,2 4 0 0,-2 0 2 15,0 1 0-15,1-1-1 16,2-2-4-16,-2 3 3 0,1-3 0 0,-2 1 1 15,2-3-1-15,0-1 1 0,-2-3 1 16,3 0-2-16,-2-3-2 0,4-2 1 0,-3 0 2 16,1-1-1-16,2-3-3 15,-1-2 8-15,2-2-6 0,-2 0 0 0,-1-2 1 16,2 2-2-16,-2-1 0 0,-1 1 0 16,-2 1 0-16,0 1 0 0,-2 2 1 0,0 2 2 15,-8 2 2-15,13 6 5 0,-7 1 0 16,1 3 2-16,-1 1 0 0,1 3-1 15,-1-1-1-15,2 0-1 0,2 0-1 0,2 1-13 16,2-1-26-16,5-1-46 0,2-5-70 16,2-1-457-16,1-3 205 0,-3-3 136 15</inkml:trace>
  <inkml:trace contextRef="#ctx0" brushRef="#br0" timeOffset="355954.9127">20237 9031 23 0,'10'-11'90'0,"7"-1"-4"16,5-3-5-16,6-4-3 0,5-4 8 0,7-2-21 15,24-8-2-15,3 0-3 0,10-2-5 16,5 1-5-16,3 4-2 0,2 1-2 0,-2 3-12 16,-6 1 2-16,-4 4-5 0,-14 4-6 15,-17 5-10-15,-6 5-6 0,-8 1 1 16,-6 6-11-16,-7 2-2 16,-7 2-10-16,-6 5-15 0,-8 2-11 0,-6 8-5 0,-14 5 0 15,-9 8 0-15,-25 12 2 0,-3 3 8 16,-5 0 7-16,5 3 7 0,-2-2 11 0,3-2 14 15,5-4 5-15,6-4 9 0,13-9 0 16,9-7-1-16,8-3 11 0,6-3 3 16,9-5 14-16,6-6-6 0,9 0-6 15,9-5 4-15,17-10-8 0,15-3 2 0,31-10 5 16,4-6 7-16,25-9-3 0,2-2 6 16,1 0-4-16,-3 0-5 15,-4 4 0-15,-23 8-2 0,-9 3-4 0,-19 3-3 16,-10 7-1-16,-11 6-5 0,-2-1 7 0,-9 1 7 15,-2 3 3-15,-4 0 1 0,-5 0-7 16,-4 3-1-16,-2 3-5 0,-4-2-7 0,-4 2-9 16,0 0-11-16,0 0-20 0,0 0-23 15,8 4-30-15,-8-4-33 0,0 0-32 0,7 1-317 16,-7-1 155-16,15 0 101 0</inkml:trace>
  <inkml:trace contextRef="#ctx0" brushRef="#br0" timeOffset="363835.4673">24727 9537 23 0,'0'-12'123'16,"0"5"2"-16,0-1-9 0,0-1-4 15,0 2-4-15,-3 1-7 0,3 6-6 16,0-6-4-16,0 6 13 0,0 0-1 0,-4 19-5 16,0 1-8-16,1 6-3 0,1 7-5 15,-2 7-5-15,2 2-8 0,0 8-7 16,-2 3-4-16,4 2-2 0,0 1-8 15,0 0-5-15,2-2-4 0,2-3-6 0,-2-7-2 16,2-1-1-16,-2-6-6 0,1-6-9 16,-1-3-18-16,0-1-18 0,0-6-23 15,0-1-25-15,1-2-38 0,-1 0-33 0,0-10-425 16,4 0 193-16,0-4 126 0</inkml:trace>
  <inkml:trace contextRef="#ctx0" brushRef="#br0" timeOffset="364021.9691">25586 10079 39 0,'4'3'107'0,"0"3"-5"0,0 5-13 16,-2-3-6-16,0 6-5 0,-2 3-9 15,0 2-2-15,-2 4-10 0,-2 2-4 16,0 2-4-16,0-1-22 0,-2 0-18 0,-3 2-19 15,-2-2-28-15,3-3-30 0,-5 0-175 16,5-4 83-16,-5-2 54 0</inkml:trace>
  <inkml:trace contextRef="#ctx0" brushRef="#br0" timeOffset="364383.0126">26240 9612 55 0,'0'0'130'0,"-4"17"-7"0,-2-3-3 15,-4 5-6-15,0 4-9 0,-2 5-8 16,1 5-5-16,2-1-11 0,1 6-8 0,4-1-12 16,2 0 2-16,2-3-3 0,2-2-7 15,6-1-4-15,0 0 1 0,6-6-4 0,-2-5-2 16,2-2 0-16,6-5-4 15,-1-1 2-15,0-9-1 0,-2-5-2 0,3-4-2 16,0-2-1-16,-1-9-2 0,2-3-3 16,-4-7-2-16,-1-3-3 0,-6-2-6 15,-2-6-1-15,-6-1-2 0,-4 6-1 0,-6 2-1 16,-7 2-4-16,-8 4-1 0,-5 4-3 16,-7 10-6-16,-6 0-9 0,-1 6-6 15,-3 2-12-15,3 3-12 0,0 4-20 16,3 2-18-16,7 0-14 0,8 0-21 0,-2 1-23 15,7 0-334-15,2 1 159 0,4-1 105 16</inkml:trace>
  <inkml:trace contextRef="#ctx0" brushRef="#br0" timeOffset="364744.5954">24665 11143 88 0,'74'-25'140'0,"7"0"-7"0,24-8-13 0,6-3-2 15,3 4-11-15,2-1-14 16,2 0-7-16,3 3-6 0,-2 2-7 0,-26 7-11 16,-2 0-4-16,-10 2-7 0,-18 4-5 15,-15 5-6-15,-7 3-2 0,-7-1-2 0,-4 3-6 16,-8-1-8-16,-2 3-21 0,-6 1-15 16,-5 2-17-16,-9 0-20 0,2 5-23 0,-2-5-19 15,-25 13-21-15,-3-4-242 16,-8 5 121-16,-15 1 80 0</inkml:trace>
  <inkml:trace contextRef="#ctx0" brushRef="#br0" timeOffset="364927.2679">24491 11448 20 0,'20'-1'158'0,"7"-5"-14"0,11-3-12 0,17-5-11 15,21-5-9-15,9-4-10 0,6 0-9 16,2-2-30-16,24-2-12 0,-4-1-8 15,2 2-1-15,0-1-15 0,-22 4-16 16,-4 4-22-16,-6 0-28 0,-12 0-31 16,-14 4-30-16,-13-1-206 0,1 1 104 15,-15 2 69-15</inkml:trace>
  <inkml:trace contextRef="#ctx0" brushRef="#br0" timeOffset="367085.2509">24703 1732 73 0,'0'-6'88'0,"2"1"-9"0,-2 5-3 16,0-7-8-16,0 7 0 0,0-7-4 16,0 7 0-16,0-6-5 0,0 6-3 0,2-5-3 15,-2 5-5-15,0 0-2 0,0 0-1 16,0 0-2-16,0-7 1 0,0 7-3 16,0 0-3-16,0 0-1 0,0 0 4 0,0-6-4 15,0 6-7-15,0 0 3 16,0 0-6-16,0-6 1 0,0 6-3 0,2-6-5 15,-2 6 2-15,0 0-4 0,0 0-2 0,0-7-2 16,0 7-5-16,0 0 3 0,0 0-3 16,2-3-7-16,-2 3-4 0,0 0 2 15,0 0 4-15,2 15 8 0,1 3 5 0,-3 2 6 16,2 10-1-16,0 5 2 16,0 9 1-16,0 7 1 0,1 5 0 0,-1 1-4 15,2 2 1-15,-2 0-4 0,6 17 1 16,1-13-5-16,-1-8-1 0,0-2-2 0,6 1 0 15,-4-5-4-15,2-3 4 0,2-1-6 16,2-2 2-16,1-4-4 0,0-6 3 16,0-3-4-16,3-2-6 0,0-3-8 15,1-5-4-15,-1-5-14 0,0 0-9 0,4-5-14 16,-3-1-13-16,-2-5-26 0,-2-2-20 16,3-4-359-16,-6-2 160 0,-2-3 106 15</inkml:trace>
  <inkml:trace contextRef="#ctx0" brushRef="#br0" timeOffset="367295.332">24737 2391 62 0,'0'-8'122'0,"2"2"-11"0,4-1-6 0,5-3-16 15,4 1-9-15,4-3-6 0,2-1-3 16,2 3-14-16,3-2-4 0,5 2-5 15,1-2-6-15,-2 0-4 0,-1 5-14 0,-1-3-18 16,0 5-16-16,1-3-17 0,-3 4-25 16,-1 0-33-16,-4 0-190 0,2 4 93 0,-5 0 62 15</inkml:trace>
  <inkml:trace contextRef="#ctx0" brushRef="#br0" timeOffset="367458.9001">25703 2391 38 0,'14'-4'70'0,"5"-2"-7"0,4 1-8 16,5-1-13-16,-1-1-24 0,3 1-26 16,2 0-87-16,-3 1 32 0,-1 0 22 15</inkml:trace>
  <inkml:trace contextRef="#ctx0" brushRef="#br0" timeOffset="367810.1386">26454 2187 9 0,'0'0'115'0,"-2"19"-3"15,-3-2-9-15,1 0-11 0,-3 6-1 16,3 2-9-16,2 3-1 0,0 1-12 0,4-1-6 15,0 3-6-15,2-1-5 0,7 1-2 16,-2-5-6-16,1 3-1 0,5-4-2 16,0-4-1-16,2-4-1 0,-1-4 30 15,6-3 1-15,-3-4-5 0,2-6-9 0,4-5 3 16,3-2-9-16,2-6-2 0,-1-7 0 16,-1 2-7-16,-5-7 0 0,-2 0-7 15,-6-5 2-15,-5 1-5 0,-5 1-6 0,-7-1-1 16,-7-2-6-16,-8 3-1 0,-8 3-5 15,-6 0 1-15,-12 4-4 0,-3 4-3 16,-1 2-4-16,-2 3-19 0,4 5-17 0,6 1-22 16,5 2-38-16,4 0-45 0,3 3-411 15,7-1 187-15,4 0 123 0</inkml:trace>
  <inkml:trace contextRef="#ctx0" brushRef="#br0" timeOffset="368024.0758">26894 1583 45 0,'17'9'129'0,"1"5"-2"16,10 7-13-16,8 9-4 0,15 18-6 0,-2 4-13 16,1 8-4-16,-3 5-4 0,-5 5-4 0,-8 5-9 15,-8 3-5-15,-11 5-7 0,-13 2-6 16,-13-1-17-16,-14-1-10 0,-20 12-9 15,-10-3-28-15,-15-6-30 0,-15-7-34 16,-12-4-319-16,-17-7 134 0,-17-7 89 0</inkml:trace>
  <inkml:trace contextRef="#ctx0" brushRef="#br0" timeOffset="368390.7432">23827 1606 45 0,'-15'21'109'0,"-4"16"-2"0,-8 31 4 16,-3 8-10-16,0 29 1 0,3 5-9 15,3 11-1-15,10 2-12 0,3 4-3 16,11 0-9-16,6 0-6 0,9-5-5 0,7-4-2 16,5-4-10-16,7-8-1 0,12-2-7 15,11-7-13-15,7-11-17 0,3-5-24 16,8-9-33-16,1-10-47 0,-9-20-295 15,2-6 133-15,-4-11 88 0</inkml:trace>
</inkml:ink>
</file>

<file path=ppt/ink/ink2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8T04:15:26.674"/>
    </inkml:context>
    <inkml:brush xml:id="br0">
      <inkml:brushProperty name="width" value="0.05292" units="cm"/>
      <inkml:brushProperty name="height" value="0.05292" units="cm"/>
      <inkml:brushProperty name="color" value="#FF0000"/>
    </inkml:brush>
  </inkml:definitions>
  <inkml:trace contextRef="#ctx0" brushRef="#br0">20720 16211 43 0,'0'0'59'0,"0"0"-2"0,0 0 0 0,0 0 2 16,0 0 5-16,0 0-5 0,0 0-3 15,0 0-1-15,0 0-1 0,0 0 1 16,0 0-10-16,0 0-4 0,0 0-2 0,0 0-9 16,0 0 1-16,0 0-5 0,2 7-4 15,-2-7 1-15,0 6 0 0,0-6-3 16,0 0-2-16,2 7 0 0,-2-7-2 0,8 6 0 15,0-6 3-15,6 5-2 0,2-1-1 16,9-4 6-16,7 0 1 0,4 0-15 16,11 0 4-16,2-6-1 0,13 3 5 15,21-3-9-15,4-1-3 0,5 0 5 0,1 1-1 16,0-1-2-16,0 1-3 16,-2-2 3-16,-2 2-5 0,-2 1 1 0,-15 3-1 15,-9-4 6-15,-4 4-6 0,-1-4-2 16,-12 5-6-16,1 1 1 0,-5-4-7 0,-9 4 0 15,-3-2-3-15,-4 2-4 0,-5 0 2 16,-1 0-10-16,-6 0-7 0,-2 0-9 16,-5 0-8-16,-7 0-7 0,11 0-7 0,-11 0-9 15,0 0-174-15,0 0 84 0,0 0 56 16</inkml:trace>
  <inkml:trace contextRef="#ctx0" brushRef="#br0" timeOffset="283.9649">22108 15848 79 0,'28'-2'122'0,"-3"2"-15"0,0 0-3 0,1 8-5 16,-1-7-8-16,1 6-4 0,7 5-7 15,-1 1-6-15,0 1-9 0,-2-1-3 16,1 4 1-16,-5 4-1 0,-1-2-10 0,-6 8-1 15,0-4 0-15,-8-2-4 0,-2 4 1 16,-3 1-6-16,-4-1-1 0,-6 2-3 0,2-1 2 16,-5 1-5-16,-4-4-6 0,1 2-6 15,-3-4-4-15,-1-1-16 0,-2-1-10 16,4-1-22-16,0-1-31 0,-2-8-20 16,2 3-32-16,3-5-339 0,1-7 153 15,4 6 101-15</inkml:trace>
  <inkml:trace contextRef="#ctx0" brushRef="#br0" timeOffset="943.5037">22993 16012 115 0,'4'-1'117'16,"0"-2"3"-16,-4 3 3 0,11 0-10 15,-5 4-5-15,5 8-8 0,-3-2-12 16,5 10-11-16,0-6-2 0,-1 5-10 0,3 2-6 16,2-2-9-16,2 2-2 0,5 0-4 15,-2-3-5-15,4-1-7 0,-1-9-4 0,3 4-3 16,0-10 1-16,1 1-8 0,1-3-5 16,0-5-1-16,-1-2-1 0,1-6 0 15,0-4-1-15,-6-1-2 0,0 1 1 16,-5 0 0-16,-4 4 9 0,0-4 4 15,-3 5 17-15,-4 0 11 0,2 5 6 0,-4 6 1 16,-2-4 0-16,-4 5 2 0,0 0-1 16,2 19 1-16,-2-4-4 0,0 5-1 15,0 8-2-15,2 1-1 0,-2 3-4 0,4 8-3 16,3 2-5-16,1 8-4 0,1 0-4 16,1 0 1-16,1 0-7 0,1 2 0 0,0 1-2 15,-2 0-3-15,-2-5-2 0,-4 4-2 16,3-10-1-16,-5 1 0 0,0-5-7 15,-2-4 5-15,-2-1-3 0,-3-6-1 16,-1 1-1-16,-2-7-1 0,-2-1-2 0,-2-3-2 16,0-6 2-16,-3-6-2 0,2-1 1 15,1-4-6-15,-1-1 3 0,1-2-2 16,-2-5-2-16,4-3-1 0,-2 3-11 16,3-5-7-16,0 0-17 0,1 0-16 0,2-3-18 15,1 3-11-15,1-6-22 0,2 4-26 16,2-4-20-16,2 2-25 0,2-2-448 15,3 0 213-15,-1-3 140 0</inkml:trace>
  <inkml:trace contextRef="#ctx0" brushRef="#br0" timeOffset="1170.5695">24109 16413 6 0,'4'-2'141'0,"-4"2"-10"16,8-7-13-16,-2 3-9 0,1 0-5 15,1 1-15-15,3-3-13 0,0 2-11 16,1 0-12-16,2 0-22 0,2-2-28 16,-2 0-28-16,1 5-34 0,-2-3-228 0,-2 2 98 15,1 2 64-15</inkml:trace>
  <inkml:trace contextRef="#ctx0" brushRef="#br0" timeOffset="1329.7712">24373 16680 21 0,'17'0'161'16,"-1"0"-20"-16,2-1-12 0,-3 1-11 15,1-6-20-15,-2 6-9 0,0-6-18 16,0 4-30-16,2-4-35 0,-6 1-37 0,1 2-51 15,-3-5-178-15,1 5 89 0,-1 0 58 16</inkml:trace>
  <inkml:trace contextRef="#ctx0" brushRef="#br0" timeOffset="2976.6041">24940 16179 96 0,'0'-6'102'15,"2"2"-5"-15,0-3-3 0,3 1 2 16,-3 2-1-16,-2 4-4 0,2-7 2 15,0 5-4-15,-2 2 2 0,0-8-2 0,0 8-7 16,0 0 1-16,0 0-3 0,2 15-3 16,-2-3-6-16,0 3-5 0,0 4-10 0,0-3-4 15,0 6 1-15,0 3-6 0,2-3-6 16,3 3-3-16,-1 0-8 0,2 0-1 16,2-2-5-16,0-2 1 0,2-3-10 15,0 1-7-15,2-5-8 0,-1 0-3 16,4-6-5-16,0-1-3 0,-1-1-10 0,2-5-1 15,-2-2 11-15,1 1-5 0,0-6 6 16,4 0-2-16,-4-1 5 0,2-1-6 16,-3-3 7-16,2 0 2 0,-4 4-4 0,1 1 3 15,-3-1 5-15,-1 3 4 0,2 2 6 16,-5 2-2-16,2 6 3 0,0-2-4 0,2 1-6 16,0 3 7-16,0 4-2 0,-1-4 1 15,4-1 0-15,-1 5-2 0,5-5-3 16,1 0-2-16,2 1 2 0,0-2-2 15,3-1 0-15,0-3-1 0,-2 1-5 0,3 0 5 16,-4-3-1-16,2-3-1 0,-1-2 3 16,-5 3-3-16,2-3 2 0,-4-1-2 0,-1-6 3 15,-4 4 2-15,-3-6 1 16,1 1 1-16,-5-2 3 0,-4 5 6 0,-1-2-6 16,-3-1 5-16,-2 0-2 0,-1-1 0 15,-6 1-1-15,1 5-3 0,-6-3 2 0,2 1-2 16,-2 5-9-16,-1-3-12 0,4 0-15 15,0 4-20-15,1 3-16 0,0-5-23 16,4 4-19-16,1-4-26 0,5 5-347 16,0-5 164-16,6 6 107 0</inkml:trace>
  <inkml:trace contextRef="#ctx0" brushRef="#br0" timeOffset="3389.4214">25869 16135 65 0,'13'0'117'0,"-4"2"-10"15,1 4-7-15,0-1 1 0,2 3-15 0,-4-1-8 16,-2 7-4-16,2-1-15 0,-3 1 1 16,-3 0-9-16,0 5-6 0,-2 3-8 15,-2-5 5-15,0 0-13 0,0 1 7 16,-1-2-7-16,1-2-3 0,0 1-2 0,0-5 0 15,2-1-11-15,0-1 5 0,0-7-7 16,0-1 0-16,0 0 1 0,0 0 3 16,0 0-5-16,15-18-5 0,-9 8 8 0,1-5-2 15,1 1 3-15,1 1 0 0,-1 0 11 16,-2-1 3-16,0 1-6 0,2 6 2 16,-2-5 17-16,-2 8 3 0,0 1 0 15,-4 3 3-15,0 0-2 0,0 0-3 0,0 0-1 16,8 13-9-16,-6-6-1 0,0 1 1 15,1 2-10-15,-1-3 0 0,0 1 1 16,5-1-12-16,-3 1-2 0,2 0-12 0,3-1-12 16,-1-1-14-16,0-2-19 0,1 0-14 15,2-1-14-15,-1-3-20 0,2 0-25 16,0 0-380-16,-2-5 170 0,0 3 113 16</inkml:trace>
  <inkml:trace contextRef="#ctx0" brushRef="#br0" timeOffset="35543.3798">27332 8476 73 0,'0'0'146'0,"0"0"6"0,-3 21 0 0,3-5 12 16,3 17 7-16,-3 10 5 0,5 43 1 16,-1 19-3-16,0 39-1 0,2 13-6 15,0 11-2-15,1 14-8 0,8 52 2 16,-3-3-7-16,7 2-15 0,1-6-7 0,4-1-9 16,4-1-5-16,0-10-11 0,-1-2-7 15,1-5-4-15,-5-40-2 0,1-1-2 0,6 38-5 16,-6-48-8-16,0-3-5 0,1-3-7 15,1-5-7-15,-4-6-10 0,2-9-6 16,-1-9-11-16,1-8-15 0,-8-28-15 16,2-4-24-16,-2-14-23 0,-3-13-34 0,-4-16-29 15,-3-6-25-15,1-9-24 0,-3-5-25 16,2-7-20-16,-2-6-23 0,2-9-20 0,-6 3-580 16,2-19 281-16,-2-4 185 0</inkml:trace>
  <inkml:trace contextRef="#ctx0" brushRef="#br0" timeOffset="36395.4457">27432 8399 123 0,'-2'-4'103'0,"0"-3"-5"15,0 1-10-15,6 0-2 0,8-2 1 0,7 1 1 16,15-5-3-16,14 1-4 0,29-2-1 16,10-3 0-16,40 1-3 0,19 0-4 15,19-1-3-15,15 3-6 0,12 0-5 0,54 0-8 16,6 3-1-16,9 0-3 0,-4 7-6 15,-49-1-7-15,-1 2-1 0,3 2-2 16,-1-2-6-16,-5 2 0 0,-8 0-4 0,-7-2-1 16,-11 0-4-16,-16 2 0 0,-13 0 0 15,-31-1-1-15,-10 1-3 0,-6-3-5 16,-11 3 3-16,-19 0 0 0,-13 0-2 16,-11 3 3-16,-3-2-1 0,-3 1-1 0,-10 0 0 15,0 2-1-15,-5 2 2 0,3 1 1 16,-5 5 4-16,1 4 9 0,0 8 12 15,1 7 8-15,-2 4 9 0,7 25 6 16,-5 9 9-16,-3 14 8 0,-3 27-2 0,-4 16 3 16,-4 16 0-16,-9 6 3 0,-4 6-2 15,0 12-4-15,-2 5-2 0,-2 6-3 0,0 2-4 16,-1 2-7-16,3-1 0 0,-3 2-10 16,5-3 1-16,5-7-9 0,2-4-2 15,3-4-5-15,0-10-9 0,8-8 5 16,-4-9-3-16,3-5 0 0,4-12-3 0,-4-7-3 15,-1-22-4-15,-2-4-3 0,3-7-9 16,-4-6-15-16,-1-14-13 0,-3-10-24 0,-1-11-19 16,-2-1-17-16,-2-7-21 0,1-4-13 15,0-1-19-15,-3-1-24 16,0-5-35-16,-2-4-33 0,0 1-541 0,-2-2 262 16,-5-1 172-16</inkml:trace>
  <inkml:trace contextRef="#ctx0" brushRef="#br0" timeOffset="37060.2471">27594 13633 58 0,'-14'1'66'0,"-5"1"-8"0,-3-2 0 0,2 4-7 16,-6-3 5-16,1 4-7 0,1-2-1 15,1 1-1-15,2-2 8 0,0 0 4 16,3-1-2-16,2 2-1 0,3-2 3 0,2-1-3 15,11 0 1-15,-8-5-4 0,8 5 0 16,14-14 5-16,6 7 2 0,10-5-4 0,19-4-4 16,22-6 8-16,14 0-4 0,29-8 1 15,13 0 2-15,19 0-1 0,15-1-1 16,10 2-3-16,47-8-1 16,6 3 0-16,4-1 5 0,2 3-8 0,5 1-3 0,-1 2-4 15,-2 3 3-15,-2 1 1 0,-41 7 2 16,6 2-2-16,39-1 3 0,-43 3 0 0,-5 5 1 15,-5 0-3-15,-6-1 0 0,-8 2-5 16,-8 5 1-16,-9-5-3 0,-8 0-3 16,-30 3-1-16,-4 1-2 0,-6 0-3 15,-5-1-3-15,-8 0-1 0,-19-1-4 0,-13 1-2 16,-8 0-5-16,-5-1-6 0,-6 0-14 16,-4-4-23-16,-11 1-25 0,-3-5-34 15,-10 3-43-15,-6-2-34 0,-8-6-45 0,-8-5-508 16,-8-4 243-16,-12-6 160 15</inkml:trace>
  <inkml:trace contextRef="#ctx0" brushRef="#br0" timeOffset="37591.2509">29537 7900 37 0,'5'-6'61'0,"-3"3"-2"0,0-3-3 16,0 2-1-16,3 1-1 0,-5 3-11 16,4-6 0-16,-4 6-1 0,4-6-6 0,-4 6-2 15,4-5-8-15,-4 5-1 0,2-4-7 16,-2 4-6-16,0 0-10 0,8-1-15 15,-8 1-10-15,0 0-11 0,12 5-13 16,-12-5-119-16,10 7 57 0,-4-1 37 0</inkml:trace>
  <inkml:trace contextRef="#ctx0" brushRef="#br0" timeOffset="38082.236">30221 7967 17 0,'4'-4'165'0,"-4"4"-14"16,9-4-8-16,-9 4-20 0,6-6-11 16,-4 4-7-16,-2 2-12 0,0 0-14 15,9-4-7-15,-9 4-9 0,4-1-3 0,-4 1-9 16,0 0-5-16,0 0 3 0,11 9-4 15,-7-1-7-15,2 3 5 0,-2 6 2 16,2 3 5-16,0 10 6 0,-2 5 3 16,0 10 3-16,0 8 13 0,0 27 4 15,0 9 11-15,0 6 9 0,5 30 2 0,-3 8 6 16,3 9 4-16,1 8 0 0,5 0-5 16,0-3 5-16,2 11-6 0,0 4 10 0,2 1-2 15,2 0 1-15,1 0-9 0,-2-3-5 16,0 0 0-16,1 0-6 0,-2-2-1 15,0-3-5-15,-3-3-6 0,2-7-7 0,-4-4-1 16,1-6-5-16,-4-5 4 0,-3-6-1 16,-1-22 1-16,-1-3-7 0,0 1-5 15,-4-6-2-15,0 0-18 0,2-4-5 0,-2-6-2 16,-2-16-5-16,4-9-1 0,-2-5-1 16,0-9-15-16,-2-1-26 0,0-6-23 15,2-5-23-15,-2-4-26 0,4-4-29 16,-4-3-36-16,0-7-40 0,-2-3-32 0,4-5-42 15,-4-3-36-15,2-4-792 0,0 0 372 16,-6-21 245-16</inkml:trace>
  <inkml:trace contextRef="#ctx0" brushRef="#br0" timeOffset="38935.1817">27965 8624 54 0,'23'4'98'0,"1"3"-7"0,-6 4-12 15,4 3-3-15,-4 2-7 0,2 8-6 0,-5-3-2 16,-5 2-2-16,-2 0 3 0,-3-1 1 16,-3-3 15-16,-2 2 5 0,-5-4-1 15,-1-1-4-15,-2-2-3 0,-3-2-1 16,1-1 3-16,-1-6-1 0,0-2-6 0,3-4-5 16,8 1-5-16,-14-10-4 0,10 1-7 15,-2-4-6-15,4-4-4 0,2 3-4 16,5-7-3-16,0 2-4 0,-1-4-3 0,2 2-5 15,2 0-2-15,-2 2 0 0,1 1-5 16,-1 5-2-16,1 0-1 0,-3 4-1 0,2 0 1 16,-2 6-1-16,1 0-3 0,-5 3 0 15,0 0-1-15,10 17 3 0,-4-6-3 16,-1 3 0-16,2 0 3 0,1 3-2 16,0-1-2-16,2 3-9 0,4-2-31 0,-4 2-35 15,3-1-32-15,1-2-32 0,-3-2-22 16,2-6-375-16,-1 3 181 0,2-4 119 0</inkml:trace>
  <inkml:trace contextRef="#ctx0" brushRef="#br0" timeOffset="39092.6616">28422 8763 80 0,'0'0'104'0,"0"0"-3"0,8 15-7 15,-8-5-10-15,2 1-13 0,3 4 7 0,-3 2-16 16,1 2-7-16,-1 0-9 0,2 0-4 15,0 6-30-15,0-2-35 0,0-4-50 16,0-2-177-16,0 0 85 0,3-3 56 0</inkml:trace>
  <inkml:trace contextRef="#ctx0" brushRef="#br0" timeOffset="39484.1771">29133 8444 152 0,'11'-3'142'15,"2"3"-9"-15,-1 2-11 0,6 2-11 0,-4 5-9 16,1 3-8-16,0 2-9 0,-5 4-4 16,-1 3-14-16,-1-2-3 0,-4 0-6 15,2 0-6-15,-4-2-6 0,4-4-4 16,-4 1-1-16,2-3-5 0,-2-1 1 0,0-4-4 15,2-4-4-15,-4-2 1 0,0 0-4 16,0 0-5-16,19-14 1 0,-13 2-5 0,3-1-3 16,-1 0 5-16,-1-3-6 0,1 0 0 15,-2-2-4-15,0 1 4 0,4 3 6 16,-6-3 0-16,0 7-2 0,0-2-2 16,0 2-5-16,-2 4 0 0,2 3 4 0,-4 3-3 15,0 0-3-15,0 0 2 0,4 15 0 16,-1-3-1-16,-3 1 0 0,2 2 1 15,0 4-2-15,0 0-1 0,0 0-9 0,1 0-23 16,3 4-40-16,0-2-50 0,1-5-49 16,1 2-360-16,0-5 178 0,3-1 118 15</inkml:trace>
  <inkml:trace contextRef="#ctx0" brushRef="#br0" timeOffset="39703.2803">29762 8616 27 0,'7'-2'129'16,"-1"2"-7"-16,-6 0-17 0,14 4 0 0,-8 3-4 15,-1 1-9-15,-5 2-9 0,0 1-10 16,0 1-7-16,-2-2-4 0,2 2-5 16,-3-4-1-16,3 2-3 0,3-1-3 15,4-3-6-15,1 4-6 0,7-7-7 0,1 1-24 16,6-2-40-16,-2-2-38 0,0-2-43 15,1 0-255-15,5-2 126 0,-10-2 82 16</inkml:trace>
  <inkml:trace contextRef="#ctx0" brushRef="#br0" timeOffset="40139.9482">28458 8140 119 0,'-16'-19'124'0,"2"5"1"15,6 1 5-15,0 4 0 0,1 0-6 16,3 5-7-16,-2 0-10 0,4-1-12 0,2 5 3 16,0 0 13-16,-9 12 6 0,9 6 14 15,2 7 4-15,0 12 5 0,3 12 0 0,1 32-3 16,0 6-3-16,3 15-1 0,1 28-10 15,5 15-5-15,4 7-3 0,2 3-4 16,7 2-3-16,2 1-8 0,10 49 40 16,2-1 7-16,1-4 3 0,1-2-7 0,3 1 1 15,-3 4 3-15,0 4-2 0,-1 1-3 16,-5-3-8-16,-3-3-9 0,-7-40-11 16,0 0-12-16,-3-6-5 0,-1-2-9 0,0-11-8 15,-2-8-9-15,-3-5-4 0,2-10-8 16,-4-7-6-16,-5-21-9 0,4-9-14 15,-4-4-16-15,1-7-15 0,-3-17-33 0,-3-10-27 16,2-9-36-16,-3-2-30 0,0-8-26 16,-4-5-38-16,0-6-45 0,0-6-43 15,-2-1-27-15,0-7-22 0,0-3-844 0,0 0 399 16,-12-24 263-16</inkml:trace>
  <inkml:trace contextRef="#ctx0" brushRef="#br0" timeOffset="40877.8178">27285 9405 56 0,'24'-6'101'16,"18"0"-13"-16,39-5-3 0,14 0-6 15,34-7-2-15,21 2-3 0,19-3-1 16,19 0-6-16,50-5 1 0,5 0-5 0,5 4 5 15,2-1-3-15,1 3 0 0,-7 0-5 16,-47 5-3-16,45-2-1 0,-54 3-1 16,0 3-1-16,0 0 0 0,-3-1-1 15,-9 4-1-15,-8-1-4 0,-7 1 3 0,-8 1-1 16,-9 2 1-16,-32-1-1 0,-4-2-4 16,-9 3 0-16,-8-3-6 0,-18 3-2 15,-19 0-6-15,-9-1 1 0,-5 3-2 16,-8-1 0-16,-1-2-7 0,-3 2 5 0,-5-1-6 15,-1 2 0-15,-4-1-3 0,0 2-5 16,-4-4-1-16,-3 2-4 0,-2-1-13 0,-3-1-38 16,-4 0-37-16,-2-1-36 0,0 5-42 15,-11-10-451-15,0 2 207 0,-3-1 136 16</inkml:trace>
  <inkml:trace contextRef="#ctx0" brushRef="#br0" timeOffset="41618.4564">30833 8456 87 0,'0'0'95'0,"11"12"-11"0,-7-4-5 15,-2 4-3-15,-2 4-11 0,2 1-3 16,-2 2-3-16,2 0-6 0,0-2-3 16,0 2 0-16,2-2 1 0,5 2-2 0,4-4-2 15,1 1 3-15,4-4 3 0,0-4-3 16,8-2-4-16,-3-3 3 0,3-6-8 15,1 0 1-15,1-6-3 0,0 1-1 0,3-4-3 16,-4-6-3-16,-1 2-1 0,-1-2 3 16,-5 2 1-16,-6-4-1 0,1 3 6 0,-2 2 0 15,-5 1 8-15,1 2 4 0,-1 2-7 16,-2 1-3-16,-4 3-6 0,0 2-2 16,-2 4-5-16,0 0 2 0,0 0-1 15,-14 19 2-15,6-4 3 0,1 6 0 0,1 2-2 16,-3 6-4-16,3 3 1 0,-1 8-1 15,3 0-6-15,-2 7 2 0,0 5-4 16,2-2-1-16,-3 1-1 0,0-2-4 16,3-1 1-16,-2-7-3 0,-2-3 1 0,-1 2-4 15,-4-7 1-15,1-4-2 0,-1-2-1 16,-4-8 3-16,2-5-4 0,-3-3 0 0,2-6-2 16,-3-2 0-16,3-6-1 15,-2-2-2-15,4-7 0 0,-2-1 1 0,6-4-3 16,2-4 0-16,4 2 2 0,4-2-2 15,4-7 0-15,6-2-4 0,6 2 0 0,2-1-18 16,6-3-24-16,3 1-21 0,1 3-38 16,-3 6-37-16,0-2-47 0,-2 5-437 15,-5 0 213-15,0 4 141 0</inkml:trace>
  <inkml:trace contextRef="#ctx0" brushRef="#br0" timeOffset="42834.3696">30676 9382 20 0,'-6'2'209'16,"6"-2"-15"-16,0 0-13 0,0 0-11 15,0 0-10-15,0 0-15 0,0 0-13 0,30-8-11 16,-12 6-15-16,4 0-7 0,7 1-13 15,1-2-6-15,4 2-7 0,0 1-9 16,-3 0-8-16,-1 0-12 0,-4 0-29 0,-1-2-21 16,-3 4-20-16,-4-2-19 0,1 0-15 15,-4 0-2-15,-2 0-14 0,-3 0-18 16,-4 0-22-16,-6 0-12 0,0 0 1 16,5-4 9-16,-5 4 13 0,0 0 9 0,-13-12 11 15,5 5 13-15,-1 0 18 0,1-2 25 16,-3 0 16-16,0 0 21 0,1-1 22 15,0 0 9-15,-2 2 14 0,4 1 13 16,2 0 3-16,-2 1 6 0,1 0 2 0,-1 1-6 16,1 3-3-16,3-3-8 0,4 5-6 15,-8-3 2-15,8 3-2 0,-9 9-1 0,7-2-2 16,2 4-4-16,0 2-2 0,0 5-1 16,2 1-4-16,2 1-4 15,1 3-4-15,-1 2-4 0,2-1-5 0,-1 1-15 16,1 0-37-16,0 0-35 0,1-3-35 0,-5-3-43 15,0-1-367-15,4-3 173 0,-4-2 114 16</inkml:trace>
  <inkml:trace contextRef="#ctx0" brushRef="#br0" timeOffset="43063.333">31470 9205 133 0,'2'-4'214'16,"-2"4"-13"-16,0 0-12 0,0 0-5 16,6 12-9-16,-6-3-13 0,2 6-14 0,-2 2-14 15,-2 4-12-15,2 0-12 0,0 7-6 16,-2-2-14-16,0 2-9 0,0 1-10 16,0 1-7-16,0-2-21 0,0 1-28 0,-2-2-33 15,2-1-42-15,2-5-42 16,-3 0-42-16,1-2-508 0,0 1 222 0,0-5 146 15</inkml:trace>
  <inkml:trace contextRef="#ctx0" brushRef="#br0" timeOffset="43753.851">30757 10101 71 0,'0'0'208'0,"-7"-2"-18"0,7 2-15 16,0 0-13-16,13-11-9 0,0 7-12 0,4 2-11 15,1 1-14-15,10-4-8 0,2 4-16 16,1 0-5-16,1 1-13 0,5-3-10 15,-3 3-1-15,-1-2-10 0,-1 2-17 16,-2 0-20-16,-1 0-26 0,-6 0-27 0,1-1-17 16,-3 1-20-16,-2 0-22 0,-2 0-21 15,-2 0-16-15,-3-2-350 0,1 2 165 0,-2-3 108 16</inkml:trace>
  <inkml:trace contextRef="#ctx0" brushRef="#br0" timeOffset="43981.3573">31532 9868 53 0,'2'-5'206'0,"2"-1"-5"15,-2 3-8-15,-2 3-12 0,4-5-17 0,-4 5-7 16,0 0 1-16,0 0-1 0,0 0-5 16,0 20-6-16,0-8-8 0,-2 1-14 15,2 6-11-15,0 0-9 0,0 2-11 0,0 2-9 16,0-2-8-16,0 2-9 0,2 4-15 15,-2-5-32-15,2-1-44 0,-2 2-45 16,2-2-52-16,0 1-48 0,1-4-51 16,-1 1-473-16,0-4 236 0,0 1 155 0</inkml:trace>
  <inkml:trace contextRef="#ctx0" brushRef="#br0" timeOffset="44840.4053">31094 10740 9 0,'-7'-3'133'0,"2"-2"-3"0,1 1-2 15,0 1-5-15,0-1-9 0,0 1 4 16,0-2-2-16,-1 1-5 0,5 4-4 15,-6-6-10-15,2 3-2 0,2-1-6 16,2 4-5-16,-7-3-7 0,7 3-2 0,-4-6-8 16,0 4-4-16,4 2-6 0,0 0-2 15,-7-4-3-15,7 4-5 0,0 0-4 16,0 0 0-16,-6-2 1 0,6 2 0 0,0 0-1 16,0 0-1-16,0 0 0 0,0 0-3 15,0 0-1-15,0 0 4 0,0 0 4 16,0 0 3-16,0 0-4 0,0 0-5 15,34 6-3-15,-15-6-4 0,3 0-4 16,0 0-2-16,8 0-4 0,0-3-3 0,-1 3-3 16,3-1-14-16,-4-1-18 0,1-1-27 15,-1 2-15-15,-5 0-24 0,-2-1-16 0,0-2-15 16,-1 2-10-16,-6-2-5 0,-1 2-8 16,-4-4-6-16,-3 3 1 0,-4-3 9 15,-2 6 13-15,-6-12 12 0,-1 7 12 0,-4-1 7 16,-1-2 16-16,-2-1 19 0,-2 0 17 15,2 0 19-15,-1 0 17 0,0 2 23 16,2-1 16-16,3 1 22 0,-2 1 6 16,4 0 1-16,0 2 0 0,0 1-2 0,-1-2 0 15,3 5 12-15,6 0 5 0,-13 6 0 16,9 0 7-16,-1 1-5 0,3 5-8 16,-2 3-5-16,4 0-7 0,0 3-7 15,2 0-4-15,0 2-5 0,3 0-4 0,-1 4-12 16,0-2-23-16,0 1-34 0,3 1-44 15,-1-2-32-15,1-1-42 0,-1-4-37 16,-2-2-439-16,4-1 210 0,-2-3 139 16</inkml:trace>
  <inkml:trace contextRef="#ctx0" brushRef="#br0" timeOffset="45050.5098">31750 10496 129 0,'2'-3'194'0,"-2"3"-9"0,0 0 3 0,0 0-2 16,0 14-8-16,0-2-12 0,0 1-7 15,0 6-13-15,0 2-12 0,0 6-14 0,2 2-10 16,-2-1-9-16,0 4-17 16,-2 1-30-16,0-1-45 0,2 1-50 0,-2-1-56 15,2 1-52-15,-3-3-483 0,3-4 215 16,-2 1 142-16</inkml:trace>
  <inkml:trace contextRef="#ctx0" brushRef="#br0" timeOffset="45339.5076">31078 11628 7 0,'-12'-4'232'0,"12"4"-9"16,0 0-16-16,4-7-15 0,2 1-19 0,5 2-15 16,6 0-16-16,4-2-10 0,4 1-14 15,5 2-14-15,1 0-9 0,1-2-16 16,3 2-30-16,-3 0-35 0,-1-3-28 15,-1 2-35-15,0 1-45 0,-6-1-38 0,2-3-425 16,-7 2 190-16,-2-2 124 0</inkml:trace>
  <inkml:trace contextRef="#ctx0" brushRef="#br0" timeOffset="45554.1716">31724 11258 195 0,'0'0'206'0,"0"0"-10"0,0 0-5 16,4 15-11-16,-2-3-9 0,-2 4-11 0,2 5-12 15,0 4-15-15,-2 4-12 0,0 0-10 16,2-1-13-16,1 3-15 0,-3-1-17 16,2 1-31-16,-2 0-38 0,2-1-44 0,0-1-41 15,1-1-56-15,-1-1-473 0,2-4 210 16,-2-2 139-16</inkml:trace>
  <inkml:trace contextRef="#ctx0" brushRef="#br0" timeOffset="46170.9189">31159 12159 173 0,'2'-6'188'0,"2"0"-16"0,2 0-14 15,6 2-9-15,2-5-9 0,3 3-11 16,6-1-3-16,3 1-10 0,3-1-10 15,5 3-7-15,4-3-5 0,3 1-5 16,-1 2-8-16,-2 1-9 0,2-3-6 0,-6 2-7 16,-2 2-8-16,-2-2-5 0,-6 0-13 15,-2 3-16-15,-1-2-15 0,-4 2-12 16,0-3-22-16,-3 2-24 0,0 2-24 16,-4-2-31-16,-2 0-23 0,-8 2-30 0,13-2-373 15,-11 0 182-15,-2 2 121 0</inkml:trace>
  <inkml:trace contextRef="#ctx0" brushRef="#br0" timeOffset="46437.9408">31369 11959 118 0,'-3'6'162'16,"1"4"-13"-16,2-1-14 0,0 4-6 15,2 2-11-15,3 3-14 0,-1 1-11 16,2 4-6-16,2-1-10 0,2 2-7 0,-2-1-12 16,2 1-15-16,0 1-27 0,2 0-36 15,-2-3-22-15,1-1-28 0,-1 0-26 0,-2-3-289 16,-1-1 131-16,4-4 86 0</inkml:trace>
  <inkml:trace contextRef="#ctx0" brushRef="#br0" timeOffset="46781.736">31959 12066 67 0,'2'-8'151'0,"-2"3"-12"0,0 5-6 0,2-10-12 16,-2 4-9-16,2 2-6 0,-2-1-5 15,0 5 0-15,5-8-7 0,-3 4-6 16,-2 4-4-16,4-5-5 0,-4 5-1 16,2-8-7-16,-2 8 2 0,2-4-4 0,-2 4 4 15,2-5 1-15,-2 5-1 0,3-4-2 16,-3 4-8-16,0 0 0 0,0 0-2 15,0 0-4-15,0 0-1 0,2 21-3 16,0-10-4-16,-2 3-5 0,0 3-4 0,2 0-1 16,-2 2-6-16,2 1-4 0,0 2-6 15,-2-1-14-15,2-1-23 0,0 2-31 16,-2-1-28-16,2 1-34 0,-2-1-39 0,2 0-31 16,-4 0-509-16,2 0 234 0,-4-2 153 15</inkml:trace>
  <inkml:trace contextRef="#ctx0" brushRef="#br0" timeOffset="47069.5417">31441 12614 120 0,'0'0'193'0,"0"0"-9"0,0 0-14 0,0 0-15 15,0 0-17-15,31 2-15 0,-11-3-11 16,-2 1-17-16,2-1-23 0,3 1-26 16,-2 0-25-16,0-3-24 0,3 3-17 0,-4 0-20 15,0 0-13-15,-1-2-18 0,-5 1-15 16,-1-2-12-16,-2 1-262 0,-1-4 122 15,-4 3 81-15</inkml:trace>
  <inkml:trace contextRef="#ctx0" brushRef="#br0" timeOffset="47246.5464">31716 12539 236 0,'-8'-8'39'0,"-2"2"15"15,2 0 19-15,2 1 11 0,-2-1 17 16,1 0 5-16,-1 2 1 0,1 3 9 16,-1-2 10-16,8 3-1 0,-13 6 2 0,9 0 3 15,0 2-6-15,2 3-7 0,0 3-9 16,4 3-9-16,0 2-11 0,0 2-7 0,4 1-6 15,0 3-12-15,3-2-13 0,-1 4-20 16,1-2-29-16,-1-2-31 0,3 2-34 16,-3-1-28-16,3 0-35 0,0-2-29 15,-3-3-453-15,0-4 207 0,3 2 136 0</inkml:trace>
  <inkml:trace contextRef="#ctx0" brushRef="#br0" timeOffset="47443.4377">32148 12694 121 0,'0'0'222'0,"0"0"-6"15,4 14-15-15,-4-4-12 0,-2 3-17 16,2 6-15-16,0 0-17 0,0 3-14 16,0 2-14-16,0 2-12 0,0 1-25 0,0 2-33 15,0-1-35-15,2-1-44 0,0 2-53 16,0-2-61-16,-2-5-394 0,0-1 185 15,0-2 123-15</inkml:trace>
</inkml:ink>
</file>

<file path=ppt/ink/ink2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8T06:40:10.675"/>
    </inkml:context>
    <inkml:brush xml:id="br0">
      <inkml:brushProperty name="width" value="0.05292" units="cm"/>
      <inkml:brushProperty name="height" value="0.05292" units="cm"/>
      <inkml:brushProperty name="color" value="#FF0000"/>
    </inkml:brush>
  </inkml:definitions>
  <inkml:trace contextRef="#ctx0" brushRef="#br0">9344 3782 9 0,'0'0'72'0,"0"0"-5"16,11 0-8-16,-11 0 1 0,0 0-11 0,0 0-6 15,0 0 0-15,9 2 0 0,-9-2-1 0,0 0 3 16,4 7-1-16,0-2 4 0,-2 3 6 16,3 1-6-16,-1 1-1 0,2 5 1 15,-2 0-6-15,2 3 9 0,-2 1-7 16,6 4 0-16,-4-2-8 0,0 2 3 0,0-1-7 15,3 2 1-15,-1-4-3 0,-1-3-5 16,-1 0-4-16,0-3 3 0,3-1 12 0,-3-2 10 16,2-7 15-16,1-2-2 0,-9-2-1 15,21-11-6-15,-6-5-3 0,4-6-3 16,-2-3-4-16,0-1-6 0,2-2-2 16,1-3-7-16,-2 3 1 0,1 2-8 0,-2-1 2 15,-2 3-3-15,-1-1-4 0,2 5-4 16,-4 4 4-16,-1 0-6 0,0 4-2 0,-3-1-9 15,3 4-10-15,-1-1-8 0,-2 3-15 16,6-1-18-16,-4 5-18 0,0-2-23 16,1 4-36-16,-2-3-386 0,1 4 175 15,-2-2 116-15</inkml:trace>
  <inkml:trace contextRef="#ctx0" brushRef="#br0" timeOffset="3519.855">8902 4314 4 0,'-14'10'115'0,"-2"1"-2"0,6-4-1 0,-1 2-9 16,3-1-10-16,0-3-1 0,1 1-8 15,0-3-4-15,1 3 2 0,0-1-4 16,2-3-10-16,0 3-1 0,0-1-8 16,4-4-3-16,0 0-6 0,0 0 6 0,0 0-3 15,22-19-4-15,0 2-5 0,12-8-3 16,1-4-2-16,21-11-5 0,-1 2-2 0,0-3-5 16,-3 1-3-16,-9 12-9 15,-7 2 3-15,0 1 2 0,-9 6-4 0,1 0-3 16,0 4 1-16,-8 2-2 0,0 0-13 15,-3 1-3-15,-3 0-3 0,2 2-9 0,-6 2-1 16,2 1-15-16,-3 2-5 0,0 0-6 16,-3 2-13-16,0 1-20 0,-6 2-15 15,0 0-5-15,0 0-5 0,0 0-4 16,-14 17 4-16,-2-1-233 0,-2 0 114 0,-4 7 75 16</inkml:trace>
  <inkml:trace contextRef="#ctx0" brushRef="#br0" timeOffset="3776.1706">9241 4142 521 0,'-40'40'-40'0,"2"-6"11"0,1-2 12 0,3-2 15 16,-12 12 5-16,9-9 11 0,4-4 7 15,6-7 9-15,4-1 3 0,-1-2-2 16,8-4-3-16,0-1 1 0,6-3 4 16,-1-2 16-16,7-1-8 0,4-4 16 0,0-4 2 15,13 0 5-15,4-6-8 0,6-5 4 16,7-6-8-16,10-8-2 0,15-10-5 16,2 0-6-16,-2-2-2 0,-2 1-8 0,-8 7 6 15,-8 5-10-15,-1-1 1 0,-6 6-2 16,-2-1-3-16,-1 5-4 0,-5 3 0 15,-2-2 0-15,0 1-4 0,-1 1 1 0,-5 3-3 16,-1-1-4-16,0 2-2 0,-3 3-3 16,-2-1-4-16,2 1-15 0,-2 1-10 15,-2-2-14-15,-2 4-1 0,0 0-22 16,-4 2-15-16,7-2-20 0,-7 2-295 0,0 0 134 16,0 0 89-16</inkml:trace>
  <inkml:trace contextRef="#ctx0" brushRef="#br0" timeOffset="46677.9693">8688 6700 71 0,'0'0'77'0,"0"0"2"16,0 0-9-16,0 0 0 0,0 0 0 15,0 0-4-15,-4-4-10 0,4 4-5 16,0 0-3-16,0 0-5 0,-8-2-2 0,8 2-2 16,0 0-10-16,-6-2 3 0,6 2-1 15,-7-2-8-15,7 2 0 0,0 0-5 0,0 0 4 16,0 0-7-16,-15 7 3 0,13-1-3 16,-2 2 0-16,2 2-6 15,-3-1 3-15,1 3 1 0,2-1-1 0,2 0-6 16,2 3 9-16,0 0-9 0,0 0 11 0,5 2-7 15,1-3 1-15,1 0 2 0,4-1-3 16,-3 0 7-16,4-3-6 0,2-2 11 16,0 1-3-16,2-2-5 0,-4-2-3 0,3-3 0 15,1-1-1-15,-2-4-4 0,1 3 3 16,-2-5 2-16,0-2 1 0,-3-1 0 16,1-1 7-16,-2 0-5 0,-5-5 1 0,0 2 3 15,-2-2-8-15,-2-1 6 0,-2 0-1 16,-2-2-2-16,-2 1-2 0,-4-4 0 15,0 2-7-15,-3 0 13 0,-4 2-7 0,-2 0 2 16,0 2-2-16,-2-1-5 0,3 5 6 16,-4 0-2-16,3 0-4 0,0 5 1 15,0 1-3-15,1 2-2 0,-2 1-1 0,4 2-6 16,-1 2 0-16,0 4-13 0,0-4-20 16,1 6-15-16,0 1-12 0,4-1-18 15,2 4-17-15,4-4-301 0,2 2 137 0,-1-1 90 16</inkml:trace>
  <inkml:trace contextRef="#ctx0" brushRef="#br0" timeOffset="47153.7672">9184 6844 67 0,'0'15'76'16,"-3"-2"-4"-16,3 1-6 0,3 2-5 15,-3-1-7-15,2 2-4 0,2 0-6 16,1-2 4-16,1 3-8 0,-2-3 0 16,4-3 0-16,0 2 5 0,4-1-7 0,-4-2-5 15,4-4 1-15,1 0-6 0,-2-4-2 16,2-2 4-16,-1-1 0 0,0-1 0 16,0-5 4-16,0 0 5 0,-1-4-6 0,-1 0 2 15,-1-5 7-15,-1 2-10 0,-1-2 4 16,-3 0-5-16,-2-2-2 0,0 0-4 0,-6-1-1 15,2 0 3-15,-7 2-7 0,1-2-9 16,-3 5 4-16,0-2 10 0,1 5-19 16,-2-2 9-16,-2 3-7 0,2 2-9 15,0 1 0-15,-1 0-16 0,0 4-23 0,2 2-18 16,1 0-21-16,0 2-28 0,-2 2-280 16,2-2 132-16,2 4 87 0</inkml:trace>
  <inkml:trace contextRef="#ctx0" brushRef="#br0" timeOffset="47766.4268">8801 7417 39 0,'0'0'74'16,"0"0"-6"-16,-18 5-8 0,18-5-10 15,-6 3 0-15,2 3-8 0,0-1 4 16,0 3-4-16,2 1-7 0,-1-1 4 0,3 3-2 16,0-2 1-16,3 2 4 0,1-1-7 15,0 1 7-15,0-2-8 0,4 1 8 16,4 0-7-16,-2-5-3 0,2 1-6 0,1-4 6 15,0-2-1-15,4-2-7 0,0-2 1 16,-2-2-3-16,1 1 8 0,0-5-4 16,-2 1-1-16,-1-3 6 0,0-1-1 0,-3 0 1 15,-1-2 2-15,-3-2 1 0,-2-1-5 16,-2-2 1-16,-2 1-5 0,-4-1-2 16,0 1 3-16,-7-2-4 0,-1 2-5 15,-3 2 0-15,-4 0 3 0,-3 4-6 0,0 1-2 16,-2 2 2-16,-1 4-1 0,-3 1-1 15,2 3-3-15,1 2-1 0,2 2 1 0,-2 1-2 16,1 3-2-16,5 1-9 0,2-2-9 16,2 4-11-16,5 2-15 15,6 0-14-15,0 0-16 0,6 0-18 0,2 3-25 16,2-3-294-16,2 4 138 0,1-1 91 0</inkml:trace>
  <inkml:trace contextRef="#ctx0" brushRef="#br0" timeOffset="48390.903">9621 7299 17 0,'-6'8'92'16,"2"6"-7"-16,0-1-7 0,2 2-4 0,0-1-1 15,4 2-9-15,0 0-5 0,0-1-4 16,2 0-9-16,4 1-2 0,0-1 1 0,0-4-4 16,2 3 0-16,1-3-5 15,4-3 8-15,-3-1-10 0,3-5 6 0,0 0-2 16,0-4 0-16,-3 0 5 0,3-2 8 16,-2-3-3-16,-2-1-4 0,-3-1 3 0,-2-3-4 15,-2-2-6-15,-2-1 4 0,-4 2-4 16,0-2-3-16,-2 0-3 0,-2 2-4 0,-2-1-5 15,-3 3 2-15,-2-1-3 0,0 3-4 16,-3 1-3-16,0 2-2 0,2 1 0 16,-1-1-11-16,0 4-5 0,5-1-29 15,-3 3-21-15,5 0-30 0,-4 0-29 0,12 0-351 16,-12 5 158-16,6-3 104 0</inkml:trace>
  <inkml:trace contextRef="#ctx0" brushRef="#br0" timeOffset="57696.8857">6631 4966 43 0,'-17'-6'62'0,"2"0"0"15,1 3-6-15,2-3 1 0,2 2-1 0,2 1-7 16,0 0-1-16,1 0-2 0,-2 1 0 15,9 2-5-15,-10-6-4 0,6 4-3 16,-3-2-7-16,7 4-3 0,-6-4 0 16,6 4-7-16,-6-3 0 0,6 3-1 15,-4-4-5-15,4 4 4 0,0 0-3 0,0 0-3 16,0 0 3-16,0 0 0 0,29 10 6 16,-16-5-8-16,0 5-1 0,3 1 1 0,2 2 2 15,4 7-3-15,2 1 3 0,5 7 1 16,1 1-1-16,2 3-2 0,15 14-2 15,-3 0 2-15,5 1 0 0,-1 3 3 16,7-2 1-16,0 1 0 0,7-1-3 0,-1-1 6 16,7 1 1-16,-1-2 0 0,12 13 5 15,-11-12-6-15,-3 1 2 0,3 0 0 16,10 12 3-16,-14-8 6 0,-1-1-3 0,3-1 0 16,-3 3-4-16,10 8 2 0,-12-12-3 0,-2 1 8 15,5 0-3-15,-3-3 0 0,1-1-12 16,-2-2 10-16,5-1-8 0,-2-1 10 15,3 0-7-15,-3 0 2 0,2-1-4 16,1 2 0-16,-1 1-3 0,3 0 0 16,-2 0 1-16,0 1-2 0,-1-1-1 0,3 2-1 15,-3-2-2-15,-1 0 6 0,-1-3-3 0,3 0-4 16,0-1 8-16,-2-4-6 0,3 1 6 16,3-3-1-16,1 3-2 0,0-5-2 15,-1 1 0-15,1 1-1 0,0 0-1 0,-2 0 2 16,3 3-1-16,0-1 5 0,0-2-7 15,4 5-3-15,-1-1 3 0,0 2-3 16,0 1 1-16,13 9-1 0,-3 0-2 0,-15-7 2 16,17 11 1-16,-17-11 2 0,0 5-4 15,10 6 2-15,-12-9-5 0,2 1 4 16,-1-2 0-16,1 1 1 0,0 0 2 0,12 7 2 16,-11-7 2-16,-4-3 0 0,3 2 0 15,-2 3 2-15,12 10 0 0,-14-10 6 16,13 11-4-16,-16-8 1 0,3-1 1 0,11 10-2 15,-11-9-2-15,13 11 0 0,-1-4-4 16,0 2 4-16,1-3-2 0,1 2 4 16,-13-10-1-16,12 8 5 0,2 0 1 15,-1 1-1-15,-13-9 2 0,14 7 0 0,-15-8-6 16,1 1 3-16,2 0-1 0,-2-1 0 16,1 2-2-16,-3-4 2 0,1 0-1 0,-5 5-2 15,20 7 0-15,-3 0 1 0,-15-9 0 16,4 1 1-16,12 10-2 0,-11-11-3 15,15 11 5-15,-14-13 1 0,14 7-2 0,-11-11 5 16,0 0 4-16,-2 0-3 0,0-1 2 16,-3 1-1-16,2-3-4 0,-2 1 1 15,-3-4-4-15,-1 1 1 0,1 5 3 0,-3-4-3 16,0-2-1-16,1 2 2 0,-3 0 0 16,2 0-1-16,-1 0-1 0,-3 0 0 15,2 0 1-15,-2-2-3 0,2 4-3 16,-4 1-1-16,3 0 2 0,-1-2-2 0,-2 1-3 15,-1-1 1-15,2-1 0 0,-3-1-2 16,-11-5-1-16,-3-5-5 0,-3 0-2 0,-3-3 1 16,1 1-1-16,-6-6-5 0,-1 0-4 15,-6-4-1-15,-2-2-8 0,1-1-14 16,-4 0-6-16,-3-3-14 0,0-3-9 0,-5 0-5 16,-2-3-21-16,1-3-5 0,-7 0-11 15,0 0-12-15,-4-19-12 0,-5 7-13 16,-1-6-18-16,-12-10-420 0,-6-6 198 0,-14-13 130 15</inkml:trace>
  <inkml:trace contextRef="#ctx0" brushRef="#br0" timeOffset="60093.7035">6896 5154 58 0,'0'0'55'0,"-6"-6"-1"15,6 6-2-15,-5-3-7 0,5 3-4 0,-5-4-3 16,5 4-2-16,-6-3-5 0,6 3-4 15,-8-6-4-15,4 4-4 0,-2 0-1 0,6 2 0 16,-14-4-1-16,6 0-2 0,2 2 1 16,-1 1 1-16,-1-2-4 0,8 3 0 15,-12-5 4-15,5 3-4 0,0 0 2 0,7 2 6 16,-8-3 5-16,4-1-6 0,4 4 3 16,-6-6-4-16,2 2-9 0,4-4 5 15,0 1-4-15,2-7-3 0,4 1 0 16,2-5 0-16,5-6-1 0,4-2 0 0,2-5-1 15,11-2 0-15,12-12-2 0,7-2 1 16,3-3 1-16,5 0-4 0,7 1 1 0,-3-1 1 16,5 3-2-16,-5-3 8 0,1 2-10 15,-3 5 1-15,-4-1-1 16,-4 4-1-16,-3 0 2 0,-9 9-1 0,-7 4-1 16,-4 5 1-16,-6 2 5 0,-2 4-3 0,-4 0 0 15,1 3 4-15,-4 1 2 0,0 3 3 16,-3-1 5-16,-2 1-4 0,1 1 0 0,0 3 3 15,-3-1 2-15,0 0-4 0,-1 3-3 16,1-2 3-16,-2 0-1 0,0 3-1 16,0-2-5-16,1 0-2 0,-5 4-3 15,9-5 4-15,-7 3-2 0,-2 2-3 0,6-4 2 16,-6 4 2-16,6-4-6 0,-6 4 5 16,0 0 0-16,12 2-5 0,-12-2 0 0,16 8 4 15,-8-4 3-15,5 5-5 0,0 3 1 16,6 1 0-16,-1 4-2 0,6 1 0 15,1 3 1-15,3 3-1 0,4 2 4 16,2-1 0-16,1 2-2 0,1-1 1 0,19 11 3 16,-7-9 3-16,8 7-7 0,1-1-2 15,4 0 5-15,1 1 0 0,-1 1 2 0,1 3 9 16,-1 2-5-16,2 1-5 16,1 1 0-16,-1 6 4 0,1-2-5 15,2 2 3-15,-2 0 2 0,11 12-1 0,-13-12 12 16,-1 0 1-16,1 1-1 0,-1-1-2 0,0-2-5 15,3-1 1-15,-3 2-1 0,1-4-6 16,-1-1 7-16,0 0-2 0,-3-2 0 16,-1-1 4-16,0 2-10 0,1-3 4 0,-4-1 1 15,1 1-5-15,0-1-3 0,1 1 5 16,-2 1-4-16,1-2 2 0,0 0-3 16,1-4 5-16,-1 2 0 0,1-3-6 0,-9-9 11 15,-3-1 5-15,1-4 6 0,-1 0-4 16,1-1-3-16,-1-1 0 0,1-2-5 0,-3 2 3 15,5 0-1-15,-1-1 0 0,1-1 2 16,1 1-5-16,2 0 1 0,-2 1-3 16,3 2 1-16,16 3 1 0,-3 2-1 15,-9-3-3-15,10 4-2 0,-9-3 0 16,7 3 2-16,-1 0-2 0,-7-3 2 0,-9-2-1 16,3-1-1-16,12 10-3 0,-7-6 3 15,-8-3 0-15,17 5 20 0,-10-2-1 0,13 4-2 16,-11-7-3-16,10 7-2 0,3-2 3 15,2 2-5-15,0 1-4 0,2 1 2 16,1 0-1-16,6 2-2 0,-3 0 1 16,5 4 0-16,0-3-3 0,-2 2 0 0,2 0 1 15,12 12-3-15,-15-11 0 0,1 1 0 16,-3-2 1-16,0 0-2 0,0 1-1 0,1-1 1 16,-4 2 1-16,0-2-2 0,1 1 1 15,-3 1 1-15,6 0 2 0,-5 1-1 16,-1-3-3-16,0 0-1 0,-3 2 2 15,-1-2-1-15,-1 0-4 0,-3 1 5 0,-2-1-1 16,-3 0-2-16,-1 1 2 0,-4-1 0 16,-9-3-3-16,-6-3 1 0,15 10 2 0,-13-5-2 15,9 5 4-15,-11-4-5 0,-2-5 5 16,-1 0-4-16,-2 5 0 0,1-4 1 16,-2 1 1-16,0-1-3 0,1 1 1 15,-1-1 2-15,-2 1-2 0,-1 0 4 0,3-2-5 16,-2 2 3-16,0-2 0 15,1 1-2-15,-1-1 0 0,2 0 2 0,-1 5-6 16,1-2 5-16,0-2 1 0,12 12 0 0,-5-6-2 16,-8-1 0-16,3-2 0 0,0-2 2 15,10 15-3-15,-5-10 3 0,5 8-5 16,-6-7 2-16,5 6 1 0,-6-6 5 0,-5-3-7 16,12 9 5-16,-1 4-3 0,-7-10 1 15,6 9-1-15,-6-8 0 0,7 7 0 16,-1 1 1-16,-9-7 1 0,-3-5-2 0,2 0 2 15,-2 0 4-15,-1-2-4 0,-1 1 1 16,1-2 0-16,1-1 1 0,0-1 20 16,-7-4-4-16,3 0-1 0,-4-3-4 0,4 3-2 15,0 0 0-15,-5-4 0 0,2-1-7 16,0 4 3-16,-1-6-3 0,-1 3 1 16,-2-3 1-16,0-4-4 0,-3 4-1 0,2-3-2 15,-2 1 4-15,-1-3 0 0,0 2-2 16,-2-3 2-16,-3-1-3 0,1-1 0 0,2 1 0 15,-5 2-2-15,2-3 2 0,-1-1-2 16,-2 1 3-16,1-1-4 0,1 0 1 16,-1-1 3-16,-2 0 0 0,0-3 3 15,1 4-1-15,0-6-2 0,-1 2 0 0,-2 1-1 16,2-1 1-16,-2 1 0 0,3-3-1 16,0 1 0-16,-3 2-1 0,2-3-1 0,0 1-2 15,0 1 2-15,1-2 1 0,-3 1-2 16,4-1-3-16,-3 1 3 0,4 0-2 0,-3-2-3 15,2 2 3-15,0-4 1 0,-2 2-1 16,4 0-1-16,-2-2-1 0,-8 0 0 16,12 1 1-16,-3-1 0 0,-9 0-1 15,11 4 2-15,-7-2 0 0,-4-2 2 16,8 2 0-16,-8-2 1 0,5 4-2 0,-3-1 0 16,-2-3 0-16,-7 14-2 0,1-4 4 15,-5 1 0-15,-2 4 1 0,-3 2-2 0,-6 5 6 16,-3 2 1-16,-9 5 4 0,-10 11 2 15,-5-1 2-15,-3 6-4 0,-6 2 9 16,1 3 0-16,-4 3 2 0,-16 13-1 16,-1 3 4-16,1 0 2 0,2-2 0 0,-2 2-2 15,3-3-3-15,5 3-3 0,-1-1-2 16,17-13 0-16,0-2-6 0,5-1-5 0,3-5-3 16,11-7-12-16,6-7-10 0,5-6-11 15,4-2-15-15,0-3-15 0,7-3-19 16,0-1-16-16,4-5-16 0,4-1-23 0,2-3-14 15,2-4-16-15,0 0-18 0,0-5-446 16,0 0 213-16,0 0 141 0</inkml:trace>
  <inkml:trace contextRef="#ctx0" brushRef="#br0" timeOffset="62086.3784">10176 5554 25 0,'15'5'46'0,"5"2"2"0,-2 5-8 0,6 1 0 16,3 6-1-16,1 2-7 0,6 5 8 15,2 3-7-15,15 13 5 0,-1-3-11 0,3 5 7 16,2 2-5-16,1 0 3 0,0 4-7 0,-1 1 3 16,2 1-2-16,1 3 3 0,-1 1 0 15,-2 2 2-15,15 9-6 0,-15-12 4 16,1 4 0-16,15 6 9 0,-14-10 9 16,17 10 3-16,0-2 1 0,4-4-6 0,5-2-6 15,3 1 5-15,1-5-2 0,0-2 6 16,2 1-14-16,4-2-1 0,-2-2 2 15,0 0 10-15,4 1-1 0,1 0 23 0,1-2-8 16,2 5-4-16,1-3-1 0,0 0-11 16,-1 4 0-16,2-1-8 0,1-3-2 15,-2 1 2-15,1 0-5 0,-4-1-4 16,3 1-2-16,2 1-2 0,1 2 0 0,1 1-2 16,2 1-3-16,2-2-2 0,-2 3 6 15,2-3-5-15,0 2-6 0,-5-1 1 0,-1 2-2 16,-7-2 0-16,1-1-4 0,-5 1 3 15,-4-2 2-15,0 0-3 0,-18-7 4 16,1-4-5-16,17 14-2 0,-20-12 5 16,3-2-3-16,0 2-2 0,-2 2 0 0,2-3 0 15,-1 0 3-15,0 0-3 0,-2-1-2 16,-1 0 2-16,-1-3 1 0,-3 0-3 16,-1-2 2-16,-6-1-1 0,0 1 2 0,-11-10-4 15,-6-1 3-15,1-2-1 0,-1 0-3 0,-2-2 5 16,-4-4 1-16,-3 0-1 0,1-2-1 15,0 5 0-15,-3-6 0 0,-1 4 5 16,-2-3 0-16,-2 1-8 0,-1-3 8 16,0 0 3-16,0 2-4 0,-1-1 1 15,-2 1 4-15,2 0 2 0,-1 0-4 0,-1 1 4 16,0-1 0-16,0-1-1 0,0 3 1 16,1-3-2-16,4 5 1 0,-6-1-2 0,6 0 1 15,0 1-4-15,3-1 4 0,-1 1-2 16,1 0-1-16,-1 0 3 0,3-2 0 15,-1 3-3-15,2-1-1 0,1-3 3 0,2 3-6 16,-3 2 3-16,3-2 0 0,-2 0-4 16,1-2 2-16,-1 1-2 0,0-3-1 15,-3-1-1-15,-1-2 1 0,-3 1-2 0,1-2 1 16,-4-2-1-16,0 1-4 0,-2-1-3 16,-2-2-5-16,-2-3-6 0,-1 4-5 0,-2-6-4 15,0 2-7-15,-3 0-12 0,-2-2-16 16,0-1-26-16,-6-1-22 0,6 2-30 15,-6-2-22-15,0 0-464 0,0 0 212 16,0 0 140-16</inkml:trace>
  <inkml:trace contextRef="#ctx0" brushRef="#br0" timeOffset="68868.2924">17656 15640 131 0,'-4'0'147'0,"4"0"-8"15,0 0 1-15,0 0-2 0,14 9-7 16,4-4-7-16,10 2-2 0,12-6-8 0,15 5-7 16,8 0-3-16,32-6-4 0,14 2-4 15,10-4-3-15,35 2-5 0,5-3-2 16,-3 0-6-16,5-4 1 0,-1 1-3 15,4-1 0-15,-3 0-7 0,-3 0-1 0,-1 2-4 16,-9-3-8-16,-8 5-5 0,-30-4 0 16,-4 4-5-16,-8-3-6 0,-5 2-2 15,-20-3-7-15,-9 4-1 0,-9-1-4 0,-11 1-3 16,-3 1-2-16,-9 0-4 0,-3-2 3 16,-6 4-2-16,-2-2-3 0,1 2-4 15,-10-3-4-15,-1 0-10 0,-2 3-17 16,-7-2-19-16,-2 2-16 0,0 0-18 0,0 0-21 15,-26-5-20-15,14 7-27 0,-8 1-30 16,-3-3-41-16,-7 5-476 0,-4-2 233 16,-10 1 154-16</inkml:trace>
  <inkml:trace contextRef="#ctx0" brushRef="#br0" timeOffset="69244.823">17121 16273 32 0,'22'3'148'0,"-2"-3"-11"15,8 4-18-15,15-8 2 0,5 1-2 16,17-2-7-16,31-1-6 0,8-5-5 0,25 0-1 15,4-5-1-15,5 3-5 0,5-6-4 16,8 4 2-16,-1-4-7 0,-2 4-6 0,-5-1-8 16,-8 0-6-16,-6 3-6 0,-25 2-9 15,-5 1-2-15,-8 1-4 0,-21 2-11 16,-9 0 2-16,-3 1-1 0,-5 0-4 16,-11 1-2-16,-2-1 5 0,-9 2 2 0,-1 1 0 15,0-3-4-15,-9 3-1 0,1-1-2 16,-2-2-5-16,0 1-1 0,-4-1-4 15,-1 2-13-15,2-5-18 0,-4 5-18 16,-3-4-21-16,3 5-39 0,-4 0-24 0,-1-2-45 16,-2 3-496-16,-4-4 223 0,-2 6 147 15</inkml:trace>
  <inkml:trace contextRef="#ctx0" brushRef="#br0" timeOffset="72810.7619">11836 15307 86 0,'-13'-2'106'15,"13"2"1"-15,-8 0-9 0,8 0 1 16,-9-3-5-16,9 3-1 0,0 0-14 0,-12 0 4 16,12 0-7-16,0 0-7 0,-9 3-7 15,9-3-5-15,0 0-14 0,-9 2 2 16,9-2-6-16,0 0-1 0,11 9 6 15,0-5 0-15,6 2 1 0,8-1-7 0,11 2-3 16,6 2-3-16,16-2-4 0,20 4 1 16,11-3-8-16,6 0 0 0,9-1-2 15,8-4-2-15,26 4 1 0,1-7-1 16,5-2-4-16,-2-3-2 0,-3-3 3 0,-8-2-1 16,1-1-1-16,-26-1-6 0,19-5 4 15,-23 4-1-15,-5 0-3 0,-8 3 1 0,-5-1 3 16,-20 7-6-16,-11-4 0 0,-11 5-2 15,-6 0 0-15,-6 0 0 0,0-1 1 16,-8 4-2-16,0-2-2 0,-1 1 0 16,-4 1 1-16,0 0-9 0,-5 0-6 0,0-3-17 15,-4 6-20-15,-8-3-30 0,8 1-30 16,-8-1-36-16,0 0-315 0,-26 9 158 16,6-6 104-16</inkml:trace>
  <inkml:trace contextRef="#ctx0" brushRef="#br0" timeOffset="73185.5555">12043 15948 19 0,'30'-1'115'0,"12"-3"-6"0,7 0-15 15,16 0-5-15,31-2 2 0,3 0-9 0,9-1-12 16,3-1-8-16,24 1 2 0,-4-5-4 16,-21 4-2-16,0 1-4 0,-6 0-5 0,-2-4-1 15,-9 4-5-15,-6 0-1 0,-18 1-1 16,-7 1-8-16,-9 1-5 0,-7 0-1 15,-3-1-2-15,-5 5-1 0,-7-6-4 16,-3 5 1-16,-5 1 0 0,-2-3-6 0,-2 3 3 16,1-3-4-16,-4 3-3 0,-2-3-4 15,-2 3-11-15,0 0-11 0,-1 0-9 16,-2 0-19-16,-9 0-9 0,16 3-17 16,-9-3-19-16,-3 3-15 0,0 0-257 0,-4-3 123 15,4 7 80-15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2T05:43:33.349"/>
    </inkml:context>
    <inkml:brush xml:id="br0">
      <inkml:brushProperty name="width" value="0.05292" units="cm"/>
      <inkml:brushProperty name="height" value="0.05292" units="cm"/>
      <inkml:brushProperty name="color" value="#FF0000"/>
    </inkml:brush>
  </inkml:definitions>
  <inkml:trace contextRef="#ctx0" brushRef="#br0">16715 4811 87 0,'0'0'86'0,"0"0"-2"16,0 0-9-16,0-5 2 0,0 5-2 15,0 0-10-15,4-8-3 0,-2-1-3 16,4-2-15-16,6-8 0 0,0-8 0 0,7-4 0 16,6-7-4-16,9-16-4 0,5-4 1 15,-2-3-2-15,5 2 5 0,-1-1-9 16,-1 0-4-16,0 2 4 0,-6 1 2 0,0 2-6 16,0 4-2-16,-9 9-4 0,-4 4-2 15,-3 10 5-15,-2 0 5 0,0 3-12 16,-6 3 4-16,0 5-6 0,-1 1-1 15,-1 3 5-15,1 0-4 0,-3 2-7 0,1-1 3 16,-3 3-1-16,0 2-2 0,2-4-1 16,-4 5-1-16,2-1 1 0,-2 4-3 15,2-3 2-15,0 0-2 0,-2 2 1 0,-2 4-10 16,4-7-11-16,-2 2-27 0,-2 5-26 16,4-3-29-16,-4 3-20 0,0 0-266 15,0 0 130-15,0 0 87 0</inkml:trace>
  <inkml:trace contextRef="#ctx0" brushRef="#br0" timeOffset="698.3588">19930 4636 47 0,'-6'2'66'16,"6"-2"1"-16,-11 3-2 0,11-3-5 16,-7 1-5-16,7-1-1 0,-6 2 0 15,6-2 0-15,0 0-5 0,0 0 6 16,0 0-5-16,0 0-2 0,0 0 1 0,0 0-9 15,0 0-1-15,20-16 2 0,0 5-9 16,10-3-2-16,9-5-5 0,7-4-3 16,15-4 4-16,0-4 0 0,3 2-2 0,-13 5 0 15,-7 2-3-15,-1 1-3 0,-1 0 8 16,-2 5-10-16,-8 0 3 0,-3 1-2 0,-5 4 2 16,-1 1-6-16,-3 1 1 0,-4 1 3 15,0 0 2-15,-2 3-2 0,-2-1 0 16,-1 1-5-16,-2 1-6 0,-1 0 9 15,1 0-1-15,-1 0-4 0,-2 0-3 0,0 0-5 16,-1 3 3-16,-5 1-34 0,11-4-25 16,-5 2-27-16,-6 2-25 0,8-4-281 15,-8 4 132-15,13 0 87 0</inkml:trace>
  <inkml:trace contextRef="#ctx0" brushRef="#br0" timeOffset="1345.1398">22538 4116 4 0,'0'0'25'0,"-4"-3"0"0,4 3-1 16,0 0-5-16,0 0-1 0,0 0-6 15,0 0 0-15,-4-4-9 0,4 4-5 16,0 0-4-16,0 0-5 0,0 0-31 0,0 0 14 16,0 0 9-16</inkml:trace>
  <inkml:trace contextRef="#ctx0" brushRef="#br0" timeOffset="8298.9502">27349 2370 155 0,'-4'-13'178'0,"0"5"-11"0,2 3-20 16,-2-1-12-16,1 3-24 0,3 3-8 15,0 0-6-15,0 0 21 0,13 36 4 0,1-3 1 16,16 26 0-16,2 7-8 0,1 5-9 16,2-1-4-16,7 23-2 0,-8-16-8 15,-2 2-5-15,-1-4-4 0,-1 0-9 16,-2-5-5-16,-1-5-6 0,-8-14-7 0,-6-11-5 16,-1-6-4-16,-1-3-2 0,-4-6 4 15,1-4 7-15,-4-4 3 0,0-2 6 16,1-3 4-16,-5-3-5 0,-5-3-7 0,1-4-4 15,4-2-10-15,0 0-5 0,-19-12-2 16,10 5-6-16,3-3-4 0,0-1-1 16,2 0-6-16,0 1-2 0,2 0 0 15,0-1-7-15,2 2-8 0,4-3-1 0,0 0-5 16,6-1-5-16,5 0-1 16,4 0-4-16,10-5-6 0,3 3-5 0,11-4-7 15,3 2 0-15,20-8 0 0,1 2-6 16,4-2-1-16,-2 0-2 0,-1 0 0 0,-3-1 3 15,-1 0 2-15,-13 3 5 0,-9 4 1 16,-10 2 4-16,-1-1 6 0,-7 2 1 16,-5-2 5-16,-2 4 1 0,-8-3 11 0,-5 3 0 15,-4 0-2-15,-6 1 4 0,-7 3-3 16,-2 1 2-16,-6 1-1 0,-1 4 1 16,2 2-1-16,-4 2 0 0,1 2 2 0,1 2-3 15,4 2 0-15,0 2 1 0,2-1 0 16,1 2-3-16,5-2 1 0,-1 4-1 15,2-2 2-15,3-2-1 0,0 2-3 16,4-3 1-16,0 1 0 0,2-1 6 0,2 0-4 16,0-3-2-16,2 1 3 0,2-2-1 15,0 1-1-15,3-2 2 0,0 0-4 16,-1 1-1-16,-8-2-3 0,15 3-5 0,-7-2-5 16,0 1 2-16,2 2 2 0,2 0-2 15,-2 1 3-15,6 3 1 0,-2-2 3 16,3 0-1-16,0 1 3 0,0-3 2 0,2 0-2 15,0 0 2-15,2-4 0 0,1-3 5 16,0-2 1-16,4-6-1 0,2-7 3 16,-3-5 1-16,5-7-1 0,-5-3 2 0,-4-5-3 15,-2-5 0-15,-2-1 3 0,-4-7 0 16,-5-1-1-16,0-1 1 0,-3 3-2 16,-2 6 5-16,-3 5 5 0,0 6 2 0,-3 4-2 15,3 1 0-15,0 7-5 0,0 2-8 16,0 6 1-16,0 6-2 0,0 7 2 15,0 0 0-15,3 29 0 0,-1 0 7 16,4 13-4-16,2 9 0 0,5 21 2 0,4-1-1 16,0-1 0-16,1-1 1 0,2-6-1 15,1-11 0-15,-4-11 2 0,0-3-1 16,-1-7-1-16,0-2-4 0,0-5-7 0,-3-5-1 16,0-1-6-16,-3-8 4 0,-1 1-5 15,-1-10-9-15,1-1-15 0,-9 0-2 16,9-13-3-16,-5 4-2 0,-2-3 11 15,0-3 0-15,0-1 1 0,0 4 4 0,0-2 2 16,0 1 1-16,0-1 4 0,2 3 2 16,3-3 3-16,0 1-1 0,1 0 2 15,2 0 6-15,5 0-1 0,0-4 2 0,4 4-2 16,3 0 6-16,-4-2 2 0,3 0 0 16,1 1-2-16,-4-1-3 0,2 0 7 15,-2 0 2-15,0-2 5 0,-6-2-7 0,3 0-1 16,-2-5 3-16,-2 4 2 0,-3-1 2 15,-4 3 2-15,-2 1 0 0,0 0 6 16,0 6 2-16,0-1-1 0,-2 5-6 16,-2 1 0-16,2 6 1 0,0 0-3 0,-4 17 0 15,4 0 1-15,2 4-2 0,2 6-10 16,5 3-9-16,0 5-4 0,3-3 0 16,1 1 2-16,2-5 3 0,0 1 3 0,1-4 4 15,0-4 3-15,-2-5-1 0,-1-3 1 16,2-1 6-16,0-6-2 0,-3-3 2 15,4-6-2-15,-2 0 3 0,-2-6-1 0,-1-1 2 16,2-8 1-16,-3 0-3 0,-1-4-2 16,1-1 2-16,-3 2 0 0,0-4 0 15,1 4 5-15,-4 4 3 0,0 1-2 16,0 2 4-16,-2 3-3 0,2 0-4 0,-2 3 1 16,1 3 13-16,4 5 36 0,-7 0 4 15,12 12 0-15,-1 0 1 0,1 1-3 16,3 2-5-16,0 2-1 0,1-2-7 0,2 1-1 15,3-3-14-15,0 0-43 0,2-3-39 16,7-3-60-16,0-2-68 0,3-4-504 16,-3-2 234-16,0-4 154 0</inkml:trace>
  <inkml:trace contextRef="#ctx0" brushRef="#br0" timeOffset="11273.7246">15343 3735 37 0,'-2'-8'50'0,"-2"-1"5"0,-2-2-6 0,2-3-6 15,-4-1-3-15,2-2-2 0,0 0-5 16,-2-2 1-16,-1-2-5 0,3-1-2 0,-3-1-2 16,3-1 1-16,0-1-5 0,-1-1 1 15,3-1-5-15,2-1 5 0,0 1-1 16,2-2 3-16,0 1-7 0,2-3 0 16,2 3-4-16,5-5 2 0,3 1-3 0,3 0-2 15,2 0-2-15,7-4 0 0,3 4 2 16,5 0-4-16,2 2 1 0,6 3-2 15,0 0 2-15,3 5-2 0,3 3-2 0,3 3 4 16,-1 1-5-16,7 3 3 0,0 5 0 16,1 1-1-16,3 4-2 0,-2 4 1 15,3 0 0-15,-4 6-1 0,1 0 1 0,0 2-3 16,15 12 4-16,-1-3 0 0,-4 5-2 16,-12-4 3-16,-8-2-2 0,16 12 3 15,0-4-2-15,-3 0 3 0,-7-2-2 0,-9-2 1 16,3-3 0-16,2 3-3 0,-1-3 4 15,-1-1 0-15,1 0 0 0,3-3 2 16,-2 0-1-16,4-3-2 0,0 1 5 0,0-4-2 16,3 1 1-16,4-5-3 0,-1 1 2 15,3-3 3-15,1-3-6 0,-2 0 3 0,1-3-1 16,-3-3 0-16,5 1-2 0,16-5 6 16,3-3 7-16,-3-2-8 0,1-2 0 15,2-4 0-15,1-1-2 0,1-1 5 16,0-3-2-16,-2-3 4 0,2 2-7 15,-6-1 12-15,-1-2-5 0,-5-2-6 0,-4 2 0 16,-1-6-2-16,-7 0 5 0,0 2 3 16,-3-4-1-16,-5 2-4 0,-3-6 0 15,-3 2 2-15,-11 6 2 0,-4 0 3 0,-3 1-2 16,-1-1-4-16,-2 1 3 0,-1 0-1 16,-2-3 0-16,-4 6 1 0,-3 0-3 15,2-2 1-15,-3 4 2 0,-5-3 6 0,1 6 5 16,-3 0-2-16,-1 0 1 0,-3 2-3 15,-2 2-5-15,-2 2 4 0,2 0-4 16,-4 1 2-16,0 2 2 0,0-1 0 0,2 3-3 16,-4 0-2-16,2 3-3 0,-1 2 1 15,1 0-3-15,0-1-2 0,0 2-1 16,2 1-1-16,-2-1 1 0,2 2-4 0,-2-1 2 16,2 7-5-16,-2-9 1 0,0 4 4 15,2 5-5-15,-3-5-2 0,3 5 1 16,-4-4 0-16,4 4 2 0,0 0 0 0,0 0-1 15,0 0 3-15,0 0-4 0,0 0 0 16,0 0 0-16,-4 14 0 0,2-11 0 16,2-3 0-16,0 8-2 0,0-3 4 0,0-5-2 15,-2 10-1-15,2-4 2 0,2-1 1 16,-2 3-3-16,2-1 1 0,-2 2-1 16,0 0 2-16,2 0-3 0,-2 2 3 15,2 1-2-15,2 4-3 0,1-1 3 0,-1 0 0 16,4 4 2-16,1 2 2 0,-1 4 0 15,5-2 0-15,-2-1-1 0,3 3-2 16,3 1 3-16,2 4-2 0,0-2 0 0,1-1 1 16,-2 1 1-16,6-1-1 0,-1 0 0 15,3 4 1-15,3-5-2 0,3 0 2 16,2 1 0-16,4-2-3 0,4-2 1 0,1-2 4 16,3-2-1-16,3-1 3 0,1-2-5 15,1-3 5-15,2-1-2 0,5 0 0 0,1-5 0 16,0-1 3-16,5-3-5 0,-3 1-3 15,3-4 6-15,1 0-3 0,-1-1-1 16,1-2 1-16,-1 1 2 0,22-3-3 16,-14-1 0-16,-8 3-2 0,-1-5 4 0,22 0-1 15,-16 2-2-15,-7 0-2 0,-1-2 0 16,-1 3 3-16,-3-1-1 0,0-2 0 0,-2 2 0 16,-2-1 5-16,-6 4-2 0,-1-3-3 15,1 0-4-15,-3 1 2 0,-1 1 4 16,1-2-3-16,-1 0 2 0,3 1-1 15,-1-3 0-15,7 0 4 0,-1 3-7 16,0-3 1-16,-1-1 2 0,4 3-1 0,-1-2-1 16,1 1 1-16,3-1 2 0,1 0-1 15,1-1 1-15,0-1 0 0,20-3 0 16,-1 1-6-16,-13 3 4 0,-5-1 0 0,1 1 0 16,-2 2-2-16,22-5 2 0,-15 3 2 15,-9 1-6-15,2 0 5 0,3 0 0 0,-1 1 3 16,23-1-2-16,-13 1-2 0,-8 1 2 15,23 0-2-15,-11 3 3 0,14 1 0 16,2-2-3-16,2 4 0 0,-2 0 3 16,0-2 1-16,-13 2-1 0,-9 0-2 15,20 2 0-15,-12-1 1 0,-11 2-6 0,-1-1 7 16,3 1 0-16,-3 3-4 0,20 0 3 0,-15-1 0 16,-9 1 0-16,-2 2-1 0,1-2 2 15,-3 1 0-15,0 1-1 0,-1-1-1 16,-1 2 2-16,-1 3-3 0,-3-3 3 15,2 1-3-15,-2 0 5 0,0 1-3 16,-4 0-4-16,-1 1 3 0,-6 0-2 0,1-1 5 16,-3-1-3-16,-3 1 0 0,-1 0 1 0,0 1-1 15,0 1 1-15,-5-2 0 0,3 3 0 16,-8-3-3-16,1 1 0 0,1 1 3 16,-3-2 1-16,4 5 3 0,-6-3-5 15,1 2 0-15,-2 0 0 0,4-3-1 0,-5 3-1 16,3 1 1-16,-4-1-1 0,2 2 3 15,0-2-2-15,-3 4 0 0,1-2-2 16,-2 4 2-16,4 1 2 0,-4 0-2 0,1 3 0 16,0 0 1-16,0-1 3 0,-2 3-1 15,0-2 0-15,-1-1 1 0,2 4-4 16,-2-2 4-16,-1 1-4 0,-1-1 1 0,4 1 1 16,-4 0 2-16,0 1-3 0,2-1-1 15,0-1 1-15,-3-2 1 0,-1 0 2 16,1-1 0-16,0 0-3 0,-1-2 1 15,0 1 1-15,0-2-2 0,-2 0 3 0,-2-4-3 16,2 2-2-16,-3-5 5 0,1 0 2 16,1 0-2-16,-3 1 7 0,0-5-5 15,0-2 2-15,-2 3-2 0,3 0 1 0,-1-3-1 16,-2-1-3-16,2 2 3 0,-2-1-3 16,0-1 2-16,0 1-1 0,0-2-8 0,0-2-22 15,0 1-28-15,1 2-44 0,-3-6-43 16,-5 7-472-16,5-7 209 0,-12 3 137 15</inkml:trace>
  <inkml:trace contextRef="#ctx0" brushRef="#br0" timeOffset="12071.2084">20567 3310 49 0,'-4'-5'154'0,"0"1"-12"0,4 4-2 15,-9-6-11-15,7 5-17 0,2 1-11 16,-6-5-13-16,6 5-18 0,0 0 3 0,0 0-6 16,-11 12-9-16,11-3-3 0,-2 2-3 15,0 2-4-15,2-1-7 0,-3 5 3 16,3-1-9-16,-2 0-2 0,2-2-3 16,0-4 0-16,0 3-6 0,-2-1-1 0,2-3-2 15,0 3 7-15,0-3 18 0,0-1 14 16,0-1 15-16,0-1 7 0,0-6-8 0,0 0-7 15,0 0-3-15,0 0-10 0,-10-21-7 16,6 6-3-16,2-4-5 0,0-8-6 16,-2-1-3-16,-1-9-4 0,3 2-3 15,0-5-4-15,2 1 2 0,0 5-4 0,0-2-2 16,4-1-2-16,-2 5-3 0,3 4-2 16,1-1-1-16,0 4-3 0,0 3 0 15,5 1-2-15,2-1-4 0,-1 6-2 16,3 3-7-16,-2 2-8 0,4 4-6 0,1 1-9 15,2 5-11-15,-1 1-6 0,2 0-14 16,0 5-6-16,1 0-7 0,-2 5-16 0,2 3-9 16,-5 1-20-16,-1 3-26 0,-2 1-17 15,-6 0-341-15,0 4 172 0,-4 0 114 16</inkml:trace>
  <inkml:trace contextRef="#ctx0" brushRef="#br0" timeOffset="12239.3345">20607 3339 38 0,'-4'5'110'0,"4"-5"-7"0,0 0-13 0,0 0-6 16,0 0-7-16,24-12-10 0,-8 3-8 15,10 0-3-15,-1 0-5 0,9-2-7 16,0 1-13-16,-1-1-14 0,3 3-19 0,-4-2-23 16,-2 5-23-16,-1 1-27 0,-1 2-156 15,-7 0 79-15,3 4 52 0</inkml:trace>
  <inkml:trace contextRef="#ctx0" brushRef="#br0" timeOffset="13900.2641">21198 3341 3 0,'0'0'96'16,"19"-3"-9"-16,-9 0-5 0,6-3-7 0,-2-2-5 15,3 1-12-15,-2-2-8 0,2-2-3 0,-1-3-6 16,2-3-2-16,-4 2-6 0,-1-2 4 15,-2-2-9-15,-3 2 6 0,-3 1-4 16,-1 1-1-16,-2-1-6 0,-2 3 7 16,-2 1-5-16,-2 2 2 0,-1 2-8 0,-3-1 2 15,2 5-4-15,-5 1 4 0,2 3-7 16,-1 5 1-16,2-3-1 0,-2 7-1 16,4 0 2-16,2 0 6 0,0 3-9 0,4 1 1 15,2-1-4-15,0 4-11 0,4-3-9 16,6-2-8-16,0 2-12 0,5-1-11 15,6-5-3-15,2 1-8 0,5-4-10 16,4-2-1-16,0-2-3 0,9-4 5 0,-1-1 6 16,-3-5 4-16,2 0 6 0,-3 0 7 15,-4-1 10-15,-2 0 17 0,-7-1 15 0,-3 3 15 16,-6-3 9-16,-3 4 7 0,-2-1 1 16,-5 1-3-16,-4 2 2 0,-2 1 3 15,0 5-2-15,-6-8 2 0,-2 8-6 16,8 0 0-16,-18 5 0 0,8 1 2 0,2 1-7 15,-4 0 1-15,4 1-8 0,2 2 4 16,-1-4-2-16,3 3-9 0,2-4 8 16,0 3-5-16,2-2-6 0,2 0-3 15,2-2 2-15,3-1-6 0,1-1-5 0,2-2-6 16,2 0-3-16,0-4-2 0,2 0-4 16,0-3-5-16,0 1 8 0,-1-2-5 15,0 1 1-15,2 0 2 0,-3 1-2 0,0 0 2 16,0 2 1-16,-2-2-1 0,3 4 3 15,0 2 2-15,-1 0 0 0,3 0 1 16,2 2-1-16,2 1 4 0,-2-2 3 0,4-1 0 16,0 2 2-16,1-4-2 0,0 1 2 15,2-4 1-15,1-2 0 0,1-3-1 16,0 1 3-16,-2-9 1 0,2 2 4 0,-3-4 4 16,-1-2 6-16,-4-3-10 0,0-4 2 15,-6 0-1-15,-1-3 1 0,-1 2-3 16,-6 1 5-16,0 0 3 0,1 3-2 15,0 0 4-15,-5 4 3 0,2 3-3 0,-2 3 2 16,0 1-3-16,2 2 2 0,-2 2-10 16,0 1 1-16,2 7-1 0,-2 3 4 15,0 0-3-15,0 0 5 0,2 19-3 16,0-4 1-16,2 3 5 0,-2-2-4 0,4 7 5 16,1 0 2-16,4 2-3 0,-1 0 3 15,3 3 9-15,1-1-13 0,2 0 1 0,0-2 12 16,2-3-14-16,-4-3 0 0,1-2-4 15,0-1 3-15,-2-5 2 0,1 0-1 16,-2-3-2-16,4-4 7 0,-4-1-9 16,3-4-4-16,0-1 5 0,0-4-5 0,-3-2-2 15,2-1 2-15,-2-2-1 0,-2 1 8 16,1-1-13-16,0 2 1 0,-3-2 5 16,-1 4-4-16,-1 1-5 0,0 0 1 15,0 0 3-15,1 1-2 0,-2 2-5 0,-1 0 9 16,-4 3-2-16,0 0-3 0,20 9 5 15,-11-5-3-15,2 6 0 0,-1-2-3 16,3-1 2-16,0 3 1 0,2-1 5 0,-3-1-8 16,2-1 4-16,0-1 1 0,-2 0 0 15,1 0-1-15,-2-3-1 0,-1 0 1 16,1-2 0-16,1-1 1 0,0-1-4 0,0-2 4 16,0-2-10-16,-1-1 6 0,2-4-6 15,0 1 2-15,-1 0-8 0,1-3 1 16,0 1 0-16,1-4 3 0,-1 3-3 0,-2 2-1 15,1 0 4-15,-1 1-2 0,-1 1 10 16,-1 1-11-16,0 1 5 0,-1 3-5 16,0-1 7-16,6 4-3 0,-4 1 6 15,2 2-4-15,3 3 0 0,0-3 1 0,0 3 0 16,-1 1 3-16,2-1 2 16,-4 1-1-16,3 1-1 0,-2-2 5 0,-1 0-2 0,-1-1 6 15,-1 0-6-15,2-2 2 0,-4 1 4 16,0-2 0-16,0-2-6 0,3 0 4 15,0-2-2-15,-1-2-2 0,3-2-1 16,0-1-2-16,2-1-4 0,-3 1-8 16,6 0 0-16,-4-4-1 0,1 4 1 15,0-2-2-15,0 3 5 0,-1 0-1 0,2 0 5 16,-4 2-1-16,0 1-1 0,3 3 3 16,-2 0 1-16,-2 2-1 0,1 2 12 0,3 1-4 15,-2 0-1-15,1 4 2 0,2-2 1 16,-2 1 0-16,1 1 3 0,0 1-4 15,0-1 2-15,-1 0 3 0,2-1-4 16,-4 0 4-16,1-2 0 0,1-1-3 0,2 1 1 16,-4-1 3-16,0-4-1 0,4 1-3 15,-4-4 0-15,5 1-2 0,0-5 0 0,-2 0-2 16,-1-1-2-16,2-4 4 0,-2 0-3 16,-1-1 0-16,0 2-1 0,-3-2-2 15,-1 0 3-15,-1 3-5 0,1-1 6 16,-5 3-2-16,3-1 0 0,-1 2 1 0,-4-1-1 15,4 3 3-15,-4-2-4 0,2 2 6 16,-4 4-4-16,0 0 3 0,0 0-1 16,0 0 5-16,11 10-1 0,-8-5 4 15,-1 3-7-15,2-2 5 0,0 1-3 0,2-1-1 16,-2 0 1-16,5 0 6 0,-1 0-3 16,3-4 1-16,2 1 0 0,1-3-4 0,8-3 0 15,3 1-5-15,3-9-4 0,4 1-7 16,-1-2 1-16,1-3-4 0,0 0 1 15,-3 1 2-15,-6 3 6 0,-2-3 2 16,-1 5-1-16,-4 2 8 0,0 0 6 0,-4-2-2 16,1 3-3-16,-3-2 0 0,1 6-4 15,2-1 4-15,-3 3-1 0,6 3 4 16,-2-2-3-16,3 5 0 0,-2 1 1 0,-1 1 3 16,1 2 1-16,-2-1-1 15,0 2 1-15,-3 0 3 0,-2 3-2 0,-1 2 0 16,-5-1 0-16,-2 0-1 0,-7 1-7 15,-1 3-32-15,-10 0-235 0,-6 1 90 0,-14 2 61 16</inkml:trace>
  <inkml:trace contextRef="#ctx0" brushRef="#br0" timeOffset="14133.0333">22223 3144 71 0,'6'-12'151'0,"10"-4"-15"16,16-4-13-16,27-9-12 0,18-4-14 15,24-7-36-15,20-2-55 0,4-2-74 16,4 3-166-16,-6-3 79 0,-9-3 53 0</inkml:trace>
  <inkml:trace contextRef="#ctx0" brushRef="#br0" timeOffset="18925.2463">4921 7438 2 0,'0'0'161'0,"0"0"-8"15,4 4-3-15,-4-4-7 0,0 0-7 0,0 0-7 16,0 0-4-16,8 5-6 0,-8-5 7 15,11-3 4-15,2 1 0 0,3 1 1 16,10-4 0-16,3 0-8 0,10-2-4 16,1-4-11-16,10 1-6 0,1-1-11 0,1 1-6 15,-4-2-11-15,1 3-4 0,-9 3-8 16,1-2-8-16,-10 3-5 0,-4 1-5 0,-1 0-6 16,-5 0-2-16,1 1-5 0,-4 0-1 15,-1 1-6-15,-2-1 0 0,-2 3-10 16,-1-2 7-16,-2 2-10 0,0 2-15 15,-2 0-26-15,-2 1-37 0,0 1-35 0,1 4-33 16,-3-1-36-16,-2 1-33 0,0 2-566 16,1 1 262-16,-3 0 173 0</inkml:trace>
  <inkml:trace contextRef="#ctx0" brushRef="#br0" timeOffset="19308.5944">5122 8699 95 0,'2'2'234'0,"-2"-2"-6"0,13 0-11 0,-1 0-13 15,6-2-9-15,0-3-12 0,8-2-10 16,5-4-7-16,5 1-11 0,1-5-13 15,9 1-16-15,1-1-2 0,1-3-14 0,20-4-7 16,-13 1-6-16,-6 7-11 0,-3-2-5 16,1 0-5-16,-9 5-6 0,-2 0-3 15,-2-1-8-15,-3 3-5 0,-3 0-8 16,-5 2 0-16,-3 1 2 0,-4-1-8 0,2 2 8 16,-4-1-7-16,-1 3-2 0,-3-1 0 15,1 1-2-15,0 1-3 0,-3-2-4 0,0 2-4 16,-2 0-1-16,2 0-5 0,-8 2-10 15,10-3-23-15,-6 0-27 0,-4 3-39 16,4-3-42-16,-4 3-36 0,0 0-45 16,6-4-52-16,-6 4-667 0,0-4 313 0,0-1 207 15</inkml:trace>
  <inkml:trace contextRef="#ctx0" brushRef="#br0" timeOffset="22909.4564">7997 8657 57 0,'0'0'69'0,"0"0"-4"0,0 9-1 0,0-9-7 16,0 0-1-16,2 3-3 0,-2-3 2 15,0 0-3-15,0 0-6 0,0 0 4 16,0 0-5-16,0 0 0 0,2 6-3 0,-2-6 10 16,0 0 2-16,12 0 1 0,1 1 4 15,4-2-4-15,10 0 1 0,11-5-2 16,19-5 1-16,32 0-2 0,11-4-1 0,29-4 2 15,7 0-2-15,1 0 0 0,5 0-4 16,-5 2-5-16,1 0-4 0,-3 2-2 16,-3 2-3-16,-24 2-3 0,-5 1 4 15,-3 0-6-15,-4 2-4 0,-7 3 3 0,-4-3-5 16,-10 2 1-16,-13 0-2 0,-3 2-1 16,0-1-1-16,-5 1-3 0,-6 2 2 0,-2-2-2 15,-3 1 2-15,-10-1 0 0,-1 2-3 16,-2 0-1-16,-7 0 5 0,-2 0 7 15,-2 0 1-15,1 0 2 0,-4 0-5 0,-3 2 5 16,0-1 0-16,-1 1-4 0,-1-2 2 16,-3 2-3-16,2 0-3 0,-10 0-2 15,16-3-1-15,-10 3 0 0,0-1-5 16,-6 1 1-16,13 0-3 0,-13 0-3 0,11-2-1 16,-11 2 0-16,8 0-2 0,-8 0-2 15,0 0 1-15,11 0-6 0,-11 0-13 16,8-2-17-16,-8 2-16 0,0 0-23 0,13 0-19 15,-13 0-34-15,19-2-33 0,-7 2-504 16,4-2 225-16,0-2 148 0</inkml:trace>
  <inkml:trace contextRef="#ctx0" brushRef="#br0" timeOffset="27182.3693">1009 12605 98 0,'-9'0'107'0,"3"3"-19"16,6-3-4-16,-12 0-11 0,12 0 5 15,-10 0-16-15,10 0-2 0,-12 1 4 0,12-1-7 16,-8 0-1-16,8 0-2 0,-10 5-10 16,3-4-4-16,1 2-3 0,-1 0-2 15,-1 2-6-15,-1-1-5 0,1-2 2 0,0 3-4 16,-1-1-1-16,0 2-1 0,1 0-11 15,-2-1-3-15,3 1-12 0,-2 0-17 16,1 0-11-16,2-1-20 0,0 3-20 16,-3 0-19-16,5-2-217 0,0 1 106 0,2-2 69 15</inkml:trace>
  <inkml:trace contextRef="#ctx0" brushRef="#br0" timeOffset="27544.198">912 12769 129 0,'-7'0'162'0,"7"0"-16"15,0 0-6-15,2-16-22 0,11 3-7 0,11-9-15 16,8-9-12-16,18-13-7 0,7-2-7 16,6-1-7-16,20-10-4 0,0 3-7 15,-15 9-5-15,-1 1-5 0,-1 6-7 0,-7 2-2 16,-2 3-9-16,-15 11-20 0,-8 4-25 15,-6 5-29-15,-5 1-20 0,-1 5-20 16,-6 1-13-16,-1 0-291 0,-2 5 134 0,-5 1 88 16</inkml:trace>
  <inkml:trace contextRef="#ctx0" brushRef="#br0" timeOffset="27768.9018">1634 12218 18 0,'-9'3'160'16,"0"0"-3"-16,3 3 2 0,-2 3-1 0,2 3-2 15,2 1-9-15,2 6-9 0,2 2-8 16,4 8-10-16,-2 2-8 0,4 7-7 16,2 7-11-16,5 2-9 0,0 3-10 0,4 20-3 15,1-6-7-15,2 4-6 0,-1-3-9 16,-2 2-7-16,4-4-5 0,-5-8-14 16,0-8-23-16,0-1-16 0,4-2-16 0,-1-2-14 15,-1-3-27-15,6-2-27 0,-5-9-12 16,2-3-16-16,2-2-27 0,1-4-361 15,-4-6 176-15,4-1 115 0</inkml:trace>
  <inkml:trace contextRef="#ctx0" brushRef="#br0" timeOffset="28272.4644">2402 13189 4 0,'8'-30'123'0,"-2"4"-5"15,3 3-7-15,-2-2-11 0,-1 2-3 16,0-3-16-16,1 1 4 0,-3-2-7 15,0 2-2-15,0 0-4 0,-2 5-3 16,0 0 3-16,-2 2 0 0,0 3 1 0,-2-1 3 16,0 7-3-16,-4 1-3 0,0 7-7 15,6 1-2-15,-15 7-8 0,4 2 1 0,5 6-5 16,-3 0-9-16,5 3 5 0,0 1-7 16,4 2-4-16,4-2-1 0,0-3-4 15,7 4-3-15,2-3-3 0,2-2 1 16,1-3-5-16,0-5-4 0,4-1-4 0,0-6 2 15,1-2 0-15,0-3-3 0,0-4-2 16,-2-7 1-16,2-4-3 0,-4-5-1 0,-2 0-3 16,0 0 2-16,-7 2-1 0,0 0 2 15,-1 0-3-15,0 3-1 0,-3 2 4 16,0 3-2-16,0-1-1 0,-2 3 2 0,2 1-4 16,-2 0 0-16,5 5-1 0,-1 0-4 15,3 3-14-15,6-1-2 0,3 2 6 16,4 2 2-16,3-1 1 0,0 4-2 0,5-2 7 15,1 0-3-15,-1 5 3 0,-2-1 2 16,-1 1 0-16,-3 4 1 0,-3 0 6 16,-4 1 7-16,-6 3 1 0,-3 1-2 15,-6 0 0-15,-4 3 1 0,-2-1-3 0,-5 1 0 16,-5 0-2-16,-2 1-4 0,0-3-5 16,-2-4-12-16,6-1-15 0,-3-7-16 0,3-1-19 15,1-6-13-15,0-3-14 0,3-8-7 16,2-6-5-16,0-8-12 0,-4-7-12 15,4-11-308-15,-2-7 149 0,2-5 98 16</inkml:trace>
  <inkml:trace contextRef="#ctx0" brushRef="#br0" timeOffset="28423.0953">2878 12365 676 0,'3'-59'-25'16,"-3"11"22"-16,2 11 8 0,0 5 13 15,0 7 2-15,0 2 8 0,0 9 18 0,4 1 20 16,-2 5 16-16,2 4 12 0,6 6 2 16,-2 6-5-16,5 7-5 0,4 2-2 15,2 5-6-15,5 9-6 0,1 5-6 16,1-1-7-16,10 15-7 0,-2 4-13 0,-1-2-22 15,-3-10-26-15,-4-4-36 0,1-2-20 16,3-1-30-16,-4-2-21 0,-5-9-366 16,0-3 164-16,-6-4 108 0</inkml:trace>
  <inkml:trace contextRef="#ctx0" brushRef="#br0" timeOffset="28577.399">3278 12608 180 0,'-15'-11'203'0,"7"3"-19"16,4-6-9-16,4-2-17 0,4 1-11 0,4-4-15 15,10-6-15-15,6-2-10 0,8-3-12 16,15-11-17-16,1-2-23 0,3 2-35 16,1-4-28-16,0 4-32 0,1 0-35 15,-4 3-33-15,-9 10-375 0,-10 5 164 0,-7 10 108 16</inkml:trace>
  <inkml:trace contextRef="#ctx0" brushRef="#br0" timeOffset="28913.3731">2525 14580 1877 0,'-20'28'21'0,"8"-6"-18"15,8-3 0-15,6-6 19 0,4-5 21 16,6-8 12-16,10-4 11 0,14-7-2 15,27-15-5-15,12-13 1 0,24-12 2 0,9-8-2 16,4-6 2-16,7-2-2 0,-3-4 2 16,1 2-3-16,-5-2 3 0,-8 2 7 15,-5 6-2-15,-4 4 1 0,-6 6-2 0,-23 11-9 16,-5 7 0-16,-15 8-9 0,-11 3-2 16,-8 6-1-16,-2 4-1 0,-5 0-3 15,-8 3-5-15,1 1 4 0,-5 1-21 0,-1 2-13 16,-3-1-21-16,-2 2-32 0,0-1-40 15,1 1-44-15,1 2-54 0,0-4-42 16,0-1-697-16,2-3 314 0,0-2 207 16</inkml:trace>
  <inkml:trace contextRef="#ctx0" brushRef="#br0" timeOffset="42780.9955">16914 4899 10 0,'2'-6'48'0,"-2"6"-2"15,4-7-4-15,1 3-4 0,-3 0-5 16,2-1-1-16,0 1-6 0,2 0-2 16,-2-2-1-16,2 3-4 0,2 1-2 15,-4-2-2-15,2 0 0 0,-6 4-2 0,8-4-1 16,-8 4-2-16,11 0-1 0,-11 0-1 16,8 6 0-16,-6-2-1 0,3 1-1 15,-3 1 2-15,0 4-3 0,0-1 0 0,-2 2 2 16,0 5-3-16,2 1 0 0,-2 0 1 15,0 4 1-15,0 0 0 0,0 3 0 16,-2 2 1-16,2 2 1 0,-2 1 2 0,0 2 4 16,-2-1 0-16,1 1 1 0,1 1-1 15,-2 0-4-15,2-2 4 0,-2 3-2 16,1-3 5-16,3 1-9 0,0-2 2 0,0-2 3 16,0 1-3-16,3-3 1 0,1-1-1 15,-2-3-2-15,2-2 1 0,3-3 1 16,-1 2 1-16,3-2-1 0,-1-2-2 0,4-1 1 15,0-1-1-15,-2-2-3 0,0 0 0 16,1-1 3-16,-2-1-3 0,-1-1 2 16,-2 1-2-16,1-2-2 0,-3 1 1 0,2 1 3 15,-4 2 0-15,0-1 2 0,-2 3 2 16,-2-1 0-16,-2 4-1 0,-2 0 1 16,-1 1 0-16,1 0 2 0,0 2 0 15,-3-3-2-15,3 2 3 0,1 0-7 16,3 1 3-16,0-1 0 0,0 0-1 0,2 0 2 15,2 0-2-15,0 0 0 0,5 0-4 16,-1 1 2-16,1-3 2 0,1 2-3 0,-2 1-2 16,3-2 3-16,-1-1 1 0,-2 3-5 15,-1-3 1-15,-1 2 6 0,1 0-4 16,-5 0 3-16,-2 0 3 0,-3 1-1 0,-4 2-1 16,-3 0 3-16,-3 1-2 0,-6 2-4 15,-2-2 0-15,1 0 1 0,-1-3-1 16,2-2-6-16,2-1-11 0,-1-2-18 0,2-3-21 15,3-1-28-15,-2-1-271 0,2-4 118 16,1 0 78-16</inkml:trace>
  <inkml:trace contextRef="#ctx0" brushRef="#br0" timeOffset="129715.8433">27997 13200 16 0,'0'0'61'16,"0"0"-10"-16,0 0-8 0,4 3-9 15,-4-3-12-15,0 0-13 0,0 0-12 0,0 6-15 16,0-6-56-16,0 0 26 0,0 0 16 16</inkml:trace>
  <inkml:trace contextRef="#ctx0" brushRef="#br0" timeOffset="130101.8332">27906 13910 16 0,'-5'4'61'0,"5"-4"-9"15,0 0-3-15,-4 4-6 0,4-4-7 0,-2 7-13 16,2-7-7-16,-2 6-15 0,2-6-14 16,-2 6-84-16,2-6 33 0,-2 7 22 15</inkml:trace>
  <inkml:trace contextRef="#ctx0" brushRef="#br0" timeOffset="130905.5972">27707 15877 46 0,'0'0'60'16,"0"0"-8"-16,0 0-18 0,-2 4-18 0,2-4-14 15,2 6-11-15,-2-6-60 0,2 8 24 16,0-2 15-16</inkml:trace>
  <inkml:trace contextRef="#ctx0" brushRef="#br0" timeOffset="131291.0469">27859 16768 88 0,'-5'1'93'0,"1"5"-17"0,0-4-10 0,2 4-12 16,0-1-17-16,-2 3-11 0,4-2-15 15,-2-2-15-15,2 5-19 0,0-6-19 0,2 6-88 16,-2 0 44-16,2-2 29 16</inkml:trace>
  <inkml:trace contextRef="#ctx0" brushRef="#br0" timeOffset="134113.0881">27353 6092 50 0,'0'0'102'0,"-8"-2"-3"0,8 2-1 16,0 0 0-16,-6 9-7 0,8-3 1 16,0 4 0-16,4 1-1 0,2 2-1 15,5 5-4-15,8 3-3 0,2 1-1 0,9 3-3 16,6 3-8-16,3-2-5 0,20 6 0 15,5 0-1-15,-1-3-5 0,7-3 2 16,7-5-2-16,0-1-2 0,6-5-2 0,4-6-4 16,2-1-2-16,3-4-4 0,-3-4 0 15,2-2-1-15,-2-5-3 0,-4-3 2 16,0-5-7-16,-5-9-1 0,-4-2-2 16,-2-5-5-16,-3-7-2 0,-4-3-3 0,-5-6-7 15,-5-6 1-15,-4-4-3 0,-7-1-4 16,-7-5-1-16,-5-4-1 0,-6-4-2 0,-12-3-3 15,-2 1-1-15,-10 7-1 0,-8 6-3 16,-6-14 2-16,-6-2 1 0,-4 4-2 16,-8 4 1-16,-3 1-4 0,-5 2 2 0,-6 4 0 15,-5 4-1-15,-1 3 0 0,-7 4-3 16,-5 5 1-16,-1 3 0 0,-4 6 0 16,1 3-1-16,-3 5 2 0,-1 5-2 0,9 8 1 15,4 6-4-15,-3 3 4 0,-5 6 1 16,0 3-1-16,-21 11 3 0,-1 5 0 15,2 6-3-15,-1 9 2 0,-1 1 1 16,6 1 0-16,-14 13 1 0,6 3 0 0,17-7-2 16,2 3 4-16,2 4-6 0,-7 10 6 15,11-6 0-15,-7 10 2 0,11-12-4 16,1 2 4-16,3 2-2 0,-1-5 2 0,4 0-2 16,5 1 3-16,2-5-2 0,10-7-3 15,6-5 5-15,5-3-3 0,7-2 0 16,0-1-1-16,8-3 2 0,4 1-2 0,6-3 1 15,2 1 0-15,8 3 2 0,2-2-2 16,5-2-2-16,3-2-3 0,6 3-2 16,-4-4-4-16,2-2-8 0,2 0-3 15,-3-2-10-15,3-4-8 0,-5 3-15 0,-1-5-26 16,-4 0-22-16,0-1-21 0,-3-1-29 16,-2-3-21-16,-3 1-367 0,3 0 183 0,-5 3 121 15</inkml:trace>
  <inkml:trace contextRef="#ctx0" brushRef="#br0" timeOffset="135906.8282">28509 9656 68 0,'-21'-19'113'0,"1"2"-10"0,0 2-2 15,-4-1 4-15,1 7-4 0,-3-3-8 0,-8 3 10 16,-1 1-11-16,1 3 2 0,-6 3-1 16,-5 2-2-16,1 3-5 0,-9 5-2 0,-3 4 0 15,-13 7 2-15,-1 2-8 0,5 1 2 16,1 3-7-16,3 3-2 0,2 3-4 16,12-1-7-16,7-6-3 0,2 2-3 15,3 1-3-15,3 3-6 0,6 2-2 0,0 1-5 16,9-2 0-16,0 9 1 0,6-4 1 15,7-1 1-15,2 7-2 0,8-3-3 16,5 3 1-16,8 2-1 0,6-5-4 0,15 11-1 16,7-4-4-16,7-8 1 0,5-6-3 15,-7-8-4-15,-1-8-2 0,23 2-2 16,-6-9-1-16,-6-4-1 0,3-3-3 0,1-4-5 16,19-3 3-16,-5-9-1 0,0-2-1 15,-6-5 1-15,-4-4-2 0,-4-5-1 16,-5-7 1-16,-6-1 1 0,-4-3 1 15,-9-5-3-15,-10 8-2 0,-9-1 2 0,-6 0-2 16,-6 1 0-16,-7-3 0 0,-6 0-1 16,-6-7-1-16,-8 0 1 0,-18-13-3 15,-3 6-3-15,-15 4 6 0,-4 4-3 0,-8 8 1 16,-4 4 0-16,-8 7 1 0,-4 7-1 16,0 6 0-16,-5 8-1 0,10 2-2 0,8 10-4 15,5 0-13-15,-13 8-23 0,15 4-29 16,11 0-28-16,9 6-33 0,4 4-40 15,9 2-39-15,3-3-514 0,12 5 246 16,3-1 163-16</inkml:trace>
  <inkml:trace contextRef="#ctx0" brushRef="#br0" timeOffset="136655.7793">28617 11853 159 0,'-2'-14'159'0,"-3"1"-11"0,-1-2 0 16,-2 0-9-16,-5-5-9 0,-1 6-7 15,-4-4-5-15,-5 2-3 0,-3 0-4 0,-3 0-1 16,-2 1-3-16,-8 4-3 0,1 1-4 16,-6 3-5-16,-9 1 1 0,-3 2-4 15,-5 4-3-15,-4 2-1 0,-24 6-4 0,0 3-1 16,-3 3-2-16,3 2-6 0,6 5-6 16,0 1-2-16,6 5-6 0,5 1-6 15,9 4-6-15,6 1-4 0,6 3-4 0,13-1-5 16,8-1-4-16,4 0-5 0,8 2 1 15,5-2-2-15,4 4-5 0,9-1 2 16,5 5-4-16,6 5-2 0,9-4-1 0,14 17-1 16,9-9-3-16,5 1-1 0,7-9-2 15,5-1-9-15,1-5 2 0,7-5-4 16,2-4-1-16,-2-3 1 0,1-4-3 16,-5-7 0-16,-9-5-3 0,0-2 1 15,3-3 3-15,-6-4-1 0,5-1 0 0,2-5 1 16,-1-4 0-16,17-7 1 0,-4-2 1 0,-6-4 1 15,-1-5-4-15,-16 0 5 0,7-4-2 16,-4-5 0-16,-7-7 2 0,-10 6-3 16,-6-2 1-16,-9-4 0 0,-4-4 0 15,-4 1-6-15,-9-5-3 0,-8-1-6 0,-10-16-3 16,-9 3 5-16,-7 7-5 0,-8 3 0 16,-11 5 6-16,-3 5-5 0,-11 5-6 15,-6 4-8-15,-5 4-10 0,-3 5-11 0,-2 7-8 16,6 4-21-16,11 6-20 0,11 5-36 15,13 2-47-15,2 2-591 0,9 4 264 16,1 4 174-16</inkml:trace>
  <inkml:trace contextRef="#ctx0" brushRef="#br0" timeOffset="137622.4253">27846 17462 18 0,'-2'-6'141'0,"0"1"-3"15,-2 2 2-15,2-3-10 0,-2 0 0 16,-2-1-8-16,-1 1-5 0,-2-2-2 0,-1 1-4 15,-1 1-3-15,1 0-4 0,-6 0-5 16,0 4-2-16,-4-3-4 0,0 3-7 0,-6 2 1 16,-3 6 1-16,-5-3 1 0,-4 9-3 15,-5 1 2-15,-3 8-4 0,1 2-8 16,-10 10-2-16,3 6-6 0,5 2 1 0,7-5-5 16,10-2-5-16,4 3-6 0,3 2 0 15,9 1-5-15,0 2-2 0,10-2-9 16,6 1-1-16,9 4-3 0,6 2-6 15,13 14 1-15,7 0-9 0,8-4-1 0,9 3-5 16,5-5-2-16,17 8-7 0,-1-6 0 16,-6-10 0-16,1-7 0 0,5 0-1 0,2-5-1 15,1-12-4-15,3 2 4 0,-1-9-2 16,0-8-3-16,-7-4 2 0,-12-4-1 16,21-12 1-16,-3-3-2 0,-5-4 0 15,-4-9-2-15,-6-6 1 0,-8-9 0 16,-5-4 0-16,-11-7 0 0,-6-1 1 15,-5-8-2-15,-9-1 1 0,-10-1 2 0,-8 7-1 16,-8-23 1-16,-10-1-2 0,-14 4-4 16,-19-16 3-16,-13 10-5 0,-9 10 6 0,-12 10 2 15,-8 4 0-15,-13 17-1 0,-10 4-1 16,-11 11-8-16,-4 7-11 0,-11 6-21 0,1 9-23 16,18 5-25-16,-17 2-43 0,26 5-58 15,6 1-645-15,9 1 285 0,6-2 188 16</inkml:trace>
  <inkml:trace contextRef="#ctx0" brushRef="#br0" timeOffset="218095.8288">16230 11919 41 0,'0'0'49'0,"0"0"-5"0,0 0-1 16,0 0-5-16,0 0-4 0,0 0-1 16,0 0-3-16,0 0-3 0,0 0-4 0,0 0-2 15,0 0 0-15,0 0-5 0,0 0-2 16,0 0 1-16,0 0-3 0,0 0-2 15,0 0 0-15,0 0-2 0,0 0-1 0,0 0-1 16,0 0-3-16,0 0-1 0,0 0-4 16,0 0-6-16,0 0-1 0,0 0-6 15,0 0-6-15,-2 12-3 0,2-12-7 16,0 0-104-16,0 6 45 0,0-6 31 0</inkml:trace>
  <inkml:trace contextRef="#ctx0" brushRef="#br0" timeOffset="223805.3659">15870 10907 27 0,'-6'2'27'0,"6"-2"-2"16,0 0 0-16,0 0-4 0,0 0-2 15,0 0-2-15,0 0-5 0,0 0-7 16,0 0-5-16,0 0-7 0,0 0-7 16,0 0-40-16,0 0 18 0,0 0 13 0</inkml:trace>
  <inkml:trace contextRef="#ctx0" brushRef="#br0" timeOffset="224463.7366">15214 14525 27 0,'0'0'19'0,"0"0"-15"16,0 0-21-16,-4 8 5 0,4-8 4 16</inkml:trace>
  <inkml:trace contextRef="#ctx0" brushRef="#br0" timeOffset="224903.4041">15140 16817 12 0,'-2'6'68'16,"2"-6"-10"-16,0 7-6 0,0-7-6 0,-3 6-8 16,3-6-4-16,0 4-8 0,0-4-7 15,0 0-6-15,-2 5-4 0,2-5-6 16,0 0-8-16,-2 6-5 0,2-6-10 15,0 0-4-15,0 0-85 0,0 0 37 0,-2 5 25 16</inkml:trace>
  <inkml:trace contextRef="#ctx0" brushRef="#br0" timeOffset="239070.2218">15725 8972 85 0,'0'0'95'0,"0"0"-13"16,0 0-1-16,0 0-10 0,0 0-11 15,12-2-2-15,-12 2-8 0,0 0-14 16,0 0-5-16,0 0-10 0,4-5-13 16,-4 5-14-16,0 0-19 0,0 0-21 0,0 0-159 15,0 0 70-15,0 0 46 0</inkml:trace>
  <inkml:trace contextRef="#ctx0" brushRef="#br0" timeOffset="239481.8243">15820 9990 107 0,'0'0'124'16,"6"2"-3"-16,-6-2-14 0,0 0-3 16,0 0-10-16,0 0-5 0,0 0-16 0,0 0 0 15,0 0-11-15,0 0-15 0,0 0-11 16,0 0-22-16,-6 9-20 0,6-9-27 16,-7 4-34-16,7-4-255 0,-7 2 110 0,7-2 72 15</inkml:trace>
  <inkml:trace contextRef="#ctx0" brushRef="#br0" timeOffset="240361.7833">15862 13550 39 0,'0'0'124'0,"0"0"-6"0,0 0-3 0,0 0 0 15,0 0-12-15,4-4 1 0,-4 4-13 16,0 0 1-16,0 0-8 0,0 0-1 16,0 0-9-16,0 0 1 0,0 0-6 0,0 0-4 15,0 0-6-15,0 0-4 0,0 0-7 16,0 0-5-16,0 0-2 0,-4 15-2 0,4-15-4 15,0 0-9-15,-2 5 1 0,2-5-4 16,0 0 0-16,-2 6 0 0,2-6-6 16,0 0-2-16,0 6-7 0,0-6-8 15,-2 6-12-15,2-6-12 0,0 0-7 0,2 7-17 16,-2-2-15-16,0-5-6 0,2 7-19 16,-2-1-15-16,2 0-17 0,-2 0-314 15,2 1 148-15,2 2 97 0</inkml:trace>
  <inkml:trace contextRef="#ctx0" brushRef="#br0" timeOffset="369230.1247">28650 12559 36 0,'-22'-20'49'16,"0"2"-2"-16,-1 1-4 0,-3 4-4 0,-1-2-3 15,-3 1-2-15,-4-1-6 0,-2 2-1 16,-6-3-2-16,-5 3-3 0,-1 2-2 15,-5 0 4-15,0-1-7 0,-4 6-1 16,-3-1-3-16,-1 2 0 0,-3 2 3 0,1 3-4 16,0 2-3-16,-1 2 3 0,3 2-1 15,-1 3-1-15,5 1-2 0,-17 5 0 16,15 1-3-16,8 2 3 0,-13 9 0 16,7 3 0-16,3 4 6 0,5 4-2 0,11-1 2 15,6-5-2-15,0 2 1 0,5 2 5 16,1 3-5-16,5-1 0 0,2 2 1 0,2 0 2 15,7-2 1-15,0-3 0 0,4 3 0 16,6-4 0-16,8 3 3 0,0-1-2 16,6-1-4-16,6 3 5 0,5-4-3 0,5 1-1 15,6-7 11-15,19 8-10 0,4-3 1 16,9-6 1-16,3-5-1 0,6-5 6 16,1-1-2-16,5-2 6 0,4-6-3 15,0 0 5-15,4-4 0 0,2 1-3 0,0-8-3 16,2 3 3-16,-4-6 2 0,0 3-1 15,-3-4-1-15,-3-4 4 0,-6-1 2 16,-16 1-2-16,-7 0 2 0,-6-3 2 16,-1 2 2-16,-5-6-4 0,1 3 2 0,-11 0 4 15,-3-2-2-15,-1-3-1 0,-2 2-1 16,-6-3-4-16,-2-2-3 0,-5 2-1 16,-5-4-3-16,0 0-3 0,-6 0 1 0,-4-3-4 15,-4-1-3-15,-2-3-3 0,-4-1 2 16,-5 1-2-16,-4-6-1 0,-4 2-3 15,-5 1 1-15,-2 1-3 0,-3 0 0 0,-1 2-5 16,-15-7 5-16,7 9-2 0,2 5 0 16,-3 0-3-16,-1 4 3 0,-1 1 0 15,1 1-3-15,-1 1 0 0,-1 3 0 16,1 2-2-16,7-1 0 0,0 5 3 0,0-1-2 16,2 1 1-16,2 1 4 0,2 1-6 15,2 3 1-15,4-2-2 0,-4 4 2 16,4 0 0-16,3 0 0 0,-1 2-1 0,4 0-2 15,-2 0 3-15,1 0 4 0,3 0 0 16,-2 2-4-16,3 0-2 0,0 0 0 16,2 0 1-16,3 0-1 0,1-2 1 15,-2 2 1-15,3-2-2 0,2 2 2 0,-1-2 1 16,0 2 0-16,1 0 2 0,8-2-2 16,-13 0-1-16,7 1 2 0,6-1-1 15,-11 0 0-15,11 0-1 0,-9 2 4 16,9-2-2-16,0 0 2 0,-10 0-4 0,10 0 5 15,0 0-7-15,0 0 6 0,-10 2 3 16,10-2-8-16,0 0 3 0,0 0-1 0,-8 0-2 16,8 0-4-16,0 0-5 0,0 0-5 15,0 0-7-15,-12-2-17 0,12 2-13 16,0 0-14-16,0 0-16 0,0 0-26 16,0 0-32-16,0 0-342 0,0 0 164 0,0 0 108 15</inkml:trace>
  <inkml:trace contextRef="#ctx0" brushRef="#br0" timeOffset="370164.1251">16890 12953 7 0,'0'0'5'0,"0"0"-1"0,0 0-4 0,-2-3-6 16,2 3 2-16,0 0 1 0</inkml:trace>
  <inkml:trace contextRef="#ctx0" brushRef="#br0" timeOffset="399203.0856">27414 15008 56 0,'-16'-22'61'0,"3"4"4"0,0-2 3 0,2-1 0 15,1 1 3-15,2-7 11 0,0 1 5 16,0-7-2-16,2-2 0 0,4-3-7 16,0-2-2-16,6 2-1 0,4-14-5 15,8 5-7-15,7-16-1 0,9 2-8 0,6 4-1 16,8 2 2-16,3 7-4 0,8 4-4 16,5 6 1-16,3 5-4 0,7 5-4 0,5 6-1 15,2 4-5-15,6 3-2 0,4 8-3 16,4 2-2-16,5 8-4 0,1 2 1 15,3 3-1-15,-3 7 3 0,3 2 2 16,-5 2 0-16,-1 1-4 0,-1 0 1 0,-4 4 0 16,-5 1 3-16,-3 1-1 0,-6-2 0 15,-5 5 3-15,-7 2 2 0,-4-2 5 16,-11 1 5-16,-13-8 2 0,-3 7 2 0,0 0 4 16,-4 1 2-16,-3 1 3 0,-5-3 1 15,-6 3 5-15,1 0-3 0,-4-2 4 16,-5 6-2-16,1-1 3 0,-5 0-2 0,-4-3 4 15,-2 6-3-15,-7-2-11 0,1 1 4 16,-7 4-4-16,-4 2-4 0,0-6-5 16,-8 1-2-16,-3-1-3 0,-15 7-7 0,-6 0 0 15,-1-8-5-15,-7 1-5 0,-3-5 1 16,-3-2-6-16,-8-4-2 0,-5-4 1 16,-5-6-1-16,-6 0-3 0,-4-5-4 15,-2-3-2-15,0-7-1 0,-2-3-4 0,2-3-2 16,2-4-5-16,-3-1-10 0,-1-6-7 15,4-3-9-15,-3 0-11 0,8-7-5 16,-14-9-17-16,22 2-15 0,3-4-19 16,7-4-28-16,5-2-32 0,8 2-31 0,3-9-30 15,6-1-573-15,5-3 270 0,6-4 178 16</inkml:trace>
  <inkml:trace contextRef="#ctx0" brushRef="#br0" timeOffset="465171.7167">7647 12022 55 0,'-8'2'77'0,"8"-2"-6"16,0 0 3-16,0 0-6 0,0 0 3 15,0 0-3-15,0 0-13 0,0 0 1 0,0 0-6 16,0 0 0-16,-11 2-8 0,11-2-3 15,0 0-4-15,0 0-4 0,-4 2-4 16,4-2-2-16,0 0-4 0,0 0-1 0,0 0-2 16,-7 4 4-16,7-4-8 0,0 0-4 15,0 0 3-15,-4 4-5 0,4-4 2 16,0 0-3-16,-4 3 2 0,4-3-8 0,0 0 1 16,-4 4 0-16,4-4-8 0,-4 4 6 15,4-4-10-15,0 0-3 0,-10 4-6 16,10-4-2-16,-4 3-4 0,4-3-8 15,-4 4-5-15,4-4-8 0,-4 4-7 0,4-4-7 16,-8 4-12-16,8-4-151 0,-6 2 76 16,6-2 50-16</inkml:trace>
  <inkml:trace contextRef="#ctx0" brushRef="#br0" timeOffset="513549.6456">16427 7242 56 0,'-3'-6'44'0,"3"6"-19"16,0 0-14-16,0-5-23 0,0 5-31 0,0 0 15 16,0 0 9-16</inkml:trace>
  <inkml:trace contextRef="#ctx0" brushRef="#br0" timeOffset="513989.4982">15798 10599 73 0,'-2'2'134'0,"2"-2"-8"15,-8 6-19-15,6-2-8 0,2-4-7 16,-7 6-19-16,5-3-19 0,2-3-16 16,-4 6-27-16,2-3-37 0,2-3-36 0,-2 8-183 15,2-4 83-15,0-4 55 0</inkml:trace>
  <inkml:trace contextRef="#ctx0" brushRef="#br0" timeOffset="514907.0475">15709 15777 46 0,'-4'4'67'16,"4"-4"-11"-16,-2 6-19 0,2-6-17 15,-2 4-19-15,2-4-23 0,2 7-48 0,-2-7 24 16,2 7 15-16</inkml:trace>
  <inkml:trace contextRef="#ctx0" brushRef="#br0" timeOffset="518557.5677">27990 15805 39 0,'0'0'113'0,"0"0"-19"16,5-6-5-16,-5 6-15 0,0 0-4 0,6-1-17 15,-6 1-7-15,0 0-13 0,0 0-10 16,0 0-20-16,17 7-19 0,-11-4-27 16,0 0-154-16,0 4 67 0,6 2 44 0</inkml:trace>
  <inkml:trace contextRef="#ctx0" brushRef="#br0" timeOffset="518776.051">27977 16906 28 0,'-2'6'137'15,"2"0"-25"-15,-2-2-22 0,2-4-22 16,0 0-19-16,0 0-31 0,0 0-33 0,0 0-151 15,0 0 56-15,2-23 38 0</inkml:trace>
  <inkml:trace contextRef="#ctx0" brushRef="#br0" timeOffset="519395.6405">28327 10924 13 0,'0'0'42'0,"0"0"-21"0,-6-9-47 15,6 3 9-15,0-2 5 0</inkml:trace>
</inkml:ink>
</file>

<file path=ppt/ink/ink2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8T04:16:35.318"/>
    </inkml:context>
    <inkml:brush xml:id="br0">
      <inkml:brushProperty name="width" value="0.05292" units="cm"/>
      <inkml:brushProperty name="height" value="0.05292" units="cm"/>
      <inkml:brushProperty name="color" value="#FF0000"/>
    </inkml:brush>
  </inkml:definitions>
  <inkml:trace contextRef="#ctx0" brushRef="#br0">25520 10012 38 0,'0'0'77'0,"15"16"-7"0,-9-3-4 15,5 6-8-15,-1 0-7 0,6 3-3 16,0 2-2-16,4-2-2 0,0 2-5 16,6-3-3-16,1-5 7 0,3-4-2 0,4-3-2 15,-1-6 3-15,1-7-6 0,7-6 2 16,3-3 7-16,-2-6-10 0,-1-4 7 16,-3-3-10-16,-4 1 3 0,-1-6-2 15,-3 0-5-15,-8 5 4 0,-1-1 5 16,-5 4 7-16,-2 5 13 0,-2-1 12 0,-2 6 2 15,-1-2-1-15,-2 7-12 0,-3 7-5 16,-4 1 13-16,6 18 3 0,-6 2 7 0,-2 13 5 16,2 10-3-16,-2 17-3 0,0 19-1 15,-2 7-9-15,2 0-4 0,-3 1-6 16,0 2-6-16,-1 2-2 0,2-4-4 0,-2 1-4 16,-2-2-3-16,-3 0-6 0,0-5 0 15,-2-3-1-15,-3-4-3 0,0-16-2 16,2-10-5-16,-3-5 2 0,-2-2 0 15,-2-7-4-15,-3-8-1 0,4-3-3 0,-6-4-2 16,3-8 3-16,-1-3-7 0,1-8-3 16,0-4-13-16,-3-7-17 0,1-6-25 0,1-8-25 15,4-2-44-15,2-3-26 0,4-5-28 16,3-6-29-16,5-1-458 0,6 0 224 16,2-8 149-16</inkml:trace>
  <inkml:trace contextRef="#ctx0" brushRef="#br0" timeOffset="202.6533">26858 10100 83 0,'23'-6'78'0,"-1"2"-10"15,-6 1-7-15,0 0-25 0,-4 3-36 16,-4 0-27-16,-4 4-75 0,-2 2 35 0,-2 6 22 16</inkml:trace>
  <inkml:trace contextRef="#ctx0" brushRef="#br0" timeOffset="337.7849">26777 10526 57 0,'15'5'118'0,"3"-5"-8"0,4-3-12 0,2 1-10 15,3-3-11-15,1-3-12 0,2 1-32 16,1-6-34-16,-1-1-40 0,2-3-165 16,-5-2 70-16,-1 0 46 0</inkml:trace>
  <inkml:trace contextRef="#ctx0" brushRef="#br0" timeOffset="917.9512">27514 9890 42 0,'0'16'113'0,"0"3"-12"0,0 3-7 16,0 5-11-16,0 0-5 0,0 4-8 15,0-6-9-15,0 5-8 0,0-8 2 0,0 1-7 16,2-4-8-16,-2 1-3 0,-2-4-6 15,4 0 3-15,-2-3 1 0,0-3 0 16,0-3-2-16,0-3 0 0,0-4-4 16,0 0 0-16,0 0-3 0,0 0 0 0,7-25-3 15,-3 12-2-15,0-4 0 0,2 2-7 16,2-1-3-16,0-1 3 0,0 2-5 0,0 2 1 16,0 0 0-16,1 1-5 0,-1 0 4 15,1 3 3-15,2 2 1 0,-3 3-11 16,0 2 6-16,4 2 0 0,0 0-3 15,-2 3-1-15,3 1 0 0,0 4-4 0,0-1 0 16,-1 5 0-16,0-3 4 0,2 1-2 16,-2-1-1-16,-2 1 9 0,-1-3-8 15,2 4 2-15,-3-5-5 0,1-3 2 16,-3-2 2-16,2-1-4 0,-8 0 3 0,16-4 0 16,-8-2-1-16,0-2-2 0,0-2 5 15,2 0-2-15,-2 1-1 0,4-3-1 16,-1 0 0-16,0 4 4 0,-1-4-4 0,1 3 2 15,1 1-4-15,2 1 4 0,-4 3 2 16,0 0-1-16,3 2 0 0,-2 4 3 16,-3 0-1-16,5 4 2 0,-5 1 0 0,2 4 6 15,2 1-3-15,-4 2-6 0,0 3 4 16,3-1-1-16,-2 1-3 0,-1 0-3 16,2 1 4-16,-3-3-9 0,1 1-7 0,-2-1-17 15,1 0-23-15,0-2-32 0,-1 1-37 16,0-1-296-16,0-1 142 0,0-5 93 15</inkml:trace>
  <inkml:trace contextRef="#ctx0" brushRef="#br0" timeOffset="1326.652">28892 9887 29 0,'10'6'56'0,"-3"0"-2"0,-1 2-6 0,-2 3-3 16,1-3-6-16,-5 4-3 0,2-3-2 16,-2 3-3-16,0-3-4 0,0 1 3 15,0-2-7-15,2-1-2 0,-2-1-3 16,2 0-2-16,-2 0 1 0,2-3 2 0,-2-3-3 15,9 2 6-15,-9-2 1 0,0 0 3 16,16-9-1-16,-10 5 5 0,2-2 1 16,-2 1 3-16,0-1-4 0,-2 0 8 15,0 2 2-15,3-1 3 0,-5 1-7 0,-2 4-3 16,6-4 0-16,-6 4-1 0,0 0-4 16,7 11-5-16,-3-3 3 0,-2 2 7 15,2-1-13-15,1 1-2 0,1 1-1 0,2 0-2 16,-2 1-3-16,4-1-13 0,-2-1-27 15,2-2-34-15,-2-3-46 0,-1-2-242 16,2-1 119-16,-9-2 79 0</inkml:trace>
  <inkml:trace contextRef="#ctx0" brushRef="#br0" timeOffset="1820.6028">26803 9628 80 0,'-34'54'127'0,"6"8"7"0,3 12-4 16,4 7 0-16,8 6-5 0,5 3-10 0,8 3-5 15,4-4-12-15,13-3-5 0,7-2-9 16,16 12-7-16,6-12-6 0,-1-18-10 16,18 6-5-16,-4-19-4 0,7-5-5 0,1-8-5 15,8-8-5-15,-3-8-1 0,3-10 0 16,-9-9-2-16,-7-8-6 0,1-5-3 15,18-9-1-15,-4-10 4 0,1-6-2 16,-8-8 10-16,-5-8 4 0,3-23 3 0,-8-8 0 16,-11-8-2-16,-14 12-6 0,-8-5-3 15,-9-2-6-15,-13 1-2 0,-11-2-3 16,-7 2-4-16,-14 4-4 0,-19-7 3 16,-11 6-6-16,-9 9-2 0,-7 13-4 0,3 14 2 15,4 9-1-15,-3 6-3 0,5 7-16 16,7 6-20-16,11 7-19 0,7 7-23 0,-1 4-20 15,8 3-33-15,-1 1-34 0,2 7-437 16,4-1 204-16,7-1 135 0</inkml:trace>
  <inkml:trace contextRef="#ctx0" brushRef="#br0" timeOffset="2167.5994">27139 9325 3 0,'13'-60'101'15,"8"-6"-5"-15,4-7-5 0,5-2-13 0,4 0-4 16,15-19-6-16,1 0-4 0,7-3-13 15,1-3-5-15,-1 2-6 0,0 0 2 16,3 4-13-16,-3 7-2 0,-3 7-1 16,-11 20-4-16,-1 4-4 0,-6 6-1 0,-6 14-2 15,-5 8 4-15,-5 3-8 0,0 3 1 16,0 6-1-16,-3 3-2 0,-1 1-2 0,0 2-2 16,-4 1-7-16,-2 5-8 15,1-1-5-15,-2 2-14 0,-1 3-24 0,-8 0-23 16,9 0-195-16,-9 0 92 0,4 8 61 15</inkml:trace>
  <inkml:trace contextRef="#ctx0" brushRef="#br0" timeOffset="2411.7773">28284 7568 23 0,'49'17'70'0,"-5"2"-4"15,-5 2-7-15,1 3-7 0,-2 5-1 0,9 10-5 16,-11-1-1-16,-13-4-6 0,-4 5-4 16,-8-7 4-16,-7 4-11 0,-6 0-3 15,-9 0-15-15,-10 4-33 0,-18 9-170 16,-5-2 66-16,-7-8 43 0</inkml:trace>
  <inkml:trace contextRef="#ctx0" brushRef="#br0" timeOffset="4555.8487">29019 7224 96 0,'0'-7'108'0,"2"6"-1"0,-2 1 5 0,0 0-6 16,2 19 4-16,-2-5-9 0,-4 6-5 16,2 7-6-16,-4 7-7 0,-1 4-7 15,-2 4-3-15,5-2-8 0,0 4-5 16,0-2-9-16,2-2 2 0,2-6 4 16,4 3-5-16,-2-9-2 0,4-1-1 0,1-2-3 15,1-6-5-15,5-2-1 0,-2-6 0 16,3-3-5-16,2-5-6 0,0-5-2 15,3-1-3-15,0-5-1 0,2-3-7 0,1-3 1 16,-2-3-1-16,4-2-1 0,-3 1-2 16,1 0-6-16,-6 3 3 0,2 2-1 15,-4 1-1-15,1 1-5 0,-2 3 2 16,-3 3-2-16,3 4-1 0,1 2 4 0,0 4 0 16,0 3-2-16,5 3-1 0,0 1 4 15,0 1-6-15,3-1-1 0,-2 1 2 0,4 1 4 16,1-6-2-16,1 2-3 0,-2 0 2 15,-2-5 1-15,0-1-1 0,1-4 1 16,-1-2-1-16,0-4 0 0,0-3-3 0,-3-3 2 16,-3-2 0-16,0-1-2 0,-6-6-3 15,-4 0 0-15,0-2 3 0,-6 1-4 16,-2-2 2-16,-2-1-2 0,-6 2 2 16,-1-2-4-16,0 5 2 0,-3 0-1 0,1 1-16 15,0 3-15-15,2 3-22 0,3 2-23 16,-2 4-12-16,4 1-16 0,-2 3-21 0,2 2-390 15,6 1 177-15,0 0 117 0</inkml:trace>
  <inkml:trace contextRef="#ctx0" brushRef="#br0" timeOffset="25990.8235">12020 15621 15 0,'0'0'26'0,"0"0"2"16,7-3-5-16,-7 3 1 0,0 0 3 16,0 0-1-16,0 0 1 0,2-6-3 15,-2 6-1-15,2-4-1 0,-2 4-2 0,0 0-4 16,-2-9 1-16,2 9 0 0,0 0-4 15,-2-8-1-15,2 8 0 0,0 0-3 16,-3-5 0-16,3 5-3 0,0 0-6 0,-2-5-7 16,2 5 1-16,0 0-9 0,-2-4-2 15,2 4-8-15,0 0-6 0,0 0-70 16,0 0 35-16,0 0 22 0</inkml:trace>
  <inkml:trace contextRef="#ctx0" brushRef="#br0" timeOffset="27258.7985">11687 15308 64 0,'0'0'78'0,"0"0"-7"16,0 0-3-16,0 0-4 0,-10-3-3 0,10 3-3 15,0 0 2-15,-4-6-7 0,0 2 2 16,2-2-2-16,0-1 10 0,0-7-4 15,2 1-2-15,-4-5 6 0,0-3-1 16,2-2 4-16,0-2-7 0,0-5-7 0,0-4-10 16,0-2 5-16,-2-2-8 0,0-2-6 15,0-2 1-15,0 1-2 0,-1-1-2 0,1-1-5 16,0 1-3-16,-3 1-1 0,1-5-8 16,-3 5 2-16,3 4-5 0,-2-3 4 15,2 4-2-15,-3 1-6 0,2 1 5 16,-1 0-8-16,0 7 2 0,-1-2 7 0,1 5-8 15,-1 1 6-15,1 2-8 0,-1 0 5 16,1 0-5-16,2 4 0 0,-3 3 0 0,2-3 8 16,1 3-7-16,0 0 1 0,0 0 2 15,2 3-1-15,-3 1-2 0,3 1 2 16,1 2 0-16,-1-1-2 0,2 0 2 16,-2 3-6-16,2-1 1 0,0 0 0 0,0 2-4 15,0-1 4-15,2 5-1 0,0-6 4 16,0 6-5-16,2-8 2 0,4 6 0 0,0-1 2 15,5 1 0-15,2-2-4 0,5-4-2 16,4 1 2-16,3-3 8 0,7 0 0 16,4-1 3-16,5 0 2 0,9 0 5 15,7-1-1-15,19-6 2 0,5 5-1 0,4-2-1 16,4 0-24-16,2 2 3 0,8-1 2 16,2 1-2-16,6 3 3 0,-2 1 1 15,2 1 3-15,-4 2 5 0,2 1-8 0,-2 1 1 16,-4 2-2-16,-4 2 2 0,-2 2 4 15,-4 2 0-15,-15 0-6 0,-13-1 5 16,1 1-6-16,-1 2 4 0,-4 0 3 16,1 1 0-16,-7-1-4 0,-7-1 4 0,-2 3-1 15,-1-2 3-15,-6 0-8 0,-3-1 2 16,-4-1-2-16,-5 2 4 0,0-4-4 0,-4 3 6 16,1-2-3-16,-4-2-1 0,-3 1 3 15,0-1 0-15,-1 4-1 0,-1-4 2 16,-1 2-5-16,-1-1 3 0,2-1 3 0,-1 4-4 15,0-4 1-15,-1 3 2 0,4-2-6 16,-3 1 3-16,5 1 1 0,2 1 2 16,0-4-4-16,1 4-1 0,2-3 2 0,-1 3-7 15,0-2 4-15,-2 0-3 0,3 0-1 16,-2 1-3-16,-1-2-1 0,0 2-2 16,-2-3-4-16,-3 4 3 0,2-4-1 15,-4 1 1-15,0 1-5 0,-1 0 4 0,0-3-10 16,1 3-1-16,-4-2-5 0,3 1 6 15,-1 1-6-15,-1-2-2 0,-1 0-2 0,3 1-9 16,-3 2 1-16,2 0-3 0,-2 0 0 16,4 0-7-16,-2 1-5 0,0-3 0 15,0 4-4-15,1-1-1 0,0 1-1 16,-1 0-4-16,3 3-2 0,-3-5-179 0,0 6 84 16,4-3 56-16</inkml:trace>
  <inkml:trace contextRef="#ctx0" brushRef="#br0" timeOffset="27634.6162">15104 14291 35 0,'0'0'38'15,"-11"0"-3"-15,11 0 0 0,-10 0-4 0,10 0 0 16,-11 0-4-16,11 0-4 0,-10 2-1 15,10-2-3-15,-11 0-1 0,11 0 5 16,-11 0-8-16,11 0-3 0,-10 2 0 16,10-2-3-16,-12 0 0 0,12 0-3 0,-12 2-3 15,6-2-5-15,6 0-8 0,-14 1-8 16,7-1-5-16,7 0-5 0,-13 0-3 16,13 0-68-16,-15 0 33 0,15 0 23 0</inkml:trace>
  <inkml:trace contextRef="#ctx0" brushRef="#br0" timeOffset="27960.6376">14863 14291 14 0,'-7'-2'10'0,"7"2"3"0,-10-2 6 0,10 2 5 16,-8-2 6-16,8 2 0 0,-10-2 5 15,10 2 1-15,0 0-2 0,-12 2 3 16,8 2 1-16,0 0 0 0,4-4 3 0,-4 9 2 16,2 1 4-16,2 1-5 0,2 5 1 15,0 3 1-15,2 6-5 0,2 1 1 0,0 11 2 16,3-1 3-16,2 9 3 0,1 3-4 15,1 1 1-15,2 20-1 0,-2-10-3 16,-1-9-3-16,0 2 5 0,4 17-9 0,-4-13-1 16,-1-5 1-16,0-1-8 0,1-3-2 15,-1 1 3-15,-1 0-2 0,-2-3-2 16,0-5-1-16,0-1-4 0,-2 0-2 16,0-2-1-16,1 1 2 0,-3-4-7 15,0-7-3-15,-2 1 4 0,3-3-1 0,-3-1-5 16,-2-2-2-16,2-3-5 0,-2 2-7 15,-2-3-9-15,0-2-7 0,-3-1-18 0,1-2-15 16,-5 1-19-16,-3-1-20 0,0-3-284 16,-8 1 130-16,-1-1 85 0</inkml:trace>
  <inkml:trace contextRef="#ctx0" brushRef="#br0" timeOffset="28402.9844">11853 15440 41 0,'8'-4'51'0,"2"-2"-8"16,6-1-4-16,7 0-10 0,5-4-15 15,8 0-22-15,8-8-64 0,19-6 25 0,8-5 16 16</inkml:trace>
  <inkml:trace contextRef="#ctx0" brushRef="#br0" timeOffset="33024.6388">13233 12049 36 0,'0'0'32'0,"0"0"-2"0,0 0-7 16,8 0 0-16,-8 0-2 0,0 0-8 16,0 0-5-16,0 0-14 0,7 2-11 15,-7-2-39-15,0 0 19 0,0 0 13 0</inkml:trace>
  <inkml:trace contextRef="#ctx0" brushRef="#br0" timeOffset="35045.6306">22479 11775 90 0,'4'-8'127'16,"-2"3"-11"-16,0 1-9 0,0-1-11 0,0 2-14 16,-2 3-5-16,0 0-11 0,4-6 4 15,-4 6-13-15,0 0-9 0,0 0-4 16,13 0-1-16,-13 0-2 0,8 3-7 15,-8-3-2-15,11 3-2 0,-4-2 2 0,-7-1 7 16,0 0 11-16,12 0 4 0,-12 0 4 16,8-5-4-16,-1 3 3 0,-2-2 2 15,-1 1 1-15,-2-3-1 0,-2 6 0 0,6-10-2 16,-4 4-3-16,-2 0-4 0,2 3-3 16,0-3-3-16,0 0-4 0,-2 6-5 15,2-7-3-15,-2 7-6 0,3-6 2 0,-1 3-5 16,-2 3-2-16,0 0 1 0,0 0 2 15,0 16 0-15,0 2 2 0,0 9 2 16,-2 9-2-16,-3 5-1 0,5 5-2 0,-4 10-3 16,4-2-1-16,0 2 0 0,6-3-1 15,1-1-3-15,1-4-1 0,5-5 1 16,2-3-2-16,-1-7-1 0,6-8 2 16,1-6 1-16,0-2-3 0,0-9 2 0,5-3-2 15,-6-5-1-15,6-5 0 0,-1-2-1 16,1-6 0-16,0-2-8 0,-1-6 5 0,-2-2-1 15,-2-2-1-15,1-1-2 0,-6 1 1 16,1 1-5-16,-2 2 6 0,-2 4 2 16,-3 2-4-16,-2 3 0 0,2 1-2 15,-2 6 2-15,-2 3-5 0,0 4 5 0,3 5-2 16,2 4 2-16,-1 1 0 0,3 5 1 16,1 1-1-16,6 2 1 0,3 0 0 15,0-3 0-15,5 2 1 0,-1-3-1 0,1-2 1 16,-1-3 5-16,1-2-2 0,0-5 1 15,-1-1-1-15,-2-2 2 0,0-3-3 16,1-5 0-16,-2-4-1 0,-6-1-1 0,1-2-1 16,-1-4-1-16,-6-3-1 0,-4-2 0 15,-4-2-5-15,-2-1-2 0,-4 0 2 16,-4 2-1-16,-4 1-6 0,0-1-5 16,-6 4-11-16,-1 2-11 0,3 1-19 0,-4 4-13 15,4 1-26-15,2 5-28 0,0 4-29 16,2-1-38-16,4 5-501 0,6 0 235 0,0 0 155 15</inkml:trace>
  <inkml:trace contextRef="#ctx0" brushRef="#br0" timeOffset="35421.5248">23903 11868 92 0,'0'0'98'0,"13"4"1"0,-7-1-6 15,5 7-9-15,-3 3-4 0,3 7-4 16,-3-1-5-16,0 3-5 0,-2 2-6 16,2 1-2-16,-4-1-4 0,0-5-4 0,-2 2 2 15,0-6-1-15,0 2 9 0,0-3 13 16,0-4 3-16,2 1 9 0,-4-4-10 16,5-3-7-16,-5-4-7 0,0 0 0 15,0 0-9-15,17-17-4 0,-11 6-3 0,1-2-4 16,1-2-6-16,-2 0-5 0,2-2-3 15,2 2 4-15,-2 0-2 0,0 1 3 16,-2 1-2-16,1 2-1 0,-3 3-4 0,3 5 4 16,-3 3 6-16,-4 0 2 0,8 11-4 15,-4 3 2-15,1 0-4 0,1 3 0 16,0 6-6-16,0 0-3 0,6 1-1 0,-2 1 0 16,2 3-4-16,2-7-6 0,2 4-30 15,-1-7-27-15,4-1-38 0,6 2-39 16,-3-8-38-16,1-3-524 0,2-2 233 15,0-2 154-15</inkml:trace>
  <inkml:trace contextRef="#ctx0" brushRef="#br0" timeOffset="35764.7144">24590 12128 149 0,'0'-9'164'0,"0"2"2"0,0-1-5 16,3 1-9-16,2-1-12 0,3-2-1 15,4 1-8-15,10-1-12 0,1-1-6 0,9 1-12 16,4-1-8-16,1 3-9 0,1-1-11 15,3 1-6-15,-3 1-8 0,-2 0-15 16,0 1-29-16,-7-1-27 0,-1 2-31 16,-4-1-19-16,-5-1-28 0,-1 0-22 0,-4 0-6 15,-6-3 2-15,-4 2 12 0,-4 0 4 16,-2-4 15-16,-2 0 16 0,-4 1 19 16,-2 0 25-16,0-1 25 0,2 1 14 0,1 1 21 15,-1 3 5-15,2-1-6 0,-1 4 13 16,3 2 15-16,4 2 12 0,0 0 11 15,-7 15 10-15,9-3 2 0,3 7-1 16,-1 4-1-16,5 2-6 0,-1 4-11 0,3 6-5 16,-3 1-6-16,2 1-6 0,0 1-6 15,-2 0-5-15,-2 1-14 0,-2-4-24 16,0 2-31-16,0-7-36 0,-1-2-40 16,1-1-49-16,-2-7-525 0,-2 3 228 0,0-6 149 15</inkml:trace>
  <inkml:trace contextRef="#ctx0" brushRef="#br0" timeOffset="36259.7638">25774 12112 159 0,'24'-44'178'15,"-4"0"-5"-15,-2-2-11 0,7-17-11 16,-2-7-12-16,0-3-6 0,-3 1-1 0,-6 0-4 15,-3 13-10-15,-7 11 1 0,-2 6 4 16,-2 8-6-16,0 3-7 0,-2 6-6 16,0 4-15-16,-2 4-10 0,-5 9-6 15,1 2-8-15,-7 12-7 0,0 10-1 0,-6 11-6 16,0 13-3-16,-6 21-6 0,5 5-2 16,1 9-2-16,6 1-4 0,5 3-2 0,5-15 0 15,3-5-7-15,4-1-3 0,3-4 1 16,1-2-1-16,4-3-2 0,4-4-2 15,-2-10-1-15,0-2 0 0,6-7-5 16,-4-5-1-16,1-6 1 0,2-3 1 0,-2-4-5 16,-1-7 0-16,2-1 0 0,-4-3-2 15,3-3 1-15,-2-2-4 0,-4-3-1 16,-1 0 5-16,-2-1-4 0,-4 1-2 0,0-1-2 16,-4 3 3-16,2-1 3 0,-4 3-4 15,0 0-2-15,0 1-1 0,-3 1 1 16,1 2 1-16,6 3-2 0,-13 0 3 15,13 0-2-15,-8 5-1 0,8-5 0 0,0 10 2 16,2-4 0-16,2 0-1 0,2 1-4 16,3-2-9-16,0 1-14 0,3 2-20 0,0-4-19 15,4 2-18-15,-2-3-21 16,1 1-17-16,4 0-25 0,0-2-23 16,1-2-25-16,0 0-503 0,2-2 238 0,5-2 157 15</inkml:trace>
  <inkml:trace contextRef="#ctx0" brushRef="#br0" timeOffset="36403.8885">26515 12169 19 0,'12'-7'39'16,"0"-2"9"-16,-2 3 5 0,-2-1 10 16,1 1 3-16,-1 0 6 0,5-1 1 0,0 0-1 15,1 1 1-15,4-2 2 0,-2 1-19 16,3-1-1-16,3 1-4 0,0-1 1 16,2 0-18-16,2 3-29 0,-1-3-42 15,-1 2-45-15,-6 0-186 0,2 1 91 0,-8 3 60 16</inkml:trace>
  <inkml:trace contextRef="#ctx0" brushRef="#br0" timeOffset="36551.072">26719 12262 72 0,'-5'10'265'0,"2"-3"4"0,3-1 1 16,0-2-4-16,0-4-17 0,5 8-25 0,2-7-18 16,-1 1-20-16,4-2-20 0,3-2-22 15,2-2-43-15,0-1-53 0,1-3-73 16,8-1-72-16,-1-3-75 0,5-3-567 0,-1-2 251 15,0 1 166-15</inkml:trace>
  <inkml:trace contextRef="#ctx0" brushRef="#br0" timeOffset="36913.5214">28048 12032 217 0,'-12'-4'240'0,"6"2"-8"15,0-2-14-15,6 4-17 0,-8-4-20 0,8 4-18 16,4-9-23-16,4 5-7 0,8-2-16 15,6 1-11-15,6 0-11 0,8-3-8 0,2-1-8 16,4 2-7-16,2 1-9 0,-1-2-5 16,1 1-7-16,-1 0-3 0,-3-2-6 15,-4 3-2-15,-6-1-5 0,-3 1-4 16,-1 1-5-16,-3-3-13 0,-6 3-24 16,-2-3-30-16,0 0-20 0,-7 3-29 0,1-3-38 15,-5 0-31-15,-2 1-23 0,-2-3-504 16,-2 3 233-16,-2-3 154 0</inkml:trace>
  <inkml:trace contextRef="#ctx0" brushRef="#br0" timeOffset="37133.0248">28446 11558 46 0,'0'0'180'0,"0"0"2"0,-12 13 1 0,10 2 1 16,2 4-8-16,-2 2-9 0,2 6-7 15,0 3-10-15,2 2-13 0,3 9-9 16,0-1-13-16,-1 1-11 0,4 7-11 16,0 0-9-16,0-3-8 0,1 1-18 0,0-8-28 15,1-3-37-15,-1-1-43 0,1-3-40 16,-3-4-39-16,1-7-38 0,-3-3-449 16,3-2 210-16,-4-5 138 0</inkml:trace>
  <inkml:trace contextRef="#ctx0" brushRef="#br0" timeOffset="37354.0466">29052 11670 83 0,'0'0'206'0,"0"0"12"0,0 0 1 15,6 21-6-15,-4-3-8 0,0 7-11 16,-2 8-11-16,2 7-16 0,-2 2-14 0,2 3-16 15,0 0-14-15,0 0-10 0,0 1-19 16,0-3-31-16,0 2-41 0,-2-5-45 16,0-7-49-16,0 8-54 0,-2-11-64 15,0 2-484-15,-4-1 229 0,0-6 151 0</inkml:trace>
  <inkml:trace contextRef="#ctx0" brushRef="#br0" timeOffset="38115.0608">23588 12944 155 0,'-2'-5'146'0,"2"5"-8"16,-2-8-10-16,2 8-5 0,0 0-1 15,0 0 0-15,-10 19-9 0,8-4-8 16,0 4-11-16,0 3-9 0,0-1-8 0,2 1-6 16,2 5-9-16,0-3-3 0,2-1-7 15,6 0-6-15,-2-4 1 0,4 0-7 16,3-3-4-16,-2-7-5 0,2 1-3 16,1-7 0-16,2-1-5 0,1-4-2 0,-2 1-2 15,2-5-3-15,-3 0-2 0,0-1-2 16,0-1-1-16,0 3 0 0,-2-1-4 15,-3 0-1-15,-1 4 0 0,1-1 3 0,2 6-7 16,-1 2 6-16,3 4-2 0,4 2-1 16,-2 3 0-16,4-1 0 0,2 3-2 15,5-1 1-15,0-1 2 0,-1-1 1 16,-1-3 1-16,1-1 1 0,0-1 4 0,-1-4 4 16,-3-4-1-16,1-2 0 0,-3-4-1 15,0-5 1-15,-6-3-2 0,-3-3-1 0,-4-4-1 16,-4-2-4-16,-4 1-1 0,-4-6-2 15,-4 0-1-15,-4-2-2 0,-3 1-4 16,-2 1-5-16,0 1-6 0,0 3-22 16,-2 2-16-16,2 3-17 0,0 6-23 0,4 0-18 15,3 5-28-15,-3 0-37 0,4 4-371 16,5 1 185-16,4 3 123 0</inkml:trace>
  <inkml:trace contextRef="#ctx0" brushRef="#br0" timeOffset="38482.8616">24794 13016 76 0,'22'12'127'0,"-6"0"-11"16,-1 1-4-16,-2 2-15 0,-2 0-6 16,-3 0-4-16,-2 3-10 0,0 3-12 0,-2-5 0 15,0 3-6-15,-1-1 0 0,-3-3-7 16,3-1-1-16,-3-1-3 0,2-2 8 0,-2-3 3 15,2-4-9-15,-2-4 0 0,6 0-3 16,-6 0-5-16,10-14-3 0,-3 5-1 16,1-4 1-16,3-4-7 0,2-2 2 15,-3 0 1-15,2-4 0 0,0 5 0 16,-2-1 2-16,-2 4-4 0,1-1 0 0,-3 4 0 16,1 0-6-16,-1 4-3 0,-2 3 4 15,3 5-5-15,-7 0 0 0,10 5 1 16,-4 3-3-16,3 4 0 0,-2 0-4 0,1 4-1 15,0 5-1-15,2-2 0 0,2 2-6 16,-2-2-15-16,3 1-28 0,1-1-30 0,2-5-21 16,0 1-31-16,1-3-27 0,2-3-26 15,0-3-360-15,0-4 180 0,2 0 118 16</inkml:trace>
  <inkml:trace contextRef="#ctx0" brushRef="#br0" timeOffset="38784.5921">25518 13202 221 0,'9'-11'36'0,"1"4"15"0,-4 1 11 16,-1-1 4-16,1 1 0 0,0 0 3 15,1 2 8-15,4-1 3 0,-1-1-2 16,2 1 5-16,6-1-1 0,5 0-9 0,0 0-3 16,4 1-12-16,1 1-5 0,0-2-7 15,-1 0-7-15,-1 3-18 0,-4-3-28 16,-2 2-25-16,-1 0-18 0,-2-1-16 16,-6-1-7-16,-3-2-5 0,-2 1 8 0,-2-1 4 15,-2-1 7-15,-2-1 10 0,-2 1 18 16,-2-3 18-16,-2 3 19 0,2-1 22 15,-2 3 11-15,1-1 14 0,-1-1 5 0,1 7-7 16,1-3 14-16,4 5 2 0,0 0 4 16,0 0-2-16,-4 13-2 0,4-2-2 0,2 0-6 15,2 4-7-15,3 3 0 0,1 0-7 16,-1 5-5-16,1 0-3 0,2 0-10 16,-1 2-29-16,2 0-28 0,-1-5-33 15,1 1-21-15,-1-2-28 0,1-6-363 0,2-1 161 16,-1-4 107-16</inkml:trace>
  <inkml:trace contextRef="#ctx0" brushRef="#br0" timeOffset="39177.3746">26454 12626 89 0,'6'-2'146'0,"-2"6"6"0,3 5 10 15,-3 5-1-15,0 1-5 0,0 8-6 0,2 6-6 16,-1 5-10-16,-1 5-7 0,5 9-12 15,-5 2-7-15,2 0-11 0,-2 1-9 0,-2-7-9 16,0-2-5-16,-4-2-8 0,2-6-7 16,-2-6-4-16,0 2-3 0,0-6-6 15,-2-7-1-15,0-2 0 0,0-1 0 16,-1-7 1-16,1-3 0 0,-1-2-5 0,5-2-3 16,0 0-5-16,0-19-5 0,7 9-2 15,2-1-2-15,1-3-6 0,7 1 1 16,0 0-5-16,4 2 0 0,1 1 0 0,-2 4-2 15,2 2-2-15,-4 2-1 0,4 2 1 16,-3 2-4-16,-3 2 3 0,0 2-1 16,-4 1 2-16,-1 4 5 0,-7 0 1 15,-2-2 2-15,-6 4 1 0,-5-1-1 0,-5 3-4 16,-6-1 0-16,0-1-3 0,-10 0 0 16,1 0 0-16,-3-1-5 0,4-5-9 15,1 0-25-15,1-1-33 0,7-1-41 16,2-4-43-16,4-1-44 0,5-1-42 0,4-4-526 15,4-1 258-15,0 6 169 0</inkml:trace>
  <inkml:trace contextRef="#ctx0" brushRef="#br0" timeOffset="39360.4968">27288 13152 104 0,'10'0'210'16,"1"0"-1"-16,-1-2-8 0,0 2-12 15,6 0-16-15,-2-3-15 0,4 2-16 16,1-1-11-16,1-1-17 0,2 1-27 0,-1-3-35 16,-2 2-41-16,0-1-47 0,-2 2-47 15,-2-2-44-15,-3 2-395 0,-3 2 177 16,-9 0 117-16</inkml:trace>
  <inkml:trace contextRef="#ctx0" brushRef="#br0" timeOffset="39494.7915">27423 13353 98 0,'5'12'195'0,"1"-2"13"0,4-2 5 0,0 0 1 16,6 1-7-16,0-4-16 0,3 1-18 16,3-2-19-16,-2-4-15 0,6 0-37 0,-5-4-61 15,3-2-73-15,0-2-81 16,-4-3-496-16,-3-3 207 0,-2 0 137 0</inkml:trace>
  <inkml:trace contextRef="#ctx0" brushRef="#br0" timeOffset="39784.6746">28676 13276 88 0,'0'0'234'0,"0"0"-3"0,26-4-12 0,-14 4-19 15,7-4-16-15,3 2-19 0,2 2-16 16,4-2-14-16,0 0-16 0,-1-2-22 16,1 3-31-16,-5-3-39 0,-1 2-37 0,-4-2-53 15,-2 0-57-15,0 1-466 0,-6-3 200 16,-3-1 131-16</inkml:trace>
  <inkml:trace contextRef="#ctx0" brushRef="#br0" timeOffset="39978.8932">29317 12845 216 0,'7'12'252'0,"-5"-1"2"0,-2 6-3 16,0 6-15-16,-2 9-8 0,2 9-18 15,0 0-17-15,-2 5-22 0,2 7-15 0,-2 1-14 16,2-1-31-16,-3 1-38 0,1-11-50 16,0-2-59-16,0 2-68 0,0-3-61 15,0-4-587-15,-3-7 255 0,-1-4 169 16</inkml:trace>
  <inkml:trace contextRef="#ctx0" brushRef="#br0" timeOffset="55861.9695">19640 2916 148 0,'-6'23'143'0,"3"-4"-5"0,1 8-7 16,0 5-8-16,0 6-5 0,4 3-8 15,-2 7-4-15,2-5-5 0,0 10-8 16,-2-7-14-16,5-3-1 0,-3 1-9 16,2-4-6-16,3-1-5 0,-1-3-2 0,0-3-2 15,1-6 0-15,1-4 5 0,0-3 11 16,1-5-3-16,2-4-1 0,1-5-4 0,1-2-7 16,2-6-9-16,2-4-3 0,4-1-4 15,0-5-5-15,0 0-5 0,2-3-4 16,-2 1-1-16,5-4-5 0,-4 4-2 0,-2 1-2 15,4 1-4-15,-5 2-3 0,-1 4-8 16,2 2 2-16,-1 4 1 0,4 0-3 16,2 6 1-16,1 4 1 0,6 2 1 0,-3-1-3 15,1 6 4-15,4-3 0 0,-2 0-6 16,-1-3 8-16,-1-3-3 0,0-1 1 0,-3-4 2 16,3-3-4-16,0-4 3 0,-1-3-2 15,3-6 6-15,-2-1-6 0,-5-5-1 16,-4-5 2-16,-2-1-4 0,-7-1 1 15,-4 0-1-15,-4-5-6 0,-4 1-2 16,-8-5-9-16,-2-1-6 0,-4 2-12 0,-8-3-13 16,5 7-19-16,-3 2-19 0,2 0-26 15,4 7-18-15,1 2-34 0,0 3-442 0,7 0 206 16,-3 3 136-16</inkml:trace>
  <inkml:trace contextRef="#ctx0" brushRef="#br0" timeOffset="56213.7402">21330 2602 159 0,'4'11'156'0,"-2"-5"-6"0,2 3-9 0,4 5-7 16,5 3-7-16,10 2-10 0,2 2-6 0,15 1-8 15,5 1-1-15,21 6-11 0,5-2-11 16,2-2-3-16,-1-4-8 0,-3 0-6 16,-11-5-7-16,-9-3-5 0,-5 1-4 15,-9-3-5-15,-1 3-3 0,-4 2 1 0,-5 2 11 16,-5 2 19-16,-8 3 4 0,-6 2 3 16,-6 3-2-16,-14 8-8 0,-12 4-4 15,-20 11-6-15,-13 1-3 0,-22 5-5 0,-4 1-6 16,-3-8-4-16,-8-7-3 0,-3 0-12 15,0-3-24-15,-3-4-30 0,15-7-32 16,2-2-44-16,6 1-42 0,0-5-51 0,-4-2-546 16,5-2 254-16,-5-5 166 0</inkml:trace>
  <inkml:trace contextRef="#ctx0" brushRef="#br0" timeOffset="56732.9541">19100 2702 163 0,'-18'19'161'0,"2"1"-4"0,-11 9-11 0,-5 5-6 16,-16 17-7-16,-3 4-1 0,-5 4-4 15,-1-3-2-15,-10 13-3 0,-5 0-11 16,-3-5-2-16,2-2-2 0,-4 0-4 0,14-15-3 15,6-3-5-15,2-6-5 0,14-9-7 16,11-4-7-16,6-8-9 0,4-4-4 16,4 0-5-16,7-1-7 0,7-1-8 0,6-2 1 15,9-1-2-15,10 2-5 0,11 1-5 16,17 3-2-16,25 2-2 0,11 5-3 16,25 4-3-16,6 3 1 0,-1 6-4 15,0 2-1-15,-4 2-5 0,-6 2 3 0,-4 2-1 16,-24-7-2-16,-3 2 1 0,-7-3-4 15,-2-1 1-15,-13-1-2 0,-7-7-2 0,-13-2 0 16,-7-4-16-16,-3 0-21 0,-6-2-30 16,2-4-29-16,-6-1-25 0,3 1-43 15,-4-4-49-15,-2-1-604 0,-5-2 275 16,-2-2 182-16</inkml:trace>
  <inkml:trace contextRef="#ctx0" brushRef="#br0" timeOffset="57843.7662">24758 1951 94 0,'0'0'149'0,"-6"19"-1"0,4-2 1 16,0 11-3-16,-3 9-7 0,3 7-4 16,2 14-10-16,0 26-3 0,-2 4-5 0,4 3-11 15,0 5-9-15,-2-2-9 0,2 0-7 16,1-4-11-16,-1-5-3 0,0-16-8 15,0-14-3-15,0-3-6 0,0-10-4 16,0-4-1-16,-2-7 17 0,2-3 23 0,-2-7 15 16,2-1 11-16,0-2-2 0,-2-7-4 15,2-5-13-15,-2-6-6 0,0 0-15 16,7-14-8-16,-2 1 1 0,5-8-15 0,0-2-1 16,8-3-12-16,0-5-2 0,6-1-4 15,3 1-3-15,5 1-3 0,0 5-3 16,-3 2-2-16,1 7-4 0,0 0 0 0,-1 7-1 15,-1 4-2-15,2 4-1 0,-1 2-1 16,-1 7-7-16,2 5 6 0,-3 3 1 16,-2 5-2-16,-2 1-4 0,-3 3 3 0,-6 1-1 15,-3-1-1-15,-5 0-3 0,-4 0 3 16,-6 1 2-16,-5-3-2 0,-7 2 4 16,-8 0-4-16,-12 0 1 0,-6-2-2 0,-5-7 3 15,-4-2 2-15,-5-3-2 0,1-3-3 16,-3-3-1-16,7-5-1 0,3-2-3 15,3-4-11-15,1 0-21 0,4-4-18 16,1-2-39-16,6-1-41 0,5-1-42 0,8 2-38 16,0-3-64-16,6-1-593 0,5-3 295 15,4 4 195-15</inkml:trace>
  <inkml:trace contextRef="#ctx0" brushRef="#br0" timeOffset="58362.1817">23700 2185 27 0,'0'0'117'0,"-7"3"-11"0,7-3-27 0,0 8-36 15,2 0-55-15,0 0-111 0,1 3 42 16,3 0 27-16</inkml:trace>
  <inkml:trace contextRef="#ctx0" brushRef="#br0" timeOffset="58888.1619">19975 5025 56 0,'0'0'121'16,"32"0"3"-16,1-3-8 0,27-5-5 0,33-2-9 16,50-9-7-16,23-6-10 0,58-5 1 15,24-7-6-15,9 1-1 0,12 1-3 16,1-3 3-16,7-1-3 0,6 1-4 0,-3 0-1 16,-11 1 2-16,-11 3-6 0,-7 2-6 15,-3 4-3-15,-5-3-4 0,-13 4-5 0,-52 6-7 16,-12 0 0-16,-7 0-3 0,-13 0-3 15,-13 4 0-15,-30 4-3 0,-8 0-1 16,-13-1-2-16,-17 4 5 0,-12 2 2 16,-15 4 6-16,-3-2 7 0,-6 2 0 0,-4 0 0 15,-3 0-2-15,-3 0-8 0,-3 2-8 16,-2 1-28-16,-4-3-55 0,-4 4-66 0,-6 0-68 16,0 0-535-16,0 0 245 0,-30 2 161 15</inkml:trace>
</inkml:ink>
</file>

<file path=ppt/ink/ink2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8T06:41:35.886"/>
    </inkml:context>
    <inkml:brush xml:id="br0">
      <inkml:brushProperty name="width" value="0.05292" units="cm"/>
      <inkml:brushProperty name="height" value="0.05292" units="cm"/>
      <inkml:brushProperty name="color" value="#FF0000"/>
    </inkml:brush>
  </inkml:definitions>
  <inkml:trace contextRef="#ctx0" brushRef="#br0">29272 10801 20 0,'0'0'23'0,"0"0"-5"0,0 0-2 16,-2 6-3-16,2-6-2 0,0 0 1 15,0 0-2-15,0 0-1 0,0 0-1 0,0 0-5 16,0 0 0-16,0 0-7 0,-2 4-1 15,2-4-7-15,0 0-31 0,0 0 15 16,0 0 9-16</inkml:trace>
  <inkml:trace contextRef="#ctx0" brushRef="#br0" timeOffset="872.5818">26278 9410 5 0,'0'0'67'0,"2"-5"-9"16,-2 5-4-16,0 0-5 0,0 0-1 15,0 0-9-15,0 0-1 0,0 0-7 16,0 0-1-16,0 0-3 0,0 0-4 0,0 0 0 16,0 0-4-16,0 0-5 0,0 0-1 15,0 0-9-15,0 0-1 0,0 0-4 16,0 0-7-16,0 0-7 0,0 0-8 0,0 0-18 15,7 9-115-15,-7-9 53 0,0 8 35 16</inkml:trace>
  <inkml:trace contextRef="#ctx0" brushRef="#br0" timeOffset="2145.3303">23031 13372 52 0,'0'0'68'16,"0"0"-8"-16,0 0-3 0,0 0-4 15,0 0-5-15,0 0-2 0,0 0-3 16,0 0-5-16,0 0-3 0,0 0 0 0,0 0 1 15,0 0-6-15,0 0-5 0,0 0 3 16,0 0-1-16,0 0-2 0,0 0-1 0,0 0-4 16,0 0 1-16,0 0-5 0,0 0 2 15,0 0-4-15,0 0-2 0,0 0-1 16,0 0-1-16,0 0 2 0,0 0-3 16,0 0-4-16,0 0 3 0,0 0 2 0,0 0-1 15,0 0-5-15,0 0-1 0,0 0-1 16,0 0 1-16,0 0 1 0,0 0-14 15,0 0 3-15,0 0-7 0,0 0-11 16,0 0-17-16,0 0-19 0,0 0-199 0,0 0 89 16,0 0 58-16</inkml:trace>
  <inkml:trace contextRef="#ctx0" brushRef="#br0" timeOffset="2556.558">23717 13433 5 0,'0'0'34'0,"0"0"-6"16,0 0-2-16,-2 4 0 0,2-4-3 16,0 0-3-16,0 0-3 0,0 0 0 0,-2 6-4 15,2-6 0-15,0 0-3 0,0 0 3 16,0 0-2-16,0 0-3 0,0 0-2 15,-3 4 3-15,3-4-5 0,0 0 0 0,0 0-2 16,0 0 2-16,0 0-4 0,0 0 4 16,0 0-6-16,0 0-4 0,0 0-4 15,0 0-3-15,0 0-5 0,0 0-4 0,0 0-55 16,0 0 26-16,0 0 17 0</inkml:trace>
  <inkml:trace contextRef="#ctx0" brushRef="#br0" timeOffset="29518.155">24123 2163 71 0,'-8'-3'102'0,"8"3"-5"16,0 0-13-16,0 0-4 0,0 0-4 16,0 0 0-16,0 0-5 0,0 0-3 0,19 10-8 15,-7-7-6-15,8 1 3 0,0-2-4 16,6 4 0-16,8-3-2 0,3 1 2 16,6 0-2-16,6 2-6 0,8-2-5 0,2-1 0 15,5 1-2-15,1-2-1 16,24 0-1-16,6 0 0 0,-2 0-3 0,4 0 3 15,4-4 0-15,2 0-3 0,10 2-2 16,1-2-4-16,4 0 0 0,22 0-5 0,-23 1-1 16,-2-2-5-16,0 0 5 0,25-3-4 15,-3 2 3-15,-20 0-4 0,25 0-2 0,1-3 5 16,2 1-4-16,5 1-3 0,-4-2 0 16,2-2-1-16,-4 1-4 0,0 0 3 15,-3 0-1-15,2-1-2 0,-1 2-2 16,-3 0-2-16,-4 1 3 0,-22 0-3 0,-1 0 1 15,-2 2 1-15,-2-1-3 0,-2-1 1 16,-2 2-1-16,-5 1-1 0,0-1 0 0,-1 0 3 16,-3 0-2-16,-2 1 3 0,-2-1 0 15,-14 2-3-15,-12-2-1 0,-1 0 1 16,-5 2 5-16,-2 0 2 0,-13 0 4 16,-1 0-5-16,-7 0 3 0,-6 1 0 0,-1-1-1 15,-6 2 0-15,-2-2-3 0,-1 2-3 16,-2-2-9-16,-2 2-15 0,-4-2-19 0,3 2-19 15,-5 0-26-15,1 0-22 0,0 0-24 16,-3 0-416-16,-8 0 185 0,12 2 123 16</inkml:trace>
  <inkml:trace contextRef="#ctx0" brushRef="#br0" timeOffset="30918.5855">24426 3101 81 0,'-11'4'99'15,"2"-2"-5"-15,1-1-2 0,2 1-11 16,-2 1-2-16,-1 0-4 0,2 0-10 16,1-2-8-16,6-1-1 0,-10 3-1 15,10-3-12-15,-9 3 4 0,5-2-7 0,4-1-4 16,-4 5-2-16,4-5 0 0,0 0 2 16,0 0-11-16,11 9 11 0,-5-5-5 15,4-3 0-15,6 4 3 0,2-4-6 16,6 1-2-16,5 2 3 0,3-4 1 0,8 2-6 15,5 1-2-15,1-2 0 0,3-1-4 16,1 2 2-16,10-2 1 0,-9 0-1 16,10 0 1-16,5 0 3 0,-3 0 4 15,5-2-8-15,0 2 6 0,27-1 3 0,-2-2-6 16,2 1-3-16,1-2 3 0,3 2-3 0,-4-2 3 16,2 2 2-16,-2 1-1 15,-1 0-4-15,-5-4-3 0,2 5-2 0,-15 0 4 16,-8 0-5-16,1-1-2 0,-1 2 1 15,3-1-6-15,-4 0 2 0,3 2-1 16,-1-2 1-16,22 3-1 0,-14-3-1 16,-9 0 2-16,1 0 2 0,22 1 1 0,-12-2 0 15,12 1 5-15,0-5-1 0,0 4 2 0,-2-2-3 16,2 1 6-16,-15 1-2 0,13-2 2 16,-13 3 0-16,-8 0-4 0,0-2 1 15,-1 2-8-15,3 0 6 0,0 0-2 16,-2 0-1-16,0 2-1 0,-1-2-2 0,-1 0 0 15,-3 0 0-15,0-2 0 0,-1 2-3 16,-3 0 1-16,-8-1-3 0,3 1 4 16,-6 0-4-16,1-3 1 0,-1 3 2 0,-3-2-3 15,-1 2 0-15,-1 0-1 16,-7-1 2-16,1 1 1 0,-1 0-2 0,0-1-1 16,1 1 2-16,-1-3-6 0,-3 1 4 0,1 1 1 15,0 1 0-15,0-5-1 0,-2 4-5 16,-1-1 3-16,1-1 1 0,0 2-2 15,-1-1-2-15,1-2 3 0,0 3-1 0,0-4-1 16,-3 4 2-16,3-4-2 0,-2 4 0 16,-3-1 4-16,1 0-6 0,-5-2 4 15,1 4-3-15,-6-1 5 0,4-1-4 16,-3 0 2-16,-2 0-6 0,-2 2 4 0,-1-2-5 16,0 0 5-16,-4 2-2 0,0-2-2 15,1 0-4-15,-2 2-10 0,-1 0-8 16,0-2-14-16,-8 2-26 0,15-4-40 0,-9 3-39 15,1-3-41-15,-1-2-438 0,-3 1 212 16,1 0 141-16</inkml:trace>
  <inkml:trace contextRef="#ctx0" brushRef="#br0" timeOffset="32102.4419">24477 4044 14 0,'-4'4'75'0,"4"-4"-5"16,0 0-1-16,-4 4-8 0,4-4 5 15,0 0-4-15,0 0 5 0,-5 4-8 16,5-4 9-16,0 0 0 0,0 0-3 0,-7 3 4 15,7-3 1-15,0 0 2 0,0 0-7 16,-4 4 2-16,4-4-1 0,0 0-2 16,0 0-1-16,-2 4-1 0,2-4 2 0,0 0-6 15,0 0-2-15,-4 4-3 0,4-4 5 16,0 0 0-16,0 0 0 0,10 7 3 16,-5-3-4-16,2 0-3 0,1-2-5 0,4 2 1 15,3 2 0-15,2-3-4 0,4 1 1 16,7 0-4-16,2 0-3 0,1-1-5 15,7 2-1-15,2 2-5 0,3-3 1 16,1-1-3-16,5 1 0 0,5-2 0 0,9-1-6 16,0-1 5-16,3 0 3 0,1-1-2 15,26 1 2-15,5-4 4 0,5 1 5 16,5-2-1-16,0 2-2 0,0-2-3 0,3 2-2 16,-4-1-4-16,4 3-3 0,-4 1 2 15,2 0-6-15,0 1 2 0,2 1-2 0,-2-2-1 16,4 2-5-16,-1-2 5 0,2 0-4 15,-2 0 0-15,1 2 0 0,-4-2-2 16,0 0 1-16,-2 0 1 0,0 0 4 16,0 0-3-16,-1 0-2 0,0 0 1 0,-1 0 1 15,0 1 0-15,-2-1-3 0,-4 3-1 16,1-1-1-16,-4-2 3 0,-1 2-5 16,-6-2 2-16,2 1-1 0,-13 2-4 15,-11-3 5-15,22 3-2 0,-10-3 1 0,-9 0-1 16,23 0-4-16,-17 0 2 0,15 0 1 15,-13 0-3-15,-10-1 0 0,0 1-3 0,-2-2 3 16,1 2 1-16,-3-3-2 0,-3 3 0 16,0-1 0-16,-1-1 1 0,-3 0-2 15,-7 2 3-15,1-3-2 0,-1 3-2 16,-4-1 1-16,-1 1 0 0,-1-2 1 0,-2 0 0 16,1-1 0-16,-2 1 0 0,-5 0 1 15,5 0-4-15,-5 0 0 0,0 0 3 0,-2 2-4 16,1-2 2-16,-3 0-3 0,2 1 6 15,-2 1-1-15,-1-3 0 0,-1 1-3 16,0 2 1-16,-3-1-4 0,-1-1 2 16,-3 2 2-16,1-2-3 0,-4 2 3 0,0-2-1 15,-4 2-1-15,0 0 4 0,-2 0 1 16,-1-2-3-16,-1 4 1 0,0-2-2 16,-2-2-8-16,-2 2-23 0,-8 0-26 0,13-2-40 15,-13 2-62-15,9-5-75 0,-11-1-707 16,2 6 320-16,-16-15 211 0</inkml:trace>
  <inkml:trace contextRef="#ctx0" brushRef="#br0" timeOffset="39088.5829">25511 1162 27 0,'-2'-6'92'0,"2"6"-5"0,-2-4-8 16,2 4-11-16,0 0-10 0,0 0 0 0,-6 17 1 15,4-3-11-15,0 1-1 0,0 6-1 16,-2 2-3-16,0 4-8 0,1 0-3 16,1 4 2-16,2-1-5 0,0 0-4 15,2 0-4-15,3-1-4 0,1-5 2 16,0 2-4-16,2-3 4 0,1-3-6 0,4-1 2 16,-1-4-1-16,1-3-4 0,2-5-1 0,0-1 2 15,1-4 2-15,0 0-3 0,0-4-1 16,1-2 2-16,0-1-1 0,0-3-1 15,-1 0-4-15,-2 0 5 0,0 1 0 16,0-1 0-16,-2 1 0 0,1 1 3 0,-5 3-7 16,0-1-1-16,-1 2 2 0,2-1-6 15,-9 3 3-15,14 5-2 0,-3 1 7 16,0 0-5-16,1 1-3 0,1 2 4 16,2-2-3-16,0 1-3 0,1-2 5 0,2 0 6 15,0-2 4-15,2-1 1 0,-1-1 5 16,-1-4 3-16,2 0 5 0,-2-3 4 0,2-5 1 15,-1-1-1-15,-3-3-1 0,0-2-2 16,-2-4-3-16,-1-1-7 0,-2-3 3 16,-3 2-4-16,-2 1 0 0,-1-1-1 15,-3 1-6-15,-2 3-1 0,-2 2-12 0,-3 0-9 16,-1 2-10-16,0 4-17 0,-2-2-12 16,-1 8-16-16,-2 0-17 0,1 2-24 0,-1 4-311 15,2 1 142-15,1-1 94 0</inkml:trace>
  <inkml:trace contextRef="#ctx0" brushRef="#br0" timeOffset="39599.2186">26443 1396 106 0,'13'2'109'0,"2"-2"-11"16,1 5-8-16,0 1-5 0,2 4-13 16,0 4-6-16,-2-1-10 0,-1 4-3 15,-2 0-7-15,0 2 0 0,-5 2-9 0,0-2-3 16,-2 0-1-16,-2-2-1 0,0 0 3 16,-2-3-1-16,0-1 5 0,0-2 13 15,0 1 2-15,-2-3 7 0,2-1 8 16,0-3-7-16,2 1-8 0,-4-6-9 0,2 1 0 15,-2-1-6-15,0 0-3 0,10-14-13 16,-5 5 4-16,1-3-2 0,1-1-4 0,-1-2 1 16,3-5-2-16,-3 5-8 0,0-1 2 15,0 0-1-15,0 2-4 0,-1 1 3 16,2 1-1-16,-5 4 1 0,2 0-5 16,-2-1-5-16,0 3-4 0,0 4 6 0,-2 2-1 15,0 0-8-15,0 0 9 0,2 14-3 16,0-3-1-16,0 0 2 0,-2 0 0 15,4 3 0-15,1 1-2 0,-1-2 0 0,3 2 3 16,-1 0 1-16,0 0-2 0,5-1-2 16,-3-1-8-16,5 1-8 0,-2-3-19 15,5 3-26-15,2-6-30 0,-2-2-34 0,1 0-386 16,3-1 174-16,0-3 114 0</inkml:trace>
  <inkml:trace contextRef="#ctx0" brushRef="#br0" timeOffset="39764.7763">27152 1596 83 0,'0'0'129'0,"9"-9"-4"16,-3 5-15-16,7-2-14 0,1 0-12 16,6 1 0-16,0-1-17 0,4-2-1 0,1 2-9 15,1 4 1-15,0-4-24 0,0 1 3 16,-2 2-7-16,-1-1-20 0,-3-1-20 15,-2 3-17-15,-3-1-15 0,0 1-11 16,-5-1-22-16,-1 0-219 0,-3 0 100 0,0-1 66 16</inkml:trace>
  <inkml:trace contextRef="#ctx0" brushRef="#br0" timeOffset="39988.1786">27319 1330 120 0,'-4'-4'125'0,"0"2"-10"0,4 2-10 15,-6-4-17-15,6 4-12 0,0 0-4 0,0 0 2 16,-7 12-3-16,7 0-4 0,0 1-5 16,0 3-3-16,0 5-1 0,2 0-4 15,-2 4 2-15,3 4-8 0,1-2-8 0,-2 4-2 16,2-1-5-16,2 4-3 0,-2-6 2 16,0 1-5-16,1-3-15 0,2 1-19 15,-1-2-25-15,0-2-34 0,0-2-39 0,1-4-321 16,-1-2 145-16,1-4 95 0</inkml:trace>
  <inkml:trace contextRef="#ctx0" brushRef="#br0" timeOffset="40986.5107">27945 966 26 0,'-2'-6'151'0,"2"0"-11"0,0 6-8 0,-2-8-1 16,2 8-14-16,-2-5-5 0,2 5-11 16,-2-3-12-16,2 3-9 0,0 0 18 0,-6 14-2 15,4-2-5-15,0 5-7 16,-2 2-3-16,0 5-2 0,1 3-6 15,-1 4-2-15,2 7-7 0,-2 0-5 0,1 4-5 16,3 2-5-16,0 0-6 0,-2 0-1 0,2-3-4 16,0 1-8-16,2-4 2 0,-2-5-2 15,3-3-3-15,-3 0-5 0,2-5 3 16,-2-4-5-16,2-1 2 0,-2-4-3 16,0 0 4-16,2-3 4 0,-2-1 5 0,0-4-2 15,2-2-4-15,-2-4-3 0,0-2-3 16,0 0-2-16,9-11-6 0,-5 1 1 15,2-3-2-15,2 0-3 0,4-4 0 0,0 2-4 16,0 0 1-16,3-3 0 0,2 3-2 16,2 2 1-16,3-2 0 0,1 4-3 15,0 3-1-15,2-2-2 0,-1 5 2 0,-1 3-5 16,0 2-1-16,-2 1-2 0,3 3-3 16,-6 2-2-16,4 2 1 0,-3 3 1 15,-4 1-2-15,-2-2 0 0,-3 4 3 16,-2 1 4-16,-4 1-4 0,-4-1 6 0,-2 0 2 15,-4-2-1-15,-4 1-3 0,-5 1 6 16,-2-4 0-16,-4-2 0 0,-3 2 1 0,2-6 1 16,-2-2-1-16,3 2-1 0,1-5 3 15,0 1-5-15,0-2-3 0,6-1-7 16,-5-2-14-16,4-1-9 0,0 3-19 16,5-3-35-16,-1 1-39 0,2-1-46 0,1-4-490 15,4 2 226-15,0 0 149 0</inkml:trace>
  <inkml:trace contextRef="#ctx0" brushRef="#br0" timeOffset="41905.7985">29030 1383 7 0,'0'0'154'0,"-9"-2"-12"0,9 2-10 0,0 0-8 15,-6-2-15-15,6 2-8 0,0 0-13 0,0 0-5 16,0 0-10-16,0 0-10 0,-2-6-7 16,2 6-5-16,0 0-7 0,12-4-2 15,-3 2-14-15,-1 1 10 0,2-1-5 16,2 0-5-16,0-2 0 0,1 3-2 0,4-2-7 16,-2 0-3-16,-3 0 3 0,1 1-5 15,0 1-5-15,-3 1 7 0,0-1-3 16,2-2 3-16,-4 3 1 0,0-2 2 0,-1 1 5 15,-7 1 0-15,12-3-2 0,-12 3 5 16,9-2-4-16,-9 2-2 0,11-1-1 0,-11 1 2 16,0 0-6-16,10-2-3 0,-10 2 2 15,0 0 0-15,0 0-6 0,10 0-1 16,-10 0 3-16,0 0-1 0,0 0-1 16,6-3-2-16,-6 3 0 0,0 0-5 15,0 0 2-15,8-1 1 0,-8 1 0 0,0 0 2 16,0 0-3-16,0 0 0 0,0 0 2 15,0 0-3-15,0 0 2 0,0 0 2 16,10 0-6-16,-10 0 0 0,0 0 1 16,0 0-1-16,0 0-3 0,0 0 0 0,0 0-1 15,0 0 4-15,0 0-2 0,0 0 3 16,0 0 0-16,0 0 0 0,0 0-2 0,0 0 0 16,0 0 1-16,0 0 0 0,0 0-1 15,0 0-8-15,0 0 10 0,0 0 0 16,0 0-1-16,0 0-1 0,0 0 0 0,0 0 0 15,0 0-6-15,0 0 9 0,0 0-3 16,0 0-5-16,0 0 4 0,0 0-2 16,0 0 3-16,0 0 4 0,0 0-12 15,0 0 13-15,0 0-5 0,0 0 1 0,0 0-2 16,0 0 1-16,0 0 3 0,0 0-4 16,0 0-2-16,0 0 2 0,0 0 0 15,0 0-1-15,0 0-8 0,0 0 11 0,0 0-2 16,0 0 1-16,0 0-4 0,0 0-15 15,0 0 13-15,0 0-7 0,0 0-12 16,0 0-20-16,0 0-14 0,4-5-25 0,-4 5-39 16,0 0-409-16,0 0 181 0,0 0 120 15</inkml:trace>
  <inkml:trace contextRef="#ctx0" brushRef="#br0" timeOffset="42367.0768">29019 1663 63 0,'-2'4'119'0,"2"-4"-9"0,0 0-2 15,0 4-15-15,0-4-1 0,0 0-11 16,0 0 1-16,6 5-3 0,-6-5 0 16,13 0-5-16,-3 0-4 0,4-2-2 15,2-1-5-15,1 1-4 0,4 0-2 16,0-2-4-16,3 2-5 0,1-4 3 0,0 4-13 15,3-2 0-15,-3-1-6 0,-3 1 1 0,-1 0 0 16,2-2-6-16,-4 3-3 0,1 1 3 16,-4-2-4-16,-1 2-3 0,0 0-2 15,-3 0-4-15,-1 0 3 0,-1-2-2 16,-1 3-3-16,0 1-1 0,-1-2 1 0,-2-1-5 16,2 2 1-16,-8 1-7 0,12-2-22 15,-12 2-29-15,8-2-38 0,-8 2-39 16,6-4-408-16,0 2 182 0,-6 2 120 15</inkml:trace>
  <inkml:trace contextRef="#ctx0" brushRef="#br0" timeOffset="43058.0043">30022 975 23 0,'0'0'123'0,"0"0"-12"16,0 0-6-16,-6-2-17 0,6 2-6 15,0 0-3-15,-5 12-1 0,5-5-3 0,-2 3 8 16,0 5-4-16,2 4-5 0,-2 2-2 16,2 10 6-16,-2 1-7 0,0 4-2 15,2 4-8-15,0 4-4 0,0-2-7 0,2 2 0 16,0-1-8-16,-2 1-2 0,2-2-5 15,0-2-6-15,-2 1 1 0,0-10-5 0,0 2-2 16,2-3-5-16,-2-3 0 0,0-2-14 16,0-5-16-16,0 2-24 0,0-5-18 15,0 0-23-15,0-2-24 0,0-3-44 16,-2-1-313-16,0-1 155 0,-2-3 103 0</inkml:trace>
  <inkml:trace contextRef="#ctx0" brushRef="#br0" timeOffset="48231.5403">25757 4359 112 0,'-8'14'124'0,"-3"8"-18"0,0 0-3 16,3 3 1-16,-2 0-19 0,4 1-9 16,-2-1-11-16,4 2-7 0,2-2-1 15,2-4-9-15,0-2-7 0,2 0 4 0,2-2-5 16,4-2-4-16,-2-1-2 0,4-3-3 16,0-1 1-16,1-1-3 0,2-5-3 15,2 0-10-15,-1-4 3 0,2 0-5 0,-2 0-7 16,3-2 11-16,-2 0-2 0,0 0 1 15,-3 0-11-15,1 0-1 0,0 0 3 16,-1 2 0-16,4 0-3 0,-4 2-9 0,5 2 6 16,0 0 9-16,2 2-14 15,1-1 11-15,2 3-7 0,2 1 3 0,-1-1-1 16,3-1 2-16,-2-1 2 0,2 0-2 16,-3-2 2-16,1-1 5 0,-4 0 3 0,2-1 10 15,-3-2 1-15,0-5 3 0,0 2-7 16,-1-3 6-16,-4-4 1 0,-2 1 0 15,1-2-1-15,-4-3-2 0,-3 1 2 0,-2-2-4 16,1 1-1-16,-3-1-5 0,-2 2 1 16,-2-1-2-16,-3 6-4 0,1-4-5 15,0 3-13-15,0-1-13 0,0 2-20 16,-1 3-29-16,1 0-29 0,-3 2-27 0,7 3-25 16,-8-3-315-16,8 3 157 0,-4-1 104 15</inkml:trace>
  <inkml:trace contextRef="#ctx0" brushRef="#br0" timeOffset="48627.4833">26670 4524 53 0,'14'5'73'16,"1"1"0"-16,-3 4-12 0,2-1 3 15,-6 1-2-15,0 4 0 0,-1-3-6 16,-3 4-2-16,0-2 6 0,-1-1-4 0,-3 0 0 16,0-3 1-16,0 2 1 0,-3-1-12 15,3-3 10-15,0 1 9 0,0-2-5 16,0 0-3-16,0-6-10 0,3 3-3 16,-3-3-7-16,0 0 0 0,0 0-7 0,0 0-3 15,12-19-11-15,-6 12 10 0,-1-3-5 16,-1 1-2-16,2-3-1 0,-2 3-5 0,0 2 6 15,1-4-8-15,-3 5-6 0,3 2 4 16,-3-2 9-16,0 2-11 0,-2 4-9 16,0 0 2-16,0 0 4 0,0 0 1 15,10 12-3-15,-6-5-2 0,-2 2 4 0,2 1-1 16,3-1 3-16,0 3-3 0,3-3 2 16,-2 3-4-16,5-1-15 0,-2-1-39 15,4-1-32-15,1-2-40 0,4 1-313 16,-2-4 149-16,4-2 98 0</inkml:trace>
  <inkml:trace contextRef="#ctx0" brushRef="#br0" timeOffset="48809.9949">27353 4675 18 0,'0'0'187'0,"-2"-6"-20"15,2 6-18-15,0 0-15 0,0 0-12 16,13-8-13-16,-3 6-9 0,7-1-10 15,2-3-10-15,3 2-7 0,3 0-8 0,0-2-8 16,3 2-5-16,-3 0-5 0,1-2-8 16,1 1-3-16,-6-1-10 0,-4 5-22 15,1-2-16-15,-2-1-44 0,-3-1-33 16,-3 4-32-16,-3-5-314 0,-3 1 148 16,-2 1 98-16</inkml:trace>
  <inkml:trace contextRef="#ctx0" brushRef="#br0" timeOffset="49045.3863">27505 4459 52 0,'-6'-3'104'15,"6"3"-9"-15,0 0 0 0,0 0 15 16,-6 9 6-16,4-1 3 0,2 5-4 16,-2 2-2-16,2 4-6 0,0 3-4 15,0 3-7-15,0 5-6 0,2-2-9 0,-2 0-7 16,2 1-6-16,0 2-9 0,0-3-5 15,-2 3-4-15,4-5-2 0,-2 1-14 16,2 0-20-16,1-4-22 0,-1-2-35 16,1-4-25-16,-1 0-16 0,0-2-33 0,2-1-29 15,-2-7-307-15,4-3 154 0,0-1 102 16</inkml:trace>
  <inkml:trace contextRef="#ctx0" brushRef="#br0" timeOffset="49496.7149">27945 4301 92 0,'0'0'135'0,"10"20"-13"0,-8-3 5 16,0 4-6-16,2 4-11 0,-2 1-6 16,0 2-4-16,2 5-12 15,-2 3-4-15,-2-4-8 0,2 2-8 0,-2 0-4 16,0-3-10-16,0-2 15 0,-2 0-3 0,2-7-4 15,0-1-5-15,0-3-2 0,0 1 5 16,0-6 6-16,0-1 4 0,0-3-12 16,2-3-3-16,-2-5-9 0,0-1-2 0,0 0-11 15,0 0-2-15,11-16-1 0,-5 6-4 16,1-2-1-16,3 0-4 0,3 2-5 16,-1-2 1-16,6-1-3 0,0 1 0 15,4 3-3-15,-1 1-2 0,3 1 1 0,-4 3-1 16,4 2-3-16,-3 2-1 0,0 2 3 15,2 2-1-15,-3 1 0 0,-4 3-1 16,3 3 0-16,-6-1-1 0,-4 1 0 16,-1 2 2-16,-4 3 2 0,-2-5 1 0,-6 5-2 15,0-3 2-15,-6 2 0 0,-3 1-4 0,-7-1 3 16,0-2-1-16,-4-2-4 0,1 1-4 16,-3-3-12-16,4-1-17 0,-4-3-24 15,6 1-16-15,2-2-34 0,3-2-54 16,0-2-534-16,2-4 235 0,5 0 155 0</inkml:trace>
  <inkml:trace contextRef="#ctx0" brushRef="#br0" timeOffset="49728.0954">29118 4795 79 0,'11'-4'182'0,"2"-1"-20"16,2 0-16-16,1 2-13 0,2-3-16 0,-2 0-8 16,1 1-19-16,3 1-6 0,-4 0-15 15,2-1-27-15,-2-1-44 0,-1 3-46 16,0 2-49-16,-2-3-266 0,-3 4 123 16,-4 0 82-16</inkml:trace>
  <inkml:trace contextRef="#ctx0" brushRef="#br0" timeOffset="49866.7266">29280 4884 34 0,'-4'8'174'0,"-2"-1"-2"0,2 1-4 16,2-4 2-16,0 2-5 0,2-1-5 16,4-1-5-16,0 0-13 0,4-2-11 15,2 0-14-15,0-2-10 0,-10 0-13 0,26-2-10 16,-11-2-12-16,-3 0-47 0,6-2-70 16,-4-3-85-16,1 1-481 0,-2-1 208 15,-3-1 137-15</inkml:trace>
  <inkml:trace contextRef="#ctx0" brushRef="#br0" timeOffset="50240.7256">30069 4930 142 0,'-3'-6'168'0,"3"6"-12"0,0 0-18 16,14-4-4-16,-4 4 1 0,7-2-8 15,4 2-15-15,2 0-9 0,7-1-11 0,2 1-7 16,2-3-7-16,-1 2-10 0,1-1-12 0,0 0-1 16,-2 0-3-16,-3-2-9 15,-1 0-4-15,-1 1-6 0,-3-3-38 0,-3 0-42 16,-4 0-41-16,0-1-61 0,-4-1-371 15,-2-3 177-15,-1 3 117 0</inkml:trace>
  <inkml:trace contextRef="#ctx0" brushRef="#br0" timeOffset="50484.1629">30865 4617 10 0,'6'-1'191'0,"-6"1"-17"0,0 0-1 16,0 0 6-16,9 13-5 0,-5-1-7 16,0 3-5-16,0 4-5 0,-2 5-15 15,2 3-12-15,2 6-9 0,0 3 1 16,0 0-13-16,0 2-8 0,-2 0-9 0,0 0-10 16,0 1-7-16,1-1-19 0,-3-4-29 15,0-4-39-15,0-2-38 0,0 1-53 0,0-8-60 16,-2 0-557-16,2-5 245 0,-2-3 161 15</inkml:trace>
  <inkml:trace contextRef="#ctx0" brushRef="#br0" timeOffset="51776.9866">26278 2606 20 0,'0'0'102'0,"0"0"-5"16,0-6-6-16,0 6-6 0,0 0 1 16,0 0-11-16,2-6-13 0,-2 6 17 15,0 0-9-15,2-3-6 0,-2 3-6 0,0 0-3 16,0 0-1-16,2-6-4 0,-2 6 4 16,0 0-6-16,0 0-4 0,0 0-7 0,5-6 0 15,-5 6-4-15,0 0-4 0,2-3 2 16,-2 3-5-16,0 0 1 0,2-6-6 15,-2 6-2-15,0-6-6 0,0 6-7 16,0 0 10-16,0 0 7 0,2-6-14 0,-2 6 1 16,0 0-3-16,0 0 1 0,0 0-2 15,0 0 0-15,0 0 3 0,-4 21 1 16,2-6 3-16,0 6 3 0,-3 4-2 16,1 4-6-16,0 6 9 0,-1 2-5 15,3 1 5-15,2 0-7 0,0-3 3 0,2-1-5 16,1 0 1-16,1-3-1 0,2-3-2 0,1-3-5 15,-1-1 3-15,4-4 0 0,-2-3 3 16,6-4 0-16,-2-3-2 0,1-3 3 16,2-3-5-16,-2-4 0 0,1 0-5 15,2-4 10-15,-4-2 1 0,2-1-9 0,0-1 5 16,-2-1 0-16,1-3-4 0,-3 3-1 16,1-3 1-16,0 3-1 0,-3 2-1 15,0 1-4-15,-2 0 3 0,1 0 0 16,0 2-2-16,-1 2 4 0,-6 2-2 0,12 2 2 15,-3 0-14-15,1 4 13 0,1 2 1 16,0-2 0-16,-1 1-5 0,6 1 6 0,-2-2 3 16,3 1-3-16,4-3-4 0,-2 1 2 15,3-3 6-15,-2-2-4 0,4-2 5 16,-3-2-3-16,3 1 0 0,-2-6 2 0,0-1-2 16,-1-4-1-16,-2 1 1 0,-2-2 0 15,-5-4 3-15,2 1-3 0,-6-1-3 16,-2 3 0-16,-4-2 1 0,0 1-6 15,-4 2-17-15,2 4-20 0,-4-3-1 0,0 4-25 16,0 3-14-16,-2-1-30 0,-2 5-29 16,0-1-299-16,4 2 150 0,-2 0 98 15</inkml:trace>
  <inkml:trace contextRef="#ctx0" brushRef="#br0" timeOffset="52174.2048">27389 2838 21 0,'19'15'75'0,"-4"1"-9"0,-2-2-3 16,-5 2-4-16,-4 1-6 0,2-1-7 15,-3-2 2-15,-3 3-5 0,2-7 0 0,-4 4 9 16,2-3 3-16,0-2 9 0,2 1 14 15,-2 0 4-15,-2-5-12 0,2-5 1 16,0 0-9-16,0 0-7 0,0 0-3 0,13-15-1 16,-7 4-18-16,0-1 1 0,3-3-3 15,-1 0-5-15,3-4-4 0,0 1-2 16,-3 4 0-16,0-3 4 0,0 3-11 0,0 2-2 16,-2 1 1-16,-2 4-5 0,0-3 1 15,-2 5 1-15,2 0-3 0,-4 5 7 16,0 0-7-16,0 0 3 0,7 17-3 15,-5-7 1-15,2 5-1 0,-2 3-3 0,4-3 2 16,-1 4-1-16,3 0 2 0,1 0-6 16,1 0 1-16,2 0-4 0,4-2-2 0,-2-2-38 15,4 0-45-15,-1-3-393 0,1-2 164 16,2-5 108-16</inkml:trace>
  <inkml:trace contextRef="#ctx0" brushRef="#br0" timeOffset="52915.9249">28139 2892 75 0,'0'0'135'16,"0"0"-14"-16,0 0-8 0,0 0-6 15,-11 2-8-15,11-2-7 0,0 0-7 16,0 0-9-16,0 0-9 0,0 0-2 16,0 0-17-16,0 0 4 0,0 0-4 0,0 0-8 15,0 0-2-15,31-2 0 0,-15-1-5 16,2 3-5-16,4-1-3 0,1 1-1 0,1-2 0 16,0 2-7-16,2-3 3 0,-3 2-3 15,-1 1-4-15,-2-2-1 0,0 2-2 16,-3-2 2-16,-3 2-2 0,0 0 2 15,-2 0 1-15,-2-2 1 0,-1 2 1 16,-9 0-4-16,17 0 1 0,-9 0-14 0,-8 0-34 16,13 0-3-16,-13 0-39 0,10-2-35 15,-10 2-348-15,11-1 157 0,-6-2 104 16</inkml:trace>
  <inkml:trace contextRef="#ctx0" brushRef="#br0" timeOffset="53592.1162">28799 2480 14 0,'0'0'118'0,"2"-7"3"0,-2 3-13 16,0 4-2-16,0 0 2 0,2-6-9 0,-2 6-6 16,0 0-2-16,0-6-5 0,0 6-4 15,0 0-6-15,0-5-2 0,0 5-3 16,0 0-5-16,0 0-4 0,0 0-8 16,0 0-8-16,0 0-11 0,0 0-5 0,0 0 2 15,0 0-5-15,-8 18-2 0,6-6-1 16,-3 1-2-16,3 5-2 0,-2 1 1 0,1 1 0 15,-1 1-2-15,2 4-3 16,0 2-1-16,0-3 0 0,0 3 3 0,2-1-8 16,0 1 0-16,-2 1 0 0,4-2-1 15,-2-3 1-15,0-1-5 0,2-1 1 0,0 0 0 16,-2-3 2-16,2 1-1 0,0-5 0 16,-2 3-3-16,2-4 0 0,0-4 4 15,-2 2-6-15,3 0 2 0,-3-2 0 16,2-2 1-16,-2 1 2 0,0-1-1 0,2-1-4 15,-2 0 3-15,0-6 0 0,2 9 0 16,1-5 3-16,-3-4 0 0,2 6 0 16,-2-6 0-16,0 0-1 0,0 0-1 0,0 0 2 15,0 0-6-15,12-12-1 0,-8 5 1 16,3-1-2-16,1-3-1 0,-2-1 2 16,5 1-1-16,0-1-1 0,1 1-1 0,6-1 3 15,-2 2-3-15,3-2-1 0,3 2-1 16,-2 1 4-16,0 3-2 15,-1 0 1-15,0 5-2 0,0-4-1 0,-5 5 5 0,4 3-2 16,-2 0-3-16,0 1 5 0,-4 1-7 16,-1 1 2-16,-3 3 1 0,-2-2 4 15,-4 0-2-15,1 4-3 0,-8-3-8 16,1 0-15-16,-6 2-15 0,-5-1-15 0,0 1-18 16,-6-3-24-16,-3 1-21 0,-1-5-34 15,-5 0-321-15,0-3 162 0,-3-3 106 0</inkml:trace>
  <inkml:trace contextRef="#ctx0" brushRef="#br0" timeOffset="53914.3671">28217 2628 124 0,'0'0'121'0,"2"-7"-16"15,-2 7-9-15,0 0-7 0,0 0-7 16,0 0-1-16,0 0-1 0,0 0 9 16,9 23-9-16,-5-8 2 0,0 2-3 15,2 2-11-15,-2 5-8 0,2 1-1 16,2 1-5-16,-2 2-8 0,2 5-4 0,0-3-5 15,-1-2-4-15,1-1-2 0,1 1-3 0,-1-3-10 16,-1-3-18-16,-1-1-21 0,4-1-30 16,-2 0-22-16,2-5-30 0,-2-2-352 15,2-1 155-15,1-5 102 0</inkml:trace>
  <inkml:trace contextRef="#ctx0" brushRef="#br0" timeOffset="54280.9486">29629 2769 176 0,'8'-3'169'0,"-8"3"-18"0,9-2-21 16,-9 2-9-16,8-4-12 15,-8 4-9-15,10-2-11 0,2 1-11 0,-2 1-3 16,0-3-12-16,3 1-3 0,0 2-9 0,-1 0-1 15,1-1-9-15,-3 1-5 0,4 0-17 16,-2 1-33-16,-2 1-36 0,2 1-23 16,-4 0-37-16,-2 1-323 0,-4 3 148 15,0-1 96-15</inkml:trace>
  <inkml:trace contextRef="#ctx0" brushRef="#br0" timeOffset="54451.4913">29629 3105 82 0,'12'-3'96'0,"1"0"-13"0,3-2-7 0,6-1-7 15,-1 0-6-15,3 0-15 0,1-1-29 16,0-3-46-16,1 0-147 0,3-1 60 16,-5 0 38-16</inkml:trace>
  <inkml:trace contextRef="#ctx0" brushRef="#br0" timeOffset="54836.5255">30191 2699 28 0,'0'-5'130'0,"0"5"-16"0,0 0-9 15,0 0-2-15,-8 14 0 0,6-3-11 16,-4 3-3-16,2 5-5 0,0 0-6 15,-1 4-4-15,1 0-4 0,1 2-11 0,1 2-2 16,2-7-7-16,0 5-8 0,2-4-5 16,5 2-6-16,-2-2 3 0,3-2-4 15,2 0-3-15,0-5-2 0,2-3 0 0,2-1 1 16,3-5-5-16,0-1-2 0,2-4-1 16,1-4 1-16,2-4 2 0,0-3 3 15,-3-4 8-15,4-6 2 0,-4-4 1 0,-7-4 3 16,2 1 4-16,-8 0 3 0,-4-3 2 15,-4 1 0-15,-2 1 2 0,-5-2-8 16,-6 4-1-16,-1-1-7 0,-2 6-6 16,-5 1-2-16,0 3-18 0,2 5-28 0,-5 2-32 15,1 3-46-15,2 2-53 0,-5 2-478 16,7 3 214-16,-3-1 141 0</inkml:trace>
  <inkml:trace contextRef="#ctx0" brushRef="#br0" timeOffset="66029.103">25452 2232 6 0,'0'-5'94'0,"0"-1"-5"0,3 0-4 0,-1 0-12 16,0 1-3-16,0-3-8 0,0 3 4 16,-2-1-8-16,4 0 1 0,0-2-1 15,-2 3-6-15,0-1-7 0,1 0-1 0,-1 1-12 16,0 1 7-16,-2 4-6 0,5-7-6 15,-5 2-3-15,0 5-1 0,2-6-2 0,-2 6-3 16,0 0-2-16,0 0-2 16,0 0-5-16,4 22-1 0,-2-8 7 15,-2 4 1-15,2 5-3 0,0 5 8 0,0 4-13 16,0 6 17-16,0 4 2 0,0 1-6 16,0 1 5-16,0 1-2 0,5 5-6 0,-5-5 1 15,3 5 0-15,-3-6-2 0,2-2-3 16,-2 0-2-16,2 0 2 0,0-5 6 15,-2 2-10-15,0-7-1 0,3-4 3 0,-5 3-6 16,4-4-6-16,-2 0 6 0,0-2 3 16,0-3-1-16,0-3-2 0,-2 2 3 0,2-1-7 15,3-4 9-15,-3 1-7 0,0 1 1 16,0-3-15-16,1-2 14 0,-1 1 4 16,0-3-7-16,0 0 4 0,-2-1-4 15,2-2 2-15,0 1 2 0,-2-1-4 0,2-3 3 16,-2 3-4-16,2-2 4 0,-2-2-8 15,0-4 4-15,2 7-14 0,-2-7-17 16,0 0-17-16,0 0-20 0,0 0-19 0,0 0-23 16,0 0-304-16,0-25 141 0,0 18 93 15</inkml:trace>
  <inkml:trace contextRef="#ctx0" brushRef="#br0" timeOffset="66615.6718">25253 2844 52 0,'11'8'54'0,"2"1"-3"0,-1 0-7 15,2 3 0-15,0-2-3 0,1-1-3 16,0 3-2-16,4-4-3 0,-1 4-5 16,0-4-2-16,-2 2-1 0,2-3-5 15,-2-1 2-15,1 1-4 0,-2-2-4 0,2 1 5 16,-2-3-6-16,2-1-1 0,-5 0 1 15,3-2-2-15,-2 0-2 0,2-2-5 16,-1-2-1-16,2-2-9 0,-2 0-17 0,1-1-2 16,-2-3-3-16,2 1 1 0,-3-3 0 15,2 0 3-15,-2-1 0 0,-2 0 4 0,3 0 0 16,0-2 4-16,-1-3 1 16,-1 6 4-16,-1-2 6 0,2 3 6 0,-4-1 8 15,0 1 11-15,-2-1 10 0,-2 5 9 16,3 0 0-16,-2-2 0 0,-1 4-7 0,0 1-3 15,-2 0-2-15,-2 4-2 0,0 0 5 16,0 0 6-16,0 0 18 0,-20 19-8 16,10-9 4-16,0 1-2 0,-3 2 2 15,0 3 7-15,1-3 0 0,-3 2-16 0,2 0 4 16,-2-1-2-16,3 1-5 0,-2-3-3 16,4 1 2-16,0-1-8 0,-3-4 1 15,5 3-14-15,-3-1-24 0,2-1-14 16,1-2-21-16,2 0-19 0,-2-2-40 0,0-2-291 15,-2-3 134-15,0 0 88 0</inkml:trace>
  <inkml:trace contextRef="#ctx0" brushRef="#br0" timeOffset="67175.7187">25489 2138 44 0,'0'0'81'16,"-14"11"-7"-16,8-3-1 0,-2 1-6 16,-3 0-5-16,3 4-3 0,-3 1 0 15,-2 1-7-15,3 2-7 0,-2-2 2 0,-2 0-12 16,6-2 0-16,-2 1-1 0,1 2-4 16,1-4-2-16,1-2-2 0,-1 2-5 15,3-4 4-15,-1 1-5 0,2-3-3 0,0 1-4 16,2-1 8-16,-2-2 2 0,2 0 0 15,2-4 0-15,0 0-5 0,0 0-3 16,4-15-2-16,0 5-1 0,2-4-1 16,2 0-3-16,3-4-3 0,0-2 7 0,-1-1-6 15,1-3 0-15,1 6 3 0,0-4 3 16,-2 4 2-16,0 0-6 0,-2 3 6 0,-1 2-7 16,2 1 0-16,-5 0-2 0,2 5 1 15,-2 0-2-15,1 1-4 0,-1 1 11 16,2 5-6-16,-6 0 3 0,11 11 0 15,-5-4-2-15,3 3-4 0,-1 4 4 0,0-1 2 16,1 2 2-16,0 4-6 0,1-2 4 16,1 4-10-16,-3-4-1 0,3 2-20 15,0-1-29-15,-3 4-37 0,0-2-298 16,2 0 132-16,0-2 87 0</inkml:trace>
  <inkml:trace contextRef="#ctx0" brushRef="#br0" timeOffset="67974.7156">25855 3288 50 0,'2'-8'87'0,"-2"4"3"16,0 4-3-16,2-7-3 0,0 3-9 15,-2 4-2-15,0-10-5 0,0 7 0 16,0 3-9-16,2-14-8 0,-2 8 1 0,0 1-3 15,0-3-3-15,0 2 6 0,0 0 0 16,0 6 0-16,0-7-3 0,-2 2-7 16,2 5-7-16,0-6-7 0,0 6-5 0,0 0 1 15,0 0-1-15,-6 21 1 0,3-4 5 16,-1 2 2-16,0 8 2 0,0 2-3 16,0 8-2-16,0 3 1 0,1 4-1 0,1 9 22 15,2 3-4-15,0 0 0 0,0 0-9 16,2-1-3-16,3-2-1 0,-3 1-2 15,4-3-9-15,-2 1 2 0,2-10 0 16,-1-2-5-16,-1-2-2 0,0-8 1 0,-2-1-2 16,2-1-3-16,1-5-2 0,-3-2 0 15,2-2 1-15,-2-2-7 0,1 1-1 0,-1-7-4 16,0 0-3-16,0 1-17 0,0-4-32 16,0-3-36-16,0-1-28 0,-2-4-36 15,0 0-390-15,0 0 184 0,2-25 122 16</inkml:trace>
  <inkml:trace contextRef="#ctx0" brushRef="#br0" timeOffset="68509.7994">25873 3027 7 0,'-2'-6'76'0,"2"6"-8"16,0 0-4-16,0 0 5 0,0 0-10 15,-27 16-2-15,15-7-5 0,-2 2-4 0,2 3-1 16,-3 1-6-16,0-2-3 0,3 2-1 15,-1-3 1-15,2 1-8 0,0-4 0 0,3 3-2 16,0-2 0-16,2-3-3 0,-3 0-3 16,2 0-2-16,3-2 3 0,0-1-2 15,0 2 4-15,0-2 0 0,4-4-4 16,-2 3 2-16,2-3-4 0,0 0 6 0,0 0-8 16,0 0-2-16,0 0-1 0,8-17 4 15,-4 12-9-15,0-2-2 0,2 0 3 16,0 0 0-16,0 0-3 0,-2 1-5 15,4-3 2-15,-4 5 3 0,2-2-6 0,1 0 0 16,0 1 1-16,1 4-2 0,-2-4 1 16,3 5 7-16,-9 0-9 0,16 6 1 0,-7 0 2 15,0 2 4-15,1 3 0 0,-2 3-5 16,3 4 2-16,-2 0-2 0,-1 3 6 16,3 0-4-16,-3 0-1 0,0 0 6 15,1 0-7-15,0-1 1 0,-3 1-2 0,2 1 0 16,0-3 6-16,0-2-8 0,-2-2-11 15,0 1-17-15,0-1-17 0,0 0-32 16,1-4-287-16,-1 3 124 0,1-4 83 16</inkml:trace>
  <inkml:trace contextRef="#ctx0" brushRef="#br0" timeOffset="68864.5531">25643 3886 79 0,'0'0'83'0,"-2"-6"-9"15,2 6-2-15,0 0-14 0,0 0-4 16,0 0 1-16,0 0 1 0,0 0-12 0,17 15 1 16,-11-7-3-16,3 3-6 15,-1-1-2-15,2 4-6 0,2-1 6 0,-2 0-11 16,2 2 2-16,3 2-2 0,0 1-3 16,0-1-3-16,-1-2-8 0,4-2-2 0,-2 1 1 15,0-5-27-15,-2-1-14 16,3 0-16-16,0-5-16 0,0-1-194 0,-1-2 88 15,2-2 58-15</inkml:trace>
  <inkml:trace contextRef="#ctx0" brushRef="#br0" timeOffset="69026.8045">26202 3819 55 0,'2'-7'65'0,"0"1"-1"16,0 1-5-16,-2 0-4 0,0 5-9 0,0 0 6 15,0 0 2-15,0 0 9 0,-4 21-7 16,-2-6 1-16,2 1-9 0,-5 4-5 0,-2 4-1 15,3-2-1-15,-1 3-9 0,-1-1-5 16,1 2-23-16,0-3-29 0,1 0-51 16,0-2-184-16,2-4 89 0,-1-2 58 15</inkml:trace>
  <inkml:trace contextRef="#ctx0" brushRef="#br0" timeOffset="80551.7377">24864 2295 31 0,'-2'-6'57'0,"2"-1"-1"16,0 1 1-16,2-1 3 0,-2 1-12 0,0-2 1 15,0 1 0-15,0 1 0 16,0-2-6-16,0 2 0 0,-2 1-1 0,2-1 0 16,0 1-4-16,0 5-8 0,0-8-1 15,0 8-2-15,0-8-5 0,0 8-3 0,0 0-3 16,0 0-2-16,0 0-2 0,0 0 12 16,-9 23-11-16,5-8-2 0,0 4 5 0,0 5 2 15,-1 6 5-15,-1 7 7 0,2 2 6 16,-2 10-3-16,-1 2-10 0,0 4 5 15,1 1 0-15,0 19 9 0,-2 2-7 16,2-11-3-16,1-9-5 0,1 1 4 0,-1-2 6 16,3 3-2-16,0-5 1 0,2 2-3 15,0-2 6-15,2 1-2 0,0-2-1 16,0 3 3-16,3-5 0 0,0 1-2 16,-1 1-4-16,0-3-3 0,0-1-1 15,2-7-3-15,-2 0-4 0,2-3 1 0,1 2 3 16,-2-5-3-16,-1 0-4 0,0-2 0 15,0-3 2-15,0-4 0 0,1-2 0 0,-1 0 1 16,0-5 2-16,-2-3 1 0,0 2 0 16,0-4-1-16,0 1-1 0,0-5-5 15,1 1 3-15,-1-1-1 0,0-1 1 0,-2-2-4 16,2 1 1-16,-2 0-1 0,2-3-5 16,-2 1 0-16,0-1 0 0,3 0-1 0,-3 0 0 15,0-1 0-15,0-5 0 16,2 8 2-16,-2-3-6 0,0-5 2 0,0 5-2 15,0-5 1-15,0 7-2 0,0-7 2 16,0 6 0-16,0-6 0 0,0 8 1 0,0-5 0 16,0-3-2-16,2 8-5 0,-2-2 6 15,0-6-3-15,0 9-1 0,2-3 2 16,-4 0 1-16,2-1 0 0,2 1-4 16,-2 0 2-16,0-1-3 0,0 1 4 0,0 0 0 15,0-6 0-15,2 7-2 0,-2-3 2 16,0-4 1-16,0 6-5 0,0-6-2 0,-2 8 2 15,2-8-15-15,-2 3-30 0,2-3-19 16,0 0-21-16,0 0-23 0,0 0-14 16,-20-14-17-16,14 10-373 0,0-4 176 15,-5-2 115-15</inkml:trace>
  <inkml:trace contextRef="#ctx0" brushRef="#br0" timeOffset="80848.7934">24483 3951 47 0,'0'0'87'16,"8"-3"-8"-16,-8 3 5 0,0 0-8 0,20 12-5 16,-10-5-4-16,3 4-1 0,-1 0-2 15,6 3-3-15,-2 0-1 0,4 4 3 16,3 0-17-16,-2 2 5 0,0-1-10 15,3 0 2-15,-6-2-3 0,2 0-6 16,-2 0-4-16,-1-3 4 0,1 1-17 0,-4-2 5 16,1-3 4-16,-2 1-8 0,-3-4-1 15,1 3-2-15,-1-2 0 0,-1-2-8 16,0-3 2-16,-1-1-15 0,0 0 0 0,2-4-25 16,0 0-17-16,0-1-12 0,0-3-10 15,1-2-14-15,2 1-8 0,0-3-212 16,-1-1 103-16,2-2 69 0</inkml:trace>
  <inkml:trace contextRef="#ctx0" brushRef="#br0" timeOffset="81032.3016">25139 4032 238 0,'9'-11'-8'16,"-3"2"20"-16,0 0 15 0,-2 2 14 0,-2 2 11 15,1 2-9-15,-1-3 0 0,-2 6-5 16,2-6-3-16,-2 6-5 0,0 0-3 16,0 0 14-16,0 0 4 0,-15 19 5 15,9-10-4-15,-5 3 0 0,3 3 0 0,0-2-2 16,-6 4-4-16,4 0-6 0,-2 0-9 15,0-1 0-15,2-1-1 0,0-2 1 0,-1-1-7 16,1-1-3-16,1 0-15 0,-2 0-37 16,1-6-42-16,2-2-257 0,-2 0 115 15,10-3 75-15</inkml:trace>
  <inkml:trace contextRef="#ctx0" brushRef="#br0" timeOffset="81721.9858">24984 2160 2 0,'-2'-6'70'0,"2"6"-10"0,-4-3-5 16,4 3-6-16,0 0 10 0,-14 7-2 15,5-1 1-15,-2 3-2 0,-4 5-1 0,-1-1-4 16,-4 4-5-16,-2 6-6 0,-2 0-3 16,-5 5-3-16,-3 2 3 0,2 1 0 15,1 0-4-15,-1-2-4 0,6-5-2 16,-1 1-2-16,4-4 0 0,4-4-4 0,0-2 5 15,2-2-6-15,5-1 0 0,-1 0 18 16,2-5 5-16,3-2-8 0,2-4 1 16,4-1-14-16,0 0 9 0,0 0-8 15,8-25-4-15,3 12-2 0,0-5-2 0,3-2-2 16,6-5-2-16,1-2 2 0,-2 1-7 16,2-1-2-16,-3 1 1 0,4-2 0 0,-3 3 1 15,0 4 1-15,-2 2-6 0,-2 3-2 16,-2 0 4-16,-1 3-5 0,-1 3 7 15,-2 1-11-15,-1 3 7 0,0 3-4 16,1 4 1-16,-1 3 5 0,-2 4 2 0,3 3 0 16,0 5-3-16,-3 1 4 0,0 4-2 15,0 4 1-15,0 1-1 0,4 6 1 0,-2 1 2 16,-2 1-3-16,0 0-1 0,3 2-3 16,-3-1-15-16,-1 4-32 0,-1-4-30 15,-4-2-39-15,0-1-283 0,0-1 136 16,-4 1 89-16</inkml:trace>
  <inkml:trace contextRef="#ctx0" brushRef="#br0" timeOffset="82104.9733">24378 3354 42 0,'-8'-3'140'0,"-2"-3"-12"16,-4 5-16-16,-8-2-15 0,-9 3 0 0,-12 3-8 15,-5-2-2-15,-16 5 5 0,-25 0-17 16,-8 1-6-16,-9-1-8 0,-6 1-2 15,-24 0-9-15,-5-2-1 0,-6-3-7 0,5-1 6 16,24-1 1-16,4-1 4 0,6-1-7 16,8-2 1-16,7-2-6 0,6 0-3 15,22 2-3-15,9-2-5 0,12 2-2 16,1-3-2-16,10 6-4 0,3-4-4 16,5 3-19-16,2-3-21 0,4 1-28 0,2 3-30 15,6-4-22-15,3-1-22 0,4 3-349 0,0-3 160 16,6 1 107-16</inkml:trace>
  <inkml:trace contextRef="#ctx0" brushRef="#br0" timeOffset="82355.0288">22271 3096 33 0,'-38'24'64'0,"0"-3"-4"0,4 1-4 16,5-3-8-16,-10 3-4 0,5 1 1 16,0 0-6-16,7-2 1 0,4 0-4 0,2 0-3 15,7-2-9-15,6 1 0 0,8-2-1 16,2-1-1-16,10 0-3 0,4 0-1 16,7 2-6-16,5-2-25 0,12 2-26 15,2-3-161-15,3 2 68 0,-1 1 44 0</inkml:trace>
  <inkml:trace contextRef="#ctx0" brushRef="#br0" timeOffset="83704.3306">20222 2269 74 0,'-13'4'140'0,"5"3"-10"0,-4 7 5 15,-2 6-7-15,2 10-4 0,-3 9-7 0,0 5-5 16,2 2-14-16,1 2-12 0,0 2-3 0,0 0-7 15,4 2-8-15,0-4-8 0,1 2-7 16,3-9-4-16,-2-4-3 0,2 0-6 16,-1-10-3-16,3-1-2 0,0-5 9 15,0-4 12-15,-3-2-2 0,3-9-5 16,-4-6-4-16,6 0-6 0,-14-19-6 0,0-2-3 16,4-8 0-16,-5-6-2 0,0-13-5 0,-4-19-2 15,3-5-5-15,2 3 0 0,4 12-2 16,4 11-4-16,0 7 1 0,1 10-5 15,1 2 1-15,2 4-7 0,0 6 2 0,2 2-2 16,4 7 1-16,3 4 2 0,3 4-1 16,4 8-1-16,6 5 0 0,7 6 3 15,5 8-2-15,4 0 5 0,0 1-5 0,17 10-1 16,-2-1 4-16,-9-11-3 0,-4-5-1 16,-6-4-2-16,-3-3 0 0,-1-5 2 15,-2-5 6-15,-3-4-3 0,3-4 2 0,-6-7 2 16,4-4-5-16,-5-10 2 0,-1-4 1 15,0-3-2-15,-2-11-1 0,-2-2 1 16,-2-2-1-16,-4-5-1 0,-1 2-2 0,-3 6 1 16,0 7 0-16,0 1-1 0,-1 8 2 15,-1 0-4-15,0 7 0 0,0 3 1 16,0 10-1-16,3 3-1 0,-5 5 0 0,0 0 6 16,12 30-4-16,-6-8 1 0,2 13 4 15,4 1-4-15,-2 7 2 0,2 4 1 16,4 1-2-16,-2 0 0 0,1 2 1 15,0-1-1-15,2-2-12 0,0 0-17 0,-2-4-13 16,4-1-20-16,-1-2-32 0,2-4-9 16,-2-6-19-16,4-6-7 0,1-3-12 0,1-8-10 15,0-3-341-15,0-6 167 0,2-6 110 16</inkml:trace>
  <inkml:trace contextRef="#ctx0" brushRef="#br0" timeOffset="83997.5484">21175 2771 647 0,'25'-22'-23'0,"-4"-3"17"15,-3 3 21-15,-8 3 15 0,-2-1 8 16,1 1 16-16,-7 0 11 0,0 1 7 0,-2 2 6 15,0 1 7-15,-4-1-8 0,-1 5-7 0,1 1-7 16,-4 3-1-16,-2 2-9 0,-2 5 3 16,-2 5 2-16,-1 4-9 0,0 4-5 15,0 6 0-15,1 0-10 0,-2 6-2 0,4-2-3 16,4 2-3-16,-1-2 1 0,4-3-7 16,3-1-1-16,0 0-6 0,2-5 0 15,2 2 3-15,0-5-2 0,3-4 4 16,2-1-4-16,1-4-1 0,2-4-1 0,1 0-3 15,2-5 0-15,-1-3 3 0,1-1-6 16,4-5 1-16,-4 0 0 0,-1-1-3 0,-1 4 1 16,0 1-3-16,-3 4 4 0,-2 0-4 15,3 1-1-15,-3 1-4 0,1 2 1 16,-7 4 1-16,12 6 5 0,-3-1-4 16,-3 4 3-16,4 2-3 0,0-3 1 0,0 6-10 15,0-3-14-15,1 3-19 0,0-3-18 16,1 0-14-16,3-3-16 0,-3 0-10 0,4-2-23 15,-2-6-381-15,-1-2 171 0,4-2 113 16</inkml:trace>
  <inkml:trace contextRef="#ctx0" brushRef="#br0" timeOffset="84685.704">21665 2432 33 0,'9'0'82'0,"2"0"-3"16,-1 4-14-16,5 4 0 0,0 1-6 15,2 3-5-15,0 3-5 0,0 1-1 16,-2 4-8-16,-1 2-3 0,-3-3-3 0,0 1 6 16,-1-3 10-16,-4 1 0 0,-2-5 12 15,3 0 19-15,-4-2 15 0,-1-3 12 0,0 0-4 16,-2-4-3-16,0-4-9 0,0 0-6 16,0 0-7-16,-7-17-10 15,10 5-9-15,-1-3-6 0,4-4-4 0,2-4-7 16,3 0-13-16,-1-2-13 0,5-2-21 0,0 7-20 15,1-3-19-15,2 6-12 0,1 1-10 16,0 3-17-16,2 0-6 0,-1 5-4 0,-4 1-5 16,3 3-8-16,-2 0-3 15,2 2 5-15,0 0 3 0,2 2 10 0,-1-2 16 16,-2 1 6-16,1-2 17 0,1 0 21 16,-4-1 18-16,2-2 15 0,-2-2 18 15,-1 1 12-15,-4-3 17 0,2-1 19 0,-5 0-2 16,0-1 19-16,-2 0 4 0,-2 0 2 15,-4 4-8-15,4 0-9 0,-10 0-6 16,2 4-5-16,-2 3-5 0,-4 1-2 0,-1 4-4 16,-2 3-4-16,-2 3-8 0,5-2-1 15,-2 9-6-15,0-3-5 0,4-1 0 0,2 4-2 16,2-3-7-16,2 1 3 0,0 1-6 16,2-3-2-16,2-2 3 0,2 1-3 15,0-4-1-15,2 1-3 0,0-3 2 16,1-2 1-16,2-2-7 0,-1-2 1 0,2 1 2 15,-10-1-4-15,17-1-2 0,-8 1 3 16,-9 0-3-16,15 0-4 0,-7 1 2 16,-2 2 3-16,4 2 2 0,-4 5 0 0,4 0 7 15,-2 4 1-15,1 8 2 0,2 0 0 16,-3 3 0-16,0 6-1 0,3 1-3 16,-3 2 4-16,3 3-1 0,-2-2-3 0,-1 5-2 15,-2-3 2-15,0-1-1 0,-4 2-2 16,-4-8 5-16,0 1 4 0,-4-2-3 15,-2-1 5-15,-7-1-5 0,2-6 0 0,-2-4-2 16,-1-2-1-16,0-7-9 0,2-2-20 16,0-6-20-16,0-4-21 0,2-8-27 15,-1-3-32-15,4-8-21 0,5-3-18 0,4-4-19 16,0-4-382-16,2 5 189 0,3-2 125 16</inkml:trace>
  <inkml:trace contextRef="#ctx0" brushRef="#br0" timeOffset="85291.9445">22470 2576 90 0,'5'-9'111'0,"1"-1"-9"16,2-2-6-16,3-6-9 0,-1 1-5 0,3-4-3 15,0 1-14-15,3-7 1 0,0 0-6 16,-2 3-5-16,3-1 2 0,-4 4 3 16,-2 2 1-16,-3 3 10 0,0 1 7 15,-2 2 3-15,2 1-3 0,-2 5-5 0,-4-1-8 16,2 2-10-16,-4 6-6 0,0 0-5 15,0 0-6-15,-2 18-2 0,2-5-1 0,0 1-9 16,2 2 1-16,0 1-2 0,2 1-2 16,2 1 1-16,3 0-5 0,-1 0-4 15,3-2 5-15,2-2-6 0,-1-1 2 0,1-5-2 16,0 1-5-16,1-4 3 0,2-6-1 16,0-3-5-16,1 0 2 0,3-7-2 15,-4-3-5-15,2-3 0 0,-4 0 2 0,1-2 0 16,0 0-1-16,-2-1 1 0,-5 1 1 15,0 3-1-15,0 1 10 0,0 0 8 16,-2 6 0-16,-2-3-8 0,0 4-1 0,0 0-3 16,0 5 2-16,-4 2-1 0,0 0-5 15,0 0 1-15,4 19-1 0,-1-8 3 16,-1 5-4-16,0-2 0 0,-2 6 2 16,4-3-1-16,-2 1-1 0,3-2-1 0,-3-1-2 15,2 1 2-15,0-3-2 0,-2 0 0 16,0-1-1-16,3-4 2 0,-1-1 0 15,2-6-3-15,0 2 3 0,-6-3-5 0,20-7 0 16,-8 1-4-16,-1-6-4 0,2 1-1 16,1-2 0-16,-1-3-1 0,2 1 2 15,-4 3-3-15,1 0 3 0,-2 0-4 0,2 2 5 16,-4 1-3-16,0 3 2 0,1 0 2 16,-1 5 0-16,3 1 3 0,-3 3 3 15,3 1 3-15,-1 3 3 0,4 1 0 0,-2 2 1 16,0-1 1-16,1 1-1 0,0-1 0 15,0 3-1-15,1-3 1 0,2-1 2 16,-4 2-10-16,-2-7-25 0,3 1-32 0,-2-2-37 16,-1-2-49-16,-3-6-453 0,-1-1 204 15,-4-3 134-15</inkml:trace>
  <inkml:trace contextRef="#ctx0" brushRef="#br0" timeOffset="85534.2993">22643 1794 68 0,'2'10'114'0,"2"-2"-15"0,2-1-10 16,0 1 4-16,-2-2-7 0,2-1 1 16,0-1 2-16,-2 0 9 0,3-4-1 15,-7 0-2-15,9-6-5 0,-7-1-1 0,-4-1-8 16,2-2-11-16,-5 1-8 0,-1-1-4 15,-3 2-9-15,3 1-13 0,-4 1-17 0,-2 4-29 16,2 2-12-16,-2 6-29 0,-3 2-27 16,-2 3-29-16,0 3-336 0,3 4 151 15,-6 3 99-15</inkml:trace>
  <inkml:trace contextRef="#ctx0" brushRef="#br0" timeOffset="85953.2513">20150 3644 60 0,'-4'2'166'15,"4"-2"-10"-15,0 0 2 0,0 0 1 16,31-4-4-16,-3-4 5 0,12-1-3 0,33-12-1 16,11-4-7-16,34-8-8 0,14-4-5 0,9-1-4 15,12-1-2-15,8-2-10 16,42-11-1-16,-6 1-9 0,-39 7-6 0,44-9-4 16,-6 1 2-16,-32 8-10 0,32-7-8 15,-35 9-6-15,-4 3-10 0,-7-4-3 16,-6 5-7-16,-11 4-7 0,-10-1 0 0,-8 5-8 15,-28 7-6-15,-8 4-1 0,-15 4-12 16,-15 2-12-16,-9 2-16 0,-6 3-10 0,-7 2-12 16,-1 0-22-16,-5 0-24 0,-6 0-30 15,-2 3-50-15,-5 1-34 0,-4 2-32 16,-4 0-648-16,0 0 294 0,-27 9 194 16</inkml:trace>
  <inkml:trace contextRef="#ctx0" brushRef="#br0" timeOffset="86260.9814">20556 3766 125 0,'-18'11'147'0,"9"-3"4"0,11-1 1 0,7-3-5 0,7-2-1 16,12-4-6-16,19-2-8 0,40-9-7 15,14-3-8-15,28-12-8 0,13-5-8 16,11-1 2-16,7-5-1 0,3-2 0 0,36-15 0 16,2-2 2-16,1 1-3 0,-2-1 0 15,-2-2-9-15,-40 13-2 0,-3-1-4 16,-9 2-8-16,-11 1-2 0,-8 5-5 0,-13 4-8 16,-27 9-8-16,-9 4-4 15,-20 5-4-15,-11 3-5 0,-12 5-2 0,-3-2-6 16,-6 6-21-16,-2-1-28 0,-4 1-36 0,-3 0-39 15,-1 0-42-15,2 1-44 0,-6 3-60 16,-2-3-596-16,0 4 283 0,-6-4 187 0</inkml:trace>
  <inkml:trace contextRef="#ctx0" brushRef="#br0" timeOffset="96340.1686">19862 5963 2 0,'6'4'37'16,"1"2"-3"-16,0 2-4 0,1-3-1 0,-2 1-2 15,4 5-1-15,0-4-2 0,0 3-2 16,-2-2-2-16,3-1 1 0,-1-1-5 15,1 1 0-15,0 1-1 0,1-3-1 0,-2 3-3 16,2-2 1-16,-2 0-1 0,0-1-3 16,-1 1 2-16,2-1-4 0,-3 0 5 15,1-2-3-15,-1 3-2 0,2 0-3 0,0-1 4 16,-2 1-6-16,2 2 3 0,3-2 0 16,-2-1-2-16,1 3 1 0,3 0 0 15,-3-1-1-15,4 1 1 0,-2-1 4 16,1 2-6-16,2 0-1 0,-2-1 2 0,2 3 0 15,2-2-1-15,-3 1 0 0,0-1 2 16,-2-2-3-16,6 7 2 0,-6-6-2 0,-1 1 0 16,1-1 1-16,0 1 0 0,0-1-1 15,-3 1 0-15,2-1 2 0,-3 1 0 16,3-1 0-16,-3 0-3 0,1 1 4 16,0-1-4-16,1-1 4 0,-1 0-1 0,0 4 1 15,1-2-2-15,1 1 1 0,-3-1 0 16,3 0-1-16,0-1 1 0,-1 3 2 15,4-3-3-15,-4 0 0 0,3 2 2 0,0-3-3 16,0 1 1-16,-3 1 1 0,4-1-5 16,-4-1 2-16,0 1 1 0,1 0 0 15,0 0 2-15,-3-1-2 0,3 1 2 0,-3-1-1 16,4-1 0-16,-4 2-1 0,2-1 3 16,2 0-1-16,-2 1-4 0,1 2 2 15,1-3 2-15,0 1-2 0,-2 1 2 0,0-1-1 16,2 4 1-16,-2-5-1 0,-1 4 3 15,1-2 0-15,-1 0-2 0,0 1-4 16,1-1 2-16,-2-1 0 0,2-1 0 16,-4 1 4-16,4-1-3 0,-1 3 4 15,2-4 0-15,-2 2 1 0,1-3 0 0,-2 3 2 16,2 0-5-16,0-3-1 0,0 3 5 16,2-1-3-16,-4-1 0 0,3 1-2 15,-3 1 2-15,3-2-4 0,0 1 5 0,-3-1-3 16,3 0 1-16,0 3 0 0,-5-7 1 15,5 6 0-15,0-2 0 0,-3-2-1 16,1 3 3-16,-1-1 0 0,4-1-2 0,-4 1-2 16,0 2 0-16,3-1 5 0,-2-1-3 15,1 0 0-15,-1 2-2 0,1-3 0 16,2 3 1-16,-2-2 1 0,0 0-2 0,1-1 0 16,0 1 1-16,0-1 0 0,-1 1 1 15,1 1 0-15,2 0-1 0,-3-2 1 16,2 1-3-16,0 0 0 0,-1 0 1 0,-1 1 0 15,4-1 0-15,-4 1 1 0,0 0-2 16,4 0-3-16,-4-2 4 0,3 3 2 16,-2-2-1-16,0 1-1 0,-1 1 0 15,3-1-2-15,-2 2 0 0,-1-2 2 0,3 1-3 16,-2-1 1-16,2 1 0 0,-3-1 3 16,4 1 0-16,-4 0-1 0,0-1 0 15,4 1 1-15,-2-3 1 0,-1 2 5 16,2 2-3-16,0-1 0 0,-1-2 1 0,0 1-2 15,0 1 2-15,-2-1-2 0,3-2-1 16,0 3 2-16,-2 1 0 0,1-1-2 0,2 0 1 16,-4 2-1-16,3-3 11 0,0 3-9 15,-2 0-2-15,1-3 0 0,-1 2 0 16,0 1-1-16,-1-2-1 0,2 1 1 0,-2-1-1 16,1 1 3-16,-3-1-5 0,3 0 0 15,0-2 0-15,-1 1 0 0,-2 1 0 16,4-1 5-16,0-1-2 0,-3 0-2 15,4 0 1-15,-2 1-4 0,-1-1 6 0,0 2-6 16,2-1 6-16,-4 0 0 0,3 2-2 16,-2-2 2-16,1 0-4 0,-1 3 1 0,1 0 0 15,2 1-5-15,0-1 5 0,-4-1 4 16,4 1-2-16,-4-1-3 0,3 0 2 16,-3 3 0-16,3-3-2 0,-2 3 2 15,1-3-1-15,0 3 0 0,0-2 2 0,-2 0 4 16,3 2-7-16,-3-1 4 0,1 2-2 15,0-2-2-15,1 3 6 0,-2-4-6 16,2 3 2-16,-2-1 0 0,0-3-1 16,-1 3-1-16,2 0 2 0,-1-1-2 0,-1 0 0 15,1-1 2-15,0-1 1 0,0 2 1 16,0-1-5-16,0-1-1 0,1 3 9 0,0-1-5 16,-3 0-2-16,3-1 4 0,-1 2-2 15,1 0-6-15,0-1 5 0,-1 0 0 16,0 1-7-16,1-3 10 0,0 5-4 15,-1-5 2-15,1 4 2 0,-1-3 1 0,-1 1-1 16,2 1-3-16,-3-2 2 0,0-2 0 16,2 5 2-16,0-5-2 0,-2 3 5 0,-2-3-6 15,3 2 4-15,-1 3 1 0,1-5-1 16,-3 3 0-16,5-1 2 0,-3 0-3 16,0 1 0-16,1 1 4 0,2-3-5 15,-3 3 6-15,2-3-5 0,-1 3 3 0,2-4-3 16,-3 3 1-16,3-2 0 0,-1 1-2 15,1-1 5-15,0 1 1 0,-3-2-3 16,2 0 2-16,4 1 7 0,-4-1-3 16,0-1-3-16,3 0-1 0,-2 4-2 15,2-7 0-15,-1 5-3 0,-2-2 7 0,4-2 1 16,-2 3-7-16,1-2 3 0,-1 1-1 16,1-1 2-16,2 2-2 0,-5-3-3 0,6 0 0 15,-4 0-4-15,0 1 9 0,4-1-5 16,-4-1 2-16,1 2 4 0,2-2-9 15,-2 2 1-15,1-2-2 0,1-1 4 0,-2 3 0 16,2 0 2-16,-1-2-2 0,2 0 1 16,-4 2 0-16,2 0 5 0,0-1-6 15,-2 1 6-15,1-1-4 0,0 1 7 16,-1 2-6-16,1-2 4 0,1 1 6 16,2 0-2-16,-4-1 2 0,3 1 2 0,-2 1-31 15,-2 0 6-15,1 1 6 0,1-1 3 16,2 0-2-16,-3 1 2 0,-1 1 2 0,2-3-1 15,-3 3 6-15,1-1-2 0,1 1 1 16,-1-3 1-16,0 2 1 0,1-1-4 16,-1 0 3-16,2 1-5 0,-3-1 6 15,1 0-4-15,-1 0-3 0,1-1 2 0,0 0-4 16,-3-1-17-16,0 0-22 0,-2 0-23 0,4 0-29 16,-2-3-39-16,-2 1-280 0,0 0 138 15,1-2 92-15</inkml:trace>
  <inkml:trace contextRef="#ctx0" brushRef="#br0" timeOffset="98741.4264">23988 8676 60 0,'6'6'62'0,"0"-1"3"16,1 1-8-16,1 1 0 0,1 0-1 0,-1 1-1 16,3 2 4-16,-1-1-9 0,1 1-2 15,2-1-4-15,-1 1-4 0,1-1 3 16,2 2-5-16,0 3 2 0,3-1 2 0,0-1-4 16,-2 1 7-16,4 1-6 15,-1-3-3-15,0 0 0 0,0 3-2 0,1-3-3 16,0 3 2-16,3-3-1 0,-1 0 1 0,-2 3 5 15,2-3-9-15,1 0 1 0,-2 1-3 16,2 0 5-16,-1 0-5 16,-2 0-1-16,2 1 3 0,-1 1-5 0,1-1 2 0,-2 0-2 15,0-1-5-15,1 1 6 0,-2 0-7 16,0-1 0-16,-1 1-1 0,0-1-2 16,1-1 1-16,-2 2-6 0,2-1 3 0,-3-3-2 15,0 5 3-15,0-3-2 0,0 1 3 16,-4-3-3-16,1 3 2 0,1-2-2 15,-1 2 1-15,0 0 0 0,-1-3 1 0,2 5-2 16,-4-3-2-16,2-1 0 0,1 2-2 16,-2-3 2-16,2 2-1 0,-3-1-1 15,0-1-8-15,2 1 8 0,0-1 2 16,-2 3-1-16,-1-3 1 0,4 3-3 0,-3-3 1 16,1 3-1-16,-1-1 1 0,-1-2 0 15,2 3-3-15,-3 0-2 0,0-1 4 0,3 0 1 16,-2 0-3-16,1 0-3 0,-1-1 4 15,-1 2-2-15,-2-3 0 0,3 1 3 16,0 1 0-16,1-1 1 0,-2 1-4 16,0-1 0-16,4-1 0 0,-4 1 1 0,2 0 1 15,1-2-2-15,0 3-1 0,2-3 2 16,-3 1-3-16,0 0 3 0,4-2 3 0,-4 2-7 16,2-1 2-16,-3-1-3 0,4-1 4 15,-3 1-4-15,3-1 2 0,-5 0 0 16,3 1 1-16,-2-1-2 0,1-2 2 15,-2 1-3-15,1 1 2 0,0 0-2 0,-1-1 0 16,3-1 0-16,-3 2 0 0,2 0 2 16,-1 0-2-16,2-1 3 0,-3 3-1 0,2 0 0 15,-1-3 1-15,2 5 1 0,-1-3-2 16,-1 1 2-16,1-1-1 0,-1-1-1 16,2 3-1-16,-3 0 3 0,0-3-2 0,2-1-1 15,0 3 1-15,0-1 0 0,0-1 0 16,1 1-1-16,0 1 2 0,-1-1 3 15,3 3-3-15,-3-2 3 0,2-2-1 0,0 1-1 16,-2 2 1-16,3-1 0 0,0 2-3 16,0-3 7-16,1 3-4 0,2 0-2 15,-4-3 3-15,4 1-3 0,0-1 1 0,1 5 2 16,1-2 3-16,2 1-3 0,0 1 0 16,0-4-2-16,-1 3 5 0,0-3-5 15,0 3 2-15,1-4-2 0,-4 5-3 16,1-5 4-16,-2 1 0 0,0-1-2 0,-3 2 1 15,3-3 3-15,-2 2-2 0,-1-1 2 16,-1 3-6-16,2-4 3 0,-3 2-2 0,1-1 4 16,-3 1-1-16,1-1-2 0,2 1 1 15,-3-2 1-15,0 0-1 0,0-1 0 16,0 0-1-16,0 4-3 0,0-2 3 16,3-1-1-16,-3 1-2 0,-1-1 3 0,1 1-1 15,-1-1-2-15,1 2 1 0,-2 1 1 16,0-5-3-16,0 4 1 0,0 0 4 0,0-3-6 15,0 1 4-15,0 0-2 0,-2 0 1 16,3-1-1-16,-3 1 0 0,0-2 3 16,1 1-3-16,-1 1-1 0,2 0 3 15,-2-2 1-15,1 1-4 0,-1-1 2 0,0 0 1 16,0 0-1-16,0 1 0 0,2-1-2 16,-3 0 1-16,4 0-2 0,-7-4 2 0,6 6 3 15,-2-2-4-15,0-2 2 16,0 0-4-16,-4-2-6 0,8 6 10 0,-5-4-2 15,-3-2 5-15,9 6-4 0,-3-3 1 16,-2-2-1-16,0 4-1 0,3-4 2 0,-1 0-1 16,0 1-2-16,-6-2 4 0,13 4-2 15,-4-4-2-15,-1 2 2 0,0-2 0 16,-8 0 1-16,18 3 0 0,-10-3-2 0,0 0 4 16,1 1-3-16,-9-1-2 15,14 2 1-15,-7-2-3 0,-7 0 5 0,15 3-2 0,-7-3-3 16,-2 1 4-16,-6-1-1 0,18 0 0 15,-12 2 3-15,4-2 0 0,-1 0-4 16,-9 0 0-16,15 0 4 0,-7 3-3 16,-8-3 1-16,15 1 3 0,-7-1-4 0,0 1-1 15,2-1 5-15,-2 2-2 0,0-2 1 16,-2 4-3-16,5-4 1 0,-2 2 0 0,-3 2 0 16,2 1 0-16,1-4 3 0,-3 4-1 15,2-4 0-15,-1 2-1 0,2 1-2 16,-3 1 1-16,0-2 2 0,2-1-3 15,-1 2 3-15,2-1-3 0,-3 1 1 0,0 2 2 16,0-3-1-16,1 2 0 0,-3-1 0 16,2-1 0-16,-1 1 1 0,1 1-2 15,-1 1 0-15,1-2 0 0,0 2 0 16,-2-1 0-16,2 1-1 0,0-2 0 0,2 2 2 16,-2-2-1-16,2 0-3 0,-2 1 1 15,1-1 2-15,1 0 0 0,-1-1 0 16,-1 2 2-16,3-3-2 0,-3 3 0 0,0-1-1 15,2-1 1-15,-1 2 0 0,2-2 1 16,-3 1-2-16,0-3-2 0,2 4 0 0,-1-4 4 16,-1 4-1-16,3-4 1 0,-3 4 1 15,1-4-2-15,1 1 0 0,-2 2 1 16,0-3 0-16,3 1 0 0,-2 1 1 16,-1-2-3-16,0 1 2 0,0 1-4 0,0-2 5 15,1 1-1-15,0 2 2 0,-3-2 0 16,2 1-3-16,-6-3 1 0,9 4 3 0,-5-1-2 15,-4-3 1-15,8 1-5 0,-8-1 4 16,6 5-2-16,-6-5 1 0,5 3-1 16,-5-3 0-16,4 4-1 0,-4-4-2 0,7 2 3 15,-7-2-2-15,6 1 3 0,-6-1-1 16,0 0-9-16,6 3-7 0,-6-3-8 16,0 0-11-16,4 3-21 0,-4-3-32 0,0 0-31 15,0 0-39-15,0 0-463 0,0 0 211 16,0 0 139-16</inkml:trace>
  <inkml:trace contextRef="#ctx0" brushRef="#br0" timeOffset="104335.1754">23560 7928 26 0,'-4'2'57'0,"4"-2"-6"16,-2 6 1-16,0-2 0 0,2 2-2 15,2-1 1-15,0 1-3 0,0 0 6 16,0 1-9-16,2 1-1 0,0-1-2 15,0 1-9-15,-2 0 3 0,4-1 1 16,-4 1-9-16,2 0-2 0,-2-3 2 0,0 2 8 16,2 1-1-16,-2-2 0 0,0 1-6 15,0-1-1-15,0 0 0 0,0 0-9 16,-2-2 4-16,3 2 4 0,-1-3 2 0,-2-3-1 16,4 8 3-16,2-5 2 0,3-2 1 15,4 0 1-15,3-2-6 0,12-3 1 16,12-1-1-16,15-4-1 0,28-7 1 15,10 0-1-15,32-5 3 0,6 2 0 0,9 0 5 16,-1 6-3-16,3-1 5 0,9 3-3 16,1 4 5-16,5-1 3 0,3 0 4 15,5 0-2-15,-5 5-5 0,-6 5 1 0,-6 2 2 16,-8 1-8-16,-5 1-1 0,-3 4-1 16,-27-3 0-16,-1 4-9 0,-2-1 3 15,-7 1-6-15,-4 1 2 0,-5-1-8 0,-3 0 1 16,-16-2-1-16,-9-2-2 0,-5 1-1 15,-9-4-4-15,-1 0 1 0,-5 2-4 0,-9-2-4 16,-1 3-2-16,0-3-2 0,-10-1-3 16,2-2-11-16,-3 2-14 0,-5-1-17 15,-2-1-30-15,0-1-26 0,-10 0-27 0,8 0-19 16,-8 0-408-16,0 0 189 0,2-3 126 16</inkml:trace>
  <inkml:trace contextRef="#ctx0" brushRef="#br0" timeOffset="104618.4216">27194 7909 18 0,'18'-2'153'16,"-4"2"-12"-16,6 2-16 0,2 0-9 15,8 2-11-15,7 2-7 0,-2 3-12 0,1 3-5 16,-4 1-7-16,0 2-9 0,-5 3 3 16,-3 0-10-16,-10 0 4 0,-6 5 0 15,-4-1-4-15,-6 2-9 0,-10 1-3 16,-7 0-5-16,-15 4-3 0,-14 9-6 0,-7-4-10 16,-5-3-20-16,11-6-41 0,3-7-70 15,-1-2-385-15,11-8 168 16,4-4 111-16</inkml:trace>
  <inkml:trace contextRef="#ctx0" brushRef="#br0" timeOffset="106155.8434">27965 8367 6 0,'0'0'129'0,"4"-21"-14"0,7 1-3 0,6-6-14 16,6-11-5-16,15-12-12 0,2-4-5 16,3-4-11-16,-1-3-3 0,3-2-11 0,-7-1 1 15,0 1-10-15,-7 8-5 0,-5 6-1 16,-10 10-6-16,-3 7-5 0,-6 6 2 16,-5 7-7-16,-2-1-2 0,-6 5-4 0,-3 5 5 15,-6 0-6-15,1 6 4 0,0 5-8 16,-2 2-4-16,1 7 14 0,4 1-10 15,5 1-3-15,4 5 4 0,8 2 0 16,7 4-7-16,6 2 2 0,11 2 3 16,6 5-2-16,11 6-10 0,-1 3 18 0,-8-7-11 15,-7-6 1-15,-3 1 1 0,-9-2 6 16,-4 0-3-16,-6-3-11 0,-7 2 7 0,-4 1 0 16,-5-4 2-16,-6-1-1 0,-2-2 1 15,1-2 2-15,-2-2 16 0,0-2 9 16,4-3-4-16,-2-5 0 0,4-5-3 0,6-2-5 15,4 0 1-15,-2-15-3 0,8 0-4 16,2-4 2-16,8-4-7 0,0-2 2 16,6 0-14-16,-2 1 10 0,4 0 2 0,-3 4-2 15,-1 3-2-15,-4 1-1 0,-1 3-4 16,-2 3 0-16,-3 3 0 0,1 5 4 16,-5 4-1-16,-6-2-2 0,14 15-10 0,-9-2 10 15,4 3 4-15,-3 5-3 0,2-3-2 16,3 6 4-16,2-5-1 0,1 2 0 15,1-3 2-15,0-2-3 0,4-1 1 16,1-1 0-16,-2-7-4 0,1-1-1 16,3-4 3-16,0-4 1 0,0-4-3 0,1-1 2 15,1-5-8-15,-2-3-1 0,2 0 7 16,-3-3 4-16,-2 3-5 0,-2 2 1 0,-2-2 2 16,-2 5-11-16,-1 1 9 0,-1-1-2 15,-2 4-3-15,-3 3-2 0,2 0 4 16,-1 3-5-16,1 5 10 0,0 2-4 0,3 0-1 15,0 4-6-15,1-3-7 0,4 3 7 16,0-4-2-16,1-1 1 0,0-3 1 16,4-1 0-16,1-2 4 0,2-5 1 0,2-2 3 15,-1-4-7-15,-1-1 4 0,-1-4-1 16,0-3 1-16,-4-3-10 0,-1 2 8 16,-4 1 7-16,-4 0-7 0,0 4 5 15,-4-1 4-15,0 3 5 0,-2 5-3 16,-4 3 0-16,0 3 5 0,0 2 0 0,-4 15 1 15,0 4 7-15,0 8-6 0,-2 9 13 16,6 3 6-16,-3 9 0 0,8 6 0 0,-3 5-1 16,6 21-2-16,0-4-2 0,1 4-3 15,1-3 1-15,1-1-3 0,0-15-1 16,-3-10-3-16,0-4-3 0,-2-11-1 0,2-1 0 16,-2-9 3-16,-2-2 12 0,0-7 3 15,-4-9-6-15,0-7 0 0,0-1-2 16,0 0-8-16,-8-38-2 0,2 10-4 0,0-14-3 15,4-12-5-15,2-4-5 0,2-28 0 16,8-2-1-16,-2 4-5 0,4 4 4 16,6 6 2-16,-4 15-1 0,1 11-3 0,2 6 0 15,0 3 1-15,-5 8 1 0,0 7 3 16,-4 6 0-16,2 5-2 0,-1 3 3 16,-3 6 0-16,-2 4 1 0,-4 0-1 15,0 0 2-15,-6 23 1 0,-2-10-2 0,-9 6 0 16,-5 3-7-16,0 1-17 0,-6-3-6 15,2-1-20-15,1-2-27 0,3-5-35 16,8-5-41-16,6-5-406 0,1-2 191 16,5-8 125-16</inkml:trace>
  <inkml:trace contextRef="#ctx0" brushRef="#br0" timeOffset="106513.887">30062 7828 34 0,'4'13'159'0,"4"6"-3"0,-4 7-6 15,0 3 1 1,2 9-4-16,0 2-10 0,0 10-11 0,1 1-11 0,2 1-9 16,-1 1-16-16,-2-1-4 0,1-2-5 15,-1 0-10-15,-2-10-9 0,0-3-6 0,0-8-4 16,-1-1-4-16,-1-3 0 0,0-7 2 16,-2-6-7-16,-2-6-1 0,0-6-6 0,2 0-3 15,-9-18-2-15,5-3-7 0,0-5-4 16,2-14-3-16,0-4-5 0,2-11-2 15,4-2-3-15,0 0-1 0,2-1 0 16,7 7-4-16,0 1 5 0,1 5-5 16,4 4-2-16,-2 9 0 0,-1 6 0 0,0 7-1 15,0 4 3-15,-1 3-2 0,0 7 1 16,-4 3-1-16,0 4 4 0,-1 5-4 16,-3 3 3-16,-1 5-2 0,-5 1-2 0,-5 5-6 15,-1 3-2-15,-3-2-5 0,-5 5-16 16,-4-5-1-16,0 0-15 0,1-6-25 15,2 1-26-15,0-6-28 0,7-4-28 0,0-3-408 16,6-1 191-16,2-3 125 0</inkml:trace>
  <inkml:trace contextRef="#ctx0" brushRef="#br0" timeOffset="106782.1698">30423 7906 49 0,'6'-6'79'0,"-2"2"0"0,2 1 3 15,-4 1-1-15,-2 2 0 0,0 0 8 16,5 15-3-16,-3-6 1 0,0 4-5 15,0 2-2-15,2 3-6 0,0-1-7 0,3 0-4 16,2-1-1-16,1 2-5 0,0 0-3 16,3-5-1-16,2-1-3 0,0-5 3 15,-1-1-11-15,4-3-11 0,-4-3 8 0,-1 0 2 16,4-3-10-16,-5-6 1 0,1 1-2 16,-4-4 0-16,-3-3-5 0,-1 2-3 0,-5-4 0 15,-3 5-5-15,-1-4-1 0,-7 5-5 16,1-2 1-16,-5 1-3 0,1 3-2 15,-2 1-7-15,2 0-14 0,1 5-3 0,0-1-19 16,5 2-29-16,-1 2-34 0,9 0-22 16,0 0-16-16,0 0-318 0,0 0 155 15,0 0 102-15</inkml:trace>
  <inkml:trace contextRef="#ctx0" brushRef="#br0" timeOffset="107218.6318">30763 7868 16 0,'17'-2'87'0,"2"-1"-5"0,-2 1-1 15,0 2-6-15,2 2-6 0,-2-2 0 0,2 5-8 16,-3-4-4-16,2 5-2 0,-3 1 0 16,-3 2-13-16,1 0-4 0,-4 2-1 0,-3 0-4 15,-4-1-7-15,0 0 2 0,-4-1-1 16,-2-1-6-16,0-3-6 16,-3 1 16-16,1-4-16 0,6-2-1 0,0 0-3 15,-11-11 0-15,11 3 0 0,4-3-1 0,3-3-6 16,1-1 4-16,5-4-3 0,1 0-4 15,4 1 4-15,3-4-5 0,0-2 6 16,-2 1-4-16,5-2 2 0,-4-2 2 16,2 0-6-16,-1-4 0 0,3-4-3 0,-6-4 0 15,2-1 7-15,-2-2 5 0,-1-1 4 16,0-1 15-16,-2-2 11 0,-3 4 9 16,0 8 1-16,-2 0 11 0,-4 8 4 15,0 2 10-15,-1 1-3 0,-1 6-6 0,-2 4-9 16,0 5-1-16,-2 6-8 0,0 2 0 15,0 0 1-15,-2 26-6 0,0-5 0 0,0 7-1 16,0 3-5-16,0 6-4 0,-1 7 0 16,1 7-4-16,0 1-3 0,2-5-3 15,0-1-13-15,2 0-14 0,0-3-17 0,1 1-20 16,3-5-31-16,-2-3-28 0,1-8-34 16,-3-3-30-16,2-6-398 15,0-4 191-15,-2-5 127 0</inkml:trace>
  <inkml:trace contextRef="#ctx0" brushRef="#br0" timeOffset="107364.7577">31246 7774 42 0,'-13'-10'154'0,"3"1"-5"16,6 0-12-16,4-1-16 0,2 2-10 0,4-1-4 15,4 1-15-15,5 0-10 0,4-1-8 16,0 0-6-16,5 2-13 0,-4 3-27 16,0-1-21-16,-3 5-23 0,-5 3-34 0,-1 0-47 15,-6 4-265-15,-5 5 123 0,-8 3 81 16</inkml:trace>
  <inkml:trace contextRef="#ctx0" brushRef="#br0" timeOffset="108027.5193">28314 8740 2 0,'-4'-9'155'0,"2"2"-14"15,2 1-4-15,0 6-7 0,4-5-8 0,-4 5 3 16,0 0-2-16,23 18-5 0,-10-2-2 16,4 7-7-16,0 6-3 0,6 9-11 15,0 1-5-15,9 21-6 0,0 1-5 16,-3-1-9-16,1 4-8 0,-2-7-3 0,-7-9-8 15,-2-11-6-15,-4-4-3 0,-3-4-4 16,2-7-3-16,-6-1-3 0,0-1 3 0,0-5 19 16,-3-8-4-16,-1-1-4 0,-2-8-5 15,-2 2-2-15,4-21-8 0,-1 2-4 16,1-9-4-16,4-8-5 0,3-12-8 0,7-21-16 16,4 0-12-16,1 1-9 15,1 5-19-15,-1 12-12 0,-2 9-20 0,1 8-23 16,-4 5-18-16,1 6-3 0,-2 4-5 0,0 7 0 15,1 5 3-15,-6 5 2 0,0 4 6 16,1 5 0-16,0 5 10 0,2 6 9 16,-3-2 13-16,2 5 10 0,-4-2 16 15,0 3 16-15,-2-1 11 0,3-1 10 0,-2-3 13 16,1 2 10-16,1-4 13 0,-3-3 6 16,3-3 8-16,0 0 12 0,1-4-4 0,1-3-2 15,2-4-4-15,0-2-2 16,-1-3 13-16,1-3-12 0,0-4-1 0,-5 1 1 15,2-2 8-15,-6 0 1 0,0 0 9 16,-4 0-1-16,-4 4 7 0,0 0-4 0,-2 4 3 16,-4 1 1-16,-6 2 1 0,2 7 3 15,-1-1 1-15,-2 7-4 0,0 2-6 16,1 5 0-16,0 0-5 0,4 3-2 16,4 4-8-16,0-1 1 0,4 0-2 0,4-1-5 15,2 6-3-15,2-2-3 0,4 0 0 16,8 1-11-16,-1-3-23 0,4-2-27 0,4-2-36 15,3-2-47-15,-3-7-35 0,7-5-415 16,0-1 194-16,2-4 129 0</inkml:trace>
  <inkml:trace contextRef="#ctx0" brushRef="#br0" timeOffset="108660.1018">29908 9013 150 0,'0'-5'187'0,"0"5"-3"0,-8-4-12 16,8 4-8-16,0 0-14 0,-22 14-10 15,14-3-12-15,4 3-10 0,-2 3-12 16,1 2-7-16,3 1-7 0,4 2-10 16,3 1-6-16,1 1-9 0,4 0-7 0,2-2-7 15,6-3-3-15,1-3-6 0,7-3-8 16,-2-4-9-16,4-4-1 0,4-5-4 16,-1-5-5-16,3-4-6 0,0-9 4 15,3-6-5-15,-1-7 2 0,4-14-5 0,-5-6 1 16,-3-7-2-16,-4-1-1 0,-9 8 0 15,-7 5 0-15,-2 5-3 0,-4 6 2 16,-4 4 7-16,0 5 1 0,-2 4 7 0,-2-1 2 16,0 9-2-16,-2 1 0 0,-1 5-6 15,-2 4 1-15,1 5-2 0,6-1 2 16,-10 18-7-16,6 0 3 0,-1 1-1 0,3 9 2 16,2 2-5-16,-2 2 2 0,2 6-2 15,4 1-3-15,-4 1-7 0,5-2 0 0,-3-2-3 16,2-6-3-16,-2 1-1 0,0-4 1 15,0-7-1-15,-2 1 1 0,0-5 3 16,0-3-1-16,-2-2 2 0,0-5 0 16,0-2 0-16,2-4 1 0,0 0-1 0,0 0-1 15,0 0 2-15,6-21 2 0,2 11-2 16,2 0 2-16,0-2-1 0,2 3-1 16,1-3 1-16,2 4-2 0,0-1 2 0,-3 3 2 15,1 1 0-15,-2 5 4 0,1 0-2 16,1 5-2-16,0 2 4 0,-1-1 0 15,1 4 0-15,0-2-4 0,0 1 8 16,-1 1 0-16,4-4-2 0,0 1 2 0,1-4-1 16,2-1 2-16,-2-2-2 0,3-2 6 15,-4-5-2-15,-1-1 3 0,2-5-4 16,-5 0 6-16,-1-6-3 0,-3 0 1 0,-1-5-4 16,-5 4 1-16,-2-3-1 0,-5 2-3 15,-1 0 0-15,-2 2 1 0,-5 0-3 16,-4 4-2-16,0 2 1 0,1 1-3 15,2 0-8-15,0 5-15 0,1-1-9 0,5 4-24 16,-1 3-26-16,5-2-35 0,4 3-28 16,0 0-28-16,0 0-478 0,0 0 222 0,0 0 146 15</inkml:trace>
  <inkml:trace contextRef="#ctx0" brushRef="#br0" timeOffset="108972.4692">30898 8849 62 0,'14'1'115'0,"-4"0"-15"0,5 4 4 15,-3 1-1-15,3 1-10 0,2 0-2 16,-3 4-6-16,4 2-13 0,-1 2 1 0,0 2-9 16,-2 0-4-16,-1 2-10 15,2 2-4-15,-6 3-3 0,0-4-2 0,-2 1-4 16,2 0-7-16,-6-5 14 0,0 0 11 0,-2-4 12 16,-2 0 9-16,0-5 3 0,-2-1 2 15,-2-4-5-15,4-2-1 0,0 0-10 16,-4-20-5-16,4 10-3 0,4-7-5 15,2-3-6-15,4-3-5 0,1-2-5 0,4-2-3 16,2 1-6-16,1-1-1 0,2 4-12 16,-1 1-11-16,2-2-13 0,-4 8-10 15,3-1-18-15,-4 5-24 0,1-1-27 16,0 2-19-16,0 1-17 0,-3 2-18 0,6 4-2 16,-4-1 6-16,6 1-339 0,-3 0 163 15,0 2 107-15</inkml:trace>
  <inkml:trace contextRef="#ctx0" brushRef="#br0" timeOffset="109236.2854">31629 8749 642 0,'19'-5'-16'0,"-4"-3"20"15,-5 3 9-15,1-1 10 0,-3 0 20 16,-2 2 10-16,-1 1 6 0,-3-2 6 16,1 2-2-16,-3 3 4 0,0 0 3 0,0 0-4 15,-14-4-4-15,14 4-3 0,-12 7-4 16,6-1 4-16,1 2-5 0,3-1 1 16,0 3-6-16,4-1-4 0,2 1-2 0,3 1-6 15,1 1 1-15,7 3-5 0,0 0-3 16,1 0 1-16,4 1-4 0,-3-1-4 15,-3 4-1-15,4-1-3 0,-6 1-1 0,0 1-4 16,0 1 3-16,-8 2 0 0,-2-2-3 16,-2 0-1-16,-6-1-2 0,-3 5-6 15,-4-1-2-15,-1 1-10 0,-6 0-20 16,-3-1-35-16,-3-2-68 0,-5 0-475 0,1-3 205 16,-12-2 136-16</inkml:trace>
  <inkml:trace contextRef="#ctx0" brushRef="#br0" timeOffset="109532.4958">28755 9871 176 0,'0'0'190'0,"44"-2"-11"15,-6-1-18-15,21-3-8 0,38-1-12 16,39-7-4-16,15 1 0 0,17-5-11 0,8 3-10 16,7 2-12-16,-3-6-11 0,0 2-8 15,-7-1-8-15,-9 2-9 0,-6-1-8 16,-11 0-5-16,-11 4-4 0,-30 3-4 16,-9-4-7-16,-12 3-5 0,-22 1 0 0,-14 2-5 15,-11 1-10-15,-6-3-12 0,-6 1-14 16,-7-1-14-16,-5 1-22 0,-5-3-28 15,2 3-43-15,-5-3-45 0,-4 1-494 16,0-3 222-16,0-3 146 16</inkml:trace>
  <inkml:trace contextRef="#ctx0" brushRef="#br0" timeOffset="132689.105">23628 8188 19 0,'0'0'104'0,"8"0"-12"0,-8 0-5 16,0 0-13-16,5 3-11 0,-5-3-15 0,0 0-18 16,0 0-17-16,2 6-26 0,-2-6-33 15,0 0-115-15,0 6 55 0,0-6 36 0</inkml:trace>
  <inkml:trace contextRef="#ctx0" brushRef="#br0" timeOffset="136745.7577">23800 8536 35 0,'0'0'57'0,"0"0"0"0,0 0-2 16,0 0-1-16,0 0-6 0,0 0 2 15,0 0-5-15,0 0-2 0,0 0-1 0,0 0 0 16,0 0-7-16,0 0-1 0,0 0 4 15,0 0-11-15,0 0 4 0,0 0-6 16,4 6 0-16,-4-6-9 0,0 0 1 0,0 0 0 16,0 0 1-16,2 5-4 0,-2-5-3 15,0 0-1-15,0 6-3 0,0-6 1 16,2 6-4-16,-2-6-1 0,0 0-1 0,4 4 0 16,-4-4-6-16,0 0-4 0,0 0-3 15,2 4-1-15,-2-4-1 0,0 0-4 16,0 0-11-16,0 0-11 0,0 0-14 0,0 0-181 15,-4 7 79-15,4-7 53 0</inkml:trace>
  <inkml:trace contextRef="#ctx0" brushRef="#br0" timeOffset="137598.1882">23647 8050 16 0,'0'0'74'0,"0"0"-9"0,0 0-5 16,0 0-5-16,0 0-5 0,0 0-5 15,0 0-4-15,0 0-5 0,0 0-4 16,0 0-2-16,0 0-5 0,0 0-1 16,0 0-1-16,0 0-2 0,0 0 0 0,8 0-4 15,-8 0 3-15,0 0-5 0,0 0-4 16,0 0 1-16,0 0-3 0,0 0-1 0,0 0 2 16,0 0-3-16,0 0 1 0,0 0 0 15,0 0-3-15,0 0-2 0,0 0 1 16,0 0 3-16,0 0-4 0,0 0 3 15,0 0-2-15,2 6-2 0,-2-6-2 0,0 0 7 16,0 0-8-16,4 4 0 0,-4-4 4 16,0 0-2-16,0 0 2 0,0 0-1 0,2 6-3 15,-2-6 0-15,0 0 0 0,0 0 0 16,0 0-1-16,2 3 0 0,-2-3-5 16,0 0-6-16,0 0-5 0,0 0-2 15,0 0-12-15,0 0-18 0,0 0-169 0,0 0 74 16,-2 7 50-16</inkml:trace>
  <inkml:trace contextRef="#ctx0" brushRef="#br0" timeOffset="153888.2389">18068 7643 47 0,'0'0'46'0,"0"0"-3"15,0 0-5-15,0 0 1 0,0 0-5 16,0 0-8-16,-7-5 0 0,7 5-4 16,0 0-4-16,0 0-4 0,0 0 1 15,0 0 2-15,0 0-9 0,0 0 1 0,0 0-1 16,0 0-2-16,0 0 0 0,0 0-1 15,0 0 1-15,11 15 6 0,-7-12-2 0,2-2-1 16,0 5 0-16,3-1 0 0,2-1 1 16,-3 2-4-16,5 1 2 0,1 1-1 15,2-1 3-15,-2 0-5 0,8 1 4 16,-4 2 0-16,1-1 0 0,5 0-4 0,-1 1 4 16,-2 1-2-16,5 1 1 0,-1 0-4 15,-1-3 2-15,5 5 2 0,-2 0-5 0,6-1 3 16,-7 2 5-16,6 0-8 15,-2-2 2-15,-1 0-2 0,1 2 1 0,2-2-3 16,-1 3 3-16,-1-3 0 0,2 0-5 16,0 1 2-16,-1-1 3 0,-1 0-2 0,2 2 2 15,-3-2-3-15,1 4 3 0,-2-3-5 16,1 4 3-16,-1-3 0 0,2 2 0 16,-3 0 0-16,1-1 2 0,-1 1 0 15,1 0-3-15,0 0 2 0,-2 0 0 0,2-2-1 16,0 0 2-16,-1 1 3 0,3 0 1 15,-2 1-3-15,1-3 2 0,1 1 0 16,-3 3 2-16,1-3-2 0,2 0-3 0,-3 1 5 16,0 1-3-16,3-2-1 0,-3-1 3 15,1 4 0-15,0-2-3 0,-1 0 7 16,1 2-6-16,-1-3-2 0,1 1 1 0,0-1-3 16,-2 0 6-16,4 0-6 0,-2-2 0 15,1 2 3-15,1-1 6 0,0-1-7 0,1 0-2 16,-1 0 3-16,0 1-3 0,1 0 1 15,1 1 6-15,-2-2-8 0,1 0 2 16,-1 3 2-16,0-1-3 0,-3 0-2 16,3-1 3-16,-2 1 1 0,-1 0-1 0,1 0-1 15,0 0-1-15,-4 1 0 0,4-2 2 16,-1 4-2-16,-1-2 0 0,0 0 4 16,1 2-3-16,1-3-3 0,2 2 4 15,-4-1-2-15,4 2 0 0,-1 0-1 16,3 1 3-16,0 0-2 0,7 2 3 0,-8-4-3 15,1 3-4-15,4 0 6 0,0 1 1 0,0 0 2 16,-1 1-6-16,-1 1 2 0,1 0 2 16,-5-2-3-16,5 3 2 0,-3-2-1 15,4 3 1-15,-2 0 1 0,2 1 0 0,-3-1-1 16,1 0-6-16,0-3 5 0,1 3 0 16,-2 0 0-16,3 0 1 0,2-2 0 15,-2 2 2-15,0-5-1 0,3 3-2 0,-2-2 4 16,1 2-4-16,0-1 0 0,3 2 3 15,-3-2-4-15,0-1 3 0,0 3 1 16,3 0-3-16,-4-1-2 0,-1-2 2 16,2 1-2-16,-1 2 3 0,-1-1-1 0,2 1-1 15,0 3 4-15,-1-2-5 0,-3 2 4 16,1-3 2-16,-1 1-5 0,-1 0 6 0,1 0-2 16,-2 1-5-16,2 1 1 15,-3-3 2-15,-3 1-3 0,4 0 0 0,-1 1 6 16,1-1-7-16,-4-3 5 0,-1 0-3 15,3-1 1-15,-2-2 5 0,-1 2-9 0,-2-2 6 16,1-2 8-16,-1 2-2 0,1 0-1 16,-3 0 2-16,2-1-1 0,2 0 2 15,1-2-3-15,4 3 2 0,7 0-1 16,-2 1 1-16,3-4 3 0,0 2 3 0,-3-3-1 16,-1-2-1-16,6 4-1 0,-6-4-2 15,2 2 4-15,-2-5 6 0,0 5-12 0,2-5 0 16,-2 3 5-16,0-3-7 0,0 1 3 15,0 1-4-15,0 0 8 0,0-1-4 16,-2-2 1-16,-1 3 4 0,1-3-4 0,0 1-4 16,1-2 2-16,-4 5 2 15,3-2 1-15,-2 1-1 0,2 1 2 0,-1 1-3 16,-1-3 2-16,2 3 6 0,-2-2 1 0,1 4-1 16,-3-3 0-16,2 0 1 0,-2 2-2 15,1-1 2-15,1 1-1 0,0-2-4 16,-3 1 1-16,3 0-1 0,0 1 0 15,0-1-2-15,-3 0-3 0,3 2 2 16,0-2-5-16,1 3 1 0,-1 1 2 0,3-3-1 16,3 6 8-16,-9-2 1 0,7 4 4 0,0-3-2 15,-6 2 0-15,1 3-4 0,-3-5 3 16,4 5 2-16,-5-2 0 0,1 0-4 16,0-2 1-16,-4 2-1 0,2-2 1 15,-1 0-4-15,3-3 1 0,-4 2 1 0,1-1 1 16,-2-2-4-16,0 0 4 0,1 2-3 15,1-2 3-15,1 1-1 0,-4-3 0 16,4 1 2-16,0 0-4 0,-5-1 4 0,-1 1-6 16,6 0 1-16,-2 4 0 0,1-3 1 15,-2 2 0-15,2 2 10 0,5 5 1 16,2 7-4-16,11 12-3 0,-1-1-1 0,-5-8 0 16,-5-7 2-16,0 0 3 0,0-2 1 15,-3-4-3-15,5 2-3 0,-6-2-2 16,1-1 1-16,-1-3-1 0,2 0 0 15,-5 0-3-15,3-2 2 0,-1 2-1 0,3-4 0 16,-7-1-3-16,4 0-2 0,-3-2 2 16,-3 0-4-16,3 1-1 0,-6-3 0 15,4-1 0-15,-6-1 0 0,1-1-1 0,-2 1-1 16,0 0 1-16,-1-1-1 0,0-1 0 16,0 0 0-16,-3-2 0 0,-2 1 1 0,1-1-2 15,-1 2 1-15,-3-2-2 0,0-2 0 16,2 1 0-16,-1 1 1 0,0-2 1 15,-3 0 0-15,2 2 1 0,0-3 0 16,0 3 2-16,-1 0-3 0,-1 0 1 0,1 0-2 16,1 0 2-16,0 0-3 0,-2-1 1 15,1 1-3-15,-1 2 0 0,0-4-7 16,-4-2-4-16,0 0-5 0,8 3-6 0,-8-3-8 16,0 0-7-16,0 0-12 0,0 0-10 15,0 0-21-15,-4-17-18 0,0 8-18 16,-4-3-11-16,-1-1-10 0,-3-4-12 0,-2-2-20 15,-4-6-391-15,-4 1 191 16,-7-10 125-16</inkml:trace>
  <inkml:trace contextRef="#ctx0" brushRef="#br0" timeOffset="157356.6243">25816 12391 15 0,'0'0'51'16,"0"0"-3"-16,0 0-7 0,0 0-1 15,0 0-3-15,0 0-5 0,0 0-1 0,4-2 0 16,-4 2-5-16,0 0-5 0,0 0 0 15,0 0-2-15,0 0-2 0,0 0-4 16,0 0 0-16,0 0-2 0,0 0 0 0,0 0-1 16,0 0-2-16,7-2-2 0,-7 2 0 15,0 0-1-15,0 0-2 0,0 0 2 16,0 0-5-16,0 0 4 0,0 0-2 0,0 0 1 16,0 0 1-16,0 0 0 0,0 0 0 15,0 0-2-15,0 0 2 0,0 0-5 16,0 0 2-16,5-4 0 0,-5 4 1 15,0 0-2-15,0 0 1 0,0 0-1 0,0 0 2 16,0 0 1-16,0 0-2 0,0 0 0 16,0 0-3-16,0 0 2 0,0 0 1 15,0 0-1-15,0 0-1 0,0 0 2 16,0 0-2-16,0 0 3 0,0 0-2 0,0 0 0 16,0 0-3-16,0 0 3 15,0 0-1-15,0 0 3 0,0 0-2 0,0 0 2 0,0 0-2 16,0 0 2-16,0 0-2 15,0 0 2-15,0 0 0 0,0 0 0 0,0 0 1 16,0 0-5-16,0 0 3 0,0 0-1 0,0 0 2 16,0 0-2-16,0 0-1 0,0 0 0 15,0 0 1-15,0 0 2 0,0 0 1 16,0 0-3-16,0 0 1 0,0 0-1 16,0 0 0-16,0 0-1 0,0 0-3 15,0 0-5-15,0 0-8 0,0 0-12 0,0 0-19 16,0 0-111-16,0 0 54 0,0 0 35 15</inkml:trace>
  <inkml:trace contextRef="#ctx0" brushRef="#br0" timeOffset="162090.1769">20368 8736 5 0,'0'0'26'16,"0"0"-6"-16,0 0 0 0,-2 4 3 15,2-4-2-15,0 0 3 0,0 0 6 16,-2 6 1-16,2-6-1 0,0 0-2 0,0 5-4 16,0-5 2-16,0 0-1 0,0 0 5 15,0 6 2-15,0-6 9 0,0 0 7 16,0 0 0-16,0 0 1 0,0 0 4 0,11-11 0 15,-7 3 5-15,2-4-10 0,2-1 0 16,6-4 6-16,-4-3-9 0,2 0-7 16,6-7 2-16,1-3-2 0,6-10 4 0,6-13-4 15,6-4-2-15,3-6-2 0,2-1-10 16,5-2-1-16,8-14 2 0,-3-2-6 16,2 4 3-16,1 0-6 0,-9 15-28 0,-1-1-2 15,1 6 4-15,-3 4-1 0,-3-2 9 16,0 5-7-16,-2 2 3 0,-7 9-1 15,-1 6 2-15,-2 0-1 0,1 2 3 0,-1 1-1 16,0-1 0-16,-5 7 2 0,-1 0-3 16,0 1 0-16,0 0 9 0,-3 1-6 15,-3 7 7-15,2-2-8 0,-4 3-4 16,-4 4 5-16,4-1 0 0,-6 1 0 0,3 3 0 16,-5-1-4-16,2 1 6 0,-1 3-5 15,-1-1 2-15,-1-2 4 0,-1 4-5 16,2-2 3-16,-2 3 2 0,0-1-1 15,-2 1-2-15,-2 3 2 0,6-6 4 0,-2 1-8 16,-4 5 4-16,6-2-1 0,-4-3 0 16,-2 5-1-16,0 0 2 0,4-4-1 0,-4 4-10 15,0 0 0-15,4-6-10 0,-4 6-8 16,0 0-7-16,0 0-10 0,0 0-9 16,0 0-12-16,0 0-14 0,0 0-204 0,-6-8 96 15,6 8 65-15</inkml:trace>
  <inkml:trace contextRef="#ctx0" brushRef="#br0" timeOffset="162579.948">21488 6982 43 0,'0'0'78'0,"0"0"-7"15,-13 3-5-15,9 1-7 0,0 2-4 16,0-1-1-16,-1 1-10 0,1-1-2 16,-1 3-1-16,3-2-4 0,-2 0-6 15,2-1 1-15,-2 0-2 0,2-2 1 16,2-3 1-16,-4 9-3 0,4-9 6 0,0 6 2 16,0-6-2-16,0 0-2 0,0 0 6 15,0 0-9-15,0 0 0 0,0 0 3 0,0 0-3 16,0 0-2-16,0 0-2 0,-6-21-3 15,6 21-1-15,2-7-4 0,0 1-12 16,0 0 6-16,0-2-1 0,2 3 0 0,2-2-5 16,3-3 4-16,0 0 8 0,3-1-15 15,3 0 2-15,2-1 3 0,0-1-10 16,3 2 5-16,0 1 7 0,1-1-8 16,-2 1-2-16,-2 4 3 0,-3-1-6 15,0 3 2-15,-2 0 0 0,1 4-2 0,-4 3 19 16,-1 2 3-16,-4 4-4 0,1 7 2 15,-5 3 3-15,-3 2 1 0,1 3-8 0,-2 1 1 16,-2 0 3-16,1 1-6 0,1-1 0 16,-2 4 0-16,3-4-6 0,-1 1 2 15,4-1-7-15,-2 2-9 0,4-1-16 0,0-1-6 16,3 2-21-16,-1-1-20 0,0-1-30 16,-2 4-306-16,1-3 139 0,-1 2 91 15</inkml:trace>
  <inkml:trace contextRef="#ctx0" brushRef="#br0" timeOffset="163073.6693">20233 8437 11 0,'0'-6'110'0,"2"0"-9"15,-2 6-5-15,0 0-2 0,0 0-8 0,0 0-3 16,-6 22-4-16,-1-7-4 0,2 4 0 16,-1 7-8-16,2 3-2 0,-2 2-2 15,2 3-16-15,0-4 7 0,2 1-10 0,2-2 3 16,4-1-5-16,2-1 1 0,8 1 0 15,6-5-5-15,1-2-3 0,9-6-7 16,2-4 4-16,3-5-6 0,1-6-4 16,6-1-16-16,1-2-18 0,1-2-27 0,1-3-26 15,-3 0-28-15,-2-1-36 0,-6-4-271 16,-1 1 136-16,-13-1 90 0</inkml:trace>
  <inkml:trace contextRef="#ctx0" brushRef="#br0" timeOffset="166410.9683">26580 12389 66 0,'0'0'68'0,"0"0"-9"15,-10 0-10-15,10 0-7 0,0 0-14 0,0 0-6 16,0 0-9-16,0 0-6 0,0 0-12 16,0 0-13-16,0 0-10 0,0 0-76 0,0 5 36 15,0-5 23-15</inkml:trace>
  <inkml:trace contextRef="#ctx0" brushRef="#br0" timeOffset="170752.5659">4999 13455 14 0,'7'6'62'0,"-7"-6"5"0,14 0 4 15,-4 0-1-15,8-3 4 0,1 0-1 0,6-1 0 16,5-4-3-16,5-2-5 0,12-4-6 15,-1-2-2-15,6-1-7 0,17-8 0 16,-2 1-4-16,-2 1-5 0,-11 4-1 0,-5 2-4 16,-5 0-8-16,-1 3-2 0,-7 1-7 15,-4 3 2-15,-4 1-8 0,-5-1 0 16,-2 5 5-16,-2-4-1 0,-2 7 2 0,-4-4-5 16,-1 1 0-16,-1 4 4 0,-3-4-1 15,1 4-3-15,-2-1-1 0,-7 2 2 16,8-3-26-16,-8 3-27 0,8-1-37 0,-8 1-36 15,0 0-251-15,0 0 124 0,8 4 80 16</inkml:trace>
  <inkml:trace contextRef="#ctx0" brushRef="#br0" timeOffset="171232.9113">5353 14941 21 0,'2'7'102'0,"2"-3"1"0,0-2 2 15,-4-2-1-15,15 4-9 0,-6-3-9 0,3-2-5 16,1 1-3-16,3-4-4 0,4-2 0 16,3 2-7-16,2-7-1 0,5-2-1 0,-1 0-2 15,5-5 3-15,5-3 3 16,-1-1-7-16,2-3-8 0,-1 0 0 0,-2 1-10 15,-1 0-4-15,0 1-2 0,-6 5-6 16,-5-2-3-16,-1 7-4 0,-6-2 1 16,2 5-8-16,-6 0 0 0,1 0 1 0,-2 2-6 15,0 2 1-15,-3-4 3 0,-2 4-5 16,2 0-4-16,-4 3 5 0,0-1-4 0,0 1 1 16,-2-3-7-16,0 4-12 0,3-1-15 15,-7 3-18-15,7-6-23 0,-7 6-25 16,6-1-32-16,-6 1-397 0,0 0 176 15,0 0 117-15</inkml:trace>
  <inkml:trace contextRef="#ctx0" brushRef="#br0" timeOffset="171410.4383">5778 15008 88 0,'19'-22'107'0,"-2"7"-16"16,7-8-15-16,9-7-20 0,20-18-18 16,8-7-21-16,18-14-29 0,8-7-145 0,6-8 53 15,2-7 36-15</inkml:trace>
  <inkml:trace contextRef="#ctx0" brushRef="#br0" timeOffset="175424.9732">13754 8776 62 0,'-7'-6'114'15,"1"1"-3"-15,0-3-3 0,-1-2 4 0,3 3-18 16,-3-5 0-16,1 2-5 0,0-2 3 16,4 0-11-16,-2-1-12 0,4 0-6 0,2-1-2 15,2-2-7-15,0 2-6 0,4 0-8 16,1 3-4-16,0 0 0 0,1 3-5 16,3 2-4-16,-1 6-3 0,-1 2-5 15,2 8-3-15,-3 8 5 0,-2 7-6 0,-3 14 3 16,-5 8-3-16,-7 33-2 0,-5 4 9 15,-5 4-13-15,-6-1-1 0,-5-4 1 0,1-6-1 16,-3-4 3-16,3-9-5 0,-3-8 9 16,8-14-1-16,6-10 6 0,3-6 1 15,7-7 3-15,1-3-1 0,8-7 2 0,3-3 5 16,5-6-7-16,5-4-3 0,10-5 1 16,6-4-3-16,11-11 0 0,18-8-3 15,-1-2 0-15,5 1-7 0,-2-3 3 0,-1 6-3 16,-12 6 2-16,-7 2 3 0,-10 7-7 15,-1 2-4-15,-6 1 0 0,-4 3-6 16,-2 3 2-16,-6 0-11 0,-1 6-10 0,-2 0-34 16,-3 2-19-16,1-1-12 0,-3 2-21 15,0 0-23-15,0 0-376 0,-6-3 172 16,14 3 115-16</inkml:trace>
  <inkml:trace contextRef="#ctx0" brushRef="#br0" timeOffset="175894.7177">14909 8660 23 0,'-38'-3'106'0,"0"3"-10"0,2 3-1 15,2 3-7-15,-4-1-12 0,2 6-7 0,-2 0-6 16,3 0-14-16,3 4 0 0,-1 0 3 15,6 4-13-15,4 0-3 0,6-3-1 16,6-1-6-16,7-2-1 0,2-1-5 0,6-3 1 16,2-3-7-16,5-5 0 0,8-1 0 15,3-6 4-15,0-1-8 0,8-8-2 0,-1-6 3 16,6-6-4-16,-3-3-2 0,-2-4 2 16,-6-2-5-16,2-4 0 0,-5-5 4 15,5-13-8-15,-10 2 3 0,-5 7 1 16,-4-1-2-16,-5 5 6 0,-2 1 1 0,-5 1-5 15,-2 4 0-15,-1 4 12 0,0 3 0 16,2 6 4-16,-3 5-1 0,0 5 1 0,3 7-4 16,2 9 2-16,4 0 9 0,-8 28-1 15,8 5-1-15,4 9 0 0,4 13-4 16,7 24 0-16,4-2-1 0,5 3-4 16,1 0 1-16,3-4 6 0,-4-4-7 15,4-1 0-15,0-2-3 0,-3-4-7 0,3-6-10 16,-7-8-25-16,-4-10-24 0,0-3-17 15,-3-1-35-15,0-6-28 0,-6-4-280 0,-2-5 141 16,0-2 92-16</inkml:trace>
  <inkml:trace contextRef="#ctx0" brushRef="#br0" timeOffset="176167.0243">13739 10208 24 0,'-13'6'158'0,"11"-2"-6"16,2-4-4-16,0 0-9 0,42-25-10 0,-4 6-12 15,28-12-8-15,8-5-13 0,30-11-8 16,10-1-7-16,3-3-12 0,4-1-1 16,-4-3-11-16,-6 2-5 0,-8 3-7 0,-8 5-2 15,-22 10-9-15,-6 3-3 0,-17 5-4 16,-11 8-4-16,-7 4-1 0,-4 2-7 15,-8 1-7-15,2 3-9 0,-9 3-11 0,-5 5-13 16,-4 1-21-16,-4 0-14 0,-2 9-14 16,-6 0-8-16,-11 7-22 0,-7 5-20 0,-12 5-287 15,-25 12 140-15,-14 2 92 0</inkml:trace>
  <inkml:trace contextRef="#ctx0" brushRef="#br0" timeOffset="176410.8993">13531 10656 16 0,'-8'18'101'0,"10"-7"-5"0,11-8 2 0,8-3 1 16,6-3-7-16,11-7-7 0,17-5 1 16,28-12-11-16,21-10-11 0,8-8 4 15,7-3-13-15,6-5 1 0,-7 0-2 16,-2-1-4-16,-8 4-4 0,-8 4-3 16,-24 10-1-16,-4 1-3 0,-9 5 1 0,-13 5 0 15,-11 5 2-15,-9 6 4 0,0 1 2 0,-9-1 3 16,0 4 1-16,-4 3-6 0,-3-3-5 15,0 3-7-15,-2-1-2 0,-4 1-5 16,1 1-6-16,-2 0-25 0,-1 0-36 16,0 3-34-16,-4-1-43 0,2 0-410 0,-2 0 179 15,-2 4 118-15</inkml:trace>
  <inkml:trace contextRef="#ctx0" brushRef="#br0" timeOffset="182007.3276">15593 16286 13 0,'0'0'79'0,"0"0"-8"0,-4 4-6 16,4-4-4-16,0 0-5 0,0 0-5 15,0 0-5-15,0 0-5 0,0 0-3 16,0 0-5-16,0 0-3 0,0 0-3 16,-2 5 1-16,2-5-6 0,0 0-4 0,0 0 2 15,0 0-7-15,0 0 0 0,0 0-1 16,0 0 1-16,0 0-1 0,0 0-2 15,0 0 2-15,0 0-5 0,0 0 2 0,0 0 2 16,0 0-3-16,0 0 0 0,0 0 0 16,0 0 4-16,0 0-7 0,0 0-2 15,0 0 2-15,0 0-4 0,0 0-1 16,0 0 3-16,0 0-2 0,0 0 1 0,0 0-1 16,0 0 4-16,0 0-3 0,0 0 0 15,0 0-2-15,0 0-3 0,0 0 4 0,0 0-1 16,0 0-1-16,0 0-8 0,0 0-16 15,0 0-19-15,0 0-13 0,8 6-195 16,-8-6 86-16,5 5 56 0</inkml:trace>
  <inkml:trace contextRef="#ctx0" brushRef="#br0" timeOffset="191563.2926">25143 10996 44 0,'0'0'68'16,"0"0"-9"-16,0 0-4 0,0 0-5 16,0 0-4-16,0 0-6 0,0 0-4 0,0 0-3 15,0 0-1-15,0 0-5 0,17 13 2 16,-8-8-2-16,2-1 2 0,-1 2-3 16,4 2 1-16,2-3 0 0,0 1-5 0,1-1 2 15,1 1-3-15,-2-2-2 0,4 2 4 16,-2-2-2-16,-1 1 3 0,3-3-4 15,-2 2 1-15,4-1-3 0,-6-3 0 16,6 3-6-16,-3-3 3 0,0-3-1 16,2 2-1-16,-2-2-2 0,4-3-2 0,3-4 2 15,-3 1-2-15,1-5 3 0,0-3-1 16,2 0-4-16,-1-4 1 0,-1-1-1 0,-1-3 3 16,-2 0-4-16,-2-5-4 0,-1 4 4 15,-4-2-3-15,0-1 0 0,-2-1-3 16,-6 4 3-16,0-5-1 0,-4 1-1 0,-2-1 0 15,-2-6 3-15,-2-1-6 0,-4-1 0 16,-6-4 1-16,0-2 4 0,-5 1-3 16,-2 0-6-16,-2 2 9 0,-11-9-8 15,4 9 2-15,0 8 6 0,3 3-1 0,-5 4-2 16,2 5 4-16,3 3-1 0,-3 2 0 16,-2 4-1-16,5 6 1 0,-3 0 5 15,-2 5-8-15,-1 2 4 0,1 6-2 0,-8 3 6 16,-5 5-3-16,1 10 0 0,-15 13-5 15,3 2 5-15,1 7-4 0,7 0 6 16,3 4-3-16,3 1 2 0,6 0-1 0,2 3-3 16,9-9 1-16,5-2 2 0,6 2-1 15,3 1 5-15,5 1 2 0,4-3-3 16,4-1 4-16,6 9 1 0,5-4-6 16,9 16 2-16,0-4-3 0,4-11 2 0,6 5-4 15,-5-11 2-15,1-7 2 0,1-1 0 16,3-3 1-16,0-3-5 0,2-3 2 0,-1-2 3 15,-3-4 6-15,0-3-7 0,-3 0 0 16,-1-1-8-16,-5-3 0 0,0-2-3 16,0 1 0-16,-1-3 3 0,-6-1-6 15,0 0-7-15,0-3-3 0,-2 1-14 0,-1-2-29 16,-2-2-21-16,-1-2-296 0,1 0 128 16,-9 0 84-16</inkml:trace>
  <inkml:trace contextRef="#ctx0" brushRef="#br0" timeOffset="204345.106">12490 5804 4 0,'0'0'144'0,"21"0"-3"0,0-4-9 16,7-1-4-16,12-4-4 0,13 1-6 15,25-7-6-15,7-1-2 0,4-3-7 16,2 2-3-16,2 0-6 0,2 0-7 0,-4 0-5 15,-2 1-7-15,0 1-9 0,-4 2-5 16,-1 1-7-16,-15 5-4 0,-13-1-6 16,1 3-4-16,-10-1-3 0,-7 1-7 0,-4 2 0 15,-6 0-5-15,-1 0-11 0,-5 0-7 16,-1 2-18-16,-6 0-22 0,-2 1-23 16,-5 0-23-16,-4 1-22 0,-6-1-13 15,-2 6-10-15,-6 0-22 0,-7 0-313 0,-8 2 156 16,-8 4 103-16</inkml:trace>
  <inkml:trace contextRef="#ctx0" brushRef="#br0" timeOffset="204595.4362">12945 5922 92 0,'-13'4'119'0,"5"-2"-5"0,1 0-5 16,7-2 12-16,0 4 7 0,0-4 4 15,22 4-6-15,-1-3-3 0,9 2-11 16,6-3-5-16,13-3-6 0,7 2-4 0,7-3-7 15,22-6-6-15,-15 4-4 0,13-3-5 16,0-3-5-16,-18 5-7 0,-4-2-5 16,-3 1-5-16,-1 0-3 0,-5 3-7 0,-11-1-4 15,-1 0 0-15,-8 2-9 0,-5 1 3 16,-1-2-5-16,-6 3-12 0,0-1-18 16,-1 0-21-16,-4 0-23 0,-2 3-35 15,-1-2-33-15,1 1-44 0,-4 1-491 0,-9 0 220 16,8 1 146-16</inkml:trace>
  <inkml:trace contextRef="#ctx0" brushRef="#br0" timeOffset="204983.4086">12473 7429 38 0,'-10'2'170'16,"10"-2"-8"-16,0 0-10 0,0 0-5 0,0 0-8 15,0 0-13-15,20-20-7 0,-2 13-7 16,7-2-9-16,7-4-8 0,6-1-3 15,11-1-3-15,18-6-15 0,7 0-3 0,1-2-4 16,3 2-5-16,0-2-5 0,-2 3-5 0,1-1-8 16,-16 4 0-16,-9 5-6 0,-3-3-8 15,-11 5 2-15,-2 1-9 0,-4-1-12 16,-5 2-9-16,-3 3-11 0,-7-1-21 16,0 2-24-16,-7 3-26 0,-3-2-21 0,-7 3-6 15,0 0-8-15,0 0-3 0,-30 18-8 16,5-7-3-16,-7 4-307 0,-13 4 148 0,-20 10 98 15</inkml:trace>
  <inkml:trace contextRef="#ctx0" brushRef="#br0" timeOffset="205185.8583">12895 7403 488 0,'-58'28'0'16,"11"-3"21"-16,9-3 13 0,9-4 22 15,1-5-7-15,5 2 11 0,4-1 12 0,6-3 11 16,3 3 12-16,3-3 9 0,7-3 11 16,4-1-6-16,9-1 5 0,6-2-4 0,7-2-7 15,10-4-7-15,9-5-3 0,9 0 1 16,27-4-5-16,2-2-6 0,0-5-1 15,0 2-3-15,0-4-9 0,-7 3-2 16,-1 1-7-16,-17 2-8 0,-9 3-3 0,-9 0-7 16,-3 2-3-16,-9 2-13 0,0 1-18 15,-4 0-27-15,-5 2-35 0,-5 1-52 16,0 3-60-16,-6-3-621 0,-8 3 268 0,0 0 176 16</inkml:trace>
  <inkml:trace contextRef="#ctx0" brushRef="#br0" timeOffset="209915.673">14253 1286 1149 0,'-4'-35'95'16,"0"7"-76"-16,6 7-32 0,0 0-24 16,0 4 24-16,2 4-3 0,3 0 3 0,-3 2 7 15,2 4-3-15,3 3 1 0,-1 2 6 16,4 4 8-16,4 8-8 0,-2 5-3 0,3 8 8 16,-2 7-1-16,2 10 4 0,0 3 0 15,0 6-3-15,9 12 0 0,-8-12-9 0,3-5 8 16,1-4 5-16,3-3-7 0,3-6 5 15,-3-6 2-15,2-5 1 0,5-7 1 16,-2-8 9-16,1-5-9 0,1-3 5 0,5-7 0 16,-5-5-3-16,-1-2 11 0,3-8-7 15,-4-4 2-15,-8 4-1 0,0-1 7 16,-3 1 9-16,-6 4 14 0,0 2 11 16,-5 0 7-16,0 5-2 0,-2 3-7 0,-2 4-11 15,-1 3 1-15,-3 4-4 0,-3 15 3 16,1 6 1-16,0 10 0 0,-2 9 1 0,2 11 7 15,0 8-1-15,4 2-3 0,0 25 0 16,4-1-5-16,4 1-4 0,-2 2 1 0,2-1-8 16,1-1-1-16,0-2 1 0,-1 0-5 15,-4-4-3-15,-1-16-2 0,-3-8 0 16,-2-1-2-16,-4-2-3 0,-3-2-1 0,-5-1 4 16,-4-2 2-16,-6-4 3 0,-12 6-2 15,-7-5 0-15,-1-13-1 0,4-11 0 16,-7-3-2-16,5-11 0 0,0-3-4 15,-3-8-4-15,6-5-17 0,-1-9-18 0,2-8-17 16,6-7-25-16,9-5-24 0,5-4-25 16,10-5-21-16,6 1-23 0,9-6-20 0,10-12-505 15,8-1 232-15,5 7 153 0</inkml:trace>
  <inkml:trace contextRef="#ctx0" brushRef="#br0" timeOffset="210099.742">15456 1867 139 0,'4'-3'152'0,"2"0"-11"0,2-1-9 15,3 0-16-15,4-1-9 0,0-3-9 16,-1 2-10-16,6-1-10 0,-4 1-17 0,3-2-24 16,-1 4-33-16,-2 3-28 0,2-3-24 15,-6 6-26-15,1 4-18 0,-7 5-220 16,-2 4 106-16,-4 4 71 0</inkml:trace>
  <inkml:trace contextRef="#ctx0" brushRef="#br0" timeOffset="210233.9283">15565 2124 137 0,'-14'30'95'0,"3"-3"8"0,2-6-6 16,3-2-3-16,4-4 2 0,2-2 2 0,4-1 1 15,4 0-1-15,8-5-12 0,0-1-9 16,4-3-8-16,3-1-5 0,1-4-14 16,3-1-33-16,5-3-25 0,2-4-41 15,-1-3-45-15,-1-4-290 0,-2-4 130 0,4-4 87 16</inkml:trace>
  <inkml:trace contextRef="#ctx0" brushRef="#br0" timeOffset="210768.0129">16266 1514 67 0,'0'0'158'0,"0"0"-5"15,-4 19-1-15,2-4-14 0,0 3-11 0,-2 4-9 16,2 5-11-16,0 4-7 15,-1-1-16-15,0 8-6 0,-1-1-7 16,4 0-8-16,-2-4-4 0,2-1-5 0,-2-2-4 16,2-3-6-16,0-4-6 0,0-2 2 15,-2-4-3-15,2 0-1 0,-2-5 5 0,2-3-6 16,-2-3-3-16,0-4-4 0,2-2-2 16,0 0-4-16,-2-19-2 0,4 4-1 15,0-4-1-15,2-6-4 0,0 0 0 0,5-1-3 16,0 1-2-16,-1 0-4 0,0 4 1 15,3 0-3-15,0 2 0 0,-3 4 0 16,3 4 2-16,1 1-2 0,-2 4-3 0,4 3 4 16,-2 3-2-16,1 1-2 0,2 7 1 15,0 2 2-15,-1 3-3 0,2 0 1 16,-2 4-3-16,1 1-3 0,-2-2-3 0,-3 4-2 16,1-4-3-16,-3 0 1 0,1-2 2 15,-3-3 2-15,1 0 2 0,-1-1 3 16,-2-3 1-16,-2-1 3 0,0-1 2 0,-2-5 4 15,0 0 4-15,0 0 1 0,0 0 0 16,8-23-3-16,-3 10-5 0,2-1 1 16,1-9 1-16,0 5-2 0,3-2-2 0,1 0 0 15,1 1 0-15,2 4-2 0,-1 2-3 16,0 4 4-16,-2 3-1 0,3 1-2 16,-4 8 2-16,4 2 4 0,-3 5-4 0,0 1-2 15,2 8 0-15,-2 2 4 0,-1 2-3 16,-2 3 2-16,-3 1-8 0,0 2-13 15,-2-3-16-15,0 3-18 0,-1 0-32 16,-1-5-36-16,0 1-28 0,0-4-403 0,0-1 188 16,0-7 124-16</inkml:trace>
  <inkml:trace contextRef="#ctx0" brushRef="#br0" timeOffset="211177.9162">17299 1705 119 0,'11'0'115'15,"1"2"-8"-15,3-1-7 0,3 7-9 16,-4 0-7-16,0 6-4 0,2 0-8 16,-4 5-9-16,-3 1-5 0,-1 1-5 0,-4 0 2 15,-2-3-11-15,-2 1-2 0,0-1 1 16,0-1 6-16,0-2-3 0,-2 0 9 15,0-4 4-15,0 1 3 0,2-4-5 0,-2-1-3 16,0-5-5-16,2-2-6 0,0 0-4 16,0 0-6-16,12-18-4 0,-3 5-2 15,2-7-5-15,-1 1-4 0,3-4-2 0,0 4 2 16,-1 0-10-16,-1 0-4 0,-3 6 3 16,1-1 9-16,-3 3-3 0,1 5-4 15,-3 0 3-15,-4 6 2 0,0 0 5 0,6 17 2 16,-6-3 3-16,-2 3 0 0,0 2-4 15,0 2 0-15,0-1-2 0,2 2-1 16,0 0-2-16,0 0-3 0,2-1-1 0,0 0-2 16,0-3-7-16,0 1-21 0,2-1-28 15,2-3-34-15,1-3-46 0,2-2-493 16,1 1 210-16,3-4 140 0</inkml:trace>
  <inkml:trace contextRef="#ctx0" brushRef="#br0" timeOffset="211394.1843">18084 1939 1 0,'11'-9'137'0,"4"-1"-9"0,6-2-12 15,9-1-10-15,2-2-5 0,3 2-17 16,9-3-5-16,-1 1-7 0,3 0-9 0,-8 3-23 15,3 1-20-15,-3 0-20 0,-4 1-21 16,-3-1-27-16,-7 2-36 0,-3-2-186 0,-6 4 91 16,-5 0 61-16</inkml:trace>
  <inkml:trace contextRef="#ctx0" brushRef="#br0" timeOffset="211594.7084">18349 1608 30 0,'-13'5'143'15,"11"3"6"-15,0 1-15 0,2 9 0 0,-2 1-8 16,4 5-9-16,0 5-11 0,2 0-8 16,-1 3-10-16,3 4-10 0,-2 0-6 15,2 0-13-15,0 1 3 0,1 1-8 0,0-2-5 16,-1 0-18-16,0-3-18 0,0-7-19 16,1-1-26-16,-1 0-28 0,1-6-25 15,-1-2-22-15,2-4-320 0,1-3 146 0,3-5 95 16</inkml:trace>
  <inkml:trace contextRef="#ctx0" brushRef="#br0" timeOffset="211838.1934">19100 1464 185 0,'-4'-7'189'15,"-2"3"-8"-15,-2 2-14 0,8 2-12 16,-24 10-4-16,7 3-8 0,0 4-9 15,0 8-8-15,-1 4-5 0,2 3-8 0,4 3-4 16,1-1-4-16,5 2-5 0,1 1-5 16,7-5-9-16,7 2-13 0,2-2 0 15,5-1-10-15,4-2-4 0,7 1-6 0,-1-10-14 16,4 2-26-16,-4-7-30 0,4-2-35 16,-5-3-43-16,-1-3-37 0,-3-3-64 0,-2-2-498 15,-4-2 236-15,-7 0 155 0</inkml:trace>
  <inkml:trace contextRef="#ctx0" brushRef="#br0" timeOffset="212229.1479">14450 3559 16 0,'0'0'188'0,"0"0"-5"0,31-11-9 16,10 2-10-16,45-10-12 0,37-9-13 15,26-5-7-15,24 1 1 0,71-10 3 16,22-2-3-16,20-3-8 0,16 1-3 15,17 0-12-15,4 1-6 0,-1 2-11 0,-9 7-6 16,-2 0-7-16,-14 4-6 0,-22 1-8 16,-27 3-7-16,-62 6-1 0,-13 3-11 0,-16 3-7 15,-15 0 0-15,-37 5-7 0,-10 1-2 16,-10 1-3-16,-19 1-8 0,-13 2-9 16,-11 3-16-16,-3-3-19 0,-6 4-18 15,-3-4-32-15,-2 4-29 0,-6 0-35 16,-2 1-38-16,-1-1-578 0,-5-2 256 0,-5 0 170 15</inkml:trace>
  <inkml:trace contextRef="#ctx0" brushRef="#br0" timeOffset="266847.3575">22692 7899 56 0,'2'3'46'0,"-2"-3"-4"0,0 0-4 0,0 0-5 16,0 0-4-16,0 0-13 0,5 4-9 15,-5-4-14-15,0 0-82 0,0 0 30 16,0 0 20-16</inkml:trace>
  <inkml:trace contextRef="#ctx0" brushRef="#br0" timeOffset="269674.4422">6756 5943 8 0,'5'4'80'0,"-1"-2"-5"16,0 2 6-16,2 0-4 0,-2-1-9 16,2 0 6-16,-2 0-6 0,3 1 0 0,0-2-7 15,1 2-7-15,0-1 8 0,3-1 0 16,1 1 0-16,8-2 1 0,0-1-4 15,13 1-1-15,11-2-5 0,15 1-3 0,5-1-22 16,31-2 15-16,2 0-5 0,3-3-2 16,2 1-6-16,3 1-3 0,2-2 0 15,-2-2-4-15,0-2-3 0,6 1 2 0,18-3-2 16,-23 1-2-16,-4 1-1 0,-9-1-7 16,0 0 5-16,-8-1-4 0,-20 5 1 15,-12 1-3-15,-11 0 0 0,-2 1-2 16,-8 1 5-16,-4 0-6 0,-3 1 1 0,-1 0 0 15,-6 0-7-15,-1 1-5 0,-2-1-6 16,-4 2-16-16,-3 1-25 0,-2-2-2 0,-6 2-15 16,0 0-6-16,0 0-17 0,-29 3-10 15,8 2-10-15,-10-2-241 0,-10 3 120 16,-14-1 79-16</inkml:trace>
  <inkml:trace contextRef="#ctx0" brushRef="#br0" timeOffset="270060.1101">7288 5976 22 0,'-64'-3'84'0,"13"3"3"16,6-3-5-16,7 0 4 0,4 0-5 16,1 2 5-16,3-3 1 0,2-1-1 15,5 4-3-15,4-1-5 0,0-2-11 16,2 2-11-16,0 0-3 0,7-2-16 0,1 3 6 16,7-3-2-16,2 4-7 0,5-8-2 15,3 2-3-15,4 3-1 0,4-3-11 16,9 0 6-16,4 0-4 0,14-1 3 0,12-1-3 15,29-1 2-15,5-3-4 0,4 3 0 16,4-1-4-16,3 1 5 0,2-1-8 0,-1 1 0 16,1 2 2-16,-2-2-1 0,3 1-3 15,-6 2 0-15,-2 4 0 0,-6-3-1 16,-16 4-8-16,-14-4 7 0,-9 4-3 16,-5-1 0-16,-3-1-3 0,-8 3 6 0,-4 0-9 15,-5 0 8-15,-1-1-1 0,-4 1 10 16,0 0 4-16,-3 0 4 0,-2 0 3 0,-3-2 5 15,1 2-5-15,-3 0 0 0,2 0 0 16,-2 0-4-16,-2-1-2 0,-8 1-2 16,17 0-3-16,-17 0-16 0,13 0-20 15,-13 0-15-15,13 0-39 0,-9 3-36 16,-4-3-37-16,4 7-335 0,-2-1 165 0,-2-6 108 16</inkml:trace>
  <inkml:trace contextRef="#ctx0" brushRef="#br0" timeOffset="270741.8258">20843 10597 54 0,'0'0'50'16,"10"0"-16"-16,-10 0-15 0,6-1-23 15,-6 1-49-15,9-6 19 0,-3 3 11 0</inkml:trace>
  <inkml:trace contextRef="#ctx0" brushRef="#br0" timeOffset="271926.4962">6294 6986 38 0,'11'0'29'15,"-11"0"-12"-15,13 3-16 0,-3-3-30 16,-1-3 9-16,3 3 7 0</inkml:trace>
  <inkml:trace contextRef="#ctx0" brushRef="#br0" timeOffset="272395.2439">7488 7069 61 0,'-8'3'93'0,"2"-1"-13"0,6-2-9 0,-14 1-8 16,10 1-4-16,4-2 0 0,0 0-1 15,11 9-3-15,4-3 6 0,11-1-5 16,11 1-1-16,9-2 1 0,14 0-7 0,31-2 5 15,7-4 1-15,10 0-3 0,34-4 8 16,1 0-11-16,1-1 2 0,-4-1-6 16,-5 1-6-16,-29 4-4 0,-6-2-2 0,-9 4 0 15,-21-2-5-15,-13 3-6 0,-9 0 2 16,-5 3-2-16,-9-2-8 0,-2-1 0 16,-3 0 5-16,-5 2-2 0,-4-2 6 15,0 3 4-15,-4-1-4 0,-3 1 0 0,-2 1 0 16,-5 0-4-16,1 1-13 0,-3-1-16 15,0 2-13-15,0 0-33 0,-2-3-41 16,2 3-45-16,2 0-320 0,2 0 157 16,0 1 104-16</inkml:trace>
  <inkml:trace contextRef="#ctx0" brushRef="#br0" timeOffset="285198.81">13812 6742 11 0,'0'0'11'0,"0"0"1"0,0 0 1 16,0 0-5-16,0 5-1 0,0-5-2 16,0 0 3-16,0 0-4 0,0 0 2 15,0 0-1-15,0 0-1 0,0 0 0 0,0 0 0 16,0 0 0-16,0 0 0 0,0 0 3 16,0 0 1-16,0 0 1 0,0 0 1 15,0 0 3-15,0 0-2 0,0 0 3 16,0 0-1-16,0 0-1 0,0 0-1 15,0 0 0-15,0 0-2 0,0 0-1 0,0 0-2 16,0 0 1-16,0 0-3 0,0 0-1 16,0 0 1-16,0 0-4 0,0 0 0 15,0 0-1-15,0 0-1 0,0 0-1 0,0 0 0 16,0 0-3-16,-2 6-4 0,2-6-7 16,0 0-61-16,0 0 27 0,5 4 17 15</inkml:trace>
  <inkml:trace contextRef="#ctx0" brushRef="#br0" timeOffset="291057.4282">8890 5578 3 0,'0'0'12'0,"0"0"-3"0,0 0-2 15,0 0 1-15,0-6-4 0,0 6 0 16,0 0 3-16,0 0-3 0,2-6-1 0,-2 6-1 16,2-5 0-16,-2 5-5 0,0 0 2 15,0 0 2-15,2-4-3 0,-2 4-2 0,0 0-16 16,2-6 7-16,-2 6 5 0</inkml:trace>
  <inkml:trace contextRef="#ctx0" brushRef="#br0" timeOffset="294730.0116">13652 5524 29 0,'0'0'36'0,"0"0"-3"16,0 0-5-16,0 0-4 0,0 0-3 16,0 0-2-16,0 0-7 0,0 0-5 0,0 0-5 15,0 0-6-15,0 0-8 0,4 2-5 16,-4-2-44-16,0 0 21 0,0 0 13 15</inkml:trace>
  <inkml:trace contextRef="#ctx0" brushRef="#br0" timeOffset="312489.0394">8995 5751 26 0,'0'0'76'0,"-10"0"-9"0,10 0-10 15,0 0-8-15,0 0 1 0,0 0-4 0,0 0-1 16,0 0 2-16,18-10-3 0,-2 5 0 16,0-3-4-16,6-2-5 0,1-1-2 15,7-2-2-15,2-3-1 0,-3 1-5 0,5 0 1 16,-2-2-5-16,-3 0 0 16,1 0-7-16,0 1 2 0,-7 2-4 0,0 1 2 15,-4 2-3-15,1-2 1 0,-6 3 10 0,-2 1 8 16,2 0-15-16,-6-1 8 0,0-1-6 15,-3 1-5-15,-3 2-1 0,-2 1 2 16,-2 1 0-16,-7-2-10 0,3 4 3 16,-5 0-7-16,-4-1-2 0,1-2 3 0,-4-1 1 15,-2 0 3-15,-2 0-6 0,-1-4 1 16,-1 2-3-16,0-7 1 0,-2 1 1 16,3-4 2-16,-1-4-2 0,6 0 3 15,0-4-2-15,4-2 0 0,1-1 0 0,2-1 1 16,0 1-3-16,3-4 1 0,2-3-1 15,0 4 6-15,0-4-2 0,-2 1 1 0,2 1 1 16,0 0-3-16,-2 3 2 0,1 0-2 16,-3 2 7-16,-1 1-7 15,0 6 2-15,-1 4-3 0,-6-1 2 0,2 3 0 16,-7 5 4-16,-5 2-1 0,-2 5-4 0,-1 2 3 16,-7 4-2-16,-4 6 1 0,-9 4-2 15,-1 5 2-15,-11 9 2 0,2 7-6 16,-1 3 4-16,3 5 2 0,5 5 3 0,0 3-3 15,5 6-5-15,3 4 11 0,5 6-8 16,3 6 2-16,5-1 0 0,3 4-2 16,4 1 5-16,6 0-3 0,5-1 0 0,6-9 0 15,7-9-4-15,7 4 15 0,1-3-12 16,13 15 4-16,5-3-5 0,4-7 5 16,7-5-5-16,5-9 4 0,0-14-6 0,1-7 0 15,3-3 4-15,5-5-3 0,1-5-2 16,3-8 3-16,-2-4 2 0,11-8 1 15,16-7-2-15,2-8 1 0,-2-10-1 16,-3-3 2-16,11-13-4 0,-18 1 10 0,4-16-7 16,-7-8-2-16,-7-5 4 0,-16 7-3 15,-5-5 3-15,-11 1-3 0,-4-5 2 16,-7 5 3-16,-9 12-10 0,-6 10 0 0,-8 2 2 16,-7 3-5-16,-7 5 4 0,-2 5-9 15,-21-7-11-15,1 11-12 0,-14 2-22 16,7 10-19-16,7 4-24 0,-1 4-226 0,7 0 110 15,6 1 73-15</inkml:trace>
  <inkml:trace contextRef="#ctx0" brushRef="#br0" timeOffset="680421.4996">24291 13529 49 0,'0'0'53'15,"0"0"-2"-15,0 0-3 0,0 0-2 16,0 0-2-16,0 0-5 0,0 0-3 16,0 0-2-16,0 0-1 0,0 0 1 0,0 0-8 15,0 0 0-15,0 0-7 0,0 0 1 16,0 0-3-16,0 0-1 0,0 0-2 15,0 0-1-15,0 0-3 0,0 0 3 16,0 0-5-16,0 0 0 0,12 5 1 0,-12-5-3 16,0 0-4-16,0 0-12 0,0 0-14 15,0 0-19-15,0 0-160 0,6 5 69 0,-6-5 45 16</inkml:trace>
  <inkml:trace contextRef="#ctx0" brushRef="#br0" timeOffset="681691.4497">27482 10918 4 0,'0'0'19'0,"0"0"-3"0,0 0 3 16,0 0-2-16,0 0-3 0,0 0-2 15,0 0 0-15,0 0-2 0,0 0 3 0,0 0-6 16,0 0 1-16,0 0-1 0,0 0 4 16,0 0-8-16,0 0 1 0,0 0 1 0,0 0-3 15,0 0 5-15,0 0-5 16,0 0 0-16,0 0-10 0,0 0-56 0,0 0 22 16,0 0 14-16</inkml:trace>
</inkml:ink>
</file>

<file path=ppt/ink/ink2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8T04:18:02.864"/>
    </inkml:context>
    <inkml:brush xml:id="br0">
      <inkml:brushProperty name="width" value="0.05292" units="cm"/>
      <inkml:brushProperty name="height" value="0.05292" units="cm"/>
      <inkml:brushProperty name="color" value="#FF0000"/>
    </inkml:brush>
  </inkml:definitions>
  <inkml:trace contextRef="#ctx0" brushRef="#br0">6205 5875 73 0,'-12'2'99'0,"6"-1"-11"15,6-1-2-15,0 0-2 0,-14 3 0 0,14-3-9 16,-8 1 8-16,8-1-8 0,0 0-2 16,-6 0-2-16,6 0-4 0,0 0-6 15,0 0-10-15,0 0-5 0,0 0 0 16,0 0-7-16,10-13-2 0,1 5-4 0,2 0 0 15,2-3-8-15,1 0-1 0,6 0 3 16,1-3-5-16,-2 0 0 0,7 0-7 0,-3-1-1 16,-1 1 0-16,-4 1-2 0,2 1 2 15,-3-1-5-15,0 4-3 0,-4-1 5 16,-1 2-3-16,-1 1-4 0,-2 1 2 16,-1-2 1-16,1 5 1 0,-5-3-8 0,3 2 7 15,-3 1-7-15,-1 0 2 0,-5 3 6 16,6-2-4-16,-6 2 0 0,0 0-4 15,0 0 7-15,-15 18-9 0,2-11-2 0,-2 3 0 16,-1 1-5-16,-6 3 5 0,-1-1-1 16,-4 2-4-16,-3 2 4 0,3 0-2 15,-1 0 1-15,-2-1 2 0,3 1-2 16,3-3 11-16,3-1-10 0,0-1 4 0,4-4-6 16,3 2 0-16,0-3 7 0,4-1-6 15,4 0 2-15,2-2 1 0,2-2 2 16,2-2-2-16,0 0 3 0,0 0 0 0,26-2-2 15,-10-4 0-15,0 2 1 0,1-3 3 16,7 1-1-16,-1 0 0 0,0-2 0 0,-2 1 0 16,1-1-5-16,-4 2 0 0,0 1 3 15,-4 2 3-15,1-2-2 0,-4 2-1 16,0-1 1-16,-1 2-1 0,-2-2 1 16,-1 3-9-16,0-2-20 0,-7 3-29 0,8-2-29 15,-8 2-36-15,2-4-276 0,-2 4 135 16,0 0 90-16</inkml:trace>
  <inkml:trace contextRef="#ctx0" brushRef="#br0" timeOffset="39086.8951">20999 6376 23 0,'0'0'50'16,"0"0"0"-16,0 0-6 0,0 0 6 0,0 0 3 16,-21 15-3-16,6 0 1 0,-4 8 8 15,-11 8-3-15,-8 18-1 0,-5 6 1 16,-3 6-2-16,-11 17-2 0,-4 4-1 16,-3 0 3-16,-3 2 1 0,-5 1-2 0,-5 3 7 15,2 4-2-15,-6 5-1 0,-2 0-3 16,1 4 4-16,-1-1-2 0,2 4-4 0,1-1 2 15,2-2-3-15,2-1 0 16,1-1-4-16,4-9-5 0,5 1-3 0,-1-7 1 16,5-4-3-16,3-1-4 0,10-18 1 15,1-1-4-15,3 1 2 0,3-7-5 0,1-4-4 16,3-3 1-16,8-7-3 0,5-9-3 16,2-5-3-16,2-1-1 0,3-4 0 15,2-2 0-15,3-2 0 0,0-3-3 16,3-1-1-16,1-1-3 0,1-4 0 0,0 1 1 15,1-1-4-15,0-2 1 0,3-2-2 16,-2-1-11-16,6-3-11 0,-12-3-10 0,12 3-13 16,-11-4-13-16,6-1-2 0,3-2-15 15,-2-1-6-15,0-3 11 0,4-1-14 16,0-1-4-16,2-5 1 0,2-1-5 16,2-5 3-16,4-3 2 0,0-2 2 0,4-1 7 15,2-3 5-15,-4 1 8 0,5 0 6 16,-2-1 11-16,0 3-1 0,-1 0 7 0,2 0 7 15,-4 3 5-15,-2 3 11 0,-1 3 6 16,-1 2 8-16,-1 4 9 0,-1-2 5 16,1 4 5-16,-3-1 6 0,-2 3 5 15,0 2 0-15,-2 0-1 0,0 2 5 0,-2 4-9 16,2 3 8-16,-10-2-3 0,10 2 6 16,-13 9 1-16,2 0-2 0,0 3 8 15,1 1-8-15,-2 4 2 0,-4 2 4 0,4 2-4 16,-1 2 0-16,0 0 1 0,1 0-4 15,-1-1-3-15,3 2-2 0,-2-2-2 16,0 1 0-16,2 2-2 0,1-4-4 0,-2 0 0 16,3-1-5-16,2-3 4 0,-1-3-11 15,1-1 7-15,2-1-1 0,0-1-6 16,1-3 2-16,3 2-3 0,0-5-4 0,5-1 9 16,1 2-1-16,7-4-4 0,-1-2-5 15,8-2 5-15,0 0 0 0,6 0-4 16,1-2 2-16,3 1 3 0,2-1-6 0,-1 2-4 15,1 0 9-15,2 2-4 0,-2 0 2 16,-3 0-3-16,3 0 1 0,0 0-2 16,-3 0-3-16,-1 2-5 0,-2-2-21 0,-1 0-26 15,1 0-24-15,-4-2-29 0,4-2-310 16,0 1 142-16,-1-4 94 0</inkml:trace>
  <inkml:trace contextRef="#ctx0" brushRef="#br0" timeOffset="39988.0203">20692 6339 3 0,'36'-13'73'0,"-4"2"-1"0,-5-1 8 16,-1 3-9-16,-3-3 0 0,-2 3-4 16,0-1 2-16,-1 0-3 0,-2-2 4 0,-2 2 6 15,-4 2 4-15,0-1-3 0,-1 1-1 16,-2 0-3-16,-1 2-6 0,1 0-9 15,-3 1-1-15,0 2-8 0,0-3-7 0,4 1-2 16,-6 2-1-16,0 2-8 0,0-3 1 16,-4 4-4-16,8-6-7 0,-4 4-1 15,-4 2-1-15,7-4-1 0,-5 0-2 0,-2 4 1 16,6-1-3-16,-6 1-1 0,5-4 2 16,-5 4-5-16,0 0 0 0,6-4-2 15,-6 4-2-15,0 0-2 0,0 0 2 16,2 13 8-16,-2-1 4 0,-2 2 3 0,0 4 0 15,-4 8-1-15,1 4-1 0,-1 5-3 16,-3 5 0-16,1 6-1 0,0 3 1 0,-4 1-2 16,2 0-3-16,2 1-1 0,0-2 2 15,-1 1-1-15,-2 0-3 0,3-4-12 16,-1-6-19-16,1-2-26 0,4-2-35 16,-2-7-35-16,-2 3-38 0,2-6-343 0,2-1 170 15,-4-4 112-15</inkml:trace>
  <inkml:trace contextRef="#ctx0" brushRef="#br0" timeOffset="40100.9585">21005 7122 29 0,'0'0'104'0,"2"5"-12"0,-2-5-7 16,-2 5-23-16,4 1-37 0,-2-6-160 15,2 7 45-15,-2-3 31 0</inkml:trace>
  <inkml:trace contextRef="#ctx0" brushRef="#br0" timeOffset="41896.9681">21170 8441 62 0,'0'-6'88'0,"0"6"-10"0,0-6-2 15,0 6 0-15,0 0-8 0,0 0 3 16,0-7-7-16,0 7 0 0,0 0-7 0,0-6-4 16,0 6 1-16,0 0-8 0,-2-8 2 15,2 8-3-15,-2-4 1 0,2 4-6 0,0-7 1 16,0 7-6-16,-2-6-1 0,0 3-1 16,2 3-3-16,-2-6-5 0,2 6 3 15,-2-8-1-15,2 8-3 0,-4-6-1 0,4 6 1 16,-2-5-3-16,2 5-1 0,-3-6 1 15,1 0 2-15,2 6-2 0,-2-8 0 16,2 8-5-16,-2-5 4 0,-1 1-5 0,3 4 3 16,-2-8-3-16,0 4-2 15,2 4-3-15,0 0 7 0,0-7-3 0,0 7 5 16,-4-3 0-16,4 3 2 0,0 0-2 0,-2-6-4 16,2 6-2-16,0 0 0 0,0 0-3 15,0 0 0-15,0 0-1 0,0 0-1 16,0 0 0-16,0 0 0 0,0 0-1 0,22 13-1 15,-14-10-1-15,2 6-2 0,1-4-1 16,-1 2 3-16,4 3 2 0,-2-2-6 16,0-1 2-16,2 1 2 0,-2 2-3 15,1-3 1-15,-1 3-1 0,1-3-3 0,0 1 3 16,-1-2-3-16,-2-1 2 0,0 1 0 16,-2-3 1-16,0 3 0 0,-1-1-4 15,-1-3 0-15,-1 3 1 0,1-4-2 16,-4 4 0-16,-2-5-3 0,0 0-3 0,0 0-6 15,0 0 0-15,0 0-2 0,0 0-2 16,0 0 3-16,-34-8-3 0,20 3-2 0,-4-3 2 16,-3-1 5-16,-2 2-3 0,2-4 3 15,-5 0 7-15,1 1-9 0,-5-3 4 16,5 1-1-16,0 3 4 16,-1-3-1-16,3 3 4 0,1-1 0 0,2 1-4 0,2 3 3 15,2-1 2-15,3 1 0 0,2 0 1 16,-2 3-1-16,5-3 5 0,-2 2-7 0,4 2 5 15,-2-1-1-15,2 2 0 0,6 1 0 16,0 0 4-16,0 0-1 0,0 0 3 16,0 0-4-16,0 0 1 0,12 13 2 15,-2-7-7-15,2 1 6 0,3 4-1 0,4-2 2 16,2 1-2-16,1 1-3 0,1 0 4 16,2 0 1-16,-2 1-3 0,1 0 2 15,-1-1-2-15,-2 0-9 0,0-1-18 0,1-1-21 16,-6-1-28-16,0-1-34 0,-4-1-310 15,-1 0 143-15,-3-2 95 0</inkml:trace>
  <inkml:trace contextRef="#ctx0" brushRef="#br0" timeOffset="43778.2099">20031 7540 21 0,'0'0'71'0,"0"0"-3"16,0 0 1-16,0 0 2 0,0 6 5 15,0-6 6-15,0 0 0 0,0 0 2 16,0 0 12-16,0 0-4 0,18-10 1 0,-10 2 1 16,-2 1 0-16,5-5-1 0,1 2-1 15,2-7 1-15,2 1-6 0,6-6-6 0,1 2 3 16,5-9-4-16,3-2-6 0,11-12-6 15,2-4-3-15,1-3-4 0,-1-4-7 16,1 1-4-16,-3-3-3 0,3 4-4 16,-3-2-2-16,-2 2-4 0,-8 10-3 0,-4 6 1 15,-3 3 1-15,1 2 0 0,-10 4 2 16,2 0 0-16,-2 2-3 0,-3 4 0 0,-1 2-6 16,0 0-2-16,-2 2-2 0,0 2-3 15,-1 2-2-15,0-1-2 0,-1 1-1 16,0 1-5-16,-1 3 1 0,-3 0-2 15,4-1-1-15,-1 2-2 0,-3 1 1 0,0-1 0 16,1 2-2-16,-1 1-1 0,-2-1-1 16,2 1 0-16,-2 0-2 0,-2 5 2 0,4-7-1 15,-2 3-1-15,-2 4 0 0,4-6-3 16,-4 6-4-16,2-3-6 0,-2 3-12 16,0 0-14-16,2-6-23 0,-2 6-17 15,0 0-26-15,0 0-15 0,0 0-5 0,0 0-15 16,0 0 5-16,0 0 4 0,0 0 4 15,0 0 1-15,0 0-5 0,-10-1-4 16,10 1-327-16,0 0 156 0,-10-3 103 0</inkml:trace>
  <inkml:trace contextRef="#ctx0" brushRef="#br0" timeOffset="44416.3838">19947 7164 152 0,'11'-11'157'0,"-11"11"-3"0,4-4-4 0,-4 4-6 16,4-6-1-16,-4 6-4 0,4-3-5 15,-4 3-8-15,5-4-8 0,-5 4-6 16,0 0-6-16,4-4-9 0,-4 4 2 15,0 0 4-15,4 13-3 0,-4-5-8 0,2 5-2 16,0 0-2-16,-2 5-7 0,2 1-3 16,-2 1-6-16,2 2-7 0,0 2 2 0,0 3-6 15,0 0-13-15,3 0-4 0,-2-2-2 16,-1 0-2-16,0 0 1 0,-2-2-4 16,2-2-2-16,0 0-1 0,0-2-1 15,0 1-1-15,0-5 1 0,-2 2 1 0,2-6-1 16,0 3 6-16,2-3-1 0,2 1 1 15,3-3 3-15,4-2-8 0,4-1-1 0,7-3-3 16,2 0 2-16,4-3-5 0,4 0-3 16,0-1-6-16,8-4 0 0,-2 2-2 15,3-2 0-15,-1 1-4 0,0 1-3 16,-1-1 6-16,-1-2-8 0,-4 5 9 0,-4-4-12 16,-3 3 3-16,1-1 2 0,-7 1-4 15,-1-1 1-15,-4 1 0 0,2 0 0 16,-4 2-4-16,-3-2-17 0,2 2-18 0,-4-2-33 15,-1 2-43-15,-2-3-66 0,-1 2-47 16,-2-5-58-16,-5 0-681 0,-7-1 327 16,-2-2 216-16</inkml:trace>
  <inkml:trace contextRef="#ctx0" brushRef="#br0" timeOffset="45166.2276">19740 6709 86 0,'0'-6'94'0,"0"-1"-6"0,2-1 6 16,-4 1-10-16,2-1 0 0,-2-2-6 16,-1 1-10-16,1-3 6 0,-2 4-3 0,-3-4 2 15,-1 0-2-15,-2 2-1 0,-1 2-1 16,-4 2 0-16,-4 4-10 0,0 2 3 16,-2 2-5-16,-7 4-7 0,1 8 1 15,-5 3-3-15,2 4-7 0,1 7-5 0,-1 2-1 16,4 0-5-16,8-1 0 0,0-1-3 15,8 0-6-15,2-4-2 0,6 1 0 0,0-7 1 16,4 0-6-16,4-5 4 0,2-1 1 16,6-5-2-16,-2-5-3 0,0-2 0 15,8-8-1-15,1-3 3 0,5-6 2 16,-4-6 3-16,6-6 4 0,-3-3-7 0,1-5 2 16,-3-3-1-16,-2-2-5 0,0-2 1 15,-4-3-2-15,-2 0-2 0,-3-3 1 0,0 2-2 16,-4 3-1-16,0 7 1 0,-2 3 5 15,-1 5 5-15,1 3-2 0,-1 4 2 16,-3 2-5-16,0 7 0 0,2 2-3 16,-4 5 3-16,2 4-3 0,-2 3-2 0,0 0 1 15,4 19-1-15,1 0-1 0,-3 6 1 16,0 6 1-16,4 5-1 0,-2 4-1 0,5 7-2 16,-2 1 0-16,1 2 0 0,0-1 2 15,2 0-1-15,4 1-2 0,-2-4-2 16,1-2-6-16,-3-9-12 0,3 0-11 15,0-3-20-15,-3-3-21 0,1-6-15 0,0 0-28 16,-1-4-25-16,-2-4-26 0,1-3-436 16,0-3 202-16,-1-3 134 0</inkml:trace>
  <inkml:trace contextRef="#ctx0" brushRef="#br0" timeOffset="45395.0375">20138 6502 146 0,'16'-10'139'0,"3"0"-11"0,5 1-10 16,4-1-12-16,3 1-7 0,1-3-13 0,2 1-7 16,-3-1-8-16,-3 3-11 0,0 2-11 15,-4-2-6-15,-2 1-16 0,-3 3-26 16,-2-3-20-16,-4 3-27 0,-3 1-20 15,-2-1-17-15,-3-1-7 0,-5 2-199 0,0 4 98 16,-11-11 65-16</inkml:trace>
  <inkml:trace contextRef="#ctx0" brushRef="#br0" timeOffset="45659.0458">20433 6296 452 0,'-24'-10'-6'0,"2"1"12"15,5-1 12-15,0 4 16 0,4 1 14 16,3-1 9-16,4 3 18 0,-2 0-9 0,0 0-1 16,2 1-9-16,0-1-4 0,6 3 7 15,0 0 6-15,-8 8 6 0,8 1 8 16,0-1-1-16,2 8-2 0,0 3-6 0,2 0 0 15,0 5-2-15,2 5-3 0,2 0-3 16,0 5-5-16,0 1-7 0,-2 1-4 16,3 0-3-16,-1-1-8 0,1 1 0 0,-3-3-4 15,1-3-9-15,-1-2-14 0,-2-1-14 16,0-5-15-16,0-3-10 0,-2-2-13 0,3 1-9 16,0-4-5-16,-3 0-7 0,0-3 4 15,2 0 13-15,-4-3-7 0,2 0 8 16,-2 0 1-16,-2-3 0 0,2 1 3 15,-2 0 6-15,0-3-2 0,2-3-9 0,-4 9-20 16,1-6-26-16,3-3-282 0,-9 4 128 16,3-2 85-16</inkml:trace>
  <inkml:trace contextRef="#ctx0" brushRef="#br0" timeOffset="46704.1368">22394 9393 1 0,'2'-13'128'0,"0"4"-8"0,-2-3-1 15,2 0-1-15,-2 3-2 0,0-4-4 0,0 1-8 16,2 3-1-16,-4-2 2 0,2 0 3 16,0 3-3-16,-2-3 6 0,0 4-4 15,-2 0-2-15,2 2-6 0,-5 2-5 0,1 0-2 16,6 3-1-16,-17 9 3 0,3 0 0 16,-4 4 1-16,-3 8-3 0,-2 2 0 15,-4 10-2-15,-5 3-2 0,-9 13-4 16,-1 2 1-16,-2 4-4 0,1 0-4 0,-1 2-6 15,-5-2-8-15,1 0-2 0,-3 2-5 16,2 1-3-16,0-1-7 0,2-4-4 0,1-2 3 16,-1-2-11-16,3-2 0 0,3-2-3 15,6-9 0-15,3-5-10 0,2 0-3 16,0-5 3-16,5-2 0 0,2-2-5 0,0-1-5 16,-1-4 3-16,6 0 0 0,-2-4-3 15,6 2-6-15,-1-5-7 0,0 0-11 16,2-1-6-16,1 1-10 0,1-3-13 0,2-1-16 15,-1 0-16-15,1 0-17 0,3-3-24 16,-2 1-19-16,2-3-13 0,-1 4-11 16,2-4-8-16,5-1-8 0,0 0-2 0,-12 0-8 15,12 0-1-15,0 0-449 0,-8-6 216 16,8 6 142-16</inkml:trace>
  <inkml:trace contextRef="#ctx0" brushRef="#br0" timeOffset="47259.4132">21154 10176 20 0,'0'-5'129'0,"0"-1"-8"16,0 0-10-16,0 6-6 0,0-9-9 0,0 5-3 15,0 4-3-15,0-9-1 0,2 3-11 16,-2 6-3-16,0-10 3 0,0 4-1 16,2 0-3-16,-2 6-1 0,2-8-1 0,0 3-3 15,-2 5-5-15,2-9-3 0,2 1 0 16,0 4-2-16,-1-2-4 0,1 0 3 16,-2 0-2-16,2 3-3 0,0-2 1 0,0 1-1 15,-1-2 1-15,1 2-1 0,-4 4 5 16,5-7 3-16,-5 7 1 0,2-4 1 15,-2 4-4-15,0 0-4 0,0 0-1 16,0 15-2-16,0-5-1 0,-2 1 0 0,-3 5 0 16,3 2-2-16,0 1-2 0,-5 6-1 15,3-2-3-15,0 2 1 0,0 1 0 0,-3 1-7 16,5-3 2-16,0 1-4 0,0-1-1 16,2-5-5-16,0 1-2 0,2 0-4 15,0-4 0-15,0 0-2 0,0-1 2 16,5-1-3-16,-1-3-4 0,5-1 3 0,0-3-4 15,3-1 2-15,4-3-1 0,0-3-5 16,1 0-4-16,7-3 0 0,2-5-1 0,1 0-1 16,5-3 2-16,4-2-3 0,4-2-5 15,1-3-4-15,-1 1-2 0,-2 0-9 16,-5 2-7-16,-3 0-14 0,1-1-13 16,-11 4-11-16,2-1-16 0,-3 0-20 15,-4 1-17-15,0-1-19 0,-5 2-18 0,0 1-15 16,-2-1-4-16,-2 0-12 0,0-3-11 15,-3 3-480-15,2-4 228 0,-1 4 152 0</inkml:trace>
  <inkml:trace contextRef="#ctx0" brushRef="#br0" timeOffset="48128.4732">21894 9142 3 0,'0'-5'91'0,"0"5"6"15,0 0 1-15,2-6 2 0,-2 6-1 16,0 0 9-16,0 0-12 0,0 0-3 0,5-5 12 15,-5 5-2-15,6-1 3 0,-6 1 4 16,15-1-2-16,-5 1-1 0,4-5-2 16,2 4-8-16,5-4-2 0,5-1-5 0,2 0-5 15,7-2 1-15,1 2-7 0,0-5-7 16,2 4-6-16,-2 0-5 0,-5-1-6 16,-1 3-6-16,-4 0-2 0,-1-1-3 0,-3 3 5 15,-6-1 2-15,1 1 1 0,-2 1 0 16,-2 0-1-16,-5 2 0 0,3-2-3 15,0 0-4-15,-5 2-5 0,-6 0-4 16,10 4-2-16,-10-4-10 0,4 5-5 0,-4-5 0 16,0 6-3-16,0-6 0 0,0 8-1 15,0-8-3-15,0 8 1 0,0-3 1 16,0-5-2-16,-2 10 2 0,0-5-8 0,0-1 1 16,2-4 2-16,-2 10-3 0,0-7 1 15,0 3 3-15,0-1-6 0,-2-3 0 16,2 3 4-16,2-5-4 0,-4 7-1 0,4-7-1 15,-2 6 1-15,2-6 0 0,-5 6 0 16,5-6 0-16,0 0-2 0,-3 3 4 16,3-3-4-16,0 0 2 0,-2 6 0 0,2-6 4 15,0 0-6-15,0 0 3 0,0 6-3 16,0-6 1-16,0 0-1 0,0 0 1 16,0 0-1-16,0 0 0 0,0 0 0 0,-2 6 1 15,2-6-2-15,-2 9 1 0,0 1 0 16,0 5 5-16,-2 2-5 0,-2 8 1 15,1 0 1-15,-1 4-2 0,0 7 2 0,-3-1 0 16,3 4 0-16,-1-1 0 0,-1 0-1 16,0 0 1-16,2 0 0 0,-4-2 0 15,2-2 0-15,0 2-1 0,0-5-2 0,1-2-12 16,-1-2-10-16,-1-5-18 0,3 1-20 16,-5-2-22-16,5-2-25 0,-2-2-26 15,-2 0-32-15,4-4-25 0,0 0-22 16,0-1-535-16,0 1 254 0,-1-2 168 0</inkml:trace>
  <inkml:trace contextRef="#ctx0" brushRef="#br0" timeOffset="49166.0639">22722 10493 113 0,'6'0'116'16,"-6"0"7"-16,10-5-10 0,-5 4 6 0,0-4-1 15,-1 2 1-15,-4 3-4 0,4-7-8 16,-4 1-6-16,0 6-7 0,-4-12-6 16,0 7-6-16,-6-1-3 0,2 0-4 15,-4-2-9-15,-1 1 1 0,-2 3-4 0,-4-2-7 16,1 1-3-16,-6 3-7 0,0 2-3 15,-5 2-4-15,-1 2-1 0,0 1-3 16,-5 5-4-16,-1-1-2 0,2 3-4 0,2 1-1 16,1 1-3-16,1 0-3 0,4 1 0 15,5 0-3-15,2-2 1 0,6-1-3 16,3-2-1-16,4 2-3 0,1-3 1 0,5 1-2 16,3-2-6-16,1-3 2 0,2-1 4 15,2-2-3-15,5-2-1 0,0 0 2 16,-1-4-1-16,7-2-2 0,-1-1 2 0,2-3-1 15,2-3 1-15,-3-1 3 0,4-7 5 16,-2-4 2-16,1-2 1 0,-4 0 2 16,2-11 1-16,-1-2 1 0,-5-2 0 0,1 0-1 15,-4 4 6-15,-3 0-2 0,0-1-2 16,-4 4 4-16,2-2 1 0,-2 6 1 16,-2 5 0-16,0 1 4 0,-2 4 7 0,0 2 0 15,0 2 1-15,2 2-1 0,-2 3-1 16,-2 4-5-16,2 8-4 0,0 0-2 15,0 0-2-15,-11 24-3 0,4-2 0 16,1 5-2-16,0 6-3 0,2 6 0 0,0 3 0 16,2 1-3-16,-3 0 1 0,3 1-2 15,2 1-2-15,0-1-2 0,-2 0 0 0,4-2-1 16,-2-2-4-16,0-4-2 0,2-4-5 16,1-1-13-16,-1-2-12 0,-2-7-16 15,0-1-13-15,2-1-18 0,0-1-25 16,0-5-20-16,-2 0-31 0,2-3-19 0,0 0-17 15,0-5-23-15,0-5-481 0,-2-1 236 16,0 0 155-16</inkml:trace>
  <inkml:trace contextRef="#ctx0" brushRef="#br0" timeOffset="49454.8197">22730 10218 98 0,'4'-6'135'0,"5"1"-4"0,2 1-10 15,3 0-7-15,4-2-3 0,0 3-13 0,3-3-8 16,1 2-8-16,-1 0-5 0,2 0-5 16,-2 3-10-16,1-3-2 0,-4 2-4 15,2-2-5-15,-4 2 0 0,-3 0 0 16,0 1 3-16,0-2 3 0,-3 1 2 0,0 2 0 15,0-1-2-15,-2-2-4 0,-8 3-4 16,12-1-4-16,-8-1-7 0,-4 2-1 0,7-1-9 16,-7 1-4-16,0 0-20 0,7-5-25 15,-7 5-41-15,0 0-27 0,0 0-27 16,0 0-34-16,6-1-390 0,-6 1 184 16,0 0 121-16</inkml:trace>
  <inkml:trace contextRef="#ctx0" brushRef="#br0" timeOffset="62535.1466">21418 5326 19 0,'23'-51'29'0,"-1"5"-6"16,1 3-1-16,11-11-6 0,4 2-2 16,4 1-4-16,5 0-1 0,4 3-1 0,3 0-1 15,5 4-2-15,5 1-2 0,7 1-1 16,4 2-2-16,18-4 2 0,7 0 0 0,4 4-1 15,5 3-1-15,8 6-1 0,10 0 0 16,6 2 0-16,9 4 2 0,0 7 0 16,-2-1-1-16,0 3 2 0,-3 8-1 15,1 3 3-15,-17 5-3 0,24 1-2 16,3 10 1-16,1 0 0 0,-3 4-1 0,-7 6 2 16,-5 6 1-16,-7 3 0 0,-4 5 0 15,-8 2 1-15,0 7 0 0,-4 2-1 0,-2 6 0 16,0 3 1-16,0 3 1 0,2 8 2 15,-1 4-1-15,-1 2 0 0,-4 4 0 16,-4 1-1-16,-2 0 1 0,-8-1 1 0,-4-2-3 16,-2 2 4-16,-5-4-3 0,-3 3 1 15,-1-3 4-15,-5 2-4 0,0 1 2 16,-6-1 0-16,1 3 1 0,-5 8 0 16,-1 2 0-16,-3 3 1 0,0 3 2 0,-7 2 2 15,-1 5-2-15,-1 0-1 0,-5 3 1 16,-5-1 0-16,-2-2 0 0,-4 3 0 0,0 4-1 15,-5 3 3-15,-5 2 0 0,-6 3 1 16,-3 4 5-16,-7-17 0 0,-3 2-1 16,-6 4-1-16,-5 16 0 0,-3 1 2 15,-5-1 1-15,-4 0-1 0,-3 3 0 0,-4 1-1 16,-1 6 2-16,-5-1-2 0,-2-4-2 16,-1-3 0-16,-2-6-3 0,-2-6 2 15,-3-3-2-15,-1-4 4 0,-5-3-7 16,-5-5 7-16,-3-2-7 0,-5-7-1 0,-5-7 2 15,-6-4 2-15,-5-8-2 0,-4-4 0 16,-8-9 2-16,-3-5-7 0,-6-4 3 0,-5-3 0 16,-2-9 0-16,-1-3 2 0,16-11-5 15,-5-6 0-15,-4-2-1 0,-3-5 0 16,-3-5 2-16,-6-5-3 0,-24-5-4 16,-3-6 1-16,-1-5 0 0,3-1-5 0,-3-10 2 15,4-5-2-15,1-6-1 0,-1-6-1 16,-1-9-2-16,-5-7 5 0,-34-12-3 15,35 11 0-15,-31-19 0 0,35 13-1 0,-27-18 3 16,10-5-5-16,4-7 3 0,12-7-1 16,5-7-4-16,27 16 2 0,-19-27 0 15,6-2 0-15,28 19 2 0,3-6-1 0,5-1 1 16,6-8-4-16,10-5-1 0,8-9 2 16,8-1-3-16,8-5 0 0,12-4 0 15,10 5 2-15,10 0 1 0,9 0-4 16,10 2 5-16,14-2-2 0,9 3 2 0,11 3-1 15,10 3-1-15,9 5 1 0,8 2 0 16,12 6-1-16,4 5 4 0,6 5-5 16,30-17 2-16,-16 31-1 0,10 5-4 0,35-9 4 15,-21 22-2-15,38-5 3 0,-29 21-3 16,-1 7 3-16,1 6-1 0,8 7 0 16,4 7 1-16,7 5 1 0,8 6 2 0,-2 6-2 15,2 6-6-15,-9 3-3 0,-7 6-2 16,-5 2-5-16,-5 4-4 0,-3 1-2 15,-1 5-77-15,-1 1 37 0,-5 4 24 16</inkml:trace>
  <inkml:trace contextRef="#ctx0" brushRef="#br0" timeOffset="78356.7939">22449 7435 5 0,'14'14'12'0,"4"-3"0"0,-6-2-2 15,1 1 4-15,0-1-4 0,0-3-1 0,-1 6 0 16,0-1-2-16,6 2 1 0,-1 0-3 15,0 1 2-15,4 1 0 0,3-2 1 16,0 5-4-16,2-2 2 0,3 1-3 0,1 0 1 16,-2-1 1-16,1 0-1 0,1-1-1 15,2 2-1-15,-3-2 1 0,1 0-2 16,0-1 2-16,-1 1 3 0,1-2 3 0,0 1 1 16,-3-1 0-16,3 0 1 0,0 1 4 15,-2-1-2-15,2 0 4 0,0 0-4 16,-3 4-2-16,3-5 1 0,-2 5-1 15,-1-2 0-15,1 3-3 0,2-1 0 0,-3 2 2 16,3 0-1-16,2 1-2 0,1 4 0 16,-5-5-2-16,4 2 1 0,-5 0 1 15,3-2-3-15,0 2-1 0,-3 0 0 0,3-2 1 16,-1 2 1-16,0-2-5 0,1 2 1 16,0-2-1-16,-3-1 0 0,1 1-1 15,2-1 1-15,-5 1-2 0,3-2 3 0,-3 2-3 16,0-2 0-16,0 0-2 0,-1 2 0 15,0-1-1-15,-4-4-3 0,1 7-1 16,1-6 0-16,-4 1-2 0,2 2-2 16,-1-1-1-16,2 2-1 0,2 2 3 0,-1-2-5 15,-1 0 3-15,-2-3-2 0,0 1 1 16,5 3 1-16,-6 1 2 0,1-5 1 0,0 0 4 16,-2 2-10-16,1-1-39 0,0 0 19 15,-3 0 12-15</inkml:trace>
  <inkml:trace contextRef="#ctx0" brushRef="#br0" timeOffset="100029.7889">25452 12009 62 0,'-21'-15'97'0,"4"4"-1"0,5 0 3 16,1 4 7-16,2 1-2 0,1 0-7 0,2 3-8 16,0-1-6-16,3-1 8 0,3 5 3 15,0 0 5-15,0 0 1 0,0 0 4 0,19 15 1 16,-3 1 1-16,6 11 3 0,19 21-1 16,5 7-5-16,18 20-1 0,3 8-5 15,8 10-2-15,5 9 11 0,7 7 2 16,23 31-4-16,-3 3-1 0,6-4-12 0,0-2-6 15,0-7-5-15,2-3-2 0,-22-24-11 16,0 0-5-16,-2 0-5 0,0-3-7 16,-6-4-4-16,-5-4 0 0,-8-5-7 0,-4-7-4 15,-9-2-6-15,-15-20 0 0,-3-5-6 16,-9-12 0-16,-10-6-9 0,-2-5-5 16,-4-5-14-16,-4-2-12 0,-4-2-22 0,-4-4-22 15,-2-3-26-15,-4-3-18 0,-4-2-26 16,-3-4-25-16,-2-4-17 0,-3 0-15 15,-8-5-14-15,-5-2-8 0,-5-7-490 16,-8-5 238-16,-2 0 158 0</inkml:trace>
  <inkml:trace contextRef="#ctx0" brushRef="#br0" timeOffset="100249.8137">26691 14098 48 0,'-4'-13'75'0,"4"4"-2"15,2 3 1-15,2 0-2 0,4 3 7 16,0 3 14-16,10 3 2 0,0 1 4 0,8 8 4 15,6 3 10-15,8 8 0 0,15 12 2 16,4 6-1-16,2 4-5 0,3-1-7 0,-3 6-6 16,3 1-10-16,-1 4-8 0,-4-3-6 15,-3 0-8-15,-5-2-7 0,-5 0-7 16,-3-2-4-16,-11-8-6 0,-5-6-13 16,-8-6-13-16,-2 0-19 0,-3-2-23 0,0-5-30 15,-6-2-26-15,-2-2-30 0,-4-3-27 16,-2-5-430-16,-4-3 194 0,0-2 129 0</inkml:trace>
  <inkml:trace contextRef="#ctx0" brushRef="#br0" timeOffset="100903.0476">27648 13972 32 0,'2'-8'135'0,"0"0"-7"0,0-1 7 0,0 5-8 16,0-2-6-16,-2 0-3 0,0 6-1 16,0 0 0-16,0 0-2 0,2 19 1 15,-4-3-4-15,0 12-8 0,-4 8-6 0,4 4-9 16,-8 12-8-16,0 0-11 0,2 2-4 16,0 3-8-16,-3 16-7 0,2-13-14 15,1-6-21-15,-1-1-25 0,1-1-28 16,2 0-26-16,0-4-23 0,1-5-30 0,-2-1-26 15,1-2-399-15,0-1 184 0,2-1 121 16</inkml:trace>
  <inkml:trace contextRef="#ctx0" brushRef="#br0" timeOffset="101579.0022">26676 15262 143 0,'-13'-4'215'0,"2"-2"-10"15,3 3-14-15,2 6-15 0,0 4 0 0,0 7-8 16,-2 6-8-16,2 10-10 0,2 9-12 16,-2 11-10-16,0 3-10 0,1 4-13 15,1 2-10-15,2 0-9 0,0-4-9 16,-1 0-8-16,3-3-7 0,0-8-8 0,0-6-5 16,3-6-6-16,-1-4-5 0,-2-3-2 15,2-4-5-15,-2-7-2 0,2-10-3 0,0-4 0 16,-2 0-6-16,0-18-1 0,0-6-4 15,-2-7-1-15,-4-9-1 0,-1-15-2 16,-1-20-2-16,-3 1-2 0,3 14 0 16,2 8 1-16,-1 10-4 0,5 4 0 0,-3 7-2 15,3 4-4-15,2 4 2 0,0 10 0 16,2 2 1-16,3 5-1 0,0 6 1 16,-5 0-1-16,20 11 1 0,-7 2-1 15,9 2 0-15,-2-2 1 0,8 2-1 0,4 4-2 16,1-6 2-16,3 2-1 0,1-7 0 15,3 0 0-15,-6-8 2 0,-1-2-1 16,3-6 2-16,-4-5-2 0,0 0 8 0,-3-8-8 16,-1-10 3-16,-2-1 5 0,-5-4-6 15,-3-3 2-15,-2-2 3 0,-6 7 4 16,0-5 0-16,-3 9 9 0,0-1 2 0,-3 8 10 16,0 5 4-16,-2 0-8 0,0 9 1 15,-2 5-5-15,0 4-2 0,0 0-3 16,-4 28 5-16,0-1-8 0,0 4-4 0,2 11 4 15,-3 9-5-15,3 2-1 0,-1 7-2 16,3-1-7-16,0 1-19 0,3 3-24 16,1-8-29-16,1 1-33 0,1-7-35 15,2 1-35-15,3-12-28 0,1-5-14 0,6-3-15 16,-2-10-488-16,6-3 244 0,1-7 162 16</inkml:trace>
  <inkml:trace contextRef="#ctx0" brushRef="#br0" timeOffset="102654.0417">27648 15867 133 0,'35'-18'47'0,"-5"5"14"0,-2 0 5 15,-6-2 10-15,0 1 9 0,-3-1 16 16,0-1 2-16,-2 0 11 0,-3-2 3 0,2 1 5 16,-6 3 1-16,1-3-3 0,-5 4 1 15,0 1-5-15,-1 4-7 0,-5 0-4 16,-2-1-6-16,-7 7-13 0,1 2-10 16,-7 2-5-16,-2 7-8 0,-2 6-7 0,-3 1-5 15,2 8-8-15,1-1-3 0,1 3-3 16,4 3-6-16,4-4-2 0,2-2-2 15,2 2-2-15,4-4-3 0,4-4-3 16,0 0-2-16,5-2-1 0,4-2 0 0,-1-3-2 16,2-1 2-16,4-5-4 0,-4 0 1 15,5-8-1-15,1 2 1 0,-2-4 6 16,4-3 2-16,-4-3 2 0,3-3 2 16,-4 2 4-16,4-2 1 0,-5-4 4 0,2 4 1 15,-4 0-1-15,1 2 5 0,-4 0 8 16,1-1-6-16,-1 7-4 0,-3 0 1 0,0-2-2 15,0 4-4-15,1 0-3 0,0 5-2 16,-7 0-3-16,14 5-4 0,-6 0 1 16,1 0-2-16,2 3-6 0,1 1 1 0,1 0-2 15,-1 0 1-15,4 1-2 0,-2-4-3 16,2 4 1-16,0-4-5 0,1 0 0 16,0 2 2-16,0-7 0 0,-1-1-2 15,0 0 3-15,-2-1-5 0,3-4 0 0,-2 2 5 16,2-1-3-16,-5-2-1 0,4 4-2 15,-6-1 0-15,1-1-1 0,0 4 0 0,1 0 3 16,-3 2-3-16,3 3-1 0,1 3 3 16,0 4-1-16,-1-4-3 0,6 7-7 15,-4 0-22-15,3-2-21 0,0 0-21 16,2 4-18-16,1-8-8 0,0 5-11 16,4-3-7-16,1-3-6 0,1-1 5 0,1-4 6 15,1 0 4-15,4-3 9 0,-1-6 15 16,5-1 2-16,-2-4 9 0,0 1 8 15,-1-9 17-15,-3 4 15 0,0-6 16 0,-5 0 21 16,1-3 15-16,-8 4 11 0,2-1 10 16,-6 4 13-16,-3-4 7 0,-4 7 10 0,-3-2 4 15,-2 6 1-15,-4 2 1 16,-2 2-2-16,-3 5-1 0,7 1 0 0,-25 11-8 16,9 0-2-16,0 5-7 0,-1 1-5 15,0 4-3-15,4-4-8 0,1 2-4 0,2 2-6 16,2-2-2-16,4-1-1 0,2 0-6 15,2 1-2-15,4-1-1 0,0-2 1 16,6 5-4-16,0-1-1 0,0-3 0 16,3 4-2-16,0 4 2 0,4 1-3 0,-3 3-3 15,2-1-1-15,0 5-1 0,-1-4-4 16,-2 10-4-16,0-4 1 0,-3 1-9 16,-2-2 3-16,-1 0 1 0,-2-6-4 15,-5 5 4-15,0-3 0 0,-3-3 0 0,-3 0 3 16,-3 0 10-16,1-6 7 0,-7 0 1 15,0-7 10-15,-2-1 5 0,1-4 6 0,-4-6 1 16,-1-3-3-16,-2-6-2 0,-2-7-4 16,1-7-5-16,5-5-4 0,2-4-5 15,6-1 1-15,5-4 1 0,6-1-7 16,4-5 2-16,7-2-4 0,6-5-1 0,10-14-4 16,7 4 4-16,5-4-9 0,1 2 0 15,6-1-2-15,1 5 3 0,1-6-5 16,5 7-2-16,-2-1 0 0,-3 8 1 0,0 7 4 15,-13 9-5-15,-7 5 1 0,-4 7 4 16,-10 6 0-16,-1 5-3 0,-3 2 5 16,-3 6 1-16,-7 0 1 0,6 9 1 0,-6 0-3 15,0 4 2-15,-2-4-1 0,2 8 0 16,-2 1-1-16,2-1-2 0,0 4 4 16,2-4-4-16,-2 0-9 0,2 4-11 15,0-7-14-15,1 3-15 0,-1-2-12 0,0-4-27 16,2 1-32-16,-2-3-27 0,2-3-29 15,0 0-21-15,2-5-19 0,-6-1-558 16,0 0 264-16,18-12 175 0</inkml:trace>
  <inkml:trace contextRef="#ctx0" brushRef="#br0" timeOffset="102789.7349">29674 15237 94 0,'-8'-3'97'0,"2"-2"-6"16,2 5-15-16,4 0-22 0,0 0-27 0,0 0-38 15,-10 11-135-15,10-3 50 0,0-1 32 16</inkml:trace>
  <inkml:trace contextRef="#ctx0" brushRef="#br0" timeOffset="103092.7153">30011 15661 34 0,'3'20'127'0,"-3"1"-11"0,0-1-10 16,0-5-13-16,-3 0-10 0,3-2-6 16,-2-1-5-16,2-2-9 0,-2 1-2 0,2-1-14 15,0-3 0-15,0-4-6 0,0-3-6 16,2 5 4-16,-2-5 2 0,0 0 5 16,15-12 3-16,-4 0 2 0,0 3 0 15,-1 0 2-15,3-1 8 0,0 2 1 0,1-5-1 16,-1 6-1-16,2-1 2 0,2 2-5 15,-5 0 1-15,4 5-3 0,-2-5-3 0,1 6-4 16,-2 0-1-16,-1 6-4 16,1-2-3-16,0 3-4 0,-2 3 0 0,-1 3-7 15,-2-4-2-15,0 3-16 0,0 1-26 16,-2-1-31-16,-2-2-41 0,0 1-48 0,0 0-20 16,-2 1-437-16,5-9 202 15,-3 2 132-15</inkml:trace>
  <inkml:trace contextRef="#ctx0" brushRef="#br0" timeOffset="103230.9434">30780 15805 207 0,'5'0'235'0,"-5"0"-23"0,0 6-18 16,0-6-23-16,0 0-21 0,-14 4-41 0,14-4-48 16,-14-3-51-16,3 3-60 0,1-1-74 15,1 1-276-15,-2-6 136 0,-1-1 90 16</inkml:trace>
  <inkml:trace contextRef="#ctx0" brushRef="#br0" timeOffset="105261.5011">23130 16975 25 0,'2'-11'148'15,"0"-2"-10"-15,3 3-5 0,-1 2-11 16,1 1 2-16,-3-1-8 0,4-2-8 16,0 8-2-16,0 2 0 0,-6 0-6 15,18 6-2-15,-10 8-5 0,5 1-8 0,-1 6-9 16,-1 0-5-16,4 7-4 0,-5-2-11 15,3 4-2-15,-2-5-5 0,-1 1-5 16,1-3-6-16,-3-2-1 0,1 0-5 0,-3-4-1 16,1-2 4-16,-3-1 1 0,2-7 6 15,-4 0-4-15,0-1-8 0,0-6 1 0,-2 0-2 16,0 0-1-16,4-19-3 16,-2 6-6-16,0-8 0 0,3 0-3 0,0-7-1 15,3 1-2-15,0-6-3 0,5 5-1 16,2 0 0-16,0 5-2 0,3-2-2 0,0 10 0 15,0 1 4-15,2 3 1 0,-1 7 1 16,0 0 1-16,0 10 3 0,1 0 3 16,2 9 0-16,-3-2-2 0,2 8 2 15,-2 2-2-15,-3 0-1 0,-4-6-1 0,0 3-1 16,-1 0 8-16,-4-7 12 0,1 1 8 16,-4-1 2-16,1-5 5 0,-3-1-4 15,0-5-4-15,-2-2-6 0,0 0-1 16,0 0-7-16,-7-17-3 0,5 4-1 0,2-7-3 15,2 0-4-15,5-4 1 0,1-2-4 16,2 5-2-16,6-4-2 0,0 3-2 16,8 2 1-16,-3 5 2 0,3 4-4 0,0 7 2 15,-2 0-3-15,1 4 1 0,3 6-1 16,-4 4 1-16,2 3-1 0,-1 6-3 16,-1 0-10-16,-4 4-13 0,2-3-15 15,-8 1-21-15,-1 1-23 0,2-2-27 0,-5 2-32 16,3-4-25-16,-1 2-21 0,1-7-27 15,0 2-532-15,-1-7 254 0,4 3 166 16</inkml:trace>
  <inkml:trace contextRef="#ctx0" brushRef="#br0" timeOffset="105652.0211">24644 17056 23 0,'4'-19'150'0,"-2"5"5"15,-2 0-2-15,0 1 0 0,-2 2-5 0,-2 1-6 16,-3 3-10-16,-1 1-9 0,-3 0-6 15,-1 4-17-15,-8 4-4 0,2 6-9 16,-4 3-9-16,3 2-7 0,-4 8-6 0,0 0-8 16,4 0-5-16,4 1-4 0,4-2-8 15,1 1-1-15,4 0-5 0,1-4 0 16,3-3-7-16,4-5 4 0,3 4-3 16,1-7 3-16,4-4-3 0,1-2 1 0,4-2-4 15,2-5-2-15,1-5-3 0,2-3 2 16,1-2-1-16,0-4 0 0,2-2-3 0,-1 3 1 15,-1-3 1-15,-2-2 4 0,-4 9-1 16,-1 3 0-16,2-4-1 0,-6 7-3 16,0-1 4-16,1 7 8 0,-2 0 5 15,-1 4 0-15,0 6 4 0,1 1-1 0,-1 5-3 16,1 3-4-16,-2-2-2 0,1 8-4 16,0 0 1-16,0-2-6 0,-1 3-4 15,4-2-13-15,-3 1-25 0,-2 0-28 16,5-6-28-16,-3 3-26 0,3-5-23 0,4-4-33 15,-3 3-22-15,4-9-20 0,0 2-497 16,-1-5 237-16,2-5 157 0</inkml:trace>
  <inkml:trace contextRef="#ctx0" brushRef="#br0" timeOffset="106177.0204">25109 17118 874 0,'11'-25'-13'0,"-2"5"27"0,-1 1 23 16,-2 1 16-16,-1 5 13 0,-1-1-1 16,0 1 0-16,0 0 1 0,-2 3-8 15,5-1-2-15,-1 3-8 0,1-3-2 0,3 7-4 16,-2-2-2-16,1 6 1 0,-9 0 3 15,19 8-1-15,-13-2 5 0,3 7 2 16,-3 0 0-16,-4-1 4 0,0 5-1 16,-4-2 3-16,0-1 2 0,-2 4 6 0,-2-5 3 15,1-1 2-15,1 0 2 0,0-5-1 16,0 1-3-16,4-3-6 0,-2-2-9 16,2-3-6-16,0 0-6 0,8-16-3 15,0 9-5-15,1-9-4 0,4 2-1 0,0 1-5 16,-1-1-1-16,-2 0-4 0,4 1-1 15,-4 1-4-15,-2 3-2 0,-1 3 1 16,-1 4-2-16,1-2 4 0,-7 4-1 0,0 0 1 16,10 12 0-16,-8-3-1 0,-2 3 0 15,5 1-2-15,-1 1-1 0,0-1-1 16,2-1-1-16,0 1-2 0,3-1 3 0,2-4 0 16,1 3 0-16,1-4-2 0,4-6-1 15,-2 2-1-15,-1-3 1 0,6-3 1 16,-4-2-3-16,4 2 0 0,-1-9 0 0,-3 0 0 15,4 0 0-15,-4-1-1 0,-2-5-2 16,-4 10 3-16,-2-6 1 0,-2 1 6 16,1 2 8-16,-3 1 8 0,-2 3 4 15,1 1-2-15,-3 0 0 0,0 6-3 0,0 0-2 16,0 0 0-16,0 0 3 0,0 0-4 16,2 19-1-16,2-9-4 0,-2 1-2 15,4 2 5-15,-1 1-4 0,3-1-4 16,-2 0-1-16,2 0-1 0,4-1-8 0,-4 0-18 15,2-5-15-15,1 5-23 0,0-8-27 16,-1 1-38-16,3-1-27 0,-1-2-31 16,0-4-37-16,-2-4-38 0,-2 0-545 0,2-1 271 15,-3-8 178-15</inkml:trace>
  <inkml:trace contextRef="#ctx0" brushRef="#br0" timeOffset="106305.1982">25569 16473 77 0,'-21'-22'153'0,"6"8"0"15,2 3-29-15,4 3-9 0,1 3-17 16,2 1-12-16,2-1-10 0,4 5-23 16,0 0-31-16,0 0-35 0,0 0-45 0,14 13-244 15,-1-6 103-15,-2 0 68 0</inkml:trace>
  <inkml:trace contextRef="#ctx0" brushRef="#br0" timeOffset="107721.7686">26016 16815 14 0,'-6'8'166'0,"-2"-1"-13"0,2 6-14 15,0 3-10-15,2 4-10 0,0 2-12 16,2 3-8-16,0 3-9 0,2-1-11 0,2 1-9 15,0-6-1-15,2 6-11 0,-2-3-6 16,0-8-3-16,2 2 0 0,-2-4 3 16,0-3 0-16,0 1 4 0,2-7 5 15,2-5 1-15,-2 1 2 0,-4-2 8 0,10-9-6 16,-2-4-1-16,1-3-5 0,2-3-8 16,-1-7-5-16,1 2-2 0,1-7-4 15,1 4-7-15,2 0-5 0,-3 1 0 16,1 2-5-16,2 3-1 0,0 7-4 15,-1-5-1-15,-2 7-4 0,0 2 4 0,0 2 5 16,0 5 4-16,0 0-2 0,-2 9-4 16,3 0 0-16,-2 1 1 0,0 4-3 0,1 6-4 15,0-2 3-15,0 6-5 0,-4 0 0 16,2 0-1-16,1-2 0 16,-2-4-3-16,-1 0 1 0,0 3-2 0,3-10 1 0,-1 6-1 15,2-9 0-15,0 4-1 0,-2-9 1 16,5 0-4-16,0 0 0 0,2-9 1 15,2 4-2-15,0-4-1 0,0-3 2 0,0-1-3 16,0 0 1-16,1-1-2 0,-4 5 3 16,0-3-2-16,-4 5-1 0,-2-1 0 15,3 1 0-15,-4 1-2 0,-1 0 4 16,1 4-3-16,-3 2 3 0,-6 0 0 0,16 8 0 16,-4-2 1-16,-2 1 1 0,0 1-2 15,1-1 3-15,2 1-3 0,-1 3 1 16,1-3 1-16,2-2-1 0,0 1-1 15,-1-5 1-15,4 2 1 0,-4-2-1 16,5-2 1-16,-1 0 0 0,-4-2-4 0,0-4 2 16,4 1 1-16,-6-1 0 0,1 2-1 15,0-5 8-15,-2 1 1 0,-3 4 5 0,-2-5 2 16,0 7 2-16,2-6-3 0,-2 5 3 16,-2-1-1-16,-2 0-5 0,-2 4 0 15,0 0 1-15,0 0-3 0,0 0-2 16,8 11-2-16,-8-1 2 0,2 1-2 0,0-3 0 15,0 3-3-15,3-1 1 0,-1 1-2 16,3-3 2-16,-1-1-1 0,2 0 3 16,1-1-2-16,3 2-4 0,1-8 1 0,2 0-1 15,1 0-1-15,0-2-2 0,3-4 0 16,-3-1-1-16,2 0-1 0,-4-7 2 16,4 3 0-16,-4 1 1 0,-3-3 2 0,1 1-4 15,-3-1 3-15,0 4 0 0,-1-5-3 16,-2 7 1-16,-2-1 0 0,2-2-1 15,-1 3-2-15,0 1 1 0,-3 3-2 16,-2 3 3-16,0 0-1 0,0 0 2 0,10 9-2 16,-8-4 2-16,0 3 1 0,0 4 0 15,2-3 0-15,3 3 0 0,-1 3 2 16,3-2-5-16,-1-3-11 0,3 1-15 16,-3-3-22-16,5 3-24 0,-2-3-28 0,1-2-18 15,3-5-24-15,-2 5-10 0,1-6-12 16,1 0-8-16,-2 0-3 0,4-5 3 15,-1 4 7-15,2-6 17 0,-3 1 15 16,-1-2 23-16,-1 3 31 0,-2-3 35 0,-1 0 29 16,-2 1 27-16,0-1 31 0,-4-1 22 15,0 1 18-15,-2 0 17 0,0 1 15 16,0-1 14-16,0 5-2 0,-2-1-7 0,0 4-6 16,0 0-8-16,2-6-11 0,-2 6-6 15,0 0-7-15,0 19-7 0,2-11-7 16,0 1-9-16,-2 3-3 0,2 1-5 0,0 0-8 15,1 1-2-15,-1-3-4 16,-2 0-8-16,2 1-3 0,-2-3-3 0,2-1-1 16,-2-2-5-16,2-1-2 0,-2-5-2 15,2 4 0-15,-2-4 0 0,0 0-2 0,0 0-2 16,9-18-1-16,-3 11-2 0,-1-5 2 16,3 4-2-16,-2-6 0 0,2 1 1 15,4 1-5-15,-2 3 2 0,0-3 2 0,3 5-4 16,-4-1 1-16,1 1 0 0,1 7 1 15,-3-4 3-15,0 4 2 0,4 4 1 16,-6 0 1-16,2 5-2 0,-2-1 3 16,0 5-3-16,-1-4 0 0,2 9 0 0,-3-9-2 15,0 5 2-15,0-2-1 0,-2 1-3 16,2-2 2-16,-2 1 0 0,1-5 2 16,1-1-1-16,-2 1 1 0,0-1 1 0,2-5-1 15,1 2-3-15,-5-3-1 0,0 0 1 16,21-4 0-16,-13-2 0 0,2 0-1 15,0 5-1-15,2-5 1 0,3-1 2 16,0 2 2-16,0 1-2 0,1 4 0 16,0 0 2-16,-4 0-3 0,2 0 4 0,4 4-4 15,-6 1-1-15,3 2-1 0,-2-1-17 16,0 0-32-16,-3 1-31 16,-2 0-43-16,-1 1-48 0,-2-2-56 0,-5 1-564 0,-3-1 269 15,-4 2 177-15</inkml:trace>
  <inkml:trace contextRef="#ctx0" brushRef="#br0" timeOffset="107997.2112">23829 17829 20 0,'-41'11'256'16,"21"-8"-25"-16,16-3-7 0,4 0-6 15,0 0-7-15,84-13-5 0,11 2-9 0,47-6-20 16,21 2-11-16,17-6-15 0,51 0-10 16,5 2-9-16,6-2-10 0,1 0-7 0,-48 7-13 15,-9-1-8-15,-2-3-13 0,-12 8-8 16,-9-2-4-16,-15 3-22 0,-15-3-25 16,-35 5-27-16,-9 1-30 0,-23-2-32 0,-16 1-32 15,-11 3-34-15,-11 0-34 0,-2-2-38 16,-11-5-592-16,-2 1 271 0,-9-1 178 15</inkml:trace>
  <inkml:trace contextRef="#ctx0" brushRef="#br0" timeOffset="119951.92">21972 6785 3 0,'-2'-6'61'0,"2"6"-6"0,0 0-11 15,0 0-3-15,-6-1-7 0,6 1-38 16,0 0-76-16,-10 8 27 0,8-2 18 16</inkml:trace>
  <inkml:trace contextRef="#ctx0" brushRef="#br0" timeOffset="121759.3448">28628 8482 57 0,'-5'15'115'15,"1"-5"-3"-15,2 4-5 0,-2-1-17 16,-1-4 15-16,1 3 4 0,2-4 0 16,0-1 2-16,-2-1-3 0,1 0-8 0,3-6-10 15,-6 0-9-15,6 0-8 0,-6-17-7 16,2 1-8-16,-2-8-3 0,-6-7-1 0,2-7-6 16,-4-8-3-16,-12-18-2 0,-4-8 0 15,-3-5-8-15,-12-19 2 0,3 1-10 16,-1-2 3-16,3-1-6 0,2 2-3 15,4-1-4-15,3-2-1 0,7 12-1 0,10 2-1 16,2-1 0-16,8 4-3 0,10 5-1 16,12-1-1-16,7 5 0 0,11 3-3 15,26-11 0-15,15 9-1 0,14 3-3 0,18 4 0 16,8 9-2-16,7 4 1 0,14 7-2 16,8 7 1-16,10 3 4 0,11 9-2 15,5 6-1-15,4 5 0 0,-1 8 3 0,1 9-5 16,0 5 2-16,4 8 2 0,-1 8-6 15,1 3 9-15,34 15-2 0,-46-2 2 16,-10 0 0-16,-7 8-1 0,-12 3 1 16,-5 5 1-16,-11 1 0 0,-14 3 2 0,-2 1 2 15,-17 2 0-15,-7-3 6 0,-22-8 0 16,-4 0 7-16,-8 3-2 0,-7 1-2 0,-12-11 1 16,-9-1-2-16,-4 1-1 0,-2 1 1 15,-5 0-5-15,-8-4 2 0,-2 3-5 16,-8 5 4-16,-5 0-7 0,-15 15 4 15,-7-1-1-15,-11-3-1 0,-10-3-1 0,-15 12-5 16,-12-7 4-16,-6-3-1 0,-8-4-1 16,-9-3-3-16,-4-6 1 0,-9-3-2 0,-8-3-4 15,0-5 2-15,-4-2-1 16,-5-1-1-16,-3-8-5 0,-3-3-4 16,-7-2-9-16,1-4-10 0,5-5-19 0,3 0-16 15,28-6-14-15,0-3-18 0,3 1-28 0,8-1-14 16,8-2-27-16,19 1-414 0,13 0 198 15,1-2 130-15</inkml:trace>
  <inkml:trace contextRef="#ctx0" brushRef="#br0" timeOffset="122955.6272">28416 10144 25 0,'-2'7'133'0,"2"1"-9"0,0 0 7 16,-2-3-8-16,-1-1-6 0,3-4-15 0,0 0-5 16,0 0-6-16,-14-13-12 0,7 1-1 15,-4-2 2-15,-1-5-7 0,-2-9 1 0,-4 1-10 16,-3-7-3-16,0-5-9 0,-10-19-3 15,1-6-4-15,0-7-3 0,1-5-4 16,5-4-7-16,2-4-3 0,8-4-3 0,3 3-1 16,5-3-2-16,4 2-6 0,6 2-2 15,9 7-4-15,6 0 0 0,4 5 2 16,9 3-3-16,6 5-1 0,9 3 5 16,20-7-7-16,12 8 1 0,12 4-1 15,8 9 4-15,9 3 1 0,8 4 5 0,9 6-1 16,13 5 4-16,6 2-2 0,4 5-5 15,9 0-3-15,3 6 1 0,4 0-1 0,-6 2 0 16,5 4 0-16,0 0-1 0,1 2 3 16,-2 1-8-16,1 1 7 0,3 3 0 15,-8-3-3-15,-3 2 0 0,-5 2 0 16,-9 2 0-16,-26 0 3 0,2 4-4 0,-6-2 3 16,-4 1 1-16,-4 1-4 0,-6 2 3 15,-4 0-4-15,-8-1 2 0,-12 1-2 16,-17 0 3-16,1 0-2 0,-3-1-1 0,-13 1 1 15,2-1-2-15,-5 1 1 0,-6 0-1 16,-2 0 2-16,-5 0-3 0,3 1-1 16,-6 0 1-16,0 4 3 0,-1-3 0 0,-4 7-3 15,0-2 3-15,-3 2 2 0,2 0-3 16,-6 4 2-16,1 0 0 0,-3 2 0 0,1 2 1 16,-3 2 6-16,-2 0 3 0,3 2 2 15,-5 2 2-15,2 8-1 16,-2 1 2-16,-2 2-2 0,2-1-1 0,-2 4 1 15,2 1-3-15,0 1-1 0,2 4 0 0,1 4-2 16,0-2 1-16,-1 1-2 0,4-2-1 16,-2 3 0-16,0-2-2 0,1-2 0 15,0 0-1-15,-1-7 3 0,-4 1-5 16,2-4 4-16,-4 1-1 0,0-1 7 0,-6-6 0 16,-5 3 2-16,-6-5-2 0,-9 2 1 15,-7-1-3-15,-23 6-2 0,-5-2-3 0,-15-5 0 16,-13-2-3-16,-31 1 1 0,-20-5-4 15,-17-3-1-15,-16-3 1 0,-15 0-2 16,-50 5 0-16,-1-6 5 0,-3 1 3 16,0 1 5-16,-2 3 6 0,1 5 3 0,10-1 2 15,9 1 2-15,48-4-2 0,3 1-1 16,-3 0-4-16,4 1 1 0,5 2 0 0,6 1-2 16,7 1 0-16,12-2 1 0,5 3 2 15,14-3-9-15,6-2-4 0,24-5 0 16,6 0 2-16,8 0-2 0,4-3-10 15,15-2-10-15,11-6-3 0,9 1-6 0,4-2-11 16,9-4-10-16,-1 1-12 0,7 0-23 16,0-1-24-16,4-2-21 0,2 1-18 0,4-3-13 15,5 4-17-15,0-5-10 0,6 0-12 16,0 0-471-16,0 0 225 0,0 0 148 16</inkml:trace>
</inkml:ink>
</file>

<file path=ppt/ink/ink2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8T06:47:00.592"/>
    </inkml:context>
    <inkml:brush xml:id="br0">
      <inkml:brushProperty name="width" value="0.05292" units="cm"/>
      <inkml:brushProperty name="height" value="0.05292" units="cm"/>
      <inkml:brushProperty name="color" value="#FF0000"/>
    </inkml:brush>
  </inkml:definitions>
  <inkml:trace contextRef="#ctx0" brushRef="#br0">20932 4524 24 0,'0'0'93'0,"-12"0"-7"0,12 0-9 0,-8 2-4 16,8-2-5-16,-8 0-7 0,8 0-5 15,0 0-1-15,0 0-5 0,0 0-4 0,0 0 1 16,30 8 3-16,-1-8-6 0,7 1 7 16,12-1-7-16,43 0-11 15,16-1 5-15,7-1-3 0,29-1 0 0,4 3-5 16,1-1-5-16,5-1 3 0,-1 0-6 0,1 2 1 15,-6 0-6-15,-1-2 4 0,-4 0-7 16,-25 0 1-16,-5 1 4 0,-2-2-10 16,-11 0 7-16,-4 1-6 0,-21 0-2 15,-7 0-1-15,-8 0-3 0,-3-2 7 0,-7 3-6 16,-3-1 0-16,-3-1 6 0,-3 0-5 16,-8 1 0-16,0 0 1 0,-9 0 1 0,1 0 0 15,-4 0 0-15,0 0 1 0,-3 1 8 16,-5 1-7-16,1-3-3 0,-2 0-13 15,-3-1-12-15,-4 0-15 0,-2-2-15 16,-4 1-17-16,-6 1-17 0,-2-2-23 0,-8 0-268 16,-9 1 127-16,-11-3 84 0</inkml:trace>
  <inkml:trace contextRef="#ctx0" brushRef="#br0" timeOffset="350.3941">20914 4717 84 0,'34'1'103'16,"13"-2"-4"-16,23 1-8 0,33-4-8 0,35 0 4 15,3-2-9-15,6 2-2 0,1-2-4 16,4 3-8-16,1 1 2 0,-3 0-8 15,-3 0 1-15,-6 4-3 0,-25-2-10 0,-6 2 1 16,-6 0-3-16,-7 0 4 0,-6-1-11 16,-23 2 1-16,-11-1 0 0,-11-1-15 15,-3-1 6-15,-9 0 5 0,-2 2 2 0,-3 0 6 16,-5-2-3-16,-1 2 5 0,-6 0 0 16,2-2-2-16,-4 0-2 0,-2 0-3 15,-1 0-3-15,-1 2-1 0,0-2-3 16,-3 0-3-16,0 0-8 0,-8 0-13 0,11 0-24 15,-11 0-28-15,0 0-26 0,0 0-32 16,0 0-27-16,-19-10-401 0,2 7 181 16,-4-1 120-16</inkml:trace>
  <inkml:trace contextRef="#ctx0" brushRef="#br0" timeOffset="20844.076">18131 5942 112 0,'0'0'109'0,"0"0"-10"15,0 0-9-15,21 5-8 0,-21-5-3 16,0 0-13-16,0 0-6 0,0 0-4 15,0 0-7-15,0 0 0 0,0 0 4 16,0 0-10-16,0 0-4 0,0 0-1 0,0 0 0 16,0 0-4-16,0 0 4 0,-2 7-4 15,2-7-4-15,-9 12 4 0,3-2-3 16,-2 3 0-16,-3 4-3 0,-1 2-7 0,0 0 4 16,2 3-2-16,0-4-1 0,2 3-2 15,0-4-4-15,2 0-1 0,4 1 2 16,0-3-2-16,2-2-3 0,2-1 3 15,0 0 4-15,4-5 0 0,4 0 3 0,0-1 0 16,0-4-2-16,3 1-1 0,0-6 3 16,-3 1 0-16,1-4-3 0,1 2 3 0,0-4 1 15,-4 0-3-15,0-3-5 0,0 0 2 16,-4-3-5-16,1 2 1 0,0-4 1 16,-5 1-3-16,0-2 1 0,0 2-5 15,-2-2 0-15,-3 2 3 0,0-3-6 0,1 1 0 16,0 1 0-16,0-1 0 0,0 3 1 15,-2-4-3-15,2 3 4 0,-1 2-1 16,1-2 1-16,-1 0-1 0,1-1 8 0,2 3-5 16,-2 0 5-16,2 0 0 0,0 2 6 15,0 0-3-15,0 3-2 0,-1 0 2 16,-1-1 1-16,2 4-1 0,2 1 1 0,0 4 14 16,0 0 9-16,-8 26 6 15,4 1 9-15,-5 13 3 0,2 12 4 0,-3 26 2 0,-2 4-3 16,2 6 0-16,2 3-2 0,-2 2-5 15,3 5-1-15,1-5-5 0,2 1 0 16,2-4-11-16,-3-5-1 0,1-6-5 16,2-16-3-16,2-9-1 0,0-11-3 0,0-3-2 15,-2-7-3-15,2-3 0 0,0-3 0 16,0-7-1-16,0-6-1 0,-2-7-1 16,2-9-2-16,0 2-2 0,-9-26-3 0,5-6-2 15,-2-19-2-15,2-29 0 0,2-10-4 16,0-6-2-16,4-4 0 0,6-1-1 15,4-20-4-15,-1 26 2 0,4 6 0 0,4 7-3 16,3 7 3-16,-2 9-4 0,2 16 3 16,-3 10-2-16,-3 9 0 0,2 5 1 15,2 5 0-15,-2 6 2 0,-2 8 0 0,3 4 0 16,-1 7 1-16,0 6 0 0,0 4 4 16,-4 8-2-16,-1 6-5 0,-7 3-6 0,-1 5-3 15,-5-3-5-15,-7 3-10 0,-4 0-6 16,-5 4-16-16,-4-3-10 0,-2-3-17 15,-2-8-14-15,3-3-15 0,4-6-22 0,2-4-12 16,5-3-9-16,4-8-6 0,6-2-3 16,0 0 7-16,8-25 2 0,4 2 3 15,8-5 13-15,3-6 13 0,5-6 12 0,10-10 20 16,-7 8 20-16,-1 8 23 0,-2 1 17 16,-4 7 16-16,-2 4 6 0,-1-1 14 15,-6 7 8-15,0 2 21 0,-3 5 13 16,-4 4 8-16,2 4 8 0,-10 1 4 0,10 12 8 15,-8-1 3-15,2 4-2 0,-2 6-1 16,-2 1-1-16,0 6-8 0,0 0-2 0,2 1-8 16,3 2 0-16,1-3-10 0,2 6-7 15,3-3 1-15,4-3 0 0,-1-3-3 16,0-4-4-16,2-2-1 0,-1-4-3 16,4-3-3-16,-2-3-1 0,1-3-2 0,-6-6-4 15,0-2 2-15,3-3-2 0,-4-6-4 16,-3 1 1-16,-1-6-3 0,-5-1-6 0,-4-2-4 15,-2 2-3-15,-7-6-2 0,0 5 0 16,-4-1-4-16,1 1-10 0,-2 2 2 16,4 2-12-16,0 1-12 0,3 4-18 15,0-2-27-15,3 3-2 0,2 1 6 0,4 1 9 16,2-2 1-16,4 2 3 0,5-1 3 16,2 1 3-16,3-2 3 0,6 1 7 15,1-1 9-15,0 1 0 0,0-1 4 0,1 2 8 16,-3 1 0-16,-4 2 9 0,2-2 4 15,-4 4 7-15,2-4 9 0,-5 5 13 16,4 0 10-16,-4 5 2 0,1 1 9 0,-1 1 1 16,1 0 2-16,-2 4 3 0,-1-1 0 15,-2 1-2-15,4 3-3 0,-6 1-3 16,2-1-2-16,0 1-1 0,1 0-5 0,-2-1-1 16,1 0 0-16,0 2-6 0,-1-3 3 15,1-1-3-15,2-3-2 0,0 1 0 16,2-3 0-16,-2-1-1 0,6-2-2 0,-6-2 1 15,5-2-1-15,-1-2-3 0,2-2 4 16,0 0-3-16,-1-4-2 0,2 1-1 16,-2 0 4-16,0-1-1 0,0 0 0 0,-5 2 3 15,0 0-1-15,0 3 3 0,-2-2-1 16,0 3-1-16,-2-1 4 0,-6 3 3 16,13 3 2-16,-9-1-4 0,3 4 1 15,-3 2-2-15,0 1-2 0,1-2-3 0,1 2 1 16,-2 1-4-16,2-3-1 0,0 3 2 15,1-1-1-15,0-1-3 0,-1 1 3 0,2-1-3 16,0-2-1-16,3-2 0 0,0-3 2 16,2 1 1-16,-1-2 0 0,1 0-4 15,4-2 3-15,-3-2-5 0,4 1 3 16,-4-3-4-16,3 2 2 0,-2-1-2 0,2-1 1 16,-5 0 0-16,2 4-4 15,-2-2 2-15,1 3 0 0,0-1-1 0,-3 2 1 0,1 2-1 16,1-1-2-16,0 3 3 0,0 2-1 15,0-1-1-15,3 1 2 0,0 0-3 16,-2-2 2-16,-1 4 0 0,4-5 2 16,-2 1-2-16,3-2 2 0,0 0 0 0,0-4 1 15,2-4-2-15,4-1 6 0,1-3-5 16,1-7-1-16,-2-4 3 0,0-4 0 0,5-8-4 16,-2-5 2-16,3-14-1 0,1-9-3 15,-3-4 2-15,-1-6 4 0,-1 0 5 16,-4-4 4-16,-6 6 6 0,-2 10 13 0,-7 13 5 15,-2 9 2-15,0 8-1 0,-1 2-4 16,1 2-7-16,-4 8-5 0,2 8-1 16,-4 6 0-16,2 3-1 0,-4 24-1 0,1 2-3 15,1 5 0-15,-2 10-1 0,4 11 0 16,0 5-2-16,0 4-3 0,2-1 0 16,0 2-16-16,3 16-15 0,-1-17-25 0,0-8-33 15,0-1-25-15,3-10-31 0,-1-2-31 16,1-3-31-16,-3-11-487 0,2-5 232 15,-2-6 154-15</inkml:trace>
  <inkml:trace contextRef="#ctx0" brushRef="#br0" timeOffset="21049.5354">20334 6117 31 0,'0'-10'145'0,"2"0"-4"16,0 1-5-16,5 2-8 0,-1-3-6 15,5 0-10-15,2 2-11 0,1-3-9 16,4 3-9-16,0-3-7 0,4 2-8 0,1-1-16 15,-2-2-26-15,0 5-28 0,1-2-36 16,-8 0-49-16,-1 2-317 0,-7-2 138 0,-2 1 90 16</inkml:trace>
  <inkml:trace contextRef="#ctx0" brushRef="#br0" timeOffset="21265.9569">19094 5603 41 0,'-40'-8'236'15,"14"-1"-27"-15,5 7-21 0,9-4-18 16,2 1-13-16,8 2-20 0,4-1-13 0,-2 4-13 16,12-7-20-16,-2 2-34 0,-2 2-41 15,8-1-50-15,-2 0-66 0,3 0-378 0,-2 1 163 16,4-3 107-16</inkml:trace>
  <inkml:trace contextRef="#ctx0" brushRef="#br0" timeOffset="21840.9337">22554 5473 78 0,'0'0'105'0,"0"-6"-7"0,0 6-3 0,0 0-2 16,-4 25-6-16,0-2-8 0,0 5 4 16,0 10-15-16,-2 10 1 15,-3 4-4-15,2 5-11 0,1-3-4 0,-2 23-3 0,-1 1-7 16,3-14 2-16,0-8-11 0,0-1-3 16,-1-4-14-16,-2-1-23 0,5-10-31 15,-2-3-34-15,0-7-302 0,-3-5 128 0,0-7 85 16</inkml:trace>
  <inkml:trace contextRef="#ctx0" brushRef="#br0" timeOffset="22188.0051">22417 5902 31 0,'28'-8'106'15,"-1"2"-1"-15,3 4-10 0,-2 2-5 16,-4 2 0-16,4 2 3 0,0 6-21 15,3 1 5-15,-1 2-11 0,0 4-8 0,-3 3-7 16,-1 2-4-16,-1-1-2 0,-2 1 0 16,0-2-4-16,3-1-1 0,-2 2-2 0,1-2 0 15,0-2 10-15,4-3-4 0,-1-5-1 16,2-1 5-16,-1-4 3 0,3-3 1 16,2-2 0-16,2-5-1 0,0-2-3 15,-2-5-2-15,-2-2-4 0,-6-5 3 0,-4 0-1 16,-3-3-5-16,-10 0-2 0,-9 2 0 15,-6-4-6-15,-14 0 0 0,-4 3-4 16,-17-1-3-16,-5 5-5 0,-8 3 2 0,1 4-3 16,-6 3-5-16,3 2-1 0,6 6-13 15,6 0-26-15,4 3-33 0,8 2-38 16,8 3-42-16,6 0-481 0,10-5 211 0,10 3 140 16</inkml:trace>
  <inkml:trace contextRef="#ctx0" brushRef="#br0" timeOffset="23126.3934">24820 5192 35 0,'-2'-6'150'0,"2"6"-4"15,0 0-6-15,0 0-3 0,-2 36-10 16,-1-8-7-16,3 10-9 0,-4 12-9 0,-1 7-5 16,1 21-13-16,0 6-6 0,-2 0-6 15,0-1-7-15,2-1-5 0,-1 0-8 16,1-16-2-16,-1-9-6 0,-1-1-9 0,2-2-8 16,-2-8-12-16,-1-4-9 0,-1-4-6 15,2-6-5-15,-3-9-2 0,0-3-26 16,-1-8-8-16,-2-4 2 0,-2-8 1 15,2-6-4-15,-5-6 8 0,2-7 9 0,-2-5 6 16,3-4 2-16,-2 0 14 0,8-3 7 16,2 3 4-16,2 1-4 0,6 1 2 0,4-3 1 15,8-1-1-15,6-1 4 0,7-1-2 16,5 0-3-16,17-9 6 0,-1 4-9 16,6-2 0-16,-1 3 7 0,1 0 6 15,-1 0-4-15,2 1-2 0,-6-1-3 0,-9 4 6 16,-6 7 1-16,-6 5 0 0,-6 1 10 15,-2 6 6-15,-3 0 3 0,-5 6-1 0,-3 1 1 16,-2 6-5-16,-7 0-2 0,2 11-2 16,-9 7-2-16,-1 3-2 0,-5 10 1 15,-2 2 0-15,-1 11 2 0,-2 2-2 16,-3 17 1-16,4-8-3 0,4-6-1 0,1-1-1 16,4 0 3-16,-4-2-2 0,6-9 0 15,2-2 0-15,0-9-1 0,2 1-4 0,2-8 0 16,-2-1 4-16,4-7-3 0,2-2-6 15,2-7-14-15,5-2-1 0,-11 0-1 16,23-15 2-16,-8 2 0 0,2 0 0 0,0-1 1 16,-3 1 2-16,0 3-5 0,-4-1 1 15,3 3 0-15,-5 4-6 0,1 2 7 16,1 2 2-16,-1 6-4 0,1 2 3 0,0 3 0 16,2 2 5-16,0 5-3 0,1-2 1 15,2 1 1-15,2 1 0 0,-1 0 4 16,4-4 0-16,0 2 5 0,2-5-2 15,3-3-2-15,1-1 2 0,2-5-1 0,1-4 1 16,1-1 2-16,0-5-1 0,1-3-3 16,1-4 3-16,-4-7-5 0,-4 1 2 0,0-4 1 15,-3 0 1-15,-4 1 4 0,-6 5 6 16,-3 0 4-16,-2 4 2 0,-4 1-1 16,-2 3-2-16,-2 6-1 0,-4 2-1 15,-2 1-1-15,8 2 1 0,-18 10-3 16,10 0 0-16,2-1-3 0,-1 4 3 0,3 1-1 15,4 1 3-15,2 2 0 0,5 1 2 16,3 4-3-16,3-1 1 0,8 0 0 16,1 2-1-16,1-4-6 0,2 0 3 0,0-4 0 15,-1-4-12-15,1 1-12 0,-1-3-26 16,0-1-39-16,2-2-46 0,-5-4-47 0,3-2-522 16,-1-2 235-16,2-2 156 0</inkml:trace>
  <inkml:trace contextRef="#ctx0" brushRef="#br0" timeOffset="23859.4346">26993 5720 115 0,'-2'-3'161'0,"0"-1"-18"0,2 4-11 16,0 0 15-16,0 0 5 0,-2 23-2 15,2-5-4-15,0 7-9 0,0 7-8 16,2 11-10-16,0 10-12 0,0 6-4 16,5 23-12-16,-3 2-8 0,-2 3-6 15,4 1-9-15,-4-3-5 0,2-2-7 0,-4-15-4 16,0-11-5-16,2-1-6 0,-2-10-3 16,0-3-5-16,3-4-5 0,0-10-5 15,-3-1-5-15,2-8-5 0,-2-8-2 0,2-6-3 16,-2-6-2-16,0 0 1 0,4-35-3 15,-4 4-4-15,2-9 3 0,2-15-3 16,-2-3 2-16,4-26-3 0,-2 0-2 0,3 1 1 16,-3 2 4-16,7 6-1 0,-3 11-1 15,3 13 4-15,1 1-4 0,8 4 2 0,2 7-3 16,6 2 1-16,4 7-1 0,9 5 1 16,1 8-1-16,-3 7 0 0,4 7 3 15,1 4-1-15,-1 5 1 0,3 9-1 16,-6 2-1-16,-3 6 2 0,-10 0 0 0,-6 0 3 15,-5 5-3-15,-12-1 2 0,-6 0-1 16,-14-1-1-16,-9 5 2 0,-9-4-1 16,-10-4-7-16,-24 3-9 0,-4-7-9 0,8-11-11 15,12-3-15-15,5-5-22 0,5-2-31 16,5-9-27-16,9-1-16 0,6-5-11 16,12-4-12-16,3-5-398 0,7-3 192 0,9-11 127 15</inkml:trace>
  <inkml:trace contextRef="#ctx0" brushRef="#br0" timeOffset="24377.5667">27452 5503 123 0,'49'-47'18'0,"-3"0"14"16,1 4 12-16,-11 9 7 0,-4 5 6 0,0 3 7 16,-9 6 5-16,1 1 5 0,-6 4 0 15,0 3 1-15,-4 5-3 0,1 1 3 0,-2 9 8 16,0 5 3-16,-1 3 4 0,-2 11-2 16,2 9-4-16,-2 5-2 0,-4 9-10 15,1 7-7-15,-3 2-4 0,-2 3-8 16,0 1-3-16,0 2-5 0,-2-1-4 0,2-2 1 15,-2-2-8-15,2-1-3 0,1-9-4 16,-1-3 1-16,0-3-10 0,0-2-16 0,0-6-14 16,0-4-20-16,3-3-11 0,-3-5-11 15,4-5-8-15,2-3-7 0,2-3-6 16,2-6 5-16,0-2 4 0,7-4 7 16,-2-2 9-16,6-4 1 0,-1-1 11 0,1-2 14 15,2-5 14-15,-2 2 12 0,1-4 16 16,-5 3 17-16,0 1 16 0,-4-2 4 0,0 3 5 15,-5-2 9-15,-1 3 5 0,-1 1-3 16,-4 1 4-16,2 3-2 0,-4-1-8 16,-2 5-4-16,-2 1-8 0,2 4-6 15,-14-2-3-15,14 2-4 0,-17 13-5 0,6-3-3 16,1 1-2-16,1 0-1 0,3 2-7 16,-2-1-2-16,4 0 1 0,-1 0-4 15,3-4 0-15,4 1 0 0,-2 0-1 0,3-3 0 16,1-2-1-16,2-2-4 0,-6-2 0 15,19-5-1-15,-7 0 0 0,4-3-2 16,-2 2-2-16,1-2-2 0,-2 2 2 0,-1-2-3 16,-1 4 1-16,0-2-6 0,-3 2-2 15,-1 4 2-15,-7 0-1 0,14 5 2 16,-8 4-2-16,0 2 3 0,4 5 0 16,-4-3-1-16,0 5-12 0,-2-4-17 0,2 3-18 15,1-2-18-15,2 1-29 0,-1-3-32 16,0-3-24-16,1-3-32 0,1-3-403 0,1-2 200 15,0-6 131-15</inkml:trace>
  <inkml:trace contextRef="#ctx0" brushRef="#br0" timeOffset="24975.9987">28773 5770 2 0,'4'-6'113'0,"-2"5"-2"0,-2 1-5 15,0 0-2-15,0 0-12 0,0 0-2 0,12 15 0 16,-10-4-10-16,0 3 3 0,0 3-15 15,-2 2-11-15,2 2-3 0,0 1-4 16,-2 1-10-16,2-2 1 0,-2-2 3 0,0 0-9 16,0-2-3-16,2-1 10 0,-2-3 13 15,0-3 6-15,0-2-3 0,0-5-3 16,0-3-5-16,0 0-2 0,0 0-6 16,0 0-4-16,17-21-5 0,-6 8 3 0,0-5-7 15,3-1-1-15,8-2-8 0,-4 0 1 16,3-1-4-16,1 3-3 0,-2 5-1 15,0 1-8-15,-1-1 4 0,-4 9 0 0,2-1-2 16,-3 6 3-16,2 3-3 0,-2 4-1 16,1 0 3-16,0 7-1 0,-3 1-3 15,3 4-1-15,0-2 0 0,-2 0 1 0,1 1 0 16,2-1 2-16,0-3 0 0,1 2 0 16,3-5-1-16,0 0 2 0,2-2 2 0,3-4 2 15,3-1-2-15,-6-4-2 0,6-1 4 16,-2-4-1-16,-1 2-3 0,1-7 3 15,-3 0-1-15,-2-1-1 0,-2-2 0 16,-2 0 4-16,-4 1 5 0,-3 0 1 0,-2 3 2 16,-6 1 2-16,-2 1 0 0,-2 1-2 15,-4 2-4-15,-2 2-1 0,8 2-3 16,-23 6 1-16,10 0 1 0,2 1 2 16,3 3 3-16,2 3 6 0,4 2 1 0,4 1 2 15,4 3 0-15,9 2 0 0,6 2-3 16,10 4-1-16,8-3-6 0,1-1 5 15,6-2-5-15,3-2-3 0,0 0-1 0,-3-5-2 16,1 0-5-16,-13-4-14 0,0-1-15 16,-8 0-26-16,-4-2-47 0,0-6-72 15,-10 2-654-15,-3-3 279 0,-3-3 184 0</inkml:trace>
  <inkml:trace contextRef="#ctx0" brushRef="#br0" timeOffset="42975.3282">11849 9912 9 0,'0'0'58'0,"0"0"-5"0,0 0-4 16,0 0 4-16,0 0-11 0,10 3 0 15,-10-3-1-15,0 0-1 0,0 6 3 0,2-2-4 16,-2-4 3-16,2 7-1 0,0-2-5 15,0-2-4-15,2 3 1 0,1-1 0 0,2 1-1 16,1 0-2-16,2 2 3 0,3-3-2 16,6 3 3-16,2 0-4 0,7-1 1 15,6 2 4-15,6 1 1 0,13 1-2 16,23 9 7-16,6-7-6 0,7 1 25 0,11 4-2 16,22 3 0-16,6 1-4 0,9-2 6 15,6-1 1-15,2 0 6 0,5-3-3 16,11-3 0-16,11 0-5 0,6-1-3 0,8-3-1 15,2-1-3-15,1-3-10 0,-3-2 2 16,2-2 1-16,-2 3 2 0,3-1-2 0,-5 2 0 16,-2 1-2-16,-6 0-5 0,-9-1-3 15,-4 0 0-15,-12 5 0 0,-8-5-4 16,-3 2-2-16,-25-1-3 0,-6 1-4 16,-2-1-1-16,-8 0-3 0,-8 1-5 0,-4 1 2 15,-18-5-4-15,-11 1-4 0,-6 2-5 16,-9-4-4-16,-1-1-12 0,-10 2-7 15,-3 0-11-15,-1-3-7 0,-7 2-9 0,-2 0-17 16,-6-2-16-16,-1-2-29 0,-5 0-21 16,-2-1-22-16,-3-3-463 0,-2 6 210 0,-16-15 138 15</inkml:trace>
  <inkml:trace contextRef="#ctx0" brushRef="#br0" timeOffset="43710.5493">12818 9956 81 0,'-4'-5'91'15,"4"5"-1"-15,0 0-7 0,0-5-3 16,0 5-6-16,8-3 0 0,-8 3-12 0,13-5-2 16,-5 4 3-16,5-2-13 0,0 1 5 15,5 2 10-15,4 0-9 0,3-1-5 16,7 1 2-16,4 0-14 0,9 0 11 16,7 0 0-16,10 0-6 0,6 1-2 0,25-1-4 15,0 0 2-15,9 0 3 0,5 0-7 16,4 0-2-16,7-1 0 0,27 1-4 15,2-5 4-15,-1 5-5 0,-2-1-3 0,-25 0 1 16,24-2-4-16,-22 3 9 0,21-2-6 16,-23 1-2-16,-3-4-3 0,-2 1 1 15,-1 4 0-15,-4-2-7 0,-2 2 1 0,-8 0-3 16,-4 2 2-16,-18 1-2 0,-14-3-2 16,-1 0-4-16,-12 0 2 0,-3 1-1 0,-1-1-4 15,-12 2 0-15,-1-2 2 0,-3 0 1 16,-4 0-1-16,-3 3-3 0,-1-3 1 15,-4 0-1-15,-1 0 3 0,-2 0-1 0,-2 0-1 16,1 1-5-16,-2-1 5 0,-2 0-6 16,0-1-4-16,-1 1-8 0,-9 0-13 15,15 0-12-15,-7-3-10 0,-4 1-14 16,-4 2-18-16,11-1-23 0,-11 1-33 0,6-6-371 16,-6 6 172-16,0-6 115 15</inkml:trace>
  <inkml:trace contextRef="#ctx0" brushRef="#br0" timeOffset="64517.874">22904 11026 23 0,'0'0'25'0,"0"0"-9"0,0 0-9 16,0 0-3-16,0 0-8 0,0 0-21 15,0 0 9-15,0 0 5 0</inkml:trace>
  <inkml:trace contextRef="#ctx0" brushRef="#br0" timeOffset="80706.2914">24921 11169 9 0,'0'0'11'0,"0"0"2"16,0 0-3-16,0 0-2 0,0 0 6 15,0 0-5-15,0 0-2 0,0 0 0 16,0 0-6-16,0 0-8 0,0 0-21 16,0 0 9-16,0 0 7 0</inkml:trace>
  <inkml:trace contextRef="#ctx0" brushRef="#br0" timeOffset="166993.9467">20906 13240 3 0,'0'0'49'15,"0"0"-4"-15,0 0-7 0,0 0-3 0,0 0-10 16,0 0-7-16,0 0-12 0,0 0-24 16,0 0-51-16,0 0 24 0,0 0 15 15</inkml:trace>
  <inkml:trace contextRef="#ctx0" brushRef="#br0" timeOffset="167395.3908">23797 13089 19 0,'0'0'22'0,"0"0"-1"0,-4 8-1 16,4-8 1-16,-3 6-7 0,3-6-3 0,-2 5-5 16,2-5-7-16,-2 6-6 0,2-6-36 15,-4 5 14-15,4-5 10 0</inkml:trace>
  <inkml:trace contextRef="#ctx0" brushRef="#br0" timeOffset="260145.0486">14873 10660 35 0,'2'-4'47'0,"-2"4"-4"0,0 0-3 16,0 0-6-16,2-5-4 0,-2 5 0 0,0 0 2 16,0 0-9-16,0 0-3 0,0 0 1 15,0 0-3-15,0 0 2 0,-23 9-8 16,17-6 2-16,0 0-2 0,-1-1 2 0,7-2 1 16,-11 4-6-16,7-2-1 0,4-2 1 15,-8 5 1-15,8-5-4 0,-8 2 2 16,8-2-1-16,-7 1-3 0,7-1 0 15,-7 3-2-15,7-3 4 0,0 0 0 0,-6 2-2 16,6-2-3-16,0 0-1 0,0 0-4 16,-4 3-17-16,4-3-19 0,0 0-123 15,0 0 55-15,0 0 37 0</inkml:trace>
  <inkml:trace contextRef="#ctx0" brushRef="#br0" timeOffset="261890.9303">13855 10792 86 0,'-2'-10'77'0,"-2"-1"-5"16,0-3-8-16,-1 3-2 0,-1-4-6 0,-2 2-2 15,-3-2-6-15,-2-1-5 0,-3 1-5 16,-4-1-6-16,-7 1 1 0,-5 0-8 16,-4 1-2-16,-9 1-1 0,-5 4 1 15,-3 1-8-15,-2 4-1 0,-3 0 1 0,-3 6-2 16,2 2 0-16,0 6-5 0,-18 7 2 15,8 5 4-15,3 9-1 0,5 2-1 16,4 6 1-16,8 5-1 0,7 6 0 0,6 0 0 16,4 8 2-16,4 0-3 0,7-5-6 15,9-5 9-15,3 3-4 0,2 2 1 16,5 1-1-16,6-2 2 0,4 2-5 0,10 13 6 16,10-6-1-16,-1-2-1 15,7-4 0-15,2-5 3 0,9-5 1 0,3-6 17 16,-3-10-18-16,-1-7 1 0,5-5 3 15,1-3-3-15,3-7-1 0,5-3-3 0,-1-6 4 16,2-4-7-16,17-9 1 0,-1-5 1 16,-2-5 0-16,1-11 0 0,-1-1-1 0,14-15-2 15,-20 8-4-15,11-14-6 0,-19 8 7 16,-3-1 6-16,-7-1-8 0,-5-1 1 16,-9-3-2-16,-11 9-1 0,-8 3-1 15,-6 5-1-15,-8-2 0 0,-6-1 4 0,-12-5-2 16,-11-12-6-16,-7 3 3 0,-10 5-3 15,-7 5-3-15,-9 6 3 0,-1 7-1 0,-9 2 4 16,-3 10-8-16,-2 2 1 0,10 9 6 16,7 6 2-16,10 2 4 0,-1 4-10 15,7 4-18-15,1 2-23 0,7 2-20 16,7 3-25-16,4 1-249 0,6 3 117 0,5 0 77 16</inkml:trace>
  <inkml:trace contextRef="#ctx0" brushRef="#br0" timeOffset="282258.4562">24322 14808 1 0,'0'0'5'0,"0"0"2"15,0 0-2-15,0 0 0 0,0 0 0 0,0 0-3 16,0 0 1-16,0 0-15 0,0 0 4 16,0 0 3-16</inkml:trace>
  <inkml:trace contextRef="#ctx0" brushRef="#br0" timeOffset="370982.713">17686 11384 26 0,'32'-2'40'0,"0"1"-1"16,-3-5-3-16,1 0 0 0,6-1-4 15,3-5 0-15,-2 1-5 0,9-7 1 16,4-2 1-16,13-6 2 0,-2-2-1 15,-3-5 0-15,-12 5 1 0,5-12-4 0,-2-3-1 16,-7-2 0-16,-8 4-4 0,-9 0-3 16,-3-1 0-16,-2-3-1 0,-4 1 2 15,-6-2-7-15,-4 3-2 0,-4-1-2 0,-4 1-1 16,-4 0 3-16,-4-3-2 0,-8 0-5 16,-2 5 3-16,-6 1 2 0,-15-10-3 15,5 14-1-15,3 6 2 0,-21-7 0 0,6 12-4 16,1 4 3-16,-1 4 0 0,-1 4-2 15,-4 3 2-15,-1 3 1 0,2 5 2 16,-5 5-3-16,-2 7 1 0,-13 9 7 16,1 4-7-16,2 5 3 0,8 8-1 0,4-1-1 15,0 7 1-15,8 2-2 0,7 1 0 16,1 3 1-16,11-6-1 0,8-4 3 0,0 4-2 16,3-2 5-16,5 0-6 0,3-8 2 15,0 3-5-15,5-3 3 0,0-3-1 16,4-3-2-16,2 1-2 0,2 1 6 0,2-6-5 15,4 0-3-15,3-1 2 0,4 0 6 16,4-3-14-16,0-2 2 0,6 0-11 16,3-1-8-16,4-1-12 0,-3-2-16 0,5 2-16 15,0-4-192-15,2 2 88 0,0-3 58 16</inkml:trace>
  <inkml:trace contextRef="#ctx0" brushRef="#br0" timeOffset="371926.6065">25867 10382 23 0,'-38'0'94'16,"5"2"-2"-16,-2 4-11 0,1-1 4 0,-2 7-5 16,-6 1-7-16,-5 4-2 0,3 2 0 15,2 1-9-15,-1 5 3 0,4 2-3 16,1 4-13-16,-9 11 5 0,15-6-9 0,6 1-1 15,6-2-2-15,0 6-1 0,10-5-4 16,1 2 0-16,7 0-2 0,4 0-2 0,7-1-1 16,5 4-3-16,10-1 2 0,4-2-5 15,16 12 2-15,5-6-5 0,6-8-1 16,3-5 4-16,11-3-5 0,5-9-5 16,-7-10 4-16,-3-7-3 0,1-4 0 0,20-5 0 15,-4-6 2-15,-1-7-5 0,-6-4 1 16,-4-7-3-16,-9-4-6 0,-3-5 3 15,-12-5 2-15,-3-2-3 0,-16 1-1 16,-8 2 0-16,-10-2-5 0,-7 4 5 0,-6 1-2 16,-10-8-4-16,-11-13 3 0,-11 3 0 15,-10 6-2-15,-9 5-1 0,-7 3 5 0,-3 12-4 16,-8 1 0-16,2 7 0 0,-1 8 2 16,11 5-7-16,5 6-9 0,5 6-9 15,-4 6-20-15,1 6-20 0,3 3-19 16,-13 9-31-16,11-3-373 0,9 3 165 0,4-1 108 15</inkml:trace>
</inkml:ink>
</file>

<file path=ppt/ink/ink2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8T04:20:54.538"/>
    </inkml:context>
    <inkml:brush xml:id="br0">
      <inkml:brushProperty name="width" value="0.05292" units="cm"/>
      <inkml:brushProperty name="height" value="0.05292" units="cm"/>
      <inkml:brushProperty name="color" value="#FF0000"/>
    </inkml:brush>
  </inkml:definitions>
  <inkml:trace contextRef="#ctx0" brushRef="#br0">6127 6675 1 0,'0'0'73'0,"0"0"-8"16,0 0-3-16,0 0 1 0,24-12-3 16,-6 8-4-16,8-7-3 0,10-1 0 0,9-5 2 15,18-11-6-15,1 3-3 0,-3-2-6 16,-8 3-4-16,-7 3 3 0,-1 4-8 16,-7-1-2-16,-2 3-9 0,-2 0 4 0,-9 5 1 15,1 0-8-15,-4-1-1 0,-4 5-5 16,-1-1 6-16,-1 1-11 0,-2-1-4 15,-2 3-7-15,-2 0-9 0,-1 3-5 0,-2-2-10 16,-7 3-7-16,0 0-7 0,0 0-6 16,-18 21 0-16,0-8 0 0,-8 7 3 15,-10 5 4-15,-19 11 6 0,-8 4 0 16,-5 2 7-16,-2 1 2 0,-14 11 3 0,-1 3 12 16,17-11 6-16,2-3 4 0,7 1 8 15,4-4 4-15,14-9 1 0,10-6-2 0,8-4 6 16,6-6 1-16,8 0 1 0,5-6 5 15,6 1 2-15,4-4 5 0,7-5 1 16,8-1 4-16,9-6 0 0,10-5 6 16,9-7-4-16,18-9 3 0,5-6-4 0,1-3 6 15,-2 0-1-15,4-3-2 0,-5 0-6 16,-3 1 9-16,1 1-11 0,-3 6-2 16,-5-1-1-16,-9 7-6 0,-11 2 0 15,-7 7 0-15,-3 3-7 0,-6-1 1 0,-1 5-1 16,-4-1-4-16,-4 3 0 0,-1-1 2 15,-1 1-11-15,0 1 0 0,-2 2-17 0,-3 0-17 16,0 2-26-16,1 0-23 0,0 0-20 16,-1 1-214-16,-2-1 107 0,-6 2 71 15</inkml:trace>
  <inkml:trace contextRef="#ctx0" brushRef="#br0" timeOffset="89588.1527">21143 13796 4 0,'0'0'0'0,"0"0"-2"0,4 3 1 16</inkml:trace>
  <inkml:trace contextRef="#ctx0" brushRef="#br0" timeOffset="101454.4825">8595 7256 27 0,'-23'-21'65'15,"4"-1"-7"-15,4 1-8 0,3 1-3 16,-2-1-4-16,4-2 0 0,4-3-6 16,-2-1-7-16,1-1-3 0,2-2 1 0,1-1-4 15,2 0-2-15,2-2-2 0,0 1-4 16,4-5-2-16,8-3-3 0,0-3-1 16,4 0-2-16,4-3-2 0,9-13 2 0,7 0-1 15,5 1-1-15,5 3-2 0,3 2 1 16,6-1 0-16,6 1-2 0,16-8-2 15,6 2-1-15,3 0 1 0,5 2 1 0,2 0-3 16,5-1 4-16,9 1-4 0,8 4 4 16,8 3-1-16,10-1 6 0,11 4-5 15,8 2-1-15,3 6 0 0,4 3 0 0,-5 9 0 16,5 8 7-16,-5 9-3 0,-1 8 2 16,-1 10 2-16,-4 9-1 0,-8 12 2 15,-6 5 4-15,-8 9-6 0,-3 1 3 16,-9 8-4-16,-4-1 2 0,-1 3 1 0,-8-5 1 15,-6 1-3-15,-6-5 1 0,-15-4-2 16,-7-4-1-16,2 2 3 0,-6 1 1 0,-5 2-2 16,-6 2 3-16,-5 0 4 0,-5 1-5 15,-12-3 1-15,-9-4 4 0,-7 5-9 16,-7-4 8-16,-4 6-2 0,-11 7 4 16,-8 20-4-16,-14-3 9 0,-7 2-12 0,-17 10-3 15,-13-6 3-15,-10-4 1 0,-6-6-4 16,-7-7 2-16,-12-4 10 0,-12-4 2 0,-12-1-3 15,-5-4-3-15,-8-5 5 0,-5-2 3 16,-8-4 1-16,-5 2 6 0,-4-8 1 16,-2-6-3-16,6-3 6 0,10-3-6 15,-2-7-5-15,11-2 2 0,27-7-5 16,0 0 0-16,10-1 0 0,8-3-6 0,8-3 0 16,17 3-1-16,15-2-4 0,11 2-5 0,6-2-10 15,5 2-26-15,5 1-30 0,7-1-28 16,4 0-28-16,8 0-290 0,9-2 138 15,-2 6 92-15</inkml:trace>
  <inkml:trace contextRef="#ctx0" brushRef="#br0" timeOffset="102714.8678">19623 16211 49 0,'-30'-32'55'0,"5"1"-2"15,2-3-2-15,0 0 0 0,-1-6-2 16,1-2 1-16,4 0-2 0,-2-6 3 0,3 1 4 16,4-3 5-16,4 2 2 0,1 1 3 15,2-3-1-15,5 7 5 0,4 1-5 16,5-8-3-16,4 1 12 0,9-18 1 0,6 2-2 15,10 4 5-15,5-5 2 0,9 2 0 16,20-6-2-16,10-4-5 0,9 3 0 16,12-1-5-16,10-1-4 0,3 1 0 0,20 4-5 15,44-11-1-15,4 7-3 0,2 5-3 16,10 6-1-16,8 8-8 0,-2 6-1 16,-30 7-4-16,41-1-3 0,-35 14-2 0,44-5 0 15,-38 14-6-15,8 2-2 0,2 8-1 16,-2 1-4-16,-2 7-8 0,-4 7 0 15,-3 3-4-15,-7 9-3 0,-4 4-3 0,-7 5-6 16,-8 5 0-16,-9 7-2 0,-15 4-4 16,-10 4 3-16,-13 2 0 0,-11 4-3 15,-12 3 1-15,-11 4 2 0,-21-8-2 16,-7 3 0-16,-3 3 2 0,-9 4-2 0,-7 3-3 16,-10-14-5-16,-11-1 0 0,-4 0 2 15,-6 3-1-15,-8 17-2 0,-14-3 3 0,-8-1 2 16,-11-2-1-16,-18 10 3 0,-15-2 4 15,-9 1 2-15,-8-6-2 0,-8-4 3 16,-8 1 0-16,-8-2 2 0,-5-2 2 16,-9-2 0-16,-12-2 3 0,-3-3-6 0,-7-3 1 15,-3-6-1-15,-39 9 2 0,39-16 2 16,-4 0 0-16,1-4-4 0,-5-5 1 0,-6-3-3 16,-1-5-6-16,-1 0-13 0,-6-8-9 15,-4 6-24-15,2-7-16 0,4-2-12 16,5-2-17-16,1-1-13 0,5-1-17 15,3-6-367-15,6-5 170 0,5 4 113 0</inkml:trace>
  <inkml:trace contextRef="#ctx0" brushRef="#br0" timeOffset="112558.6422">10144 13698 12 0,'0'0'45'0,"0"0"-3"0,0 0-6 16,0 0-9-16,0 0-13 0,0 0-8 15,0 0-17-15,0 0-48 0,12 3 20 0,-12-3 14 16</inkml:trace>
  <inkml:trace contextRef="#ctx0" brushRef="#br0" timeOffset="114422.9324">13510 11085 32 0,'0'0'21'16,"0"0"-11"-16,13 8-14 0,-7-7-17 15,5 1 8-15,1-2 4 0</inkml:trace>
  <inkml:trace contextRef="#ctx0" brushRef="#br0" timeOffset="130976.8031">12403 896 197 0,'-13'-10'255'0,"5"0"-14"15,2 4-19-15,2-3-20 0,4 0-23 16,2-1-20-16,8 0-14 0,9-3-10 16,7 2-12-16,10-1-14 0,8 4-12 0,11 3-7 15,-6 5-13-15,5 2-6 0,2 5-6 16,-3 4-8-16,-5 7-7 0,-3 3-1 16,-3 1-6-16,-8 6-4 0,-5 0-2 15,-7-2-2-15,-8 3-2 0,-1-1-3 0,-8-1 6 16,-5-6 11-16,0 2 8 0,-2-3 8 15,-3-3 7-15,1-4 7 0,-3-2 15 0,1-2-8 16,2-5-7-16,0-4-9 0,4 0-9 16,0 0-7-16,-4-18-1 0,6 2-13 0,2-2-4 15,2-4 0-15,0-3-9 16,3 0-3-16,0 1 2 0,-1 1-2 0,1 2-8 16,-3 0 3-16,0 5-4 0,-2-1 3 15,0 4-11-15,1 1-4 0,0 4 1 0,-3 0-6 16,2 2 1-16,-2 3 2 0,-2 3 0 15,0 0 2-15,10 11-1 0,-8-5-2 16,2 1 4-16,-2 3-3 0,3-1 2 0,-3 3 0 16,2 0-2-16,-1-4 3 0,1 6 2 15,0-1-2-15,-2-3 3 0,2 1-4 16,0-1-4-16,-1-3 4 0,1 3-2 0,-2-3-1 16,0-1-3-16,0 0 8 0,0 0-13 15,0-1-11-15,0-1-13 0,0 0-22 16,-2-4-30-16,0 0-33 0,0 0-28 0,0 0-34 15,0 0-22-15,0 0-22 0,0 0-25 16,-14-10-602-16,10 7 289 0,-7-1 192 16</inkml:trace>
  <inkml:trace contextRef="#ctx0" brushRef="#br0" timeOffset="131651.4936">11438 790 78 0,'-2'-7'185'0,"-1"3"-20"0,3 4-19 15,0 0-12-15,0 0-9 0,-10 17-11 0,6-2-11 16,2 2-8-16,2 4-7 0,0 1-7 16,0 6-4-16,4-1-8 0,0 1-8 15,0 1-4-15,5 1-2 0,0-5-7 16,1 0-5-16,2 1-1 0,4-2-4 0,-4-5-4 16,5-3-1-16,2-2 0 0,0-3 1 15,1-5-1-15,2 0-4 0,0-6-1 16,1-2-3-16,1-2-3 0,-2-2-3 0,4-3 0 15,-3 1-6-15,1-3 0 0,-1 1-3 16,-2 1-2-16,0 2 0 0,-4-1-6 16,-2 2-1-16,1 0-1 0,2 2 0 0,-1 4 0 15,0-1 2-15,2 2-2 0,-1 5 0 16,4-5 6-16,3 5-4 0,-1 0 1 16,4 0-1-16,-4 0 2 0,2-2-2 0,1-1 5 15,-3-1-3-15,1-2 2 0,-2-2 0 16,1-1 5-16,1-3 0 0,-1-4 1 15,-4 3 0-15,0-6-3 0,-1-1 1 16,-7-2-7-16,2 1-6 0,-8-4-6 0,-2 2-17 16,0 0-15-16,-2 0-13 0,-2 2-17 15,0-1-19-15,0 6-15 0,2-1-33 0,-2 3-30 16,2 0-368-16,2 2 182 0,3 0 121 16</inkml:trace>
  <inkml:trace contextRef="#ctx0" brushRef="#br0" timeOffset="132134.7225">13459 688 85 0,'-2'-6'216'0,"2"0"-12"0,-2-1-12 16,0 1-12-16,2 6-7 0,-4-11-7 15,2 7-10-15,-3 1-14 0,5 3-14 16,-12-1-15-16,1 5-10 0,-4 3-9 0,-5 8-2 16,-8 3-6-16,-6 7-5 0,-1 1 2 15,2 2-6-15,3 3-6 0,0-1-5 0,10-3-6 16,-2 0-3-16,8-2-5 0,5-2-5 16,5-2-4-16,6-3-2 0,4 0-4 15,7 1 3-15,2-2-4 0,6-4 0 16,5 2-4-16,1-5-2 0,7-1-3 0,-2-3-2 15,-1-2-6-15,3-1-1 0,0 0-12 16,-4-3-26-16,-1 0-21 0,-1-3-29 16,-2 2-33-16,-6-1-32 0,1-1-37 15,-1 0-56-15,-2-1-570 0,0-3 272 0,-4 1 178 16</inkml:trace>
  <inkml:trace contextRef="#ctx0" brushRef="#br0" timeOffset="132370.0217">14168 899 102 0,'0'0'258'0,"0"0"-14"0,0 0-20 15,20-11-20-15,-4 5-21 0,12-5-17 16,10 3-19-16,11-6-12 0,2 3-14 0,3-3-15 15,1 3-12-15,1 0-30 0,-5 1-39 16,1-1-48-16,-9 3-47 0,-1 1-46 16,-6 1-38-16,-7-2-428 0,-3 2 198 15,-5-1 131-15</inkml:trace>
  <inkml:trace contextRef="#ctx0" brushRef="#br0" timeOffset="132578.7705">14558 573 156 0,'-13'-4'200'15,"3"1"1"-15,1 0-15 0,2 2-18 0,1-1-21 16,6 2-15-16,-6 6-13 0,4-1-5 16,2 5-4-16,2 5-5 0,2 4-9 0,2 2-10 15,3 4-4-15,2 6-8 16,1-2-7-16,-1 2-9 0,2 4 0 0,2-3-7 16,-3 1-3-16,4 1-8 0,-4-1-14 15,0-1-25-15,1-2-32 0,-2 0-32 0,2-3-37 16,-3-4-49-16,-2-1-525 0,4-3 229 15,-4-2 151-15</inkml:trace>
  <inkml:trace contextRef="#ctx0" brushRef="#br0" timeOffset="133068.9102">15167 1058 27 0,'19'-18'215'15,"1"-1"-13"-15,-6-4-17 0,4 0-6 0,-2-4-11 16,1-2-9-16,0-10-10 0,0-5-11 16,1-2-12-16,4-17-11 0,-7 7-1 15,-4 8-5-15,-1-2-2 0,-1 4-5 16,-5 7-4-16,-2 0 3 0,2 11-3 0,-2 1-9 16,-2 6-14-16,2 2-9 0,-4 10-6 15,0 5-8-15,2 4-5 0,0 0-6 0,-14 28-4 16,7 5-1-16,-1 4-1 0,1 13-5 15,5 3-5-15,0 3 1 0,0-3-8 16,4 1 3-16,5-3 0 0,-1-4-3 16,5 1-1-16,1-4-1 0,0-9-2 0,4-3 2 15,-2-4-12-15,4-3 0 0,-4-8 2 16,3-4 0-16,3-1 0 0,-2-6-4 16,0-5-3-16,-2-1 1 0,3-1-6 0,-2-7-3 15,0 1-7-15,-3-7 2 0,2-1-4 16,-4-1-3-16,-1 3 2 0,-7 0 3 15,3 2 2-15,-3-1 3 0,-4 4-1 0,-2 1 0 16,-3 0 3-16,1 2-1 0,0 4-1 16,4 1 1-16,0 0-1 0,-15 1 3 0,15-1 0 15,-4 6 1-15,4 0 3 0,0 0 1 16,2 0 1-16,2 1-1 0,0-1 2 16,5-1-4-16,-3 1-21 0,3 0-42 15,1-2-38-15,3-1-47 0,1-1-51 0,2-2-600 16,2 0 274-16,2 0 180 0</inkml:trace>
  <inkml:trace contextRef="#ctx0" brushRef="#br0" timeOffset="133388.8216">16698 845 33 0,'-6'3'258'0,"6"-3"-3"15,-7 3-19-15,7-3-27 0,0 0-21 0,0 0-20 16,0 0-19-16,0 0-16 0,21-9-11 15,-6 5-13-15,3 0-13 0,-2-2-7 16,8 1-12-16,1-1-16 0,-2 2-26 0,2-1-37 16,1 0-42-16,-1 2-43 15,-1 1-48-15,-6-2-41 0,-2 0-428 0,0 4 206 16,-5 0 135-16</inkml:trace>
  <inkml:trace contextRef="#ctx0" brushRef="#br0" timeOffset="133571.6965">16709 1036 2206 0,'-11'8'-15'0,"5"-3"4"16,-1 1 18-16,3-3 44 0,2 2 27 16,-1-2 0-16,3-3-4 0,0 0-5 0,9 8-6 15,2-8-4-15,4 2 1 0,5-4-7 16,6 2-5-16,4-3-2 0,3 2-7 16,1 0-5-16,9-4-20 0,-3 2-29 0,2-3-42 15,-1 2-48-15,-1 1-54 0,-4-3-63 16,-5 2-593-16,1 0 277 0,-4-2 183 15</inkml:trace>
  <inkml:trace contextRef="#ctx0" brushRef="#br0" timeOffset="133846.1142">17957 901 71 0,'0'0'255'0,"0"0"-13"15,18-6-16-15,-8 5-24 0,7-4-17 16,2 4-21-16,8-4-16 0,1 2-14 16,4-1-16-16,-1 2-9 0,3-2-10 0,6 3-11 15,-3-1-20-15,-1-2-28 0,-3 2-27 16,-1-2-30-16,0 2-31 0,-5-1-36 0,-1 2-37 15,-8-2-45-15,0 0-421 0,-4 0 199 16,-5-1 132-16</inkml:trace>
  <inkml:trace contextRef="#ctx0" brushRef="#br0" timeOffset="134048.6657">18272 680 149 0,'-6'-4'205'0,"0"2"-8"16,6 2-10-16,-8-4-20 0,8 4-19 0,0 0-19 15,-11 7 4-15,11 4-7 0,0 0-3 16,0 7-6-16,0 0-11 0,4 3-3 0,-1 4-11 16,3 0-10-16,0 3-5 0,2 2-10 15,0-2-5-15,0 4-15 0,2-2-30 16,-2 1-38-16,3-1-36 0,-3-1-53 16,3 1-57-16,-2-5-506 0,-3-3 228 0,2 1 152 15</inkml:trace>
  <inkml:trace contextRef="#ctx0" brushRef="#br0" timeOffset="134302.8182">19166 584 203 0,'4'-1'270'0,"1"-1"-12"0,-5 2-24 15,0 0-6-15,12 7 6 0,-4 7-6 16,1 5-10-16,0 2-17 0,-1 7-7 0,-2 4-9 16,1 4-21-16,-3 1-11 0,-2 1-19 15,-2 1-13-15,0 3-7 0,-2-3-18 16,0-1-26-16,0-1-42 0,-3-3-53 16,-1-6-52-16,2 1-80 0,2-4-70 0,-4-3-741 15,-4-1 329-15,2-5 217 0</inkml:trace>
  <inkml:trace contextRef="#ctx0" brushRef="#br0" timeOffset="135217.3201">11899 1992 56 0,'-2'-7'227'0,"-2"-1"-16"0,2 1-18 0,0 3-22 16,-2-2-18-16,2 3-19 0,2 3-12 0,0 0-12 15,-7 10-6-15,5 4-1 0,-1 5-13 16,-1 6-6-16,4 2-7 0,-2 3-6 16,0 1-7-16,2 1-6 0,2 0-5 15,0-3-4-15,5 5-6 0,0-7-2 0,3-3-8 16,0-1-3-16,5-4 1 0,0-1-3 15,0-5-3-15,1-6-1 0,2-1 2 16,-1-4-6-16,0-2 0 0,2-2-3 0,-1-5-6 16,0 0 1-16,-2-2-8 0,4-1-1 15,-5-1-4-15,-1 4-5 0,2 0-2 16,-4-2-9-16,2 3 2 0,0 3-6 0,-2 1 2 16,1 2 1-16,4 3 4 0,0 2 5 15,-3 1 1-15,8 1 0 0,-1 0 2 16,2 4 4-16,-2-4-1 0,5 2-1 0,-3-3 2 15,0-2 2-15,0-2 0 0,1-2 19 16,1-3 1-16,1-6 4 0,-1 1 0 16,-2-3 0-16,1-4-4 0,-1-3 0 15,-4-4 0-15,-4-3-1 0,-3-2-5 0,-4 1 0 16,-2-1-2-16,-6 3-8 0,0 0 6 16,-6-1-3-16,0 3-1 0,-2 5-4 15,0-2-7-15,-3 5-9 0,0 3-18 0,1 4-16 16,-1 1-29-16,3 4-25 0,0 4-39 15,-2 1-48-15,2 3-487 0,2 2 229 16,0-1 152-16</inkml:trace>
  <inkml:trace contextRef="#ctx0" brushRef="#br0" timeOffset="135630.7665">12905 2080 137 0,'12'-6'153'0,"1"2"-16"16,4 1-6-16,2 0-9 0,3 3-13 16,0 3-12-16,2 3-11 0,-1 1-5 15,1 7-7-15,-6-1-8 0,0 6-15 0,-4 1 4 16,-3 1-3-16,-3 4-5 0,-4-2-4 16,1-4 3-16,-5 2 3 0,2-3 5 15,-2-2 6-15,0-3 13 0,0-1 7 16,2-5 3-16,-2 1-5 0,2-2-6 0,3-3-5 15,-5-3-8-15,0 0-7 0,16-12-8 16,-8 2 0-16,4-2-6 0,-2-1-2 0,3-4-7 16,1-2 0-16,2 2-1 0,-4-2 1 15,0 2-7-15,0 3 6 0,-4 1 4 16,0 4 0-16,0 0-4 0,-3 1-2 16,1 3-8-16,-1 0 1 0,-5 5-4 0,0 0 2 15,8 13 2-15,-6-2-3 0,0 1 0 16,0 4-1-16,3 0-2 0,-1 4 1 0,0-1-2 15,0-2 0-15,4 3-2 0,2 1-1 16,0-1-5-16,0 0-25 0,1-4-33 16,4-3-39-16,2 1-57 0,4-3-62 15,0-2-583-15,3-1 270 0,1-4 178 0</inkml:trace>
  <inkml:trace contextRef="#ctx0" brushRef="#br0" timeOffset="135877.6629">14313 2231 179 0,'0'-4'260'0,"0"4"-10"16,8-10-17-16,4 2-18 0,10 1-19 15,3-1-23-15,9 1-17 0,6-3-16 16,1 3-13-16,1 0-12 0,2 1-14 0,-1 0-20 15,-3 0-35-15,0 0-23 0,-9 2-37 16,-1-1-30-16,-2 2-35 0,-7 0-29 16,0 0-27-16,-4 2-35 0,-2-3-424 0,-7 1 202 15,-3 0 133-15</inkml:trace>
  <inkml:trace contextRef="#ctx0" brushRef="#br0" timeOffset="136093.6182">14598 1944 48 0,'-17'-12'140'0,"7"4"9"0,-1 0 11 15,2 2 7-15,3 3-3 0,0-2-14 0,2 4-12 16,0-4-16-16,4 5-16 0,0 0-8 16,0 0-5-16,-9 11 6 0,11-2 1 15,0 5-1-15,5 2-3 0,-1 9-3 16,0 2-1-16,5 3 0 0,-1 6-8 16,-1 1-7-16,2 0-7 0,1 6-7 0,-2-5-3 15,0-2-7-15,-2 3-5 0,0-6-19 16,0 0-25-16,-1-5-30 0,-1 1-36 0,1-6-45 15,-1 0-51-15,0-6-638 0,1-2 270 16,-3-3 179-16</inkml:trace>
  <inkml:trace contextRef="#ctx0" brushRef="#br0" timeOffset="136977.4941">15210 1680 123 0,'-2'-4'134'16,"2"4"-12"-16,0 0-11 0,0-6-11 16,0 6-5-16,0 0-1 0,-2-6-9 0,2 6-4 15,0 0 4-15,0 0-1 0,0 0 6 16,4 25 5-16,-2-6 3 0,2 5 3 0,0 6 1 16,-2 6 1-16,2 6-7 0,-2 3-4 15,1 11-3-15,0-3-3 0,1 2-7 16,-4 1-8-16,2-3 2 0,-2-9-3 15,0 0-5-15,2-7-4 0,-2-4-4 0,0-3 1 16,0-3 1-16,0-6 6 0,0-2 4 16,0-1 3-16,0-5-2 0,0-2-3 0,2-3 2 15,0-6-11-15,-2-2-2 0,0 0-9 16,0 0 0-16,17-19-9 0,-7 4-3 16,5-1-1-16,6-5-10 0,1-2-4 15,5 3 1-15,3-2-2 0,4 1-5 0,0 4-5 16,-3 3-3-16,5 6-11 0,-6 0 2 15,-1 4 0-15,1 4-2 0,-2 2 0 0,-1 3 5 16,-4 4-4-16,-2 4 1 0,-1 0 2 16,-6 2-1-16,-3 3 2 0,-5-1 3 15,-3 0-2-15,-8 2 0 0,-4 2 0 16,-7 1 0-16,-8 2 0 0,-1-3 3 0,-3-3 3 16,-4-1-6-16,1-1 2 0,-3-5-1 15,2-1-2-15,3-4 3 0,3 0-4 16,5-5-16-16,2-2-28 0,3-4-25 15,0-1-39-15,6-5-33 0,4 0-40 0,6-3-44 16,4-5-694-16,6-2 313 0,8-3 206 16</inkml:trace>
  <inkml:trace contextRef="#ctx0" brushRef="#br0" timeOffset="137209.9079">17034 2154 118 0,'8'3'221'0,"-8"-3"-19"16,10 1-21-16,-6 1-18 0,-4-2-17 16,14 0-15-16,-3 0-14 0,2-2-22 15,6 2-36-15,0-1-35 0,0-2-36 16,2 3-41-16,-2-2-33 0,-2 2-41 0,-2-1-274 15,2 1 136-15,-7 3 90 0</inkml:trace>
  <inkml:trace contextRef="#ctx0" brushRef="#br0" timeOffset="137344.6259">17104 2486 85 0,'-6'9'195'16,"2"0"0"-16,2-3-3 0,0 0-5 0,2-1-4 15,2 0-11-15,4-4-17 0,0 1-12 16,7 1-14-16,2-3-26 0,2-3-49 0,1 0-56 15,6-2-67-15,1-3-517 0,1-1 199 16,0 0 132-16</inkml:trace>
  <inkml:trace contextRef="#ctx0" brushRef="#br0" timeOffset="137601.6488">18680 2427 180 0,'0'0'299'0,"0"0"-7"16,0 0-10-16,0 0-9 0,0 0-22 16,24-8-27-16,-6 2-22 0,5-1-20 0,5-1-17 15,10 1-23-15,-1 1-31 0,3-2-32 16,1 1-43-16,-1 0-42 0,-2-2-47 15,0 0-53-15,-1 3-44 0,-6-1-43 16,-4 1-559-16,-1-1 256 0,-1-2 168 0</inkml:trace>
  <inkml:trace contextRef="#ctx0" brushRef="#br0" timeOffset="137769.7658">19498 2046 105 0,'2'-6'207'0,"0"2"3"16,-2 4 2-16,2-4-11 0,-2 4-5 0,0 0 7 15,4 16 4-15,1-1-13 0,0 10-14 16,-5 3-15-16,2 5-18 0,0 6-9 0,-2 4-16 16,0 0-26-16,0 2-43 0,-2 0-65 15,2-3-75-15,-2 1-75 0,-1-3-646 16,1-2 275-16,-3-7 181 0</inkml:trace>
  <inkml:trace contextRef="#ctx0" brushRef="#br0" timeOffset="145268.1938">23023 892 144 0,'-3'-12'189'16,"1"2"-10"-16,-2 1-6 0,2 0-8 16,0 2-4-16,2 0-9 0,-2-1-6 0,0 2-11 15,-1 1-11-15,1-1-15 0,0 2-11 16,2 4-14-16,0 0-9 0,0 0-5 0,-17 18-10 16,9-3-2-16,0 6-5 0,-4 2-7 15,6-1-6-15,0 5-1 0,2-4-8 16,2 0-1-16,4-2-1 0,0 0-3 15,6-2-1-15,2 0-5 0,2-3 5 0,4 1-3 16,1-6 1-16,0-3-1 0,2-5-2 16,3 1 2-16,-4-4-2 0,6-4-3 15,1 1 0-15,-1-5 0 0,1-1-6 16,-2 2 1-16,0-2-1 0,-3 0-2 16,-2 2-3-16,0 0 0 0,-4 1-1 0,1 3-11 15,-4-1 4-15,2 2-1 0,-1 4-1 16,3-1 2-16,0 5 2 0,4 1-2 0,0 4 1 15,2-3 0-15,1 6 3 0,0-3 3 16,2 0-4-16,1 0 1 0,-1-5 1 16,0 2 2-16,2-2-5 0,0-4 9 0,-3-3 4 15,1 0-3-15,0-4 5 0,2-2-3 16,-3-5 1-16,1 0-2 0,-6-2 1 16,4-9-3-16,-3 3-1 0,-4-3-2 15,-2-2-1-15,-5-1-2 0,-4 0-1 0,0-1 2 16,-2 2-3-16,-2 3 2 0,-2 2-4 15,-2 1 1-15,0 2-3 0,-2 2-9 0,-3 1-8 16,0 5-10-16,1 1-14 0,-2 4-17 16,-1 2-17-16,1 2-27 0,-2 4-21 15,2 2-28-15,0 2-27 0,2-1-514 16,-2 5 236-16,6-5 156 0</inkml:trace>
  <inkml:trace contextRef="#ctx0" brushRef="#br0" timeOffset="145675.4977">24071 848 65 0,'20'-3'103'0,"2"3"-5"16,-6 3-10-16,1 0-5 0,-1 3-7 16,-2 1-5-16,-2 5-2 0,2 0-2 15,-2 2-7-15,-3 3-3 0,-5-1-2 0,0 3 4 16,-2-2 4-16,0-1 6 0,-2-1 3 15,-2-2 6-15,4-1 7 0,-2-1 5 16,0-1 10-16,0-3 3 0,2 1-1 0,0-5-9 16,1 1-9-16,-3-4-10 0,0 0-8 15,0 0-12-15,25-13 1 0,-13 5-8 16,0-3-4-16,2-3-2 0,1 1-6 16,0-2-2-16,0 0-6 0,-3 3-1 0,-1 1-5 15,0-1-3-15,-1 5-1 0,-4 0-5 16,3 1-4-16,-3 1-4 0,-1 5 3 15,-5 0-2-15,10 9 1 0,-8-1-2 0,2 0 5 16,3 6-3-16,-3 1-1 0,2-2 2 16,0 5-1-16,4-3-1 0,-2 4-3 15,2-1 4-15,3 1 0 0,2 0-2 0,-1-1-14 16,3-2-19-16,1-1-26 0,0-2-34 16,2-2-37-16,1-1-49 0,-2-4-528 0,0-3 239 15,-1-1 158-15</inkml:trace>
  <inkml:trace contextRef="#ctx0" brushRef="#br0" timeOffset="145921.7005">24955 1038 62 0,'0'0'176'0,"-2"-6"-20"15,2 6-13-15,0 0-19 0,15-4-8 16,-5 3-11-16,6-3-11 0,2 2-15 15,3-2-3-15,3 2-5 0,4-2-4 16,0 2-6-16,4-1-11 0,-2-1 0 0,1 0-7 16,-1 2-14-16,-2-2 7 0,-1 2-5 15,-5-1-1-15,-1 1 0 0,-2 0-15 0,-2 0-11 16,-3 0-15-16,-2 2-38 0,-2-2-42 16,-2-2-40-16,-4 0-334 0,0 1 158 15,-4 3 105-15</inkml:trace>
  <inkml:trace contextRef="#ctx0" brushRef="#br0" timeOffset="146506.766">25087 779 100 0,'0'0'112'0,"0"0"-3"0,0 0 1 0,0 0-9 15,0 0 6-15,-2-6-8 0,2 6 6 16,0 0-7-16,0 0 3 0,0 0-6 15,-5-4-2-15,5 4-6 0,0 0-8 0,0 0 3 16,0 0-10-16,0 0-3 0,0 0-4 16,0 0-5-16,0 0-5 0,0 0-4 0,-3-6-1 15,3 6-2-15,0 0-3 0,0 0-4 16,0 0 3-16,0 0 0 0,0 0-7 16,0 0 5-16,0 0-1 0,0 0-2 15,0 0-3-15,5-5 2 0,-5 5 1 0,0 0 1 16,0 0-1-16,0 0-2 0,0 0 1 15,0 0-2-15,0 0 1 0,0 0-5 16,0 0-1-16,0 0-4 0,0 0-2 16,0 0-2-16,0 0-5 0,0 0-4 0,0 0 1 15,0 0-1-15,-5 23 7 0,5-6 2 16,0 2 1-16,0 4 0 0,0 4 1 0,-2 2 0 16,2 2-2-16,-2 2 1 0,2-1-2 15,0 3-5-15,0-1 2 0,2 1-2 16,0 4 0-16,1-7-5 0,-1-1 1 15,1-2-2-15,1 1-1 0,-2-5-4 0,2 0-19 16,-2-6-24-16,0-1-30 0,0-2-26 16,-2-1-29-16,2-2-38 0,2-1-41 15,-4-3-636-15,4-3 285 0,-4-2 187 16</inkml:trace>
  <inkml:trace contextRef="#ctx0" brushRef="#br0" timeOffset="147067.5697">25784 1264 134 0,'22'0'164'0,"-6"-1"-11"0,6-1-8 15,1-6-8-15,3-1-10 0,6-5-9 0,3-7-4 16,1-3-8-16,-2-7-1 0,13-12-9 15,-7-11-3-15,-2-5-8 0,-4-6-3 0,-5-4-9 16,-3-5-11-16,-5-2-6 0,-2 6 3 16,-6-3 3-16,-3 13 4 0,-6 5 5 15,-2 12 5-15,2 1 0 0,-4 8 0 16,0 2-4-16,2 4-9 0,-4 2-6 0,2 9-13 16,-6 6-6-16,2 7-1 0,-2 8-6 15,-4 7-2-15,-3 7-2 0,-4 18-2 0,2 11-2 16,-6 23-2-16,2 8 0 0,2 1-2 15,4-2-2-15,5 1 0 0,1-14-2 16,3-7 1-16,4-3-2 0,2-1-2 16,0-10-1-16,3-1-1 0,1-2 0 0,0-3-2 15,3-9-1-15,2-3 2 0,-1-4 0 16,2-6-3-16,4-5-1 0,-2-3 0 0,3-3-3 16,-2-4-1-16,0-6-4 0,1 1 0 15,0-5-4-15,-2-3-2 0,-3-1-1 16,-2-1 1-16,-1 2 0 0,1-1 2 15,-5 0 1-15,0 2-4 0,-4 2 0 0,0 2 0 16,-2 1 0-16,0 1 1 0,-2 2-1 16,-1 2 0-16,5 2 4 0,-10-1-3 0,10 1 3 15,0 0-2-15,-9 8 1 0,9-2 2 16,0 0-1-16,5 0 1 0,-1 0-4 16,2 0-16-16,5-2-20 0,1-1-32 15,6 2-42-15,0-2-24 0,2 0-49 0,1-3-564 16,-3-3 257-16,2 0 169 0</inkml:trace>
  <inkml:trace contextRef="#ctx0" brushRef="#br0" timeOffset="147287.8084">26951 1036 4 0,'0'0'154'0,"15"0"-3"0,-2 0-15 16,-1 0-6-16,3 0-16 0,5-2-7 16,0 2-10-16,4-2-15 0,-3 2-10 0,2-2-3 15,-2-1-24-15,-2 3-17 0,0-3-24 16,-2 2-31-16,0-3-41 0,-4 0-306 16,-3 0 127-16,1 2 84 0</inkml:trace>
  <inkml:trace contextRef="#ctx0" brushRef="#br0" timeOffset="147603.5163">27402 719 88 0,'2'-5'253'0,"0"-1"-12"0,0 3-18 15,-2 3-19-15,2-9-22 0,0 7-15 0,-2 2-21 16,0 0-8-16,0 0-11 0,0 0-1 16,9 19-4-16,-2-5-10 0,-3 5-10 15,4 6-7-15,-2 0-7 0,2 7-7 16,4 1-8-16,-4 0-9 0,0 0-6 0,3 2-1 16,-3-1-8-16,-2 0-4 0,3-1-4 15,-2-5-10-15,-1 0-7 0,-2-6-16 16,2 1-25-16,-2-4-26 0,-2-2-28 0,3-2-35 15,0 0-27-15,-3-3-35 0,0-3-54 16,0-3-521-16,0-2 252 0,-2-4 167 16</inkml:trace>
  <inkml:trace contextRef="#ctx0" brushRef="#br0" timeOffset="147847.9455">28316 926 124 0,'7'-5'230'15,"-1"3"-12"-15,2-4-18 0,8 1-19 0,-2-1-12 16,7 0-15-16,5 2-10 0,-1-5-17 16,4 3-8-16,3 0-11 0,3-1-17 15,1 0-1-15,-5 2-11 0,1-2-20 16,-2 2-32-16,-3-1-34 0,1 2-47 0,-8 1-50 15,0-3-85-15,-4 0-412 0,-3 2 204 16,-6 2 135-16</inkml:trace>
  <inkml:trace contextRef="#ctx0" brushRef="#br0" timeOffset="148010.4222">28437 1082 123 0,'2'7'197'0,"3"-2"11"16,-1 0 1-16,6-2-3 0,5 2-14 15,6-1-14-15,4-1-14 0,5-1-20 16,6-2-16-16,0 0-34 0,7-2-48 0,-1-1-41 16,5 0-47-16,-3 0-42 0,5-1-62 15,-3-2-406-15,5-3 188 0,-3 0 123 16</inkml:trace>
  <inkml:trace contextRef="#ctx0" brushRef="#br0" timeOffset="148386.8685">29652 707 125 0,'-23'13'145'0,"14"-4"-3"0,0 4-8 16,-1 5-8-16,-2 1-11 0,0 2-8 15,2 0-6-15,2 2-8 0,0 2-11 16,1 0-4-16,5 1-8 0,0-1-3 0,6 1 15 15,5-1-5-15,1 0-10 0,6-2-5 16,6-1-6-16,3-5-4 0,5 1-4 16,4-6-2-16,4-4-3 0,1-3 2 0,-4-4 6 15,7-4 5-15,-2-1 8 0,-1-5 2 16,-3-3 4-16,4-7 6 0,-4-3 0 16,-7-6-1-16,1-2 1 0,-8-4-5 15,-10-2-4-15,-3 0-7 0,-7-3-7 0,-4-1-1 16,-9 2-6-16,-6-1-3 0,-10 2-4 15,-5 3-7-15,-2 5-4 0,-7 4-3 16,-3 6-3-16,-1 6-5 0,1 5-7 0,2 6-30 16,-3 4-34-16,1 4-41 0,-3 5-49 15,9 1-58-15,-6 5-690 0,6-5 303 0,2 2 200 16</inkml:trace>
  <inkml:trace contextRef="#ctx0" brushRef="#br0" timeOffset="149223.5034">23059 1910 170 0,'0'0'163'0,"-2"-5"-18"0,2 5-18 16,0 0-6-16,-12 19-10 0,8-4-10 16,-2 9-9-16,0 1-2 0,0 2-14 15,-1 0-8-15,5 1-1 0,0 1-5 0,0-1-10 16,4 3 0-16,0-6-9 0,4-1-2 15,-1 0-5-15,1-6 0 0,0-3-7 16,2-2 0-16,2-1-1 0,0-2-3 0,2-5 4 16,1-2-4-16,0-3-4 0,4-5-2 15,-3 2-1-15,2-2 0 0,-2-1-2 16,1 1-3-16,-2-1-2 0,-3 3-5 16,1-1-1-16,-1 3-5 0,-1-1 0 0,0-1-1 15,1 3 3-15,2 5-2 0,4-1 2 16,-2 0-2-16,5 5 2 0,3-1 1 15,0 0 3-15,4 0-4 0,0 1 0 16,-1-4 2-16,1 0 0 0,1-2 5 0,-2-2-1 16,1-1 9-16,-1-1 0 0,-1-5 8 15,-1-1 4-15,0-4 3 0,-2-2-5 16,-3-2 0-16,-4-1-4 0,-4-2-1 0,1-1-2 16,-2-1-7-16,-5 4 0 0,-2-2-2 15,-2 2-4-15,-2-2-11 0,-2 5-14 16,-3 1-8-16,-1 0-12 0,-1 4-27 0,-1 2-23 15,2 1-28-15,-2 2-30 0,2 0-456 16,0 3 204-16,8 0 136 0</inkml:trace>
  <inkml:trace contextRef="#ctx0" brushRef="#br0" timeOffset="149655.6579">24190 2074 25 0,'24'11'84'15,"-5"3"1"-15,-4 0-9 0,-2 3 3 16,-7-1-12-16,0 2-1 0,-4-1-6 16,-2 4-5-16,-4-2 3 0,2 0 11 15,-2-2 3-15,0-1 7 0,-2-1 2 0,1-2 11 16,1-1-2-16,2-4 6 0,0 0-4 15,-1-2-1-15,3-2-10 0,0-4-11 0,0 0-7 16,0 0-8-16,13-20-6 0,-4 5-3 16,3-1-7-16,-2-3-3 0,4-1-2 15,-2-1-4-15,3 2-3 0,-2 1-5 16,0 0-3-16,-3 3 2 0,-2 3-2 0,2 1 5 16,-4 2 0-16,0 2-6 0,-2 1-4 15,0 3 4-15,-4 3 5 0,0 0 7 16,11 16-2-16,-9-4 0 0,2 2 0 0,1 4-6 15,-1 0-3-15,0 1 1 0,2 2-1 16,3 0-2-16,-1 3-1 0,3-6-3 16,4 4-3-16,-1-6-14 0,4 1-25 0,0-3-28 15,3 2-40-15,5-5-33 0,0-4-23 16,3-1-35-16,-1-2-404 0,4-4 201 16,-3 0 133-16</inkml:trace>
  <inkml:trace contextRef="#ctx0" brushRef="#br0" timeOffset="149846.8011">25029 2280 190 0,'4'-6'185'0,"-4"6"-21"0,7-5-13 16,-3 0-10-16,9 0-9 0,1-1-10 0,8-1-14 16,1-1-12-16,4 1-8 0,1-1-9 15,-1 0-10-15,7-1-15 0,-6 1-18 16,-1 1-29-16,-1-1-33 0,-1 2-26 0,-6 0-29 15,-4 1-42-15,-1-3-333 0,-4 4 155 16,-2-1 102-16</inkml:trace>
  <inkml:trace contextRef="#ctx0" brushRef="#br0" timeOffset="150047.8866">25313 1971 96 0,'0'0'151'0,"0"0"-1"0,0 0-3 15,-2 17 0-15,2-5-11 0,4 5-8 16,-2 2-7-16,-2 2-9 0,6 5-12 0,-4 1 10 16,0 4-10-16,3-1-10 0,-1 6-13 15,0-5-6-15,1 0-21 0,-1-4-32 16,0 1-28-16,0 0-28 0,3-1-34 16,1-2-28-16,-2-2-26 0,0-4-370 0,6 0 168 15,-2-2 112-15</inkml:trace>
  <inkml:trace contextRef="#ctx0" brushRef="#br0" timeOffset="150602.9158">26269 2432 2 0,'0'0'182'0,"7"-15"-11"0,-3 5-13 16,5-5-9-16,-1-4-11 0,2-3-15 16,4-5-11-16,-2-3-3 0,3-5-7 0,4-7-12 15,-2-4-5-15,6-18-7 0,-4-3-8 16,0 2-7-16,-2 9-9 0,-6 6-4 16,-3 0 5-16,0 4 1 0,-3 8 10 0,-1 8 7 15,-2 1-1-15,-2 2-11 0,0 8-6 16,-2 1-10-16,-2 4-6 0,-5 8-2 15,1 6-6-15,-7 10-2 0,-2 9 0 0,-2 15-4 16,-2 10-1-16,-4 19-2 0,3 5-1 16,3 3-2-16,9-9-1 0,6-8 0 15,2-1-6-15,2 1 2 0,4-3-4 16,2-1 2-16,4-5-6 0,1-8-4 0,2-3 0 16,2-4 2-16,-1-3 1 0,0-8-4 15,0-2 3-15,3-3 0 0,-2-3 2 16,2-5 0-16,-5-4-2 0,1-4 0 0,2-4 2 15,-1 0-2-15,-2-5 1 0,-2-3-3 16,-2 1-1-16,1-2 1 0,-5 0 0 0,0-3-3 16,-4 5 1-16,0 0 3 0,0 1 4 15,-2 2-2-15,-2-2-1 0,0 1 0 16,-1 4-1-16,1 1 0 0,-2 0-2 16,4 3-2-16,-2-1 1 0,4 4-1 0,0 0 2 15,0 0-1-15,0 0 5 0,0 0-4 16,0 0 0-16,16 10-10 0,-3-8-19 15,-2-1-26-15,4 2-38 0,1-1-44 0,8-2-36 16,-1 0-574-16,3 0 254 0,3 0 167 16</inkml:trace>
  <inkml:trace contextRef="#ctx0" brushRef="#br0" timeOffset="150833.5001">27474 2282 100 0,'0'0'255'0,"0"0"-11"0,0 0-12 16,0 0-20-16,0 0-23 0,8 0-21 0,-8 0-14 15,17-2-15-15,-4 2-15 0,4-3-12 16,7 2-9-16,0-1-12 0,6 1-10 16,1-3-14-16,-1 2-23 0,0-4-31 0,-3 4-28 15,-1-4-26-15,-5 2-33 0,-2 1-37 16,0-3-42-16,-3 0-40 0,-6-1-399 15,-4 1 201-15,-2-2 133 0</inkml:trace>
  <inkml:trace contextRef="#ctx0" brushRef="#br0" timeOffset="151027.878">27713 2080 41 0,'-17'-11'127'0,"4"3"0"0,3 2 4 16,1 3-2-16,3-1 3 0,0 2-4 16,6 2-5-16,-8-4-7 0,8 4 8 0,0 0 13 15,-12 15-3-15,10-5-5 0,0 3-6 16,0 3-3-16,4 2-12 0,-2 6-9 15,2-2-9-15,0 5-4 0,4 1-13 0,0 1-4 16,0 4-8-16,0 0-6 0,4 2-11 16,-1-3-17-16,-3-5-31 0,3 0-42 0,-1-3-33 15,1 1-41-15,1-4-33 0,-2-1-24 16,-1-3-488-16,2-4 226 0,-3-6 150 16</inkml:trace>
  <inkml:trace contextRef="#ctx0" brushRef="#br0" timeOffset="151250.0102">28094 1981 127 0,'2'-10'251'0,"-2"5"-5"0,2-1-17 16,-2 3-23-16,0 3-21 0,0 0-19 16,0 0-7-16,0 0-14 0,9 16-10 15,-7-1-11-15,4 4-6 0,-2 6-14 0,2 4-9 16,-1-1-9-16,4 7-7 0,-3 4-10 15,2-2 3-15,-4-1-17 0,5 1-22 0,-4-3-31 16,1 0-35-16,-2-8-35 0,0 3-45 16,2-4-51-16,-1-2-621 0,-1-4 267 15,0-2 176-15</inkml:trace>
  <inkml:trace contextRef="#ctx0" brushRef="#br0" timeOffset="151448.887">28799 2364 190 0,'10'-6'233'15,"5"0"-9"-15,-2-1-14 0,4 1-20 16,-1-1-18-16,6 1-15 0,1-1-17 16,3 1-14-16,0-3-19 0,-2 4-36 15,2-3-41-15,-5 3-45 0,1 1-56 0,-6-4-68 16,-1 3-414-16,-4-3 188 0,-5 0 124 15</inkml:trace>
  <inkml:trace contextRef="#ctx0" brushRef="#br0" timeOffset="151603.4471">28875 2544 137 0,'5'8'243'0,"3"0"-5"0,0-2 2 0,3-2-7 15,4 2-13-15,2-3-20 0,3-1-21 16,6-4-24-16,2 2-37 0,3-3-45 0,5-6-50 15,0 2-62-15,5-1-64 0,1 0-84 16,11-1-402-16,-5 0 201 0,3-1 131 16</inkml:trace>
  <inkml:trace contextRef="#ctx0" brushRef="#br0" timeOffset="151926.6161">30048 2055 169 0,'0'0'206'0,"-19"15"-4"16,8 3-2-16,-2 2-8 0,-3 11-17 15,-2 11-5-15,2 0-15 0,1 4-16 16,2-1-6-16,4 1-5 0,5-6-6 16,0 0-9-16,6-4-8 0,4 1-9 0,3-4-10 15,6-3-10-15,2-4 1 0,3-3-10 16,6-8 0-16,0-6-12 0,1-3-1 15,5-6 3-15,-2-6-4 0,1-3-2 16,1-8 1-16,0-10 3 0,-5-2-3 0,-7 1 1 16,-4-3 1-16,-10-1-8 0,-2 4 0 15,-8-1-11-15,-6 1-1 0,-9 0-7 0,-2 0-16 16,-10 3-29-16,-5 3-37 0,-9 1-50 16,-1 2-59-16,-6 3-63 0,-24-1-740 15,-4 0 328-15,-3 0 218 0</inkml:trace>
  <inkml:trace contextRef="#ctx0" brushRef="#br0" timeOffset="152509.4413">26056 1433 49 0,'-9'-3'185'16,"9"3"-17"-16,-13-2-13 0,13 2-8 0,-8 0-11 15,8 0-3-15,0 0 9 0,0 0 9 16,21 8-3-16,5-4 3 0,14 2-2 16,6-1-8-16,39 2-10 0,6 2-7 15,8-2-2-15,10-1-6 0,5 0-7 0,21 2-5 16,2-6-6-16,-24 1-6 0,-1 0-5 16,-6-3-10-16,-5 0-4 0,-5 0-5 15,-24-1-7-15,-15 1-8 0,-11-2-5 0,-3 2 5 16,-9 0-5-16,-2-3-2 0,-7 3 0 15,-4 0-5-15,0-1 2 0,-1 1-18 16,-4-1-29-16,-1-2-36 0,-4 0-47 0,-5-3-44 16,-2 1-45-16,0-1-41 0,-2 2-54 15,-2 4-611-15,-10-14 299 0,-2 9 199 0</inkml:trace>
  <inkml:trace contextRef="#ctx0" brushRef="#br0" timeOffset="152929.6759">26737 299 150 0,'0'0'142'0,"2"-4"-12"16,-2 4-11-16,2-3-11 0,-2 3-12 0,0 0-12 15,0 0-9-15,0 0 1 0,0 0-9 16,4 13 6-16,-1-4-10 0,-1 1-7 16,2 3-5-16,-2 0-4 0,3 4-3 15,-1-1-6-15,0 3 0 0,0-2-4 0,-2 0-17 16,0-2-29-16,3 1-23 0,-3-2-23 16,0-1-13-16,0-2-15 0,0-2-10 0,-2-3-295 15,0-2 132-15,0-4 89 16</inkml:trace>
  <inkml:trace contextRef="#ctx0" brushRef="#br0" timeOffset="153168.9234">26741 400 314 0,'-8'-25'14'0,"2"2"18"0,0 2 14 16,4 1 15-16,-3 3 20 0,2 0 8 15,1 3 1-15,0-1 4 0,0 1-2 16,2 4-10-16,0-1-3 16,0 0-15-16,4 1-7 0,1 2-3 0,6 1-3 0,1 1-2 15,7 1-4-15,0 5-2 0,4 3-5 16,3 5-1-16,0-1-5 0,-3 7-2 0,2-1-2 15,-4 4-1-15,-1 0-1 0,-6 2-3 16,-3 3 2-16,-5 0-2 0,-4-3-1 16,-4 2-1-16,-9 4-1 0,-3 0-2 15,-8 0 2-15,2-3-4 0,-8 0-5 0,5-3-13 16,-3-4-33-16,3-2-34 0,2-1-26 16,4-5-34-16,0-1-390 0,4-4 177 15,3-2 116-15</inkml:trace>
  <inkml:trace contextRef="#ctx0" brushRef="#br0" timeOffset="153379.9564">27141 158 15 0,'6'-4'210'16,"-1"2"-18"-16,-5 2-8 0,0 0-19 16,0 0-11-16,9 10 5 0,-9-1 0 0,0 4-8 15,0 5-6-15,-2 4-9 0,0 3-12 16,-1 3-9-16,1 3-13 0,0 6-12 0,-1-1-5 15,1 2-11-15,0-6-11 0,2 3-27 16,-2-2-46-16,2-2-52 0,2 0-62 16,0-3-77-16,0 1-467 0,1-3 228 15,-1-1 149-15</inkml:trace>
  <inkml:trace contextRef="#ctx0" brushRef="#br0" timeOffset="153803.7403">26390 2396 81 0,'-6'2'248'16,"6"-2"-14"-16,-13 0-20 0,13 0-15 15,0 0-8-15,-6 2-2 0,6-2-3 16,0 0-10-16,27-2-13 0,-5 2-16 0,5-4-9 16,7 2-14-16,8 1-2 0,7-2-8 15,11 0-11-15,5-1-7 0,24 0-8 16,8-2 5-16,0 1-8 0,5 3-9 15,4-2-5-15,0 1-1 0,-7-2 1 0,-2-1-6 16,-8 4-3-16,-14-3-6 0,-12 1-2 16,-4 2-9-16,-3-2-3 0,-8 2-3 0,-6 1-8 15,-7-1-2-15,-4-1-5 0,-1 2-18 16,-8 1-18-16,0-1-34 0,-1 1-43 16,-6 0-52-16,0 0-57 0,-5 0-54 15,-2 1-766-15,-8-1 346 0,5 1 228 0</inkml:trace>
  <inkml:trace contextRef="#ctx0" brushRef="#br0" timeOffset="154095.7212">26964 2738 207 0,'0'0'218'16,"-9"0"-18"-16,9 0-17 0,-6 3-17 16,6-3-15-16,-4 5-5 0,2 3-5 0,0 2 2 15,2 3-7-15,0 4-13 0,0 2-9 16,2 2-10-16,-2 2-11 0,0 3-9 16,2 1-8-16,-2 2-8 0,2 1-7 15,-2-3-6-15,0 2-23 0,-2-2-28 0,2-5-33 16,-2-1-38-16,0 0-45 0,2-2-38 15,-2-3-43-15,-6-1-472 0,6-4 226 0,-2-3 150 16</inkml:trace>
  <inkml:trace contextRef="#ctx0" brushRef="#br0" timeOffset="154379.7641">26767 2865 52 0,'6'-8'212'0,"5"3"-1"0,1-1-18 16,8 2-16-16,0 0-17 0,4 3-13 16,8 2-16-16,-1 1-12 0,5 4-5 0,3 1-8 15,-3 3-8-15,0 3-2 0,-5 0-3 16,-1 2-4-16,-2 4-3 0,-5 2-2 16,-9-2 0-16,-3 0 0 0,-4-1-2 15,-9 1 3-15,-5 4-5 0,-8-2-6 0,-6 4-3 16,-11 0-4-16,-6-3-9 0,-2 0-7 15,-7-3-7-15,3-3-4 0,-1-1-12 16,7-5-17-16,3 0-36 0,3-5-42 0,4 1-52 16,7-4-45-16,2 0-49 0,2-6-617 15,5 3 282-15,2-7 187 0</inkml:trace>
  <inkml:trace contextRef="#ctx0" brushRef="#br0" timeOffset="154681.6719">27319 3023 150 0,'6'-6'277'0,"-2"2"-9"0,4-2-18 15,-4 3-26-15,2-1-21 0,0 0-23 16,2 0-21-16,1-1-12 0,6 3-15 16,2-1-13-16,-1 0-14 0,6 3-7 15,1 0-12-15,-2 0-10 0,0 3-9 0,1 0-6 16,-2 3-15-16,-2 1 0 0,-3 2-3 15,-3 7-4-15,-3-1-5 0,-7 4-1 16,0-2-4-16,-4 3 0 0,-2 0 0 16,-3-2 5-16,3-2 0 0,0 0 1 0,2-4 1 15,2-1-5-15,2-2 7 0,4-1-2 16,11-5 4-16,6-3-7 0,17-3-13 0,9-10-40 16,21-8-57-16,3-5-64 0,0-5-76 15,-5 1-740-15,-9-1 326 0,-14 0 214 16</inkml:trace>
  <inkml:trace contextRef="#ctx0" brushRef="#br0" timeOffset="155820.8298">23043 1348 4 0,'0'0'51'0,"0"0"-3"0,0 0 1 16,0 0-7-16,0 0-8 0,0 0-5 15,0 0-4-15,0 0-12 0,0 0-17 0,0 0-95 16,0 0 33-16,0 0 23 0</inkml:trace>
  <inkml:trace contextRef="#ctx0" brushRef="#br0" timeOffset="156475.518">23188 156 28 0,'-4'11'112'0,"-1"6"1"0,0 2-14 0,1 6-5 0,-2 2-6 16,0 7-4-16,-2-1-1 0,-1 1-7 16,2 0-5-16,-1-3-4 0,0-4-6 15,4-4-2-15,-3 0-7 0,3-4 12 16,0-5 11-16,2 1 12 0,-3-1 16 0,1-7-2 16,0-3-9-16,-1-4-4 0,5 0-9 15,0 0-9-15,-10-21-13 0,6 6 4 16,2-2-6-16,2-3-5 0,-2-3-7 0,4-4-4 15,-2-6-3-15,2 1-4 0,2-2-4 16,-2 2-1-16,2 2-7 0,-2 3-3 16,2 2 0-16,-1 7-8 0,-1 1-2 0,2 2-8 15,-4 1-6-15,7 7-1 0,-3 3 2 16,4 6 1-16,-8-2 1 0,21 15 0 16,-5 2 1-16,-4 2-3 0,7 8 0 0,-2 1-2 15,-2 3-1-15,2 1-12 0,-2 3-9 16,-1-1-17-16,4 4-16 0,-6-5-24 15,0-1-24-15,-1 0-24 0,0-3-20 16,-3-6-399-16,-1-1 188 0,-1-4 125 16</inkml:trace>
  <inkml:trace contextRef="#ctx0" brushRef="#br0" timeOffset="156643.6658">23118 579 117 0,'12'-6'119'16,"6"0"-12"-16,8-1-10 0,13-1-15 16,1 1-21-16,7 1-28 0,5 0-28 15,-5 2-31-15,2 4-29 0,-4 4-129 0,-1 2 62 16,-7 5 42-16</inkml:trace>
  <inkml:trace contextRef="#ctx0" brushRef="#br0" timeOffset="157717.8486">23164 2844 5 0,'0'-6'148'0,"-2"0"-13"16,0 1-14-16,2 5-3 0,0-10-17 0,0 10-2 15,-2-7-8-15,2 3-15 0,0 4 2 16,0-8-11-16,0 8-1 0,0 0-5 16,-2-6-4-16,2 6-1 0,0-5-6 15,0 5-4-15,-2-6-2 0,2 6-7 0,0 0 5 16,0 0-2-16,0-5-5 0,0 5-2 16,0 0-7-16,0-6 4 0,0 6-4 0,0 0 2 15,0 0-5-15,0 0 0 0,0 0-9 16,-4-6 5-16,4 6 0 0,0 0-4 15,0 0-1-15,0 0-1 0,0 0-4 16,0 0 3-16,0 0-4 0,0 0-3 0,-4-4 2 16,4 4-2-16,0 0 3 0,0 0-5 15,0 0 3-15,0 0-4 0,0 0 2 16,0 0-8-16,0 0 2 0,0 0 6 0,0 0-2 16,0 0-2-16,0 0 3 0,0 0-4 15,0 0 3-15,0 0-6 0,0 0 7 16,0 0-6-16,0 0 6 0,0 0 0 0,0 0-1 15,0 0-2-15,0 0 5 0,0 0-3 16,0 0 1-16,0 0-2 0,0 0-3 16,0 0 7-16,-16 9 0 0,16-9 0 15,0 0 3-15,-2 4 5 0,2-4 1 0,-2 12 4 16,-2-3 5-16,2 3 1 0,-2 1 1 16,-3 2-3-16,3 3 0 0,-2 0-3 0,-1 4 2 15,1 0-5-15,-1-1 4 0,3 2-4 16,-2-2-1-16,0 0-2 0,0-2-5 15,2-1 3-15,-2-2 1 0,2 0-3 16,2-3 2-16,-2-1-1 0,2-1-1 0,0-2-4 16,0 0 3-16,0 0 2 0,2-3-1 15,-2 0 2-15,2-6 0 0,0 0-2 16,0 0-2-16,-7-18-1 0,7 5-2 16,0-6 3-16,5-8-3 0,-1-2-2 0,2-7 0 15,4 0 0-15,6-7-2 0,0 2 2 16,4-1-2-16,-1 4-2 0,2 0 1 0,2 1 0 15,-1 9 0-15,-2 3-2 0,-1 3 1 16,1 2-1-16,-4 5-2 0,2 4 2 16,-2 3 1-16,1 6 0 0,0 4 2 15,2 4 2-15,3 5-3 0,-4 5 0 0,-1 1-2 16,2 8 4-16,2-3 0 0,-5 4 1 16,0 4-1-16,-1-2-2 0,-2 0-8 15,-1 2-11-15,-3-6-12 0,-1 3-15 0,-1-2-13 16,-1 0-38-16,1-3-15 0,-3-3-26 15,-2 0-31-15,2-1-410 0,-2-2 198 16,-2-4 130-16</inkml:trace>
  <inkml:trace contextRef="#ctx0" brushRef="#br0" timeOffset="157883.0574">23259 2960 125 0,'2'-8'145'0,"2"0"-9"0,10-4-14 16,2 0-9-16,6-1-17 0,7-2-17 16,5-1-20-16,-2 1-65 0,6-4-69 15,-4 2-195-15,-2-1 91 0,-5 2 61 0</inkml:trace>
  <inkml:trace contextRef="#ctx0" brushRef="#br0" timeOffset="170713.6215">26711 13172 39 0,'-2'-14'141'0,"2"0"4"0,-2 3-2 0,0-1-3 15,2 5 1-15,-2-1-6 0,2 0-9 16,-2 1-9-16,2 1-9 0,0 6-10 16,-2-7-10-16,2 7-1 0,0 0 12 0,-4 15 4 15,6 0-1-15,-2 8 1 0,2 5-1 16,0 10-2-16,-2 5-3 0,4 8-6 15,0 2-6-15,3 5-7 0,-2 1-7 0,3 17-6 16,-4-10-4-16,0-11-7 0,2-1-6 16,-1-5-1-16,-1-8-2 0,0-3 5 15,-1-8 2-15,-1-3 6 0,0-5 8 16,0-1 8-16,-2-3-2 0,2-7-6 0,-4-2-7 16,2-3-1-16,0-6-11 0,0 0-1 15,0 0-6-15,-2-20-6 0,4 8-7 16,2-3 1-16,2 0-4 0,5-5-9 0,1 3 4 15,4 0-5-15,2 0 0 0,8 0 1 16,-1 2-7-16,1 4 0 0,2 2-1 16,1 1 4-16,3 6-7 0,-2 2 0 0,1 0 2 15,-1 5-1-15,0 0-1 0,-4 4-3 16,0 2 0-16,-5 3 0 0,-1-1-1 16,-6 3 4-16,-2-1-4 0,-6 1 4 0,-6-3 2 15,-6 4-8-15,-6 0 2 0,-4-4 2 16,-8 0-2-16,-8-1 3 0,-3 0-1 15,-8-6-2-15,-1-3 0 0,-1 0-3 16,1-3 3-16,1-5-6 0,1 2-13 0,4-1-11 16,6-2-12-16,0 0-20 0,7 0-27 15,-1 0-35-15,10 1-40 0,1 0-26 0,6-1-37 16,5 0-31-16,4 2-627 0,2-5 301 16,5 3 198-16</inkml:trace>
  <inkml:trace contextRef="#ctx0" brushRef="#br0" timeOffset="170926.5082">27539 13685 199 0,'0'0'215'0,"8"-8"-13"15,6 3-14-15,5-1-16 0,8 1-17 0,12-3-12 16,1 1-15-16,4 1-13 0,7-1-14 16,2-2-8-16,-7 4-9 0,-1 0-10 15,-1-1-14-15,-4 1-20 0,-5 2-25 16,-4-1-38-16,-4-1-22 0,-4 4-25 0,-3 1-25 16,-6-1-25-16,-5 1-24 0,-2-3-362 15,-7 3 172-15,0 0 114 0</inkml:trace>
  <inkml:trace contextRef="#ctx0" brushRef="#br0" timeOffset="171151.9186">27937 13519 74 0,'-6'-1'137'0,"6"1"2"0,-8-2-1 16,8 2-10-16,0 0 18 16,-13 3 8-16,11 5-4 0,2 2-6 0,0-1-1 15,0 4-7-15,0 5-6 0,2-1-9 0,2 4-11 16,-2 1-10-16,5 3-10 0,-3 2-8 15,0 0-8-15,2 0-7 0,0 1-5 16,-2 0-18-16,4 0-23 0,-4-4-34 16,2 1-36-16,-2-3-36 0,0-1-34 15,0 0-33-15,1-5-31 0,-1-3-426 0,-2-2 207 16,2-2 137-16</inkml:trace>
  <inkml:trace contextRef="#ctx0" brushRef="#br0" timeOffset="171401.8176">28418 13443 193 0,'0'0'242'0,"0"0"-1"0,0 0-11 0,0 0-9 16,-4 21-14-16,2-3-10 0,2-2-9 15,0 4-12-15,2 1-9 0,0 5-15 16,2 3-13-16,0-1-13 0,-2 3-11 0,4 3-13 15,-1 1-9-15,0-5-8 0,-3-2-9 16,0 1-11-16,2-2-2 0,-2-2-8 16,0-4-17-16,-2-2-27 0,2-2-32 15,0-2-39-15,-2-4-53 0,2-2-66 0,-2-1-55 16,0-4-642-16,0-4 298 0,0 0 196 16</inkml:trace>
  <inkml:trace contextRef="#ctx0" brushRef="#br0" timeOffset="171746.556">29116 13744 1830 0,'2'-4'51'16,"-2"4"-12"-16,5-5 18 0,-5 5 22 0,8-4 25 15,-4 0 0-15,0 0-19 0,5-1-4 16,2 1-13-16,3 0-2 0,6-2-5 16,1 3-2-16,4-3 5 0,4 2-3 15,3 0-2-15,5-4-5 0,-1 3 1 0,-3-1-8 16,-1 0-2-16,-2 2-1 0,0 1 4 16,-3-1-6-16,-6 0-3 0,-2 0 0 0,1 2-3 15,-2 1 1-15,-3-3-3 0,0 2 2 16,-4 1-8-16,-1-2-13 0,0 1 4 15,0 2-12-15,-4-1-30 0,-6 1-33 16,8-5-40-16,-8 5-42 0,0 0-38 0,4-1-50 16,-4 1-719-16,0 0 321 0,0 0 212 15</inkml:trace>
  <inkml:trace contextRef="#ctx0" brushRef="#br0" timeOffset="172373.6968">29925 12827 177 0,'-2'-9'220'16,"-3"6"-22"-16,5 3-19 0,-4-1-13 15,4 1-2-15,-4 16 8 0,4-1-3 16,-2 6 2-16,0 10-4 0,2 9-5 16,2 4-8-16,0 7-7 0,0 4-15 0,4 4-6 15,1 17-13-15,1-13-9 0,-1-5-10 16,1-5-9-16,1-2-11 0,-1-1-2 0,0-3-8 15,2-7-8-15,-4-2-5 0,-2-5-3 16,2-5-3-16,-2-3-1 0,-2-6-4 16,2 0 4-16,-2-4 2 0,3-5-4 15,-3-3-5-15,0-5 2 0,-2-2-4 0,0 0-7 16,0 0-1-16,15-16-3 0,-6 5-7 16,-1 1-4-16,4-4-3 0,4 1 1 15,2-2-3-15,2 1 0 0,3 1-1 0,5-3 0 16,-2 4-3-16,2 2 0 0,0 1 3 15,3 3 2-15,-3 1-8 0,0 4 3 16,-3 1 0-16,1 0-2 0,-1 6-3 16,-2 1 6-16,-4 1-6 0,1 3 2 0,-6 3 1 15,-4 1-1-15,-3 0 0 0,-5 2 1 16,-2 0 1-16,-7 2 4 0,-1-2 7 16,-4 2-4-16,-6-2 1 0,0 2 3 0,-3-7 0 15,-3 0-3-15,-2-3 2 0,-1-1-2 16,4-3-13-16,0-3-1 0,1 0-4 0,2 0-15 15,0-2-26-15,3-4-26 0,1-3-44 16,0-1-40-16,4 0-54 0,6-3-61 16,0 2-759-16,3-3 351 0,3 0 232 15</inkml:trace>
  <inkml:trace contextRef="#ctx0" brushRef="#br0" timeOffset="172708.6448">30960 13566 81 0,'-11'-2'302'0,"5"-1"-15"0,0 1-23 0,6 2-24 15,-9-4-21-15,7 1-16 0,2 3-14 16,8-6-13-16,3 3-13 0,8-3-15 15,8 2-16-15,5-2-14 0,7 1-6 0,5-3-6 16,3 2-9-16,5 0-9 0,1 1-9 16,-7 1-5-16,0-2-9 0,-5 2-5 15,-7 0-7-15,-2 2-4 0,-4 1-2 16,-5-3-7-16,-1 4 2 0,-2-4-27 0,-3 4-17 16,-2-2-26-16,-4 0-37 0,-3 2-29 15,-2-2-36-15,-6 2-19 0,7-1-33 16,-7 1-16-16,0 0-19 0,0 0-594 0,0 0 276 15,0 0 182-15</inkml:trace>
  <inkml:trace contextRef="#ctx0" brushRef="#br0" timeOffset="172943.7242">31258 13339 31 0,'-6'-6'180'0,"0"0"13"15,1 2 0-15,1-1 1 0,0 3-11 16,0-2-13-16,4 4-18 0,-6-6-14 0,6 6 6 15,0 0 3-15,0 0-7 0,2 17-9 16,2-6-6-16,2 5-13 0,0 0-7 16,5 7-5-16,0 2-11 0,2 1-8 15,1 4-9-15,-2 0-8 0,4 1-3 0,-4 3-15 16,1-2-16-16,0 4-26 0,-3-7-24 16,1-4-32-16,-5 0-25 0,2-2-26 0,2 0-28 15,-4-4-28-15,0-6-33 16,-2-1-540-16,2-3 249 0,-2-4 164 0</inkml:trace>
  <inkml:trace contextRef="#ctx0" brushRef="#br0" timeOffset="173192.0876">31898 13270 119 0,'4'-9'281'0,"0"1"-9"0,-2 2-18 16,0 2-22-16,-2 4-14 0,0 0 4 15,0 0-4-15,8 21 11 0,-6-3-1 0,1 2-10 16,2 7-8-16,-3 3-16 0,0 7-13 16,2 3-16-16,-2 1-15 0,-2 0-36 15,2 2-11-15,-2 4-10 0,0-2-10 16,-2 0-28-16,0 0-30 0,-2 3-31 0,-2-5-33 16,-2-3-43-16,0-2-47 0,-2-3-51 15,-1 1-55-15,-2-8-75 0,3-6-671 16,-9 0 334-16,-3-1 220 0</inkml:trace>
  <inkml:trace contextRef="#ctx0" brushRef="#br0" timeOffset="173729.5088">26735 14834 220 0,'0'0'221'0,"0"0"-15"16,0 0-5-16,21 4-3 0,-8-1-4 0,4-3-9 15,2 0-6-15,6 0-14 0,7 2-7 16,13-4-15-16,16 2-12 0,34-8-12 16,36-4-9-16,14-5-7 0,17-4-10 15,14 0 3-15,72-8 2 0,12 0-4 0,13-3 7 16,12 0-2-16,14 0-7 0,12-1-8 15,0 4-3-15,4 3-2 0,4 3 12 16,-2 3-12-16,-6 5-5 0,-12 2-7 0,-22 4-2 16,-15-1-7-16,-14 2-2 0,-53 8-3 15,-9 2-4-15,-13 1-2 0,-11-2-6 16,-15 4-2-16,-30-2-3 0,-11-3-5 0,-11 0-1 16,-21 3 1-16,-17-3-5 0,-8 0-3 15,-11 0-3-15,-4 0 3 0,-2 0-6 16,-7-3-15-16,5 3-34 0,-7-3-43 0,-4-2-48 15,-4 1-74-15,-5-2-78 0,-3-3-91 16,-7-3-770-16,-13-2 386 0,-8-10 255 16</inkml:trace>
  <inkml:trace contextRef="#ctx0" brushRef="#br0" timeOffset="175148.9358">27224 15854 167 0,'0'0'174'16,"4"-6"0"-16,-4 6 0 0,0 0 8 0,18 13 0 15,-6 0 1-15,3 0 0 0,4 14-2 16,2-2-6-16,5 13-8 0,3-3-9 0,9 20-5 16,0 5-11-16,2-3-10 0,1 5-14 15,-3 0-11-15,0 1-10 0,-1 3-9 16,0-2-11-16,1-2-3 0,-4 5-7 15,0-5-4-15,-5-6-8 0,-3-11 2 0,-5-8-15 16,-2-6-2-16,-2-5-3 0,0-1 2 16,-2-4-11-16,-3-7 0 0,2-5 1 15,-2-1-7-15,-2-10-1 0,1 0 0 16,0-11-2-16,-1-7-2 0,-3-1-9 0,1-12-1 16,-4-9-1-16,0-1 2 0,-4-12-6 15,0-5-2-15,-2-25 5 0,-2-2-8 16,-2-5 3-16,-1-6-4 0,-1-1 2 0,2 1 0 15,-3 2-2-15,5 1 0 0,2 6-1 16,-1 7-1-16,6 14 0 0,3 11 6 0,7-16-4 16,8 6-1-16,3 7 5 0,9 4 0 15,9 5 4-15,12 5 3 0,11 6 9 16,9 2 3-16,32 0 1 0,15 3 7 16,12 7 0-16,13 3 6 0,15 10 9 0,17-4 2 15,16 7 4-15,52 0 5 0,-1 4 1 16,3 0-3-16,2 2 9 0,-43 4 0 15,53 0-4-15,-7-4-4 0,-53 5-2 0,0-6-2 16,-6 6 1-16,-3-2-7 0,-9 0 2 16,-4 0-6-16,-9 0-5 0,-13 0 0 15,-11 1-1-15,-33 0-1 0,-7-2-5 16,-9 2 5-16,-20 0-2 0,-12 2-8 0,-7 0 2 16,-7 0-3-16,-3-3 2 0,-5 3-6 15,-6 0-1-15,-2 0 1 0,-2-3-4 0,-9 3 2 16,-1 0-4-16,1-1 1 0,-5 1-3 15,0 0 3-15,-4 0-3 0,2-2 1 16,-6 2-3-16,2 0-8 0,-1-2-17 16,0 2-28-16,-3 2-34 0,1-2-40 0,-9 0-49 15,12-2-62-15,-12 2-65 0,4-2-57 16,-4 2-912-16,-14-11 430 0,-1 3 285 0</inkml:trace>
  <inkml:trace contextRef="#ctx0" brushRef="#br0" timeOffset="181546.8287">29004 15979 155 0,'-2'-10'192'0,"2"-1"-10"16,0 3-13-16,0 1-16 0,0-1-7 0,0 2-9 16,-2-1-13-16,4 1-9 0,-4 0-9 15,2 6-6-15,0 0-6 0,0 0-5 16,0 0-6-16,-5 19-2 0,5-5-4 0,0 6-6 16,0-2-8-16,0 5-3 0,3-3-4 15,-3 10-6-15,4-7-8 0,2 2-1 16,1 4-4-16,1 2 0 0,5-3-8 15,1-7 0-15,4 5-2 0,0-9-2 16,4 2-3-16,-1-6 0 0,5-1-5 0,-2-8-1 16,2 2-2-16,2 0 0 0,-5-6-4 15,1-3-1-15,1-2 1 0,-4-3-2 0,-2 0-1 16,3-2 0-16,-4-3-1 0,-3 0-1 16,-2-1-4-16,-1 0 3 0,-3 5-2 15,-1-3 5-15,1 5 1 0,-3-1-5 16,1 2 3-16,-1 1 0 0,0 3 1 0,-6 2-2 15,10 0 1-15,-3 6-3 0,2-2 3 16,-1 7-2-16,5 2 2 0,1-3-1 16,4 6 1-16,0-2 0 0,6 2 2 15,-1-3-1-15,3 0 0 0,2-5 5 0,5 2 0 16,-3-5 3-16,2 1-3 0,-1-6 2 16,-1 0 0-16,2-6-2 0,-3 1 2 15,-2-4-2-15,-1 0 0 0,1-4 2 16,-5-5 3-16,-6 2-4 0,-1-6 0 0,-4 2-2 15,-5-1 0-15,-1-4 0 0,-5 4-7 16,-5-2 3-16,-1 2 0 0,-2 2-2 16,-5-1-7-16,2 3-4 0,-3 1-10 0,0 3-14 15,0 3-23-15,-1 2-16 0,2 2-23 16,1 1-21-16,3 3-21 0,-3 2-35 16,6 0-35-16,-4-4-546 0,10 4 255 15,-10 0 168-15</inkml:trace>
  <inkml:trace contextRef="#ctx0" brushRef="#br0" timeOffset="182055.5895">30316 15449 11 0,'-2'-9'190'0,"-2"-1"-9"16,2 1-7-16,0 0-10 0,-2 2-1 16,2 0-5-16,0 0-13 0,2 0-4 0,-2 2-12 15,0-3-8-15,0 2-12 0,-2 1-8 16,4 5-11-16,0-10-6 0,4 7-13 15,-2-3-4-15,4 2-9 0,2-2-2 0,0 4-6 16,5-1-6-16,0 3-3 0,2-3-7 16,1 6-3-16,0 0-1 0,0 5-3 15,-1-1-3-15,-2-1-1 0,0 7-2 16,-3 3 0-16,-2-4-1 0,-3 6-1 0,-3 3 2 16,-4 1-2-16,-5 0 6 0,-1 3-2 15,-5-1 6-15,1 3 7 0,-6-4 3 16,4-2 6-16,0-3 3 0,0 1-2 15,6-7-5-15,0 1 0 0,-1 2-8 0,3-5-2 16,4-2-1-16,4-2 6 0,2 0-5 16,7 1 2-16,3-7-2 0,6 2-7 15,2-2-3-15,4-2 0 0,6 2 6 16,1-3-12-16,-1-1-8 0,3 1-26 16,-4 0-38-16,-4-3-53 0,1 4-61 0,-1-4-97 15,-3 1-659-15,-3 0 315 0,-4-4 208 16</inkml:trace>
  <inkml:trace contextRef="#ctx0" brushRef="#br0" timeOffset="186435.7057">27527 13027 74 0,'0'0'136'0,"-4"-3"10"16,4 3 8-16,-7 21 0 0,-2 2 4 15,-3 12-5-15,-13 26-10 0,-7 7 0 16,-4 6-5-16,-13 25-6 0,-1 10 5 16,-3 5-10-16,-5 4-7 0,-1 0-7 15,4 1-6-15,0-7-9 0,2-4-6 0,4-9-10 16,7-4-6-16,8-20-7 0,5-4-5 15,1-9-9-15,7-12-5 0,8-8-6 0,2-8-6 16,5-7-16-16,2 1-25 0,2-6-38 16,2-8-40-16,6 2-40 0,7-5-40 15,4-3-33-15,6-3-563 0,9-8 258 16,8-2 169-16</inkml:trace>
  <inkml:trace contextRef="#ctx0" brushRef="#br0" timeOffset="186834.6927">30522 13009 24 0,'0'0'141'0,"0"0"1"16,-15 23 2-16,4 2-2 0,-5 7-7 16,-6 10 2-16,-13 18 0 0,-3 7-10 0,-14 18-4 15,-3 2-9-15,-4 2-7 0,2 3-5 16,2 3-11-16,0-4-4 0,0-3-6 16,2-7-12-16,13-13-5 0,4-7-6 15,2-3-8-15,2-6-9 0,7-8-38 0,3-10-44 16,10-5-43-16,-3-2-71 0,2-7-471 15,0-2 213-15,3-5 141 0</inkml:trace>
  <inkml:trace contextRef="#ctx0" brushRef="#br0" timeOffset="188083.4597">6849 15052 74 0,'0'0'169'0,"0"0"-10"15,0 0-11-15,13 16-6 0,-7-2-13 16,-2 1-13-16,-2 4-6 0,0 2-11 15,0 1-9-15,-2 2-4 0,-2 2-10 0,-2-1 3 16,-2 0-6-16,-2-2 5 0,-3-6 10 16,-2 0 7-16,0-10 4 0,-1-1-4 15,1-6 1-15,-2-3-10 0,1-7-4 16,0-4-10-16,4-5-3 0,2 4-7 0,6-5-7 16,2-1-5-16,4-2-4 0,4-2-6 15,5 4-5-15,4 1-1 0,6 0-5 16,0 3-5-16,3 7 0 0,3 2-1 0,1 5-1 15,2 5-2-15,3 7-3 0,-1 7 0 16,3 12-2-16,9 16 2 0,-10 11 1 16,-9 4-3-16,-11 13 2 0,-12-8-6 0,-8-6 3 15,-12 18 0-15,-7 1-1 0,-7-12 2 16,-3 1-2-16,-5-10 1 0,-4-3-3 16,-3-11 3-16,5-8 4 0,4-13 1 0,2-4 4 15,0-7 1-15,5-3-1 0,1-6 1 16,1-2-1-16,3-6-1 0,6-5 1 15,2-1-6-15,8-3-2 0,4 1-1 0,6-2-7 16,2 2 3-16,4 0 0 0,8 1 2 16,2 4-8-16,6 4 4 0,1 3-2 15,5 6 3-15,6 3-2 0,1 4 2 16,8 4 1-16,2 1-5 0,0 4-1 0,14 9 3 16,-2 1 0-16,-2 3-8 0,-10-8-9 15,-9 1-29-15,-3-5-34 0,-5 1-34 0,-2-4-33 16,-5 4-42-16,-5-4-49 0,-8-3-683 15,-2 1 311-15,-10-5 205 0</inkml:trace>
  <inkml:trace contextRef="#ctx0" brushRef="#br0" timeOffset="188366.6778">5613 16743 69 0,'-40'13'260'0,"10"-6"-13"0,13-1 6 0,11 0-1 15,10-6-9-15,-4 0-19 0,45-12-4 16,28 0-19-16,46-12-21 0,25-10-8 0,17-3-13 16,49-10-7-16,14 0 9 0,13-1-6 15,3 7-8-15,-2-2-2 0,-9 3-3 0,-11 6-11 16,-40 5-15-16,-7 0-5 0,-8 4-17 16,-9 3-8-16,-14 0-5 0,-15 4-13 15,-32 5-5-15,-14-1-7 0,-20 7-10 16,-15-1-3-16,-8 2-8 0,-6 1-20 0,-7 3-39 15,-6 2-50-15,-6-6-49 0,-5 6-52 16,-6 0-43-16,0 0-38 0,-21 12-31 16,-5-5-791-16,-12 7 366 0,-12 1 242 15</inkml:trace>
  <inkml:trace contextRef="#ctx0" brushRef="#br0" timeOffset="188961.3679">6731 17162 150 0,'4'-10'274'16,"-2"-3"-15"-16,2 7-19 0,-2-1-17 16,-2 3-19-16,0 4-15 0,0 0-1 15,0 0 0-15,8 19-14 0,-3 0-7 0,2 2-20 16,-3 7-17-16,4 5-10 0,0 1-10 16,1 2-8-16,2-1-15 0,-1 1-6 0,1-2-4 15,1 0-13-15,1-1-4 0,0-5-8 16,-1-7-4-16,4-2-6 0,-4 1-6 15,3-9-4-15,2-2-4 0,-2-7 1 16,3 0-2-16,0-4 0 0,0-4-6 0,0 1 0 16,3-5-4-16,-5 3 0 0,4-5-2 15,-6 5-5-15,4-1-2 0,-6 0-3 16,3 3 4-16,-1-3-3 0,2 8-6 16,0-4 6-16,0 4-6 0,2 4 0 0,1-4 3 15,5 8 0-15,2-7 3 0,0 5-3 16,4 0-1-16,-1-4 3 0,5 2-3 0,3-4-1 15,-1-4 5-15,4 2-5 0,-2-6 3 16,3-3-5-16,-4-3 5 0,3 0 5 16,-2-8 4-16,-8 3-5 0,-3-2-6 15,-1 0 8-15,-4-1-1 0,-6-5 2 0,-5 2-6 16,-5 2-1-16,-4-3-5 0,-2-1 4 16,-6 4 0-16,0-2-5 0,-5 2-3 0,1 2-1 15,-6 1-35-15,4 0-31 0,-2 5-43 16,-2 1-41-16,4 2-42 0,1 5-45 15,-2-2-766-15,5 4 343 0,-1 2 226 16</inkml:trace>
  <inkml:trace contextRef="#ctx0" brushRef="#br0" timeOffset="189260.5252">8221 16556 12 0,'2'-6'254'0,"2"4"-1"0,-4 2 13 16,0 0 0-16,6 14-6 0,-4 1 1 15,0 6-7-15,3 5-25 0,-1 9-11 16,4 5 0-16,-1 8-12 0,4 1-13 0,-1 0-15 16,2 5-14-16,6 15-14 0,-4-1-14 15,-1-11-18-15,0-3-8 0,-2-7-7 16,-1 2 1-16,2 0-11 0,2-6-9 0,-4 3-9 15,2-10-10-15,-3 2-24 0,0-7-24 16,-1-5-32-16,-2 1-26 0,1-4-39 0,1-2-37 16,-6-2-50-16,0-4-57 0,0 2-55 15,-4-9-879-15,-6 1 394 0,-3 1 259 16</inkml:trace>
  <inkml:trace contextRef="#ctx0" brushRef="#br0" timeOffset="189739.0816">5708 16975 47 0,'-4'-11'194'0,"0"1"5"0,-1 3-5 16,1 1-10-16,2 0-15 0,2 6 0 15,0 0 25-15,0 0 6 0,4 29 5 0,7-5-1 16,0 11-3-16,5 9 6 0,10 20-6 16,-3 1-1-16,5 4-5 0,-1 5-32 15,2 0-13-15,1-3-10 0,-2 3-12 16,-1-5-12-16,-1-1-7 0,-1-3-15 0,-3-2-7 16,-6-10-8-16,0-11-6 0,-4 0-4 15,-4-2-6-15,3-6-6 0,-2-1-4 16,-3-8-5-16,0 1-11 0,0-5-12 0,-1-2-38 15,1 0-36-15,-2-4-36 0,2-1-47 16,-4-7-65-16,1 5-88 0,-3-4-971 16,0-7 427-16,0-1 282 0</inkml:trace>
  <inkml:trace contextRef="#ctx0" brushRef="#br0" timeOffset="201680.4126">6533 17602 8 0,'0'0'27'0,"-12"0"-5"0,12 0 0 0,-9 0 0 16,9 0-9-16,0 0-3 0,0 0-5 16,0 0-5-16,0 0-4 0,0 0-3 15,0 0-34-15,24-8 14 0,-18 8 10 16</inkml:trace>
  <inkml:trace contextRef="#ctx0" brushRef="#br0" timeOffset="208028.613">2539 16596 152 0,'-4'-3'161'16,"-2"-2"-8"-16,2 0-1 0,0 1 1 15,-3 0-1-15,-2-2-5 0,3 0-4 16,-2 1-3-16,2 1-7 0,-3-2-4 0,2 1-12 15,-1-1-2-15,0 2-7 0,-1-2-7 16,1 1-9-16,-1-1-6 0,3 4-7 16,-3-6-8-16,1 3-5 0,2 3-6 0,0-4-3 15,-1 3-7-15,2-1-4 0,-1-1-2 16,6 5-3-16,-6-1 0 0,6 1-2 16,0 0-3-16,0 13-3 0,6 2 0 0,2 10-3 15,4 4-4-15,4 13-1 0,1 2-3 16,9 20-1-16,-1-1 1 0,2 5-1 15,-3 1-7-15,-1-6-3 0,1-1-7 0,-10-7-12 16,4-8-15-16,-6 1-19 0,-2-6-22 16,-1-6-25-16,-3-2-21 0,1-7-24 15,-3-1-12-15,-2-5-22 0,0-6-15 16,-6-1-13-16,0-7-472 0,-3-1 227 0,-1-6 150 16</inkml:trace>
  <inkml:trace contextRef="#ctx0" brushRef="#br0" timeOffset="208512.9319">1898 16665 75 0,'-7'-14'159'0,"3"6"-2"0,0 1 2 0,4-5 5 16,0 1-3-16,6 2 3 15,8-11 1-15,4 5-5 0,10-4-6 0,15-2-9 16,18-4-15-16,9 1-8 0,7 3-7 15,6 8-10-15,4 1-5 0,4 8-5 0,-2 8-7 16,0 8-4-16,0 7-10 0,-5 3-3 16,-3 7-3-16,-7 9-4 0,-6 4-5 15,-9 2-3-15,-8 3 4 0,-6 7 2 0,-14 1 2 16,-10-6 7-16,-15-1-2 0,-8 6 2 16,-12 18 3-16,-16 2 3 0,-21 14-6 15,-15-4-3-15,-11-2-7 0,-12-8-5 0,-9-9-5 16,-8-4-3-16,-1-14-4 0,-4-7-3 15,20-13-3-15,4-7-2 0,5-6-3 16,14-10-1-16,15 2-5 0,10-6-1 0,6-7-3 16,7-2 1-16,6 1-9 0,6-3-3 15,5 2-2-15,7-3 5 0,6-1-10 0,6 4 3 16,7-3-2-16,7 5-2 0,6 1-1 16,6 0-7-16,2 6-7 0,8 6-5 15,0 0-11-15,-2 3-6 0,9 3-6 16,-5 7-7-16,-1-5-12 0,-5 8-8 0,-4-7-11 15,-4 4-16-15,-3 2-7 0,-3-2-15 16,-6-4-15-16,0 4-11 0,-6-3-20 16,1-1-11-16,-5-2-12 0,1 0-11 0,0-1-14 15,-3-5-12-15,0 1-494 0,0 0 243 16,0-5 161-16</inkml:trace>
  <inkml:trace contextRef="#ctx0" brushRef="#br0" timeOffset="208897.2686">3774 17396 69 0,'-7'-6'206'0,"5"-1"-12"0,0-3-16 16,4-1-15-16,4-3-12 0,1-1-15 0,5 0-16 15,4-4-11-15,2-1-9 0,6-3-16 16,1 0-6-16,1 5-21 0,0-3-20 16,2 2-26-16,0 4-30 0,-5 2-29 0,3 5-25 15,-5 0-26-15,-4 3-17 0,-2 1-339 16,-5 8 154-16,-2 1 103 0</inkml:trace>
  <inkml:trace contextRef="#ctx0" brushRef="#br0" timeOffset="209027.1298">3977 17567 173 0,'-7'8'167'0,"5"-4"-18"0,2-4-9 16,0 0-9-16,2-25-14 0,5 10-10 16,1-10-9-16,5-3-20 0,-1-2-27 15,4-3-37-15,0-7-35 0,1 4-32 16,-4 1-38-16,-5-1-270 0,1-3 123 0,-5 4 81 16</inkml:trace>
  <inkml:trace contextRef="#ctx0" brushRef="#br0" timeOffset="209805.7036">1024 15454 181 0,'-4'-2'172'0,"4"2"-17"16,0 0-6-16,-2 16-10 0,2 0-8 0,4 8-13 16,2 5-7-16,3 5-6 0,5 10-6 15,0 2-9-15,2 1-11 0,1-5-8 16,0 2-7-16,0-7-6 0,-5-1-5 0,0-8-5 15,-2-1-2-15,-2-6-2 0,0-6-5 16,-3-2-3-16,-3-7-5 0,-2-4-1 16,0-2-7-16,0 0 0 0,-19-23-2 0,7-2-2 15,-6-5-3-15,-3-4 1 0,0-9-3 16,-6-13-3-16,3 10-1 0,5 5-3 16,4 8-2-16,5-3-1 0,1 10 0 0,1 3-5 15,4 1-2-15,4 4 3 0,4 5-2 16,2 5 3-16,7 3 0 0,2 3 3 0,4 4-5 15,9 6 1-15,1-1-2 0,5 3-4 16,2 1-3-16,4-1 7 0,-2-3-1 16,-5-5-1-16,0 4 3 0,-4-10 2 15,-2 0 5-15,-5-3 2 0,-3-5 8 0,-4-3 2 16,-7-6 5-16,-3-6 4 0,-5 0 0 16,-5-6-4-16,-7-4 1 0,-3-5 3 0,0 2 4 15,-1 0 8-15,0 7 6 0,2 3-3 16,3 6 5-16,-2 3 2 0,5 3-8 15,-1 5-6-15,3 2-2 0,2 5-5 16,4 6-3-16,0 0-2 0,0 0-2 0,12 38-1 16,1-15-1-16,6 6-1 0,8 9-2 15,-1 0-6-15,12 13-10 0,-2 1-16 16,2-2-19-16,-8-8-28 0,-2-7-30 0,-2-1-29 16,0 1-31-16,2-7-24 0,-7-5-27 15,-1-5-502-15,-2-5 240 0,-1-5 159 16</inkml:trace>
  <inkml:trace contextRef="#ctx0" brushRef="#br0" timeOffset="211000.8117">2071 15375 132 0,'0'-15'161'0,"0"2"8"0,-4 3 11 0,-2-4 2 16,-2 7-4-16,1 1 0 0,-3 3-5 16,1 1-11-16,-4 4-12 0,1 1-11 0,-2 7-10 15,-2 3-10-15,4 6-15 0,-1 4-9 16,4 1-5-16,5 7-12 0,2 0-8 15,4-1-5-15,4 8-11 0,3-7-6 16,4 0-3-16,1-4-5 0,4 3-3 0,-4-12-5 16,1 3-1-16,-2-7-2 0,2 1-4 15,-1-8-1-15,-3-1 1 0,0-2-4 16,-3-4-2-16,0-2-1 0,1-3 1 0,-5-5-1 16,3 2 0-16,-3-5-2 0,0-1-3 15,0-5 0-15,0 5-2 0,-1-3-2 16,-1-2 0-16,4 5 0 0,-4 0-1 0,2 1-2 15,2 0 0-15,-1 5 4 0,4-3 2 16,-1 5 5-16,2 4 0 0,3 2-3 16,2 2 0-16,2 4 0 0,0-1-3 0,-2 3 4 15,1 3-6-15,2-3 0 0,-2 0-3 16,-1-1 1-16,2-2 0 0,-4 3-1 16,-1-2 0-16,0-2 4 0,-2-4-4 0,0 0-2 15,-10 0 1-15,20-7 0 0,-14-1-2 16,2-2 2-16,1-3 7 0,-3 0-10 15,2-1-3-15,-1 3 3 0,-3-2-2 0,3 3-1 16,-1 2 0-16,-2 1-1 0,2 3 1 16,2 2 7-16,2 2-4 0,-10 0-1 15,18 8-1-15,-5 0 1 0,2-1 0 16,-2 3-1-16,1 1 0 0,2 0 0 0,2-1-1 16,-1-1 3-16,0-1-5 0,-2-2-1 15,4-4-7-15,-2-2 0 0,4-6 1 0,2-2-1 16,-2-5 0-16,-1-2 2 0,0-6 0 15,2-6 1-15,-5 0 2 0,0 1-1 16,-2-5 3-16,-3 5 1 0,-2-1 6 16,-2 4 10-16,0 2 10 0,-2 4 11 0,0 5 8 15,-1 1 14-15,-3 2 9 0,2 5-6 16,-4 4-1-16,0 0-6 0,0 0-3 0,4 24 5 16,-2-12-8-16,3 5-4 0,1 6-3 15,3 0-4-15,1 2-3 0,2 4-2 16,4 3-3-16,0-1-3 0,6 6 2 0,-1-1-11 15,0 4 1-15,0-1-3 0,-2 3-14 16,0 1-7-16,-2-4 1 0,-2 1-7 16,-4-4 9-16,-5 2-3 0,-4-7 10 0,-2 0-12 15,-6 4 13-15,-5-3-1 0,-4-10 4 16,0-3 7-16,-6-4-3 0,-4-7 0 16,1-7-2-16,-1-7 0 0,0-6-1 0,0-7-1 15,5-5-8-15,1-7 3 0,9-3-5 16,3-8 13-16,5 1-5 0,6-7 0 0,5-6-11 15,4 5 7-15,7-19-5 0,6 4-2 16,-5 13 4-16,-4 7-1 0,2 3 1 16,-1-2 3-16,-4 13 0 0,-2 2 0 0,0 4 8 15,-2 4-11-15,-2 3 2 0,-1 4-2 16,-3 4 8-16,0 6-2 0,-2 3 1 16,-2 0 1-16,0 0-3 0,2 19-4 0,0-10 1 15,1 5 0-15,-1-5 1 0,2 2 0 16,3 3-3-16,-1-1-10 0,2-1 0 15,-2-3-5-15,3 1-3 0,2-5 0 0,-3 1-7 16,5-6-9-16,-3 0 1 0,3-3-7 16,2-5 0-16,-1 0 2 0,0-3 3 0,-2 1 0 15,3-1 7-15,-2-1 4 0,-3-1 1 16,3 1 2-16,-3 2 4 0,2-1 0 16,-4 4 0-16,0 0 6 0,0-1 3 0,1 2 0 15,0 6 5-15,-3-4 0 0,4 4 1 16,-10 0 0-16,19 4-2 0,-8-2 10 15,0 3-9-15,-1 2-1 0,0-3 5 0,2-1-2 16,-4 1-2-16,2-1 2 0,1 3-1 16,-3-3 1-16,1-3-5 0,2 0 3 15,-3-3 1-15,0-4-2 0,0 1 1 0,2-1-1 16,-2-4 3-16,0 4 1 0,3-2 0 16,-3 0 1-16,3 1-3 0,-2 0 1 0,1 0 1 15,0 3 2-15,4 1-3 0,-4 0-1 16,2 0 2-16,1 4-3 0,2-2-11 15,-2 2-17-15,-1-1-22 0,2 2-24 16,-2-1-31-16,-2 0-36 0,1 2-34 0,0-2-32 16,-1 0-34-16,-1 0-545 0,-3 0 269 15,-6 0 178-15</inkml:trace>
  <inkml:trace contextRef="#ctx0" brushRef="#br0" timeOffset="211131.4049">3511 14836 2340 0,'-34'-12'16'0,"7"3"-30"15,3 2 8-15,6-2 0 0,2 3 6 16,4 2-9-16,1 1-14 0,3-3-23 16,-3 3-23-16,5-2-38 0,-1 2-39 0,1-2-511 15,6 0 224-15,0 5 147 0</inkml:trace>
</inkml:ink>
</file>

<file path=ppt/ink/ink2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8T06:49:53.605"/>
    </inkml:context>
    <inkml:brush xml:id="br0">
      <inkml:brushProperty name="width" value="0.05292" units="cm"/>
      <inkml:brushProperty name="height" value="0.05292" units="cm"/>
      <inkml:brushProperty name="color" value="#FF0000"/>
    </inkml:brush>
  </inkml:definitions>
  <inkml:trace contextRef="#ctx0" brushRef="#br0">20967 9018 13 0,'0'0'15'0,"0"0"-4"0,0 0-7 16,0 0-3-16,0 0-4 0,0 0-11 15,0 0 4-15,0 0 4 0</inkml:trace>
</inkml:ink>
</file>

<file path=ppt/ink/ink2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9T06:03:28.627"/>
    </inkml:context>
    <inkml:brush xml:id="br0">
      <inkml:brushProperty name="width" value="0.05292" units="cm"/>
      <inkml:brushProperty name="height" value="0.05292" units="cm"/>
      <inkml:brushProperty name="color" value="#FF0000"/>
    </inkml:brush>
  </inkml:definitions>
  <inkml:trace contextRef="#ctx0" brushRef="#br0">7135 3187 87 0,'0'0'107'16,"10"0"-2"-16,3-10-6 0,6-4-7 0,11-14 0 15,17-18-15-15,1-6-4 0,13-21-4 16,1-5-9-16,-5-6-6 0,-2-8-2 16,-7-3-7-16,-3 0-6 0,-7-4-2 15,-6-1-7-15,-11 17 6 0,-4 3-15 16,-6 4 3-16,-5 15-9 0,-4 10 7 0,-2 8-1 16,-2 5 2-16,-2 8-1 0,0 4-2 15,-5 2-6-15,1 9 2 16,-3 4-4-16,0 9 4 0,-5 8-4 0,-4 9-1 0,-3 11 8 15,-2 15-4-15,-8 22 1 0,5 7 1 16,2 8 0-16,5 6 1 0,3 1 0 0,6 4-1 16,6-6 2-16,4-2-5 0,8 0-1 15,4-5-1-15,6-3 3 0,2-7-3 16,1-12 1-16,3-11-4 0,-2-5 1 0,8-1 0 16,0-9-1-16,-1-7-2 0,1-6 2 15,0-5-3-15,-1-8-5 0,1-4 0 16,3-10 1-16,1-3-2 0,2-8 0 0,-2-7-3 15,-1-2-5-15,-3-5-2 0,-2-3 4 16,-4 2-7-16,-2 0 4 0,-5 8 3 16,-1 1 0-16,-4 5-2 0,2 4 1 0,-4 1-6 15,0 6 3-15,-4 0-1 0,0 7 2 16,-1 4 1-16,-3 2-3 0,0 0 8 16,0 19-2-16,0-4-3 0,0 2 8 15,0 4-1-15,0 3-1 0,2 2 1 0,2-1 5 16,1 1-2-16,1-1-2 0,0 0 2 15,3-4 2-15,-1 0 0 0,0-7 3 0,3-2-7 16,2-3 8-16,-1-5-4 0,4-4 4 16,0-1-1-16,1-9-2 0,5-4 0 15,-4-2-3-15,2-7-1 0,-2-2 3 16,4-1-4-16,-3-1 2 0,-1 2 6 0,-4 6-9 16,-2 2-2-16,1 0 2 0,-4 5-2 15,1 0-3-15,-2 5 0 0,-1 4 1 0,-1 3 2 16,-6 0-1-16,15 9 3 0,-8 3-1 15,-1 2 2-15,-2 2-4 0,0 1 6 16,2 6 1-16,0-2-2 0,4 1 3 16,-4-1-2-16,2 0-2 0,-2-3 0 0,1-3 1 15,1-1-2-15,-1-2 1 0,1 0 6 16,1-6 4-16,3-3-4 0,4-3-1 0,0-3 0 16,3-4 0-16,5-4-4 0,-4-2 1 15,4 1 2-15,-1-1-2 0,-4 2 2 16,0 0-7-16,-4 3 2 0,0 0-3 15,-3 4 0-15,1 3 4 0,0 2 0 0,2 5 2 16,-3 2-5-16,1 2 0 0,4 3 5 16,-3 0-1-16,2 3 2 0,0-2 1 15,4-1-2-15,-1 1 2 0,5-3-4 0,-2-3 3 16,2 1 0-16,3-6 0 0,1-3-1 16,1-2 1-16,1-5-2 0,6-4 3 15,-4-2 0-15,1-4-1 0,3-5-1 16,0-3-1-16,-2-2 0 0,-2 0-1 0,0-1-3 15,-9 1 1-15,0 5 9 0,-3-2-1 16,-6 5 9-16,-4 0-2 0,0 4 5 16,-6 2 1-16,-2 3-4 0,-2 4 0 0,0 6 2 15,-13 0-1-15,13 0-1 0,-19 14-3 16,9-1 3-16,-2 1 0 0,4 2 1 16,0 5 1-16,1-2 4 0,5 1-4 0,0 0 2 15,4 0 2-15,3-2-3 0,5 3-3 16,0-3 3-16,8-1 2 0,-2-2-6 0,6-4 3 15,3-1-5-15,3-5-19 0,2-1-18 16,3-2-28-16,1-5-38 0,-2-2-42 16,0-5-474-16,-1-6 207 0,-5-1 136 15</inkml:trace>
  <inkml:trace contextRef="#ctx0" brushRef="#br0" timeOffset="220.4134">8352 2327 16 0,'-9'2'84'0,"7"1"-14"16,2-3 1-16,0 0-2 0,0 0-2 16,0 0-8-16,22 6-3 0,-12-6 1 0,0-3-8 15,2 1-5-15,-4 1 7 0,2-2 2 16,-2 1 11-16,-1-1-7 0,-3-1-2 0,1-2-4 15,-3 0-3-15,-2 0-16 0,0 6-8 16,-4-7-16-16,4 7-14 0,-11 0-24 16,11 0-17-16,-11 6-25 0,7 1-245 0,2 1 108 15,6 3 71-15</inkml:trace>
  <inkml:trace contextRef="#ctx0" brushRef="#br0" timeOffset="836.7651">10031 2646 113 0,'-2'-14'130'0,"-3"1"-3"16,0 0-13-16,-3 1-12 0,0-1-5 15,-3 3-13-15,-1-1-9 0,-1 5-2 16,-2 1-17-16,-4 2-5 0,2 3-1 0,-2 6-9 15,0 0-2-15,0 6 2 0,-1 1-13 16,4 2-1-16,1 0-1 0,2 3-8 0,3-1 0 16,-1 2-4-16,7-3 0 0,0 0-5 15,4-2-2-15,0-1-2 0,2-4 5 16,4 1 1-16,1-4-7 0,3 0-1 16,0-5 4-16,4-1-4 0,-2-4 5 0,3-1-5 15,-2-3 3-15,1 0 2 0,1-1-4 16,-4 1 1-16,2 0 0 0,-3 1-10 0,-2 1 4 15,2 0 10-15,-4 0-13 0,2 3 4 16,-2 1-6-16,-6 2 6 0,11 2 0 16,-3 4-1-16,-1-1 4 0,3 6-5 15,3 1 6-15,-1 1-2 0,6 4-2 0,-4-3 2 16,6 1 3-16,-1 1 0 0,1-1-4 16,2-2 2-16,-1-2-2 0,2-1-16 15,0-2-21-15,3-2-23 0,-4-6-23 0,0-3-24 16,4-4-287-16,-3-3 134 0,-1-3 88 15</inkml:trace>
  <inkml:trace contextRef="#ctx0" brushRef="#br0" timeOffset="1408.2394">10498 2632 90 0,'4'-22'30'0,"0"3"18"0,1 4 6 0,-3 3-2 15,0 2 5-15,1 2 1 0,-1 1-9 16,0 0-6-16,0 1-9 0,2 0 4 0,0 2-5 16,2 1-3-16,0 0-7 0,6 3 1 15,-12 0-4-15,22 9-1 0,-9-2 1 16,0 2-4-16,2 5 2 0,-1 1-4 15,0 2-7-15,-4 4 3 0,0-2 1 0,-1 0-1 16,-3 0-5-16,1-4 3 0,-3 2 3 16,0-4-3-16,-2-1 4 0,3-2 8 0,-1-1 3 15,0 0 1-15,0-4-2 0,0-2 2 16,-4-3-5-16,0 0-8 0,26-11 3 16,-16 2-7-16,3-2 3 0,0 3 1 15,2-4-7-15,-3 2 2 0,-1 1 1 0,0 1-1 16,-3 3 3-16,-2-1-9 0,2 2 1 15,-1 4 0-15,-7 0-1 0,17 4-2 16,-11 2 2-16,5 3 1 0,-3 1 0 0,1-2 1 16,4 4-3-16,-3 0 3 0,2 0-2 15,0 0 2-15,2-4 1 0,1 3-1 16,2-5 2-16,0-2 0 0,-1-1-2 0,4-3 2 16,-1-3-1-16,0-1-1 0,2-5 5 15,1-2-4-15,-4 0-3 0,0-1 5 16,-6 0 22-16,1 2 8 0,-1 1 9 0,-3 2 11 15,-2-1 3-15,1 1-3 0,-2 1-8 16,0 2-11-16,0 4-4 0,-6 0 4 16,12 11-4-16,-4 1 1 0,0 6 4 0,3 7 3 15,2 4 0-15,6 9-4 0,-3 3-2 16,4 4-3-16,7 17-1 0,-1 0 0 16,-3 5-3-16,0-2-4 0,-6 3-1 0,0 0-1 15,-4-8-1-15,-7-7-5 0,0 2 1 16,-4 1-3-16,0-3 3 0,-6-8-2 15,-2 3-5-15,0-8 2 0,-5-4 8 0,-1-4 5 16,-6-2 6-16,-2-9 3 0,-4-3 6 16,1-8 3-16,-3-7 6 0,0-6-5 15,2-9-3-15,0-6-5 0,5-10 0 0,5-6-5 16,2-4-6-16,10-8-6 0,4-7-2 16,16-22-2-16,5 1-7 0,13 0 2 15,15-10-3-15,-7 18 1 0,7 1-2 0,11-7 0 16,-8 18-1-16,-1 7 0 0,5 1-3 15,-7 8 2-15,-9 7-1 0,-9 8 2 16,-7 4-5-16,-2 4-17 0,-6 2-21 0,-3-1-20 16,-2 3-28-16,-5 6-35 0,-3-1-33 15,-5 0-39-15,0 6-474 0,-15-10 228 16,2 7 149-16</inkml:trace>
  <inkml:trace contextRef="#ctx0" brushRef="#br0" timeOffset="3225.3978">12526 3021 27 0,'8'-32'119'0,"3"-3"-13"16,0 1-10-16,7-4-1 0,4-4-12 0,12-21-11 16,3 0-10-16,6-2-5 0,1-1-8 15,1-1 0-15,-3 6-3 0,0 2-12 16,-8 8 3-16,-6 10 5 0,-9 13 11 16,-5 4-1-16,-2 4-4 0,-4 5-6 0,-4 0-9 15,-4 5-2-15,-2 3-1 0,-4 1-5 16,-4 4-5-16,-4 4 0 0,0 2-1 0,-1 1-6 15,-2 5 5-15,6-1-3 0,3 3-2 16,2 3-1-16,6 3-2 0,8 3-1 16,9 5 5-16,8 4-3 0,8 1-5 15,17 9 5-15,5 0-3 0,0-3 1 0,-1 0 0 16,-11-6-8-16,-5-6 5 0,-4-1-4 16,-8-3 3-16,-3-4-3 0,-4-1 1 0,-6-1 0 15,-5-2-2-15,-4 0-2 0,-8-3 5 16,-4-1 1-16,-8 2-9 0,-2-9 5 15,-3 3 0-15,-1-5 0 0,0-5 1 0,0 0-3 16,1-1 2-16,4-2-5 0,2 0 1 16,3-4 2-16,2 0 2 0,4-3-2 15,6 0-1-15,2 0 0 0,7-4 4 16,6 0-2-16,4-4-2 0,5 0 0 0,4-4-4 16,7 1-3-16,1-3 5 0,0 1-6 15,-2-1-1-15,1 0 2 0,-3 2 4 0,-6 5-1 16,-1-1 2-16,-3 4 4 0,-8 1 6 15,-2 3-9-15,-2 2 4 0,-4 0-8 16,-6 3 4-16,0 1 4 0,-6 3-6 16,-4 0 0-16,0 5 0 0,10 1 8 0,-25 5-7 15,10 3 0-15,0 5 5 0,1 2-3 16,2 5 2-16,4 1 0 0,6 0-2 0,2-1 4 16,4 5 3-16,7 0-4 0,4 3 2 15,4-1-1-15,4-2-3 0,4-2 3 16,10-1 2-16,-5-7 9 0,4 0-15 15,0-8-1-15,-5-1 9 0,3-6-3 0,-2-5-2 16,4-2 5-16,-3-6-9 0,-5-5 3 16,0-4 3-16,-7-3 1 0,-3-4-7 15,-6 1-5-15,-2-3 2 0,-4 6 4 0,-4-2 6 16,-2 7-3-16,-2-1-1 0,-2 2 3 16,0 4 9-16,-2-3-3 0,2 5 2 15,-2 4-1-15,-2 3-1 0,4 2 1 16,4 4-1-16,0 0-1 0,-16 21 1 0,11-4-4 15,3 8 3-15,0 4 1 0,0 10 2 16,6 4-4-16,-2 0 0 0,5 11 0 0,-1-1 1 16,4 3-2-16,2 18 0 0,0-14 2 15,-2-7-4-15,1-5 4 0,-2 0-4 16,-1-8 0-16,-2-6-1 0,-1-4-2 0,1-5 4 16,-2-3 3-16,-2-7 2 0,-2-5 5 15,0-7-2-15,0-3-5 0,0 0-4 16,-8-28 3-16,-1-5 0 0,1-5 2 0,-1-13-1 15,3-6 3-15,-1-20-2 0,3 12 7 16,4 8-6-16,4 1 1 0,3 0 2 0,4 7-2 16,1 1-2-16,3 4-1 0,5 4 1 15,0 3-5-15,2 11 5 0,3 3-2 16,1 6-1-16,-4 6-3 0,2 3 1 16,-5 8-1-16,2 4 2 0,0 6-1 0,-1 5-1 15,-6 2-2-15,-1 6 6 0,-7 4 0 16,-4-1-3-16,-4 0-3 0,-9 7 3 0,-1 0-1 15,-10 1-1-15,-5 0-2 0,0-4 5 16,-1 1-6-16,3-8-1 0,-3-2-9 16,5-2-17-16,4-4-22 0,2-2-32 15,7-3-21-15,1-4-20 0,6-2-402 0,3-4 179 16,0 0 117-16</inkml:trace>
  <inkml:trace contextRef="#ctx0" brushRef="#br0" timeOffset="4541.7386">15045 2329 144 0,'2'-10'140'0,"-2"-1"4"0,-5 4-9 15,-1 0-11-15,-4 1-7 0,-6 1-9 16,-2 4-9-16,-5 1-9 0,-5 4-10 0,-6 5-5 16,-2 6-11-16,-4 4-4 0,2 6-7 15,4 4-2-15,2 1-6 0,6-1-2 16,8-1-8-16,3 1-4 0,7-7-2 15,1 2 1-15,7-3-4 0,0-4-9 0,4-2 4 16,5-1-3-16,2-3-4 0,1-6 1 16,6-1-2-16,-4-4 1 0,3-1-3 0,2-5-2 15,2-4 0-15,-2-1 1 0,0-2-1 16,0-2-2-16,-2-3-1 0,0 4 2 16,-4-3-4-16,2 4 1 0,-3 1 3 15,-4 4-7-15,4-3 2 0,-6 4-1 0,2 1-2 16,-2 5 1-16,3 1 1 0,-9 0 1 15,13 8-4-15,-5 3-1 0,1 0 1 0,-3 3-2 16,4 0 4-16,-1 0 2 0,0 3-1 16,1 1 4-16,0 0-3 0,3-2-2 15,-2-5-1-15,2 0 0 0,-1-1 1 16,1-3 2-16,2-1-2 0,-3-4 1 0,4-2-1 16,-2-2-1-16,3-1 3 0,0-3-10 15,4-4 7-15,-1-3-4 0,-2 2 2 0,3 1 0 16,-6 2-1-16,2-1 1 0,-1 1-1 15,-2 2 2-15,3 1-1 0,-4 3 0 16,-1 2 3-16,1 2 0 0,1 2-2 16,0 2 0-16,-2 1 4 0,0 2-1 0,4 3-8 15,-2 3-12-15,1-2-10 0,3-1-9 16,0 1-10-16,4-3-4 0,-2-1-14 0,8-2-6 16,1-2 3-16,1-4-3 0,6-2 5 15,3-1 10-15,1-4-1 0,2-1 10 16,5-5 3-16,-3-3 6 0,1 1 3 0,-10-1 18 15,-1 0 17-15,-4-2 5 0,-2 2 13 16,-9 2 11-16,-5 0 9 0,-6-2-4 16,0 5 6-16,-6-1-1 0,-7 4 0 15,-2 0 0-15,-1 1-2 0,-4 1-1 0,-1 4-7 16,0 1-1-16,-2 6-5 0,1 1-2 16,0 2-1-16,0 1-1 0,4 3 0 0,1 4 0 15,3-4-3-15,-1 0-2 0,5-2-2 16,0 2-3-16,4-3 0 0,2-2 1 15,3-1-1-15,-1-1-2 0,5-3 1 16,1 1-3-16,-2-4-3 0,6-1 3 0,-4-2-2 16,3 0-1-16,0-1 0 0,-2-2 0 15,-1 3 1-15,-1 1-1 0,-2-1-1 0,1 0-2 16,-4 3 1-16,-6 0 0 0,16 0 0 16,-16 0 1-16,10 6-3 0,-4-1-4 15,0-1 6-15,1 4 2 0,1-4-4 16,1-1 0-16,0 3 2 0,1-2 2 0,2-2 3 15,2-4-2-15,2 0-2 0,3-4 0 16,0-7 3-16,4-3 3 0,1-4 1 16,-1-4 1-16,3-10-1 0,-1-4 2 0,-2-1-1 15,5-19-2-15,-5 8 3 0,-6 2-7 16,0 5 7-16,-5-1 9 0,-3 10 7 16,0 8 0-16,-3 1-4 0,0 2-2 0,-2 7-3 15,1 5-1-15,-3 7-1 0,-2 4-2 16,0 0-2-16,4 31 0 0,-4-2-2 15,0 8 2-15,2 8-6 0,0 7 8 0,-2 5-8 16,2-1-8-16,0-2-11 0,3-3-6 16,1-9 2-16,-1-2 0 0,-1-6-2 15,0-5 2-15,-2-7-7 0,2-2 0 0,-2-7-3 16,4-4 1-16,-2-5 2 0,2-4 3 16,-6 0 1-16,10-13 8 0,-4 1-5 15,0 1 7-15,3-4-5 0,-3-1 2 0,5 0 0 16,-1-4 1-16,3 1 2 0,1 0 0 15,2 3 0-15,2-3 4 0,0 1 1 16,7-3 1-16,-1 2-1 0,0-2 1 0,2 0 3 16,-1 0 1-16,1-1-2 0,-2-2 2 15,-2-1-5-15,2 0 4 0,-7 0 1 16,-1 1 10-16,-4 5 4 0,-2 0 2 0,-4 2 7 16,-2 4 1-16,-4 1-7 0,0 3 4 15,-6 3-4-15,0 6-1 0,6 0 1 0,-22 15-3 16,10 0-1-16,-5 12 1 0,2 4-3 15,0 3 1-15,3 10-1 0,-2-1 1 16,8 0-6-16,4-4 0 0,0 1 1 16,6 3 6-16,4-8-5 0,2 2-4 0,4-5 6 15,1-3-5-15,4-6 2 0,2-3 1 16,1-7-4-16,0-1 1 0,2-7-4 16,-1-4-2-16,1-5 0 0,-1-2 2 0,2-3-13 15,-4-4-1-15,1-3-5 0,-4 1 4 16,0 0 5-16,-6 3-3 0,-1 3 11 15,-3 0 0-15,-1 3 2 0,-3 0 1 0,-2 4 2 16,-2 2-5-16,0 0 10 0,0 0 1 16,0 0-3-16,7 17 2 0,-3-9 3 15,0 2 3-15,4-1-4 0,0 3 4 0,4-3-3 16,2 0-2-16,1 1 0 0,0-1-1 16,2-3-17-16,-1-1-42 0,4 1-41 0,-4-4-60 15,2-2-415-15,-6 0 193 0,-1-2 127 16</inkml:trace>
  <inkml:trace contextRef="#ctx0" brushRef="#br0" timeOffset="5742.5294">18569 2370 30 0,'-8'1'121'0,"4"1"-1"16,-3 1-12-16,3 0-3 0,4-3-10 15,-7 4 3-15,7-4 2 0,0 0-2 0,24 2 0 16,-4-4-12-16,15 0-3 0,11-3-6 15,16-1-6-15,25-4-7 0,6-1-6 16,2-3-6-16,4 0-3 0,5 1-5 16,2 0 1-16,-3 1-7 0,-3 3-4 0,-9-1-4 15,-19 3-3-15,-15 5-3 0,-13-1 0 16,-1-1-6-16,-9 0-3 0,-4 2-3 0,-8 0-7 16,-2 0-20-16,-8 2-16 0,-5 0-26 15,-7 0-11-15,0 0-13 0,0 0-2 16,0 0-4-16,0 0 1 0,-45-6-1 15,29 5 2-15,-4-5 6 0,1 2 6 0,-2-4 12 16,-2 1 11-16,1-5 11 0,2 3 12 16,-1-1 12-16,1 1 14 0,4 1 16 15,-2-1 11-15,6 1-6 0,-1 2 6 0,5 1-4 16,1-1-9-16,1 2 3 0,4 0 0 16,2 4 0-16,10-3 0 0,3 3 6 15,8 0 1-15,3 1 3 0,5 5-10 16,9 4-4-16,2-1 0 0,5 4 2 0,-1 2-3 15,1 5 5-15,-7-1 0 0,-2 2 1 16,-8 0 8-16,-5 1 6 0,-5 3 5 0,-6-1 1 16,-6 1 0-16,-6-2 5 0,-8 2-1 15,-10 4-2-15,-3-2-3 0,-11-1-4 16,-2 1-3-16,-4-2-5 0,-1-5-6 16,0 0-13-16,5-7-18 0,4 0-29 0,6-3-33 15,2-2-37-15,5-6-353 0,7-1 159 16,3-2 104-16</inkml:trace>
  <inkml:trace contextRef="#ctx0" brushRef="#br0" timeOffset="6448.2402">20857 1545 102 0,'2'-12'178'0,"0"0"-6"16,-2 5-8-16,0 1-15 0,0 0-13 15,0 6-19-15,0 0-8 0,0 0-4 16,0 0-1-16,0 36-1 0,0-7-1 0,2 13-8 16,-2 12-5-16,0 7-8 0,0 24-7 15,3 1-11-15,-1 0-3 0,2-3-4 16,-2 4-5-16,0-7-9 0,0-15 0 0,-2-7-8 16,2-2-9-16,-2-5-19 0,2-8-15 15,-2-2-25-15,0-9-22 0,0-3-32 16,2-3-16-16,1-5-14 0,-6-5-10 0,3-5 5 15,-2-5-35-15,-2-9-332 0,4 3 167 16,-17-18 109-16</inkml:trace>
  <inkml:trace contextRef="#ctx0" brushRef="#br0" timeOffset="6947.935">20821 2589 896 0,'-16'-32'-4'0,"4"4"31"0,2 6 19 15,2 1 22-15,1 2 2 0,1 4-5 0,2-3-7 16,4 1 0-16,2 0-16 0,4-6 10 16,9 3-5-16,6-5-8 0,10-5 7 15,6 4-3-15,17-10 0 0,4 2-6 16,5-1-3-16,1 3-2 0,2 0-7 0,0-1 0 15,-1-3-4-15,-4-2 0 0,-3-4-11 16,-8 0-5-16,-5 0-2 0,-11 4-1 0,-9 8 3 16,-8 3 6-16,-2 0 1 0,-7 7 5 15,-4 1 1-15,-2 1 6 0,-2 5 4 16,-2 1 0-16,-4 5-4 0,-2 3-2 16,-3 2 0-16,-2 8 1 0,0 5 1 0,-5 4-1 15,-2 10 5-15,0 10-3 0,0 4 2 16,1 3-1-16,2 5-5 0,4 6 0 0,3-2-1 15,2 2-1-15,2-2-4 0,-2 2 0 16,6-3-20-16,2-6 4 0,2 0-20 16,3-4-24-16,0-2-26 0,3-4-35 15,0 1-25-15,2-5-28 0,2-7-443 0,4-4 204 16,1-4 136-16</inkml:trace>
  <inkml:trace contextRef="#ctx0" brushRef="#br0" timeOffset="7450.649">22207 2326 6 0,'9'-24'137'16,"-4"2"1"-16,-3 3 7 0,-2 0-2 15,0 2 3-15,-2 1-4 0,-5 1-6 16,0 0-11-16,-3 3-12 0,-5 2-13 0,-1-1-11 16,-4 4-9-16,-1 6-7 0,0-2-11 15,0 7-7-15,-5 3-4 0,3 5-7 16,2 3-5-16,0 6-7 0,1-2-8 0,4 2-5 15,6 0-3-15,-2 0-2 0,8 2-7 16,2-3 0-16,2-1-2 0,2 0-3 16,4-5-2-16,0 2 2 0,6-5-2 15,-2-2-3-15,3-3 0 0,0-2 1 0,-1-2 4 16,3-4-8-16,-1-2-1 0,2 1 2 16,-2-5 1-16,-1-2 2 0,0 3-1 0,-2-2 1 15,-1 0 4-15,0 2-1 0,-1 1 3 16,-2 1 3-16,-1 1 2 0,-2 0-1 15,2 1-8-15,-2 0-2 0,-4 3 2 16,0 0 1-16,12 9 0 0,-10-2 2 0,0 0 0 16,0 5-4-16,2 1 7 0,0 0-2 15,0 1-2-15,3-1 0 0,1 2 6 0,0-1-6 16,1-3 1-16,2 0-1 0,-1-3 0 16,5-1 2-16,-2-1-2 0,3-5-1 15,-1-1 0-15,5-1-2 16,0-5-2-16,4 0 3 0,-1-3-4 0,1 0 3 0,-4-3-2 15,2 1 0-15,-1 0-1 0,-4-1 2 16,0 5 0-16,-2-3 0 0,-2 2-4 16,-3 1-3-16,2 1 2 0,-2 4-1 0,0-1 3 15,0 3-1-15,3 1-1 0,-2 3 3 16,1 2-2-16,1-1 3 0,-1 5 1 16,4 0-5-16,-4 1 0 0,5 0-6 0,-2-1-6 15,2 1-15-15,4 1-22 0,0-2-21 16,5 2-35-16,-1-5-22 0,5 1-358 15,2-4 167-15,5 1 111 0</inkml:trace>
  <inkml:trace contextRef="#ctx0" brushRef="#br0" timeOffset="7808.3144">23675 2304 96 0,'-4'-13'143'0,"-4"-1"-6"15,-2 6-4-15,-2-2-9 0,-5 3-7 0,-5-1-9 16,-3 2-4-16,-4 4-12 0,-1 2-9 15,0 2-8-15,3 4-8 0,-1 2-12 16,3 3-1-16,1 2-4 0,6 2-9 0,0 2-6 16,6 2-5-16,6-1-4 15,1-3-4-15,7 1-2 0,5-4-2 0,3 0-9 16,5-2 7-16,2-7-4 0,6-3-1 0,5-3 0 16,8-7 1-16,-2-5 0 0,6-10 2 15,13-11 4-15,-4-6-2 0,-1-8 5 16,-1-3-1-16,-5-7 4 0,-2-7 0 15,-6-4-7-15,-7-5 5 0,-7-1 4 0,-6 3 3 16,-3 14 11-16,-5 10 5 0,-6 6 2 16,0 6-3-16,0 8-1 0,0 0-5 0,0 8-10 15,-2 3-1-15,-2 9-2 0,-5 8-4 16,9 2 1-16,-20 22-4 0,4 12-1 16,0 12 1-16,-6 22-1 0,3 4 0 15,5 7-3-15,3 0-1 0,0-1 2 0,7 1-2 16,-2-2 0-16,4-14 0 0,2-7-1 15,0-3 0-15,4-9-6 0,-2 1-16 0,2-6-15 16,2-3-23-16,-1-3-25 0,2-5-30 16,3-6-40-16,-2 0-39 0,3-5-477 15,-1-7 224-15,1-3 148 0</inkml:trace>
  <inkml:trace contextRef="#ctx0" brushRef="#br0" timeOffset="9106.2502">24576 1895 100 0,'4'-6'169'0,"-2"2"-18"0,0-1-14 0,2 2-22 16,-4 3-4-16,0 0-6 0,0 0-8 16,16 19-7-16,-12-5-6 0,2 2-8 15,0 4-9-15,3 5-6 0,-3 0-5 16,1 2-7-16,-1 2-2 0,1-4-6 0,-1 3-2 15,0-3-7-15,0-3 0 0,0-1-3 16,2-3-2-16,-4-2-2 0,0-2 2 0,0-1 6 16,-2-3 8-16,4-2 1 0,-2-5-4 15,1-3-4-15,-5 0-4 0,0 0-5 16,17-15-3-16,-9 2-1 0,1-1-6 16,1-3-1-16,1 0 3 0,2 1-4 0,-3-2-1 15,0 0-3-15,2 5-2 0,-4 0-2 16,2 1-1-16,1 0-3 0,-1 5 0 15,1 0-1-15,0 1 0 0,-1 4 0 0,2 2-2 16,2 2 0-16,0 2 0 0,1 5 1 16,5 3-5-16,-2 2 5 0,2 3 0 15,-4 0 0-15,1-1-2 0,0 5-3 0,2-5 3 16,-3 1-1-16,-2-4 0 0,-4-1 5 16,3-1-1-16,-2-1 3 0,-3-3-1 15,1-1 3-15,-1-2 2 0,0-3-5 0,1-2 1 16,0-3 0-16,1-6 1 0,2-1-5 15,0-2 4-15,2-5-3 0,1 3 1 16,0-2-1-16,0 2-1 0,1 1-3 0,0 1 0 16,0 1-2-16,-1 4-1 0,0 2 3 15,2 1-2-15,-3 5 1 0,4 3-1 16,-2 5 1-16,4 0 1 0,-1 9 2 16,-3-1-1-16,6 5 1 0,-3 0 1 0,0 0-3 15,4-2 4-15,-1 2 3 0,0-5 0 16,2-3 0-16,8 0 0 0,-1-4 0 15,7-1-1-15,1-4-1 0,3-4-5 0,5-4 6 16,-3 1 1-16,7-6-5 0,-3-1 4 16,-1-2 1-16,-5-3 1 0,-8 0-2 15,-2-1 2-15,-5-1 8 0,-5 0 7 0,-8 0 0 16,0 2-5-16,-8-1 4 0,-4 3-7 16,-6 2 3-16,-8 1-1 0,-2 3-4 15,-5 2 0-15,-2 4-3 0,-4 2 1 16,-3 4-5-16,0 3 4 0,1 6-1 0,1 2 1 15,6-1-6-15,-2 0 4 0,5 2 2 16,5 2-5-16,3-5 4 0,5 1 2 16,2-4 1-16,4 1 0 0,2-4-1 0,5 3 2 15,3-5 0-15,3-4 0 0,5-2-1 16,-2-2 0-16,3-3-2 0,3-2 2 0,-1-1-3 16,-2-2-2-16,3-1 0 0,-6 2 1 15,1-1-2-15,-1 1-2 0,-6 3 2 16,0 0-5-16,0 2-4 0,-2 1-4 15,-2-1 0-15,1 4 1 0,-9 0 1 16,21 5 5-16,-10 3 3 0,1 0-1 0,-2 3 1 16,4 1 1-16,0 3 2 0,1-2-11 0,2 2-7 15,0-2-17-15,0 4-25 0,2-7-34 16,0 2-40-16,-2-2-38 0,0-3-456 16,2-2 212-16,-2-4 141 0</inkml:trace>
  <inkml:trace contextRef="#ctx0" brushRef="#br0" timeOffset="10148.8897">26733 2158 64 0,'0'-6'171'0,"0"0"-22"15,2 1-12-15,0 2-17 0,4-2-12 16,1 4-13-16,2-1-12 0,-9 2-5 16,23 3-11-16,-9 3-4 0,6 6-7 0,-2 0-5 15,0 4-5-15,0 3-10 16,1 4-7-16,-3 2-6 0,-6-4-8 0,-4 0-6 15,-2-2 7-15,-2-2-3 0,-4-3-4 0,2-3 9 16,-2-2 7-16,-2-1-2 0,2-3-2 16,-2 0 4-16,0-4 1 0,4-1-1 15,0 0 0-15,0 0 1 0,-4-13-6 0,8 3-4 16,2 1-1-16,2-3 1 0,6 0-11 16,2-1-4-16,5 0-8 0,1 1-8 15,5-2 0-15,4 2-4 0,4-1-3 0,3 3-6 16,0 3 0-16,2-1-5 0,5-2 4 15,-3 3 0-15,3 1 6 0,5-5-1 16,-1 1 4-16,-7 1 7 0,-1 0 1 16,-3-3-4-16,-5-1 15 0,-1-3 9 0,-2 1 8 15,-9-1-3-15,-4 1 3 0,-4-2 0 16,-5 2 1-16,-6 2 0 0,-4 1-2 16,-4-1 1-16,-7 4 1 0,-2 1 4 0,-4 4 4 15,-1 0-2-15,-2 4-2 0,3 2 0 16,-1 2-3-16,0 6-1 0,4 3-5 15,2 4-3-15,3 2-2 0,5 2 7 0,6 1 1 16,2 9 0-16,7 4 0 0,1 1-1 16,6 7-5-16,4 5 0 0,5 15 7 15,3-2-4-15,-4-12-1 0,-8-4-1 0,-1-1-6 16,-2-1 5-16,-3-5-1 0,-5 2-1 16,-5-5 3-16,-5 0-2 0,-3 2 4 15,-9-7 1-15,-2-1-3 0,-3-5 3 16,-5-3 4-16,-1-8 8 0,1-2 1 0,0-9 7 15,1-2 0-15,1-4-2 0,1-8-1 16,6-3-2-16,2-4-4 0,8-6-9 0,6-5-4 16,6-7-8-16,6-7-11 0,12 1-8 15,12-18-3-15,6 1-12 0,5 5-1 16,5 2-5-16,1 2 3 0,2 3 0 16,-5 5 3-16,3 6-2 0,-11 6 5 0,-10 9 5 15,-4 3 6-15,-7 5-1 0,-1-1 7 16,-2 6 4-16,-4-1-5 0,1 1 1 0,-2 5-1 15,-3-1 8-15,-1 5 2 0,-7 0 2 16,8 6-1-16,-4 2 2 0,0 2 2 16,-2 3-5-16,2 2 6 0,-2 0 1 15,6 3-4-15,-4-1 5 0,-2 0-9 0,4-4 7 16,-2 3 1-16,2-5 1 0,1 0-1 16,1-1 2-16,1-4-1 0,1 1-1 0,3-2-1 15,-1-5-2-15,4 0 2 16,0-3 2-16,2 0 1 0,0-3-9 0,1 0 4 15,-1-1 0-15,2-4-1 0,2 4 2 16,-5 0-3-16,0 1 0 0,-4 0-6 0,1 2-2 16,-2 0 6-16,2 1-2 0,-2 1 1 15,1 4 0-15,2 0 2 0,0 2 0 16,-1-1 4-16,2 5-4 0,0-1 0 16,-1 0 3-16,4 4-1 0,0-3 0 0,0 3-2 15,0 1 2-15,3-2 1 0,-4 0 3 16,1 0 1-16,3-1-1 0,-2-1-4 0,2-1 3 15,-3-3-1-15,0 2-3 0,0-2-13 16,-2-3-10-16,0 2-18 0,-3-3-44 16,2-3-70-16,-4-2-380 0,-5-2 182 15,-3-3 120-15</inkml:trace>
  <inkml:trace contextRef="#ctx0" brushRef="#br0" timeOffset="10151.4559">28448 1773 2071 0,'-20'-24'41'15,"4"2"-23"-15,3 5-9 0,2 6-15 16,2 0-9-16,1 0-17 0,4 3-35 0,0-4-10 16,0 3-36-16,2-6-65 0,0 1-384 15,0 3 191-15,0-3 126 0</inkml:trace>
  <inkml:trace contextRef="#ctx0" brushRef="#br0" timeOffset="21262.5733">25295 7254 8 0,'4'-21'61'0,"2"1"0"0,-4 6 1 0,0-1-1 15,0 3-5-15,2 1-1 0,-2-1-5 16,2 1 0-16,-2 1-3 0,2-1-2 16,1 0-7-16,-3 1-2 0,2-1 1 15,-2 1-7-15,3 1 4 0,-1-3-8 0,-2 2-2 16,2 1-5-16,0 2-4 0,1-4 6 16,-3 3-5-16,0-1 1 0,0 0 4 0,2 2-7 15,-2-1 9-15,0 2-2 0,0-1 13 16,-2 1-13-16,2 0 2 0,0 0-4 15,-2 6-5-15,2-5 3 0,-2 5-12 16,0 0 10-16,0 0-5 0,0 0 4 0,-2 17-1 16,0-2-5-16,0 5-3 0,0 7 3 15,-2 4-6-15,0 5 8 0,2 0 1 16,-2 3 0-16,2-1-4 0,-3-2 1 0,3-8 6 16,2 3-10-16,-2-4 0 0,0-3 2 15,2-5 1-15,0-1-1 0,-2-3 4 16,2-4 12-16,0-2-6 0,0-4 1 0,0-5-2 15,0 0-3-15,0 0 0 0,-2-19-5 16,0 4 2-16,2-5-5 0,0-1 0 16,0-2-2-16,0 1 3 0,2-1-6 0,-2 2 4 15,2-1-2-15,0 2-1 0,0 4 5 16,2 1-5-16,1 2 0 0,1 5 1 16,0 3-2-16,4 5 9 0,4 2-10 0,2 5 5 15,6 7 0-15,3 3-5 0,1 6 6 16,5 4 0-16,3-1 7 0,0 1-9 15,2 1 4-15,0-3-7 0,-1-1 3 0,-5-6 2 16,0-2-3-16,-1 0-5 0,-5-7 6 16,-1 0 6-16,-2-7 6 0,-2-4 2 15,-1-3-3-15,-2-5-6 0,-1-3 4 0,-2-2-2 16,-5-6-5-16,-2-1 4 0,-3-3 3 16,-6-2-9-16,1-1 2 0,-2-3 3 15,-2 5-3-15,2-1-4 0,0 0 0 0,0 4 0 16,1 4-2-16,0 2 4 0,1 2-4 15,2 1 0-15,5 6 2 0,4 1 0 16,3 1 1-16,3 5-3 0,6 1 2 0,0 3 0 16,5 3-3-16,-1 4 2 0,3-1-2 15,0 6 0-15,-2 1 5 0,-2 3-4 16,-1 2 3-16,-1-1-4 0,-6 5 3 0,0 0 3 16,-4 2-3-16,-2-2 1 0,1 0 1 15,0-1-2-15,-3-1 3 0,3-2-2 16,-1 0 4-16,4-3 1 0,-2-2-6 0,4-3-2 15,0-5 7-15,3-1-6 0,1-4 5 16,2-2-2-16,1-2-3 0,0-6-1 16,0-2 6-16,1-3-4 0,-3-3 2 0,-2 1 1 15,-2-6-9-15,-4 1 0 0,-4-2 6 16,-5 2-4-16,-4 2 2 0,-4-2-3 16,-5 3 2-16,-6 0 5 0,-4 2-5 15,-3 5 4-15,0 0-2 0,-2 4-1 0,1 2 0 16,1 3-2-16,4 1 4 0,3 1 0 15,0 3-2-15,7-1-1 0,1-1 6 0,7 1-3 16,0-4-1-16,13 6-8 0,-1-6-2 16,6 0-11-16,2-3-11 0,6 0 0 15,4-3 3-15,1-4-1 0,5 0 4 16,1-4 2-16,-3-2 7 0,4-4-1 0,-5-1 0 16,-3 0 6-16,-4 0-4 0,-1-1 4 15,-6 1 9-15,-4 3 4 0,-1 0 2 0,-1 4 13 16,-2 0 1-16,-3 3-9 15,-2 1 6-15,1 3-4 0,-1 5-1 0,-2 2-2 16,-4 0 0-16,5 13 7 0,-5-1-5 16,0 7 2-16,0 2 5 0,0 2-6 0,0 7 6 15,2 0 0-15,-2 3-6 0,0-1 4 16,4 5 0-16,-2 1-3 0,3-3-3 16,-1 0 5-16,0-5-4 0,0 1 1 15,0-5-12-15,0-1-21 0,0-1-25 16,-2-5-4-16,4-5-12 0,-4-1-16 0,-2-5-15 15,0-2-9-15,-2-4-227 0,2-2 113 0,0 0 75 16</inkml:trace>
  <inkml:trace contextRef="#ctx0" brushRef="#br0" timeOffset="21462.0398">26854 7435 457 0,'-18'-19'5'0,"2"2"17"15,3 1 11-15,4 3 6 0,-1 1 2 16,6 1 2-16,0 2-3 0,1-1-7 0,8-1 6 16,5 0-4-16,8-1-1 0,2 0-4 15,10 2-4-15,6-2 0 0,5 1-6 0,9 0 0 16,1 2 2-16,4-1-4 0,-3 1-2 15,1 3 0-15,-7-1-1 0,-5 1 4 16,-1 0-6-16,-4 0 0 0,-6 3 10 16,-3-1-3-16,-5 0 6 0,-3 2 11 0,-2-1-4 15,-2-3-7-15,-3 2 0 0,-3 0-4 16,0 0-5-16,-3 1 2 0,0-1-19 0,-2 0-19 16,0 0-29-16,2 1-36 0,-6 3-315 15,10-3 135-15,-6 1 90 0</inkml:trace>
  <inkml:trace contextRef="#ctx0" brushRef="#br0" timeOffset="22794.3929">28077 7345 21 0,'-4'2'123'0,"4"-2"-12"16,0 0-17-16,0 0-5 0,0 0-9 16,23-4-7-16,2 1-6 0,5-3-9 0,10 0-3 15,5-1-11-15,5-1-1 0,3 1 0 16,3-3-8-16,-12 4-2 0,-1-2-4 16,-1 1 3-16,-7-2-30 0,-5 1-9 15,-4 0-13-15,-5-4-13 0,-5 2-11 0,-6-1-2 16,-6 0 6-16,-2 2 0 0,-6-3 8 15,-6 1 7-15,0 0 11 0,-2 1 5 16,-3 0 8-16,0 1 17 0,0 2 9 16,5-1 6-16,-4 0-3 0,6 3-7 0,0 1 4 15,6 2-2-15,2 2-11 0,0 0 7 16,0 0-2-16,28 9 2 0,-8 1-2 0,6 1 1 16,5 2-2-16,3 5-2 0,5 0-1 15,-1 3 1-15,-4 4 2 0,-9-6-2 16,1 4 0-16,-8 2 11 0,-4-4 3 15,-6 0 2-15,-4-2-1 0,-8 6-4 0,-7 0 3 16,-8 0-1-16,-11 1-1 0,-5-1-5 16,-3-2 0-16,-3-4 0 0,5-6-8 0,2 0-3 15,7-5-8-15,5-2-28 0,8-6-23 16,6-3-21-16,3-4-13 0,10-2-11 16,3-3-6-16,11-5-233 0,6-4 114 15,14-5 74-15</inkml:trace>
  <inkml:trace contextRef="#ctx0" brushRef="#br0" timeOffset="23912.9369">29601 6779 87 0,'21'-28'122'0,"-2"1"4"0,-6 5-3 16,-3 1-4-16,-4 3-2 0,0 2-9 0,-6 3-1 16,-2-2-13-16,-6 5-2 0,-2-1-2 15,-5 5-5-15,-2 5-2 0,-4 1-3 16,-7 6-5-16,1 7-6 0,0 5-6 0,-1 2-2 15,7 5-7-15,2 5-7 0,6 1 0 16,7 3-6-16,4-2-6 0,4 4-3 16,4 3 0-16,9 4-6 0,0 0-1 0,4-1-3 15,0-1-5-15,2 1 2 0,1-4 0 16,-4 1-2-16,-5-7-2 0,-2-2-5 16,-7-2 4-16,-4-7-4 0,-4 4 0 15,-4-5 1-15,-8-3-1 0,-2 0-3 0,-8-6-3 16,-3-3 4-16,-1-4-4 0,0-4 1 15,3-2-1-15,-1-4-2 0,4-1-3 16,6-7 3-16,7 1-3 0,5-2 2 0,6-2-2 16,6 0 1-16,5-5-1 0,9 1-2 15,10 1-2-15,6-2-4 0,7 4 4 16,-1 0-4-16,-4 7 2 0,3 1 2 0,-4 5-1 16,-5 3 1-16,0 2-3 0,-4 4 3 15,-3 3 2-15,-1 3 5 0,-4 1-4 16,-2 3 0-16,0 1 1 0,-3-1-1 15,2 3 3-15,-2-4 1 0,1 2-4 0,4-2 2 16,-3 0-1-16,4-1 5 0,2-4-3 16,1-3 2-16,1 1-1 0,-2-4 0 0,2-2-4 15,-1-2 1-15,2-4 2 0,-3 1 0 16,-2-5 0-16,-6 0-3 0,-5 0 3 16,-2-4-3-16,-4 0 0 0,-6 1 1 15,-2-2-2-15,-4 2 2 16,-2 1 0-16,-1-1-2 0,0 1 0 0,3 3 2 0,1-3-1 15,1 3 2-15,6 0-1 0,2-1 2 16,7 0-3-16,7-3 0 0,6 1 0 0,6-3 2 16,3-2 2-16,7 1-4 0,2-8 2 15,3 0 0-15,-3-1-4 0,15-12 1 16,-7-1 1-16,-7 5-2 0,-9-1 4 16,-4 1-2-16,-4 4-3 0,-7 2 2 0,-2 0 3 15,-6 5-2-15,-3 4-2 0,-4-1 3 16,-2 6 1-16,-4 1 0 0,0 4 3 0,-2 3-2 15,-3 8 2-15,9-3-1 0,-19 16-2 16,8 6 6-16,-1 8 0 0,4 6-3 16,-4 10 7-16,4 5 0 0,4 5-3 0,2 0 0 15,0 6 3-15,0-2-3 0,2 3-2 16,0-2 5-16,0 0-3 0,2-2-1 16,0-4-1-16,-2-1 1 0,2-13-2 15,-2-7 0-15,0-4 1 0,2-4 2 0,-4-7-4 16,2-5-5-16,-4-8 1 0,-2-3-5 15,6-3 3-15,-16-13 2 0,8-1-1 16,-1-1-4-16,-1-4 1 0,2-4-1 0,1 3 4 16,5-5 0-16,-1-3 1 0,8 3 1 15,4 0 0-15,3-8-3 0,7 3 1 16,5-4 0-16,6-3 1 0,1 5 0 0,17-12-6 16,2 0 6-16,1 2-2 0,-1 0 5 15,-1 2-5-15,-7 6 2 0,-8 5-1 16,-3 1 0-16,-5 6 0 0,-3-2 1 15,-6 5 3-15,-2 3 5 0,-5 1-1 0,2 3 4 16,-8 4-1-16,0 2-1 0,-4 4 1 16,0 2 0-16,0 0-1 0,-11 22 4 0,7-1-1 15,-5 4 6-15,5 9 0 0,-2 1-3 16,0 3 2-16,1 3 0 0,1 4 0 16,2-1-6-16,0 2 0 0,2-1 2 15,0-1 0-15,4 0-6 0,-2-6-17 0,0-6-29 16,0-1-20-16,1-7-13 0,-1 0-25 15,0-10-29-15,-4-2-15 0,2-6-6 16,-5-5-9-16,5-1 11 0,0 0 15 0,-23-14 26 16,12 2 33-16,-1-3 34 0,-4-2 22 15,0 0 23-15,-1-1 22 0,2-1 19 16,2 1 10-16,3-2-3 0,2 1 8 16,4 1-4-16,4-2 2 0,4 1-4 0,8 0-3 15,5-4-6-15,11 2-4 0,4 2 0 16,4-2-7-16,5 2-5 0,0 0-9 0,1 4-13 15,-6 2-32-15,-2 3-43 0,-9 3-50 16,-3-1-429-16,-6 3 185 0,-6 4 122 16</inkml:trace>
  <inkml:trace contextRef="#ctx0" brushRef="#br0" timeOffset="25785.3376">28919 8336 118 0,'-2'-8'151'0,"-2"1"-16"0,4 4-7 15,0 3-15-15,0 0-8 0,0 0-8 16,0 0-10-16,13 14-9 0,-7 1 0 16,1 2-8-16,1 5-7 0,-2 2-6 0,0 3-3 15,4-1-6-15,-6 10-4 0,2-1-4 16,-2 1-4-16,2 1-3 0,-4-7-3 15,0-1-1-15,-2-2-4 0,2-7 3 16,-2 1 1-16,0-4 5 0,0-3 4 16,0-3-7-16,0-5 0 0,-2-5-8 0,2-1 4 15,0 0-7-15,5-16 0 0,-3 4-3 16,2-3 0-16,3 0-7 0,1-4 2 0,3 0-3 16,1 0-3-16,1 0 4 0,2 1-3 15,-1 3-3-15,2 0 5 0,0 3-3 16,-1 3 0-16,2 3-2 0,-2 2 1 15,-3 4 1-15,4 2-3 0,-4 2 0 0,3 3 1 16,-2 5 2-16,0 0-5 0,-1 5 3 16,0-3 0-16,0 5 0 0,-2-1 1 15,-2-2-4-15,1-3 1 0,-3 1 3 0,1-6-1 16,-1 4-10-16,0-3 8 0,-1-3-1 16,1-2 2-16,0-4-3 0,-6 0 1 15,15-11-1-15,-6 1 0 0,3-1-1 0,1-7 4 16,4 2-2-16,4-6-1 0,-2 2 0 15,4 0 0-15,1 3 0 0,-3 2-1 16,0 1-8-16,-2 3 7 0,0 6 2 0,-2-1 0 16,0 4 0-16,0 4 1 0,0 4-2 15,-3-1-2-15,8 6 3 0,-3 1 2 16,2 1-1-16,2-1 1 0,3-1-4 0,4 1 3 16,3-4 1-16,1 3 0 0,4-5-1 15,3-3 1-15,-5-3-2 0,4-2 1 16,4-4 1-16,-4-1 1 15,-2 0-3-15,0-5 0 0,0 0 2 0,-6-3-1 0,-1 0 1 16,-3 0 0-16,-8 0 0 0,-3 1 2 16,-7 1 0-16,-4 1 1 0,-6 4 0 15,0-3 1-15,-8 5 1 0,-3 4 4 0,-1 0-1 16,-3-1-2-16,-4 8 1 0,-1 0 1 16,2 4 2-16,-1 3-5 0,0 1 2 15,2 2-5-15,4 2 3 0,4-1-2 0,1 1 1 16,6-2-2-16,0-2 2 0,4-1-2 15,2 1-3-15,0-1 6 0,4-5-5 16,2-1 2-16,0 0 2 0,3-5-4 0,-3-1 0 16,3-1 2-16,2-4-1 0,-3-1-1 15,-2-1 0-15,4 0 0 0,-4-1 1 16,-1 0-2-16,-1 0 1 0,1 1 0 0,-1 1-2 16,-4 3 0-16,3-3 1 0,-1 2-2 15,-2 0 1-15,2 3 0 0,-6 1 0 16,0 0 0-16,16 5-2 0,-10 1 0 0,0 1 2 15,0 1 2-15,3 2-4 0,0-2 4 16,1 4-3-16,1-1 4 0,1-3-3 16,-1 3 1-16,2-4 0 0,-1 3-1 15,3-5-1-15,0-1-1 0,0-2 1 0,-1 1-1 16,4-6 0-16,0 1-2 0,0-2 1 16,-4 1 0-16,3-3-3 0,-2 0 6 15,-2 0 1-15,-1 3-3 0,0-3 0 0,-4 2 2 16,0-1-7-16,0 4 6 0,1-3 3 15,-3 2-2-15,3 1-2 0,-9 1-2 16,12 1 3-16,-3 4 0 0,-1-3-2 16,1 3 3-16,0 1-2 0,1 1 2 0,2-1 0 15,4 0 1-15,0 0 0 0,1-3-1 16,3 3 1-16,0-3 3 0,4-2-4 0,1-1-3 16,1 0 2-16,4-1-1 0,-1-2-3 15,1-3 1-15,-3 1-5 0,-2-1 7 16,1 1-1-16,-5-1 4 0,-2 0 0 15,-4 0-2-15,-5 0-3 0,-2 2 3 0,-3 2 0 16,-5 2-3-16,0 0 3 0,0 0 2 16,0 0-3-16,-29 0 3 0,18 5 2 15,0-3 1-15,1 9-2 0,-1-4 3 0,3 5-1 16,2 1 0-16,3 0-4 0,3 4 4 16,3 1-1-16,1 1 0 0,2 2 1 15,4 3 3-15,3 5-3 0,2 2-2 0,0-1 4 16,1 0-2-16,0 2-3 0,-2 3 3 15,-3-2-1-15,-1 3 1 0,-3 1-2 16,-3-4 3-16,-4-1-4 0,-4-3 2 0,0 0-1 16,-5-2 0-16,-2-2 1 0,-1-5 1 15,-3-2 0-15,0-5 4 0,1-6-3 16,-2-1 3-16,4-8-2 0,-1-6-3 0,5-5 2 16,4-2 0-16,4-6-1 0,4-7-5 15,4-1 2-15,7-5-3 0,9-8 0 16,10-13-2-16,3 1 2 0,5 0 0 15,3 5-4-15,3 2-1 0,4 6 3 0,-10 8-7 16,-7 8 6-16,2 3 2 0,-9 3-2 16,-4 2 4-16,-2 4-2 0,-5 2 1 15,0 1 0-15,-2 2-1 0,-5 5 2 0,0 3 1 16,0 0 1-16,-2 3-2 0,-2 2 1 16,2 1 2-16,-1 1-2 0,2 0-1 15,-3-1 1-15,4 3-1 0,-1-1 1 0,1 1 2 16,-1-1-3-16,4-3 2 0,-1 1-1 15,3-2 2-15,-2 0 0 0,1-2-1 16,-1-2-4-16,2-2 6 0,2-2-2 0,-3 2-2 16,4-1-2-16,-1-3 4 0,0 0-2 15,-2-2 1-15,1 3 2 0,0-3-4 16,-2 0 2-16,3 1 1 0,-4 1-1 16,-1 0 1-16,1 2-1 0,-5-2 1 0,3 3-2 15,-2 0 0-15,-1 3 4 0,0 0-1 16,1 1-1-16,0 5-3 0,-1-1 5 0,0 2-2 15,1 0 0-15,-1 2 2 0,1 1-1 16,-3-2-2-16,3 1 0 0,-3-1 3 16,2 1 0-16,-2-1-3 0,1-3 5 15,2-1-8-15,-3 2 5 0,2-4-3 0,3 2 3 16,-1-2 0-16,1-2 0 0,2 2 0 16,-3-1-2-16,4 2 3 0,-4-3-5 0,2 0-1 15,-1 1 3-15,0-1 2 0,-1 2-1 16,1 0 0-16,-1 2 1 0,-2-3-7 15,4 2-6-15,-4-1-23 0,0-1-32 16,-2 1-57-16,1 1-61 0,-7-3-460 16,0 0 219-16,0 0 144 0</inkml:trace>
  <inkml:trace contextRef="#ctx0" brushRef="#br0" timeOffset="25983.8564">32194 8444 1 0,'-2'-3'102'0,"-3"-1"-15"16,5 4-29-16,-6-5-47 0,6 5-100 16,0 0 31-16,-12 0 19 0</inkml:trace>
  <inkml:trace contextRef="#ctx0" brushRef="#br0" timeOffset="26212.2274">29417 9841 69 0,'34'-2'177'0,"13"-2"-8"0,34-2 0 0,16-3-14 16,6 0-6-16,26-5-7 0,7-1-11 15,-1 1-9-15,-2-1-10 0,5 2-11 16,-7-1-8-16,-20 3-10 0,-10 2-13 16,-6-1-4-16,-10 2-5 0,-20 1-9 0,-16 2-2 15,-6 3-7-15,-12-3-4 0,-1 1-7 16,-7 2-14-16,-2-1-20 0,-6 0-26 0,-2 2-29 16,-5-1-34-16,-1 2-37 0,-5-4-483 15,-2 4 207-15,0 0 138 0</inkml:trace>
</inkml:ink>
</file>

<file path=ppt/ink/ink2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8T04:24:47.038"/>
    </inkml:context>
    <inkml:brush xml:id="br0">
      <inkml:brushProperty name="width" value="0.05292" units="cm"/>
      <inkml:brushProperty name="height" value="0.05292" units="cm"/>
      <inkml:brushProperty name="color" value="#FF0000"/>
    </inkml:brush>
  </inkml:definitions>
  <inkml:trace contextRef="#ctx0" brushRef="#br0">20627 3196 18 0,'2'4'64'0,"-2"-4"-4"0,6 6 1 0,-4 0 1 15,0-2-4-15,0-1-2 0,2 3 0 16,-2 0 1-16,0-3 0 0,1 3-7 0,1 0 2 16,-2 0-6-16,0-3 2 0,0 3-1 15,1 0 0-15,1 0 0 0,-2-3-1 16,-2-3 5-16,2 8 9 0,0-4 2 0,-2-4 12 16,4 6 10-16,-4-6 13 0,5 2 17 15,-5-2 12-15,0 0 6 0,0 0 0 16,0 0-14-16,4-16-11 0,-4 1-13 15,-2-6-8-15,0-10-9 0,0-6-11 0,-3-6-4 16,-1-10-9-16,-3-21-7 0,-1-5-7 16,-1-4-3-16,1-3-7 0,0-2-5 0,-6 3-4 15,4-5-2-15,-1 2-5 0,0 1-1 16,-2-1-5-16,3 5-5 0,-4 3 4 16,2 2-3-16,-3 7 0 0,4 14-2 15,3 7 1-15,-1 4 0 0,1 9-3 0,3 1-2 16,-2 3 2-16,3 5 2 0,0 3-3 15,0 0-1-15,2 6 2 0,0 1-1 16,2-1-1-16,-1 5-4 0,3 2-5 16,3-1-2-16,5 1-4 0,6 0-1 0,12-1 1 15,10 2 0-15,17-1-2 0,32-1-4 16,4 0 3-16,6 3-5 0,10 1-1 0,8 3 4 16,30-2-1-16,5 3 0 0,3-1-3 15,1 2 6-15,3-2 0 0,7 4 5 16,6 1 3-16,8 1 0 0,10 0 1 15,9 0-2-15,-1 6 4 0,-3-5 0 0,0 4 2 16,1 0 0-16,1 4 1 0,6-3-1 16,-5 4 2-16,-3 1-1 0,-5-1 3 15,-6 3 2-15,-8-1-2 0,-7 1-9 16,-5-1 1-16,1 1 1 0,-6-1-1 0,-3 0-2 16,-4 1-1-16,-8-2-1 0,-4-4 5 15,-26 0-1-15,2-1-1 0,-4 1 4 0,-3-1 0 16,2-1 3-16,-8-2-3 0,-2 1 4 15,0 2 0-15,-3-5-2 0,-3 1 1 16,-2 2 0-16,0 0 1 0,-16-2 0 16,-9 0 0-16,2 1 2 0,-2 1 0 0,-1 0-3 15,-6 0-4-15,2-1 7 0,-4 3 0 16,-8-3 2-16,1 2 1 0,-3-1-3 0,-1 2 2 16,1-3 1-16,-7 3 0 0,2-2-3 15,-2 2 3-15,1-3 0 0,-6 3-5 16,-1-2 2-16,-2 1-1 0,0 0 4 15,-3 0 0-15,1-2 0 0,-8 2 0 0,2-2-2 16,-3 1 1-16,0 1 1 0,0-3-3 16,-3 3 1-16,0-1 2 0,-2-2 2 15,-1 1 1-15,-2 0-3 0,-1-2 1 16,1 1-8-16,-3 1 8 0,0-2 1 0,2 0-1 16,-2 2 2-16,-8-3-6 0,12 2 2 15,-6-1 3-15,-6-1-2 0,12 0 3 0,-12 0-2 16,8 3-1-16,-4-1-4 0,-4-2-6 15,11 0-9-15,-11 0-10 0,8 1 0 16,-8-1-2-16,13-1-2 0,-2 1 0 16,-1 1-7-16,2-1 7 0,6-1-3 0,1 1-2 15,2-2 11-15,2 2-9 0,3-3 11 16,1 2-10-16,1-1 5 0,4-1-2 0,-3 1 8 16,1-3-2-16,-1 1-1 0,3 2 1 15,-3-1-1-15,1-1 0 0,1-1 2 16,-3 3 6-16,2-4-4 0,-3 1 4 15,-1 2 1-15,2-1 5 0,-7-1-3 0,0 3-3 16,-2 0 8-16,0-2 7 0,-2 2-2 16,-2 0-4-16,-1-2 7 0,-1 2 16 15,-2 2-2-15,-1-2 4 0,0 0-2 16,0 1 4-16,-2 1-2 0,-2-2 2 0,-6 2-7 16,15-2 8-16,-15 2-5 0,11 0-2 15,-11 0-4-15,13 4-3 0,-9-1 7 0,2 3-5 16,2 0 0-16,-2 2-5 0,2 6 9 15,0 2 0-15,0 3 2 0,0 5-4 16,1 2 5-16,0 6 1 0,-3 2-1 16,0 6-13-16,3 8 27 0,-5 5-1 0,0 2-3 15,-2 2 0-15,-2 3-4 0,-2 0 1 16,0 1-2-16,-4 18 2 0,1-15-2 16,-1-4-3-16,0-6 1 0,-1 4 2 0,1-5-8 15,-1 0 8-15,1-5 0 0,0-6-1 16,2-2-2-16,-2-2-3 0,2-2 3 15,1-5-4-15,-2-3-2 0,3-3-6 0,-2 0-24 16,2-6-33-16,0 0-30 0,-2-4-38 16,-2-1-392-16,-3-2 175 0,-8 0 115 15</inkml:trace>
  <inkml:trace contextRef="#ctx0" brushRef="#br0" timeOffset="1029.7275">21120 3229 87 0,'0'0'105'0,"0"0"-13"16,0-6 1-16,0 6-13 16,0 0-5-16,6-7-7 0,0 3-8 0,2-2-7 15,8 0 4-15,5-2-2 0,9 1 0 16,8-1-3-16,17-3-1 0,31-1-4 0,10-1-3 16,9 4-7-16,30-3-2 0,10 2-12 15,9 2 2-15,11 5 4 0,13 0-10 16,16 2-4-16,6 1 6 0,54 4 2 15,-1 2 1-15,2-1 3 0,7 5-1 0,-1-1-2 16,-9 1-3-16,-9-1-1 0,-46 0 4 16,6-2 0-16,45 0 3 0,-50 1 6 0,0-3-6 15,-8-2-3-15,-6 1 4 0,-8-4 1 16,-3 0-4-16,-5 0-6 0,-1-4 2 16,-4 1-3-16,-2-4-3 0,-4 0-2 15,-10 1 0-15,-7-4-1 0,-25 4-1 0,-8 2 1 16,0-2-1-16,-6-3-1 0,-2 6-5 15,-4-3 4-15,-2 0 2 0,3 0-4 16,-7 3 4-16,-2-1-6 0,-14-1 1 0,-11 4-1 16,-3-2 0-16,-2 0 1 0,1 2 0 15,-9-1-1-15,-1-2 0 0,-3 2-1 16,-1 2 1-16,-4-2-2 0,3 2-1 0,-10-2-3 16,3 0 2-16,-4 2-1 0,0 0 1 15,-1 0 1-15,-3 2-2 0,-2-2 1 16,-3 2-4-16,0 0-2 0,0 0-2 15,-1-1-8-15,-4 2-13 0,0-1-18 0,-1-1-10 16,-5 2-17-16,3-1-13 0,-4-1-11 16,1 0-10-16,-4 2-9 0,3-1-328 0,-2 2 151 15,-3-1 100-15</inkml:trace>
  <inkml:trace contextRef="#ctx0" brushRef="#br0" timeOffset="8463.949">25025 9075 26 0,'-3'4'55'16,"1"2"-4"-16,-2 2-7 0,0-2 0 15,0-1-2-15,-2 3-1 0,-2-2-2 0,0-3 3 16,-2 2-5-16,0 1 2 0,-3-1 1 16,0-4 9-16,0-1 0 0,-1-1 2 0,-2-4-11 15,0-1 0-15,-3-2 2 0,0-4 0 16,2-1-9-16,0-4 1 0,0 1-3 16,3-6-2-16,-2-2-2 0,2-2-1 15,3-3 4-15,3-5-2 0,3 0-5 0,1-6 3 16,4 3-5-16,2-5 1 0,5 1-3 15,3-8 2-15,1 4-10 0,1-1 5 0,6 4-5 16,-2 0 4-16,4 4-7 0,-2 1 3 16,5 4-5-16,-1 4 9 0,1 5-9 15,0 0-6-15,5 3 7 0,-3 2 5 16,3 5-12-16,2 0 8 0,-7 4-6 0,3 4 5 16,0 3-12-16,2 5 11 0,2 2-3 15,-3 5 2-15,5 3 3 0,0 2-9 16,-3 7 1-16,3-3 1 0,-4 3 2 15,-3 2-1-15,3 0 0 0,-8 2 1 0,4 0-5 16,-5 3 0-16,-4-1 4 0,0-1-1 16,-5 3-2-16,-4-1-2 0,1-1 4 0,-5 1-1 15,-4 1 2-15,-5 2-2 0,1 3 2 16,-6-2 2-16,-3 3-3 0,-2-5 6 16,-4 5-4-16,-5 1 0 0,3-2-2 15,-2-4-1-15,-3 1 2 0,-1-3 4 0,3-3-7 16,1-3 3-16,-1 0 3 0,0-2-5 15,6-6-6-15,0 1-5 0,2-1-6 0,-1-5-12 16,1 1-8-16,6-4-13 0,-2-1-5 16,2-1-14-16,0-2-7 0,1-2-15 15,1 0-228-15,-1 0 108 0,0-2 72 16</inkml:trace>
  <inkml:trace contextRef="#ctx0" brushRef="#br0" timeOffset="29410.9729">19631 15384 50 0,'13'-13'96'15,"13"-6"-1"-15,10-2-8 0,6-3 11 16,23-4-20-16,8-3-4 0,5 4-5 15,0-3-2-15,0 4-3 0,1-1-15 0,-5 7 0 16,-4 1-1-16,-11 3-13 0,-10 9-2 16,-7-4-1-16,-6 5-3 0,0-1-1 15,-6 1-5-15,-4 1 2 0,-6 1-3 0,-1 1 2 16,-4 3-10-16,-4 0 8 0,-5 0-15 16,-6 0-3-16,0 0-5 0,0 0-3 15,-23 13-13-15,1-2-1 0,-8 1-7 0,-14 4-10 16,-21 10-2-16,-7 3-5 0,-8 2-5 15,-22 9 2-15,-2 3-3 0,3 4 2 16,-3-2 0-16,2 2 5 0,3 0 4 16,1 3 5-16,5-2 6 0,2-1 8 0,2-2 10 15,18-5 5-15,3-3 10 0,7-2 8 16,12-10 3-16,11-3-3 0,8-7 1 0,7-2 1 16,8-2-8-16,8-6 11 0,7 1 5 15,9 0 10-15,6-6-4 0,10-6 9 16,13-3 4-16,13-1-3 0,27-9 2 15,7-2-1-15,27-8-2 0,2-1 6 0,5-1 4 16,1 1 5-16,-5 0-1 0,-2 1-2 16,-25 6-5-16,-4 2 3 0,-5 0-6 0,-17 6-2 15,-14 3-4-15,-7 4-7 16,-3 1 6-16,-9-1 10 0,-3 5 0 0,-6 1 4 16,0-4-3-16,-8 6-1 0,-1-2-7 15,-3 4 0-15,-8-2-6 0,7 6-8 0,-7-6-8 16,0 0-15-16,-19 13-12 0,4-6-26 15,-5 1-17-15,0 4-27 0,-4-1-16 16,-3 6-11-16,-1-4-17 0,0-1-13 16,6-1-346-16,0 1 164 0,5-5 108 0</inkml:trace>
  <inkml:trace contextRef="#ctx0" brushRef="#br0" timeOffset="30222.1185">26487 14215 58 0,'-6'1'87'0,"6"-1"-9"0,-4 3-5 16,4-3-7-16,0 0 1 0,26 0-6 15,-12 0 6-15,10-3-11 0,7 2 0 16,9-3-6-16,5-2 1 0,9 0-4 16,6 1-1-16,1 0-2 0,22-7-5 0,-2 1 4 15,-14 3-8-15,-7 0-4 0,-3 2-5 16,-1-1 5-16,0 3-7 0,-11-2-3 0,-1 2 1 15,-4 0-9-15,-7 3 3 0,-3-1-3 16,-4-2-2-16,-5 4-7 0,-2-2-7 16,-4 2 0-16,-5 0-20 0,-1 2-6 15,-3-2-7-15,-6 0-8 0,0 0-15 0,0 0-8 16,-25 13-15-16,7-9-221 0,-4 4 103 16,-8-1 68-16</inkml:trace>
  <inkml:trace contextRef="#ctx0" brushRef="#br0" timeOffset="30465.6428">26498 14525 16 0,'0'4'63'0,"7"0"-2"15,3-4 0-15,4 0-2 0,8-4 1 16,7 0-1-16,9-1-4 0,16-5 1 16,3 4-1-16,21-7 2 0,4-2-6 0,1 1-6 15,2 1 2-15,-3 3-9 0,-1-1 0 16,-16 1-10-16,-11 6 8 0,-8-2-11 15,-5 1-4-15,-8 4-2 0,-1-4 1 0,-4 1-1 16,-6 2-3-16,-2 2-5 0,-6-1-5 16,-1 1-8-16,-4-1-6 0,-3 1-6 15,-6 0-8-15,0 0-10 0,0 0-10 0,0 0-7 16,0 0-11-16,-40 0-11 0,18 1-175 16,-3-1 84-16,-5 1 55 0</inkml:trace>
</inkml:ink>
</file>

<file path=ppt/ink/ink2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8T06:48:40.848"/>
    </inkml:context>
    <inkml:brush xml:id="br0">
      <inkml:brushProperty name="width" value="0.05292" units="cm"/>
      <inkml:brushProperty name="height" value="0.05292" units="cm"/>
      <inkml:brushProperty name="color" value="#FF0000"/>
    </inkml:brush>
  </inkml:definitions>
  <inkml:trace contextRef="#ctx0" brushRef="#br0">29730 11003 6 0,'0'0'33'0,"0"0"-1"0,0 0-1 0,4 4 0 16,-4-4-2-16,0 0-3 0,0 0-1 16,0 0 0-16,0 0-5 0,0 0-2 15,0 0 3-15,0 0-4 0,0 0-3 16,0 0-1-16,0 0 0 0,0 0-6 0,0 0-5 16,0 0-9-16,0 0-21 0,0 0-84 15,0 0 38-15,0 0 25 0</inkml:trace>
  <inkml:trace contextRef="#ctx0" brushRef="#br0" timeOffset="10879.6365">25677 3314 4 0,'-2'-18'157'16,"0"6"-9"-16,0 2-11 0,-1 3-11 0,3-1-20 15,-4 6-7-15,4 2-9 0,0 0-9 16,-8 21-5-16,1 2-11 0,-1 10-6 16,1 4-3-16,-1 13-6 0,0 3-5 0,2 5-2 15,0-1-2-15,4 0-7 0,2-2 1 16,5-4-6-16,2 0-4 0,-1-12-6 0,2-1 2 16,3-5-2-16,2-5-2 0,-1-5 0 15,3-3-4-15,-1-8 2 0,2-4 2 16,0-2-2-16,0-7-2 0,2-4-5 0,3-3 3 15,-1-3-1-15,0-3-1 0,0-3-4 16,-1 4 0-16,-2 0 2 0,-4 1 0 16,-1 3-2-16,0 1-5 0,-2 1-1 15,0 3-2-15,-2 2 3 0,1 4 0 0,2 2 0 16,1 2 0-16,3 1 0 0,-1 2-3 16,4 3 8-16,-2-4-4 0,2-1 6 0,1-2-3 15,4-3 8-15,-2 1 6 0,5-8 5 16,1 0 4-16,3-8 0 0,0-4-1 15,-3-4 4-15,-2-4-3 0,2-6-6 16,-5 3 0-16,-3-8-3 0,-2 4-2 16,-6-4-5-16,-5 5 2 0,-2-2-5 0,-4 5-6 15,-4 0 1-15,-2 3-4 0,-3 2-7 0,-4 2-12 16,-2 3-23-16,-1 7-16 0,0 3-22 16,0 3-32-16,1 5-33 0,0 0-392 15,0 5 183-15,3 1 121 0</inkml:trace>
  <inkml:trace contextRef="#ctx0" brushRef="#br0" timeOffset="11269.5955">26691 3486 142 0,'6'-6'149'0,"2"2"-17"15,-2 1-19-15,4-2-5 0,0 5-7 16,0-1-12-16,1 5-6 0,2 1-7 15,-1 5-1-15,-1 3-10 0,1 6-5 16,-2 2-5-16,-4 3-8 0,-2 1 2 0,-2-3-9 16,0-1-5-16,0-2 0 0,0-2 1 15,-2 0-7-15,2-3-2 0,0-3 8 0,0-2 7 16,0-1 8-16,3-2-7 0,-1-4 2 16,-4-2-9-16,15-8-3 0,-5-2-3 15,1-1-4-15,4-2-1 0,0-2-7 16,-1-3 0-16,2-1-2 0,-4 4 1 15,1-1-2-15,-3 2 1 0,1 3 1 0,-5-2-5 16,1 6 1-16,-3 0-1 0,0 2-1 16,-2 4 0-16,-2 1-1 0,0 0-2 0,-4 20 2 15,2-3-3-15,-2-1-2 0,2 3 1 16,2 2 0-16,2 2-2 0,0 2-2 16,4-3 1-16,0 2-10 0,6-2-22 15,0 0-29-15,2-3-27 0,6-3-29 0,-1-2-30 16,2-5-438-16,0-1 198 0,0-4 130 15</inkml:trace>
  <inkml:trace contextRef="#ctx0" brushRef="#br0" timeOffset="11445.6361">27493 3682 2 0,'0'-4'185'16,"0"4"-14"-16,4-7-14 0,-2 3-14 15,2 0-14-15,3 0-15 0,6-2-8 16,1 3-9-16,6-1-9 0,3-4-11 0,0 2-5 15,6 1-9-15,-1 1-11 0,2-2-23 16,-3 2-25-16,1 1-34 0,-3-1-33 16,-2 2-35-16,-2-2-344 0,1 2 150 0,-4-1 100 15</inkml:trace>
  <inkml:trace contextRef="#ctx0" brushRef="#br0" timeOffset="11910.0306">28369 2840 181 0,'0'-3'180'0,"0"-3"-13"0,0 6-17 0,0 0-18 16,0 0-17-16,0 0-4 0,-10 22-8 15,6-2-10-15,-6 6-8 0,6 8-4 16,-4 6-6-16,2 8-4 0,2 2-9 0,-3 0-5 15,3 0-3-15,0 0-11 0,0-6 1 16,1-2-5-16,1-4-5 0,-2-1-2 16,2-9-3-16,2-1 2 0,-2-7 3 0,2-1 12 15,-2-2 7-15,2-5 10 0,0-4-8 16,-3-3-8-16,3-5-2 0,0 0-8 16,0 0-2-16,0 0-5 0,11-26-3 0,-4 14-2 15,3-1-4-15,1-1-4 0,1-1-5 16,6 2 1-16,-2 1-3 0,3 1-3 15,5 1-3-15,-1 5 3 0,0 0-6 0,5 2 1 16,-5 3 2-16,5 5-3 16,-4-2 0-16,-2 5-5 0,-1 1 4 0,-4 4 2 15,-2-1-2-15,-5-1-1 0,-4 4-1 16,-2-2 3-16,-8 3-1 0,0-2 0 16,-6 1 0-16,-5-2-1 0,-2 0 2 0,-4-1-1 15,0 0 2-15,0-5-10 0,0 0-14 16,4 0-27-16,-2-3-35 0,6-3-48 0,0-1-69 15,5-1-503-15,2-3 240 0,4-1 158 16</inkml:trace>
  <inkml:trace contextRef="#ctx0" brushRef="#br0" timeOffset="12211.7356">29296 3434 119 0,'0'0'175'15,"-26"-7"-17"-15,26 7-15 0,0 0-14 16,22-11-9-16,-5 7-11 0,6-4-8 0,6 0-9 16,5 1-10-16,5 0-5 0,3-2-10 15,-2 2-2-15,3 0-8 0,-5-1-7 0,-2 2-2 16,-5 0-5-16,-3 2-2 0,-5-2 3 15,-4 3-1-15,-2 0-7 0,-1 0-1 16,-4-1-6-16,-6 1-15 0,0-1-9 0,-4 0-11 16,0-2-21-16,-2 6-23 0,0-7-42 15,0 7-38-15,-2-6-407 0,4 2 183 16,-2 4 120-16</inkml:trace>
  <inkml:trace contextRef="#ctx0" brushRef="#br0" timeOffset="12496.4857">30102 2921 44 0,'-2'-5'190'0,"2"-1"-16"0,0 6-19 15,0-6-18-15,0 6-7 0,0 0-19 16,0 0-7-16,2 22-7 0,-2-4-9 0,0 2-6 15,-2 5-9-15,2 5-2 0,-2 0-8 16,2 4-7-16,0 4-5 0,-2 1-3 16,2-1-4-16,-2 1-6 0,-2-3-3 0,2 0-6 15,0-4-1-15,-2-3-16 0,4-3-4 16,-4-1-20-16,4-4-28 0,0 0-37 16,-2-4-53-16,4-4-418 0,-2 1 187 0,4-5 123 15</inkml:trace>
  <inkml:trace contextRef="#ctx0" brushRef="#br0" timeOffset="12717.4085">30791 3113 1520 0,'8'-11'26'16,"-2"3"-14"-16,0 0 8 0,4-2 23 0,-4 3 10 15,4-1-2-15,1-1-5 0,6-1-5 16,2 0-11-16,1 3-1 0,2-2-2 15,1-1-3-15,1 2-3 0,-2 1-3 0,0 1-8 16,-5 3-18-16,-2-3-34 0,0 1-7 16,-3 4-21-16,-1 1-29 0,-4 0-27 15,-7 0-411-15,-2 12 183 0,-5-2 120 0</inkml:trace>
  <inkml:trace contextRef="#ctx0" brushRef="#br0" timeOffset="12825.6318">30780 3354 74 0,'7'6'104'0,"-3"-2"-3"16,6 1-12-16,0-4 8 0,6 0-18 16,3-1-23-16,6-1-25 0,0-3-45 0,5-2-196 15,-2 0 71-15,5-7 47 0</inkml:trace>
  <inkml:trace contextRef="#ctx0" brushRef="#br0" timeOffset="13201.1791">31789 2889 89 0,'0'0'133'0,"0"0"-16"16,0 0-6-16,-4 24-4 0,-2-10-8 0,2 5-3 16,0 4-2-16,-1 0-6 0,3 1-4 15,0-2-6-15,4 1-5 0,0-2-9 16,3 2-2-16,1-1-5 0,4-1-1 15,2-3-7-15,2 0 4 0,0-6 0 0,4-1-5 16,-1-2 6-16,2-4-4 0,2-5 2 16,0-2-2-16,0 0 6 0,5-8 0 15,-3-1-3-15,3-3-2 0,-4-5 0 16,2-5-2-16,-5-1 1 0,0 0-4 16,-8 1 1-16,-3-1 2 0,-6 1-5 0,-2-1-4 15,-8 0-4-15,-3 4-1 0,-8-4-5 0,-4 6-4 16,-5 0-1-16,-4 6-3 0,-3-1-9 15,-3 5-9-15,-3 1-19 0,-1 4-22 16,0 1-31-16,8 3-45 0,-3 1-38 0,3 1-71 16,1 2-456-16,-1 0 230 0,0 2 152 15</inkml:trace>
  <inkml:trace contextRef="#ctx0" brushRef="#br0" timeOffset="14122.9575">25963 4576 54 0,'-7'-4'153'0,"-1"2"-13"15,8 2-15-15,-13 8-12 0,5 3-13 16,-1 4-9-16,2 9-8 0,-1 4-7 15,2 6-5-15,2 4-9 0,0 1-3 16,2 4-6-16,2-1-8 0,0-1-1 0,4-2-7 16,2-1-2-16,2-5-3 0,2-1-3 15,2-10 0-15,0 1-3 0,1-5-4 16,2-2-1-16,0-7 0 0,1-4-4 0,0-5-1 16,0-2-2-16,3-4 1 0,3-3 0 15,-4-3 0-15,0-1-9 0,-4 0-6 16,-1 3 9-16,0 1-2 0,-1 1 1 0,-3 3-2 15,-1-1-6-15,1 2-2 0,-3 2 2 16,3 1 0-16,-9 1-2 0,16 7-1 0,-5 0-1 16,2 1 4-16,-1 1-7 0,3 1 8 15,5-1 1-15,-4-1 3 0,2-2-1 16,0-5-3-16,1 2 2 0,3-6-1 16,-4 2 0-16,6-7 1 0,-3-1 4 0,0-5 2 15,-4-1-5-15,2-3 3 0,-4 0 3 16,-3-3-7-16,0-2 1 0,-4 0-3 15,-4 0 3-15,-2 4-1 0,-2-2 1 0,-2 4-1 16,0-2-2-16,-2 4 1 0,-2 0-3 16,-2 2 3-16,-2 3-2 0,2 0-5 15,-2 5-12-15,1 1-23 0,0 2-52 0,1 2-42 16,8 0-352-16,-15 6 165 0,11-4 109 16</inkml:trace>
  <inkml:trace contextRef="#ctx0" brushRef="#br0" timeOffset="14513.4846">27012 4817 71 0,'14'5'82'0,"-2"1"-5"15,2 2-6-15,2 8-4 0,-2-1-13 0,-1 4-3 16,-3 2-4-16,-1 2-4 0,-4 1-5 0,-1 1-2 15,0-1-3-15,-4-4-7 16,2-2-2-16,-2-2 6 0,0 2 2 0,-2-7 14 16,2 1 6-16,0-5 9 0,-2 1-4 15,2-7-9-15,0-1-5 0,0 0-4 0,0 0-5 16,14-12-2-16,-3 0-2 0,0 0-8 16,-1-1-6-16,3-2 2 0,1 0-1 15,-2 2-3-15,0 0 1 0,-4 2 0 16,3-1 2-16,-4 5-1 0,-1 0 3 0,0 1 2 15,0 0-2-15,-4 6 3 0,-2 0 7 16,7 10-1-16,-7-1-4 0,0 1-4 0,0 4-3 16,0-1 0-16,2 5-1 0,0-2 4 15,0 3-4-15,2 0 0 0,3 2-1 16,4-2-4-16,-1 1-11 0,2-2-19 16,6 0-34-16,0-5-32 0,4-1-31 0,3-5-364 15,1-1 163-15,1-6 108 0</inkml:trace>
  <inkml:trace contextRef="#ctx0" brushRef="#br0" timeOffset="14682.5899">27961 5080 64 0,'4'-3'183'0,"-4"3"-9"0,4-6-17 0,-4 6-18 16,6-6-10-16,1 2-12 0,1-1-14 15,5-1-9-15,4 0-33 0,2 0-4 16,4 2-9-16,1-5-5 0,-1 4-3 0,-2-4-15 15,-2 4-23-15,0 2-19 0,-4-2-28 16,2 2-35-16,-5-3-42 0,-1 1-277 0,0-3 136 16,-5-1 89-16</inkml:trace>
  <inkml:trace contextRef="#ctx0" brushRef="#br0" timeOffset="15211.8274">28583 4171 119 0,'-2'-7'153'0,"0"2"-10"0,2 5-13 0,0-8-9 16,0 8-16-16,0 0-12 0,0 0-2 15,-6 16-11-15,4 3 5 0,-3 9-5 16,0 6-4-16,-1 4-4 0,4 4-6 0,-2 1-4 15,-2 9-4-15,2 2-3 0,-3-2-4 16,1 3-5-16,-1-4-2 0,3 0-4 16,0-9-4-16,0-4-4 0,-1-1 1 0,1-8-7 15,2-2-6-15,0-2 6 0,0-6 4 16,0-2 6-16,2-2 6 0,0-3-2 16,0-5-3-16,2-2-7 0,2-4 0 0,-4-1-6 15,0 0 0-15,21-17-7 0,-8 6 3 16,2-3-5-16,1-1-1 0,4 0 1 15,1 0-7-15,7-1 1 0,0 1-4 16,0 4 0-16,5 0-1 0,-6 2 2 0,0 4-6 16,1 2 3-16,-3 1 1 0,-3 4-3 15,0 1 1-15,0 5 2 0,-5 0-1 0,-2 1 0 16,0 6 1-16,-7-2 1 0,-2 3 2 16,-4 1 2-16,-4 0 3 0,-4-2 3 15,-4 2 0-15,-8-2-4 0,-1 2 1 16,-6-1-1-16,-4-1-5 0,-1-2 2 0,0-1-6 15,3-5 4-15,-1 1-3 0,3-2-16 16,1-4-19-16,6 0-38 0,-2-2-44 16,4-2-57-16,-2-2-543 0,6-3 242 15,1-3 161-15</inkml:trace>
  <inkml:trace contextRef="#ctx0" brushRef="#br0" timeOffset="16249.4543">29496 4720 70 0,'-12'0'104'16,"12"0"-10"-16,0 0-5 0,0 0-1 0,0 0-13 16,0 0 1-16,0 0-6 0,0 0 3 15,0 0-10-15,0 0-3 0,0 0-3 16,-10 2-11-16,10-2-4 0,0 0 7 0,0 0-10 15,0 0-1-15,0 0-5 0,0 0-1 16,0 0-7-16,0 0-10 0,0 0 14 0,0 0-6 16,0 0-7-16,0 0 7 0,0 0-5 15,0 0 1-15,-6 2-3 0,6-2 9 16,0 0 0-16,0 0-4 0,0 0 3 16,0 0 1-16,0 0-4 0,0 0 10 0,0 0-3 15,0 0 1-15,0 0 0 0,0 0 0 16,0 0 1-16,0 0-1 0,0 0 0 15,0 0-7-15,0 0-1 0,0 0 0 16,0 0-3-16,0 0-2 0,0 0 0 0,30-7 3 16,-14 4-3-16,5 2-2 0,7-5 0 15,4 4-2-15,2-4-3 0,5 3 0 16,4-1 1-16,1 0 0 0,1-2-2 16,-1 1-1-16,0 1-2 0,-1 0 0 0,-3 0 1 15,-6 2-3-15,-4-2 2 0,-1 2-1 16,-5 1 1-16,-3-2-3 0,-2 2 2 15,-2-1-5-15,0 0 7 0,-4 2-3 0,-1-2-4 16,-4 0-2-16,2 2-15 0,-4-2-23 0,-6 2-17 16,6-1-17-16,-6 1-21 0,0 0-14 15,0 0-14-15,0 0-20 0,-12-9-324 16,12 9 159-16,-16-1 105 0</inkml:trace>
  <inkml:trace contextRef="#ctx0" brushRef="#br0" timeOffset="16443.4423">29767 4513 109 0,'-5'-4'113'15,"-2"2"-22"-15,3-2-11 0,4 4-4 16,-8-2-10-16,8 2-3 0,0 0-6 0,-4 10 5 16,6-1-15-16,2 6 6 0,0 1-8 15,4 5-8-15,2 2 0 0,-2 1-7 16,4 7 3-16,1 1-4 0,0 0 2 0,-1 2-9 15,1-1-6-15,0 2 2 16,2-1-7-16,-3-4-6 0,-2-1-23 0,4-4-26 16,-4-3-27-16,1 0-269 0,-3-8 116 0,3 3 76 15</inkml:trace>
  <inkml:trace contextRef="#ctx0" brushRef="#br0" timeOffset="16712.2694">30427 4238 135 0,'0'-6'124'0,"0"6"-6"0,0 0-17 16,0 0-5-16,-2 20-6 0,4-3-9 0,2 2-7 15,-2 7-6-15,4 1-10 0,3 5-3 16,-1 4-8-16,0-1-3 0,1 1-2 15,0 2-6-15,-1-2-2 0,-2 2-5 0,0-1-2 16,4-1-12-16,-6 0-17 0,0-5-17 16,0-3-34-16,0 1-33 0,-2-7-293 15,2-2 129-15,-1-1 85 0</inkml:trace>
  <inkml:trace contextRef="#ctx0" brushRef="#br0" timeOffset="16899.7734">31108 4559 6 0,'12'-8'104'16,"4"-1"-9"-16,1 5-15 0,4-2-3 0,2 0-10 15,-1 2-12-15,-2 0-27 0,-1 0-30 0,1 3-41 16,-4-1-116-16,-2 2 54 0,-4 0 35 15</inkml:trace>
  <inkml:trace contextRef="#ctx0" brushRef="#br0" timeOffset="17058.3589">31150 4767 41 0,'9'3'121'0,"3"0"-9"0,8-3-17 15,-2 3-9-15,6-3-6 0,3 0-14 16,1-3-27-16,4 0-32 0,2 0-42 15,-3-3-174-15,5-1 71 0,-2 0 47 16</inkml:trace>
  <inkml:trace contextRef="#ctx0" brushRef="#br0" timeOffset="17404.4198">32078 4326 92 0,'0'0'109'16,"0"0"-3"-16,-15 19-7 0,9-4 0 0,-5 4-9 15,0 3-2-15,1 0-2 16,2 3-5-16,-2 1-4 0,4-1-8 0,2 2-2 16,4 0-6-16,0-1-6 0,4-1-2 15,4-1-4-15,4-4 2 0,2-5-6 0,5-1-2 16,0-3-2-16,4-6-1 0,1-2-4 15,-1-6-2-15,7-2 2 0,4-8-3 16,-4-5-1-16,1-7-4 0,-1-4-2 16,-7-8-4-16,-4-3-3 0,-7 2-1 0,-5 2-1 15,-7 1 5-15,-9 2-2 0,-7-6-4 16,-8 5-2-16,-5 5-3 0,-7 4 0 16,-4 6 0-16,-5 4-1 0,1 8-22 15,-1 5-29-15,1 5-42 0,2 3-55 0,1 3-421 16,3 3 190-16,4 1 125 0</inkml:trace>
  <inkml:trace contextRef="#ctx0" brushRef="#br0" timeOffset="48704.206">27963 6584 58 0,'0'0'91'16,"0"0"-9"-16,0 0-6 0,-4-5-6 15,4 5-11-15,0 0-3 0,0 0-2 0,0 0-2 16,0 0 1-16,0 0-11 0,0 0 0 16,0 0-4-16,0 0-3 0,0 0-2 15,0 0-7-15,0 0 2 0,-6-3-6 0,6 3-1 16,0 0 10-16,0 0-1 0,0 0 1 16,0 0 1-16,22 10 1 15,-13-2 5-15,-1 2 2 0,1 2 2 0,4 7 2 16,-3 2-5-16,5 7 3 0,4 12-3 0,-4 2-2 15,2 2-1-15,0 2-7 0,1 0 4 16,6 15-9-16,-5-13-2 0,-2-6 2 16,4-3-2-16,-2-3 0 0,0-7-8 0,-1-1 7 15,0-2 2-15,1-2-4 0,-4-5 1 16,0-4 0-16,-1 1 5 0,2-7 2 0,-2-1 3 16,-1-7 0-16,2-2 5 15,-2-2-6-15,-1-10-2 0,4-4 2 0,-2-10-7 16,-4-5-2-16,3-15-5 0,-4-5-4 15,-3-6 4-15,-2-23-3 0,-4 1-4 0,-4-2-1 16,-4 2-1-16,-5 0-3 0,-6 2 0 16,2 3 1-16,-4 3-3 0,-2 6-3 15,1 1 3-15,6 12 1 0,0 9-1 16,2 4 2-16,1 5-2 0,2 3-5 0,5 5 5 16,0 0-1-16,1 2-6 0,5 3 4 15,7-3 0-15,6 4 2 0,6-4-1 16,11 3-2-16,7-3-2 0,29-2 4 0,8 3-1 15,6-1 2-15,7 3-5 0,7 3 6 16,7 3-2-16,26-4 1 16,9 1 1-16,1 4 0 0,3 2-5 0,1 2 5 0,-3-2-1 15,-7 2 0-15,-22 3 0 0,-12 3 3 16,-4-2-6-16,-21 1 4 0,-11 2 3 16,-12 2-1-16,-7-2-2 0,0 2 0 15,-8 1-2-15,-4 1 1 0,-3-2-2 16,-3-1 0-16,-3 3-4 0,-2-1-2 0,-2 1-8 15,-3-2-8-15,0 2-22 0,-2 0-4 16,1 0-20-16,-3 0-7 0,1 2-11 0,-2 2-25 16,-3-1-21-16,-2 3-360 0,-2 0 168 15,0 1 111-15</inkml:trace>
  <inkml:trace contextRef="#ctx0" brushRef="#br0" timeOffset="50195.99">10704 4909 50 0,'0'-11'119'16,"0"5"-8"-16,0 6-2 0,0-8-10 15,0 8-3-15,0-7-12 0,0 7-4 0,0-6-7 16,0 6-8-16,0 0-6 0,0 0 1 16,0 0 2-16,0 0 2 0,4 30 11 15,-2-9-9-15,-2 10 1 0,0 8-5 0,0 5-5 16,0 10-5-16,0 1-3 0,-2 3-6 16,2-4 2-16,0 2-8 0,-2-3-3 15,0-8 0-15,2 0-1 0,-3-3-4 16,1-4-2-16,0-2-1 0,0-5-6 0,0 0-2 15,0-8-6-15,-2-2-15 0,1 0-13 16,3-3-22-16,0-1-28 0,-2-2-28 16,2-1-19-16,0-4-33 0,0 1-344 0,2-6 166 15,1-2 110-15</inkml:trace>
  <inkml:trace contextRef="#ctx0" brushRef="#br0" timeOffset="50521.1586">11603 5598 88 0,'4'-1'174'0,"-4"1"-19"0,9-5-18 16,-1 2-13-16,3-1-10 0,3 0-16 15,6-2-5-15,5 1-11 0,5-1-5 16,6-1-9-16,2 1-9 0,2-2-3 0,3 3-7 16,-4-1-1-16,5 0-8 0,1 0 2 15,-5 3-8-15,1-1-3 0,-7 0-8 16,-6 0-1-16,-2 2-2 0,-2 1 4 0,-5-2-2 16,0 3-9-16,-4-1-10 0,-1-1-14 15,0 2-21-15,-2 0-31 0,-3-2-33 0,-1 2-47 16,-8 0-317-16,13-2 157 0,-9 0 103 15</inkml:trace>
  <inkml:trace contextRef="#ctx0" brushRef="#br0" timeOffset="51581.7308">12875 4938 19 0,'0'0'113'0,"0"0"-2"15,-2-6-9-15,2 6-7 0,0 0-7 16,0 0-12-16,0 0 7 0,0 0 5 16,2 22-2-16,0-3 0 0,2 9-9 0,-2 7-3 15,5 9-5-15,-2 8-9 0,1 1-5 16,0 3 1-16,4 17-8 0,-1-11-6 15,-1-10-3-15,3-2-4 0,-2 0-2 0,1-3-6 16,0-2-24-16,0-8-14 0,0-2-21 16,-2-1-26-16,3-3-17 0,-5-7-20 15,3-1-24-15,-5-5-281 0,2-4 136 0,-4-2 90 16</inkml:trace>
  <inkml:trace contextRef="#ctx0" brushRef="#br0" timeOffset="51857.183">13503 4579 48 0,'16'12'171'16,"-4"4"-3"-16,7 8-3 0,1 14-8 0,-2 7-14 15,6 25-8-15,-5 7-8 0,-4 9-11 16,-3 3-13-16,-1 3-12 0,-5-3-7 16,0 3-5-16,-6-6-11 0,-4-3-9 15,-2-2-28-15,-2-4-28 0,-7-4-29 16,-4-4-30-16,-8-5-43 0,-10-3-50 0,-9-7-334 16,-10-8 165-16,-9-7 108 0</inkml:trace>
  <inkml:trace contextRef="#ctx0" brushRef="#br0" timeOffset="52242.1654">9476 4465 123 0,'0'0'127'15,"0"0"-5"-15,-4 33 15 0,1-5 5 16,-3 16-7-16,2 36-12 0,0 18-1 0,2 32-5 16,0 9-9-16,2 3-11 0,2-2-5 15,0-3-11-15,4-3-1 0,-2-5-5 16,0-24-9-16,3 0-3 0,-3-5-6 0,2-2-6 15,-2-5-2-15,5-1-7 0,-2-5-11 16,-1-7-20-16,0-17-25 0,0-12-28 16,3-1-28-16,2-4-19 0,-1-12-23 0,5-3-28 15,-2-8-399-15,2-7 183 0,-1-5 121 16</inkml:trace>
  <inkml:trace contextRef="#ctx0" brushRef="#br0" timeOffset="54251.7765">13372 4469 102 0,'0'0'132'0,"12"0"11"0,-12 0 1 16,22 13 2-16,-4 1-1 0,5 7-2 15,7 10-4-15,10 18-4 0,6 4-9 0,1 11-11 16,10 19-20-16,0 10-4 0,0 3-9 16,-4 6-9-16,-8 1-4 0,-7-2-5 15,-13-17-7-15,-4 1-3 0,-8-5-6 16,-9 1-6-16,-10-15-19 0,-9 6-25 0,-11-4-30 16,-10-4-36-16,-12 1-41 15,-22 3-50-15,-21-9-453 0,-15-5 208 0,-19-8 138 16</inkml:trace>
  <inkml:trace contextRef="#ctx0" brushRef="#br0" timeOffset="54778.4698">9497 4173 108 0,'0'0'106'0,"0"0"-5"0,7-3-6 16,-7 3-8-16,0 0-12 0,0 0-6 0,-5 22 2 15,-2 5 4-15,-5 17 6 0,-13 31 0 16,-5 29 8-16,-6 21-1 0,4 26 10 16,-7 49 2-16,2 0-4 0,16-36 8 15,6 4-5-15,7-7 6 0,10 0 3 16,10-9-6-16,12-7-6 0,11-5-4 0,12-13-10 16,9-9-12-16,11-9-6 0,15-12 4 15,12-12-18-15,5-14-21 0,3-10-38 0,3-16-47 16,8-8-54-16,-16-18-68 0,-2-8-549 15,-4-11 247-15,-6-11 164 0</inkml:trace>
  <inkml:trace contextRef="#ctx0" brushRef="#br0" timeOffset="55416.1903">9844 5324 61 0,'-11'0'62'0,"11"0"-6"0,0 0-7 0,0 0-5 16,0 0-4-16,0 0-4 0,-10 2-5 15,10-2-3-15,0 0 5 0,0 0-10 16,0 0-12-16,-2 6-6 0,2-6-9 0,0 0-17 15,6 7-12-15,-6-7-111 0,6 4 49 16,-2 0 33-16</inkml:trace>
  <inkml:trace contextRef="#ctx0" brushRef="#br0" timeOffset="56576.105">11938 5234 43 0,'-7'-5'199'16,"1"1"-14"-16,1 2-10 0,-1-1-17 16,6 3-15-16,0 0-10 0,-10 9 4 15,7 3 0-15,1 6-6 0,2 11-9 0,0 3-3 16,2 12-7-16,3 8-5 0,-1 3-10 16,0 4-4-16,7 17-7 0,2-4-9 15,-1-1-6-15,0-11-11 0,0-9-2 0,0-4-7 16,1 0-4-16,-3-3-5 0,5-1-4 15,-6-9-5-15,1-4-11 0,-2-3-19 16,0-6-23-16,0-1-22 0,-2-2-26 0,0-3-24 16,0-4-33-16,1-5-73 0,0 0-528 15,1-4 247-15,-8-2 163 0</inkml:trace>
  <inkml:trace contextRef="#ctx0" brushRef="#br0" timeOffset="57303.3575">8621 6718 46 0,'-6'0'142'16,"6"0"-2"-16,0 0-9 0,0 0-2 16,0 0-3-16,42 0-4 0,-7-1-7 15,17 1-13-15,17-2-6 0,38 2-7 0,6-6-9 16,42 0-3-16,19-5-6 0,16 1 3 15,57-5-3-15,7-2-8 0,5 1 4 16,1-4-6-16,7 0-7 0,2 2 0 0,-5-5-7 16,-9 4-4-16,-11 0-24 0,-48 6 7 15,-4-1 3-15,-2 1 2 0,-9-1-3 16,-8 3-3-16,-16-3 2 0,-16 3 1 0,-11-3-2 16,-33 9-2-16,-10-3 1 0,-21 2-2 15,-14 0 0-15,-11 5 0 16,-7-3 0-16,-5 1-3 0,-1 1-1 0,-5-1 1 15,-4 2-6-15,0-1-21 0,-2 0-32 0,-2 0-51 16,-3 0-57-16,-1 2-591 0,-4-1 251 16,-3-2 165-16</inkml:trace>
  <inkml:trace contextRef="#ctx0" brushRef="#br0" timeOffset="58829.8037">10655 7286 24 0,'0'0'122'0,"0"0"-11"0,0 0-15 15,0 0-6-15,0 0-2 0,0 0 1 0,2 14 1 16,4-7 5-16,5 7 3 0,-1 1-5 15,5 4-7-15,2 0-12 0,3 7-3 0,-4 2 1 16,6 0-10-16,3 4 3 0,0 2-7 16,-2-3-4-16,3 4-6 0,-5-10 0 15,0 5-4-15,-2-5-6 0,-1 0-3 16,-4-7-4-16,1-1-2 0,-3-2 2 16,-1-1 4-16,0-3 9 0,-1 1 12 0,-4-7-2 15,0-5-5-15,-6 0-5 0,10-9 0 0,-8-6-5 16,-2-4-2-16,-4-8-3 0,-1-7-4 15,-2-6-1-15,-3-10-3 0,2-3-5 16,-9-25-4-16,0-3 0 0,-2-2-5 16,1 0-2-16,4 2-1 0,-1 3 0 0,4 3-1 15,5 17-2-15,0 10-2 0,4 6 0 16,0 3-3-16,2 10 2 0,2-2-3 0,2 4 0 16,2 1-1-16,5 3 1 15,6-2 2-15,1 5-4 0,8 3 2 0,6 2 2 16,7 2-17-16,11 4-1 0,7-1 2 15,26 1 4-15,6 1 0 0,10 4 1 0,7 0 2 16,6 0 2-16,21-3 0 0,1-1 1 16,1 2 1-16,0-1 2 0,5-2-1 15,0-1 2-15,0-5-2 0,-7 3 2 16,-3-1-2-16,-29 4 1 0,-4-2 2 16,-10 3 1-16,-17-1-2 0,-17 4 1 0,-11 0 0 15,-2-1 2-15,-7 1 6 0,-7 2 1 16,0-1-4-16,-5 2 0 0,-1 1-2 0,-2-3-6 15,-5 2-19-15,0 2-28 0,-3-2-35 16,-1 4-35-16,-9-2-42 0,10 3-515 16,-10 1 230-16,0-4 152 0</inkml:trace>
  <inkml:trace contextRef="#ctx0" brushRef="#br0" timeOffset="59503.3325">11533 7197 64 0,'0'0'145'15,"0"0"-5"-15,0 0-8 0,-6 16-9 0,1 0-10 16,1 2-6-16,0 2-8 0,2 3-8 16,2 0-10-16,2 4-7 0,2-1-7 15,3 0-6-15,-1-1-4 0,5 0-5 16,-1-4-6-16,5 1-7 0,0-5-1 0,0-4-6 16,4-4-1-16,2-1-1 15,-3-4-4-15,6-6-2 0,-3 0-3 0,5-6-3 0,-2 1-4 16,-2-4-3-16,2 1 2 0,-3-4 2 15,-2 4-3-15,0-5-5 0,-5 7 0 16,2-3-2-16,-4 4-1 0,1 1 0 16,-5 0-3-16,1 3 0 0,0 0 0 0,1 6 0 15,-2-2 2-15,2 6-1 0,2 0-2 16,0-2 2-16,3 6 4 0,0-4-5 0,2 2 5 16,-1 0 0-16,4-2 4 0,3-1 3 15,-2-3 4-15,0 1 3 0,3-4 4 16,-3-2 2-16,2-2-1 0,0-1 2 15,-1-2-1-15,0-4-2 0,-2-2-1 0,-5-2-2 16,0-3-4-16,-5 0 0 0,-1-3-1 16,-5-2-2-16,-4 2-4 0,-2 2-1 0,-4-4-4 15,-3 0-4-15,-4 4 0 0,0 0-8 16,1 1-12-16,-6 4-14 0,6 1-16 16,-2 3-25-16,3 4-21 0,-2 0-16 15,2 3-28-15,3 1-423 0,0 2 191 0,2 0 126 16</inkml:trace>
  <inkml:trace contextRef="#ctx0" brushRef="#br0" timeOffset="59896.5121">12594 6863 38 0,'8'-7'125'0,"3"-1"-12"0,-1 1-3 16,5 2-12-16,0 0-11 0,1 5-4 16,0 0-17-16,0 3 4 0,2 1-9 15,-1 2-5-15,-1 9-6 0,-2-2 0 0,-4 3 0 16,-2 3-7-16,-2 2-7 0,-4 0 5 16,0 0 1-16,-4 0 8 0,0 4 5 15,-2-6 1-15,2 0-8 0,-2-1-1 0,2-2-3 16,2-2-3-16,2-1 4 0,2 0-7 15,2-3 5-15,5-1-9 0,6-3-5 16,2 0 3-16,3-2-3 0,2-4-7 0,8 1-2 16,0-2-8-16,-1-1 3 0,4 0 2 15,-3-2-11-15,0-2-9 0,-3 2-17 16,-2 1-20-16,-4-1-22 0,-1 0-12 0,-4 2-17 16,2 0-21-16,-7 0-31 0,-1 1-319 15,-3 1 157-15,0-3 104 0</inkml:trace>
  <inkml:trace contextRef="#ctx0" brushRef="#br0" timeOffset="62550.485">25545 13140 10 0,'0'0'41'0,"-2"6"-3"15,2-6-4-15,0 0-6 0,0 0-1 0,-2 4-2 16,2-4-2-16,0 0-4 0,0 0-2 16,0 0 0-16,0 0-4 0,0 0-1 15,0 0 0-15,0 5 0 0,0-5-1 0,0 0 2 16,0 0-5-16,0 0-2 0,0 0 3 16,0 0-2-16,0 0-1 0,0 0 3 15,-2 6 0-15,2-6-3 0,0 0 5 16,0 0-5-16,0 5 1 0,0-5-3 0,0 0 2 15,0 0-4-15,0 6 1 0,0-6 1 16,0 0 1-16,0 0 2 0,2 6-4 16,-2-6 5-16,0 0-3 0,0 0 2 15,0 0-2-15,0 6 0 0,0-6 0 0,0 0-1 16,0 0 1-16,0 0-3 0,2 6 1 16,-2-6 1-16,0 0 1 0,0 0-1 0,0 0-4 15,0 0 3-15,0 0-1 0,0 0 1 16,0 0 0-16,0 6-2 0,0-6-1 15,0 0-2-15,0 0-17 0,-2 6-20 16,2-6-126-16,0 0 56 0,-2 6 37 0</inkml:trace>
  <inkml:trace contextRef="#ctx0" brushRef="#br0" timeOffset="95267.1054">12238 13476 60 0,'0'0'94'15,"0"0"1"-15,0 0-3 0,0 0 0 16,0 0 5-16,0 0 3 0,0 0-4 15,31-2-1-15,-13 0-3 0,1 0 4 16,6 0-4-16,7 0-4 0,13 0 1 0,12 0 1 16,10 1-3-16,26-3-4 0,9 0-3 15,8 0 0-15,7 0-8 0,22-1-1 16,1 1-6-16,3 1-5 0,8-2-2 0,3 4-4 16,3 1-8-16,3-3-2 0,-2 3-3 15,-3 0-4-15,-10 0-5 0,-26 3-3 16,-5-3-2-16,-8 1-5 0,-6 1-2 0,-7 2-1 15,-17-2-3-15,-11-1 0 0,-3 2-1 16,-11-2-2-16,-5-1-2 0,-1 4-3 0,-9-4-1 16,-5 2-5-16,-1-2-5 0,-4 0-3 15,-5 2-6-15,-1-2-3 0,0 0-12 16,-6 0-12-16,2 0-9 0,-4 0-19 16,-1 0-18-16,-5 2-17 0,-6-2-15 15,0 0-8-15,0 0-4 0,0 0-8 0,0 0-16 16,-47 0-330-16,20 2 165 0,-15 2 108 0</inkml:trace>
  <inkml:trace contextRef="#ctx0" brushRef="#br0" timeOffset="95718.599">11768 14021 67 0,'-23'9'87'0,"6"-5"-10"0,9 2-5 16,5 0 14-16,8-3 11 0,9 1-1 15,10 0 3-15,12-4 1 0,17 0 1 16,40-4 3-16,12-6-2 0,38 0 2 0,11-4-1 16,13-3-3-16,11 4-4 0,0-7-3 15,-3 4-7-15,5 3-6 0,-4 0-4 16,2 0-6-16,-5 1-5 0,1 3-5 15,-6-1-5-15,-10-1-5 0,-10 5-6 0,-10-2-4 16,-26 1-6-16,-8 2-3 0,-5 0 0 16,-4 1-7-16,-20 3 0 0,-14-1-4 15,-2 1-2-15,-13-2-2 0,-4 3 0 0,-3 0-1 16,-5-2-5-16,-4 2 1 0,-5 0-4 16,-2 0-4-16,-2-1 1 0,-1 1-4 15,-4 1 0-15,-1-2-4 0,-2 2 1 0,-3-1-8 16,1 0-8-16,-1 0-8 0,-1 0-9 15,-9 0-11-15,11 0-15 0,-11 0 5 0,0 0-18 16,0 0-21-16,6 2-22 0,-6-2-25 16,0 0-20-16,0 0-386 0,0 0 187 15,-30 0 123-15</inkml:trace>
  <inkml:trace contextRef="#ctx0" brushRef="#br0" timeOffset="99694.5484">10554 9372 3 0,'0'0'15'16,"0"0"-4"-16,0 0-1 0,0 0 1 16,0 0-3-16,0 0 1 0,0 0-2 0,0 0 2 15,0 0-4-15,0 0-1 0,0 0 0 16,0 0 2-16,0 0 0 0,0 0-3 16,0 0-1-16,0 0 3 0,0 0-2 0,0 0-3 15,0 0 4-15,0 0-3 0,0 0-1 16,0 0 1-16,0 0 2 0,0 0-3 15,0 0 2-15,0 0-2 0,0 0 1 0,0 0 0 16,0 0-2-16,0 0 0 0,0 0-4 16,0 0-5-16,0 0-30 0,0 0 13 15,0 0 10-15</inkml:trace>
  <inkml:trace contextRef="#ctx0" brushRef="#br0" timeOffset="100431.9514">11722 9803 11 0,'-5'4'20'15,"5"-4"-1"-15,0 0-1 0,0 0-3 16,0 0-2-16,0 0-1 0,0 0-3 0,0 0 3 15,0 0-7-15,0 0-2 0,0 0-8 16,0 0-6-16,0 0-31 0,0 0 15 16,0 0 9-16</inkml:trace>
  <inkml:trace contextRef="#ctx0" brushRef="#br0" timeOffset="136621.13">28325 8449 12 0,'-9'2'109'0,"9"-2"0"0,-2 5-2 16,2-5 0-16,9 6-7 0,-1-5 4 0,4 4-7 16,8-5-6-16,5 1-7 0,5-1-2 15,8-1-8-15,4-4-1 0,5 2-7 0,-1-1-2 16,3-1-5-16,-3 3-7 0,-1-4-3 15,-5 1-10-15,-2 2 0 0,-6-1-5 16,-5 2-4-16,-3-2-1 0,-3 4-2 16,-2-3-3-16,0 1 1 0,-7 2-6 0,2-2 1 15,-2 2-6-15,-3-2-14 0,-9 2-17 16,10 0-14-16,-10 0-18 0,7 4-16 16,-7-4-27-16,0 0-25 0,0 0-349 0,0 0 159 15,0 0 104-15</inkml:trace>
  <inkml:trace contextRef="#ctx0" brushRef="#br0" timeOffset="137158.8523">29298 7711 127 0,'4'21'132'0,"-4"-4"-15"16,0 6 2-16,-2 6-6 0,0 8-5 15,2 7-11-15,0 2-9 0,0 8-9 0,2 2-6 16,0 2-8-16,-2-3-3 0,3 2-4 16,1-2-6-16,-2 0-7 0,0-6 0 15,5 0-6-15,-5-9-4 0,0-2-6 16,2-7 25-16,-2-3-6 0,3-3-4 0,-5-4-3 15,2-2-1-15,0-2 5 0,0-3 9 16,-2-3-9-16,2-8-1 0,-2 2-6 16,0-5-3-16,0 0-2 0,0 0-3 0,4-22-7 15,-2 11 2-15,4-2-6 0,-2-2-4 16,6 1 0-16,-2 1-4 0,4 0 0 16,1 1-3-16,4-1-1 0,2 3 0 0,5 0-4 15,0 3 0-15,4 2 5 0,4 2-6 16,-1 2 0-16,3 2 1 0,5 7-3 15,-3-1 4-15,-4 3-1 0,-1 4 2 16,-3 1 0-16,-10 0-1 0,0 2 2 0,-8 2 2 16,-3 2 0-16,-7-3 7 0,-5 6-2 15,-7-5 4-15,-8 5 0 0,-4-4 0 0,-8-1-1 16,0-2 1-16,-3-2-2 0,-2 0-3 16,1-3 4-16,2-4-3 0,2-1 0 15,5-3-3-15,1-2-1 0,3-2-22 16,4-2-18-16,4 0-30 0,3-2-42 15,5-1-48-15,3-3-557 0,4 0 241 0,2 1 159 16</inkml:trace>
  <inkml:trace contextRef="#ctx0" brushRef="#br0" timeOffset="137956.1873">30173 8620 95 0,'18'-4'106'0,"6"2"-5"0,5-2-5 15,3 1-9-15,8-1-5 0,1-2 4 16,3 2-13-16,-1 0-14 0,1 1-5 16,-4-3-5-16,1 4-5 0,-7-2-1 15,-5 2-4-15,1 0-7 0,-10 0-3 0,4 1 0 16,-5-1-1-16,0 2-6 0,-6-2-3 15,-5 2-10-15,0 0-21 0,-8 0-14 16,7-2-15-16,-7 2-23 0,0 0-28 0,0 0-230 16,0 0 109-16,0 0 72 0</inkml:trace>
  <inkml:trace contextRef="#ctx0" brushRef="#br0" timeOffset="138241.4397">30338 8410 3 0,'-5'-3'162'0,"5"3"-19"0,-8-6-12 16,8 6-19-16,0 0-6 0,0 0-2 16,-7 13-4-16,7-3 2 0,3 3-8 15,1 4-6-15,-2 5-6 0,4 3-4 16,-1 2-8-16,1 2-4 0,3 5-5 15,-3-1-6-15,2 0-4 0,0 3-8 0,2-1-2 16,-2 0-4-16,0-1 2 0,0-2-11 16,-1-5-4-16,0-1-9 0,-3-1-15 15,0-1-21-15,0-6-17 0,0 0-12 0,1-5-13 16,-1 2-18-16,-2-6-30 0,2-3-31 16,-2-2-310-16,0-2 153 0,-2-2 102 15</inkml:trace>
  <inkml:trace contextRef="#ctx0" brushRef="#br0" timeOffset="138503.7395">30761 8414 77 0,'0'0'151'15,"0"0"-5"-15,0 0 2 0,0 0-4 16,0 0-10-16,0 27-7 0,0-11-13 15,0 2-5-15,-2 4-8 0,2 0-14 16,0 5-5-16,0-1-5 0,2 3-7 0,-2 1-7 16,2 2-9-16,0-1-4 0,-2-1-10 15,4-1 0-15,-4 0-4 0,2-3-13 16,0-3-20-16,-2-3-27 0,0 0-22 0,0-3-23 16,3-1-32-16,-3-5-54 0,0-1-349 15,2-3 171-15,-2-3 114 0</inkml:trace>
  <inkml:trace contextRef="#ctx0" brushRef="#br0" timeOffset="139684.8076">31252 8699 63 0,'-11'0'58'0,"11"0"-4"16,0 0-3-16,-6 2-3 0,6-2-1 15,0 0-3-15,-6 3-3 0,6-3-2 0,0 0 0 16,-6 3-3-16,6-3-6 0,-4 3 0 15,4-3-3-15,0 0 0 16,0 0-6-16,0 0 2 0,0 0-3 0,-10 2-2 16,10-2-2-16,0 0 10 0,0 0-12 0,0 0-1 15,-4 3-2-15,4-3 0 0,0 0 3 16,0 0-5-16,0 0 1 0,-4 4 1 16,4-4-3-16,0 0 2 0,0 0 0 0,-4 5 2 15,4-5-2-15,0 0 2 0,-2 2-3 16,2-2 2-16,0 0 0 0,0 0 0 15,-4 5 0-15,4-5 2 0,0 0-3 0,0 0 2 16,0 0 1-16,0 0 0 0,0 0-5 16,0 0-1-16,-2 5 1 0,2-5 1 15,0 0 0-15,0 0-4 0,0 0-4 16,0 0 10-16,0 0-9 0,0 0 4 0,-4 4 1 16,4-4 7-16,0 0-7 0,0 0 5 15,0 0-5-15,0 0 0 0,0 0 2 16,0 0-2-16,-5 4-2 0,5-4 4 0,0 0-2 15,0 0 1-15,-2 5-2 16,2-5 5-16,0 0-5 0,0 0 4 0,0 0-5 16,0 0 5-16,0 0-5 0,0 0 0 0,0 0-1 15,-2 4 0-15,2-4-1 0,0 0 5 16,0 0-5-16,0 0-1 0,0 0 1 16,0 0 0-16,0 0 7 0,0 0 6 15,13 4 7-15,-7-4-3 0,4 0 0 16,4-2-1-16,2 2-1 0,3-2-3 0,5 2 1 15,2-4 0-15,7 2-3 0,1-1-1 16,6 1 0-16,0-2-3 0,3 0 4 16,-1 1-6-16,0 0 2 0,-1 0 4 0,-6 2-6 15,-1-2-1-15,-2 1-3 0,-2 1 1 16,-3-2 3-16,-3 3-4 0,-2-2-2 16,0 2 4-16,-3-1 1 0,-2 1 1 15,0-2-6-15,-5 2 0 0,-2 0 10 0,4 0-7 16,-6-3 1-16,0 6-4 0,-8-3 5 15,18-3-4-15,-12 3-3 0,-6 0-13 0,13 0-18 16,-13 0-38-16,0 0-45 0,10-1-358 16,-10 1 161-16,0 0 106 0</inkml:trace>
  <inkml:trace contextRef="#ctx0" brushRef="#br0" timeOffset="144123.2593">31538 8288 25 0,'0'0'131'0,"0"0"-9"15,2-3 2-15,-2 3-5 0,0 0-3 16,0-6 1-16,0 6-4 0,0 0-2 16,0 0 0-16,0 0-4 0,0 0-2 15,2-5-3-15,-2 5-7 0,0 0-9 0,0 0-5 16,0 0-9-16,0 0-8 0,0 0-10 16,0 0-6-16,0 0 3 0,0 17 4 0,0-2-1 15,0 4-3-15,0 2-2 0,-2 9-2 16,4 4-6-16,-2 5-4 0,2 3-2 15,2-1-3-15,1 3-2 0,1 5-1 16,-2-6-3-16,5 4-3 0,-1 1-6 0,-1-10 1 16,-1-1-2-16,0-1-3 0,0-3-5 15,0-6-12-15,0-2-17 0,-2-6-11 16,0 0-14-16,-2-3-14 0,2-1-15 0,-2-5-39 16,0-1-25-16,2-5-24 0,-2-1-477 15,-2-3 218-15,0 0 143 0</inkml:trace>
  <inkml:trace contextRef="#ctx0" brushRef="#br0" timeOffset="144673.2641">32103 7913 79 0,'0'-4'154'0,"0"4"-8"0,0 0 7 15,0 0-10-15,-5 23-2 0,1-4-10 16,2 10 1-16,-4 7-9 0,2 2-4 16,2 7-9-16,-2-2-9 0,-1 8-10 15,3-7-5-15,0 10-11 0,2-9-5 0,0-1-8 16,-2 1-3-16,2-2-9 0,0-4 1 15,0 0-7-15,0-9-4 0,0 1-5 16,0-5-1-16,0-8-5 0,0 5-1 16,2-6 9-16,-2-2 8 0,0-3 2 0,2-4-6 15,-2-2-4-15,0-2-5 0,0-4-3 16,0 0-4-16,0 0-2 0,0 0-3 16,17-12 0-16,-9 1-4 0,1 4-3 0,4-3 0 15,-1 1-1-15,3-2-3 0,0 3-1 16,6 0 0-16,1-1-2 0,0 2-3 15,-2 4 1-15,3 0-4 0,-2 2 2 0,-2 1 1 16,3 4-2-16,-4-2 1 0,2 6-2 16,-6 1 1-16,1-1 1 0,-3 0 1 15,-4 4-2-15,-2 1 2 0,-4-1 3 0,-4 0 11 16,-2-1-3-16,-8 2 0 0,-2 1-1 16,-1-3 1-16,-6 1-2 0,-2-3-3 15,-1-1-2-15,-1-1 0 0,-1-1-5 16,4-2-14-16,0-2-19 0,1-2-24 0,2 0-39 15,4-2-30-15,5 0-48 0,3-3-52 16,2-4-509-16,3 2 249 0,4-1 165 0</inkml:trace>
  <inkml:trace contextRef="#ctx0" brushRef="#br0" timeOffset="144929.1513">32649 8576 94 0,'4'-6'169'0,"2"1"-11"0,3-1-11 16,2-2-13-16,4 3-13 0,5-1-10 15,4 0-14-15,6 3-10 0,-1-2-7 16,3 1-12-16,0 1-12 0,-1-1-18 15,-1 1-15-15,-2 1-28 0,-5-1-26 0,-2 2-31 16,0-1-33-16,-5-2-310 0,-4 3 138 16,-6-4 90-16</inkml:trace>
  <inkml:trace contextRef="#ctx0" brushRef="#br0" timeOffset="145178.7565">32759 8378 141 0,'0'0'164'0,"-9"8"-1"0,7-3-6 16,2 5-1-16,0 3-1 0,0 1-9 0,0 2-9 15,2 3-7-15,-2 5-4 0,5 1-8 16,-1 1-8-16,1 3-8 0,1-1-9 0,-2-1-10 16,2 5-5-16,1-5-11 0,-1-1-3 15,0-1-8-15,-2 2-12 0,3-4-20 16,-3-1-21-16,1-4-21 0,-1-2-33 15,0 0-29-15,0-1-34 0,0-3-27 0,0-2-35 16,0-5-415-16,3 0 201 0,0-5 132 16</inkml:trace>
  <inkml:trace contextRef="#ctx0" brushRef="#br0" timeOffset="145405.7298">33498 8250 67 0,'2'-9'221'0,"2"0"-18"0,-2 6-15 0,-2 3-4 16,0 0-2-16,0 0-3 0,-2 21-10 0,-2-2-9 15,0 5-10-15,-1 4-5 0,-1 0-17 16,2 9-9-16,2-1-12 0,-4-1-13 16,-1 7-7-16,3-3-10 0,-3-1-11 15,3 2-26-15,0-5-25 0,-2 2-40 0,0-1-56 16,-1-3-56-16,0-7-55 0,-1-1-538 15,0-4 248-15,-7-4 164 0</inkml:trace>
  <inkml:trace contextRef="#ctx0" brushRef="#br0" timeOffset="145902.4013">27916 9296 19 0,'-8'3'104'0,"1"-2"1"15,-1 0-3-15,1 2 2 0,-1 0 4 16,0 0-4-16,2 0-6 0,-1-1 1 0,0 2-8 16,3 2-1-16,2 0 9 0,6 1 14 15,5 2-2-15,6-1 2 0,12 2-4 16,13 1 0-16,39 2-6 0,14-1-3 15,44 1-2-15,16-3-1 0,19-3-4 0,16-1-5 16,59 1-1-16,13-1-5 0,9-5-10 16,5 2-6-16,7-7-5 0,12 3-2 15,2-5-6-15,2 0-8 0,-5 0-1 0,-13 4-2 16,-10 1-4-16,-6-1-5 0,-54 0-1 16,-10 0-1-16,-8 4-5 0,-13-4 1 15,-10 2-3-15,-8 0 0 0,-15 0-3 0,-28 0-1 16,-9 6 0-16,-10-6-4 0,-16 0 1 15,-23 0-2-15,0-2 0 0</inkml:trace>
  <inkml:trace contextRef="#ctx0" brushRef="#br0" timeOffset="147101.6413">29575 10138 75 0,'7'8'186'0,"0"3"-9"0,1 3-5 16,0 8-3-16,3 3-9 0,-1 10-8 15,1-1-12-15,2 3-8 0,1 6-9 0,2 2-11 16,-2 1-9-16,1-3-6 0,0 5-10 16,2-4-10-16,-1 2-7 0,0-4-5 15,-4-8-8-15,1 1-6 0,0-3-4 16,-1-2-4-16,-3-7-2 0,-1-2-6 0,1-2-1 15,-3-4-1-15,1-2-3 0,-1-1-1 16,-2-3-4-16,0-7-1 0,0 0-1 0,-4-2-4 16,0 0-3-16,6-9-1 0,-6 2-3 15,0-4 1-15,-2 3-3 0,2-4 1 16,-2-1-5-16,0-1 3 0,0-1-2 16,0 0-2-16,0-2-2 0,-2 2 0 0,2-2 1 15,0-1-2-15,-2 4 0 0,2-4-1 16,-1 2 0-16,1 3-2 0,0-1 3 0,0 4-2 15,2-2 1-15,-5 1 0 0,5 1 3 16,-2 0-3-16,2 3 0 0,-2-3 0 16,0 3-4-16,2-2 3 0,0 0-2 15,-2 0 1-15,2-2 1 0,0 0-1 0,-2-2-1 16,2-4 2-16,-2-2-1 0,0-1-2 16,0-5 2-16,-3-4-1 0,1-1-4 0,-2-4 2 15,0-3-2-15,-1 1 0 0,0-2-1 16,-1 0-1-16,0 2 2 0,2 2-1 15,-3-1 1-15,5 2 0 0,-3 4 1 16,-1 2-1-16,4 0 1 0,0 2 1 0,-3 2-1 16,5 4 4-16,-2 2-2 0,0 1 0 15,2-1-1-15,-1 4 0 0,1 1 1 16,0 2 0-16,0 0-2 0,2 1 1 0,0 1-2 16,-2 0 2-16,2 3-4 0,-2 1 2 15,2 4 2-15,4-6 1 0,-4 6-1 16,13-2 2-16,-13 2 2 0,19 4 2 0,-3-2-2 15,4 0 2-15,8 2 2 0,3-3 2 16,13 3-2-16,5 0 1 0,15-2 2 16,33 0-1-16,2 0 1 0,6-2 1 0,6 0-1 15,8 2 1-15,25 0 1 0,2-2-2 16,-2 0-1-16,-2 2 4 0,-26-1-3 16,-2-1-1-16,-8 3-1 0,-6 0-1 0,-7-1 1 15,-22 2 1-15,-11-2 0 0,-9-2-3 16,-5 0 1-16,-5 1 1 0,-7 2 0 15,-1-1-2-15,-5-2-1 0,-4 0 2 16,-4 1 0-16,2-1-2 0,-8 0 5 16,1 0-2-16,-2 0-16 0,0 0-7 0,-7 0-15 15,-6 0-16-15,10-1-25 0,-10 1-34 16,0 0-48-16,9 1-64 0,-9-1-481 0,0 0 238 16,0 0 158-16</inkml:trace>
  <inkml:trace contextRef="#ctx0" brushRef="#br0" timeOffset="148057.9387">30162 10315 27 0,'2'-3'155'0,"-2"3"-14"0,0 0 8 16,0 0 0-16,5 14-14 0,-5 0-8 16,0 2-8-16,0 0-12 0,0 5-10 15,2 2-5-15,0 2-9 0,0 2-9 16,4-1-6-16,0 4-7 0,2-3-6 0,6 2-3 16,-2-1-8-16,5-3-3 0,0-2-4 15,4-4-6-15,-1-4-2 0,2-2 0 0,0-3-5 16,1-2-1-16,-3-5-3 15,0-2-5-15,2-5-1 0,-3-2 3 0,-1-2-6 16,2 0-1-16,-2-4-1 0,-4 1 0 16,-2 1 0-16,1-2-4 0,-5 1 1 0,1 1 2 15,-3 3-1-15,1-1-1 0,-1 1-3 16,0 1 2-16,-2 0-4 0,0 3 2 16,-4 3-3-16,0 0 2 0,0 0 1 15,18 12 0-15,-12-3-2 0,0 2 1 0,2-2 0 16,3 3 0-16,0-1 0 0,2 1 5 15,1-3-5-15,2 0 4 0,0 0 2 16,3-2 0-16,-2-4 3 0,4 1 0 0,1-4 4 16,-2-1 2-16,0-5 0 0,1-1-1 15,0-4-1-15,-4-2 0 0,-1-2-3 16,0-4-3-16,-6-2 1 0,-1-3 0 0,-3-3-4 16,-8 1-2-16,0-2 1 0,-5 0-7 15,-1 1-7-15,-4 2-7 0,-6 1-6 16,2 5-15-16,-2 1-8 0,2 1-16 15,-1 6-14-15,1 2-15 0,4 1-21 0,-2 3-17 16,2 2-25-16,2 1-384 0,2 2 182 16,8 0 121-16</inkml:trace>
  <inkml:trace contextRef="#ctx0" brushRef="#br0" timeOffset="148419.8389">31112 10134 128 0,'4'-8'117'0,"0"3"-6"16,6-1-9-16,-2 0-11 0,2 3-10 16,3 1-6-16,0 2-4 0,2 0-11 15,-1 3 0-15,4 3-5 0,-2 2-10 0,-3 2-4 16,0 3 5-16,0 4-9 0,-5 2 0 15,0 2-3-15,-6 0 2 0,-2 0 0 0,0-1 4 16,-4 4 8-16,-2-4 11 0,2-1 8 16,-3-1-2-16,3-5-7 0,2 1-8 15,-2-3 1-15,6 0-7 0,2-3 1 16,5-1-5-16,7 1 1 0,6-6-5 16,9 2-5-16,3-4-5 0,10 0-1 0,3-2-2 15,-1 0-1-15,-1 0-3 0,1 0-2 16,-5 2-15-16,-7-2-21 0,-2 2-29 15,-7 0-26-15,-2 0-25 0,-6 2-36 0,-4-2-442 16,-4 2 196-16,-9-2 129 0</inkml:trace>
  <inkml:trace contextRef="#ctx0" brushRef="#br0" timeOffset="149217.8372">29753 7828 56 0,'4'-3'166'0,"-4"3"-21"0,0 0-9 0,0 0-7 16,-18 29-11-16,-3-1-3 0,-13 28 0 16,-9 9-4-16,-7 17-8 0,-4 3-7 15,3 5-10-15,1 3-6 0,3 1-3 16,3-3-8-16,4 2-6 0,5-17-8 0,9-1-2 15,-4-1-6-15,5-2-4 0,1-5-4 16,5-2-2-16,4-12-13 0,2-9-14 16,3-8-27-16,2-1-30 0,1-3-36 0,3-5-29 15,4-7-42-15,0-1-377 0,4-5 181 16,0-7 119-16</inkml:trace>
  <inkml:trace contextRef="#ctx0" brushRef="#br0" timeOffset="149647.7959">32196 7850 95 0,'-2'-6'148'0,"0"3"-20"0,2 3-12 16,0 0-3-16,-19 13 2 0,6 5-11 16,-6 6-6-16,-4 14-1 0,-13 16-3 0,-5 5-8 15,1 3-4-15,-2 7-11 0,-11 10-4 16,9-10-5-16,-5 17-4 16,7-22-6-16,-1 6-6 0,3-6-3 0,4 1-13 15,1-8-25-15,3 0-28 0,6-9-38 0,7-10-35 16,4-6-55-16,0 1-318 0,3-6 159 15,1-6 106-15</inkml:trace>
  <inkml:trace contextRef="#ctx0" brushRef="#br0" timeOffset="150623.7018">30205 11637 132 0,'-2'-9'157'0,"-1"-2"-13"16,1-1-16-16,4 0-13 0,1 2-11 15,3-2-11-15,2 0-13 0,3 4-4 0,-1 0-11 16,3-1-6-16,0 6-8 0,1 0-7 16,-4 3-4-16,4 5-1 0,-4 2-5 15,1 4-2-15,-5 3-4 0,-2 7-4 16,-4 4-1-16,-6 3 3 0,-5 8-10 0,-3 7 7 16,-8-3-8-16,4-1 2 0,-6 0-3 15,3-3 3-15,-1-2-2 0,6-3 3 0,-1-4-3 16,6-5 1-16,5 1-1 0,2-4 2 15,6-2 7-15,6-2 0 0,8 3-2 16,6-5 1-16,8-2-1 0,6-1-2 16,1-1-6-16,4-3 1 0,3-2 2 0,2 2-3 15,-2-4-3-15,-2-1 0 0,2 0 1 16,-4 2-14-16,-3-3-27 0,-5 2-18 16,0-1-38-16,-5 2-24 0,-6-3-32 15,-2 0-372-15,-7 0 174 0,-2 2 115 0</inkml:trace>
  <inkml:trace contextRef="#ctx0" brushRef="#br0" timeOffset="150947.515">28670 12841 132 0,'-8'8'214'15,"14"-2"-1"-15,10-3-15 0,16 0-13 0,13-6-13 16,18 2-15-16,43-7-14 0,36-2-9 16,23 1-12-16,15-5-7 0,12 0-4 15,45-4-8-15,-46 5-11 0,8 1-3 0,-2-1-9 16,-5 4 0-16,-3-1 8 0,-10-2-5 16,-11 3-7-16,-15-3-8 0,-18 3-4 15,-36 0-4-15,-24 6-6 0,-16-2-4 16,-13 1-1-16,-3 0 0 0,-5-1 1 0,-10 1-12 15,-6 2-6-15,-5-4-17 0,-4 2-17 16,-4 1-24-16,-5-3-33 0,-4 4-44 0,0 2-64 16,0 0-94-16,0 0-589 0,-21 0 289 15,10 0 191-15</inkml:trace>
  <inkml:trace contextRef="#ctx0" brushRef="#br0" timeOffset="151613.253">30054 13082 29 0,'2'-6'174'0,"-2"2"-9"0,0 4-18 15,2-6-12-15,-2 6-1 16,0 0-4-16,0 0-14 0,-4 25-7 0,2-10-7 15,0 4-8-15,0 0-7 0,0 3-9 0,2 6-7 16,-2-3-5-16,4 1-11 0,-2-1-4 16,4 2-1-16,2-3-6 0,0-2-7 15,1 0-2-15,4-4-1 0,-1-1-4 0,2-3-1 16,4-4-6-16,-2-1 1 0,3-2-3 16,3-6-4-16,-2 1-5 0,2-2-2 15,-2-3 1-15,1-3-5 0,1-1-2 16,-2-1-1-16,2-2 2 0,-1-2-4 15,-4 5 2-15,-3 0 1 0,1 1-3 0,-1-2 1 16,-2 4-8-16,-2 0-1 0,0 1 4 16,0 3 1-16,-8 0 0 0,20 6-1 15,-10-1 5-15,5 1-1 0,-3-1 0 0,4 4 2 16,0-2-1-16,4-1 4 0,1 1-1 16,2 0 5-16,4-2-2 0,1-4 5 0,-1 1 1 15,3-4 1-15,0 1 1 0,2-6 2 16,-3 1 0-16,1-6 1 0,0-4 2 15,-5 1-3-15,-2-4-1 0,-6 0-1 16,-5-2 1-16,-2-3-3 0,-8 0-7 0,-4 3-3 16,-6-2 0-16,-2-1-4 0,-4-1-2 15,-2 4-10-15,-2 2-10 0,1 4-20 16,1 0-25-16,2 2-38 0,2 1-37 0,-2 4-38 16,4 1-440-16,2 3 210 0,1-2 140 15</inkml:trace>
  <inkml:trace contextRef="#ctx0" brushRef="#br0" timeOffset="155157.2188">26280 2371 36 0,'-15'-7'77'0,"0"0"-7"0,1 1-8 15,-2 1-11-15,2 4-5 0,-1 0-7 0,-4 2-2 16,0 5-3-16,-7 1-8 0,-3 6 2 16,-3 4-9-16,-4 8 2 0,-14 15 1 15,1 6-5-15,0 4 1 0,1 7-1 0,-4 4-4 16,-7 17-1-16,4 2 2 0,-1 5-7 15,0 3 5-15,5 2-2 0,5 1 0 0,-1 3 3 16,3 3-4-16,3 4 2 0,3-1 1 16,2 2-1-16,5-2-6 0,7-16 0 15,1 1 5-15,4 2-3 0,4-3-1 16,1-2-1-16,5-4 1 0,2-5 1 16,3-8 2-16,4-7-4 0,4-1 3 0,5-1-4 15,8 15 0-15,2-2 3 0,5-6 1 16,7-4 2-16,5-2 1 0,6-7-3 15,7-4 3-15,7-5-1 0,5-4-1 0,4-7 0 16,9-1 1-16,7-10 1 0,3-2 0 16,3-8 5-16,2-3-6 0,0-5-1 15,0-6 1-15,-2-3 4 0,-3-1-3 0,-1-7 2 16,2-2-1-16,-6-3 3 0,2-6 1 16,-2-5 1-16,-5-2-1 0,-3-6-4 15,12-16 2-15,-4-1-1 0,-5-11 1 16,-5-7-2-16,-3-10-3 0,-3-9 2 0,-6-3-3 15,-1-9 4-15,-7-1-7 0,-5-3 1 16,-6 5-5-16,-7 0 3 0,-11 19-2 16,-5 0-4-16,-7-1 2 0,-6 1 5 0,-6 2-4 15,-9 2-2-15,-7 3 2 0,-10 4-4 16,-4 5 2-16,-9 1-6 0,-5 6 6 0,-7 4-2 16,-9 7-1-16,-3 5 1 0,-8 7-11 15,-3 6 1-15,-7 7-6 0,-2 8-15 16,-6 7-12-16,-10 10-26 0,-3 7-25 15,-27 8-216-15,0 4 106 0,-1 9 71 0</inkml:trace>
  <inkml:trace contextRef="#ctx0" brushRef="#br0" timeOffset="171767.3762">28219 5351 3 0,'0'0'24'16,"0"0"-1"-16,0 0 0 0,0 0-2 15,0 0 1-15,0 0-4 0,0 0-4 0,0 0 1 16,0 0-3-16,0 0-3 0,0 0 6 15,0 0-7-15,0 0-1 0,0 0-2 16,0 0 0-16,0 0 0 0,0 0 0 16,0 0 1-16,0 0-2 0,0 0-2 0,0 0-3 15,0 0 3-15,0 0-2 0,0 0 0 16,0 0 2-16,0 0-2 0,0 0 0 0,0 0-2 16,0 0 1-16,0 0 1 0,6 2-3 15,-6-2 5-15,0 0-1 0,0 0 0 16,0 0-3-16,0 0 1 0,7 1 2 15,-7-1-1-15,0 0 0 0,0 0 0 0,0 0 0 16,0 0-1-16,0 0 1 0,0 0-1 16,0 0 1-16,0 0 1 0,0 0-1 15,0 0 0-15,0 0 0 0,0 0 1 0,0 0 0 16,0 0 3-16,0 0-2 0,0 0 5 16,0 0-3-16,0 0-1 0,0 0 1 15,0 0-5-15,0 0-6 0,0 0-15 0,0 0-60 16,0 0 28-16,0 0 18 0</inkml:trace>
  <inkml:trace contextRef="#ctx0" brushRef="#br0" timeOffset="172600.1329">30439 5126 6 0,'0'0'22'0,"0"0"2"0,0 0-1 15,0 0-2-15,0 0 0 0,0 0-4 16,0 0 3-16,0 0-3 0,0 0-1 0,0 0-1 16,0 0-2-16,0 0 0 0,0 0 3 15,0 0-5-15,0 0 2 0,0 0-2 0,0 0 1 16,0 0-2-16,0 0 2 0,0 0-1 15,0 0-2-15,0 0 0 0,0 0 1 16,0 0 0-16,0 0-1 0,0 0-1 0,0 0 0 16,0 0 1-16,0 0 4 0,0 0-4 15,0 0 4-15,0 0-4 0,0 0 3 16,0 0-1-16,0 0-1 0,0 0 1 16,0 0-1-16,0 0 1 0,0 0-1 0,0 0-2 15,0 0 3-15,0 0-3 0,0 0-3 16,0 0 2-16,0 0 0 0,0 0 2 0,0 0-3 15,0 0 2-15,0 0-1 16,0 0-3-16,0 0 2 0,0 0-1 0,0 0 1 16,0 0 1-16,0 0-6 0,0 0-1 15,0 0 3-15,0 0-10 0,0 0-11 16,0 0-15-16,0 0-160 0,0 0 66 0,0 0 43 16</inkml:trace>
  <inkml:trace contextRef="#ctx0" brushRef="#br0" timeOffset="173696.3619">28575 4107 27 0,'89'-6'58'16,"10"0"5"-16,2 1-2 0,6-3 2 16,-2 3-7-16,1-1-1 0,-4 2-6 15,-5-2-5-15,-6 1-2 0,-17 1 3 0,-17-2-3 16,-2 2-2-16,-11 0 1 0,-3 3 7 15,-9-4 1-15,-2 4 8 0,-3-1 4 16,-6 0 6-16,0 0-9 0,-1 0 2 0,-4 0-3 16,1 0-1-16,-4 0-3 0,0 2-7 15,-3-1-6-15,0 1-1 0,2-2-4 16,-4 2 1-16,-8 0-5 0,16 0-5 0,-9-2-6 16,-7 2 3-16,13 0-5 0,-13 0 0 15,10-2-6-15,-10 2 1 0,9 0-12 16,-9 0-15-16,0 0-21 0,10 0-25 15,-10 0-29-15,0 0-32 0,6 4-318 0,-6-4 149 16,0 5 98-16</inkml:trace>
  <inkml:trace contextRef="#ctx0" brushRef="#br0" timeOffset="174408.9503">28155 5475 37 0,'0'0'69'0,"0"0"0"16,0 0-7-16,34-8 0 0,-11 6-1 0,9-2-2 15,23 0-9-15,32-5 3 0,11-1-4 16,7 0 1-16,33-7-3 0,3 3-5 0,6-2 12 16,3-1-2-16,2 0-5 15,5 0-4-15,-2 0 2 0,-7 2-1 0,-4-1-1 16,-11 1 2-16,-27 2-7 0,-6 1 8 16,-7 1-4-16,-9 2 0 0,-17-2 6 15,-11 4-5-15,-3 0 0 0,-9 2 1 0,-1 2-5 16,-5-5 1-16,-5 5-2 0,-3-2-5 15,-2 2 2-15,-3-1-1 0,-1-1-2 16,-6 4-1-16,2 0-4 0,-4-1 1 0,-1-1-5 16,-2 2-2-16,0-1 0 0,-3-1-2 15,0 3-2-15,2-1-5 0,-2-1 5 0,-10 2-5 16,15-2-3-16,-9 0 3 0,-6 2-5 16,13 0 1-16,-9-2-2 0,-4 2-1 15,0 0-3-15,13-1-9 0,-13 1-15 16,8 0-21-16,-8 0-25 0,0 0-33 0,0 0-39 15,11 0-396-15,-11 0 182 0,0 0 120 16</inkml:trace>
  <inkml:trace contextRef="#ctx0" brushRef="#br0" timeOffset="188323.8621">31189 12814 64 0,'-4'-3'79'15,"4"3"-5"-15,0 0-3 0,0 17-3 0,0-2 4 16,0 3-10-16,0 8-2 0,0 5 0 16,0 1 0-16,-2 9-3 0,2 5 1 15,0 6 1-15,0 0 2 0,-3 3-13 16,3 0-2-16,0-2-2 0,0 1-4 0,0-7-4 16,0 1-5-16,-2 5 0 15,2-7-6-15,2-1 2 0,1 1-11 0,-3-4 9 16,2-2-7-16,2-1 0 0,-2-9-4 15,2-2-4-15,-2-1-12 0,0-6-8 0,-2-2-7 16,2 2-12-16,0-6-11 0,0 0-13 16,0-3-20-16,0-5-32 0,-2-1-237 15,0-2 116-15,0-4 77 0</inkml:trace>
  <inkml:trace contextRef="#ctx0" brushRef="#br0" timeOffset="188861.2522">31464 12800 32 0,'-4'-9'93'15,"1"7"-4"-15,3 2-2 0,-2-6-9 16,2 6 1-16,0 0-7 0,-2-6-7 15,2 6-5-15,0 0-2 0,0-6-10 0,0 6-5 16,0 0-9-16,0 0-2 0,0 0 4 16,0 0 0-16,0 23 4 0,2-3-2 15,-2 0-1-15,2 10-1 0,-2 3-2 16,0 7-2-16,0 6 6 0,-2 7 2 0,0 2-10 16,0 0 0-16,0 2-1 0,0 2-4 15,0-2-1-15,0-1-2 0,0-3-1 16,0-2-4-16,-1 3 1 0,1-10-1 15,2 0-2-15,-2-3-4 0,0-1 3 0,2-2-2 16,-3-7-7-16,1 0-5 0,0-5-13 16,0-1-8-16,0-4-6 0,0 0-21 0,-2-4-17 15,0-2-23-15,-4-2-30 0,-4-6-272 16,2 2 132-16,-3-9 88 0</inkml:trace>
  <inkml:trace contextRef="#ctx0" brushRef="#br0" timeOffset="189479.7655">29546 12900 73 0,'2'-7'80'0,"3"1"-3"15,-3 1-6-15,-2 1-8 0,0 4-5 0,4-8-5 16,-4 8-5-16,2-4-2 0,-2 4 7 15,0 0 2-15,2 23 0 0,-2-6 0 16,2 4-1-16,-4 8-2 0,2 1 2 16,0 8-4-16,-4 4 4 0,0 2-7 0,2 1 4 15,0 8-6-15,-1-3 1 0,1 4-2 16,2-8-2-16,0-1 0 0,-2-1 18 16,2 0-3-16,0-2-7 0,0-3-1 0,2 3-5 15,0-5-4-15,-2-5-1 0,5-1-7 16,-3-2-3-16,-2-3 2 0,2-4-10 15,0 1-2-15,0-3 1 0,-2-3-1 16,2-2-4-16,-4-1-3 0,2-1-1 0,0-2-8 16,2-1-11-16,-2-1-4 0,0 1-20 15,2-3-12-15,-2-1-24 0,0-6-20 16,0 4-23-16,0-4-26 0,0 0-346 0,0 0 164 16,4-19 109-16</inkml:trace>
  <inkml:trace contextRef="#ctx0" brushRef="#br0" timeOffset="189856.7556">29948 13079 63 0,'0'-6'96'15,"0"6"0"-15,0 0-3 0,3 18-1 16,-3-5-2-16,2 4-1 0,-2 3-1 16,2 8-14-16,-2 0 0 0,4 5-5 0,-2 5 0 15,2 0 4-15,0 2-10 0,-2 0-6 16,4 2-5-16,0 0-4 0,0 2-6 16,0-3-2-16,0 0-6 0,-2-1 1 0,2-2-6 15,-1 2 1-15,-1-4-5 0,3-2-4 16,-3-4 2-16,-2-3-8 0,2-2-7 15,0-2-9-15,-1-2-10 0,1-4-14 16,-2 0-13-16,0 0-11 0,0-1-16 0,-2-4-19 16,2-2-20-16,-2-1-308 0,0-2 140 15,-2-1 92-15</inkml:trace>
  <inkml:trace contextRef="#ctx0" brushRef="#br0" timeOffset="201207.1668">2912 4231 85 0,'0'0'84'16,"0"0"-2"-16,0 0-7 0,0 0-1 0,0 0-3 15,0 0 7-15,0 0 3 0,-21 5 2 16,15-6-1-16,-1-3-2 0,-4-4-1 0,1-4-5 15,-3-3-4-15,1-3-1 0,1-3 2 16,0-2-10-16,5 0-8 0,2-2-6 16,2 0-7-16,4 1-4 0,2-1-2 0,6 2-5 15,1 4-5-15,4 3-7 0,4 4 2 16,-2 9-4-16,4 6-4 0,5 8 5 16,1 9-5-16,5 13 1 0,4 22 1 15,-4 8-2-15,-7 8 2 0,-8 3 2 0,-6 2-5 16,-11-7 0-16,-9 13 0 0,-10-2-2 15,-6 0 1-15,-11-4 1 0,-13 9 5 16,5-22 6-16,-7-4 4 0,0-7 9 0,-4-9 5 16,8-16 2-16,5-8 0 0,4-7 1 15,4-11-6-15,5-2-4 0,3-7-3 0,7-7-5 16,4 0-2-16,4-5-2 0,9 0-3 16,6 1-6-16,5-3 1 0,6 5-2 15,4 0-1-15,11 4-2 0,2 4 2 16,-1 3-3-16,7 6-1 0,4 3 1 0,9 7 1 15,-2 4 1-15,15 9-4 0,-3 7-16 16,-3 7-12-16,-8-2-19 0,-1 5-27 0,-5 2-26 16,-12-2-39-16,-5-5-13 0,-5 1-27 15,-10-4-370-15,-6-3 185 0,-6-3 123 16</inkml:trace>
  <inkml:trace contextRef="#ctx0" brushRef="#br0" timeOffset="201417.6015">2471 5894 18 0,'-6'8'183'0,"2"-5"-10"16,8-1-11-16,-4-2-1 0,24-2-6 15,-1-1-7-15,11-7-10 0,14-5-12 0,29-12-14 16,7-3-9-16,26-9-9 0,3-4-10 16,-2-3-8-16,0 1-11 0,-10 2-3 15,-18 9-18-15,-9 2-19 0,-7 5-20 0,-13 6-22 16,-15 4-33-16,-4 5-24 0,-12 5-22 15,-4 3-14-15,-9 6-34 0,0 3-347 16,-8 5 167-16,-4 1 110 0</inkml:trace>
  <inkml:trace contextRef="#ctx0" brushRef="#br0" timeOffset="201940.2336">2503 6260 61 0,'2'7'166'0,"2"5"-4"0,-1 5-10 16,4 5-10-16,-1 7-13 0,2 5-7 15,1 4-11-15,3 10-13 0,1 3-7 16,0 1-7-16,3 14-9 0,-2-10-6 0,-4-10-8 15,0-2-5-15,-1-9-8 0,-1 1-1 16,-1-10-9-16,1-2 0 0,-3 0-1 16,1-8 5-16,-2 0 2 0,0-9 2 0,0-3-6 15,0-6-7-15,-4 2-1 0,14-23-3 16,-6 5-4-16,0-6-4 0,1 2-2 0,2-3 0 16,-1 3-8-16,-1-3 1 0,-1 1 3 15,2 3-5-15,2 2-26 0,0 2-2 16,2 4 5-16,0 3 0 0,0 1 3 15,3 5 0-15,0 2 5 0,4 4 4 0,1 2-1 16,5 2 4-16,1 1-2 0,-2-1 2 16,4 1 0-16,0 1 1 0,2-2 2 0,-3-3 5 15,1 1 8-15,0-2 8 0,-3-4 8 16,1-2 7-16,-3-1 3 0,-1-5-2 0,-6-3-2 16,0-4-4-16,-4 0-3 15,-3-6-5-15,-3 0-3 0,-3-2-12 16,-5-3-8-16,-5-1-14 0,-3-3-13 0,-5-3-17 15,-1-5-13-15,-4 2-19 0,4 7-20 16,-3 0-24-16,4 2-14 0,0 2-22 0,3 1-32 16,4 0-376-16,6 1 190 0,0-3 125 15</inkml:trace>
  <inkml:trace contextRef="#ctx0" brushRef="#br0" timeOffset="202191.1598">4220 5391 159 0,'-10'0'190'0,"3"-2"-19"0,7 2-18 0,-4-4-14 15,4 4-17-15,15-13-10 0,3 2-13 16,14-3-7-16,13-3-9 0,1-2-11 15,5 0-18-15,13-6-27 0,-11 6-25 16,-9 0-33-16,-1 4-31 0,-9-1-32 0,-5-1-344 16,-6-3 149-16,-8 4 98 0</inkml:trace>
  <inkml:trace contextRef="#ctx0" brushRef="#br0" timeOffset="202388.1638">4444 4960 119 0,'-6'-1'128'16,"6"1"-17"-16,0 0-1 0,0 0-1 15,34 1-3-15,-11 0-12 0,7 4-2 16,10 1-13-16,5 0-5 0,5 5-5 0,3 4-6 16,-2 1-6-16,13 16-2 0,-9 2 2 15,-15 0-6-15,-10 0 7 0,-10 7-1 0,-7 0-3 16,-11 0-7-16,-6 0-6 0,-9 5 1 16,-5 0-17-16,-12 9-16 0,2-9-28 15,3-10-40-15,-3-5-56 0,1-9-400 16,4-2 175-16,4-11 115 0</inkml:trace>
  <inkml:trace contextRef="#ctx0" brushRef="#br0" timeOffset="203475.4193">5484 4865 123 0,'0'0'128'16,"0"0"-11"-16,0 0-8 0,0 0-17 0,10 23-5 15,-5-8-6-15,3 8-5 0,0 7-5 16,3 5-8-16,-2 2-9 0,1 0-3 16,-2 1-5-16,6-2-7 0,-6-2-1 0,-2-4-4 15,0-5-2-15,1-3 1 0,-3-5 17 16,0-2 23-16,-2-5-7 0,0-4-7 16,-2-5-5-16,0-1-7 0,0 0-3 0,-4-28-2 15,2 9-4-15,0-4-6 0,2-2-5 16,0-3-2-16,2-3-3 0,0 3-5 15,5-1-2-15,-3 2 0 0,7 4-3 16,-3 1-1-16,6 3-5 0,2 3 0 0,-2 2-1 16,3 8 1-16,0 5 0 0,2 5-3 15,5 4 4-15,-4 6 1 0,6 9 0 0,4 4 2 16,-5 6-3-16,1 0-6 0,-3-1 5 16,-4-6 1-16,0-1 2 0,-7-4-2 15,0-2 0-15,0-2 8 0,-4-3 8 0,-1-1 2 16,-3-7-2-16,0-3-5 0,-2 0 2 15,-2-3-4-15,0 0-1 0,2-20-3 16,1 6-1-16,-1-5-3 0,2-5-1 0,0-1 1 16,3-1-2-16,1-1-5 0,0 3 5 15,3 0-6-15,-2 3-2 0,-1 2 1 16,2 6-4-16,3 4 2 0,-2 2 3 0,2 4-2 16,-1 7-1-16,1 2 2 0,2 3-2 15,1 7 4-15,0 4-1 0,2 3-8 16,-1 0-11-16,1 2-5 0,-2-6-17 15,0 0-19-15,0-3-21 0,-1 1-13 16,4-9-4-16,-2-2 7 0,2-3-5 0,0-7 4 16,4-3 10-16,1-7 9 0,3-2 6 0,-4-3 4 15,1-3 11-15,-1 1 8 0,-4-4 10 16,0 4 15-16,-5 2 25 0,-2 1 4 16,-2 4 12-16,-4 0 2 0,-2 0 1 15,-1 7-3-15,-3 1-3 0,0 6-1 0,0 0 0 16,0 0-2-16,-21 13 4 0,15 1 2 15,-2 3-9-15,0 4 0 0,2 2-5 16,2 2 0-16,0-3 4 0,4-1-5 16,-2 3 3-16,2-5 0 0,2-2-3 0,0-2-5 15,2-2 8-15,-2-2 4 0,4-7-2 0,0-4-4 16,-6 0 3-16,14-7-5 0,-6-2 0 16,0-3-4-16,1 0 7 0,-1 0-5 15,1 2 1-15,-3 0-5 0,1 1 3 16,-1 0-5-16,-2 2 1 0,0 1-2 0,0 3 1 15,2 3 3-15,-6 0 3 0,10 6-3 16,-6 1 1-16,2 2 3 0,-2 7-5 0,2-1 3 16,1 1 2-16,-3 0-4 0,5 2-11 15,-3 3-13-15,2-4-25 0,-1-4-29 16,-1 0-36-16,2-1-307 0,-1-6 143 16,2-3 94-16</inkml:trace>
  <inkml:trace contextRef="#ctx0" brushRef="#br0" timeOffset="203971.6105">6878 4992 157 0,'-2'-7'151'0,"2"0"-11"15,0 1-20-15,2 0-10 0,0 0-14 0,0 2-13 16,-2 4-5-16,0 0-5 0,16 3-8 16,-12 5-5-16,2 3-1 0,-2 3-6 15,3 3-10-15,-5 3-5 0,2-1-7 0,-2-2 3 16,0 0-2-16,0 0-3 0,1-3-4 15,-3-3-5-15,4-1 6 0,-2-1-3 16,0-4-3-16,0-2-4 0,-2-3-3 16,0 0 3-16,11-16-7 0,-5 5 1 0,0 0 0 15,0-4-1-15,2 1 3 0,-2 1 3 16,0-1 0-16,0 3 2 0,-2 3 6 0,1-1 3 16,-3 3-2-16,0 0-7 0,-2 6 1 15,0 0 1-15,0 0-27 0,0 0 3 16,11 19 0-16,-5-7 0 0,-2 1-1 15,5-1 6-15,-3 1-1 0,2 0-2 0,1-3 2 16,2 1 2-16,1-3-1 0,-2-1 2 16,4-4 2-16,0-2 1 0,1-2-1 0,2-5 0 15,0-2-2-15,2-3 1 0,-2-4-2 16,0-1-1-16,-2-1 2 0,-2 2 2 16,-1-1-2-16,-2 2-3 0,2 3-1 15,-6-1 3-15,2 1-4 0,-2 4-4 0,-1 4 0 16,-1 0 3-16,-4 3 6 0,0 0-5 15,15 13-1-15,-9-2 5 0,3-2-1 16,1 2 2-16,0 3-1 0,6 1-2 0,-4-2 2 16,5 1-2-16,-2-1-25 0,2-1-19 15,-3-3-23-15,0-2-18 0,0-3-23 16,-1-4-26-16,-2-1-321 0,-1-5 155 0,-1-3 102 16</inkml:trace>
  <inkml:trace contextRef="#ctx0" brushRef="#br0" timeOffset="204115.2255">7114 4614 60 0,'-9'-5'95'0,"2"-1"-11"0,5 4-6 15,2 2-18-15,0 0-27 0,0 0-41 0,0 0-129 16,39 8 46-16,-20-6 31 0</inkml:trace>
  <inkml:trace contextRef="#ctx0" brushRef="#br0" timeOffset="204809.4">7749 4773 102 0,'4'6'131'16,"-4"-1"-10"-16,2 0-10 0,0 3-15 0,0 1-2 16,0 5-11-16,2 1-9 15,0 2-6-15,1 0-6 0,-2 2-4 0,1 2-7 0,0-2-8 16,-2-2 2-16,2-1-8 0,-2 1-1 15,0-4 0-15,0-1 1 0,0-4 11 16,-2-2-7-16,0-1-3 0,0-5-1 16,0 0-5-16,0 0-3 0,0-19-3 0,0 8-1 15,2-2-1-15,-2-2-4 0,4-1-3 16,-1 2-1-16,3-3-6 0,-1 1-1 0,1 1-1 16,0 2 2-16,3-1-3 0,-3 5-2 15,2 0 2-15,3 0 0 0,-2 5-1 16,-1 1-4-16,2 6 2 0,-1-2 1 15,2 5 1-15,-1 3-4 0,3 3 5 16,-5-1-2-16,5 2-4 0,-2 0 5 0,-3 3-5 16,2-1-1-16,0-1 4 0,-2-4 2 15,0 2-2-15,-2-2-1 0,1-2 4 0,-1-1 4 16,-2-1 4-16,1-2-3 0,-5-4 3 16,0 0-7-16,17-14-1 0,-11 5 1 15,2-3 0-15,0-3-5 0,4-2 2 16,-4-2-4-16,2 0 0 0,1 0-1 0,2 2 4 15,-5 1-5-15,1 3 2 0,-1-1 0 16,-2 4-1-16,1-2-4 0,-3 4 3 0,3 3-2 16,1 1 2-16,-2 2 1 0,-6 2-3 15,15 3 4-15,-6 2 0 0,-3 1 0 16,4 1-1-16,-1 3 2 0,4-1 0 16,-5-2-3-16,3 4 2 0,-3-4 2 0,2 0-3 15,0-1 2-15,-2 0 4 0,2-4-2 16,1-2-4-16,-1 0 1 0,3-4 0 15,2-2-1-15,1-2-1 0,-2-1 3 16,0 0-1-16,1-1-2 0,-4 1 2 0,1-1 0 16,-1-2-1-16,-3 5 1 0,1-1 2 15,-4 3-5-15,1-1 3 0,0 0-6 0,0 0-1 16,0 4 3-16,-6 2-2 0,0 0 2 16,11 2 0-16,-11-2 4 0,11 10-4 0,-5-4 2 15,3 1-1-15,-1 1 0 0,-2 1 3 16,3-1-2-16,0 1-2 0,1 2-1 15,-2-4-9-15,2 0-14 0,2-1-23 16,-2 0-22-16,3-3-26 0,-3 0-22 0,1-3-380 16,0 0 170-16,-1-5 113 0</inkml:trace>
  <inkml:trace contextRef="#ctx0" brushRef="#br0" timeOffset="204962.025">8346 4503 73 0,'0'0'69'0,"0"0"-15"15,0 0-24-15,0 0-32 0,0 0-75 0,14 10 27 16,-7-9 17-16</inkml:trace>
  <inkml:trace contextRef="#ctx0" brushRef="#br0" timeOffset="205456.2798">8686 4601 8 0,'13'2'166'0,"-13"-2"-8"0,0 0-11 15,9 0-18-15,-9 0-10 0,0 0-15 0,14 1-9 16,-8 4-7-16,5-3-7 0,-2 4-7 16,3 0-9-16,1 2-4 15,-1 2-6-15,2-1-4 0,-2 2-6 0,3 3-6 16,0 1-1-16,-3 2-1 0,3 0-1 0,0 1-4 15,-2 1-7-15,1 4-1 16,0-3-2-16,-2 4 1 0,3 2-4 0,0 0-1 16,-5-1-3-16,1 0-1 0,-3-1 2 15,-2 1-4-15,-2 0 1 0,2-1 2 0,-4-2-1 16,-2-1 0-16,0-2 1 0,-2 0 2 16,-6-2 4-16,4 0-1 0,-2-3 4 0,0-5-1 15,-2 1 2-15,1-7-1 0,-1 2-3 16,1-4-1-16,7-1-3 0,-13-7-2 15,11-1-3-15,0-2 0 0,2-2-3 16,0-4-7-16,4-3-3 0,3-2-10 0,1-2-4 16,1-2 1-16,4-5-4 0,-3 1 1 15,2-2-1-15,0 3 1 0,-4 1-2 0,0 3 4 16,1-1-4-16,-5 3 6 0,2-2-3 16,-1 5 4-16,-3 1 2 0,0 4 3 15,-2 0-1-15,-2 3 0 0,0 3 2 16,0 1-1-16,-3 3-1 0,5 4 1 0,-4-4 0 15,4 4-2-15,0 0-10 0,0 0-12 16,0 0-16-16,9 15-21 0,-3-11-24 16,2 0-20-16,3-2-24 0,1 0-328 0,6-4 158 15,0-2 104-15</inkml:trace>
  <inkml:trace contextRef="#ctx0" brushRef="#br0" timeOffset="205778.2217">9476 4474 139 0,'-2'-5'142'0,"-7"1"-2"15,3 2-15-15,-5 2-10 0,11 0-13 16,-27 4-4-16,12 3-6 0,0 1-9 0,0 2-9 16,1 3-12-16,-2 0 0 0,4 3-10 15,2-2-14-15,4 2-14 0,-2-1-8 0,6-2-8 16,0 2-3-16,2-6 0 0,4 0-5 16,0-2 3-16,4-1 2 0,0-6-2 15,-8 0 5-15,21-15 9 0,-6 1 5 16,2-13 10-16,-3-4-11 0,4-13 13 0,2-23-5 15,0-9 1-15,-3-8-8 0,-3-4-1 16,4-3-7-16,-4 6 7 0,-2 4 10 0,-2 19 20 16,-4 12 13-16,0 12 2 15,-2 1-10-15,0 10-10 0,-2 7-5 0,1 8-3 16,-1 9-1-16,-2 3-4 0,4 19 0 16,-4 10-1-16,2 8-8 0,-4 19 3 0,0 3-3 15,2 22-13-15,-2-11-22 0,4-12-34 16,0 4-49-16,2-9-64 0,-2 0-512 15,3-9 228-15,-3-6 150 0</inkml:trace>
  <inkml:trace contextRef="#ctx0" brushRef="#br0" timeOffset="219389.9496">3477 6768 83 0,'-8'2'189'16,"-1"0"-18"-16,3-1-15 0,0 2-16 15,6-3-17-15,-11 6-11 0,11-3 1 0,0 4 0 16,6 4-8-16,3-1-8 0,6 8-9 15,3-2-6-15,6 0-10 0,4 5-5 16,7 2-6-16,1 0-11 0,4 0-2 0,-1 0-3 16,1 0-3-16,0 0-5 0,-1-3-6 15,-1-1-6-15,-5-1-17 0,-3-3-3 16,0 0-13-16,-3-2-11 0,-4-1-14 0,-4-3-21 16,1 1-16-16,-4-4-12 0,-3-4-18 15,0 0-13-15,-3-6-15 0,-1-2-10 16,-1-2-311-16,-2-5 153 0,1-2 101 15</inkml:trace>
  <inkml:trace contextRef="#ctx0" brushRef="#br0" timeOffset="219581.4366">4113 6943 529 0,'-5'-28'13'0,"0"5"23"0,1 3 13 0,2 7 14 16,2-2 3-16,-2 6-2 0,0-1-2 15,2 2-13-15,-2 2-4 0,4 1 10 16,-2 5 11-16,8-2 4 0,-8 2 4 16,18 7 2-16,-6 4-6 0,5 1-5 0,2 4 1 15,2 3-3-15,1 4-6 0,0 3-2 16,2 9-4-16,-3-2-4 0,-4 0-9 0,-4 1 0 15,-5-1-3-15,-4 3-5 0,-4-3-1 16,-6 3-11-16,-2 2-20 0,-7 5-20 16,-4-4-20-16,0-1-24 0,4-9-37 15,-4-4-53-15,2-6-384 0,0-9 183 0,2-1 122 16</inkml:trace>
  <inkml:trace contextRef="#ctx0" brushRef="#br0" timeOffset="220590.2196">4917 6915 94 0,'0'0'136'0,"0"0"-11"16,0 0-7-16,0 0 2 0,22 15-12 15,-8-3-8-15,0 5-5 0,3 2-7 0,2 3-10 16,0 2-12-16,3 2-6 0,-4 1-3 15,4-1-6-15,-5-1-5 0,-1 0-2 16,-2-6-3-16,-2-2-2 0,-4-3 8 16,3-4 19-16,-4 2 7 0,1-6-2 0,-4-2-3 15,-4-4-7-15,0 0-7 0,6-19-4 16,-6 3-5-16,3-2-6 0,-3-9-3 0,2-1 1 16,0-3-7-16,2-5-1 0,0 0-3 15,2 1-5-15,3 3 0 0,-2 5-5 16,1 3-3-16,2 0-4 0,1 5 0 15,0 4 0-15,1 3-1 0,3 7-1 0,0 3 1 16,0 4 0-16,3 5-1 0,0 9 0 16,3 3 0-16,0 4 0 0,0 2-3 0,-3-1 1 15,0-1 1 1,2 0-2-16,-6-5 2 0,-1-2-2 0,-1-3-1 0,-1-1 0 16,0-1 3-16,-3 0-1 0,2-4 0 15,-3-1 8-15,4-5 1 0,-3-5-4 0,0 1-2 16,3-7 4-16,0 0-3 0,0-8 1 15,1 1-5-15,-2-3 3 0,2 1-4 0,-2 0 1 16,-2 2-1-16,1 2-2 0,-3 2 3 16,0-1-2-16,1 3-2 0,-3 3-4 15,2 1 3-15,1 3-1 0,-1 2 0 16,-6 2 3-16,15 9 0 0,-4 1-2 0,-1 2 2 16,0 0 0-16,4 0-2 15,-2 3 0-15,3-1 1 0,-1 1 0 0,4-4-1 0,-2 3 2 16,2-7-1-16,-2 0 2 0,3-1-2 15,1-3 4-15,-2-6-2 0,6-3-3 16,-3-3 6-16,2-4-5 0,-2-2 1 16,3-4 2-16,-3-2-2 0,0 2-2 0,-4-1 4 15,-2 2-2-15,-2 0 0 0,-3 4 0 16,-2 1 4-16,1-2-1 0,0 6 0 16,-3-1-1-16,-2 2-4 0,0 7 0 0,0-1 1 15,-4 2-5-15,7 11 4 0,-3-2-2 16,2 4 3-16,1 0-1 0,-1 2-1 15,5-2 1-15,-3 3 2 0,4-1-4 0,0-2 3 16,0-2 0-16,1 1-2 0,0-4 2 16,-1-3 0-16,3-5 4 0,-3-1-4 15,4-3 4-15,-2-4-2 0,4-4-1 0,-4-3 0 16,1 0-2-16,-3-1 1 0,2-2 0 16,-4 0 2-16,0 4-2 0,-1 2-2 15,-2 0 0-15,1 3-1 0,-4-1-2 0,2 3 0 16,-1 3 0-16,1 2-1 0,-6 2 3 15,17 6 0-15,-8-2 0 0,3 5-3 16,-2 0-5-16,4 1-9 0,-2-1-11 0,1 1-19 16,2 1-16-16,-2-3-26 0,1 0-27 15,1-2-25-15,0-2-23 0,-5-3-475 16,1-1 218-16,-2-5 144 0</inkml:trace>
  <inkml:trace contextRef="#ctx0" brushRef="#br0" timeOffset="220841.4778">6185 6368 117 0,'-5'5'126'15,"5"-5"-11"-15,3 8-15 0,1-3-7 0,4 0-11 16,5 1-9-16,-1 0-2 0,6 0-8 16,-2-4-2-16,2-2-14 0,-2 5 2 15,-1-5-9-15,-2 0 4 0,-3-2-9 0,1-1-5 16,-5 1 4-16,-2-4-1 0,-4 0-11 15,0 6-2-15,-10-11 9 0,-1 9-12 16,-2-3-5-16,-1 5 1 0,-3 0-5 0,-3 5-12 16,4-3-19-16,1 4-13 0,0 0-18 15,2 5-25-15,3-1-31 0,6 0-240 16,2 0 119-16,2 1 79 0</inkml:trace>
  <inkml:trace contextRef="#ctx0" brushRef="#br0" timeOffset="221385.7872">6743 6697 79 0,'4'6'111'0,"0"0"-17"0,1 3 0 15,2 1-10-15,-1 4-13 0,2-1-3 0,0 0-8 16,1 1-6-16,4 2-9 0,-5-1-1 15,3 0 0-15,-3-2-11 0,0-1-1 16,-1-4 0-16,0 0 9 0,-1 2-6 16,-2-5 13-16,2-3-9 0,-2-2 5 0,-4 0-2 15,11-9-1-15,-6 1-9 0,1-2 4 16,0-7-2-16,-2 3-2 0,3-4 0 16,-1 0-4-16,0 4 1 0,1-1-2 15,-1 1-4-15,-2 1 0 0,3 1-4 0,-3 3-4 16,0-1-4-16,0 2 2 0,2 5-5 15,2-1 6-15,-2 4 0 0,-6 0 1 16,16 6 2-16,-5-2 0 0,0 3-3 0,1-1 2 16,1-1-6-16,-1 4 3 0,4-4-1 15,0-1-3-15,-1-1 1 0,4 0-4 0,0-3 4 16,1-4-4-16,4-2 2 0,0-4 1 16,-1-1-4-16,1-3 1 0,-4-1-4 15,2 0 4-15,-3-2-4 0,-2 1 2 16,0-2 0-16,-5 2 3 0,2 1 2 0,-6 2 7 15,0 1 2-15,-2 1 2 0,-2 1 1 16,3 3 0-16,-3-1-9 0,1 2 0 0,-3 3 1 16,4 1-2-16,-6 2 0 0,0 0-1 15,15 8 0-15,-7-3 0 0,0-1-5 16,4 4 3-16,-2-1-7 0,2 1-6 16,-1-1-5-16,2 3-21 0,0-4-22 0,1 2-26 15,1-3-46-15,-4-2-466 0,3-3 201 16,-5 0 132-16</inkml:trace>
  <inkml:trace contextRef="#ctx0" brushRef="#br0" timeOffset="221530.4113">7234 6300 1480 0,'-10'-6'-78'16,"1"0"-31"-16,1 4 28 0,4-2 28 15,4 4 11-15,-7-1-1 0,7 1 2 0,0 0-12 16,0 0-9-16,0 0-22 0,34 3-200 15,-15 1 97-15,0-2 63 0</inkml:trace>
  <inkml:trace contextRef="#ctx0" brushRef="#br0" timeOffset="222430.3681">7706 6326 104 0,'8'6'145'16,"-1"0"-13"-16,0 1-2 0,-1 1-9 15,-2 2-22-15,5 0-1 0,-3 2-10 16,0 0-9-16,2 0-5 0,2 1-12 0,-4-1-3 15,2-2-4-15,2 0-8 0,-1-3 3 16,-2 1-11-16,1-2-2 0,0-2 0 16,1-4-8-16,-1 0 0 0,-8 0-5 15,17-8-2-15,-8 3-3 0,-1-1 0 0,-2-4-4 16,5 1-2-16,-2 2 1 0,-1-4-4 16,-2 4 1-16,1 0-10 0,1 1 6 0,-2 0 1 15,1 0 0-15,-1 4 0 0,3-1 0 16,-1 3-4-16,-8 0 2 0,18 5 1 15,-8-2-1-15,-2 3-1 0,2 0 1 16,1 4-1-16,-2-1 2 0,1 0-1 0,-1-1-4 16,-1 0 3-16,-2 1-3 0,1-2 4 15,0-2-2-15,-1-1 4 0,0 0 1 16,0-2-1-16,-6-2-6 0,15-4 7 16,-8 0 1-16,3-2-3 0,-1 0 0 0,-1 1-1 15,0-1 1-15,1 0-3 0,-2 3-3 16,-1-2-1-16,2 0-2 0,-2 3 3 0,0-2 1 15,1 2-3-15,-7 2 2 0,11-1 0 16,-11 1 2-16,14 0-4 0,-7 1 5 16,-7-1-3-16,17 0 1 0,-11 0-10 15,5 0-16-15,-1 0 4 0,0-1-5 0,2 1 7 16,-2-5 9-16,5 2-7 0,0-2 5 16,0-4-5-16,-1 1-1 0,0 0 0 15,-2-3-1-15,2 2 6 0,4-4-2 0,-8 1 4 16,3 3-1-16,-5-3 1 0,0 1 4 0,-3 4 7 15,0-1 5-15,-1 0 7 0,-2 3-1 16,0 1-4-16,0 0 9 0,-2 4 8 16,0 0-1-16,0 0 4 0,0 0 2 15,0 19-4-15,2-9 3 0,0-1-3 0,4 4-2 16,-2 3-2-16,7-1 1 0,0 2-8 16,-1 2 3-16,5 1-2 0,0 0-3 15,2 5 2-15,-1-2-4 0,4 2-3 0,-5 1-1 16,2 1 3-16,-4-1-4 0,-1 2-1 15,-2-3 2-15,-3 0-6 0,0 0-6 16,-5 0 2-16,-2-2-2 0,-2-2 1 16,0-2 2-16,-6-2 2 0,2-2 2 0,0-3 3 15,-2-5 2-15,-1-2 0 0,3-8-3 16,6 3 2-16,-9-12 3 0,7 2-2 0,2-8 0 16,2 1 0-16,7-6 1 15,2-1-6-15,3-3 0 0,2-4 2 0,2 3 2 16,6-7-3-16,-3-1 1 0,-1 2-2 15,2 0 0-15,-3-2 0 0,0-1-2 0,-2 5 2 16,-2 0-1-16,0-1-1 0,-5 3 0 16,0 5-6-16,-2 1 5 0,-2 0 0 0,-4 5 3 15,2 1-4-15,-4 4 0 0,0 2 1 16,-2 1-2-16,-2 5 2 0,2 1-1 16,-2 1 1-16,4 4-2 0,0 0 1 15,0 0 0-15,0 0 3 0,-6 15-1 0,9-7 0 16,2-1 2-16,1 2-3 0,2 3-14 15,0-3-12-15,1 1-25 0,4 0-29 0,-3-1-32 16,3-3-38-16,-3-1-415 0,0-3 193 16,-4-2 126-16</inkml:trace>
  <inkml:trace contextRef="#ctx0" brushRef="#br0" timeOffset="222572.9869">8424 5791 73 0,'-21'-12'182'0,"5"3"-16"0,2 2-15 16,6-2-15-16,-1 0-31 0,5 2-34 16,4 1-45-16,0-2-51 0,2-1-276 0,0 1 102 15,2 0 68-15</inkml:trace>
  <inkml:trace contextRef="#ctx0" brushRef="#br0" timeOffset="223228.83">7484 7693 104 0,'0'0'155'15,"0"0"-10"-15,0 0 9 0,8 14-6 16,-4 1-16-16,3 6-14 0,0 4-8 16,5 6-14-16,1 1-9 0,4 3-7 0,0 1-7 15,3 0-5-15,2-2-7 0,-1-5-8 16,1-2-4-16,-2-5-3 0,4-3-4 0,-5-3-2 16,2-7-3-16,0-3-8 0,-1-5-4 15,0-3 0-15,2-4-5 0,-1-6 2 16,-2-1-3-16,0-1 0 0,-1-4-3 15,-2 1-1-15,-2 2-2 0,-1 2-5 0,-2 2 0 16,0-2-1-16,-1 5-3 0,-2 2-4 16,-2 0 4-16,6 2-2 0,-2 3-1 0,0 1 4 15,3 1 0-15,4 3-1 0,0 0 0 16,3 2 2-16,-2-2 0 0,6-2 4 16,-3-1 5-16,2-2 4 0,4-1 5 15,1-4 5-15,-3-2 5 0,3-1-1 0,-4-4 1 16,-2-6 0-16,-2-2-3 0,-8-3-4 15,-1 1 0-15,-9-1-5 0,0-2-4 0,-8-4-5 16,-5 2-9-16,-6-2-4 0,-2 5-4 16,1 0-7-16,-6 3-10 0,3 0-17 15,1 7-20-15,4 3-34 0,0 3-28 16,4 3-22-16,2 3-22 0,1 0-445 0,5 3 207 16,4 0 137-16</inkml:trace>
  <inkml:trace contextRef="#ctx0" brushRef="#br0" timeOffset="223491.1576">8811 7258 28 0,'2'-2'229'0,"0"-1"-19"0,-2 3-13 16,0 0-2-16,0 0-2 0,4 19-9 15,-2-6-10-15,1 5-11 0,-3 7-12 16,4 4-12-16,1 2-10 0,1 6-14 15,2 4-10-15,3 4-8 0,-1 1-10 0,3 0-10 16,-2 0-8-16,3 1-3 0,2-1-10 16,-4-3-3-16,3 0-17 0,-3-8-17 15,-1-2-17-15,0-1-26 0,-3-7-20 16,-4-2-22-16,0-4-31 0,0 0-39 0,-2-2-31 16,-6-1-31-16,-2-6-497 0,-2 1 237 15,-11-4 155-15</inkml:trace>
  <inkml:trace contextRef="#ctx0" brushRef="#br0" timeOffset="223833.8526">6854 7467 132 0,'-7'-6'188'0,"2"1"-8"16,1 2-17-16,0-1-20 0,4 4-14 15,0 0-8-15,0 0 14 0,-2 17 1 0,8-1-1 16,3 9-12-16,2 11-8 0,3 10-11 16,10 18-7-16,1 4-6 0,3 4-7 15,0 1-7-15,0-1-7 0,2 0-8 16,0-1-3-16,1-3-8 0,-5-6-3 0,-1 1-6 15,-3-15-9-15,-6-7-16 0,0-7-13 16,-6-2-16-16,3-5-18 0,-7-4-15 0,2-1-19 16,-1-5-24-16,-1-3-37 0,-3-4-35 15,-1-6-41-15,-2-3-416 0,0-1 210 16,0 0 138-16</inkml:trace>
  <inkml:trace contextRef="#ctx0" brushRef="#br0" timeOffset="224268.6952">7096 7496 54 0,'-6'-4'92'15,"-2"2"3"-15,4-2 0 0,-4 3 6 16,8 1 1-16,-14-4-7 0,14 4-11 0,-12 4-12 15,6 3 7-15,1 8 7 0,3 5 3 16,0 6-5-16,2 4-1 0,4 11-2 16,5 9-5-16,3 18-1 0,8 1-11 0,2 2 0 15,8 0-7-15,2-2-5 0,4 0-4 16,0-7-3-16,0 1-5 0,4-4-5 16,-2-6-3-16,-1 1-21 0,-2-5-19 15,-3-8-20-15,-4-7-31 0,-3-4-28 0,-2-5-36 16,-2-4-417-16,1-6 184 0,-6-2 121 15</inkml:trace>
  <inkml:trace contextRef="#ctx0" brushRef="#br0" timeOffset="224838.9147">9177 7074 154 0,'4'14'179'0,"1"4"-1"15,6 8-4-15,1 6-9 0,2 10-5 16,12 19-11-16,0 6-6 0,-1 5-12 15,3 3-12-15,-1 1-9 0,1-1-15 0,0 4-4 16,-4 1-9-16,4-3-9 0,-5-3-13 16,1-5-18-16,-4-1-30 0,-2-13-34 15,-4-7-51-15,-1-5-102 0,-6-5-453 0,-3-1 213 16,-4-9 141-16</inkml:trace>
  <inkml:trace contextRef="#ctx0" brushRef="#br0" timeOffset="279612.2782">29195 5661 1 0,'-2'-7'6'16,"2"7"-9"-16,2-6 1 0,-2 6 1 15</inkml:trace>
  <inkml:trace contextRef="#ctx0" brushRef="#br0" timeOffset="307143.2019">28521 5338 20 0,'0'0'7'16,"-12"-14"-17"-16,12 14 4 0,0 0 2 15</inkml:trace>
</inkml:ink>
</file>

<file path=ppt/ink/ink2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9T06:02:22.668"/>
    </inkml:context>
    <inkml:brush xml:id="br0">
      <inkml:brushProperty name="width" value="0.05292" units="cm"/>
      <inkml:brushProperty name="height" value="0.05292" units="cm"/>
      <inkml:brushProperty name="color" value="#FF0000"/>
    </inkml:brush>
  </inkml:definitions>
  <inkml:trace contextRef="#ctx0" brushRef="#br0">22699 7515 7 0,'31'6'11'0,"-3"-5"-4"16,0 1 3-16,-3-4-1 0,-2 2 0 16,0-3 2-16,5-1-4 0,1-4 4 0,-1 1-1 15,6-3 6-15,-2-1 1 0,-1-2 0 16,1 0-1-16,-2-4-1 0,-1 3 2 15,-1-4 2-15,-4-1-2 0,-4 0-4 16,-3 0 2-16,-2-1 1 0,-2-1-4 0,-5-3 2 16,0 2-5-16,-6-3 0 0,-2 1-4 15,-4-2 2-15,0 0-1 0,-4-1 1 0,-5-2-1 16,0 0-1-16,-3-1-1 0,-1 2 3 16,-5 3-1-16,4 0-1 0,-4 2 0 15,-1 2 2-15,-1 2-3 0,0 2 1 16,2 4-2-16,-1 3 2 0,-1 3-3 15,2-2 1-15,-4 4-1 0,3 1 2 0,-1 2 0 16,1 1-3-16,0 1 1 0,-1 0-1 16,3 1-1-16,-2 1 3 0,2 2-2 15,-1 1-1-15,2 1-1 0,1-3 1 0,1 1 0 16,2-1-4-16,0 3-5 0,4-2-4 16,2 0-5-16,-1 0-5 0,2 1-11 0,3 1-76 15,-2-2 37-15,1 2 25 0</inkml:trace>
  <inkml:trace contextRef="#ctx0" brushRef="#br0" timeOffset="1141.3173">24248 7869 13 0,'-13'9'56'16,"-2"-1"0"-16,1 5-3 0,-6 3 4 15,2 5 0-15,-2 2-14 0,-1 3 0 0,3 3-3 16,0 1-1-16,2 2-2 0,0 1-6 16,2 0 1-16,3 1-5 0,3-2 5 15,4-2-9-15,1 0-3 0,6-1-5 16,1-1-2-16,2-2 5 0,1-1-3 0,7 2-2 15,2-6-1-15,2-1 1 0,4-1-7 16,1-6 2-16,2-1 1 0,0-1 1 0,5-6-6 16,0 1-1-16,1-4-2 0,1-1 1 15,0-1-1-15,1-3-1 0,6-3 2 16,-3 1-3-16,0-3 0 0,0-2 3 16,-5 1-4-16,1-6 2 0,-4 2 8 0,-5 0-1 15,-4 0 1-15,0-4-2 0,-3-1 3 16,-4-1-1-16,-4 1 0 0,-2-2-6 0,-4 0 5 15,-4-1 0-15,-2-2 1 0,-4-2 8 16,-6 2-11-16,-4-2-6 0,-5 3 7 16,-3 1-3-16,-2 1-5 0,-3 3 5 15,1 7 0-15,-2-3 3 0,4 3-8 16,-2 6 4-16,2 0 0 0,1-1-6 0,1 3 0 16,3 2-6-16,-1 0-16 0,4 2-19 15,0 3-23-15,1-4-192 0,2 4 88 16,2-3 59-16</inkml:trace>
  <inkml:trace contextRef="#ctx0" brushRef="#br0" timeOffset="5994.0188">22161 6791 6 0,'11'15'4'0,"-3"-2"0"0,0-1 1 0,1-2-1 16,-1 2 0-16,-1-4 0 0,2 4 1 15,-1-1-1-15,0-1-1 0,2 2-1 16,0-1-1-16,-2 0 3 0,2 1-2 0,-1-3 6 16,1 5-6-16,1-3 0 0,0 0 0 15,-1 1-1-15,0 0 0 0,2-2 0 16,-4 5 0-16,0-2 1 0,3 0 2 0,-1 2 0 16,3-2-2-16,-2 1-4 0,1-1-2 15,4 2-3-15,-4 0 2 0,2-1-17 16,2-1 7-16,0 0 5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3T05:00:00.053"/>
    </inkml:context>
    <inkml:brush xml:id="br0">
      <inkml:brushProperty name="width" value="0.05292" units="cm"/>
      <inkml:brushProperty name="height" value="0.05292" units="cm"/>
      <inkml:brushProperty name="color" value="#FF0000"/>
    </inkml:brush>
  </inkml:definitions>
  <inkml:trace contextRef="#ctx0" brushRef="#br0">18468 11826 106 0,'-7'-4'92'0,"7"4"-2"0,0 0-11 0,-7-4 4 16,7 4 1-16,0 0-2 0,-4-2-6 15,4 2 2-15,0 0 6 0,-4-4-2 16,4 4-2-16,0 0-1 0,-2-5 4 0,2 5-12 16,0 0-9-16,-4-10-1 0,4 5-10 15,-2-3-4-15,2-4 0 0,0-4-11 16,4-6-2-16,2-6-3 0,5-16-6 0,6-3-3 16,9-21 1-16,5-4-6 0,5-2-2 15,10-15-3-15,11-1-1 0,3 5 1 16,3 4-3-16,1 5 0 0,-7 20-5 15,-2 1 4-15,-4 6-5 0,-3 5 2 16,-5 12-1-16,-11 6 0 0,-4 4-1 0,-6 2-4 16,0 7-1-16,-3 1 4 0,-5 0-3 0,2 2-3 15,-4 3 3-15,-2 2 5 0,0 2-3 16,-2 1 2-16,0 2-3 0,-8 0 8 16,10 5-5-16,-5-4 2 0,1 1-3 15,-6-2 4-15,7 8-7 0,-5-4 5 0,0 1 0 16,0-1-3-16,0 0-4 0,-2-4-1 15,2 6 6-15,-2-6-3 0,0 7 3 0,0-7-10 16,2 4-7-16,-2-4-17 0,3 6-20 16,-3-6-19-16,0 0-26 15,2 4-25-15,-2-4-367 0,0 0 167 0,0 0 109 16</inkml:trace>
  <inkml:trace contextRef="#ctx0" brushRef="#br0" timeOffset="46650.9562">19399 8542 68 0,'-6'1'121'0,"6"-1"3"16,0 0-3-16,0 0-4 0,0 0-3 15,0 0-11-15,0 0-6 0,0 0-7 0,0 0 8 16,0 0-1-16,0 0-5 0,29-5-4 16,-10-1-4-16,6-1-6 0,11-3-2 15,2 1 0-15,11-4-2 0,4-1-2 16,21-2-7-16,-11 2 1 0,-7 2-5 0,-1-1-8 16,-2 1-7-16,-3 3 0 0,-10-1-3 15,-1 0-3-15,-9 5 0 0,-1-1-2 16,-4 1-1-16,-4 1-1 0,-1 0 3 0,-4 0-2 15,2 0 1-15,-6 0-1 0,1 3-6 16,0-2-6-16,-5 2 1 0,3-1-2 16,-3 0-3-16,0 0-5 0,-8 2-10 0,14-2-15 15,-8 2-29-15,-6 0-34 0,0 0-30 16,12 4-44-16,-8 0-47 0,-1 3-522 16,1 1 243-16,-2-1 161 0</inkml:trace>
  <inkml:trace contextRef="#ctx0" brushRef="#br0" timeOffset="47352.955">19498 12418 42 0,'-2'-6'153'0,"0"2"-2"16,0-1-7-16,0-1-4 0,0 0-6 0,2 2-5 15,2-5 4-15,0 2-4 0,2-2-3 0,2-1-4 16,5-2-6-16,4-1-7 0,6 0-5 15,5-4-1-15,3-2-6 0,9-2-3 16,4 0-4-16,20-7-4 0,1-2-6 16,1 4-3-16,-9 5-4 0,-8 2-3 0,-1 1-6 15,-1 3-5-15,-9 4-7 0,-2 0-3 16,-7 1-5-16,-1 0-5 0,-4 3-4 16,0-1-2-16,-5 2-2 0,-3 1-6 15,1-1-2-15,-4 2-2 0,-1 2-11 16,2-1-20-16,-4-2-35 0,-2 4-42 0,-6 1-48 15,12 1-38-15,-12-1-46 0,7 6-570 16,-3-2 269-16,-4 3 176 0</inkml:trace>
  <inkml:trace contextRef="#ctx0" brushRef="#br0" timeOffset="47844.1412">19601 13851 78 0,'0'0'170'16,"0"0"-12"-16,0 0-9 0,0 0-16 15,0 0-4-15,0 0-16 0,0 0-9 0,0 0-13 16,0 0-8-16,0 0-9 0,14-10-12 15,-14 10-24-15,0 0-31 0,0 0-28 16,8-1-32-16,-8 1-30 0,0 0-336 0,0 0 142 16,6 6 94-16</inkml:trace>
  <inkml:trace contextRef="#ctx0" brushRef="#br0" timeOffset="48286.4816">19304 15243 69 0,'0'0'142'0,"0"0"-9"0,0 0-9 0,-6-3-25 16,6 3-4-16,0 0-8 0,0 0-11 15,0 0-12-15,0 0-8 0,0 0-21 16,0 0-17-16,0 0-11 0,0 0-16 0,0 0-17 16,0 0-20-16,0 0-24 0,0 15-221 15,0-9 99-15,-3 1 65 0</inkml:trace>
  <inkml:trace contextRef="#ctx0" brushRef="#br0" timeOffset="48695.3808">18868 16356 57 0,'0'0'113'15,"0"0"-11"-15,0 0-4 0,0 0-4 0,0 0-8 16,0 0-7-16,0 0-14 0,0 0 1 16,0 0-17-16,-9 2 4 0,9-2-11 15,0 0-10-15,0 0-11 0,0 0-15 16,0 5-15-16,0-5-16 0,0 6-18 0,0-6-26 15,0 8-209-15,0-8 94 0,0 10 63 16</inkml:trace>
  <inkml:trace contextRef="#ctx0" brushRef="#br0" timeOffset="49163.9103">18670 18487 102 0,'0'0'97'0,"2"8"-12"0,-2-5-10 16,2 3-9-16,-2-6-4 0,3 4-3 0,0 2-9 16,-1-1-3-16,0 0-5 0,2 1-9 15,-2 1-4-15,0 0-3 0,0-2-10 0,2-3-12 16,-2 3-11-16,-2-5-8 0,2 8-15 16,0-2-7-16,0-4-14 0,-2-2-11 15,2 7-139-15,-2-7 68 0,0 6 45 16</inkml:trace>
  <inkml:trace contextRef="#ctx0" brushRef="#br0" timeOffset="61989.0384">19157 15465 52 0,'13'-10'87'0,"-13"10"-10"15,0 0-7-15,0 0-17 0,0 0-13 0,0 0-13 16,0 0-17-16,0 0-27 0,5 7-119 16,-5-7 46-16,0 0 31 0</inkml:trace>
  <inkml:trace contextRef="#ctx0" brushRef="#br0" timeOffset="62533.2705">18902 18329 136 0,'-12'8'185'0,"6"0"-18"0,0-2-21 15,2-5-18-15,0 5-31 0,0-4-30 16,4-2-30-16,0 0-26 0,0 0-20 0,-9-15-32 16,11 1-39-16,-2 0-207 15,7-14 97-15,-1 6 65 0</inkml:trace>
  <inkml:trace contextRef="#ctx0" brushRef="#br0" timeOffset="64613.0209">26889 8300 37 0,'-6'6'55'0,"2"-5"-5"0,0 4 4 16,4-5 1-16,-2 6 0 0,2-6 7 0,2 8-1 16,4-3 6-16,5-2 6 0,10 1 7 15,9 0-15-15,12 0-2 0,17-1 2 16,30 3-5-16,8-2 0 0,2 1 2 16,6-1-6-16,0 0-6 0,6 2-1 0,-2-2-1 15,6 0 1-15,-3-1-5 0,0 1 0 16,5 2-2-16,-3-4-3 0,-4 0-3 15,-4-1-2-15,-7-1 0 0,-2 3-5 16,-8 0-1-16,-17-3-2 0,-13 0-1 0,-7 0-4 16,-3-2 2-16,-3 2-3 0,-6 0 2 15,-4-1-7-15,-2 1-1 0,-4 0 0 16,-6 0 1-16,0 0-5 0,-3 0 4 16,1 0 0-16,-4 0-2 0,-2-3-3 0,-4 3 6 15,3 0-5-15,-2 0 1 0,-3 0-3 16,-1 0 3-16,1 0-7 0,-10 0 6 0,15 0-5 15,-8 0 0-15,1 3-4 16,-8-3 4-16,10-3 0 0,-10 3 0 0,11 3-5 16,-11-3 2-16,9 0-2 0,-9 0-2 0,6 1 4 15,-6-1 1-15,0 0-6 0,0 0 5 16,0 0 0-16,10 0-7 0,-10 0-2 16,0 0-17-16,0 0-11 0,0 0-16 15,0 0-13-15,7 2-6 0,-7-2-8 0,0 0-5 16,0 0-1-16,0 0-3 0,0 0-1 15,0 0 3-15,0 0-1 0,0 0 4 16,0 0 3-16,0 0 3 0,0 0 3 16,0 0 1-16,0 0 2 0,0 0-156 0,0 0 77 15,-17 8 51-15</inkml:trace>
  <inkml:trace contextRef="#ctx0" brushRef="#br0" timeOffset="68125.283">27735 13956 4 0,'0'0'36'0,"-3"8"-32"0,3-8-19 0,0 7 5 16,0-7 3-16</inkml:trace>
  <inkml:trace contextRef="#ctx0" brushRef="#br0" timeOffset="68601.6329">28094 15046 81 0,'0'0'78'0,"0"0"-4"15,0 0-7-15,0 6-6 0,0-6-8 16,0 0-6-16,0 0-5 0,0 0-3 0,0 0-1 15,0 0-14-15,0 0-7 0,0 0-18 16,0 0-16-16,0 0-15 0,4 3-15 16,-4-3-132-16,0 0 61 0,7 4 40 15</inkml:trace>
  <inkml:trace contextRef="#ctx0" brushRef="#br0" timeOffset="69105.2299">28280 16090 1 0,'2'3'68'0,"-2"-3"-8"16,0 0-6-16,0 0-6 0,0 0-1 15,0 0 0-15,0 0-10 0,-2 8-3 16,2-8-3-16,0 0-3 0,0 0-6 15,0 0 1-15,2 7-5 0,-2-7 0 0,0 0-3 16,0 0-7-16,0 6-7 0,0-6-14 0,0 0-18 16,-4 4-145-16,4-4 60 0,-2 4 39 15</inkml:trace>
</inkml:ink>
</file>

<file path=ppt/ink/ink2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8T06:52:36.958"/>
    </inkml:context>
    <inkml:brush xml:id="br0">
      <inkml:brushProperty name="width" value="0.05292" units="cm"/>
      <inkml:brushProperty name="height" value="0.05292" units="cm"/>
      <inkml:brushProperty name="color" value="#FF0000"/>
    </inkml:brush>
  </inkml:definitions>
  <inkml:trace contextRef="#ctx0" brushRef="#br0">18402 12068 85 0,'-3'-6'121'0,"-1"1"-7"0,2 1-9 0,-2 0-15 15,4 4-6-15,0 0-6 0,-10 15 7 16,6 2-1-16,-6 6-7 0,0 7-7 16,2 7-7-16,-5 8-5 0,0 1-5 0,3 0-5 15,-3 4-6-15,3-5-5 0,4 3-3 16,0-6-3-16,6-2-1 0,0-2-3 16,8-4-3-16,-2-7 0 0,4-2-7 15,3-4 4-15,2-5 0 0,4-4-11 16,2-4 1-16,-2-4-3 0,2-7 1 0,2-2-2 15,-2-2 4-15,1-7-6 0,-1 1 1 16,-2-1-2-16,-2 1 0 0,0 0-2 0,-4 3 2 16,-1 2-3-16,-2 1-3 0,2 1 4 15,-4 4-7-15,0 2 5 0,3 5 5 16,-1 2-6-16,3 0 2 0,2 3-1 0,-1 1 0 16,6 3 1-16,1-5-2 0,2 1 6 15,5-5 0-15,-1 1-3 0,1-2 7 0,1-6-1 16,-1-2-2-16,2-3 1 0,1-7 2 15,-3-3-1-15,0-4 1 0,-5 0-4 16,-2-3 1-16,-4-4-1 0,-5 0 1 16,-5 1-4-16,-5 1 0 0,-2-1-3 0,-7 0-7 15,-7 3-12-15,-3-1-18 0,-7 3-13 16,2 3-13-16,-6 5-22 0,4 2-21 0,-1 3-344 16,1 1 154-16,8 4 101 0</inkml:trace>
  <inkml:trace contextRef="#ctx0" brushRef="#br0" timeOffset="312.1658">18234 13073 21 0,'0'10'163'0,"5"0"-8"0,4-5-9 15,5 0-9-15,8-4-9 0,5-2-10 16,11-4-10-16,8-2-7 0,11-2-8 16,22-9-2-16,5 1-3 0,3-2-6 0,0 2-7 15,-4-3-9-15,-3 4-4 0,-4 0-4 16,-16 3-9-16,-12 6-1 0,-7-1-5 16,-7 2-7-16,-5 0-4 0,-6 3-3 15,-2-1-6-15,-1 2-7 0,-8 2-16 0,-4 2-18 16,-1 2-30-16,-5 1-18 0,-2 1-18 15,-4 4-19-15,-7 3-21 0,-1 2-13 16,-6 4-335-16,-7 5 160 0,-9 4 106 0</inkml:trace>
  <inkml:trace contextRef="#ctx0" brushRef="#br0" timeOffset="536.3574">18637 13400 50 0,'-46'27'67'0,"12"-7"2"0,4-3-4 16,11-4 10-16,6 1 18 0,4-5 1 15,9 1 1-15,6-2 1 0,8-1 2 16,9-3-2-16,9-2 1 0,12-2-11 0,15-4-5 15,24-4 10-15,4-5 2 0,1-2-6 16,5-2-3-16,0-2-7 0,22-8-4 16,-20 4-5-16,-4 2-11 0,-4 2-3 0,-8 0-7 15,-20 7-6-15,-15 3 0 0,-8 2-4 16,-6 1-2-16,-3 0-6 0,-7 2-2 0,-4 2-10 16,-6 0-16-16,0 2-21 0,-4 2-30 15,-2 2-28-15,-4-4-26 0,2 6-37 16,0-2-447-16,2 0 200 0,-4-4 132 15</inkml:trace>
  <inkml:trace contextRef="#ctx0" brushRef="#br0" timeOffset="918.7875">20383 12616 108 0,'12'-5'151'16,"10"-4"-14"-16,3-2-8 0,11-2-7 0,10 0-7 15,25-6-7-15,5 0-12 0,4 2-9 16,0 0-6-16,-1 2-11 0,-18 3-2 16,-9 3-10-16,-8 3-8 0,-7 0-13 0,-5 0-17 15,-2 3-14-15,-9-1-35 0,-1 2-32 16,-10-2-35-16,-4 2-332 0,-4 0 146 0,-2 2 96 15</inkml:trace>
  <inkml:trace contextRef="#ctx0" brushRef="#br0" timeOffset="1154.6967">20791 12169 79 0,'18'-3'124'16,"4"2"-8"-16,4 1-7 0,8 1-2 15,9 4-3-15,1-1-4 0,9 4-6 16,2 0-10-16,-1 4-4 0,19 9-7 0,-14-4 1 16,-11 0-8-16,-3 4-3 0,-5 0-4 15,-6 4-8-15,-8-3-1 0,-7 2-6 0,-9 1-4 16,-6 1-7-16,-6 3 1 0,-6 3-8 16,-9 0-5-16,-2-3-11 0,-8 4-28 15,-3-5-27-15,4-5-27 0,1-4-31 0,1-8-375 16,4-1 163-16,3-6 107 0</inkml:trace>
  <inkml:trace contextRef="#ctx0" brushRef="#br0" timeOffset="1467.5039">22439 11296 6 0,'14'-15'104'0,"1"3"-9"0,4 3-5 15,-2 3-5-15,2 3-8 0,0-1 0 0,0 4-6 16,0 4-14-16,0 2-1 0,2 5-4 16,-2 6-4-16,1 4-5 0,-6 7 1 0,-1 3-9 15,-2 1 1-15,-5 4-5 0,-4 1-6 16,-2 1 1-16,-2 1 0 0,-2 4 2 15,-5 3-9-15,0 1-3 0,-1-2 2 16,0-1-6-16,4-5-11 0,-4-1-34 0,2-2-25 16,2 0-36-16,0-1-244 0,-1 0 115 15,1 2 76-15</inkml:trace>
  <inkml:trace contextRef="#ctx0" brushRef="#br0" timeOffset="1597.157">22714 12808 22 0,'4'6'187'0,"-2"-5"-19"16,2 0-20-16,-4-1-13 0,0 0-14 16,8-8-48-16,1 2-55 0,-2-7-90 15,-1-1-200-15,2-2 92 0,-4-3 61 0</inkml:trace>
</inkml:ink>
</file>

<file path=ppt/ink/ink2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9T06:04:15.345"/>
    </inkml:context>
    <inkml:brush xml:id="br0">
      <inkml:brushProperty name="width" value="0.05292" units="cm"/>
      <inkml:brushProperty name="height" value="0.05292" units="cm"/>
      <inkml:brushProperty name="color" value="#FF0000"/>
    </inkml:brush>
  </inkml:definitions>
  <inkml:trace contextRef="#ctx0" brushRef="#br0">3614 10319 10 0,'-16'-1'89'0,"3"-4"-8"0,0 4 1 16,3 1-16-16,1 0 0 0,1-3-8 16,8 3-4-16,-15 3-10 0,8-2-4 0,3 4-2 15,0 1-4-15,4-1 3 0,0 0 3 16,6 4 6-16,6-2-4 0,2 2 2 16,7 1 2-16,7-3-5 0,10 3 6 0,6-4-7 15,11 1-3-15,4-3 3 0,5-2-8 16,27 0 2-16,0-1-5 0,-12-1-2 15,-14 0-10-15,-1 0 9 0,-3 0-6 0,-11 0-1 16,-3 0 4-16,-9 0-10 0,-2 0 0 16,-6 3 3-16,-3-3 0 0,-3 0-1 15,-3 0 1-15,-2 0-3 0,-2 1-2 16,-5-1 1-16,-6 2-2 0,0 0-15 0,-6-2-12 16,0 0-4-16,-28 16-27 0,-6-7-7 15,-5 0-5-15,-13 4-8 0,-18 6-3 0,-6 0 4 16,-1 1 5-16,1 2 7 0,1-3 4 15,0 1 5-15,3-1 6 0,13-3 10 16,8-4 11-16,5 2 7 0,10-4 3 16,1-1 6-16,9-2-3 0,2 3 5 0,9-2 11 15,2-1 7-15,9 0 17 0,6 1 2 16,7-2 8-16,6 0-3 0,9-2 7 16,10-3-2-16,13-1-3 0,17-1 1 0,31-6 7 15,6-5 1-15,4-1 1 0,0-1-5 16,-3 1-6-16,-2 0-6 0,-9-1-3 15,-10 4 0-15,-19 5-9 0,-13-1-3 0,-9 0-17 16,-8 5-15-16,-3-2-24 0,-3 3-35 16,-7 0-53-16,0 4-306 0,-2-2 146 15,-1 1 97-15</inkml:trace>
  <inkml:trace contextRef="#ctx0" brushRef="#br0" timeOffset="1112.2639">11165 10380 18 0,'0'0'73'0,"0"0"-1"15,11 15-3-15,-3-11-3 0,2 2-6 16,3-3 5-16,4 3-4 0,2 2-7 0,7-2 0 16,1 1-8-16,7 1-3 0,4-1 0 15,5 3-2-15,9-2-7 0,7-1 7 0,24 2-2 16,6 0 6-16,4-3-6 0,7-2-1 16,5 2 2-16,33-2 0 0,9 1-3 15,9-2 3-15,9 2-4 0,7 1-5 16,3 0-5-16,1 0-2 0,8 1 0 0,4 4 5 15,10-2-7-15,46 4-5 0,-4 0 3 16,-43-2-2-16,43 9-2 0,0-1 4 16,-1-3 1-16,7 3 0 0,-1 0 3 15,1 4-5-15,0-4-2 0,1 0-2 0,3-1 0 16,-7 1 2-16,7-1-3 0,-2-3 1 16,-5 0-4-16,3 2 1 0,7-5-3 0,-5 5-7 15,-4-1 5-15,-5 0-2 0,-45-2 2 16,46 3-3-16,-3 2 3 0,-44-4-3 15,-3 0 2-15,45 8-2 0,-47-8 5 16,-5 4-3-16,-5-2-1 0,-8 0 1 0,-2-1-1 16,-5-3 1-16,-9 2 0 0,-5-4-3 15,-8 2 1-15,-9-2 3 0,-27-6-6 16,-1 4 6-16,-6-5-3 0,-10 0-8 0,-17 2 9 16,-10-2 0-16,-11-2-3 0,-3 0 3 15,-5-2-1-15,-8 1 1 0,-2 1-4 16,-3-2 0-16,-5 0 2 0,-1 0-3 0,-1 0 0 15,-4 0-10-15,0-2-20 0,-2 1-24 16,-3-1-44-16,-5-2-49 0,-3 0-348 16,-5-4 168-16,-7 4 112 0</inkml:trace>
  <inkml:trace contextRef="#ctx0" brushRef="#br0" timeOffset="2449.767">11821 12066 6 0,'-4'-6'150'0,"2"3"-17"16,-3-1-8-16,5 4-20 0,-4-4-15 0,4 4-8 15,0 0 0-15,0 21-2 0,2-2-7 16,0 7-5-16,1 5-6 0,1 7 0 0,0 6-7 16,2 6-5-16,1 6-5 0,-1 1 0 15,-1 3-6-15,1 16-6 0,-2-12 3 16,-2-6-8-16,2-3-2 0,-2-1-3 15,0-1-10-15,-2-9-7 0,0-2-6 0,-4-5-7 16,2-5-18-16,0-1-8 0,-2-4-10 16,0-2-13-16,-2-8-13 0,-3-4-8 15,-2-3-5-15,3-4 1 0,-3-6 5 16,1-6 1-16,-3-4 3 0,0-5 11 0,1-2 10 16,1-2 16-16,0-1 14 0,-1-2 19 15,1 1 11-15,3 2 12 0,-1 4 10 0,2 2-1 16,1-1 6-16,0 4-1 0,0 1-6 15,2 2-4-15,2 1 6 0,0 2 3 16,2 4 0-16,0 0-1 0,0 0-3 0,10 15-1 16,-2-5-6-16,3 1 2 0,6 3-2 15,0 2 4-15,1 0-8 0,6 3-8 16,4-2 5-16,-3-1-5 0,3-2-7 0,-6-2-10 16,4-3 2-16,-1-3-9 0,1-2 2 15,-2-4-4-15,-4-2-2 0,6-3-5 16,-3-5 3-16,-1-2 2 0,-4 2 5 0,2-4-2 15,-4 1 8-15,-1-3 5 0,-2 4 9 16,-2 0 7-16,-3 4 14 0,-2 0 18 16,2 1 9-16,-1-1-6 0,-2 4-4 15,-1-2-2-15,-4 6-16 0,0 0 9 16,0 0-3-16,-7 19-5 0,0-5-5 0,-1 5 1 16,-4 1-11-16,-1 4 6 0,0 2-10 15,-4 3-24-15,3-1-29 0,-2 1-37 0,4-3-54 16,0-2-310-16,0-2 151 0,4-5 99 15</inkml:trace>
  <inkml:trace contextRef="#ctx0" brushRef="#br0" timeOffset="3780.183">11051 14440 90 0,'-2'-7'155'0,"0"-2"-4"0,0 3-10 16,0 2-13-16,-1-2-12 0,3 6-13 0,-5-3-7 15,5 3 0-15,-4 19 1 0,2 0-1 16,-2 8-10-16,-2 10-3 0,0 0-10 15,-3 12-7-15,1-2-6 0,-1 0-8 16,-4 5 1-16,5-5-9 0,0 3-4 0,-1-3-4 16,0 1 0-16,1-14-6 0,4-3-2 15,-2-5-3-15,-1-2 1 0,3-5 1 16,2-2-3-16,-3-8 0 0,1-5-7 16,0-6 2-16,4 2-6 0,-13-21-2 0,3-2-2 15,0-5-2-15,-2-7 2 16,0-13-6-16,-3 1-1 0,2-3-2 0,3-1 3 0,-1 2-1 15,3 9-3-15,2 5 3 0,-3 2-1 16,4 8-2-16,-1 0-4 0,2 7-2 16,2 3 1-16,2 6 0 0,4 7 2 15,-4 2 3-15,0 0-4 0,26 25 5 0,-7-3 1 16,0 7 1-16,8 2-4 0,5 3 5 16,0-2 0-16,3-1-3 0,2-2-1 0,3-5 2 15,2-2 2-15,3-6-1 0,-7-7 0 16,2-3-1-16,-4-8 2 0,7-4-1 15,1-11 0-15,-3-3-1 0,-2-7 0 16,10-17-2-16,-6-6-1 0,-6-4 0 0,-3-10-1 16,-4 3 2-16,-7-7-1 0,-4 1-1 15,-6 14-4-15,-3 14 5 0,-2 5 4 16,0 6-7-16,-4 3 4 0,0 6-5 16,-2 7 2-16,0 9-4 0,-2 3 9 0,0 0-2 15,-6 34 3-15,2-5 1 0,0 9 1 16,-2 3 0-16,0 9-1 0,2 4 1 0,0 1 0 15,2-2 3-15,-2 2-3 0,2 1 4 16,2-1-4-16,-2-2 0 0,2 1 2 16,0-8-3-16,0 1-5 0,0-5-9 15,2-4-13-15,-2-6-21 0,2 1-28 0,0-5-33 16,2-1-42-16,-2-14-456 0,4 0 206 16,-4-5 135-16</inkml:trace>
  <inkml:trace contextRef="#ctx0" brushRef="#br0" timeOffset="4499.261">12232 14405 70 0,'0'-2'136'16,"0"2"5"-16,0 0-2 0,2 33-7 16,-2-12-18-16,-2 8-4 0,2 10-5 15,-3 0-13-15,1 5-7 0,0 7-9 0,2-6-1 16,-2 3-9-16,0 2-10 0,0-5 0 16,2 1-6-16,0-6-8 0,0-8-9 0,0-1-10 15,0-3-5-15,0-6-5 0,0-9-1 16,-2-4-9-16,2-7-2 0,0-2 2 15,0 0-3-15,-2-29-2 0,-3 4-5 16,3-5-3-16,-2-8 1 0,0-6 2 0,0-8-6 16,0-1 6-16,0 0-3 0,1 8-2 15,1 6 3-15,-3-1-2 0,5 8-1 16,0 6 3-16,3 5-3 0,-1 3 8 16,5 3 3-16,-1 6-2 0,2 5 1 0,3 5 0 15,1 5 2-15,1 2 5 0,6 5-1 16,1 5-3-16,0 3 2 0,2 1-4 0,1 3 4 15,1 3-3-15,-2-2-5 16,6 2-14-16,-3-3-13 0,1-4-26 0,-3-1-19 16,-2-4-33-16,-2-5-306 0,-2-4 141 15,0-3 94-15</inkml:trace>
  <inkml:trace contextRef="#ctx0" brushRef="#br0" timeOffset="4698.2752">12988 14402 138 0,'0'0'123'16,"0"0"-7"-16,-26 7-5 0,16 5-9 15,-10 3-7-15,1 6-9 0,-4-1-9 0,-4 10-4 16,-3-2-7-16,3 2-6 0,-1 1-11 16,0-3-12-16,7 0-23 0,0-6-18 0,6-3-20 15,1-2-31-15,2-4-21 0,4-1-260 16,2-4 114-16,2-3 75 0</inkml:trace>
  <inkml:trace contextRef="#ctx0" brushRef="#br0" timeOffset="4899.9862">12847 14366 86 0,'0'0'109'0,"0"0"-5"0,-2 18-4 16,0 0-5-16,0-2-6 0,-2 7-14 15,4 6 0-15,-4-1-8 0,2 5-6 16,0 5-11-16,2 1 0 0,0 2-5 16,0-3-6-16,2 2-10 0,0-1-13 0,0-1-18 15,2-1-17-15,0-10-30 0,3 2-26 16,-3-4-247-16,3-3 110 0,1-7 72 16</inkml:trace>
  <inkml:trace contextRef="#ctx0" brushRef="#br0" timeOffset="6119.2366">13574 14374 104 0,'-2'-8'134'0,"0"1"0"0,0 1-9 0,-1 1-11 15,3 5-11-15,0 0-7 0,0 0-1 16,-13 29-9-16,9-9-2 0,-2 10-3 16,0 4-7-16,-1 3-4 0,3 4-8 0,0 3-2 15,2 2-6-15,0-3-5 0,2 3-6 16,0 0-4-16,2-2-8 0,-2 0-13 15,2 1-19-15,0-9-19 0,0 2-18 16,0-5-24-16,2-7-21 0,-2-1-19 0,-2-4-14 16,3-6-304-16,-1-4 143 0,-2-3 94 15</inkml:trace>
  <inkml:trace contextRef="#ctx0" brushRef="#br0" timeOffset="6432.4002">13410 14914 87 0,'0'-10'86'0,"3"-1"-8"0,5 1-7 15,1-1-4-15,8-2-4 0,1 1-7 16,6-1-6-16,6-3-3 0,1 6-7 16,3-5-2-16,2-1-5 0,5-2-2 15,-1 2-1-15,-2-4-7 0,2 1-4 0,-4-2 2 16,-2-3-1-16,-2-2 0 0,-10 1-8 16,0-3 9-16,-5 1-2 0,-2-1 3 15,-7 7 19-15,1-3 9 0,-5 5 5 0,-2 1 13 16,0 8 0-16,-4-2-4 0,-2 6-1 15,0 6-9-15,4 0 1 0,-11 21-1 16,3 0-2-16,-3 8 0 0,0 5-8 0,3 5-2 16,-2 10-3-16,0-2-10 0,4 5 3 15,0-1-3-15,0 2-7 0,2-2-8 16,2 1-15-16,0-8-16 0,0 0-23 16,2-3-25-16,0 2-30 0,-3-11-26 0,1-2-404 15,-2 1 179-15,-5-6 117 0</inkml:trace>
  <inkml:trace contextRef="#ctx0" brushRef="#br0" timeOffset="6797.4236">10530 16059 12 0,'0'0'160'0,"34"-10"-3"16,0 1 0-16,19-7-3 0,36-10-9 15,36-9-7-15,18-2-5 0,21-5-3 16,53-11-11-16,10 6-4 0,6 2-10 16,12 1 0-16,5 4-8 0,-2 3-12 0,-7 5-5 15,-11 6-9-15,-48 5-4 0,-1 5-8 16,-8 3-3-16,-6 5-6 0,-6 1-5 15,-11 3-4-15,-33 2-5 0,-10 2-5 0,-6 0-1 16,-28 0-3-16,-13 2-4 0,-11-2 0 16,-7 0 0-16,-8 0-3 0,-3 0-6 15,-7 0-9-15,-1 0-17 0,-4 0-15 0,-4 4-23 16,-5-8-28-16,-4 4-17 0,-6 0-28 16,0 0-20-16,0 0-24 0,0 0-452 15,0 0 211-15,-31-9 139 0</inkml:trace>
</inkml:ink>
</file>

<file path=ppt/ink/ink2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9T06:04:40.151"/>
    </inkml:context>
    <inkml:brush xml:id="br0">
      <inkml:brushProperty name="width" value="0.05292" units="cm"/>
      <inkml:brushProperty name="height" value="0.05292" units="cm"/>
      <inkml:brushProperty name="color" value="#FF0000"/>
    </inkml:brush>
  </inkml:definitions>
  <inkml:trace contextRef="#ctx0" brushRef="#br0">18890 2600 29 0,'2'-11'138'16,"1"1"3"-16,-3 1-9 0,2-1-8 16,-2 4-3-16,3-2-19 0,-1 3 0 0,-2-1-17 15,0 6-8-15,0-8-5 0,2 5-16 16,-2 3-1-16,0 0-9 0,-2-8-5 15,2 8-7-15,0 0-2 0,0 0-3 16,-5 23-2-16,3-8-2 0,-1 2 3 0,1 10-4 16,0 0-9-16,0 3 6 0,-2 4 0 15,2 6-6-15,0 1 4 0,0 1-5 0,0-1-1 16,2 2 0-16,0 5 0 0,0-7 1 16,0 2-6-16,0 0 3 0,2-6-2 15,0 1 1-15,2-2-2 0,-2-6-2 16,2-2 0-16,0-3 2 0,1-1-3 0,0-4 5 15,-1-3-1-15,0-2 2 0,0 1-4 16,0-7 0-16,2-2-1 0,1-1 2 16,6-6 4-16,0-3-7 0,3-4 0 0,4-8 1 15,2-1 0-15,0-6-6 0,1-2 0 16,1-3 1-16,-2 0 1 0,0 1-3 16,1-1 3-16,-4 2-7 0,0 3 8 0,-2 3-6 15,-2 1 2-15,0 0-3 0,-1 6 4 16,2 2 0-16,-2 2-1 0,4 4-2 15,-4 4 3-15,5 4-4 0,0 2 4 16,4 2-2-16,3 1 3 0,1 1-6 0,5 0 5 16,2 2 0-16,2 0 1 0,0 0 0 15,1-5 1-15,0-1-3 0,-5-3 4 16,0 0-2-16,-1-6 2 0,-1 0 0 0,-2-7-1 16,3-5 0-16,-3-4-1 0,-5-2 2 15,-2-4-4-15,-4-2-1 0,-6-1 0 16,-3-3-2-16,-6 1-2 0,-4-1 2 0,-4-1 1 15,-5 0 0-15,-4 0 0 0,1 1-2 16,-6 4 0-16,1 2-3 0,1 4-5 16,2 4-15-16,0 4-11 0,3 2-9 0,0 3-15 15,3 6-17-15,-1 0-14 0,3 4-20 16,-1 2-334-16,2 2 152 0,3 1 101 16</inkml:trace>
  <inkml:trace contextRef="#ctx0" brushRef="#br0" timeOffset="1084.2929">18834 3989 89 0,'38'-5'101'0,"-6"-1"1"16,12-2-7-16,13-3-5 0,32-2-4 15,8 1-12-15,7-4 0 0,21-4-5 0,0 2-2 16,0-1-10-16,-22 6 11 0,-1-3-5 16,-4 3-2-16,-10 3-8 0,-5-3-2 15,-18 2-7-15,-16 5-5 0,-9 0 2 0,-6 3-8 16,-4-1-4-16,-3 1 1 0,-3-1-5 16,-4 2 0-16,0-1 2 0,-3 1-5 15,-5 1 2-15,1-2-6 0,-2 1-6 0,-5 1-16 16,0-2-30-16,-6 3-17 0,0 0-17 15,0 0-22-15,0 0-21 0,-29-4-301 16,8 5 140-16,-9 1 92 0</inkml:trace>
  <inkml:trace contextRef="#ctx0" brushRef="#br0" timeOffset="1445.3585">19035 4214 3 0,'10'5'114'0,"5"-1"-1"16,7-2-6-16,7 0-1 0,15-2-2 16,5 0-5-16,17-4-6 0,29-2-5 0,4 0 0 15,3-2-3-15,4-3-3 0,-5 3-2 0,-1-5-1 16,-7 4-5-16,-6 0-7 0,-20 1-8 16,-14 2-3-16,-9 1-4 0,-5 0-7 15,-7 2-3-15,-2-2-3 0,-5 4-6 0,-4-3 0 16,0 2-4-16,-4 1-6 0,0 1-6 15,-3-2-19-15,-2 0-21 0,0 2-30 16,-1-2-34-16,-1 2-30 0,-4-2-403 0,3 0 177 16,-4-2 116-16</inkml:trace>
  <inkml:trace contextRef="#ctx0" brushRef="#br0" timeOffset="14346.3114">16355 12836 6 0,'-10'-2'86'0,"-2"2"-5"0,2 0-3 0,10 0-2 16,-19-2-7-16,11 4-1 0,-1-2 5 15,9 0-10-15,-15 0-2 0,9-2-7 16,6 2 2-16,-10 0 0 0,10 0-6 15,0 0 7-15,0 0-8 0,0 0 2 0,0 0 2 16,0 0-9-16,21-5 7 0,-4 0-3 16,2 1-4-16,7 1-5 0,2-1 3 15,13-4-4-15,1 1 2 0,13 0 0 0,7-1 20 16,23-2-3-16,4 0-3 0,2 1-7 16,-1 1 2-16,1 1-10 0,-2 1-6 15,-2 0-2-15,-18 2 0 0,-7 2-5 0,-3 1 1 16,0-3-6-16,-7 4-2 0,-8 0 1 15,3 0-4-15,-7-2-5 0,-5 2 3 0,-1 2-3 16,-4-2 1-16,-5 0-3 0,-3 0 5 16,-1 1-10-16,-2-1 0 0,-4 0 3 15,-3-1-3-15,-1 1-4 0,-2 1-8 16,-9-1-1-16,8-1-10 0,-8 1-3 0,0 0-19 16,0 0-13-16,0 0-15 0,0 0-15 15,-38 4-5-15,23-3-17 0,-6 3-9 0,0-2-16 16,-9 1-327-16,-2 2 156 0,-3 1 102 15</inkml:trace>
  <inkml:trace contextRef="#ctx0" brushRef="#br0" timeOffset="14677.4254">16323 13068 71 0,'20'0'119'0,"9"-2"-6"0,9-2 3 0,8-1-12 16,14-1-4-16,24-8-5 0,10 4-7 15,1-3-1-15,2-1-5 0,0 0-12 0,3 3 0 16,-2-5-4-16,-5 4-5 0,-2 2-6 16,-4-2-3-16,-5 3-4 0,-17 1-4 15,-12 3-4-15,0-4-7 0,-11 6 0 0,-1-1-3 16,-9 0-3-16,-2 0-1 0,-6 1 1 15,0 0 3-15,-5 2 3 0,-2-1-1 16,-2-2-4-16,-5 4-5 0,0-2-1 0,-2 0-5 16,-4 1-3-16,-4 1-5 0,0 0-5 15,0 0-9-15,0 0-9 0,0 0-11 16,0 0-7-16,-24-3-8 0,24 3-12 0,-16 3-7 16,7-3-8-16,0 1-6 0,1-1-13 15,-1 2-6-15,9-2-9 0,-16 2-13 16,5-4-264-16,2 2 129 0,-1 2 85 0</inkml:trace>
  <inkml:trace contextRef="#ctx0" brushRef="#br0" timeOffset="17628.4329">24168 10999 38 0,'-11'-3'108'16,"2"-3"-6"-16,3 0-7 0,2-2 1 0,0 1-7 16,2 0-1-16,4-2-9 0,0 2-6 15,2-2 0-15,2 3-4 0,1 0-5 16,2 2 2-16,1 2-5 0,2 1-1 16,2 2 0-16,-2 4 1 0,3 2-2 0,-1 5-4 15,4 2-6-15,-6 4-3 0,2 0-2 16,2 6-6-16,-4-2-4 0,-1 1-1 15,0 5-2-15,-1-3-7 0,-3-1 0 0,1-1-2 16,-4-5-7-16,0-2 5 0,0-1 1 16,1-2 3-16,0 0 3 0,-1-3 6 15,-2-3-1-15,2-4-7 0,-2-2-4 0,-2-1 3 16,0 0-5-16,8-13-1 0,-2 0 0 16,1-2-1-16,4-5-4 0,-1-2 1 0,7-7-2 15,3 2-1-15,0-2-3 0,4 5-3 16,3-5 1-16,-1 6-2 0,-1 2 1 15,2 4-1-15,-1 3 0 0,-3 2-1 16,1 5 0-16,-6 1-2 0,4 6 2 0,-5 3 0 16,1 3-1-16,0 5 0 0,-2 4 3 15,-2 2-2-15,-2 1-1 0,1 1-4 16,-5 3 5-16,-2-1-4 0,3 0-1 0,-5-4 1 16,1 1 1-16,-1-4 2 0,0-2-1 15,0 1 2-15,0-5 1 0,-2 0-1 16,0 1 2-16,2-6 0 0,-2-2-2 0,-2-1 1 15,0 0 1-15,14-13 1 0,-10 4-1 16,4-6 3-16,5-7-2 0,0 2-1 16,4-4 0-16,-1 2-4 0,4-1 3 0,-4 6-3 15,2 1 4-15,-4 3-1 0,1 3-2 16,-2 3 11-16,0 5 2 0,-3 2 6 16,3 9-1-16,-2-2 0 0,-3 6-1 0,0 2-3 15,-1 2 0-15,-1 2-1 0,0 0-4 16,1 2 0-16,-3 0 0 0,1 2-4 15,-1-5 0-15,0 0-6 0,0-2-23 0,2-1-35 16,0-4-38-16,6-1-42 0,0-5-38 16,-2-3-495-16,3-2 228 0,2-4 150 15</inkml:trace>
  <inkml:trace contextRef="#ctx0" brushRef="#br0" timeOffset="24625.7533">13781 14068 26 0,'-9'2'68'0,"9"-2"-3"16,0 0-9-16,-6 2-3 0,6-2-2 16,0 0-7-16,0 0-1 0,0 0-1 15,-8 2 1-15,8-2 0 0,0 0-5 0,0 0-3 16,0 0-4-16,0 0 5 0,0 0 0 15,0 0-6-15,0 0 7 0,0 0-2 0,0 0 7 16,0 0-8-16,0 0-4 0,0 0 5 16,0 0-10-16,0 0 4 0,0 0-1 15,0 0-1-15,0 0-6 0,0 0 0 16,-11 0-4-16,11 0-7 0,0 0 1 0,0 0 4 16,0 0-9-16,0 0 6 0,0 0-1 15,0 0 0-15,0 0-6 0,0 0 5 16,0 0 0-16,0 0-5 0,0 0-2 0,0 0 3 15,0 0-5-15,0 0 3 0,0 0-1 16,0 0-3-16,0 0 0 0,0 0 2 16,0 0 0-16,0 0-1 0,0 0-2 0,0 0 3 15,0 0-12-15,0 0-5 0,0 0-9 16,0 6-8-16,0-6 0 0,0 0-20 16,7 7-8-16,-7-7-12 0,10 4-21 0,-10-4-200 15,10 2 100-15,0 0 65 16</inkml:trace>
</inkml:ink>
</file>

<file path=ppt/ink/ink2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8T04:25:48.851"/>
    </inkml:context>
    <inkml:brush xml:id="br0">
      <inkml:brushProperty name="width" value="0.05292" units="cm"/>
      <inkml:brushProperty name="height" value="0.05292" units="cm"/>
      <inkml:brushProperty name="color" value="#FF0000"/>
    </inkml:brush>
  </inkml:definitions>
  <inkml:trace contextRef="#ctx0" brushRef="#br0">22889 2351 60 0,'0'22'95'15,"-2"7"-6"-15,-2 11-3 0,0 1-4 16,-5 9-6-16,0 4-7 0,-1-3-9 16,2 2 0-16,-3-3 0 0,0-2 3 0,3-10-6 15,2-2 16-15,-1-7-3 0,1-5 7 16,2 1 10-16,0-6 18 0,1-3 23 15,-1-3 13-15,-1-6-16 0,1-5-14 0,4-2-10 16,-10-19-11-16,6-2-9 0,0-10-11 16,2-7-9-16,0-5-3 0,2-11-9 15,4-5-4-15,0-19-7 0,2 14-4 16,-2 8-5-16,2 7-5 0,-1 11-3 0,-3 7-4 16,0 5-6-16,3 5-5 0,-1 5-1 15,0 8-3-15,4 8 1 0,5 8 0 0,2 9-1 16,6 12 3-16,7 9-1 0,10 12 4 15,3 1-2-15,2-1 1 0,3-7-4 16,-1-1 1-16,-5-9-2 0,-2-8 6 16,1-5-5-16,-3-3 2 0,0-7-1 0,0-4 2 15,-1-6 0-15,3-6-1 0,3-4 0 16,-1-13-2-16,0-3 1 0,11-16 0 0,-6-8-1 16,-3-5-3-16,-6-2 1 0,-6 0 4 15,-7 8-5-15,-4 9 2 0,-6 8 3 16,-3 2 0-16,0 5-5 0,0 5-1 15,-4 3-5-15,0 2-1 0,-2 5 0 0,-2 6 3 16,-2 4-1-16,0 0 0 0,-2 32 4 16,-2-4 0-16,-2 11 3 0,0 2-2 0,-1 9 2 15,0 2-1-15,1 3 0 0,0-2-1 16,2 3-3-16,0-1 0 0,0-1-24 16,1-9-32-16,3-3-35 0,0 0-35 15,3-2-32-15,1-6-19 0,0-3-483 0,0-6 225 16,4-4 149-16</inkml:trace>
  <inkml:trace contextRef="#ctx0" brushRef="#br0" timeOffset="585.1544">24242 2407 77 0,'0'0'100'16,"0"0"-4"-16,-5 20 1 0,3-5-9 15,-4 8-3-15,0 3 1 0,-1 7-11 0,-1 3-4 16,-2 0-13-16,0-1-2 0,4-1-1 16,-2-3-15-16,2-3 0 0,0-3-3 15,1-3 2-15,1-2 9 0,-1-5 19 0,3 0 21 16,-2-4 19-16,2-3 2 0,0-4-15 16,2-4-6-16,0 0-12 0,-6-16-6 15,3 1-8-15,3-4-11 0,0-6-4 0,3-9-11 16,-3 1-7-16,4-4-4 0,-2-3 0 15,4 6-3-15,-4 7-4 0,0 1-5 16,3 4-4-16,-5 5-5 0,2 0-7 16,0 8 0-16,3 1-2 0,-1 6-4 0,-4 2 8 15,16 13-2-15,-5-1 3 0,2 2 0 16,4 5 0-16,-3 1-1 0,8 3 2 0,-4-2-3 16,2-4 2-16,-1-2 3 0,0 2 1 15,0-3-2-15,2-5 1 0,0 1 3 16,1-8 1-16,1-2-3 0,0-6-3 15,4-4 1-15,1-5-4 0,-1-4 6 0,3-8 0 16,0-2-1-16,-5-7-3 0,1 3 1 16,-6-2 2-16,0 4 0 0,-6 5 3 0,-1 5 1 15,0 0-3-15,-5 6-2 0,1 2-4 16,-3 1 3-16,0 5-1 0,-1 4-4 16,-5 3 5-16,2 14 1 0,-2 0 2 15,0 8-5-15,-5 6 6 0,1 9-3 0,-2 3 2 16,0 8 2-16,-3 2-2 0,3 0-1 15,-2 2-2-15,1-1 1 0,1-1 2 16,-1 1-3-16,1-3 0 0,2-6-1 16,0-3 2-16,0-2-5 0,2-7-11 0,-2-3-32 15,4 0-37-15,-4-5-44 0,4-3-45 16,0 0-447-16,0-5 210 0,6-3 139 0</inkml:trace>
  <inkml:trace contextRef="#ctx0" brushRef="#br0" timeOffset="3223.7974">22847 3748 20 0,'10'3'71'0,"10"-2"0"16,9 1 3-16,15 1-5 0,18-1-3 15,33-2-4-15,13-7-4 0,9 3-6 0,35 1 7 16,7-3-5-16,12 1-13 0,3-2-3 16,4 1-5-16,-9-1-1 0,0 0-7 15,-4-1 0-15,-8 1-2 0,-7 1-2 0,-8-2-5 16,-30 3 6-16,-2-1-8 0,-8 0-5 15,-11 0 6-15,-18 3-5 0,-13-1 2 16,-5 0-7-16,-10 0 2 0,-5 2 5 0,-8 1-7 16,-3-2 5-16,-5 1 1 0,-2 1-2 15,-2-1-2-15,-8 0-25 0,-5-2-11 0,-5 2-17 16,-2 2-22-16,-17-9-8 0,-2 6-204 16,-8-4 96-16,-9 5 62 0</inkml:trace>
  <inkml:trace contextRef="#ctx0" brushRef="#br0" timeOffset="3485.0097">23732 4126 39 0,'44'11'104'0,"5"-3"-7"0,3-2-6 15,12-4-3-15,29 2-1 0,7-4-11 16,3 0 1-16,1-3-8 0,-2 0 7 15,-5 0-19-15,-4 0-3 0,-6 0 1 16,-15 0-7-16,-11-1 1 0,-1 1-9 0,-11 0-3 16,-5 0-1-16,-2 1-11 0,-5-1 2 15,-6 2-5-15,1-1 0 0,-5 2-8 0,-4-2 2 16,-1 4-32-16,-1-2-31 0,-4 3-20 16,0 4-32-16,-5 2-268 0,-4 5 125 15,2 1 82-15</inkml:trace>
  <inkml:trace contextRef="#ctx0" brushRef="#br0" timeOffset="4124.7693">23455 7130 54 0,'-18'2'78'0,"4"-2"-10"0,1 2 3 16,2 0-2-16,-2 2-3 0,3-2 1 16,2 1-4-16,-1 3 4 0,0-2 1 15,3 2 7-15,4 1-2 0,0-1 2 16,8 2 5-16,4-1 6 0,10-1 2 0,10-2-5 15,12 0-2-15,17-3 0 0,30-2-4 16,15-3-3-16,29-4-5 0,14-4-6 0,7 1-6 16,3-2-4-16,-1 0-4 0,1-1-9 15,-9 1 4-15,-5 0-5 0,-5 1-7 16,-28 4 2-16,0 1-6 0,-4-1-4 16,-4 1 2-16,-5 1-6 0,-8 1-1 0,-15 0-4 15,-15 3-1-15,-10-2-3 0,-2 2-1 16,-5 1 0-16,-6 1-2 0,-6-1-6 0,0-2-11 15,-8 1-17-15,-2 2-13 0,-5-1-22 16,-3 1-15-16,-4 0-26 0,-8 0-15 16,0 0-24-16,0 0-22 0,0 0-340 15,-27-11 171-15,1 5 113 0</inkml:trace>
</inkml:ink>
</file>

<file path=ppt/ink/ink2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9T06:05:21.430"/>
    </inkml:context>
    <inkml:brush xml:id="br0">
      <inkml:brushProperty name="width" value="0.05292" units="cm"/>
      <inkml:brushProperty name="height" value="0.05292" units="cm"/>
      <inkml:brushProperty name="color" value="#FF0000"/>
    </inkml:brush>
  </inkml:definitions>
  <inkml:trace contextRef="#ctx0" brushRef="#br0">7678 9047 10 0,'0'0'44'0,"0"0"-4"0,2 4-2 16,-2-4 0-16,0 0-3 0,0 0-2 15,0 0-5-15,0 0 0 0,0 0 2 16,0 0-4-16,0 0-3 0,-4 6 0 0,4-6-4 16,0 0 0-16,0 0-4 0,0 0 0 15,0 0-2-15,-2 6-2 0,2-6 0 16,0 0-2-16,0 0 1 0,0 0-3 0,2 6 0 16,-2-6 0-16,0 0-2 0,2 5 2 15,-2-5-3-15,2 2-2 0,-2-2-2 16,0 0-10-16,8 6-18 0,-8-6-18 15,4 3-115-15,-4-3 54 0,6 3 37 0</inkml:trace>
  <inkml:trace contextRef="#ctx0" brushRef="#br0" timeOffset="9072.8272">12363 12577 14 0,'-11'-2'78'0,"3"-2"-1"16,-3 2-7-16,3-1-8 0,1 2-1 15,1 0-4-15,6 1-5 0,-13-5-3 0,13 5-2 16,-10-1 2-16,6-1 1 0,4 2-2 16,-8-3 0-16,8 3-7 0,-10-1 2 15,10 1 14-15,0 0-7 0,0 0 4 0,-8-2 1 16,8 2-3-16,0 0 1 0,0 0-9 15,0 0 1-15,0 0 0 0,0 0 1 16,0 0 2-16,0 0 2 0,30 9-4 0,-9-9 4 16,9-1-1-16,12-1 0 0,15-4 3 15,32-3-1-15,10 1 0 0,10-4-3 0,30 1 0 16,7 1 3-16,1-1-1 0,7 3-2 16,7 3 0-16,6-3 1 0,2 4-3 15,6 2-2-15,3 0 0 0,-4 4-4 16,-3-2-3-16,-5 2-1 0,-5 0-2 0,-1 0-2 15,-5 2-3-15,-3-4 0 0,-5 4-3 16,-5-4-3-16,-27 2 0 0,-2-1-3 16,-6 5-1-16,-4-4-4 0,-8 2 1 0,-4-2-1 15,-19 2-5-15,-15-3 1 0,-8 1-1 16,-5-2-2-16,-8 2-1 0,-2-2 3 0,-3 0-2 16,-7 2-2-16,-1-2-1 0,-4 0-1 15,-4 0-1-15,-3-2-6 0,2 2-11 16,-8 0-22-16,-6 0-22 0,6-4-25 15,-6 4-28-15,0 0-22 0,0 0-23 0,-24-7-17 16,10 5-500-16,-5-4 229 0,-9 1 151 16</inkml:trace>
  <inkml:trace contextRef="#ctx0" brushRef="#br0" timeOffset="9636.3197">11605 12365 10 0,'9'1'99'16,"-1"4"-6"-16,3-5 0 0,1 1-5 16,6 2-2-16,4-1-6 0,10 2-5 0,11-2-5 15,7-1-9-15,14-1 0 0,30-1-2 16,3-4 0-16,38-2-2 0,9 0 27 0,9-4-1 16,11 2-2-16,8-4-5 0,1 3-8 15,9 1-5-15,0 1 1 0,2 1-5 16,3-1 2-16,3 0-5 0,-4 3-1 0,-8-1-5 15,-6 0-10-15,-9 2 1 0,-13 1-4 16,-8-3-1-16,-30 6-4 0,-8-2-2 16,-4 2-5-16,-23 0-2 0,-11-2-2 0,-5 4-4 15,-10-2 0-15,-1 0-4 0,-6 2 1 16,-7-2-6-16,-3 0 3 0,1 2-1 16,-5-2-2-16,-6 0-3 0,-2 0-2 15,-1-2-4-15,0 2-3 0,-6 0-11 0,-1 2-15 16,0-4-15-16,-2 4-22 0,-1-2-26 15,-3 0-23-15,0 2-34 0,-8-2-415 0,11-4 192 16,-11 4 127-16</inkml:trace>
  <inkml:trace contextRef="#ctx0" brushRef="#br0" timeOffset="28827.2176">18021 3402 17 0,'-4'-7'138'0,"1"1"-4"0,1 1-10 15,0 0-2-15,2 5-10 0,-2-8-7 16,0 6-13-16,2 2-9 0,-2-6-13 0,2 6-8 16,0 0-4-16,0 0 0 0,-9 24-1 15,5-5 0-15,-2 7-8 0,2 10-2 16,-2 6 1-16,-2 8-2 0,2 3-8 0,2 1-3 15,0-1-1-15,4 0 0 0,-2-9-1 16,2-2-6-16,2 0-3 0,0-5-1 16,2-8-1-16,0 0-1 0,2-2 2 0,2-6 2 15,2-4-3-15,0-4 13 0,1-5-4 16,2-6-4-16,2-4 4 0,-1-3-7 16,6-9-2-16,-4-1-4 0,4-6 1 0,1-2-6 15,-3-2 0-15,4 0 1 0,-6 5-3 16,2-1-4-16,-6 3-2 0,-1 5-1 15,-1 2-4-15,1-1-5 0,-2 5 3 0,1 1-3 16,0 6 2-16,2 4 5 0,2-1-2 16,3 5-1-16,2 2 1 0,2-1 0 15,1 3 1-15,1-3 1 0,-2-1 1 0,2 1-2 16,3-3 4-16,-3-1 3 0,-2 0 5 16,0-4 3-16,-1-1 12 0,0-1 3 15,0-5-3-15,1-4-6 0,-4-3 1 0,-2-4-2 16,-3-3-2-16,-4-2 0 0,-1-3-4 15,-4-1-1-15,-6-2-4 0,-2 0 1 16,-5 0-2-16,0-3-5 0,-7 4 0 0,-3 3-2 16,2 1-4-16,-2 2-9 0,4 6-13 15,-2-1-18-15,2 3-27 0,3 4-28 16,1 0-31-16,2 4-18 0,2 1-23 16,4 4-417-16,4 0 200 0,0 0 131 0</inkml:trace>
  <inkml:trace contextRef="#ctx0" brushRef="#br0" timeOffset="29733.9739">20607 2299 80 0,'-4'-8'131'0,"0"3"-12"0,2 1-13 16,-2-1-10-16,4 5-14 0,0 0-10 0,0 0 1 16,-9 25-6-16,5 0-2 0,0 15 12 15,-3 14-6-15,-3 29 1 0,-1 15 2 16,-3 27 4-16,-2 5 6 0,2 5-1 16,-1 8-1-16,0 6 9 0,0 5-7 0,3 8 0 15,-4 2-1-15,6-2 1 0,2-2-11 16,0-4-4-16,0-3 0 15,4-7-6-15,4-1 4 0,0-8-5 0,0-7 2 16,0-24-3-16,2-5-3 0,-2-7-2 0,2-5-7 16,1-7-3-16,-3-15-5 0,2-14-4 15,-2-7-1-15,0-2-8 0,0-6-16 0,0-8-19 16,0-1-22-16,0-7-24 0,0-1-31 16,0-4-31-16,0 0-34 0,0-9-31 0,3 0-27 15,-6-2-475-15,3-6 232 0,-9 0 153 16</inkml:trace>
  <inkml:trace contextRef="#ctx0" brushRef="#br0" timeOffset="30074.8338">19473 5559 59 0,'-11'-2'141'15,"3"-2"-2"-15,4 2-1 0,1-2-4 16,3 4 0-16,0 0-2 0,15-15 2 0,5 6-2 15,9-3-6-15,17-1-7 0,33-10-12 16,31-5-9-16,12-3-2 0,17-4-7 16,15 2 2-16,58-6 5 0,14 1 5 15,20 1-4-15,9 0 0 0,10 0-2 16,3 5-15-16,10 0 20 0,10 1-4 0,13 7-3 16,-1 0-5-16,5 4-7 0,4 1-1 15,4 0-6-15,-10 5-9 0,-7 1-6 0,-12 3 4 16,-7 5-3-16,-12 1-12 0,-15-2-2 0,-60 2-7 15,-14 2-5-15,-15 0 1 0,-13 2-2 16,-36-1-10-16,-14 1-1 0,-22-2-5 16,-17 2-15-16,-10-3-7 0,-7 2-16 15,-2-1-23-15,-8 0-20 0,-3 0-34 0,-3-2-39 16,-5 2-56-16,-6 0-45 0,-7-1-712 16,-1 1 323-16,-9 0 213 0</inkml:trace>
  <inkml:trace contextRef="#ctx0" brushRef="#br0" timeOffset="30737.0708">22692 5456 16 0,'2'-6'110'16,"7"0"-4"-16,2 3-11 0,5-2-3 0,8 5-8 16,3 5-5-16,7 4-4 0,0 4-3 15,4 8-5-15,-4 6 4 0,-3 1-8 16,-3 5 3-16,-7 4-6 0,-6-5 1 0,-4 2-3 15,-3 0 1-15,-4-4 4 0,-2-2 4 16,-2 0 5-16,-2-3 4 0,-2-4-4 16,0-2 2-16,2-2 0 0,-2-2-1 0,2-4 0 15,-3-1-3-15,5-5-9 0,-2-3-4 16,2-2-7-16,0 0-8 0,4-23-3 0,3 7-8 16,1-5-3-16,2-3-3 0,2-1-2 15,-2 5-5-15,0-1 0 0,1 2-3 16,-2 4-4-16,-1 1-2 0,-2 1-3 15,1 3-4-15,-1 3 1 0,0 3-1 16,3 4 3-16,-9 0 1 0,17 11-1 0,-7-1-2 16,3 1 1-16,0 5 1 0,-1 1 2 15,5 2-2-15,-2 0-11 0,0-1-21 16,2 1-28-16,-2 0-28 0,-1-1-26 0,1 1-28 16,0-1-14-16,-4-5-20 0,-1 0-404 15,1-3 196-15,0-1 129 0</inkml:trace>
  <inkml:trace contextRef="#ctx0" brushRef="#br0" timeOffset="30968.5114">23484 5823 119 0,'4'-12'164'16,"1"5"-4"-16,-1 1-3 0,-2 0-9 0,-2 3-6 15,0 3-6-15,0 0-10 0,0 0 0 16,0 0-1-16,8 17-11 0,-6 0-5 0,-2 1-12 16,2 2-9-16,3 5-9 0,-1 2-8 15,2-2-6-15,0 1-14 0,1 1-21 16,0-2-29-16,-1 0-35 0,2 0-45 15,-2-5-54-15,0-4-501 0,4-3 216 0,-4-4 142 16</inkml:trace>
  <inkml:trace contextRef="#ctx0" brushRef="#br0" timeOffset="31615.7382">19185 4453 5 0,'14'-17'127'0,"2"2"-17"0,-2 5-9 0,1 8-13 15,-2 0-8-15,0 4 4 0,-1 3-7 16,1 6-6-16,-2 4-6 0,-1 6-7 16,-4 4-3-16,-1 6 8 0,-3-1-11 15,0 2-10-15,-4 0 5 0,0-2 2 0,-3 0 5 16,1-3 4-16,0-5-2 0,0-1 1 16,2-3 7-16,-2-1 2 0,4-4 1 0,-2-4-1 15,0-3-10-15,2-1-6 0,0-5-3 16,0 0-8-16,6-23-3 0,0 10-5 15,0-3-2-15,0-7-3 0,3 0-5 16,0 0-1-16,-3 2-2 0,3 0-3 0,-3 6-3 16,0 0-2-16,-2 0-6 0,2 3-4 15,1 5 2-15,0 1 2 0,1 3-2 0,2 3-1 16,1 6 3-16,2 1 0 0,2 10-2 16,1-3-4-16,2 4-21 0,0 6-11 15,2-1-25-15,-2 2-31 0,6-2-27 16,-1-2-42-16,-3 0-389 0,-4-7 186 0,1 1 123 15</inkml:trace>
  <inkml:trace contextRef="#ctx0" brushRef="#br0" timeOffset="31969.9259">19949 4469 44 0,'4'-6'94'0,"3"4"-14"15,-3 0-2-15,-4 2 1 0,11 8-3 16,-9-1-4-16,0 5-2 0,-2 1-9 0,-2 5-7 16,-2 0 2-16,-1 1-3 0,1-1 12 15,2-5-5-15,-2 3 1 0,1-6-11 16,1 1-1-16,2-2 7 0,7-2 12 16,6-1 2-16,3 0-3 0,6-6-6 0,9-2-3 15,3 0-3-15,6-3-9 0,0-4-3 16,1 2-4-16,-1-1-3 0,-4 1-7 0,-7 1 3 15,-1 0-8-15,-5 3-9 0,-1-1-10 16,-6-1-9-16,2 3-14 0,-6 2-17 16,-2 0-28-16,-3 0-42 0,-7 0-40 15,9 2-344-15,-7 1 167 0,-2-3 109 0</inkml:trace>
  <inkml:trace contextRef="#ctx0" brushRef="#br0" timeOffset="34392.6245">21344 2827 20 0,'-16'-4'72'0,"2"2"-3"0,2 0-1 0,3 0-2 16,1 0-4-16,1 0-6 0,1 1 0 16,6 1-6-16,-13-2 4 0,9-2 0 0,-2 2-3 15,0-2 0-15,-1 0 7 0,7 4-1 16,-11-5 5-16,7-1-13 0,0 2-1 15,-2 0-1-15,2-2-7 0,2 1-1 16,-3 2-3-16,1-3 2 0,1 1-4 16,-1-1 2-16,2 4-4 0,2 2 0 0,-4-9-1 15,2 6-9-15,2 3 0 0,0 0-1 16,0 0-1-16,0 0 0 0,32 9 3 16,-2 4-2-16,12 9 6 0,27 12 3 0,26 13 4 15,12 4 3-15,7 7-7 0,7 4 4 16,8 4 2-16,34 19-3 0,1 1 3 15,8 1-1-15,4-1-2 0,-1-3 0 0,1 2 3 16,-11-3 0-16,-31-13-6 0,-5-1 2 16,-2-1-2-16,-4-2-3 0,-3-5 1 15,-9 0-3-15,-8-8-3 0,-8-2-3 0,-21-12-5 16,-6-3 2-16,-6-3-5 0,-16-9 3 16,-8-4-2-16,-6-6-3 0,-9-1 3 15,1-3-2-15,-3 1-1 0,-3-2-5 16,-2-1-2-16,-4-1-6 0,1-2-24 0,-2-1-22 15,-3-3-39-15,-8 0-30 0,0 0-28 16,4-6-491-16,-4 6 217 0,-21-10 143 16</inkml:trace>
  <inkml:trace contextRef="#ctx0" brushRef="#br0" timeOffset="34963.3169">20637 3373 79 0,'-4'-7'86'16,"0"1"0"-16,2-2-9 0,-2 2-6 15,2 1-8-15,2-2-4 0,-4 0-1 0,4 7-11 16,0-8-5-16,4 3 0 0,-4 5-7 15,14 0-3-15,0 6 7 0,8 3 4 16,11 7 12-16,10 8 2 0,29 11-2 0,19 14 12 16,10 8 2-16,10 6-2 0,10 6-2 15,33 21-2-15,3 1-5 0,-7 2-3 0,-29-14 2 16,2 0-6-16,-3 1 0 0,-2-2-4 16,-1-3-5-16,-5-3 0 0,-4-3-7 15,-6-3-1-15,-5-4-8 0,-4-6 2 0,-6-4-5 16,-19-10-1-16,-5-7-1 0,-4 1-3 15,-12-11 3-15,-9-6-6 0,-6-3 1 16,-5-2-3-16,-4-3 2 0,-3 0 3 16,-2-1 1-16,-3-2 7 0,0-2-1 0,-4-1-2 15,1 1 0-15,0 0-3 0,-6-5-7 16,2 3-9-16,-2-2-34 0,-2 0-40 0,3 0-39 16,-7-2-59-16,8 3-458 0,-8-3 212 15,0 0 141-15</inkml:trace>
  <inkml:trace contextRef="#ctx0" brushRef="#br0" timeOffset="36514.0449">26600 7069 15 0,'-2'-8'167'15,"0"3"-7"-15,0 2-2 0,-1-1-16 16,3 4-11-16,0 0-19 0,-11 11-6 0,7 4-5 16,-2 10-7-16,-3 7-5 0,1 4-5 15,0 9-4-15,-1 5-6 0,4 4-5 16,3-1-7-16,4 1-4 0,3-3-6 15,6-2-5-15,-1-1-3 0,5-4-2 0,4-4-4 16,4-5-3-16,1-9-3 0,-1-3-1 16,3-8-2-16,-2-6-3 0,2-5-1 0,-2-5-2 15,1-5-4-15,1-4 0 0,-2-7-5 16,2-2 2-16,-3-2-2 0,-1-1-4 16,-4 3 0-16,0 1-1 0,-4 2-4 15,-3 3 1-15,2 4-1 16,-3 0-4-16,1 0 4 0,1 4 1 0,2 3-2 0,-2 0-2 15,2 0 2-15,6 2 0 0,1 0 1 0,3 0-3 16,0 0 1-16,4 0 1 0,2-4-1 16,-1 1 3-16,3-5 1 0,2-3-1 15,-5-3-3-15,3-3 0 0,-6-2 0 16,-3-4-1-16,-6-2-2 0,-2-2 0 0,-7 2 1 16,-4 1 0-16,-4 1-1 0,-4 0-3 15,-4 3 0-15,-2-1-2 0,-6 3-14 16,2 5-19-16,-3-1-18 0,2 6-20 0,2 2-24 15,3 1-23-15,2 4-29 0,8 1-445 16,-10 6 203-16,8 0 134 0</inkml:trace>
  <inkml:trace contextRef="#ctx0" brushRef="#br0" timeOffset="36842.6783">27852 7374 167 0,'2'11'161'0,"-4"1"4"16,2 1-5-16,-2 5-7 0,0 1-15 16,0 6-8-16,0 2-9 0,-2 1-11 0,4 0-12 15,-2 2-7-15,2-2-12 0,-2 3-4 16,4 0-9-16,-2 0-11 0,-2-1-4 0,4-2-8 16,0-1-21-16,-2-2-35 0,4 0-39 15,-2-5-21-15,2-2-32 0,0-3-52 16,1-2-348-16,2-5 171 0,-3-2 114 15</inkml:trace>
  <inkml:trace contextRef="#ctx0" brushRef="#br0" timeOffset="36995.2709">28623 7488 61 0,'2'-2'160'0,"-2"2"-8"0,0 0-4 15,0 17-18-15,-2-5-6 0,-2 3-12 16,0 4-13-16,-1 4-7 0,-1 4-10 0,0-2-7 16,-1 1-9-16,1 3-12 0,-2-1-12 15,4-1-29-15,-3 0-28 0,0 0-29 16,5-9-27-16,0 1-28 0,0-3-303 0,2-4 137 15,0-8 90-15</inkml:trace>
  <inkml:trace contextRef="#ctx0" brushRef="#br0" timeOffset="37453.3888">28953 7107 138 0,'2'-4'142'16,"-2"4"-10"-16,0 0 0 0,0 0-2 15,2 18-8-15,0-7-3 0,-2 4-10 0,2 4-6 16,4 6-7-16,-2 0-6 0,2 1-11 16,0 4-6-16,2 0-8 0,1 2-4 15,4-3-9-15,-3-4-4 0,1-3-8 16,3 0-1-16,0-4-3 0,0-1-4 0,-1-5-1 16,2-5-4-16,-1-3-2 0,1-2-3 15,0-4-2-15,0-2-6 0,-3-1 1 16,4-2 0-16,-4 0-6 0,1 1 5 0,-3 1-8 15,1-1 4-15,-2 5-5 0,-1-1-1 16,0 2 0-16,-8 0 0 0,20 6 0 16,-12-3-1-16,2 4 3 0,3-1-1 0,-2 3 0 15,4-5-3-15,-1 4-1 0,2 1-22 16,0-5 5-16,3 0 2 0,0-2 3 16,0 0-1-16,1-4 5 0,-2-4 3 15,4-1 9-15,-3-3 3 16,-3-2 3-16,0-5 4 0,-4-2-1 0,-2 0-1 0,-3-1-1 15,-4 0-1-15,-1-1 0 0,-7 3 5 0,0-1-7 16,-3 0 1-16,0-1 0 16,0 7-1-16,-5 0-2 0,0 4-6 0,-2 0-13 15,1 2-24-15,0 5-23 0,4 1-29 16,0 4-23-16,1 1-28 0,5 2-30 0,-1 0-359 16,5 1 179-16,2 0 119 0</inkml:trace>
  <inkml:trace contextRef="#ctx0" brushRef="#br0" timeOffset="37865.2963">29957 7370 81 0,'10'-2'124'0,"0"0"-11"0,4 0-8 16,-4 2-11-16,3 0-2 0,0 0-18 15,-1 4-3-15,1 0 2 0,-3 3-5 0,-1 5 2 16,-2 1-2-16,-3 5-6 0,-2 2-2 15,-2 1-5-15,0 1 4 0,0 0-4 16,0-1 1-16,0 0 5 0,2-2 9 0,2 1 5 16,4-5 3-16,8-2 3 0,0-4-6 15,7-2-4-15,5-4-7 0,2-2-6 16,1-5-3-16,7 1-6 0,3-2-3 0,-3-3-6 16,0-2-3-16,-2 3-2 0,-7-1-2 15,-1 0 8-15,0 3-3 0,-5-1-5 16,-2 1-2-16,-4-1-7 0,-3 2-8 0,0 0-23 15,-8 0-43-15,2 1-55 0,-4-1-52 16,-2 0-56-16,-2 4-454 0,0-6 227 16,0 6 150-16</inkml:trace>
  <inkml:trace contextRef="#ctx0" brushRef="#br0" timeOffset="38979.4655">26412 9456 78 0,'6'6'145'16,"4"-5"0"-16,5 1-6 0,4-2-10 0,10-2-7 15,7 1-7-15,9-4-8 0,11-1-11 16,0 2-5-16,1-2-7 0,0 0-3 0,1-1-9 15,-3 1-2-15,-9 2-4 0,-1-1-8 16,-5 0-9-16,-6 2 0 0,-3-1-3 16,-3 2 0-16,-4 0 6 0,-3-2 4 15,-3 3 1-15,2-2 0 0,-6 0 1 0,0 1-6 16,-2 0-5-16,-2 0-6 0,-1 0-14 16,-3-2-29-16,1 1-42 0,-5-3-27 15,2 0-32-15,-2 2-36 0,3-1-499 0,-3-1 217 16,0-1 143-16</inkml:trace>
  <inkml:trace contextRef="#ctx0" brushRef="#br0" timeOffset="39581.4266">27775 8481 32 0,'-5'-12'150'0,"3"3"-5"16,0-1 0-16,-1 3-8 0,1-1-15 0,0 2 1 16,0-1-13-16,0 1-9 0,0 0-11 15,2 6-7-15,0 0-3 0,0 0 6 0,-8 14 5 16,4 3-1-16,0 8-1 0,-6 8-2 15,2 14-3-15,0 2-5 0,0 27-2 16,-3 6-8-16,2 2-5 0,3 4-6 16,-1 0-2-16,1 0-6 0,2-1-6 15,0-7-3-15,2-14-4 0,0-11-1 0,2-7-3 16,0-6-6-16,0-2-3 0,0-8-2 16,0-3-1-16,0-6 2 0,-2 0 0 15,2-6 4-15,0-4-1 0,0-4-2 0,0-5-4 16,0-4 1-16,0 0-7 0,0 0 1 15,0-34-2-15,2 11-4 0,2-3-3 16,2-3 2-16,2-3-1 0,5 0-6 0,2-1 5 16,6-3-1-16,3 4-1 0,-4 7-2 15,8 2 1-15,0 3-1 0,1 3-1 16,1 6 2-16,2 5-1 0,-3 3 1 0,1 4-1 16,0 5-4-16,-3 4 4 0,1 4-1 15,-3 5-3-15,-4 1 4 0,-6 1 2 16,-7 2-2-16,-1 2 2 0,-7-1-1 15,-2 1 0-15,-9 0-1 0,-4 0 3 0,-6 0 1 16,-2-3-1-16,-7-2-2 0,-3-2 3 16,-1-4-2-16,-4-1-2 0,-1-3 1 0,1-4-1 15,4-5-6-15,3 1-12 0,3-4-25 16,0-2-43-16,6-3-41 0,5-1-43 16,4-3-672-16,4-1 285 0,5-1 189 15</inkml:trace>
  <inkml:trace contextRef="#ctx0" brushRef="#br0" timeOffset="40823.7394">26836 10126 16 0,'62'-14'67'16,"10"-5"-5"-16,8 0-5 0,11-5 0 0,22-2-2 15,3-1 8-15,0-2-13 0,1 4 1 16,-3-3-1-16,-17 7-11 0,-1 1-1 15,-5 2 0-15,-4-1-1 0,-9 4-11 16,-19 4-3-16,-14 1-2 0,-7 2-2 0,-9 2-3 16,-3 1 0-16,-5 1-2 0,-6 2-13 15,-5 0-10-15,-3 2-17 0,-7 0-13 0,0 0-13 16,0 0-14-16,-34 12-147 0,11-6 73 16,-9 3 47-16</inkml:trace>
  <inkml:trace contextRef="#ctx0" brushRef="#br0" timeOffset="41110.9723">26257 10468 96 0,'48'-2'117'15,"5"-6"-6"-15,5 0-8 0,35-7-5 16,28-8-3-16,5 1-9 0,12-7-5 15,4 0-3-15,-3-2-8 0,1 4 4 16,-5-2-6-16,1 0-8 0,-9 6-2 0,-28 4-11 16,-8 2-2-16,-6 0-2 0,-19 8-11 15,-18 2 5-15,-7-2-5 0,-9 1 1 16,-5 5 0-16,-1-2-3 0,-6 0-5 16,-4 1-5-16,-4 2-27 0,1 1-26 0,-7-2-26 15,-6 3-22-15,11 3-37 0,-11-3-316 16,4 3 148-16,-4-3 97 0</inkml:trace>
  <inkml:trace contextRef="#ctx0" brushRef="#br0" timeOffset="43399.774">26295 6789 64 0,'-28'34'97'0,"-1"3"-2"0,-15 10-6 15,-5 5 5-15,-9 2-6 0,-7 18-1 16,-7-2 0-16,0 6-5 0,-2 2-2 0,-1 1-7 15,2-6 4-15,3 2-3 0,4-7-3 16,15-12-4-16,4-7-1 0,16-9-8 16,6-6-1-16,8-3 5 0,8-1-5 0,7-5 1 15,6 2-5-15,7-1 1 0,12 1-8 16,13 2 1-16,23 4-5 0,11-1-7 16,9-6-1-16,4 1-2 0,1-2-3 0,-4-3-4 15,1-1-5-15,-9-2-1 0,-11-1-2 16,-13-5-1-16,-1 1-7 0,-7-4-12 15,-4 2-17-15,1 0-29 0,-5 0-23 16,-1-4-32-16,-3 1-35 0,2-3-431 0,-4-2 194 16,2-1 128-16</inkml:trace>
  <inkml:trace contextRef="#ctx0" brushRef="#br0" timeOffset="44033.2211">30132 6244 2 0,'-10'0'107'0,"2"3"-7"0,-1 3-2 16,4-2-3-16,1 8-3 0,4 0-8 16,4 4 0-16,10 8-7 0,4 2 1 15,14 6-5-15,19 14-5 0,10 0-7 0,5 4-2 16,17 7-2-16,4 0-6 0,2 0-8 15,2-2-2-15,0-4-4 0,-5 1 0 16,-16-12-5-16,-2-2-7 0,-7 0 3 16,-9-1-5-16,-13-9 2 0,-11-3-6 0,-10-2 2 15,-9 0-4-15,-4-1 12 0,-10 3 2 16,-12 4 5-16,-13 4-3 0,-17 12 0 16,-9 1-3-16,-7-1 0 0,-22 11 0 0,-4-3 0 15,-2-3-7-15,0-1-2 0,-1-3 1 16,-1 0-1-16,20-11-2 0,0 4-2 15,8-3-4-15,5-2-12 0,8 0-25 0,13-5-26 16,10-2-31-16,8-6-40 0,2 2-37 16,6-5-359-16,4 2 176 0,3-3 116 15</inkml:trace>
  <inkml:trace contextRef="#ctx0" brushRef="#br0" timeOffset="47937.633">17001 13095 13 0,'0'-19'146'0,"0"4"-1"0,-3 3-8 0,3 3-20 15,0 3-9-15,0 2-10 0,0 4-10 16,0 0 9-16,-2 19 7 0,0 8 2 0,-2 11 0 16,0 13-1-16,-5 27-3 0,-1 8-10 15,0 13 1-15,-6 26-6 0,2 7-6 16,-1-1-4-16,0 3-10 0,0-7-3 16,1-7-8-16,0-22-2 0,0-7-4 0,1-7-3 15,-4-10-8-15,4-14 3 0,1-15 2 16,-1-3 1-16,0-10 3 0,1-3-2 15,-2-15-3-15,0 0-5 0,-1-8-7 0,3-6-5 16,-4-9-1-16,2-10-4 0,0-8-6 16,2-7-1-16,6-6-5 0,2-2 1 15,6-2-3-15,4 2-1 0,2 4-2 0,4 4-1 16,2 4-1-16,3 5 0 0,4 3 1 16,0 8-3-16,3 7 3 0,4 6-1 15,-1 5 2-15,9 3 0 0,8 8-1 0,-1 3 3 16,18 16-2-16,1-6 0 0,3 3-6 15,3-1-9-15,1-2-6 0,2-1-7 16,0-11-7-16,-5-7-6 0,-9-3-6 0,5-6 3 16,-1-3 2-16,17-12 2 0,-1-1 0 15,-8-8 2-15,-5-2 8 0,-3-4 1 16,-14-1 4-16,-11 5 0 0,-4-5 3 16,-5 2 2-16,-10-3 2 0,-2 3 4 0,-9 5 4 15,2 3 3-15,-8 2-2 0,-4 3 2 16,-2 4 2-16,-4 1 3 0,-6 6 2 15,2 5-1-15,-3 4 1 0,-5 5-1 16,2 7 4-16,-6 5 1 0,5 5-2 0,2 3 1 16,2 3 2-16,3-3-4 0,2 2-6 15,6-3 7-15,2-5 2 0,4-2-3 0,2-4-1 16,2 0-2-16,4-4 2 0,2-3-2 16,2-4 2-16,0-3 0 0,6-5 0 15,-1-3-3-15,3-5 0 0,0-1-4 16,1-3 3-16,0-3-1 0,-2 2-1 0,0 0 0 15,0-1 2-15,-2 2 2 0,-2 2 0 16,-2 2-3-16,-3 1-1 0,3 2 2 16,-4 1-1-16,-1 6 1 0,-8 0 1 0,14 10 3 15,-4 2-2-15,-2 4-4 0,0 2 6 16,5 2 0-16,-3-2-2 0,5 2 1 16,4 3 0-16,3-2 4 0,-2-3-4 0,6 3-1 15,1-5 1-15,1-4-1 0,4-2-8 16,-3-4-23-16,7-1-48 0,4-5-60 15,5-5-66-15,8-3-462 0,-3-3 226 0,0-4 149 16</inkml:trace>
  <inkml:trace contextRef="#ctx0" brushRef="#br0" timeOffset="48688.3964">19229 14318 14 0,'9'-10'103'0,"1"-1"-7"15,1-1-6-15,0-1-2 0,-1-2-13 16,2-2-2-16,-2-1-5 0,-4 1 8 0,0 2-9 16,-2-3 0-16,-2 2-6 0,-2 3-2 15,-2-1-5-15,-4 3-9 0,-4 3-5 16,-8 4-2-16,0 6 0 0,-6 4-6 0,-9 7-1 16,1 4 0-16,-5 5-1 0,3 3-3 15,8-1-2-15,2 1-2 16,7 1-3-16,4-5-3 0,7 4-2 0,6-10 1 0,2 1 0 15,4-6-4-15,7-1-3 0,2-5 1 16,1 1-3-16,6-7-3 0,-1-1 4 16,4-5 1-16,1-2-9 0,-3-1 5 15,-1 1-2-15,-2 1-1 0,2 3 2 0,-7-4 1 16,-3 3 3-16,3 3 4 0,-4 2-1 16,-3 6-1-16,-2 1 12 0,3 9 10 15,-5 1 4-15,3 10 3 0,-5 3-2 16,2 10 1-16,-2 5-1 0,-2 3-2 0,2 11-2 15,-2 3 4-15,0 23-3 0,-2-18-4 16,0 18-2-16,0-18 0 0,0-8 0 16,-5-4-4-16,1-3 7 0,-3-3 7 0,-1-9 4 15,-2-4 2-15,-2-3 0 0,-4-3 0 16,-2-7-7-16,-3-9-1 0,-3-1-6 16,-1-6-2-16,-5-7-3 0,-4-6-4 0,0-7-3 15,-2-8-7-15,3-7-11 0,3-3-24 16,4-5-37-16,3-2-39 0,5-2-29 15,8-4-35-15,2-1-33 0,5 5-431 0,8-2 213 16,1 1 141-16</inkml:trace>
  <inkml:trace contextRef="#ctx0" brushRef="#br0" timeOffset="49007.5441">19511 14112 7 0,'4'-2'110'16,"-4"2"-12"-16,0 0-5 0,17 9-3 16,-9 1-13-16,1 4-3 0,1 1-2 0,-1 4-8 15,0 1-12-15,-1 5 1 0,-2-1-3 16,2 0-6-16,-6 1-7 0,4-4 7 16,-6-2 2-16,2-1 11 0,-4-2 17 15,2 1 11-15,-3-6-2 0,-2-3 1 0,1-2-2 16,0-6-13-16,4 0-3 0,0 0-7 15,-6-18-6-15,8 8-9 0,2-9-3 16,6-5-7-16,4-2-6 0,2-5 13 0,8 1-12 16,1-1-21-16,3 0-21 0,-3 9-23 15,3 1-29-15,2 4-23 0,-4 0-18 16,0 5-15-16,-1 5-16 0,1 3-333 0,-2 2 159 16,-2 0 106-16</inkml:trace>
  <inkml:trace contextRef="#ctx0" brushRef="#br0" timeOffset="50192.3764">20186 14102 173 0,'9'0'39'0,"-1"-1"6"0,-2-2 11 0,0 0 1 16,1-1 16-16,-2 0 7 0,-3-1-1 16,0 0 0-16,-2 0-3 0,0 5-2 15,-9-8-7-15,0 8-4 0,9 0-3 16,-20 4 2-16,4 2-8 0,2 2 1 0,-3 3-5 16,0 2-5-16,0 3 0 0,5 1-4 15,-4 2-8-15,4 0-4 0,1-2 5 0,3-2-5 16,2 3-1-16,3-2-8 0,-1-4 4 15,4-1-3-15,0 0-3 0,4-5-4 16,1 0 2-16,3-2-4 0,1-2 0 16,1-2 1-16,2-2-5 0,2-4 5 0,-2 1-4 15,1-5 1-15,0 2-4 0,-3 3-2 16,1-1 5-16,-5 0 1 0,2 2 5 16,-1 0-4-16,0 1-1 0,-7 3-4 0,8 7 4 15,-6-3 1-15,2 4-3 0,-2 1 1 16,0 1 1-16,2 3-1 0,0 1-2 15,1 1 1-15,4-2 0 0,-1 1-3 0,0-4-1 16,5 3-4-16,0-7-5 0,0 2 3 16,1-4-9-16,4 1-6 0,-2-5-12 15,1-3-4-15,2 0 3 0,0-8 0 0,-1 5-8 16,0-8 15-16,-1 1-1 0,0-1-5 16,0-3 20-16,-2 2-18 0,-2 4 10 15,-3-3 4-15,0 5 3 0,-1-1 6 16,0 1 0-16,-3 3 2 0,0 0 2 0,-2 6-2 15,-4 0 10-15,7 8 0 0,-5 2 1 16,-2-1 4-16,2 4 0 0,-4 2-1 16,2 0 1-16,0 3-5 0,-2-3 3 0,2 0 1 15,-2-5 2-15,2 0-1 0,0 1 4 16,0-4 6-16,2-1-5 0,0-5 1 16,-2-1-5-16,0 0-8 0,15-11 6 15,-4-3-1-15,-1 4-8 0,2-7 6 0,2 0-3 16,2-1 0-16,1 1-3 0,-2 2 7 15,0 2-8-15,-3 1 2 0,2 5-4 16,-4 1 3-16,0 5 2 0,1 2 0 0,-4 4-6 16,3 2 4-16,1 4 4 0,-3 0-4 15,2 1-1-15,4 1-2 0,-2 6 4 0,2-8-3 16,4 3 2-16,1-3 0 0,2-1-1 16,4-2-2-16,1-3 2 0,-1-5-2 15,5-2 0-15,0-3 3 0,8-3-5 16,-3-5 0-16,5-5 1 0,1-3 0 0,-3-3-5 15,-2-3 5-15,-2 1 3 0,-7-4-4 16,-1 5 2-16,-12 6-5 0,2-1 14 0,-8 3 1 16,-4 3 2-16,-6 3 0 0,-4 5 6 15,-7 4 7-15,-4 6 9 0,-7 4 6 16,-7 5 4-16,-3 2-1 0,0 8-2 16,4-4-2-16,3 5-3 0,6-4 0 0,2 4-3 15,7-4-2-15,2 4-3 0,8-6-3 16,2 3-1-16,7 0-3 0,2 1 1 15,7 3-3-15,2 0-3 0,0 2 0 16,8 3-1-16,3 1-1 0,-1 3-2 0,-1 1 1 16,-1 1-2-16,0 2 1 0,-6 2 2 15,0 2-1-15,-6 2 1 0,-1 4-5 16,-5 0 6-16,-6-3 0 0,0 0 1 0,-6-4 0 16,-4 7 1-16,-5-3-2 0,-1-4-2 15,-8-3 0-15,2-4 7 0,-6-6 10 16,2-12-1-16,-1-1 2 0,1-8 0 0,2-7-5 15,0-6-8-15,3-5 2 0,7-10-2 16,3-7-3-16,7-6 0 0,11-6-2 16,3-9-5-16,18-16 1 0,5-5-3 15,6 5-1-15,5-2 0 0,14-3-2 0,3-3-2 16,10 4 1-16,0 5 1 0,-1 3-1 16,-11 10-2-16,-3 1-1 0,-5 1 0 0,-5 1 2 15,-5 1-1-15,-9 9-2 0,-9 2 3 16,1 2-2-16,-10 6 1 0,-2 5 0 15,-8 1 3-15,-2 6-1 0,-4 1-2 16,-6 5 0-16,-6 4 0 0,-4 6 1 0,-10 4 1 16,-3 9 3-16,-1 5 6 0,-6 7 3 15,5 1 6-15,1 5 2 0,6-1-5 0,5 1 8 16,7 0 1-16,3 0-2 0,7-6 4 16,7 2-2-16,5-2 0 0,7 2-3 15,4-4 2-15,4-3-4 0,3-1-6 16,4-3 2-16,1-4-3 0,1-4 1 0,-4-2-5 15,4-4-5-15,-5 1-7 0,3-8-20 16,-2 1-17-16,-3 1-20 0,-1-4-28 16,-3 1-35-16,-1 0-38 0,-6-1-25 15,-3 2-40-15,-4-1-634 0,-3 5 292 0,-6-4 193 16</inkml:trace>
  <inkml:trace contextRef="#ctx0" brushRef="#br0" timeOffset="50634.638">17664 15563 168 0,'-20'2'214'0,"16"4"-1"0,10-6-6 16,-6 0-9-16,53-8-11 0,2-1-16 15,45-8-10-15,39-8-6 0,25 0-10 0,56-13-16 16,4 1 0-16,11-4-6 0,9 1 1 16,9-2-9-16,-1 1-9 0,-2 1-9 15,-1 3-9-15,-7 1-6 0,-12 3-3 16,-9 3-10-16,-46 5-5 0,-5 5-5 0,-9 1-6 15,-15-3 1-15,-11 1-9 0,-36 8-7 16,-6-2-3-16,-12 1 5 0,-22 5-4 0,-13 2-2 16,-7 1 9-16,-9 2-1 0,-4-2 2 15,-2 2-4-15,-2 0-9 0,-3 1 3 16,-3 2-7-16,2-2 1 0,-6-1-5 0,1 2-7 16,-2 0-9-16,1 0-31 0,1 1-32 15,-3-2-39-15,1 0-39 0,2 3-71 16,-3-4-69-16,-4 3-735 0,2-1 343 0,-8 2 227 15</inkml:trace>
</inkml:ink>
</file>

<file path=ppt/ink/ink2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9T06:06:24.565"/>
    </inkml:context>
    <inkml:brush xml:id="br0">
      <inkml:brushProperty name="width" value="0.05292" units="cm"/>
      <inkml:brushProperty name="height" value="0.05292" units="cm"/>
      <inkml:brushProperty name="color" value="#FF0000"/>
    </inkml:brush>
  </inkml:definitions>
  <inkml:trace contextRef="#ctx0" brushRef="#br0">18183 7216 20 0,'0'0'97'15,"-14"0"3"-15,14 0-11 0,-6 1-4 16,6-1-10-16,0 0-1 0,-9 2-1 0,9-2-15 15,0 0 5-15,0 0 2 0,31 6-4 16,-7-6 6-16,12 3-1 0,13-2-5 16,18 1-4-16,36 2-3 0,2-3-2 15,6 1-2-15,2 2-1 0,2-2-3 0,1 1-2 16,3 0-3-16,18 1-7 0,-22 0 7 16,1-2-6-16,0-1 2 0,-1 4-1 0,1-5-5 15,-6 1-5-15,-6 1 1 0,-5-2-2 16,-1 0 0-16,-22-2 0 0,-8 2-2 15,-3-1 5-15,-3 1-9 0,-11-3 4 0,-5 3-1 16,-1-2 1-16,-11 1 1 0,-3 1 0 16,-1 0 4-16,-7-2 1 0,0 2-4 15,-3 0 5-15,-2-2-3 0,-5 2-3 0,2 0-2 16,-2-2-1-16,-3 2-1 0,0-1-1 16,2 1-3-16,-4 0-5 0,0-3-4 15,-8 3-2-15,13 0-8 0,-13 0-13 0,13-1-17 16,-13 1-31-16,13 0-26 0,-9-2-31 15,-4 2-20-15,0 0-12 0,12 3-404 16,-12-3 189-16,4 4 125 0</inkml:trace>
  <inkml:trace contextRef="#ctx0" brushRef="#br0" timeOffset="10974.8195">14299 11689 5 0,'0'0'63'0,"-6"-4"-6"16,6 4-2-16,0 0-3 0,-4-4-2 0,4 4 9 16,0 0-16-16,-6-2 4 0,6 2-7 15,0 0 2-15,-4-4 1 0,4 4-6 16,0 0 0-16,0 0 1 0,0 0-4 0,0 0-2 15,-7-3-6-15,7 3 4 0,0 0-7 16,0 0 0-16,0 0 0 0,0 0-4 16,0 0 1-16,0 0-5 0,0 0 3 0,0 0-9 15,-10 0 6-15,10 0 0 0,0 0-6 16,0 0 1-16,0 0 0 0,0 0 0 0,0 0 1 16,0 0-5-16,0 0 3 0,0 0-5 15,0 0-2-15,0 0 4 0,0 0 0 16,0 0-3-16,19 9 3 0,-19-9 10 15,14 0-15-15,-2 2 2 0,0-2 5 16,2 0-5-16,6 2 3 0,-1-2-1 0,4 0 2 16,6 0-5-16,3 0 6 0,3 0-1 15,3 0-6-15,4 0 3 0,3 2 1 0,1-2 1 16,3 2-4-16,-1-2-1 0,1 2 7 16,10 0-5-16,-1 1-1 0,3-1 0 15,2 0 1-15,3-1 1 0,23 4 0 16,0-3 4-16,-1 2-1 0,5-2 1 0,0-1-1 15,3 2 2-15,-1 0 0 0,-1-2-2 16,1 3 3-16,-2 1-4 0,0-2 3 0,-2 2 5 16,0 0-1-16,2 1 1 0,0 0 2 15,0-3-2-15,2 3-1 0,3-2 2 16,-1-2 2-16,-2-1 1 0,2-2 5 0,-3-1-4 16,2 0 1-16,-3-1-5 0,2-3 6 15,-4-2-3-15,0 2 1 0,-2 1 1 16,-5-3-2-16,-14 2-3 0,-11 0-1 0,0 1 2 15,-4 0-3-15,-8 0-2 0,-5 1 2 16,2 0 0-16,-5 2-3 0,-7-1 1 16,-2 1 0-16,-3-2-1 0,-6 2 3 15,0 0 7-15,-1 0-5 0,-4 2-1 0,-1-1 3 16,-2-2-2-16,-3 3 0 0,3-2-1 16,-5 2 1-16,3 0-2 0,-2-1-4 0,-9 1 1 15,16-2 0-15,-10 2 0 0,-6 0-3 16,12 0 1-16,-12 0 1 0,8-2-4 15,-8 2-4-15,0 0-10 0,0 0-7 16,0 0-16-16,0 0-16 0,0 0-14 0,0 0-16 16,0 0-13-16,0 0-20 0,0 0-22 15,0 0-322-15,0 0 155 0,0 0 102 0</inkml:trace>
  <inkml:trace contextRef="#ctx0" brushRef="#br0" timeOffset="23740.5896">5689 11747 25 0,'0'0'50'0,"0"0"-2"0,0 0-6 15,0 0-2-15,0 0-2 0,0 0-3 16,0 0-6-16,0 0 1 0,0 0-3 15,0 0-2-15,0 0-6 0,0 0 2 0,0 0-4 16,0 0-3-16,0 0-1 0,0 0-2 16,0 0-6-16,0 0-8 0,0 0-19 15,0 0-19-15,0 0-103 0,0 0 49 0,0 0 32 16</inkml:trace>
  <inkml:trace contextRef="#ctx0" brushRef="#br0" timeOffset="32624.2529">18840 18126 94 0,'-17'10'92'0,"7"-3"1"16,1-5-10-16,2 5-4 0,3-3-7 15,2-2 5-15,2-2-3 0,4 8-1 16,5-4 0-16,2-2 0 0,5-4-1 0,8-4 3 15,3-2 3-15,7-5-9 0,11-6-2 16,18-7-1-16,1-5-6 0,5-2-4 16,5-3-4-16,3-2-1 0,12-5-5 15,4-10 3-15,0 4-10 0,2 0 1 0,-4 1-6 16,-13 9-1-16,-3 2-7 0,-4 1 0 16,-5 3-4-16,-7 5 1 0,-12 3-5 0,-9 10-5 15,-8 2-2-15,-7 0 3 0,-2 4-5 16,-4 1 1-16,-3 1-4 0,-2 0 0 15,-6 1 0-15,-2 1-8 0,-4 4-6 16,0 1-9-16,0 0-7 0,-24 0-14 0,6 6-8 16,-6 0-5-16,-5 1-7 0,-7 3-3 15,-9 6 2-15,-5 1 1 0,-21 9-3 16,0-2 10-16,1 9 8 0,-2 1-1 16,0 0 2-16,0 3 7 0,-3 7 5 0,4-7 3 15,-1 9 6-15,-11 3 2 0,14 0 2 16,-1-8 6-16,7 5 9 0,-2-4 4 0,11-3 7 15,1-1 7-15,15-10 10 0,8-7 8 16,7-2-11-16,8-6 6 0,6-3 6 16,7-3 5-16,8-1 5 0,6-6 1 15,8 0 1-15,12-9-4 0,13-9-4 0,20-10 4 16,5-1-6-16,7-7 2 0,20-10-2 16,4-1 6-16,5-3 2 0,2-3 2 0,0 3-1 15,-2 3-2-15,-7 5-4 0,-20 7 0 16,-3 2-5-16,-8 5-1 0,-16 7-2 15,-9 1-5-15,-7 6 2 0,-6 5-6 16,-3-3 0-16,-4 5 7 0,-2-5-1 0,-3 9 3 16,-2-3 3-16,-1 0-1 0,-2 0 0 15,-3 4-1-15,3-2 1 0,-5 3-1 16,-1-1-5-16,-7 2-4 0,9 0-2 0,-9 0-2 16,0 0-2-16,4 3-1 0,-4-3-2 15,0 0-2-15,-4 10-4 0,4-10 0 16,-5 4-2-16,5-4-2 0,-4 4-4 0,4-4-3 15,-2 7-2-15,2-7-5 0,0 0-3 16,-5 2-4-16,5-2-10 0,0 0-18 16,-2 6-15-16,2-6-18 0,0 0-14 15,0 0-15-15,-4 2-21 0,4-2-12 0,0 0-20 16,0 0-468-16,-15-2 213 0,15 2 140 16</inkml:trace>
</inkml:ink>
</file>

<file path=ppt/ink/ink2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9T06:07:00.780"/>
    </inkml:context>
    <inkml:brush xml:id="br0">
      <inkml:brushProperty name="width" value="0.05292" units="cm"/>
      <inkml:brushProperty name="height" value="0.05292" units="cm"/>
      <inkml:brushProperty name="color" value="#FF0000"/>
    </inkml:brush>
  </inkml:definitions>
  <inkml:trace contextRef="#ctx0" brushRef="#br0">15436 6619 21 0,'0'0'102'0,"0"0"1"16,0 6 13-16,0-6 6 0,0 0 2 16,0 0 0-16,15-15-9 0,-2-3-6 0,8-6-5 15,9-8-9-15,16-20-3 0,11 2-8 16,15-18-6-16,7 2-12 0,-1 0-7 16,4-4 0-16,-1 5-9 0,-3-3-5 0,-1 3-6 15,-18 10-1-15,-4 4-2 0,-5 0-7 16,-5 2 2-16,-9 11-5 0,-6 8-2 15,-3-1 2-15,-8 6-9 0,2 3-3 0,-6 0 4 16,0 5-5-16,-3 2-3 0,0 4 0 16,-4-2-6-16,0 3-10 0,1 1-5 15,-3 1-12-15,-2 2-12 0,3 1-15 0,-5 1-14 16,-2 4-11-16,0 0-12 0,-9 15-4 16,-1-1-15-16,-5 4-11 0,-7 7-5 15,-9 7-292-15,-11 14 141 0,-5 2 93 16</inkml:trace>
  <inkml:trace contextRef="#ctx0" brushRef="#br0" timeOffset="374.0006">15540 6460 76 0,'-31'28'8'15,"7"-3"8"-15,5-8-2 0,2-2 2 16,6-1 4-16,1-5 12 0,4-1 17 16,2-3 11-16,4-1 10 0,0-4 2 0,0 0 5 15,29-9-6-15,1-3-5 0,10-9 7 16,25-11-10-16,7-4 8 0,21-10-3 15,4-2-1-15,2 3 2 0,-4-1-3 0,0 0-1 16,-17 8-1-16,0-1-3 0,-4 4-8 16,-3 2 0-16,-6 1-3 0,-15 7-1 0,-7 6-1 15,-9 5 1-15,-6-3-1 0,-6 6 6 16,0 2-2-16,-1 0-2 0,-7-1 1 16,2 4-10-16,-2-2-3 0,-3 3-4 15,0 1 1-15,-1-2-6 0,-1 2-1 0,-3 1-3 16,2-1-6-16,-3 0-10 0,1 2-16 15,-3-2-23-15,1 0-32 0,-4 4-35 0,0 0-41 16,0 0-473-16,0 0 208 0,0 0 137 16</inkml:trace>
  <inkml:trace contextRef="#ctx0" brushRef="#br0" timeOffset="2641.447">23152 5398 103 0,'46'-9'117'0,"3"-2"-7"0,1-3-9 0,7 3-8 15,18-6-11-15,-1-1-3 0,-11 7-11 16,-10 0-4-16,-1-1-7 0,-6 1-4 0,-6 3-10 15,-4-1-1-15,-6 3-5 0,-3-2-5 16,-2 2 1-16,-5 4 1 0,-2-4-12 16,-3 0-14-16,-4 0-11 0,-4-1-12 15,-5-1-7-15,-2-2-2 0,-7-2 10 0,-1-1-4 16,-7 0 3-16,0-5-1 0,-4 1 7 16,0 2-5-16,-7-4 10 0,3 0 5 0,-3 2 13 15,2 0 1-15,2 2 12 0,3 3 10 16,4-1-3-16,0 3-5 0,3 1-1 15,0 1-9-15,0 3-1 0,4 0-7 16,0 5 3-16,-1 6-1 0,5 4 4 0,0 5 2 16,-1 10 3-16,3 6-3 0,4 6 0 15,1 5-1-15,3 10 1 0,-2-1 6 0,3 3-10 16,-1-1 3-16,0-2-5 0,0 2 4 16,4-3 1-16,-2-2-4 0,-2-8-2 15,0-1-6-15,0-3-17 0,1-5-10 16,-1-2-18-16,1-4-19 0,-3-3-27 0,0-3-18 15,3-3-318-15,-3-2 143 0,2-7 94 16</inkml:trace>
  <inkml:trace contextRef="#ctx0" brushRef="#br0" timeOffset="2752.1525">24157 5020 69 0,'0'0'113'16,"0"0"-4"-16,0 0-1 0,-7 15-5 16,5-2-6-16,-2 12-10 0,0 1-11 0,2 5-1 15,2 3-3-15,0 8-13 0,0 0-1 16,2 0-5-16,0 4-9 0,0 4-2 0,2-5-13 16,1 2-27-16,1 3-27 0,3-5-25 15,-3-2-43-15,-2-5-257 0,2 2 119 16,-2-4 79-16</inkml:trace>
  <inkml:trace contextRef="#ctx0" brushRef="#br0" timeOffset="3279.8177">22627 7650 125 0,'2'-3'173'15,"-2"3"-14"-15,0 0-10 0,8-4-5 16,2-1-5-16,6 2-6 0,9-4-7 0,11-2-9 15,12 0-10-15,10-2-6 0,26-3-9 16,8-1-8-16,-1-2-4 0,0 2-4 0,0-1-6 16,0 1-7-16,0 0-2 0,-4 1-7 15,-7-1-5-15,-15 6-7 0,-12 2-3 16,-9 1-7-16,-3-3 0 0,-5 5-2 16,-4-2-8-16,-7 1-4 0,-1 1-8 0,-6 2-14 15,2-1-11-15,-4-1-14 0,1 3-33 16,-6-3-37-16,-2 0-23 0,-1 0-26 0,-2 1-26 15,-4-3-396-15,-2 0 194 0,0-2 128 16</inkml:trace>
  <inkml:trace contextRef="#ctx0" brushRef="#br0" timeOffset="3592.6379">24097 7017 15 0,'0'0'125'0,"5"-4"-6"15,-5 4 13-15,0 0 0 0,2 23 0 16,-2-6-6-16,-2 5-3 0,2 5-7 0,0 5-7 16,0 4-4-16,-2 7-14 0,-1 10-2 15,3-6-12-15,-2 4-8 0,0 1-4 16,2-7-8-16,0 0-7 0,-2-2-20 16,0 0-26-16,0-3-35 0,0 0-24 0,2-6-45 15,-4-4-51-15,0-2-335 0,-4-4 165 16,-4-4 109-16</inkml:trace>
  <inkml:trace contextRef="#ctx0" brushRef="#br0" timeOffset="11345.2842">13722 10803 37 0,'0'0'57'16,"-7"5"-4"-16,5-1-4 0,2-4 4 0,-4 5-3 16,4-5-4-16,0 0 1 0,-4 3-3 15,4-3-5-15,0 0-1 0,0 0-2 16,-2 6 0-16,2-6-7 0,0 0-1 0,0 0 0 16,0 0-4-16,0 0 0 0,0 0-3 15,0 0-2-15,0 0-4 0,-2 6 3 16,2-6 4-16,0 0 7 0,6 7-10 0,-4-3 1 15,2 0 9-15,0 0-5 0,3-1-3 16,2 3 9-16,-1-2-5 0,5 1-2 16,3 1 4-16,4 0-4 0,7-2 6 0,3 0-2 15,10 0-3-15,4-3-3 16,5 1-3-16,13-2 3 0,1 0-2 0,7-2 0 16,23-2-4-16,2-1 6 0,-2 1-9 15,-2-2 0-15,0 0-5 0,-4 1 5 16,-15-1-4-16,-8 2-1 0,-3-1-4 0,3 1 5 15,-8-2 4-15,1 2 0 0,-7 1-12 16,-4 1 6-16,-3-2-1 0,-3 2 2 0,-5 0-3 16,-3 0-2-16,-4 0 0 0,-5 1 1 15,-1 1-2-15,-4-3 5 0,-1 3 1 16,-2-2 0-16,0 2-7 0,-5 0 1 0,-1 2-6 16,0-2-4-16,-3 3-17 0,-6-3-8 15,0 0-11-15,0 0-8 0,0 0-5 0,-17 13-7 16,6-8-7-16,-1-1-13 0,-3 2-252 15,-3 0 115-15,-2-3 75 0</inkml:trace>
  <inkml:trace contextRef="#ctx0" brushRef="#br0" timeOffset="11659.47">13866 11243 73 0,'0'0'96'0,"15"2"-1"0,-3-2 6 16,10-2-12-16,7-2 1 0,11-3-2 0,13-3-8 16,25-5-1-16,11-6-6 0,4 3-7 15,5-4-5-15,20-5-1 0,-3 2-12 16,-18 4 0-16,-2 1-7 0,0-1-3 0,-4 0-1 15,-2 2-5-15,-2-1 1 0,-2 5-6 16,-9 1 0-16,-15-1 0 0,-9 6-7 16,-11 2-4-16,2-2 3 0,-9 2 6 0,-4 0-11 15,-2 3 1-15,-4 0 6 0,-2-1 3 16,-5 1 2-16,-1 1 4 0,-2 2-2 16,-2-1-6-16,-2-2-1 0,-1 4-2 0,-3-2-2 15,1 0-2-15,-7 2 1 0,10 0-4 16,-10 0-2-16,0 0-6 0,0 0-2 0,13 2-7 15,-13-2-8-15,0 0-11 0,2 4-6 16,-2-4-11-16,0 0-5 0,0 0-4 16,0 0 0-16,-2 8-6 0,2-8-2 15,0 0-4-15,-4 4-4 0,4-4 0 0,0 0-8 16,-5 5-2-16,5-5-5 0,-6 1-5 16,6-1-221-16,0 0 105 0,-12-1 68 0</inkml:trace>
  <inkml:trace contextRef="#ctx0" brushRef="#br0" timeOffset="23159.4794">14784 12703 36 0,'0'0'59'0,"0"0"-3"0,0 0-2 0,0 0-2 16,0 0-8-16,0 0 3 0,0 0-2 15,0 0-4-15,0 0-2 0,0 0-1 16,0 0 0-16,0 0-3 0,0 0 1 0,0 0-2 16,0 0 0-16,0 0 3 0,24-6 7 15,-8 2-5-15,6 0 5 0,5-2-6 16,11-1 8-16,11-3-6 0,7 1 4 16,23-3-3-16,8-5 6 0,4 0 4 0,9 2-4 15,22-9-3-15,5 4-2 0,-2 1 4 16,0-2-4-16,0 0-3 0,-4 2-1 0,-19 4-1 15,1-3-6-15,-6 3 2 0,1 0-2 16,-5 2 4-16,0-2-5 0,-6 0 0 16,-4 5 0-16,-16-2-3 0,-12 7-2 15,-1-3 0-15,-12-1-6 0,0 6-1 0,-6-2-3 16,-7 1-4-16,-1 0 2 0,-3 0 0 16,-3 0-1-16,-4 3-3 0,-3-2 1 0,-2 2-8 15,-2 1-11-15,-5-2-10 0,-6 2-9 16,0 0-13-16,0 0-11 0,0 0-5 15,0 0-10-15,0 0-10 0,-42 6-7 16,21-3-9-16,-5 1-13 0,-1 0-18 0,-5 0-270 16,-8-1 134-16,-3 1 89 0</inkml:trace>
  <inkml:trace contextRef="#ctx0" brushRef="#br0" timeOffset="23414.9959">14884 12616 12 0,'-28'5'84'0,"7"-4"2"16,4 1-5-16,3 0-8 0,3 0-4 16,2 0-5-16,3-2-8 0,6 0-1 15,-10 4 1-15,5-2 3 0,5-2-3 0,-4 5 10 16,4-5-1-16,4 8 13 0,1-4-16 15,3 0 4-15,2-1-3 0,8 1-3 0,-2 2 5 16,10 0-2-16,5-4 2 0,5 1-3 16,9-3-5-16,5 2 2 0,16-4-2 15,27 0-3-15,5-4-2 0,6-1-2 16,6 1-6-16,21-5-2 0,-2-1 1 0,2 1-3 16,-25 3 1-16,2 1-5 0,-2-4-1 15,-5 1-1-15,-3 3-6 0,-3-1-1 0,-8-1-3 16,-16 2-5-16,-9 4 1 0,-7-1-3 15,-6-1-1-15,-7 2-2 0,-2 0-2 16,-8 2-1-16,-1-3 0 0,-5 2 3 16,-2 2-1-16,-5-1 4 0,-1-1 2 0,-2-1-2 15,-2 3 1-15,-1 0-2 0,0-1-5 16,-5 1 0-16,3-2-3 0,-3 2-2 0,1 0-9 16,-9 0-11-16,15-2-9 0,-15 2-22 15,10 0-24-15,-10 0-30 0,8 4-27 16,-8-4-31-16,-2 6-497 0,2-6 222 15,-10 6 147-15</inkml:trace>
</inkml:ink>
</file>

<file path=ppt/ink/ink2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9T06:08:10.559"/>
    </inkml:context>
    <inkml:brush xml:id="br0">
      <inkml:brushProperty name="width" value="0.05292" units="cm"/>
      <inkml:brushProperty name="height" value="0.05292" units="cm"/>
      <inkml:brushProperty name="color" value="#FF0000"/>
    </inkml:brush>
  </inkml:definitions>
  <inkml:trace contextRef="#ctx0" brushRef="#br0">13756 10216 2 0,'0'0'62'0,"14"12"-1"16,-7-5 2-16,2 5 0 0,3-1-2 0,2 5-7 15,2 0-6-15,1 3-2 0,1 3-1 16,2-2-3-16,0 1-3 0,2 0-6 16,-1 0-2-16,3-2 1 0,-2 2-5 0,2-3-1 15,2 0 0-15,-7-5-5 0,1 3 1 16,0-4 0-16,-2 0-1 0,-2-5 1 15,1 0 3-15,-1-1 2 0,2-4-1 16,0-2-3-16,4-2 0 0,1-4-5 0,2-1 1 16,2-6-2-16,3-5-2 0,0 0-6 15,-1-2 7-15,5-3-5 0,0-2-5 0,-1 0 0 16,0 1 2-16,1-1-1 0,0 3-3 16,0-3-1-16,0 3 4 0,-5 1-5 15,3 5 4-15,0-2-8 16,-1 5 6-16,1-1 1 0,-4 5-3 0,1 3-1 0,-3 0 0 15,2 5 1-15,-4 1 3 0,2 4 3 16,1-1-2-16,-1 5-2 0,-3 3 4 0,1 1-2 16,-2 1 3-16,4 4 0 0,-7-2 0 15,4 4-8-15,-6-1 3 0,1 0 5 16,-2-2-9-16,0 0 3 0,-2-1 0 16,-1-4 3-16,-3 0 1 0,3-1-6 15,-2-1-1-15,-1-1 5 0,0 1-1 0,2-3 6 16,-2-2-5-16,-2-2 8 0,5 0 1 15,-2-4-4-15,4-2-1 0,-1-1 14 0,1-1-9 16,0-4-5-16,-1 1-3 0,4-3 4 16,1-1-7-16,-1 0 2 0,2-5 4 15,-2 4-6-15,4-2 3 0,1-4-4 16,5 3 3-16,0-4-3 0,1 7-3 0,1-2 7 16,2 3-4-16,-1 0-5 0,3 1 4 15,2 3 0-15,0-1-3 0,2 5 6 0,3-1-2 16,-2 2-2-16,3 0-1 0,1 3 3 15,-1 1-1-15,-4 0-3 0,-2 0 2 16,7 1 1-16,-7 1-4 0,0 0 8 16,-3 0-6-16,1-2 4 0,0 2-3 0,-4-2 7 15,-3 2-5-15,3-4-1 0,-7 2 5 16,1-2 2-16,-1 0 5 0,-2-2 8 0,-2 0 5 16,-2 1 2-16,0-4 2 0,1-2-1 15,-4 4 4-15,-2-5-3 0,1 3-4 16,-2-4-7-16,0 3 1 0,-3-3-1 15,2 0-2-15,-4 3-3 0,2 1-1 0,-2-2 1 16,-2 1-2-16,2 2-2 0,-2-1-3 16,2-1 2-16,-3 2-3 0,1 1 2 0,1-1-2 15,-1 0-3-15,-2 3 3 0,0-2-1 16,2 0-8-16,-2 1 6 0,-2 4 1 16,4-6-5-16,-2 2-1 0,-2 4 3 15,5-3 0-15,-5 3-1 0,0 0 1 0,2-6 1 16,-2 6-2-16,0 0-4 0,4-3-1 15,-4 3 5-15,0 0-3 0,0 0 2 0,0 0-1 16,2-6-1-16,-2 6 4 0,0 0-5 16,0 0 0-16,0 0-3 0,0 0 4 15,0 0-1-15,0 0-1 0,0 0 1 16,0 0 0-16,0 0-1 0,0 0 1 0,2-6-3 16,-2 6 1-16,0 0 1 0,0 0-2 15,0 0 1-15,0 0 3 0,0 0-5 0,0 0 3 16,0 0 2-16,0 0-1 0,0 0 0 15,2-4 1-15,-2 4 4 0,0 0-4 16,0 0 2-16,0 0 0 0,0 0-5 16,0 0 0-16,0 0 3 0,0 0-4 0,0 0-2 15,0 0-1-15,0 0 1 0,0 0 0 16,0 0-1-16,0 0 2 0,0 0-6 16,0 0 0-16,0 0-2 0,0 0-1 0,0 0-4 15,0 0-2-15,0 0-11 0,0 0-12 16,4-3-13-16,-4 3-16 0,0 0-23 15,0 0-336-15,0 0 148 0,0 0 97 16</inkml:trace>
  <inkml:trace contextRef="#ctx0" brushRef="#br0" timeOffset="1544.1539">6569 10658 1 0,'0'0'70'0,"-2"-9"-5"16,2 9-2-16,0-6-5 0,0 6-6 16,-2-6-3-16,2 6 0 0,0 0-6 0,-2-5 0 15,2 5-4-15,0-6-3 0,0 6-3 16,0 0 1-16,-2-6-5 0,2 6 0 0,0 0-4 16,0 0 0-16,2-6-10 0,-2 6 0 15,0 0 0-15,0 0 2 0,0 0-9 16,0 0 0-16,0 0 1 0,0 0-1 15,0 0-8-15,0 0 6 0,10 0-4 0,-10 0 3 16,18 6-2-16,-6 0 8 0,5 0-8 16,1 1 0-16,4 3 0 0,4 1 2 15,2 1-2-15,3 1-1 0,1 1 1 16,2 0 4-16,2-2-3 0,-1 1-3 0,6 0 1 16,-1-2 4-16,0-1-4 0,1-2 1 15,1-1-2-15,-2-2 4 0,3 0 2 16,-1-5-6-16,-6 2 2 0,-1-4 0 0,2 1 3 15,1-5-4-15,-2 0 0 0,0-3 1 16,-5-1-1-16,1-2-2 0,-2 2-2 16,-3-7 7-16,1 3-2 0,-2-2-2 15,-5 1 2-15,4-3-5 0,-6 4 4 0,5-3-2 16,-4 2-5-16,4-5 4 0,-3 5 1 16,3 0-1-16,-2-2-2 0,6 1 0 0,-5 6 1 15,7-5 0-15,0 5-3 0,-3-1 2 16,3 4 1-16,0 1 1 0,3 0 0 15,-1 5 1-15,2 1-5 0,0 0 5 16,-1 1 0-16,1 4 1 0,7 0 0 0,-5 0 2 16,2 1-4-16,-2 3 1 0,-1-2-1 15,-1 0 2-15,3 1 2 0,-7-3-1 16,-1 3 0-16,1-2-1 0,-3 0 0 16,2-1 2-16,1 0-4 0,-2-2 5 0,-1 1-3 15,3-2 4-15,-2 0-3 16,-3-2 1-16,5-2-1 0,2-1 3 0,-3-2-5 15,3-2 3-15,2 0 2 0,-1-4-3 16,1 0-4-16,-2-1 4 0,2-1 0 0,-3-1 0 16,1 1-3-16,-2 0 0 0,2 0-1 15,-3-1 2-15,1 1-2 0,0 2-1 0,-1-1 6 16,-1 1-3-16,-1 3-1 0,1 1-3 16,2 1 2-16,-3-2 5 0,3 4-4 15,0-1 0-15,-1 1-2 0,3 1 3 16,2-2 1-16,0 2 4 0,6-1-4 0,-3 3-2 15,4-4-1-15,-1 1 2 0,-6 1 2 16,4-2-1-16,-4 2 5 0,2-5-3 16,-7 2-4-16,1 0 5 0,-3 1-6 0,1-3 2 15,-2 0 1-15,-1-1 2 0,-1 0 6 16,-4-1 6-16,2-1-2 0,-3-1 0 16,-2 1 8-16,-2 0 1 0,-1-1 0 15,-1 1 1-15,-2 0-2 0,-1-1-1 0,1 2-5 16,-3 0-2-16,3-1 7 0,-5 2-10 15,3 1-1-15,-3-1-1 0,0 1-7 0,0 0-13 16,-2 3-15-16,6-1-22 0,-4 0-30 16,0 1-285-16,2 1 124 0,-1 0 82 15</inkml:trace>
  <inkml:trace contextRef="#ctx0" brushRef="#br0" timeOffset="4306.6736">8815 10706 10 0,'0'0'46'16,"4"-5"-2"-16,-4 5-4 0,0 0 0 0,0 0-2 15,0 0-1-15,0 0-1 0,9-1-1 16,-9 1-3-16,0 0 3 0,0 0-5 15,0 0-1-15,0 0-1 0,0 0-6 0,0 0 1 16,0 0-6-16,0 0 3 0,0 0-4 16,0 0-1-16,7-1-1 0,-7 1-3 0,0 0-1 15,0 0-1-15,0 0-3 16,0 0 0-16,0 0 0 0,0 0-1 0,0 0 1 16,0 0 2-16,0 0-6 0,0 0 1 15,0 0 0-15,0 0-2 0,0 0 1 0,0 0 2 16,0 0 0-16,0 0 1 0,0 0-1 15,0 0 0-15,0 0-4 0,0 0-3 16,0 0 1-16,0 0-2 0,0 0-1 16,0 0-1-16,0 0-8 0,0 0-8 0,0 0-4 15,0 0-8-15,0 0-5 0,0 0-149 16,0 0 64-16,4-5 42 0</inkml:trace>
  <inkml:trace contextRef="#ctx0" brushRef="#br0" timeOffset="10255.2567">9855 12464 60 0,'0'0'62'0,"0"0"-2"15,0 0-4-15,0 0 4 0,0 0 0 0,0 0-8 16,10 8 3-16,-10-8-7 0,11 1 0 15,-7 2-1-15,-4-3-2 0,11 2-3 16,-11-2 4-16,15 1-6 0,-7 1-2 16,0-2-2-16,6 0 7 0,-4 0-7 0,4 0-4 15,1 0 1-15,2-2-2 0,2 1-1 16,1-1-1-16,0-1 3 0,2 2-8 0,5-1-2 16,1-2 3-16,0 0-1 0,5 0-6 15,5-1 1-15,2-1-5 0,5 0-1 16,8 1 3-16,1-3 3 0,6 2 1 15,1-1 4-15,24 0 8 0,0-4-1 0,6 4-5 16,2-2 1-16,4 0-8 0,1 2 6 16,7 1-4-16,6-1 2 0,20-1-2 0,-17 3-1 15,-1-1 2-15,0 0-1 0,2 1-5 16,-1 1 4-16,3 0-3 0,-1 2 1 16,22-2 0-16,-22 0 1 0,2 2 2 15,1 0-4-15,23 2 0 0,-25-2 0 0,1 1-1 16,0 1 1-16,1-3 0 0,-1 2-7 15,25 1 5-15,-25-2-2 0,0 2-5 16,24-2 4-16,-25 2-3 0,-1-2-1 0,0 0 1 16,-5 0 1-16,-2 0-4 0,-3-1 3 15,-2 1-5-15,-2-4 5 0,-3 2 0 16,-1-2 0-16,-5 1 0 0,0 1 1 0,-2-2-1 16,0 0-1-16,0 0-2 0,-2 3-2 15,-2-3-1-15,-1 3 1 0,-11-2 0 16,-10 1 1-16,1 3-4 0,-3-1 2 0,2 1 1 15,1-2-2-15,0 3 0 0,0 0 0 16,-5 0 0-16,5 0-1 0,-5 3 0 16,3 0 1-16,-5-3 0 0,2 4-1 15,-1-1 0-15,-3 0 1 0,1-2 0 0,-2 1 1 16,-7 0-3-16,-1-2 2 0,-1 2-1 16,-3 0 0-16,1-2-1 0,-1 0 2 0,-1 0 0 15,-5 0-2-15,-2 0-2 0,-1 0 4 16,-1 0-1-16,-2 0-2 0,0 0 0 15,-7 0 4-15,1-2-1 0,-5 2-2 0,0 0 0 16,0 0-2-16,-1-2 0 0,-6 2 2 16,1 0 2-16,-2-2 2 0,0 2-2 15,-1 0 0-15,-2 0 2 0,0 0-1 0,-10 0-1 16,16-2-2-16,-8 2 1 0,-8 0 0 16,15-1 2-16,-8 1-1 0,1-3 2 15,-8 3-1-15,13-2 0 0,-13 2-1 0,8 0-2 16,-8 0-11-16,8-5-17 0,-8 5-20 15,3-6-18-15,-3 0-26 0,0 6-27 16,-9-9-33-16,3 2-406 0,-2 1 190 0,-5-2 125 16</inkml:trace>
</inkml:ink>
</file>

<file path=ppt/ink/ink2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9T06:08:31.703"/>
    </inkml:context>
    <inkml:brush xml:id="br0">
      <inkml:brushProperty name="width" value="0.05292" units="cm"/>
      <inkml:brushProperty name="height" value="0.05292" units="cm"/>
      <inkml:brushProperty name="color" value="#FF0000"/>
    </inkml:brush>
  </inkml:definitions>
  <inkml:trace contextRef="#ctx0" brushRef="#br0">7554 15462 3 0,'0'0'-2'15</inkml:trace>
  <inkml:trace contextRef="#ctx0" brushRef="#br0" timeOffset="520.6374">7001 15708 23 0,'0'0'117'0,"-6"0"-19"15,6 0-2-15,-6 4-5 0,6-4 4 16,0 0 10-16,0 0-12 0,0 6 8 15,0-6-1-15,0 0 3 0,0 0-2 0,12 4-3 16,-12-4-3-16,13 0-4 0,-4 0-4 16,-9 0-1-16,19-4-5 0,-7 2-3 0,1 2-8 15,6-4 0-15,2 2 0 0,9 0-6 16,2-5-2-16,8 1-4 0,13-2-6 16,2-5-4-16,19-5-2 0,5 2-2 15,0-3-1-15,2 0-6 0,-1-2-2 0,-1-2-6 16,-3 2-3-16,-2 0 0 0,-2 2-3 15,-13 4-3-15,-10 4-3 0,-9 1 0 16,2 1-3-16,-6-3-1 0,1 6-3 16,-9-1 0-16,-2-2-1 0,-2 3 1 0,-3 2-1 15,-1 1-1-15,-4-3-1 0,1 3 1 16,-2-2-3-16,-5 5-3 0,1-3-5 0,-1 1-11 16,-3-1-10-16,-3 1-15 0,-4 2-9 15,5-2-17-15,-5 2-22 0,0 0-11 16,0 0-11-16,0 0-15 0,-35 2-11 15,21 1-14-15,-4 1-10 0,-2-1-401 0,-6 5 190 16,-1-2 126-16</inkml:trace>
  <inkml:trace contextRef="#ctx0" brushRef="#br0" timeOffset="970.4358">6906 15922 96 0,'-10'1'116'0,"1"5"-6"0,2-6 0 0,7 0-16 0,-4 2 0 16,4-2 2-16,0 0-1 0,0 0-4 15,26-9-5-15,-11 1-4 0,6-1-5 16,2-1-4-16,7-5-9 0,12-3-5 0,1 2-3 16,3-6-2-16,17 0-6 0,1-3-3 15,-3-2-2-15,-8 3-5 0,-6 3-6 16,-3 3 2-16,0-3-13 0,-1 3 2 15,-9 1 1-15,0 1-2 0,-2 0-1 0,-3 3-5 16,-1-2-3-16,-5 4 4 0,-4 1-3 16,2-1 1-16,-5 5 0 0,-2-1-5 0,-2-1 7 15,2 2 2-15,-6 2 2 0,2-2-5 16,-1 3-1-16,-1-1 2 0,-2 0-3 16,1 0-3-16,0 1 0 0,-1 1 0 15,-2-1-4-15,2 0 3 0,-6 3-2 0,8-5 0 16,-6 2-5-16,-2 3 2 0,10-3 3 15,-6 0-4-15,-4 3 3 0,0 0-5 16,8-1 2-16,-8 1 0 0,4-3 0 16,-4 3-3-16,0 0 0 0,4-4-1 0,-4 4-1 15,0 0-8-15,0 0-7 0,7-5-13 16,-7 5-14-16,0 0-3 0,0 0-36 0,6-1-18 16,-6 1-20-16,9-5-26 0,-5 2-378 15,2-1 178-15,-1-2 118 0</inkml:trace>
</inkml:ink>
</file>

<file path=ppt/ink/ink2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9T06:09:03.966"/>
    </inkml:context>
    <inkml:brush xml:id="br0">
      <inkml:brushProperty name="width" value="0.05292" units="cm"/>
      <inkml:brushProperty name="height" value="0.05292" units="cm"/>
      <inkml:brushProperty name="color" value="#FF0000"/>
    </inkml:brush>
  </inkml:definitions>
  <inkml:trace contextRef="#ctx0" brushRef="#br0">8771 10003 26 0,'-8'4'76'0,"1"0"-4"15,-1 1-6-15,-1 1-1 0,-2 0 2 0,-1-1-6 16,2 1 0-16,-4 2-3 0,2-2 1 15,-1-2-7-15,3 5 5 0,-1-4 0 16,2-1-7-16,1 2-4 0,0-3 2 0,2 1-3 16,2-2-7-16,-4 2-1 0,6 1-2 15,2-5-7-15,0 0-3 0,0 0 4 16,0 0 1-16,30-6-1 0,-11 0-1 0,7-2-6 16,8 0 1-16,2-1 2 0,3-3-9 15,11-1 0-15,-4 0 2 0,3 0-8 16,0-1 2-16,-3 1-1 0,-6 3 1 0,1 1-1 15,-8 1-3-15,-3 1 4 0,-2 1-4 16,-6 0-2-16,0 2-3 0,-3 1 5 16,-4-2 0-16,0 3 1 0,-3-1-3 0,-4 3-1 15,0 0 1-15,-8 0-2 0,0 0 0 16,0 8 1-16,0-8 0 0,-16 9-4 16,4-1-6-16,-5-1 1 0,-5 3-3 0,-6 1 0 15,2 1-8-15,-8 1 5 0,-1 2 1 16,-5 3-2-16,-2-3 3 0,-1 1-2 15,1 0 8-15,1 1 0 0,4-4-3 16,5 2-1-16,5-5-2 0,4-1 8 0,1-1-4 16,3 0-2-16,5-2-1 0,-2 0 5 15,6-3 3-15,4 3 5 0,4-4-4 16,2-2 6-16,0 0 2 0,21 2-1 0,-4-4 3 16,4-2-7-16,5 0-4 0,1-1 8 15,5-3 0-15,2 0 4 0,2 1 2 16,-3-1 1-16,-3 1 4 0,0 1-7 0,-1 0 3 15,-1 0 3-15,-2 0-2 0,-8 3 4 16,1-2 3-16,-2 0 6 0,-2 1 10 16,-2 2 0-16,0-2 2 0,-3 2 2 0,0-1-2 15,-4 0-5-15,4 2-1 0,-6 0-9 16,0-4 2-16,-4 5-4 0,4-3-2 0,-4 3-4 16,4-4-1-16,-4 4 3 0,0 0-7 15,0 0-5-15,0 0 0 0,0-6-2 0,0 6-9 16,0 0-12-16,0 0-14 0,0 0-28 15,0 0-29-15,0 0-23 0,0 0-28 16,0 0-30-16,0 0-363 0,0 0 180 16,0 0 119-16</inkml:trace>
  <inkml:trace contextRef="#ctx0" brushRef="#br0" timeOffset="17300.2445">10251 16290 120 0,'0'0'116'0,"0"0"-7"15,2 3-7-15,-2-3-3 0,0 0-1 0,4 5-5 16,-4-5-1-16,0 0-8 0,6 3 0 16,-4 2 1-16,-2-5-2 0,13 2-5 15,-2 1-4-15,4 0-3 0,3 3 1 0,4-4-3 16,9-2-1-16,5 2 0 0,13-4-1 16,13 2-6-16,29-8 1 0,6-4-1 0,32-3-2 15,2-5 2-15,17-5-2 0,13 0-5 16,7-8-6-16,9 5 2 0,46-14-6 15,7 5 6-15,1-3-4 0,2 7-5 16,-4 0-1-16,-11 1-1 0,-38 7-4 0,-1 3 2 16,1 1 2-16,-4 4-2 0,0-3 2 15,-7 4-2-15,-11 3-8 0,-11-1 0 0,-12 7-4 16,-31-4-2-16,-5 3-1 0,-10 3-3 16,-21 1-4-16,-15 0 0 0,-9 2-3 0,-8 2-1 15,-4-3-3-15,-3 0 2 0,-5 2-5 16,-5 1-1-16,-2 0-3 0,-2 0-12 15,-7 0-9-15,0 0-14 0,-8 0-17 16,0 0-10-16,0 0-20 0,0 0-18 0,-24 4-20 16,4-4-15-16,-9 3-4 0,-11-1-17 15,-18 4-13-15,-22 1-474 0,-12 5 218 0,-7 1 144 16</inkml:trace>
  <inkml:trace contextRef="#ctx0" brushRef="#br0" timeOffset="17630.3625">11061 16706 19 0,'-6'11'108'0,"8"-1"-5"0,10-4 6 15,6-4-4-15,9 4-3 0,9-6 5 0,17-4 6 16,34 0 2-16,17-7-5 0,29-3 0 15,13-8-2-15,4 1-9 0,15-4 3 0,5-2-8 16,8-2-5-16,40-7-2 0,-41 10-3 16,-1-3-9-16,-4 4-6 0,-3 3-4 15,-11-3-4-15,-5 8-7 0,-9 3-3 16,-11-1-7-16,-31 2-4 0,-9 5-5 0,-11-1-5 16,-18 5-1-16,-15-2 0 0,-9 0-4 15,-9 4-3-15,-3 2 2 0,0-3-3 0,-7 1-1 16,0 2-2-16,-6 0-7 0,-3 0-16 15,1 0-13-15,-4 0-19 0,-9 0-18 0,8 0-17 16,-8 0-22-16,0 0-22 0,0 0-33 16,0 0-511-16,-42 0 224 0,12-6 148 15</inkml:trace>
  <inkml:trace contextRef="#ctx0" brushRef="#br0" timeOffset="18426.267">9524 14938 3 0,'0'0'57'15,"0"0"-2"-15,0 0-1 0,0 0-3 16,0 0-6-16,0 0-3 0,2-3-4 16,-2 3-5-16,0 0-3 0,0 0-3 0,0 0-1 15,0 0-10-15,0 0-8 0,0 0-9 16,0 0-11-16,0 0-5 0,0 0-18 0,0 0-108 16,9 11 48-16,-4-9 33 0</inkml:trace>
  <inkml:trace contextRef="#ctx0" brushRef="#br0" timeOffset="19592.917">12497 13931 8 0,'0'0'30'0,"0"0"-3"15,0 0-1-15,0 0-4 0,0 0-1 0,0 0-1 16,0 0-5-16,0 0-2 0,0 0-1 16,0 0 3-16,0 0-2 0,0 0-4 15,0 0 2-15,0 0-2 0,0 0-2 0,0 0-2 16,0 0 2-16,0 0 1 0,0 0-5 15,0 0 0-15,0 0 2 0,0 0-3 16,0 0 0-16,0 0 0 0,0 0-2 0,0 0-2 16,0 0 0-16,0 0-5 0,0 0 0 15,0 0-3-15,0 0-5 0,0 0-3 16,-5 6-3-16,5-6-52 0,0 0 25 16,0 0 16-16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3T05:02:41.864"/>
    </inkml:context>
    <inkml:brush xml:id="br0">
      <inkml:brushProperty name="width" value="0.05292" units="cm"/>
      <inkml:brushProperty name="height" value="0.05292" units="cm"/>
      <inkml:brushProperty name="color" value="#FF0000"/>
    </inkml:brush>
  </inkml:definitions>
  <inkml:trace contextRef="#ctx0" brushRef="#br0">21981 10054 1 0,'0'0'81'0,"-4"-4"-11"15,4 4-7-15,0 0-5 0,0 0-9 16,-7-1-5-16,7 1-3 0,0 0-1 16,0 0-7-16,-4-4-3 0,4 4-4 15,0 0-5-15,0 0 1 0,0 0-2 0,0 0 5 16,0 0-13-16,-8-2 1 0,8 2-2 16,0 0-2-16,0 0 0 0,0 0 1 0,0 0-9 15,0 0-10-15,0 0-16 0,0 0-26 16,0 0-155-16,-8 6 70 0,8-6 46 15</inkml:trace>
  <inkml:trace contextRef="#ctx0" brushRef="#br0" timeOffset="2091.8364">18218 9526 57 0,'-9'3'72'0,"1"0"-5"0,0-1-2 16,-2 2 8-16,2 0-15 0,0-2 5 15,0 1 0-15,-1 1 1 0,0 0 4 16,1 0-6-16,2-2 1 0,-3 2 0 0,3-1 1 16,-2 0-5-16,3 0 2 0,-2 1 1 15,1-2-7-15,6-2-1 0,-8 6-3 16,6-5-1-16,-2 4-7 0,4-5 6 0,-4 5-2 16,6 1 3-16,4-2 4 0,2-1 1 15,7-1 0-15,8 0 2 0,9-2 1 16,15-6 5-16,14-1-4 0,40-5-2 15,28-5 0-15,9 0-6 0,-2-4-1 0,4 2-3 16,-3 3-1-16,5-2-3 0,-5 5-3 16,-5-4-6-16,-24 9 0 0,-9-2-2 0,-6 3-4 15,-8 1-4-15,-18 0-5 0,-15 2 2 16,-11 1-1-16,-4 1-1 0,-7 0 8 16,0-2 0-16,-8 2 14 0,0 2 0 15,-1-2 7-15,-5 0 2 0,2 1-2 0,-6 1 2 16,3 0-6-16,-4-3-2 0,-1 3-2 15,-1 0-8-15,-9 0-3 0,15 0-1 0,-15 0-8 16,10 0-11-16,-10 0-23 0,0 0-30 16,5 4-26-16,-5-4-30 0,0 8-28 15,-3-2-27-15,1 3-34 0,-2 3-26 16,-2 1-522-16,-5 6 250 0,-2 0 166 0</inkml:trace>
  <inkml:trace contextRef="#ctx0" brushRef="#br0" timeOffset="2579.1167">19066 10586 77 0,'0'0'163'0,"0"0"-12"16,0 0-8-16,0 0-1 0,0 0 1 15,0 0-5-15,32-2-4 0,-10-4-6 16,5 0-6-16,9-1-7 0,15-7-5 15,1 1-5-15,29-6-10 0,2-1 0 0,3-3-6 16,3 3-4-16,0-1-4 0,-4 2-7 16,-5 0 1-16,-6 0-6 0,-16 4-3 15,-12 3-2-15,-10 4 1 0,-2-3-5 0,-7 4 7 16,-1 0-2-16,-7 2-1 0,-1-1-2 16,0 3-3-16,-1-1-5 0,-2-2-3 15,-5 2-7-15,3 2-5 0,-3-2-5 0,-2 2-5 16,4 1-1-16,-6-1-11 0,2-1-22 15,1 3-28-15,-9 0-30 0,10-2-32 16,-10 2-37-16,0 0-39 0,7 7-37 16,-9 0-39-16,-3-1-518 0,-1 1 260 0,-5 5 172 15</inkml:trace>
  <inkml:trace contextRef="#ctx0" brushRef="#br0" timeOffset="3043.1074">19062 11483 31 0,'0'0'154'0,"0"0"-4"0,0 0 2 0,-8 2-9 15,8-2-9-15,0 0-10 0,0 0-7 16,0 0 1-16,-4 4 3 0,4-4 2 16,0 0-5-16,0 0-6 0,32-4-4 15,-16 0-12-15,6-2-5 0,5 1-9 0,1-3-5 16,8-1-6-16,3 1-2 0,-1-4 0 15,9-1-5-15,-1 0-2 0,-1 2-14 0,4-1 2 16,-11 3-2-16,2-2 3 16,-2 3-5-16,-4-2-5 0,-6 3-1 0,-3-1 1 15,-3 3 3-15,-4 1-1 0,2 0 1 16,-4 0-2-16,-3-1-2 0,-1 2 5 0,0 0-5 16,-2 1-9-16,0 1-2 0,-4-1-2 15,1 0-8-15,-7 2-2 0,0 0-22 16,0 0-32-16,0 0-39 0,0 0-50 0,0 0-37 15,0 0-51-15,0 0-654 0,-4 13 295 16,-3-7 195-16</inkml:trace>
  <inkml:trace contextRef="#ctx0" brushRef="#br0" timeOffset="3880.9337">18935 13377 29 0,'-6'-2'172'0,"6"2"-4"0,-7-6 1 15,7 6-2-15,-6-3-5 0,6 3-5 0,-6-1-7 16,6 1-4-16,0 0-7 0,-6-4-10 16,6 4-10-16,0 0-8 0,-4-3-7 15,4 3-15-15,0 0 1 0,0 0-2 16,18-5 0-16,-5 2-1 0,6-1-5 0,8-2-2 16,9-1-6-16,5-5-6 0,7 1-4 15,3-1-3-15,5-1-3 0,1 0-8 16,-3 2-1-16,1-1-3 0,-1 0-4 0,-10 5-2 15,-2-1-9-15,-4 1 0 0,-4 0-7 16,-4 1-2-16,-5 1 3 0,-4 2 4 16,-2-1-1-16,1 0-5 0,-4 2 2 15,-3 1-1-15,0-2-1 0,-3 1 0 0,3 1-6 16,-5 1 2-16,1-2-6 0,0-1-2 16,-3 2 4-16,-6 1-2 0,14-2 2 0,-7 2-3 15,-7 0 1-15,11 0-7 0,-11 0 1 16,8-3 2-16,-8 3-4 0,0 0-1 15,0 0 0-15,0 0-2 0,0 0 1 16,0 0 3-16,6 5-1 0,-6-5-3 0,0 0 1 16,0 0-1-16,0 0-8 0,0 0 5 15,-10 9 0-15,10-9-4 0,0 0-9 16,-6 4-7-16,6-4-6 0,-2 5-9 0,2-5-12 16,0 0-14-16,-7 1-15 0,7-1-8 15,0 0-16-15,0 0-22 0,0 0-17 16,0 0-24-16,0 0-29 0,0 0-35 0,0 0-534 15,0 0 259-15,0 0 171 0</inkml:trace>
  <inkml:trace contextRef="#ctx0" brushRef="#br0" timeOffset="17110.9536">28270 9251 67 0,'0'0'62'0,"0"0"-5"0,8-4-5 16,-8 4-1-16,0 0-3 0,0 0-3 15,0 0-4-15,0 0-6 0,0 0 1 16,0 0-4-16,0 0-5 0,0 0-2 0,0 0-2 16,0 0 0-16,0 0-4 0,0 0 0 15,0 0-3-15,0 0-5 0,0 0 2 16,0 0 1-16,0 0-3 0,0 0-1 0,0 0 2 16,0 0 1-16,0 0-6 0,0 0 4 15,0 0-2-15,0 0-4 0,0 0 1 16,0 0 0-16,0 0 0 0,0 0 1 15,0 0-7-15,0 0 4 0,0 0-3 0,0 0 0 16,0 0 5-16,0 0-6 0,0 0 2 16,0 0-6-16,0 0 3 0,0 0 7 15,0 0-1-15,0 0-6 0,0 0 3 0,0 0-3 16,0 0 2-16,0 0-1 0,0 0 0 16,0 0 1-16,0 0-3 0,0 0 5 15,0 0 0-15,0 0 0 0,0 0-4 0,0 0 4 16,0 0-1-16,0 0 0 0,0 0 1 15,0 0-2-15,0 0 4 0,0 0 1 16,0 0-2-16,0 0 5 0,0 0 1 16,0 0 4-16,0 0-1 0,0 0 1 0,0 0-1 15,0 0 4-15,0 0-9 0,0 0 0 16,0 0 2-16,0 0-4 0,0 0 2 16,0 0-4-16,0 0-16 0,0 0-20 0,0 0-31 15,2 9-243-15,2-3 104 0,-4-3 68 16</inkml:trace>
  <inkml:trace contextRef="#ctx0" brushRef="#br0" timeOffset="42463.3016">8981 14234 144 0,'-9'9'148'0,"1"-5"-6"0,1 4-7 16,3-2-7-16,2-1 3 0,0 1 4 15,2-6 5-15,8 5 4 0,5 0 3 0,6-7-1 16,9-1-9-16,10-8-2 0,15-4-2 16,18-9-8-16,12-9-5 0,25-8-8 15,10-6-1-15,7 2-14 0,2-1-3 16,0 2-5-16,-2 2-8 0,-2 6-4 0,-7 1-9 16,-27 10-5-16,-8 1-7 0,-11 4-1 15,-15 3-1-15,-15 6 0 0,-8 2 1 16,-5 3 7-16,-1-1-1 0,-8 1 3 0,0 2-9 15,-1 0 2-15,-3 1-7 0,-4-1-10 16,-2 2-6-16,-2 2-5 0,0-2-1 16,-6 2-3-16,0 0-25 0,4 5-27 15,-4-5-28-15,-2 8-35 0,2-8-50 0,-4 12-39 16,2-4-41-16,0 3-33 0,0 0-698 16,0 4 323-16,0 3 213 0</inkml:trace>
  <inkml:trace contextRef="#ctx0" brushRef="#br0" timeOffset="43309.41">10138 15977 152 0,'0'0'151'0,"6"4"0"0,1-1-8 16,-7-3-1-16,21-3-3 0,0-1 2 16,7-4-6-16,16-9-9 0,29-9 0 0,2-5-7 15,30-10-8-15,-2-5-8 0,10-2-9 16,0 4-7-16,2-1-13 0,1 3-3 16,-4-1-8-16,0 4-6 0,-6 0-2 0,-17 10-7 15,-4-1-4-15,0 2-6 0,-5 1-3 16,-6 4-6-16,0-1-2 0,-7 3 0 15,-9 3-3-15,-9 7 1 0,-3-3-4 16,-5 2 0-16,-3 2 1 0,-5 1 0 0,-3 0-2 16,-2 3 1-16,-3-1-1 0,-2 4 1 15,-4-3 0-15,1 0-3 0,-4 3 1 16,1-1-5-16,-4 1 2 0,-2 0-2 0,-3 0-4 16,2 3 6-16,2-6-3 0,-6 4-1 15,2 2 0-15,-8 0 0 0,12 0-1 16,-12 0-3-16,14 2 1 0,-14-2-3 0,6 3 1 15,-2 0-3-15,-4-3 1 0,0 0 0 16,11 5-3-16,-9-4 3 0,-2-1-2 0,4 4-3 16,-4-4 0-16,2 6-2 0,-2-6-4 15,0 0-1-15,4 6 0 16,-4-6-2-16,0 0-3 0,2 6-1 0,-2-6 0 16,2 3-2-16,-2-3-3 0,0 0-1 0,0 7-3 15,0-7-4-15,2 6-4 0,-2-6-1 16,0 6-9-16,0-6-8 0,3 6-4 15,-3-6-5-15,0 0-8 0,2 4 0 16,-2-4-17-16,2 6-1 0,-2-6-13 0,4 3-13 16,-4-3-11-16,3 5-15 0,-3-5-11 15,4 3-13-15,-4-3-338 0,0 0 169 16,6 6 112-16</inkml:trace>
  <inkml:trace contextRef="#ctx0" brushRef="#br0" timeOffset="104230.9435">22233 11094 34 0,'-4'4'26'0,"4"-4"-28"15,0 0-18-15,0 0 7 0,0 0 4 16</inkml:trace>
  <inkml:trace contextRef="#ctx0" brushRef="#br0" timeOffset="105021.7113">22091 13208 57 0,'0'0'44'0,"-4"3"-11"0,4-3-10 15,0 0-17-15,0 0-16 0,0 0-43 16,0 0 19-16,0 5 11 0</inkml:trace>
  <inkml:trace contextRef="#ctx0" brushRef="#br0" timeOffset="105433.0349">22049 14146 45 0,'0'0'87'0,"0"7"3"0,0-7-11 15,0 0 0-15,0 0-7 0,0 0-10 16,0 0-2-16,0 0-8 0,0 0-6 0,0 0-5 15,0 0-8-15,0 0 4 0,0 0-5 16,0 5-8-16,0-5-8 0,0 0-10 0,0 0-14 16,0 0-18-16,0 0-20 0,0 0-10 15,0 0-191-15,2 6 84 0,-2-6 55 16</inkml:trace>
  <inkml:trace contextRef="#ctx0" brushRef="#br0" timeOffset="105863.6196">22043 15011 47 0,'2'4'108'0,"-2"-4"-12"0,0 0-7 16,0 0-6-16,0 0-10 0,0 0-8 0,0 6-3 15,0-6-7-15,0 0-7 0,0 0-4 16,0 0-10-16,0 0-2 0,4 3-14 16,-4-3-10-16,0 0-9 0,4 6-13 0,-4-6-14 15,4 4-15-15,-2-1-16 0,-2-3-185 16,2 10 83-16,-2-5 54 0</inkml:trace>
  <inkml:trace contextRef="#ctx0" brushRef="#br0" timeOffset="125908.8518">28312 13118 31 0,'0'0'23'0,"0"0"-10"16,0 0-8-16,0 0-30 0,11 5 9 16,-11-5 5-16</inkml:trace>
  <inkml:trace contextRef="#ctx0" brushRef="#br0" timeOffset="126673.7107">28316 14159 42 0,'0'0'39'16,"0"0"-12"-16,0 0-8 0,0 0-8 16,0 0-11-16,0 0-11 0,0 0-33 0,0 0 15 15,0 0 10-15</inkml:trace>
  <inkml:trace contextRef="#ctx0" brushRef="#br0" timeOffset="127446.3753">28323 15181 7 0,'0'0'-3'0,"0"0"1"0,0 0 1 16</inkml:trace>
  <inkml:trace contextRef="#ctx0" brushRef="#br0" timeOffset="152178.8309">24269 12994 10 0,'0'0'86'15,"0"0"-13"-15,0 0-4 0,0 0-8 16,0 0-9-16,0 0-7 0,0 0-13 0,0 0-19 16,0 0-17-16,-6 14-23 15,4-11-113-15,2 2 48 0,-2 1 31 0</inkml:trace>
  <inkml:trace contextRef="#ctx0" brushRef="#br0" timeOffset="152486.0773">24195 14066 23 0,'0'0'10'0,"0"8"-22"0,0-8 4 16,5 3 3-16</inkml:trace>
  <inkml:trace contextRef="#ctx0" brushRef="#br0" timeOffset="199031.9127">24061 13040 56 0,'0'0'48'0,"0"0"-15"16,0 0-21-16,-2-6-63 0,2 6 17 16,0 0 12-16</inkml:trace>
  <inkml:trace contextRef="#ctx0" brushRef="#br0" timeOffset="268401.5562">11055 10957 33 0,'2'-7'109'16,"2"0"-13"-16,4-4-3 0,6 0-15 16,2-1-4-16,5-1-11 0,9-1 3 0,4 0-6 15,11-1-6-15,5-1 5 0,1 5-12 16,6-1-3-16,-1 5-1 0,0-1-10 15,-1 6-2-15,-6 2 0 0,-3 4-1 0,-3 2-4 16,-3 4 5-16,-4 3-1 0,-4 4 3 16,-7 4 6-16,-1 4 2 0,-10 6 1 15,-3 1 3-15,-6 8-4 0,-8 5 2 16,-6 29 5-16,-3 4 2 0,-7 1-2 0,-2 0 1 16,-2-2 8-16,-3-4-4 0,-2 2 9 15,3-2-3-15,2-1-4 0,0-3-5 0,1-2-4 16,6-12-2-16,3-9-2 0,2 1-2 15,5-7-2-15,1 0-5 0,3 2-2 16,4 0-1-16,3-2-2 0,1 0-4 16,3-2 2-16,4 0-6 0,1 2 2 0,0-8-3 15,4-1-2-15,1-2-1 0,2-3 0 16,4-3-1-16,1-4-1 0,4-4-1 16,-1-5 0-16,1-4-3 0,4-4 0 15,-3-2 0-15,3-2-2 0,4-4 0 0,-1 0-1 16,1 1-2-16,-9-1 1 0,1 0 1 15,-2 0-2-15,-4 0-1 0,-2 3-2 0,-5-1 1 16,2 0 2-16,-4 2-3 0,-3 0 0 16,-2 0 3-16,2 2-2 0,-4 2 4 15,0 2 1-15,-3 2 7 0,-1 3-1 16,-2 0 4-16,0 4 5 0,-2 5 0 0,-2 4 1 16,-2 2 4-16,-1 5-1 0,-1 1 3 15,0 4-4-15,0 5 1 0,0 2 1 16,-4 8 4-16,4 0-3 0,0 2 1 15,2 0 1-15,2 1-2 0,2 1 0 16,0 3-1-16,2-1 1 0,2 0 1 0,2 2-1 16,0-2 0-16,10 21-2 15,-2-1 0-15,3-1-1 0,5 1-4 0,-2-1 3 0,4 2 1 16,-1-2-3-16,3 2-4 0,1-1-2 16,0-1-3-16,3 0 6 0,0-3-4 15,1-1-4-15,-1-2 1 0,0 1 0 0,-5-4-1 16,1-2 3-16,-3 1-2 0,-6-11-7 15,-2-6 5-15,-5 1 0 0,1 4-2 16,-2-2-2-16,-5 2 2 0,-2 0-6 16,-4-1 6-16,-2 0-5 0,-8-2 4 0,-8 19 3 15,-1-6-3-15,-9-1-4 0,-6-6 4 16,-7-2-3-16,-7-6 0 0,-7-5 1 0,-5-5 2 16,-7-10-3-16,-6-4 4 15,12-9-7-15,5-8 0 0,8-6-3 0,-5-6-18 16,2-2-19-16,5-9-27 0,3-1-40 15,5-1-40-15,8 1-43 0,6 0-45 16,5-6-44-16,7 3-620 0,0-2 305 0,6 2 201 16</inkml:trace>
  <inkml:trace contextRef="#ctx0" brushRef="#br0" timeOffset="326774.9313">25913 6366 8 0,'0'0'66'0,"0"0"-8"16,12-3-6-16,-12 3-4 0,0 0-6 16,0 0-3-16,-2-8-9 0,2 8-1 15,0 0-5-15,0 0-6 0,0-6-7 0,0 6-3 16,0 0-8-16,0 0-4 0,0 0-4 15,-10-6-10-15,10 6-12 0,0 0-97 16,-2-4 43-16,2 4 28 0</inkml:trace>
  <inkml:trace contextRef="#ctx0" brushRef="#br0" timeOffset="510037.5737">6785 12289 16 0,'-65'4'67'0,"5"-4"-1"0,3 0-1 0,-1-4 2 16,-2 0-1-16,-1-2-6 0,0-1 5 15,-1-3-3-15,-15-3-4 0,14 1-6 16,8-1-2-16,3 0-1 0,0-4 3 15,3 0-11-15,5-4 5 0,-1-2 6 0,3-1-6 16,5 0-5-16,1-3 0 0,2-1 1 16,2-1-4-16,5-1-2 0,1-1-4 15,5 0 2-15,1 1-10 0,6-2 2 0,6-4-2 16,-4-4-6-16,8 0-9 0,4-4 8 16,2 0-1-16,7-6-4 0,6 1-6 15,10-14 1-15,7 0 6 0,10 2 6 16,13 2-4-16,24-11 8 0,12 4-4 0,10 2-3 15,9 3 5-15,7 0 0 0,1 3-3 16,9 0-2-16,9 5 1 0,12 5 1 16,11 2 1-16,4 7-4 0,0 0-2 0,-3 5 1 15,0 7-3-15,-6 4 1 0,5 4-2 16,2 5 27-16,-1 3-8 0,-1 5-3 16,-3 4-5-16,-3 3 2 0,-5 0 1 0,-8 4-6 15,-5 2-1-15,-4 4-2 0,-1-1 0 16,-1 6-1-16,-25-3 1 0,16 8-2 15,-23-2-1-15,-3 2-1 0,-7 2-3 0,-5 2 1 16,-6-1 1-16,-3 4 0 0,-8-2-2 16,-3 2-3-16,-14-1 5 0,-10-2-2 15,-2-1 0-15,-2 3-3 0,-2-1 4 16,-7 4-1-16,-4-3-1 0,-2 1 1 0,-2-2 2 16,-4 3-2-16,-3 3-5 0,-6-2 9 15,-2 1-2-15,-8 7 0 0,-4 8 1 16,-7-1 0-16,-15 17-1 0,-6-4-3 0,-8 0 1 15,-25 9 0-15,-6-3 0 0,-10-1 0 16,-8-3-2-16,-5-2 0 0,0-5 0 16,-3-3 1-16,-6-3 0 0,-4-5-3 0,-2-3-1 15,-6-3 3-15,-3-5-5 0,-5-7 2 16,0-1 1-16,0-5-2 0,3-1 3 16,21-9-4-16,-6 3-2 0,4-4 2 15,-2-3-2-15,4-2 0 0,1-2-8 16,6 0-7-16,10-5-18 0,16 1-12 0,14 1-16 15,12 2-25-15,3-4-14 0,12 4-29 0,2-4-40 16,9 2-389-16,5-1 190 0,7-2 125 16</inkml:trace>
  <inkml:trace contextRef="#ctx0" brushRef="#br0" timeOffset="821187.3472">15424 6206 22 0,'-32'-43'39'0,"7"1"-1"16,3 2-10-16,-6-21 2 0,6-2-7 0,0-4-1 15,3-1-3-15,3-3-4 0,0-3-1 16,6-3-3-16,2 1-3 0,4 9-1 16,1 11-2-16,3-4-2 0,5 1 0 15,-1 0-2-15,0 2 4 0,4 2-7 0,8-14-2 16,-2 11 1-16,-1 9 1 0,4 2-2 16,6-13 5-16,1 11-7 0,-4 5 1 15,4 5 0-15,3 0 1 0,11-8 0 16,7-2-3-16,-1 8 0 0,7 3 2 0,7 2-1 15,3 4-2-15,4 3-1 0,9 4 1 16,3 3 0-16,1 4 2 0,0 7-3 0,-8 1 0 16,-7 6-2-16,-1 7-1 0,1 0 0 15,18 7-35-15,-1 3 16 0,-5 5 10 16</inkml:trace>
  <inkml:trace contextRef="#ctx0" brushRef="#br0" timeOffset="837350.3264">20288 5113 10 0,'0'0'48'16,"0"0"-5"-16,0 0-5 0,0 0-2 15,0 0-5-15,0 0-1 0,0 0-2 0,-19 17-2 16,10-4-2-16,1 3 1 0,-3 1-1 16,-1 4-1-16,-2 2 0 0,2 4-1 15,0 3-4-15,1 0 1 0,-2 1 0 0,5 1-3 16,-3 2 1-16,5-2 0 0,0 5 0 16,1-7-2-16,5 1-4 0,0-1 4 15,5-2-5-15,-1 2 2 0,4-4 0 16,0-3-5-16,1 0 2 0,6-2-1 0,0-2 3 15,-1-2-3-15,4-2 4 0,-4-2-1 16,1-6 0-16,0 2-3 0,0-4-2 0,-1-1 4 16,0-2 1-16,-4-2 0 15,2-2-1-15,-3-2 4 0,-1 1-7 0,-1-3-1 16,-3 0 1-16,-2-1-3 0,-2-1 4 16,-4-2-1-16,-5 1 3 0,-4 1-8 0,-3-1 2 15,-6 1 3-15,-1-1-5 0,0 3 4 16,0-2-2-16,-3 3 2 0,3-3-9 15,2 4-1-15,2 0-9 0,2 0-15 0,2 1-13 16,3-3-14-16,-2 4-188 0,4-2 83 16,2 2 54-16</inkml:trace>
  <inkml:trace contextRef="#ctx0" brushRef="#br0" timeOffset="837710.9914">20395 4989 54 0,'-16'-3'78'0,"-3"8"7"0,-5 2 0 0,-6 6 3 16,-7 10 1-16,-15 16 4 0,-2 8-12 15,1 11-5-15,-13 16-5 0,3 4-5 16,4 6 1-16,1 1-2 0,7 0-8 15,5-2-3-15,10-11-3 0,9-2-2 0,7-2-7 16,8-11 0-16,6-10 1 0,6 0-36 16,4 0-1-16,6 0 6 0,8-3-1 15,2-6 5-15,10-3 2 0,8-5 2 0,7-7 4 16,8-8 5-16,6-5 6 0,5-10 8 16,22-10-1-16,3-9 6 0,15-15 0 15,1-11-2-15,2-9-3 0,-8-7 4 16,-10-4 7-16,-7-5 3 0,-17-3 2 0,-20 7-2 15,-13-3-3-15,-16-1-4 0,-10 9-5 0,-20-12-4 16,-9 1-7-16,-9 6-1 0,-10 0-7 16,-9 5-12-16,-5 8-16 0,-11 3-29 15,-4 6-24-15,-3 11-32 0,-5 4-36 16,-4 6-32-16,-3 7-492 0,-7 4 220 16,-2 6 145-16</inkml:trace>
  <inkml:trace contextRef="#ctx0" brushRef="#br0" timeOffset="838438.4816">17486 5198 42 0,'2'-6'97'0,"-2"3"-8"0,0 3-1 16,4-8-6-16,-4 5-15 0,0 3 0 0,0 0-8 16,0 0-5-16,0 0-3 0,0 0 1 15,-13 20 2-15,2-4-2 0,1 5 5 16,-3 7-3-16,-2 2-7 0,0 3-1 15,1 1-1-15,1 1-11 0,0 1 4 0,3 0-4 16,2 0-19-16,0 0 11 0,6 0 0 16,0-5-5-16,0-1 0 0,4 1 1 15,2-4-3-15,2-3-4 0,0-1-6 0,0-1 10 16,0-6-5-16,2 2 1 0,-1-5-1 16,1-1 1-16,1 0 1 0,-1-7-5 15,1 0 1-15,-1-2-3 0,-2-2-1 0,-6-1 1 16,0 0-2-16,14-7-1 0,-14 1-3 15,0 0 0-15,0 6-1 0,-9-15-4 16,2 5-13-16,-3 1-10 0,-1-1-6 16,-1 0-17-16,-1-1-18 0,0 1-22 0,1-1-23 15,-4 0-284-15,4-1 134 0,2-1 89 16</inkml:trace>
  <inkml:trace contextRef="#ctx0" brushRef="#br0" timeOffset="838872.0281">17234 5195 58 0,'-35'16'106'0,"6"4"6"0,2 3-9 16,-3 7-5-16,0 4-8 0,-13 18-7 15,8 1-2-15,1 2-4 0,8-7-11 16,8-4 3-16,0 0-10 0,4 2 1 0,3-3-3 15,7-3-7-15,6 1-5 0,2-2-3 16,9 3-7-16,6 0 0 0,4-6 0 16,9 0-5-16,4-6 0 0,7-4-9 0,3-4-1 15,3-6-3-15,3-5-3 0,3-5 5 16,-2-6-4-16,26-12-2 0,1-5-1 16,-5-8 1-16,-4-5-4 0,-3-12-2 15,-7-5-2-15,-5-10-1 0,-10-8 1 0,-8-2-2 16,-8-7 0-16,-13-1 1 0,-9 13-4 15,-10 5 4-15,-9-14 5 0,-12 2-11 0,-5 8 9 16,-8 6-2-16,-5 2-7 0,-13 4 6 16,1 6-1-16,-6 6-1 0,-3 6-4 15,-1 6 3-15,7 7 1 0,4 8-2 16,11 2-1-16,-4 6-13 0,9 0-9 0,0 4-15 16,4 2-8-16,3 3-18 0,3 2-14 15,2 4-17-15,8 4-14 0,3 0-289 16,9-1 136-16,8 4 89 0</inkml:trace>
  <inkml:trace contextRef="#ctx0" brushRef="#br0" timeOffset="841179.7512">22800 5046 65 0,'0'0'77'0,"0"0"-8"15,0 0-2-15,0 0-4 0,0 0-11 16,0-5-4-16,0 5-1 0,0 0-10 15,0 0-3-15,0 0-1 0,0 0-1 0,0 0-7 16,-6 15 2-16,2-6 3 0,-3 4-1 16,1 5-2-16,-5 3 2 0,3 0-3 15,-2 2-6-15,-2 1 4 0,4 1-1 0,0-1-4 16,-1-2 5-16,3 0-5 0,0-2-2 16,4-4-2-16,-1 4 2 0,3-3 0 15,7-2-3-15,1 0 0 0,7 1-1 0,4-3 2 16,2-1-9-16,11 1 7 0,0-4-9 15,1-1 1-15,6 0-3 0,-3-1-15 16,-4-1-10-16,-1-2-17 0,1 0-12 0,-4-1-14 16,-8-1-16-16,2-2-198 0,-7 0 95 15,-3-2 63-15</inkml:trace>
  <inkml:trace contextRef="#ctx0" brushRef="#br0" timeOffset="841448.2786">22857 5284 48 0,'-2'14'112'0,"0"2"-6"0,-2 4-3 16,4 3 3-16,-2 5-13 0,0 1-6 15,2 5-1-15,-2 2-10 0,2 4-11 0,0-3 2 16,2 2-8-16,0 0-7 0,-2-1 0 15,2-6-8-15,0-2-6 0,0 1 0 16,0-1-13-16,-2-2 2 0,2-2 7 16,-2-5-16-16,0 0-20 0,2-2-12 0,-2-2-16 15,0-4-14-15,0 1-13 0,0-6-28 16,0 3-291-16,0-5 128 0,-2-4 84 0</inkml:trace>
  <inkml:trace contextRef="#ctx0" brushRef="#br0" timeOffset="841927.1784">22772 4979 11 0,'-18'7'134'0,"-6"8"-15"0,-1 4 8 15,-3 9-16-15,-2 8-2 0,-5 18-6 0,1 5-4 16,0 1-3-16,6 6-10 0,5-3-5 16,2 7-6-16,8-11-3 0,7-8-5 0,2 5-8 15,4-5 0-15,6 4-7 0,11 14-5 16,2-5-5-16,9-5-3 0,5-3-1 16,8-7-5-16,5-5-2 0,7-8-6 15,-4-9 1-15,12 1-1 0,-4-10-1 0,-4-7 0 16,5-8-1-16,1-3 2 0,0-6 5 15,17-8 1-15,-6-11-2 0,-4-7 3 0,-7-10-5 16,-4-8-1-16,-8-7-7 0,-13-6-5 16,-7-6 1-16,-8-6-3 0,-12-2 0 15,-9 6-4-15,-9-8-3 0,-11-1-2 16,-5 4 3-16,-9 5-2 0,-4 4-4 16,-4 5 2-16,-5 6 1 0,3 5-2 0,-4 5 1 15,1 8-4-15,7 9-2 0,2 7-11 16,3 5-7-16,0 3-8 0,1 4-10 15,0 5-16-15,4 3-19 0,1 4-8 0,1 3-13 16,0 3-19-16,3 2-20 0,-1 5-365 16,3 0 170-16,2 4 112 0</inkml:trace>
  <inkml:trace contextRef="#ctx0" brushRef="#br0" timeOffset="844768.416">25626 4850 48 0,'2'-8'114'0,"-2"8"-9"0,-2-6-6 15,2 6-8-15,0 0-11 0,0 0-6 16,0 0-5-16,0 0 3 0,0 0-13 16,-14 12 1-16,4-1-2 0,-2 5-4 0,0 2-2 15,-6 7-2-15,1 0-5 0,1-1-7 16,0 4-6-16,2-1 5 0,-1-1-4 15,4-3-8-15,1-2 0 0,1 0-4 16,3 0 2-16,0-4-2 0,2-1 0 0,2 1-9 16,4-6 4-16,2 3 5 0,4-3-8 15,5 0-2-15,4-4 0 0,0 2-1 0,8-6-4 16,-2 3-2-16,5-3 0 0,1-1 7 16,1 0-5-16,0-2-9 0,-1 0-6 15,-1-2-14-15,-2 0-6 0,-3 0-11 16,-2 1-9-16,-2-3-11 0,0 2-20 0,-4-4-15 15,-3 0-17-15,-1 2-239 0,-3-2 119 16,-1-2 79-16</inkml:trace>
  <inkml:trace contextRef="#ctx0" brushRef="#br0" timeOffset="845041.0566">25857 5114 118 0,'-7'-9'20'0,"5"2"8"16,-2-1 9-16,0 0 7 0,0 1 6 0,0-1 7 15,1 2 4-15,-1 1 4 0,1 1-5 16,-1 0 3-16,4 4-12 0,-4-7-15 15,4 7 5-15,-6-3 5 0,6 3 8 16,-6 10 5-16,4-2-7 0,-2 5 9 0,-1 4-2 16,-2 6-3-16,1 0-5 0,2 5 1 15,0 1-8-15,-2 5-2 0,-1 2-3 16,3-2 0-16,0 1-8 0,-2 1-4 16,1-2 3-16,-1-1-4 0,1-3-3 0,3-1-11 15,0-2 9-15,-2-5-6 0,2-1-12 16,0 0-7-16,0-2-17 0,2-3-19 0,-2-1-12 15,0-2-13-15,2-3-15 0,0-1-16 16,-2-3-20-16,2-2-258 0,0-4 127 16,0 0 84-16</inkml:trace>
  <inkml:trace contextRef="#ctx0" brushRef="#br0" timeOffset="845555.6344">25471 4638 48 0,'-16'6'104'0,"-3"6"-4"0,-5 1-3 15,1 10 0-15,-7 7-9 0,3 7-1 0,-10 20-4 16,4 5-10-16,3 5 1 0,2 5-8 15,6 4-5-15,4 1-2 0,8 0-4 0,6-13-8 16,6-5-3-16,6 18-7 0,10-6 1 16,2-3-10-16,12-2 1 0,6-7 5 15,7-4-9-15,6-5 5 0,3-9-1 16,10-4 4-16,4-5-4 0,6-4 4 0,5-10 4 16,-2-4 5-16,-7-5 2 0,-9-9 2 15,1-3 2-15,-3-4 4 0,16-8 3 16,-16-4 0-16,5-8 3 0,-18-3-1 0,1-8-1 15,-5-9-5-15,-9-5-3 0,-5-6-8 16,-11 1-4-16,-8 6-5 0,-7-4-2 16,-4-4-2-16,-12-14-2 0,-6 1-6 0,-6 5-2 15,-5 6 2-15,-5 2-7 0,-2 7-3 16,-3 7 1-16,-3 3-1 0,3 8-6 16,5 9 2-16,-2 2-4 0,0 2-6 15,5 6-9-15,1 2-9 0,-2 3-16 0,7 2-9 16,-3 5-7-16,4-1-3 0,3 4-11 15,-1 2-3-15,4 2-15 0,0-1-7 16,1 3-6-16,3 2-13 0,-2 1-14 16,4 1-7-16,-1-1-353 0,0 4 166 0,5-1 109 15</inkml:trace>
</inkml:ink>
</file>

<file path=ppt/ink/ink2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9T06:09:48.953"/>
    </inkml:context>
    <inkml:brush xml:id="br0">
      <inkml:brushProperty name="width" value="0.05292" units="cm"/>
      <inkml:brushProperty name="height" value="0.05292" units="cm"/>
      <inkml:brushProperty name="color" value="#FF0000"/>
    </inkml:brush>
  </inkml:definitions>
  <inkml:trace contextRef="#ctx0" brushRef="#br0">14488 14904 17 0,'-7'-34'69'15,"3"0"-2"-15,0 0-11 0,4-3-1 0,0-3-4 16,4-2-6-16,-2-1-3 0,5-8 2 16,0 1-3-16,-1 2 0 0,0 9 0 15,0-2 6-15,-2 4-10 0,0 9 9 16,1 0 0-16,-3 3 8 0,3 6 2 0,-3 0 4 16,2 7 4-16,-4 2-8 0,2 5-2 15,-2 5-8-15,0 0-4 0,-2 44-4 16,0-4-1-16,0 19-9 0,-2 32 2 0,-6 11-2 15,4 20-4-15,-2 3-3 0,0-1-1 16,-1 0 0-16,0-2-3 0,5-17-1 16,-2-7 1-16,2 0 4 0,0-9-6 0,1-4-5 15,1-15-1-15,2-12-6 0,0-2 4 16,2-12 1-16,1-5-7 0,-1 1 0 0,0-11 0 16,2 0-12-16,-2-4-7 15,2-4-9-15,0-8-8 0,1-6-8 0,2-1-10 16,-3-9-8-16,-4 3 2 0,10-23-9 15,-2-7-5-15,1-9-10 0,4-11-9 0,3-24-223 16,4-1 107-16,1-2 70 0</inkml:trace>
  <inkml:trace contextRef="#ctx0" brushRef="#br0" timeOffset="434.8793">14835 14965 200 0,'17'-55'-10'0,"-6"4"6"0,-1 7 5 16,1-5 6-16,0 5 3 0,-1-2 6 15,-2 6 2-15,1 3 5 0,0 2 2 0,-1 4 5 16,-2 5-2-16,0 1 10 0,1 4 8 15,-3 1 9-15,3 7 2 0,-5 3-1 16,2 8 8-16,-4 2-5 0,0 0 1 16,6 37-3-16,-1 1 12 0,-5 6-4 0,2 17 8 15,-2 26 4-15,-2 5 5 0,0 3-4 16,-3 3-5-16,-1-1-4 0,-3 3-4 16,1 0-4-16,-1-3-4 0,-1-1-3 15,4-7-4-15,-3-5-7 0,2-3-5 0,1-14-4 16,2-12-4-16,0-2 0 0,0-3-8 15,2-8 0-15,0 0-1 0,0-4-3 0,-1-7-3 16,1-5-2-16,0 3-2 0,2-5-3 16,0-3-5-16,0-3-8 0,0-2-8 15,-2-3-3-15,2 4-12 0,0-4-2 0,0-4-3 16,0 1-5-16,0-3-6 0,2-2-3 16,-2-2-4-16,0-3-8 0,2 5 3 15,-2-5-20-15,0 0-6 0,0 8-8 0,0-8-17 16,0 0-15-16,0 0-259 0,0 0 129 15,-11 0 86-15</inkml:trace>
  <inkml:trace contextRef="#ctx0" brushRef="#br0" timeOffset="4006.8822">13085 15634 45 0,'0'0'47'0,"0"0"-5"0,0 0 1 16,0 0-10-16,0 0-1 0,0 0-6 15,0 0-3-15,0 0-6 0,0 0-10 16,0 0-12-16,2 9-8 0,-2-9-9 0,4 5-72 16,-4-5 32-16,0 0 21 0</inkml:trace>
  <inkml:trace contextRef="#ctx0" brushRef="#br0" timeOffset="26267.2544">10348 8491 60 0,'14'-4'104'0,"8"-2"-13"0,5-1-3 16,9-4-4-16,5-1-6 0,9-2-6 0,20-5-9 15,-2-2 3-15,0 0-12 0,-11 2-5 16,-5 4-7-16,17-6 0 0,-15 6-3 15,-7 3-1-15,-9 0-6 0,-4 4-4 0,-5 2-6 16,-1-2 3-16,-4 2-6 0,-6 1 4 16,-1 0-9-16,1 4 1 0,-8-1-5 15,0 2-4-15,-4 2-19 0,-3 2-9 0,-3-4-6 16,-7 10-3-16,1-1-2 0,-2 1-1 16,-9 5-8-16,-2-2-4 0,-4 4-6 15,-7 2-7-15,-8 4-2 0,-3 0-1 0,-17 9 1 16,-4 0 4-16,1-1 10 0,2 0 2 15,-1 0 9-15,9-4 8 0,9-4 6 16,-1 0 5-16,3-1 9 0,5 0 2 16,5-6 7-16,2 1 0 0,7-4 6 0,2-1-2 15,6-4 6-15,3 0 10 0,4-2 11 16,6-2 3-16,0-4 3 0,10 3 0 16,4-3-2-16,8-3-6 0,5-3 4 15,7-1-4-15,4 0 1 0,1-5-2 0,3 1-3 16,-2 1-1-16,-1 0-1 0,1-2-2 15,-5 0 3-15,-1 4-9 0,-4 0 6 0,-3 0-5 16,-3 0-3-16,-4 3 7 0,0-1 6 16,-3 0-2-16,-2 2 2 0,0 1 2 15,-3-3 0-15,-2 4 1 0,2-2-1 16,-4 3 5-16,0-4-10 0,-2 4-6 0,3-1-1 16,-2 0 2-16,-7 2 2 0,10-4-6 15,-4 2 5-15,-6 2-7 0,11-4 0 0,-7 3-2 16,-4 1-2-16,6-2 8 0,-6 2-13 15,0 0-1-15,9-2 3 0,-9 2-15 16,0 0-3-16,7-2-22 0,-7 2-20 16,0 0-33-16,4-4-318 0,-4 4 138 0,0 0 91 15</inkml:trace>
</inkml:ink>
</file>

<file path=ppt/ink/ink2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9T06:10:23.291"/>
    </inkml:context>
    <inkml:brush xml:id="br0">
      <inkml:brushProperty name="width" value="0.05292" units="cm"/>
      <inkml:brushProperty name="height" value="0.05292" units="cm"/>
      <inkml:brushProperty name="color" value="#FF0000"/>
    </inkml:brush>
  </inkml:definitions>
  <inkml:trace contextRef="#ctx0" brushRef="#br0">13063 13036 12 0,'7'1'18'16,"-7"-1"-3"-16,0 0-3 0,9 3-4 0,-9-3-8 15,0 0-5-15,8 0-16 0,-8 0 7 16,6 1 5-16</inkml:trace>
  <inkml:trace contextRef="#ctx0" brushRef="#br0" timeOffset="1070.3686">16198 12697 5 0,'-4'3'15'0,"4"-3"2"16,0 0-4-16,0 0 2 0,0 0-1 0,0 0 1 16,0 0-4-16,0 0 1 0,0 0-1 15,0 0 2-15,0 0-6 0,0 0 2 16,0 0-3-16,0 0-1 0,0 0 1 16,0 0 0-16,0 0-2 0,0 0 0 0,0 0-1 15,0 0 1-15,0 0 2 0,0 0-7 16,0 0 0-16,0 0 4 0,0 0-3 0,0 0 0 15,0 0 1-15,0 0-1 0,0 0 0 16,0 0 2-16,0 0-4 0,0 0 0 16,0 0-3-16,0 0-1 0,8 6-4 15,-8-6-3-15,0 0-2 0,0 0-37 0,0 0 18 16,0 0 11-16</inkml:trace>
</inkml:ink>
</file>

<file path=ppt/ink/ink2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9T06:11:16.946"/>
    </inkml:context>
    <inkml:brush xml:id="br0">
      <inkml:brushProperty name="width" value="0.05292" units="cm"/>
      <inkml:brushProperty name="height" value="0.05292" units="cm"/>
      <inkml:brushProperty name="color" value="#FF0000"/>
    </inkml:brush>
  </inkml:definitions>
  <inkml:trace contextRef="#ctx0" brushRef="#br0">9290 13719 49 0,'0'0'53'0,"0"0"0"0,0 0-9 0,0 0-5 16,0 0-4-16,0 0-6 0,0 0-2 16,0 0-2-16,0 0-2 0,0 0-3 15,0 0-2-15,0 0-1 0,0 0-5 16,0 0 0-16,0 0 1 0,0 0-2 0,0 0-2 15,22 10-1-15,-14-8-1 0,0 2 2 16,0 0-3-16,0 1-2 0,1-2 0 16,2 3 1-16,-1 2-1 0,1 0-4 0,1 1 0 15,-1 2-3-15,2-3-2 0,-1 6 2 16,1 2-7-16,0 0-1 0,-3-1 3 0,3 3-7 16,-3 1-1-16,2 0-1 0,-4 2-4 15,0 0 0-15,0 0-4 0,2 1-4 16,-4 0-1-16,0-2 3 0,-2 0-74 15,0-1 35-15,0-1 22 0</inkml:trace>
  <inkml:trace contextRef="#ctx0" brushRef="#br0" timeOffset="20637.986">9199 13791 35 0,'0'0'96'0,"-7"-1"-1"0,7 1-3 0,0 0-8 16,0 0-8-16,0 0 3 0,-4-4 3 15,4 4-12-15,0 0-8 0,0 0-2 16,0 0-2-16,0 0 4 0,0 0-10 16,0 0-5-16,-4-3-4 0,4 3-5 0,0 0-2 15,0 0-1 1,0 0-3-16,0 0-1 0,0 0-2 0,0 0-12 0,11-9 11 0,-7 7-3 15,2 1-3-15,-6 1 1 0,12-5 1 16,-3 4-12-16,0 0 6 0,-1-4-4 16,2 4 4-16,1 1-9 0,0 0 5 15,2-2 1-15,-1 4-4 0,0-1 5 0,6 1 3 16,-4 2 3-16,4 3-3 0,-4 1 2 16,5 2 0-16,-1 2 1 0,-2 2-1 0,1 4 0 15,0-1 2-15,-2 4-4 0,-1 0 0 16,4 4 2-16,-6 1-6 0,4 1 3 15,-6-2-1-15,-2-2-2 0,1 4 2 16,-1-5 0-16,1 1-2 0,-3-2 1 0,-2-2 1 16,3-2-2-16,-5-1 1 0,2-3-2 15,-2 1-2-15,2-2 0 0,-2-1-2 16,0-3 1-16,2 0 0 0,-2 1 3 16,0-2 0-16,2-2-2 0,-2 1 0 0,0-2 2 15,-2-4 1-15,2 5-6 0,-2-5 3 16,0 0-4-16,0 0-1 0,0 0 0 15,0 0-1-15,0 0-1 0,0 0 0 0,6-15 1 16,-6 10-3-16,2 2 1 0,-2-6-2 16,0 3 1-16,0 0 0 0,-2-2-1 15,2-1-1-15,0 0 0 0,-2 2-2 0,-2-8 2 16,0 2 1-16,-2 0-2 0,-2 0-1 16,0-3 0-16,0-2-6 0,-5-1-1 0,0 1 2 15,-2-3-2-15,1 2-1 0,-4 3 1 16,2-2 1-16,1 0 1 0,-4 4-2 15,2 0 1-15,0 3 1 0,-2 0 0 16,4 1-1-16,-2 2 2 0,2 1 1 0,3-1-1 16,-3 1 3-16,4 2-5 0,1 0 1 15,2 1-3-15,-2 0 3 0,2-2 1 16,2 3-1-16,0-1 1 0,2 2 1 16,-1-1-1-16,5 3 1 0,0 0 0 0,-4-5 2 15,4 5 2-15,0 0-2 0,0 0 2 16,0 0 0-16,19 0-1 0,-19 0 1 0,14 5-1 15,-2-2-1-15,0 1 2 0,3 1-3 16,-2 3 5-16,1 0 1 0,5 3 0 16,-1 1-3-16,0-1 1 0,-1 4-1 15,2 2 0-15,-2-1 1 0,1 0-2 0,-4 3 2 16,3 1-2-16,-4-1 0 0,-1 0 4 16,1 0-1-16,-2 2 0 0,-3-2-1 15,3 0 3-15,-5-2 1 0,0-2-2 0,-2 0 3 16,0 1 3-16,2-3-5 0,-4-1 0 15,0 0 0-15,0 0 0 0,0-4-1 16,0 2 0-16,0-3 0 0,-2 1-3 0,2-3-5 16,0 3-5-16,0-2-14 0,-2 0-14 15,2-2-15-15,-2 2-11 0,2-1-22 16,-2-5-21-16,2 7-24 0,-2-7-16 16,0 6-344-16,0-6 167 0,-2 6 110 0</inkml:trace>
  <inkml:trace contextRef="#ctx0" brushRef="#br0" timeOffset="22115.9031">11476 13674 41 0,'0'0'52'0,"5"-4"-6"0,-5 4-3 15,6-4-4-15,-4 0 1 0,-2 4 0 0,4-4 0 16,-4 4 0-16,2-3 3 0,-2 3 4 16,0 0-3-16,4-4 3 0,-4 4 0 0,0 0 3 15,5-4-5-15,-5 4 0 0,0 0 4 16,0 0-11-16,0-6 0 0,0 6-3 15,0 0 3-15,0 0 1 0,0 0-1 16,0 0 2-16,0 0-9 0,0 0-3 0,0 0-2 16,0 0-6-16,-15 10 9 0,7-3 3 15,-2 3 3-15,0 4 3 0,0 1 1 0,-3 4 3 16,0 0 3-16,1 4 2 0,1-1-3 16,-2 3 3-16,2-2-1 0,3 4-2 15,-2-2-6-15,0 5-1 0,2-3-1 16,2 1-2-16,2-2 0 0,0 4-2 0,2-2-4 15,0-1-2-15,2-1-4 0,2-1 0 16,0 1 2-16,2-1-1 0,0-1-2 16,0-2-1-16,0 0-2 0,2-6 3 0,-2 2-5 15,0-3 3-15,0-2-2 0,0-2-2 16,-2 1 0-16,0 0 1 0,0-3-1 16,0-2 1-16,0 0 4 0,0 1 3 0,1-2 0 15,-3-2-4-15,0-4-2 0,0 0-2 16,0 0-1-16,0 0 0 0,0 0-3 0,-11-18-1 15,7 8-1-15,0-6 0 16,0 1-1-16,-2-3-3 0,0-2-1 0,0-1-1 16,0-2-1-16,0 2 2 0,4-7-3 15,-2 0-1-15,2 1 1 0,-1 0-1 0,1 0-1 16,2 1 0-16,2 0-1 0,1 1 3 16,-1-3-2-16,2 4 0 0,2-1 0 15,-2 0 1-15,2 2-2 0,4 1 1 16,-6 1 0-16,2 3-1 0,0 1-1 0,0 1 2 15,1-1-3-15,-1 4 1 0,-2 1 2 16,-1 2 2-16,1 2-2 0,0-2 1 0,-2 1-3 16,2 1-1-16,-1 1-4 0,-1 1 1 15,0 0 0-15,0 0-2 0,-2 1 2 16,2 1-1-16,-2 4 1 0,0-7 1 16,0 7-1-16,0 0 2 0,-6-6-2 15,6 6 3-15,-9 0-3 0,9 0 4 16,-10 6-2-16,3-1-2 0,-2 1 3 0,-1 4 4 0,0 3-2 15,2-2-1-15,-6 6 1 0,2 3 0 16,3 1 0-16,-1-1-1 0,1 4-1 16,1 1 4-16,1-1-1 0,3 1 0 15,-2 1 4-15,4-1-1 0,0 1-1 0,2-1 4 16,0 0 0-16,4 0 1 0,-2-4-1 16,4 1 5-16,0 2 1 0,3-6-2 0,-1-2 2 15,3 2-1-15,4-5 0 0,-5 1 0 16,4-3 0-16,-2 0 0 0,0-2 0 15,1 2 3-15,-2-6-2 0,2 1-2 16,-3-3 0-16,0 4 1 0,0-4 0 0,-2 0-4 16,-2 1 3-16,2 0-1 0,-4 0-1 15,3-3-1-15,-7-1 1 0,9 4-3 0,-5-2-4 16,-2 2-7-16,-2-4-24 0,4 5-34 16,-4-5-32-16,4 3-26 0,-4-3-27 15,0 0-31-15,0 0-451 0,0 0 215 16,0 0 141-16</inkml:trace>
  <inkml:trace contextRef="#ctx0" brushRef="#br0" timeOffset="28830.7714">16448 8614 77 0,'-6'-10'86'0,"2"3"2"16,0-1-1-16,-1 2 3 0,0-1-13 16,3 3-6-16,2 4-9 0,0 0 1 15,-12 10 3-15,6 7-2 0,-1 15 7 16,-1 18-4-16,-5 28-3 0,4 14-6 0,-3 29 0 15,4 7-5-15,0-2-2 0,-2-2-3 16,4 0-4-16,0 1-8 0,0 0 3 0,4-23-5 16,-3-3-3-16,3-4-2 0,0-6-6 15,-2-6 1-15,-3-19-8 0,3-13-10 16,0-8-11-16,0-3-11 0,-1-6-13 16,-1-9-16-16,-2-5-17 0,0-8-6 0,-4-5-5 15,2-5 5-15,-5-5 4 0,4-9 6 16,-3-7 6-16,1-2 11 0,1-6 0 15,0-3 13-15,4-2 6 0,4 4 12 0,4 0 2 16,2 0 4-16,4 1 4 0,8-1 5 16,4-1-1-16,3 2 5 0,11 0-1 15,6-4 3-15,15-5-4 0,4 3 6 0,5 1-2 16,-1-1 8-16,3 3-9 0,3 1-1 16,3-2 8-16,-4 3-6 0,-2-2-1 15,-3-3 9-15,-5 1-3 0,-11 4 3 0,-11 3 3 16,-6 1 17-16,-7 4 0 0,-6 2 7 15,-7 1-8-15,-6 4 0 0,-4-1 0 0,-4 7-3 16,-7 1 4-16,-4 4-2 0,-4 4-1 16,-2 6-1-16,-7 5-1 0,1 2-5 15,3 6-2-15,1 2-2 0,1 2-3 16,6 0-8-16,2 0 5 0,6-1 0 0,4-1-3 16,4-4 4-16,2 2-6 0,4-4-3 15,2 0 1-15,4-4 3 0,6 0-2 0,0-2-2 16,1-4 0-16,3-1-1 0,-2-5-3 15,2-1-2-15,-2-1 5 0,2-3-10 16,-3-2 6-16,-1 0-1 0,2 1-3 16,-4 0 4-16,-1 0-3 0,-2-1 3 0,-1 3-1 15,1 0 2-15,-5 3-3 0,2-1-3 16,-8 1 2-16,16 6 0 0,-6 0 0 0,-2 1 3 16,0 2-5-16,6 3 3 0,-4-2-2 15,5 2 0-15,-3-5 1 0,4 2 1 16,0 0-3-16,2-5 1 0,0 2 0 0,1-2-2 15,1-4 3-15,0-1-1 0,2-5-4 16,1 0 3-16,-2-6-3 0,-2 1 2 16,3-3-6-16,-6 0 4 0,2-4 4 0,-2-1-4 15,-1 2 9-15,-5 2-10 0,1 2 2 16,0 1 0-16,-3 2-1 0,0 1-1 16,-1 3 3-16,0 3-5 0,-1 3 3 15,-6 0 0-15,12 5 0 0,-5 3-1 0,1 1 7 16,1 5-2-16,-1 1-1 0,-1 0 1 15,1 1 0-15,0-1 0 0,-2-2-4 16,4-1 6-16,-4-1-4 0,-2-2 11 0,2 2-7 16,0-6-2-16,1-2 4 0,-1-3-2 15,-6 0-1-15,22-8-1 0,-12-3 4 0,5 2-7 16,-2-5 3-16,5-1-3 0,0 0 3 16,1-1-4-16,-1 1 6 0,4 4-11 0,-6 0 8 15,4-1-4-15,-3 6 4 0,0 4-1 16,-2 2-1-16,3 0-6 0,0 6 8 15,-4 0 0-15,5 6-1 0,-2 1 2 16,0 0 3-16,1 4-3 0,-2-2-2 0,1 0-6 16,-2 1-23-16,2-3-27 0,-3-1-25 15,0-5-25-15,2-1-36 0,-4-4-390 16,4-4 181-16,-2-2 119 0</inkml:trace>
  <inkml:trace contextRef="#ctx0" brushRef="#br0" timeOffset="29088.0885">18730 8801 120 0,'-17'7'118'16,"-4"7"6"-16,-3 10-2 0,-3 15-1 16,-11 20-1-16,2 10-7 0,4 9-5 0,7-1-1 15,3 5-9-15,10-1-7 0,6-5-6 16,4-12-9-16,6-4-5 0,10 8-4 15,6-2-4-15,1-13-9 0,-2-8-3 16,6-5-6-16,3-2-4 0,-1-5-18 0,5-3-40 16,2-5-33-16,-4-10-32 0,3-3-27 15,-3-7-25-15,2-7-351 0,-3-4 165 0,3-3 108 16</inkml:trace>
  <inkml:trace contextRef="#ctx0" brushRef="#br0" timeOffset="29338.4187">19201 9268 81 0,'0'-11'123'16,"0"4"-7"-16,0 4-11 0,0 3-9 16,0 0-3-16,0 0-14 0,3 28 3 0,-3-9-9 15,5 8-8-15,-3 3 2 0,0 7-9 16,2 3-7-16,0-3-3 0,-2 4 0 16,2-1-6-16,0 0-4 0,-1-4-2 15,-1-5-3-15,0-2-11 0,2-1-19 0,-2-4-46 16,0-5-32-16,-2 0-27 0,4-5-286 15,1-5 132-15,1-1 87 0</inkml:trace>
  <inkml:trace contextRef="#ctx0" brushRef="#br0" timeOffset="29922.8576">19636 9574 52 0,'15'-24'144'0,"-5"0"-9"16,1-1-11-16,-3 3-9 0,-2-1-8 0,1-2-5 15,-2 1-4-15,-1-1-5 0,-4 4-7 16,0 2-5-16,-4 2-6 0,-4 2-11 16,-2 4-2-16,-2 0-7 0,-5 8-7 15,0 3 0-15,-2 2-2 0,1 5-8 0,0 5 8 16,-2 1-4-16,6 2 2 0,1 4-5 16,5 0 1-16,2 4-6 0,3-2 0 0,6 4-3 15,1 2 1-15,4-2-3 0,5 3-4 16,-1-2-4-16,3 3 3 0,4-2-2 15,-4-1-5-15,0-1-1 0,2 0-4 16,-7-4-21-16,3 0 3 0,-2-4 3 0,-5 0 1 16,-2 0 0-16,-2-3-1 0,-2-1 2 15,-2-1-3-15,-2-3 5 0,-2 0 8 16,-1-5 7-16,1 2 5 0,0-4 3 0,6-2 1 16,0 0-4-16,-15-12-2 0,15 3-2 15,6-3-4-15,1-3 1 0,7-4-3 16,5-4-1-16,3 3-2 0,3-4-1 0,0 4-1 15,3-2 0-15,-1 6 0 0,1 0-3 16,1 3 1-16,-5 5 2 0,2 3-3 16,-6 3 1-16,-1 4 3 0,3 3 0 0,-4 5-3 15,2-1-1-15,-2 4 3 0,0 0-2 16,1 1 0-16,-5-3-1 0,4 3 1 16,-6-4 1-16,1-3-1 0,2 4 4 15,-1-6 4-15,3-2 2 0,3-1 2 0,-2-4 2 16,4-5-2-16,-1-3-3 0,0-4 1 15,2-5-1-15,-1-3-1 0,-4-5-3 0,2-1 0 16,-5-5-1-16,-3-1-2 0,-4 2-1 16,-1 2-1-16,-7 1-4 0,-3 2 2 15,-1 4 0-15,-6 0 0 0,-5 6-1 0,-4 4 1 16,-2 1-1-16,-5 5-2 0,3 3-2 16,-2 2-3-16,0 7-15 0,-1-1-25 15,3 6-46-15,-1 2-37 0,6 1-48 16,-2 0-527-16,6 3 240 0,3-5 158 0</inkml:trace>
  <inkml:trace contextRef="#ctx0" brushRef="#br0" timeOffset="30069.4662">20813 9500 6 0,'12'-4'141'0,"3"1"-18"16,2-3-12-16,6 0-8 0,5 0-12 16,0 0-6-16,-3-1-29 0,3 1-31 0,-4-1-25 15,2 1-41-15,-2-2-197 0,-3 1 80 16,2-1 54-16</inkml:trace>
  <inkml:trace contextRef="#ctx0" brushRef="#br0" timeOffset="30494.7791">21653 9013 114 0,'0'-5'175'0,"0"5"-12"16,-8-4-19-16,8 4-14 0,-22 12-5 16,6 3 0-16,-2 5-2 0,-1 10 0 0,-1 7-4 15,-2 2-2-15,3 3-5 0,2 2-4 16,4 1-3-16,3-7-6 0,6 3-8 15,2-3-4-15,2-6-6 0,6 0-4 0,4-1-3 16,3-5-5-16,6-2-4 0,0-9-6 16,5-2-1-16,3-5-11 0,1-7-2 0,2-4-5 15,-1-5-6-15,3-7-1 16,2-12-5-16,-1-1-5 0,7-21-1 0,-6-1-2 16,-2-7-3-16,-4 0-3 0,-11 2-1 15,-5 10-6-15,-6 7 1 0,-6-1-3 0,-4 2 0 16,-6 5-3-16,-5 1 0 0,-8 7 0 15,-2 2 0-15,-5 7-4 0,0 7 2 16,-2 5 2-16,1 1 0 0,1 6 0 16,0 3-1-16,5 5 1 0,1-1 2 0,6 5 0 15,3 0 1-15,4 4 1 0,5-1-1 16,4-3 2-16,6 3-2 0,2-1 0 0,5 1-1 16,6-4-1-16,3 0-9 0,4-5-21 15,2-2-48-15,1-4-39 0,3-3-46 16,0-2-37-16,1-5-37 0,1-4-499 15,0-5 249-15,-1-4 165 0</inkml:trace>
  <inkml:trace contextRef="#ctx0" brushRef="#br0" timeOffset="30787.7789">22225 8601 103 0,'6'-2'136'0,"2"2"2"0,-8 0 0 16,28 9-7-16,-7 3-4 0,5 5-5 15,0 6-5-15,6 10-2 0,9 14-4 16,-3 6-13-16,-6 5-9 0,-5 9-5 16,-7-2-5-16,-4 6-10 0,-8-7-8 0,-4-10-3 15,-4 3-4-15,-6 1-9 0,-6 14-7 16,-3-13-2-16,-6 2-4 0,-2-9-11 0,1-9-33 16,2-3-52-16,-2-1-42 0,-1-7-513 15,-1-5 210-15,4-7 139 0</inkml:trace>
  <inkml:trace contextRef="#ctx0" brushRef="#br0" timeOffset="42044.6598">16755 12233 45 0,'-8'0'179'0,"2"3"-12"0,6-3-15 16,-12 1-19-16,12-1-9 0,0 0-13 0,0 0-8 16,0 0-9-16,34-16-5 0,-6 6-13 15,17-4-2-15,3-2-11 0,25-6-1 0,2 2-7 16,-1 0-6-16,1-1-6 0,-4 2-2 16,-11 2-6-16,-9 6-2 0,-5-1-6 15,-10 3-1-15,0 1-5 0,-8 2-5 16,-5 1-3-16,-2 2-11 0,-9 0-13 0,2 6-32 15,-8-2-30-15,-4 5-28 0,-2-1-23 16,0-5-16-16,-4 8-316 0,-2-4 155 0,6-4 102 16</inkml:trace>
  <inkml:trace contextRef="#ctx0" brushRef="#br0" timeOffset="42987.4822">17923 11318 41 0,'5'-6'114'16,"-1"6"-3"-16,-4 0 10 0,13 16 7 16,-7 7-2-16,4 8 4 0,4 13-3 15,-2 8-3-15,7 21-7 0,2 8-3 0,-4 1-8 16,3 3-10-16,-2-1-6 0,-1-2-7 16,-2-2-9-16,0 0-8 0,-5-6-3 15,-1-15-27-15,-3-5-6 0,-3-4 0 16,-1-7-5-16,-4-5-4 0,-1 0-8 0,-1-9-5 15,-1-3-17-15,-3-1-17 0,-4-5-14 16,-1-10-11-16,0-1-6 0,-6-6-3 0,0-6 0 16,-2-7 4-16,-5-5 4 0,1-7 11 15,-1 2-2-15,4-3 5 0,0-2 9 16,5 0 4-16,3-1 2 0,5 3 12 16,6-1 2-16,6-1 0 0,4-3 12 0,7 0-3 15,9-5 8-15,7 1-4 0,19-7-6 16,1-1 6-16,10 0-5 0,1 5 3 15,3-1-3-15,3 1 1 0,-1 2 0 0,0 1 2 16,-5 2-2-16,-15 3-1 0,-6 6 5 16,-10 5 4-16,-4-2 7 0,-5 5 5 15,-9-2-7-15,-2 3 2 0,-8 5 1 0,-6-1-6 16,-6 7 1-16,-4 1 0 0,-5 1 2 16,-7 9 5-16,-6 3 1 0,-6 6-2 15,1 4-2-15,5 1 3 0,0 1-3 16,7-1-2-16,3 0 1 0,6-4-1 0,2 0-1 15,4-1 0-15,6-4-1 0,2 1 4 16,4-3 1-16,4-2-5 0,2-1 0 16,6-2 1-16,-2-5-7 0,1-1 3 0,0-2-2 15,1-2 2-15,1 0-2 0,2-1-1 16,-4-1-1-16,-1 2 1 0,-1-2 0 16,0 2 0-16,-3 0-5 0,0 0 4 0,-8 2-1 15,15-2 0-15,-8 2-2 0,-7 0 0 16,17 4-3-16,-9-2 7 0,4 4-1 0,2-3-4 15,2 2 2-15,3-4 4 0,1 1-4 16,0 0 1-16,4-4-2 0,-1-1 1 16,3-2 1-16,2-2-2 0,-4-2 1 15,2-3-3-15,-1 0 1 0,-3-1 5 0,0-2 0 16,-2 1-5-16,-1 4 2 0,-2-2-4 16,-4 2 6-16,-1-2-4 0,-2 6 0 0,2-1-3 15,-4 1 4-15,0 4-3 0,1 2 2 16,-5 7 2-16,5 0-2 0,-3 4 2 15,0 3-4-15,1 4 4 0,-1-2 1 16,0 3-2-16,0-1 1 0,1-3-1 0,0 2-1 16,-1-4 0-16,-2 0 4 0,2 1 10 15,-2-7 2-15,0 0 4 0,3-2 2 16,0-5-2-16,-7 0-4 0,18-9-1 0,-7-3-2 16,4-1-4-16,0-4 1 0,-1-2-1 15,4-1-2-15,-2 1-2 0,3 2 3 16,1 0-2-16,-4 2-3 0,2 4 0 0,0-1-1 15,-3 5 0-15,2 1 0 0,0 4 1 16,-2 4-1-16,2-1 0 0,-1 6 1 16,2-1 1-16,-1 5-1 0,1-3 2 0,2 2-3 15,-2 3-6-15,2-5-9 0,1 3-25 16,3-4-36-16,-2-2-30 0,0-3-30 16,1-2-38-16,0-6-359 0,2-2 181 0,5-4 119 15</inkml:trace>
  <inkml:trace contextRef="#ctx0" brushRef="#br0" timeOffset="43483.1561">20120 11351 128 0,'-20'14'158'0,"4"2"-1"0,2 8-5 16,-1 4-4-16,0 7-7 0,0 5-5 15,5 3-8-15,2 3-10 0,0-4-9 16,6-2-9-16,4 2-11 0,4-1-3 0,0-6-3 15,6 0-6-15,3-7-7 0,2-1-4 16,4-6-5-16,5-7-3 0,-1-3-9 16,0-7-4-16,-2-7-6 0,7-3-4 15,0-7-1-15,-3-4-7 0,-1-6-2 0,0-9-2 16,-6-4-3-16,-3-6-5 0,-4-5 1 16,-7-3-2-16,-3 4-7 0,-10-4 3 15,-3 3-2-15,-10 3-1 0,-4 4-3 0,-9 6-1 16,-5 5-2-16,-4 4 1 0,-5 9 0 15,-3 5 7-15,5 10 0 0,-1 4-2 0,-1 9 3 16,3 4-1-16,8 4 2 0,8 1 7 16,9 4 5-16,9-2 1 0,7 2 5 15,10-2 1-15,12 3-1 0,10 2-2 16,8-4-1-16,9-3-2 0,3-4-1 0,3-4-3 16,3-5 0-16,-2-2-4 0,-7-5 0 15,1-2-1-15,-3-3-1 0,-1-4-2 0,-5 1-1 16,-2-3-1-16,-6 2 0 0,-5 1-3 15,-1-1-2-15,-6 0-5 0,-2 3-5 16,-4-1-12-16,-6 0-27 0,-1 5-48 16,-5 1-40-16,0 0-28 0,0 0-36 0,0 0-576 15,0 0 263-15,-23 18 173 0</inkml:trace>
  <inkml:trace contextRef="#ctx0" brushRef="#br0" timeOffset="43828.8402">17811 13539 81 0,'0'4'193'15,"0"-4"2"-15,34-4-10 0,-3-4-14 16,18-1-16-16,32-13-14 0,31-4-14 0,20-7-12 15,13-3-3-15,12 0-2 0,4-2-1 16,6-2-4-16,39-4-4 0,-37 11-7 16,0-1-5-16,-2 4-9 0,-10-1-6 0,-11 5-7 15,-13 3-7-15,-33 6-6 0,-12 0-6 16,-11 3-4-16,-20 6-6 0,-13 0 0 0,-10 2-3 16,-6 0-2-16,-9 2-6 0,0 0-3 15,-4 2-1-15,-5 1-3 0,1-1-6 16,-4-1-7-16,-1 2-18 0,-6 1-30 0,6-2-47 15,-6 2-27-15,0 0-30 0,0 0-22 16,0 0-24-16,-24 8-493 0,6-2 232 16,-8 1 154-16</inkml:trace>
  <inkml:trace contextRef="#ctx0" brushRef="#br0" timeOffset="44078.9501">17892 13864 168 0,'-8'10'181'0,"16"-7"4"16,11-3-1-16,15-3-4 0,18-3-16 15,37-9-12-15,38-5-11 0,17-8-15 0,13 0-11 16,1-2-6-16,8-3-8 0,1-2-10 16,3 2-7-16,-1-4-7 0,-5-1-7 15,-6 1-7-15,-13 3-8 0,-9 2-4 16,-17 4-8-16,-31 3-2 0,-9 4-4 0,-20 5-4 15,-15 4-3-15,-10 4-4 0,-9-3-4 16,-7 4-10-16,-6 0-11 0,-6 1-33 16,-1 2-35-16,-8 0-37 0,3 4-29 0,0 0-38 15,-16-5-521-15,6 1 235 0,-4 2 155 16</inkml:trace>
</inkml:ink>
</file>

<file path=ppt/ink/ink2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9T06:12:10.127"/>
    </inkml:context>
    <inkml:brush xml:id="br0">
      <inkml:brushProperty name="width" value="0.05292" units="cm"/>
      <inkml:brushProperty name="height" value="0.05292" units="cm"/>
      <inkml:brushProperty name="color" value="#FF0000"/>
    </inkml:brush>
  </inkml:definitions>
  <inkml:trace contextRef="#ctx0" brushRef="#br0">6470 15529 31 0,'0'0'81'15,"0"0"-13"-15,0 0-5 0,0 0-3 0,17-13-5 16,-10 9-7-16,3 0 1 0,3-2-2 15,-1-1-11-15,6-1 1 0,-2 3-5 0,4-6-3 16,0 1-3-16,-3 1 1 0,1-2-3 16,-2 4-8-16,2 2-7 0,-4-1-10 15,1-2-7-15,-2 2-13 0,-1 2-8 16,-1 1-12-16,-1-1-12 0,-1 2-146 0,-2-3 67 16,-7 5 45-16</inkml:trace>
  <inkml:trace contextRef="#ctx0" brushRef="#br0" timeOffset="180.518">6898 15710 4 0,'19'-2'23'0,"-2"-4"-19"16,-4 3-15-16,-1 2 4 0,0-2 2 15</inkml:trace>
  <inkml:trace contextRef="#ctx0" brushRef="#br0" timeOffset="15379.6351">16474 13343 103 0,'0'-9'115'16,"0"0"-5"-16,0 0-7 0,2-3-15 15,2-1 0-15,0-2-14 0,2-3-6 0,5 0-10 16,2-1-8-16,2 0-2 0,3 1-6 15,6-1-5-15,-5 4-5 0,4 4-4 16,-2 1 4-16,1 4-6 0,-4 6 1 16,2 2-3-16,-1 7 0 0,-3 7-2 0,0 5 8 15,-6 4-4-15,-2 7-5 0,-1 2 0 16,-7 4 4-16,-3 2 0 0,-3 0-3 16,-2 7 6-16,-2-12 31 0,-4 1 2 0,2 0 1 15,-1-4 0-15,1-2-4 0,1-5-6 16,2-3-8-16,3-4-2 0,4-2 2 15,0-2 2-15,6-1-1 0,4-1-4 16,7-5 2-16,5-1-5 0,7-2-6 0,7-4 2 16,4 0-4-16,8-2-4 0,9-2-4 15,3-4 1-15,-1 1-5 0,0-1-3 0,-2-1-1 16,0 1 0-16,-4 0-2 0,-11 1-3 16,0-1 3-16,-7 2-7 0,-7 3 3 15,0-1 2-15,-5 0-2 0,-1 0-1 0,-2 1-3 16,-3 0-12-16,-2 2-18 0,-5-1-22 15,1-2-26-15,-3 4-18 0,-6 0-23 16,0 0-30-16,0 0-24 0,0 0-416 0,0 0 199 16,-23 4 131-16</inkml:trace>
  <inkml:trace contextRef="#ctx0" brushRef="#br0" timeOffset="15835.6215">15343 14535 159 0,'13'2'165'0,"6"-2"-6"0,10-2-5 16,25-4-6-16,35-7-12 0,33-12-6 15,13-4-5-15,16-5-8 0,7-4-10 16,52-13 4-16,6-5-12 0,2 3 7 0,-2-3-7 15,0 5-1-15,-9 0-9 0,-38 18-9 16,-5-4-15-16,-5 4-11 0,-9 4-3 16,-9 3-6-16,-12 1-1 0,-31 8-7 15,-9 2-4-15,-23 4-4 0,-14 1-1 0,-11 2 1 16,-9 4 0-16,-3-1 3 0,-1 2-1 16,-3-2-5-16,-6 3 0 0,0 1-4 15,-2-4-1-15,-6 4-5 0,-1-2-20 0,-2 3-21 16,-8 0-25-16,12 0-24 0,-12 0-36 15,0 6-31-15,0-6-29 0,-9 11-33 16,-2-3-451-16,-4 1 222 0,-6 1 147 0</inkml:trace>
  <inkml:trace contextRef="#ctx0" brushRef="#br0" timeOffset="16402.1034">16563 14802 155 0,'-2'-9'179'0,"-3"5"-18"16,5 4-16-16,0 0 0 0,0 0 5 15,0 0-2-15,5 27-1 0,1-2-7 16,0 10-6-16,2 3-7 0,1 10-7 15,6 20 2-15,0 4-11 0,-1 5-10 0,6 2-8 16,-4 0-11-16,1-4-5 0,0 2-9 16,0-3-7-16,-2-6-5 0,-2-8-6 15,-1-12-5-15,-1-3-9 0,0-5-4 0,-3-3-2 16,0-3-11-16,-1-7-12 0,-1-5-16 16,-2 0-16-16,0-4-19 0,3 2-25 15,-2-9-27-15,-3-2-30 0,2-2-44 0,0-7-39 16,-4 0-469-16,0 0 230 0,8-20 153 15</inkml:trace>
  <inkml:trace contextRef="#ctx0" brushRef="#br0" timeOffset="16880.4104">17081 15037 68 0,'0'-3'125'0,"0"3"-2"0,2-5-10 16,-2 5 18-16,0 0 8 0,0 0-5 15,13 12-7-15,-7 2 3 0,-2 3-4 0,3 8-3 16,-1 3-6-16,2 6-8 0,-1 6-9 16,2 4-7-16,1 4-8 0,0-2-7 15,1 0-11-15,2 0-3 0,-3-1-6 0,3-11-13 16,0 1-2-16,0-3-3 0,-1-2-3 15,3-4-1-15,-2-3-5 0,-1-9-2 16,1-1-5-16,0-7 1 0,-2-4-5 0,1-4 1 16,0-4-2-16,2-4-5 0,0-7-2 15,-1-3-6-15,2-2 2 0,-2-4-3 16,-1 0 0-16,-1 3 1 0,0 2-1 16,-1 0 1-16,-2 2-4 0,-2 4 1 0,1 2-1 15,0-1-4-15,-1 7 1 0,0-4-2 16,1 7 4-16,-1 1-2 0,4 3 3 0,1 3 2 15,2 0 0-15,3 5 0 0,2-2 1 16,-2 1-1-16,8 0-1 0,-1 2 4 16,3 0 1-16,-1-5-2 0,3-1 0 15,-1 3 3-15,-2-6-2 0,3-3 1 0,-1 0 4 16,-1-4-4-16,0-6 1 0,-4 1 1 16,0-3-3-16,-3-1 1 0,-5-5-7 0,2 0 6 15,-6-1 0-15,-4-3-5 0,-2 0-5 16,-6 5-4-16,-2-3-7 0,-4-2-6 15,-6 4-1-15,0 0-5 0,-3 2-8 16,0 4-3-16,2-1-11 0,1 3-20 0,1 2-16 16,0-1-27-16,5 6-36 0,0-3-21 15,3 5-21-15,-1-4-396 0,3 1 199 16,1 1 131-16</inkml:trace>
  <inkml:trace contextRef="#ctx0" brushRef="#br0" timeOffset="17170.0521">18025 14629 4 0,'0'-13'194'0,"-2"6"-6"15,2 2-7-15,0-2-14 0,0 7-9 0,0 0 2 16,0 0-3-16,0 0-3 0,2 32-6 16,2-9-12-16,1 2 2 0,3 12-6 15,2 8-4-15,4 4-8 0,-4 2-12 16,9 21-8-16,0-4-7 0,0 3-9 0,-2 0-11 15,2-3-6-15,-3 2-5 0,0-12-6 16,-4-11-7-16,3 3-3 0,-2-2-5 16,-2-1-5-16,-1-11-5 0,0-2-7 0,2-2-13 15,-6-2-9-15,2-10-12 0,-2 4-14 16,1-6-13-16,-5-2-24 0,2-5-34 16,0 2-43-16,1-5-33 0,-3-2-43 0,0-6-568 15,-2 0 266-15,0 0 176 0</inkml:trace>
</inkml:ink>
</file>

<file path=ppt/ink/ink2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9T06:12:39.554"/>
    </inkml:context>
    <inkml:brush xml:id="br0">
      <inkml:brushProperty name="width" value="0.05292" units="cm"/>
      <inkml:brushProperty name="height" value="0.05292" units="cm"/>
      <inkml:brushProperty name="color" value="#FF0000"/>
    </inkml:brush>
  </inkml:definitions>
  <inkml:trace contextRef="#ctx0" brushRef="#br0">15582 8128 10 0,'0'0'52'0,"0"0"-6"0,0 0 5 15,-15 23 2-15,7 0 1 0,-4 11 2 16,-4 12-2-16,-8 22 2 0,-4 14-4 16,-9 20 0-16,-3 6-4 0,2 6 1 0,-3 7 1 15,0-2-6-15,-1 1-1 0,-1-5-1 16,1-8-1-16,0-7-8 0,1-6-4 0,7-22 0 16,-2-4-3-16,5 0-3 0,-1-8-2 15,6-14-3-15,6-7-1 0,2-8 3 16,4-4-5-16,1-4-12 0,7-2-5 15,-1-4-11-15,5-1-6 0,2-7-9 0,2-2-10 16,7-4-14-16,1-7-12 0,3-4-12 16,6-5-195-16,4-6 92 0,9-11 61 0</inkml:trace>
  <inkml:trace contextRef="#ctx0" brushRef="#br0" timeOffset="253.324">15911 8125 50 0,'10'-18'80'16,"-2"7"-3"-16,-2 1-10 0,-4 9 3 0,-2 1 4 15,0 0 6-15,-4 28 2 0,-2-1 6 16,-4 9-1-16,-5 12-4 0,-10 21-6 0,-5 6-3 16,1 6-4-16,-8 23 1 0,-1 5-5 15,0 1-4-15,-2 3-2 0,1-5-7 16,4-2-2-16,1-6-8 0,8-23 1 15,2 0-5-15,0-6-4 0,1-7 3 0,5-10-4 16,2-10-9-16,1-4 1 0,2-6 0 16,3-4-3-16,-1 1-4 0,3-8 2 15,-1-2-6-15,3-4-3 0,-1-2 1 0,3 0 0 16,-2-1-4-16,2-1-7 0,0-3-12 16,0-2-11-16,2 1-14 0,-2 0-26 15,2-2-20-15,0-1-24 0,0 0-33 16,0-1-341-16,2-5 163 0,0 0 107 0</inkml:trace>
  <inkml:trace contextRef="#ctx0" brushRef="#br0" timeOffset="2695.6241">3568 9260 3 0,'0'0'3'16,"0"0"1"-16,0 0 2 0,0 0-2 16,0 0 0-16,0 0-1 0,0 0-1 15,0 0 2-15,0 0-2 0,0 0 0 0,0 0 1 16,0 0-1-16,0 0-3 0,0 0 4 15,0 0-1-15,0 0 0 0,0 0 0 16,0 0 0-16,0 0-2 0,0 0 0 16,0 0-1-16,0 0 1 0,0 0 0 0,0 0 1 15,0 0-3-15,0 0 2 0,0 0 0 0,0 0-5 16,0 0-11-16,0 0 6 16,0 0 3-16</inkml:trace>
</inkml:ink>
</file>

<file path=ppt/ink/ink2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9T06:12:59.596"/>
    </inkml:context>
    <inkml:brush xml:id="br0">
      <inkml:brushProperty name="width" value="0.05292" units="cm"/>
      <inkml:brushProperty name="height" value="0.05292" units="cm"/>
      <inkml:brushProperty name="color" value="#FF0000"/>
    </inkml:brush>
  </inkml:definitions>
  <inkml:trace contextRef="#ctx0" brushRef="#br0">26466 7153 121 0,'-4'26'135'16,"4"-10"-8"-16,0 6-7 0,0 5-1 0,2 4-4 15,0 7-8-15,0 2-6 0,-2 4-5 16,3 0-1-16,-1 0-10 0,-2-1-9 15,0 1-8-15,0-5-2 0,0 3-10 0,0-13-1 16,0 0-5-16,0-2 9 16,-2-7 13-16,2-4-2 0,-3-5-6 0,-1-5-8 15,-2-6-8-15,6 0-6 0,-13-17-2 16,4-2-5-16,-1-6-6 0,0-6-1 0,-1-5-5 16,-2-8-2-16,1-3-5 0,-1-4-1 15,2-1-4-15,0 2-1 0,3-1-1 16,0 11-3-16,2 2 0 0,0 4-4 15,0 7 1-15,2 2-5 0,0 6-1 0,4 6 2 16,0 5 0-16,4 3-1 0,0 5-1 16,-4 0 6-16,18 13-1 0,-8-1 2 0,5 3-2 15,2-1 0-15,2 6 0 0,5-3-1 16,-2 0 3-16,2-3-4 0,-1-3 4 16,3-1-2-16,1-5 3 0,1-1 0 15,-1-8 2-15,2-1-5 0,3-7 0 0,0-4 4 16,-2-5-3-16,-1-7 3 0,-1-6-1 15,-3-2-1-15,1-4-3 0,-5-3 1 16,0-1 3-16,-2 1-3 0,-4 1 4 16,-2 10 3-16,-3 2 7 0,0 5-1 0,-2 4-3 15,0 3-3-15,-4 5-4 0,2 6 2 16,-4 7 1-16,-2 0 3 0,7 20 1 0,-5 1 0 16,-2 8 1-16,2 6-1 0,-2 6 0 15,2 2 3-15,-2 9-2 0,2 2 3 16,3 1 1-16,-3 1 1 0,4-1-2 15,-2 0-1-15,1 0-2 0,-1-1 2 0,0-2-3 16,2-11 0-16,-4 1-1 0,4-4-1 16,-1-2-2-16,0-6 2 0,-1-3-4 15,-2-2 1-15,0-4-3 0,2-2-3 0,-4-2-7 16,2-2-5-16,2 1-8 0,-4-6-9 16,2 1-14-16,-2-4-17 0,2-1-7 15,0-3-12-15,-2-3-14 0,2 5-14 0,-2-5-19 16,0 0-16-16,0 0-18 0,0 0-444 15,0 0 205-15,0 0 135 0</inkml:trace>
  <inkml:trace contextRef="#ctx0" brushRef="#br0" timeOffset="1158.204">27882 7503 23 0,'-8'3'127'0,"2"-2"-1"0,6-1-4 16,-11 2-5-16,11-2-5 0,0 0-9 0,0 0-4 15,0 0 2-15,0 0-3 0,23-9-5 16,-6 3-7-16,11-3-4 0,8 2-7 15,4-5-7-15,13 0-6 0,23-4-4 16,2 0-2-16,3 0-7 0,-3 1-5 0,-11 3-4 16,-11 3-3-16,-5 0-5 0,-9 3-2 15,-4-2-2-15,-7 3-2 0,-3 1-1 0,0 0-4 16,-7 0-4-16,-4 1-9 0,0-2-16 16,-7 2-26-16,-1 1-17 0,-5-2-11 15,-4 4-13-15,-2-6-7 0,2 6-3 16,-17-4-3-16,7 1-8 0,-1-1-4 0,-4 0-3 15,0-2 1-15,1 1 3 0,-2-1 7 16,0 0 9-16,4-2 8 0,-4 1 7 16,4 0 11-16,-1-2 14 0,2 2 13 0,3 1 10 15,-1 0 6-15,1 0 4 0,2 3 4 16,0-1 2-16,0-2 9 0,6 6 9 16,0 0 4-16,0 0 0 0,14-5 2 0,-4 7 1 15,5 1 1-15,2 3 2 0,2-1-1 16,3 6 6-16,0 0 1 0,2 3-3 15,1 2 2-15,-1 2-2 0,-4 1 3 0,-2 0 2 16,-4 2-1-16,-1 0 1 0,-3 1 7 16,-5 3-4-16,-5-2-12 0,-2 3 4 15,-5-1 3-15,-7 4 0 0,-3 0-3 0,-5-1-1 16,0-4-2-16,-8 3-7 0,0 1-2 16,3-7 1-16,1-3-16 0,3-1-21 15,4-1-15-15,2-5-26 0,1-1-37 16,6-3-242-16,4-5 116 0,2 0 77 0</inkml:trace>
  <inkml:trace contextRef="#ctx0" brushRef="#br0" timeOffset="1829.9227">29753 7244 92 0,'-2'-11'148'0,"-2"2"-11"0,-2 1-7 0,-1 1-23 16,-3 1-9-16,-3 2-12 0,-4 4-9 0,-1 0-2 15,-4 5-7-15,-1 4-5 0,-5 6-9 16,0 1-3-16,4 3-4 0,-2 4-5 15,3 0 0-15,3 0-8 0,4 2-4 16,3-4-3-16,0-2 4 0,5 0-4 0,1-4-8 16,5-2 3-16,0-1-7 0,4-7 4 15,0 1 3-15,5-4-1 0,-7-2-5 16,14-3 3-16,-3-6-9 0,0 2 7 0,-1-5-2 16,3 2 0-16,2-5-3 0,-3-1-1 15,1-2-7-15,0 3 3 0,0-2-3 16,-3 4 2-16,0 0 0 0,0 1-1 0,-2 3 2 15,-2-1-4-15,0 5-7 0,1-3 7 16,-3 5 2-16,0 3-5 0,-4 0 4 16,0 0-10-16,0 0 9 0,9 11 3 15,-7-6-3-15,0 4-4 0,0-2 3 0,-2 2 6 16,2 0-17-16,0 1-11 0,3-1-20 16,-1 1-31-16,-2 0-26 0,0-1-24 0,2 1-358 15,-2-3 163-15,2 7 108 0</inkml:trace>
  <inkml:trace contextRef="#ctx0" brushRef="#br0" timeOffset="3628.3102">29276 7106 44 0,'-6'-6'149'0,"2"2"-2"0,2 0-17 15,-2 0-17-15,4 4-9 0,-2-6-13 0,2 6-3 16,0 0 7-16,0 0-3 0,-8 14-2 16,8-4-8-16,-2 1 0 0,2 6-4 15,-2-2 0-15,2 4-6 0,-2 2-6 0,-1 0-3 16,1 4-6-16,2 1-5 0,2 1-5 15,-2 0-7-15,0 0 0 0,0-5-4 16,3 3-3-16,-1-4-3 0,0 0-3 16,0-3-2-16,-2-1-2 0,2-1 0 0,-2-4 2 15,2 0 9-15,0-5 5 0,0-1-2 16,2-4-4-16,-4-2-6 0,0 0 0 0,22-14-3 16,-12 3-4-16,1-6-1 0,4-2-3 15,-3-5-1-15,5-2-4 0,1-2 1 16,0 1-3-16,1-1-3 0,-2 3 3 15,0-2-1-15,0 5-6 0,-2 2 0 0,-3 0 2 16,2 4-4-16,-4 3-4 0,2 3 4 16,-1 0-2-16,2 5 2 0,-2 1 0 0,-1 4 0 15,0 2 4-15,4 2-3 0,-4 5-3 16,0 0 5-16,1 3-1 0,0 1 2 16,-1 2-1-16,1 2-1 0,-3 0 2 15,2-1-5-15,0 0 4 0,-2-2 1 16,-2-4-2-16,2 2 2 0,-3-3 1 0,-1 1 1 15,0-3-2-15,1-1 4 0,-1-4-2 16,0 0-3-16,-4-2-2 0,0 0 3 16,19-14-5-16,-13 7 2 0,3-5-1 0,0-3 0 15,3-2-1-15,2-1 1 0,0 0-5 16,0 0 2-16,1 2-1 0,-2-2 3 0,2 5-4 16,-3 1 0-16,1 3-1 0,0 0 1 15,-1 3 3-15,1 2 0 0,2 4 0 16,-2 0-1-16,1 4 3 0,2 2-2 15,0-1 3-15,1 3-1 0,2 3 0 0,0-1 1 16,3-1 0-16,0-2 3 0,4 4-4 16,-3-4 3-16,5-1-1 0,-2 1 0 0,1-5 0 15,3 3 2-15,-6-5-2 0,4-2-3 16,0-1 3-16,1-3 0 0,-3 1-1 16,0-3 4-16,-1-4-4 0,-4 3 2 15,0-4-1-15,-4 1 2 0,0-1-3 0,-7 2 0 16,-1-2 0-16,-1 1 1 0,-6 3-3 15,1-1-1-15,-6 2 2 0,-1 2-1 16,-4 3 0-16,-1 3-1 0,9 0 0 16,-20 6 2-16,8 0-5 0,0 1 5 0,0 4 1 15,0 1-4-15,4 1 2 0,2-1 2 16,0 1-3-16,1-1 1 0,3 1 1 0,2-2 0 16,4 1-4-16,-1-3 2 0,3-2 5 15,2 2-6-15,1-3 4 0,0-3 3 16,1-1-2-16,0 0-1 0,1-4-4 15,2 0 3-15,-3 0-5 0,1-2 1 0,1 1 2 16,-3-2-1-16,2 1 2 0,-3 1-1 16,0 1-2-16,-2-2 0 0,4 3-2 0,-6-2-1 15,2 2 1-15,-6 1 0 16,10 4-2-16,-3 1 6 0,-1 0-5 0,-2 1 6 16,5 6-1-16,0-2-1 0,-1-1 1 15,0 2-2-15,0 2 2 0,4-3 5 16,-4 0-3-16,2 1 2 0,1-3-2 0,2 1-3 15,-1-3-8-15,-1-1-3 0,4 1-6 16,-2-4 0-16,1-2-1 0,1 0-7 16,2 0-1-16,2-3 0 0,-2-2-2 0,0 2 1 15,2-3 0-15,0 2-5 0,-2 1 3 16,0-1 1-16,0 0 6 0,-1 0 2 0,0 2-4 16,-4 1 10-16,3 1-2 0,-2-3 5 15,0 3-1-15,1 0 5 0,4 0-3 16,0 0 6-16,4-2-8 0,-3 1 9 15,4-1 2-15,4-2-1 0,-1-2 0 0,3-1 3 16,-3-3-2-16,6-1-1 0,-3-3 2 16,1 1 0-16,-2 0 3 0,-6 0-4 15,0-2 8-15,-3 2 6 0,-2-1 2 0,-2 4 4 16,-5 0 1-16,0-1-7 0,0 1 5 16,-6 5-6-16,-2-1-1 0,-2 2 0 15,0 4-2-15,0 0 4 0,0 0 3 0,-18 12 0 16,12-3 0-16,2 4 1 0,2 5 1 15,0 0-1-15,2 4 1 0,2 5 2 16,0 3 0-16,2 4-3 0,2 4-1 16,3 2 3-16,-2 1-1 0,-3 9-1 0,0 2 0 15,-2-7-3-15,-4 7-1 0,-2-1 1 16,-2-1 1-16,-4-2-1 0,-2-4 0 0,2-8-3 16,-5-3 2-16,-2-7-2 0,-4-3 0 15,1-6-1-15,2-6 2 0,-2-5 0 16,6-6-2-16,-1-2 2 0,4-5-4 15,3-7-1-15,1-3-1 0,7-4 1 0,7-3-3 16,6-10-5-16,6-1-7 0,9-4-11 16,9-10-6-16,7 1-4 0,6 3-8 15,-4 5 5-15,5-3-3 0,0 6 4 0,-9 6 2 16,-6 7 3-16,-5-1 2 0,-1 3 4 16,-2 6 5-16,-7 1 1 0,-2-1 10 15,-2 5 0-15,-3 1 4 0,0 1 0 16,-2 1-4-16,-4 2 4 0,1 2 2 0,-3 4-1 15,-6 0 4-15,9 6-2 0,-5 0 2 16,-2 1 1-16,0 1 0 0,1-1 0 16,-1 3 1-16,0 0-2 0,0-3 1 0,0 3 1 15,4-2 0-15,-4-3 1 0,2 0 3 16,3 1 4-16,0-1 1 0,1-4-3 0,2 2-1 16,1-6 0-16,2 2-2 0,2-1 2 15,-1-3-1-15,1-1-2 0,2 3-2 16,-5-1-2-16,4 0 1 0,-4 1-1 15,-1 1-2-15,1-2 2 0,-1 4 0 0,2 0-4 16,-3 1 3-16,3 4-2 0,0 1 3 16,-1-1 1-16,1 3 0 0,0 0-1 0,0-1-1 15,-1 3 0-15,1-1 0 0,0 1 0 16,-1-3 2-16,3 1-1 0,-4-1-22 16,-1-3-28-16,3-2-52 0,-3-2-61 15,0-2-438-15,-2-3 204 0,-2-2 134 0</inkml:trace>
  <inkml:trace contextRef="#ctx0" brushRef="#br0" timeOffset="3630.3042">32385 6945 39 0,'0'0'88'0,"-5"-5"-31"15,5 5-34-15,0 0-94 0,0 0 24 0,-12 11 16 16</inkml:trace>
  <inkml:trace contextRef="#ctx0" brushRef="#br0" timeOffset="4107.2136">29529 8450 160 0,'13'13'203'16,"8"-2"-12"-16,11-3-12 0,12 1-20 16,37-1-13-16,18-1-12 0,13-1-16 0,31 0-9 15,4-3-14-15,5 1-5 0,3-4-4 16,1 1-5-16,1 1-5 0,-3 2-1 16,-1-2-8-16,-34-2-5 0,-5 0-9 15,-8 0-2-15,-11 0-6 0,-25 0-2 0,-17 0-7 16,-10 0-10-16,-10-2-13 0,-3 2-19 15,-11-1-33-15,-10-2-20 0,-7 3-27 16,-2 0-10-16,0 0-6 0,-56 6-4 0,14 0-2 16,-15 1 10-16,-26 3 11 0,-8 3 4 15,-6 0 10-15,-4 1 11 0,-20 7 4 16,-2-1 4-16,0 4 15 0,1 1 11 0,5 1 15 16,7 1 11-16,24-4 11 0,3 2 10 15,13-3 1-15,15-3 9 0,13-2 6 0,12-1 14 16,9-3 11-16,8-1 7 0,8 0 2 15,10-4 2-15,8 4-4 0,10-3-3 16,11 1-4-16,8-1-5 0,13-1-3 16,5-2 1-16,7-2-3 0,26-2-1 0,4-2-5 15,1-2 0-15,4-2-5 0,-7-2-2 16,2 0-3-16,-8 1-7 0,-15-1-2 0,-17 0-1 16,-10 5-12-16,-5-5-31 0,-10 5-25 15,-2-4-52-15,-9 1-54 0,-9-1-515 16,-7 1 226-16,-5-2 150 0</inkml:trace>
</inkml:ink>
</file>

<file path=ppt/ink/ink2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9T06:13:25.597"/>
    </inkml:context>
    <inkml:brush xml:id="br0">
      <inkml:brushProperty name="width" value="0.05292" units="cm"/>
      <inkml:brushProperty name="height" value="0.05292" units="cm"/>
      <inkml:brushProperty name="color" value="#FF0000"/>
    </inkml:brush>
  </inkml:definitions>
  <inkml:trace contextRef="#ctx0" brushRef="#br0">9688 10197 123 0,'-5'4'122'15,"5"-4"-3"-15,-2 6 1 0,2-6 7 16,2 9-2-16,0-5-2 0,5 0-2 16,-3 1 1-16,4 1-3 0,6-2 3 0,2 0 4 15,5 0-5-15,9-2-4 0,12-2-4 16,7-4-11-16,29-8-7 0,9-3-10 15,10-4-7-15,26-6-6 0,0-2-8 0,2-1-5 16,-3-1-7-16,1 1-3 0,0-1-3 16,-2 3-7-16,-5 1-4 0,-3-1-4 0,-20 7-4 15,-5 0 1-15,-5 1-3 0,-2 0-4 16,-22 7-2-16,-11 2-4 0,-10 0 2 16,-1 3-5-16,-10 0-2 0,0 0-2 15,-8 3-8-15,-1-1-12 0,-6 2-22 0,-4-2-26 16,-4 4-33-16,-4 0-11 0,0 0-14 15,0 0-14-15,-35 10-16 0,16-7-16 0,-9 6-27 16,-7 0-406-16,-2 0 203 0,-11 0 134 16</inkml:trace>
  <inkml:trace contextRef="#ctx0" brushRef="#br0" timeOffset="211.4342">9785 10526 132 0,'-13'11'144'0,"7"-4"-2"0,8-1 3 16,6-3 0-16,7 0 1 0,9-3-7 0,10-3-5 15,19-1-7-15,29-7-6 0,9-3 0 16,25-10-3-16,9-1-6 0,0-3-7 0,2-1-4 16,0 1-4-16,-2-1-12 0,-3 2-3 15,1-1-7-15,-6 3-10 0,-5-2-4 16,-21 6-6-16,0 2 1 0,-9 2-8 15,-5 2-2-15,-16 2-10 0,-12 1 3 0,-9 2-5 16,-2 1-2-16,-8 2 0 0,0 1-2 16,-7 0 1-16,-2 2-1 0,-2 1-3 15,-1-2 1-15,-2 2 0 0,-2-1-2 0,-3 3-4 16,2-4-4-16,-4 4 1 0,1 1-4 16,-2-5-5-16,-2 4-10 0,4 1-16 15,-4-3-25-15,-6 3-30 0,8-3-35 0,-8 3-39 16,8-2-34-16,-8 2-22 0,0 0-581 15,0 0 265-15,2-4 176 0</inkml:trace>
  <inkml:trace contextRef="#ctx0" brushRef="#br0" timeOffset="19004.8518">17943 16248 20 0,'-5'-2'63'0,"5"2"-4"16,-6-6-2-16,2 3-2 0,4 3-6 15,-7-6 1-15,7 6-6 0,-4-5-8 16,4 5-2-16,0 0-2 0,-2-2-2 16,2 2 2-16,0 0 8 0,23-7 4 0,-2 7 3 15,9-6-1-15,12-1-1 0,15-5 2 16,34-3 0-16,30-6-3 0,13 0 19 15,5 0-5-15,5 0-3 0,3 2 0 0,4-1 0 16,4-3-5-16,4 7 1 0,2-1-2 16,-2 3-7-16,-5 1-8 0,-8 5 1 15,-9-5-7-15,-3 6-1 0,-26 1-2 0,-7 0-2 16,-3 4 0-16,-8-5-4 0,-19 7-4 16,-12-4 1-16,-11 2-3 0,-5 0 2 15,-7 2-5-15,-2 0 4 0,-4-4 0 16,-7 4-6-16,-2-2 5 0,-4 2-3 0,-3-6-4 15,-4 5-5-15,-4-2-7 0,-6 3-13 16,0 0-8-16,-18-11-13 0,4 11-11 16,-7-3-16-16,-5 0-13 0,-4 2-20 15,-6 2-14-15,-8 2-309 0,-11 0 143 0,-6 5 96 16</inkml:trace>
  <inkml:trace contextRef="#ctx0" brushRef="#br0" timeOffset="19406.8062">18415 16396 40 0,'31'-6'100'0,"18"3"3"16,39-5-2-16,13-2-4 0,26-3 4 15,10-2-6-15,11-4-4 0,11-1 2 0,10 4-7 16,8-3 5-16,4 3-7 0,1-4-6 16,-2 7-6-16,0 0-2 0,-9 4-7 15,-10-3-8-15,-15 5 4 0,-8 1-13 0,-37 4-6 16,-8-4 2-16,-20 5-9 0,-17-3 2 16,-11 4-5-16,-5-2 6 0,-8 2 8 15,-3-4 8-15,-3 2 1 16,-3 2 1-16,-4 0 3 0,-2-2-9 0,-4 2-6 15,-4-3-3-15,-5 1-7 0,-2-2-1 0,-2 4-1 16,0 0-5-16,-15-8-3 0,8 6-3 16,-1 0-7-16,-2 2-5 0,3-4-15 15,7 4-13-15,-12-1-27 0,12 1-32 0,-14-4-20 16,14 4-18-16,-10-2-17 0,10 2-10 16,0 0-19-16,-10 2-343 0,10-2 173 15,0 0 113-15</inkml:trace>
  <inkml:trace contextRef="#ctx0" brushRef="#br0" timeOffset="24190.0713">23190 2291 92 0,'-8'-8'126'0,"-2"1"-7"16,0 0-4-16,4-1-5 0,-2 2-11 15,1 0-10-15,0 3-3 0,-1-3-5 16,0 0-5-16,1 3-5 0,1-1-5 15,0 2-6-15,-3-2-7 0,0 4-6 0,1-2-3 16,8 2-6-16,-18 4-3 0,4 4-3 16,0 1-4-16,-1 8-1 0,-6 6 2 0,-2 11 0 15,-11 23 5-15,2 10 8 0,0 14-2 16,-6 23-2-16,4 12-1 0,4 4-3 16,0 6 3-16,8-1-1 0,3 3-5 15,6-3-16-15,8-25-3 0,7-3 1 0,9-5 4 16,8-10-3-16,6-7 2 0,9-11 0 15,7-9 5-15,7-13-4 0,3-17-1 16,-3-11 1-16,2-13-2 0,9-7 1 0,24-19 2 16,-5-12 1-16,15-17 2 0,-8-11-1 15,-7-12-3-15,-6-8 0 0,-4-12-5 16,-7-6-1-16,-8-6 0 0,-7-1 0 0,-12 0-4 16,-6 1 1-16,-17 19 1 0,-7 6-3 15,-10 8 4-15,-5 2-1 0,-8 3-2 16,-9 7 5-16,-7 7-1 0,-8 3 1 0,-7 11-2 15,-8 4-1-15,-5 7-3 0,-8 9-4 16,8 9 0-16,3 8 2 0,1 5-6 16,-2 5 0-16,1 1-2 0,4 7-4 0,-15 7-9 15,21 4-7-15,5 0-9 0,7 3-9 16,7 5-4-16,3 1-3 0,10 2-9 16,2 0-5-16,8-2-1 0,4-4 6 0,4 1-1 15,2-1 4-15,6-3 3 16,1-1 5-16,4-2 4 0,1-3 5 0,4-1 4 15,2-4 3-15,4 0 3 0,-1-3 2 16,7 0 7-16,3 1 4 0,1 0-2 0,0-3 16 16,2 2 2-16,3 2-4 0,5 6 8 15,0 2 10-15,15 14-1 0,-2 5 7 16,-3 3 9-16,-3 3-1 0,-3 6-4 16,-1-1-2-16,-1 4 5 0,-6-1-5 0,3-2 1 15,-5-3 3-15,2-2-1 0,-9-10-3 16,-1-6-6-16,-2-1 5 0,-1-8-3 0,-1 0-2 15,1-6 4-15,-3-2 4 0,-2-4 3 16,4-7 4-16,-2-1-1 0,-1-4 1 16,3-7-5-16,0-5-1 0,2-6 0 15,0-8-3-15,-1-6-5 0,-1-4 1 0,-3 0-2 16,-4-4-2-16,0 3 2 0,-3 1 8 16,0 5 3-16,-6 2 3 0,1 7 8 0,-3 0-1 15,-1 4-2-15,-1 4-4 0,1 2-4 16,-1 1-9-16,-2 2-4 0,0 5 0 15,0 5 0-15,-4 1-1 0,9 9-2 16,-2 2 1-16,1 7-3 0,0 3 0 0,5 1-1 16,2 5-2-16,2 2-1 0,-1-3-2 15,6-1 2-15,-3 0 0 0,4-1-1 0,0-5-3 16,1-1 1-16,-6-2 0 0,4-5-1 16,-1-4 2-16,0-1 0 0,-2-2 1 15,1-4-2-15,0-2 1 0,-2-3-1 16,3-5 2-16,-5-1-3 0,2-3 2 0,-4-1 0 15,1-1-1-15,-2-1-1 0,-3 4 1 16,-1-1 2-16,-1 1-4 0,1 1 1 0,-3 2 1 16,1 2-1-16,-3 0-5 0,2 1 0 15,-2 1-1-15,0 2-3 0,0 2 1 16,-4 2 3-16,14 6 0 0,-8 0 1 16,2 5-3-16,1 3 3 0,1-1 0 0,3 1 0 15,0 4 3-15,1 0-3 0,2-4-5 16,-2 4-12-16,3-3-4 0,2 0-8 15,-2 0-5-15,5-5-8 0,-2 1-8 0,4-3-6 16,-1-3-3-16,5-2-2 0,-6-1-1 16,8-7 6-16,-4 2 1 0,3-3 5 15,-3-3 8-15,2-3 1 0,-1-1 9 0,-3 0 6 16,-4-3 9-16,0 2 15 0,-6 1 6 16,1-4 4-16,-2 4 11 0,-4 0 8 15,-5 1 11-15,0 3-3 0,0-1 2 0,-6 3-3 16,0 1-2-16,-2 2-2 0,-5 2-1 15,9 2-5-15,-17 6-5 0,7 1 0 16,-3 5 0-16,2 0-4 0,2 2-5 16,1 3 2-16,2-2-1 0,2-1-4 0,2 0 0 15,0-1 3-15,4-1-2 0,0-1 2 16,0-2-3-16,4-1 3 0,2-2 0 0,3-2 0 16,0-2-3-16,2-2-1 0,-1-2 3 15,3-2-3-15,2 0-1 0,-3-1 1 16,2-3-1-16,0 2-3 0,-1 0 1 15,-2 1 0-15,0-1-5 0,-3 2 1 0,0 0 4 16,2 2-3-16,-2 2 1 0,0 0-1 16,1 2 1-16,2 0-4 0,2 4-3 0,-3 0-8 15,4-1-7-15,-2 3-9 0,1-2-14 16,2 0-18-16,0-1-17 0,2 1-19 16,2-1-22-16,0-1-12 0,7-2-15 15,-5 0-366-15,2-2 176 0,5-2 115 0</inkml:trace>
  <inkml:trace contextRef="#ctx0" brushRef="#br0" timeOffset="24543.127">26443 3202 106 0,'0'-13'144'16,"-2"3"-9"-16,-3 1-9 0,-3-1 3 0,-2 2-7 16,-6 1-4-16,-2 1-9 0,-3 5-4 15,-1 2-13-15,-6 5-7 0,-1 3-11 16,-1 6-8-16,1 1-4 0,4 5-10 15,1 0-2-15,5 2-6 0,5-4-4 0,5 0-4 16,2-2-4-16,7-2-8 0,2-1 3 16,3-4-3-16,6-3 1 0,1-6-5 0,5-2 0 15,0-5 2-15,6-5 2 0,1-9-1 16,1-2 4-16,3-11 2 0,-2-5-1 16,-6-4-2-16,10-18 0 0,-5-7-3 0,-1-6-5 15,-6-4 0-15,-2-2-3 0,-4 2-3 16,-3 1-2-16,-5 16 5 0,-4 10 5 15,0 6 2-15,0 5 0 0,-2 8 6 16,0 2-3-16,2 6-4 0,0 2-6 16,-3 5-1-16,1 5-3 0,0 9-4 0,2 2 2 15,0 0 0-15,-10 26-3 0,6 0 0 16,4 6 0-16,-3 10-5 0,3 4-1 0,5 9-5 16,-1 5-2-16,2 13-4 0,3 2-2 15,-1-12-1-15,0-10-10 0,1 0-10 16,2-3-14-16,-1-2-20 0,-2 0-20 15,3-10-27-15,0-4-25 0,-1-2-30 0,3-3-398 16,-3-6 194-16,1-2 127 0</inkml:trace>
</inkml:ink>
</file>

<file path=ppt/ink/ink2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9T06:45:31.942"/>
    </inkml:context>
    <inkml:brush xml:id="br0">
      <inkml:brushProperty name="width" value="0.05292" units="cm"/>
      <inkml:brushProperty name="height" value="0.05292" units="cm"/>
      <inkml:brushProperty name="color" value="#FF0000"/>
    </inkml:brush>
  </inkml:definitions>
  <inkml:trace contextRef="#ctx0" brushRef="#br0">17581 10703 105 0,'0'0'106'0,"-16"0"-8"16,16 0-6-16,-10 0-2 0,10 0 1 15,-8 3-13-15,8-3 3 0,0 0-16 0,-13 0-1 16,13 0-8-16,0 0-6 0,0 0-4 15,-7 1 6-15,7-1 3 0,0 0-2 16,0 0-2-16,32-1 4 0,-10 1-5 16,5-5-1-16,11 0-4 0,6-3-7 0,9-1 0 15,5-2-2-15,20-3-5 0,-2 1-3 16,0 0-6-16,3-1 3 0,-16 5-1 0,-10 0-2 16,3 0-2-16,-12 2-6 0,-2 1 2 15,-4 1-6-15,-6 1 3 16,-4-2-1-16,-2 3-4 0,-4 0 4 0,-3 0 0 15,-2 2 0-15,-2-2 2 0,-3 0 1 0,-1 3-5 16,-2-3-1-16,-1 3-1 0,-8 0-7 16,0 0-6-16,0 0-13 0,0 0-14 15,0 0-19-15,0 0-14 0,0 0-16 0,-30 9-14 16,18-5-16-16,-5 2-11 0,-5 4-321 16,0-1 150-16,-8 6 100 0</inkml:trace>
  <inkml:trace contextRef="#ctx0" brushRef="#br0" timeOffset="396.9382">17488 10950 95 0,'0'0'97'0,"16"3"4"16,-3-5-6-16,8 1-4 0,6-3-9 15,12-3 10-15,3-1-4 0,13-2-9 0,3 1 6 16,19-7-8-16,4-1 2 0,4 2-5 15,1-2-9-15,3 0 6 0,2 1-3 0,0-1-5 16,-4 4-5-16,-4-2-7 0,-7 3-2 16,-15 1-4-16,-12 3 1 0,-11 1-2 15,-2 1-1-15,-6 2 2 0,-3 1 0 16,-5-2 1-16,-4 1 1 0,2 1-1 0,-6 0-4 16,3 0 0-16,-4 2-3 0,-2-2-3 15,1 1-4-15,-4 2-5 0,4-4 0 16,-4 4-9-16,-2-2-18 0,2 1-22 0,-8 1-35 15,13 0-40-15,-13 0-42 0,13 3-22 16,-9 1-436-16,-2 2 203 0,-2 0 134 16</inkml:trace>
</inkml:ink>
</file>

<file path=ppt/ink/ink2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8T04:27:22.943"/>
    </inkml:context>
    <inkml:brush xml:id="br0">
      <inkml:brushProperty name="width" value="0.05292" units="cm"/>
      <inkml:brushProperty name="height" value="0.05292" units="cm"/>
      <inkml:brushProperty name="color" value="#FF0000"/>
    </inkml:brush>
  </inkml:definitions>
  <inkml:trace contextRef="#ctx0" brushRef="#br0">17818 10940 91 0,'-9'-1'105'15,"9"1"-15"-15,-19 0-9 0,8 0 0 16,-3 1-11-16,-1 2-4 0,-4-3-8 0,-2 1-8 16,-5 1-1-16,-2 1-3 0,-5-3-1 15,-7-5-6-15,-2 0-3 0,-9-6 2 16,-3-2-3-16,-17-12-3 0,3-1 2 0,-2-8-3 15,2-4 4-15,7-4-1 0,5-7 1 16,6-1-1-16,5-4 7 0,10-3 2 16,5-2-10-16,6-4 9 0,12 8-30 0,8 5 12 15,4 8-9-15,4-9 3 0,13-16-4 16,8 1 2-16,14 1 5 16,7 2 2-16,17-8 4 0,10 7 2 0,5 7 0 15,-7 14 3-15,10 7 0 0,4 8 1 0,8 11 3 16,0 9-5-16,5 12 0 0,3 13-1 15,18 15-1-15,-5 9 2 0,-4 10-10 0,-6 10 7 16,-11 5-3-16,-6 7-2 0,-11 4 1 16,-15 6 0-16,-6-1-5 0,-21-11-1 15,-8 3-3-15,-8-4-1 0,-7 5-2 16,-9-11-1-16,-6-8 3 0,-7 19-6 0,-5-2 9 16,-10-4-2-16,-4-3 7 0,-7-3-5 15,-6-2 2-15,-7-4 3 0,-6-2-2 16,-3-9 3-16,-5-4-3 0,-1-6-2 0,-5-10 0 15,-2-6-1-15,6-13-4 0,7-9-2 16,-21-10 1-16,3-8-3 0,4-8-1 16,0-5-2-16,10-4-2 0,1-6-4 0,10-1 2 15,7 1 3-15,11 5-5 0,9 3 0 16,8 6 1-16,4-3-3 0,3 6-2 16,4 1-1-16,4 2-12 0,2 2-4 0,0 2-5 15,4 0-7-15,0 2-10 0,2 2-8 16,2 4-14-16,3-1-18 0,2 2-16 15,0 2-21-15,1 6-6 0,2-3-14 0,-2 5-407 16,0 0 186-16,6 0 123 0</inkml:trace>
  <inkml:trace contextRef="#ctx0" brushRef="#br0" timeOffset="33282.7304">19704 11032 19 0,'0'0'71'0,"-11"-6"-8"0,11 6-7 16,0 0-1-16,-9-2-9 0,9 2-6 0,0 0-3 15,-12-2-2-15,12 2-3 0,-9 0-3 16,9 0-5-16,0 0-3 0,-10-2 0 0,10 2-4 16,0 0 1-16,-9-2-3 0,9 2-2 15,0 0-1-15,-6-1-2 0,6 1 4 16,0 0-2-16,0 0 1 0,-9-3 1 16,9 3 2-16,0 0-4 0,0 0 2 0,0-5 4 15,0 5-1-15,7-10 4 0,-1 4-4 16,7-1 6-16,2 1-1 0,3-3 4 0,10 2 2 15,4-4-3-15,9 1 8 0,9-1-2 16,24-3-6-16,2-1 5 0,5 2-3 16,-1-1-3-16,3 4 1 0,6-2 4 15,2 3 7-15,8 1-9 0,0 3 5 0,2 1-1 16,-4 0 7-16,2 4-5 0,-2 0-1 16,-2 0 7-16,-2 2-5 0,-1 0 0 0,-18 2 3 15,-8-3-6-15,-5 3-6 0,-2 0 5 16,-4 0-8-16,-8 0-2 0,-3 0 5 15,-5-1 2-15,-6 3 1 0,-3-4-1 16,-2 2 2-16,-6-3 7 0,0 2-11 0,-3-1 3 16,0-1 2-16,-6 0 0 0,1-1-2 15,-4 3-5-15,2-1-1 0,-4-2 0 0,-2 1-3 16,-6-1-3-16,6 3-2 0,-6-3-6 16,0 0-5-16,0 0-8 0,-24 4-14 15,10-3-14-15,-4 2-3 0,-6-2-10 16,-1 1-10-16,-7 1-8 0,0-1-1 0,-1 0-10 15,-7 2 1-15,-1-2-4 0,-1 1-2 16,-3-1-1-16,-1 2-4 0,-1-3-2 16,-10 4 3-16,2-3-2 0,-4 0-3 0,-3 4-3 15,3-1 11-15,-4 0-183 0,1 1 90 16,1 0 59-16</inkml:trace>
  <inkml:trace contextRef="#ctx0" brushRef="#br0" timeOffset="33704.7219">20389 11047 239 0,'-55'7'-5'0,"9"1"9"16,5-2 7-16,5-1 1 0,0 3 8 15,5-4 4-15,-1 1 2 0,4-1 5 0,1 0-1 16,-1-1 7-16,8 2 4 0,0-4-2 16,4 4-4-16,3-3-5 0,0-2-1 15,6 1 12-15,7-1 0 0,0 0 10 16,0 0 4-16,0 0 2 0,39-8 8 0,-9 2 2 16,8 1 1-16,13-2 1 0,3-3-5 15,25-3-2-15,2 1-4 0,9 1 5 0,3 0-1 16,9 1-5-16,-1-1 2 0,-1 3-1 15,0 2-7-15,-1 1-2 0,-2-1-4 0,0 0-5 16,-5 4-2-16,-3-1-6 0,-18 3-2 16,-9-3-4-16,-11 3 1 0,-2 0-7 15,-5 0 0-15,-8-1-4 0,-5 1 0 16,-1 0-6-16,-4 0 14 0,-3 0 0 16,-4 0 6-16,0 0-3 0,-5 0-1 0,0 0 0 15,-4 0-3-15,1 0-3 0,-3 0-4 16,-8 0 1-16,8-2-1 0,-8 2-4 0,0 0-1 15,0 0-2-15,0 0 1 0,0 0-4 16,0 0 0-16,-21 7 0 0,21-7-7 16,-14 2-2-16,3 2-6 0,2-2-7 0,-1 0-2 15,0 1-8-15,-2-2-9 0,2 1-10 16,0-1-7-16,-1 2-9 16,3-2-4-16,-3 1-10 0,2-2-9 0,-1 2-2 0,2-2-8 15,-1 2-11-15,9-2 0 0,-17 2-18 16,11-2-328-16,6 0 153 0,-13-2 101 15</inkml:trace>
</inkml:ink>
</file>

<file path=ppt/ink/ink2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9T06:45:46.729"/>
    </inkml:context>
    <inkml:brush xml:id="br0">
      <inkml:brushProperty name="width" value="0.05292" units="cm"/>
      <inkml:brushProperty name="height" value="0.05292" units="cm"/>
      <inkml:brushProperty name="color" value="#FF0000"/>
    </inkml:brush>
  </inkml:definitions>
  <inkml:trace contextRef="#ctx0" brushRef="#br0">22207 8780 27 0,'3'6'44'0,"-3"1"-2"16,2-1-2-16,0 2-1 0,-2-2 6 0,0 1-6 15,2 1-3-15,-2-1 0 0,2 1 1 16,-2-2-2-16,0-1-2 0,0 3 2 16,0-4 4-16,0 1 1 0,0-5 0 0,0 5 1 15,0-5 1-15,-4 6-9 0,4-6-5 16,0 0 3-16,0 0-9 0,-17-14 1 16,8 3-2-16,3-3-2 0,-4-4-4 0,-1-4-1 15,-2-5-1-15,1-3-5 0,-6-10-1 16,2-6 2-16,-5-19-4 0,-3-4-1 15,4-3 1-15,-2-2-1 0,1 0 2 16,2-1-2-16,0 3 5 0,1 4-8 0,0 1 4 16,5 13 1-16,-2 6-3 0,2 1 4 15,1 3-1-15,-1 1 3 0,0-2-2 0,-1 4 4 16,1 5-3-16,0 1-6 0,3 1 5 16,-3 1 0-16,2 3-1 0,-2 2-3 15,3 0 1-15,0 0 5 0,1 6-7 16,-2-2 0-16,3 3 4 0,0 1-6 0,1 2 3 15,1 1-4-15,-1 0 10 0,1 2-3 16,-1 0-5-16,3 0 2 0,-2 2-5 16,2 1 3-16,0-1-1 0,0 2-2 0,0 3 1 15,-2-1 3-15,4 0 2 0,-2 2-6 16,2-1 3-16,-2 0 0 0,2 3-3 16,0-3 1-16,0 2 0 0,0-1-3 0,0 1 10 15,0-2-9-15,2 2 1 0,0-1-6 16,0-1 4-16,2 1 1 0,0-3-1 15,4 2 3-15,-2 0-1 0,4-3 5 0,4 4-4 16,-2-2 0-16,2-2 3 0,4 3-8 16,1-1 4-16,3 0 4 0,4 2 5 15,4-1-9-15,5-2 2 0,3 3 0 0,2-1 0 16,3 1 4-16,1-1-3 0,2 2-5 16,9-1 5-16,2-1 4 0,7 1-6 15,21-2 4-15,-2 2-1 0,-10-1 2 16,15 2-3-16,-13 1 1 0,-10-1 1 0,3 2-6 15,-1 3-3-15,1-3 9 0,-3 0-2 16,0 0-1-16,-1 1-1 0,-1-2 1 0,-1 3-3 16,-3-4 5-16,-4 0 0 0,0-3-5 15,-9 5 6-15,0-5 0 0,5 0-4 16,-7-1 6-16,-1 1 1 0,-3-2-2 16,0 3-6-16,-4 0 0 0,1-1 5 0,-7 1-7 15,0 0 2-15,-1 2 1 0,-3 1 1 16,-6-1 1-16,2 2-4 0,-3 1 4 0,-3-1-5 15,0 0 5-15,-2 2-2 0,-2-2 2 16,2 2-4-16,-4 0 6 0,0 1 1 16,0-1-6-16,1-1 4 0,-3 2 6 15,-6 1-11-15,11-4 0 0,-7 2 7 0,-4 2-6 16,11-2 2-16,-11 2-1 0,0 0-2 16,10-2-2-16,-10 2 3 0,0 0 4 15,8 0-1-15,-8 0-1 0,8 6 4 0,-6-2 4 16,2 0-9-16,0 3 3 0,2 3 4 15,-2 1 1-15,5 3 1 0,-3 1-3 16,3 6-3-16,1-1 6 0,1 5-3 0,1 5 1 16,4-1-7-16,-4 4 8 0,3 1-2 15,0-1 2-15,-1 9 1 0,3-3 2 0,1 4 7 16,-4-2-5-16,-2 1 5 0,4 2 4 16,-4 4-4-16,3-1 0 0,-2 3 1 15,0 0-1-15,-3 1 6 0,2-2 2 16,2 1-4-16,-2 1 2 0,1-1 0 0,0-2-4 15,-3 1 4-15,3 0-1 0,-5 1-2 16,3-3-2-16,0 1 0 0,-3-2-1 16,0-8-3-16,-1-1 0 0,-1-2-5 0,1 0 2 15,1-1 1-15,-2-7-3 0,-1 1 1 16,-1-2-3-16,0-1-1 0,0 0-3 16,0 0 3-16,1-6 2 0,-3 0-3 15,0-1 0-15,1 0-1 0,-3-2 1 0,0 0 0 16,-3 1-2-16,1-3 1 0,0 2 2 15,-3-2-6-15,-1 0 3 0,0 0 2 0,0-1-2 16,-5 0 3-16,3 1-5 0,-6-1 5 16,2-2-2-16,-2 3-3 0,-2-1 0 15,0 1 1-15,-1-2-2 0,-1 0 0 16,2-2 2-16,-4 1 0 0,2-1 0 0,-2 2-2 16,-1-2 1-16,1 0 0 0,-4 1 0 15,0 1-5-15,-5 3 6 0,-1-2-3 0,-4 2-1 16,1 1 3-16,-3-3-2 0,-9 4-2 15,-1 1 0-15,-1-1 1 0,-19 8-5 16,-3-3 4-16,-3 3-4 0,-1-4 3 0,0 4-2 16,-4-4 0-16,3-1 4 0,-1-1-1 15,2 0 1-15,9-2 0 0,9-6-1 16,1 0-1-16,-1 0 0 0,4 1 4 0,-3-3 0 16,4 1-3-16,1-1-2 0,9-1 1 15,2-2-1-15,3 1 5 0,2-3 2 16,4 0-5-16,2 0-2 0,3-2-7 15,3 1-1-15,-3 0 2 0,6-2 0 0,-2 1 2 16,4 0 2-16,-2 0-1 0,6-2 2 16,-1 2-3-16,0-2 5 0,3 2 0 15,-1-2-3-15,1 0 4 0,2 2-3 0,8-2 3 16,-14 2-1-16,6-2 2 0,8 0-2 16,-10 0 6-16,10 0-4 0,-11 0-1 15,11 0-6-15,0 0 4 0,-13 0 2 0,13 0-5 16,0 0-4-16,-11 0 5 0,11 0-2 15,0 0-3-15,-6 1 2 0,6-1-11 16,0 0 6-16,0 0 1 0,0 0 5 0,-10 0-5 16,10 0 3-16,0 0-3 0,0 0-1 15,0 0 4-15,0 0-7 0,0 0 1 16,0 0 2-16,0 0 0 0,0 0-6 0,0 0-8 16,0 0-5-16,-11 0-2 0,11 0-13 15,0 0-5-15,0 0-14 0,0 0-16 16,0 0-228-16,0 0 106 0,0 0 71 0</inkml:trace>
  <inkml:trace contextRef="#ctx0" brushRef="#br0" timeOffset="27043.915">24017 9776 53 0,'15'-4'64'0,"6"0"0"16,5-1-2-16,1-3-4 0,9 0-3 0,4-2-3 16,13-3-5-16,17-7 3 0,7-2-4 15,-4 0-5-15,6-1-1 0,1-2-6 0,-3 2 1 16,-2-1-9-16,0 3 0 0,-3-2 0 16,-3 3-5-16,-9 4-3 0,-11 2 2 15,-3 0-1-15,-8 6-4 0,-2-4-3 16,-6 4-2-16,-5 1-3 0,-2 1 3 0,-1 0 1 15,-6 1 2-15,2 1-9 0,-4 0 1 16,-3 2-11-16,-5 0-6 0,-2 1-10 0,-4 1-5 16,0 0-7-16,0 0-7 0,0 0-8 15,-29 5-7-15,12 1-12 0,0-1-146 16,-7 1 72-16,-1 4 49 0</inkml:trace>
  <inkml:trace contextRef="#ctx0" brushRef="#br0" timeOffset="27248.9515">24495 9826 50 0,'45'-6'87'15,"-5"-2"-9"-15,3 1-2 16,-5-1-1-16,2-2-9 0,7-1-2 0,1 0-6 0,-1-1-11 15,-5 3-2-15,-2-1-6 0,-1 2-1 16,-1 1-7-16,-7 0-4 0,-3 2-1 16,-4-1-10-16,-4 4 3 0,0-3 7 0,-4 4-6 15,-1-4-10-15,-2 4-6 0,-4 1-19 16,-1 0-13-16,-8 0-18 0,8 1-22 16,-8-1-186-16,2 5 87 0,-2-5 56 15</inkml:trace>
  <inkml:trace contextRef="#ctx0" brushRef="#br0" timeOffset="28617.4414">8585 3991 46 0,'22'-12'77'16,"13"-1"-6"-16,11-5-4 0,31-9-2 15,7-1 3-15,26-4-9 0,3-4-1 0,7 0-2 16,16-2-2-16,5 1 3 0,9 1-2 16,5 0-5-16,4 3-8 0,2-3 2 15,-4 4-4-15,-9 1-8 0,-9 5 4 16,-8 3-1-16,-12 4-11 0,-26 4 1 0,-6 4-9 15,-20 1 1-15,-11 2-1 0,-11 2-3 16,-5 3 0-16,-9-2-3 0,-1 3-1 0,-2-3 2 16,-8 4-6-16,0-2 2 0,-1 1 2 15,-7 1-3-15,2 2-3 0,-6-1-14 16,-2 5-18-16,-6-2-13 0,0 3-13 16,-8 0-11-16,-4 5-14 0,-2 3-231 0,-5 1 106 15,-9 4 70-15</inkml:trace>
  <inkml:trace contextRef="#ctx0" brushRef="#br0" timeOffset="28871.2898">9597 4538 2 0,'12'-3'92'0,"8"2"-6"0,9-5-2 16,19-4-3-16,29-3-2 0,3-6-5 0,9-4-3 16,25-9-1-16,5-1-5 0,2-4-6 15,0 2 5-15,-4-3-3 0,-2 0-4 16,2-1 5-16,-5 4-9 0,-9-2-3 16,-18 9-6-16,-7-1 2 0,-3 4-4 0,-10 3-8 15,-15 3 2-15,-11 6 1 0,-7 1 9 16,-9 5 0-16,0-4 7 0,-3 5-3 0,-4-1 5 15,-1 4 5-15,-2-3-6 16,0 1-5-16,-3 0-6 0,-2 3-4 0,1-2-5 16,0 1-8-16,-1 0-13 0,-2 2-28 15,0-1-34-15,-6 2-35 0,13-2-48 0,-13 2-425 16,0 0 189-16,9 4 125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2T05:44:43.870"/>
    </inkml:context>
    <inkml:brush xml:id="br0">
      <inkml:brushProperty name="width" value="0.05292" units="cm"/>
      <inkml:brushProperty name="height" value="0.05292" units="cm"/>
      <inkml:brushProperty name="color" value="#FF0000"/>
    </inkml:brush>
  </inkml:definitions>
  <inkml:trace contextRef="#ctx0" brushRef="#br0">2311 1996 196 0,'-6'-19'217'0,"0"5"-7"15,-2 2-7-15,4 5-9 0,2-2-17 16,0 4-15-16,0-1-15 0,2 6-14 16,0 0 1-16,0 0 2 0,-4 20-1 15,4-1-6-15,2 10 0 0,0 11-6 0,0 5-7 16,0 13-1-16,4 20-6 0,0 0-12 16,0-2-5-16,2 3-14 0,-2-5-1 0,3-9-12 15,-3-12-4-15,0 0-2 0,1-3-11 16,-3-8-4-16,0-6 0 0,-2-3-3 15,1-7 0-15,1-2 5 0,-4-5 8 0,2-2-9 16,-4-9-6-16,-2-6-2 0,4-2-7 16,-17-21-6-16,2-5-2 0,-4-16 10 15,-3-23-16-15,2-13-3 0,-2-7-8 0,1-5 2 16,6-2-3-16,6 1-1 0,5 3-3 16,2 6 0-16,6 15 0 0,3 13-7 15,2 2 4-15,3 3 0 0,5 4-5 16,7 6 6-16,-2 5-3 0,10 5-1 0,-4 10 2 15,3 4 0-15,-3 7 3 0,2 8-4 16,1 6 6-16,1 7 4 0,-2 6-7 16,2 6 2-16,-5 5 5 0,-3 2-4 0,-10-1 4 15,-1 3-4-15,-7 1 2 0,-6-5 0 16,-4 7 1-16,-7-1-4 0,-3-2 3 0,-8 2-3 16,-1-2 4-16,-2-1-12 0,-2-5-17 15,3-3-24-15,3-6-33 0,2-4-43 16,0 0-44-16,6-7-58 0,4-2-53 0,5-6-710 15,4 0 337-15,0 0 222 0</inkml:trace>
  <inkml:trace contextRef="#ctx0" brushRef="#br0" timeOffset="301.4794">3867 1762 237 0,'-7'-16'284'0,"-3"2"-12"16,-3 2-22-16,0 2-17 0,-5 5-18 0,-4 1-8 16,-5 5-15-16,-9 7-13 0,-9 8-11 15,-17 15-5-15,1 10-9 0,0 10-18 16,-9 16-6-16,7 8-2 0,5 4-6 0,20-10-5 16,5 1-10-16,7-2-10 0,9 1-7 15,9-11-11-15,5-7-6 0,8-2-7 16,6 1-6-16,5-2-8 0,12 9-6 15,8-6-3-15,-1-12-6 0,0-9-18 0,3-3-13 16,0-2-28-16,4-8-27 0,-5-6-38 16,1-3-42-16,-5-6-56 0,3-1-49 0,4-4-53 15,-3-5-723-15,-3-3 343 0,1-5 227 16</inkml:trace>
  <inkml:trace contextRef="#ctx0" brushRef="#br0" timeOffset="680.2669">4844 2089 115 0,'-8'-20'256'0,"-4"0"-12"0,1 5-15 0,0 2-3 15,1 1-10-15,-3 1-9 0,-6 1-14 0,0 1-14 16,-7 3-11-16,-3 3-13 0,-7 3-11 16,-6 5-6-16,-9 7-10 0,-2 3-5 15,-17 15-4-15,4 5-9 0,5 5-9 16,0 2-1-16,7 5 3 0,8 1-9 0,3-1-2 16,14-6-12-16,8-3-4 0,8-4-5 15,3-2-6-15,6-1-12 0,4-2-5 16,6 2 0-16,4 2-5 0,7-4-2 0,13 1-6 15,4-3-5-15,6-4-8 0,5-4-16 16,3-5-29-16,1 0-29 0,-1-4-32 0,-5-4-40 16,-5-3-43-16,-2 0-39 0,-2-3-37 15,-1-3-27-15,-3 1-713 0,0 1 334 16,-5-5 221-16</inkml:trace>
  <inkml:trace contextRef="#ctx0" brushRef="#br0" timeOffset="932.1988">5126 2539 58 0,'5'-6'312'0,"-5"6"5"0,2-4-13 15,0 1-22-15,-2 3-13 0,0 0-15 0,0 0-22 16,0 0-8-16,4 13-11 0,-4-3-7 16,0 1-13-16,0 2-14 0,0 5-19 15,2 1-16-15,-2-1-10 0,4 3-16 0,-2 4-13 16,2-3-6-16,0 3-11 0,1 0-11 15,2-1-10-15,-1-3-12 0,0 0-35 16,0-2-37-16,3-2-34 0,-3-2-38 16,0-2-45-16,3-3-46 0,0-1-45 0,-1-5-36 15,0-2-39-15,0-4-671 0,2-2 331 16,0-8 217-16</inkml:trace>
  <inkml:trace contextRef="#ctx0" brushRef="#br0" timeOffset="1240.2269">5937 1571 1957 0,'2'-25'96'15,"-4"5"63"-15,2 5 31 0,-2 3 0 16,2 2-21-16,-2 3-33 0,2 1-27 16,-2 1-22-16,2 5-21 0,0 0 12 15,-7 18 12-15,5 7 8 0,-2 6 10 0,1 12 3 16,3 3-5-16,0 14-1 0,5 19-8 15,-3 3-10-15,5 1-6 0,-1-2-2 0,2-1-11 16,2-2-6-16,2-3-6 0,-4-13-3 16,-2-10-8-16,2-1-2 0,1-1-4 0,-1-4-5 15,1-8-2-15,-3-2-3 0,1-2-9 16,-1-7-16-16,0-1-24 0,-2-4-29 16,3 1-34-16,-2-7-27 0,-1 0-34 15,0-3-39-15,2-6-45 0,0 1-39 16,0-4-31-16,3-4-825 0,-9 0 382 0,19-7 252 15</inkml:trace>
  <inkml:trace contextRef="#ctx0" brushRef="#br0" timeOffset="1539.8128">7187 1876 175 0,'7'-12'316'0,"-2"7"-5"0,-3-1-13 16,0 2-20-16,-2 1-24 0,0 3-8 16,0 0-30-16,-11 11 0 0,0 6-7 15,-5 5-2-15,-8 12 6 0,-1 2-10 0,1 2-17 16,-8 17-12-16,5-7-16 0,-3 9-11 16,0 0-16-16,4 2-7 0,-2-1-20 0,5-11-6 15,1-5-12-15,4-2-7 0,-2 0-10 16,3-3-13-16,3-8-28 0,-2 2-28 15,6-8-38-15,0-1-33 0,2-2-36 16,0-3-38-16,0-4-43 0,2-2-63 0,0-2-34 16,-1-8-42-16,3-1-751 0,4 0 366 15,-10-12 242-15</inkml:trace>
  <inkml:trace contextRef="#ctx0" brushRef="#br0" timeOffset="1825.4843">6662 2091 41 0,'-2'-8'249'16,"0"2"0"-16,2 3-10 0,-2-2-18 0,2 5-22 0,-2-6-18 15,2 6-4-15,0 0 3 0,0 0-3 16,16 25-10-16,-4-5-3 0,2 5-9 16,6 5-4-16,3 3-12 0,1 5-4 0,0-2-7 15,0 2-5-15,1 0-11 0,-1 1-6 16,1-1-15-16,0-2-10 0,-1 0-5 15,1-2-5-15,-5-5-10 0,-2 0-2 0,1-3-7 16,0 1-8-16,-2-2-2 0,-2-7-15 16,-2 3-23-16,1-4-24 0,-1 0-26 15,-2-4-34-15,-1-1-38 0,-1-4-35 16,-1 2-34-16,1-4-43 0,0-4-44 16,-1-2-676-16,2-2 323 0,-4-6 213 0</inkml:trace>
  <inkml:trace contextRef="#ctx0" brushRef="#br0" timeOffset="2125.943">7379 1362 112 0,'2'-8'211'16,"0"2"-17"-16,2 3-10 0,-4 3-3 15,18 6 12-15,6 5-9 0,5 8-4 0,23 19-7 16,5 7-9-16,0 11-2 0,9 16-10 16,-3 5-11-16,-6 0 0 0,-17-6-6 0,-4 1-8 15,-6 5-10-15,-11-1-4 0,-4-2-10 16,-11-7-9-16,-4-12-3 0,-6 2-8 16,-9 14-8-16,-6-5-9 0,-5-3-4 15,-6-4-12-15,-1-6-24 0,1-11-31 0,2-9-46 16,-1-5-53-16,-1 0-63 0,6-8-66 15,-3-2-772-15,-1-3 342 0,4-8 225 0</inkml:trace>
  <inkml:trace contextRef="#ctx0" brushRef="#br0" timeOffset="5288.2969">2812 4142 1 0,'-10'0'118'15,"2"0"-5"-15,8 0 0 0,-16 3-6 16,10 0 16-16,2 3 21 0,0 4 14 16,2 8 16-16,2 9 10 0,2 4 7 15,4 9-1-15,-2 9-13 0,0 6-9 0,1 1-11 16,2 3-7-16,-5 2-11 0,2 20-9 15,-2-13-16-15,0-5-12 0,-2-3-6 16,0 1-11-16,-2-1-10 0,2-3-13 0,-2-4-15 16,0-9-20-16,0-6-18 0,-2-2-18 15,1-7-20-15,1-4-24 0,-1-10-27 16,1-6-20-16,-4-9-10 0,6 0 2 0,-12-23 1 16,3-2 6-16,1-13 2 0,-3-12-3 15,0-27-2-15,-3-8 19 0,4-5 5 16,0-3 18-16,6-1 24 0,2 2 22 0,6 7 17 15,0 3 13-15,4 8 14 0,2 13 13 16,2 13 8-16,3 4 4 0,4 5 10 0,2 6 7 16,3 6 3-16,1 8 0 0,3 6 2 15,-1 5 6-15,2 8 2 0,1 6 1 16,4 9-6-16,-5 4-3 0,1 8-5 16,-4 7-3-16,-5 2-3 0,-9-1 6 0,-4 3-16 15,-6 0-5-15,-7 0-5 0,-6 6-8 16,-5-2-3-16,-6-2-6 0,-5-2-16 15,-1-5-21-15,-1-3-23 0,7-5-24 0,2-6-32 16,2-6-50-16,6-4-44 0,6-5-36 16,4-5-30-16,2 1-553 0,0 0 272 15,22-19 181-15</inkml:trace>
  <inkml:trace contextRef="#ctx0" brushRef="#br0" timeOffset="5542.494">4048 4032 8 0,'3'-9'214'0,"-8"3"6"0,-5 6 6 16,10 0-11-16,-36 12-8 0,6 5-7 0,-12 8-8 15,-17 18-4-15,-4 9 6 0,-14 17-14 0,1 5-10 16,10 6-6-16,4 2-8 0,10 1-6 16,14-14-17-16,11 0 1 0,5-1-15 15,12-11-13-15,8-5-8 0,4-3-11 16,8 0-8-16,8-2-15 0,8 12-5 0,4-15-8 15,0-10-23-15,1-4-24 0,6-5-34 16,1-6-44-16,-2-8-47 0,0-3-56 16,1-4-47-16,-1-4-52 0,3-10-657 15,-3 0 317-15,0-7 209 0</inkml:trace>
  <inkml:trace contextRef="#ctx0" brushRef="#br0" timeOffset="5843.6894">4955 4311 144 0,'-14'-4'243'16,"-2"4"-6"-16,-5 4-6 0,-9 3-2 16,-6 9 0-16,-10 3-8 0,-13 12-6 15,-1 2-7-15,1 7-14 0,2 2-7 16,6 0-6-16,9 2-12 0,10-4-11 0,6-2-19 15,7-2-6-15,5-1-18 0,5-2-9 16,7-2-13-16,4-1-4 0,2-1-11 0,7 2-8 16,4-2-8-16,3-3-7 0,6-3-23 15,4 0-18-15,-1-3-34 0,5-7-27 0,0-1-36 16,-3-8-37-16,3 0-50 16,2-2-46-16,0-5-39 0,-3-3-33 15,5 0-608-15,-6 0 305 0,-3 0 201 0</inkml:trace>
  <inkml:trace contextRef="#ctx0" brushRef="#br0" timeOffset="6166.5316">5103 4878 122 0,'2'-9'250'0,"2"1"-6"0,0 1-18 15,2 1-12-15,4-4-17 0,0 3-14 16,2-1-16-16,1 2-16 0,2 3-13 0,0-1-15 15,-1 3-11-15,0 1-6 0,-2 2-9 16,-2 4-11-16,2 5-6 0,-6-1-8 16,-4 6-10-16,-2 1 3 0,-2 2-2 15,-4 4 1-15,-4-1 2 0,2-1 4 0,-2 2 2 16,1-4-1-16,3-1-6 0,-3 0 0 16,3-6-13-16,4 1-4 0,0-1-2 15,4-3-11-15,4-3 1 0,3-2-6 0,4-2-4 16,-1-2-4-16,2 0-3 0,4-2-6 15,-1 0-11-15,2-2-19 0,-2 0-26 16,-3 1-31-16,0-3-40 0,0 0-49 0,-1-2-42 16,-2 3-43-16,-1-5-669 0,-1 3 312 15,-3-3 205-15</inkml:trace>
  <inkml:trace contextRef="#ctx0" brushRef="#br0" timeOffset="6441.9081">5812 4176 2117 0,'2'-28'105'16,"0"6"-19"-16,0 5 20 0,0 3 34 0,0 5 13 15,-2 1-7-15,2 3-7 0,-2 5 7 16,0 0-15-16,7 17 2 0,0 6-1 16,-3 5-3-16,4 10 0 0,0 8-11 0,3 7-6 15,4 20-12-15,0 4-9 0,1-2-9 16,0 4-12-16,-2-4-4 0,1-6-8 15,-2 3-6-15,1-1-6 0,-3-12-15 0,0-9-17 16,2-5-18-16,-1 1-18 0,-2-10-16 16,2 0-23-16,-4-4-27 0,0-7-34 0,0-1-48 15,-1-5-40-15,2-4-45 0,-1-4-41 16,3-7-849-16,-1 0 389 0,0-6 257 16</inkml:trace>
  <inkml:trace contextRef="#ctx0" brushRef="#br0" timeOffset="6724.9628">7128 4282 125 0,'0'-4'294'15,"0"4"-1"-15,0 0 9 0,-16 17-15 16,5 5-9-16,-4 2-9 0,-6 13-18 0,-2-1-13 15,2 7-13-15,-11 18-19 0,-2 6-16 16,2-4-20-16,-1 0-15 0,-1 2-12 0,-1 0-20 16,1-5-10-16,3 0-18 0,1 1-19 15,3-14-23-15,6-7-26 0,-1-2-26 16,6-7-31-16,-2-3-35 0,4-3-46 16,1-6-49-16,5-4-42 0,-1-3-47 0,4-7-38 15,-1-5-669-15,6 0 325 0,-6-11 215 16</inkml:trace>
  <inkml:trace contextRef="#ctx0" brushRef="#br0" timeOffset="6953.0935">6593 4431 89 0,'2'-15'216'0,"-2"3"11"0,0 4 7 16,2 4 3-16,-2 4 3 0,0 0-1 0,0 0 1 15,15 18-19-15,-7-3-5 0,3 6-18 0,4 6-5 16,-1 3-17-16,4 1-13 0,0 7-15 15,4 1-19-15,-1 3-12 0,3 1-11 16,-4-4-9-16,6 2-12 0,-5-1-7 0,3-4-19 16,-2-2-31-16,-4-6-25 0,3-1-29 15,-2-2-38-15,0-5-37 0,-3-3-36 0,2-4-41 16,0-1-44-16,0-6-37 0,-3-5-677 16,3-2 318-16,-4-4 210 0</inkml:trace>
  <inkml:trace contextRef="#ctx0" brushRef="#br0" timeOffset="7214.6126">7310 3853 224 0,'11'-9'264'0,"0"5"2"0,1 4 5 16,5 6-12-16,5 5-14 0,7 9-7 15,5 8-19-15,12 18-16 0,-1 6-5 16,-3 6-16-16,-4 2-14 0,-4 4-15 0,-5 3-9 15,-7-1-12-15,-7-8-11 0,-7-6-10 16,-3-3-14-16,-5-2-13 0,-7 5-8 16,-2-3-9-16,-3 1-3 0,-2-5-9 15,-6-4-7-15,1 1-9 0,-2-7-32 0,4-8-30 16,-3-4-38-16,4-4-54 0,-1-6-58 16,6-3-56-16,1-6-65 0,1-4-740 15,1-8 351-15,4-5 233 0</inkml:trace>
  <inkml:trace contextRef="#ctx0" brushRef="#br0" timeOffset="7514.5661">8767 2714 39 0,'-2'-4'246'16,"0"-2"-18"-16,-1 1-21 0,3 5-22 16,3-10-16-16,1 4-21 0,4 1-12 0,2 0-18 15,4-1-12-15,2-2-12 0,2 2-33 16,-2 2-40-16,5-1-36 0,-1 1-40 0,-2 0-37 15,2 2-39-15,-6 0-368 0,-1 4 170 16,-2 4 112-16</inkml:trace>
  <inkml:trace contextRef="#ctx0" brushRef="#br0" timeOffset="7639.4242">8799 2888 163 0,'-2'6'170'0,"0"-4"0"0,-1 3-5 15,3-5-10-15,0 0-8 0,13 3-13 16,-1-3-15-16,6-2-18 0,3-1-45 15,6-2-41-15,2-3-63 0,8-4-70 0,-1 3-300 16,4-8 142-16,0-3 94 0</inkml:trace>
  <inkml:trace contextRef="#ctx0" brushRef="#br0" timeOffset="7919.9721">9902 1827 223 0,'6'-25'249'16,"0"6"-10"-16,-2 3-20 0,2 3-19 16,-2 0-24-16,4 4-16 0,-2-3-17 15,4 2-13-15,0 1-12 0,1 2-12 0,2-2-6 16,-2 6-9-16,1 1-8 0,-2 4-4 16,4 4-2-16,-2 2-1 0,-1 10 2 15,-5 3-7-15,1 2-5 0,-3 4-4 0,-4 1-6 16,0 3-2-16,-4 1-8 0,-1 2-4 15,-1 2-7-15,-3 1-2 0,1-3-18 16,-2-3-27-16,0-2-37 0,2-1-44 16,2-1-44-16,0-1-50 0,0-1-63 0,3-1-532 15,-1 1 266-15,2-4 175 0</inkml:trace>
  <inkml:trace contextRef="#ctx0" brushRef="#br0" timeOffset="8143.3374">9965 2702 137 0,'-5'12'216'0,"3"0"-18"16,0-3-11-16,0 0-16 0,2-2-10 0,2-1-3 15,2 0 1-15,1-3-2 0,1 0-5 16,5-3-10-16,-11 0-9 0,19-6-13 16,-9-3-4-16,-2 0-9 0,0-1-10 15,-4 1-9-15,-4-3-11 0,0 0-9 0,-2 1-19 16,-6 3-25-16,2 1-31 0,-2 1-37 15,-2 3-36-15,-3 1-53 0,0 2-73 0,-2 2-558 16,-1 4 259-16,-2 3 172 0</inkml:trace>
  <inkml:trace contextRef="#ctx0" brushRef="#br0" timeOffset="8427.9667">8821 4313 59 0,'-8'1'318'0,"2"-1"-7"15,0 0-16-15,6 0-18 0,0 0-28 0,0 0-21 16,10-13-26-16,0 7-27 0,6-1-15 15,3-1-18-15,2 1-13 0,4-3-33 16,1 3-39-16,-3-3-50 0,0 2-52 16,0 2-57-16,1-1-55 0,-8 3-59 0,-3 0-527 15,0 4 252-15,-7 2 167 0</inkml:trace>
  <inkml:trace contextRef="#ctx0" brushRef="#br0" timeOffset="8544.5844">8959 4492 74 0,'11'1'200'0,"2"2"-12"0,3-6-19 16,6 2-16-16,5-5-43 0,5 0-59 16,2-5-64-16,2-2-77 0,6-5-197 0,-1-1 98 15,-6-4 64-15</inkml:trace>
  <inkml:trace contextRef="#ctx0" brushRef="#br0" timeOffset="8821.4857">9958 3727 285 0,'19'-14'319'0,"-1"2"-16"0,-2 3-27 16,0 3-19-16,2 0-15 0,-1 3-17 0,2 0-12 16,0 2-14-16,3 2-11 0,-4 2-13 15,2-2-8-15,-2 7-6 0,1 4-5 0,-3 1-5 16,-4 5-5-16,-2 4-18 0,-6 3-9 15,2 3-11-15,-9 0-10 0,-2 8-11 0,-1 1-8 16,-2 0-10-16,0 3-9 0,-3-5-20 16,-2 0-25-16,5-1-40 0,1 0-45 15,-1-9-64-15,2 0-75 0,2 0-81 0,-1-3-913 16,5-4 409-16,-2 3 270 0</inkml:trace>
  <inkml:trace contextRef="#ctx0" brushRef="#br0" timeOffset="8969.4334">10206 4625 2551 0,'0'6'143'0,"0"-1"29"0,-2 3 34 16,4-4 38-16,-2 1-21 15,0-5-30-15,0 8-34 0,0-4-34 0,0-4-27 16,0 0-16-16,0 0-38 0,0 0-56 16,0 0-76-16,0 0-116 0,0-17-156 0,-4 5-856 15,-5-1 413-15,-6-3 273 0</inkml:trace>
  <inkml:trace contextRef="#ctx0" brushRef="#br0" timeOffset="12186.6313">11154 1538 181 0,'-2'-6'171'16,"2"6"-12"-16,-2-8-10 0,2 8-10 16,0-5-11-16,0 5-4 0,0 0 8 15,0 0 6-15,0 0-5 0,4 22-5 0,-2-6-5 16,-2 4 3-16,4 3 3 0,-2 7-2 15,1 1-2-15,-1 9-5 0,0 3-12 0,-2-2-8 16,0 1-7-16,-2 2-9 0,2 4-6 16,-2-4-7-16,-1-1-8 0,3-1-4 15,-4-2-5-15,2-4-4 0,0-6-6 16,0-3-7-16,0-2 0 0,2-4-2 0,-2-4 4 16,0 0 15-16,0-5 27 0,0-3-7 15,-2-3-12-15,0-6-5 0,4 0-5 0,-14-19-9 16,6-1-2-16,0-6-3 0,-1-6-8 15,3-7-3-15,-3-11-6 0,5 1 2 16,2-2-10-16,-1 6-1 0,8-10 0 16,2 6-3-16,3 0-3 0,5 5-1 0,4 3-6 15,4 2 4-15,3 7-5 0,1 3-1 16,1 10 0-16,2 2 4 0,-3 4-4 0,0 5-1 16,-2 4 0-16,-1 4 4 0,-3 2-4 15,2 5 9-15,-6 1-10 0,-2 2 3 16,-2 3 4-16,-7 2-2 0,-4 0 7 0,-4 5-7 15,-8 2 2-15,-8 3-4 0,-5 0-10 16,-11 4-11-16,2-3-18 0,-3-3-19 16,3-4-26-16,2-2-24 0,7-5-38 15,2-1-43-15,4-1-36 0,2-6-57 0,6-4-651 16,1-1 318-16,8-6 210 0</inkml:trace>
  <inkml:trace contextRef="#ctx0" brushRef="#br0" timeOffset="12432.4563">12059 1346 67 0,'-3'-7'263'15,"-2"1"-13"-15,-5 3-26 0,-2 3-8 16,-8 2-12-16,-3 5-9 0,-9 5-13 0,-4 8-14 16,-1 5-8-16,-1 3-13 0,-7 15-9 15,3 4-9-15,12-4-10 0,9-4-13 0,6 3-11 16,6-3-4-16,5 3-10 0,6-4-6 15,4 1-7-15,7 3-10 0,9-4-5 16,5 0-6-16,18 8-20 0,-6-14-33 16,1-9-34-16,1-6-46 0,-3-3-43 15,4-5-52-15,1-5-63 0,-3-8-599 0,2-2 287 16,-3-3 189-16</inkml:trace>
  <inkml:trace contextRef="#ctx0" brushRef="#br0" timeOffset="12819.3033">13117 1280 77 0,'4'-3'268'0,"-2"2"-14"0,-2 1-22 16,0 0-19-16,0 0-11 0,-6 15-8 16,-1-1-6-16,-2 5-12 0,1 3-10 0,-2 1-14 15,-1 6-9-15,-2 3-16 0,3-1-9 0,-1 3-9 16,1 1-24-16,1 1 4 0,0-2-15 15,-1 0-3-15,4 1-7 0,-2-3-5 16,0-6-7-16,2 4-7 0,0-8-2 16,-2 1-9-16,4-4-14 0,-3-2-17 15,5 0-15-15,-2-3-22 0,-1-1-14 0,3-1-16 16,-2-4-19-16,2 0-9 0,-2 2-7 16,2-4-4-16,0 1-2 0,-1-1-5 15,3 0 4-15,-2-2 20 0,2-4-8 0,-2 8 4 16,2-8 11-16,0 0 10 0,0 0 6 15,-8 0 8-15,8 0-1 0,0 0 10 0,-8-8 6 16,1 4 2-16,2 0 6 0,1 1-1 16,-2-3 2-16,0 1 2 0,0-1-1 15,-1-1-6-15,1 1-16 0,-3 0-15 16,3-1-26-16,-5-3-344 0,3 2 149 16,0 0 98-16</inkml:trace>
  <inkml:trace contextRef="#ctx0" brushRef="#br0" timeOffset="13107.6277">12655 1332 203 0,'-4'-6'220'15,"4"6"-30"-15,0 0-15 0,0 0 5 16,14 12-4-16,2-4-10 0,2 8-8 0,6 5-9 15,5-1-2-15,5 7-13 0,2 1-8 16,11 13-12-16,-1 1-8 0,1 0-6 0,-3 2-12 16,-8-8-7-16,-3-4-7 0,-5-1-6 15,0 1-8-15,0-2-5 0,-5-3-5 16,-1 0-6-16,-4-2-8 0,1-3-16 16,-6-3-24-16,2-1-33 0,-3-3-45 0,-3-2-29 15,2-1-41-15,-1-3-46 0,-4-1-597 16,5-3 271-16,-2-2 178 0</inkml:trace>
  <inkml:trace contextRef="#ctx0" brushRef="#br0" timeOffset="13353.5185">13724 1341 92 0,'4'-8'267'0,"-4"2"-13"0,2 0-19 0,1 5-25 16,-3 1-22-16,0 0-20 0,0 0-13 15,0 0-5-15,10 15 2 0,-4-2-8 16,1 6-10-16,1 4-8 0,-2 2-13 0,3 6-8 16,2 3-12-16,-5 0-11 0,4 4-5 15,-4-2-8-15,4 1-12 0,-2 1-2 16,0-2-6-16,-1-2-17 0,1 0-29 0,-4-7-36 16,2 0-41-16,1-4-42 0,0 0-41 15,-1-7-48-15,0-3-620 0,0-1 281 16,0-7 184-16</inkml:trace>
  <inkml:trace contextRef="#ctx0" brushRef="#br0" timeOffset="13643.9294">14685 1294 146 0,'0'-12'311'0,"-2"1"-10"16,0 3-16-16,-2 0-19 0,-3 1-30 15,-1 1-21-15,-3 2-17 0,-6 2-15 16,-5 2-11-16,0 6-14 0,-4 1-4 16,-3 7-24-16,-1 3-13 0,-2 8-4 0,-1 5-12 15,3 2-5-15,4 7-8 0,3-1-12 16,4 1-5-16,6 2-4 0,1-5-10 0,6 2-5 16,4-6-3-16,4 1-8 0,4 0 0 15,6 1-6-15,3-4-19 0,2-2-24 16,4-3-34-16,3-4-39 0,1-4-41 0,2-4-43 15,1-6-47-15,1-1-42 0,1-3-35 16,-2-6-596-16,-1-3 301 0,1 2 198 16</inkml:trace>
  <inkml:trace contextRef="#ctx0" brushRef="#br0" timeOffset="13878.1209">15002 1634 118 0,'2'-4'265'0,"-2"4"-4"0,4-3-17 15,-4 3-21-15,0 0-23 0,0 0-18 0,0 0-8 16,0 0-2-16,2 19-9 0,-4-8-10 16,2 1-14-16,-2 4-16 0,0 1-11 15,2 2-7-15,0 1-13 0,0 1-8 16,0 2-9-16,2-2-2 16,-2 0-13-16,0 0-5 0,2-2-4 0,0-1-15 0,1-1-18 15,-3 0-26-15,3-4-37 0,-1-1-38 16,-2-2-38-16,2 0-45 0,0-4-69 15,0-3-622-15,-2-3 291 0,0 0 193 0</inkml:trace>
  <inkml:trace contextRef="#ctx0" brushRef="#br0" timeOffset="23037.1733">14645 4301 2896 0,'-5'27'-3'16,"1"-7"12"-16,2-2 12 0,2 0 41 15,0-6 37-15,0 1 11 0,2-3-6 0,0 0-14 16,2-1-15-16,-1 1-8 0,-1-2-12 15,2-1-11-15,-2 1-23 0,0-5-49 0,-2-3-48 16,5 4-62-16,-5-4-56 0,6-1-53 16,-6 1-762-16,6-4 343 0,-6 4 226 15</inkml:trace>
  <inkml:trace contextRef="#ctx0" brushRef="#br0" timeOffset="24477.4279">15151 1181 130 0,'-7'4'200'0,"7"-4"-7"15,-4 2-8-15,4-2-3 0,0 0-1 0,0 0-4 16,-5 3-8-16,5-3-5 0,0 0-4 15,0 0-5-15,0 0-10 0,0 0-7 16,-8 4-9-16,8-4 5 0,2 8-8 0,0-2 17 16,0 1-21-16,3 5-4 0,1 1-3 15,3 4-5-15,-1 3-2 0,5 4-2 0,-1 7-1 16,6 1-4-16,0 7-8 0,0 2-8 16,0 3-1-16,-1 4-6 0,9 14-10 15,-4 1 3-15,-8-5-3 0,3 8-17 0,-4-7 2 16,-7-4-9-16,0 3-3 0,-1-2-8 15,-5 4 3-15,0-3 1 0,-7-4-2 16,5 2-3-16,-4-2-3 0,-5 0 0 0,0-9 1 16,1-1-8-16,0-7 4 0,-6-2-3 15,4-2-4-15,-3-2 0 0,0-4-1 0,0-5-5 16,3 0 4-16,-4-4-3 0,4 0-3 16,2-6 2-16,-1 2-4 0,2-1 0 15,-1-3-3-15,1 0-12 0,1-2-8 16,2-1-3-16,-3-3-10 0,5 3-6 0,-3-3-6 15,1-1-3-15,0 1-8 0,6-3-4 16,-8 2-8-16,8-2-5 0,0 0-1 16,0 0-1-16,-16-5 0 0,16 5-9 0,-8-2 1 15,8 2-5-15,-6-6-6 0,6 6-11 16,-7-6-14-16,5 3-12 0,2 3-14 0,-6-9-22 16,4 5-27-16,2 4-18 0,0-9-16 15,-2 3-28-15,2 0-555 0,2 0 273 16,-2-1 181-16</inkml:trace>
  <inkml:trace contextRef="#ctx0" brushRef="#br0" timeOffset="25290.4554">16127 1804 182 0,'0'0'191'15,"0"0"-10"-15,-4-4-10 0,4 4-14 16,0 0-11-16,0 0-9 0,0 0-12 0,0 0-8 16,0 0-12-16,0 0-10 0,0 0-7 15,0 0-4-15,-3 15-10 0,3-15 0 16,0 0-8-16,7 8-4 0,-7-8-1 0,4 4-2 16,-4-4 2-16,0 0-1 0,0 0-5 15,0 0-4-15,0 0-3 0,0 0-7 16,6-15-5-16,-8 5-1 0,-2 2-7 15,0 1-8-15,0-1-20 0,-4 2-14 0,4-1-26 16,0 1-34-16,2 3-46 0,0-2-28 16,2 5-49-16,0 0-489 0,0 0 233 15,-2-6 154-15</inkml:trace>
  <inkml:trace contextRef="#ctx0" brushRef="#br0" timeOffset="25857.9366">16586 1352 4 0,'0'-8'243'0,"2"-4"-5"0,-2 4-9 0,0-2-11 15,2 3-2-15,0-1-10 0,-2 3-8 16,0-1-17-16,0 0-12 0,2 0-14 16,-2 6-17-16,0 0-16 0,0-6-11 15,0 6 0-15,0 0-2 0,4 24-10 0,-4-5-5 16,2 6-8-16,1 4-7 0,1 10-7 16,0-1-7-16,1 4-8 0,-3-2-8 15,2 0 2-15,-2-3-9 0,2 0-3 0,-2-7-5 16,2-1-3-16,-2-4-10 0,0-4-6 15,0-4 0-15,0-2-5 0,0-4-1 16,-2-3 1-16,6-6-6 0,-6-2 5 16,2-15-3-16,0-2-2 0,0-8 2 0,-2-6 2 15,4-8-3-15,-2-4-7 0,2 0 4 16,0-6 2-16,0-4-8 0,1 10 14 0,1 1-5 16,1 4 1-16,1 2-3 0,1 1 0 15,1 3 3-15,2 5-3 0,4 5-7 16,-2 2 3-16,6 5-1 0,1 4 2 0,0 3-2 15,0 5-4-15,3 4 2 0,-4 1 4 16,4 8 1-16,-3 1-2 0,-1 2 0 16,-4 2-3-16,-4 3 2 0,-3 3 2 0,-5-5 3 15,-6 6-7-15,-4-1 5 0,-5-1-5 16,-3 0-17-16,-8 1-9 16,-3-4-22-16,-3 0-23 0,-2-4-27 0,6-3-31 0,2 1-41 15,1-1-32-15,4-4-32 0,2-1-627 16,5-3 294-16,4-2 194 0</inkml:trace>
  <inkml:trace contextRef="#ctx0" brushRef="#br0" timeOffset="26155.9086">17684 983 134 0,'6'-12'244'0,"-1"3"3"16,-3-1-11-16,-2 3-14 15,0 1-10-15,0 0-18 0,0 6-20 0,-9-7-17 16,3 7-17-16,6 0-13 0,-30 7-12 16,7 2-8-16,-4 7-11 0,-10 5-2 0,2 6-8 15,-14 12-4-15,6 5-7 0,4 5 1 16,3 0-3-16,8-6-4 0,9 1 0 0,0 1-11 16,8-2-7-16,1 3-4 15,8-6-5-15,2 0-4 0,4-1-2 0,8 5-4 16,3-2-6-16,5-6-12 0,0-3-16 15,4-7-29-15,1-4-34 0,3-6-43 16,2 0-56-16,1-5-37 0,-1-7-50 0,2-2-617 16,0-4 295-16,7-8 195 0</inkml:trace>
  <inkml:trace contextRef="#ctx0" brushRef="#br0" timeOffset="26448.2622">18546 1082 119 0,'-7'-11'225'0,"-1"4"-12"0,-3 0-15 15,-1-1-11-15,-6 4-11 0,0 3-8 16,-6-1-7-16,-3 4-7 0,-1 3-10 0,-6 3-18 16,-2 4-1-16,5 1-9 0,-3 4-9 15,2 0-3-15,3 5-9 0,1-2-5 16,2 3-7-16,3 2-9 0,4 3-6 15,2-1-5-15,5 3-7 0,1 0-8 0,4 0-2 16,7-2-1-16,2-1-9 0,6 1-5 16,4 1-9-16,2-1-18 0,4-3-28 15,3-3-34-15,4-6-31 0,2 0-44 16,5-3-48-16,-2-5-64 0,-1-3-556 0,3-3 272 16,0-4 180-16</inkml:trace>
  <inkml:trace contextRef="#ctx0" brushRef="#br0" timeOffset="26712.0013">18763 1427 182 0,'0'-4'247'0,"0"4"0"0,3-6-10 16,-3 6-20-16,2-5-12 0,-2 5-13 16,0 0-16-16,2-4-16 0,-2 4-15 15,0 0-4-15,0 0-8 0,0 0-6 0,-4 25 1 16,1-10-8-16,1 4-3 0,0 0-15 15,-2 3-11-15,2 6-4 0,-2-4-13 0,2 3-5 16,0-2-7-16,2 1-2 0,-2-1-10 16,0-5 0-16,2 2-14 0,0-3-19 15,0 1-23-15,0-6-21 0,0-1-27 16,0-1-29-16,0-1-31 0,2-1-31 0,-2-2-29 16,2-3-58-16,0-3-665 0,-2-2 305 15,0 0 201-15</inkml:trace>
  <inkml:trace contextRef="#ctx0" brushRef="#br0" timeOffset="26987.8643">19001 855 31 0,'0'0'159'0,"2"-7"-10"16,-2 7-9-16,0 0 8 0,0 0 7 15,30 19 0-15,-13-3 2 0,8 9-7 0,2 6 0 16,1 5-7-16,8 17 2 0,-7 2-9 16,-7-3-7-16,-8-2-5 0,-5-1-10 15,-3 5-11-15,-6-1-9 0,-4 2-10 16,-4-2-7-16,-13 14-5 0,-7-2-10 0,-4-8-22 16,-8-4-33-16,-5-3-28 0,1-6-42 15,-3-4-48-15,-3-2-42 0,1-10-54 0,7-6-531 16,-7-2 251-16,0-2 166 0</inkml:trace>
  <inkml:trace contextRef="#ctx0" brushRef="#br0" timeOffset="28242.4564">11362 2688 105 0,'0'0'112'0,"0"0"-3"0,0 0-4 0,0 0-8 16,0 0 3-16,0 0-12 0,0 0-2 16,0 0 1-16,0 0-2 0,0 0-3 15,0 0 1-15,0 0-3 0,0 0 3 0,0 0-3 16,0 0 4-16,0 0 1 0,0 0 0 16,34 0 5-16,-22 0 3 0,5-2-3 15,5 2 4-15,2-3-4 0,6 3-2 0,7-1 0 16,7-1-6-16,5-2-6 0,7 2-4 15,4 2-8-15,1-4-2 0,5 3-5 16,2-1-4-16,25-2 0 0,2 0-6 0,2 0-1 16,3-2-2-16,4 3-4 0,3-5-1 15,4 1-4-15,22-3-2 0,-4-4-3 16,-17 5-4-16,-2 2-3 0,2-1-4 16,-1 2 0-16,22-5-3 0,-23 3 0 0,-2 2 0 15,2 3-4-15,2-1 0 0,3 0 0 16,1 1-2-16,1-2 0 0,-4 1-2 15,2 1 0-15,-2 1-2 0,-2-2-1 0,-2 0 4 16,2 2-5-16,4-2 3 0,-1 1-1 16,25-5-2-16,6 0 2 0,3 0 0 15,-2 2-1-15,4-2-2 0,-2 0-1 0,0 2 2 16,-5 0-1-16,-2-1 1 0,-3 1-1 16,-26 1-1-16,0 1-2 0,-1 0 2 0,-4-2 2 15,1 2-5-15,-4 1 1 0,1-3-1 16,-2 2-1-16,-2-2 4 0,0 3-2 15,-3-3 2-15,-3-2-2 0,-1 2 0 16,-3-1 1-16,0-5 0 0,-3 4 1 0,3-4-4 16,-2 0 0-16,2 0 2 0,-2-1-2 15,-2 1 0-15,-2 2 1 0,-5-4 0 0,0 3 1 16,-14-1 0-16,-9 4 0 0,-2 1-2 16,3-1 1-16,-2 1 2 0,-1 1-4 15,3-2 3-15,-5 3 1 0,2-3-3 16,-3 2 2-16,-7 0 1 0,1 2 0 0,-3-1-3 15,-3 1 1-15,0-1 3 0,-6 1 2 16,-2 0 5-16,-3 1 0 0,-1-2-5 0,-3 2 1 16,-1 0 0-16,-6 2 2 0,4-4-3 15,-5 4-1-15,0 0-1 0,-4-2-2 16,-1 1 2-16,-2 1-9 0,4 1-6 0,-6-3-22 16,0 1-24-16,1 2-31 0,-3-1-36 15,-6 1-39-15,7-5-47 0,-7 5-58 16,-13-7-567-16,-4 1 285 0,-13 2 187 0</inkml:trace>
  <inkml:trace contextRef="#ctx0" brushRef="#br0" timeOffset="29234.6946">14515 2842 102 0,'0'0'199'16,"-4"-4"-10"-16,4 4-7 0,0 0-6 0,0 0-9 15,-4-4-6-15,4 4-9 0,0 0-6 16,0 0-9-16,0 0-10 0,0 0-3 15,0 0-6-15,-2-6-9 0,2 6-5 0,0 0-8 16,0 0-3-16,0 0-7 0,-2-3-4 16,2 3-5-16,0 0 0 0,0 0-3 15,0 0-5-15,0 0-7 0,-2-8-5 0,2 8-7 16,0-7-6-16,0 1 1 16,0 6-7-16,0-12-2 0,-2 7-4 0,2-1-5 15,0 1 1-15,0-1 0 0,0 6 3 0,0-7 0 16,0 7-1-16,-2-9-2 0,2 9 7 15,-2-8-2-15,2 8-10 0,0 0-4 16,-4-1-2-16,4 1-7 0,0 0 4 16,-7 24 4-16,2-4 5 0,1 6-2 0,-2 8 4 15,-2 6-2-15,-1 6 0 0,1 1-8 0,-3-2 6 16,2 1 1-16,3-6-8 16,0-2 0-16,0 0 2 0,0-2-6 0,-2-4 4 15,2-3-7-15,2-5-3 0,0-5 1 16,0 0-3-16,2-1-6 0,-2-2-2 0,-1-6-5 15,1-4-6-15,0-2-5 0,-5-4 1 16,9 0-2-16,-17-18 3 0,9-2 2 16,-2-5-1-16,0-7 0 0,2-4 4 0,4-4-4 15,-2-4 3-15,4 1 3 0,2-5-1 16,0 7 1-16,4-1 1 0,2 2-3 16,2 2 5-16,6 2 1 0,2 4 1 15,8-1 0-15,3 5 2 0,1 5-2 0,4 6 2 16,1 3-4-16,-1 6 4 0,0 3 0 15,-1 4 2-15,1 7-1 0,-4 1 1 0,4 5-1 16,-7 2 1-16,-1 5 3 0,-6-2-1 16,-5 4 0-16,-2 2 2 0,-7 0 1 0,-6-1-2 15,-5 2 2-15,-6-2-3 16,-5 1-4-16,-4 0-12 0,-5-1-14 16,1-6-21-16,-2 1-26 0,8-5-25 0,-1 0-30 15,6-3-35-15,0-2-30 0,5-2-34 0,3-4-588 16,7-1 279-16,0 0 185 0</inkml:trace>
  <inkml:trace contextRef="#ctx0" brushRef="#br0" timeOffset="29519.5848">15384 2739 100 0,'6'-7'265'15,"-2"1"-8"-15,-2 1-11 0,0 3-14 16,-2 2-19-16,0 0-14 0,-10-9-16 15,-1 9-11-15,-4 4-5 0,-6 3-12 0,-5 5-2 16,-3 7-14-16,-5 5-9 0,0 2-13 16,0 3-10-16,3 3-11 0,1 0-8 15,4 2-7-15,6 1-5 0,5-5-7 0,2 3-2 16,4-3-13-16,5-1-3 0,6-2-3 16,7 1-6-16,4 0 2 0,4-1-2 15,5-2-21-15,4-4-22 0,4-2-29 0,3-2-29 16,1-3-35-16,0-5-34 0,3-1-36 15,1-4-36-15,-2-3-31 0,-5-2-28 16,7-3-574-16,0-4 283 0,-1-1 187 0</inkml:trace>
  <inkml:trace contextRef="#ctx0" brushRef="#br0" timeOffset="29771.4485">16002 2883 100 0,'6'-7'189'0,"0"0"-3"15,-2 1-2-15,-2 0-5 0,0 2-2 0,2 0 2 16,-1 1-3-16,-3 3-5 0,0-6-10 16,0 6-11-16,0 0 4 0,-17 12-2 15,2 1-6-15,-8 5-8 0,-2 6-6 0,-7 7-8 16,-4 0 0-16,-9 7-15 0,1 4-7 16,3-5-8-16,7-7-14 0,3 2 1 15,-1-1-15-15,0-3-9 0,5 2-15 0,2-8-26 16,2-3-27-16,3-2-24 0,4-2-42 15,-2-4-47-15,4 0-41 0,3-2-41 16,-1-4-34-16,0-3-648 0,2-4 302 0,2 0 199 16</inkml:trace>
  <inkml:trace contextRef="#ctx0" brushRef="#br0" timeOffset="30003.9164">15474 2874 117 0,'3'-9'167'0,"1"3"9"0,-2-1-7 0,-2 3-10 15,2-2-13-15,-2 6-5 0,8-2 5 16,-8 2 9-16,16 9 0 0,-4 1-1 16,5 5-6-16,2 7 0 0,2 3-13 15,5 8-4-15,2-2-12 0,-2 3-5 0,2 2-17 16,-1-2-6-16,1 0-8 0,0 1-10 16,-1-2-7-16,1-3-8 0,-8-3-22 0,2-4-24 15,-1-2-30-15,-6-4-32 0,0-5-35 16,-1 2-37-16,0-4-34 0,-2-1-42 15,-2-3-607-15,1-3 273 0,0-3 181 16</inkml:trace>
  <inkml:trace contextRef="#ctx0" brushRef="#br0" timeOffset="30247.3517">16339 2682 127 0,'10'-2'176'15,"0"5"2"-15,3 3-6 0,6 6 9 16,0 6-3-16,3 4-1 0,0 6 0 0,4 7-5 16,-1 3-1-16,-1 3-11 0,-4 3-7 15,-2 2-8-15,-4 0-16 0,-3 0-5 16,-7-4-11-16,-2-1-12 0,-2-2-11 16,-4-1-7-16,-4-4-7 0,-3-1-9 15,-1-2-22-15,-4-2-36 0,0-4-41 0,-4-2-60 16,4-4-69-16,-3-4-63 0,-1-1-625 0,-2-5 289 15,-2-1 190-15</inkml:trace>
  <inkml:trace contextRef="#ctx0" brushRef="#br0" timeOffset="31712.0145">11552 3673 54 0,'-2'-8'132'0,"0"0"6"15,0 3-2-15,2-1-3 0,-4 0-6 16,4 6 9-16,0 0 19 0,0 0 19 0,0 17 6 15,0 3-5-15,2 5 1 0,0 8-5 16,0 9-10-16,2 8-4 0,0 3-10 0,-2 5-7 16,0-4-10-16,0 4-12 0,1-3-13 15,-3 2-4-15,0-3-5 0,0-7-14 16,-3-1-9-16,3-2-3 0,-2-2-9 16,0-5-5-16,-2 0-6 0,2-8-7 0,-2-3-3 15,2-2-2-15,0-2-2 0,0-7-2 16,-2-2-3-16,-3-4-6 0,3-7-1 15,-5-4-4-15,9 2-5 0,-14-22-3 0,7-2-1 16,-1-8-4-16,4-5-3 0,2-9-8 16,2-5 6-16,2-6-9 0,4-1 4 0,7-13-1 15,5 1-6-15,4 8 3 0,4 2 4 16,-2 16-5-16,4 9 5 0,-1 4 1 16,3 2-3-16,0 8 0 0,3 6 2 15,-3 2-1-15,-2 7 0 0,-1 4 2 0,-3 4 1 16,-1 4 1-16,-4 5 1 0,-4-1 8 15,-3 5 1-15,-5 2 2 0,-7 0 1 0,-2 2 2 16,-9 4-4-16,-4 2 1 0,-3 0-2 16,-8-2 2-16,-4 3-5 0,3-3-5 15,-1-4-16-15,0 2-21 0,3-6-27 16,6-1-31-16,0-4-44 0,5-1-44 0,2-1-43 16,8-5-34-16,4-1-698 0,0-2 325 15,22-5 214-15</inkml:trace>
  <inkml:trace contextRef="#ctx0" brushRef="#br0" timeOffset="31973.4587">12806 3689 73 0,'0'-7'211'0,"-7"3"16"16,-8 3 13-16,1 2-2 0,-12 3-6 0,-6 7-6 15,-11 7-4-15,-1 5-5 0,-13 13-6 16,-4 6-11-16,8 2-2 0,0 5-11 15,2 3-12-15,9 3-9 0,5-2-17 0,13-5-15 16,6-4-8-16,6-3-11 0,5-3-10 16,7-3-12-16,5 3-9 0,5-2-11 15,8 3-7-15,2-4-19 0,6-1-21 0,1-3-22 16,3-4-26-16,-2-6-34 0,1-2-35 16,3-6-48-16,2-1-53 0,0-4-49 0,-3-3-56 15,1-3-726-15,0-4 348 0,4-3 229 16</inkml:trace>
  <inkml:trace contextRef="#ctx0" brushRef="#br0" timeOffset="32229.3998">13715 3890 85 0,'0'-6'243'0,"0"6"11"0,-10 0 5 16,10 0-14-16,-28 14-11 0,5-1-12 0,-5 5-6 15,-8 10-13-15,-2 0-9 0,-11 12-10 16,1 2-17-16,3 2-15 0,1 2-12 0,10-8-14 16,3-4-16-16,1 0-12 0,0 1-6 15,7-4-12-15,-3 1-27 0,6-2-20 16,-2-4-31-16,3 1-31 0,3-4-34 16,-2-4-40-16,4-2-39 0,3-2-44 0,0-1-32 15,3-5-42-15,-5-3-553 0,5-2 276 16,-3-2 183-16</inkml:trace>
  <inkml:trace contextRef="#ctx0" brushRef="#br0" timeOffset="32510.5233">12972 3978 25 0,'4'-11'207'0,"2"4"11"0,-2 1 6 15,0 3-8-15,2 0 0 0,2 3-6 0,3 6-7 16,2 3-8-16,6 6-7 0,4 3-7 15,0 5-5-15,7 6-10 0,-1 5-10 16,1 2-9-16,10 12-14 0,1 0-9 16,1-1-6-16,-10-7-19 0,-7-3-7 0,3-4-14 15,-1 3-4-15,-4-5-3 0,0-2-12 16,-3-3-5-16,-2-1-6 0,0-5 0 0,-4 1-13 16,-1-4-15-16,0-2-14 0,-2-2-15 15,-3-1-21-15,0-3-31 0,-2-2-35 16,1-1-38-16,0-3-38 0,1-2-29 0,0-1-43 15,-1-4-40-15,3-3-586 0,3-2 296 16,0-6 195-16</inkml:trace>
  <inkml:trace contextRef="#ctx0" brushRef="#br0" timeOffset="32789.9281">14095 3803 152 0,'0'-8'237'0,"0"1"2"0,0 1-12 16,2 1-8-16,-2 5-5 0,0 0 6 16,0 0-5-16,2 21-5 0,0-2 4 0,0 8-10 15,2 2-15-15,-2 7-12 0,2 1-15 16,-2 8-13-16,5 2-11 0,-3 3-19 16,1-1-2-16,1 0-16 0,-2 3-9 15,-2-12-8-15,2 0-10 0,-2-1-6 0,1-4-7 16,1-2-7-16,-2-5-15 0,0 1-26 15,0-4-24-15,0-4-20 0,0-2-25 16,2-5-38-16,-4 1-52 0,2-5-55 0,3 1-45 16,-1-4-44-16,-4-2-701 0,5-4 337 15,-5-1 222-15</inkml:trace>
  <inkml:trace contextRef="#ctx0" brushRef="#br0" timeOffset="33100.8386">14949 3935 98 0,'2'-15'257'0,"-2"6"7"0,0-1-3 16,-2 4-23-16,-2 1-12 0,-2 1-16 16,-6 2-2-16,-6 4-8 0,-5 4 3 0,-5 3-1 15,-4 6-5-15,-6 8-12 0,1 4-7 16,-1 2-14-16,-7 13-14 0,11-2-7 15,8-4-11-15,4-1-12 0,2 6-7 0,5-7-14 16,5 0-8-16,4 1-7 0,4-7-10 16,4 0-5-16,4 2-9 0,4-1-13 0,3-4-6 15,7 0-22-15,2-4-22 0,4-1-21 16,2-5-25-16,-1-2-30 0,1-5-38 16,-3-3-49-16,-2-3-54 0,7-2-52 15,-5-3-62-15,5 0-710 0,-5-4 355 0,-1-1 234 16</inkml:trace>
  <inkml:trace contextRef="#ctx0" brushRef="#br0" timeOffset="33438.4085">15163 4338 65 0,'4'-6'204'16,"1"0"-9"-16,1 1-10 0,0 2-13 0,3 2-12 15,2-2-9-15,-1 3-9 0,2 3-13 16,0 0-5-16,0 3-10 0,1 0-8 16,-3 3-1-16,-1 1-6 0,-1 0-4 0,-1 5-8 15,-5-2-1-15,-2 2-1 0,-2 0 3 16,-5 2 1-16,1-1 1 0,0-1 1 0,-3 0 4 16,3 1-7-16,-3-3-2 0,5-2-8 15,-2 1-3-15,2-4-14 0,0 3-2 16,4-4-12-16,0 0 3 0,4-1-6 15,2 0-13-15,2 0-2 0,3-5-11 0,2 4-15 16,-1-5-16-16,3 0-21 0,-1 0-29 16,2-5-34-16,-2 1-40 0,1-5-33 15,-2-3-31-15,0-2-16 0,-1-5-21 0,-3-6-530 16,0-1 262-16,-3-7 172 0</inkml:trace>
  <inkml:trace contextRef="#ctx0" brushRef="#br0" timeOffset="33676.7688">15438 3913 88 0,'0'-20'141'15,"0"4"-6"-15,2 4 2 0,-2 3 15 16,2 1 8-16,-2 0 5 0,2 2 2 0,3 3-1 16,-5 3-4-16,17 6 5 0,0 5-6 15,2 4-7-15,6 6-6 0,5 9-5 16,0 4-2-16,-3 3-8 0,9 16-2 0,-4 2-8 16,-9-6-11-16,-3-5-9 0,-4 2-16 15,-3 0 4-15,-5-7-8 0,-1 1-9 16,-3-1-6-16,-4 0 3 0,-2-3-13 0,-4 0-4 15,-1-4-3-15,0-5-3 0,-1-2-13 16,0 0-16-16,0-5-28 0,1-4-28 0,-2-3-49 16,1-1-61-16,4-3-62 0,0-3-55 15,-1-6-748-15,5 0 344 0,0 0 227 16</inkml:trace>
  <inkml:trace contextRef="#ctx0" brushRef="#br0" timeOffset="33837.0798">16313 4338 71 0,'4'-6'233'0,"0"-2"3"0,0 2-14 15,-2 1-19-15,0-1-24 0,2 2-29 0,-2-1-41 16,4-1-46-16,-2-2-46 0,0 4-58 16,2-3-58-16,0 1-358 0,3 0 155 15,-3 1 103-15</inkml:trace>
  <inkml:trace contextRef="#ctx0" brushRef="#br0" timeOffset="34280.4475">16925 4109 233 0,'4'9'274'15,"-2"2"0"-15,0 5-9 0,-2 3-14 16,0 2-6-16,0 5-9 0,-2 1-11 15,2 4-5-15,0 1-26 0,-2-1-20 0,0 1-16 16,-3 0-10-16,3 0-21 0,-4-4-15 16,1-2-12-16,3-1-9 0,0-4-12 0,0-2-8 15,0-2-8-15,0-3-16 0,0-6-14 16,-2-3-7-16,1-5-6 0,3 0 0 0,-8-15-5 16,8-1-1-16,-2-5-1 0,2-7-1 15,2-5-7-15,2-5 5 0,0-4 0 16,3-8-8-16,3 3 0 0,-1-1 5 15,6 1-1-15,-1 3-4 0,4 3 4 0,0 4-5 16,2 9 2-16,3 3-3 0,1 4 7 16,2 2-7-16,-2 7 0 0,1 4 1 15,1 3 0-15,-5 5-3 0,-2 1 2 0,-2 5 4 16,-5 5-1-16,-1-3-2 0,-4 6 3 16,-7-1-1-16,-4 3 0 0,-7 1-1 0,-6 2 4 15,-8 2-5-15,-5-2 5 0,-2-1-14 16,0-1-9-16,3-1-30 0,3-2-23 0,5-4-31 15,0 0-34-15,4-2-38 0,7-1-32 16,2-2-35-16,4-4-26 0,4-1-609 16,0 0 298-16,24-7 196 0</inkml:trace>
  <inkml:trace contextRef="#ctx0" brushRef="#br0" timeOffset="34517.6435">17699 3859 161 0,'11'-15'218'0,"-5"2"27"0,-2 1 8 15,-4 3-7-15,0 0-12 0,-4 0-10 16,-2 6-14-16,-5-1-9 0,-4 4-2 0,-3 4-10 16,-6 5-7-16,-6 6-14 0,1 4-12 15,-3 8-11-15,0 7-11 0,-6 14-14 16,9-1-7-16,7-6-7 0,5 3-8 0,3 1-14 16,5-1 0-16,5-2-16 0,4-2-7 15,2-2-4-15,4-2-16 0,3 0-36 0,6-1-12 16,-1-7-30-16,4-1-36 0,0-4-42 15,0-8-48-15,2-1-54 0,4-3-47 16,-3-5-799-16,9-1 361 0,-7-3 239 16</inkml:trace>
  <inkml:trace contextRef="#ctx0" brushRef="#br0" timeOffset="34791.7668">18450 3882 231 0,'-4'-8'236'16,"-2"2"-7"-16,-5 1-4 0,-1 1-7 0,-6 2 0 15,0 4-6-15,-8 4-3 0,-1 2-15 16,-5 5 2-16,0 6-22 0,-2 4-8 16,1 3-13-16,3 4-11 0,2 2-12 15,3-2-14-15,3 4-4 0,8-1-18 0,4-4-7 16,3 5-9-16,2-4-8 0,5-4-19 15,3 1-24-15,2 0-33 0,1-4-24 16,2-3-43-16,2-3-40 0,3 1-50 0,2-3-51 16,4-5-46-16,-4-3-662 0,4-5 314 15,2 1 207-15</inkml:trace>
  <inkml:trace contextRef="#ctx0" brushRef="#br0" timeOffset="35072.0608">18531 4229 116 0,'4'-8'226'0,"0"3"7"0,-2-1-10 16,3 0-17-16,-1 0-18 0,0 0-15 15,5 3-12-15,-3 0-8 0,2 2-9 0,3 0-9 16,-11 1-9-16,21 2-6 0,-12 3-13 16,-1 0-9-16,-2 3-8 0,1-1-6 0,-5 5-2 15,-2 1-9-15,0 3 5 0,-4-1 9 16,-1 2 0-16,-1-2-1 0,0 3 4 15,-1-3-11-15,3-2-4 0,0 2-4 0,2-2-5 16,4-1-11-16,2 1-5 0,5-2-6 16,5-1-21-16,6-1-38 0,2-5-36 15,2-4-48-15,8 0-55 0,-1-3-50 0,5-7-39 16,1-2-33-16,3-10-604 0,2-3 299 16,9-15 198-16</inkml:trace>
  <inkml:trace contextRef="#ctx0" brushRef="#br0" timeOffset="35259.7634">19290 3771 24 0,'5'-8'167'16,"0"-3"-8"-16,-3 4 2 0,0 1 13 0,0 1 8 16,-2 5 4-16,0 0 6 0,0 0-9 15,12 17-15-15,-8-2-11 0,1 4-6 16,1 6-8-16,1 5 1 0,-1 4-10 16,-4 6-9-16,0 0-15 0,-2 7-8 0,-6 0-11 15,-5 0-16-15,-4-1-21 0,-5-2-30 16,-6-2-39-16,-15 4-39 0,-5-1-47 0,-3-6-52 15,5-11-58-15,-20 1-596 0,9-11 274 16,0-6 182-16</inkml:trace>
  <inkml:trace contextRef="#ctx0" brushRef="#br0" timeOffset="35991.6812">11148 4713 35 0,'-4'-4'165'0,"4"4"0"15,-8-4-9-15,3 2-1 0,5 2-2 16,0 0-3-16,-9-4-6 0,9 4-6 0,-6-1-6 15,6 1-10-15,0 0-4 0,0 0-6 16,0 0-5-16,0 0-4 0,0 0-5 0,-10 7-7 16,10-7-6-16,0 6-1 0,0-6-1 15,0 0-4-15,6 9-5 0,0-5 0 16,0 0-3-16,4 2 0 0,0-2 2 0,2-1-5 16,6 1 0-16,-2 2-2 0,3-3 3 15,7 3 0-15,2 0 3 0,3-2 1 16,11-1 0-16,13 5-2 0,9-5-1 0,37-1 8 15,12-2-6-15,35-1 4 0,17 0 4 16,15-5 7-16,24 1-1 0,57-1-6 16,9 0-7-16,9-1-10 0,6 0-2 0,14-2-6 15,4-3-5-15,2 0-9 0,1 1-3 16,6 1-2-16,1 3-9 0,-2-4 1 0,2-1-9 16,-6 5-7-16,-6-1-6 0,-14-2-7 15,-9 4-5-15,-17 2 0 0,-61 1-3 16,-5 3 1-16,-4-2 0 0,-9 1 3 15,-9-2-5-15,-10 3 1 0,-11 3 0 0,-10-6-3 16,-31 1 2-16,-6 1 0 0,-8-4 0 16,-6 3-1-16,-16 0 0 0,-17-1 0 15,-6 2 1-15,-7-4 3 0,-5 4 1 0,-7-1-2 16,-1-1-1-16,-4 2-6 0,-5-1-10 16,-2 2-16-16,-2-3-24 0,-5 2-25 0,2-2-33 15,-6-1-46-15,-4-2-48 16,-3 1-50-16,-8-2-37 0,-3 1-752 0,-12 0 360 15,-2-1 236-15</inkml:trace>
  <inkml:trace contextRef="#ctx0" brushRef="#br0" timeOffset="36598.4318">13849 5124 57 0,'0'0'240'0,"0"0"-7"0,0 0-18 16,0 0 0-16,0 0 0 0,-7 11 1 15,10 2-10-15,1 3-12 0,0 6-12 0,2 2-13 16,1 2-14-16,-1 1-15 0,3 2-13 16,-5-1-11-16,2-1-14 0,0 2-12 15,-2-1-2-15,1-1-16 0,-3-4-6 0,1-2-4 16,-1-2-7-16,-2-2-6 0,0 0-5 15,-2-4-5-15,2-1-7 0,-5-4-5 16,0-2-1-16,-1-6-8 0,6 0-1 16,-14-10-2-16,3-6-4 0,2-7-9 0,-1-7 9 15,1-8-3-15,1-8 0 0,4 3-2 16,2-7-4-16,2 4 3 0,8-3 1 0,3 0-6 16,3 8 4-16,8 1 1 0,3 4-12 15,5 3 14-15,2 7 6 0,-2 7 0 16,1 3 2-16,3 5 2 0,-4 5 0 0,-1 5 1 15,-1 4 3-15,-5 3 4 0,-2 1-10 16,-7 6 1-16,0-1 8 0,-10 4-12 16,-6 0-1-16,-4 7 1 0,-8-3-5 0,-4 3 4 15,-6-1-4-15,-3-1-8 0,-3 0-17 16,-2-2-12-16,3-3-22 0,3-6-35 0,4 1-39 16,4-4-42-16,8-2-42 0,1-4-44 15,7-2-718-15,2 1 330 0,0 0 219 16</inkml:trace>
  <inkml:trace contextRef="#ctx0" brushRef="#br0" timeOffset="36850.4615">15104 5014 1980 0,'23'-8'58'0,"-3"0"14"16,-8 2 40-16,-4 0 53 0,-3 1 2 0,-3 3-14 15,-2 2-25-15,0 0-9 0,0 0-6 16,-41 10-6-16,19 2 4 0,-10 3 4 15,-9 10 0-15,3-1-5 0,-11 18-12 16,11-6 1-16,9 0-10 0,6 1-7 0,4 1-10 16,8-4-9-16,6 2-1 0,5-3-9 15,7 2-3-15,4 2-12 0,6-1-20 16,6-2-21-16,6-1-35 16,1-5-33-16,0-7-43 0,-1-2-57 0,11-2-58 0,-3-3-50 15,1-4-60-15,2-4-717 0,5-6 359 0,-3 0 237 16</inkml:trace>
  <inkml:trace contextRef="#ctx0" brushRef="#br0" timeOffset="37071.5547">16291 5124 36 0,'11'-11'265'0,"-4"0"12"0,-3 1 12 0,-4 4-11 16,0 6-11-16,-13-4-14 0,13 4-11 15,-23 6-21-15,4 4-7 0,-5 3-21 16,-5 6-9-16,-3 5-15 0,-4 6-15 0,-11 9-16 15,1 5-16-15,-1 2-6 0,1-2-16 16,1-3-18-16,7-4-28 0,6-5-22 16,0 0-24-16,1-3-29 0,5-6-27 0,2-2-43 15,0-2-47-15,3-4-32 0,1-1-38 16,2-3-46-16,0-6-686 0,2 0 319 16,1-7 211-16</inkml:trace>
  <inkml:trace contextRef="#ctx0" brushRef="#br0" timeOffset="37287.1423">15589 5090 73 0,'13'-10'211'0,"1"7"12"0,-2-1 2 0,2 4 1 15,0 4-5-15,1 3-4 0,4 2-9 16,2 7-10-16,3 5-11 0,-1 2-18 16,7 8-13-16,-2 1-20 0,0 2-5 15,0 2-12-15,0 2-11 0,-1-2-12 0,-1 1-11 16,-1-3-13-16,-3-2-18 0,-2-5-26 15,-2 0-28-15,-4-6-40 0,1-5-38 16,-2 2-38-16,0-1-40 0,-3-6-45 0,-2-1-36 16,1-3-551-16,0-2 268 0,-3-7 177 15</inkml:trace>
  <inkml:trace contextRef="#ctx0" brushRef="#br0" timeOffset="37510.4824">16355 4857 90 0,'17'-13'192'0,"0"4"19"0,0 5 2 0,1 5-5 16,2 5-2-16,1 6 0 0,7 3-8 16,1 6-4-16,5 7 10 0,-2 5-12 15,10 18-8-15,-4 3-9 0,-2 5-25 0,-1 0-4 16,-7 5-13-16,-4-2-10 0,-7-10-14 16,-9-3-11-16,-1-8-11 0,-5 2-3 0,-4-4-12 15,-5 1-2-15,-3-2-21 0,-5 0-26 16,-4 1-36-16,-2-11-49 0,-3-3-65 15,3 0-72-15,0-6-65 0,2-5-740 0,1 3 341 16,2-4 226-16</inkml:trace>
  <inkml:trace contextRef="#ctx0" brushRef="#br0" timeOffset="37661.2048">16779 5854 266 0,'8'-4'287'0,"-4"-2"-10"15,2 1 0-15,-1 1 1 0,-1-2-8 0,-2 0-27 16,2 0-17-16,-4 0-26 0,2-1-43 15,-2 1-45-15,0-1-46 0,-2-3-52 0,0 1-52 16,-2 0-59-16,0 0-62 0,-3-2-65 16,3 4-509-16,-6-5 249 0,1 1 165 15</inkml:trace>
  <inkml:trace contextRef="#ctx0" brushRef="#br0" timeOffset="41354.0245">16129 2592 56 0,'0'0'112'16,"0"0"-7"-16,0 0-4 0,0 0-12 0,0 0 1 15,0 0-9-15,0 0-3 0,0 0 2 16,0 0-5-16,0 0-8 0,0 0-4 16,0 0-1-16,0 0-3 0,0 0-5 0,0 0 7 15,0 0-4-15,14-1-2 0,-14 1 3 16,13 5-7-16,0 1 11 0,1 2 5 16,3 1-4-16,5 0-3 0,3 3-2 0,2 5-2 15,5-1-2-15,-3 2-3 0,1 4-1 16,4 3-3-16,1 0-1 0,-4-1 0 15,-1 4-2-15,0 3-2 0,-6-1 0 16,-2-2 1-16,-3 3 2 0,-2 0 3 0,-4 1 2 16,-3 1-4-16,-2 1-1 0,-4 2-2 15,-2-4-5-15,-2 1 4 0,-4 3-2 16,0 2-2-16,-2-2-1 0,-2 1-3 0,-5-2-4 16,0 1-1-16,-2-3 0 0,-1 7-4 15,-2-8 2-15,0 5-1 0,0-9-2 16,-5 7-1-16,5-7 0 0,-4-1 0 0,3 0 0 15,-2-5-3-15,4-2 1 0,0-4-4 16,2 0-1-16,1-1 1 0,2-4-5 16,2 2 1-16,0-5-2 0,1 3-3 0,-1-2 1 15,3-4 2-15,1 1-7 0,-1 2-12 16,1-5-15-16,0 1-20 0,2 0-24 16,-2 0-28-16,-2-4-29 0,8 0-30 15,0 0-46-15,-12-6-41 0,8 0-534 0,0 1 264 16,0-5 174-16</inkml:trace>
  <inkml:trace contextRef="#ctx0" brushRef="#br0" timeOffset="43602.9629">13779 1348 33 0,'-2'-7'98'0,"-1"4"0"0,3 3-1 15,-2-8-4-15,0 2 3 0,0 2-4 16,0-2-2-16,0 0 4 0,0 0-6 0,-2-1-2 16,2 0 1-16,0-1 3 0,0-1-4 15,-3 1-2-15,3 0-4 0,0-3 6 16,-2 0-9-16,2-1-3 0,-2-1-5 16,-1-3-3-16,1 3-5 0,-3-2-7 0,3 2-2 15,-2-3-3-15,2 1-6 0,-2-3-3 16,0 2-1-16,0-1-1 0,0-1-4 0,2-1-4 15,-2 2-3-15,2 2 1 0,-3-2 5 16,3 1-1-16,0 1 3 0,0 2-1 16,-1 0-1-16,1 4 1 0,2-1-3 15,0-1-3-15,-2 4-2 0,1 0-6 0,1 1 0 16,0 0-7-16,0 0-1 0,2 6-1 16,0 0-1-16,0 0 2 0,-6 13-3 0,6 2 2 15,2 4-1-15,-2 5 5 0,4 7 3 16,0 5 4-16,5 11 6 0,-1 6-2 15,5 22 2-15,2 1 3 0,-1 4-2 16,4 4 1-16,-4-5 0 0,1 0 0 0,0-1 5 16,0-1-2-16,-3-7 2 0,-3-7 0 15,0-10 3-15,-1 4 1 0,-2-3-6 0,0-1-4 16,-1 0 0-16,-3-3 0 0,0-6-2 16,1-2-3-16,-1-3-1 0,0-1-2 15,-2-7-2-15,0-1 0 0,0-3-5 16,2-4 2-16,-2-3-3 0,0-1-1 0,0-1-3 15,-2 0 4-15,4-5-4 0,-4-1-1 16,4-2 1-16,-2 0 0 0,0 0 1 16,2-3 2-16,-2 1 4 0,0 0-6 0,0-5 0 15,0-3 0-15,0 0-2 0,0 0-5 16,0 0 3-16,2-17 2 0,-2 6-3 16,-2-7 4-16,0 0-6 0,0-5-4 0,0-7 3 15,-3-3 1-15,1-5-7 0,-1-2 4 16,-1-10-1-16,2-2 0 0,-2-4-3 15,-2-22 1-15,1-2 0 0,-2 2-8 0,-1-3 2 16,2 5 5-16,-3-1-11 0,0 2 1 16,3 12 1-16,-1 11 0 0,1 1 1 0,2 2 2 15,-2 3-2-15,0 6 6 0,0 4-3 16,2 4 2-16,0 1-1 0,1 4 0 16,1 2 3-16,0 3-3 0,0 2 4 15,2 1-1-15,-3 4 0 0,3 0-2 0,0 2 1 16,-2 1 2-16,4 0-3 0,-2 4 2 15,-1 0-4-15,1-1 1 0,0 2-1 0,2 3-2 16,0 4 3-16,0 0-1 0,0 0 4 16,0 0-2-16,0 0 2 0,7 23 2 15,-3-7 2-15,0 3 0 0,3 8 0 16,1 5 3-16,1 4-1 0,1 9 0 0,0 2 2 16,2 4-3-16,-2 0 2 0,0 3-2 15,5 17 4-15,-2-15 0 0,-2-4-3 16,1-3 6-16,1 1-4 0,0-1 1 0,-1-3-4 15,3-1 5-15,-4 2-3 0,3-6 3 16,-3-5-3-16,-1 1 3 0,-1-3-2 16,2-1-2-16,-3-2 3 0,0-5-1 0,-1-2-2 15,0-1 1-15,-1 0-1 0,-2-4 4 16,2-2-4-16,-2 2 5 0,1-4-4 0,-3 1-1 16,2-3-2-16,-2-1 2 0,0-3 2 15,3 1 0-15,-3-1-1 0,0-1-2 16,0-1 1-16,-2-1 0 0,2 1-1 15,0-2 1-15,0 0-3 0,-2-1 2 0,3 2 0 16,-1-2-4-16,-2 1 4 0,0-5-2 16,2 6 2-16,-2-6 0 0,2 6-1 15,-2-6-3-15,0 0 1 0,0 0-6 0,0 5-1 16,0-5-2-16,0 0 0 0,0 0-5 16,0 0-3-16,0 0-4 0,-9-17 4 0,5 12-9 15,2-1-3-15,-2-2-3 0,2 1-5 16,-3-3-5-16,1 2-5 0,0-3-4 15,2 1-5-15,-3-3 0 0,1 1-1 16,0-2-6-16,2 1 2 0,-2-4-4 0,2 3 3 16,-2-1 0-16,2-3 1 0,-3 1 1 15,2 0-2-15,-1-2-2 0,2 0 0 0,0-1-11 16,-2-4-7-16,2-1 1 0,-2 0-11 16,2-1-11-16,-2-3-10 0,0-1-10 15,1-1-11-15,-3-3-327 0,1-4 158 16,1 4 104-16</inkml:trace>
  <inkml:trace contextRef="#ctx0" brushRef="#br0" timeOffset="70362.7953">2364 6907 248 0,'0'-7'256'16,"0"1"-21"-16,-2 2-21 0,2 4-19 16,0 0-7-16,0 0 9 0,6 21 0 15,-4-2-11-15,0 10-9 0,2 7-12 16,-4 7-14-16,2 9-4 0,0 5-11 0,0 6-4 16,1 17-17-16,0 2-16 0,1-16-4 15,-2-5-13-15,0-7-10 0,0 1-2 0,2-3-10 16,-2-10-6-16,0-4-9 0,-2-8-8 15,2-1-6-15,0-9-13 0,0-3-18 16,-2-9-7-16,0-5-8 0,0-3-5 0,-4-23 1 16,0-4-3-16,-2-9-2 0,0-16-2 15,-6-26-3-15,2-4 6 0,0-4-2 16,1-1 8-16,3 1 0 0,2 2 1 0,4 18 3 16,2 8 3-16,4 4-1 0,5 4 3 15,3 4 2-15,4 6 2 0,4 8 2 0,2 6 5 16,3 5 3-16,3 8 5 0,0 7 4 15,-3 6 2-15,3 9 4 0,2 5 2 16,-5 7 0-16,1 10 0 0,-8 6-2 16,-6-3 1-16,-6 2-4 0,-6 1-1 0,-4 4 2 15,-4-1-2-15,-8-4 1 0,-2 4-8 16,-3 0 4-16,-2-6-9 0,2-4-16 16,-1-4-25-16,4-7-37 0,1-4-45 0,2-6-40 15,7-1-45-15,2-6-28 0,4-2-17 16,0 0-607-16,16-17 291 0,4 0 192 15</inkml:trace>
  <inkml:trace contextRef="#ctx0" brushRef="#br0" timeOffset="70611.4577">3735 6718 67 0,'17'-13'219'0,"-8"0"1"0,-7 5 0 0,-4 1-9 15,-4 3 2-15,-8 4-7 0,-2 2-5 0,-12 4-8 16,-8 7-5-16,-25 17-4 0,-4 7-3 15,-6 5 2-15,-9 11-6 0,1 8-4 16,4 0-6-16,15-5-13 0,7-2-9 0,7 3-16 16,5 1-7-16,9-1-14 0,14-10-11 15,7-1-5-15,9-7-9 0,6 1-11 16,11 7-7-16,5-5-8 0,19 9-23 16,3-7-28-16,12-7-37 0,-5-12-37 0,-5-9-50 15,5-7-57-15,-3-5-61 0,1-2-49 0,5-8-822 16,-1-4 377-16,15-15 248 0</inkml:trace>
  <inkml:trace contextRef="#ctx0" brushRef="#br0" timeOffset="70861.3685">4410 6718 56 0,'-18'-1'274'0,"-4"2"9"0,-5 8 2 16,-7 2-15-16,-6 10-3 0,-17 14-15 15,0 6-3-15,1 5-5 0,3 3-14 0,7 3-16 16,1 2-20-16,11-4-18 16,7-6-19-16,10-4-15 0,7-6-14 0,3 3-12 15,7-6-12-15,4 4-17 0,5-4-14 0,6-1-24 16,4-1-33-16,5-4-31 16,0-6-30-16,6-4-38 0,1-4-43 0,6-3-37 15,-1-4-43-15,0-5-35 0,4-2-22 0,1-3-664 16,-1-3 316-16,0-1 207 0</inkml:trace>
  <inkml:trace contextRef="#ctx0" brushRef="#br0" timeOffset="71089.628">4667 7247 119 0,'6'-9'166'15,"-2"2"19"-15,1 4 18 0,-3-3 19 16,0 1 6-16,-2 5 0 0,0 0-3 0,0 0-6 16,0 0 4-16,0 0 1 0,-7 18 1 15,5-9-3-15,-2 7-9 0,-2-1-8 16,3 2-13-16,-1 2-24 0,0 2-11 0,2 2-12 15,0 4-13-15,2-1-10 0,0-2-15 16,2 4-10-16,0-2-9 0,2 1-10 16,0-2-6-16,1-2-20 0,-3-5-30 0,4 0-29 15,-1-2-28-15,-1 0-31 0,0-2-34 16,2-4-42-16,1-6-44 0,-1-1-47 16,2-2-39-16,-8-1-48 0,16-7-761 15,-10-3 368-15,2-3 242 0</inkml:trace>
  <inkml:trace contextRef="#ctx0" brushRef="#br0" timeOffset="71376.395">5119 6555 39 0,'7'-2'278'0,"0"4"10"16,3 2 2-16,2 5-9 0,4 8-16 15,3 7-14-15,6 9-14 0,0 4-9 16,13 18-10-16,-4 2-6 0,3 2-10 16,-8 2-12-16,-4 2-14 0,0 1-23 0,-5 1-12 15,-8-7-9-15,-6-3-6 0,-1-2-9 16,-7 2-13-16,-5 0-10 0,-5 16-9 0,-10-4-12 16,-3-8-10-16,2-10-27 0,-2-8-35 15,-1-5-47-15,-1-4-45 0,-1-5-54 16,0-6-56-16,8-6-68 0,-2-6-62 0,8-5-756 15,-5-4 369-15,3-2 244 0</inkml:trace>
  <inkml:trace contextRef="#ctx0" brushRef="#br0" timeOffset="71656.258">6201 7294 26 0,'-4'-4'310'0,"0"0"-6"16,4 4-12-16,-6-7-22 0,6 3-25 15,0 4-27-15,4-9-21 0,4 4-19 16,5 0-16-16,2-1-20 0,4-2-16 0,4 2-33 15,0-1-38-15,1 2-51 0,-1-3-60 16,3 3-61-16,-8 0-56 0,2 3-33 0,-8 2-498 16,-1 2 239-16,-7 3 158 0</inkml:trace>
  <inkml:trace contextRef="#ctx0" brushRef="#br0" timeOffset="71799.5659">6294 7557 9 0,'-8'19'323'0,"2"-6"-21"0,2-1-3 0,0-5-5 16,1 1 11-16,3-2-1 0,5-3-11 15,1 1-26-15,2-2-21 0,9-4-28 0,4-3-22 16,2-1-39-16,3-4-53 0,2 3-53 16,-5-6-77-16,2 1-86 0,-2-1-93 15,-1-1-824-15,-3-1 350 0,-7 2 231 0</inkml:trace>
  <inkml:trace contextRef="#ctx0" brushRef="#br0" timeOffset="75701.4123">7789 6838 2 0,'0'-7'147'0,"0"1"-6"0,0 6 0 0,-2-9-7 15,2 3-8-15,0 0-1 0,0 6-7 16,0-7-8-16,0 7-8 0,0-6-11 16,0 6-8-16,0 0-2 0,0 0-9 0,0 0 3 15,0 0-6-15,-8 13 0 0,3-1-3 16,-2 1-12-16,3 5 2 0,-2-2-3 16,0 2-4-16,-1 3-3 0,1-1-1 15,-2 3-1-15,1 0-6 0,-2-2 0 0,3 0-3 16,2-3-2-16,-2-4 0 0,2 3 1 15,2-4 0-15,-2-4 2 0,2 0 7 16,-1 1 4-16,0-3-5 0,3-1-2 0,3-2-5 16,-3-4-3-16,13-2-4 0,-13 2-3 15,25-6-5-15,-6 3 0 0,4-3 0 16,3 0-3-16,2 0 0 0,-1 0-7 0,1 5 1 16,-2-1-4-16,0 2 1 0,2 3-1 15,-3 1-1-15,-1 4 1 0,-1 4-2 0,-4-1 1 16,-2 6 2-16,-3 0 0 0,-5 2-4 15,-2 2 3-15,-5-1-1 0,-4 2 0 16,-7 1 5-16,-2 0 1 0,-1-2 9 16,-3-2 2-16,0 0 3 0,-4-4 3 0,3-2-2 15,-4-1-2-15,3-5-2 0,2-1-4 16,0-5 4-16,3-1-10 0,1-1 0 0,2-2-2 16,3-2-1-16,2 0-2 15,2-1 2-15,4-2-3 0,0 2-8 0,0 1 8 16,4-1-3-16,3 2 0 0,0 3-5 15,1 1 4-15,1 0-1 0,1 3-2 16,-1 1 1-16,4 2-2 0,-3 2 1 0,4-1-9 16,-6 1-11-16,2 3-24 0,-1-3-13 15,0 1-20-15,-3 1-28 0,1-4-34 16,-3 1-22-16,2-4-31 0,-1 3-45 0,-2-3-498 16,-5-3 250-16,0 0 165 0</inkml:trace>
  <inkml:trace contextRef="#ctx0" brushRef="#br0" timeOffset="77847.7756">8106 6957 75 0,'0'0'86'0,"2"-6"2"0,-2 6 2 0,0 0-6 15,2-6-4-15,-2 6 4 0,0-5-2 16,0 5-6-16,4-6-6 0,-4 6 7 15,0-7-6-15,3 2-2 0,-3 5 1 0,2-9-3 16,0 5-3-16,-2-2-5 0,0-1-4 16,0 1 4-16,0 0-2 0,0-1-4 15,0 2 0-15,-4-4 0 0,1 2-1 0,-1-1-5 16,-2 1-1-16,0 0-3 0,0-2-3 16,-5 1 2-16,0 1-3 0,-3 1-2 15,1 2 0-15,-4 1-2 0,-2-2 0 16,-1 4-3-16,0-1 8 0,-2 2-2 0,-1 2 1 15,-5 1-3-15,1 3 1 0,0 3-7 16,-8-1 4-16,4 6 1 0,1-1-2 16,0 4 4-16,4 3-4 0,-2-1-1 0,4 3 0 15,3 1-3-15,3 0-4 0,0 1-1 16,8 0 0-16,1-4-5 0,3 3 0 0,4-5-2 16,4 1 0-16,2-2-1 0,5-2-1 15,3 0-5-15,6-1-5 0,0-5 7 16,6-3-4-16,1-2 1 0,-1-2-2 15,0-1-2-15,6-2 1 0,0-3-3 0,-1-2 0 16,1-1 0-16,2-3-4 0,-1 1-2 16,-1-5 4-16,0-1-6 0,-5-1 5 15,3 0 1-15,-5-4-5 0,1 0 6 0,-6 1-2 16,0-3 0-16,-4 4 1 0,-1-1-2 16,-2-1 3-16,-3 1-1 0,-2 2-1 15,1 0 0-15,-5 2 0 0,0 0-1 0,-2 2-5 16,-2 1 5-16,-2 0 0 0,-3 0-1 15,1 4 2-15,-5-1 0 0,0 1-1 16,-1 4 0-16,-2 0 0 0,-4-1 1 0,1 5 3 16,0-1 2-16,-4 2 2 0,1-1-3 15,-4 5 1-15,-2-1 3 0,-1 0 3 16,-1 2 0-16,-2 2 1 0,1 1-3 0,-1-2 3 16,-2 2-2-16,1 4 2 0,1-1-1 15,0-1 0-15,3 3-1 0,-1 1-2 16,1 1 1-16,0-1-2 0,1 0-1 15,5-2 0-15,-3 6 0 0,4-3-2 16,2 0 3-16,2 1-1 0,1 2 0 0,2-1-2 16,4 2 1-16,3-4-1 0,2 1 0 15,2 0 0-15,4-1-2 0,0-1 3 0,4 0-1 16,3 0 2-16,6-1-2 0,0-3 2 16,6 1-6-16,0-3 5 0,3-2-5 15,-1-3 2-15,4 3-2 0,0-6-4 0,3-1 1 16,0 0-1-16,-1-3-1 0,1-3-3 15,0 0-1-15,-3 0 0 0,3-4 0 16,-4 1 3-16,1-1 0 0,-4-1-1 0,-2-2-3 16,1 0 6-16,-4-3 0 0,-3 3-3 15,0-4 2-15,-2 0 2 0,-3-1-2 16,-2 3-1-16,-2-2 2 0,-2 1 0 0,-4-2 1 16,0 2-1-16,-2 0-2 0,-2-2 3 15,-2 5-2-15,0-2 3 0,-2 1-2 16,0 3 2-16,-3 1-1 0,-4 3 0 15,2-1 0-15,-1 2-2 0,-6 3 2 0,4-1 1 16,-4 4 2-16,-3 2 0 0,2 0-5 16,-4 1 5-16,-1 3-1 0,1 2 1 15,-1-1 2-15,2 5 2 0,-2 0 2 0,-2 3-1 16,3 0 1-16,-1 2-1 0,1 1-1 16,4 1 1-16,-2 1 3 0,1-1-1 15,6 0-3-15,0-2 2 0,2 3-1 0,1-4-1 16,3 4 0-16,3-3-2 0,1-2 3 15,3 2-2-15,3-4-2 0,5 0 3 16,1 3-2-16,3-2 2 0,3-3-2 0,5 0 1 16,3-1 1-16,0-3-6 0,4-1-8 15,1 1-7-15,3-4-15 0,-5-2-21 16,2-1-17-16,-1-1-23 0,1 1-22 0,1-3-17 16,-1-2-19-16,-4 1-15 0,4-4-18 15,-5 3-491-15,-4-3 229 0,4 2 152 0</inkml:trace>
  <inkml:trace contextRef="#ctx0" brushRef="#br0" timeOffset="78974.3232">8108 7054 71 0,'0'0'138'0,"0"-5"-5"15,0 5-5-15,-2-7-8 0,2 7-1 16,0 0-7-16,0 0-9 0,0 0-3 15,-2-6-11-15,2 6-1 0,0 0-7 0,0 0 1 16,0 0-5-16,-2-2-6 0,2 2-1 16,0 0-1-16,0 0 6 0,-10 15 2 15,6-5 3-15,-3 3 4 0,-2 1 4 0,1 6-4 16,0 2 4-16,-3 1-10 0,0 8-3 16,1-2-5-16,-3 7-2 0,3-2-7 15,-2 0-6-15,2 4-3 0,0-2-9 0,1-1-2 16,1-2-4-16,1 2-3 0,1-6-3 15,2-1-3-15,-3-3-3 0,5-2-4 16,-2-4 1-16,2-3-2 0,0 2-2 16,0-7-1-16,0 0 0 0,0-4-2 0,2-4-1 15,0-3-1-15,0 0-4 0,0 0 0 16,4-25-2-16,-2 9 0 0,2-3-1 16,0-6-4-16,3-4-3 0,-3-7-3 0,2 0-2 15,3-3-7-15,-3-1 0 0,1 1 8 16,-3 1-2-16,2 0 1 0,0 2 2 15,0-1 0-15,-4 8 2 0,4 3-2 0,-2 3 4 16,-2 4 1-16,0 2-4 0,0-1 2 16,-2 7-1-16,2 2 2 0,-2 6 3 15,0 3 1-15,0 0 0 0,0 0 1 0,-8 20 2 16,6-5-2-16,-6 3 3 0,4 6-2 16,-2 1 1-16,0 2-1 0,-2 1 1 15,1 4 0-15,1-3-2 0,-1 0 0 0,3-1 0 16,-2 1 2-16,2-3-1 0,-1 1-2 15,1-4-2-15,0-2 2 0,0-4-2 0,2 0 1 16,0-4 2-16,0-1 2 0,2-4-1 16,0-7 0-16,0-1-3 0,0 0-2 15,0 0 1-15,8-21 1 0,-2 6-3 16,-2-4 3-16,3-3-2 0,1-6-1 0,-1-4-3 16,3 0 0-16,-3-2 2 0,1 1 0 15,-4 7 1-15,2 1-2 0,-2 2 1 16,-2 3-1-16,4 4 1 0,-4 1 2 0,0 3-1 15,0 5 3-15,-2 3 4 0,0 4-2 16,0 0 3-16,0 0-2 0,-16 23 3 16,8-6 4-16,0 6-2 0,-1 8 0 0,-1 2 0 15,-1 5 2-15,0 10-3 0,1-1-1 16,2 3-4-16,-4-4 3 0,6-6 2 16,-2-3-2-16,2 0-4 0,2-9 4 0,0 0-2 15,-3-4 1-15,5-3-1 0,-3-4 1 16,3-1 7-16,2-5-1 0,2-5-4 15,-2-6 1-15,5-2-3 0,-5 2 1 16,9-21-1-16,-3 2-6 0,2-4 5 0,2-10-9 16,2-2 2-16,0-11-5 0,1-4 1 15,-1-1 1-15,5-20 1 0,-8 10-2 0,-1 10 1 16,-4 0 2-16,-2 9-2 16,0 3 2-16,0 9-2 0,-2 2 3 0,0 1-1 15,-2 8-2-15,2 4 2 0,-2 5 2 16,-2 4 2-16,4 6 2 0,0 0-2 0,-12 24 3 15,5-8 7-15,1 9-7 0,0 3 1 16,-1 7 3-16,1-2-3 0,-3 5 1 0,3-1 0 16,0 1 1-16,0 1-3 0,-1-2 1 15,0-1-2-15,1 0-6 0,2-2-14 16,-2-4-22-16,2-3-30 0,-3-2-41 16,3-3-45-16,-1-3-31 0,3-1-35 0,0-2-23 15,-2-1-589-15,4-5 283 0,-2 1 187 16</inkml:trace>
  <inkml:trace contextRef="#ctx0" brushRef="#br0" timeOffset="79462.3228">7076 8047 148 0,'-9'2'175'0,"2"-1"-2"15,1 0 3-15,0 2-3 0,6-3-4 16,-8 2-2-16,8-2 3 0,-9 1-3 16,3 2-7-16,6-3-6 0,-7 3-7 0,7-3-6 15,0 0-7-15,-8 3-4 0,8-3-6 16,0 0 1-16,0 0 0 0,0 0 0 15,23-6-2-15,-8 2-6 0,9-2-5 0,11-1-1 16,14-4-7-16,8 1-3 0,28-8-10 16,4 2-8-16,4-4-6 0,2 1-3 15,4 0-5-15,-1 0-7 0,0-1-9 0,1 1-10 16,-2 1 6-16,-4 0-2 0,-2 4-6 16,-4 0-6-16,-9 1 0 0,-17 3-6 0,-9 3-3 15,-10-1 0-15,1 2-7 0,-8 0-1 16,1-1 2-16,-8 3-1 0,-1-1-3 15,-3 3 1-15,-4-2-5 0,-2 0-3 0,0 0 0 16,-2 3 1-16,0-1-3 0,-3-2 1 16,-2 2-5-16,0 0-14 0,-3 0-19 15,0 0-24-15,0 0-33 0,2 0-36 16,-10 2-41-16,8-3-43 0,-8 3-46 0,0 0-34 16,0 0-26-16,0 0-717 0,0 0 350 15,0 0 231-15</inkml:trace>
  <inkml:trace contextRef="#ctx0" brushRef="#br0" timeOffset="79907.9657">7730 8249 12 0,'-2'-11'239'16,"-1"4"-12"-16,1-2-15 0,2 1-8 15,0 1-9-15,-2-1-10 0,2 0-8 0,0 2-16 16,-2 1-11-16,2 5-11 0,0-6 3 15,0 6 1-15,0 0-8 0,0 0-3 16,9 15-6-16,-7-3-5 0,0 5-4 0,0 0 4 16,0 2-6-16,0 3-7 0,-2 8-8 15,2-2-13-15,-2 5-6 0,0 4-5 16,2 0-9-16,-2-3-6 0,2 4-9 16,1-2 1-16,-1 1-7 0,0-5-6 0,-2-1-9 15,2-4 6-15,-2 3-6 0,0-4-17 16,-2-5-12-16,2 0-19 0,0-2-23 0,-2-2-29 15,0-3-42-15,2-5-43 0,-3 1-40 16,6-7-32-16,-1 0-27 0,-2-3-33 0,0 0-595 16,14-20 300-16,-5 7 197 0</inkml:trace>
  <inkml:trace contextRef="#ctx0" brushRef="#br0" timeOffset="80226.0067">8088 8189 20 0,'2'-11'228'0,"2"1"5"0,-2 3-5 16,0 1-12-16,0 0-19 0,-2 6-3 0,0-3 0 16,0 3-3-16,0 0-5 0,0 18-10 15,-2-6-8-15,0 3-6 0,0 2-1 0,0 3-7 16,-2 1-6-16,2-1-5 0,-1 5-8 16,1 0-7-16,-1 2-6 0,1-5-8 15,0 1-9-15,2 0-9 0,0-2-12 16,0-2-12-16,2 1-7 0,3-1-3 0,0-2-6 15,1-2-10-15,4-4 0 0,2 0-7 16,4-1-3-16,1-4-5 0,1-1-11 0,4-3-12 16,3 0-10-16,3 0-15 0,-5-2-16 15,2 0-19-15,-1 0-18 0,1-2-18 16,-4-2-23-16,-2 4-21 0,-1-1-24 16,-2-1-24-16,-1 0-24 0,-2 2-24 0,-5 0-16 15,-2-2-16-15,1 2-586 0,-7 0 288 16,0 0 189-16</inkml:trace>
  <inkml:trace contextRef="#ctx0" brushRef="#br0" timeOffset="80644.2274">8354 8466 19 0,'-4'-9'187'0,"0"2"4"16,-3-2 9-16,3 0 0 0,-1 2-2 15,1 0-3-15,0-1 0 0,2 2-1 0,0-1-3 16,-2 1-6-16,0 1-5 0,2-1-11 15,0 0-3-15,0 2 0 0,2 4-13 0,-6-7-1 16,4 3-1-16,2 4-10 0,-2-6-3 16,2 6-6-16,-2-7-9 0,2 7-1 15,-2-4-6-15,2 4-12 0,-2-6-4 16,2 6-8-16,0 0-3 0,-2-5-7 0,2 5-7 16,0 0-5-16,0 0-6 0,0-6-1 15,0 6-13-15,0 0-7 0,0 0-2 16,0 0 1-16,0 0 6 0,0 0 8 0,0 0 3 15,2 24-1-15,0-12 2 0,0 5-14 16,0 2-2-16,-2 2 2 0,2 4 2 0,-2 4-6 16,2 0-3-16,2 2 12 0,-4 4-9 15,2-3-4-15,-4 2-3 0,4 2-3 16,-2-1-3-16,2-3-5 0,-2 0-2 16,2-1-3-16,-2 1-5 0,2-6-13 0,0 2-13 15,0-3-20-15,-2-4-21 0,2-3-33 16,-2 1-43-16,0-4-35 0,2-1-39 0,0-3-39 15,0-1-54-15,0-4-40 0,4-4-30 16,-6-2-897-16,9-4 430 0,-9 4 283 0</inkml:trace>
  <inkml:trace contextRef="#ctx0" brushRef="#br0" timeOffset="81721.9204">10809 6989 109 0,'0'-5'209'0,"-2"-1"-18"0,0 2-9 16,2 4 4-16,0 0 6 0,0 0 1 0,6 23-2 15,-4-7-1-15,3 7-9 0,1 8-9 16,-1 5-14-16,-1 6-6 0,2 10-9 16,-2 5-11-16,0 2-12 0,2 20-13 0,-1 3-10 15,0-16-8-15,-1-7-12 0,-2-2-1 16,0 0-13-16,0-3-5 0,0-10-9 16,-2-1-8-16,0-4-11 0,2-10-16 0,-2 0-13 15,2-4-6-15,-2-8-24 0,0-4-21 16,-2-8-7-16,0-2 0 0,2-3 1 15,-8-17 4-15,1-2 1 0,-2-8 7 0,-1-13 3 16,0-10 5-16,-6-22 2 0,4-2 3 16,-1-3 4-16,3 2 3 0,6 11 10 15,2 6 8-15,4 2 10 0,2 5 1 0,6-1 7 16,3 6 5-16,6 2 6 0,2 7 4 16,5 3 3-16,3 5 2 0,-1 11 1 15,2 3 5-15,-3 6-2 0,3 9 0 0,-6 4 2 16,2 3-2-16,-2 7 1 0,-1 5 5 15,-4 2-6-15,-6 2 7 0,-5 3-8 16,-6 2 0-16,-2 4-2 0,-8 4-6 16,-2 0 3-16,-10 4-7 0,-3 0 0 0,-13 13-8 15,4-13-13-15,2-6-16 0,1-5-27 16,5-4-28-16,8-8-36 0,-1-2-31 0,6-3-44 16,5-5-30-16,6-5-12 0,0-2-4 15,0 0-568-15,27-15 270 0,-4 2 178 16</inkml:trace>
  <inkml:trace contextRef="#ctx0" brushRef="#br0" timeOffset="81980.109">11980 6972 149 0,'12'-15'238'16,"-7"3"6"-16,-5 3-8 16,-9 5-3-16,-3 2-5 0,-6 4-2 0,-4 2-5 15,-13 5-8-15,-7 9-3 0,-19 10-4 0,-3 6-4 16,3 7-16-16,2 4-5 0,1 5-7 15,6 2-14-15,5 4-6 0,7 5-5 0,6-2-8 16,7 6-14-16,9-12-7 0,8-5-15 16,8-4-12-16,2-2-6 0,4-1-10 0,8 4-8 15,8-4-10-15,1-3-19 0,9-3-24 16,2-4-34-16,6-4-32 0,4-5-31 16,3-7-46-16,-8-4-47 0,5-5-58 15,1-4-38-15,1-4-48 0,7-8-796 16,-4-5 379-16,0-4 250 0</inkml:trace>
  <inkml:trace contextRef="#ctx0" brushRef="#br0" timeOffset="82266.5337">12808 7103 2 0,'-9'-11'278'0,"-2"1"0"0,1 3-11 16,-7 6-9-16,0 1-11 0,-6 1-14 0,-5 6-6 15,-4 5-11-15,-4 3-3 0,-3 6-12 16,0 4-7-16,3 2-7 0,4 2-5 16,5 7-15-16,4-1-11 0,4 4-18 0,6-3-9 15,4-1-12-15,5 4-9 0,6-3-9 16,2 0-13-16,5-1-8 0,6-1-8 16,0-3-7-16,5 2-15 0,8-3-7 0,-2-8-21 15,1-3-25-15,3 1-38 16,0-7-29-16,-3-4-34 0,1-3-48 0,2-4-46 15,-2-1-47-15,2-2-33 0,0-3-26 0,-3-2-677 16,1-1 334-16,-3-1 221 0</inkml:trace>
  <inkml:trace contextRef="#ctx0" brushRef="#br0" timeOffset="82584.9599">13123 7568 29 0,'0'-5'255'16,"2"-1"1"-16,0-2-8 0,0 1-18 15,2-1-14-15,5 1-16 0,1-1-13 16,1 0-13-16,4 0-14 0,-1 1-16 16,4 1-10-16,-2 2-21 0,1 3-2 0,-1 1-10 15,-2 1-9-15,-4 5 0 0,2 2-4 0,-4 1-12 16,-4 6 1-16,-4 3 6 16,-4 1-9-16,-4 3 6 0,-4 6 5 0,0 2 0 15,-3-2 1-15,0-1 6 0,3-1-13 16,1-2-3-16,1-3-7 0,3-3-8 15,0 0-6-15,5-3-5 0,4-4-4 0,5-2-4 16,4 0-4-16,1-3-6 0,5-5-5 16,3-1-9-16,0-1-19 0,4-3-14 0,1-2-23 15,1-2-19-15,-3-3-37 0,0-2-33 16,-1 1-40-16,-1-2-44 0,-1-1-43 16,0-6-39-16,-6 0-695 0,0 0 336 0,-4-1 222 15</inkml:trace>
  <inkml:trace contextRef="#ctx0" brushRef="#br0" timeOffset="82893.6545">13424 6743 218 0,'-9'-11'279'0,"2"3"-11"15,5 2-19-15,4 5-13 0,-2 1-17 16,0 0-14-16,34 10-12 0,-13 2-20 0,5 6-13 15,6 7-5-15,1 3-8 0,1 6-6 16,9 14-5-16,-3 3-1 0,-4 5-7 0,-6-1-9 16,-7-6-10-16,-6-1 4 0,-4 1-4 15,-3 1-4-15,-6 2-6 0,-2-7-7 16,-2 0 0-16,-6 5-7 0,-2 0-7 16,-3-2-8-16,-2-5-5 0,-3 2-7 0,-3-5-7 15,-1-5-9-15,6-4-18 0,-2-4-20 0,4-5-29 16,2-2-31-16,1-5-52 0,1-4-52 15,1-4-56-15,3 0-44 0,2-6-27 16,2-1-817-16,0 0 376 0,6-15 247 0</inkml:trace>
  <inkml:trace contextRef="#ctx0" brushRef="#br0" timeOffset="83104.864">14234 7496 171 0,'8'-2'255'0,"1"0"-16"16,2 0-13-16,-1 0-13 0,3 0-13 15,1-2-13-15,4 3-18 0,0-1-19 0,6-2-13 16,-1 1-14-16,5-3-26 0,-3-3-36 16,1 2-49-16,-1 1-48 0,2 0-56 15,-3 0-40-15,-7 3-42 0,-3-1-441 0,-3 4 210 16,-11 0 137-16</inkml:trace>
  <inkml:trace contextRef="#ctx0" brushRef="#br0" timeOffset="83237.7844">14333 7719 136 0,'-12'19'185'0,"4"-6"15"15,2-1 16-15,2-3 0 0,8-3-7 0,0-1-15 16,2-3-17-16,4 1-21 0,3-6-16 16,4 1-28-16,2-3-42 0,0-5-52 15,4 0-63-15,1-2-54 0,3-4-56 16,-3-3-434-16,2-1 201 0,2-5 131 15</inkml:trace>
  <inkml:trace contextRef="#ctx0" brushRef="#br0" timeOffset="83600.148">15656 6803 1776 0,'-6'-9'-6'0,"-2"6"28"0,2-3 63 0,-4 3 39 16,4 0-1-16,0 2-20 0,6 1-13 16,-14 6-15-16,9-1-5 0,1 3 1 0,2 4-1 15,2-2-6-15,2 6-3 0,2-1 0 16,3 2-5-16,3 2-1 0,4 1-9 16,2-2 2-16,5 3-4 0,0 0-7 15,2-1-3-15,3 0-2 0,-3-1-3 0,2-2-2 16,-2 2 1-16,-3-5 4 0,-2 1 1 15,-2 1 1-15,-2-1 9 0,-3-2 3 16,-3 2 0-16,-3-1 4 0,-5-1-9 0,-5 2-3 16,-1 0-1-16,-5 3-4 0,-3-1-1 15,-6-2 1-15,0 1-19 0,-6 0-12 0,3-4-14 16,-3-3-29-16,4-1-32 0,-4-1-41 16,9-3-38-16,0-2-50 0,4 0-29 15,1-6-34-15,0 0-636 0,4-1 306 16,-2-7 202-16</inkml:trace>
  <inkml:trace contextRef="#ctx0" brushRef="#br0" timeOffset="83761.8321">15597 6847 17 0,'3'-12'225'0,"1"-1"10"0,2 1-4 16,2 0-15-16,2-1-19 0,6 1-21 15,3-2-17-15,4 0-15 0,2 3-14 0,5-2-19 16,6 1-30-16,0 0-45 0,3 1-56 0,-2 2-60 15,1-1-54-15,-2 2-453 0,3-3 200 16,-7 2 132-16</inkml:trace>
  <inkml:trace contextRef="#ctx0" brushRef="#br0" timeOffset="84017.4362">16503 6471 66 0,'0'0'281'16,"0"0"13"-16,0 0-2 0,-13 25-1 15,1-4-8-15,-3 5 5 0,-2 15-1 16,-5 3-8-16,-3 20-5 0,-2 5-19 0,2 5-18 16,-1 2-20-16,1 2-33 0,-1 5-14 15,-8 15-17-15,9-18-6 0,2-2-15 16,0 0-13-16,-1-3-12 0,3-3-10 0,4-3-11 16,-2-5-7-16,2-10-12 0,4-11-17 15,-1-1-21-15,3-4-30 0,0-2-37 0,3-5-40 16,0-6-44-16,3-2-38 0,-3-2-44 15,1-6-50-15,5-1-49 0,-2-7-42 16,2-1-764-16,0-4 378 0,2-2 248 16</inkml:trace>
  <inkml:trace contextRef="#ctx0" brushRef="#br0" timeOffset="84282.772">16395 7319 262 0,'2'-4'290'16,"-2"4"-4"-16,0 0-13 0,0 0-17 16,-6 19-12-16,2-4-1 0,0 2-8 0,-1 5-17 15,-1 0-22-15,-1 4-11 0,3 4-15 16,0 4-17-16,-2 2-9 0,2 2-12 16,0-1-16-16,0 1-12 0,-2-2-14 15,2 0-9-15,2-6-17 0,0 1-25 0,-2-3-26 16,2-3-27-16,2-4-31 0,-2-2-34 15,0-1-40-15,0-4-41 0,2-2-41 16,0-4-24-16,2-5-17 0,2-1-16 0,-4-2-576 16,10-5 284-16,0-5 187 0</inkml:trace>
  <inkml:trace contextRef="#ctx0" brushRef="#br0" timeOffset="84552.7459">16590 7496 63 0,'2'-6'253'0,"0"2"9"15,0 0 1-15,-2 4-2 0,0 0-9 16,0 0-14-16,0 0-5 0,-6 24-9 0,-1-11-8 16,3 2-7-16,0 4-8 0,0 0-12 15,0 6-6-15,0-3-14 0,0 2-12 16,1-4-12-16,3 2-13 0,0-4-13 0,3 1-11 16,1-1-10-16,2-1-8 0,2-2-11 15,5-2-7-15,0-3-8 0,4-1-8 16,-1-2-15-16,4 0-17 0,0-6-22 0,2-1-27 15,1 3-27-15,-1-6-31 0,-2 0-31 16,2-2-31-16,-3 2-34 0,0-2-26 16,-2-1-18-16,-3 0-18 0,0-2-10 0,-4 3-11 15,-2-3-630-15,-4 1 303 0,1 1 200 16</inkml:trace>
  <inkml:trace contextRef="#ctx0" brushRef="#br0" timeOffset="84759.9721">16878 7688 446 0,'-6'-6'25'0,"-1"-1"13"0,0 1 14 16,1 3 13-16,0-2 22 0,-2 1 25 15,2 4 15-15,6 0 13 0,-18 3 11 0,10 0 8 16,1 3 2-16,-3 4 1 0,2 2 0 16,-1 0-3-16,2 4-2 0,-1 5-2 15,0 0-9-15,2 0-5 0,-1 3-10 0,2 2-5 16,1-1-12-16,0 3-14 0,0-2-5 16,2 1-10-16,0 2-12 0,2-3-3 0,-2 0-9 15,2-2-14-15,2-1-18 0,0 4-15 16,0-9-45-16,0 1-65 0,0 0-68 0,2-4-57 15,-2-3-68-15,2-5-660 0,-1-1 323 16,2 0 213-16</inkml:trace>
  <inkml:trace contextRef="#ctx0" brushRef="#br0" timeOffset="84907.5741">17079 8163 3159 0,'8'-6'176'0,"-1"0"-29"0,-3 2 35 15,-2 0-1-15,2 1-17 0,-4 3-31 16,2-8-37-16,3 2-25 0,-5 1-30 15,0 5-35-15,0-10-40 0,2 5-53 16,-2 5-75-16,-4-10-77 0,-1 5-92 16,3-1-861-16,-4 0 406 0,0 2 267 0</inkml:trace>
  <inkml:trace contextRef="#ctx0" brushRef="#br0" timeOffset="124461.6664">2081 9622 196 0,'0'-6'217'0,"0"6"-22"16,0-8-23-16,0 8-10 0,0 0 8 0,0 20-1 15,-3-1-3-15,3 3-9 0,0 9-8 16,3 12-3-16,-3 1-7 0,0 16-10 0,2 19-12 16,-2 6-13-16,0-15-3 0,0-7-7 15,2 19-13-15,0-15-9 0,-2-9-5 16,0-2-10-16,0-3-3 0,-2-7-6 16,2-3-9-16,-2-8-20 0,2-2-14 0,-2-7-6 15,-1-3-20-15,-2-8-40 0,-1-3-28 16,-2-9-3-16,0-9-9 0,-7-9 3 15,-7-21 8-15,-8-27 4 0,4-13 5 0,-6-6 13 16,-1-17 8-16,7 15 8 0,-2 0 18 16,11 2 4-16,0 0 14 0,4 4 5 15,7 12 5-15,6 10 1 0,4 1-1 0,6 5 4 16,8 3 3-16,15-12 2 0,5 9 2 16,7 6 6-16,-1 16 1 0,-3 9-4 15,-5 10 10-15,-2 7 6 0,2 6 11 0,-1 11 12 16,1 7 12-16,-6 7 5 0,-4 8 6 15,-5 0 1-15,-9 3 1 0,-6 1 3 16,-4-3-6-16,-8 1 0 0,-4 7-7 16,-9 0-5-16,-15 15-6 0,-2-2-3 0,-2-7-5 15,6-10-7-15,5-11-22 0,3-4-25 16,3-5-34-16,4-5-44 0,2-6-54 0,7-4-48 16,4-4-40-16,4-3-561 0,0 0 269 15,17-26 178-15</inkml:trace>
  <inkml:trace contextRef="#ctx0" brushRef="#br0" timeOffset="124708.7684">3123 9456 213 0,'-14'15'220'16,"-8"8"-8"-16,-7 12-4 0,-13 14-10 15,2 8-7-15,-3 7-13 0,1 4-11 0,4 6-17 16,4 3-12-16,5-3-11 0,5 0-14 15,7-3-10-15,7-15-10 0,7-4-8 16,3-10-11-16,7 0-3 0,3 3-8 0,9-3-5 16,7-4-13-16,4-5-22 0,3-2-32 15,5-9-34-15,0 0-27 0,-1-8-25 0,1-3-44 16,0-5-19-16,1-2-18 0,-3-4-20 16,5-4-431-16,-1-2 213 0,2-1 140 15</inkml:trace>
  <inkml:trace contextRef="#ctx0" brushRef="#br0" timeOffset="125533.4646">3626 10418 532 0,'33'-28'-1'0,"-5"-3"26"0,-5 3 18 0,-4 3 21 16,0-2 19-16,-2 1 17 0,-2 1 7 16,-3 2 12-16,-3 0 9 0,-2 2 8 15,-5 3 5-15,0 1-5 0,-6 4-12 0,-3 1-1 16,-2 7-14-16,-3 3-4 0,-5 7-8 16,-5 3-5-16,-2 6-13 0,-4 8-3 0,2 2-9 15,3 6-8-15,1-1-4 0,6-1-7 16,4-1-4-16,1-4-4 0,4-1-4 15,3-2-2-15,4-3-4 0,4-2-4 16,3-3-2-16,-1-5-6 0,3-3 2 0,1-4-2 16,2-2-7-16,2-5-3 0,-2-1-6 15,5-5-4-15,-2-1 2 0,0 1 2 16,-3 0-3-16,2 3-2 0,-4 1 3 0,0 1-9 16,1 0 3-16,0 5 0 0,1-2-8 15,-1 5-5-15,3 2-6 0,2 2-9 16,-2 2-16-16,4 0-11 0,0 3-18 0,1 0-10 15,3-2-22-15,0-1-6 0,4 0-1 16,-3-5-3-16,1-1-2 0,6-4-3 16,-1-2 12-16,3-4 8 0,0-7 11 15,0 0 10-15,-3-2 19 0,-1-2 17 0,-4 0 17 16,-2 0 21-16,-3 3 24 0,-6-1 12 16,0 1 21-16,-5 3 6 0,-6 2 4 15,0 3 7-15,-6 1 4 0,0 2 0 0,-7 2 1 16,0 4-2-16,1 2 4 0,-5 4-8 15,3 2 1-15,0 0-5 0,2 5-4 16,4 0-7-16,2 1-4 0,2 0-3 0,4 2-5 16,2 0-1-16,6 3-6 0,6 0 2 15,6 6-1-15,2-2-3 0,-1 2 3 16,3 2 3-16,3 2 6 0,1 5 5 16,-2-1-3-16,-4 4 2 0,-2 0 4 0,-1 5 0 15,-6-1-6-15,-4-4-6 0,-7 4 2 16,-4-6 0-16,-6 3-3 0,-8-2 0 0,-4 2 1 15,-8-3-3-15,-1-2 3 0,1-9-6 16,-1-3 2-16,3-10-5 0,0-1-1 16,4-8-3-16,-1-5-3 0,4-4 0 15,4 0-8-15,1-10 0 0,8 1 1 0,6-4-4 16,6-5-1-16,9-5-1 0,8-4 1 16,18-10-3-16,1-1-1 0,5-2 0 15,6 5-4-15,-1-1 6 0,0 1-5 0,-1 4-1 16,-5 1 1-16,-7 5 3 0,-10 7-4 15,-1-2 3-15,-4 3 2 0,-6 0-3 16,-2 2 2-16,-6 2-3 0,-4 2 0 0,-3 1 1 16,-5 3 0-16,-2 4 2 0,-5-3 0 15,-3 5 2-15,-3 3 1 0,-2 0-1 16,-1 5 7-16,-2 1-4 0,1 6 2 0,1 1 1 16,2 5-3-16,2 3-1 0,4 0-1 15,2 0 2-15,4 4-3 0,2-1 2 16,4 0-3-16,4 3 6 0,6-2-4 0,4 0-17 15,1-2-17-15,-1 0-38 0,6-7-39 16,0 0-31-16,1-2-50 0,2-5-47 16,-4-3-657-16,7 0 303 0,-2-5 200 15</inkml:trace>
  <inkml:trace contextRef="#ctx0" brushRef="#br0" timeOffset="125867.8578">5949 9857 105 0,'4'-3'274'0,"-2"2"-2"0,-2 1-12 0,0 0-9 16,-22 10-13-16,4 2-8 0,-3 1-10 15,-9 6-4-15,-8 8-17 0,-17 13-11 16,-8 4-8-16,-1 6-12 0,-1-3-7 0,1 1-7 16,5-3-12-16,6-3-16 0,11-8-10 15,10-5-12-15,9-4-13 0,2-2-10 16,8-2-8-16,5 2-8 0,6-6-4 15,6 2-7-15,6-2-5 0,7 0 1 0,9 2-8 16,0-4-5-16,5 1-6 0,1-3-1 16,4 0-3-16,2 1-2 0,-3-3-2 0,3 0-5 15,-1 1 2-15,-3 1-7 0,2-3 1 16,-5 1-12-16,-3-3-14 0,0 2-19 16,-6-3-23-16,0 1-21 0,-5-5-23 15,-1 3-21-15,0-2-27 0,-4-1-36 0,-2 0-54 16,2-1-44-16,-6-4-801 0,-6 2 368 15,8-10 242-15</inkml:trace>
  <inkml:trace contextRef="#ctx0" brushRef="#br0" timeOffset="126543.4634">6216 10268 228 0,'-6'-5'209'0,"-1"4"-20"15,7 1-20-15,-6-4-14 0,6 4-20 0,0 0-12 16,0 0-9-16,19-8-12 0,-6 5-14 15,6 1-8-15,-3 0-18 0,4 0-30 16,-1 0-30-16,2 0-38 0,-4 2-45 16,0 2-32-16,-2-2-26 0,-3 4-310 0,-3 0 153 15,-5 5 100-15</inkml:trace>
  <inkml:trace contextRef="#ctx0" brushRef="#br0" timeOffset="126679.3335">6250 10509 111 0,'-2'6'130'16,"4"0"1"-16,2-2 15 0,2-1-6 15,6 0-9-15,2-3-9 0,7 0-13 0,3-3-13 16,0 0-7-16,6-3-9 16,2 0-22-16,2-1-33 0,2 0-42 0,-2-4-54 15,-2-1-53-15,-7 4-270 0,0-4 134 0,-1-1 89 16</inkml:trace>
  <inkml:trace contextRef="#ctx0" brushRef="#br0" timeOffset="127066.8668">7046 10028 165 0,'8'-8'193'0,"0"-1"-22"16,6-1-15-16,0 1-16 16,1 3-20-16,2 0-9 0,0 2-11 0,0 0-10 15,0 4-6-15,-3 0-8 0,0 2-8 0,-4 4-6 16,-2 1-8-16,-3 3-5 0,-3 1-1 15,-4 3-1-15,-3 3-1 0,-1-2 5 16,-2 5 3-16,-1-1-3 0,0-5 1 16,1 3-5-16,4-3-4 0,-2 1-3 0,4-1-4 15,0-1-3-15,4 0-7 0,2 1 3 0,4-1-8 16,5 0 0-16,0-1 2 0,3-1-4 16,1 2-1-16,3-1-2 0,-4 1-2 15,0-1 0-15,-4 0 1 0,1-1 10 16,-5 0 7-16,1 0 7 0,-7 1 3 0,0 1-2 15,-6 1-4-15,-7-1-5 0,-2 2-2 16,-3-1-1-16,-4-1-5 0,-1 0-4 16,0-3-9-16,2-2-21 0,2-2-27 0,0 0-28 15,1-1-34-15,4-5-41 0,4-3-47 16,2-3-565-16,4-3 256 0,4 0 169 16</inkml:trace>
  <inkml:trace contextRef="#ctx0" brushRef="#br0" timeOffset="127336.643">7518 10147 157 0,'4'9'171'16,"2"2"-4"-16,1 0-11 0,-1 4-10 15,5-1-13-15,-3 5-11 0,3-2-9 16,-1 2-9-16,6-2-9 0,-4 3-7 0,5-6-4 16,0-2-8-16,4-3-1 0,-5 0-7 15,4-6-3-15,1 0-4 0,-2-6 2 16,0-3 0-16,-1-2 3 0,-4-3 4 15,-2-1 3-15,-3-3-3 0,-4 0-8 0,-10-2-1 16,-2 4-6-16,-9-3-6 0,-12 1-6 16,-5 4-4-16,-5-1-5 0,-3 4-3 0,1 1-5 15,2 3-22-15,6-1-25 0,1 1-30 16,1 2-38-16,8 0-41 0,3 0-35 16,5 2-39-16,1-2-487 0,6 2 235 15,3-3 155-15</inkml:trace>
  <inkml:trace contextRef="#ctx0" brushRef="#br0" timeOffset="127534.5389">8032 9614 16 0,'42'-6'197'0,"-6"6"-2"0,-2 4 2 16,-2 4 2-16,4 5-9 0,2 7-5 0,2 6-4 16,11 13-7-16,-9 6-9 0,-4 6-15 15,-8 9-16-15,-13-8-16 0,-9 0-9 16,-5 3-10-16,-8 0-11 0,-7 18-7 0,-7-5-18 15,-9-4-23-15,-6-6-40 0,-6-4-44 16,-9-6-47-16,-3-5-33 0,-12-5-51 16,-10-9-555-16,-9-5 248 0,-12-6 164 0</inkml:trace>
  <inkml:trace contextRef="#ctx0" brushRef="#br0" timeOffset="128083.4561">5293 8666 76 0,'-2'-4'187'0,"2"4"-15"16,0 0-9-16,0 0-9 0,-15 14 2 0,5 6-5 15,-8 9-5-15,2 9-6 0,-3 7-9 16,-9 22-9-16,0 4-8 0,2-1-8 0,0 5-11 15,1-3-8-15,1-2-8 0,4-4-8 16,0-12-10-16,5-8-2 0,2-4-8 16,1-8-5-16,1 1-10 0,1-5-20 15,2-7-21-15,-2 0-21 0,2-2-28 0,0-6-32 16,0-2-26-16,-1-1-30 0,0-6-19 16,1-3-463-16,-3-5 212 0,3-3 141 15</inkml:trace>
  <inkml:trace contextRef="#ctx0" brushRef="#br0" timeOffset="128310.4186">4741 8988 60 0,'-2'-10'153'0,"2"4"-12"0,0-1-16 16,0 7-8-16,4-6 10 0,-4 6 2 16,0 0 2-16,28 15 2 0,-14 0-7 0,1 3-2 15,9 8 6-15,0 9-9 0,2 3-6 16,10 19-7-16,-2 2-8 0,2-2-11 15,-4 2-6-15,2-4-11 0,-2 1-4 16,-5-12-7-16,-6-6-7 0,0-4-5 0,1 2-19 16,-6-8-28-16,1-1-36 0,-2 2-44 15,2-4-47-15,-3-4-48 0,-2-1-520 0,-2-3 235 16,0-3 156-16</inkml:trace>
  <inkml:trace contextRef="#ctx0" brushRef="#br0" timeOffset="129820.3841">2144 11709 85 0,'0'0'121'15,"2"-9"-3"-15,-2 5-9 0,0 4-10 0,0 0-14 16,0 0 7-16,0 0 7 0,2 16 7 15,0-2-2-15,-2 10 3 0,0 7-2 16,0 8-10-16,-2 5-5 0,-2 10-8 16,2-1-6-16,-1 2-7 0,1 0-4 0,-2 1-5 15,2-2-5-15,0 0-8 0,0-2-2 16,-2-9-3-16,-1 0-6 0,3-5-6 0,-2-2-16 16,1-10-9-16,-1 1-19 0,2-9-19 15,-2-2-19-15,0-7-24 0,0-4-8 16,4-5 0-16,0 0-5 0,-20-30 4 15,14 8 2-15,-2-12 8 0,4-8 5 0,-3-13 5 16,5-5 11-16,2 0 14 0,7-20 17 16,-1 2 12-16,6 5 10 0,0 13 7 15,0 10 0-15,4 4 5 0,4 2 4 16,-1 6-1-16,0 10-1 0,2 3 8 0,3 4 8 16,-4 7-4-16,4 7 4 0,-3 5 1 15,-1 4 3-15,-2 1-1 0,3 7 3 0,-2 5-1 16,-4 3 7-16,-3 3 0 0,-2 4 1 15,-6 3 1-15,-2 0-4 0,-6 5-6 16,-2 1-4-16,-10 0 0 0,-1 7-6 16,-6-6-3-16,-2-2-22 0,1-1-23 0,3-7-21 15,4-3-14-15,2-3-30 0,5-4-37 16,2-5-358-16,6-1 165 16,4-6 109-16</inkml:trace>
  <inkml:trace contextRef="#ctx0" brushRef="#br0" timeOffset="130072.115">3339 11764 83 0,'-40'14'209'16,"0"9"-5"-16,-3 2-10 0,-11 17 1 0,-1 5-20 15,2 7-5-15,7 3-9 0,-1 2-8 16,7 3-11-16,4 2-8 0,8-2-10 0,5 2-11 15,10-7-8-15,6-8-8 0,7-3-10 16,2 4-10-16,10-3-4 0,6-1-7 16,12 11-6-16,1-15-13 0,1-8-24 0,7-8-35 15,1-2-42-15,4-5-46 16,3-6-46-16,-5-3-41 0,1-9-559 0,-1-2 254 16,-2-3 167-16</inkml:trace>
  <inkml:trace contextRef="#ctx0" brushRef="#br0" timeOffset="130520.3918">4046 12408 116 0,'-6'-8'165'16,"-2"-1"-11"-16,0 2-5 0,-4 0-3 0,0 1-13 15,-5 0-10-15,-2 3-12 0,-2 0-11 16,-3 6-1-16,-5 0-5 0,-7 7-6 16,0 2-4-16,-2 6-7 0,-3 1-5 0,5 4-9 15,5 3-4-15,5-2-7 0,4 0-6 16,4 1-2-16,8-5-7 0,6 0 1 16,2-4-6-16,4-2-3 0,4 0-3 15,2-7-4-15,4-1 0 0,2-4 1 0,0-4-4 16,3-4-5-16,1-1 2 0,0-5-3 15,0 2-2-15,-2-7-1 0,-1 4-1 0,0 0 0 16,-2 1 1-16,-3 3-2 16,-2-1 3-16,4 1-1 0,-6 3 1 0,2 1-2 15,-4 3-4-15,2 2 0 0,-6 0-1 16,12 7 0-16,-6 2 2 0,0 4-2 16,2 2 0-16,-1 1 1 0,3 3 1 0,1 1-10 15,0-1-15-15,1-2-19 0,0 0-26 0,4-3-20 16,1-1-25-16,2-4-14 15,-2-3-8-15,3-2-6 0,2-4-3 0,6-4-1 16,3-5-341-16,3-5 164 0,0-1 108 16</inkml:trace>
  <inkml:trace contextRef="#ctx0" brushRef="#br0" timeOffset="131164.3629">4329 12564 773 0,'28'-28'-34'15,"-2"6"26"-15,-7 2 19 0,-4 2 14 16,-6 0 21-16,-3 3 21 0,-2 2 8 16,-4 1 3-16,-2 2 10 0,-6-1-6 15,-6 4 5-15,-2 4 8 0,-5 0 4 0,1 6 0 16,0 0-7-16,-2 1-6 0,1 4-9 15,4-2-9-15,2 1-7 0,1 2-5 0,2 1-3 16,4-1-7-16,4 1-6 0,4-1-1 16,0-1-5-16,8 0-3 0,4 1-2 15,0-2-4-15,3 3-2 0,2 4-3 16,2 1-1-16,5 4 0 0,-6 6 4 0,3 1 20 16,5 12 12-16,0 2-3 0,5 18-5 15,-2 0 0-15,-3 6-6 0,-3-2-3 0,-3 4-3 16,-4-10-3-16,-7-6-4 0,-1-1-2 15,-4-7 1-15,-2 0-4 0,-8-2-1 16,-2-4 1-16,-5-3 4 0,-4-5-2 16,-2-3-5-16,-2-10-1 0,-5-5 0 0,3-4-4 15,-2-8-1-15,1-3-3 0,-1-9-5 16,-1-3-4-16,6-8-5 0,2-2-1 16,6-6-3-16,4-1-3 0,5 2-1 0,10-6-4 15,7-9 3-15,6 6-2 0,13-18-1 16,7 2-2-16,5 1-3 0,-1 4-2 15,0 4-2-15,1 3 0 0,-9 6 2 0,-4 7 2 16,-4-1 2-16,-1 1 2 0,-7 5 4 16,-2 3 0-16,-5 0 1 0,-2 4 4 0,-1-2 0 15,-6 5 1-15,-2 2 0 0,-2 2 4 16,-2 1 2-16,-2 5-2 0,-2 1 2 16,-5 0 0-16,2 6 0 0,1 0 0 15,8 0-2-15,-16 8 2 0,8-3-2 0,2 5 6 16,2 0-4-16,4 1-2 0,0 0 6 15,4 2-3-15,2 0 0 0,4 2-1 16,2-6 2-16,3 3 3 0,0-5-3 0,2-1 2 16,1-2-4-16,0-4 0 0,0-3-1 15,2 2-3-15,-3-5-1 0,2 0 3 16,-2-1-1-16,-3 1 1 0,0 0 2 0,-2 3 1 16,-2 0 5-16,-1 0-1 0,-1 0-1 15,-8 3 2-15,11 5-1 0,-7 1-2 0,3 0 1 16,-3 1 0-16,0 3-2 0,2 0-1 15,0 4 0-15,2-3-6 0,0 1-23 16,-2-3-37-16,4 1-53 0,1 0-35 16,0-3-53-16,-1-3-559 0,1-2 260 0,-1 0 172 15</inkml:trace>
  <inkml:trace contextRef="#ctx0" brushRef="#br0" timeOffset="131736.1746">6044 12346 157 0,'2'-9'189'0,"3"-1"-20"0,4 1-16 0,1 3-17 16,5-2-15-16,2 2-10 0,2 2-12 15,2 3-8-15,0 1-12 0,-1 1-10 16,0 3 0-16,-3 2-9 0,1 4-5 0,-6 1-3 15,-2 3 1-15,-4 0 0 0,0 2 2 16,-6 4 1-16,-3-4 3 0,0 1 3 16,-1 0 2-16,0 1-4 0,0-3-6 0,2 0-5 15,0-2-3-15,4 5-7 0,0-3-1 16,4 2-4-16,3-2-3 0,4 4-1 16,1-1-3-16,1-2-2 0,0 3-3 15,2-1 2-15,-2 0-3 0,0 2 4 0,-1-3 6 16,-3 4 12-16,-2-2 11 0,-5-3 10 15,-4 4 2-15,-4-1 5 0,-5 0 0 0,-6 0-1 16,-10 0-1-16,-2-2-6 0,-8-2-10 16,-3-1-3-16,-10-1-5 0,-3-3-2 15,2-7-2-15,1-3-7 0,1 0-8 16,3-6-2-16,-1-3-21 0,5-2-17 0,0-4-22 16,8-2-30-16,3-2-30 0,7-4-38 15,6 3-41-15,6-4-34 0,6 0-41 16,4 4-593-16,9-5 287 0,4-3 189 0</inkml:trace>
  <inkml:trace contextRef="#ctx0" brushRef="#br0" timeOffset="131950.4361">6612 12190 160 0,'0'0'242'0,"0"7"3"0,0 1-4 0,0 3-15 16,-2 3-14-16,2 3-14 0,-2 4-9 15,2 2-10-15,2 5-18 0,-2 3-15 0,0 3-13 16,2 6-16-16,-2 0-8 0,0 2-13 16,2-1-5-16,-2 1-27 0,2-3-17 15,-2-1-33-15,2-6-44 0,-2-2-49 0,2 0-52 16,3-2-56-16,-1-5-644 0,5-4 282 16,-3-6 187-16</inkml:trace>
  <inkml:trace contextRef="#ctx0" brushRef="#br0" timeOffset="132109.7574">6876 12809 204 0,'6'-4'204'0,"2"-1"-19"0,0-1-16 16,2 1-20-16,3-1-10 0,2-2-38 0,4-1-10 16,-1 2-22-16,6-2-39 0,0-1-40 15,7 4-27-15,3-5-52 0,0 0-321 16,-3 3 139-16,1-3 92 0</inkml:trace>
  <inkml:trace contextRef="#ctx0" brushRef="#br0" timeOffset="132493.3143">7518 12476 197 0,'-2'-6'261'0,"2"6"-5"15,0 0-13-15,0 0-10 0,-15 17-11 16,10-6-3-16,1 5-14 0,0 3-17 0,2 0-20 15,2 1-13-15,0 4-15 0,4 1-12 16,2-1-10-16,3 1-11 0,0-1-12 0,1 0-15 16,5-3-7-16,2-1-26 0,0-2-31 15,1-4-39-15,2-2-37 0,-1-4-41 16,0-1-37-16,0-4-23 0,-1-3-16 16,0-3-3-16,-3 0 0 0,2-4-1 0,-4-4 10 15,-1 0 15-15,-1-3 24 0,0 0 31 16,-5 0 30-16,2 1 30 0,-4 1 34 0,3 3 38 15,-3-1 29-15,-2 3 17 0,1 1 10 16,-1 0 12-16,-2 6 8 0,0 0 7 16,0 0-1-16,0 0-2 0,-9 16-8 0,7-7-6 15,-3 4-9-15,3 1-7 0,0 0-8 16,2 4-4-16,0 1-4 0,-2 0-12 16,4 0-7-16,0-2-30 0,-2 2-33 0,4 1-41 15,-1-4-47-15,1 0-33 0,3-3-34 16,-1-2-29-16,0-5-503 0,3-2 239 15,-1-2 158-15</inkml:trace>
  <inkml:trace contextRef="#ctx0" brushRef="#br0" timeOffset="132776.3762">8134 12608 203 0,'0'0'259'0,"0"0"4"15,-4 16-8-15,2-4-14 0,0-1-13 16,2 2-20-16,0 3-15 0,0 1-17 0,2 0-19 15,0 0-11-15,4 0-11 0,-2 3-10 16,5-6-7-16,1 2-13 0,1-2-3 16,2-4-11-16,-1 0-8 0,3-2-2 15,-2-7-8-15,1-1-8 0,1-3-11 0,0-4 7 16,-2-4-13-16,-3-2-5 0,4-4 2 16,-10 0-12-16,-4 0 2 0,-2-2-5 0,-2 1-1 15,-8 0-4-15,-2-1-8 0,-8 3-17 16,-3-1-17-16,-3 0-22 0,-3 3-26 15,-1 2-38-15,2-1-35 0,5 2-30 0,4 4-39 16,2 0-59-16,2-1-661 0,2-4 316 16,3 2 207-16</inkml:trace>
  <inkml:trace contextRef="#ctx0" brushRef="#br0" timeOffset="132982.8963">8530 11778 157 0,'40'6'264'0,"-3"4"6"16,-4 5 7-16,-1 4-3 0,2 10-8 16,-3 3-6-16,9 19-12 0,-4 3-6 0,-8 5-18 15,-7 6-19-15,-8-6-20 0,-7-6-21 16,-6 4-19-16,-4 0-18 0,-9 15-35 16,-6-1-35-16,0-8-42 0,-6-4-57 0,-1-11-63 15,-8 3-75-15,1-9-69 0,-1-9-736 16,-17 5 335-16,-9-6 221 0</inkml:trace>
  <inkml:trace contextRef="#ctx0" brushRef="#br0" timeOffset="133767.3125">1596 14462 18 0,'12'20'270'0,"1"10"-3"0,0 4-8 15,2 13-9-15,3 22-15 0,0 4-12 16,-4 8-19-16,1 5-16 0,0 3-18 0,-2 2-12 15,-1 2-19-15,1 0-12 0,-2-9-12 16,-1-2-8-16,-2-6-14 0,-1-15-17 16,-3-14-20-16,1-10-15 0,-3-5-23 0,2-9-16 15,0-2-18-15,-4-8-28 0,0-5-19 16,-2-10-4-16,2 2 5 0,-13-27 1 0,0-1-2 16,1-13 0-16,-12-29-5 0,5-6 0 15,-4-5 3-15,4-8 7 0,-7-15 2 16,12 14 10-16,3 4 25 0,3 3 11 15,8 12 8-15,6-4 0 0,7 4 5 0,3 14 4 16,12-1 4-16,0 12 6 0,-1 11 3 16,7 6 4-16,2 3 1 0,3 6 8 0,-6 9 3 15,-1 5 2-15,0 6 10 0,-2 6 11 16,1 5 10-16,-5 6 4 0,-6 4 5 16,-2 6-5-16,-10 4-2 0,-6 1-7 15,-8 5-4-15,-7 6-7 0,-12 18-6 0,-3-2-22 16,-3-2-27-16,5-11-37 0,5-12-42 15,2-6-46-15,6 0-46 0,3-9-52 16,1-9-615-16,9-1 286 0,0-8 188 0</inkml:trace>
  <inkml:trace contextRef="#ctx0" brushRef="#br0" timeOffset="133992.96">2800 14272 148 0,'0'0'263'0,"-28"21"-2"0,11-2-9 16,-6 12-9-16,-4 6-7 0,-9 23-16 16,4 4-12-16,1 7-16 0,5 6-13 0,7 2-20 15,6 5-4-15,9-2-21 0,6-2-14 16,8-2-13-16,10-8-17 0,4-4-1 16,11-5-28-16,5-6-21 0,0-8-36 15,-2-13-46-15,-3-10-54 0,2-2-45 0,-1-8-41 16,0-8-46-16,-2-5-613 0,0-4 286 15,5-1 189-15</inkml:trace>
  <inkml:trace contextRef="#ctx0" brushRef="#br0" timeOffset="134771.0839">3687 14986 161 0,'6'-21'199'0,"-4"0"5"0,-4 0 10 16,-4 8 0-16,-3 0-6 0,-3 2 0 15,-3 1-9-15,-4 4-13 0,-7 6-17 16,-3 0-12-16,-9 9-7 0,0-1-7 15,-5 7-12-15,1 5-13 0,4 2-12 0,2 3-10 16,1-1-12-16,6 5-3 0,8-4-11 16,4 0-13-16,7-4-3 0,1-2-3 0,7 0-8 15,2-6-4-15,5-5-6 0,3 2-6 16,0-4-11-16,3-5-9 0,1-1-4 16,6-1-6-16,-4-5-2 0,4 2-4 15,-4-6 0-15,3 3 1 0,-4 1 3 16,-1 2-5-16,1-4 6 0,-1 3-3 0,-2 1 2 15,0 2 0-15,0 2 2 0,-2 2 0 16,6 2-1-16,-2 3 0 0,1 1 2 0,6 3 0 16,-2-1-1-16,1 1 0 0,4-1 0 15,1-1-2-15,3-2 0 0,0-2-5 16,-2-5-5-16,4-3-1 0,1 1-8 0,-1-8-8 16,2-2-1-16,1-3-1 0,-3-2 4 15,0-2 4-15,-5-2 3 0,-2 0 2 16,-6 3 2-16,-1 1 4 0,-2-2 9 0,-6 5 5 15,-2-1 0-15,0 8 6 0,-4 0 6 16,-2 3 4-16,2 4 6 0,0 0-2 16,0 0 5-16,-12 15-1 0,10-3-4 15,2 2 1-15,0 7 6 0,4 7 1 0,4 6 1 16,0 2-5-16,3 10 0 0,4 2-3 16,4 16-5-16,1 1 1 0,4 0 0 15,-9-6-2-15,-2-12 2 0,-3-1-3 0,-3-3 5 16,-7-6-8-16,-2 3 4 0,-7-6 0 15,-1-5-3-15,-6 0-3 0,0-8 3 16,-4-6-7-16,0-7 3 0,3-3-3 0,-3-7 2 16,6-1-4-16,-2-7 0 0,6-6-2 15,2-5-9-15,6-3 11 0,4-5 1 0,4-3-4 16,9-11 1-16,8 2-2 0,9-14 1 16,5-3-4-16,0 4 3 0,1-3 0 15,2 4-2-15,-4 4 1 0,1-3-3 16,-11 11 5-16,-4 4-4 0,-9 5 3 0,-3 0 2 15,-1 7-2-15,-5 1 8 0,-2 5 9 16,-6 1 4-16,-5 5-5 0,-1 3 7 0,-3 4 5 16,-1 5-4-16,-4 5 9 0,2-1 2 15,-2 7-3-15,2 3 2 0,3 2 4 16,3 4 0-16,1 3-1 0,4-4-2 16,7 3-5-16,3 2-1 0,4 0 0 0,3-1-3 15,7 2-3-15,5-4-4 0,3 0-4 16,3-1-23-16,0-6-27 0,2 1-35 0,-6-10-45 15,2 1-63-15,-1-3-57 0,-3-4-52 16,-3-3-760-16,2 1 357 0,3-7 235 16</inkml:trace>
  <inkml:trace contextRef="#ctx0" brushRef="#br0" timeOffset="135315.6502">5369 14743 41 0,'-6'-4'287'0,"0"-2"-23"16,4 2-26-16,2 4-24 0,-2-4-12 15,2 4-13-15,0 0-10 0,25 14-17 16,-6-7-11-16,4 3-15 0,13 3-10 0,7 4-9 16,7-1-13-16,23 6-10 0,3 0-10 15,-1 2-9-15,0-1-8 0,-3 2-6 16,-19-6-7-16,-11 0 5 0,-3 4 3 0,-13 0 9 16,-4 2 10-16,-9 3 4 0,-11 3 16 15,-13 3 6-15,-21 21-4 0,-12-1-1 16,-7-1-1-16,-10-2-11 0,-15 7-6 15,-5 0-10-15,9-12-6 0,0-4-8 0,4-6-7 16,5-4 0-16,15-6-24 0,11-9-35 16,9-3-57-16,8-2-45 0,2-2-63 0,6-5-55 15,10-3-49-15,2-2-59 0,0 0-702 16,0 0 352-16,36-12 233 0</inkml:trace>
  <inkml:trace contextRef="#ctx0" brushRef="#br0" timeOffset="135705.9674">6620 14772 107 0,'0'-7'308'0,"2"1"-7"0,-2 1-22 16,0 5-15-16,0 0-9 0,0 0-7 15,-12 18-17-15,5-1-16 0,-1 3-9 16,-2 9-5-16,-4 1-11 0,2 3-12 16,2 3-18-16,-1 2-15 0,2-1-16 0,1 0-12 15,2 0-15-15,3-7-7 0,6-2-11 16,1 0-7-16,2-1-9 0,5-3-5 15,2-4-7-15,3-2-6 0,6-3-17 0,3-2-15 16,1-5-19-16,-2 0-26 0,6-3-25 16,0-3-17-16,-1 2-21 0,1-4-29 0,-4 0-26 15,-3 0-18-15,1 0-24 0,-4 0-14 16,-2 0-17-16,0 0-24 0,-5-4-20 16,-5 4-556-16,1 0 278 0,-5-4 184 0</inkml:trace>
  <inkml:trace contextRef="#ctx0" brushRef="#br0" timeOffset="135914.0766">6805 15144 51 0,'-9'-13'166'16,"5"5"19"-16,-3 1 9 0,3 1-2 15,2 0-8-15,-2 3-12 0,4 3-11 16,-4-4-6-16,4 4-6 0,0 0-2 16,-4 13-3-16,6-3-9 0,0 3-10 0,0 2-12 15,2 5-9-15,0 0-8 0,2 4-9 16,-1 1-8-16,4 3-8 0,-1-2-8 0,-2 1-11 15,3-1-24-15,-1-2-34 0,-2-1-44 16,3-2-41-16,2 1-43 0,-1-2-34 16,2-6-30-16,0-3-553 0,-2-4 256 0,3-4 168 15</inkml:trace>
  <inkml:trace contextRef="#ctx0" brushRef="#br0" timeOffset="136231.0383">7340 15062 134 0,'0'0'265'0,"-25"18"-9"16,18-7-17-16,1 0-21 0,0 5-23 15,0-1-19-15,4 0-11 0,2 2-12 16,0 2-18-16,4-1-16 0,2 1-11 0,6-3-8 16,1 2-10-16,4-2-11 0,2-4-5 15,3-2-10-15,0-1-5 0,0-9-5 16,1 0-6-16,-1 0-4 0,2-9-4 0,0-1-2 15,-3 0 2-15,-4-8 8 0,-4 0 0 16,-5 4-1-16,-4-5-1 0,-6-1-5 16,-4 1-2-16,-4-2-6 0,-10 0-5 0,-5 0 2 15,-5 5-6-15,-2 2-1 0,-3 1-4 16,1 3-9-16,0 4-22 0,2 0-30 16,3 3-36-16,-3-2-33 0,6 5-41 0,5 1-46 15,2 3-70-15,6-2-572 0,1 3 286 16,4-5 188-16</inkml:trace>
  <inkml:trace contextRef="#ctx0" brushRef="#br0" timeOffset="136538.3739">8219 14189 136 0,'12'0'284'0,"1"7"-4"16,4 2-12-16,8 8-20 0,9 7-11 0,2 4-16 16,17 16-12-16,0 4-8 0,-3 1-18 15,-3 6 2-15,-3 2-4 0,-5 5-13 16,-7 1-7-16,-10-1-9 0,-8-4-6 16,-6-1-11-16,-8-3-17 0,-6 1-8 0,-4 0-8 15,-8 20-6-15,-7-6-9 0,-7-2-7 16,-2-3-7-16,-4-3-7 0,-5-7-7 0,1-3-13 15,7-11-21-15,5-12-29 0,0-1-31 16,5-6-51-16,3-8-67 0,2-1-65 16,2-6-80-16,4-6-880 0,-1-4 401 15,2-10 264-15</inkml:trace>
  <inkml:trace contextRef="#ctx0" brushRef="#br0" timeOffset="137180.8133">9732 10033 209 0,'-2'-7'243'0,"-2"1"-23"16,2 0-19-16,2 3-23 0,0-3-18 15,0 6-20-15,8-8-11 0,2 4-13 0,8 3-9 16,3-1-12-16,4 2-17 0,4 0-38 16,1 0-43-16,0 2-46 0,1-1-40 15,-3 3-48-15,-2 2-420 0,-5 2 189 0,-9 3 125 16</inkml:trace>
  <inkml:trace contextRef="#ctx0" brushRef="#br0" timeOffset="137325.4063">9658 10435 96 0,'-7'4'210'16,"5"0"-18"-16,2 0-20 0,0-4-14 0,0 0-15 16,17 2-14-16,-2-2-14 0,2 0-8 15,5 0-14-15,0-2-38 0,6 2-51 16,1 2-57-16,-1-2-61 0,2 4-331 16,-3-1 151-16,-5 1 100 0</inkml:trace>
  <inkml:trace contextRef="#ctx0" brushRef="#br0" timeOffset="137684.5388">9967 12137 148 0,'-5'3'294'16,"5"-3"-26"-16,0 0-27 0,0 0-26 0,0 0-22 15,11 4-19-15,-2-4-15 0,4 0-19 16,1 0-14-16,4-3-28 0,2 3-46 16,-1-1-50-16,3 0-55 0,-2 1-44 15,0 0-47-15,-4 1-474 0,-2 0 210 0,-4 2 139 16</inkml:trace>
  <inkml:trace contextRef="#ctx0" brushRef="#br0" timeOffset="137831.5169">9944 12458 2 0,'-6'8'234'0,"-2"-4"12"16,4-1-6-16,0 2-17 0,4-2-1 0,0-3-12 16,8 6-20-16,2-2-17 0,-2-2-13 15,2-2-20-15,5 1-14 0,-2-1-40 16,2 0-58-16,1-1-62 0,2 1-70 16,-2-2-96-16,2-2-461 0,-6 2 225 0,-1 2 148 15</inkml:trace>
  <inkml:trace contextRef="#ctx0" brushRef="#br0" timeOffset="138218.0979">10062 14618 43 0,'-6'4'324'0,"6"-4"-14"0,-7 7-26 16,3-7-28-16,4 0-22 0,0 0-20 16,0 0-17-16,11 5-24 0,-1-5-16 15,3 0-13-15,2 0-20 0,4 0-22 0,-2-1-33 16,2-2-41-16,-2 2-52 0,2 1-52 16,-2 0-59-16,-4 0-74 0,-3 1-545 15,-2 2 257-15,-2 3 169 0</inkml:trace>
  <inkml:trace contextRef="#ctx0" brushRef="#br0" timeOffset="138350.8171">9990 15055 264 0,'5'7'291'15,"1"-1"1"-15,4-4-13 0,3 0-25 16,0-2-25-16,6-2-23 0,2 0-30 16,0-1-57-16,3-3-71 0,-2-1-92 0,4-4-86 15,-5 4-545-15,-1-6 229 0,-2 1 152 16</inkml:trace>
  <inkml:trace contextRef="#ctx0" brushRef="#br0" timeOffset="159464.1178">11548 9276 89 0,'0'-7'206'0,"-2"0"-16"0,2-1-17 16,0 3-15-16,-2 0-11 0,2 5-6 0,0 0-2 15,0 0-2-15,0 0-9 0,-13 19-8 16,7-6-7-16,-1 4-5 0,1-3-9 15,0 3-9-15,1-1-6 0,-1 1-4 16,2-2-9-16,0 1-2 0,0-1-10 0,4-2 5 16,-2-1-5-16,4-1 2 0,2 1-4 15,4 0-6-15,5 0-1 0,6 0-4 16,2 0-5-16,9 1-2 0,-1 0-4 0,5-1-2 16,-2 2-5-16,2 3-2 0,-5 1-2 15,1-1 2-15,-2 4-2 0,-3-1 4 16,-4 1 1-16,-2 2 0 0,-7-1 6 0,-2 0 0 15,-6 1 4-15,-6-4 9 0,-5 4-6 16,-4-2 2-16,-7 2-6 0,-6-2-1 16,-3-2 1-16,-3 0-6 0,-4-1-3 15,0-2-6-15,1 0-8 0,-1-5-23 0,4 2-29 16,7-5-38-16,-1-3-51 0,10 1-68 16,1-4-43-16,4-4-29 0,3-1-640 0,6-5 308 15,0-2 203-15</inkml:trace>
  <inkml:trace contextRef="#ctx0" brushRef="#br0" timeOffset="159696.2084">11592 9332 189 0,'-4'-8'231'0,"2"-1"-14"0,2 1-26 0,2 0-16 15,2-1-18-15,5 0-12 0,4 2-19 16,6-5-9-16,7 1-14 0,7 1-11 0,5 2-10 15,8-3-7-15,5 2-7 0,3 1-8 16,-2 0-4-16,-1 3-11 0,-6 1-18 16,-3-1-19-16,-8 4-30 0,-1 1-29 0,-3 1-20 15,0 4-28-15,-7-1-16 0,-1 5-14 16,-8 4-34-16,-6 2-352 0,-4 5 175 16,-8 2 115-16</inkml:trace>
  <inkml:trace contextRef="#ctx0" brushRef="#br0" timeOffset="159974.2028">10888 10372 237 0,'-11'12'242'16,"11"-3"-4"-16,6-1-2 0,7-2-11 16,6-1-16-16,8 1-14 0,7-4-15 15,11 2-23-15,3-4-12 0,14 2-8 16,4-4-10-16,22 0-11 0,5-4-12 0,0-2-6 15,1-1-12-15,-6 3-8 0,-3 0-8 16,-17 1-3-16,-11-1-10 0,-4 1-5 16,-11 3-5-16,-8-2-6 0,-4 2-11 0,-1 0-12 15,-5 2-15-15,-5 0-15 0,-2 0-22 16,-6 2-24-16,-3 2-32 0,-4 1-35 16,-2 1-30-16,-4 0-32 0,-2 2-17 0,-2-1-24 15,-5 2-487-15,1 1 243 0,-6 0 160 16</inkml:trace>
  <inkml:trace contextRef="#ctx0" brushRef="#br0" timeOffset="160219.7363">11726 10524 221 0,'-6'2'254'0,"1"4"-6"16,-3 5-9-16,-1 2-17 0,5 2-11 15,-3 4-15-15,1 3-14 0,2 3-13 0,0 1-20 16,0 4-13-16,0 1-15 0,0 2-11 0,-2 6-9 16,0-3-10-16,0 1-13 0,-2 0-13 15,-3-3-21-15,3 2-23 0,-3-1-27 16,0-1-50-16,-1-1-29 0,4-2-40 16,-4 0-23-16,4-7-27 0,2-4-30 0,2-5-495 15,2-5 238-15,4-5 157 0</inkml:trace>
  <inkml:trace contextRef="#ctx0" brushRef="#br0" timeOffset="160473.52">11954 10750 77 0,'6'-7'226'16,"-2"-2"7"-16,2 3-2 0,-4 4-7 16,-2 2-13-16,0 0-5 0,0 0-11 15,0 0-5-15,-10 18-14 0,6-9-9 16,-2 5-11-16,0-1-14 0,2 3-10 0,2 0-9 15,0 2-15-15,2-3-8 0,4 2-7 16,0 0-14-16,4 0-3 0,2 1-10 16,4-4-8-16,2 2-8 0,2-3-21 0,1-1-21 15,1-1-23-15,0-2-28 0,-4-2-30 16,2-4-26-16,1 1-29 0,-3 0-27 16,4-2-19-16,-6 0-17 0,0-2-10 0,-2-2-4 15,1 0 3-15,-3 0-434 0,1-2 216 16</inkml:trace>
  <inkml:trace contextRef="#ctx0" brushRef="#br0" timeOffset="160632.6989">12251 10989 1251 0,'6'-7'-78'0,"-2"1"31"15,-2 1 33-15,2-1 35 0,-2 0 28 16,0 3 30-16,4-3 19 0,-6 6 14 16,2-6 9-16,0 2 8 0,-2 4 12 15,0 0 8-15,0 0 3 0,2 13 4 0,-2-2-3 16,-2 0-5-16,0 4-15 0,0 4-2 16,-4 2-13-16,4 3-13 0,-4 3-8 0,2 1-7 15,0 2-16-15,-2 3-24 0,0 2-34 16,-1-7-50-16,3 1-73 0,-3 0-76 15,3-3-90-15,4-1-692 0,-2-4 328 0,0-4 217 16</inkml:trace>
  <inkml:trace contextRef="#ctx0" brushRef="#br0" timeOffset="161278.1293">11629 11737 143 0,'0'-11'179'0,"2"4"-2"0,0 0-3 0,0 1-5 16,-2 0-9-16,0 6-6 16,0 0 7-16,0 0 3 0,0 0-4 0,-11 25-8 15,5-7-11-15,-3 4-11 0,-1 3-9 16,-1 5-7-16,3-3-11 0,2 1-10 0,2 1-11 16,-1-2-6-16,5 1-5 0,2-1-12 15,5-2-3-15,1 1-6 0,4-5-18 16,8 4-24-16,-3-8-31 0,3-2-32 0,2-2-27 15,3-2-30-15,1-4-29 0,0-1-29 16,-4-2-22-16,0-4-12 0,-1-4-459 16,-2-1 225-16,-2-2 149 0</inkml:trace>
  <inkml:trace contextRef="#ctx0" brushRef="#br0" timeOffset="161447.7667">11927 12057 938 0,'4'-18'-3'16,"-4"5"33"-16,2 2 37 0,-2 1 24 16,0 2 19-16,0 1 10 0,0 1 1 15,0 0-5-15,0 6-9 0,3-6 5 0,-3 6 10 16,0 0-4-16,0 0-4 0,4 25-7 15,0-10-5-15,-2 1-10 0,-2 3-13 16,2 4-2-16,0 4-11 0,0-2-6 0,-2 5-5 16,2 1-19-16,-4-2-26 0,0 8-27 15,-2-3-37-15,0-3-36 0,0 2-40 16,-5 3-37-16,0-3-33 0,-3 0-545 0,-3-1 254 16,-4-3 166-16</inkml:trace>
  <inkml:trace contextRef="#ctx0" brushRef="#br0" timeOffset="161702.8983">11095 12883 91 0,'-21'6'253'0,"6"-4"2"15,5 1-6-15,4 0-19 0,6-3-14 0,0 0-2 16,0 0-17-16,37 1-17 0,-7-2-12 16,12-3-21-16,13-4-12 0,28-1-15 15,5-3-10-15,10 3-3 0,4-3-14 0,1 1-7 16,1 0-8-16,-2-1-8 0,-5 3-7 15,-4-1-7-15,-4 1 0 0,-8-1-9 16,-18 0-6-16,-13 7 1 0,-11-3-10 16,-5 1-10-16,-4 2-19 0,-8 0-22 0,0 1-23 15,-5 2-36-15,-7-2-34 0,-6 4-45 16,-4-2-28-16,-6 8-27 0,-2-3-21 0,-9 2-557 16,-7 5 268-16,-5 1 178 0</inkml:trace>
  <inkml:trace contextRef="#ctx0" brushRef="#br0" timeOffset="161897.2695">11687 13072 51 0,'-18'13'184'0,"4"0"5"15,0 1 5-15,6 1-10 0,-3-1-9 16,0 6-5-16,1-1-13 0,-1 3-11 16,5 3-14-16,-2-3-13 0,2 3-10 15,-2 3-12-15,0-1-8 0,2 2-12 0,0-3-24 16,0 1-32-16,-5 3-30 0,4-5-31 15,1 2-37-15,2-4-30 0,0 0-28 0,-1-4-34 16,1-5-379-16,4 3 186 0,0-9 124 16</inkml:trace>
  <inkml:trace contextRef="#ctx0" brushRef="#br0" timeOffset="162137.9072">12079 13085 58 0,'0'0'266'16,"0"0"-2"-16,0 0-10 0,-12 19-15 16,6-7-17-16,-4 3-14 0,0 1-20 0,2 6-16 15,-1-2-15-15,1 0-13 0,4-2-16 16,1 0-10-16,3 1-14 0,3 0-9 16,1-2-10-16,4-1-9 0,3 1-19 0,1-3-20 15,6-2-27-15,-4-2-28 0,3-2-37 16,0-2-31-16,2 0-31 0,1-4-34 15,-2 1-20-15,2-6-31 0,-2 2-506 0,-1-3 240 16,3 1 159-16</inkml:trace>
  <inkml:trace contextRef="#ctx0" brushRef="#br0" timeOffset="162310.3493">12336 13285 86 0,'-3'-7'199'0,"3"7"14"0,0-6 11 15,0 6 7-15,0 0 3 0,0 0-5 0,-8 15-5 16,4-5-12-16,-1 5-8 0,-1 0-9 15,0 5-16-15,-1 4-17 0,-1 1-19 16,0 6-6-16,-4-1-17 0,2 2-15 16,0-2-22-16,-1 3-40 0,2-7-49 0,1 1-61 15,0 1-70-15,3 0-70 0,-1-2-748 16,2-1 325-16,0-4 214 0</inkml:trace>
  <inkml:trace contextRef="#ctx0" brushRef="#br0" timeOffset="162955.5693">11447 14931 90 0,'-11'0'200'15,"0"0"2"-15,1-4 1 0,-1 4 0 16,3-2-3-16,8 2-8 0,-15 0-8 0,15 0-9 16,-9 0-6-16,9 0-1 0,0 0-15 15,26-3-11-15,-1 1-10 0,15 0-18 0,19-4-9 16,30 1-8-16,9 2-7 0,6-2-12 16,6 3-6-16,4 2-9 0,3-4-1 15,-2 4-11-15,0 0-2 0,-2-2-6 16,-6 0-4-16,-3-1 4 0,-6 0 7 0,-7 3-3 15,-18-4 0-15,-11 1-7 0,-3-1-5 16,-8 2 0-16,-3 0-9 0,-3 0 0 16,-9 1-5-16,-4 1-11 0,-3-3-16 0,1 3-28 15,-8 0-34-15,-4 0-44 0,-3 0-48 16,-4 0-46-16,-5 3-25 0,-6 0-30 16,0-3-616-16,-17 15 298 0,-2-5 197 0</inkml:trace>
  <inkml:trace contextRef="#ctx0" brushRef="#br0" timeOffset="163231.3717">11980 15360 62 0,'-10'3'267'15,"-4"5"-3"-15,4 2 2 0,-3 5-17 16,0 1-8-16,1 8-14 0,-1 2-5 0,1 7-17 15,0 1-15-15,2 5-9 0,2-2-12 16,0 6-11-16,-1-4-15 0,2 0-8 0,-1 0-15 16,0 1-11-16,1 1-13 0,1-6-8 15,2 2-10-15,-2-3-18 0,-1-5-13 16,2 1-27-16,1-7-24 0,-2 2-34 16,2-7-40-16,0 0-41 0,2 1-42 0,0-6-40 15,4-5-30-15,-2 0-28 0,4-6-594 16,2-2 290-16,-6 0 192 0</inkml:trace>
  <inkml:trace contextRef="#ctx0" brushRef="#br0" timeOffset="163491.573">12403 15516 148 0,'2'-6'283'0,"1"4"2"0,-3 2-10 16,0 0-15-16,-9 15-11 0,0-5-25 0,3 7-4 15,-2-4-17-15,-2 8-10 0,-2-3 1 16,4 7-19-16,0-4-13 0,-1 2-11 0,5 1-16 16,2-3-9-16,4-2-15 0,2 4-10 15,3-2-11-15,3-2-9 0,0 1-9 16,8-4-22-16,-2-1-19 0,6-2-26 16,1-1-29-16,1-2-24 0,0-2-31 0,-2-5-32 15,-3 3-40-15,2-6-39 0,2 0-33 16,-3 0-30-16,-2-3-681 0,-1-3 318 0,-4 1 209 15</inkml:trace>
  <inkml:trace contextRef="#ctx0" brushRef="#br0" timeOffset="163698.655">12689 15729 129 0,'0'0'285'0,"-6"-6"10"0,6 6-5 15,0 0-9-15,-11 21 6 0,4-7-9 16,1 1-13-16,0 6-13 0,-4 3-20 0,3 0-18 15,-2 1-22-15,1 6-18 0,-1-6-18 16,1 8-15-16,0 1-12 0,0 0-14 0,0 1-21 16,0-1-42-16,6-5-37 0,-2-1-34 15,2-1-41-15,0-6-50 0,2-1-49 16,-2-1-58-16,4-2-47 0,-4-4-772 0,6-4 352 16,-6-4 232-16</inkml:trace>
  <inkml:trace contextRef="#ctx0" brushRef="#br0" timeOffset="172801.2548">12051 13828 155 0,'0'-6'153'0,"0"0"-8"0,3 4-8 0,-3 2-6 16,2-9-9-16,-2 9 5 0,3-3 12 16,-3 3-2-16,0 0-3 0,0 0-2 0,4 14-10 15,-4-8-4-15,0 5-8 0,-2-1-6 16,0 2-5-16,-1 1-7 0,1-1-5 16,-1 1-8-16,1 0-4 0,0-3-5 15,0 1-3-15,2-3-4 0,-2 0 0 0,2-1-5 16,-2 1-5-16,4-2-3 0,2-4-2 15,5 3 3-15,2-5-3 0,1 0-6 0,5 0-4 16,4-2-3-16,2-1-6 16,3 1 1-16,4-1-4 0,1 3-4 0,1 0-1 15,-2 3-4-15,2-1 1 0,1 6-3 16,-5 2 0-16,2 3 1 0,-3 4 3 0,-5 2-6 16,-2 1 2-16,-4 7 0 0,-6-5-1 15,-4 3-1-15,-2 1 3 0,-6 1 1 16,-2 1 7-16,-4 0 4 0,-3 0-3 15,-4-1 1-15,-3 0-2 0,0-5-5 0,-1 2 5 16,2-8-3-16,0-5-2 0,1 1 0 16,0-4-5-16,4-5 4 0,-1-3-9 0,3-3 2 15,3 0 3-15,1-3-7 0,2-3-1 16,4 2-4-16,0-2 4 0,4 1-3 16,0 3-3-16,2-3 2 0,3 4-3 0,0 0-1 15,-1 2 1-15,2 2 1 0,4 0-3 16,-4 2-13-16,2 3-10 0,1 1-9 15,0 1-13-15,-3 1-17 0,1 2-15 16,-3-3-20-16,1 4-24 0,0-4-31 0,-1 2-19 16,-2 0-16-16,0-3-20 0,-2-3-33 15,-1 0-527-15,-3-3 262 0,0 0 173 0</inkml:trace>
  <inkml:trace contextRef="#ctx0" brushRef="#br0" timeOffset="173028.5172">12198 13868 174 0,'0'-7'251'15,"2"1"-6"-15,2-2-4 0,7 2-13 0,3-1-17 16,4 0-12-16,4-4-18 0,6 4-11 16,8 0-11-16,1-1-25 0,3-2-12 0,-1 3-12 15,2-1-13-15,-5 0-8 0,0 5-8 16,-4-3-10-16,-5 1-10 0,1 1-9 15,-8 1-18-15,0 2-32 0,-1-3-46 16,-4 2-59-16,-2 0-63 0,-5 0-718 0,-2-2 300 16,-6 4 199-16</inkml:trace>
  <inkml:trace contextRef="#ctx0" brushRef="#br0" timeOffset="180397.7897">5611 9487 46 0,'0'0'50'0,"0"0"-5"0,0 0 4 16,0 0-9-16,-5-6-1 0,5 6 1 0,0 0-4 16,0 0 2-16,0 0-5 0,0 0 0 15,0 0 2-15,3-6-4 0,-3 6 1 16,0 0-3-16,2-6 0 0,-2 6 5 15,2-6-1-15,-2 6 2 0,2-3-1 0,-2 3 6 16,0 0-11-16,0-6 2 0,0 6-5 16,0 0-3-16,0 0-2 0,0 0-2 15,0 0 2-15,0 0-7 0,0 0 16 16,0 0 3-16,4 17-4 0,-1-1 2 0,-1-2-4 16,0 9 2-16,2-5 0 0,-2 7-3 15,2 0-2-15,0-1 3 0,0 3-7 0,0-2 0 16,4-3 1-16,-4 6 1 0,2-6-2 15,-4 1-3-15,2 0 0 0,2-2 4 16,-4-2-9-16,3-2 2 0,-3 0 2 16,0-3-4-16,0-1 7 0,0-4-9 0,0 2 3 15,-2 0-3-15,3-3 5 0,-1 0-6 16,-2 1-1-16,2-2 2 0,0 0-3 0,-2-1 3 16,0-1-4-16,0-5-1 0,0 8 1 15,0-8 0-15,-4 6-7 0,4-6-8 16,-7 4-15-16,7-4-19 0,-6 4-13 15,6-4-14-15,-4 3-18 0,4-3-14 0,-5 4-12 16,5-4-257-16,-6 8 126 0,6-2 84 16</inkml:trace>
  <inkml:trace contextRef="#ctx0" brushRef="#br0" timeOffset="181085.4472">5373 11131 65 0,'0'0'84'15,"-4"-5"-8"-15,4 5-2 0,0 0-3 16,0 0-4-16,-16 17 1 0,8-9-3 0,-2 5-3 16,0 1 6-16,0 7 1 0,-3 2-8 15,0 8 3-15,-2-2-5 0,-3 8-3 16,0 3-5-16,4-2-1 0,-4 1-7 0,2 0-6 15,-1 0 0-15,1-6-6 0,2 3 1 16,0-2-4-16,-2 3-3 0,2-4-4 16,-1-1-3-16,2-1-2 0,0 0-14 0,1-3-14 15,4-5-12-15,-4-1-9 0,2-1-12 16,0-2-3-16,3-4-13 0,-1 1-14 16,1-7-18-16,-1 1-251 0,-1-7 117 15,1 0 78-15</inkml:trace>
  <inkml:trace contextRef="#ctx0" brushRef="#br0" timeOffset="181372.308">4781 11334 77 0,'11'12'125'16,"1"6"-3"-16,3 0 0 0,4 9-11 15,1 1 4-15,0 8-9 0,4 0-9 0,-1 5-7 16,3-1-7-16,-4 0-4 0,2 2-6 16,-1 0-8-16,1 0-4 0,-1-2-10 0,0 1-1 15,-2-3-3-15,-1 1-7 0,-2-9-2 16,0 1-2-16,-4-1-8 0,1-2-3 16,-3-1-5-16,-1-4-7 0,0 0-15 15,-1-2-12-15,-2-1-24 0,2-1-24 0,-4-2-15 16,0-3-25-16,0 0-26 0,1-3-298 15,-5-1 145-15,2-1 96 0</inkml:trace>
  <inkml:trace contextRef="#ctx0" brushRef="#br0" timeOffset="181649.8157">5482 12053 83 0,'2'-8'82'0,"-2"4"-4"0,0 4-3 16,0 0-1-16,2-8-3 0,-2 8-10 15,2-3-7-15,-2 3-3 0,0 0-1 0,0 0-4 16,0 0-5-16,0 0-9 0,0-6-3 15,0 6-16-15,0 0-17 0,0 0-22 16,0 0-24-16,0 0-209 0,0 0 88 0,0 0 58 16</inkml:trace>
  <inkml:trace contextRef="#ctx0" brushRef="#br0" timeOffset="187124.3683">6165 9487 48 0,'-4'-5'64'0,"0"2"-3"0,0-1-2 16,0 0-2-16,4 4-1 0,-11-6-12 0,2 3-3 15,3-2 1-15,0 2-7 0,-3 0-2 16,1 1-1-16,-1 0-3 0,1-2 2 16,-3 2-3-16,3-2 1 0,-2 0 1 0,0 0 3 15,0 1-3-15,0-3 5 0,1 2-4 16,-2-2 11-16,1 1 1 0,1 1 4 15,-1 0 4-15,2 2-5 0,1-1-5 0,-2 3 1 16,9 0-1-16,-16 9 4 0,5 4 10 16,2 6-2-16,-3 10 1 0,-1 3-2 15,3 3-5-15,-1 1-6 0,2 2-1 0,1 0-2 16,2 2 16-16,-2 3-4 0,1-4-2 16,2-1-8-16,1 4-3 0,0-1-11 15,2-1-19-15,2-7-20 0,0 0-36 16,2-5-37-16,2 1-16 0,-2-5-40 0,3-5-367 15,4 0 173-15,-3-3 114 0</inkml:trace>
  <inkml:trace contextRef="#ctx0" brushRef="#br0" timeOffset="187780.2035">5646 11182 60 0,'0'0'143'0,"0"0"-2"0,10 23-4 15,-6-6-3-15,2 2-9 0,-2 6-4 16,0 0-5-16,2 3-10 0,-3 4-11 0,1 3-8 16,2 1-5-16,-1 2-10 0,-3 0-6 15,0 1-8-15,2 0-6 0,-4 2-4 0,2-4-7 16,-2 2-14-16,0 1-16 0,2-2-26 15,-2-6-26-15,0 1-24 0,0-5-18 16,0 1-14-16,-2-7-25 0,2-3-320 16,0-2 150-16,4-2 99 0</inkml:trace>
  <inkml:trace contextRef="#ctx0" brushRef="#br0" timeOffset="188126.8535">5985 11472 97 0,'9'-12'123'0,"-1"5"-15"0,3-1-3 15,-2 2-13-15,1 3 0 0,0 0-2 16,2 6-5-16,-2-2-2 0,0 7-2 16,1 4-12-16,-2 3-7 0,-3 4-2 15,-4 4 0-15,-2 3-9 0,0 5 2 0,-6 3 1 16,-1 2 1-16,1 1 4 0,-5-1 2 15,3 0 3-15,0 0 2 0,-2-4 1 16,4-3-4-16,2-4-3 0,2-4 1 0,2-2-2 16,4 0-2-16,0-3-5 0,5-1-4 15,4-5-4-15,1-1-5 0,6-4-4 16,-1 0-4-16,4-2-3 0,-2-1-2 16,1-1-3-16,-2-1-7 0,1 2-15 0,-3 0-20 15,-2-2-25-15,0 4-21 0,-2-1-27 16,1 1-28-16,-2 2-22 0,-3 2-29 0,1 2-417 15,-1-3 200-15,-4 4 132 0</inkml:trace>
  <inkml:trace contextRef="#ctx0" brushRef="#br0" timeOffset="188678.3039">5551 13586 156 0,'-4'-3'165'15,"-2"0"-16"-15,6 3-6 0,-12 11-5 0,0 3 1 16,0 5-5-16,-3 12-6 0,-4 5-8 16,-2 8-8-16,-11 17-14 0,5 1-5 15,-1 3-11-15,-2-2-6 0,3-2-13 16,1 0-1-16,2-3-9 0,4-8-6 0,1-5-9 15,4-4-10-15,-2 0-21 0,3-7-20 16,3-2-21-16,-2-1-27 0,3-1-21 0,2-9-10 16,1 0-12-16,0-6-8 0,-1-1-18 15,2-7-348-15,-1-3 163 0,1-4 107 16</inkml:trace>
  <inkml:trace contextRef="#ctx0" brushRef="#br0" timeOffset="188915.1363">4978 14246 78 0,'-7'-41'23'0,"-1"8"12"16,2 5 14-16,0 3 4 0,4 4 7 0,-3 3 2 15,0 2-1-15,3-1 4 0,0 6 0 16,0-1-3-16,2 3 8 0,2 2 16 16,4 2 7-16,4 5 5 0,-10 0 0 15,22 11 3-15,-2-3 1 0,1 9-4 16,5 1 1-16,-2 1-6 0,2 6-6 16,3 1-9-16,1 3 2 0,0 4-4 0,-1-6-9 15,-3 6-5-15,0-2-8 0,-1 1-4 0,-4-4-7 16,-2 1-4-16,1-2-2 0,-6 1-11 15,0 0-15-15,0-6-22 0,-4 1-28 16,3-4-26-16,-5 2-28 0,2-2-23 0,0-4-17 16,-2-2-25-16,0-4-402 0,0-3 190 15,-1-1 126-15</inkml:trace>
  <inkml:trace contextRef="#ctx0" brushRef="#br0" timeOffset="189152.7529">5723 14274 27 0,'8'9'159'16,"-6"-3"-7"-16,2 3-4 0,4 5-12 15,-4 1-9-15,6 4-13 0,-2 1-7 16,1 0-14-16,2 3-10 0,-1 1-7 0,3 0-10 16,-3-4-2-16,1 1-6 0,0 3-8 15,-1-3-4-15,-2 0-4 0,1-2-6 0,-2-3-9 16,-1 0-11-16,0-1-11 0,0 1-22 15,-1-3-25-15,-3-2-17 0,0-1-16 16,0-1-22-16,-2-1-32 0,0-1-284 0,0-4 141 16,0-3 92-16</inkml:trace>
  <inkml:trace contextRef="#ctx0" brushRef="#br0" timeOffset="189515.6992">6125 14106 69 0,'6'-5'111'0,"1"-1"-2"0,4 4-11 16,-1 0-6-16,0 2-13 0,4 2-11 0,0 3-2 16,-1 3-12-16,-1 2 1 0,-1 1-8 15,0 2-1-15,-3 0 4 0,0 3-1 0,1 4-2 16,-2-7 2-16,-1 1 2 0,2 3 1 15,-2-4-4-15,1 0 2 0,1 0 1 16,1 0-3-16,2 0-3 0,-1 1-6 0,0-7-2 16,4 5-4-16,-2 0-4 0,0-2-1 15,2 1-2-15,-4-1 6 0,1 2 7 0,-3-2 6 16,0 2 3-16,-4 1 1 0,-1-1-4 16,-3-2 1-16,-3 6-5 0,-5-3-6 15,0 2-7-15,-5 2 1 0,-4-3-8 16,-2-1-15-16,-2 0-30 0,-2 2-31 0,4-5-35 15,-3 1-32-15,6-5-43 0,-2 1-391 16,10-4 189-16,-2-2 125 0</inkml:trace>
  <inkml:trace contextRef="#ctx0" brushRef="#br0" timeOffset="189634.4043">6595 14318 47 0,'2'-10'201'0,"0"-1"-21"0,-2 3-18 16,0-1-25-16,-2 3-39 0,2 0-54 15,-2 0-70-15,0 3-261 0,2 3 97 16,-4-8 65-16</inkml:trace>
  <inkml:trace contextRef="#ctx0" brushRef="#br0" timeOffset="199420.7945">17625 8866 25 0,'0'-6'182'0,"0"6"-5"15,0 0 6-15,0 0 4 0,2 21 0 0,-2-2-7 16,2 7-7-16,-2 7-7 0,3 9-5 16,-3 6-12-16,0 10-11 0,0 3-9 15,0 0-12-15,-3 23-9 0,1-17-12 16,2-8-7-16,-2 1-9 0,0-6-8 0,0 0-8 15,0-1-7-15,-3-1-4 0,1-9-7 16,2-1-4-16,-2-4-3 0,-1-2-6 0,1-7-7 16,2-3-5-16,0-5-3 0,-2-3-11 15,-2-7-18-15,2-5-8 0,-6-6-4 16,10 0-2-16,-16-21 0 0,6-2-3 16,-1-9 4-16,-2-14 2 0,2-7-1 0,1-25 7 15,2-1-1-15,-1 0 4 0,6-2 5 16,3 15 5-16,3 7 2 0,1 1 6 15,9-12 2-15,2 11 3 0,-1 12-1 0,8 3 4 16,0 4 1-16,8 6 1 0,7 3 2 16,-3 6 3-16,-3 10 8 0,3 4-1 15,-4 6 9-15,-3 7-1 0,1 4 1 0,-3 6 1 16,-2 5-2-16,-1 6-2 0,-4 4-4 16,-7 4 0-16,-2 1 1 0,-7 4-2 15,-9-1 3-15,-3 10-5 0,-11-4-2 0,-11 14-5 16,-4-5-3-16,-9-2-1 0,1-6 0 15,4-8-2-15,3-9-6 0,11-5-15 16,0-1-19-16,5-3-38 0,1-5-43 16,6-1-47-16,4-5-51 0,5-5-34 0,5 0-643 15,0 0 300-15,23-21 198 0</inkml:trace>
  <inkml:trace contextRef="#ctx0" brushRef="#br0" timeOffset="199706.2823">19213 8854 188 0,'10'-11'224'0,"-6"-1"-9"0,-6 3-9 15,-2 3-11-15,-2 0-3 0,-8 6-2 16,-4 0-8-16,-10 8-5 0,-10 3-4 16,-11 9-12-16,-18 13 3 0,-3 10-3 0,-9 14-11 15,4 4-2-15,2 8-6 0,10-1-5 16,15-7-10-16,3 2-5 0,9-4-15 15,10 2-13-15,10-10-7 0,7-7-8 0,7-4-7 16,7-2-9-16,7 6-3 0,4-4-8 16,10-2-13-16,6-2-22 0,13 8-25 15,5-8-19-15,-5-9-28 0,-5-7-39 16,-2-6-38-16,-2-3-42 0,4 1-50 0,-2-6-47 16,-4-5-729-16,2-1 340 0,-3-2 225 15</inkml:trace>
  <inkml:trace contextRef="#ctx0" brushRef="#br0" timeOffset="199974.3679">20351 9126 97 0,'-6'-2'303'15,"-3"2"0"-15,-5 4-18 0,-6 6-14 16,-7 7-8-16,-7 6-17 0,-2 6-9 15,-13 14-10-15,-3 3-14 0,1 2-20 0,3 1-22 16,-2-1-11-16,3 1-19 0,3 1-15 16,2-3-11-16,2-3-11 0,6-6-9 0,6-6-16 15,4-1-26-15,0-4-24 0,3-2-31 16,-1-2-32-16,6-6-39 0,-2-2-36 16,4-1-38-16,1-5-45 0,0-2-28 0,3-5-40 15,-1-2-650-15,11 0 310 0,-16-14 204 16</inkml:trace>
  <inkml:trace contextRef="#ctx0" brushRef="#br0" timeOffset="200208.1141">19532 9256 84 0,'6'-19'152'0,"-1"2"11"0,-1 7 9 0,-2 1-2 16,0 3-9-16,2 0 3 0,-4 6 19 16,0 0 4-16,13 12-1 0,-4 3-2 15,-1 6-9-15,4 7-10 0,4 6 0 16,-2 5-14-16,5 3-11 0,-2 2-5 0,4-3-18 15,-1 6-9-15,-2-6-9 0,4 3-13 16,-3-2-7-16,-3 0-7 0,6-4-9 0,-6-2 0 16,2-4-18-16,-6-3-22 0,3-2-17 15,-2-4-32-15,-2-5-35 0,-3-1-38 16,0-3-33-16,1 0-41 0,2-5-41 16,-1-3-38-16,-2-3-612 0,5-3 293 0,-2-1 194 15</inkml:trace>
  <inkml:trace contextRef="#ctx0" brushRef="#br0" timeOffset="200490.7839">20563 9091 248 0,'0'0'278'0,"0"15"-7"16,-2 3-12-16,0 5-10 0,-1 8-12 15,-1 7-4-15,2 2-24 0,-2 4-6 16,4 9-8-16,-2-7-23 0,2 6-16 0,0-4-8 16,2 3-21-16,0-6-10 0,0-1-7 15,0-2-13-15,0 1-11 0,0-6-6 16,1 1-8-16,-1 0-15 0,0-7-12 0,0-3-24 16,0 0-20-16,-2-2-35 0,2-8-37 15,0 0-39-15,-2-1-35 0,2-4-52 16,-2-3-55-16,3-4-722 0,1-5 332 15,-4-1 218-15</inkml:trace>
  <inkml:trace contextRef="#ctx0" brushRef="#br0" timeOffset="200816.3678">21605 9107 176 0,'-3'-14'276'0,"-3"2"-13"0,-3 5-19 0,-3 2-5 16,-3 5-13-16,-5 2-9 0,-4 6-4 15,-8 7-3-15,-5 7-14 0,-13 13-9 0,1 7-8 16,3 6-15-16,-1 4-15 0,11 1-6 16,0 0-17-16,11-8-12 0,5-2-10 15,10-6-11-15,2 0-6 0,4-1-12 0,4-4-4 16,8 2-5-16,6-1-6 0,2 0-10 15,5-7-6-15,6 5-20 0,4-5-28 16,-1-6-26-16,2-3-25 0,3-4-33 16,-2-1-34-16,-3-7-40 0,4-2-39 0,0-3-29 15,-1 0-26-15,-1-3-23 0,0-1-595 16,-1-2 297-16,1-3 196 0</inkml:trace>
  <inkml:trace contextRef="#ctx0" brushRef="#br0" timeOffset="201024.5054">21924 9710 98 0,'4'-4'211'0,"0"2"20"0,0-2 12 16,-4 4 2-16,0 0 0 0,0 0-7 16,0 0-8-16,0 18-4 0,-2-7 1 0,-2 3-7 15,0-2-13-15,0 5-9 0,-2 4-8 16,-1 2-15-16,1 2-26 0,-1 2-12 16,3 1-14-16,-2 1-13 0,2-1-8 15,-1 3-10-15,3-3-23 0,-2-1-28 0,2 0-31 16,2-6-37-16,-2-1-32 0,0-1-38 15,2-1-37-15,-2-6-34 0,4-1-45 16,-2-4-53-16,0-3-773 0,0-4 354 0,0 0 233 16</inkml:trace>
  <inkml:trace contextRef="#ctx0" brushRef="#br0" timeOffset="201289.5413">21942 8967 1 0,'18'-6'225'0,"-1"4"10"16,0 4-1-16,2 5-12 0,2 8-8 16,6 9-14-16,3 6-6 0,9 20-12 15,-3 5-8-15,-3 4-9 0,-3 3-9 0,-4 3-7 16,-6 0-17-16,-5-8-9 0,-6-6-5 16,-3-1-14-16,-4-4-12 0,-4 0-6 15,0-2-4-15,-7 3-9 0,-1 1-3 0,-3-2-5 16,-1-3-16-16,-6-1-2 0,-1-2-3 15,0-1-21-15,-2-5-19 0,3-7-31 16,4-4-35-16,0-3-46 0,2-4-55 0,3-3-49 16,3-6-60-16,2-2-619 0,-1-5 303 15,7 0 200-15</inkml:trace>
  <inkml:trace contextRef="#ctx0" brushRef="#br0" timeOffset="201469.9143">22817 9771 139 0,'22'-10'199'15,"-2"0"-20"-15,2 3-17 0,-3 0-18 16,0-1-15-16,-2 3-21 0,1-1-39 16,2 0-44-16,-1 0-54 0,-4 1-47 0,0 0-281 15,-5-1 121-15,-6 4 80 0</inkml:trace>
  <inkml:trace contextRef="#ctx0" brushRef="#br0" timeOffset="201615.1927">22837 9953 137 0,'0'8'303'0,"2"-2"11"0,4-5 5 0,2 3-12 16,2-4-17-16,6 2-28 0,5-4-28 16,2-2-22-16,2-1-34 0,3-2-45 15,-1-2-57-15,3-4-80 0,-6 3-93 0,-2-2-110 16,2-4-629-16,-11 1 284 0,-5-3 188 15</inkml:trace>
  <inkml:trace contextRef="#ctx0" brushRef="#br0" timeOffset="202606.914">24790 8528 93 0,'-4'-6'203'0,"2"2"-12"0,-2-1-14 15,4 5-1-15,0 0 13 0,0 0 5 16,-2 19-4-16,2 0-4 0,2 10-4 0,-2 3-8 16,0 12-7-16,0 10-8 0,0 3-16 15,-5 1-5-15,1 24-12 0,-1-3-11 16,1-15-10-16,-2-7 1 0,2-1-19 16,-3-3-12-16,1-6-7 0,0-6-2 0,2-7-1 15,-1-4-3-15,1-5 17 0,2-4 6 0,-3-4-3 16,1-4-11-16,-2-8-6 0,-2-5-9 15,8 0-9-15,-16-25-5 0,8 0-4 16,2-11-6-16,-2-14-2 0,3-7-4 16,3-23-5-16,4-2-2 0,5 2-5 15,1 0 2-15,4 3-7 0,8 6 4 0,-1 4-7 16,6 4-4-16,-2 14 0 0,3 10-1 16,2 3-3-16,1 8 2 0,3 3 1 0,0 6 0 15,-1 8-3-15,-3 3 3 0,2 5-1 16,-3 6 1-16,1 0 2 0,-3 7-2 15,0 4 0-15,-5 0 2 0,-4 5 2 0,-5 2-2 16,-3 0 5-16,-6 4-5 0,-4-2 4 16,-6 0-3-16,-9 4 0 0,-4-5-9 15,-13 8 12-15,-8-8 1 0,-18 9-5 0,7-10-17 16,5-5-13-16,1 0-20 0,7-5-27 16,4-1-31-16,7-5-37 0,1 3-43 0,8-4-35 15,6-4-59-15,6-2-794 0,3-2 365 16,8-2 240-16</inkml:trace>
  <inkml:trace contextRef="#ctx0" brushRef="#br0" timeOffset="202899.707">26157 8410 224 0,'17'-15'247'0,"-9"0"-4"0,-1 2-7 16,-7 1-19-16,-4 3-11 0,-3 1-13 15,-3 2-8-15,-9 2-12 0,-5 4-10 16,-5 3-6-16,-7 4-11 0,-10 8-10 0,-5 4-10 16,-13 13-4-16,3 7 4 0,1 3-11 15,9 1-7-15,7 7-2 0,4 1-5 0,13-5-12 16,7-2-8-16,8 0-3 0,6-3-12 16,6-1 0-16,6 3-22 0,8 4 11 15,8-1-6-15,12 9-5 0,7-5-24 0,7-7-13 16,-7-10-26-16,-3-8-38 0,3-4-36 15,-7-6-39-15,2-2-52 0,-2-4-36 16,-3-3-49-16,-1-7-736 0,2-4 342 0,-5-2 225 16</inkml:trace>
  <inkml:trace contextRef="#ctx0" brushRef="#br0" timeOffset="203270.1145">27125 8654 88 0,'2'-10'252'0,"-2"-1"-13"0,-2 2-10 15,-2-1-12-15,-5 0-8 0,-4 1-12 16,-4 2-8-16,-8-1-20 0,-4 6 5 15,-8 2-4-15,-3 4-9 0,-11 5-10 16,1 4-11-16,0 5 13 0,2 1-14 0,-9 14-14 16,12-6-5-16,11 3-13 0,5 0-5 15,3 4-15-15,12-4-4 0,3 2-8 16,6-1-5-16,5-1-10 0,8 3-7 16,4-1-6-16,3-1-3 0,6-2-12 0,0-3-22 15,7-2-30-15,-3-4-28 0,5-2-26 16,-7-7-31-16,2-2-29 0,-1-1-31 15,1-4-34-15,-3-2-25 0,-4-2-22 0,4-4-20 16,-6-2-554-16,3 0 279 0,1-3 184 16</inkml:trace>
  <inkml:trace contextRef="#ctx0" brushRef="#br0" timeOffset="203543.8276">27207 8904 192 0,'5'-4'273'0,"-5"4"-11"0,6-6-17 16,-6 6-17-16,4-1-12 0,-4 1-4 0,0 0-3 16,0 0-7-16,0 20 1 0,-2-8-9 15,0 3-5-15,0 2-8 0,0 2-12 0,0 0-11 16,0 6-6-16,-1-1-12 0,1 3-13 16,0 1-13-16,2-2-11 0,0 0-7 15,0 3-13-15,2-2-4 0,0-1-10 16,-2-2-9-16,3-5-14 0,-3 4-27 15,2-7-27-15,0 1-32 0,0-2-35 0,-2-1-34 16,2-3-33-16,-2-3-47 0,2 0-49 16,-2-3-31-16,0-5-37 0,0 0-662 15,0 0 329-15,0 0 218 0</inkml:trace>
  <inkml:trace contextRef="#ctx0" brushRef="#br0" timeOffset="203990.118">28075 8274 146 0,'0'-6'301'0,"0"-2"-15"0,2 4-22 0,-2-2-29 15,0 6-18-15,2-7-17 0,-2 7-15 16,2-8-17-16,-2 8-14 0,0-6-12 16,0 6-12-16,0 0-11 0,0 0-2 0,0 0-3 15,0 0-1-15,0 0-10 0,11 20-4 16,-9-13 0-16,0 0-10 0,0 5-2 16,0 0-6-16,3 2-5 0,-1 4 5 0,0 1 3 15,2 6 0-15,0 1 1 0,-1 3-1 16,2 7-2-16,-1 3-15 0,-4 2 4 15,2 3-2-15,0 9-7 0,-2 1-2 0,0 1-6 16,-2 2-5-16,2-3-3 0,0 2-5 16,0 0-5-16,-2-9 0 0,0-1-5 15,0-1-2-15,0 0-4 0,0-5-1 16,0-6-3-16,-2-4-15 0,2-1-23 0,0-2-12 16,0-5-28-16,0 0-28 0,2-5-26 15,-2-4-47-15,0-4-60 0,0 1-65 0,3-8-67 16,-3-2-821-16,0 0 398 0,5-19 263 15</inkml:trace>
  <inkml:trace contextRef="#ctx0" brushRef="#br0" timeOffset="204360.0701">29241 8476 238 0,'3'-4'275'0,"-3"4"-21"0,0-6-17 0,0 6-17 16,0 0-7-16,0 0-10 15,-30 13-6-15,11 1-10 0,-5 0-11 0,-3 10 3 16,-5 4-22-16,0 2-7 0,-2 3-18 16,-8 13-9-16,5-8-9 0,7-4-14 0,-2 2-11 15,5-2-6-15,1 0-8 0,0-2-15 16,5-2-23-16,2-4-29 0,4-3-35 16,1-4-42-16,0-1-42 0,4-3-39 15,2-2-34-15,2-4-35 0,-1-1-38 0,1-8-590 16,6 0 288-16,-9-8 190 0</inkml:trace>
  <inkml:trace contextRef="#ctx0" brushRef="#br0" timeOffset="204600.1248">28689 8586 14 0,'-3'-8'210'0,"3"2"-2"16,0 1-11-16,-2-1-17 0,2 6-5 15,0 0 4-15,0 0 3 0,0 0-8 16,22 17-7-16,-12-4-6 0,5 6-8 0,5 6-12 15,-2 2-4-15,4 7-11 0,3 2-11 16,0 2-15-16,-2 0-6 0,1 3-7 16,-1 1-13-16,1-2-3 0,-4-1-8 0,0-1-8 15,-2-2-2-15,-3-4-20 0,0-1-20 16,-4-7-22-16,-1-2-31 0,1-1-36 16,-4-3-25-16,-1-5-30 0,2 0-38 0,-2-2-53 15,-2-5-599-15,3-4 279 0,-7-2 184 16</inkml:trace>
  <inkml:trace contextRef="#ctx0" brushRef="#br0" timeOffset="204906.6027">29216 8069 1419 0,'0'-22'19'0,"0"3"30"0,2 2-15 0,0 7 22 16,0 0 13-16,2 2 2 0,1 5-6 0,1 3-6 15,-6 0 7-15,25 17-1 0,-5 4 5 16,7 11-3-16,9 19-7 0,0 7 6 16,0 5-1-16,0 2 1 0,-3 1-4 15,-7 6 2-15,-1 2-2 0,-5-1-4 0,-6 1 5 16,-6-1 0-16,-5-10-2 16,-6-10-2-16,-3 3-2 0,-2-3-1 0,-4-2-4 0,-10 14-6 15,1-13-3-15,2-9-4 0,-2-3-3 16,-3-4-5-16,1-4-1 0,4-5-16 15,4-2-27-15,1-3-37 0,-2-6-36 16,6-2-52-16,2-3-61 0,2-5-63 0,1-2-593 16,1-4 290-16,4 0 193 0</inkml:trace>
  <inkml:trace contextRef="#ctx0" brushRef="#br0" timeOffset="205196.7359">29898 8965 102 0,'0'0'214'16,"8"5"-17"-16,-6-1-15 0,0 2-10 0,0 2-15 16,2-3-8-16,1 3-9 0,1-1-6 15,-2-1-9-15,5 2-13 0,-3-2-10 16,1-1-10-16,1-1-6 0,-2-3-9 0,0 2-4 15,-6-3-10-15,0 0-5 0,16-8-5 16,-14 3-5-16,-2-3-6 0,-2 1-5 0,-2-2-7 16,-4 4-13-16,2-2-11 0,-2 1-27 15,0 0-23-15,-1 0-31 0,3 2-49 16,-1 1-69-16,-1 1-491 0,4-2 232 16,4 4 154-16</inkml:trace>
  <inkml:trace contextRef="#ctx0" brushRef="#br0" timeOffset="205739.7154">30537 8542 44 0,'0'0'257'0,"0"0"-9"0,0 0-14 15,-13 15-10-15,7 0-18 0,0 6-8 16,-2 4-13-16,2 1-15 0,0 11-11 16,2 1-14-16,-2 4-17 0,2 7-11 15,-1 1-10-15,1-4-9 0,2-3-9 0,-3-3-11 16,3 0-6-16,0-7-8 0,0-4-5 15,0-2-8-15,0-7-1 0,0-1-4 16,2-5-5-16,-2-5-9 0,2-7-5 16,0-2-5-16,0 0 0 0,-7-25-2 0,7 5-3 15,0-7-5-15,0-4 2 0,5-10-1 16,3-5-5-16,0-6 1 0,3 0-2 16,8-18-2-16,5 5 0 0,-1 0-2 0,-2 15-2 15,2 9 1-15,1 1 0 0,3 4-3 16,1 8 0-16,2 1 3 0,-1 10-1 15,3 3 1-15,-2 7-4 0,1 4 2 0,-1 6-4 16,-1 1 3-16,0 5 4 0,-3 1 0 16,-5 5-5-16,-1 0 6 0,-8 3-2 15,-6 1 2-15,-6-3 1 0,-2 3-1 0,-10 0 1 16,-5-2-1-16,-7 2-8 0,-6 1-17 16,-1-4-23-16,-1 0-26 0,0-2-30 15,8-3-30-15,2-2-38 0,3 1-37 0,2-2-37 16,4-2-552-16,7 0 270 0,0-5 178 15</inkml:trace>
  <inkml:trace contextRef="#ctx0" brushRef="#br0" timeOffset="206048.4199">31936 8382 151 0,'2'-8'215'16,"-2"2"-17"-16,-6 1-10 0,0 1-9 16,-8 2 0-16,-4 4-1 0,-10 2-3 15,-8 5-6-15,-13 8-4 0,-18 10-7 16,1 4-7-16,0 9-1 0,4-1-7 0,8 5-11 16,5 4-10-16,7 2-3 0,8 1-14 15,11-5-6-15,7-3-4 0,10-1-8 16,6 1-9-16,4-2-8 0,10 7 1 0,4-2-9 15,14 8-8-15,3-2-7 0,0-14-27 16,-1-9-34-16,0-2-37 0,-2-11-47 16,-1 0-55-16,3-5-60 0,-6-6-64 0,-1-2-660 15,-3-6 319-15,1-2 210 0</inkml:trace>
  <inkml:trace contextRef="#ctx0" brushRef="#br0" timeOffset="207734.6523">32296 8676 74 0,'2'-7'122'0,"0"1"14"0,0 0 5 16,0 0-12-16,-2 4-2 0,0 2-11 15,0 0-9-15,-8-8 0 0,8 8 3 0,-22 8-1 16,5-1-2-16,-3 5-5 0,-8 5-2 15,0 2-5-15,-1 1-4 0,-7 5-3 16,2 2-10-16,-2 1-3 0,-1 1-6 16,4 0-6-16,1 0-6 0,-2-1-4 0,9-5-7 15,-1 2-6-15,4-6-5 0,2-2-24 16,4-2-15-16,0-2-25 0,4-1-26 16,1-4-17-16,1 1-34 0,1-3-25 15,0-4-15-15,3-2-12 0,6 0-4 16,-12-12-357-16,10 5 176 0,0-5 117 0</inkml:trace>
  <inkml:trace contextRef="#ctx0" brushRef="#br0" timeOffset="207951.2508">31732 8863 593 0,'7'-26'-11'0,"-3"3"26"0,-2 6 20 16,3 2 27-16,-3 1 17 0,0 3 19 15,0 3 6-15,0-1-1 0,-2 3-1 16,2-2-5-16,0 6-6 0,-2 2 9 16,0 0 7-16,0 0 4 0,15 8-2 0,-9 4-2 15,5 5-3-15,2 2-5 0,-3 2-3 16,5 7-3-16,0 5-7 0,0-2-10 15,4 7-5-15,-2-1-9 0,-1 2-5 0,2-9-5 16,-4 2-6-16,1-2-5 0,0-3-6 16,-2-4-6-16,-3-1-16 0,-2-4-17 15,2-2-26-15,-4-3-18 0,0-2-30 0,0-2-40 16,-2 0-44-16,0-7-47 0,1-1-544 16,-5-1 256-16,0 0 169 0</inkml:trace>
  <inkml:trace contextRef="#ctx0" brushRef="#br0" timeOffset="208194.543">32446 8334 127 0,'0'0'189'0,"15"15"-10"0,-5 0-6 15,3 7 3-15,2 6-8 0,4 9-1 16,-1 9-3-16,6 18-9 0,-1 4-7 15,-1 3-6-15,-6-1-13 0,-4 3-13 0,-4-10-10 16,-6-8-10-16,-2-2-10 0,-4-1-6 16,-8-2-10-16,0-3-32 0,-5-3-37 15,-4-4-45-15,-4-5-51 0,-5 1-48 16,-4-8-60-16,-2-3-486 0,5-8 234 0,-8-6 155 16</inkml:trace>
  <inkml:trace contextRef="#ctx0" brushRef="#br0" timeOffset="209046.9563">26022 9706 23 0,'-10'4'145'16,"-2"-1"1"-16,2-1-6 0,0 2-13 16,1-2 4-16,1 2-4 0,-1-3-5 15,3 2 1-15,-1-1-8 0,1-1-4 16,6-1-6-16,-10 5-5 0,3-4-5 0,7-1 0 16,-9 5-4-16,9-5-3 0,-4 1-1 15,4-1 9-15,0 0 5 0,0 7-2 0,0-7 3 16,18 6 1-16,-4-2 0 0,12 2-1 15,5-1-8-15,11-1-6 0,15 4-2 16,30 0-4-16,9-3-1 0,12 3 2 16,33-2-5-16,14-1-2 0,8 1-8 0,10-2 3 15,5-1-8-15,5 3-2 0,7-2-1 16,6-2-3-16,10 0-10 0,48-1 0 16,-47-1-9-16,47-1-4 0,1-1-5 0,-1 0 0 15,-1 0-7-15,-45 0 0 0,-2 2-5 16,3 2 0-16,43 0-3 0,-51 3-3 15,-5 1 4-15,-2 1-2 0,-8-1-1 0,-8 5 0 16,-13-3 3-16,-9 0-1 0,-8 2-2 16,-12-4-4-16,-28 0 6 0,-5 0-4 15,-5-3 4-15,-7 1-2 0,-15 0 2 0,-12-2-2 16,-5 1 0-16,-3 1 0 0,-9-2 6 16,1 1-4-16,-9-2 2 0,-5 1-3 15,-2-1 0-15,-4 2 0 0,-5-3 7 0,-2 1-12 16,-2-1 3-16,0 2 1 0,-4-2-1 15,-3 0-6-15,-1 0-10 0,2 3-27 0,-5-3-34 16,-8 0-41-16,0 0-53 0,0 0-55 16,0 0-49-16,-25 0-46 0,-5 0-795 15,-3-3 376-15,-18 3 248 0</inkml:trace>
  <inkml:trace contextRef="#ctx0" brushRef="#br0" timeOffset="209633.6423">27761 10315 35 0,'-10'6'253'0,"6"2"-9"0,0 1-13 15,0 6-8-15,0 3-5 0,1 3-7 0,-2 1-5 16,3 7-20-16,0 2-9 0,2-2-16 16,-2 6-14-16,0 1-12 0,2-2-11 15,2 5-11-15,-2 1-13 0,0-8-10 16,0 0-6-16,-2 3-3 0,2-7-8 15,0 1-14-15,-2-3-2 0,2-2-9 0,0-5-8 16,0-3-5-16,-2 0-5 0,0-4-16 0,-2-4-4 16,0-5-3-16,-1-3-1 0,5 0 0 15,-14-18-4-15,7 0 1 0,-2-7-1 16,1-7-2-16,2-9 2 0,2-8-2 16,2-4-5-16,2-3 3 0,6 3-2 0,2 0 1 15,5 2 0-15,4 2 3 0,4 8 0 16,5 3 2-16,3 5 7 0,5 5 1 15,2 5 3-15,-2 5-1 0,2 9 5 16,-1 4-2-16,0 2 2 0,-3 7 1 0,2 5-11 16,-3 3 6-16,-1 1-1 0,-12 3-2 15,0 2 2-15,-6 0-3 0,-6-3 5 0,-6 2-6 16,-4 2 0-16,-6 1-2 0,-7-2-2 16,-4 1-6-16,-7-1-13 0,1-2-10 15,-3 0-18-15,7-4-20 0,-1 0-24 16,4-4-35-16,2-2-44 0,8 0-40 15,4-2-27-15,4-4-15 0,2 0-569 0,0 0 278 16,24-5 183-16</inkml:trace>
  <inkml:trace contextRef="#ctx0" brushRef="#br0" timeOffset="209879.8767">28959 10340 51 0,'28'-9'241'0,"-7"3"21"0,-8 0-5 0,-6 0-8 16,-7 5-15-16,0 1-6 0,0 0-11 15,-39 3-10-15,5 6-1 0,-12 5 0 0,-19 11-5 16,-6 4-8-16,0 1-12 0,1 2-13 16,1 7-15-16,8-1-12 0,5 2-10 15,9 0-14-15,13-4-11 0,8-2-10 0,10-6-11 16,5 6-7-16,7-6-8 0,4-2-7 16,6 1-7-16,7 3-23 0,8-2-36 15,10 4-43-15,4-6-42 0,5-1-52 0,4-1-51 16,5-6-51-16,2-5-35 0,1-1-32 15,0-5-689-15,-6-5 339 0,1-2 224 16</inkml:trace>
  <inkml:trace contextRef="#ctx0" brushRef="#br0" timeOffset="210161.7257">29904 10626 56 0,'4'-14'253'15,"-4"3"-6"-15,0 2-10 0,-6 1-11 16,-2 2-4-16,-8 0-6 0,0 3-5 0,-8 1-8 16,-5 2-15-16,-5 2 13 0,-9 5-6 15,-5 4-10-15,-1 3-4 0,-1 3-7 0,0 2-14 16,6 2-11-16,4 3-16 0,2 1-9 16,8 2-13-16,-2 1-8 0,11-3-14 15,4 2-7-15,4-2-9 0,5-2-9 16,4 2-1-16,4-5-20 0,6 5-31 15,5-4-35-15,1 1-38 0,3-4-35 0,2 0-44 16,3-3-43-16,0-2-39 0,8 1-36 0,-3-7-41 16,1 1-694-16,2-7 338 0,-1 3 222 15</inkml:trace>
  <inkml:trace contextRef="#ctx0" brushRef="#br0" timeOffset="210441.2899">30052 10939 215 0,'0'0'312'15,"2"-5"-14"-15,-2 5-22 0,0 0-15 0,0 0-13 16,0 0-12-16,0 0-8 0,-13 19 5 16,9-8-8-16,-2 0-23 0,2 3-13 15,-1 0-16-15,-1 1-13 0,1 2-14 16,1 1-14-16,0-2-13 0,2 2-11 0,0-2-12 15,2 3-10-15,-2-2-10 0,2 0-19 16,0-1-26-16,2 1-31 0,0-5-36 16,0-1-29-16,0 1-39 0,0-3-39 0,2-1-43 15,1-1-43-15,1-2-36 0,-1-4-36 16,-5-1-644-16,10 0 321 0,-10 0 212 16</inkml:trace>
  <inkml:trace contextRef="#ctx0" brushRef="#br0" timeOffset="210699.7213">30383 10266 4 0,'12'8'296'0,"0"2"0"16,6 6-13-16,-2 9-7 0,5 1-14 15,5 9-14-15,-2 1-23 0,1 4-10 16,9 19 3-16,-7-2-19 0,-6-3-10 0,-6-11-22 15,-2 6-18-15,-7-9-10 0,-4 1-15 16,-2 1-8-16,-6-2-13 0,-5 5-11 16,-6-1-13-16,-3-2-23 0,-4 0-31 0,-2-4-36 15,-5-2-34-15,-1-5-40 0,-4 0-44 16,2-5-60-16,-1-1-52 0,0-8-800 16,3-3 354-16,-4-1 233 0</inkml:trace>
  <inkml:trace contextRef="#ctx0" brushRef="#br0" timeOffset="223070.3454">22441 13016 123 0,'-4'2'249'0,"4"-2"-22"0,-10 4-22 16,6-2-16-16,4-2-13 0,0 0-9 15,2 8-15-15,-2-8-14 0,14 5-15 0,-2-2-9 16,2 0-9-16,4-1-15 0,1 2-22 16,0-2-33-16,2 0-36 0,1 0-39 15,-4 1-44-15,1 0-36 0,-4 2-22 16,-2 1-23-16,-7 1-383 0,-2 1 187 16,-6 3 123-16</inkml:trace>
  <inkml:trace contextRef="#ctx0" brushRef="#br0" timeOffset="223215.9543">22379 13386 61 0,'-11'10'234'0,"3"-1"-8"0,4-3 11 0,4-2 19 16,2 2 4-16,-2-6-1 0,12 3-1 16,-1 0-10-16,4-3-20 0,6 0-21 0,-1 0-20 15,4-3-20-15,4 1-16 0,-1-1-23 16,3-1-48-16,0 3-57 0,-5-4-82 16,-3 1-90-16,0-4-89 0,-2 1-702 15,-6 0 319-15,-3-4 211 0</inkml:trace>
  <inkml:trace contextRef="#ctx0" brushRef="#br0" timeOffset="224624.9153">24077 13171 27 0,'-8'1'113'0,"8"-1"-4"16,0 0-9-16,-12 0-3 0,12 0-3 0,0 0-8 16,-6 3 0-16,6-3-5 0,0 0-4 15,0 0-1-15,-6 2-1 0,6-2-2 16,0 0 0-16,0 0-10 0,0 0 2 0,0 0-3 15,0 0-5-15,0 0 7 0,0 0 7 16,0 0 4-16,10 7-4 0,4-5 4 16,0 2-2-16,7-3 0 0,7 4-2 15,6-4-1-15,6 4 0 0,11-4-2 0,10 4-2 16,5-2 2-16,27 1 0 0,2-3-3 16,6 2 0-16,4-3-3 0,4 0-1 15,6 0-2-15,28 0 0 0,7 0-5 16,7-3-4-16,0 1-2 0,2-1-1 0,-2-3-4 15,11 1-5-15,4-1 1 0,6 1-3 16,9-6-4-16,3 4-1 0,4 1 0 0,-1-1-2 16,-2 1-3-16,-1 0-3 0,1 0 2 15,-3 0-1-15,-4 3 2 0,-4-1-3 16,-9-2-1-16,-5 3-2 0,-10-1 0 16,-5 2 7-16,-10-2-6 0,-26 0 3 0,-3 4 0 15,-7-4-5-15,-2 2 5 0,-8 1-1 16,-4-1 1-16,-15 0-1 0,-13-2 3 15,-1 2 1-15,-1 0-1 0,-2-1 0 0,-1 0-2 16,-7 2 7-16,-5-1 0 0,1-1-2 16,-5 2-4-16,0-1 10 0,-9 0-2 15,1 0-1-15,-4 0-7 0,-4 2 4 0,-3-2-6 16,-4 1 0-16,0 1-2 0,-2-3-3 16,-2 2-1-16,-2 1-6 0,-1-2-19 15,-2 2-28-15,2-2-31 0,-2-2-53 16,-4 0-60-16,-2 0-73 0,1-1-72 0,-7-4-759 15,-3 0 368-15,-5-3 244 0</inkml:trace>
  <inkml:trace contextRef="#ctx0" brushRef="#br0" timeOffset="228028.0312">15671 12586 123 0,'-2'-3'183'0,"2"3"-3"15,0 0 10-15,-4 19 3 0,4 0-4 16,2 9-11-16,0 4-2 0,0 10-10 0,-4 6-9 15,2 9-13-15,0 2-11 0,-4 19-12 16,0 0-14-16,-3-11-9 0,1 9-7 0,2-11-9 16,0-10-8-16,-2-2-9 0,-2-1-3 15,2-10-10-15,2-4-4 0,-4-2-10 16,2-10-5-16,-1-1-11 0,1-3-9 16,-3-8-13-16,1-9-9 0,-3-8-5 15,-1-4 1-15,-4-12-3 0,2-12 2 0,-3-16-2 16,0-29-1-16,0-10-1 0,9-6 2 15,1-7 3-15,7 4 3 0,9 3 7 16,1 7 7-16,9 9 7 0,7 4 1 0,4 11 4 16,3 7 4-16,1 16 2 0,0 11 0 15,4 7 2-15,-4 6 3 0,2 8 0 16,-2 5 1-16,-2 6-3 0,2 5-1 0,-5 9 1 16,-1 4-4-16,-10 4-2 0,-2 1 0 15,-10 6-2-15,-6-1 0 0,-8 4-2 0,-10 10-3 16,-16 9-12-16,-3-2-20 0,-3-4-25 15,-5-1-33-15,7-15-26 0,4-7-34 16,11-6-34-16,3-4-34 0,6-8-612 16,6-3 279-16,0-7 183 0</inkml:trace>
  <inkml:trace contextRef="#ctx0" brushRef="#br0" timeOffset="228292.2668">16840 12439 165 0,'-8'-7'282'0,"-8"5"-4"0,-3 4-13 16,-6 5-13-16,-8 11-9 0,-27 16-12 15,-25 21-1-15,-2 8-1 0,-4 9-10 0,2 8-10 16,4 6-1-16,14 1 1 0,7 1-12 16,13-4-17-16,17-12-15 0,14-3-13 15,13-6-14-15,7-9-11 0,11 1-12 0,12 13-12 16,8-5-9-16,10-5-17 0,3-5-30 15,5-8-36-15,1-1-48 0,4-5-46 16,-9-14-49-16,-8-9-51 0,-1-5-45 0,2-3-40 16,-4-6-44-16,-2-6-771 0,4-2 369 15,-2-7 242-15</inkml:trace>
  <inkml:trace contextRef="#ctx0" brushRef="#br0" timeOffset="229180.7606">17232 13202 58 0,'-16'-24'245'0,"2"4"-7"0,1 3-10 16,-2 3-11-16,0 1-6 0,1 3-12 15,-6 3-13-15,-1 1-6 0,-2 4-9 0,-4 4-13 16,-3 4-9-16,-6 3-9 0,-1 6-12 15,-2 5-10-15,3 3-14 0,-2 4-6 16,6-2-13-16,7 0-5 0,3 0-12 0,4-2 2 16,4 0-12-16,4-4-10 0,4-3 0 15,6 1-6-15,2-4-4 0,0-1 2 16,4-5-9-16,2-3 1 0,2-4-8 0,0-3 0 16,2-3-4-16,1-1-3 0,0-5-4 15,4-2-3-15,-3-1-1 0,2-3 2 0,-6 3-2 16,0 3 4-16,-1 1-8 0,0 0-1 15,-1 3 4-15,-2 2-4 0,1 2 0 16,-1 4-4-16,-6 0 1 0,10 8 1 16,-3 0 1-16,2 3 7 0,-1 1-9 15,0 1 3-15,4 2-11 0,2 3-15 0,0-3-15 16,-1-1-21-16,6 0-23 0,-2-3-26 16,5 1-16-16,0-5-12 0,4 1-12 0,-1-5-3 15,1-3 0-15,4-3 4 0,-1-2 10 16,3-5 15-16,2-3 14 0,-3-5 4 15,-1-1 16-15,2-6 23 0,-7 1 17 16,-1-1 15-16,-6 1 20 0,0-3 27 0,-6 7 15 16,-4 0 17-16,-6 4 13 0,-2 4 5 15,-4 4 8-15,-4 2 14 0,-2 4 12 0,-1 2 2 16,-4 5-4-16,2 4-5 16,1 2-1-16,3 3-3 0,3 2-6 0,1 3-6 15,5 4-2-15,5 2-14 0,1 1-2 16,3 5-9-16,1 1-2 0,1 3-7 0,-3-1-3 15,1 0-3-15,0 0 1 0,-7 1-5 16,0-3-6-16,-4-1-5 0,-2 0 1 0,-6-1-2 16,-4 0-1-16,-5-5-2 0,-5-2 1 15,0-5-1-15,-4-2-8 0,0-7 3 16,3-3 0-16,3-4-7 0,2-2 3 16,2-3 0-16,4-3-3 0,5-5 1 0,7 3-5 15,4-6 1-15,9-3 1 0,8-4 2 16,4-2-5-16,11-3-7 0,2-3-5 15,15-8 1-15,2-2-1 0,-3-1 6 0,1-2-3 16,-5 0-1-16,1 0 1 0,-11 3 2 16,-6 6 3-16,-2 1 0 0,-7 5 4 15,-5 2 6-15,0 4 7 0,-8 2-2 0,-2 6 3 16,-6 1 3-16,-4 8 7 0,-4 2 9 16,8 2 8-16,-26 7 5 0,7 4 2 0,4 2 2 15,-2 2-4-15,3 2 0 0,2 2-2 16,4 1-7-16,2-3-7 0,4 2-1 15,2 0-3-15,4-1-2 0,2 1-8 16,4-1-25-16,2 0-26 0,2-4-37 0,1-1-52 16,-2-2-51-16,6-5-46 0,-2-2-46 15,2-1-39-15,3-3-636 0,-4-4 321 16,5-2 212-16</inkml:trace>
  <inkml:trace contextRef="#ctx0" brushRef="#br0" timeOffset="229452.1066">18601 12940 165 0,'0'0'295'16,"0"0"-3"-16,0 0-5 0,-24 29-5 0,10-12-26 15,-6 6-10-15,-5 2-16 0,-5 5-8 16,-1 3-17-16,-16 10-5 0,12-8-13 16,3-2-8-16,2-5-9 0,5-3-18 0,3-3-15 15,4 1-13-15,4-4-12 0,6 0-13 16,6 1-7-16,2-6-8 0,6 4-10 15,3 1-5-15,4 0-7 0,1-2-7 0,4 0-5 16,4 4-7-16,2-2-13 0,1-2-21 16,3 1-23-16,-3 0-22 0,3-2-30 15,-5-4-34-15,0-4-46 0,-1 3-39 16,-4-3-40-16,3 0-42 0,-3-4-56 0,-2 1-713 16,0-5 352-16,-4 0 233 0</inkml:trace>
  <inkml:trace contextRef="#ctx0" brushRef="#br0" timeOffset="230103.5692">19015 13028 211 0,'9'-17'277'16,"2"2"-13"-16,-3 2-28 0,1 2-28 15,1 4-17-15,-2 3-18 0,8-1-18 16,-6 2-14-16,0 3-13 0,1 5-14 15,0 1-10-15,-3 2-11 0,-1 4-9 0,-3 4-8 16,-4 0-4-16,0 4 1 0,-7 5 0 16,1-1 6-16,-4 5 1 0,-3-2 4 15,0 3 2-15,5-5-8 0,-2-2-5 16,0-1 1-16,2-1-14 0,6-4-4 0,0 1-3 16,6-3 4-16,0 0-15 0,5-2 2 15,0-1-11-15,3 0-1 0,0-4-3 0,2 3-4 16,0 0 1-16,-1-3-5 0,-1 1 1 15,0 1-1-15,-2-1 10 0,0 2 9 16,-4 1-2-16,1-1 0 0,-4 1 8 16,-3-1-8-16,0 0 2 0,-5 3-6 0,-2-1 1 15,-3 1-7-15,2-1-5 0,-5-4-18 16,0 2-19-16,3 0-22 16,-1-5-30-16,3-4-38 0,-1 1-42 0,9-3-27 0,0 0-28 15,-11-10-22-15,13 4-12 0,3-1 1 16,-1-3-2-16,5-1 16 0,-1 0 30 15,0-1 19-15,3-1 29 0,-1 1 31 0,2 1 36 16,-2-1 35-16,0 5 34 0,1-1 30 16,-2 2 35-16,-1 3 30 0,0 1 26 15,1 4 13-15,-3 1 14 0,0 1 1 0,1 4 3 16,-1-1-9-16,1 5-6 0,1-3-12 16,0 3-10-16,1-3-10 0,2 3-1 15,1-3-16-15,1 1-7 0,2-2-5 0,2-2-6 16,-1-4-8-16,4-2-5 0,-2 0-5 15,2-2-1-15,-1-7-9 0,0 1 1 16,0-2 11-16,-5-4 1 0,-2 3 10 0,-2-4-3 16,-6 0-5-16,0-3-5 0,-6 1-6 15,0 0-3-15,-6 2-10 0,-3 2 1 0,-2 0-2 16,-3-1-13-16,-2 5-25 0,0 1-22 16,-3-3-39-16,-1 4-61 0,-1 0-62 15,4 1-81-15,-2 0-871 0,-3-1 390 16,4-1 258-16</inkml:trace>
  <inkml:trace contextRef="#ctx0" brushRef="#br0" timeOffset="230426.6503">20100 12236 3088 0,'-4'-15'112'0,"-1"3"-61"0,0 2 21 16,1 2 21-16,2 4 25 0,-2 4 36 16,4 0 18-16,-8 18-13 0,3 5-19 0,1 13-1 15,0 15 8-15,4 9-1 0,0 27-1 16,4 10-8-16,5 27-11 0,1 1-11 0,0-2-10 16,2-1-10-16,0-6-8 0,-4-17-7 15,-1-2-9-15,-3-1-3 0,1-2-7 0,-3 0-7 16,0-6-6-16,-4-4-13 0,-3-7-15 15,1-11-12-15,-1-15-20 0,1-2-25 16,0-9-34-16,0-4-44 0,2-5-55 0,-2-3-52 16,2-5-59-16,0-2-66 0,2-7-54 15,2-7-1024-15,-2-1 484 0,0-6 320 16</inkml:trace>
  <inkml:trace contextRef="#ctx0" brushRef="#br0" timeOffset="234141.3127">20423 12786 50 0,'-4'-8'158'0,"2"5"-2"0,2 3-7 16,-4-4-3-16,4 4-8 0,0 0-10 15,0 0-6-15,-6-5-4 0,6 5-1 16,0 0 7-16,0 0-1 0,0 0-5 15,12 17-5-15,-4-10-6 0,3 3-8 0,0-1-1 16,6 3-7-16,-1 3-8 0,2 2-6 0,0-2-7 16,6 6-6-16,-1-2-7 0,3 1-6 15,0 2-6-15,0-3-3 0,0 2-4 16,-1-2-4-16,-5-4-5 0,-2 1-4 16,1-1-11-16,-4 0-10 0,0-6-14 0,-5 3-9 15,1 0-11-15,-2-1-19 0,-5-2-19 16,0-1-15-16,-4 0-25 0,0-1-13 15,-2-1-21-15,2 1-20 0,0-7-22 0,-4 6-433 16,4-6 210-16,0 0 139 0</inkml:trace>
  <inkml:trace contextRef="#ctx0" brushRef="#br0" timeOffset="234461.7424">21007 12828 64 0,'2'-6'171'0,"-2"2"-5"16,0 4-4-16,2-7 0 0,-2 7 0 15,0 0 4-15,0 0 6 0,0 0-4 0,-8 25 2 16,2-8 2-16,-5 6-5 0,-1 7-7 16,-3 4-5-16,-2 9-5 0,-3 2-16 15,2 0-4-15,1 1-6 0,-7 18-16 0,6-15-8 16,0-5-18-16,4-2-6 0,-1-1-6 15,4-4 2-15,1 0-7 0,-1-4-5 16,3-1-10-16,-1 1-2 0,0-6-4 0,5-1-9 16,-2-2-19-16,2-5-16 0,0-3-23 15,2 2-30-15,-2-3-32 0,2-4-28 0,-3-1-30 16,5-1-35-16,-3-3-24 0,3 1-27 16,0-7-24-16,0 0-530 0,0 0 266 15,0 0 176-15</inkml:trace>
  <inkml:trace contextRef="#ctx0" brushRef="#br0" timeOffset="234850.5126">20942 11893 36 0,'0'0'202'16,"0"0"10"-16,0 0 0 0,0 19-4 0,4 0 5 16,6 8-2-16,5 12-3 0,11 21-4 15,6 4-6-15,6 6-13 0,15 22 1 16,2 0-14-16,3 1-15 0,2 0-4 15,-5 3-13-15,-4-1-14 0,-5-2-10 0,-7 2-3 16,-14-19-18-16,-4 3-4 0,-9-2-7 16,-4 0-9-16,-10-10-10 0,-8 7-7 0,-6 0-7 15,-10-1-7-15,-3-5-13 0,-7 1-20 16,-4-4-19-16,-7-2-21 16,1-4-33-16,-7-2-41 0,-5-6-43 0,7-4-52 0,3-2-48 15,5-13-797-15,9-6 355 0,5-6 234 16</inkml:trace>
  <inkml:trace contextRef="#ctx0" brushRef="#br0" timeOffset="237081.2253">24188 11940 1539 0,'-14'-19'-4'16,"4"4"21"-16,1 2 72 0,2 3 34 15,3 2-4-15,0 3-6 0,-2 1-22 16,4 2-4-16,2 2 2 0,-9 9 3 16,7 7 1-16,0 3 2 0,2 6 3 0,0 7-12 15,0 0 2-15,2 10-5 0,-2 2-8 0,2 1-6 16,2 8-7 0,-2-1-9-16,3 0-5 0,-3 0-4 0,0-8-4 0,2-3-5 15,-2-3-1-15,-2-5-4 0,2-5-5 16,0-3 0-16,0-5 3 0,1-3 7 0,-3-10-10 15,2-7-1-15,-2 0-2 0,-2-19 0 16,2-2-4-16,-3-8-6 0,1-11 3 0,-2-11-6 16,0-8 1-16,2-25 1 0,0 0-9 15,6 2 0-15,2 2 0 0,3 4 0 16,6 7 0-16,-1 14-2 0,2 10 6 16,4 7-8-16,2 2 2 0,1 12 2 0,5 4-2 15,-1 4 0-15,-1 11 2 0,-4 2 1 16,4 7 2-16,0 4-1 0,-7 5 5 15,-3 6-2-15,-2 2 0 0,-6 6 0 0,-8 2 1 16,-6 7-3-16,-8 0 3 0,-7 4-18 16,-13 12-3-16,-4-5-20 0,2-9-16 15,7-5-24-15,-1-5-38 0,7-5-31 0,6-4-41 16,2-2-20-16,7-5-26 0,4-4-35 16,4-3-566-16,6-5 282 0,4-3 186 0</inkml:trace>
  <inkml:trace contextRef="#ctx0" brushRef="#br0" timeOffset="237321.1941">25055 11526 131 0,'-9'-4'269'16,"-8"4"-4"-16,-6 6-11 0,-7 9-13 16,-14 6-11-16,-22 14-7 0,-2 11-14 0,-12 21-11 15,4 5-18-15,4 6-7 0,11 1-15 16,9 6-9-16,17-14-1 0,9 3-8 0,10 0-14 15,4 0-12-15,12-9-14 0,7-8-6 16,6 12-11-16,10-2-8 0,5-3-6 16,6-8-19-16,2-6-30 0,-3-8-24 15,-1-13-39-15,2-4-49 0,-5-4-60 0,3-3-69 16,-2-7-85-16,-2-6-674 0,-1-3 333 16,-3-2 220-16</inkml:trace>
  <inkml:trace contextRef="#ctx0" brushRef="#br0" timeOffset="237987.226">25173 12049 142 0,'0'-6'214'0,"0"0"-10"16,0 6-11-16,0-7-6 0,0 7 17 16,0 0 6-16,0 0 1 0,11 28-13 15,-7-8-9-15,0 6-8 0,2 3-12 16,-2 7-1-16,3 3-13 0,-2 0-10 0,-1 3-15 16,0 8-12-16,2 0-8 0,-2-9-14 15,-2 1-6-15,3-2-12 0,-1-2-11 0,-4-7-4 16,2-3-4-16,0-3-10 0,0-2-7 15,-2-7-1-15,2-2-21 0,-4-7-8 0,2-3 1 16,0-4-19-16,0 0-6 0,-13-25-8 16,7 7-6-16,0-9-4 0,-2-10 1 15,-2-1 0-15,4-11-3 0,0-2 5 16,0-2 2-16,2-1 1 16,0 2 3-16,4 7 4 0,0 4 2 0,4-1-4 0,0 7 4 15,2 1 1-15,2 1 1 0,1 6 3 0,6 1 1 16,-2 5 0-16,-1 2 1 0,3 4 2 15,2 0 1-15,-5 5 6 0,0 0-3 16,0 3 0-16,-4 1-3 0,1 2 4 16,0 0 1-16,-1 2 1 0,-2 0 0 15,1 0 1-15,-7 2 1 0,0 0 1 0,0 0-2 16,12 2 1-16,-12-2-3 0,0 0-9 16,0 0-22-16,8 2-33 0,-8-2-42 0,0 0-48 15,0 0-34-15,3 2-29 0,-3-2-22 16,0 0-556-16,0 6 271 0,0-6 178 15</inkml:trace>
  <inkml:trace contextRef="#ctx0" brushRef="#br0" timeOffset="238479.8165">25016 11872 97 0,'0'0'183'16,"-2"-6"-1"-16,2 6 2 0,-4-4-11 15,4 4-2-15,0 0-6 0,-4-5-1 0,4 5-4 16,0 0-6-16,-4-4-7 0,4 4-8 15,-2-6-5-15,2 6-4 0,0 0-9 16,-4-6-5-16,4 6-6 0,-2-4-4 16,2 4-6-16,0 0-3 0,-4-5-2 0,4 5-3 15,0 0-10-15,0 0-8 0,-2-6-4 16,2 6-10-16,0 0-9 0,0 0-8 16,0 0-4-16,0 0-13 0,0 0 6 0,0 0-1 15,8 17-6-15,-4-7 2 0,2 1-1 16,4 8-3-16,1-1 4 0,2 3-3 15,2 4 6-15,1 3-5 0,4-6-10 0,-2 3-4 16,0 0 0-16,-2-6 5 0,-1 0 1 16,0 0-5-16,0-2-1 0,-3-4-1 15,-1 0-10-15,0-1-6 0,-1 0-13 16,-3-2-19-16,-1-4-35 0,-2-3-30 0,-2 1-27 16,-2-4-33-16,0 0-27 0,0 0-27 15,0 0-23-15,9-11-24 0,-7 0-551 0,2 4 277 16,-4-6 183-16</inkml:trace>
  <inkml:trace contextRef="#ctx0" brushRef="#br0" timeOffset="238871.7164">25455 11737 166 0,'2'-9'196'0,"0"3"-5"0,0 2-1 0,0 0-1 16,-2 4-3-16,2-8-5 0,0 3-5 15,-2 5-9-15,0 0 2 0,0 0-4 0,-12 17-8 16,5-7-2-16,-3 9-3 0,-6 9-2 16,2 2 6-16,0 4-9 0,-2 8-4 15,-3 3-10-15,2 4-1 0,0-2-5 16,-1 18-9-16,-6 0-8 0,12-8-12 0,-1-9-7 16,2 1-5-16,0 1-9 0,1-3-7 15,2-1-8-15,1-6-5 0,0-4-6 0,1 0-8 16,2-7 1-16,0-1-7 0,0-3-3 15,0-2-5-15,2-4 5 0,-3 0-11 16,3-4 0-16,0 0-6 0,0-3 0 16,2 0-6-16,-3-4-3 0,1 3-12 15,2-2-5-15,0-1-8 0,-2 0-1 0,2-1-4 16,0-1-6-16,-2 1-11 0,2-2-6 16,0-5-9-16,-2 7-23 0,2-7-9 0,0 0-29 15,0 0-31-15,0 0-29 0,0 0-38 16,0 0-35-16,0 0-34 0,-6-18-735 15,6 11 346-15,0-2 228 0</inkml:trace>
  <inkml:trace contextRef="#ctx0" brushRef="#br0" timeOffset="239338.5117">26178 11731 23 0,'-2'-13'232'0,"0"3"1"15,0 0-1-15,0 1 1 0,0-1-6 0,2 3-10 16,-2-1-4-16,0 1-17 0,-1 1-14 16,3 0-12-16,-2 0-11 0,2 6-14 15,-2-3-1-15,2 3-5 0,-4 13-3 16,2 4 0-16,-2 8 2 0,0 10 4 0,-1 8 3 16,-4 10-4-16,3 4-6 0,-2 23-11 15,0 2-6-15,-1 4 3 0,0-2-10 0,3 2-8 16,0-5-11-16,2-1-8 0,4-13-9 15,-2-9-6-15,2-4-8 0,2 0-6 16,-2-1-4-16,2-8-6 0,-2-4-9 16,2-1 1-16,0-2-5 0,0-7-11 0,-2-5-15 15,2-1-24-15,0-1-27 0,-2-6-30 16,2-1-36-16,0-2-42 0,0-6-57 16,0 0-51-16,3-6-55 0,0-3-966 0,-5 0 436 15,12-13 287-15</inkml:trace>
  <inkml:trace contextRef="#ctx0" brushRef="#br0" timeOffset="241131.8239">26862 12171 29 0,'2'-9'186'0,"-2"-3"-6"15,0-1-14-15,-2-3-9 0,-2 1-8 16,-2-2-7-16,-1 4-9 0,-4-3-8 16,-3 3-10-16,-1 2-6 0,-6 1-10 15,2 4-13-15,-3 4-6 0,0 4-10 0,-4 6-5 16,-2 1-7-16,1 5-6 0,1 3-5 15,3 4-5-15,6-2-1 0,2 1-8 16,3 2-2-16,4-3-3 0,0 1-2 0,6-4-2 16,2 0-2-16,2-1 0 0,6-4-5 15,-2-3 0-15,2-3-1 0,0-1-1 16,3-6-7-16,2 0 3 0,0-3-1 0,-1-3-3 16,6-6 1-16,-4 5 0 0,-2-4-1 15,-1 1-5-15,-2 0 4 0,-1 0 0 16,1 2 4-16,-3 3 2 0,0-1 3 15,-2 4 3-15,-2 2-3 0,-2 2-1 0,0 0 0 16,5 12-1-16,-5-3-1 0,2 3-1 16,3 1 2-16,1 2-1 0,2 1-1 0,5 2 0 15,2 0 1-15,4-2-1 0,4 4-1 16,4-7-1-16,-1-4 1 0,3-2-4 16,-1-2 4-16,6-4-5 0,-2-1-1 15,-1-3-1-15,1-3 2 0,4-1-2 0,-9-3-1 16,-1 1 0-16,-2-3-4 0,-6 1 4 15,-3 3-1-15,-4-1 2 0,-2 3-1 0,-7 0 1 16,-2 2-1-16,0 4 1 16,0 0 4-16,0 0-1 0,-20 20 4 0,14-7 0 15,0 6 3-15,1 4-2 0,-1 5 0 16,4 10 1-16,2 5-5 0,-2 0 5 0,6 11-3 16,-2-3 0-16,0 1-6 0,0-9 4 15,-2 1-1-15,0-5-3 0,-4-2 1 16,-2-3-1-16,0-7-1 0,-6-4 0 15,0-4-1-15,0-3-1 0,-2-7-2 0,2-5-3 16,2-4-5-16,-1-6-3 0,5-4 0 16,1-5-4-16,5-4-1 0,5-6 1 15,3-5 1-15,7-3 2 0,6-4-2 16,4-1-1-16,13-10 4 0,7 1 1 0,-1 0 0 16,3 1 2-16,1 4 0 0,1 3 1 15,-2-4 2-15,-9 10-3 0,-6 2 4 0,0-2 5 16,-3 3 5-16,-1-1 6 0,-10 7 14 15,-2 4 7-15,-4 0 2 0,-6 4 5 16,-1 2-4-16,-8 2-1 0,-5 4-3 16,-2 3 5-16,-6 3 2 0,0 4-1 0,-1 2-2 15,0 3-5-15,2 2 3 0,3 3-1 16,0 1 2-16,8 3-5 16,2 0 3-16,4 1-1 0,8 3-2 0,2 1 0 0,3-2-7 15,6 0 3-15,-2-2-6 0,3-2 2 16,-2-3-5-16,4-2 3 0,-3-1-7 15,4-3 0-15,-6-3-1 0,0-3 4 0,0 3-8 16,-2-6 0-16,0 0-1 0,0-1-2 16,-5-4 0-16,0 3-2 0,-2-1 1 15,-2 0-1-15,-1-2 1 0,-1 4-2 16,-2-1-2-16,-2 1 2 0,-2 4 0 0,0 0 0 16,0 0-3-16,0 0 2 0,0 0 2 15,0 0 0-15,2 15-2 0,-4-8 4 0,4 2-1 16,1 0-2-16,1 1 4 0,0-1-3 15,1 3 0-15,-1 1-1 0,2-3 0 16,2 1 0-16,0 0 4 0,0 1-5 16,2-3-2-16,0 1-2 0,-1-1 10 0,1 1-5 15,1-4-7-15,0 1-9 0,-1-1-6 16,-2 0-6-16,2-3 1 0,-4 1-4 16,0 2-5-16,0-4-8 0,0 1-10 15,-6-3-8-15,7 4-7 0,-7-4-10 0,4 2-16 16,-4-2-11-16,0 0-39 0,0 0-33 15,0 0-42-15,0 0-552 0,0 0 263 0,0 0 173 16</inkml:trace>
  <inkml:trace contextRef="#ctx0" brushRef="#br0" timeOffset="241660.2873">28943 12171 41 0,'0'0'232'0,"-2"-7"-9"0,2 7-22 16,-11 0-1-16,11 0-3 0,-25 5 1 15,2 4-12-15,-9 3-6 0,-2 3-5 0,-9 4-12 16,-3 2-10-16,-11 10-7 0,-3-1-11 15,11-3-9-15,9-1-11 0,5-1-11 16,-1 0 2-16,8-4-10 0,5 0-7 16,3 1-8-16,6-1-2 0,6 0-10 0,4-2-9 15,4 3-4-15,4-1-6 0,8 2-6 16,3 1-5-16,8-1 0 0,2 2-2 0,7 0-3 16,2-1-9-16,3-1-2 0,-1-2-3 15,-5-2-9-15,1-1-13 0,0-2-16 16,-3-2-14-16,-5-1-14 0,-2-3-19 15,0-1-18-15,-3 0-18 0,-4 0-15 0,0-4-28 16,-1 1-23-16,-1-2-25 0,0-1-32 16,-5-3-641-16,2-2 294 0,0 2 194 0</inkml:trace>
  <inkml:trace contextRef="#ctx0" brushRef="#br0" timeOffset="242310.2272">29212 12293 98 0,'10'-14'223'0,"-4"5"-19"16,3-1-21-16,-2 5-18 0,1 1-13 16,0 2-15-16,0 2-15 0,-8 0-6 0,22 6-12 15,-14-3-8-15,1 5-9 0,-3-1-4 16,1 5-5-16,-3 0-8 0,-4-1-1 15,-2 2 0-15,-3 0 1 0,-1 3 2 0,0-1-1 16,-3 1-2-16,1-1-4 0,2 0-6 16,0 0-3-16,-2 0-3 0,4 1-5 15,0-1-1-15,2 2-3 0,2-2-2 0,2 2-4 16,4 1-5-16,0-1 0 0,4 2-5 16,-2 2-2-16,2-3-1 0,-1-2-8 15,-3-1 6-15,1-2 0 0,-3 2 4 16,-4-3-4-16,-2 1 5 0,-5 1-8 15,-1-3 1-15,-5 0-4 0,-1-1-5 0,-2-2 1 16,0-1-11-16,1-1-17 0,0-2-15 16,2-2-22-16,3-1-16 0,2-2-14 0,3-4-11 15,3 0-3-15,4-3-7 0,5-1-5 16,1-2-3-16,7-3 3 0,2-1 6 16,0-2 8-16,1 2 6 0,2 0 16 15,-1 1 3-15,0 1 12 0,-4 5 19 0,-1 0 21 16,-6 3 14-16,6 1 23 0,-6 2 17 15,0 4 11-15,1 2 7 0,0 3 10 16,-3 5 4-16,2-3 5 0,-1 7-2 0,1-3 6 16,0 0-3-16,3 2-7 0,2 1 7 15,-1-1-1-15,6-1-4 0,-4-3-1 0,5-2-4 16,1 1-8-16,-2-7 0 0,4 2-7 16,-4-5-5-16,0-5-6 0,1-2-2 15,-5-2-1-15,0-3-4 0,-4-5-4 16,-4 0-3-16,-6-4-3 0,-2 2-2 0,-6-4-1 15,-10-3-1-15,-2 1-4 0,-6 0-10 16,-5-2-8-16,-3 2-16 0,-1 0-20 16,6 7-30-16,0 0-30 0,3 3-45 15,3 2-41-15,3 1-45 0,2 3-611 0,2-4 286 16,4 1 189-16</inkml:trace>
  <inkml:trace contextRef="#ctx0" brushRef="#br0" timeOffset="242553.574">29626 11750 8 0,'18'6'193'0,"-4"2"-3"0,6 9 2 16,2 3 0-16,6 11 0 0,-3 5 1 16,11 17-3-16,-10-5-9 0,-1 11-5 0,-1 2-11 15,-8-6-15-15,-5-8-14 0,-2 3-12 16,-9-4-8-16,0 7-12 0,-6-3-6 15,-8-1-12-15,2-1-9 0,-10-4-4 16,1 0-12-16,-2-5-9 0,0-4-21 0,-3-1-30 16,3-7-47-16,2-4-49 0,2 0-57 15,5-4-56-15,-2-4-636 0,6-3 287 16,1-6 190-16</inkml:trace>
  <inkml:trace contextRef="#ctx0" brushRef="#br0" timeOffset="242826.4638">30253 12556 18 0,'0'0'214'0,"7"9"-13"0,-3-5-12 15,2 2-11-15,2 0-8 0,0-3-10 0,2 2-10 16,0-4-9-16,-2-1-5 0,-8 0-7 15,17-6-3-15,-10 0-6 0,-5 0-7 16,-2-1-9-16,-2-2-5 0,-7-1-11 16,-4 0-11-16,-3 2-5 0,-4-1-11 0,-3 2-9 15,2 1-28-15,2 2-45 0,0 2-55 16,4 2-64-16,1-2-76 0,3 2-522 16,2 0 251-16,1 2 166 0</inkml:trace>
  <inkml:trace contextRef="#ctx0" brushRef="#br0" timeOffset="243936.0734">30789 12079 87 0,'2'-3'152'16,"-2"3"-2"-16,2-6-11 0,0 2-5 16,-2 4-5-16,0 0-8 0,0 0-6 15,4-4 8-15,-4 4 10 0,0 0 4 0,4 14-1 16,-2-7 3-16,0 4 0 0,0 7 3 16,0 1 0-16,1 8-6 0,-3 4 0 15,2 1-5-15,-2 7-4 0,0 5-19 0,-5 10-11 16,1-1-6-16,2 0-10 0,-2-2-7 15,2 3-8-15,-2-2-5 0,0-3-1 16,0-5-8-16,0-5-15 0,1 2-7 16,-1-5-12-16,1-5-12 0,1-3-20 0,0-3-24 15,0-5-25-15,0-1-13 0,2-1-13 16,0-5-16-16,-2-1-8 0,2-6-12 16,0-2-6-16,0-4-5 0,0 0 1 0,0 0 4 15,-2-34 5-15,2 15 11 0,2-11 10 16,-2-11 12-16,2-4 7 0,0-9 14 15,0-2 6-15,2-3 12 0,3 2 17 16,-2-1 18-16,1 5 17 0,2 4 15 0,2 1 12 16,8 4 13-16,-4 4 11 0,3 8 6 15,1 3 7-15,4 4 0 0,4 4 2 0,1 6 4 16,3 5-1-16,0 1 4 16,-3 9-7-16,1 3 6 0,0 3 1 0,-4 3 3 15,0 4-1-15,-3 2-4 0,-6 4 2 16,-2 0-2-16,-5 2-4 0,-6-2-4 0,-4 4-8 15,-6-1-1-15,-5 6-5 0,-6-1-7 16,-4-3-3-16,-5-1-7 0,-4 1-14 16,3-3-22-16,1-3-34 0,0-3-32 0,6-1-32 15,4 1-48-15,1-5-55 0,5-4-628 16,2 0 284-16,0-3 188 0</inkml:trace>
  <inkml:trace contextRef="#ctx0" brushRef="#br0" timeOffset="247840.9028">31483 11828 35 0,'4'-4'161'0,"-4"4"7"0,5-6-2 16,-5 6-1-16,4-3-3 0,-4 3-6 0,0 0-10 16,0 0-6-16,0 0-2 0,-16 15-2 15,0 2-3-15,-5 8-2 0,-7 9-4 16,-12 16-7-16,4 2-5 0,-1-2-10 15,6 6-7-15,10-8-9 0,6-2-9 0,3 1-9 16,5 2-4-16,7-3-3 0,5 4-10 16,7-3-3-16,5 0-3 0,11 11-8 15,2-14-6-15,-4-8-19 0,6-4-21 0,1 1-27 16,0-9-27-16,1-1-28 16,-4-6-37-16,2-1-30 0,-3-4-41 0,-4-7-604 15,2-2 272-15,-7 0 179 0</inkml:trace>
  <inkml:trace contextRef="#ctx0" brushRef="#br0" timeOffset="248271.3553">32183 11978 134 0,'2'-3'207'0,"0"-1"-14"15,-2 4-17-15,5-6-14 0,-5 6-12 16,0 0-14-16,0 0-13 0,0 0-5 0,-17 13-8 16,6-1-8-16,-3 3-4 0,-2 2-3 15,-2 2-6-15,-2 2-7 0,0 0-8 16,1 4-6-16,-3 0-7 0,2 0-6 0,0-2-4 16,1 1-5-16,0-1-5 0,4-2-4 15,-1-2-4-15,2-2-8 0,2 0-21 16,1-4-23-16,3 0-29 0,-3-1-25 0,5 0-25 15,-1-5-26-15,3 0-23 0,-2-1-40 16,0-1-417-16,2-4 206 0,4-1 135 16</inkml:trace>
  <inkml:trace contextRef="#ctx0" brushRef="#br0" timeOffset="248519.83">31726 12022 58 0,'0'0'174'16,"0"0"3"-16,0 0 1 0,15 10-9 0,-4 1-8 15,3 4-7-15,3 5-10 0,1 4-6 16,2 2-6-16,6 5-12 0,-1 1-11 16,1 1-9-16,-4 1-10 0,4 1-10 15,0-1-7-15,-3-2-7 0,-3-1-14 0,-2-5-20 16,-1 1-33-16,0-2-24 0,-4-4-40 15,-1-2-25-15,1-2-36 0,-4-3-35 16,-3-7-431-16,0 0 202 0,-2-2 132 16</inkml:trace>
  <inkml:trace contextRef="#ctx0" brushRef="#br0" timeOffset="248762.7211">32492 12112 150 0,'26'21'204'0,"-8"4"-1"15,4 0-6-15,-5 0-9 0,2 3-7 16,-2 2-10-16,-3 2-15 0,0 4-15 16,-4 1-10-16,-2 1-14 0,-6-2-10 0,-2-3-11 15,-2 3-5-15,-4-3-19 0,-2 3-27 16,-4-5-28-16,2-8-34 0,-2 0-45 15,1-2-30-15,-2 1-58 0,1-10-512 16,5 0 225-16,-7-5 149 0</inkml:trace>
  <inkml:trace contextRef="#ctx0" brushRef="#br0" timeOffset="250813.1253">31736 11325 98 0,'3'-7'113'0,"-1"1"-2"15,-2 0-2-15,0 0-6 0,0-1-3 16,0-1 2-16,0 1 0 0,-2-2-13 0,-3 4-5 16,1-2-8-16,-2 1-5 0,-4 0-12 15,-4 0-5-15,2 2-8 0,-5 4-3 16,-2 0-6-16,0 4 0 0,3 2-5 16,-4 2-3-16,3 3-4 0,2 3 1 0,0 1-7 15,7-2-1-15,2 3-1 0,2 1 0 16,4-3-2-16,2 2 1 0,4-3-5 15,0 1 0-15,5-3-3 0,1-4 2 0,-1-1 1 16,2-2-1-16,1-4-1 0,0 0-3 16,-2-2 0-16,1 0 1 0,0-4-1 15,-1 1 0-15,-3-3-2 0,-1 3-3 16,0-1 5-16,1 0-1 0,-2 0 4 0,-3 3-4 16,2-1 0-16,-2 1-3 0,-4 3 0 15,8-3 1-15,-8 3-4 0,0 0 4 0,11 7-2 16,-6-1 0-16,1 2 1 0,0-1 1 15,1 1-1-15,3 2 1 0,0-4 1 16,4-1-3-16,0-1-1 0,1-2-1 16,4-2 0-16,-2-4 4 0,2 0-4 15,0-2-4-15,-2-1-2 0,-2-1 2 0,0 2 1 16,0 2 5-16,-5-3-5 0,-1 1-1 16,-1 2 4-16,-2 1-3 0,-6 3 1 15,11 6 4-15,-11 1 0 0,-3 7-4 16,3 4 4-16,-2 5 0 0,-2 6 4 0,0 6-5 15,0 4 8-15,0 5-2 0,0 5 0 16,-1 3 5-16,-1-3-7 0,-2 3 2 16,-1-5-1-16,-2-2 1 0,1-9 0 0,-2-4-2 15,-6-3 3-15,2-5-3 0,-4-7 4 16,1-5 1-16,-2-3 1 0,4-7 1 0,1-4 1 16,0-3 6-16,4-7-3 0,3-3-6 15,5-4 2-15,2-2-2 0,6-4 0 16,5-1-2-16,5-3-3 0,8-7 3 15,0 2-6-15,4-3 4 0,2 3-3 0,1-1 2 16,3-1-2-16,6-11 0 0,-9 10 2 16,-5 4-2-16,-5 3 1 0,-2 4 11 15,-2 5 14-15,-5 2 12 0,-1 2 3 16,-4 2-3-16,-3 4-4 0,-2 1-2 0,-5 2-6 16,-4 2-4-16,-3 6-1 0,1 3-1 15,-3 2-2-15,-2 6-4 0,4 3 2 16,0 3-1-16,0 2-2 0,8 2-3 15,0-1 0-15,2 2 2 0,4-1-3 0,4 2-1 16,4 0-17-16,0-3-19 0,0-2-29 16,7-3-27-16,-2 0-27 0,4-3-21 15,-4-5-27-15,2-1-25 0,-1-4-412 0,4-2 202 16,-3 0 133-16</inkml:trace>
  <inkml:trace contextRef="#ctx0" brushRef="#br0" timeOffset="251026.7956">32590 11468 80 0,'4'-2'145'0,"-4"2"-6"16,0 0 5-16,0 0-1 0,-25 17 6 15,10-7 0-15,-5 0-5 0,2 5-4 16,-4-2-9-16,1 0-12 0,0 1-8 16,0 0-14-16,2 3-8 0,2-3-8 0,2 1-11 15,3 0-4-15,3 1-6 0,0-3-7 16,5 3-7-16,2-5-6 0,4 4-17 15,4-1-25-15,1-1-32 0,4-1-33 16,1-2-37-16,3 1-42 0,3-4-489 0,-4-2 216 16,0 2 142-16</inkml:trace>
  <inkml:trace contextRef="#ctx0" brushRef="#br0" timeOffset="251595.7453">32750 11514 16 0,'0'0'95'0,"11"-2"-14"0,-11 2-6 16,11 3-3-16,-5 1-7 0,-2-1-5 0,1 1-6 16,-3 4-2-16,0-2-2 0,-2 0-5 15,0 1-2-15,-2 2-2 0,0-2-1 16,-3 2-4-16,1-1 1 0,0 2-5 15,0-1 0-15,2 1 1 0,-2-1-5 0,1 3-2 16,3-1 0-16,3-1 1 0,1 3-3 16,0 2-2-16,0-2-1 0,2 1 5 15,1-4-8-15,-1 5-3 0,-2-5 2 0,0 1 1 16,1-4 1-16,-1 0 1 0,-2 2 2 16,-2-1 1-16,0-3-3 0,0-5-1 0,-6 5 1 15,1-3-14-15,5-2 1 16,0 0-5-16,-14-7-9 0,12 2-5 0,0-1-7 15,2-2 0-15,4-2 12 0,2 1-13 16,4-1 3-16,2-2 2 0,0 0 1 0,2 4 1 16,2 0 4-16,-2 0-4 0,1 3 3 15,-2-1 3-15,2 0 1 0,-5 4 5 16,4 2 9-16,-4 4 7 0,-2-2-7 16,2 4 4-16,1 1 0 0,0 3 4 0,-3 1 11 15,3 1 0-15,1 0 11 16,2-2 0-16,0 1 4 0,3 1 11 0,-2-4 4 15,2 0 4-15,-1-3 4 0,2-3 13 16,-2-4 1-16,2 1-5 0,-4-6 3 0,-1-1-1 16,0-6-2-16,-9-2-5 0,-2 2-7 15,-2-4-9-15,-2-1-5 0,-2 2-6 16,-5 2-14-16,-1 0-31 0,-3-2-39 16,-2 3-39-16,-2 7-40 0,1-1-68 0,-4 2-491 15,1 2 231-15,-4 3 153 0</inkml:trace>
  <inkml:trace contextRef="#ctx0" brushRef="#br0" timeOffset="252293.8073">29882 13051 18 0,'0'0'93'15,"-8"6"3"-15,6-5 13 0,2-1 2 0,0 0 3 16,12 8 13-16,0-6-1 0,4 0 2 15,7 0-10-15,9 2-6 0,10-2-3 16,7-1-6-16,15 3-1 0,29 0-1 0,4 0 4 16,11-2-5-16,9-2 7 0,26 4 3 15,6-1 10-15,5 0-2 0,3 2-2 16,1 1 3-16,-3-1 0 0,-1 7 2 0,-5-2-1 16,-7 2-9-16,-5 0-5 0,-6 0-6 15,-27 0-8-15,-6-4-3 0,-9 3-4 16,-18-4-12-16,-14-1-4 0,-9 0-12 15,-6-3 2-15,-9 1-12 0,-1-1-4 0,-2 1-15 16,-5-2-31-16,-3 0-44 0,-4 0-51 16,-5-2-75-16,-2 0-84 0,-5 0-833 15,-2-2 371-15,-4 2 245 0</inkml:trace>
  <inkml:trace contextRef="#ctx0" brushRef="#br0" timeOffset="253053.2212">25658 13522 66 0,'2'15'201'0,"-2"1"3"15,2 8-3-15,-2 2-2 0,0 7-10 0,0 8-11 16,-2 4-12-16,2 7-14 0,0 7-11 16,-2-3-17-16,2 2-9 0,-2 3-10 15,0-5-10-15,2-12-10 0,-3 1-8 0,1-2-8 16,0-6-5-16,-2-8-2 16,-1 0-10-16,3-8 1 0,-2-4-1 0,-4-6-3 15,0-5-6-15,-4-6-3 0,0-7-4 0,-2-9-3 16,-2-10-2-16,4-7-3 0,1-12-1 15,3-5-4-15,4-3-1 0,8-2-2 16,4-1 3-16,9-12-3 0,9 5 1 0,4 5-2 16,-1 16 1-16,5 8 0 15,2 8 0-15,2 3 7 0,-3 9 2 0,1 5-3 16,-1 3 0-16,-6 8-2 0,0 2 3 16,-1 4 0-16,-4 3 3 0,-5 4-3 0,-5 2 6 15,-5 4-8-15,-2 3-2 0,-9-4 5 16,-8 4-4-16,-6 4-3 0,-5-2-4 15,-9 5-6-15,-4-2-15 0,-4-4-16 16,2 0-21-16,0-3-26 0,9-5-29 0,3-4-36 16,5 2-36-16,7-5-27 0,6-4-25 15,4 3-19-15,4-7-573 0,6 0 276 16,8 2 182-16</inkml:trace>
  <inkml:trace contextRef="#ctx0" brushRef="#br0" timeOffset="253348.7495">27145 13902 75 0,'20'-15'209'15,"-8"2"9"-15,-5 1-2 0,-5 1-2 0,-2 1-4 16,-6 3-7-16,-1 1-7 0,-7 0-5 16,-6 3-5-16,-7 3-11 0,-5 3-9 15,-6 8-1-15,-6 2 5 0,-5 7-18 0,-11 12-7 16,7 7-18-16,5 4-6 0,3 4-7 15,16-6-9-15,6-3-8 0,4 0-4 16,8-2-7-16,2 3-7 0,7-1-8 16,2-2-5-16,7 2-8 0,6-3-4 0,4 4-2 15,5-3-9-15,4-1-10 0,2-4-30 16,3-5-38-16,1 0-33 0,-2-8-38 0,-1-2-47 16,3-5-44-16,2 0-43 0,-2-8-43 15,-5 0-741-15,5-6 348 0,0 0 230 16</inkml:trace>
  <inkml:trace contextRef="#ctx0" brushRef="#br0" timeOffset="253621.727">28007 13956 148 0,'-8'-16'280'15,"-3"3"-2"-15,-4 4-16 0,-5 1-11 0,-2 6-17 16,-10 6-7-16,-5 2-14 0,-6 1-6 15,-8 8-11-15,-19 14-8 0,4 4-11 16,7 4-11-16,5 0-12 0,7 5-15 16,11-7-16-16,10 1-8 0,5-1-10 0,6-2-10 15,5-1-7-15,3-2-9 0,7 1-9 16,7-1-6-16,1 1-11 0,7-2-14 16,6 1-26-16,3-7-31 0,7 4-31 0,-3-8-31 15,2-2-41-15,-1-2-32 0,5-3-32 16,0-2-39-16,-6-7-55 0,3-2-692 15,-1-2 330-15,0-2 218 0</inkml:trace>
  <inkml:trace contextRef="#ctx0" brushRef="#br0" timeOffset="253840.2269">28092 14414 207 0,'2'-6'264'0,"0"0"12"15,0 1-11-15,-2 5-12 0,0 0-22 16,0 0-9-16,0 0-17 0,0 0-7 0,2 21-14 15,-2-6 12-15,-2-2-34 0,4 2 0 16,-2 4-17-16,0-2-13 0,2 2-12 16,1 2-13-16,-3-2-10 0,4 2-10 0,-2-2-16 15,0 0-32-15,2 0-40 0,-2-4-41 16,2 1-48-16,-2-5-47 0,3 0-40 16,2 1-43-16,-1-7-48 0,-2-1-646 0,2-4 310 15,-6 0 206-15</inkml:trace>
  <inkml:trace contextRef="#ctx0" brushRef="#br0" timeOffset="254071.3308">28418 13777 2017 0,'14'-25'34'0,"0"6"2"0,2 5 33 16,6 5 65-16,-1 1 8 0,2 8 1 16,10 4-25-16,6 6-2 0,9 7-13 15,18 14 5-15,2 8 16 0,-4 7 7 16,-5 6 3-16,-7 3-4 0,-5 4-6 15,-11 0-8-15,-8 4-4 0,-10-10-10 16,-9-3-12-16,-9-7-6 0,-4 7-7 0,-7-3-7 16,-7 0-18-16,-12 9-27 0,-4-4-39 15,-1-10-35-15,9-8-52 0,-6-4-51 0,0-1-62 16,5-10-73-16,-3-1-929 0,2-5 414 16,3-6 272-16</inkml:trace>
  <inkml:trace contextRef="#ctx0" brushRef="#br0" timeOffset="254719.6992">22828 16031 1961 0,'0'0'43'0,"9"0"-20"15,-9 0 10-15,0 0 36 0,10 0 23 16,-10 0 0-16,6 3-4 0,-6-3-4 0,17 3-11 16,-4-3-5-16,4 0-10 0,4 0-1 15,4 3-7-15,5-1-10 0,2-2-1 16,5 4-26-16,-1-8-36 0,1 8-41 0,-1-4-47 16,-2 0-55-16,-5 2-72 0,-1 5-538 15,-10 0 264-15,-8 5 174 0</inkml:trace>
  <inkml:trace contextRef="#ctx0" brushRef="#br0" timeOffset="254857.1189">22910 16459 221 0,'-19'14'296'0,"3"-7"-23"0,4-1-4 15,6-2 7-15,6-1-2 0,0-3-40 0,0 0-24 16,38-3-28-16,-1-6-19 16,7 2-41-16,11 0-59 0,0-1-69 0,2 0-74 0,0-3-81 15,-4 2-634-15,-11 4 271 0,-5-3 178 16</inkml:trace>
  <inkml:trace contextRef="#ctx0" brushRef="#br0" timeOffset="266476.953">25315 12494 11 0,'0'0'60'0,"0"0"-8"0,0 0-3 16,4-3-6-16,-4 3-9 0,0 0-10 0,0 0-10 16,0 0-11-16,0 0-17 0,0 0-80 15,0 0 32-15,0 0 21 0</inkml:trace>
  <inkml:trace contextRef="#ctx0" brushRef="#br0" timeOffset="271884.6332">18197 14191 19 0,'0'0'18'0,"0"0"-1"0,0 0 0 16,-7 3-1-16,7-3-3 0,0 0 0 0,0 0-2 16,0 0 0-16,0 0-4 0,0 0 1 15,0 0 0-15,0 0-1 0,0 0 1 0,0 0-3 16,0 0 2-16,0 0 0 0,0 0-1 15,0 0-3-15,0 0 1 0,0 0 2 16,0 0 0-16,0 0 1 0,0 0-3 16,0 0 4-16,0 0-2 0,0 0 1 15,0 0-1-15,0 0-3 0,0 0 3 0,0 0-2 16,0 0-2-16,0 0 4 0,0 0-2 16,0 0-1-16,0 0 1 0,0 0-3 0,0 0 2 15,0 0-2-15,0 0 0 0,0 0-2 16,0 0 3-16,0 0 1 0,-7 2-2 15,7-2 6-15,0 0-7 0,0 0 0 16,0 0 0-16,0 0 2 0,0 0 3 0,0 0-5 16,0 0 0-16,0 0-2 0,0 0 2 15,0 0 0-15,0 0 0 0,0 0-1 0,0 0 0 16,0 0 1-16,0 0-2 0,0 0 1 16,0 0 1-16,0 0-3 0,0 0 6 15,0 0-3-15,0 0 0 0,0 0-1 16,0 0-1-16,0 0 2 0,0 0-1 0,0 0 1 15,0 0-2-15,0 0 2 0,0 0-1 16,0 0 0-16,0 0 1 0,0 0-1 16,0 0 1-16,0 0-1 0,0 0 1 15,0 0 0-15,0 0-1 0,0 0 0 0,0 0 1 16,0 0 4-16,0 0-5 0,0 0 2 16,0 0-1-16,0 0-2 0,0 0 3 0,0 0-2 15,0 0-1-15,0 0 2 0,0 0-1 16,0 0 1-16,0 0 0 0,0 0-1 15,0 0 1-15,0 0 1 0,0 0 0 16,0 0-2-16,0 0 2 0,0 0-1 0,0 0 0 16,0 0 0-16,0 0 1 0,0 0 1 15,0 0-3-15,-8 1-1 0,8-1 0 16,0 0-1-16,0 0 0 0,0 0-4 0,0 0 1 16,0 0 0-16,0 0 1 0,0 0-3 15,0 0-2-15,0 0-1 0,0 0-1 16,0 0-1-16,0 0 1 0,0 0 0 0,0 0-3 15,0 0-1-15,0 0-36 0,0 0 18 16,0 0 11-16</inkml:trace>
  <inkml:trace contextRef="#ctx0" brushRef="#br0" timeOffset="276152.3219">25293 12855 2 0,'0'0'44'16,"0"0"-24"-16,2-6-22 0,-2 6-20 0,0 0 7 16,8-4 5-16</inkml:trace>
  <inkml:trace contextRef="#ctx0" brushRef="#br0" timeOffset="278801.7938">24235 16640 39 0,'-17'0'187'0,"5"0"-12"15,1 0-9-15,2 0-11 0,3 3 6 16,6-3 7-16,0 0 11 0,0 0 5 15,20 8-2-15,9-8-2 0,19 0-1 0,50 0-8 16,18-3-5-16,43-5-7 0,19-1-10 16,79 2-4-16,20-6-5 0,12 4-8 15,10-3 7-15,18 5-11 0,10-1-8 0,0 2-6 16,2 5-5-16,3 2 8 0,-8 5 6 16,-11-2-7-16,-13 7-3 0,-16-5-6 15,-17 7-8-15,-22-5-3 0,-58 2-9 16,-13-1-8-16,-20-2-9 0,-17 1-5 0,-33-8-6 15,-13 5-7-15,-28-2-4 0,-8-3-4 16,-14 0-14-16,-7 0-26 0,-4-3-52 16,-8 1-61-16,-2-6-77 0,-10-1-85 0,-3-4-85 15,-10-6-993-15,-11-3 459 0,-14-16 302 16</inkml:trace>
  <inkml:trace contextRef="#ctx0" brushRef="#br0" timeOffset="279185.3013">27947 14177 103 0,'0'0'100'16,"0"0"-15"-16,0 0-24 0,0 0-23 15,4 3-35-15,-4-3-39 0,0 0-85 16,0 0 41-16,12-9 27 0</inkml:trace>
  <inkml:trace contextRef="#ctx0" brushRef="#br0" timeOffset="279490.8821">32556 11784 50 0,'0'0'48'0,"0"0"-24"0,6 6-29 16,-6 0-35-16,0-6 13 0,-4 13 10 15</inkml:trace>
  <inkml:trace contextRef="#ctx0" brushRef="#br0" timeOffset="279933.8986">30682 12553 55 0,'0'-6'95'0,"2"3"-30"15,-2 3-26-15,0 0-46 0,0 0-77 16,10 12 28-16,-8-3 19 0</inkml:trace>
  <inkml:trace contextRef="#ctx0" brushRef="#br0" timeOffset="282048.2911">26598 16905 58 0,'0'0'130'0,"0"0"-4"0,0 0-2 16,0 0 0-16,0 0-5 0,0 0-2 15,0 0-4-15,0 0-5 0,0 0-2 0,-2-6-8 16,2 6-5-16,0 0-8 0,0 0-2 15,0 0-6-15,0 0-5 0,0 0-6 16,0 0-2-16,0 0-6 0,0 0-2 16,0 0-5-16,0 0 0 0,0 0-5 0,0 0-7 15,0 0 0-15,0 0-3 0,-7-4-3 16,7 4 2-16,0 0-2 0,0 0-3 16,0 0 0-16,0 0-2 0,0 0 1 15,0 0-6-15,0 0 0 0,0 0-2 0,0 0-2 16,0 0-2-16,0 0-3 0,0 0-1 15,0 0-1-15,0 0 0 0,0 0-3 16,0 0 0-16,0 0-3 0,0 0 2 0,0 0-1 16,0 0-2-16,0 0-2 0,0 0 1 15,0 0-3-15,0 0 2 0,0 0-1 16,0 0 1-16,0 0 2 0,0 0-3 16,0 0-1-16,0 0 0 0,0 0 2 0,0 0-3 15,0 0 0-15,0 0-2 0,0 0 3 16,0 0-1-16,0 0 1 0,0 0-4 15,0 0 4-15,0 0-3 0,0 0 2 0,0 0-2 16,0 0 2-16,0 0 2 0,0 0-2 16,0 0-1-16,0 0 0 0,-6-3 3 15,6 3 2-15,0 0-6 0,0 0 3 0,0 0 0 16,0 0 1-16,0 0-1 0,0 0 3 16,0 0-1-16,0 0-3 0,0 0 1 15,0 0 3-15,0 0-2 0,0 0 1 16,0 0-1-16,0 0 0 0,0 0 1 0,0 0 0 15,0 0-1-15,0 0 2 0,0 0 1 16,0 0 0-16,2-8-1 0,-2 8 1 16,0 0-1-16,0 0-1 0,2-5 0 15,-2 5-1-15,0 0 0 0,-2-6 0 0,2 6 0 16,-2-8 0-16,-1 4-1 0,1-1 1 16,2 5-3-16,-4-13 0 0,0 7 1 15,0-1 1-15,-3-6-2 0,-1 5 1 0,0-5-1 16,-4 5 0-16,2-3-2 0,-4 2-1 15,-2 3 2-15,-4-2 3 0,-1 8 4 16,-3 0 3-16,-6 2 6 0,-5 5 0 0,-1 5 9 16,0 3 0-16,1 1-4 0,1 1-2 15,8 3-1-15,0-4-1 0,5 4 0 16,6-7 0-16,4 0 1 0,5 0-5 0,6-4-1 16,2-1 1-16,4-2-4 0,7 0 0 15,2-5 0-15,2-1 3 0,4-1-2 16,0-3-5-16,1 2-1 0,0-6 0 15,2 2 1-15,-1-1 0 0,-3 1-1 0,-4 0 2 16,1 4-2-16,-2-3 1 0,-2 3 3 16,-3-2 2-16,0 2 9 0,2 4 10 15,-4 8 5-15,-2-3-3 0,0 7-2 16,1 3-2-16,-5 2 2 0,5 7-3 16,-5-5-5-16,2 6 0 0,-2 2-1 0,2-2-4 15,-2-5-1-15,0 5 1 0,0-1 0 16,1 1-5-16,-1 2-4 0,0-7-17 0,0 6-15 15,-2-8-23-15,0 1-28 0,2-2-25 16,0 0-32-16,-2-4-23 0,4 1-18 16,-2-5-13-16,0 3-10 0,3-9-13 15,1-3-452-15,3 0 226 0,1-4 149 0</inkml:trace>
  <inkml:trace contextRef="#ctx0" brushRef="#br0" timeOffset="282286.8065">26976 16920 59 0,'13'-15'145'0,"-2"2"23"0,-3 1 23 0,-4 11 4 16,-2-4 3-16,-2 5-1 0,0 0-1 0,-14 25 1 16,3-6-4-16,-2 4 2 0,-2 4-12 15,-3 13-11-15,-2 1-4 0,4 2-23 16,-6 4-11-16,-3 14-14 0,3-12-24 16,6-5-7-16,1 2-9 0,-2 2-6 0,4-5-7 15,3 3-11-15,-1-10-3 0,3 0-11 16,1 3-22-16,1-9-22 0,0 1-28 15,2-6-25-15,0 0-33 0,2-6-30 16,-1-5-28-16,3 2-30 0,3-3-30 0,-1-1-21 16,2-9-584-16,2 1 275 0,0-2 183 15</inkml:trace>
  <inkml:trace contextRef="#ctx0" brushRef="#br0" timeOffset="282516.4756">27139 17408 25 0,'4'-6'192'0,"0"-2"8"0,-1 2 2 0,-3 6-6 16,0 0-5-16,0 0-7 0,0 0 1 16,-13 20-12-16,7-5-10 0,-2-2-12 15,-3 7-9-15,2 0-14 0,-1 3-9 0,-3 4-11 16,3 1-9-16,1-1-12 0,-2 0-6 16,1-1-10-16,4 1-9 0,-2-4-18 15,0-2-20-15,2 4-23 0,2-8-34 0,0 2-34 16,0-4-36-16,2 4-35 0,2-6-23 15,0-3-22-15,4-3-31 0,-2 3-442 16,6-7 223-16,-2-3 147 0</inkml:trace>
  <inkml:trace contextRef="#ctx0" brushRef="#br0" timeOffset="282746.8596">27341 17575 172 0,'0'0'215'0,"0"0"-1"15,0 0-8-15,-20 12-1 0,12-5-7 16,-2 1-6-16,-1 3-6 0,2 3-8 0,3-4-18 16,-1 2-12-16,1 1-12 0,4 1-15 15,2-1-5-15,2-3-15 0,4 2-8 16,5 3-8-16,2-8-11 0,4 5-12 16,4-5-22-16,2-1-28 0,3 0-33 0,-3-4-36 15,5-2-35-15,-3 0-33 0,2-2-37 16,1-2-29-16,-3-4-31 0,-1-3-473 0,-1 3 236 15,-8 1 156-15</inkml:trace>
  <inkml:trace contextRef="#ctx0" brushRef="#br0" timeOffset="282933.4165">27634 17613 63 0,'-10'0'173'16,"10"0"24"-16,-17 2 10 16,7 0 3-16,-1 10 0 0,2-5-8 0,1 6-4 15,0 0-15-15,0 9-7 0,0-1-15 16,2 4-10-16,0-3-16 0,2 5-11 0,2 2-15 15,-2-3-12-15,4 4-12 0,-2 1-6 16,0-2-23-16,2 1-23 0,0 1-29 16,0-4-39-16,0-5-38 0,0-1-46 15,2-2-44-15,0-1-43 0,-2-5-562 0,2-6 261 16,-2 4 173-16</inkml:trace>
  <inkml:trace contextRef="#ctx0" brushRef="#br0" timeOffset="283858.8567">28026 15283 60 0,'0'-4'182'15,"0"-2"-5"-15,0 6-10 0,2-8-8 16,-2 8-3-16,0-6-15 0,0 6-10 0,0 0-9 15,0 0-5-15,0 0-10 0,-10 20-9 16,6-10-10-16,-1 3-6 0,1-3-5 16,-2 4-7-16,2-2-7 0,-1 2-6 0,3-3-9 15,0 1-3-15,2-1-2 0,0 1-1 16,0-2-5-16,4-2 1 0,5 3-3 16,-1-2-1-16,7-2 0 0,2 2-5 15,6 0-4-15,1-2-1 0,1-1-4 16,1 2-2-16,-4-1-1 0,4 3-4 0,-3-1-3 15,-1-1 3-15,-4 5-3 0,-2-5 2 16,-4 5-1-16,-2-3 4 0,-3 3-2 16,-5 0-1-16,-2 0 4 0,-4 3-7 0,-7 0 2 15,-1 1 0-15,-6-4-1 0,0 0-2 16,-4 0-2-16,-1-1-10 0,-1-3-17 16,2-1-20-16,-2-2-24 0,3-2-34 0,4-1-26 15,0-3-35-15,3-3-33 0,0-1-493 16,4-6 234-16,2 0 153 0</inkml:trace>
  <inkml:trace contextRef="#ctx0" brushRef="#br0" timeOffset="284045.433">27990 15282 23 0,'5'-9'156'0,"1"4"-13"16,5-4-11-16,1 5-12 0,8-3-11 15,0 0-12-15,10 3-8 0,1 1-7 0,7-1-11 16,3 1-22-16,1 3-27 0,1-4-37 16,1 2-31-16,-2 2-35 0,-5 0-243 15,-1-5 110-15,-2 4 73 0</inkml:trace>
  <inkml:trace contextRef="#ctx0" brushRef="#br0" timeOffset="284286.6777">28860 15112 198 0,'0'0'195'16,"0"0"-9"-16,0 0-5 0,0 0 1 16,-8 19 5-16,0-2-1 0,-6 10-1 0,2 3-1 15,-5 13-10-15,0-2-11 0,-8 24-7 16,-1 2-8-16,-1 3-13 0,3-1-16 16,0-2-11-16,0 1-11 0,3-7-8 15,1-6-10-15,8-10-5 0,-6 1-6 16,6-1-12-16,0-2-13 0,1-6-14 0,-2 3-18 15,5-6-25-15,-1-6-31 0,1-1-35 0,2 0-35 16,-1-6-44-16,3-1-32 0,1-4-29 16,1-5-600-16,2-1 279 0,2-4 184 15</inkml:trace>
  <inkml:trace contextRef="#ctx0" brushRef="#br0" timeOffset="284533.7796">28928 15811 112 0,'0'-3'221'0,"0"3"-12"0,0 0-26 15,7-3 3-15,-7 3-6 0,0 0-8 16,-5 19-10-16,3-7-9 0,0 6-10 0,-5-5-16 16,3 4-10-16,-2 1-12 0,-1 3-9 15,1 0-12-15,-2 1-8 0,2 2-7 16,2-3-8-16,-4-3-18 0,4 1-23 15,0 0-23-15,2-6-27 0,0 2-43 0,0-2-21 16,2 1-38-16,0-5-44 0,2 3-508 16,0-7 232-16,0 3 154 0</inkml:trace>
  <inkml:trace contextRef="#ctx0" brushRef="#br0" timeOffset="284839.9311">29153 15902 100 0,'2'-4'189'0,"-2"4"-15"0,2-6-9 0,-2 6-8 16,0 0-8-16,0 0-4 0,0 0-6 16,0 0-9-16,0 0-6 0,-11 16 2 15,7-8-9-15,-1-1-6 0,1 1-10 0,0 0-10 16,0 1-6-16,0 1-9 15,1 1-7-15,-1-3-6 0,4-1-5 0,0 3-6 16,2 0-3-16,0-3-8 0,5 0-2 0,1 2-6 16,3-5-1-16,2 2-13 0,1 3-17 15,2-7-15-15,0 4-19 0,1-6-22 16,0 1-19-16,0 3-26 0,-5-4-18 16,4 0-34-16,-4 0-20 0,-1-4-484 15,-1 3 222-15,1 1 148 0</inkml:trace>
  <inkml:trace contextRef="#ctx0" brushRef="#br0" timeOffset="285200.2173">29220 15880 33 0,'0'-6'178'0,"-2"-1"-8"0,0 1-4 16,2-1-1-16,-2-1-6 0,2 2-10 15,0 6-1-15,-2-11-3 0,-1 3-5 16,3 5-6-16,0 3-2 0,-2-13-5 16,2 10-4-16,0 3-3 0,-2-8-7 0,2 8-5 15,-4-4-7-15,4 4-13 0,0 0 3 16,0 0 6-16,0 0 0 0,-6 15-7 16,2-2-1-16,0 5-4 0,-4 1 14 0,4 6 1 15,-4 0-12-15,0 5-3 0,-3 4-13 16,2 1 5-16,1-2-16 0,0-2-1 15,1 3-12-15,-1 1 0 0,2-3-8 0,-1-3-5 16,1-3-3-16,1 1-3 0,1-4-19 16,0 1-17-16,0-6-30 0,2 1-29 15,-2-4-40-15,2-2-46 0,0 1-42 16,0-1-39-16,0-5-44 0,-4-2-696 0,4-1 331 16,-4-3 218-16</inkml:trace>
  <inkml:trace contextRef="#ctx0" brushRef="#br0" timeOffset="285800.0086">27547 15487 104 0,'0'0'191'0,"0"0"-15"16,0 0-8-16,0 0-11 0,-12 12-11 15,8-3-9-15,0-1-13 0,0 2-14 16,2 1-3-16,0-4-13 0,-3 3-10 0,5 1-3 16,-2-1-6-16,4-1-3 0,0-2-6 15,3 0-6-15,-1 0-3 0,0-7-2 16,2 3-3-16,-6-3 0 0,0 0-9 15,18-10-6-15,-14 3-3 0,-2 0-1 0,-2-2-4 16,-2-1-10-16,-2 3-21 0,-2-1-30 16,-2-1-36-16,2 1-38 0,0 4-46 15,-5-7-530-15,7 5 232 0,-7-1 153 0</inkml:trace>
  <inkml:trace contextRef="#ctx0" brushRef="#br0" timeOffset="307722.2583">24743 15543 159 0,'-6'7'157'0,"2"-3"3"16,-2 2-6-16,1 2-3 0,3-3 10 15,-2 3 3-15,1-3-3 0,3 0-5 0,0 2-5 16,3 0-3-16,-1 0 1 0,4-1-1 15,1 3 1-15,3-2-2 0,3 0-2 16,4 1-11-16,2-2-9 0,7 0-2 16,5-6 3-16,11 0-20 0,7 0 11 0,15-7-10 15,25 1-2-15,8-6-1 0,6 3-7 16,28-9-4-16,1 3-1 0,-3 0-2 16,-23 1-7-16,-2 3-6 0,-5 1 0 15,-6-1-16-15,-8 1-4 0,-17 3-4 0,-13 1 1 16,-9 1-12-16,-3-1-1 0,-3 2-2 15,-8-2-4-15,-1 3-4 0,-1-1-3 0,-2 4 3 16,-5-6-2-16,-2 4-5 0,0 2-1 16,-1-6-5-16,-4 6-3 0,1-3 1 15,0-1-3-15,-4 4-8 0,-1-3-20 16,-1 0-28-16,0 2-39 0,-1-1-50 0,-4-1-67 16,-2 2-53-16,1-6-45 0,-5 7-32 15,0 0-821-15,0 0 391 0,0 0 258 0</inkml:trace>
  <inkml:trace contextRef="#ctx0" brushRef="#br0" timeOffset="308316.0716">25482 16116 103 0,'-4'-2'173'0,"4"2"-11"0,0 0-13 0,-13 0-8 16,13 0-8-16,0 0 0 0,-10 2 2 15,10-2-2-15,0 0-2 0,-9 2-1 16,9-2-5-16,-6 4-3 0,6-4-5 0,-6 7-3 15,-1-1-3-15,2 2-7 0,-1-3-3 16,2 3-7-16,-2-2-6 0,2 3-2 16,0-1-5-16,-3 3-9 0,2-3-5 15,1-2-2-15,0 1-4 0,0-1-9 0,0 1-5 16,2-5-1-16,0 3-9 0,0 1 10 16,2-6-1-16,4 9 3 0,2-9-1 15,2 2-3-15,6 1 1 0,-2-3-7 0,7 0 1 16,2 0-5-16,2 0-2 0,5-3-11 15,2 1 3-15,-1 2-3 0,3 0-3 16,-2 0-1-16,-1 0-5 0,-1 2 8 0,-4 1-7 16,-4 0 3-16,2 2 2 0,-4 3 2 15,-1-2 1-15,-4 2 4 0,0 4 0 16,-5 1 6-16,-4 1 1 0,-2 1-2 0,-2 0-4 16,-4 4 3-16,-2-4-3 0,-2 5-3 15,-3 0-2-15,-2-1-6 0,-4-1-1 16,3 1 0-16,-6-4-1 0,4 1 0 0,-4 0-10 15,4-2-8-15,-1-5-15 0,-1 3-11 16,4-5-20-16,-1-1-28 0,0-2-30 16,3 0-28-16,-1-4-29 0,0-4-20 0,0 2-29 15,1-3-10-15,4 1-6 0,-2-8-9 16,4 4-594-16,0-5 283 0,2 0 187 16</inkml:trace>
  <inkml:trace contextRef="#ctx0" brushRef="#br0" timeOffset="308672.1905">25444 16101 165 0,'-4'-6'210'15,"0"4"-1"-15,-1-4-10 0,1 0-9 16,-3 5-9-16,7 1-13 0,-6-6-9 0,4 0-11 15,2 6-15-15,-4-6-3 0,4 6-3 16,4-7-7-16,4 1-6 0,3 3-8 16,6-6-9-16,0 1-2 0,9 0-8 15,1-1 2-15,9 1-7 0,4-2-2 0,9 0-7 16,-1-1-1-16,4 1-13 0,-8 3-5 16,-2 1-6-16,-4 0 2 0,-6 1-6 15,-2 1-6-15,-3 0 0 0,-5 2 0 0,-4-4 1 16,2 5-9-16,-4-3 0 0,1 2-8 15,-4 0 1-15,-2 2-6 0,-1-4-13 16,-2 2-13-16,1 2-31 0,-9 0-38 0,13-3-46 16,-7 0-46-16,-6 3-56 0,8-1-768 15,-8 1 338-15,0 0 223 0</inkml:trace>
  <inkml:trace contextRef="#ctx0" brushRef="#br0" timeOffset="311025.215">25493 14965 84 0,'0'0'136'0,"0"0"-4"0,2-6-23 16,-2 6 3-16,0 0-5 0,-2-7-7 0,2 7-7 15,-2-8-7-15,0 5 0 0,2-3-10 16,0 6 0-16,-2-8-10 0,-1 3-4 16,3 5-5-16,-4-10 0 0,2 5-4 15,2-1-1-15,-3 2-6 0,3-4-5 16,-2 2 2-16,2-1-1 0,-2 1-3 0,2 1 3 15,-2-3 0-15,0 3 2 0,2 5 2 16,0-11-4-16,-2 8 2 0,2 3 2 16,0-8-6-16,0 8 2 0,-2-6-5 0,2 6 2 15,0 0-2-15,0 0 8 0,0 0 7 16,0 0 2-16,-6 17-1 0,6-4-1 0,-2 1-3 16,-1 4 2-16,1 0-4 0,0 1-3 15,2 4 0-15,-2 0-8 0,0 4 0 16,-2-1-4-16,4 4 0 0,-2-6-7 15,2 2 0-15,-2 3-1 0,0-6-4 0,2-2-3 16,-3-3-1-16,1 1 0 0,0-1-2 16,2 0-3-16,0-7 3 0,0 1 4 15,-2-1 5-15,-1-4 7 0,3 1-1 16,-2-3-3-16,2-5-1 0,0 0 0 0,0 0-6 16,0 0-2-16,-12-20-3 0,8 6-1 15,0-6 0-15,2-1-3 0,-2-4-1 0,1-2 0 16,-2-1-4-16,3 1-1 0,0-2 2 15,2 3 1-15,-2-2-5 0,2 6 0 16,-2 0 0-16,2 1 0 0,0 3 1 16,0 1-4-16,-2 2 3 0,2 3-2 0,-2-1-2 15,2 2 4-15,-2 1-4 0,2 2 0 16,0 2 0-16,0 6 2 0,0 0-1 16,0 0 1-16,0 0-3 0,-6 21 7 0,-1-5-5 15,5-1 2-15,-2 2-1 0,0 4 1 16,0-2 0-16,-1 3 1 0,1 6 3 15,0-8-4-15,-1 4 2 0,1-3-1 0,0-5 4 16,2 2-7-16,0-3 0 0,0-2 4 16,0-2-6-16,0 1 7 0,2-4-1 15,-2-3-2-15,0-3-1 0,2-2 1 16,0 0 2-16,0 0-2 0,2-21 2 0,-2 8-7 16,2-2-2-16,0-4-6 0,2 0-8 15,-2-1-4-15,2-1-4 0,-2-1-5 16,0 2-4-16,0 3-8 0,0 1-4 0,1 1-17 15,-1 1-25-15,0 4-23 0,-2-1-41 16,2 1-55-16,-2 5-645 0,-2-3 290 16,-2 5 193-16</inkml:trace>
  <inkml:trace contextRef="#ctx0" brushRef="#br0" timeOffset="331603.6985">25353 14725 104 0,'19'8'161'0,"-5"-2"-1"16,-2-2-8-16,-4 1-5 0,0 1-10 15,-4-1-5-15,0 1-4 0,-1 1-8 16,-1 0-4-16,-4 0-7 0,-1-3-8 0,1 2-8 16,-4 0-8-16,0 0-11 0,-2-3-6 15,-1 1-3-15,0-3-6 0,-1-1-4 0,0 0-4 16,-1 0-1-16,0-2 8 0,0-3 0 15,-1-2 2-15,0 1 4 0,0-1-3 16,0-2 7-16,2 1 4 0,-3-2 2 0,4 2-7 16,1 0-2-16,-1 1 0 0,1-1-1 15,2 2-7-15,-1 1-2 0,0 3-9 16,3-6-5-16,-2 6-8 0,2-2 0 16,4 4-5-16,-6 0-2 0,6 0-3 15,0 0-2-15,-13 8 3 0,8-2-6 0,1-2-4 16,-2 3 0-16,2 3 0 0,-5-6 1 15,3 5-5-15,-2-5 6 0,-1 4-7 16,0-3-1-16,-1-2 0 0,0 2 0 0,-1-3 0 16,0-1-2-16,1-2-2 0,-3-1 0 15,5-3 2-15,-3-3-4 0,2 0 1 16,3-4-3-16,2 1 2 0,2 0 1 16,2-1 2-16,2-1-5 0,4-1 3 0,2 3 0 15,3 1 0-15,4 2 3 0,0 0 3 16,7 3-3-16,-2 5 0 0,2 2 9 0,3 9 1 15,-2 0 3-15,4 7 2 0,-1 3 2 16,-1 10-2-16,-1 3-2 0,-4 5-2 16,-6-6 11-16,-4 5-2 0,-6 3-1 15,0 1-1-15,-4 0-2 0,-6 0 3 0,-6 3 2 16,-4-3-3-16,-2 0 3 0,-6-5-1 16,-5 0 2-16,-15 7 0 0,1-11 3 0,3-9 1 15,-2-3 7-15,-1-6 1 0,5-5 1 16,0-1-2-16,4-9 0 0,0 0-7 15,5-7 9-15,3 0-15 0,5-3 1 16,2-3-9-16,6-3-2 0,5 2 1 0,8 2-5 16,0 2-1-16,8-4-1 0,3 3-4 15,2 3 4-15,1 7-7 0,6-5 3 16,-2 9 3-16,6 0-5 0,-1 6 4 0,7 7-1 16,-3 0 3-16,7 11-1 0,-2-2 5 15,2 2-3-15,-3 5 1 0,3-4-2 16,-2 5 3-16,0-6-1 0,1 1-2 0,-1-5 0 15,0-2 1-15,-3-6 1 0,5-1 5 16,1-6 1-16,-1-5 1 0,-1-3-1 0,5-5 0 16,2-6-3-16,5-5-4 0,-1-2 3 15,-4-6-8-15,1 1-11 0,-5-6-18 16,-2 3-17-16,-3-4-35 0,-3 1-29 16,-4 4-30-16,-4 2-35 0,-3 0-42 0,1 4-49 15,-4 6-37-15,-2-5-887 0,2 7 403 16,-6-1 265-16</inkml:trace>
  <inkml:trace contextRef="#ctx0" brushRef="#br0" timeOffset="333199.0711">26428 15716 155 0,'0'0'185'0,"-23"23"-4"0,0-6-6 16,-14 8-2-16,-24 12-9 0,-9 6-11 16,-19 6-7-16,-4 4-7 0,-4-1-12 15,0 0-7-15,-1 3-5 0,5-4-3 0,17-12-5 16,4 0-1-16,4-4-4 0,7-5-5 15,12-5-8-15,9-4-8 0,2 0-6 16,9-6-11-16,1-2-6 0,4 0-9 0,5 0-20 16,3-4-30-16,0-1-39 0,6-1-27 15,0 0-37-15,8 4-22 0,0-10-43 16,2-1-54-16,0 0-482 0,16 0 240 16,-1-7 158-16</inkml:trace>
  <inkml:trace contextRef="#ctx0" brushRef="#br0" timeOffset="333738.3716">28779 15209 145 0,'-4'-7'152'0,"2"-2"-14"0,-2 4-3 15,2 0-8-15,-2 3-13 0,4 2 5 16,-10 0 2-16,-2 5 1 0,-2 5-3 15,-5 6-1-15,-7 6 3 0,-4 3-5 0,-16 18-5 16,-3 2-5-16,1-1-4 0,-1 6-11 16,-2 4-3-16,1-2-10 0,1-1-5 0,3 0-8 15,1-2-6-15,1-4-7 16,6-9-4-16,8-4-5 0,-2-3-9 0,5-1-10 16,1-4-22-16,3-2-32 0,1-1-37 15,6 0-39-15,2-4-37 0,6 0-81 0,6-7-475 16,4 1 238-16,2-1 157 0</inkml:trace>
  <inkml:trace contextRef="#ctx0" brushRef="#br0" timeOffset="334303.6626">29573 15640 111 0,'-2'-9'172'0,"2"5"-8"16,-2-2-8-16,0 0-9 0,2 6-13 15,-2-7-5-15,0 4-13 0,2 3-11 16,-6-7-10-16,6 7-7 0,0 0-5 0,-30 11-6 16,15-2 1-16,-4 7-3 0,-8 5 9 15,-5 8-2-15,-17 13 3 0,-4 3-3 16,-1 2-2-16,-4 2-7 0,1 2-8 16,-6 0 0-16,3-2-6 0,1 6-4 0,2-6-5 15,-1-5-4-15,4 1-8 0,-1-2-1 16,2-2-2-16,3-1-4 0,9-9-4 0,5-1 0 15,2-5-6-15,0 2-8 0,7-2-17 16,-1-5-22-16,4 1-30 0,1-6-28 16,2 6-29-16,2-3-31 0,3-3-48 15,-2 4-545-15,-1-4 251 0,0-1 165 0</inkml:trace>
  <inkml:trace contextRef="#ctx0" brushRef="#br0" timeOffset="334685.9036">27463 17312 96 0,'0'0'181'0,"0"0"2"16,0 0 0-16,0 0-3 0,-9 23-5 16,-5-6-6-16,0 4-4 0,-8 2-6 15,-3 10-8-15,-3 0-10 0,-2 9-9 0,-8 2-12 16,1 8-12-16,7-10-11 0,2-8-7 15,3 2-9-15,-1 3-7 0,5-3-10 16,2-8-16-16,2 0-23 0,2-1-29 16,0 1-36-16,3-8-41 0,2 1-36 15,2-2-29-15,2-5-39 0,2-1-512 0,0-6 237 16,4-1 156-16</inkml:trace>
  <inkml:trace contextRef="#ctx0" brushRef="#br0" timeOffset="335419.8157">30759 16418 117 0,'2'-1'245'0,"-2"1"-20"0,6-6-25 0,-2 0-17 15,1 5-15-15,4 1-12 0,1-6-14 16,4 4-13-16,6 2-10 0,3-3-15 15,5 0-10-15,2 3-11 0,-1-3-9 0,3 0-25 16,0 2-38-16,-5-3-46 0,0 2-47 16,-4 0-43-16,-3 2-47 0,-8 0-401 15,-1 4 194-15,-7 1 129 0</inkml:trace>
  <inkml:trace contextRef="#ctx0" brushRef="#br0" timeOffset="335558.491">30694 16830 158 0,'6'6'192'16,"2"-5"-19"-16,2 2-11 0,8 0-20 16,5-3-14-16,7 0-21 0,2 0-38 15,3 0-56-15,7-3-49 0,3-1-341 0,7-5 128 16,-2-1 85-16</inkml:trace>
  <inkml:trace contextRef="#ctx0" brushRef="#br0" timeOffset="335995.1625">32175 16261 1616 0,'-2'-27'16'0,"2"4"53"16,2-1 30-16,0 3 22 0,0 0-1 15,6-1-16-15,-3 7-23 0,4-3-19 16,1 2-11-16,4 1-2 0,8-2-5 0,-3 6 0 15,4 4-4-15,2 1-5 0,-1 0-1 16,-1 6-7-16,-2 6 1 0,2 0-5 0,-5 1 1 16,-6 8-1-16,-1-2-3 0,-7 8 0 15,-4 0 0-15,-7 1-2 0,-7 11 1 16,-8 1-2-16,-3 0 4 0,-5 1 8 0,-1-4 7 16,2 1 8-16,-4-4 8 0,9-3 0 15,0-4-3-15,5 0-5 0,2-4-4 16,2 0 0-16,7-3 5 0,4 1-1 15,6-5-2-15,4 4 5 0,7-4-7 0,5 0-6 16,6 1-2-16,4-3-9 0,5 3 3 16,5-7 0-16,2 1-8 0,-1 1 1 15,3 0 1-15,-2-6-5 0,3 4-4 0,-9 0 4 16,1-4-1-16,-3 0-6 0,0 0-16 16,0 0-15-16,-9 1-17 0,-1 3-22 15,-2-4-27-15,0 0-30 0,-6 0-36 16,-1 0-53-16,-5 2-49 0,-2 1-678 15,-3 0 318-15,-3-3 210 0</inkml:trace>
  <inkml:trace contextRef="#ctx0" brushRef="#br0" timeOffset="336265.999">31294 17267 111 0,'-2'3'297'0,"2"-3"-7"15,30 3-18-15,0-3-25 0,3-3-19 16,14 3-15-16,17-3-19 0,25-5-11 16,2 4-15-16,2-2-13 0,10 0 16 0,5 6-25 15,2 0-6-15,3 2-18 0,0 2-4 16,2 2-14-16,-7-5-11 0,-6 5-8 16,-11-3-8-16,-22 2-17 0,-11-5-25 15,-14 3-25-15,-3 3-24 0,-10-6-28 0,-1 1-27 16,-10 3-37-16,-2-2-40 0,-8 4-36 15,-6 1-40-15,-6-5-34 0,-6 8-588 16,-2-3 287-16,-12 1 189 0</inkml:trace>
  <inkml:trace contextRef="#ctx0" brushRef="#br0" timeOffset="336718.1393">32588 17745 98 0,'8'-14'169'0,"-1"9"-8"16,-5-3-11-16,2 1-10 0,-2-6-4 0,0 1-10 15,-2-4-8-15,-4 1-12 0,-2 2-8 16,-1-2-9-16,-6 3-1 0,-1-1-2 16,-7-1-11-16,-3 7 3 0,-1 5-1 15,-5-2-1-15,-2 4 7 0,-2 4-5 16,-1 0-3-16,-3 1-3 0,2 7-7 0,4-4-6 15,5 1 2-15,3 3-8 0,3-5-4 16,6 6-3-16,4-6 1 0,5 1-2 16,4 4 1-16,4-4-1 0,6-3-3 0,3-2-7 15,6 3 0-15,0-5-5 0,4 4 3 16,0-10-4-16,2 10 2 0,-1-4 3 16,-2-1 2-16,2 0 6 0,-3 6 5 15,-2-5 11-15,-2 5 19 0,-1 6-13 0,0-3 2 16,-6 6 10-16,-2 4-2 0,-2 0-1 15,-6-2 0-15,2 8-9 0,-4-3-4 16,2 6-4-16,-2-1-8 0,0 1-4 0,0-1-6 16,-1 1 3-16,-2 1-9 0,1-3-5 15,0 4-6-15,2-4-24 0,-3 0-27 16,5-5-34-16,-2-1-31 0,-2-1-42 16,2-4-36-16,-1-2-33 0,1-5-50 0,2 1-804 15,2-3 360-15,-5 0 238 0</inkml:trace>
  <inkml:trace contextRef="#ctx0" brushRef="#br0" timeOffset="338116.676">17349 14289 54 0,'0'0'104'0,"0"0"-9"0,-4-4-7 16,4 4 0-16,0 0-6 0,0 0-6 15,0 0-10-15,0 0-7 0,0 0-2 16,-4-3-7-16,4 3-6 0,0 0-4 0,0 0-5 16,0 0-5-16,0 0-12 0,0 0 3 15,0 0-19-15,0 0-13 0,0 0-17 0,0 0-30 16,0 0-253-16,-6-5 106 15,6 5 70-15</inkml:trace>
  <inkml:trace contextRef="#ctx0" brushRef="#br0" timeOffset="339783.315">19331 13816 27 0,'0'0'42'0,"0"0"2"0,0 0-5 16,0 0-1-16,0-5-1 0,0 5-3 0,0 0-4 15,0 0-1-15,0 0-4 0,0 0-2 16,0 0 0-16,0 0-2 0,0 0-2 16,0 0-3-16,0 0 2 0,0 0-5 15,0 0 1-15,0 0-3 0,0 0 3 0,0 0-2 16,0 0 1-16,0 0-1 0,0 0-1 16,0 0 2-16,0 0-1 0,0 0 3 15,0 0-2-15,0 0 6 0,0 0-9 16,0 0 4-16,0 0-3 0,0 0-2 0,0 0 1 15,0 0-3-15,0 0 1 0,0 0-2 16,0 0-2-16,0 0-1 0,0 0 1 0,0 0-2 16,0 0 2-16,0 0-1 0,0 0 2 15,0 0-3-15,0 0 2 0,0 0-4 16,0 0 5-16,0 0-8 0,0 0 3 16,0 0 5-16,4-3-4 0,-4 3 2 0,0 0-4 15,0 0 3-15,0 0-3 0,0 0-1 16,0 0-2-16,0 0-1 0,0 0-2 15,0 0-2-15,0 0-6 0,0 0-9 16,0 0-6-16,0 0-13 0,0 0-15 0,0 0-132 16,0 0 65-16,0 0 42 0</inkml:trace>
  <inkml:trace contextRef="#ctx0" brushRef="#br0" timeOffset="340116.0191">19386 13836 25 0,'0'0'35'0,"0"0"-7"0,0 0-3 0,0 0-3 16,0 0-4-16,0 0-4 0,0 0-5 15,0 0-7-15,0 0-7 0,0 0-7 16,0 0-3-16,0 0-35 0,0 0 17 0,0 0 11 15</inkml:trace>
  <inkml:trace contextRef="#ctx0" brushRef="#br0" timeOffset="341018.9807">20720 13339 8 0,'0'0'30'0,"0"0"-7"15,0 0-7-15,4-5-5 0,-4 5-12 16,0 0-29-16,0 0 10 0,0 0 7 0</inkml:trace>
  <inkml:trace contextRef="#ctx0" brushRef="#br0" timeOffset="344281.8786">21063 1099 33 0,'2'-5'129'16,"0"0"-6"-16,0-1-4 0,-2 6-10 0,0-7-12 16,0 7-7-16,0 0-9 0,0 0 0 15,0 0 14-15,2 29 2 0,-4-2-3 16,0 10-7-16,-2 15-4 0,-1 3-7 16,3 7-6-16,0 21-3 0,0-3-6 0,-1-14-4 15,1-8-1-15,2-1-6 0,-2-1-3 16,2-9-6-16,0-4-3 0,-2-2-2 0,2-8-7 15,0-2-1-15,0-1-3 0,0-8 0 16,0 0-6-16,2-2 3 0,-4-5 4 16,2-4 3-16,-2-5-1 0,0-4-5 15,2-2-4-15,-10-19-1 0,4-6-4 0,-4-11-1 16,0-18-3-16,2-22-1 0,4-8 1 16,-1-3-4-16,3 1 1 0,7 5 2 15,3 1 1-15,2 7 1 0,10 4-1 0,2 8-1 16,0 12 0-16,1 12-1 0,5-2-2 15,2 8-2-15,3 5 2 0,5 2 0 0,-4 9 0 16,2 4 1-16,3 3-3 0,-8 5 0 16,3 3 2-16,-4 5 1 0,-1 1-1 15,3 7 0-15,-11 0 1 0,-2 3-1 0,-5 1 2 16,-2 3 4-16,-8-1 1 0,-2 1 2 16,-8 3 2-16,-8 0-5 0,-2 3-1 15,-12 5-2-15,1-8 0 0,-1-2-3 0,3-2-14 16,0-2-9-16,6-3-24 0,1-3-28 15,6 0-23-15,2-7-40 0,6 1-19 16,4-5-10-16,0 0-7 0,12-18-1 16,7 5-351-16,8-5 177 0,12-6 116 0</inkml:trace>
  <inkml:trace contextRef="#ctx0" brushRef="#br0" timeOffset="344527.8038">21994 926 376 0,'37'-30'8'0,"-7"5"16"0,-4 5 18 15,-5 1 19-15,-4 4 22 0,0 0 14 16,-7 3 14-16,1 3 4 0,0-3-6 15,-5 5-6-15,0 3-11 0,-4 4-4 0,-2 0 10 16,-10 19 7-16,-10 4 4 0,-4 9 0 16,-21 22-6-16,-1 5-7 0,-10 19-1 15,1 6-5-15,5 5-6 0,7 1-7 0,13-14-7 16,5-2-7-16,8-3-4 0,9-11-8 16,5-6-3-16,3-8-5 0,9 1-6 15,2 1-1-15,6-4-5 0,4-4-4 0,4-3-15 16,3-6-30-16,3-4-28 0,1-8-34 15,0-4-32-15,4-3-19 0,3-5-20 16,-4-7-25-16,3-3-26 0,4-5-423 16,3-8 213-16,-3-2 140 0</inkml:trace>
  <inkml:trace contextRef="#ctx0" brushRef="#br0" timeOffset="345225.3016">22655 1671 78 0,'26'-27'74'0,"-6"4"17"16,-5 0 13-16,-5 6 23 0,-2 0 17 15,-1 1 14-15,-2 1 13 0,-3 1 5 16,-2 2-10-16,-5 0-11 0,-4 0-16 0,-1 6-12 15,-7 3-10-15,-2 3-10 0,-4 2-9 16,-3 8-13-16,-3 3-8 0,1 2-8 16,2 7-11-16,2-1-1 0,0-1-6 0,3-1-8 15,4-2-5-15,2 0-3 0,3 1-9 16,-2-5-13-16,6-3-5 0,2 1-6 16,0-4-1-16,4-2 1 0,2-5-2 15,0 0-3-15,0 0-4 0,16-17-4 0,-5 9-5 16,0-4-3-16,-1-1 0 0,0 2-1 15,2-1-2-15,-4 3 5 0,-2 0-1 16,1 4-6-16,-1-1-3 0,0 2 4 16,0 4 0-16,-6 0 0 0,18 4 9 0,-8 4-2 15,0 0 4-15,4 3 0 0,4-2 5 16,1 3-3-16,3-3 1 0,4-1 4 16,0-1-1-16,2-4 1 0,3-1 0 0,3-7-3 15,3 0 0-15,1-6-7 0,-2-1 1 16,-2-1-5-16,-3-2 2 0,-1-1 0 15,-2 3 4-15,-5 1-1 0,-5 3 2 16,0-1 8-16,-4 3-2 0,-3 2-3 0,0 1 1 16,-3 2-3-16,-8 2 5 0,13 9-1 0,-9 0 0 15,0 7 0-15,0 3 0 0,1 6 5 16,-1 3-2-16,1 3-1 0,-3 7-7 16,0 1 6-16,-2-2-12 0,-2 1 5 15,-5-2 8-15,-2 0 2 0,-1-1 3 0,-3-4 8 16,-3-3 15-16,-4-6 8 0,2 1 9 15,-2-9 8-15,1-3 12 0,2-5 2 16,0-4-6-16,5-4-6 0,2-4-4 0,2-3-7 16,4-5-4-16,4-1-2 0,4-4-7 15,6-6-4-15,6-3 0 0,5-1-4 16,5-5-1-16,4-2-3 0,-1 2 1 0,15-11-3 16,-8 5 0-16,-6 7 1 0,2 0-1 15,-5 0-5-15,-1 1 4 0,-3 3 1 16,-4 6 5-16,-4 3 9 0,-1 3 6 15,-2-1 0-15,-4 5-6 0,-2 1-7 16,-2 6-2-16,-4 3-2 0,0 3-3 0,0 0-3 16,-18 9-2-16,10 1-3 0,2 2-4 0,2 3-2 15,0 0 0-15,4 5-10 0,0-4-13 16,4 3-21-16,4 2-19 0,4 0-15 16,2-1-24-16,5-4-28 0,5 2-35 15,1-8-48-15,0-2-485 0,3-4 238 0,1-4 157 16</inkml:trace>
  <inkml:trace contextRef="#ctx0" brushRef="#br0" timeOffset="345517.3624">24525 1282 11 0,'0'0'241'0,"-25"0"-9"0,0 6-11 15,-3 1-13-15,-8 5-15 0,-11 8-13 16,-14 7-16-16,0 4-11 0,3 1-13 15,10-3-13-15,9-5-13 0,3 1-12 0,9-1-10 16,0-4-12-16,6 3-6 0,1 0-13 16,2 0 0-16,7-3-7 0,2 1-6 0,7-1-2 15,2 0-3-15,9 1-3 0,2 1-5 16,5-3-2-16,6 3-3 0,3-3-3 16,2 1-9-16,-2-4 5 0,3 0-4 15,0-1-4-15,-5-3-17 0,1 0-19 0,-2 0-22 16,-2-2-22-16,-1-1-17 0,-2-2-28 15,-2 4-22-15,-1-4-19 0,-2-1-25 16,4 0-540-16,-4 0 244 0,-1-5 160 16</inkml:trace>
  <inkml:trace contextRef="#ctx0" brushRef="#br0" timeOffset="345925.1541">24972 1345 100 0,'8'-10'176'0,"0"2"-21"0,2 1-17 15,0 1-13-15,2 0-10 0,1 0 8 16,-4 3-10-16,1-1-10 0,1 3-16 0,-3 2-7 16,-8-1-10-16,18 1-5 0,-12 5-9 15,-2 3-1-15,0-1-6 0,-2 0-7 16,-4 4-8-16,2 1 4 0,-4 1-4 0,0 1-4 15,0 0-6-15,2-2 1 0,-2 5-8 16,1-5-1-16,1 2-1 0,2 0 1 0,0 3-6 16,2-4 4-16,3 4-1 0,1-2-1 15,0 0 0-15,4 3-5 0,-1-2 2 16,2 3 0-16,-1-3-1 0,1-2-4 16,-5-2 2-16,2 3 2 0,-1-3-1 15,-3-1 3-15,-1 1 9 0,-1 0 14 0,-4 0 7 16,-3 0-2-16,-4 3 0 0,-3-1-5 15,-5-1 0-15,0-3-5 0,2-1-3 0,3-1-19 16,-4-3-24-16,6-3-29 0,0 0-36 16,1-6-37-16,9 3-34 0,-6-11-20 15,8 0-414-15,4-5 200 0,3-3 132 0</inkml:trace>
  <inkml:trace contextRef="#ctx0" brushRef="#br0" timeOffset="346157.1239">25334 1570 10 0,'2'13'75'16,"0"4"-3"-16,2 2-5 0,1-2-6 16,-1 6-1-16,4-2 1 0,-1-2 6 0,3 1 2 15,-2-6 8-15,2-1 5 0,2 1-4 16,0-7 1-16,1-1-2 0,0-4-2 16,2-2 0-16,-1-8-7 0,2 1-2 0,-2-7 1 15,-1-2 1-15,-4-4 0 0,-5-1-7 16,-4 2-6-16,-4-3-11 0,-5-1-7 15,-4 1-6-15,-3-2-18 0,0 5-19 16,2 3-25-16,-1-2-45 0,2 5-39 16,0-4-373-16,3 7 166 0,-2-2 109 0</inkml:trace>
  <inkml:trace contextRef="#ctx0" brushRef="#br0" timeOffset="346430.4036">26034 746 144 0,'2'-5'210'0,"0"2"-22"15,-2 3-16-15,0 0-9 0,-2 16 6 0,0 1 4 16,-2 10-13-16,-2 2-6 0,0 11-17 16,-2 12-7-16,-4 19-5 0,2 5-5 15,-5 6-14-15,5 6-6 0,-3 0-9 0,-2 0-9 16,-2 1-7-16,0-3-8 0,0-4-6 15,2-5-5-15,-4-2-12 0,5-2 0 16,0-21-8-16,2-4-21 0,4-10-29 16,0-3-42-16,-2-3-35 0,6-5-44 0,-2-4-34 15,4-6-55-15,0-6-502 0,0-3 247 16,0-5 163-16</inkml:trace>
  <inkml:trace contextRef="#ctx0" brushRef="#br0" timeOffset="346883.7733">26323 1480 66 0,'0'0'160'0,"0"0"-11"16,0 0-11-16,6 16-8 0,-6-1-4 16,0 4-6-16,-4 8-7 0,0-1-11 15,0 4-11-15,-4 3-9 0,2 1-6 0,-2-4-8 16,2-2-8-16,-3-4-3 0,3-1-4 15,1-4-2-15,1-4-2 0,0-1-1 16,-3-5-4-16,3-5-9 0,2-2 1 0,2-2-5 16,0 0-4-16,-8-21-3 0,10 9-2 15,0-5-1-15,2 0-4 0,0 0-6 16,5-3-3-16,2 0 3 0,-3 4-4 16,1 3-2-16,1 1 0 0,0 3-3 0,2-1-2 15,0 7 0-15,-2-1 2 0,5 4 0 16,0 2-1-16,2 2 1 0,0 2 4 15,0-1-3-15,4 3 12 0,-2-2 8 0,-2-3 14 16,2 1 13-16,-2-3 16 0,0-1 15 16,2-2 2-16,-2-7-3 0,4-2-1 15,-4-4-3-15,3-8-4 0,-6-4-9 0,1-1-8 16,-5-7-6-16,1 2-4 16,-2-4-8-16,-3-1-6 0,0 2-8 0,-4 3-5 15,2 3-17-15,-2 2-17 0,-2 0-21 16,2 8-24-16,0-1-23 0,-4 0-27 0,4 6-40 15,1-1-66-15,-6 3-589 0,3 2 274 16,-2 1 181-16</inkml:trace>
  <inkml:trace contextRef="#ctx0" brushRef="#br0" timeOffset="347381.7364">27137 529 1707 0,'-10'-18'47'0,"2"3"25"0,3 5 10 0,-2 0-2 16,5 3-14-16,-2 2-28 0,2 2-6 15,2 3-7-15,0 0 1 0,15 20 8 0,2 5 4 16,9 8 8-16,11 22 2 0,3 2-3 15,1 6 0-15,-1 4 4 0,-6 4 3 16,-2 9-2-16,-7 3 0 0,-8 3-1 16,-10 5 4-16,-5-1 6 0,-11-3-1 0,-6 1 4 15,-6-6-2-15,-5-6-1 0,-6-2-3 16,-3-5-3-16,-5-4-5 0,-2-8-8 0,-3-2 2 16,3-5-8-16,4-12 0 0,5-6-8 15,5-2-18-15,4-7-33 0,1-1-35 16,3-6-35-16,4 1-46 0,2-9-58 15,0-2-76-15,4-6-602 0,1-2 298 0,2-6 197 16</inkml:trace>
  <inkml:trace contextRef="#ctx0" brushRef="#br0" timeOffset="347609.4786">27766 1667 2150 0,'15'-3'-1'0,"-5"3"1"0,-1-1 26 0,-1-3 51 16,0 2 28-16,2 0-11 0,0-2-29 15,0 1-9-15,1-1-11 0,4 2-6 16,-1-2-2-16,3 0-3 0,1 0-8 16,0 1-13-16,2-1-28 0,-2 2-38 0,2-4-39 15,1 4-46-15,-3-2-46 0,0 3-593 16,-2-4 264-16,-2 4 175 0</inkml:trace>
  <inkml:trace contextRef="#ctx0" brushRef="#br0" timeOffset="347741.6362">27943 1853 41 0,'-4'10'222'0,"2"-3"-10"0,-2-1 20 0,2-5 17 16,0 4-1-16,2-5-16 0,8 6-19 16,2-6-21-16,8 0-17 0,5-5-19 15,9 2-30-15,8-6-61 0,-2 1-75 0,3-2-88 16,-7-1-669-16,-1-4 261 0,-5-3 172 15</inkml:trace>
  <inkml:trace contextRef="#ctx0" brushRef="#br0" timeOffset="348949.6971">23114 3099 77 0,'-5'-7'96'0,"3"3"9"0,2 4 4 15,-2-8 11-15,2 8-2 0,-2-6-2 0,2 6 0 16,-2-3-6-16,2 3-4 0,-4-4-9 16,4 4-8-16,0 0-13 0,-5-4-7 0,5 4-7 15,0 0-8-15,0 0 5 0,-4 19 0 16,2-6 10-16,2 5 7 0,-2 1 6 15,2 7-2-15,-3 1-3 0,1 4-8 16,2 1-7-16,-4 4-5 0,2 0-4 0,0 1-7 16,0 1-4-16,0-6-4 0,0 0-2 15,0 1-5-15,2-5-2 0,-2 0-3 16,2 0-2-16,-2-8-3 0,2 1-6 16,-2-1-6-16,2-4-6 0,0-1 0 0,-2-3 1 15,2-3 2-15,0-3-3 0,-2-3-2 16,2-3-1-16,0 0 0 0,-6-27-1 0,2 6 2 15,4-8 0-15,0-7-2 0,0-8-3 16,2-9 3-16,0-4 0 0,10-17 3 16,-4 12 1-16,2 9 4 0,10-13 0 15,5 3-4-15,-4 13-2 0,2 10 2 0,5 4-4 16,-1 3 1-16,5 6-2 16,-2 8 2-16,2 3-2 0,1 2 2 0,-1 9-3 15,-4 1 3-15,-3 4 2 0,1 4 0 16,-4 3 0-16,-2 7 2 0,-3-1 1 0,-5 3 1 15,-3 6 0-15,-5 2 3 0,-4-2 1 16,-4 3-1-16,-11 3 0 0,-2 1-1 0,-11 3-3 16,-5 1 2-16,-3-7-13 0,0 1-19 15,2-5-21-15,6-3-30 0,3-1-35 16,3-5-30-16,6 0-39 0,1-5-538 16,7-3 244-16,3-2 161 0</inkml:trace>
  <inkml:trace contextRef="#ctx0" brushRef="#br0" timeOffset="349293.1399">24627 2812 192 0,'2'-8'258'0,"-4"0"-15"0,0 3-18 16,-3-1-22-16,-5 2-21 0,-2 4-15 15,-12 2-7-15,-6 4-9 0,-14 11-6 16,-20 9-6-16,1 11-8 0,-7 8-6 16,9 5-7-16,-9 14-11 0,2 3-8 0,17-11-12 15,9-1-5-15,5 0-9 0,9 3-6 16,8-8-9-16,10-9-13 0,5-5 6 16,5 2-7-16,9-1-2 0,6 5-4 0,8-7-4 15,7 1-2-15,18 3 5 0,-3-10-12 16,-1-8-1-16,3-2-3 0,-1-2-1 15,1-5-7-15,-7-4-11 0,1-2-21 0,-5 0-20 16,-7-5-29-16,1-1-36 0,-7 0-41 16,-2-1-49-16,-2-5-44 0,-4-2-658 15,-5 1 305-15,1-4 201 0</inkml:trace>
  <inkml:trace contextRef="#ctx0" brushRef="#br0" timeOffset="350192.0535">24853 3042 218 0,'0'0'207'0,"0"0"-24"16,0 0-8-16,0 0 7 0,-6 25-1 16,2-10-6-16,-3 8-11 0,1 1-12 0,-4 7-8 15,-1 1-10-15,2 1-16 0,-3-1-10 0,2 3-14 16,-2-4-4-16,2 3-11 0,-1-2-7 15,1-2-10-15,2-5-17 0,-1-2-21 16,2-2-23-16,1-4-25 0,0-2-15 16,4 0-7-16,-2-5-18 0,2-7-9 0,0 0-3 15,2-3-3-15,0 0-1 0,6-22 4 16,-2 6 7-16,2-5 7 0,0-6-2 16,5-6 10-16,0 1 3 0,-1-2-3 15,1 2 15-15,3 0 12 0,0 4 9 0,-4 6 6 16,0 2 11-16,4 1 1 0,0 4 17 15,1 6-8-15,2 4 14 0,2 3 4 16,5 5 6-16,0 4 4 0,6 5-2 0,5 5 4 16,2 2 2-16,3 4-1 0,0 2 0 15,1-3 1-15,1 3 1 0,-2-3 6 16,-3-3 2-16,-3-3 2 0,-5-2 5 0,-4-3 18 16,-4-3 21-16,3-1 12 0,-6-5 3 15,0-4-5-15,-3-3-7 0,-1-6-8 16,-1-5-12-16,-2-2-6 0,-5-5-12 15,0-7-6-15,-4 0-10 0,0-4-13 0,-4-4-18 16,2 3-9-16,-2 3-16 0,2-1-26 16,-2 2-18-16,2 6-31 0,0 2-32 0,2 2-36 15,4 1-26-15,3 2-22 0,4 2-24 16,2 1-527-16,4 3 256 0,2 4 169 16</inkml:trace>
  <inkml:trace contextRef="#ctx0" brushRef="#br0" timeOffset="350427.7526">26109 2789 209 0,'6'-4'264'0,"-2"2"-15"0,-4 2-26 0,8-4-24 15,-8 4-20-15,0 0-19 0,9 13-3 16,-9 1 5-16,0 7-5 0,-2 7-11 0,0 6-14 16,-1 6-10-16,3 7-12 0,-2 4-9 15,-2 4-10-15,4 1-10 0,-2-2-5 16,0 2-11-16,2-2 0 0,-2 3-11 15,2-12 1-15,-2-1-11 0,2 0-6 0,-2-4-15 16,-2-8-24-16,2-4-31 0,0-1-40 16,0 0-40-16,-1-8-28 0,3-2-45 15,3-6-59-15,-1-3-564 0,4-4 274 0,0-7 182 16</inkml:trace>
  <inkml:trace contextRef="#ctx0" brushRef="#br0" timeOffset="351218.7161">26551 3371 90 0,'4'-14'266'0,"-2"1"0"16,-2 1-17-16,0 0-14 0,0 2-21 15,-2 2-24-15,0 1-18 0,-2 0-19 16,-2 3-15-16,-6 4-16 0,0 0-11 0,-2 4-15 16,-4 2-8-16,2 1-9 0,-1 2-9 15,-3 2-5-15,4 3-12 0,3-3-4 16,0 2-6-16,3-3-6 0,-1 0-6 15,3 0-6-15,1-4-8 0,3 1-4 0,0 0-3 16,4-4-1-16,0-3-2 0,0 0-1 16,0 0-4-16,0 0-5 0,25-12-3 15,-16 4-5-15,-3 3 0 0,2-3 0 16,-2 0 3-16,2 3 1 0,-2-1-4 0,-2 3-1 16,0-2-2-16,0 1-2 0,-4 4-5 15,10 0 6-15,-10 0 3 0,12 9 0 0,-6-3 7 16,4 2-1-16,1 3 0 0,3-1 3 15,2 2 0-15,-2-4-1 0,6 1 1 16,-2-1 4-16,3-3-1 0,3-2 0 16,0-3-3-16,-2-3-5 0,6-2 0 0,-3-3-11 15,1-1-1-15,-3-3-8 0,0-1-1 16,-6-3 0-16,1 2 5 0,-4 1 1 16,-4-2 2-16,1 5 2 0,-2-2 6 15,-3 4 1-15,0 1-4 0,-2-1 5 0,1 4-1 16,-5 4 0-16,0 0-4 0,0 0 2 15,12 14 1-15,-10-6 2 0,3 6 0 0,-3 2-2 16,5 3 0-16,-5 0-6 0,2 7 5 16,-2 1-10-16,-2 2-6 0,-2 3 2 15,0-2 0-15,-2-2 0 0,-3 7 8 16,-4-2-3-16,-4-6 6 0,1-1 0 0,-4-3 2 16,2-7 1-16,-1-2 10 0,4-4 6 15,1-7-1-15,1 0 2 0,3-8-1 16,1 1 0-16,3-1 2 0,6-4-3 0,5-2 3 15,1-3 0-15,7-2-1 0,1 0 4 16,6-5 2-16,3 0 5 0,3-1 1 16,2-6 10-16,4 0 0 0,-3-2 6 0,1 2 7 15,-2-4-4-15,-3 2 7 0,0 0-2 16,-6 2 15-16,-3 1 5 0,-6 5 4 16,0 1 4-16,-2 2-4 0,-4 4-5 15,-6 2-8-15,-4 3-6 0,-3 2-6 0,-2 5-5 16,-3 3-5-16,0 0-4 0,-2 3-1 15,4 5-5-15,-3 2-2 0,5-1-2 0,-1 4-1 16,5 1-2-16,2-1 2 0,0 2-3 16,4 3-3-16,4-3 5 0,1-1-3 15,1 1 1-15,3-2-6 0,-1-2-16 16,1 0-30-16,2-3-24 0,1-2-38 0,1-2-35 16,0-4-34-16,-2-3-45 0,3 2-571 15,2-9 268-15,-4 0 177 0</inkml:trace>
  <inkml:trace contextRef="#ctx0" brushRef="#br0" timeOffset="351526.2872">27935 2987 161 0,'0'0'234'0,"4"-2"-26"0,-4 2-18 16,0 0-11-16,-8 15-5 0,-2-3 1 15,-5 3 2-15,-2 2-7 0,-4 4-12 16,-5 0-17-16,0 0-10 0,3 1-15 0,-2 0-5 16,2-3-11-16,1 2-11 0,6-6-11 15,-1 0-8-15,6-2-7 0,0 1-8 0,7-1 0 16,2 0-9-16,6 2 0 16,5-2-5-16,6 5-4 0,2 0-4 0,8-2-3 15,0 1-3-15,1 1-5 0,1-3-16 16,-1 0-19-16,-3-3-26 0,0-1-26 15,-2-1-30-15,-1-1-33 0,-4-2 4 0,4-1-33 16,-4-2-47-16,1-2-578 0,-2-2 266 16,-2-2 176-16</inkml:trace>
  <inkml:trace contextRef="#ctx0" brushRef="#br0" timeOffset="352153.5315">28407 3102 59 0,'5'-16'274'0,"1"-1"-17"0,0 5-22 15,-2 1-23-15,2 2-24 0,4-1-23 16,-4 0-14-16,4 3-15 0,0-1-14 16,4 2-11-16,-2 1-12 0,1 1-11 0,-1 0-8 15,-3 3-13-15,2-2-7 0,-3 3-6 16,0 0-5-16,-8 0-5 0,9 10-5 15,-6-3 0-15,-6 1-6 0,-2 1-3 0,-1 3-1 16,0 0-3-16,-2-1-3 0,2 0-3 16,-3 1-3-16,2 0-3 0,3-1 0 15,0 0-5-15,0 0 1 0,4 2-3 0,2 2 2 16,2-2 1-16,4 3-1 0,6 2-1 16,0-2 1-16,3 2-1 0,-2-3-2 15,0 0-2-15,-1 1 2 0,-1-5-1 16,-4 2 2-16,-1-1 2 0,-2-3 8 0,-6 1-3 15,-4-1-4-15,-4 1 2 0,-5-3 0 16,-4 1-5-16,-2-2-13 0,-3-2-18 0,4-3-15 16,-1-1-14-16,0-1-25 15,2-3-14-15,4-2-12 0,2-2-19 0,3 0-2 16,6-2 0-16,2-3-1 0,4 1 1 16,4-3 7-16,3 1 8 0,0 1 15 0,1 1 9 15,1 1 6-15,0 1 15 0,0 3 17 16,1-1 12-16,-3 6 7 0,0 1 15 15,1 2 24-15,3 3 8 0,0 4 11 16,0 1 10-16,3 3 15 0,4 1 4 0,1-2 0 16,-1 3-3-16,2-3-4 0,0-1 7 15,2-3-1-15,-1 0 6 0,3-3 6 0,-4 1 3 16,0-5 10-16,-1-5 5 0,1 1-3 16,-2-5 8-16,-4-3-4 0,-4-1-10 15,-3 0-4-15,-4-2-8 0,-7-2-10 0,-5-2-7 16,-3-2-5-16,-9-1-12 0,-7-2-22 15,0 4-26-15,-9-5-32 0,4 4-41 16,0 3-43-16,-1 1-59 0,2-2-584 16,3 0 263-16,-1 0 174 0</inkml:trace>
  <inkml:trace contextRef="#ctx0" brushRef="#br0" timeOffset="352402.1696">28846 2289 145 0,'16'-1'204'16,"6"2"-4"-16,1 5-10 0,9 7-11 0,2 5-13 16,4 8-14-16,17 14-6 0,-7 6-11 15,1 5-4-15,-5 6-3 0,-3 3-11 16,-9 4-5-16,-7 1-3 0,-4 4-1 0,-10-12 0 16,-7-5-8-16,-6-7 2 0,-2 4-9 15,-9-1-8-15,-2-2-9 0,-4-6-4 0,-3-2-12 16,2-1-9-16,0-9-28 0,1-3-41 15,1-2-46-15,0-6-43 0,6 0-51 16,-1-8-76-16,4 1-586 0,1-7 279 16,4 0 184-16</inkml:trace>
  <inkml:trace contextRef="#ctx0" brushRef="#br0" timeOffset="352640.416">29666 3102 37 0,'12'3'218'16,"-8"-1"-12"-16,-4-2-16 0,10 6-10 0,-4-5-15 15,3 4-7-15,-3-4-11 0,5 0-11 16,-1-1-10-16,1 0-14 0,-1 0 4 0,-1-2 0 16,0-3 0-16,-1-1-8 0,-6 0-4 15,0 0-4-15,-4 2-11 0,2 4-11 16,-12-9-10-16,1 6-15 0,-2 1-39 15,-4 0-45-15,2 2-67 0,0 0-95 0,1 0-595 16,4 0 268-16,-4-2 177 0</inkml:trace>
  <inkml:trace contextRef="#ctx0" brushRef="#br0" timeOffset="353283.8566">30710 2806 186 0,'-4'-10'256'16,"2"3"-17"-16,0 3-19 0,0-4-19 15,0 4-21-15,0 1-21 0,2 3-16 16,0 0-3-16,0 0 11 0,-10 22-14 15,6-4-14-15,2 3-4 0,-2 5-10 0,0 5-8 16,0 4-7-16,-2 5-10 0,1-1-2 16,-1-1-11-16,2-2-8 0,-1 1-7 0,1-9-1 15,-2 0-7-15,1-5 1 0,1-2-9 16,2-3 2-16,-2-5-1 0,0-2-9 16,-2-7 1-16,0-4-2 0,6 0-8 15,-18-17 9-15,8 0 9 0,1-6-1 0,3-3-5 16,1-9-3-16,1-5 2 0,4-6-8 15,0-5-2-15,7-5 0 0,-1 3-4 16,5 2-5-16,1 5-3 0,6 0-9 0,-4 7 3 16,7 2-5-16,1 10-2 0,-2 5 1 15,6 2-4-15,2 5-1 0,-3 8-1 16,1 3 2-16,-2 4 2 0,0 8 0 0,1 3 2 16,-3 2 0-16,-4 2 0 15,-2 5 4-15,-4 1-3 0,-8-1 4 0,-4-1-3 16,-6 6 2-16,-6-4 0 0,-6 4-16 15,-5-4-18-15,-2 0-25 0,0-2-34 0,-1-4-41 16,7-1-36-16,2-1-36 0,2-3-42 16,3-3-682-16,7-4 315 0,3-1 208 15</inkml:trace>
  <inkml:trace contextRef="#ctx0" brushRef="#br0" timeOffset="353550.4814">31692 2461 218 0,'2'-8'279'0,"-2"-1"-21"16,-4 3-22-16,-2 0-23 0,-5 5-22 15,-8 4-14-15,-4 5-17 0,-7 7-10 16,-4 8-10-16,-3 4-15 0,-10 17-6 16,5 1-10-16,2 7-7 0,8 4-6 0,4 3-7 15,13-9-4-15,5-2-8 0,6-7-3 16,6 3-3-16,6 4-11 0,7 0-5 15,4-2-7-15,14 7-2 0,1-10-10 16,0-14-36-16,3 0-34 0,1-6-43 0,4-4-47 16,1-4-46-16,-4-4-43 0,-1-5-41 15,2-3-543-15,-1-3 271 0,-1 0 179 16</inkml:trace>
  <inkml:trace contextRef="#ctx0" brushRef="#br0" timeOffset="354817.695">32065 3082 56 0,'4'-13'168'0,"-2"-4"-7"0,-2-1-6 15,-2 0-12-15,-2-4-5 0,-4 4-21 16,-3-6-11-16,-6 5-8 0,-3 0-10 16,-2 0-13-16,-4 7-5 0,-3-1-12 0,3 6-5 15,-4 1-3-15,1 4-7 0,3 2-7 16,-1 2-2-16,2 2-9 0,-1 2 2 15,5 3-13-15,7-2 1 0,-2 4-1 16,6-4-1-16,1 0-6 0,5 1-5 0,2-1 2 16,4-1 2-16,2-2-6 0,5-2 2 15,1 1-4-15,-10-3 5 0,26-5-3 0,-12 1 0 16,4-2 0-16,-4-1-1 0,3-1-3 16,-2 2 7-16,0-1-6 0,-3 1 4 15,-3 3-5-15,2-3-1 0,-3 4-6 16,0-2-1-16,-1 4 4 0,-7 0-3 0,15 8-1 15,-7-2 4-15,3 2-1 0,-1 4 4 16,3 0-7-16,4 0 9 0,0 1 2 16,0-1-1-16,4 0 2 0,1-4-4 15,-2 0 0-15,4-4 0 0,-3-1 3 0,0-3-1 16,0-1-2-16,-2-3 2 0,0-1-6 16,-2-1-4-16,-2 0 1 0,-2 0 8 15,-3-1-5-15,-4 2 8 0,1-1-1 0,0 4 0 16,-3-1-1-16,-4 3 0 0,0 0 0 15,0 11-3-15,0 0 5 0,0 2-4 16,0 3-1-16,-2 5 4 0,2 3-1 16,0 4 1-16,0 2 1 0,4 2 4 0,-4 1-7 15,4 5-14-15,-2-5-12 0,-2-3-9 16,0-2 1-16,0-1 1 0,-4-8 7 0,0 0 2 16,-2-3 5-16,-2-4 5 0,2-7 5 15,0-1 10-15,0-3 7 0,6-1 0 16,-8-8 1-16,8 0 1 0,2-4-1 15,2-1 4-15,4-4-3 0,7-3-4 0,-2 0 6 16,8-5-5-16,2-2 5 0,4-2 1 16,1 0-10-16,-4 3 7 0,-1 0 8 15,-2 1 15-15,-2 0 13 0,-5 4 5 16,-2 0 6-16,-4 2 3 0,-4 2-1 0,-2 4-2 16,-6 1-2-16,0 4 1 0,-7 0 2 15,0 3-5-15,1 4-3 0,-2 2-5 16,0 4-1-16,0 1-3 0,-1 2-7 15,3 4-1-15,1 1-3 0,0 2 0 0,5 0-5 16,0 1-2-16,0-1-3 0,4-2-23 16,0 0-37-16,4 0-30 0,7 1-41 15,0-4-31-15,3-3-37 0,3-5-414 0,3 1 202 16,-2-6 134 0</inkml:trace>
  <inkml:trace contextRef="#ctx0" brushRef="#br0" timeOffset="355036.1642">32977 2874 201 0,'2'-4'204'0,"-2"4"-19"16,0 0-14-16,-11-3-11 0,11 3-8 15,-26 6-9-15,8-1-6 0,-5 3-9 16,0 1-11-16,0 3-12 0,-1 1-11 16,5 2-1-16,-2 1-14 0,4-1-5 0,0 1-5 15,4 0-6-15,5-1-7 0,0 0-4 16,1-1-3-16,5 1-5 0,2-1-9 15,2-3-22-15,3 2-30 0,3-3-37 0,2-1-35 16,5 0-34-16,0 0-31 0,2-6-27 16,0 1-434-16,2-2 210 0,0-4 137 15</inkml:trace>
  <inkml:trace contextRef="#ctx0" brushRef="#br0" timeOffset="355573.6986">33130 2827 37 0,'4'-14'185'0,"-2"3"7"15,0 1-1-15,2 1-16 0,-2 3-14 0,0-1-18 16,-2 3-19-16,4-2-15 0,-2 3-9 16,-2 3-15-16,5-8-9 0,-5 8-10 0,0 0-8 15,0 0-5-15,0 0-7 0,0 0-3 16,7 15-2-16,-9-8-3 0,-5 3-5 16,-2 1-5-16,1 1-3 0,-4 1-2 15,0 2-1-15,0 1 0 0,-1-1-7 0,3 2-3 16,1-2 1-16,1 0-1 0,-1 1-2 15,7 2-2-15,0-2 2 0,4 3-2 16,2-2 2-16,0 3-5 0,3 1 0 16,0-3 2-16,-1 0-2 0,-2-3 1 0,0-2 4 15,-2-1-1-15,3-2 8 0,-5 0 5 16,-3-2-1-16,-3-3-2 0,-2 1-4 16,-5-1-6-16,0-4-10 0,3-1-15 0,-3 0-19 15,2-1-21-15,3-4-21 0,2 1-11 16,4 0-4-16,2-5 2 0,4 0-1 15,6-1 1-15,0 1 7 0,6-2 9 16,2 1 3-16,2 0 8 0,-5 3 8 0,1-1 7 16,-2 2 7-16,-2 0 11 0,-2 3 7 15,1-1 10-15,-2 4 9 0,-1 0 8 16,0 4 4-16,-1 2 8 0,1-1 3 16,1 5 1-16,2 1-2 0,-1-1 14 0,2 1-3 15,2 3 8-15,-2-4 5 0,5 2 2 16,-2-2 4-16,0-3 4 0,-1-1 5 0,2-4 4 15,-2-2-2-15,1-3 3 0,-2-3-5 16,-1-6-9-16,-5-1-5 0,-1-5-7 16,-6-1-12-16,-2 1-16 0,-2-5-25 15,-5 0-20-15,1 0-23 0,-3 0-33 0,-2 2-25 16,1-2-39-16,-4 1-362 0,6 1 176 16,-2-1 117-16</inkml:trace>
  <inkml:trace contextRef="#ctx0" brushRef="#br0" timeOffset="355754.4539">33496 2495 6 0,'8'6'184'0,"0"6"3"0,6 4 0 16,-4 7-1-16,2 10-7 0,2 3-6 16,-4 10-11-16,-4 3-14 0,-2 1-18 15,-6-3-10-15,-6 5-20 0,-12 12-44 0,-6-2-48 16,-9-4-46-16,-7-5-50 0,-13-4-49 15,-7-5-395-15,-1-5 181 0,-13-8 119 0</inkml:trace>
  <inkml:trace contextRef="#ctx0" brushRef="#br0" timeOffset="356454.2774">24283 3821 21 0,'-12'2'136'0,"12"-2"-15"15,-8 0-1-15,8 0-1 0,0 0 5 0,-4 6 16 16,4-6 7-16,0 0 0 0,18 9 3 0,0-3-3 16,0 0-5-16,10 1-8 0,6 3-10 15,0-3-11-15,6 3-5 0,0-1-14 16,0-1-9-16,11 2-9 0,4-3-6 16,1 1-7-16,3-2-5 0,2 0-2 0,27-2-3 15,3 0-2-15,8 1-1 0,4-3 6 16,16-2 2-16,31 0 2 0,13-2 3 0,7-3 1 15,9 0-5-15,12-2-5 16,59-1 0-16,8-5-5 0,11-1-6 0,12 1-3 16,11 1 0-16,22 5-2 0,7 3-4 15,7 0-5-15,9 10 7 0,4 3-9 16,-5 5-4-16,-6-1-3 0,-4 4 0 0,-6 3-4 16,-7-5-2-16,-15-2-2 0,-16-1 2 15,-19-5-2-15,-59-7 4 0,-2-1-6 0,-8-10-3 16,-5-2 1-16,-16-6 0 0,-10-2 1 15,-10-4 1-15,-15 3 0 0,-15-1-2 16,-30 5-3-16,-6-1 2 0,-8 2-1 16,-2 3 0-16,-15-1-2 0,-12 7 2 0,-7 0 0 15,-5-1 3-15,-7 5-6 0,-1-2 4 16,-7 0-5-16,0 1 4 0,-4 2-5 0,-1 1-5 16,-2-1-18-16,-3 1-24 0</inkml:trace>
  <inkml:trace contextRef="#ctx0" brushRef="#br0" timeOffset="356563.6835">33851 3689 1215 0,'-25'-3'-414'0</inkml:trace>
  <inkml:trace contextRef="#ctx0" brushRef="#br0" timeOffset="357211.1862">27450 4526 127 0,'0'-6'216'15,"0"6"-10"-15,-2-6-5 0,2 6-13 16,2-7-16-16,-2 7-15 0,0 0 9 0,0 0 11 16,0 0 0-16,0 27-7 0,0-10-14 15,2 2-7-15,0 3-14 0,-2 8-9 16,0-4-11-16,3 4-8 0,-3-1-13 16,-3 2-9-16,3-3-10 0,-2 3-4 0,0-5-7 15,0-1-5-15,0-4-5 0,2-2-5 16,-2-2-11-16,0-2-3 0,2-1-3 0,-2-5-4 15,0-4-6-15,-2-2-3 0,4-3-5 16,-8-12 3-16,5-1-4 0,-2-4-1 16,1-4-2-16,4-6-3 0,-2-5 0 15,4-6-4-15,0-2-1 0,5-8-2 16,2 2 7-16,3 3-7 0,1 1-2 0,0 9 1 16,6 3-4-16,2 3 4 0,0 6 0 0,5 6-2 15,-1 4-2-15,0 5 2 0,-2 6 6 16,1 0-1-16,-1 7-5 0,-2 1 7 15,-2 1 0-15,-4 1 0 0,-4 4 4 16,-7-1-1-16,-2 0 1 0,-4 4-1 0,-6-2-1 16,-8 1-4-16,-7 3-10 0,-2-3-11 15,-6 1-23-15,-4-6-22 0,1 0-26 16,-2-4-20-16,9-1-25 0,-1-2-29 0,7-4-39 16,4 0-66-16,3-4-578 0,5 1 288 15,7-4 190-15</inkml:trace>
  <inkml:trace contextRef="#ctx0" brushRef="#br0" timeOffset="357513.7161">28816 4373 3 0,'21'-14'319'0,"-4"0"0"0,-7 3-22 0,-1-2-18 15,-4 5-26-15,-3 0-22 0,-4 1-21 16,-8 1-16-16,-4 0-19 0,-5 4-14 15,-9 6-3-15,-8 1-8 0,-2 7 0 16,-11 7-11-16,-14 8-12 0,-1 7-11 0,5 0-5 16,7 4-8-16,3 3-7 0,11-7-3 15,8 0-11-15,5 1-5 0,7-5-7 0,6 4-9 16,4 0-4-16,8-3-15 0,4 3 2 16,6 0 2-16,5-1-8 0,9 1-5 15,5-3-14-15,2-3-21 0,6-4-25 16,-1-2-32-16,-2-8-45 0,1-6-41 15,1-2-45-15,-4 0-54 0,2-6-40 0,-3-1-804 16,1-5 370-16,-4 0 244 0</inkml:trace>
  <inkml:trace contextRef="#ctx0" brushRef="#br0" timeOffset="358339.4584">29262 4567 159 0,'2'-6'260'0,"-2"6"-21"0,0 0-23 15,0 0-11-15,0 0-12 0,0 0-11 16,0 0-9-16,-6 18-19 0,4-11-14 0,2 5-10 16,-2-1-11-16,2-1-14 0,-2 3-10 15,2-1-10-15,-2 0-7 0,2-1-7 16,-2 0-4-16,2 1-10 0,-2-3-5 0,2 1-4 15,-2 1-6-15,-3-1-6 0,3-1-3 16,-2 0-2-16,-1 3-1 0,1-2-5 16,0-1-3-16,0 1-4 0,0-1 1 15,-1 2-2-15,1-4 0 0,0-1-1 16,0 1-2-16,0-1-3 0,2 0 3 0,0-1-1 16,-1-1-2-16,3-4 2 0,-7 9-3 15,5-7 1-15,2-2 0 0,-2 4-5 0,2-4-5 16,0 0 1-16,0 0-4 0,0 0 0 15,-8-11-1-15,8 11-5 0,-4-6 3 16,4 6-2-16,-2-7-1 0,0 2 0 0,2 5-4 16,-2-7-6-16,2 7 6 0,0-9-5 15,0 3-6-15,0 1 1 0,0-1 2 16,0 0-1-16,2-5-1 0,0 4 2 16,0 0 1-16,0-4-2 0,2 3 9 0,0-3 0 15,0 3 1-15,0-4-3 0,1 3 8 16,0 1-5-16,-3 1 7 0,2-3 6 0,2 4 1 15,-4-1 3-15,2-1 3 0,1 2 4 16,-3 1 0-16,2 1-1 0,-2-2 2 16,0 2 1-16,-2 4 0 0,6-7 2 15,-3 4 1-15,-3 3 1 0,4-4 0 0,-4 4 5 16,0 0 3-16,6-3 4 0,-6 3-5 16,0 0 5-16,0 0 1 0,11 6 3 15,-11-6-2-15,4 5 3 0,-2 0-3 16,0-2 4-16,2 3-3 0,-2 0 1 0,2 1 2 15,4 3-1-15,-2-3 7 0,0 5-5 16,2-1-5-16,3 0 5 0,2 5-4 0,4-1-5 16,-1 1 0-16,4 1-3 0,-2 0-3 15,4-2 0-15,-1 0-2 0,-2 1-1 16,0-3-3-16,3-2 2 0,-6 1 2 0,1-5 6 16,0-1 7-16,0-4 3 0,-3-2 7 15,4-4 1-15,-6-4 1 0,3-1-3 16,-2-3 0-16,0-5-4 0,-5-2-11 0,2-3-2 15,0-7 0-15,-2-4-5 0,-2-3-1 16,0-4-6-16,-2-1-7 0,-2-2-10 16,1 3-12-16,-1 0-9 0,2 2-19 15,-2 6-5-15,0 4-18 0,3-2-26 0,-3 4-36 16,0 2-37-16,2 2-37 0,2 5-38 16,3 0-25-16,1 2-36 0,1 3-684 15,0-1 335-15,1 2 221 0</inkml:trace>
  <inkml:trace contextRef="#ctx0" brushRef="#br0" timeOffset="358543.5825">30264 4057 47 0,'18'4'241'16,"4"4"1"-16,1 3-4 0,5 7-5 0,2 0-4 16,1 11-9-16,1 4-7 0,0 0-13 15,-5 6-12-15,-4-3-4 0,-4 4-17 16,-6 1-13-16,-6-1-10 0,-7-3-7 0,-7 1-12 15,-8 4-16-15,-8-2-12 0,-5-3-34 16,-14 8-30-16,2-13-48 0,3-7-54 16,2-2-74-16,5-7-72 0,-2 1-745 0,3-6 326 15,1-5 216-15</inkml:trace>
  <inkml:trace contextRef="#ctx0" brushRef="#br0" timeOffset="361220.605">23397 5909 111 0,'-7'2'153'0,"-1"2"-13"0,4-1 2 0,0 1-5 15,4-4-5-15,-6 6-4 0,6 0-5 16,4-1-6-16,2-1-10 0,6 0-3 16,6 0-13-16,1-2-10 0,9 2-7 15,-2-2-9-15,2-1-33 0,2 2-35 0,-3-2-27 16,-1 2-38-16,-3 3-20 0,-2 0-12 16,-4 1-5-16,-5 4-14 0,-2 1-298 15,-6 2 142-15,-4 2 94 0</inkml:trace>
  <inkml:trace contextRef="#ctx0" brushRef="#br0" timeOffset="361359.1665">23574 6178 596 0,'-26'20'20'15,"0"-1"26"-15,3-1 21 0,1-5 20 16,6-1 12-16,3-5 11 0,0 3-6 0,1-3-1 16,5-1-10-16,1 0 1 0,6-2-4 15,0-4-5-15,13 3-7 0,1-3-9 16,6-1-11-16,4-4-26 0,6 0-45 0,5-3-16 16,3-1-49-16,2 0-51 0,7-7-409 15,1-3 183-15,-5-3 120 0</inkml:trace>
  <inkml:trace contextRef="#ctx0" brushRef="#br0" timeOffset="364021.582">25162 4880 56 0,'11'0'98'0,"2"0"-10"15,3 0-10-15,4 2-5 0,-3 2-10 16,4 2-4-16,2 0-9 0,-1 3-5 15,-2 1-4-15,2-1 0 0,-3 3-4 16,-3 1-7-16,0-3 2 0,-6 2-1 0,0 0-4 16,-1 1 6-16,-5 0 2 0,-4 1 2 15,-4-1 14-15,-3 1-4 0,-1 1 7 0,-2-4 3 16,-1 3 4-16,-2-3 5 0,1-1-7 16,1 1-2-16,3-1-6 0,1-3-6 15,-1 0-7-15,3-1-6 0,5 4-2 16,0-1-5-16,5 2-2 0,3 2 0 0,3 0-1 15,4 2-3-15,-1 1-1 0,6 0-3 16,-4 2 2-16,2-1-5 0,-2 2 0 16,-1-2-1-16,0 2 6 0,-4-2-2 0,-3 3 10 15,-2-6 11-15,-2 4 5 0,-4 0 9 16,-4-4 5-16,-2 1-1 0,-6 3-4 16,-4-3-3-16,-3-2-4 0,-2 1-4 0,-2-5-1 15,-5 0-5-15,3-1-5 0,-3-3-9 16,0 0-16-16,2-4-26 0,4 0-32 0,3-1-28 15,1-1-31-15,4-5-34 0,2-1-24 16,6-6-439-16,2-3 207 0,8 0 138 16</inkml:trace>
  <inkml:trace contextRef="#ctx0" brushRef="#br0" timeOffset="364271.0797">25666 4844 63 0,'7'-6'167'0,"-5"3"-18"0,2 0-15 15,-4 3-6-15,0 0 8 0,4 14-4 16,-2-3 2-16,-4 9 11 0,0 2-3 0,-2 7-2 16,-5 10-9-16,3 10-8 0,-5 4-10 15,-6 21-9-15,3 3-11 0,-4-4-9 16,0 4-6-16,-2-3-9 0,-1-3-10 16,3-5-3-16,-2 1-3 0,4-13-4 0,0-11-6 15,2 3-2-15,-1-3-10 0,2-10-15 16,2-1-23-16,-1-3-20 0,4-4-32 0,2-2-23 15,-4-2-31-15,4-7-28 0,2-2-53 16,2-4-483-16,2-3 230 0,0-5 152 16</inkml:trace>
  <inkml:trace contextRef="#ctx0" brushRef="#br0" timeOffset="364573.1176">25848 5648 139 0,'-4'15'152'0,"2"-7"1"0,2-1-18 15,-2 3-4-15,4 1-11 0,2 3-12 0,2 1-2 16,7 0-4-16,2 1-6 0,2 0-8 16,9 4-6-16,-4-4-8 0,4 4-9 0,-1-3-3 15,-1 2-8-15,-3-4-4 0,-2 0-4 16,-2 1 3-16,-5-1-1 0,-1-1 8 15,-6 1 7-15,-3 0 1 0,-6-2-7 16,-6 2-1-16,0-4-5 0,-9 3-6 0,-2 0-6 16,-2-3-5-16,-5-1-16 0,3-3-21 15,-5 1-19-15,4-5-27 0,2 1-26 16,2-2-35-16,1-4-42 0,4-2-505 0,0 1 223 16,7-5 148-16</inkml:trace>
  <inkml:trace contextRef="#ctx0" brushRef="#br0" timeOffset="364772.6716">25878 5606 136 0,'6'-8'169'0,"3"1"-19"0,3 1-12 16,4 0-13-16,0-1-10 0,5 1-12 15,3 0-13-15,-4 3-9 0,6-3-11 0,2 2-2 16,-3 2-6-16,-3-2-8 0,0 2-17 15,0 1-22-15,-1-1-33 0,-2 2-40 0,0-2-30 16,0 2-337-16,-4-2 144 0,2 2 96 16</inkml:trace>
  <inkml:trace contextRef="#ctx0" brushRef="#br0" timeOffset="365128.2786">27032 5650 22 0,'0'0'186'16,"0"0"-16"-16,0 0-22 0,0 10-8 15,0-10-9-15,-2 11-6 0,2-5-11 0,-2 1-11 16,2 1-8-16,0-1-7 0,0 1-9 15,2 2-6-15,0-3-8 0,2 1-8 16,0-2-2-16,2 1-1 0,0-3-4 16,3 0 3-16,0 0-6 0,-1-4 2 0,-8 0-3 15,17-4 5-15,-9 0-3 0,-2-4-1 16,-1 1-4-16,-3-1-1 0,-2-1-5 16,-2 1-7-16,0-2-1 0,-5 3-10 0,-1-1-2 15,-2 1-18-15,1 1-17 0,-1 2-30 16,1 0-39-16,0 2-48 0,3 1-41 15,6 1-453-15,-14 0 214 0,14 0 141 0</inkml:trace>
  <inkml:trace contextRef="#ctx0" brushRef="#br0" timeOffset="367509.6237">27646 5093 44 0,'0'0'130'0,"0"0"1"0,0 0-3 0,0 0-7 16,-12 20-9-16,10-10 5 0,0 1-6 15,-2 0-6-15,4 4-4 0,-2 3-3 0,4-1-2 16,0 2-6-16,2 3-6 0,2 1-4 15,6 2-10-15,2 2 0 0,3 0-5 16,5 1-5-16,0-3-7 0,2 0-6 0,-1 0-2 16,3-3-2-16,-5 1-4 0,-2 0-1 15,-3-4-4-15,0-2 3 0,-6 2-3 0,1-2 4 16,-5-1 0-16,-4 1-5 0,-2-3 1 16,-4 0-3-16,-2 1-4 0,-5-1-4 15,-3 3 0-15,-2-3-6 0,-2-1-15 16,-2 0-29-16,1-3-28 0,0-1-31 0,4-3-38 15,-1 0-44-15,-2-2-509 0,4-4 230 16,3-3 152-16</inkml:trace>
  <inkml:trace contextRef="#ctx0" brushRef="#br0" timeOffset="367690.4302">27612 5341 131 0,'20'-17'132'0,"0"4"-16"0,3 0-6 16,-2 5-13-16,2 0-9 0,3 1-7 0,-1-1-3 16,1 2-16-16,4 1-22 0,-4 1-27 15,4 0-16-15,-2 0-44 0,-1 1-32 16,-1-3-200-16,-1 5 95 0,-1-4 62 16</inkml:trace>
  <inkml:trace contextRef="#ctx0" brushRef="#br0" timeOffset="367901.731">28333 5120 4 0,'4'-2'102'0,"-4"2"-11"0,8-1-10 0,-8 1-1 16,0 0 14-16,8 11 10 0,-8 0 8 15,-2 4 12-15,-1 4 1 0,-2 9-5 16,-3 5-1-16,0 2-6 0,-3 9-4 0,-1 3-8 16,-3 2-7-16,2-2-5 0,-1 0-10 15,-2 1-8-15,4-1-4 0,-1-3-6 0,0 0-5 16,5-6-6-16,-3-3-11 0,3-2-27 15,0-2-33-15,-2-4-43 0,6-2-40 16,0-4-42-16,0-4-454 0,0 0 204 16,0-4 135-16</inkml:trace>
  <inkml:trace contextRef="#ctx0" brushRef="#br0" timeOffset="368146.9298">28630 5600 71 0,'0'0'173'0,"10"11"1"15,-10-2-4-15,0 2-3 0,0 0-8 16,0 4-8-16,-4 5-10 0,2-1-13 0,-2 0-9 16,-1 5-11-16,1 0-14 0,0-2-6 15,0 2-6-15,-1-2-9 0,1 0-9 16,2-4-11-16,-2-1-25 0,2 0-38 15,2-2-36-15,-3-1-27 0,3-3-36 0,0 1-28 16,3-6-431-16,1-2 194 0,2-1 127 16</inkml:trace>
  <inkml:trace contextRef="#ctx0" brushRef="#br0" timeOffset="368517.0929">28870 5713 98 0,'0'0'169'16,"0"0"-9"-16,0 0-2 0,-20 13-1 16,9-3-8-16,5 1-5 0,-3 1-7 15,3-1-8-15,2 3-11 0,-1 0-8 0,5-1-11 16,0 1-7-16,5 2-10 0,1-3-7 16,2 2-7-16,5-3-6 0,0 1-11 0,3-4-19 15,2-1-27-15,-1-1-32 0,0-1-28 16,2-2-22-16,-1-2-16 0,2-2-2 15,-1-2-5-15,-4-2 7 0,2-2 9 16,-5 1 8-16,4-1 18 0,-6-2 20 0,0 3 12 16,-2-1 27-16,1 0 26 0,-2 2 13 15,-1 1 6-15,-2-1-3 0,-4 4 1 16,11-2 7-16,-11 2 12 0,0 0 6 16,6 13 1-16,-4-5 1 0,-2 4-2 15,0 1-5-15,-2 4-9 0,0 2-2 0,0 0-5 16,0 0-7-16,-3 3-26 0,-1 2-27 15,0-2-49-15,-3 3-39 0,1-4-50 0,-5 0-469 16,1 2 210-16,-8-4 139 0</inkml:trace>
  <inkml:trace contextRef="#ctx0" brushRef="#br0" timeOffset="369017.6556">24277 6526 1 0,'-4'2'187'0,"4"-2"3"16,0 0 5-16,16 6 1 0,2-2 3 16,12-3-6-16,11 2-3 0,20-3-5 15,7 0-6-15,35 1-8 0,16-2-9 0,35-3-2 16,18 2-15-16,18-2-7 16,15 0-12-16,52 2-11 0,5 0-8 0,5 0-7 15,10 1-13-15,6-2-6 0,-1-2-10 16,-5 3-8-16,0 0 2 0,-1 0-15 0,-13 2-6 15,-59 2 1-15,-6 0-7 0,-12 2-5 16,-8-1-2-16,-11 3-5 0,-13-2-6 16,-14-4 5-16,-32 2-2 0,-9-2-3 0,-10 2-3 15,-16 2-1-15,-17-4-2 0,-7 2-1 16,-5-1 4-16,-7-1-4 0,-5 0-2 0,-1 0-2 16,-8 0 4-16,0 0-5 0,1 3 3 15,-5-3-3-15,-2 0-18 0,-2 0-24 16,-3 0-21-16,1 0-33 0,-4-3-43 15,-9 3-56-15,10 0-44 0,-10-1-50 0,0 1-669 16,0 0 323-16,-21-4 213 0</inkml:trace>
  <inkml:trace contextRef="#ctx0" brushRef="#br0" timeOffset="373911.163">26317 6800 107 0,'0'-8'160'16,"2"2"-4"-16,-2 4-2 0,0 2-4 15,0-6-4-15,0 6 3 0,0 0-6 0,0 0-7 16,-10 20-5-16,6-8-9 0,0 1-6 15,2 2-4-15,-2 3-7 0,4-2-9 16,0 2-5-16,4-1-1 0,2 3-8 16,8-2-9-16,0 3-6 0,9-2-8 0,3 0 0 15,4 1-5-15,5 0-9 0,3-1-3 16,-4-1-3-16,0-2-6 0,-2 0-4 16,-5-1-1-16,-3-1-3 0,-3-1-1 0,-4-2 0 15,-7 2-1-15,-3-1 0 0,-5 0-5 16,-4-2-2-16,-2 2 0 0,-7-1-8 15,0 2-17-15,-6-4-19 0,-1 2-31 0,-2-1-30 16,1-4-39-16,2-1-44 0,-2-1-41 16,3-4-554-16,0 0 261 0,-2-4 172 15</inkml:trace>
  <inkml:trace contextRef="#ctx0" brushRef="#br0" timeOffset="374082.2327">26380 6836 100 0,'25'-14'152'0,"0"1"-14"16,1 2-15-16,1 2-12 0,3 2-12 15,4-3-12-15,6 2-26 0,1 3-33 0,1-3-33 16,-1 2-24-16,0 3-28 0,1-3-21 16,-2-2-171-16,-1 2 85 0,-1-1 56 0</inkml:trace>
  <inkml:trace contextRef="#ctx0" brushRef="#br0" timeOffset="374301.6875">27167 6623 240 0,'21'-13'47'0,"-8"0"20"15,0 2 27-15,-5 4 22 0,-2 1 16 16,0 1 10-16,-2 1 4 0,-1 0-1 0,-3 4-3 16,0 0 4-16,0 0 6 0,0 0 0 15,-13 26-1-15,5-6-4 0,0 5 6 0,-6 7-6 16,4 5 1-16,-5 8-14 0,1 4-4 16,-10 18-8-16,3 0-4 0,-4 0-7 15,4-2-9-15,-3-1-11 0,0-3-5 16,6-5-11-16,1-11-1 0,-2 1-10 0,2 0-13 15,-1-5-3-15,2 1-23 0,1-9-15 16,4 1-31-16,-1-5-38 0,1-7-37 0,1 2-36 16,4-8-37-16,-1-3-34 0,0 2-42 15,3-9-702-15,0-3 322 0,4-3 213 16</inkml:trace>
  <inkml:trace contextRef="#ctx0" brushRef="#br0" timeOffset="374551.7112">27416 6938 14 0,'7'-4'208'15,"-2"6"8"-15,-5-2-6 0,2 13-4 0,-2-3-9 16,0 3-6-16,-4 4-11 0,-4 5-9 16,0 2-6-16,2 2-17 0,-5 5-17 15,1-1-9-15,-1 3-12 0,0-2-9 16,1 0-9-16,2 2-12 0,-3-1-8 0,2-3-9 15,1-2-8-15,2-1-22 0,0-2-31 16,-1-6-32-16,5 0-34 0,-2-1-32 0,2-2-38 16,2-4-36-16,2 1-28 15,0-6-508-15,2-3 240 0,3-3 158 0</inkml:trace>
  <inkml:trace contextRef="#ctx0" brushRef="#br0" timeOffset="374790.6309">27777 7082 220 0,'0'0'234'0,"0"0"-12"0,0 0-10 15,-16 14-18-15,8-3-5 0,0 1-8 16,0 1-9-16,-4 6-9 0,4-4-15 16,2 3-12-16,0-3-16 0,4 2-9 0,-1 0-12 15,6 0-6-15,1-1-12 0,2-1-6 16,4-2-8-16,8 0-8 0,-2-1-5 0,6-3-22 15,1-1-30-15,-2-2-34 16,0-1-36-16,1-3-31 0,-2 0-35 0,0 0-34 16,-1-4-20-16,-1-2-552 0,0-1 252 15,-2-1 166-15</inkml:trace>
  <inkml:trace contextRef="#ctx0" brushRef="#br0" timeOffset="374970.4259">28048 7229 12 0,'-2'-5'122'15,"-2"0"7"-15,-2 2 1 0,6 3 21 16,-8-3 6-16,8 3 13 0,0 0 1 0,-12 15-1 15,5-7-8-15,3 5-9 0,0 1-7 16,-2 4-9-16,-1 3-11 0,3 1-11 16,0 1-10-16,-3 2-12 0,3 3-6 0,0 0-12 15,0 1-4-15,-2-1-20 0,2 0-24 16,-4-1-29-16,4 0-37 0,0-6-38 0,0-3-44 16,2 0-34-16,-2-1-42 0,2-8-473 15,0-2 228-15,0-1 150 0</inkml:trace>
  <inkml:trace contextRef="#ctx0" brushRef="#br0" timeOffset="375546.6266">26441 5528 35 0,'-3'-4'185'0,"3"4"-16"16,-6-4-16-16,6 4 2 0,-18 14-9 0,0 1-11 15,-5 8-1-15,-7 8-8 0,-10 14-6 16,-4 5-10-16,-5 5-12 0,5 1-10 15,-1 0-10-15,1-1-5 0,3 3-9 16,5-2-22-16,9-13-22 0,6-7-28 0,2 2-44 16,7-8-41-16,2-5-35 0,2-2-433 15,4-5 190-15,6-4 126 0</inkml:trace>
  <inkml:trace contextRef="#ctx0" brushRef="#br0" timeOffset="375853.6666">28079 5063 200 0,'0'0'200'16,"0"0"-12"-16,0 0-9 0,-11 17-8 15,5 1-3-15,-4 1-4 0,-6 11-7 16,0 9-7-16,-12 22-9 0,-1 1-11 0,-7 2-11 16,-5 5-10-16,1 2-10 0,-2-3-10 15,-1-1-8-15,1-4-10 0,0-2-15 0,7-2-21 16,-4-2-24-16,5-6-36 16,6-6-37-16,6-9-41 0,4-6-36 0,1 1-22 15,3-5-39-15,1-3-422 0,4-6 211 16,1-1 140-16</inkml:trace>
  <inkml:trace contextRef="#ctx0" brushRef="#br0" timeOffset="376237.9021">29330 5959 92 0,'2'-12'226'0,"3"3"-8"16,-3-1-4-16,0 2-3 0,-2 1-13 0,2 1-13 15,0 1-10-15,-2 5-21 0,-4-6-12 16,4 6-12-16,0 0-4 0,-24 17-2 16,7-2-8-16,-5 8-9 0,-4 7-8 0,-6 3-13 15,-11 16-1-15,-1 3-11 0,-5 0-6 16,3 3-8-16,-1 0-15 0,1-2-22 16,1-2-29-16,3 2-34 0,0-6-31 0,3 0-33 15,8-5-35-15,4-8-40 0,-1 1-34 16,-1-5-538-16,1 1 256 0,0-7 168 0</inkml:trace>
  <inkml:trace contextRef="#ctx0" brushRef="#br0" timeOffset="376512.1176">27878 7163 255 0,'-10'7'254'0,"-4"1"-11"16,-2 6-12-16,-1 3-12 0,-2 5-12 0,-2 3-10 15,-1 1-14-15,-2 9-11 0,-2 3-15 16,0 2-20-16,-7 14-8 0,7-7-16 0,3-7-12 16,2 0-9-16,0 0-9 0,1-2-18 15,4-4-19-15,3-3-27 0,0-3-39 16,7-5-35-16,-1 0-41 0,5-5-42 15,4-1-40-15,7-9-49 0,3 0-518 0,4-5 254 16,4-7 166-16</inkml:trace>
  <inkml:trace contextRef="#ctx0" brushRef="#br0" timeOffset="376827.0394">30873 6250 52 0,'3'-3'251'0,"-3"3"-23"15,2-6-23-15,-2 6-20 0,2-6-11 16,-2 6-16-16,8-4-14 0,0 2-15 16,0-2-13-16,6 2-10 0,0 1-12 0,3-2-13 15,3 1-31-15,-4 1-41 0,2-1-50 16,-4 2-49-16,1 0-47 0,0 0-446 16,-5 0 198-16,-1 2 131 0</inkml:trace>
  <inkml:trace contextRef="#ctx0" brushRef="#br0" timeOffset="376979.6947">30862 6507 119 0,'-2'4'212'0,"2"0"-11"15,0-4-18-15,13 7-16 0,-2-5-22 0,5 0-10 16,4 0-20-16,1-2-30 0,2 0-43 16,6 0-43-16,3-2-50 0,0-2-50 15,3 0-325-15,5-3 145 0,-5-2 96 0</inkml:trace>
  <inkml:trace contextRef="#ctx0" brushRef="#br0" timeOffset="377399.5725">32096 5743 195 0,'5'-9'180'0,"-1"1"-21"0,3 2-12 15,-1 1-11-15,0 1-23 0,2 2-10 16,1 2-7-16,-9 0-10 0,19 6-11 0,-10 1-10 16,-3 1-5-16,0 1-4 0,-2 5-10 15,-2-3 1-15,-2 4-8 0,-2 1-4 16,-4 0-3-16,0 2-3 0,-3 1-4 16,1 0-2-16,-2 0 0 0,0 0-4 0,0-2 0 15,2 0-2-15,2-2-3 0,2 1-2 16,-1-1 1-16,5 0-5 0,2 1 1 15,3 2 2-15,-1-4 1 0,6 4-5 0,2 0-1 16,2 1 2-16,0 2-2 0,3-3 1 16,-2 3-2-16,0-3 6 0,-1 1 4 15,0 3 7-15,-2-5 13 0,-1 1 5 16,-3-2 16-16,-2 1 11 0,-1-2 8 0,-3 1 0 16,-4-3-5-16,-3 2-6 0,-5-1-5 15,-3 1-8-15,-3-4-5 0,-4 3-5 16,-3-6-10-16,-5 3-23 0,1-2-25 0,-2-1-36 15,1 0-34-15,3-2-45 0,-1-3-43 16,7 0-38-16,2-3-478 0,9-3 235 16,-1-3 155-16</inkml:trace>
  <inkml:trace contextRef="#ctx0" brushRef="#br0" timeOffset="377659.9316">32645 5707 196 0,'0'0'200'0,"0"0"3"16,0 13-8-16,-4 3-7 0,-2 5-3 0,-6 3-3 15,2 12-6-15,-5 8-8 0,-8 19-7 16,0 5-12-16,-3 6-9 0,-4-2-14 0,3 1-11 16,-5 2-6-16,2 2-14 0,-1-5-9 15,1 0-9-15,-2-3-10 0,5-3-5 16,-1-1-3-16,1-6-11 0,6-9-21 15,6-10-27-15,-2-8-38 0,4-2-38 0,1-3-40 16,4-4-43-16,1-2-39 0,0-6-38 16,5-2-509-16,2-5 253 0,2-4 167 15</inkml:trace>
  <inkml:trace contextRef="#ctx0" brushRef="#br0" timeOffset="377927.7778">32702 6635 150 0,'0'0'234'0,"0"0"-13"0,-17 1-16 16,17-1-9-16,-10 14-14 0,3-4-14 0,5-1-7 15,-2 6-10-15,4 1-12 0,2 1-10 16,2 5-8-16,3 0-10 0,1 1-11 16,3-1-7-16,-1 1-9 0,-2 1-9 0,1-2-6 15,0 0-6-15,-1-1-1 0,-2 1-4 16,-4-3-6-16,0 0-1 0,-2-2-4 15,-4-1-4-15,0 1-7 0,-2-1-4 16,-2-1-13-16,-4-2-29 0,2-3-36 0,-2-2-50 16,1 2-47-16,0-7-50 0,0 0-56 15,3-2-539-15,8-1 268 0,-12-10 177 16</inkml:trace>
  <inkml:trace contextRef="#ctx0" brushRef="#br0" timeOffset="378078.6222">32664 6736 173 0,'2'-12'252'0,"2"-1"-1"16,3-2-16-16,5 1-19 0,5-1-23 16,7 2-18-16,5-2-15 0,7 1-20 15,2 0-18-15,7 0-40 0,-1 1-54 0,-8-1-64 16,2 4-68-16,-1-1-69 0,-11 4-410 16,0-3 198-16,-7 0 131 0</inkml:trace>
  <inkml:trace contextRef="#ctx0" brushRef="#br0" timeOffset="384069.3594">3509 13777 28 0,'-10'0'118'0,"10"0"-11"0,0 0-13 16,0 0 1-16,0 0-10 0,-11 1-1 15,11-1-1-15,0 0-6 0,0 0 0 16,-7 2 0-16,7-2-3 0,0 0 1 16,0 0-3-16,0 0-3 0,0 0-2 0,0 0-8 15,-6 4 1-15,6-4 0 0,0 0-9 16,0 0 1-16,0 0-5 0,0 0-3 0,0 0-5 15,-6 2-3-15,6-2 5 0,0 0-6 16,0 0-3-16,0 0-1 0,-5 4-5 16,5-4-2-16,-4 4 0 0,4-4-4 15,0 0-3-15,0 0-2 0,-4 5-3 0,4-5 0 16,0 0-2-16,-2 4 1 0,2-4-2 16,0 0-1-16,0 0 3 0,-4 5-5 0,4-5 0 15,0 0-4-15,-4 3 5 0,4-3-1 16,0 0-2-16,0 0 0 0,-5 5 1 15,5-5-1-15,-6 3 0 0,6-3-2 16,-7 2 0-16,7-2 0 0,-6 1-2 0,6-1 2 16,-4 5 0-16,4-5 0 0,0 0 1 15,0 0-3-15,-8 3 1 0,8-3-2 0,0 0 1 16,-4 3-3-16,4-3 4 0,0 0-2 16,0 0-1-16,0 0 2 0,0 0 1 15,0 0-4-15,-10 3-5 0,10-3 6 16,0 0-3-16,0 0-1 0,0 0-2 0,0 0-2 15,0 0-3-15,0 0 4 0,0 0-3 16,16 7-3-16,-4-7-4 0,5 0-10 0,6 0-9 16,3 0-14-16,7 0-19 0,12-2-11 15,3 1-11-15,14-2-7 0,29 0-14 16,7-1-14-16,10-2-318 0,6 1 152 16,29-3 100-16</inkml:trace>
  <inkml:trace contextRef="#ctx0" brushRef="#br0" timeOffset="384472.2876">7628 13361 48 0,'0'0'84'15,"0"0"-12"-15,-4 8-5 0,4-8-4 16,0 0-4-16,-7 6-10 0,7-6 1 16,0 0-4-16,0 0-8 0,-4 5-2 15,4-5 0-15,0 0-1 0,0 0-3 0,-4 4 1 16,4-4 2-16,0 0-8 0,0 0 3 15,-4 5-2-15,4-5-5 0,0 0-5 16,0 0 2-16,-6 2-3 0,6-2-5 0,0 0 3 16,-8 5-5-16,8-5 3 0,0 0-1 15,-2 4-6-15,2-4 2 0,0 0-2 16,0 0 1-16,0 0-5 0,8 5-4 16,-8-5-9-16,6 3-8 0,-6-3-15 0,8 3-26 15,-8-3-250-15,10 3 105 0,-3-3 70 16</inkml:trace>
  <inkml:trace contextRef="#ctx0" brushRef="#br0" timeOffset="386676.7759">22305 14233 52 0,'0'0'94'15,"0"0"-8"-15,0-6-15 0,0 6-5 0,0 0-2 16,0 0-9-16,0-5-7 0,0 5-3 16,0 0-6-16,0 0-2 0,0 0-9 0,0 0-1 15,2-7 3-15,-2 7-10 0,0 0-3 16,0 0 1-16,0 0-3 0,0 0-8 15,0 0 5-15,0-10-12 0,0 7-8 16,0 3 2-16,0-6-7 0,0 6-5 0,0-7-10 16,0 7-10-16,2-6-15 0,-2 6-13 15,0-9-139-15,2 4 70 0,-2 5 46 16</inkml:trace>
</inkml:ink>
</file>

<file path=ppt/ink/ink2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8T04:28:27.737"/>
    </inkml:context>
    <inkml:brush xml:id="br0">
      <inkml:brushProperty name="width" value="0.05292" units="cm"/>
      <inkml:brushProperty name="height" value="0.05292" units="cm"/>
      <inkml:brushProperty name="color" value="#FF0000"/>
    </inkml:brush>
  </inkml:definitions>
  <inkml:trace contextRef="#ctx0" brushRef="#br0">19506 8774 9 0,'0'0'10'0,"0"0"-2"0,0 0 2 0,0 0-6 15,0 0-1-15,0 0-4 0,0 0-1 16,0 0-12-16,0 0 4 0,0 0 4 15</inkml:trace>
  <inkml:trace contextRef="#ctx0" brushRef="#br0" timeOffset="3183.8377">21780 8726 27 0,'-15'-35'56'0,"0"0"-2"0,1 1 0 0,0 0-2 16,4-3 2-16,-2-8-4 0,-1-5-4 15,-2-18-1-15,0-5 1 0,7-4-3 0,-2 0 9 16,2-5-12-16,4-6-1 0,4 1 3 16,2-1-1-16,8-3-5 0,2 1-3 15,5-2 1-15,2 3-1 0,10-14-2 16,1 21 0-16,0 2-7 0,3 6 2 0,1 0-3 16,2 5 4-16,3 3-6 0,3 4-4 15,0 4 3-15,5 6-8 0,2 0 3 0,-1 6 3 16,7 4 3-16,5 5-1 15,7 2 4-15,3 5-6 0,7 4 4 0,4 2-2 16,4 7 3-16,8 6-2 0,10 6 3 0,-2 6-5 16,4 0 1-16,6 7-4 0,20 9 2 15,-4 6-2-15,2 2-1 0,-1 6 2 16,-2 3-7-16,1 3 0 0,-4 2-4 0,-2 5 6 16,-6 0-6-16,-6 2 3 0,-10 4 2 15,-8 0-4-15,-21-6 4 0,-4 6 8 16,-4 1-2-16,-4 4-1 0,-5 1 7 15,-8 7 1-15,-3 3-2 0,-2 3 5 0,-6 3-6 16,-7 0-2-16,-1 5 0 0,-9 0-1 16,-2 6-2-16,-7 1-2 0,-1 1-5 0,-9 1 1 15,-3-3-4-15,-1 3 4 0,-6-3 2 16,-4-3-3-16,-2-2-3 0,-6-2 2 16,-5-5 0-16,-3-3-5 0,-4-4-4 15,-5-1 1-15,-5-3 0 0,-5-3 1 0,-3-1 1 16,-4-5-5-16,-3-4 0 0,-5-1 4 15,-2-4 1-15,-6-1-3 0,-15 9-2 0,10-13 3 16,0-3-6-16,-6-5 1 0,0 1 0 16,-6-4 0-16,-21 1-1 0,13-8-1 15,-1-5-3-15,-6-3 4 0,0-5 0 16,1-2 0-16,-6-4-1 0,4-6 2 0,1-2 1 16,2-5 0-16,3-2 1 0,1-3-2 15,7-3-4-15,2-4 8 0,4 0-2 0,4-3 5 16,8 0-6-16,4-5 1 0,3 2 2 15,9-6 1-15,4 0-2 0,5-2 2 16,5-5 0-16,3 0-5 0,4-5 4 16,8 3-4-16,1-9 7 0,5-6-2 0,3-7 0 15,8-3-3-15,7-5-2 0,4-6 9 16,8-3-8-16,4-1-1 0,6-1 6 16,4-1-3-16,15-12 2 0,-1 3 0 0,8 3-3 15,-2 5 2-15,7 3 1 0,1 0-2 16,5 3 1-16,2 0 0 0,3 4 2 15,5 3-3-15,7 1 1 0,10 4 2 0,2 7-2 16,9 3-1-16,10 4 1 0,2 7 5 16,7 3-5-16,4 5 1 0,5 5 0 15,-5 5 0-15,5 6 0 0,-20 7-2 0,0 5 4 16,5 4-2-16,-2 4 1 0,1 5 3 16,-1 4-4-16,0 6-2 0,-5 1-2 15,0 7-1-15,-3 6 0 0,-5 2-6 0,-9 8-3 16,-4 3 9-16,-4 5 1 0,-9 7-2 15,-3-2-6-15,-9 4 9 0,-4 1-9 16,-7-2 2-16,-5 1 1 0,-9-6-2 0,-8-6 4 16,0 2 0-16,-4 3 0 0,-3-10-3 15,-2 3-1-15,-3 0 1 0,-2-5 1 16,-1-1-2-16,-3 1-5 0,-3-2-3 16,1-1-2-16,-4 1 1 0,2-2-2 0,-5-1-3 15,-2-4-2-15,-1 3-9 0,0-4 0 16,-4 1-9-16,-2-1-2 0,-4-2-3 0,-1 0-6 15,-3-2 0-15,1 0-10 0,-5-1-7 16,0-3-14-16,2 0-200 0,-5 1 97 16,-1-4 65-16</inkml:trace>
</inkml:ink>
</file>

<file path=ppt/ink/ink2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9T06:46:43.575"/>
    </inkml:context>
    <inkml:brush xml:id="br0">
      <inkml:brushProperty name="width" value="0.05292" units="cm"/>
      <inkml:brushProperty name="height" value="0.05292" units="cm"/>
      <inkml:brushProperty name="color" value="#FF0000"/>
    </inkml:brush>
  </inkml:definitions>
  <inkml:trace contextRef="#ctx0" brushRef="#br0">19145 2457 1 0,'-5'-5'91'15,"5"5"-14"-15,-2-6 0 0,2 6-8 16,0 0-7-16,7-10 2 0,-3 6-2 0,2-3-9 16,7-5 1-16,2-5-8 0,3-3-2 15,4-5-3-15,1-7-3 0,5-4-2 0,-2 1-1 16,-2-6 0-16,9-15-2 0,-4-6-2 15,-2-2-6-15,-1-3-2 0,-3 0-6 16,-5-1 10-16,-8 9-9 0,-2 9 2 16,-2 3 3-16,-4 5 2 0,0 2 3 0,-2 9 8 15,-2 3 11-15,0 1 5 0,2 5-9 16,-2 6-8-16,-2 6-4 0,0 7-5 0,4 3 1 16,-10 21-1-16,1 12-4 0,0 17-1 15,-3 25 2-15,3 11 2 0,3 5-5 0,2 7-3 16,2 4-2-16,0 4 3 0,2 1 0 15,0 2 1-15,0-4-4 0,-2-3 1 16,2-3-2-16,-3-7 2 0,-1-4-8 16,-3-11 5-16,1-14-3 0,0-11 7 15,-2-12 6-15,-1-6 2 0,-2-4 7 0,1-6-3 16,-3-11-4-16,1-6-8 0,-4-11-6 16,-2-9 0-16,0-12-4 0,0-11-3 0,1-10 2 15,4-5-2-15,4-3-4 0,3 1 2 16,4 10 1-16,0 1-5 0,2 3 2 15,-2 9 0-15,4 3-4 0,0 7 1 16,2 4-1-16,3 7 4 0,1 7-3 0,3 6 2 16,2 7 3-16,5 6-3 0,4 8 2 15,5 8 2-15,5-1-2 0,0 2-1 0,12 10 0 16,5-3 1-16,-7-8 0 0,15-1 4 16,-12-7-5-16,-5-7 1 0,-4-5 1 15,2-5 3-15,-4-4-4 0,-1-7 4 16,6-3-4-16,-1-3 1 0,2-10-3 0,1-6 0 15,-5-3 2-15,-5-6 0 0,-1-3 4 16,-4-1-4-16,-6 2-2 0,-3 4 2 0,-6-1 1 16,-1 3 4-16,-3 5-2 0,-5 6 1 15,0 2-1-15,-2 2 0 0,-2 3 0 0,-5 5-4 16,1 5 2-16,-2 4-2 0,-1 3-2 16,0 6 6-16,1 5-2 0,2 1-2 15,0 6-3-15,4 2 0 0,0 1 5 16,4 4 0-16,2-4-4 0,2 2 2 0,2-1 0 15,5 1-2-15,0-5 1 0,2-3-2 16,-1 0 3-16,6-4-1 0,-2-3-3 16,4-6 1-16,-3-2 2 0,0-5-2 0,2-5-3 15,-1-1 2-15,2-2-4 0,-2-7-1 16,-1-1 1-16,-3-2-2 0,0-1 4 16,-2-3-2-16,-4 2 7 0,1 2-5 15,0-3 6-15,-5 5-5 0,1 1 6 0,-1 2 0 16,0 0-1-16,-2 2 1 0,0 3-5 15,1 2-4-15,-1 3-2 0,-4 3 7 0,0 0-1 16,13 16 4-16,-7-3-3 0,2 3 0 16,-1 4 1-16,2 0-1 0,1 1-1 15,-2 1 3-15,1-1-2 0,2 0 3 16,-3 0-1-16,1-6-2 0,-3 1 1 0,2-3 0 16,-2-1-5-16,2-5 4 0,-2-1 2 15,0-4 0-15,2-4 2 0,0-4-2 0,3-4-1 16,0-3 8-16,4-2-9 0,-3-3 1 15,2 4 1-15,-2-5-4 0,0 3 3 0,-1 3 0 16,0 1-1-16,-3 1-1 0,1 1 0 16,-3 3-1-16,0 3-2 0,2 0 0 15,4 6 4-15,-4 2 1 0,4 2 2 16,1 3 2-16,0 1-1 0,4 1-3 0,0 3-2 16,2-1 2-16,1 0 3 0,4 1-4 15,4-3 5-15,-3-2-2 0,5 2 0 0,-3-7-1 16,5-1 1-16,-2-3-1 0,4-3 4 15,-3-1-3-15,5-5 2 0,-2 0-4 16,-2-6 4-16,-1-1 1 0,1-1-3 16,-4-4-1-16,-3 1 2 0,-1-1 2 15,-4-1-2-15,-4-1 2 0,-4 4 2 0,-1 2 3 16,-5 2-3-16,-2 0 7 0,-2 4 3 16,-4 1-1-16,0 3-2 0,-4 1 2 0,2 6-3 15,4 0 1-15,-17 3-1 0,11 3-1 16,-3 4-4-16,2-1 1 0,5 3-1 0,-2-2 0 15,4 4-2-15,2 0-1 0,4 1 1 16,1 0-1-16,4-3-8 0,6 1-10 16,-1-3-13-16,8-1-24 0,2-5-28 15,3-2-26-15,1-4-20 0,8-6-22 0,0-1-345 16,5-6 167-16,-1-3 111 0</inkml:trace>
  <inkml:trace contextRef="#ctx0" brushRef="#br0" timeOffset="466.7532">22110 2477 37 0,'-8'-3'104'0,"-1"3"-6"0,-3 0-6 16,1 3-3-16,-4 3 0 0,-1 2-5 0,-4 3-6 16,1 1-4-16,0 6-6 0,2 1-7 15,3 0-7-15,0 3-4 0,4 1 2 16,4 0-6-16,4 0-6 0,0-4-6 16,4 0-7-16,4-2-1 0,0-4-2 0,2-1-3 15,4-2-3-15,0-4 5 0,3-3-7 16,-2-3-3-16,-1-2 2 0,5-2-3 0,-2-4-2 15,0 0 1-15,-3-3-3 0,1 0-2 16,-2-1-3-16,-1 2 7 0,1-1-2 16,-3 1 1-16,-2 2 5 0,1 0-3 15,-2 0-4-15,1 5 1 0,-2-3 0 0,2 0-5 16,-2 6-4-16,-4 0 8 0,0 0-5 16,11 6-1-16,-6 0 1 0,-1 1-7 15,0 1 8-15,2 0-5 0,3 3 7 16,-1-2 5-16,5 3-10 0,-2-3 0 0,1 2-2 15,2-3 0-15,4 1 1 0,-1-3-1 16,2-1 4-16,0-3-1 0,-1-1 2 0,2-1 1 16,3-3-4-16,1-2 1 0,1-6 0 15,-2 4 4-15,3-6-9 0,-1-4 11 0,-4 4-5 16,2 0-5-16,-3-2 8 0,-2 2-2 16,-1-2 2-16,1 3 1 0,-6 3 2 15,0-1 1-15,0 1-5 0,-2 1 5 16,-2 2-3-16,-1 0-2 0,1 3 3 0,1 3-3 15,-1 0-1-15,3 3 4 0,-1 1-1 16,3 2 1-16,2 2-1 0,-1-1 0 16,2 1-2-16,0-1 3 0,1 1-2 0,3-2 1 15,-2 0 4-15,4-1 3 0,-1-3-14 16,2-2 5-16,0-2-6 0,5 1-7 16,-1-7-21-16,-1-2-25 0,4-5-28 15,-8 0-41-15,0-5-334 0,-7 1 156 0,-7-4 103 16</inkml:trace>
  <inkml:trace contextRef="#ctx0" brushRef="#br0" timeOffset="876.7281">20431 2101 19 0,'14'-5'65'0,"0"3"-7"0,-1-4-4 0,1 0-7 16,-2 1-2-16,-2 1 16 0,-2 0 19 15,-2 2 6-15,1-1-7 0,-7 3-2 0,0 0-17 16,0 0-1-16,-17 16-5 0,5-5-6 16,-2 6-8-16,0 5-11 0,3 0-21 15,3-1-41-15,2 2-51 0,8-4-206 16,2-2 98-16,4-3 66 0</inkml:trace>
  <inkml:trace contextRef="#ctx0" brushRef="#br0" timeOffset="2325.3343">25319 1516 108 0,'-8'5'131'0,"8"7"7"0,2 7-1 16,0 8 13-16,4 11-8 0,5 8-14 15,2 7-7-15,4 18-11 0,-1 1-10 0,4 1-8 16,-2 1-6-16,2-3-2 0,-6 4-6 16,3-2-8-16,-6-2-5 0,0-10-5 15,-5-12-8-15,2-2-4 0,-4-6-6 0,-2-3-1 16,2-3-5-16,-1-4 2 0,-1-2-6 15,-2-3-3-15,2-5-2 0,-2-1-6 16,0-4-1-16,3 0-6 0,-3-4-7 0,0-1-10 16,0-3-11-16,2-5-9 0,-2-3-20 15,0 0-5-15,0 0-13 0,4-33-12 16,0 10-6-16,0-12 4 0,9-7-6 16,-3-9 1-16,10-17 7 0,-2 0 7 0,6 1 6 15,-3 4 8-15,-2 10 8 0,-2 11 13 16,-1 2 14-16,0 9 19 0,-2 0 12 0,-3 6 18 15,-2 4 19-15,-1 2 7 0,0 1 7 16,-3 5 5-16,1 3-2 0,-4 1-5 16,-4 7-10-16,2 2 3 0,0 0-1 0,-17 19 1 15,5 0 3-15,-8 8 2 0,4 1-1 16,-6 7 0-16,3 4-2 0,-2 0-6 16,4 1-4-16,7-5-6 0,-2 2-4 0,6 0-4 15,2-3-5-15,6-4-2 0,4-1-4 16,8 3-3-16,2-6 2 0,10-1-3 15,7 0 2-15,10-7-7 0,1-5-3 0,1-5-3 16,1-3-6-16,1-5-4 0,0-2-2 16,0 0-3-16,-1-5-3 0,-6-1 3 15,0-3-4-15,-2-3 4 0,-6 1 0 0,-2-5 3 16,-5 1 1-16,-6 2 1 0,-6-1 2 16,-1 0-1-16,-2 1 2 0,-6 1-3 15,-2 1 0-15,-4 2 5 0,0 1 0 0,-6 3 1 16,2-1-1-16,2 2 1 0,-4 3 1 15,2-1-5-15,-3 2 0 0,0 2-1 16,3 6 2-16,2 1-2 0,-1 1 0 16,1 3 1-16,4 3-2 0,2 1 3 0,3-2-4 15,1 4 1-15,3 1-2 0,3-3-1 16,3-1-4-16,3 0-6 0,-2-1 1 0,3-1-4 16,2-4-1-16,-2-3 2 0,3-2 0 15,-2-2 1-15,0-1-3 0,1-4 2 16,2-4 2-16,-4 1 5 0,3-5-3 15,-2-1 3-15,-3 0 0 0,-2 0 3 0,-2-2 0 16,-3 3 2-16,-2 3 1 0,2-3 0 16,-6 3 3-16,2 1 2 0,-2 0-2 0,0 0-1 15,0 3 1-15,1-1-4 0,-1 2 0 16,0 3-1-16,-4 1 2 0,13 0-1 16,-4 3 2-16,3 3-3 0,1 0 4 0,0 3 0 15,3-1 2-15,2 3-2 0,1 3-1 16,-3 1 1-16,4-1 3 0,-4 0-1 15,2 2 1-15,-2-2-5 0,3 3 2 16,-4-4 2-16,2-1-6 0,1-2-16 0,-2 0-13 16,1-2-26-16,0-3-21 0,2-1-22 15,0-2-30-15,-2-4-34 0,0 0-397 0,-2-2 192 16,0-3 127-16</inkml:trace>
  <inkml:trace contextRef="#ctx0" brushRef="#br0" timeOffset="2953.6562">27182 2288 85 0,'0'0'131'0,"0"0"-6"0,0 0-1 16,0 0-5-16,0 0-6 0,0 0-7 0,12 19-8 15,-5-5-4-15,-1 4-13 0,-1-3-6 16,3 2-10-16,0 3-7 0,-2 1-6 15,4-2-2-15,-4-2-6 0,-2-2-2 0,2-1-6 16,-2 0-5-16,0-3 1 0,1 0-5 16,-1-3 2-16,0 0 5 0,-2-4-3 15,3 1-1-15,-5-5-2 0,10-3-3 0,-3-5-3 16,1 0-3-16,2-7-3 0,2 2 0 16,-2-4-4-16,4 2 0 0,-1 0-2 15,-2 2-2-15,-1 3-2 0,-1-1 2 0,1 3-5 16,-1 2 3-16,0 2 4 0,-1 4 1 15,4 4 1-15,-1 2 0 0,0-1-6 16,1 5 2-16,3 1-2 0,-2 1 2 0,4 0 0 16,-1-1 2-16,2 2-5 15,-1-1 1-15,4-1-4 0,-2-2 0 0,3-1 2 16,-2-3-3-16,4-2 2 0,-3-3-1 16,4-3 2-16,0 1 2 0,3-7 1 0,-1 0-5 15,3-3 3-15,-6-1 0 0,1-2 0 16,-4-2-1-16,0 1-4 0,-3 1 9 0,-2 0-5 15,-1-2 3-15,-7 3 5 0,1 4 1 16,-5-3-5-16,-2 2 1 0,-2 4 8 16,-2 1-1-16,0 0-2 0,-4 2-1 15,6 4-3-15,-9-2-1 0,9 2 1 0,0 0-3 16,-13 12 2-16,9-5-2 0,2 1-3 16,2 1 1-16,2-1-3 0,0 3 0 0,2-3 0 15,1 0 0-15,3 0-2 0,1 1 2 16,1-5-4-16,3 0-2 0,1-4 0 15,6-4 1-15,1-5-2 0,0-1 1 16,4-7 2-16,1-3-3 0,-2-5 2 0,5-6-1 16,-1-8 1-16,6-16 0 0,-3-7-1 15,-1-7 1-15,-2-7-5 0,-8-1 5 0,-1 1-4 16,-4 4 3-16,-4 15 0 0,-5 7 6 16,-2 14 0-16,-2 4 2 0,0 5 1 15,0 3-2-15,0 4-3 0,-2 9 2 16,0 7-2-16,0 4 3 0,0 0-1 15,-4 35 0-15,2-7 2 0,4 11 2 0,-2 4-1 16,4 10 0-16,4 2 0 0,0 19-1 16,2-1 2-16,0-11-1 0,2-10 1 0,-2 2-6 15,-2-7-10-15,3 1-10 0,-3-10-24 16,1 0-30-16,0-2-28 0,-3-4-31 16,-2-5-33-16,-2-4-411 0,-2-2 196 15,-4-4 129-15</inkml:trace>
  <inkml:trace contextRef="#ctx0" brushRef="#br0" timeOffset="3292.7497">25929 3396 6 0,'6'6'151'0,"9"-6"1"0,13-2-2 15,4-2-2-15,10-3-7 0,35-9-10 16,12-3-10-16,30-8-10 0,15-1-12 16,9-2-3-16,10-5-3 0,5 1-9 0,4 0-2 15,-3 1 0-15,-5 1-3 0,-4 2-4 16,-8 3-7-16,-8-1-3 0,-7 4-7 16,-32 5-7-16,-6 3-4 0,-7 3-5 0,-21-2-4 15,-12 7-8-15,-11 1-6 16,-6 1-6-16,-5 0-7 0,-1 3-12 0,-8-1-24 15,2 1-42-15,-3-1-44 0,0-2-46 0,-9 0-487 16,1 0 219-16,-3 1 145 0</inkml:trace>
  <inkml:trace contextRef="#ctx0" brushRef="#br0" timeOffset="24751.0164">26814 5435 48 0,'-2'-6'110'0,"2"2"-15"15,0 4-9-15,-2-5-8 0,2 5-2 16,0 0-3-16,-3 15 0 0,3-3-8 16,0 4-6-16,0 5-2 0,3 4-10 0,-1 4-5 15,2-1 1-15,2 1 2 0,2 1-17 16,5-1-1-16,2-1 4 0,2-3-4 15,4-4 3-15,0-6 3 0,3-5-1 16,3-4 3-16,3-5 5 0,0-2 3 0,-1-5 0 16,5-6 0-16,0-3 0 0,-5-2 3 15,-1-4-3-15,0-2 0 0,-4-1 1 0,-2-1 2 16,-1 1 5-16,-6 4 7 0,-2 2 7 16,-3 2 4-16,0 4-1 0,0 1-7 15,-4-1-8-15,-2 7-7 0,-2 3-7 16,-2 2-4-16,0 0-6 0,-4 27 0 0,0-5 1 15,0 6-1-15,-2 9-2 0,4 5 0 16,-2 2-3-16,4 9 1 0,0 2-1 0,2 1 0 16,0 2-2-16,0 0-2 0,6 20-1 15,-4-15-1-15,2-8-2 0,-2-2 0 16,0-1-2-16,0-8 2 0,-4-2-2 16,2-2 0-16,-4-2-2 0,-2-8 0 0,0-1 0 15,-6-3 1-15,-2-3-2 0,-2-4 1 16,-5-3-4-16,-2-6-2 0,-2 0 1 0,-3-5 0 15,1-5-4-15,-5-3-3 0,2-3-6 16,-3-5-7-16,1 0-10 0,2-4-7 16,2-5-15-16,4 1-15 0,3 2-12 15,4-2-22-15,4 0-25 0,5 0-18 0,4 0-24 16,4-1-29-16,2-2-426 0,3 1 210 16,3-2 138-16</inkml:trace>
  <inkml:trace contextRef="#ctx0" brushRef="#br0" timeOffset="24911.1004">27828 5836 25 0,'12'-7'136'15,"0"0"-11"-15,2-1-15 0,0 3-12 16,-1-1-13-16,4 0-13 0,0 1-29 0,-1 2-34 15,2 0-30-15,-6 3-36 0,1 0-156 16,-4 5 72-16,-3 1 48 0</inkml:trace>
  <inkml:trace contextRef="#ctx0" brushRef="#br0" timeOffset="25052.7213">27791 6121 27 0,'-6'7'163'0,"4"-1"-4"15,4-2 7-15,0 0 2 0,4-1-6 0,3-1-9 16,5 0-9-16,4 0-15 0,2-2-13 15,2 0-13-15,1-2-26 0,7 0-42 16,0 0-51-16,-1 0-56 0,1-2-77 0,-2 1-316 16,-1-1 159-16,-6 0 104 0</inkml:trace>
  <inkml:trace contextRef="#ctx0" brushRef="#br0" timeOffset="25938.8645">28799 5620 23 0,'0'0'155'0,"0"0"-17"16,0 0-6-16,-20 16-11 0,14 0-3 0,-2 7-11 16,2 4-11-16,0 7-6 0,1 3-6 15,3 1-9-15,2 1-6 0,5 1-7 0,1-4-4 16,4-2-10-16,2-3-2 0,4-2-6 15,3-5 3-15,0-2-2 0,2-10-5 16,0-2-4-16,4-4 2 0,-3-6-5 16,3-4-3-16,1-4 3 0,-4-1-8 0,0-3 0 15,-1-1-6-15,-1-1 0 0,-2 0-1 16,-1 0-1-16,-4 5-2 0,-1-2-1 16,1 3-2-16,-2 0-8 0,-2 2 4 0,-1 2-1 15,2 3 1-15,0-1-1 0,2 5 0 16,0 1 2-16,5-1 0 0,-4 3 0 15,6 0-10-15,-3-1 12 0,4 0 3 0,-1-3 5 16,2-1 2-16,2-1 4 0,1-1 2 16,3-4 4-16,-4-2-5 0,3-2 0 15,-5-2 1-15,3-3-2 0,-6-3 0 16,-1 0-1-16,-4-4-5 0,-2 0 2 0,-5-1 0 16,-4-2 1-16,-2 4 0 0,-2-2 3 15,-6 1-7-15,-3 0 5 0,-2 2-5 0,-2 2-2 16,3 4 4-16,-4 0-8 0,4 3 2 15,0 3-11-15,1 1-8 0,0 2-15 16,3 4-23-16,-1 0-23 0,9 0-23 0,-4 7-28 16,4-1-20-16,2 2-14 0,2-2-415 15,5 1 194-15,-1-1 128 0</inkml:trace>
  <inkml:trace contextRef="#ctx0" brushRef="#br0" timeOffset="26385.8148">29577 5718 55 0,'12'-3'43'0,"0"1"13"0,1-2 5 0,2-2 0 16,-3 2 6-16,5-1 1 0,1-1 5 15,2-1-4-15,4 3 2 0,3-2-4 16,3 2-4-16,2 2-4 0,1 2-3 0,1 2-2 16,4 6-7-16,-1 1-3 0,-5 3-2 15,-1 3-3-15,-6 2 1 0,-4 4 2 16,-3-3-11-16,-8 4 3 0,-2-2-9 0,-4-1 3 16,-4-3-4-16,-2 1 9 0,-2-1 0 15,-2-3 4-15,-2-1 11 0,-1-3 3 16,0-3 5-16,3-1 1 0,0-3-3 0,6-2-7 15,0 0-3-15,-9-13-7 0,12 4-4 16,3-5-1-16,0-1-5 0,4-4-3 16,4 1-1-16,0-1-5 0,3 0-1 0,-2 2-2 15,2 0-5-15,-5 2-1 0,2 4-1 16,-2 1-2-16,0 4 2 0,-2 4 0 16,0 4 0-16,-2 2 0 0,1 4 0 0,-1 5-2 15,-2 0 1-15,3 2-3 0,0 7 1 16,-1 1 0-16,2-2-1 0,2-2-12 15,0 3-7-15,2-1-32 0,1-2-19 16,5 2-47-16,-2-5-46 0,2-5-420 0,-2-2 197 16,2-3 130-16</inkml:trace>
  <inkml:trace contextRef="#ctx0" brushRef="#br0" timeOffset="26688.0453">30716 5795 109 0,'5'-6'174'16,"1"1"-9"-16,3-1-7 0,5-2-12 16,3 1-13-16,7 1-16 0,1-2-11 15,3 2-7-15,-3 1-18 0,2-1-16 0,-1 0-26 16,-1 0-21-16,-3 3-20 0,-6-1-21 16,2 0-11-16,-4 0-20 0,-1-2-7 15,-2-1 1-15,-7-1 2 0,-2 1 9 16,-4-1 5-16,-2 0 10 0,-3 1 20 0,-2 0 9 15,-3-1 14-15,0 0 19 0,0 2 12 16,0 1 2-16,4 1-10 0,-3-1 5 0,2 4 4 16,1 1-4-16,-1 4 2 0,3 2 2 15,0 2-2-15,2 0 1 0,2 6 3 16,2 3-7-16,0 0-3 0,4 2 1 16,2 2-4-16,2 2-5 0,1 2-3 0,-1 0-4 15,1-2-11-15,2-1-24 0,-1-1-31 16,0 0-28-16,2-2-32 0,-2-2-367 15,0 1 161-15,3-7 107 0</inkml:trace>
  <inkml:trace contextRef="#ctx0" brushRef="#br0" timeOffset="27058.0562">31578 5957 136 0,'23'-21'150'16,"-3"0"-3"-16,-4 0-13 0,1-2-6 0,-2-1-10 15,2-7-12-15,2-7-9 0,0-4-5 16,-2-4-16-16,4-19 1 0,-8 7-9 16,-1 6-7-16,0 0-4 0,-4-1-4 15,0 3-1-15,-4 8-4 0,-2 5-4 0,0 4 7 16,-2 5-6-16,2 3-2 0,-2 3-9 16,-2 8-4-16,-4 8-3 0,0 4-1 0,6 2-3 15,-22 25-1-15,8 3 1 0,-1 15-2 16,5 2-2-16,-1 8 1 0,4 3-3 15,3-1-2-15,2 0-2 0,4 0 1 16,2-4 0-16,3 1-1 0,2-6-4 0,-1-8 1 16,0-5 0-16,3 1 1 0,-1-10-3 15,1-3 4-15,-2-2-4 0,1-7-1 16,0-3 0-16,2-5-5 0,-4-2-1 0,0-4-2 16,1-2-1-16,-3-2-1 0,0 1 1 15,-2-3 3-15,1 3-2 0,-3-1 6 16,-2 0-1-16,0 6 5 0,-2-8 5 15,2 8 4-15,0 0 0 0,0 0 7 0,0 0 8 16,0 0 12-16,0 0 4 0,11 23 4 16,5-15-3-16,8-1-3 0,5-1-4 0,9-2-5 15,2 0-26-15,5-4-28 0,-1-2-40 16,1-2-51-16,1 0-45 0,-3-3-70 16,7-3-493-16,-12-3 243 0,1 0 161 15</inkml:trace>
  <inkml:trace contextRef="#ctx0" brushRef="#br0" timeOffset="50915.2282">19653 12175 31 0,'0'0'51'16,"0"0"-2"-16,0 0-6 0,0 0 2 0,-11-3-3 15,11 3-3-15,0 0-3 0,0 0 3 16,0 0-7-16,0 0 1 0,0 0-3 0,0 0-2 16,0 0-1-16,0 0-3 0,-11-1-1 15,11 1-2-15,0 0-2 16,0 0 1-16,0 0-1 0,0 0-2 0,0 0 0 15,0 0-1-15,0 0-1 0,0 0 1 0,0 0 0 16,0 0 1-16,0 0-1 0,-8 1-3 16,8-1 0-16,0 0 1 0,0 0-2 15,0 0-3-15,0 0-1 0,0 0 5 16,0 0-4-16,0 0-1 0,0 0 1 0,-4 5-2 16,4-5-2-16,0 0 1 0,0 0-1 15,0 0 2-15,0 0 5 0,0 0-9 0,0 0 5 16,-4 6-3-16,4-6-1 0,0 0 4 15,0 0 1-15,0 0-1 0,0 0 4 16,8 7 3-16,-8-7 1 0,11 4 7 0,-3-2-11 16,7-1 8-16,2 1 2 15,5 1-2-15,2-3 2 0,8 0 0 0,7 0 0 16,7-3 6-16,5 1-7 0,6 1 1 0,5-1 0 16,1-1-7-16,0 2 0 0,1 0-2 15,-1-1 1-15,3-1-3 0,1 2-1 16,1 1-1-16,-2 0 1 0,4-2-4 15,-2 4 1-15,1-2 2 0,-3 0 1 16,0 1-4-16,-6-2 2 0,3 2-4 0,-11-1 2 16,-1-1-1-16,-3 1-3 0,-1 0 2 15,-3 0-2-15,-5 0 2 0,-5 0 0 0,0 0-2 16,-5 0 2-16,-3 0-6 0,-3-2 1 16,-2 4 0-16,0-2 2 0,-4 0-1 15,-2 0 3-15,0 0 4 0,-4 0-3 0,1 0 0 16,-2 0 2-16,0 0-4 0,0 0 1 15,-10 0 1-15,14 0-3 0,-7 1 4 16,-7-1 0-16,13 0 2 0,-13 0-4 16,10 0-5-16,-5 3 7 0,-5-3-5 0,0 0-3 15,10 0-1-15,-10 0 2 0,0 0-5 16,10 0 0-16,-10 0 0 0,0 0-2 0,0 0-1 16,12 0-1-16,-12 0-5 0,0 0-5 15,0 0 4-15,0 0-4 0,0 0 2 16,10 0-10-16,-10 0-4 0,0 0 1 15,0 0-6-15,0 0-2 0,0 0 1 0,0 0-7 16,0 0 0-16,10 0-3 0,-10 0-3 16,0 0-6-16,0 0 0 0,0 0-8 0,0 0-8 15,0 0-163-15,0 0 81 0,0 0 53 16</inkml:trace>
  <inkml:trace contextRef="#ctx0" brushRef="#br0" timeOffset="56876.0316">22817 8237 3 0,'-2'-8'131'0,"0"4"3"16,-2-2-7-16,4 6-5 0,0 0 2 0,0 0-2 15,-2 25-1-15,4-3-10 0,0 9-5 16,4 8-4-16,0 13-7 0,1 3-4 15,4 21-10-15,-1 2-7 0,0 0-3 0,2-2-10 16,-2 2-6-16,-2-1-6 0,1-3-5 16,-3-13-10-16,-4-9-16 0,-2-8-14 15,0-1-16-15,-2-3-21 0,-2-3-22 0,-3-1-18 16,-1-5-8-16,-2-8-18 0,-4-5-10 16,0-3-6-16,-3-9-1 0,-2-4 3 15,0-6-253-15,-5-6 125 0</inkml:trace>
  <inkml:trace contextRef="#ctx0" brushRef="#br0" timeOffset="58061.0905">22690 9315 720 0,'-27'-27'-48'0,"5"4"17"0,6 2 16 15,3 3 12-15,0 2 10 0,5 3 12 16,-1-2 1-16,5 1 4 0,2 3 7 0,2-2 6 16,6 1 8-16,9-1-2 0,6-2-4 15,8-1 5-15,14-1-12 0,5-3-1 16,21-2-5-16,3-3 1 0,3 1-6 0,0-1 3 16,1-2 1-16,1 0-2 15,-6 2-8-15,-3-1-1 0,-13 4-1 0,-13 1 1 16,-3 0 4-16,-8 2 7 0,-8 1 2 15,-2 3 0-15,-7 2 6 0,-8 2 0 0,-4 1-2 16,-6 4 2-16,-5 0-2 0,-4 6 1 16,-6 0 5-16,-6 8 3 0,-2 0 0 15,-7 7 0-15,4 4-2 0,-4 4-5 16,2 4-2-16,5 1-3 0,6-1-2 0,5-1-1 16,4-2-3-16,4-2-4 0,6-3-2 15,2 0-1-15,2-4-5 0,2-1 3 0,6-3 0 16,1-1-1-16,4-5-1 0,-1 0-1 15,1-5-2-15,5-5-1 0,-4 0-3 0,6-3 0 16,-2-1 0-16,0-3 0 16,-3 1 2-16,-3 1 0 0,0 1 0 0,-2 1-2 15,-2 0 0-15,1 4 4 0,-4-2 2 16,-1 3-3-16,0 3 2 0,-6 0-4 0,11 6 0 16,-7-1 1-16,0 3-2 0,2 2-2 15,3 1-1-15,0 2 2 0,-1-3 0 16,4 1-1-16,0-1 0 0,2-5 0 0,1 1-2 15,0-3-2-15,0-3 2 0,-1-3-1 16,6-3 0-16,-6-1 0 0,3-2-1 16,0-5 0-16,0 3 0 0,0-5 1 15,-2 3-6-15,-3 3 4 0,1-1 1 0,-2 2 1 16,-3-1-2-16,1 4-3 0,-3 3 5 16,0 0-2-16,-6 3 3 0,11 9-1 15,-4-1 0-15,-3 0 3 0,0 6-5 0,0 3 1 16,2-2 1-16,-4 0-1 0,4-1 0 15,-1-1 1-15,2 0-1 0,-3-1 3 0,2-3 1 16,0-1 4-16,3-4-2 0,-1-1-1 16,3-3 0-16,0-3-1 0,3-5 3 15,2 1-1-15,2-5-4 0,3 2 2 0,-2-2 1 16,0 2-6-16,5 0 1 0,-6 1 1 16,2 3 1-16,-3 0-1 0,2 4-4 15,-2 2 5-15,-1 2-3 0,4 2 2 16,-6 0-1-16,5 2 3 0,-1 1-4 0,-2 1 2 15,6 0 4-15,-4-3-5 0,6 1 1 16,-3-2 2-16,3 0 1 0,-4-3-2 0,4-2 0 16,1-5-2-16,1 0-1 0,-1-3 0 15,0-3-3-15,-1-5 1 0,-1-2-4 16,1 0 0-16,-6-4 0 0,1-4-6 16,-2 1 1-16,-2-4-6 0,-5-3-2 0,2-5 1 15,-6 0 0-15,0-4-5 0,-4 0 6 16,-4-2 1-16,-4 2 3 0,0 2 7 0,-6 3 13 15,2 5 4-15,-2 2 1 0,1 7-3 16,0 6 6-16,3 5-5 0,-1 7 1 16,1 5 7-16,8 0 8 0,-10 15 2 15,8 0 5-15,2 6 1 0,2 4-2 0,4 5-3 16,2 5 0-16,0 4-2 0,5 4-3 16,2 0 3-16,-2 2-6 0,-1-6-2 15,2-3 1-15,-4-5 0 0,2 0-4 0,-3-7-5 16,0-3 3-16,-1-1-1 0,0-3-2 15,1-6 2-15,1-5 3 0,1-3-4 16,0-3-3-16,3-3 0 0,4-6-2 0,-4 2-2 16,3 0 1-16,-2-1-3 0,0 0 0 15,-1 3 1-15,0 1 2 0,-2 0-3 16,0 4 7-16,1 0 3 0,0 4 3 0,0 2 4 16,1 1 4-16,0 3 5 0,-2-1 5 15,2 1 6-15,2-1 3 0,-2 2 1 16,5-4 2-16,3 0 2 0,1-1-1 0,0-4 0 15,2-2 0-15,3-2-1 0,4-4-4 16,2-6-5-16,1-1-1 0,6-4-2 16,-3-3-2-16,0 0-6 0,0-4-2 15,-4 0-4-15,-5 2-7 0,-3 1-13 0,-1-1-15 16,-3 3-19-16,-6 1-26 0,0 3-25 16,-4 0-27-16,-2 5-40 0,-3 0-38 0,-1 1-43 15,-1 1-494-15,-1 1 248 0,-4 1 164 16</inkml:trace>
  <inkml:trace contextRef="#ctx0" brushRef="#br0" timeOffset="66340.8237">16844 8946 37 0,'0'0'38'0,"-10"1"-5"16,10-1-4-16,-9 4-1 0,9-4-8 15,-7 4-4-15,1 0-8 0,2 0-23 16,0 1-51-16,-3-1 22 0,1 2 15 0</inkml:trace>
  <inkml:trace contextRef="#ctx0" brushRef="#br0" timeOffset="67034.0601">16683 9285 2 0,'9'2'63'0,"-9"-2"-3"0,0 0-6 15,27-6-7-15,-13 0-4 0,4 0-4 16,5-1-4-16,0 1-3 0,5-1-4 15,-1-4-1-15,1 4-2 0,-3 0-3 0,3-1-1 16,0 0-4-16,-6 3 0 0,-2-1 0 16,-1 2-3-16,-3 0-3 0,2 1 1 0,-6-1 7 15,1 0-2-15,-2 2 1 0,-3-2 6 16,3 3-3-16,-5-2 1 0,0 2-6 16,-6 1 0-16,6-4-7 0,-6 4 3 0,0 0-4 15,0 0-1-15,0 0 0 0,0 0 0 16,-31 8 0-16,18-3-3 0,-2 1 0 15,-1 0-2-15,-6 1-2 0,1 3 2 16,0 1-2-16,-2 1 0 0,-1-2-3 0,-1 3 6 16,2 1-5-16,-4 0-2 0,3 0 1 15,0-3 6-15,1 3-3 0,2-4-2 0,2 2 5 16,1-2-2-16,2-3-5 0,4-1 11 16,1 2-7-16,0-3 2 0,7-1-1 15,0-2 2-15,4-2 3 0,0 0-3 16,0 0-4-16,25-8 16 0,-8 2-11 0,7-1 3 15,-1-3-2-15,4 1 0 0,8-1-2 16,-4-1 1-16,3 0-3 0,-2 1-2 16,-8 0 2-16,4 5 1 0,-2-1-4 0,-3 1 3 15,-3-1-1-15,-4 1 4 0,-1 2-3 16,-2-1 4-16,-1 2 0 0,-1-2 4 16,-1 3 6-16,-3-1 1 0,-7 2-4 0,9 0-4 15,-9 0 1-15,0 0 1 0,0 0 2 16,-18 9-7-16,10-3-1 0,-5 0 1 15,-1 0-7-15,0 1-6 0,0 2-11 0,0 0-15 16,0-4-14-16,4 3-15 0,-1-1-17 16,3-1-169-16,1 0 84 0,3 0 56 15</inkml:trace>
</inkml:ink>
</file>

<file path=ppt/ink/ink2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8T04:29:04.013"/>
    </inkml:context>
    <inkml:brush xml:id="br0">
      <inkml:brushProperty name="width" value="0.05292" units="cm"/>
      <inkml:brushProperty name="height" value="0.05292" units="cm"/>
      <inkml:brushProperty name="color" value="#FF0000"/>
    </inkml:brush>
  </inkml:definitions>
  <inkml:trace contextRef="#ctx0" brushRef="#br0">27848 6991 121 0,'53'-7'166'0,"3"1"-3"16,3-4-7-16,30-3-13 0,12 0-9 15,32-7-10-15,7 0-8 0,4-1-5 0,6 0-9 16,7 2-3-16,4 1-3 0,0 4-2 15,0-3-10-15,-5 4-7 0,-7 4-4 0,-3 0-8 16,-13 3-1-16,-28 0-3 0,-4 2-5 16,-8 1-5-16,-18-1-5 0,-15 2 0 15,-9 0-4-15,-5 2-1 0,-3-2-9 16,-9 0 2-16,-5 0-1 0,1 2-3 0,-10-1-3 16,-4 1-4-16,-4 0-6 0,-3 1-17 15,-9-1-24-15,4 2-25 0,-4-2-23 16,0 0-17-16,-31 6-29 0,5-3-29 15,-6 3-18-15,-13 0-14 0,-12 0-394 0,-31 5 195 16,-5 0 128-16</inkml:trace>
  <inkml:trace contextRef="#ctx0" brushRef="#br0" timeOffset="319.4429">28202 7204 148 0,'-39'13'148'0,"17"-1"-6"0,9-3-12 16,15 0-3-16,11-6-5 0,7 0-2 15,17-3-4-15,27-4 2 0,35-4-6 16,34-5-8-16,9-4-3 0,8-2-2 16,7 1 0-16,2-1 0 0,3-2-3 0,4 4 2 15,-7-3-4-15,-5 4-4 0,-8-2-1 16,-8 4 2-16,-7 0-2 0,-27 4-3 0,-7 1-6 16,-4-1-5-16,-10 3-4 0,-17 0-3 15,-12 1-11-15,-9 4-1 0,-7-3-5 16,-7 2 0-16,-1 1 2 0,-4-2-5 15,-5 2-4-15,0-2 0 0,-4 3-5 0,-1-1-1 16,-2 2-10-16,-2-2-3 0,-1 0-12 16,-1 0-9-16,1 0-22 0,-2 2-21 0,-1-2-21 15,-8 2-25-15,16-2-21 0,-8 0-26 16,-8 2-26-16,12 0-21 0,-12 0-27 16,8-2-25-16,-4 0-500 0,-4 2 248 15,0 0 165-15</inkml:trace>
  <inkml:trace contextRef="#ctx0" brushRef="#br0" timeOffset="5520.0256">18688 3738 58 0,'-11'-3'59'16,"11"3"-5"-16,-9-1-2 0,9 1-9 15,-8-2-2-15,8 2-6 0,0 0-6 0,0 0 2 16,-10-3-4-16,10 3-6 0,0 0 0 16,0 0-3-16,-9 0-2 0,9 0-4 15,0 0 2-15,0 0-4 0,0 0 1 16,-6-3-1-16,6 3-4 0,0 0 6 0,0 0-4 16,0 0 0-16,0 0 0 0,0 0-5 15,0 0 0-15,0 0 5 0,0 0-2 16,0 0-2-16,-7-5 0 0,7 5 1 0,0 0-4 15,0 0 3-15,0 0-1 0,0 0-2 16,0 0 2-16,0 0 2 0,0 0-4 16,0 0 4-16,-2-3 0 0,2 3 2 0,0 0 1 15,0 0 1-15,0 0 1 0,0 0-1 16,0 0 8-16,0 0 1 0,0 0 4 16,0 0 5-16,0 0 6 0,0 0-3 0,0 0 8 15,0 0 3-15,0 0 3 0,0 0-8 16,-8-2 1-16,8 2 1 0,0 0 1 15,0 0-4-15,0 0 0 0,0 0 1 0,0 0-2 16,0 0-3-16,0 0 2 0,0 0-1 16,0 0 1-16,0 0-4 0,0 0-3 15,0 0-2-15,0 0-2 0,0 0-3 0,0 0 1 16,0 0-3-16,0 0-3 0,-9 5 0 16,9-5-1-16,0 0 0 0,0 0 0 15,0 0-3-15,0 0-1 0,17 6 6 16,-6-6 0-16,10 2-4 0,9 1 1 0,6-6-2 15,15 3 4-15,10-3 0 0,27 0-3 16,6-2-2-16,5 0-2 0,7-6 1 0,6 4 3 16,28-4-1-16,4 0-4 0,2-1-4 15,2 1 5-15,2-1-2 0,4 1 2 16,8 1-1-16,-5 2-2 0,-5-1 1 16,-2 4-1-16,-2-2-1 0,-2 1 2 0,-6-3-1 15,-26 6 2-15,-4-1-3 0,-4 2 2 16,-6-2-3-16,-9 4 1 0,-17-1 2 0,-13 1-6 15,-10 0 2-15,-1 0 2 0,-5-2 0 16,-7 2-1-16,-2 0-3 0,-4 0 7 16,-2 2-5-16,-7-2 8 0,-1 0 3 15,-4-2-3-15,1 2 3 0,-4 0-1 0,0 0-1 16,-3 0 1-16,2 0-3 0,-4-3-2 16,0 3 3-16,-1 0-9 0,-9 0-22 0,17-2-37 15,-11 2-41-15,-6 0-32 0,13 0-435 16,-13 0 193-16,14 0 127 0</inkml:trace>
  <inkml:trace contextRef="#ctx0" brushRef="#br0" timeOffset="19470.0517">10530 6972 89 0,'12'4'132'15,"6"-1"-2"-15,7 2-4 0,7-3-6 0,8 1-5 16,2-1-3-16,7-1-4 0,4-1-3 16,15-1-5-16,23-4-4 0,4 1-3 0,6-2-4 15,1-4-8-15,4 3-2 0,1-3-8 16,0-1-6-16,-2 1-4 0,-3-1 0 16,-2 0-5-16,-9-1-3 0,-4 2-1 15,-7-1-2-15,-15 1-3 0,-12 3-4 0,-8 1-4 16,-5 0-3-16,-6 3-4 0,-2-2 0 15,-7 3-5-15,-1-1-3 0,-4 0 0 0,-2 0-4 16,0 1-2-16,-5 1 2 0,-2-2-3 16,0 3-4-16,-3 0-6 0,-8 0-16 15,0 0-16-15,0 0-15 0,0 0-20 16,0 0-22-16,-34 4-10 0,13 1-25 0,-7 1-20 16,-10 1-14-16,-13 2-21 0,-23 8-358 15,-4 0 180-15,-6 2 119 0</inkml:trace>
  <inkml:trace contextRef="#ctx0" brushRef="#br0" timeOffset="19785.3485">10877 7332 6 0,'-14'8'48'0,"4"-3"11"16,10-3 7-16,2 2 7 0,-2-4 0 16,26-2 6-16,-5 0 13 0,9-3-22 15,12-3 0-15,15-4 10 0,26-3-5 0,6-2-3 16,8-1-1-16,26-5-1 0,0 2-3 15,-4 2-3-15,-20 1-3 0,0 1-1 0,-2 2 4 16,-1-1-2-16,-7 5 2 0,0 0-5 16,-5-1-3-16,-18 5-6 0,-11 1-4 15,-9 0-4-15,-3 2-3 0,-5 0-5 16,-6 1 0-16,-5 1 1 0,-3 0 1 0,-4 1 0 16,2-1-5-16,-5-1 0 0,-4 1-3 15,2 2-3-15,-5 0-2 0,0-1-3 16,0 1-2-16,-4 1-18 0,-6-1-18 0,6 2-21 15,-6-2-31-15,2 6-40 0,-2-6-41 16,0 0-428-16,-2 7 197 0,2-7 130 16</inkml:trace>
  <inkml:trace contextRef="#ctx0" brushRef="#br0" timeOffset="33564.0317">18304 6347 36 0,'-12'-13'33'0,"2"1"-2"0,-2 1-2 16,6 0-5-16,-2-3-1 0,4 1-3 15,-5-3-3-15,3 1 0 0,-1 1-3 16,1-4-1-16,2 0-4 0,-3-1 1 16,3 3-2-16,2-3-1 0,0-1-2 0,2 1-2 15,0 2 1-15,0 1-4 0,2-2-2 16,0 4-2-16,2-3 2 0,1 3-4 0,3 0 1 16,3 1 1-16,0 3-4 0,3-2 0 15,0 3 1-15,6 2-3 0,1 1 5 16,3 0-5-16,0 0 1 0,2 4-2 0,4 4-2 15,-1-2-5-15,1 4 8 0,2 4-1 16,4-2-1-16,-1 5 3 0,-3 0-3 16,3 2 0-16,-5 3-28 0</inkml:trace>
  <inkml:trace contextRef="#ctx0" brushRef="#br0" timeOffset="33645.9903">18768 6057 84 0,'25'25'-7'0,"-5"-2"1"0,-8 0 1 16,-3-2 2-16,-7 0-3 16,0-2 5-16,-4 3 0 0,0 2 0 0,-7 1 0 15,-1-3 2-15,-6 5 0 0,0-2 0 0,-6-2 3 16,-3-1 3-16,0-1-2 0,0-2 0 15,-3-2 1-15,0 0 1 0,1-4-3 16,1-2 0-16,1-4 0 0,0 1-2 16,2-3-4-16,1 0-33 0,4-2 12 0,-2-1 8 15</inkml:trace>
  <inkml:trace contextRef="#ctx0" brushRef="#br0" timeOffset="58116.3116">2872 8795 70 0,'4'6'76'0,"-4"-6"-5"16,9 2-3-16,-9-2 1 0,14-2-9 0,-4 2-3 16,4-2-1-16,0-2-7 0,3 2-5 15,0-2 2-15,2 3-8 0,-1-4-8 0,0 2 2 16,1 1-1-16,3-2-10 0,-4 0 3 15,4-1 1-15,-4-1-4 0,6 0-2 16,1-1 2-16,-1-1 4 0,2-2-12 16,5-3 2-16,1-2-4 0,2 0-2 0,4-7 1 15,4-3 0-15,13-6-1 0,0-4-4 16,4-5 1-16,1 1-2 0,1-5 3 16,3-1-3-16,-1 0-4 0,0-1 6 0,5 1-9 15,5 2 4-15,18-4 1 0,-1-1 0 16,-16 12-1-16,0 2 2 0,1 2 3 0,-6 3-2 15,-1 4 1-15,-9 6-1 0,-8 6-3 16,-1 1 3-16,0 1-1 0,-8 5 2 16,1 2 2-16,-10 2 2 0,1 4 1 15,-2 0-2-15,-3 2 2 0,-1 3 6 16,-2 3 6-16,-4 4-2 0,-2-1 1 0,-3 6 7 16,-1 0-2-16,-2 3 3 0,-6 3-2 15,0 3 3-15,-4 0-2 0,-4 2 5 0,0 1 3 16,-4 3-6-16,-4 2 1 0,-5 1 2 15,-6 4-1-15,-4 1-2 0,-13 14 1 16,-4 0-2-16,-7 0 2 0,-4-1 1 16,-7-1-1-16,-15 12-1 0,1-3 3 0,-3-4-3 15,12-7 3-15,-13 8 0 0,15-8-3 16,-16 9-3-16,14-9 2 0,-1-1-6 0,-11 10 2 16,13-12-2-16,-1 1-1 0,-1-3 1 15,3 1-3-15,-1-4-1 0,1-2-2 16,2-1 0-16,3 0 0 0,3-5-5 15,9-6 4-15,8-6-5 0,5 0 2 0,1-4 0 16,4 3-4-16,1-4 0 0,1-1 0 16,6-3-1-16,-1 2 0 0,4-2-1 0,0 1-1 15,3-1-2-15,0-1 4 0,6-1-1 16,-2 2-3-16,4-2 1 0,0 0-3 16,1 1 2-16,3-3 0 0,3 4 0 15,1 1 0-15,2-1 0 0,2-1 3 0,2-1-1 16,6-2-2-16,1 2 3 0,4-1-3 15,2 0 4-15,3-5-3 0,5-4 1 0,1 2-4 16,6-4 2-16,4-4-2 0,5-3 1 16,10-1-1-16,17-11 3 0,5 1-2 15,1-4 0-15,0-2 0 0,9-4-1 16,3 4 1-16,-5-7-1 0,18-4-1 0,-22 6 1 16,2-1 0-16,-3 2 1 0,-4-2-1 15,-6 7 0-15,-4-2-3 0,-11 5 2 16,-14 6-1-16,-5 1 0 0,-5 2 2 0,-7 2 0 15,0 0 2-15,-4-1-5 0,-2 3 1 16,-4 2 7-16,-1-1 3 0,-2 1 3 16,0 0 4-16,-5 2 2 0,2-2 0 0,-1 3 1 15,-2-2 2-15,-1 1-2 0,-6 2 0 16,12-3-2-16,-12 3 0 0,11-2-4 16,-7 0-2-16,-4 2 0 0,6-2-3 0,-6 2-2 15,0 0-18-15,11-2-22 0,-11 2-29 16,0 0-32-16,0 0-39 0,11 0-25 15,-11 0-25-15,0 0-523 0,0 0 240 0,0 0 158 16</inkml:trace>
  <inkml:trace contextRef="#ctx0" brushRef="#br0" timeOffset="59514.0453">2463 5984 42 0,'26'-6'125'0,"-3"4"-12"0,-2 4-7 16,-2 4-15-16,0 1-5 0,0 2 2 0,-1 5-11 16,-4 1-7-16,-1 4-5 0,2 0-4 15,-5 2 5-15,1 0-3 0,-3 0 2 16,-4-2 3-16,-2-2 14 0,2 1 7 0,-2-4 8 16,-2-2 3-16,0-3-4 0,3 0-5 15,-6-3-7-15,3-6-7 0,0 0-8 16,0 0-4-16,3-20-8 0,0 6-9 0,-1-1-2 15,0-4-6-15,2-2-4 0,-2 0-3 16,2 2-4-16,-2 0-3 0,-2 0-5 16,2 2-1-16,0 2-3 0,-2 2 1 0,0 2-2 15,0 3-4-15,0 2-2 0,0 6-4 16,0 0 1-16,0 0 2 0,4 20 1 16,0-6-2-16,1 2 1 0,-1 0-1 0,5 3-1 15,1 2 0-15,3-2 0 0,1 1-2 16,4-2 3-16,0-2 0 0,4-1-3 15,-1 0-3-15,1-4-17 0,0 1-25 0,0-5-33 16,3-1-45-16,-6-1-58 0,0-5-555 16,1-3 248-16,-4-2 165 0</inkml:trace>
  <inkml:trace contextRef="#ctx0" brushRef="#br0" timeOffset="59815.5985">2770 5077 87 0,'6'-12'145'15,"3"3"-12"-15,2-1-18 0,3 5-7 16,1 0-1-16,0 5-12 0,0 5-9 16,2 2-3-16,0 10-7 0,1 6-10 0,-2 6-5 15,-6 7-6-15,-1 2-5 0,-5 2-4 16,-4 0 0-16,0 0-2 0,0-6 5 15,-2-3 7-15,2-1 1 0,-2-2-3 16,-1-6-3-16,6-3-5 0,-1 0-2 0,2-2-4 16,7-5-2-16,1-1-1 0,5-6-5 15,5-3-3-15,0 0-5 0,8-2-26 0,2-4-27 16,8 3-33-16,0-5-37 0,2 2-29 16,-1 0-430-16,-3 0 190 0,-2 4 125 15</inkml:trace>
  <inkml:trace contextRef="#ctx0" brushRef="#br0" timeOffset="59986.8329">3581 5741 59 0,'-2'6'171'0,"0"-2"-13"0,2-4-8 0,6 3-18 16,-6-3-14-16,17-3-8 0,-3-3-12 16,4-1-9-16,3-3-10 0,0-1-7 0,0 1-9 15,3-1-15-15,-2 1-18 0,0-1-33 16,-1 1-30-16,1 1-28 0,-8 0-31 15,-2-2-312-15,2 0 137 0,-6 2 91 16</inkml:trace>
  <inkml:trace contextRef="#ctx0" brushRef="#br0" timeOffset="60155.061">3810 5520 31 0,'-9'-5'60'16,"0"1"6"-16,3 0 4 0,0 0-8 16,6 4 6-16,-11 0 3 0,11 0 7 0,-2 12-2 15,2-4-3-15,2 3-1 0,3 2-4 16,1 4-2-16,2 0-2 0,3 5-3 0,0-2-12 15,1 4 4-15,3 0-9 0,0 3-7 16,0-3-4-16,-1 3-7 0,2-3-15 16,-2 3-34-16,0-4-35 0,2-2-41 15,-2-2-262-15,-1-4 123 0,0-3 81 0</inkml:trace>
  <inkml:trace contextRef="#ctx0" brushRef="#br0" timeOffset="61380.8642">4466 5473 70 0,'17'9'75'16,"-1"-1"-11"-16,2-2-1 0,-2-3-5 16,2 0-5-16,-4-6-9 0,3 2-2 0,0-3-4 15,2-4-5-15,1-3 3 0,-4-1-2 16,3-3 0-16,-4-2 5 0,-2-3 3 15,-1 1 11-15,-4-1-5 0,2-1 10 0,-4 0 4 16,-4 2 1-16,0 0 7 0,0 2 2 16,0 1 5-16,-2 4-5 0,0 0-8 15,2 2-3-15,-2 5-5 0,2 2 4 0,-2 3 8 16,6 14 4-16,1-1 4 0,4 10 5 16,-1 6 6-16,5 3-1 0,4 7 0 15,0 4-4-15,11 16-5 0,-3-4-5 16,3 0-8-16,0 1-4 0,-3-7-5 0,-4-7-6 15,0-1-6-15,-1 2-2 0,-1 0-1 16,-2-6-6-16,0 1-3 0,-4-6-4 16,-2 0-2-16,-5-7-1 0,-4 2-1 0,0-4 1 15,-4-4-5-15,-2 0 2 0,-4-3 3 16,-2-5 0-16,-5 0-1 0,0-5-2 16,-2-2-1-16,1-6-2 0,-6-2 0 0,2-5-5 15,-2-5-2-15,-1-5-5 0,0-4-14 16,2-5-14-16,2-3-19 0,0-8-22 15,0-3-32-15,0-3-32 0,4 1-41 16,1-6-54-16,-1-2-574 0,4-1 271 0,3-3 178 16</inkml:trace>
  <inkml:trace contextRef="#ctx0" brushRef="#br0" timeOffset="61706.9223">4891 4386 76 0,'8'-8'108'0,"1"1"-9"0,2 3-5 16,1 3-12-16,1 2-1 0,2 5 0 0,-3 6-7 15,1 4-9-15,-2 2-6 0,-3 3-7 16,-1 4 5-16,-3-2-2 0,0 2 11 15,-4-3 6-15,2-3 3 0,-2 3 0 16,0-3-2-16,0-4-3 0,0 0-8 0,2-4-3 16,0 3-2-16,0-3-2 0,4-3-5 15,2 1-6-15,4-1-4 0,0-4-1 16,6-2-5-16,-1-1-9 0,3-2-21 0,2-1-30 16,1 0-32-16,5-2-43 0,-3 0-39 15,0 1-390-15,-3-1 180 0,-1 0 119 16</inkml:trace>
  <inkml:trace contextRef="#ctx0" brushRef="#br0" timeOffset="61858.2267">5602 4828 48 0,'11'-5'46'0,"0"2"-54"0,1-1-22 15,-4-1 10-15,2 4 7 0</inkml:trace>
  <inkml:trace contextRef="#ctx0" brushRef="#br0" timeOffset="62009.3418">5547 5244 3 0,'0'0'219'0,"4"4"-16"0,-4-4-17 16,0 0-16-16,28-12-19 0,-13 7-18 15,2-6-27-15,4 0-41 0,5-6-45 0,-4 4-43 16,4-2-53-16,-1-2-318 0,3 0 134 16,-2-2 88-16</inkml:trace>
  <inkml:trace contextRef="#ctx0" brushRef="#br0" timeOffset="62347.8471">6191 4745 137 0,'-6'-6'187'0,"-3"1"-4"0,0-1-15 16,-1 4-16-16,-2 0-10 0,-2 2-16 16,-2 2-14-16,-1 4-10 0,-1-3-11 0,4 4-8 15,-3 4-8-15,4 0-7 0,1 1-8 16,1 1-6-16,2 1-4 0,5-3-7 0,2 0-3 16,0 0-9-16,4 1 2 0,2-4-5 15,1 1-4-15,1-3 2 0,3 0-5 16,-1-3-7-16,2-1 2 0,1 0 1 15,2-2-2-15,-3-2-3 0,1 2-1 0,2-2 3 16,-3-1-6-16,3 1 0 0,-3 0-1 16,4 2-2-16,-4 0-2 0,0 0 4 0,5 2-3 15,-2 1-2-15,2 1 0 0,1 2 1 16,2-1-2-16,-2 3-1 0,2 0 5 16,0 0 0-16,1 1-10 0,1 0-19 15,-4-3-22-15,2 0-27 0,-2-2-42 0,-3-2-51 16,0-4-435-16,0-2 204 0,-1-2 135 15</inkml:trace>
  <inkml:trace contextRef="#ctx0" brushRef="#br0" timeOffset="62702.8237">6173 4214 50 0,'0'-10'109'0,"0"1"-12"0,0-1-10 15,5 1-9-15,0 0-4 0,-1 2-6 0,2 1-8 16,2 3-10-16,-1 0-3 0,1 3-2 15,-8 0-6-15,19 11-2 0,-10 0 2 16,-3 4-4-16,-2 3 9 0,-2 2 5 16,0 1 5-16,-2 2 7 0,-2-2 3 0,2 0 2 15,-2-2-10-15,2-2-4 0,0-1-3 16,2-1-5-16,6-5-7 0,2-1-4 16,4-6-32-16,3 2-43 0,0-5-56 0,2-2-373 15,1-3 160-15,-6 0 105 0</inkml:trace>
  <inkml:trace contextRef="#ctx0" brushRef="#br0" timeOffset="63011.043">5194 5041 33 0,'6'-6'130'0,"2"0"8"0,1 0-8 16,4-1-11-16,1 1-4 0,2-3-2 16,-2 0-9-16,7 1-7 0,-1 0-8 0,2-2-11 15,0 0-4-15,-1 2-7 0,2-1-7 16,0 0-6-16,3-1-8 0,2 3-9 15,-5-1 1-15,3 1-15 0,-4-1-37 16,2 0-37-16,-1 3-44 0,-4-3-376 0,-4 0 160 16,1-1 105-16</inkml:trace>
  <inkml:trace contextRef="#ctx0" brushRef="#br0" timeOffset="64067.9597">6474 3546 126 0,'-16'0'114'0,"-4"0"-7"0,-5 0-8 16,-7 2-15-16,-8 2-5 0,-5 1-9 0,-13 1-1 16,-21 2-9-16,-8 5-7 0,-6-1 1 15,-6 1-5-15,-24 3 0 0,-8 3-2 16,-7 2-3-16,-1 3-4 0,-12 3 2 0,1 2-2 16,-1 2-1-16,5-1-7 0,1 6-3 15,5 0 4-15,-3 4-5 0,0 5 1 16,-3 1-5-16,-5 4-2 0,-29 17-2 15,32-9 4-15,-27 15-8 0,33-12 0 0,-27 19 1 16,33-15 2-16,-29 14-3 0,32-11 1 16,3 4 4-16,1 0 2 0,7 5-2 0,7 5 2 15,3 3 4-15,11 3 0 0,5 2 0 16,10-1 7-16,5 3-5 0,10-5 1 16,2 5 3-16,8-5 1 0,6-1-6 0,6 0 0 15,9-14 1-15,5 3-2 0,5-1-1 16,2 0 0-16,5 0-2 0,3 3 2 15,6-3-7-15,6 0 4 0,4-9 0 0,4-4-3 16,4 16 1-16,4 3-4 0,4-5 1 16,4 1-2-16,2-2 0 0,3-3 0 15,3-1-4-15,2-1 3 0,-1 0-1 0,4-3-18 16,1-1 2-16,1-2 0 16,2-2 2-16,1-2 0 0,-1-2 0 0,5-1 0 15,0-3 1-15,0 0 0 0,5-4-1 0,-1-1-1 16,5-1 5-16,1-4-1 0,5-3-3 15,1 0 2-15,3-2 0 0,-3-3-3 16,1-3 4-16,3 2 0 0,-11-9 3 16,-7-2-7-16,2-3 5 0,1 0-2 0,-4-4-5 15,-3-3-2-15,2-1 4 0,1-6-3 16,-3-5 0-16,6-1 0 0,9-7 1 0,3-6 1 16,27-14 0-16,18-13 1 0,10-5-3 15,9-8 2-15,7-7 1 0,8-4-2 16,32-17 0-16,9-2 2 0,6 4 2 15,4-2 2-15,4 3-3 0,1 1 0 0,-1 2 3 16,0-4 1-16,-8 1-1 0,0-4 1 16,-2 2 0-16,0 2-1 0,-3 0 0 0,-1 0-2 15,-35 15-1-15,-2-2-1 0,-4 2 2 16,-7 4-1-16,-3-2 0 0,-8 4 4 16,-5 4-2-16,-6-1 1 0,-7 9-2 15,-4-1-1-15,-16 8 1 0,-2-1-1 16,-3 2 2-16,1 0 0 0,-4 0 0 0,-3 0-2 15,-3 2 3-15,-4-4-1 0,-3 1-2 0,-3 0 3 16,-3-3-4-16,1-3 2 0,-7-6 3 16,-1-2-5-16,-1-3 2 0,-6-5-2 15,-2-2 3-15,-7-3-2 0,-5 1 3 16,-5-5 3-16,-2-2 2 0,-13 11 3 0,-2 4-1 16,-9-18 4-16,-10 1-2 0,-9-1 5 15,-12 2-2-15,-21-13-1 0,-15 2 1 16,-15 2-4-16,-13 2-5 0,-4 5-1 0,-6 0-2 15,-5 7-1-15,-8 0-10 0,-10 7-8 16,-5 4-14-16,0 7-18 0,1 4-24 16,2 9-22-16,8 10-19 0,11 7-24 0,23 9-24 15,3 10-27-15,7 10-391 0,3 5 197 16,4 7 130-16</inkml:trace>
  <inkml:trace contextRef="#ctx0" brushRef="#br0" timeOffset="67887.1441">16279 1746 111 0,'0'0'144'15,"0"0"-8"-15,0 0-8 0,0 0-8 0,0 0-9 16,0 0-7-16,4-11-6 0,-6 6-6 15,2 5-3-15,-4-9-1 0,1 4-7 16,-1 2-7-16,-2-3-7 0,2 0-5 16,-4 1-2-16,-4 3-10 0,0-3-6 0,-5 1-3 15,0 2-5-15,-6 2-2 0,-7 5-4 16,-6 2-3-16,-4 5 0 0,-7 2-4 16,-16 14 1-16,-3-2-2 0,1 8 3 0,-1 5 2 15,3 1-1-15,-4 7-3 0,-4 14 0 16,1 6 7-16,5 8 3 0,5 6-1 15,5 8 5-15,6 5-1 0,13 5-2 0,7 4-2 16,12-11 8-16,6 6-4 0,9-3-3 16,6 5-1-16,9-6-3 0,9 18-3 0,7-12-2 15,-2-16 2-15,16 5-3 0,-1-19-19 16,5-8 4-16,10-5-1 0,7-9 0 16,5-8 0-16,7-6 4 0,5-9-1 15,8-10-2-15,0-5 3 0,-13-10-3 0,15-6 3 16,-4-5-5-16,-2-6 5 0,-4-2-2 15,-2-5-1-15,-3-5 2 0,-1 1 0 0,-6-6 2 16,1-2-1-16,0-4 2 0,-2-6-2 16,-5-4-3-16,13-10 2 0,-7-9-1 15,-4 1 1-15,-13 8 1 0,-1-2-1 16,-3-1-3-16,-2-4 2 0,-7-2 0 0,0-1 1 16,-7 1-2-16,-6 1 2 0,-6-1 0 15,-9 10 5-15,-9 8 2 0,-4-1 3 16,-11-1 5-16,-10-14-5 0,-13 3-1 15,-12 3 0-15,-19-6-3 0,-7 3-5 0,-1 3 4 16,2 17-6-16,-14-4-1 0,11 10-3 16,-2 5 3-16,-4 5-4 0,-5 3-2 0,-2 2 0 15,-2 4 1-15,0 6 0 0,2 3-1 16,2 7-2-16,13 3 0 0,11 1 0 16,1 5-2-16,-17 8-1 0,6 2 1 15,5 5-2-15,13 0-6 0,-6 9-18 0,5 6-10 16,10-6-19-16,10-2-22 0,-9 14-26 15,12-3-25-15,7-2-21 0,3 0-20 0,6 2-13 16,5-4-24-16,1 1-444 0,7-2 222 16,-3 3 146-16</inkml:trace>
  <inkml:trace contextRef="#ctx0" brushRef="#br0" timeOffset="75834.2536">1149 12861 61 0,'0'0'73'0,"0"0"10"0,0 0-7 15,13 12-3-15,-5-7-5 0,0 0 0 16,5 3-6-16,0-1-8 0,4 3 2 0,2 0-1 16,0-1-4-16,7-2-6 0,1 3 3 15,3-4-2-15,8 0 0 0,4-1-1 0,5-5-2 16,10-3-6-16,1-3-2 0,27-6 2 15,0-5-7-15,2-8 4 0,0-3-4 16,10-12 0-16,1-4-3 0,-3-3-6 16,-2-3 2-16,-6-3-2 0,2-2-4 0,-5 1-3 15,-16 6-1-15,10-10-5 0,-17 6 0 16,-5 1 4-16,1-3-4 0,-6-1 2 0,-3 2 1 16,-1-5-7-16,-7 3 5 0,0-2-1 15,-2-3-8-15,-3 0 2 0,-1-3 2 16,-3 0-2-16,3 1-4 0,2 1 6 15,-2 0 1-15,3-1-3 0,4 5-5 0,-3 1 5 16,4 0 1-16,1 4-6 0,1 1 4 16,0 4-1-16,1 3 1 0,-7 7 2 0,-2 7 3 15,-2 1-11-15,2 1 5 0,2 3 1 16,-2 0-3-16,2 2 2 0,3 1 3 16,-1 0-4-16,2 4 1 0,3 2 0 15,-3-1 5-15,7 2-2 0,-3-1-3 0,3 5 3 16,-9 1-2-16,4 3-1 0,-3 2 0 15,1 1 4-15,1 2-3 0,-7 2 2 0,5 2 1 16,-1-1-5-16,1 5 1 16,-3 2 2-16,0 3-1 0,-2 0 0 0,3 3 0 15,-6 3 2-15,5 4-3 0,-2 0 3 16,-2 4-2-16,0 1 2 0,-3 1-3 0,-1 3 3 16,-2 1-4-16,-1 0 5 0,1 0 1 15,-5 2 0-15,0 5 1 0,-2-1-1 16,3 1 1-16,-6 0-2 0,2-1 5 15,-1 4 2-15,0 1-3 0,-2 0 2 16,-1 2 0-16,2-1-4 0,-1 4 3 0,2-2-1 16,-2 1 1-16,-3-1 4 0,6 0 10 0,-4 1-2 15,2-3 3-15,1 3-4 0,2-5 0 16,2 2-3-16,1-2 6 0,3-3 7 16,-2-1-1-16,2-3 5 0,3 0 1 15,2-2-2-15,2-1 5 0,2-3 0 0,0 1-2 16,4-2-5-16,0-2-3 0,3-4 0 15,3-1-3-15,1-2 2 0,-1-1 3 0,1-6-7 16,1 0 1-16,-3-3-2 0,-1-4 0 16,3 2-4-16,-3-6-3 0,1 0 0 15,-1-2-5-15,-2 0 2 0,3-2-2 0,-5-1 0 16,3-1 1-16,-5 0-4 0,2-1 2 16,-2-1-1-16,1 3 0 0,-1-3-5 15,-5-1 2-15,-3 2 1 0,0 1-2 16,-3-1 1-16,-1 1-2 0,-2 0 0 0,2 0-1 15,-7 3 1-15,-2-1-1 0,2-1-2 16,-3 2 1-16,-2-1 1 0,-4 3 2 0,1-1-4 16,0 0 1-16,-1-2 1 0,-1 2-3 15,-1 0 2-15,-2 0 0 0,1 0-8 16,-7 2-24-16,9-1-27 0,-9 1-32 16,0 0-28-16,0 0-29 0,4-4-31 0,-4 4-476 15,0 0 222-15,0 0 147 0</inkml:trace>
  <inkml:trace contextRef="#ctx0" brushRef="#br0" timeOffset="78173.9988">5983 13415 92 0,'-12'-4'115'0,"1"1"-5"0,-2 3-8 0,1 0-11 15,-5 0-6-15,-2 6-2 0,-4 1 4 16,-1 5 7-16,-4 4-4 0,-1 5-5 15,-3 9 12-15,-14 17-3 0,1 6 7 16,-1 9-1-16,1 7-5 0,-7 16 0 0,1 7-1 16,1-1-5-16,6 5 1 0,1-2-1 15,14-15-1-15,-3 3-1 0,0 15-3 16,8-13-5-16,2 0-5 0,1-2 2 16,2 0-1-16,4 4-1 0,1 1-8 0,-2-2-3 15,6 1 0-15,-1 3-4 0,1-2 0 16,2 0-4-16,1 1 0 0,-4-2-8 15,5-3-4-15,-2-3-5 0,0-1 1 0,-2-1-6 16,0-8-2-16,2-8 1 0,-1-6-3 16,1-2-2-16,-7 16-4 0,0-14 1 15,3-9-5-15,-6 1 1 0,2-1-1 0,-6-6-5 16,1 7-1-16,-5-11 2 0,-9 16 4 16,-7-5-7-16,-3 0 3 0,1-7 3 0,-8-4-8 15,0 3 2-15,-3-8 3 0,4-7-10 16,7 0 6-16,-20 2-2 0,-1-7-1 15,8 1-2-15,-16-6 0 0,-1 5 3 16,-7-7-8-16,0-4-1 0,-6 3 5 0,-7-3-5 16,-1 3 1-16,-2-6-2 0,-1-5 3 15,1 0-2-15,4-2-1 0,0 0 3 16,3-5-2-16,7-6-1 0,0 3 1 0,6-5-4 16,11 3 2-16,14 2-6 0,-1-3 6 15,0 3 1-15,5-5 2 0,3 1 2 16,7-1-4-16,0 3 2 0,1 2 0 15,3-4-5-15,7 5 4 0,2-1-3 0,4 2-9 16,-1-2-11-16,6 5-13 0,-1-5-22 0,2 5-21 16,2-2-28-16,3-2-16 0,4 3-22 15,-1-1-24-15,4 1-33 0,6-5-36 16,-1 2-597-16,9-5 284 0,-1-1 188 16</inkml:trace>
  <inkml:trace contextRef="#ctx0" brushRef="#br0" timeOffset="79117.5607">5600 13861 18 0,'2'-10'90'0,"-2"2"-8"15,2-1-4-15,0-1-5 0,1 0-4 0,-1-2 1 16,0 0-1-16,2-1-1 0,1 1-10 16,1-1-4-16,0 0-5 0,0-3-5 15,0 1 5-15,8-2-13 0,-4-2 1 0,3 2 1 16,2-2 2-16,-1-1-8 0,3 1-1 15,3-3 6-15,0 0-9 0,4 0 7 16,1-1-3-16,1 0-7 0,1 2-2 0,7-3 11 16,2 0-5-16,2 2 1 0,0 0-1 15,5 2-2-15,1-1-1 0,1 2-1 16,1 2-2-16,5 0-2 0,2 0-3 0,15-3 1 16,-9 6-1-16,-5 1 0 0,21-4 1 15,-10 4 1-15,-7 4 0 0,27-2 4 0,-1 0-4 16,0 4 1-16,6 1 1 0,-17 3-1 15,-4 0-2-15,-4 3-2 0,-1 0-3 16,-1 3 2-16,-4 0-2 0,1-2 0 16,-12 4 1-16,-1-1-2 0,-5-2-2 0,-4 1-1 15,-4 0 1-15,-5 0-1 0,-3 0-6 16,-3-2 4-16,-1 0-2 0,-4 2 1 16,0-3-8-16,-4 2-11 0,-1-1-26 0,-1-1-31 15,2 3-44-15,-6-1-39 0,0-2-377 16,-2 0 180-16,-6 0 119 0</inkml:trace>
  <inkml:trace contextRef="#ctx0" brushRef="#br0" timeOffset="79895.1423">2112 15199 27 0,'-11'0'144'0,"1"0"-1"16,2 0-11-16,8 0-13 0,-12 0-11 16,12 0-8-16,0 0-4 0,0 0-3 15,0 0 0-15,32-16-2 0,-4 8 2 16,13-2-2-16,13 3-5 0,31-10-2 15,14 3-2-15,28-3-5 0,21 2 0 0,9-1-5 16,15-2-3-16,6 0 2 0,56-3-2 16,12 3 1-16,-1 0-5 0,7-3 1 15,-1 4-4-15,-7 0-6 0,0 4-4 0,-3-3 3 16,1 1-1-16,-5 0 4 0,-45 5-7 16,-1 0 5-16,-3-4-6 0,5 5 3 0,0-5-2 15,3 3 1-15,-8-3-2 0,-3 4-3 16,-7-1-2-16,-7 1-1 0,-6 3-3 15,-10-6 0-15,-5 3-5 0,-9 1 0 16,-5-1-7-16,-28 1-5 0,-4 1-3 0,-7-2-2 16,-6 1-1-16,-6 5-1 0,-19-4-1 15,-14 3-3-15,-9 2-1 0,-7-2-3 0,-4 5-3 16,-5-6 1-16,-5 4-1 0,-4 1-13 16,-5 0-28-16,-4-2-30 0,-7 1-35 15,-2 2-26-15,0 0-26 0,-24-5-34 16,4 5-32-16,-10-5-638 0,-15 2 291 15,-10 0 192-15</inkml:trace>
  <inkml:trace contextRef="#ctx0" brushRef="#br0" timeOffset="80914.3449">5304 12796 31 0,'-4'-6'105'15,"1"0"-6"-15,1 0-11 0,0 3-2 16,2 3-16-16,-2-9-1 0,0 7-10 0,2 2-3 15,-4-6-11-15,4 6 1 0,0 0-4 16,-2-6-9-16,2 6-5 0,-3-5 2 16,3 5-4-16,0 0-7 0,0 0 1 0,-6-3-4 15,6 3-3-15,0 0-1 0,0 0-4 16,-6-4-3-16,6 4-18 0,-10 0-6 16,10 0-8-16,-16-1-8 0,6-1 0 0,2-2 0 15,-3 2 3-15,0-2 4 0,-1 2 1 16,1-2 5-16,1 1-1 0,-2 0 3 15,0 0 6-15,2 1-1 0,-3-2 1 16,0 2 2-16,0 1 0 0,1-4 2 0,-1 5 0 16,2-1 1-16,-1 1 4 0,2 0 1 15,-2 0-1-15,12 0 3 0,-18 1 1 0,9 5 7 16,3 0 8-16,-3 3 1 0,3 5 5 16,1 0 4-16,1 5 17 0,2 11-6 15,2 1 9-15,0 10 5 0,6 10 7 16,5 24 3-16,0 1-4 0,4 4 6 0,1 4 6 15,6 3 0-15,5 25 2 0,1-1 8 16,0 11-1-16,1-2 9 0,1 6 4 16,-1 3 0-16,0 2 5 0,1 5-1 15,-2-3 8-15,1 6-2 0,1-1 2 0,-2 3 9 16,-1-1-5-16,-1 5 0 0,-1-7-9 16,-2-2-4-16,7-4 0 0,-5-8-5 0,-3-7-8 15,3 0-4-15,-4-10-3 0,-2-17-3 16,-1 1-2-16,-2-7-13 0,-1 2-5 0,2-6 0 15,0 1-4-15,-3-6-5 0,2-4-3 16,-6-15-7-16,0-4 1 0,1-6-5 16,0-8-4-16,-3-2-4 0,3-2 1 15,-5-7-2-15,0-1-2 0,1-3-4 0,-1-3 4 16,-1 0-7-16,-1-6 4 0,0 1-9 16,-2-3-3-16,2 1-4 0,-2-6-5 15,0 3-7-15,-2-1 0 0,0-5-6 0,0 2-6 16,2 0-5-16,-2-6-10 0,-4 7-12 15,4-7-9-15,-4 0-12 0,4 0-9 16,0 0-11-16,0 0-13 0,-17-6-14 16,17 6-16-16,-9-5-14 0,5 1-20 0,-2-2-17 15,0-1-28-15,-3-5-483 0,3 3 238 16,-4-4 158-16</inkml:trace>
  <inkml:trace contextRef="#ctx0" brushRef="#br0" timeOffset="82845.8565">5101 12908 53 0,'-7'-8'73'0,"3"1"-7"16,2 1-1-16,-2 1 1 0,0-1-3 16,-1 2-1-16,3-2-8 0,-2 2 1 15,4 4-4-15,-5-5-9 0,5 5-5 0,-4-4-2 16,4 4-4-16,0 0 14 0,-4 13 4 15,4 0 5-15,-2 11 3 0,2 7 3 0,2 13 6 16,0 15 0-16,4 27 7 0,-1 10 7 16,4 25 6-16,-1 7 4 0,2 4 1 15,3 5 3-15,0 0 4 0,4 0 2 0,-1-2-2 16,2-4-5-16,-1-3-1 0,-3-6 0 16,4-3-6-16,-4-1-1 0,0-23-2 15,0 2-3-15,-4 2-2 0,1-2 3 16,-1 3 0-16,1-5-2 0,0-1 0 0,-1-4-10 15,0-3-3-15,0-4 0 0,-2-7-7 16,2 1-8-16,1-17 0 0,-5-8-8 16,-1-3 2-16,1 3-8 0,-2-14-3 0,2 2-3 15,-3-2-4-15,1-10 2 0,-2-2-1 16,2 4-4-16,-2-11-3 0,0 1-11 16,0-4 5-16,0-3-5 0,0 0-10 0,-2-5-7 15,0-2 2-15,0-5-8 0,0-1-1 16,0 0-10-16,0 0-5 0,-4-15-9 15,2 2-6-15,-2 0-13 0,0-8-10 0,-2-4-9 16,-3-5-9-16,1-5-6 0,-1-10-7 16,-4-7-8-16,3-1-5 0,-6-21-3 0,2-5-3 15,2 0 0-15,-1-3 4 0,0-4-2 16,-2-4 16-16,3-2-2 0,-4-4 14 16,0-19 3-16,-1-3 8 0,0 2 11 15,-2-6 0-15,2-1 8 0,0-4 5 0,3 2 4 16,-2 2 2-16,4 2 8 0,1 24 10 15,1 2 2-15,1 2 6 0,0 4 9 0,1 4 0 16,0 7 3-16,2 11 5 0,2 12 5 16,-2 1 11-16,2 5-13 0,0 7 18 15,2 4 3-15,0 2 1 0,-2 5 1 16,4 6 2-16,-2 3 4 0,0 4-3 0,0 7 0 16,0 3 9-16,2 8 13 0,0 0 0 15,0 25 4-15,-3 2 5 0,6 15 9 0,-3 17 2 16,0 32-1-16,2 11-6 0,0 30 1 15,2 8-2-15,0 1 4 0,0 2 4 16,0 3-2-16,0-3 1 0,4-1 1 0,-6-3-1 16,2-1-8-16,0-5 0 0,-2 3-1 15,-2-8-6-15,0-23 1 0,-2 3-5 16,0-7-4-16,-2-4-1 0,0-4-1 16,-4-2-6-16,0-3-2 0,0-4-3 0,0-6-3 15,-1-1-2-15,-2-16 1 0,3-8-7 16,-1-3 1-16,1-6-5 0,0-1 0 0,-1-9-2 15,0 0-5-15,3-7-6 0,0 0-7 16,2-11-7-16,0 3-9 0,-1 0-8 16,-1-7-5-16,1 0-3 0,1 0-6 15,0-9-4-15,-2 1-5 0,1-2-5 0,5-2-3 16,0 0-9-16,0 0 0 0,-10-14-1 16,8 7-1-16,0-6-5 0,0-3-4 0,2-5-7 15,0 0-6-15,0-5-4 0,0-7-5 16,2-6-4-16,-2-4-2 0,2-8-3 15,0-4-1-15,0-31 6 0,2 0 5 0,0-9 5 16,1-6 7-16,3-22 8 0,-2-9 7 16,3-2 8-16,0-6 6 0,1-5 7 15,0-4 4-15,6 0 5 0,-2-1 8 16,1 0 7-16,2 0 1 0,2 14 4 16,1-2 3-16,0 12 5 0,4 7 5 0,-1 9 5 15,-2 24 0-15,-2 1 4 0,-2 10 5 0,0 2 2 16,-2 15 5-16,-5 11 6 0,1 4 0 15,0 4 6-15,-5 7 4 0,0 4 2 16,0 3 9-16,-2 6-8 0,1 2 4 0,-2 3-8 16,-1 5 5-16,0 7 9 0,-2 2 4 15,4 21 5-15,-4 6 13 0,0 14-5 16,-2 19 0-16,0 37 2 0,0 34-2 0,-3 10-2 16,0 3 1-16,1 4-3 0,0-3-3 15,2-1-2-15,-2-3-1 0,2-2-1 16,0-7-5-16,0-3-1 0,0-26-4 0,2-4-1 15,-4 2-3-15,-3-8-4 0,3-5-3 16,-1-4 2-16,-1-8-2 0,0-11-5 16,2-18-2-16,1-3 0 0,-1-4-4 0,2-3-5 15,0-5 0-15,0-5-7 0,0-5-9 16,0-1-14-16,2-2-10 0,-2-4-17 16,0-3-14-16,2-2-8 0,0-5-5 0,-2 1-7 15,2-6-16-15,0 0-12 0,0 0-15 16,-7-19-355-16,4 8 163 0,1-1 108 15</inkml:trace>
</inkml:ink>
</file>

<file path=ppt/ink/ink2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29T06:48:04.885"/>
    </inkml:context>
    <inkml:brush xml:id="br0">
      <inkml:brushProperty name="width" value="0.05292" units="cm"/>
      <inkml:brushProperty name="height" value="0.05292" units="cm"/>
      <inkml:brushProperty name="color" value="#FF0000"/>
    </inkml:brush>
  </inkml:definitions>
  <inkml:trace contextRef="#ctx0" brushRef="#br0">22657 1987 13 0,'0'0'60'0,"-2"-8"1"15,2 8 0-15,0-6 5 0,0 6 4 16,0-7-1-16,0 7-8 0,-2-6 2 0,-2 3-1 15,4 3-9-15,-2-8-5 0,0 4-2 16,2 4 0-16,-2-6-6 0,2 6-6 16,-4-7 4-16,4 7-3 0,-4-5 6 15,2 2 4-15,2 3-12 0,0 0 1 0,-8-3-5 16,8 3 1-16,0 0-8 0,-22 6-2 16,10 0 3-16,-3 2-2 0,-5 3-2 0,2 3 4 15,-6 5-3-15,1 2 5 0,-7 7 0 16,1 5 1-16,-7 19 0 0,2 6 0 15,0 11 3-15,0 6 3 0,7 8-1 16,-5 20 0-16,7 7-1 0,6 0 5 16,8-12 2-16,3 3 7 0,6 1 3 0,6-1-1 15,6 23 0-15,5-7 5 0,9-7-3 0,2-5 0 16,4-22-3-16,5-6 0 0,5-5 0 16,6-7-2-16,1-6 0 0,1-4-6 15,9-7 1-15,5-8-8 0,-3-8 1 16,-4-11-3-16,-2-5 0 0,3-9-3 15,0-3-3-15,3-6-2 0,3-6-3 0,21-5 0 16,-8-8-1-16,0-1-1 0,-5-7-1 0,-5-5-3 16,-4-5-1-16,-3-4 1 0,-5-5 1 15,-5 0-3-15,-1-5 0 0,-9-3-2 16,-4-3 0-16,0-1 1 0,-9-3-4 16,-1-4 1-16,-8-1-3 0,-5 7 1 15,-7 5 1-15,0-3-1 0,-6-1 0 0,-4-16 1 16,-5-3-3-16,-5 5 1 0,-8-3 0 15,-4 3-3-15,-3 3 3 0,-5 1 0 16,-6 3 2-16,-3 4-2 0,-3 1 2 0,-3 5-1 16,-2 3-1-16,-3 4 0 0,0 3-1 15,-3 5 0-15,1 4 1 0,-3 2 0 16,0 5-2-16,-3 5-2 0,11 7-3 0,5 4 0 16,-3 1 0-16,0 5-2 0,4 3 3 15,0 2-1-15,3 4-3 0,-3 0 4 0,1 2-1 16,1 0-1-16,3 4-1 0,0-1 1 15,1 1 0-15,4 2-5 0,1-2-3 16,4 1-9-16,0-1-7 0,5 0-7 16,-1 2-10-16,0-2-6 0,3 2-16 0,4-2-20 15,0 4-11-15,4-4-7 0,0 1-10 16,2-1-5-16,3 1-11 0,-2 1-11 16,4-1-366-16,2 1 173 0,2-2 114 0</inkml:trace>
  <inkml:trace contextRef="#ctx0" brushRef="#br0" timeOffset="974.8128">25915 1488 129 0,'0'-12'132'16,"0"3"-4"-16,0-1-15 0,0 2 9 0,0 3-12 16,0-3-7-16,0 2-11 0,0 0-12 15,0 6-6-15,-2-7-10 0,2 7-9 16,0 0-3-16,0 0 3 0,-14 36 8 0,4 0 4 16,-8 37-1-16,-3 13-1 0,-7 33 4 15,2 16-3-15,-4 11-3 0,4 12 0 16,-5 43 0-16,7-31-2 0,-3 40 3 0,1 1 4 15,0-3-9-15,8-35 1 0,3 0-2 16,-2-4 0-16,0-2-4 0,3-13-5 16,0-5-3-16,-2-11-3 0,1-8-1 0,2-10-4 15,3-24-3-15,1-5-4 0,1-5-1 16,2-10-4-16,-1-15-4 0,2-14-1 16,1-8-4-16,4-9-10 0,-2-1-10 0,0-9-9 15,2-2-13-15,0-6-18 0,2-7-14 16,2-5-20-16,-4 0-24 0,14-16-27 15,-4 0-24-15,-2-7-26 0,5-8-505 0,6-7 232 16,-2-2 154-16</inkml:trace>
  <inkml:trace contextRef="#ctx0" brushRef="#br0" timeOffset="1558.2023">26598 3219 51 0,'-9'-6'131'0,"0"3"-4"0,3-1-9 15,-2 2-9-15,1 0-7 0,1 0-14 16,6 2-8-16,-14 2-8 0,6 2-8 0,2 0-3 15,0 3-8-15,2 1-6 0,0-1 0 16,0 1-7-16,2 2-4 0,0-1-3 16,-1-1-4-16,1-1-6 0,0 1 0 0,2-2-3 15,0 0 2-15,0-1-6 0,0 1 4 16,0-6-4-16,0 8-1 0,-2-5 2 16,2-3 4-16,0 0-4 0,0 0 0 0,0 0-5 15,0 0 3-15,0 0-7 0,0 0 2 16,0 0 0-16,9-20 6 0,-7 16 0 15,-2-2-1-15,2 2 0 0,0-2 10 0,-2 6 6 16,0-7-9-16,0 7 5 0,2-4-2 16,-2 4-4-16,0 0-7 0,0 0-1 15,0 0 7-15,-8 17-2 0,3 0 0 16,-2 5 3-16,1 5 0 0,2 4-2 0,0 7 0 16,2 2-2-16,4-2 1 0,0 2 0 15,2-2-3-15,2-1-1 0,3-5 0 0,4 0-1 16,-1-4-2-16,4-1-3 0,-2-8 2 15,3-1 3-15,2-5-2 0,4-3 2 16,-1-7 3-16,-2-3-6 0,4-1-1 16,-1-6-1-16,3-6-2 0,-5-1 0 0,2-5-3 15,-4-3 2-15,1-1-1 0,-10 1 1 16,0-3-2-16,-6 2 0 0,-2 0-2 0,-6 5-2 16,-2-5-2-16,-4 3 2 0,-6 2-5 15,-2 6 2-15,-8 1 0 0,3 2-1 16,-5 4 1-16,-1-1-3 0,-1 4-4 15,2 0-6-15,4 2-6 0,0 0-11 0,3-1-18 16,1 1-8-16,6 0-10 0,4-2-3 16,1-1-6-16,4 2 1 0,3-5-8 0,2 6-8 15,11-15-4-15,0 1-10 0,3-1-12 16,2-2-276-16,4-6 135 0,-1-2 89 16</inkml:trace>
  <inkml:trace contextRef="#ctx0" brushRef="#br0" timeOffset="1753.2171">26820 3016 83 0,'14'-29'51'0,"0"5"11"0,-6 2 1 15,0 7 9-15,-4 2 4 0,1 2 8 0,-1 3-4 16,0 0 3-16,-2 0-15 0,2 3-7 16,-4 5 12-16,0 0 3 0,11 10 9 15,-4 3 4-15,1 11-1 0,-2 8 1 16,2 5-2-16,2 12-8 0,0 1-1 0,0 6-9 16,3 16-5-16,2-2-7 0,-2 3-2 15,1-5-7-15,-3-11-8 0,2-6 2 16,-5 2-9-16,5-7-3 0,-5 0-13 15,1-10-16-15,1-1-15 0,-3-9-19 0,-1 0-16 16,2-4-18-16,-1-7-12 0,0-5-20 16,-1-4-12-16,0-9-6 0,2-4-5 0,-2-8 1 15,3-10-278-15,-2-10 136 0,1-13 89 16</inkml:trace>
  <inkml:trace contextRef="#ctx0" brushRef="#br0" timeOffset="2539.1203">27228 3261 268 0,'6'-55'36'0,"-2"9"18"15,-1 9 9-15,0 6 8 0,-1 8 5 16,0 2 2-16,0 4-4 0,-2 2-7 15,2 1-6-15,-2 4-6 0,2 7 8 16,-2 3 10-16,0 0 0 0,4 17 3 0,-2 4 0 16,2 9-7-16,0 8 0 0,1 6-6 15,-1 6-6-15,2 5-5 0,1 0-3 0,-1-3-5 16,3-1-4-16,-3-11-4 0,0-2-2 16,0-2 2-16,0-4-8 0,2-7 6 15,0-2-5-15,-2-7-3 0,0-5 3 16,3-3-2-16,2-7-2 0,-1-1-3 0,5-5 0 15,-1-5-5-15,4-3 0 0,0-3-5 16,0-2 0-16,-2 2-4 0,1 0-2 16,1-1-1-16,-4 6-2 0,-2 0 0 0,2 4 0 15,-4-1-5-15,3 4 2 0,-3 4 1 16,3 2 1-16,2 4-1 0,-1 4 3 16,2-3-2-16,0 4 1 0,4 0 2 15,1 1-2-15,0-3 1 0,0 3 0 0,5-5-2 16,-1-3 7-16,1 1-5 0,0-4 0 0,4-1 3 15,-2-1-3-15,-1-5 4 0,3-1-2 16,2-5-1-16,-5-4-1 0,1 1-2 16,0-3 0-16,-5 0 2 0,-2-5 0 15,-4 4-1-15,-5 0 1 0,2 2 10 0,-6-2 2 16,-4 3 0-16,0 4 6 0,-2-1-1 16,0 5-2-16,-4-3 0 0,-2 5 0 15,0 4-8-15,4 2-1 0,-13 1 1 0,6 6-4 16,-1 4 0-16,4 2 2 0,0 0-1 15,2 5-1-15,0-2 4 0,4 2-4 0,2-2 0 16,0 4-1-16,4-5 2 0,6 2-1 16,0-2-2-16,3-1 0 0,0-1-1 15,4-5-4-15,1-1 0 0,-4-2-4 16,6-3-7-16,-3 1-4 0,3-6-5 0,-2-3-14 16,4 2 1-16,-3-5-5 0,-1-2-8 15,-2 2 2-15,-2-5-2 0,-2 1 8 0,-1 2 0 16,-4-1 10-16,0 3 1 0,-1-3 5 15,-2 3 9-15,0-1 3 0,0 1 4 16,-2 1 3-16,0 2 3 0,-2-1-2 16,2 2-2-16,1 0 3 0,-1-1 3 0,3 4 3 15,-1 0 3-15,5 2 1 0,-1 1 1 16,6 2 1-16,-2 3 0 0,6 2-2 0,-1 1-2 16,2 1-1-16,-2 3 1 0,0 0-1 15,3 3 2-15,-3-1 2 0,-2 0-8 16,-3 2 5-16,2-2-1 0,-6-2-1 15,1-1 1-15,-5-1 2 0,1 0 2 0,-5-4 6 16,-4-1 5-16,0-5 4 0,0-1 12 16,0 0 1-16,-15-11-4 0,9-1-1 0,2-2-5 15,-1-6-1-15,1-2-5 0,4-5-2 16,2 0-3-16,5-1-4 0,1-6-2 16,3 2-4-16,4-2-11 0,1 4-13 15,0 2-19-15,2 1-24 0,-3 2-30 0,0 7-43 16,0 0-59-16,-7 5-490 0,-2 1 232 15,-4 5 153-15</inkml:trace>
  <inkml:trace contextRef="#ctx0" brushRef="#br0" timeOffset="2767.5022">27093 3412 165 0,'-15'-8'220'15,"13"-5"-23"-15,10-2-19 0,7-1-21 16,11 0-9-16,12-7-14 0,21-4-11 16,9-2-10-16,3 2-15 0,6 5-18 15,-1 1-34-15,0 3-51 0,-12 5-56 0,-9 1-80 16,2 5-353-16,-7-3 168 0,-7 4 111 16</inkml:trace>
  <inkml:trace contextRef="#ctx0" brushRef="#br0" timeOffset="19320.2745">25467 7164 12 0,'0'-5'67'15,"-2"-1"-4"-15,2 6-5 0,-2-10-2 16,0 7-1-16,2 3-2 0,-4-8 2 0,4 4-5 16,0 4-4-16,-2-6 0 0,2 6 0 15,-5-5-10-15,5 5-1 0,-4-4-5 0,4 4-7 16,-8-2 0-16,8 2-4 0,-11-2-5 15,11 2 3-15,-15 2 2 0,7 0-1 16,0 0-5-16,-2 0 2 0,2 0 5 16,-2 1-8-16,-1-1 2 0,3 2 2 0,-3 0 0 15,0 0-4-15,3 0 2 0,-2-1-3 16,-4 5 3-16,2 0 1 0,-3-1-1 0,0 6 5 16,-2 3-1-16,1 0-1 0,-4 6 9 15,2 5-5-15,-2-1 5 0,1 5-2 16,1 5 0-16,-2 0 4 0,2 3 0 15,2-6-2-15,2 2-3 0,1-3 5 0,0 4-4 16,2-1 2-16,1 1-2 0,2 1 2 16,4 0-3-16,0 1 1 0,0-2-2 15,4-1-2-15,6 3 4 0,0-1-3 0,2-2 1 16,4 0-7-16,4-3 6 0,7 4 0 16,3-4-3-16,0-1 1 0,6-6-1 15,3-1 3-15,3-4-4 0,2-1-3 0,1-4-1 16,0-4-4-16,-1-5 0 0,5-2-2 15,-3-3 1-15,4-2-1 0,-1-3-1 16,-1-3-2-16,5-5 3 0,-5 0-1 0,4-3 0 16,-9-2 2-16,1-2-5 0,-1-4 7 15,-7-1-10-15,0-5 4 0,-5 1 1 16,-4-7-5-16,-6 5 0 0,-2-5 2 0,-6 0-5 16,-3-4 3-16,-4 1 0 0,-2 0-2 15,-2-4 0-15,-6-1-1 0,-6-3-2 16,0 2-3-16,-5-2-5 0,0 4 5 0,-4 1 1 15,-1-1-1-15,-4 2-1 0,-1 5 4 16,-1 0-4-16,-2 3-6 0,1 3 8 16,-3 3 0-16,-2 2-2 0,6 5 3 15,-1 5-3-15,1 0 4 0,-2 3 2 0,3 3-3 16,-1 1-1-16,2 1 2 0,1 4 0 16,3 0-1-16,2 1 2 0,0 1-3 0,1 1 5 15,2 1-2-15,0 0 2 0,-1 0-2 16,4 2 0-16,-3 0 1 0,2 1-4 15,2 1-1-15,1 0 0 0,-2 1 0 16,2-1 0-16,1 1-1 0,0 0 3 0,1 2 0 16,-1-4-4-16,3 5-1 0,1-4-6 15,0 0 4-15,-1 0 0 0,4-1-6 0,-3-2 2 16,2 3 1-16,3-1 1 0,-2-2-3 16,0 1-3-16,2-2-2 0,-1 2-2 15,5-4-11-15,-8 3-1 0,8-3 0 16,-6 4-10-16,6-4-4 0,-5 2-6 0,5-2-8 15,-4 5-5-15,4-5-7 0,0 0-9 16,-5 3-195-16,5-3 95 0,0 0 63 0</inkml:trace>
  <inkml:trace contextRef="#ctx0" brushRef="#br0" timeOffset="21747.975">23346 7654 99 0,'0'0'125'0,"0"0"-10"0,-8 0 0 0,8 0-16 16,0 0-3-16,0 0 1 0,0 0 2 15,0 0 1-15,0 0-2 0,30-7-2 0,-14 1-10 16,10-3-4-16,5 1-7 0,3-5-3 16,4 1-5-16,11-2-11 0,4-1-2 15,17-6-5-15,2 0-5 0,-2 0-3 16,-11 6-7-16,-6 2-3 0,-2 1-3 0,-2 1-5 15,-7 4-5-15,-4-4-4 0,2 5-7 16,-4 2-8-16,-6-2-8 0,0 1-8 0,-6 1-7 16,-2 1-9-16,-1 1-9 0,-2 0-17 15,-2-1 2-15,-2 0-2 0,-2 2 1 16,-5-1-4-16,0 2-13 0,-8 0-8 16,0 0-7-16,0 0 0 0,0 0 3 15,0 0 4-15,0 0 5 0,-27-6 8 0,14 6 2 16,1-2 5-16,-5-2 5 0,0 2 9 15,-2 1 6-15,1-3 6 0,-2 2 13 0,0-2 12 16,4-2 11-16,-3 3 8 0,-1-3 9 16,4 0 10-16,-2 0 6 0,4 3 6 15,-1-3 7-15,0 2 8 0,4 0 2 0,1 0 1 16,0 1-5-16,-1 1-1 0,2 0-5 16,3 0-7-16,6 2-2 0,-13 0 2 15,9 4 7-15,0 4 5 0,2 1 1 0,0 2 2 16,2 8 2-16,2 3-6 0,2 3 4 15,-2 6 1-15,2 6-3 0,3 1-3 16,1 7-1-16,-2-3-5 0,6 5-3 0,-4-1-1 16,0 1-5-16,2-2-3 0,-1-5 1 15,-2-2-7-15,1 0 1 0,0-2-2 16,-1-1-2-16,-1-7-4 0,0-2 1 0,-2-1-1 16,3-1-2-16,-2-5-3 0,-1-1 3 15,-2-2-5-15,2-3 3 0,-2-1 0 16,0-1-2-16,2 1 1 0,-4-3-3 0,2-1-6 15,0 0-3-15,0-4-13 0,-2 3-16 16,0-1-20-16,0-6-15 0,4 4-22 16,-4-4-20-16,0 0-14 0,0 0-20 0,0 0-368 15,14-14 172-15,-8 7 115 0</inkml:trace>
  <inkml:trace contextRef="#ctx0" brushRef="#br0" timeOffset="22422.176">28005 6050 50 0,'0'0'90'16,"-2"-8"-6"-16,2 8-13 0,0-6-6 0,0 6-8 16,0 0-3-16,0 0 0 0,0 0-5 15,-19 21-3-15,10-3 0 0,-5 12 6 16,-6 10 3-16,-11 29 8 0,-9 22 8 15,-7 18 4-15,-4 11 9 0,-6 12-1 0,-14 33-4 16,-4 13 8-16,-3 2 5 0,1 10-3 16,6 7-5-16,-2 1-2 0,4-4-3 0,5-3-6 15,5-3 0-15,7-3-2 0,11-41-2 16,5 2-5-16,4-5 4 0,2-8-4 16,7-11-6-16,0-12-3 0,4-22-7 15,7-8-2-15,-6-5-4 0,8-17-5 16,1-8-3-16,3-10-4 0,2-2-1 0,0-9-4 15,-1-3-11-15,3-1-7 0,-2-6-9 0,1-1-2 16,3-5-9-16,-2-4-2 0,4-1-12 16,1-3-10-16,-3-5-14 0,4 3-14 15,-4-3-17-15,0 0-8 0,0 0-26 16,15-16-13-16,-9 7-18 0,1-3-16 0,1 0-418 16,2-2 198-16,4-3 130 0</inkml:trace>
  <inkml:trace contextRef="#ctx0" brushRef="#br0" timeOffset="23512.3204">28228 8126 38 0,'0'0'41'0,"0"0"-7"0,0 0-1 16,0 0-2-16,0 0-3 0,8 2-1 16,-8-2 0-16,0 0 1 0,0 0-1 15,0 0 0-15,0 0 1 0,0 0 0 16,0 0-2-16,0 0 3 0,0 0 0 0,0 0-3 15,0 0 4-15,0 0 7 0,0 0-10 16,4-6-3-16,-4 6-3 0,-2-7-4 0,2 7-1 16,-4-9 9-16,2 3-11 0,-2 0 1 15,1 0 2-15,-1 3-2 0,-2 0 3 16,6 3 2-16,-19 3-1 0,8 5 4 16,-6 3 4-16,0 6-5 0,-2 4 3 0,-2 5 1 15,0 5 3-15,-1 2-4 0,4 7 0 16,0-3-4-16,4-4 0 0,3 1 0 0,5-3-2 15,2-6-3-15,2-1 4 16,6-1-5-16,2-3 1 0,7-4 1 0,3 0 0 16,4-7-1-16,1 0 3 0,4-3-7 15,3-4 3-15,-1-4 1 0,3-4-1 0,-5-1 7 16,1-4 9-16,2-2-3 0,-6-6 1 16,-2-1 0-16,-5-2 1 0,-3 2 0 15,-6-5-2-15,-2 2-1 0,-4 1 0 16,-4-2 1-16,-6 2-6 0,-3 1-3 0,-2 2-2 15,-4 1 0-15,-1 4 0 0,-2 3-4 16,1 2-1-16,2 2-3 0,2 1-5 0,2 1-17 16,2 2-10-16,3 3-19 0,4 0-6 15,6 0-10-15,0 0-12 0,0 0-14 16,0 0-14-16,0 0-8 0,24-11-9 16,-8 3-253-16,3-3 125 0,0-4 82 0</inkml:trace>
  <inkml:trace contextRef="#ctx0" brushRef="#br0" timeOffset="24520.704">28454 7836 63 0,'12'-39'27'0,"1"5"12"0,-4 3 7 0,-3 5 10 16,-2 2 8-16,0 5 9 0,-1 5 19 16,1-4 0-16,-2 6-8 0,0 1-6 15,0 4-1-15,-2 3-1 0,0 4-1 0,0 0 1 16,0 0 1-16,0 34-5 0,0-11 0 16,0 9-3-16,0 9-5 0,2 2-4 15,0 12-3-15,5 2-6 0,-3 1-5 0,5 18-2 16,-3-11-5-16,0-10-3 0,0-2-4 15,3 1-3-15,-2-6-11 0,-1-7-13 16,0-3-7-16,0-4-6 0,-1-7-11 0,1-4 2 16,-2-3 1-16,3-7-4 0,-3-6 0 15,2-2-2-15,1-5-2 0,-7 0 10 16,12-20-7-16,-6 3 2 0,-2-8 3 0,4-11 4 16,-4-4-5-16,2-9 2 0,0-3-4 15,-2 2 5-15,2 1 1 0,1 9 4 16,-3 4 14-16,1 5-3 0,-1 5 1 15,-2 1 4-15,0 5 1 0,0 4 3 0,0 2 13 16,0 7 5-16,1 4 3 0,-3 3 1 16,0 0-1-16,4 24-1 0,-2-3 4 0,0 2-5 15,-2 7-2-15,2 5 0 0,2 4-3 16,0-1-4-16,0 0-1 0,1 0-1 16,2-1-3-16,-1-3 0 0,0-2-1 0,0-7 2 15,2 0-3-15,1-3-3 0,2-2 0 16,-3-6-1-16,3-1-2 0,-1-2 1 15,3-5-1-15,0-2 1 0,-1-4 0 16,4-3-1-16,-4 2-5 0,3-4 4 0,0 2-2 16,0-3 0-16,-3 2-2 0,-2 1-2 15,2-1-4-15,-2 2 2 0,0-1 0 16,1 2 1-16,2-1-3 0,-2 2 1 0,1 2 1 16,3 2 2-16,0-1 1 0,-1 2 0 15,6-4 0-15,-3 3-2 0,4-1 1 16,-2 0 0-16,2-3 1 0,0 0 2 15,0-3-4-15,1 0 2 0,0-1-1 0,2-3 0 16,-3-4 2-16,-2 4-3 0,0-4 6 16,1 0-5-16,-8 1-2 0,0 0 4 0,-1 3 1 15,0-2-3-15,-3 3 4 0,-3-2-1 16,-1 2 0-16,0 1-1 0,-4 5 2 16,0 0-3-16,0 0 3 0,0 0-3 15,-13 15 0-15,9-5 2 0,0-1-2 0,2 4 4 16,-2 1-4-16,4-1 1 0,0-1 2 15,2 1-2-15,2-3-1 0,0 1 0 0,3-1-3 16,3-3 5-16,-2-1-3 0,6-3 6 16,-2-3-2-16,2 0-3 0,6-3 4 15,-3-3-3-15,4-1-2 0,-2-3-2 16,0-1 2-16,2 3-1 0,-6 0-2 0,2-2 3 16,-2 5-2-16,-1-3 2 0,0 3-5 15,0 1 2-15,1 0 0 0,-4 2 0 0,1 2 2 16,3 0-1-16,-3 2 1 0,4 0 1 15,-2 1 1-15,1 1-3 0,-2 0-2 16,2 0-2-16,-1 2-8 0,-1-3-10 16,0 1-20-16,-3-1-15 0,1 0-16 0,-2 0-23 15,-1 2-29-15,-2-5-38 0,-6 0-373 16,4 0 183-16,-4 0 120 0</inkml:trace>
  <inkml:trace contextRef="#ctx0" brushRef="#br0" timeOffset="24691.3281">28930 8134 196 0,'-21'-6'179'0,"8"0"-16"15,7 2-15-15,4-3-12 0,6 0-12 16,4 2-8-16,5-3-6 0,4-1-12 0,6 2-12 16,3-2-8-16,1 0-7 0,7-1-13 15,0-1-25-15,0 4-20 0,-5 0-22 16,1-1-28-16,-4 2-33 0,-3 1-31 15,0-3-36-15,-4 4-290 0,-5-2 145 0,2 1 96 16</inkml:trace>
  <inkml:trace contextRef="#ctx0" brushRef="#br0" timeOffset="31295.3189">27264 10053 87 0,'-10'-3'119'0,"2"2"-1"0,-2-1-9 15,4 0-6-15,6 2-6 0,-10 0-1 16,10 0 8-16,-8 5-2 0,3 1-2 16,3 1-3-16,2 4-5 0,0-1-5 0,0 6-3 15,5 2-4-15,-3 1-4 0,2 3-1 16,2 3-8-16,0 3-2 0,0 5-9 0,4-3-2 16,-2 2-6-16,-2 1-4 0,2-2-3 15,-1 1-3-15,-1-6-3 0,3 1-7 16,-5-1 0-16,2-1-4 0,1 0 1 15,-1-1-2-15,-2-4-7 0,0-3-10 0,0 2-22 16,0-3-21-16,1-1-27 0,0 0-28 16,1-1-25-16,0-4-26 0,2 2-454 0,-1-3 203 15,3-3 134-15</inkml:trace>
  <inkml:trace contextRef="#ctx0" brushRef="#br0" timeOffset="31660.3416">28282 10167 64 0,'-2'-6'186'0,"-2"1"-8"16,0-1-12-16,2 2-17 0,-2 1-15 0,4 3-11 16,0 0-11-16,0 0-1 0,-2 20 0 15,4-3 1-15,0 10-2 0,4 11-3 16,0 10 0-16,3 3-4 0,3 21-10 16,3 0-2-16,2 3-6 0,1 1-7 0,-4-3-5 15,3-1-5-15,0-3-7 0,-7-8-5 16,1-10-7-16,-1-2-2 0,2-1-4 0,-6-9-4 15,2 0-9-15,-2-4 1 16,0-7-4-16,-1-1-9 0,1-4-8 0,-1-1-12 16,-1-4-11-16,-2-4-18 0,2 0-19 15,-2-4-26-15,2-4-31 0,-2 0-36 16,3-5-33-16,-5-1-564 0,0 0 252 0,12-16 166 16</inkml:trace>
  <inkml:trace contextRef="#ctx0" brushRef="#br0" timeOffset="32553.9542">27084 10658 100 0,'0'0'149'0,"-8"2"-7"0,8-2 1 15,-6 3-2-15,6-3 8 0,0 0-6 16,0 0-1-16,21 9-7 0,-3-7-10 16,4-2-9-16,8 0-9 0,1-2-8 0,13-2-8 15,1-1-8-15,9-2-10 0,2 2-8 16,1-3-5-16,-2 0-8 0,-1 2-3 0,-2-1-7 16,-7 2-4-16,-3-1-3 0,-3 2-3 15,-11-2-7-15,5 2-8 0,-8 0-8 16,-2 1-8-16,-3 0-13 0,-2 0-16 15,-3 1-20-15,-2-2-29 0,-2 2-33 0,-5-2-18 16,-2 1-16-16,-2-1-18 0,-2 4-401 16,-8-12 192-16,-3 5 126 0</inkml:trace>
  <inkml:trace contextRef="#ctx0" brushRef="#br0" timeOffset="32915.5129">27366 10143 20 0,'-15'-11'118'0,"5"5"-5"0,1 4-2 15,2-1-10-15,1 0-16 0,6 3 4 16,0 0 13-16,-8 7 13 0,8 5 5 16,2 7 4-16,-2 7 5 0,4 10-3 0,2 6 0 15,0 10-5-15,8 20-3 0,0 2-1 16,-1 5-8-16,2-2-5 0,2 2-4 0,-3-3-4 16,2 4-2-16,2-4-7 0,-2 2-2 15,0-2-4-15,1-4-10 0,5-3-3 16,-8-14-7-16,-2-8-7 0,4 0-2 15,-4-5-8-15,-1-8-5 0,2-1 0 0,-3-3-6 16,-1-5-2-16,-3-2-7 0,2-3-4 16,-2-3-11-16,0-1-7 0,0-1-7 15,0-2-11-15,-4-3-5 0,2 0-18 0,0-1-12 16,-2-3-14-16,3 0-27 0,-1-3-17 16,-4-3-27-16,6 2-19 0,-6-2-15 15,13-5-19-15,-4-3-522 0,-3-2 242 16,4-3 159-16</inkml:trace>
  <inkml:trace contextRef="#ctx0" brushRef="#br0" timeOffset="33481.0024">30435 9207 140 0,'-26'15'170'16,"8"6"0"-16,-10 17-6 0,-12 25-10 15,-13 24-1-15,-4 13-6 0,-5 10-7 0,3 14-5 16,-2 11-8-16,-13 34-9 0,3 1-6 16,15-31-5-16,-10 33-9 0,11-32-22 15,-10 38-3-15,14-39-6 0,4-6-3 16,1-1-8-16,1-7-2 0,3-3-3 0,4-8-9 16,2-8-1-16,4-9-1 0,7-19-6 15,-1-6-3-15,3-5-4 0,4-14-6 0,4-9-6 16,3-10-13-16,0-3-15 0,4-7-18 15,0-3-26-15,2-3-30 0,1-7-33 16,1-3-29-16,2-7-27 0,2-1-503 16,0 0 231-16,-3-19 152 0</inkml:trace>
  <inkml:trace contextRef="#ctx0" brushRef="#br0" timeOffset="34008.3698">29979 11269 23 0,'0'13'140'15,"0"8"-4"-15,-4 7 5 0,0 0-9 16,-2 9-4-16,-2-1-7 0,2 0-8 0,-1-1-10 16,1 1-10-16,3-6-7 0,1-3-6 15,2-1-9-15,5-1-7 0,1-4-3 0,5-4-4 16,1-2-6-16,0-6-6 0,4 0-2 15,3-6-5-15,-2-3-3 0,2-3-3 16,-3-6-3-16,4-2-5 0,-4-6 0 16,0 0-3-16,-6-6-4 0,1-1-2 0,-5-3 0 15,-2 1-1-15,-4-1-7 0,-6 2 3 16,-3 0-6-16,-3-2-3 0,-8 3 1 0,-2 2-3 16,-2 4 2-16,-1 0 0 0,1 8-3 15,4-2 2-15,-2 0-7 0,5 5-8 16,2-2-12-16,0 2-21 0,5 0-7 15,2 0-9-15,6 3-2 0,2 1-4 16,4-4-5-16,2-1-7 0,7 1-7 0,1-3-2 16,4-1-3-16,2-3 2 0,4-1 7 15,1-4 7-15,3 0 10 0,4-7 8 0,-3-1 13 16,1-1 11-16,0 0 13 0,-3-2 14 16,-6 5 13-16,0 2 11 0,-1 0 15 15,-6 7 14-15,0-2 2 0,0 4 16 0,-4 3-7 16,-1 2 4-16,-1 0 4 0,-4 6 2 15,1 3-2-15,-5 0-4 0,4 14-1 16,-4-3-5-16,0 4-9 0,0 4 2 0,-2 4-4 16,2 4-3-16,0 1-5 0,0 7 0 15,0-4-7-15,2 3-6 0,-4 0-5 16,4 4-7-16,-2-6-12 0,2 0-17 0,-2-4-13 16,4-1-25-16,-2-2-13 0,1-3-22 15,-1-5-10-15,2-4-11 0,0-4-290 16,0-5 137-16,0-4 91 0</inkml:trace>
  <inkml:trace contextRef="#ctx0" brushRef="#br0" timeOffset="34367.3535">30564 10875 107 0,'3'-7'123'0,"-1"3"4"0,-2 4 0 16,0 0 2-16,0 0-1 0,6 25-2 15,-6-7-9-15,0 3-2 0,0 7-10 0,0 0-8 16,2 6-10-16,-2-1-10 0,2 5-4 15,0 1-9-15,2 2-7 0,0-3-7 0,-2 0 0 16,2-10-5-16,4 2-8 0,-2-2 1 16,0-6-4-16,0 0-3 0,0-5-1 15,3-6-5-15,2-2-2 0,-1-4-2 16,1-4-1-16,1 1-3 0,4-4-2 0,-4 1-5 16,1-2 3-16,2 3 0 0,-1-2-3 15,-1-1-2-15,2 5-1 0,-2-2-1 16,-1 0 6-16,1 3 1 0,2 3 5 0,-2 4 0 15,1-1-1-15,-1 0 1 0,0 3-3 16,-1-2-1-16,2 1-2 0,0-1-2 16,-1-1-2-16,-1 0 4 0,3 1-3 0,-2-3-9 15,1 1-8-15,0-2-10 0,0 0-8 16,-3-2-15-16,2-3-8 0,-3-1-12 16,1 0-16-16,-3-4-15 0,0 1-18 15,-3-4-14-15,-1-4-9 0,-1 0-10 0,-8-3-353 16,-2 0 169-16,-5-3 111 0</inkml:trace>
  <inkml:trace contextRef="#ctx0" brushRef="#br0" timeOffset="34550.686">30900 11359 695 0,'-35'-13'-2'16,"1"1"25"-16,2 4 18 0,2 0 13 16,7-1 24-16,-2 0 7 0,4 2 13 15,3-4-7-15,8 1-9 0,4-4-11 16,6-1 1-16,8-6-19 0,8 0-14 0,15-5-23 16,7-3-33-16,19-8-33 0,7 1-33 15,1-4-50-15,5 4-280 0,-3-4 141 0,1-2 92 16</inkml:trace>
</inkml:ink>
</file>

<file path=ppt/ink/ink2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8T04:31:18.868"/>
    </inkml:context>
    <inkml:brush xml:id="br0">
      <inkml:brushProperty name="width" value="0.05292" units="cm"/>
      <inkml:brushProperty name="height" value="0.05292" units="cm"/>
      <inkml:brushProperty name="color" value="#FF0000"/>
    </inkml:brush>
  </inkml:definitions>
  <inkml:trace contextRef="#ctx0" brushRef="#br0">15997 14897 38 0,'0'0'52'15,"-6"4"0"-15,6-4-1 0,0 0-4 0,-6 1-1 16,6-1-1-16,0 0-4 0,-5 5 1 16,5-5-2-16,0 0 0 0,0 0 1 0,0 0 2 15,-6 3 1-15,6-3-4 0,0 0 2 16,0 0-1-16,0 0 1 0,0 0 0 15,0 0-2-15,0 0 5 0,0 0-3 16,15 8 5-16,-9-6-1 0,1 0-3 0,3-1 4 16,0 3-2-16,2 0-1 0,4-2 3 15,1 2-5-15,0 3-2 0,4-3 2 16,3 2-3-16,1 2-5 0,2-2 0 16,10 1 1-16,1-2-3 0,4 3-3 0,5-5-2 15,10 5-1-15,4-3-3 0,27-1-26 16,5-1-5-16,10 1 3 0,-2-3 4 0,2 4 5 15,4-4-4-15,-2 4 1 0,4-2 0 16,-2 1 4-16,0 3 1 0,-4-2 3 16,-6-2 4-16,-6 3-2 0,0-2 4 15,-18-1 3-15,-12 3 2 0,1-4 1 0,-8 4 3 16,1-3 2-16,-6 0-1 0,-5 1 1 16,1 1 0-16,-3-3 3 0,0 2-4 15,-1 0-1-15,-7-3-2 0,0 7-2 0,-1-6-2 16,-3 0 0-16,2 2-3 0,-3 1-1 15,1-5-2-15,-2 8-1 0,-1-8-1 16,-2 6-2-16,-6-2 1 0,3 2 1 0,-4-3-9 16,0 1-1-16,-4 1-7 0,1 1-11 15,-2 0-10-15,-2-2-8 0,-1 2-7 16,-2-1-22-16,-2 0-14 0,2 3-7 16,-6-3-11-16,-2 0-12 0,-2 1-11 0,-6 0-18 15,0 0-315-15,-6-4 154 0,-6 3 101 16</inkml:trace>
  <inkml:trace contextRef="#ctx0" brushRef="#br0" timeOffset="479.3529">16222 15307 61 0,'127'-16'60'0,"12"-1"3"0,5 2-4 16,5-4-2-16,1 6 3 0,-5-6 0 0,2 2-4 15,-5 1 2-15,-11 0 3 0,-23 7-4 16,-11 0-3-16,-3 1 2 0,-25 0 3 15,-14 3-11-15,-11-1 0 0,-1 2-2 16,-11 1-6-16,0-2 4 0,-5 2-8 0,-4 1 2 16,-2 0-13-16,-1 0 2 0,-4 0 2 15,0 0-12-15,-2 2-2 0,-1-3-7 0,-3 0-19 16,1 3-14-16,-2-1-14 0,-9 1-21 16,10 0-23-16,-10 0-266 0,0 0 119 15,0 0 78-15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3T05:09:23.326"/>
    </inkml:context>
    <inkml:brush xml:id="br0">
      <inkml:brushProperty name="width" value="0.05292" units="cm"/>
      <inkml:brushProperty name="height" value="0.05292" units="cm"/>
      <inkml:brushProperty name="color" value="#FF0000"/>
    </inkml:brush>
  </inkml:definitions>
  <inkml:trace contextRef="#ctx0" brushRef="#br0">32321 16004 80 0,'7'-12'135'16,"-3"4"-7"-16,2 1 4 0,-2-1-1 15,-2-3 0-15,0 3-9 0,2-3-13 0,-4 1-5 16,0-3-3-16,0-1-7 0,-4 1-6 15,0-2-9-15,-2 2-3 0,-2 0-5 16,-4-4-5-16,0 4-5 0,-5 0-5 16,-2-1 0-16,-2 4-6 0,-3 0-5 0,-1 2 0 15,-7 3 1-15,-2 3 3 0,-2 2-1 16,-8 4 3-16,-7 4-2 0,-2 5 0 16,-14 11-2-16,-1 0-1 0,0 8 0 15,7-1 4-15,0 6 4 0,3 5 0 0,5 2-3 16,5 3 5-16,1 9 3 0,5 3-2 15,-1 6-7-15,9-1 1 0,3 5 1 16,3 7 1-16,5 0-2 0,4 1 1 16,5 5-3-16,5-5-4 0,0 3-4 0,7-15-3 15,2-5 4-15,4 1-6 0,3 16 7 16,6-6-7-16,-1 3 13 0,5-5 0 16,2-1-3-16,2-1-5 0,3-8 2 0,-2 6 5 15,0-15-6-15,-1-6 4 0,7 14 2 16,-5-10 1-16,8 9 3 0,-5-9-1 0,-1-8 1 15,3 0-3-15,0-4 2 0,1-2-2 16,3 0 1-16,0 2-2 0,2-4-2 16,1-4 0-16,3 0 2 0,1-1 3 15,1-4-3-15,0 2 7 0,1-3-3 0,-1 0-2 16,2-3 7-16,3 2-1 0,-5-6 5 16,4 4-3-16,1-4-1 0,-1 2-2 15,3-5-2-15,-7-1 1 0,7 3-6 16,-5-7-4-16,0 1-2 0,3-3-3 0,-3-3-3 15,3 2-3-15,1-4-3 0,1-6-3 16,-1 5-4-16,7-10-3 0,0 4 1 16,-3-8-4-16,-1 2 0 0,-1-2-2 0,12-14-1 15,-13 4-2-15,-7-3-4 0,-2 2-6 16,13-17-8-16,-6 1-7 0,-3-4-6 16,-2-3-8-16,-5-1-4 0,-1-3-24 0,-12 5 4 15,-1 5-1-15,-1-3 0 0,-4-4 6 16,8-12 2-16,-12 2 5 0,1 10 1 15,-5-3 6-15,7-15 2 0,-4 6 4 0,-5 6-4 16,2 0 9-16,0-19-2 0,0 12 0 16,-4 3 0-16,2-16 6 0,-2 12-3 15,-2 3 0-15,0 1 1 0,0 1 1 0,-2-2 1 16,-2 0 0-16,-4-18 3 0,0 14 7 16,0 9-12-16,-4 2 11 0,0-1-6 15,-6-13 0-15,0 11-2 0,-1 12 4 16,1-3 3-16,-10-9-3 0,-4-2-1 0,-1 6 1 15,-7 1 0-15,-7 8 0 0,-1-2 2 16,-5 3 0-16,-5 8 1 0,2 3 1 16,3 9-2-16,5 0 1 0,-21-2 10 15,15 6-11-15,1 6 1 0,-4-1-2 0,5 6 6 16,-6-3 11-16,-1 2-12 0,2 2-2 16,-2 1 2-16,2 0-1 0,-2 2-1 0,-2 1 2 15,-1 0 1-15,9 3 1 0,-2 0-2 16,3 3 2-16,-5-2 9 0,3 1-9 15,-2 5-2-15,1 2 3 0,2-5-1 0,9 5 2 16,2-1-1-16,-1 0-1 0,5 1 0 16,3 0 2-16,3-2-1 0,4 3 1 15,1-2 3-15,2 1-4 0,2-1 2 0,3-1-2 16,2-1-1-16,1 2 1 0,2-1 1 16,3-1-2-16,-3 2 2 0,5-3-8 15,-3 3 2-15,2-2 1 0,3-2-19 16,0 2-13-16,0-3-1 0,-1 5-12 0,2-4-13 15,1-1-22-15,0 3-27 0,-2-5-32 16,4 5-34-16,-2-1-33 0,4 1-46 16,0-6-810-16,0 11 363 0,0-9 240 0</inkml:trace>
  <inkml:trace contextRef="#ctx0" brushRef="#br0" timeOffset="2236.5099">32835 5713 77 0,'-2'-6'87'0,"-2"1"-11"16,2-1-2-16,0 0-2 0,-2 0-8 0,0-1 2 15,-3-1-2-15,2-1-3 0,-1 1 0 16,0-3-2-16,-2 1-4 0,-1-1 3 16,-1-3-6-16,-1 3-2 0,0-3-4 15,-1-1-4-15,-4 0 1 0,2 0-2 0,-3-1-1 16,-2-1-8-16,2 2 8 0,-9-2-3 15,-1 0 1-15,0 1-1 0,-3 3 1 16,-1-2-3-16,-2 2-4 0,-3 1-2 0,2 3 1 16,-3-1-4-16,-1 3-3 0,-3 1 0 15,3 0 0-15,-4 4 2 0,4 0-4 16,-5 4-2-16,-1 1-3 0,-7 8-1 16,0-3-2-16,1 10-1 0,-16 7-1 0,3 3 0 15,1 5 1-15,5-1-8 0,4 3 2 16,11-3 3-16,6-2-1 0,-9 12-2 15,7-3 3-15,-2 8 4 0,6-8 0 0,9 3 8 16,1-1-4-16,3 1 4 0,3 5 0 16,2 0 1-16,4 6 2 0,1 0 1 15,2 4-1-15,5 0 3 0,2 0-1 0,2 2 5 16,6 22 3-16,3-7-1 0,4 2-4 16,1-4 0-16,6-1 0 0,3-3-1 15,2-3 0-15,2 0 2 0,5-6 0 16,5-1 0-16,1-2 0 0,2-4 1 0,4-1-1 15,1-4-2-15,4-3 0 0,-1-2 3 16,3-3-7-16,-1-2 4 0,-3-8 0 16,-5-6 5-16,1-1 1 0,1 0-1 0,5-5 1 15,-1-2 2-15,2 0 0 0,0-5 2 16,1 1 0-16,-6-5 5 0,1-2-2 16,1 0-1-16,1-4-1 0,-1 0 7 0,1-6-4 15,-1 2-1-15,7-3 3 0,-4-3-5 16,-1-3-2-16,-1 2 8 0,-1-5 3 15,-3 0-4-15,1-4-1 0,-3 1 6 16,0-5-11-16,1 2 6 0,-3-3-15 16,-2-3 3-16,0-1-12 0,13-9 10 15,-14 4-4-15,11-6 3 0,-13 2 8 0,-3 3-2 0,-4-1-7 16,-1-3 1-16,-3-2-1 0,8-14 1 16,-9 7-5-16,-5 6-7 0,-2-2-5 15,-2 0 3-15,-4-1-5 0,2-1 0 16,-8 3 1-16,-2-2-3 0,-2 2-1 0,-4-6-2 15,0-3-3-15,-6 2-2 0,2 3 0 16,-4-1 0-16,-3 3 3 0,0-1-6 16,-4 2 2-16,0 2-2 0,-4 0 2 0,-11-8-3 15,-5 3-1-15,-5 3-3 0,0 2 5 16,-7 4-4-16,0 2 3 0,3 7 0 16,-7-1 0-16,1 5 3 0,-9-2-4 0,10 7-1 15,7 3 2-15,-1 1 0 0,1 5 3 16,-4-2 1-16,11 6-2 0,-1-2 0 15,-1 1-1-15,1 2-3 0,2 1 4 0,0 2-3 16,4-2 2-16,3 4-3 0,-2-1 4 16,3-1-2-16,-1 3 0 0,2 0 8 15,3 0-2-15,3 0-2 0,-1 0 2 0,1 3-4 16,0-1 0-16,4-1-1 0,-3 1 0 16,4 1-4-16,0-2 5 0,2 1-1 15,1 1 6-15,0-2-9 0,2-1 8 0,1 1-8 16,2 2 5-16,-2-3 2 0,2 2-1 15,2-1-1-15,-1-1-5 0,9 0 2 16,-13 3-1-16,13-3 0 0,-13 0 0 16,7 2-7-16,6-2 0 0,0 0 3 0,-12 1-10 15,12-1-2-15,-9 0 1 0,9 0-2 16,0 0-6-16,-9 2-8 0,9-2-3 0,0 0-11 16,0 0-13-16,-10 3-11 0,10-3-15 15,0 0-18-15,0 0-18 0,0 0-22 16,-8 0-30-16,8 0-25 0,0 0-18 15,0 0-20-15,0 0-537 0,4 7 264 0,-4-7 174 16</inkml:trace>
  <inkml:trace contextRef="#ctx0" brushRef="#br0" timeOffset="20565.2886">31621 15249 122 0,'4'12'181'0,"2"0"-2"0,0-2 0 15,0 2-8-15,1 1-2 0,-3-1-3 16,3 1-13-16,-3-2-11 0,2 3-10 16,-4-4-12-16,3 1-14 0,-1-4-9 15,-2 1-9-15,2 0-15 0,-2-1-18 0,0-1-20 16,0 0-21-16,-2 0-22 0,0-6-25 15,4 3-33-15,-4-3-24 0,0 0-28 16,0 0-35-16,0 0-430 0,-8-18 198 0,2 2 131 16</inkml:trace>
  <inkml:trace contextRef="#ctx0" brushRef="#br0" timeOffset="128924.3576">12045 11576 10 0,'-42'36'28'0,"-1"-5"0"0,-11 5 11 15,-5-1 8-15,-7-3-9 0,-4-6-4 0,-2 1 8 16,0-8 2-16,6-5-8 0,8-9 8 16,-7-3-5-16,2-5 4 0,-19-13-6 15,-1-8-2-15,2-13 1 0,-7-14-8 0,7-14 1 16,10-9-9-16,4-6 4 0,11-6-4 15,7-5-3-15,7-4-6 0,10-7 0 16,11 13-3-16,5-9-1 0,10-2-1 16,6-4-4-16,2 0-1 0,14-13 1 0,0 6 3 15,10 3-4-15,3 6-4 0,5 2-1 16,4 4 1-16,7 3 5 0,-1 1-9 16,5 1 1-16,4 3-1 0,1 3-4 15,13-1 4-15,9 7 3 0,9 1-1 0,12 6-2 16,13 1 1-16,17 8 3 0,6 4 3 15,2 8-4-15,9 5 4 0,-1 7 3 0,4 8 3 16,3 10-3-16,3 8 4 0,-11 7-2 16,-25 9 3-16,16 15-1 0,-15 5-1 15,-10 11 4-15,-15 12 2 0,-10 9-4 16,-24-2 0-16,3 24 5 0,-11 5-3 0,-15-8 1 16,-9 4 4-16,-6 6 7 0,-8 4 2 15,-5 3-1-15,-8 7 2 0,-8 26-3 16,-9-2 4-16,-6-1-6 0,-12-3 1 15,-5-3-3-15,-8-2 0 0,-7-2 4 0,-4-7 0 16,-7 1-2-16,-2-6 1 0,-4-6 2 16,0-5 27-16,3-6 6 0,-4-6-7 15,6-5 0-15,7-18-9 0,-1-3-10 0,-5-3 8 16,-1-7-4-16,-1-2-5 0,-6-8 0 16,0-3-1-16,-3-4 3 0,14-9 1 15,6-5-11-15,2-3 4 0,4-6-2 0,4-2-1 16,-3-5-4-16,-1-6-4 0,5-2-2 15,1-7 2-15,5-3-4 0,2-2-1 0,1-3-3 16,5 2 2-16,6-1 0 16,-2-2-3-16,7 6-1 0,1-1-1 0,4 1 0 15,3 4-3-15,2 0 0 0,1 0-1 16,3 4-1-16,1 2-7 0,2-1 9 0,0 2-5 16,0 1-24-16,4 1-29 0,0 2-39 15,0 1-37-15,2 3-384 0,0-1 176 16,2 1 117-16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1T06:09:57.848"/>
    </inkml:context>
    <inkml:brush xml:id="br0">
      <inkml:brushProperty name="width" value="0.05292" units="cm"/>
      <inkml:brushProperty name="height" value="0.05292" units="cm"/>
      <inkml:brushProperty name="color" value="#FF0000"/>
    </inkml:brush>
  </inkml:definitions>
  <inkml:trace contextRef="#ctx0" brushRef="#br0">2755 1362 131 0,'-2'-24'141'0,"2"0"-17"0,0 4-6 16,0 0-5-16,2 4-5 0,3 3-13 0,-1 1-10 15,4-2-12-15,3 3-1 0,4 1-7 16,1 2-6-16,4 3-10 0,3 5-1 16,5 5-7-16,2 8 4 0,1 11 3 0,9 23 12 15,-6 14 0-15,-6 13 7 0,-7 13 4 16,-7 26-5-16,-5-14 1 0,-4 26 0 15,-3-20-5-15,-4-1-3 0,2-1-3 0,2-6-7 16,2-6-2-16,2-9-2 0,4-3-3 16,5-9-4-16,0-13-5 0,2-13 1 15,7-7-5-15,0-4 1 0,4-11 2 0,4-8-3 16,-1-8 0-16,8-10-6 0,1-6-2 16,6-12 0-16,14-17-5 0,-7-10 2 15,-4-10-1-15,-5-8 2 0,3-22-6 16,-9-4 0-16,-7-10-5 0,-7-4 1 0,-10 18 1 15,0 1 1-15,-10 7 12 0,-2 17 8 16,-2 11 7-16,-4 12 3 0,2 4 0 0,-6 6-1 16,4 7-6-16,-2 5-2 0,0 7-2 15,0 8-9-15,-1 8 1 0,-1 12-1 16,-1 10 0-16,0 10-1 16,7 6-1-16,0 13 0 0,4 4-1 0,7 18-1 0,4 1-3 15,4-4-1-15,4-3-1 0,2-3-1 16,3-5 3-16,3-8-3 0,1-13-2 15,-4-8 1-15,-1-3-1 0,0-8 1 0,-2-4-3 16,1-10-3-16,-3-6 4 0,0-3-10 16,2-3 2-16,3-8 0 0,-1-4-2 0,0-2 3 15,-1-4-2-15,-5-2 1 0,-3 3-3 16,0 5 1-16,-4 1-1 0,-3 2 2 16,1 2-1-16,-3 2-2 0,-1 4 1 15,-2 4-1-15,-4 0 7 0,5 10-5 0,-3 2-1 16,-2 1 3-16,2 5-2 0,-2-2 1 15,-2 2 3-15,4-3-2 0,-2-2 0 0,2-1 1 16,0-1-1-16,0-4 5 0,2 1-5 16,2-4-1-16,0-4 1 0,-6 0 1 15,26-12 0-15,-7 1-2 0,1-2 1 16,2-6-1-16,4 1 0 0,-4 0 1 0,-2 2-2 16,-1 1 1-16,-3 3 2 0,-4 4-4 15,0-1 0-15,-2 3 2 0,0 6-3 16,-2 3 1-16,3 3 1 0,-3 1 1 0,3 5 1 15,0 1-1-15,-1 5 0 0,4-4 3 16,0 3-2-16,0-1 2 0,1-3 0 0,2 2 0 16,4-5-1-16,3-3-1 0,-1-1 1 15,4-4 1-15,3-6-2 0,1-2 1 16,6-5-1-16,-1-3 0 0,4-4 1 16,-2-4 3-16,1 0-7 0,-6-5-2 0,-1 2 0 15,-9 2-3-15,-6 6 3 0,0 0 0 16,-8 4-1-16,-1 1-1 0,-6 3 1 15,-2 3-2-15,-4 1 7 0,-2 2-8 0,6 3 2 16,-14 0 2-16,14 0 1 0,-10 6-1 16,10 0 2-16,2 4 4 0,4-1-3 15,3 4-1-15,6 1 3 0,4-1-1 0,4 6 2 16,0 1-1-16,1-1 1 0,-1 1 0 16,0 1 0-16,-2 0-2 0,-5 0 0 15,-2-2 2-15,-4 2 1 0,-1 1 3 0,-7-3 2 16,1 0 0-16,-10 5-3 0,-4-3 1 15,-1 0-2-15,-10 2 0 0,6-6 3 16,-6-2-1-16,3-4-1 0,1 1-4 0,2-7 3 16,2 1-11-16,3-6-22 0,0-2-29 15,5-3-29-15,4-3-14 0,6-4-22 16,3-3-14-16,6-4-16 0,3-4-2 0,6-3 10 16,3-5 14-16,0 0 11 0,0 1 14 15,-1 4 14-15,-3 3 20 0,-2 0 21 0,-2 6 26 16,-2 2 20-16,-2 2 20 0,-5 1 19 15,0 2 1-15,3 1-2 0,-4 3-2 16,-1-1-2-16,-2 1-5 0,2 6-5 16,-6 0 3-16,11 0-2 0,-5 3 1 0,1 3 1 15,2 2 0-15,-1 1-6 0,0 2-2 16,2-1-1-16,0 0-3 0,0 2 2 0,0-3 1 16,1 0-6-16,-3-1 5 0,5-3-1 15,-2 0-1-15,3-4-3 0,0 1 2 16,-2-5-3-16,5-2 1 0,0 0 0 15,-2-3-2-15,-1 2-2 0,0 1 3 0,0-2-3 16,-4 1-1-16,1 2-2 0,-2 1 3 16,-1-2-2-16,3 5-3 0,-3 0 6 0,2 2-1 15,2 2-3-15,2 2 3 0,0 1-3 16,4 1 3-16,-1-1 1 0,4 1-3 16,-2-2 1-16,0-2 1 0,2 1 0 15,5-5-2-15,-3 0 0 0,7-3 4 0,-1-2-4 16,1-2-1-16,4-5 0 0,0 1 2 15,-3-3-2-15,-1-3 2 0,-2 3 3 0,-5-4-6 16,-2 3 4-16,-4 2 4 0,-3 1 8 16,-2 2 7-16,-4 3 4 0,-2 2-7 15,0-1 0-15,-2 6-3 0,-4 0 2 0,0 13 10 16,0 1 11-16,-2 4 6 0,0 12 10 16,2 3 15-16,-2 7-8 0,2 6 0 15,0 9-4-15,2 2-1 0,4 22-8 16,-1-3-2-16,4-12-4 0,-3-8-3 0,0-3-4 15,-2-1-5-15,1-13-1 0,-1 0-3 16,-2-9-1-16,2-3 3 0,-4-5 18 0,2-4 2 16,-4-6-4-16,0-8-3 0,-2-4-4 15,4 0-6-15,-13-24-3 0,5-1 1 16,1-11-7-16,1-11-9 0,4-11-7 16,4-22-8-16,7-3-5 0,3 2 0 0,5 5-3 15,2 8 3-15,-2 14-2 0,0 12 2 16,4 6 0-16,-4 10 4 0,2 2-3 0,-2 7 0 15,-3 4-2-15,2 6 3 0,-2 2 2 16,-3 5-2-16,0 3 3 0,-3 5 2 0,-1 1 0 16,-5 1 1-16,-2 3-1 0,-4 4 3 15,-7 2-3-15,-6 0 0 0,-4 2 3 16,-5-2 2-16,-4-1-10 0,1 0-21 16,-3-5-39-16,7-2-43 0,0-3-52 0,1-2-44 15,7-1-52-15,3-4-594 0,2-2 289 16,6-5 191-16</inkml:trace>
  <inkml:trace contextRef="#ctx0" brushRef="#br0" timeOffset="1201.3118">6682 2383 69 0,'25'-7'152'0,"-4"-3"-5"0,-2-2-7 15,1 2-9-15,-2-2-6 0,0-1-7 16,0-2-8-16,-1-1-9 0,-1-2-4 0,-2 1-3 15,-2 0-14-15,0-2 13 0,-6 2 5 16,2 2-2-16,-4 1-5 0,-4 1-11 16,0 1-4-16,-2 4-14 0,0 0-2 0,-4 2-6 15,0 3-3-15,6 3-2 0,0 0-5 16,-22 12 1-16,14 0-6 0,2 0-3 16,2 2-5-16,1 3 0 0,1 2-3 15,4 1-2-15,1 1-2 0,1 4-1 0,4-3-4 16,0 2-2-16,3-2-9 0,0-3-22 15,-1 0-35-15,5-2-36 0,-2-1-33 16,0-7-16-16,-1-2-15 0,0-1-7 0,0-4 4 16,-2-6 6-16,0 0 13 0,3-1 14 0,-2-6 18 15,-3-1 28-15,1 0 18 0,-1 0 17 16,0-1 15-16,2-4 9 0,-2 4 12 16,2 1 0-16,0-1 6 0,2 1 5 15,2 4 5-15,-1-3 10 0,4 4-1 0,0 4-9 16,-1-1 4-16,2 2-3 0,1 4 1 15,-3 2 4-15,2 2 2 0,-4 3 5 0,0 0 7 16,-2 2 7-16,-4 3 12 0,-4-3 21 16,3 3 23-16,-5-1 27 0,-2-1 18 15,-2-2 15-15,0-5 3 0,-3 1 3 16,1-2-10-16,0-3 4 0,4-1-10 0,0 0-13 16,0 0-12-16,-10-11-9 0,8 6-12 15,4-5-3-15,0-2-18 0,4-1-5 16,2-2-4-16,5-1-17 0,0 0-11 0,2-1-18 15,1 1-28-15,2 1-37 0,-2 1-35 16,1 1-40-16,0 0-37 0,-2 3-28 16,0 1-4-16,0 1-20 0,-1 0 0 0,2 3 5 15,-4-1 4-15,1 0 15 0,-1 3 19 16,-3-2 14-16,2 3 22 0,-3-3 23 16,0 1 22-16,-2 1 22 0,4 1 26 0,-4-2 10 15,0 2 20-15,0-1 13 0,-6 3-1 16,11-1 1-16,-11 1 3 0,8-1-2 15,-8 1-1-15,9 0 0 0,-9 0 7 0,8 7 5 16,-1-1 9-16,-3 1 0 0,2 3 3 16,2 1 2-16,-1 0-3 0,2 5 0 15,-1-1-3-15,0 0 3 0,1 2-4 0,2 1-4 16,-3-1 0 0,3-4-3-16,-3 1-3 0,2 0 1 0,-1 0-2 0,-2-5-4 0,1-1 4 15,-2 0 1-15,0 0 8 0,-2-2 7 16,3-3 11-16,0-2 0 0,-7-1-9 15,0 0-4-15,21-9-4 0,-15 3-3 16,2-2 2-16,3-4-5 0,-4 0-3 16,3-1-1-16,0 0-5 0,1-1-2 0,2-3 2 15,-1 2-3-15,1 1-3 0,0 1-1 0,-2 1 2 16,1 1-3-16,-2 0 1 0,4 1-4 16,-6 0 3-16,2 3-5 0,1 1 3 15,-2 1 0-15,-1 1-2 0,3 0-1 16,-3 2 0-16,0 4 1 0,4 1 0 0,-2-1-1 15,0 4-2-15,1 0 3 0,0 2-3 16,1-1 3-16,-3 1-1 0,-1-2 2 0,2-1-1 16,-1 1 2-16,0 0-6 0,-1-3 3 15,2 2 1-15,-1-2 0 0,0 1-2 16,-1-2 4-16,3-2 1 0,-1 0-4 0,-1-2-1 16,2-2 1-16,-3 1 2 0,0-3 0 15,0 0-2-15,0-2 1 0,-4 3 4 16,0-3 1-16,-2 2 5 0,0 0-5 15,-4 2 0-15,0-2-1 0,-2 1 0 0,4 5-1 16,-12-3 0-16,6 0-2 0,6 3-1 16,0 0 1-16,-14 5 1 0,12-2 1 0,2 3-3 15,0-6 1-15,6 13 2 0,2-3-4 16,2-1 4-16,4-1-3 0,-2 1 2 16,7 3-2-16,3-1 1 0,-2 1-3 15,0-1 2-15,-2 1-2 0,-2-2 2 0,-6 1-3 16,3-4 0-16,-5 2 3 0,-2 1-2 15,1-3 2-15,-7 4 3 0,-2-4 1 0,-3 3-2 16,-5-1 0-16,-1-1 0 0,-1-1-6 16,-3-3-18-16,-2 0-40 0,3 0-48 15,-4-2-52-15,-1-4-541 0,0 0 239 0,0-5 157 16</inkml:trace>
  <inkml:trace contextRef="#ctx0" brushRef="#br0" timeOffset="1334.9541">8090 1828 13 0,'2'-5'97'15,"4"-1"-21"-15,0 4-40 0,4-1-37 0,2 3-75 16,0 1 26-16,5 1 17 0</inkml:trace>
  <inkml:trace contextRef="#ctx0" brushRef="#br0" timeOffset="1940.3318">8627 2217 34 0,'19'4'167'0,"2"-4"-6"16,0 0-10-16,-1-4-11 0,-2-1-6 15,4-1-5-15,1-2-1 0,-2-3-8 0,0 1-10 16,-1-3-5-16,-4 0-3 0,-1 1-8 16,-2-1-4-16,-4 1-1 0,-3-1-2 15,-2 3-11-15,-4 2-5 0,0 1-9 16,-2 1-4-16,-4 3-7 0,6 3-5 0,-16 2-5 15,8 2-6-15,-3 5-2 0,3 0-3 16,2 2-2-16,0 6-1 0,1-4-6 16,5 1-1-16,2 4-7 0,3-3-9 0,1 0-28 15,4-2-21-15,5 3-24 0,5-5-15 16,2 1-16-16,4-5-4 0,4-3 2 16,3 2 10-16,1-6 5 0,2-4 7 0,3 2 10 15,-3-6 22-15,-7 3 22 0,-1-5 24 16,-4 1 21-16,0-1 14 0,-7-1 9 15,-4-1 5-15,-4 3 0 0,-5-1-6 0,-4 1 3 16,-4 2-10-16,-5 2 3 0,0-1-1 16,-3 5-4-16,-5 2-3 0,1 4-5 15,-2 1 0-15,-3 4-3 0,2 4-1 0,2-1-6 16,-1 2 2-16,6 1-2 0,2-3-4 16,4-2 2-16,1 3-2 0,2-4 4 15,8-3 0-15,2-4-1 0,1 0 5 16,8-7-1-16,2-2 4 0,5-6 5 0,3-4 0 15,-2-7 1-15,6-6-1 0,0-7 0 16,9-17-2-16,-4-5-3 0,-3-4-2 0,-2-4-2 16,-1 4-1-16,-6 1 1 0,-4 12 17 15,-5 10 10-15,-4 11 6 0,-4 3-2 16,0 4-10-16,0 6-1 0,-3 6-3 16,-3 5-1-16,0 4 0 0,0 0-6 0,-13 32 5 15,3-2-1-15,-1 7-5 0,-4 8 1 16,3 3-6-16,-1 3 1 0,2 3-4 15,3-2 1-15,-1-2-3 0,3 0-7 0,2-11-16 16,2-2-19-16,-2-6-39 0,4-3-54 16,0-1-49-16,6-4-46 0,4-4-627 15,5-3 286-15,2 1 189 0</inkml:trace>
  <inkml:trace contextRef="#ctx0" brushRef="#br0" timeOffset="2950.8347">10435 2291 1698 0,'0'0'19'0,"2"8"-22"0,0-6 22 15,0 1 79-15,-2-3 48 0,6 4 5 16,-6-4-23-16,15-6-30 0,2-2-16 0,8-4-10 16,5-6-5-16,4-4-6 0,2-3-7 15,-1-4-2-15,0-2-5 0,13-18-5 16,-8-4-6-16,1-4-3 0,-7-3-5 0,0-4-4 15,-9-1-1-15,-4 1-4 0,-6 13 1 16,-7 5-5-16,-2 11-4 0,0 5 0 0,-4 4 0 16,-4 5-5-16,-1 1 1 0,-6 9 0 15,-3 5-1-15,-3 8-1 0,-6 10-1 16,-4 11 1-16,-1 8 0 0,0 8 1 0,-1 19-1 16,8-6-1-16,6-6 2 0,9 5-2 15,2-9 3-15,6-1-2 0,4 8-1 16,6-7 1-16,2-2-1 0,5-4 3 15,5-5-2-15,-2-9 0 0,1 0-1 0,2-9 4 16,0-6-7-16,5-1-2 0,-2-6-4 16,1-1-3-16,3-8-6 0,1-1-5 0,-3-7-8 15,-1-2-10-15,-6 0 5 0,-1 0 2 16,-7 2 1-16,-3 2 2 0,-6 0 4 16,-2 4 0-16,-6 3 1 0,-6 2 4 0,0 4 2 15,6 2 1-15,-27 8 2 0,12 0 1 16,-2 5 1-16,1 0 3 0,4 4-3 15,2-2-5-15,4-2-17 0,2 3-18 0,4-2-27 16,4 0-26-16,4-2-24 0,12 1-17 16,3-2-9-16,4-4-4 0,2-2 6 15,12-3 11-15,-3-2 16 0,4-2 13 0,1-3 25 16,-1-2 26-16,-2-5 25 0,-1 0 15 16,-3 0 34-16,-5-2 14 0,-3-3 16 0,-2 1 11 15,-10 0 10-15,-4 1 1 0,-5 2 6 16,-3 0-4-16,-4 2-6 0,-4 1-4 15,-3 4-5-15,-3 1-4 0,-2 1-6 16,-4 5-2-16,2 3-3 0,-7 6-6 0,4 1-1 16,0 3-2-16,-1-1-6 0,4 2 2 15,4-1-3-15,-1-3-3 0,2 3 0 16,5-6 1-16,2 3-4 0,2-4 2 0,0-1 1 16,4 0 0-16,2-5-4 0,1 1-2 15,-7-2 0-15,19-5-2 0,-11 2-2 16,3 0-1-16,-2 0 0 0,-1 1 1 0,-2-1-5 15,1 1-1-15,-7 2 1 0,10-4 1 16,-10 4-2-16,0 0 0 0,13 9 1 16,-6-4-2-16,-3 1 3 0,2 2 0 0,0-1-4 15,0 0-8-15,4-1-22 0,-2 2-35 16,4-3-29-16,1-1-25 0,2-2-11 0,0-2-8 16,3-2 4-16,2-3 14 0,-2-1 14 15,4-4 11-15,-3 2 24 0,0-3 19 16,-4 3 19-16,-1 0 18 0,4-1 8 0,-4 1 7 15,1 1 7-15,0 1 2 0,0 2 10 16,1 1-5-16,-2 3 6 0,2 0 4 16,-1 1-6-16,2 4 2 0,-4 2 2 0,1 3 3 15,-2 1 7-15,-4 3 3 0,0 1 2 16,-6 0 4-16,-2 2 3 0,-2-2 4 16,-2 0 9-16,-4-1 18 0,2-1 15 15,-2-5 13-15,2-1 0 0,0-3-11 0,-2-4-5 16,8 0-11-16,-13-5-8 0,11-1-7 15,0-2-3-15,2-3-8 0,2 0-4 0,2-5-9 16,5 1-18-16,1-2-28 0,2-2-42 16,4 0-39-16,0 0-41 0,4 1-29 15,1-1-31-15,2 1-455 0,4 0 220 16,-1 1 145-16</inkml:trace>
  <inkml:trace contextRef="#ctx0" brushRef="#br0" timeOffset="3689.6627">12634 1938 134 0,'4'8'150'0,"1"6"-7"0,-3 1-11 16,2 2-13-16,-2 0-11 0,-2 2-8 15,0 1-7-15,0-1-16 0,0-1 0 0,0-1-4 16,0 1-13-16,0-5-4 0,2 0-7 16,-2-1-4-16,0-3-8 0,2 1 1 0,-2 0-2 15,2-3-6-15,0-1-3 0,0 0-2 16,2-3-3-16,0 0-1 0,-4-3-2 15,0 0-2-15,14 0-4 0,-14 0-4 0,12-5 10 16,-6 4-16-16,1-5 7 0,2 2 0 16,-1-1-3-16,0-3 0 0,5 2 2 15,-5 0-5-15,4 1-1 0,-4-1 2 0,2 0-1 16,-2 3 0-16,3-2-2 0,0 3 0 16,-1-1-1-16,1 1 0 0,-1 1 1 15,1 1-3-15,0 0 5 0,-1 1-2 16,3-1 4-16,0 0-6 0,1 0 5 0,-1 0 0 15,6 0-4-15,-2-1-1 0,3-4 2 16,-2 2-1-16,1-1-1 0,0-2-1 0,2-1 1 16,-1-1 2-16,-6 2-2 0,4-2 1 15,-8 2 9-15,3-2 3 0,-7 4 5 16,0-2-6-16,-2-2-1 0,-2 2 1 16,1 2 0-16,-3-1 4 0,0 5-6 0,0 0 0 15,-5-8-1-15,5 8-1 0,0 0-4 16,0 0 4-16,0 0-1 0,0 0-3 15,0 0 1-15,0 0 2 0,7 16-2 0,2-11-1 16,-1-1 3-16,2-1-2 0,6 2-1 16,0-1-1-16,3-4-12 0,3 0 3 15,0-3-1-15,6 2-11 0,2-4-3 0,-3 2 2 16,3-5 2-16,0 3 2 0,-5-5-1 16,3 0 5-16,-6 1 1 0,2-1 8 15,-3 1 6-15,-4 1 7 0,-4 1 12 0,-1 1 8 16,-3 0 1-16,2 3-3 0,-3-1-3 15,-2 2-6-15,3 2-1 0,-9 0 5 16,8 6-2-16,-3-1-3 0,-3 3 2 0,0 1 1 16,2 5 0-16,-2 1 4 0,0 0 5 15,3 4-2-15,-3 0-4 0,0 2 4 16,2 4 4-16,-2 1-6 0,0 1-1 16,2 4-3-16,0-3 0 0,-2 3-2 0,4 1-4 15,-4-1 2-15,0 1-6 0,-2 1 1 16,0-1-2-16,-2 0-3 0,0 4 2 0,-6-1-3 15,2-3-1-15,0 1-5 0,-4-9-5 16,-1 1-14-16,-2-4-16 0,0-2-23 16,3-4-47-16,-2-6-44 0,-2-3-620 15,4-6 261-15,-7-6 172 0</inkml:trace>
  <inkml:trace contextRef="#ctx0" brushRef="#br0" timeOffset="3833.2858">13287 1579 152 0,'0'-15'144'0,"0"3"-21"0,0 5-18 16,0 1-12-16,0 3-23 0,0 3-26 15,0 0-34-15,0 0-37 0,-16 18-216 16,1-2 82-16,-8 6 55 0</inkml:trace>
  <inkml:trace contextRef="#ctx0" brushRef="#br0" timeOffset="4173.8782">8462 3427 128 0,'-9'-2'215'0,"12"-4"-9"0,13-3-13 15,16-6 0-15,38-10-5 0,42-7-6 16,23-1-10-16,18-1-11 0,21 0-15 0,48-5-7 16,5 7-13-16,1 4-8 0,5 3-8 15,-49 6-8-15,-2 3-9 0,-8-1-6 0,-7 5-12 16,-10 1-2-16,-12 0-9 0,-7 1-3 16,-28 3 1-16,-8-3-8 0,-7 2-3 15,-8 1-6-15,-19 1-4 0,-11 0-2 0,-11 3-6 16,-3-3-2-16,-3 2-3 0,-6 1-5 15,2-3-16-15,-7-1-38 0,5-4-56 16,-2 1-65-16,1-3-67 0,-3-3-719 16,2-4 319-16,0-5 211 0</inkml:trace>
  <inkml:trace contextRef="#ctx0" brushRef="#br0" timeOffset="4415.8196">14670 1348 70 0,'7'-3'255'0,"-3"-1"-8"0,0 4-2 16,-2-2-9-16,-2 2-14 0,4-4-20 15,0 2-22-15,0 1-16 0,-4 1-16 0,8-5-18 16,-8 5-20-16,6 0-45 0,-6 0-48 15,8 5-50-15,-4 2-71 0,0 5-70 0,-6 6-500 16,-6 7 229-16,-4 11 152 0</inkml:trace>
  <inkml:trace contextRef="#ctx0" brushRef="#br0" timeOffset="28816.2198">7401 4522 72 0,'-20'-2'89'0,"-4"4"-13"16,5 0-5-16,-2 3-4 0,-2 4-4 0,-3 1-4 15,-6 8-4-15,-1 7-1 0,-16 15 8 16,2 7-10-16,2 9 9 0,1 11 10 15,-3 20-2-15,1 4-4 0,6 7 0 0,11-15 0 16,7-1-6-16,5 0-1 0,7-5-10 16,8-15 2-16,6-7-1 0,11 16 1 15,6-8-3-15,8-6 0 0,14-6-1 16,9-2-3-16,12-8-1 0,10-7-4 0,11-7-2 16,5-8 0-16,7-7-6 0,2-9-1 15,2-6-2-15,-4-5-1 0,4-6-3 0,-8-4-4 16,-3-6 1-16,-7-6-3 0,-9-2 1 15,-6-6 10-15,-11-8 4 0,-5-2 2 16,-5-7 2-16,-7-7-2 0,-8 2-4 16,-6-5-6-16,-14 7 0 0,-5 2-1 0,-7 1-7 15,-5 2 1-15,-9-19-4 0,-8 10-3 16,-10 1-2-16,-5 8 0 0,-9 1-4 16,-8 9-4-16,-9 1 0 0,-8 8 2 0,-4 3-2 15,-8 3 3-15,-8 10-4 0,-2 1-1 16,-1 8 0-16,3 1 2 0,2 4-2 15,18 2 0-15,11 2 0 0,1 4-11 0,2 1-14 16,5 1-26-16,0 2-15 0,10-1-27 16,4 3-31-16,4 0-24 0,6-2-455 15,8 3 206-15,-2-3 136 0</inkml:trace>
  <inkml:trace contextRef="#ctx0" brushRef="#br0" timeOffset="30515.0119">10645 4644 25 0,'4'8'69'0,"0"3"4"16,0 3 1-16,0 1-1 0,2 7 0 15,1 3 2-15,-1 3-8 0,1 9 0 16,1 5-1-16,1 5-2 0,-1 5-10 0,2 0 1 16,2 1-2-16,0-1-9 0,-2-1 0 15,3-1-11-15,0-3 1 0,0-1 1 16,-1-3-6-16,-4-6-1 0,1-3-3 16,0-2-4-16,-3-5-1 0,-2-2-21 15,2-2 20-15,-4-2-15 0,0-5-25 0,-2 2-26 16,0-6-38-16,-2-1-279 0,-2-3 123 15,0-7 82-15</inkml:trace>
  <inkml:trace contextRef="#ctx0" brushRef="#br0" timeOffset="31093.9934">10621 4535 88 0,'-2'-3'101'15,"2"3"-10"-15,0 0-1 0,20-8 8 0,2 4-21 16,6 1-1-16,11-1-8 0,7-2 3 15,13 0-12-15,2 1 0 0,23-5-3 0,5 1-2 16,2-1-8-16,4 2-3 0,2-1-2 16,-4 1-4-16,0 2-3 0,-5-1 2 15,1-1 1-15,-19 3-4 0,-8-1-1 16,-6 0-3-16,1 3 0 0,-1-3-12 0,-7 0 10 16,-5 2-2-16,1-2 0 0,-5 3-1 15,-7-2-4-15,1 4 1 0,-2-2 0 0,-2 2-2 16,-3-1-3-16,-1 2-1 0,-3 0 3 15,-2 0-4-15,0 2-1 0,1-1 2 16,-4 3 0-16,2 3 3 0,-4 0-1 16,3 3 3-16,-1 5 0 0,0 3 3 0,2 4 2 15,-4 2 0-15,3 5-3 0,-4 3 5 16,4 9 1-16,-1 2 1 0,-2 3 2 16,8 17 3-16,-3 0 1 0,-5-8 1 15,6 10 1-15,-6 2-5 0,2-11 3 0,-6-8-1 16,1 2-6-16,-3-3 0 0,1 2-2 15,0-6 0-15,-3-7-6 0,0 2-1 0,-1-4-1 16,0-2-1-16,-1-2-1 0,-2-4-2 16,0-1-1-16,-4-4-7 0,2-2-16 15,-2 0-32-15,0-3-31 0,-2 1-37 0,-2-3-47 16,-2-2-48-16,-5 0-425 0,0-3 214 16,-5-1 141-16</inkml:trace>
  <inkml:trace contextRef="#ctx0" brushRef="#br0" timeOffset="32367.3024">10964 5629 13 0,'0'0'56'16,"-6"-4"-10"-16,6 4-4 0,-6-3-1 15,6 3-6-15,-10-2-4 0,4-1-4 16,-2 2-4-16,8 1-1 0,-17-2-2 0,8-1-2 15,-1 2-2-15,-1 1-1 0,3-1-1 16,-2-2-4-16,-2 1-2 0,4 1-3 16,0-4-5-16,-3 2-3 0,5-1-4 15,-3-1 2-15,3 0 3 0,2 2-2 0,0-3 2 16,-1 0-1-16,3-1-1 0,2 2 2 16,-2-2 4-16,2 1 5 0,0 6 5 0,0-9 5 15,0 3 5-15,0 6 3 0,0-8 6 16,0 8-4-16,0-5-1 0,0 5-4 15,0 0-3-15,0 0 2 0,0 0-1 16,0 0 5-16,-2 17 2 0,2-6 8 0,-2 1-3 16,2 1 7-16,0 5-1 0,-2 1-1 15,4 0 3-15,-2 1 0 0,0 3 0 0,2-2-1 16,-2 2 1-16,2 4-4 16,2 0-1-16,-2-4 1 0,1 2-2 0,-1 3-5 15,0-6-2-15,0 1-2 0,0-2-2 16,0 0-2-16,0-2 0 0,0 0-4 0,0-4-1 15,0 1-3-15,0-2 2 0,-2-3 2 16,3-2 5-16,-1 1 4 0,-2-1 12 16,2-1 4-16,0-3 0 0,1 0-6 15,-3-5-5-15,10 1 0 0,-2-1-6 0,-8 0 0 16,22-7-3-16,-8 3-4 0,3-2 3 16,5-3-6-16,2 2 0 0,6-5-3 15,9 0-2-15,5-3-1 0,7 1 0 0,3 0 0 16,23-4-5-16,1 1 1 0,1 2 2 15,3 0-2-15,2 1-1 0,-3 1-1 16,-4-1-3-16,-12 6 5 0,-10-1 1 0,0 1-6 16,-2 1 3-16,-9 0-1 0,3 2-3 15,-5-1-5-15,1 1 7 0,-5 2 0 16,0-3 1-16,-2 1 0 0,-5 2 0 0,1-1 2 16,2 0-4-16,-4 2 2 0,-1-2-2 15,1 2 0-15,0 1 2 0,-3-1-2 16,1-2 4-16,-5 2-5 0,3 2 4 0,-6-1-6 15,4-2 2-15,-3 2 2 0,-2 1 2 16,2-2 1-16,-3 2-3 0,0-3-1 0,-3 3 0 16,0 0 2-16,0-1-3 0,-3 1-2 15,4-2 4-15,-4 2-1 0,3 0-1 16,-2-2-6-16,-1 2 11 0,1-2-2 16,-1 2-1-16,0-2-2 0,0 0 2 0,-2 2 1 15,1-2 0-15,0 0 6 0,-1 2 3 16,-1-1 3-16,-1 1 5 0,1-2 7 15,-9 2 5-15,13-2 9 0,-7 0-1 16,-6 2 3-16,8-4-2 0,-8 0-5 0,2-2-3 16,-2 6-3-16,-6-13-1 0,-2 6-5 15,-1-3-3-15,0-1 1 0,-1-1-5 0,-1-3-1 16,-1 0-6-16,1-4-1 0,2 1-26 16,-1-2-40-16,6 1-47 0,0-2-51 15,2 1-576-15,0 0 249 0,2-1 164 16</inkml:trace>
  <inkml:trace contextRef="#ctx0" brushRef="#br0" timeOffset="42305.8764">7898 7047 96 0,'-2'-5'130'0,"0"-1"-2"0,0 4-11 0,2 2-7 15,0 0-6-15,0 0 11 0,-6 15 8 0,4 3 5 16,2 7-2-16,-2 10-2 0,2 10 7 15,0 16 0-15,2 33 7 0,4 7 0 16,2 29-1-16,4 5-6 0,0 1-7 16,3-1-4-16,2-3-10 0,0 4-3 15,7 2-7-15,-4-2-3 0,4 1-11 0,-3-2-6 16,-3 0-3-16,2-4-16 0,-4-7 1 16,0-5-8-16,-6-24-13 0,-3-3 8 0,-1-5-12 15,0 2-5-15,-2-2 8 0,-2-4-6 16,-2-15-1-16,0-9-6 0,0-3-4 15,0-9-1-15,0-4-17 0,0-4-25 0,0-8-23 16,0-2-30-16,0-7-30 0,-2-1-29 16,2-6-33-16,0-2-18 0,0-5 0 15,0-3 4-15,2 0 9 0,-2-5 7 0,0 0 15 16,0 0 16-16,0 0 3 0,0 0 16 16,0 0 10-16,0 0 13 0,0 0 19 15,0-19 0-15,0 19 14 0,-4-8 11 16,4 3 17-16,-2-1 6 0,-2 2 20 0,4 4 14 15,-2-10 16-15,0 7 15 0,2 3 11 16,-4-6 7-16,-1 4 5 0,5 2 2 0,-4-6 3 16,4 6-4-16,-2-4-4 0,2 4-5 15,0 0 1-15,0 0 19 0,13-7 13 16,1 1 5-16,10-2-5 0,12-1 4 16,15-4 4-16,33-6 0 0,28-8 1 0,15-4-4 15,9 0-5-15,10 2-10 0,0-2-5 16,15 1 0-16,6 1-8 0,0-2 0 15,3 5-1-15,-3-1-6 0,-3 2-4 0,-4 3-5 16,-15 2-6-16,-9 1 0 0,-32 4-9 16,-7 2 3-16,-4 2-1 0,-8 0 4 15,-17 3-19-15,-11-1 3 0,-4 4-1 0,-9-1-5 16,-1 3-1-16,-5-3 0 0,-6 1-4 16,-5 3 0-16,1-1-1 0,-8 1 0 0,0 1 0 15,-1-2-2-15,-2 1-2 0,-4 1-2 16,-1-1-9-16,-2-1-16 0,0 3-23 15,-4-1-31-15,-6 1-32 0,6-3-29 16,-6 3-33-16,0-10-27 0,-4 0-29 0,0-5-22 16,-6-6-626-16,0-8 296 0,-2-7 194 15</inkml:trace>
  <inkml:trace contextRef="#ctx0" brushRef="#br0" timeOffset="42795.8944">10310 6271 119 0,'-9'-21'123'0,"5"6"-2"0,0 2 0 0,2 1-3 16,0 2-4-16,-1 2-11 0,1 2-9 15,2 4-8-15,0 2-10 0,0 0-4 0,0 0 13 16,0 0 7-16,24 25 6 0,-10 2 3 16,8 16-1-16,12 25 13 0,3 29 3 15,6 10 1-15,1 8 0 0,0 5 1 16,1 7 2-16,-1 10 1 0,1 8-3 0,11 38 3 15,-6 2 2-15,-9-35 3 0,11 33 6 16,-11-36-5-16,-1-2-2 0,4 1-14 16,-1-1 4-16,1-2-7 0,1-2-7 0,-1-5-3 15,0-9-9-15,1-7-6 0,-5-12-9 16,3-7-5-16,-10-25-7 0,-3-6-4 16,2-3-8-16,-5-7-2 0,-6-13-4 0,-2-10-4 15,-6-9-6-15,0 0-4 0,-3-7-12 16,0 1-40-16,0-7-15 0,-4-2-34 15,0-5-61-15,0-2-55 0,0-5-52 0,3-2-45 16,-3-5-50-16,3-6-769 0,2-9 375 16,-3-1 247-16</inkml:trace>
  <inkml:trace contextRef="#ctx0" brushRef="#br0" timeOffset="43626.596">13650 6118 117 0,'-2'27'151'16,"2"12"5"-16,0 6 11 0,2 18 4 0,0 30 3 16,0 8 0-16,5 24 4 0,-1 3-6 15,2 5-2-15,2 4-5 0,0-3-3 0,2 11 3 16,-2-1-14-16,6 3-8 0,0-1-7 16,1-5-4-16,1-8-2 0,0-6-5 15,4-4-14-15,-4-5-8 0,3-4-2 16,-3-21-8-16,-4-1-12 0,2-5-5 0,-2-5-8 15,1-2-8-15,0-7-3 0,-5-12-4 16,-3-11-15-16,-1-11 2 0,0-1-1 0,0-4-5 16,-2-3-6-16,0-7-14 0,0-1-14 15,0-4-2-15,-2 0-18 0,0-3-7 16,0-3-6-16,0-1 2 0,0 1-4 16,0-4 6-16,-2 1 3 0,2-1 0 0,-2-1 5 15,0 0 1-15,2-1 3 0,-2 1 2 16,0-3 2-16,2 1 3 0,-2-6-1 0,2 7 1 15,-2-2 2-15,7-4 2 0,-7-1 0 16,21-3 3-16,0-1 0 0,9-2-4 16,19-5 13-16,29-4-1 0,15-2-1 0,34-6 1 15,2 0-3-15,9 0 0 0,1 3 1 16,7-4-1-16,5 5 2 0,5-2 0 16,3 4 0-16,-3 0-2 0,-1 4 2 15,-7-2-10-15,-6 1 16 0,-8 1-1 0,-4 1 1 16,-25 3 4-16,-4 2 4 0,-2-2-1 15,-6 0 2-15,-1 2 4 0,-10-4-7 0,-16 6-1 16,-11 0 2-16,-9-1-10 0,-3 0 4 16,-9 2 7-16,-4 0-8 0,-1 2-2 0,-5-1 4 15,-4 0-7-15,0 0-4 0,-4-1-10 16,-3-2-18-16,-2 0-34 0,-5-1-31 16,-1-1-37-16,-5-3-32 0,-5 0-41 15,1-3-30-15,-9-7-38 0,-2-4-633 0,1-7 307 16,-10-7 203-16</inkml:trace>
  <inkml:trace contextRef="#ctx0" brushRef="#br0" timeOffset="44038.3226">16414 5420 78 0,'4'22'140'0,"5"14"2"0,2 14 3 16,5 28 1-16,2 8 3 0,3 26 2 15,6 16 6-15,2 9 0 0,1 11 4 16,4 5-5-16,3 3-3 0,0-1-2 15,9 36-7-15,2-2 1 0,-9-37-1 16,11 35-10-16,-13-40-9 0,-1-3 2 0,0-10-12 16,1-6-19-16,-5-7-6 0,-4-10-2 15,-2-5-12-15,-7-25-7 0,3-3-6 0,-6-3-6 16,-1-7-3-16,-2-11-9 0,-5-11 0 16,1-6-4-16,-1-4-2 0,-2-4-8 15,1-3 1-15,0-5-12 0,-3 0-18 16,2-6-27-16,-2-2-27 0,-2-3-36 0,0-3-48 15,2-2-40-15,-2-3-43 0,0-3-44 16,-2-2-659-16,0 0 314 0,0 0 207 0</inkml:trace>
  <inkml:trace contextRef="#ctx0" brushRef="#br0" timeOffset="44876.4335">20916 5198 106 0,'0'54'150'0,"2"3"4"16,6 20 12-16,4 15 6 16,4 27 8-16,6 10-3 0,1 10-2 0,3 16-1 15,1 9 2-15,9 38-6 0,-4-2-3 0,-7-33 0 16,5 41-6-16,2-5-12 0,0-1-4 15,-10-36-8-15,4-2-16 0,-3-4-8 0,-1-6-5 16,-4-3-14-16,-3-3-7 0,-2-3-9 16,0-2-7-16,-7-2-9 0,0-5-7 15,-2-9 0-15,-2-22-14 0,2-6-22 0,-1-5-31 16,-1-4-30-16,3-8-36 0,-1-15-36 16,-2-13-42-16,4-3-40 0,0-12-18 15,-2-3-29-15,3-10-11 0,-3-5-536 0,5-6 269 16,-3-8 177-16</inkml:trace>
  <inkml:trace contextRef="#ctx0" brushRef="#br0" timeOffset="45198.4469">21514 9738 98 0,'-5'-9'149'15,"1"-2"13"-15,-1-1 7 0,-1 0-1 16,4 0 5-16,0 1-5 0,-2 2-7 16,2-3-12-16,2 3-19 0,2-3-4 15,2 1-7-15,6 0-7 0,10-3-3 0,10-1-3 16,12 0-3-16,27-6 0 0,12 3-6 15,8 0-9-15,12 0-8 0,26-1-3 0,13 1-6 16,7 2-5-16,9 3-3 0,7-1-4 16,-3 3-7-16,-1 2-6 0,-2-3 1 15,-5 4-4-15,-6 3-9 0,-3-3 1 0,-28 4-4 16,-2-1 4-16,-3-1-8 0,-4 3-4 16,-5-3-5-16,-3 0 2 0,-12 0-1 15,-13 0-3-15,-16 3 0 0,-11-3-1 0,-6 2-1 16,-5 3 1-16,-4-4 0 0,-4 1-2 15,-5 1-4-15,-5-3-9 0,-3-1-16 16,-8-2-28-16,-4 0-31 0,-4-3-28 16,-8-1-35-16,-7-2-27 0,-8-4-40 0,-6-7-29 15,-3-5-606-15,-15-13 286 0,-5-3 188 16</inkml:trace>
  <inkml:trace contextRef="#ctx0" brushRef="#br0" timeOffset="45661.546">23390 5384 33 0,'-4'-14'138'0,"2"10"-11"0,2 4 4 15,0 0 12-15,11 51 2 0,0-5 3 0,8 27-2 16,2 13-5-16,6 26-3 0,1 14-4 16,3 12 7-16,1 11-2 0,4 9-6 15,9 40-7-15,-5-1-9 0,2-3-6 16,3 0-9-16,1-1-7 0,-11-38-7 0,11 37-8 16,-12-42-9-16,1-1-4 0,-3-8-3 15,2-1-12-15,-4-6-2 0,-3-4-6 16,1-5-2-16,-3-1-5 0,-3-10-4 0,-6-23-3 15,2 1-3-15,-4-9-4 0,1-4 0 16,0-8-6-16,-4-12-10 0,-1-16-16 16,-4-7-19-16,2-1-13 0,0-10-9 0,-4-3-11 15,0 0-12-15,2-8-7 0,0 3-4 16,0-7 5-16,1-2 2 0,1-3 8 16,-1-1 7-16,1-2 10 0,-1 0 7 0,-7-2 0 15,14-4 10-15,-10-1 5 0,3 1 3 16,-4-4 1-16,1-1 4 0,-2-1 0 15,-2-4-22-15,2 3-33 0,-4-3-59 0,0-5-500 16,-5-1 216-16,-2-7 143 0</inkml:trace>
  <inkml:trace contextRef="#ctx0" brushRef="#br0" timeOffset="46949.6098">7247 5991 23 0,'2'-5'103'0,"-2"5"-7"0,9-2-7 0,1-1 0 0,4 0-4 15,10 1-6-15,8-1-4 0,9 2-3 16,9-4 3-16,11 5-13 0,7-1-1 0,25 2 9 15,5 5-10-15,-3 2-6 0,2 6-2 16,-4 1-3-16,3 6-4 0,16 11-6 0,-4 2-2 16,-11 7 0-16,-4 6 4 0,-10 7 1 15,-7 7 0-15,-8 5-2 0,-20-3 2 16,-3 4-3-16,-7 3-10 0,-8 0 8 16,-5 1 3-16,-6-5 3 0,-8-8-3 0,-3-8 3 15,-4-9-5-15,-2 1 1 0,-2 0-4 16,0-10-6-16,-2 2 1 0,0-4-5 15,0-2-1-15,0-3-4 0,2-4 1 0,-2-5-2 16,0 2-6-16,0-4-19 0,0-5-27 16,0 0-38-16,-1-1-37 0,1-4-26 15,-2 0-37-15,4-4-373 0,0 0 184 0,0 0 123 16</inkml:trace>
  <inkml:trace contextRef="#ctx0" brushRef="#br0" timeOffset="47256.174">8312 7081 59 0,'8'1'73'0,"0"2"-6"0,1 0-4 0,4-1-5 16,0 2-7-16,3-1-2 0,2 3-9 15,2 0-3-15,0 0-3 0,3 1-1 16,0-1-4-16,2 4-2 0,1-3-4 0,-1 1-2 16,1 0-3-16,2 1-8 0,1-3-13 15,-1 2-16-15,4-6-22 0,-4 4-173 16,5-3 72-16,1-3 49 0</inkml:trace>
  <inkml:trace contextRef="#ctx0" brushRef="#br0" timeOffset="47464.4061">9355 6892 73 0,'0'0'126'16,"0"0"5"-16,-15 10-13 0,9-3 2 15,0 5-10-15,-2 3-7 0,-4 2-11 16,4 2-8-16,-2 4-7 0,1-1-7 16,1 3-5-16,1 2-7 0,3 0-13 0,0-1-23 15,2 1-32-15,2-2-34 0,2-4-45 16,2 1-303-16,0 2 133 0,5-4 89 16</inkml:trace>
  <inkml:trace contextRef="#ctx0" brushRef="#br0" timeOffset="48902.5179">12206 5167 98 0,'7'-7'123'0,"3"-2"-12"0,3-3-9 0,6-1 3 16,9-2-7-16,1-4-8 0,15-2-6 16,26-8-1-16,13-2-3 0,27-2-8 15,11-4-2-15,10 5-2 0,8 1 4 0,1 5-8 16,3 3-4 0,-2 4 0-16,-1 4-5 0,-1 6-4 0,-22 8-5 0,-1 2 0 15,-4 8-13-15,20 6 4 0,-11 10 2 16,-8 7 2-16,-8 12 3 0,-8 6 5 0,-12 14-1 15,-8 10 7-15,-9 11-2 0,-5 4 1 16,-9 4-2-16,-3 2 1 0,-7-2 4 0,-5 1-1 16,-6-20-2-16,-1 2 0 0,-2-3-2 15,-6-1-1-15,2-5-18 0,-3-2-4 16,-5-14-1-16,-4-7-4 0,-2 0-1 0,-2-10-4 16,-2-1-1-16,2-3-4 0,-3-5-10 15,-1-1-22-15,1-3-20 0,-3-2-25 16,0-3-30-16,0-1-36 0,-2-4-38 0,-2 0-33 15,-2-4-482-15,0-4 232 0,-2 1 153 16</inkml:trace>
  <inkml:trace contextRef="#ctx0" brushRef="#br0" timeOffset="49367.4301">14683 6332 90 0,'28'6'126'0,"-18"-1"-2"0,7 1 1 15,-2 0-6-15,6 3-10 0,0 0-6 16,2 3-7-16,3 0-12 0,3 1-5 0,1 0-10 15,2-1-8-15,-1 0-6 0,3 1-6 16,0-4-4-16,0 3-5 0,2-3-6 16,2-2-19-16,-2-1-14 0,-2-2-10 15,-2-2-16-15,2-2-18 0,1-2-16 16,-3-2-14-16,4-3-7 0,-1-5-2 0,-2-1-1 16,-3-2 10-16,0-2 8 0,-1-5 10 0,-4 3 9 15,-1 0 10-15,-5 3 15 0,-3-2 26 16,0 1 17-16,-4 2 16 0,-4 4 25 15,3-3 8-15,-4 3 7 0,1 1 6 16,-4 3 4-16,-2 1-4 0,1 0-1 0,-3 6 0 16,0 0 0-16,0 0-8 0,-11 19-5 15,7-4-7-15,-3 0-4 0,1 5-6 0,2 2-5 16,-3 3-10-16,1 2-25 0,0-2-33 16,0 3-41-16,2-1-40 0,-4-1-48 15,2-1-376-15,0 2 178 0,0-6 118 16</inkml:trace>
  <inkml:trace contextRef="#ctx0" brushRef="#br0" timeOffset="51992.2685">18480 3489 60 0,'0'0'126'0,"0"0"-8"16,0 0 6-16,2 13 1 0,4 3 3 16,1 5-1-16,4 11-3 0,-3 3-2 0,5 12-6 15,-1 2 0-15,6 22-6 0,-2-2-6 16,2 2-12-16,-4 0-11 0,3-3-4 15,-4-11-8-15,-1-7-6 0,-1 0-4 16,1-3-8-16,2 0-5 0,-4-5-2 0,0-5-4 16,-1-2-4-16,0-2-7 0,-3-6 3 15,0-3-8-15,1-1-11 0,-3-5-9 0,0 1-10 16,0-2-14-16,-2-4-12 0,2 0-12 16,-2-1-24-16,0-5-39 0,-2-1-44 15,0-6-472-15,0 0 211 0,0 0 141 0</inkml:trace>
  <inkml:trace contextRef="#ctx0" brushRef="#br0" timeOffset="52905.6428">18743 2908 60 0,'-5'-6'118'0,"1"0"3"0,0 2-2 16,0 0-3-16,2-1-6 0,-3 0-6 16,1 1-4-16,4 4-5 0,-4-4-13 15,4 4-9-15,0 0 7 0,-13 16 16 0,5 5 6 16,0 5 0 0,-6 11 5-16,2 10-1 0,-3 19 5 0,-2 9-1 0,0 1 5 15,3 10-6-15,-2 6-2 0,2 19-1 0,1 6-4 16,4-18-1-16,3 6-5 0,0-3-2 15,4 0-5-15,-1-5-9 0,3-6-9 16,3 2-2-16,-1-3-9 0,2-8-3 0,0-1-3 16,0-17-4-16,1-7-4 0,1-3-3 15,1-2-2-15,-3-9-7 0,0-5-3 16,0-2 0-16,0-6-8 0,0-2-3 16,-2-3 1-16,2-5-3 0,-1-3-5 0,0 0-11 15,-1-3-12-15,-2-3-30 0,2-7-35 16,-2-4-40-16,0 0-39 0,0 0-34 0,-7-23-20 15,4 6-31-15,-3-12-634 0,2-5 297 16,-2-7 196-16</inkml:trace>
  <inkml:trace contextRef="#ctx0" brushRef="#br0" timeOffset="53521.9235">18674 2834 48 0,'3'-7'115'0,"0"1"7"16,-3 2-19-16,2-1-5 0,-2 5-10 16,2-8-7-16,-2 8-8 0,2-8-1 0,-2 8-7 15,0-4-4-15,0 4-7 0,0-5 5 16,0 5-5-16,0 0-1 0,0 0-1 15,0-6-7-15,0 6-2 0,0 0 4 16,0 0-8-16,0 0-1 0,0 0-7 0,0 0-1 16,0 0-1-16,0 0-5 0,0 0-2 15,0 0-1-15,-6-5 2 0,6 5-5 0,0 0 1 16,0 0-4-16,0 0-1 0,0 0 1 16,0 0-3-16,0 0-2 0,0 0 2 15,0 0-8-15,0 0 7 0,0 0-3 16,0 0-3-16,0 0 0 0,0 0 0 0,0 0 1 15,0 0-4-15,0 0 2 0,0 0-6 16,0 0 5-16,0 0-3 0,0 0 2 16,-3 15-2-16,3-15-2 0,9 13 6 15,-1 0 10-15,6 4 1 0,8 8 3 0,9 8 9 16,21 16 10-16,3 4 2 0,16 14 10 0,5 1-1 16,3 5 10-16,6 5 3 15,-3-4 6-15,7 9 6 0,2 0 4 0,2 6 8 16,2-3 4-16,0 4 2 0,3-1 6 15,-4-3-9-15,-8 0-6 0,-6-6-3 16,-1-5-4-16,-11-7-1 0,-11-13-4 0,-9-3-7 16,-1-5 1-16,-5-1-9 0,-8-10-3 15,-9-6-4-15,-3-5-5 0,-2-1 2 16,-2-5-8-16,-4-3 5 0,1 0-9 0,-4-3-1 16,0-2-6-16,-1 1-16 0,-2-3-17 15,2-3-30-15,-6 0-47 0,-2-2-52 0,0-2-50 16,-2-2-44-16,0 0-39 0,-16 1-675 15,6-1 321-15,-11 0 212 0</inkml:trace>
  <inkml:trace contextRef="#ctx0" brushRef="#br0" timeOffset="53874.0025">18766 5011 134 0,'-7'3'193'0,"1"-1"-11"0,6-2-12 16,0 0-11-16,-8 1-8 0,8-1-2 0,0 0-3 16,0 0-7-16,40-3-1 0,-4-5-5 15,17-3-11-15,25-8-9 0,11-4-10 16,25-8-6-16,11 1-3 0,6 1-9 0,5-3-8 15,3 4-5-15,-3-2-2 0,-3 4-5 16,-10-1-7-16,-30 8-1 0,-4 0-9 16,-6 2-4-16,-9 2-4 0,-15 3-3 15,-13 3-5-15,-9 3-1 0,-5-1-3 0,-6 2-3 16,0 1-1-16,-7 0 0 0,1-1-6 16,-4 2-21-16,0-1-28 0,-6-1-42 0,0 4-62 15,-1 0-56-15,-1-4-702 0,-1-1 304 16,-3 3 200-16</inkml:trace>
  <inkml:trace contextRef="#ctx0" brushRef="#br0" timeOffset="54403.4347">20538 4009 125 0,'2'-8'165'0,"4"-2"-18"0,4 3-12 15,10-1-10-15,9 2-8 0,18 0 5 16,21 5-5-16,31 4-3 0,34 7 3 16,7 9-8-16,7 11 4 0,-4 12 1 0,-3 11 6 15,-7 13 1-15,-10 11 3 0,-9 8 1 16,13 32-3-16,-16 15 1 0,-34-16-7 15,8 36-6-15,-25-25-5 0,-8 4-5 0,-5-7-2 16,-7-1 3-16,-4-5 7 0,-7 0 0 16,-1-4-1-16,-4-3 2 0,-7-22-14 15,-1 0 2-15,-2-2-10 0,-2-4-8 16,-2-2-7-16,-3-5-5 0,-5-12-8 0,0-10-4 16,-4-8-5-16,4-3-6 0,-2-2-20 15,-2-11-28-15,2 0-24 0,2-2-29 0,-4-8-46 16,0-3-50-16,-1-4-53 15,-1-3-39-15,-2-4-38 0,0-2-760 0,-4-4 354 16,-2-3 235-16</inkml:trace>
  <inkml:trace contextRef="#ctx0" brushRef="#br0" timeOffset="54885.7642">21987 6496 31 0,'0'0'213'0,"7"19"1"0,1-6-8 0,5 4-7 16,1 2-17-16,8 3-11 0,3 3-17 15,5 3-11-15,2 0-13 0,2-1-12 16,1-3-12-16,3 0-10 0,3-3-8 0,-1-5-13 16,-2-3-24-16,-2-2-24 0,3-5-27 15,-3-5-34-15,5-5-33 0,1-2-27 0,5-5-19 16,1-6-8-16,-4 0-1 0,2-6 0 15,9-7 15-15,-8 1 9 0,-9 4 11 16,-2 0 16-16,-5 0 26 0,-3 5 30 16,-3 1 23-16,-3 5 24 0,-4-1 24 0,0 3 22 15,-4 3 14-15,-1 0 13 0,0 1 13 16,-3 0 13-16,-1 6 15 0,-5 4 5 16,-4-2-4-16,6 12-6 0,-8-3-7 0,0 4-14 15,-4 3-12-15,0-1-8 0,-3 0-9 16,3 2-13-16,-1 0-28 0,-1 2-35 15,-1-2-52-15,3-1-58 0,2-3-43 0,0 3-31 16,2-3-20-16,2-2-5 0,2-1 7 16,0-1 18-16,2 1 22 0,0-3 33 0,-2 3 44 15,2-2 51-15,-2-1 59 0,3-1 45 16,-5 0 29-16,2 0 12 0,0-2 3 16,-2 2-7-16,0-6-13 0,-7 8-11 15,1-5-16-15,-2-2-41 0,-2 1-73 0,-2 1-87 16,-4-6-655-16,-3 1 263 0,-3-2 174 15</inkml:trace>
  <inkml:trace contextRef="#ctx0" brushRef="#br0" timeOffset="78981.5352">7353 4659 66 0,'0'-3'83'0,"0"3"-6"16,-4-10-4-16,2 6-6 0,2 4 8 15,-3-7-4-15,1 3-3 0,2-2-9 16,0 6-1-16,-4-9-3 0,4 3-3 0,-2 0-5 16,0 0 2-16,-2 0-11 0,1-1 6 15,1 1 0-15,-2 0 3 0,2 0-6 16,-5 0 1-16,1 2-6 0,-4 0-5 0,0-2 1 16,-4 4-7-16,0-2-1 0,-4 2 1 15,-1 1-1-15,1 2-5 0,-4 1-1 0,2 2 4 16,-4 4-7-16,-1-2 2 0,1 2-2 15,-2 4 1-15,2 0-6 0,0 1 6 16,-1 5 3-16,-1-2-4 0,3 5 3 16,0 4-2-16,2 0 0 0,1 1 4 0,2 3 4 15,2 4 0-15,2 1 2 0,1 0-1 16,1 2-1-16,3 2-2 0,2 2 2 0,3 1 4 16,0 0-1-16,2 1-3 0,4 0 0 15,-2-1 3-15,2 2 0 0,2-1 0 16,3-2 1-16,-3-3 1 0,5 1-3 15,-1-1-1-15,3 0 2 0,-1-3-2 0,3-2 0 16,2-1 2-16,-1-2-3 0,4 1-2 16,0-4-6-16,1-1 4 0,1 0 0 15,0-2-2-15,2 0 1 0,-1-2 2 16,3-1 0-16,-2-1-1 0,2-1 5 0,-1 0 1 16,1-5-1-16,-4 0 0 0,4-2 3 15,0 0 0-15,1-1 1 0,0-3 1 16,2 1-1-16,1-2-2 0,2-1-1 0,-1-1-3 15,1-2-2-15,2 0-3 0,-1 0 0 16,-1-2-1-16,2 0-1 0,-1 0 1 16,1 0-4-16,-2-2-3 0,0 0-1 15,1 0 2-15,-1 0 1 0,0-1 0 0,1-1 1 16,-1-2 0-16,0 1 1 0,-1-3-3 16,1 0 1-16,0 0 4 0,1-1-1 0,1 0 0 15,-4-1 1-15,1-1-2 0,-3 0-1 16,-1-1 0-16,-2 0 0 0,3 0 1 15,-3-1-1-15,-2-2-4 0,4 0 1 0,-1-2 1 16,-3 2 1-16,3-4 0 0,-2-2 1 16,0 0-1-16,1-1 0 0,-2-3-4 15,-2-3 4-15,-1 1-3 0,0 1 1 0,-1-3-1 16,-2 3 1-16,2-5-3 0,-5 0 1 16,4-1-1-16,-6 1-2 0,0 0 1 15,1-2-1-15,-4 3-3 0,1 1 2 16,-2 1-2-16,-1-2 0 0,-3 2 1 0,0 0-3 15,-2-1 2-15,-2 1-1 0,0-1 0 16,-1 2-2-16,-1-1 2 0,-6-3-2 16,-1 1 1-16,0 1-2 0,-1 3 0 0,-1-3 2 15,0 7 0-15,-1-3-1 0,-3 0 0 16,-3 2-1-16,2 0-2 0,-2 2 4 16,-1 0-2-16,-2 0 0 0,-2 2 1 0,-1 3-1 15,1-2-4-15,-3 0 6 0,-2 4-2 16,1-3 2-16,-1 4-2 0,0 2-1 15,-1 0 0-15,-3 0 1 0,0 3-1 0,-2 0 2 16,0 1-1-16,-1 3 0 0,-6 2 0 16,3 0-1-16,-4 4 0 0,1 0 1 15,-1 3 0-15,-1 1 1 0,-5 2-1 0,7 0 0 16,-6 3-2-16,9 0 3 0,-6 3 0 16,6-4-1-16,3 5 2 0,1-2 0 15,4 1-2-15,-2 0 3 0,5 2-4 16,-1 1 4-16,0 0-1 0,3 2-1 0,1 0 2 15,2 0-3-15,0 2 2 0,3 1 2 16,0 3-2-16,0-1-2 0,3 2 2 0,2 1 4 16,-1 0-4-16,2 1 1 0,2 1-2 15,1 3 2-15,1-1 0 0,0 0-1 16,3-2 4-16,0 0-3 0,1-2-1 16,1 1 0-16,1-2 0 0,1 2 4 0,0-1-2 15,0-1-1-15,2-1 1 0,-3 0-1 16,3 0-1-16,0-5 0 0,2 1 2 15,0 0-3-15,2 3 2 0,0-4 1 0,1 3-2 16,1 2 4-16,-2-3-3 0,4 2 0 16,0-4 0-16,3 3-1 0,-2-3-1 15,1 0-4-15,2-1-20 0,-4-3-22 0,4 0-28 16,-2 0-24-16,-2-3-39 0,5 3-36 16,-3-3-45-16,3 0-614 0,2-3 283 0,-3 1 187 15</inkml:trace>
  <inkml:trace contextRef="#ctx0" brushRef="#br0" timeOffset="80001.5758">9279 7340 67 0,'0'0'65'0,"0"0"-3"16,-4-4-2-16,4 4-4 0,0 0 0 0,0 0-1 15,0 0-7-15,0 0-2 0,0 0-3 16,0 0 1-16,0 0-3 0,0 0-3 16,0 0 0-16,0 0-5 0,0 0-2 15,0 0-1-15,0 0 1 0,0 0-4 0,0 0-2 16,0 0-1-16,0 0 0 0,-9-2-5 15,9 2 3-15,0 0 0 0,0 0-7 16,0 0-4-16,0 0 4 0,0 0 5 16,0 0-9-16,0 0 3 0,0 0-5 0,0 0-1 15,0 0-2-15,0 0 10 0,0 0-11 16,0 0-2-16,0 0 5 0,0 0-8 0,0 0 2 16,0 0-16-16,-13 8-14 0,13-8-27 15,-8 3-28-15,2 1-247 0,0-2 112 16,6-2 74-16</inkml:trace>
  <inkml:trace contextRef="#ctx0" brushRef="#br0" timeOffset="106344.2772">8908 11322 116 0,'0'0'151'0,"-4"17"9"0,6 1-6 0,-2 9-6 15,2 13-10-15,2 4-8 0,1 14-10 16,2 23-11-16,-3 3-9 0,2 0-10 15,-2-1-8-15,0 0-7 0,-2 0-8 0,0-5-4 16,1-11-7-16,-1-8-8 0,0-2-4 16,0-3-12-16,0-10-18 0,-2-5-27 15,2-6-24-15,0-3-25 0,1-5-22 0,-3-7-44 16,-3-10-25-16,-1-5-330 0,4-3 164 16,-8-24 108-16</inkml:trace>
  <inkml:trace contextRef="#ctx0" brushRef="#br0" timeOffset="106848.0856">8795 11918 279 0,'-10'-54'19'0,"4"10"10"0,2 7 14 0,2 5 6 16,0 6 1-16,4 5-4 0,0 2 21 16,6 2 20-16,4 6 4 0,2 5 1 0,7 2 9 15,7 8 6-15,8 3-4 0,6 10 10 16,21 14-1-16,-1 7-8 0,-1 7-2 16,-2 3-10-16,-1 4-4 0,-3-1-7 0,0 0 3 15,-7-1-2-15,-3-2 0 0,-9-12-3 16,-6-5-12-16,-8-4 3 0,0-7 7 15,-5-1 13-15,-2-4 21 0,-2-3-2 16,-3-4-10-16,-6-5-9 0,-4-3-12 0,2-13-4 16,-8-4-10-16,0-10-7 0,-5-17-5 15,0-7-8-15,-3-21-2 0,3-6-13 16,7 11 1-16,2 8-2 0,2 5-4 0,2 1-2 16,2 11 0-16,4 4-6 0,3 2-4 15,2 8 0-15,2 9 1 0,5 3-9 16,2 9 3-16,-1 7 2 0,5 8-2 0,4 9 5 15,5 8-3-15,1 4-1 0,8 17-2 16,1 4-1-16,-5 0-2 0,2-3 1 16,-7-7-6-16,-5-8-1 0,-1 0-3 0,0-3 0 15,-1-8 3-15,-1-2-3 0,1-4-1 16,-3-6 0-16,1-6 1 16,-3-2-2-16,-2-4 4 0,2-3 0 0,-3-6 0 0,-6-1 4 15,0-1-2-15,-6-6 0 0,-4 1-2 16,-4-2-1-16,-4-2 1 0,-4-1-3 15,-12-1 4-15,-3 2-3 0,-7 3-1 0,-10 2 3 16,4 5 0-16,-5 2 2 0,3 7 0 16,3 0-3-16,1 2-7 0,4 2-17 0,3 3-24 15,-1 1-27-15,6-1-31 0,6 6-44 16,4 0-18-16,3 1-52 0,7-1-669 16,-1-1 304-16,10-3 201 0</inkml:trace>
  <inkml:trace contextRef="#ctx0" brushRef="#br0" timeOffset="108223.4997">11520 10507 115 0,'-4'21'167'0,"2"1"-3"0,4 4 3 15,0 10-13-15,5 14-4 0,-1 3-9 16,5 28-11-16,3 2-13 0,0 5-8 16,0 3-11-16,1-2-8 0,4-1-10 15,0-4-5-15,-1-6-11 0,8-5-5 0,0-4-9 16,3-9-9-16,3-6-22 0,0-16-23 15,-5-14-33-15,3-6-29 0,6-8-22 0,-6-9-15 16,9-5-4-16,-2-8-5 0,7-8 7 16,-2-5 11-16,9-17 10 0,-4-3 10 15,-7-1 14-15,-10 4 18 0,-6 6 18 16,-10 5 13-16,-1 2 14 0,-7 3 16 0,-4 5 18 16,-4 2 6-16,-2 4 8 0,-7 3 5 15,-1 5 3-15,-6 2 2 0,0 5-5 16,-6 5 1-16,-1 5 1 0,-1 7-8 0,4 1-6 15,0 3-1-15,7 0-6 0,5 2-2 16,1-4-5-16,5 0-3 0,1-1 0 16,6-3-8-16,1-2-3 0,5-4 4 15,-1-3-6-15,3-6 1 0,1-2-1 0,1-3-7 16,2-6 0-16,1-1-3 0,0-1 5 16,0-3-3-16,-1-1-2 0,-4 4-1 0,0 1 2 15,-1 1 1-15,-2 1-2 0,1 1 0 16,0 1-2-16,-1 4 1 0,-2 1-1 15,-6 3 0-15,13 3 2 0,-7 1-4 16,3 3 2-16,2-3-6 0,-1 2 6 0,4 2-2 16,2-4 2-16,0-1 0 0,2 0 21 15,1-6-3-15,6 0 1 0,0-9-3 16,5-1-3-16,2-5-3 0,-5-4 1 16,7-5-3-16,0-3-1 0,-3-5 0 0,8-14 0 15,-12 6-7-15,6-13 3 0,-7-5-3 16,0 0 2-16,-13 5-3 0,-5 7 0 0,-6 5-3 15,-4 2 2-15,-2 2-2 0,-2 5 2 16,-1 2-1-16,-1 8 6 0,2 6 7 16,-1 7 1-16,0 9 8 0,1 5 8 15,6-2 3-15,-6 23-5 0,6-5 6 0,4 9-3 16,2 9 3-16,5 8-9 0,2 2 4 16,0 1-2-16,8 18-3 0,-2-10-1 15,-5-7-2-15,12 13-2 0,-7-12 2 0,0-6-6 16,-6-11 1-16,-1-3-4 0,2-5-1 15,-6-3 0-15,0-5-1 0,-2-7-7 16,1-4-7-16,1-5-5 0,-8 0-4 0,13-12-5 16,-4 4-4-16,-3-4 3 0,4 3 0 15,1-4-1-15,2 3 3 0,3-4 2 16,2 3 1-16,3 2 0 0,2-2 3 16,0 1 2-16,3 0 2 0,1 3 1 0,-1-3-3 15,4 1 4-15,-3 0-5 0,-2-2 6 16,0 0-2-16,-1-1 2 0,-1-1 1 15,-2-2 2-15,0 2-2 0,-3-5-2 0,-4 0 5 16,-1 0 0-16,-2 2-1 0,-3 0 2 16,-2 4 2-16,-4-2 1 0,1 3-4 15,-1 0 3-15,-2 7-2 0,-2-1 0 0,2 5-3 16,0 0 2-16,0 0-2 0,0 0 3 16,-7 20 3-16,9-12-1 0,0 2 0 0,5 0-2 15,1 1 2-15,1-3 0 16,4 1 0-16,1-3-1 0,4 0 0 0,-2-6-3 15,1 0 2-15,4-4 6 0,0-6-4 16,3-1 1-16,1-6-6 0,-2-4 4 0,0-4-3 16,3-5 1-16,0-5-1 0,-5-5 1 15,-3-2-4-15,0-5 3 0,-8-3 2 16,0-1-6-16,-3 1 6 0,-4 10 6 16,-1 5 14-16,-2 4 4 0,0 4 2 0,-2 8 5 15,-1 7 1-15,1 6 7 0,-3 9 1 16,5-3 1-16,-8 24-3 0,4-4 2 15,0 11 0-15,2 6-1 0,0 5-6 0,0 4-1 16,2 1-2-16,0 6-2 0,2 1-2 16,-2-8 0-16,4 4-7 0,2-1-1 15,0-8-8-15,-2-2-23 0,6-3-40 0,-2-4-44 16,-2-5-68-16,7-7-84 0,-1-2-557 16,1-9 274-16,2 0 181 0</inkml:trace>
  <inkml:trace contextRef="#ctx0" brushRef="#br0" timeOffset="108694.9555">15527 10690 115 0,'-36'9'185'0,"7"1"-22"16,1 5-15-16,5-1-9 0,2 1-14 16,4 3-13-16,2 1-14 0,0-1-14 0,7 4-2 15,2-3-8-15,4-2-8 0,2-1-8 16,2-2-8-16,2-1-2 0,4-3-3 16,5-3-5-16,0-5-5 0,1-4-3 0,5-3-3 15,3-4-4-15,0-7-3 0,4-4 0 16,1-9-7-16,1-4-2 0,6-17 1 15,-4-11-1-15,-3-7-5 0,-3-2-1 0,-6-7-1 16,-3 1 0-16,-4 4-8 0,-5 13 10 16,-1 7-3-16,-3 13-1 0,-2 5 1 15,-2 3 30-15,0 2 5 0,2 4-1 0,-5 7-3 16,-1 6-2-16,0 6-1 0,-1 6-6 16,7 0 0-16,-15 22-1 0,9 3 0 15,0 11-2-15,0 3 0 0,4 3-2 0,2 2-6 16,2 0 3-16,4 7-2 15,2-2-1-15,0-1-2 0,5-1 0 0,0-1-4 16,4-3-13-16,2-3-35 0,0-4-31 0,2-2-43 16,0-9-47-16,0-5-39 0,1-2-421 15,1-9 211-15,0 2 138 0</inkml:trace>
  <inkml:trace contextRef="#ctx0" brushRef="#br0" timeOffset="110395.0558">14192 10614 119 0,'12'39'191'0,"1"2"2"0,-2 5-15 16,1 7-2-16,1 23-9 0,2 8-14 0,-2 8-15 15,-1 2-12-15,-4-1-12 0,4-4-12 16,-4-1-7-16,4-4-10 0,-1-8-10 16,2-4-7-16,-2-17-5 0,-1-11-9 0,0-12-6 15,-1-1-4-15,0-6-8 0,-3-8-3 16,0-8-6-16,-2-5-3 0,-4-4-5 16,0 0-5-16,0-26-5 0,-6 5-7 15,-2-12 0-15,-8-8-2 0,2-5-3 16,-5-19-1-16,2 10 0 0,0 6 2 0,3 5 0 15,0-2-1-15,2 4-3 0,4 3 1 16,1 6 0-16,3 4 0 0,2 2 0 0,2 4-1 16,2 1 0-16,2 2 2 0,3 3 1 15,1 2 3-15,2 1-3 0,4 6 0 16,0-3 2-16,1 5-1 0,2 1 1 0,0 2 0 16,3 0-1-16,0 2 2 0,3-1 2 15,0-1-1-15,5 1-4 0,-3 1 5 0,3-4-4 16,-3 0 4-16,-1 2-2 0,-2-3 0 15,0-2 0-15,-5-2-2 0,-4 1 2 16,-3-3 2-16,-3-1-1 0,-5 2-1 16,-6-2 1-16,-1-1 0 0,-7 1-1 15,-3 0-3-15,-4-1 2 0,-5 1 0 0,-1 3 1 16,2 1-2-16,-2-1 1 0,1 2 0 16,0 2 0-16,8-1-3 0,-1 3-20 0,4 1-20 15,2-2-26-15,3 4-34 0,8 1-28 16,-6-2-22-16,6 2-13 0,0 0-369 15,18-4 182-15,-4 3 121 0</inkml:trace>
  <inkml:trace contextRef="#ctx0" brushRef="#br0" timeOffset="110648.0453">14795 10799 90 0,'13'-2'4'0,"-1"2"7"0,-1 0 11 16,4 0-3-16,-3 2 2 0,5 0 2 15,-1 2 3-15,2 2-6 0,0 0 1 16,-2-1-4-16,5 5 0 0,-4 1-1 0,-2-3 6 15,-1 3 3-15,0-1 7 0,-4-3 13 16,-2 3 22-16,1 0 14 0,-2-6 16 16,-3 5-1-16,-2-6 12 0,-2-3-7 0,0 0 7 15,-13 4-10-15,13-4 5 0,-13-12-8 16,7 5-7-16,2-6-13 0,0-2-5 16,2-4-9-16,2-2-8 0,6-3-6 0,0-2-8 15,5 1-3-15,2-4-8 0,1 2-20 16,-1 5-52-16,6-1-47 0,-4 4-55 15,1 2-402-15,2 2 187 0,-1 2 123 16</inkml:trace>
  <inkml:trace contextRef="#ctx0" brushRef="#br0" timeOffset="111596.2403">16363 10582 71 0,'-6'-6'157'0,"-2"2"-14"0,-2 1-10 0,-6 1-11 15,2 4-17-15,-6 3-10 0,-3 3-6 16,1 3-6-16,-2 7-14 0,0 0-3 0,1 4-7 15,1 1-1-15,4-1-13 0,3 0-2 16,4-3-4-16,3 0-6 0,2-4-1 16,1 0-1-16,3-4-19 0,2-1 12 15,4-5 2-15,3 0-7 0,1-4 0 0,-8-1-3 16,20-6 2-16,-8 1-5 0,0-3-1 16,2-1 0-16,-4-1-3 0,-2 1-2 15,3 2 4-15,-3-1-3 0,-1 2-5 0,-1 0 9 16,1 0-7-16,-1 2-2 0,-2 2 2 15,-4 2 0-15,10 6-1 0,-3 0 0 16,0 0 0-16,1 0 0 0,2 2 2 0,3-1-2 16,0 0 1-16,4-1 0 0,-1-3 0 15,4 2 0-15,-1-5-2 0,4-5-2 16,0 0 3-16,1-5 1 0,3-3-4 16,1-6 8-16,-1-2 8 0,-4-4 14 0,5-7-3 15,-5-4-1-15,-1-8-4 0,0-17-3 16,-2 6-1-16,-10 5-4 0,1-1-3 0,-5 4-1 15,-4 5 19-15,1 7 19 16,-1 5-1-16,0 3 9 0,0 4-2 0,-2 6-1 16,0 5-6-16,-2 9-3 0,2 3-5 15,0 0-1-15,-4 27-7 0,1-5 1 0,3 7-2 16,0 5-10-16,0 6 7 0,0 4-4 16,3 0-2-16,-1-2-5 0,-2 1-13 15,2-3-12-15,-2-2-18 0,0-3-17 0,0-6-12 16,2-1-2-16,-2-5 7 0,0-4-6 15,-2-3-3-15,0-4-8 0,-3-5 10 16,3-1 7-16,-2-4-1 0,4-2 9 0,0 0-5 16,0 0 3-16,0 0 14 0,13-19-4 15,-3 11 8-15,5 0-1 0,5-3 4 16,4 1 5-16,6-4 2 0,4 1-4 16,2-1 6-16,4-5 4 0,0-2-3 0,1 2 9 15,-3-2 16-15,-6 2 5 0,-5 0 19 16,-1-1 12-16,-3 0 12 0,-4 5 6 0,-3 0 13 15,-4 3-5-15,-4 3-6 16,-4 1-5-16,-4 3-6 0,0 5-3 0,-8-3-6 16,8 3-3-16,-16 10-3 0,8 0-7 15,0 1-3-15,2-1-5 0,-1-1-1 0,3 1-2 16,2-3-2-16,2 2 0 0,0 0 0 16,4-6-2-16,3 1-8 0,1-2 5 15,-8-2-1-15,23-5-3 0,-6 4-3 0,-2-2 2 16,-3-1-3-16,2 2-2 0,-2 2 25 15,-2 2 14-15,8 2 13 0,-6 0 1 16,3 4 3-16,0 2-6 0,4-1-5 0,-5 1-1 16,4 2-14-16,0-3 3 0,2 3-9 15,1-5 1-15,0-3-36 0,-2-2-66 16,5-2-103-16,-1-6-135 0,0-3-649 16,0-1 325-16,-1 0 215 0</inkml:trace>
  <inkml:trace contextRef="#ctx0" brushRef="#br0" timeOffset="112105.5816">8843 14350 165 0,'0'0'201'0,"0"0"5"0,10 30-9 15,1-7-3-15,2 10-10 0,2 5-14 0,1 6-12 16,2 0-19-16,7 18-13 0,-6-9-11 16,-2-5-11-16,-1-1-12 0,2-1-6 15,-2 1-12-15,0-2-22 0,-4-11-41 16,-1-1-41-16,-1-1-43 0,-2-5-41 0,0-4-46 16,-6-6-485-16,-2-7 219 0,-7-5 145 15</inkml:trace>
  <inkml:trace contextRef="#ctx0" brushRef="#br0" timeOffset="113285.2313">8735 14369 45 0,'25'-21'147'0,"7"6"-11"0,4 4-8 16,2 5-6-16,6 6 5 0,14 3-1 16,18 13 3-16,2 8-3 0,-1 10-3 15,-6 12-2-15,10 12-6 0,-5 9 5 0,-13 5-5 16,-13-7-5-16,-11 0 4 0,-7 10 12 15,-8-6 3-15,-12 7 8 0,-10-15 4 16,-8-6 3-16,-14 22-1 0,-6-8-8 0,-11-7-6 16,-7-1-7-16,-11-9-4 0,-3-4-9 15,-3-11-7-15,-2-8-15 0,10-16-25 16,6-5 0-16,3-8-12 0,3-8-10 16,0-11 6-16,5-4-18 0,4-9-3 0,8-4-11 15,7-5-18-15,11 5-13 0,6 6-16 16,4-4-23-16,7 3-24 0,4-1-28 0,8 4-8 15,7 1-9-15,4 5-17 0,5 4-13 16,0 4-7-16,1 5-8 0,10 1 0 16,2 0 7-16,3 3 10 0,0-1 7 0,0-2 17 15,4 1 14-15,0-1 10 0,-2-2 11 16,-1-2 9-16,-5 0 10 0,-3-1 14 16,-3-6 6-16,-9 3 11 0,-5 1 19 15,-3-2 23-15,-5-2 15 0,-4 4 12 0,-4-3 19 16,-7 5 12-16,-3 0 11 0,-5 2-1 15,-5 1 10-15,-3 2 4 0,-7 4 2 16,1 2-4-16,-6 7 1 0,-1 3-4 0,0 0-5 16,0 9-7-16,-1 1-3 0,4 5-9 15,2-2-3-15,2 3-6 0,3 1-2 0,5 0-5 16,2-3-4-16,2-1-3 0,4-3-3 16,0-1-4-16,4-3 0 0,3-3 0 15,3-4-1-15,1-1-6 0,4-4-1 16,-1-4-2-16,2-2-1 0,1 0 0 0,-2-1-3 15,-2-1-2-15,-1 1 1 0,0 0-1 16,-4 2-1-16,0-1 2 0,-1 2-3 16,1 0-2-16,-1 2 1 0,2 2-2 0,-3 0 2 15,2 4-1-15,4-3 1 0,-2 5-1 16,2-2 0-16,2-1-2 0,0-3 2 16,3 0 1-16,1-4 0 0,0 0-1 0,6-5 0 15,-1-5-2-15,5-1 0 0,-2-6 0 16,1-6 2-16,1-1-3 0,0-7-1 15,-5-3 2-15,-2-4-1 0,-2-2-1 0,-1-4 1 16,-4-3-1-16,-3-3 2 0,-4 3-2 16,-3 4-2-16,-2 5 4 0,-4 7 1 15,2 2 1-15,-2 10 5 0,-2 3 2 0,0 6 3 16,-2 8 7-16,4 4 0 0,0 0 0 16,-2 23-3-16,2-4 3 0,4 10-2 15,2 5-2-15,1 6 1 0,3 4-1 0,1 1 0 16,2 3-2-16,-1-1 0 0,3 0-2 15,-2-4-3-15,-1-1-11 0,-1-5-15 16,-1-6-10-16,-3-6-4 0,2-2 5 16,-5-2 3-16,-2-9-19 0,-2-3-3 0,-2-5 2 15,-2-2 3-15,4-2 6 0,-13-2 2 16,13 2 2-16,-20-11 2 0,12 5 5 0,0-2 1 16,0 1 4-16,0 1 5 0,2-2-2 15,2 2-3-15,4-5 5 0,2 2 0 16,6-3 3-16,6 2-1 0,4-3 0 15,10-5 2-15,-1-2 1 0,12-3-1 0,-3-3 3 16,4-1-2-16,-2-2 4 0,-2 0 0 16,-5-2-1-16,-3 2 4 0,-5 4 6 0,-1 3 33 15,-6 4 24-15,-2 3 7 0,-6 3 5 16,-4 5-5-16,-4 4 0 0,0 3 0 16,0 0-1-16,-14 13-4 0,6-2-8 15,-2 4-4-15,2 4-4 0,-3 0-4 0,3 0-4 16,-1-1-6-16,5 2 0 0,0-7-6 15,4 2-3-15,0-5 0 0,2 0-4 0,4-3 2 16,5-5-4-16,0 1 0 0,1-6-3 16,3-2 0-16,2 0-5 0,0-4 2 15,0 1-5-15,2 3 2 0,-3 2-3 16,2-3 1-16,-2 1 0 0,2 5 3 16,-4 0-3-16,5 2 3 0,-1 1 0 0,0 3-5 15,2-3 2-15,-2 2 0 0,4 0 2 0,-3-2-6 16,1 2-13-16,2-5-41 0,-1-5-79 15,1 2-79-15,-2-4-73 0,6-3-614 16,-5-1 305-16,-2-3 201 0</inkml:trace>
  <inkml:trace contextRef="#ctx0" brushRef="#br0" timeOffset="122235.0459">2705 6559 37 0,'0'-12'132'0,"0"4"-2"15,0 3-15-15,0-1-12 0,0 6-11 0,0 0-2 16,0 0 0-16,12 15 0 0,-4 8-1 16,6 11 2-16,-2 13-3 0,5 23-1 15,0 5-3-15,0 6-4 0,0 3-5 0,2 0-3 16,-4 3-5-16,-3 4-8 0,1-1-4 15,-4-4-2-15,-5-2-5 0,-2-16-4 0,-4-11-2 16,-2-4 2-16,-2-1 0 0,-5-6 0 16,0-2 3-16,-2-12 2 0,-3-6 1 15,-2-2-3-15,0-11-10 0,-2-5-3 16,1-6-4-16,0-7 1 0,-2-6-6 0,0-3 0 16,-2-6-4-16,4-5-4 0,2 0-1 15,0-1 1-15,7 5-3 0,0 0-1 16,6 2-2-16,0 4 1 0,6 1-3 0,0 4 1 15,7-2-2-15,2 3 0 0,5 2-1 16,1 1 1-16,9 0-3 0,6 3-16 16,6-1 4-16,4-2 0 0,11-6-1 15,2 0 4-15,23-10-1 0,1-4-1 0,-1-3-2 16,0-3 3-16,-3-3 1 0,-8 0-1 16,-3-4-1-16,-7-1 3 0,-7 0-1 0,-14 4 1 15,-8 4 1-15,-9 1-1 0,-5 3-1 16,-4 1-1-16,-6 5 4 0,-6 2-2 15,-4 5 0-15,-6 2 3 0,-2 8 2 0,-5 3 1 16,-5 4 3-16,-1 5 2 0,-4 4 1 16,-1 8 0-16,0 2-1 0,1 8-1 15,3 1 0-15,5-4-1 0,4 4-2 0,4-2 1 16,3-4 1-16,4-2 0 0,4-3-2 16,2-1 1-16,2-2 0 0,2-5 0 15,2 1 0-15,2-6 0 0,3-3-2 0,2-3 0 16,-3-3 1-16,5-1-3 0,-1-4 2 15,0-1-3-15,0-1 1 0,-1 2 0 16,-2-1 0-16,1 1 0 0,-1 1-3 0,-5 1 1 16,3 0-1-16,0 2 0 0,1 1 2 15,-2 1-2-15,2 0 1 0,4 2 1 16,0-2 0-16,1 2-1 0,4-4 0 0,0 0 2 16,3-3 0-16,1-5-2 0,4-2 1 15,0-7 1-15,3-7-4 0,-2-2 2 16,-1-4-1-16,-1-6 2 0,-3-2-6 0,-4-2 6 15,-2-5 0-15,-4 1-3 0,-2-2 0 16,-5 0 1-16,-4 6-1 0,0 5-1 16,-2 5 2-16,-2 3-2 0,-2 4 0 15,2 6 0-15,-2 8 1 0,-1 6-1 0,1 4 4 16,4 3 0-16,-2 20-1 16,4 1 1-16,0 7 3 0,7 11-1 0,-1 6 0 0,6 0 3 15,2 4 1-15,0-6-2 0,3 1-1 16,1-2 1-16,-2-6 0 0,0-6-4 15,-2-1 3-15,-3-8-1 0,0-2-2 16,-3-2 1-16,-1-3 0 0,-1-9-2 0,-4-1 3 16,3-6-6-16,-7 2 2 0,9-11-5 15,-5 1 3-15,0-3 0 0,2 0-3 16,0-2 2-16,3-1-2 0,2-2 0 0,3-1 1 16,7 0-4-16,3-4 4 0,0 4-3 15,5 1-1-15,1 1 4 0,0-2 0 16,7-2 1-16,-1 0 1 0,0 0 0 0,-6 2-1 15,-3-1 3-15,-1 1-1 0,-3-1 0 16,-6 1 1-16,-4-2 0 0,-3 0-1 16,-6 2-1-16,-4-1 3 0,-2 4-5 0,-4-4 3 15,-5 1 1-15,-3 5 0 0,-2-4-1 16,2 5 1-16,2 2-3 0,-4 3 2 16,6 3 2-16,1 4 0 0,3 2-1 0,2 7 2 15,2 2 3-15,6 3-4 0,2 2 2 16,7 5 0-16,2-5-1 0,4 3 0 15,2-4 4-15,6 2-1 0,-1-7 0 0,1-2-1 16,1-3 1-16,2-5-1 0,-1-3-1 16,3-6 1-16,2-5-3 0,-5-4-1 15,5-10 2-15,-4-1 0 0,-5-5-2 16,1-5 2-16,-6-3 2 0,-2-3-3 0,-6-4-2 16,-1-3 3-16,-5 2 0 0,-1-1-4 15,-5 11 0-15,-2 1 3 0,2 7 2 0,-3 5 1 16,1 7 0-16,0 6 0 0,0 5 0 15,-2 10 5-15,4 0-1 0,-5 22 2 16,5 2 0-16,5 10-1 0,1 8 6 16,3 9-2-16,8 20 0 0,1-1 2 0,4 1-5 15,1-1 3-15,3-3-2 0,-1-1-1 16,-2-5-1-16,-1-11-12 0,-6-8-37 0,3-3-59 16,1 0-52-16,-4-8-622 0,2-1 263 15,-4-5 174-15</inkml:trace>
  <inkml:trace contextRef="#ctx0" brushRef="#br0" timeOffset="122837.9585">3350 8526 23 0,'-4'-19'144'0,"0"-1"-6"0,1-1-8 0,1-1-10 16,0 2-7-16,0-7-8 0,2 0-17 15,-2 0 5-15,0-3-6 0,-2 4-1 16,0-4-6-16,0 4-5 0,0 3 1 0,-2 4-1 16,4 0-2-16,-2 2-5 0,2 2-1 15,-2 2-5-15,2 1-5 0,0 5-7 16,0 1-4-16,2 6-4 16,0 0 0-16,0 19 0 0,2-2-4 0,2 10-2 0,4 5 2 15,2 4 1-15,0 7 2 0,4 2-1 16,-1 4-1-16,4 1-5 0,4 14-8 15,1 3 4-15,-2-2-3 0,-2-10-5 0,1 10-1 16,-3-10 2-16,-2-7-10 0,0-3-7 16,-2-1-22-16,2 0-31 0,-6-10-26 0,0-1-28 15,-1-7-28-15,-3-1-31 0,-2-7-24 16,-4-3-410-16,-4-4 202 0,-3-3 133 16</inkml:trace>
  <inkml:trace contextRef="#ctx0" brushRef="#br0" timeOffset="123849.7394">3291 9107 83 0,'-36'-13'53'16,"9"0"18"-16,1 0 14 0,5 1 0 15,4 0 6-15,4 1-5 0,5-4-1 0,-1-2-8 16,9-1 1-16,5-4-7 0,7-7-1 16,13-4-7-16,5-4-10 0,19-11 0 15,1-1-6-15,-1-3-10 0,5 2 5 16,-4 1-2-16,-5 2-1 0,-5-1 4 0,-9 5 2 16,-9 8 5-16,-4-3 3 0,-6 5-1 15,-4 1 1-15,-6 6 3 0,-2-1 1 0,-4 5-5 16,-2 8 2-16,-4-3-1 15,0 9-3-15,0 2-2 0,-1 7-1 0,-2 5 0 16,3 6-2-16,-1 7 3 0,5 6-2 16,0 1-2-16,6 7-2 0,4 1-3 0,2 4-4 15,5-1-5-15,3 2 0 0,6 4-3 16,0-7-2-16,-2-6-2 0,1-3-4 16,0-2 0-16,0-3-2 0,-3-6 0 15,0-3-1-15,-2-6-5 0,1-2 1 0,-2-5-1 16,0-5-2-16,-3-2-3 0,0-5 2 15,0-1-2-15,-2-2-4 0,-2-2 3 0,2 2-3 16,-1-1 1-16,-3 3-2 0,3 0 2 16,1 3-2-16,-2 2-3 0,3 5 4 15,1 1-2-15,3 2 2 0,2 5 1 16,1-1-2-16,2 4 1 0,-1 0 1 0,2 1-2 16,0-3 3-16,1 1-4 0,0-1 2 15,1-2 1-15,0-2 1 0,0-2-4 0,1-2 4 16,-4-4-1-16,2 0-3 0,-3-5 0 15,-1-3 1-15,0-1-2 0,-8-2 3 16,0-2-4-16,-4 0 1 0,-2 0 2 16,-4-1-1-16,2 2 1 0,-4 0-2 0,0 4 2 15,-2 0-4-15,0 7 5 0,-1-1 0 16,1 6 1-16,-1 2 0 0,7 0-2 0,-10 11 1 16,6-3 0-16,4 4 0 0,-3-1 1 15,6 1 2-15,1 1 0 0,2 1-2 16,2-1-1-16,6-1 2 0,-2-5-2 15,4 2-2-15,8-3 3 0,-3-2-1 0,1-4 1 16,0 0 0-16,6-4-1 0,0-4-2 16,-3-1 1-16,-1-4 0 0,-4-2-1 15,6-4-2-15,-7 3 2 0,-2-5-1 0,2-2 0 16,-2 0 1-16,-4 2 0 0,-1 0-2 16,-1 4 1-16,0 2 2 0,-5 0-1 15,3 4 0-15,-1-1 1 0,-2 6-3 0,2 1 1 16,2 8 0-16,-10-3 2 0,18 12-1 15,-5-4 0-15,-2 3 2 0,-1 3-2 16,5 0 5-16,-1 1-2 0,2 0-2 0,-4 1 0 16,3-3 3-16,-4-2-4 0,-1 1 0 15,1-3 2-15,-1 1 0 0,-1-2 1 16,0-2-2-16,-3-2 2 0,0 1-1 0,0-4-1 16,0 2 1-16,-6-3 1 15,14-4-3-15,-8 2 0 0,-6 2 1 0,10-4 0 16,-5 2-3-16,-5 2 3 0,10-4-1 0,-6 3 1 15,3-1-1-15,-7 2 0 0,13 0 2 16,-5 2-2-16,-8-2 0 0,14 5 1 16,-4-2-2-16,-2 2 2 0,0 1-1 15,0-2 1-15,1-1-2 0,-3 1-2 0,1-1 3 16,1 0 1-16,-8-3 5 0,11 0-2 16,-3-6 2-16,0-1-2 0,2-8-1 15,2 1-2-15,-2-3-1 0,3-2 1 0,0-2-1 16,2 2-1-16,-1-1 2 0,2 2 0 15,0 2 0-15,2 2-3 0,0 0 5 16,3 4-6-16,3 4 5 0,-1 0 3 0,0 5-2 16,1-1-1-16,1 4 2 0,3-1 1 15,-1 2-3-15,1-1-19 0,2-1-38 16,-6 4-49-16,4-4-60 0,-9 3-68 16,1-2-538-16,-4 4 262 0,-4 0 173 0</inkml:trace>
  <inkml:trace contextRef="#ctx0" brushRef="#br0" timeOffset="125031.7352">3763 10707 67 0,'-4'12'201'15,"4"-10"-6"-15,0-2-15 0,0 0-13 0,12-25-11 16,-5 5-12-16,1-11-10 0,0-7-10 0,-1-12-13 16,-2-4-7-16,-5-4-15 0,0-26-9 15,-7 2-9-15,-4 0-9 0,-6-2-3 0,1 4-6 16,-6 4-5-16,2 9 6 0,-2 16 13 16,5 13 9-16,2 9-1 0,2 8-4 15,1 10-4-15,0 5 1 0,0 9 1 16,2 7-1-16,4 8 4 0,2 6 3 0,1 11-3 15,8 15 2-15,5 26-6 0,10 2-8 16,0 0-5-16,8 0-6 0,1-4-4 16,5-3-2-16,4-7-6 0,3-4-12 0,-1-7-15 15,5-8-27-15,-9-12-32 0,-5-9-33 16,-1-8-30-16,0-5-13 0,1-5-8 0,1-6-2 16,0-4-7-16,6-4 16 0,-5-3 17 15,-1 0 11-15,-2-4 7 0,-5-3 10 16,1 0 24-16,-6-6 16 0,0 4 27 15,-6-2 23-15,-3 1 10 0,-2 1 13 0,-5 3 3 16,0-1 3-16,-4 7 3 0,-4 0-1 16,0 1 4-16,-5 4 0 0,1 4 2 15,-5 4 5-15,1 4 1 0,-4 4 2 0,2 1 1 16,-1 4-2-16,2 0-5 0,0 2-6 16,5 1-4-16,0-5 2 0,4 2-8 15,-3-2-3-15,4-3-5 0,3 2 1 16,0-5-4-16,3-1 0 0,4-1 0 0,-1-4-2 15,-6-1-2-15,19-6-1 0,-9-1 0 0,3-2-4 16,0-1 0-16,-3-2-3 0,4 2 0 16,-2-2-2-16,-4 3 1 0,3 2-2 15,-3 1-1-15,1 0 0 0,1 4 2 16,1 2-4-16,1 2 1 0,2 0 0 0,0 3 0 16,5 1 1-16,0 0-3 0,0 0 2 15,1-3 0-15,0 3-2 0,0-3 0 16,-1-2 1-16,2-1-1 0,-2-4 1 0,1-4-2 15,2-5 0-15,-3-2 4 0,2-6-4 16,-4-5 1-16,1-1-2 0,-6-4-1 16,-4-6 2-16,-2-1-4 0,-1-3 2 0,-5-2 0 15,-7-4-3-15,-1-3 2 0,-2 0-2 16,-6 6-1-16,0 1 3 0,1 11-1 16,-2 1 4-16,2 4-3 0,1 8 2 0,-2 4 0 15,4 7-1-15,2 4 1 0,1 6 1 16,0 4 4-16,7 5-1 0,2 6-2 0,4 6 5 15,7 7 2-15,2 4-2 0,3 5 1 16,6-1 0-16,5-1 2 0,3 0-1 16,2-5-1-16,2-2 2 0,4-4-2 15,-3-3 0-15,2-8-2 0,1-3 2 0,-2-7 3 16,-2-5-7-16,-3-2 3 16,3-5-1-16,-2-7-2 0,0-1 3 0,-3-2-2 15,-5 0 2-15,-1-2-2 0,-6 2-3 0,-2 1 3 16,-3-1-1-16,-4 3 0 0,0 3-1 15,-2 0-2-15,-4 4 2 0,0 1 3 16,-2 2 0-16,0 4-1 0,0 0 1 0,0 0-2 16,-8 17 1-16,6-6 1 0,2 0 0 15,0 3 1-15,4 2-3 0,0-2 1 0,0 3-2 16,4-4 1-16,1 0 2 0,-1-2 1 16,3-4 2-16,4-1 2 0,-5-2 0 15,4-4 0-15,0-5-1 0,-2-1 0 16,4-2 0-16,-4-3 1 0,3-3-4 0,-1-1-2 15,0 1 0-15,0-4 1 0,-1 0-4 16,0 1 2-16,-3 3 1 0,1 2-5 16,1 2 3-16,-1-1 2 0,0 1-2 0,1 1-3 15,1 3-1-15,2 0-1 0,0 3 4 16,-3 0 0-16,6 3-1 0,-2-1 1 0,2-1 1 16,0 2-3-16,-1-2-5 0,2 2-17 15,0-4-26-15,1-2-33 0,-4 2-34 16,-1-3-35-16,2 2-31 0,-2-5-19 15,-5 2-16-15,1-1-5 0,-6-1-538 0,-3 3 258 16,-2-4 170-16</inkml:trace>
  <inkml:trace contextRef="#ctx0" brushRef="#br0" timeOffset="125179.8858">5446 9814 155 0,'-30'0'162'16,"7"-2"3"-16,3 2 9 0,6-4-13 15,4-1-13-15,2-3-9 0,6-3-15 0,4-5-14 16,8-2-10-16,4-3-9 0,5-7-15 15,5-5-7-15,1-4-32 0,2 1-36 0,-1 2-53 16,1 2-44-16,-3-1-52 0,-6 8-334 16,-2 3 164-16,-6 2 108 0</inkml:trace>
  <inkml:trace contextRef="#ctx0" brushRef="#br0" timeOffset="126081.9664">4059 11612 30 0,'9'8'147'0,"-5"-2"7"0,-2 0 13 16,2-2 3-16,-4-4-10 0,0 0-12 15,0 0-11-15,-12-27-4 0,-6-1-1 0,-2-10-5 16,-18-20-2-16,-5-5-9 0,-18-19-7 15,-9-5-10-15,-13-7-10 0,-10-7-11 16,-32-32-8-16,-8-8-12 0,-7-14-5 0,-1 0-7 16,1-12-8-16,0-15-6 0,2-14-9 15,-3-12 0-15,5-3-9 0,9-3-2 0,4 3-5 16,9 1-2-16,4 6-1 0,11 12-5 16,8 14 0-16,14 17 2 0,22 39-2 15,9 10 0-15,8 9-1 0,12 19-1 16,7 1 1-16,9 4 1 0,10-6-3 0,14-2-4 15,22-19 3-15,19-1 2 0,22-2-1 16,39-26 1-16,22 1 1 0,14 3 0 16,13-2-2-16,23 3-1 0,22 3 1 0,6 1 3 15,0 7-2-15,-7 6 0 0,-10 9 1 16,2 13 2-16,-8 7 3 0,-17 12-1 16,-45 19 0-16,-6 5-2 0,-9 5 0 0,-10 4 0 15,-28 6 1-15,-4 8-2 0,-7 1 1 16,-19 3 0-16,-8 4 2 0,-9 4-2 15,-5 3 0-15,-1 1 2 0,-3 0-2 0,-6 3 0 16,2 1 1-16,-4-1-2 0,-1 6 0 16,0 1 0-16,4 11 1 0,1 10 4 15,6 18 0-15,8 33-1 0,6 24 0 16,7 15 6-16,-1 14-2 0,5 19 0 0,16 49 4 16,5 12 3-16,6 4 2 0,6-1 4 15,9 7-1-15,5-5 14 0,2 0-2 0,-1-3 3 16,0-1 19-16,2-3 15 0,-1-2 6 15,-5 4-1-15,-2-2-5 0,-8 2-9 16,-8-3-2-16,-2-10-3 0,-10-13-4 16,-11-37-5-16,-6 0-6 0,-4-4 1 0,1-8-2 15,-8-4-8-15,-3-7 3 0,-2-8-8 16,-14-22 3-16,-5-1-4 0,-9-2-2 0,-6 2 1 16,-11-4 10-16,-5-3 0 0,-19 17 4 15,-11-4 6-15,-16-3 5 0,-15-2-6 0,-16-7-10 16,-16-1-2-16,-39 14-2 0,-9-9-7 15,-3-5-1-15,-12-6-11 0,-6-3 0 16,-5-7-19-16,-3-5-24 0,31-13-27 16,0-8-24-16,4-7-24 0,14-3-28 0,12-11-33 15,31-10-36-15,22-7-47 0,15-7-730 16,10-5 334-16,-1-5 221 0</inkml:trace>
  <inkml:trace contextRef="#ctx0" brushRef="#br0" timeOffset="133119.54">9025 6953 27 0,'0'-6'26'16,"2"1"-10"-16,-2-1-10 0,0 6-12 15,2-9-18-15,-2 4 8 0,0 5 6 16</inkml:trace>
  <inkml:trace contextRef="#ctx0" brushRef="#br0" timeOffset="134452.5287">8405 7540 73 0,'-6'-13'153'15,"0"-1"-5"-15,-6 3-4 0,0 3-6 16,-3 2 1-16,-4 6 1 0,0 4 4 16,-7 6-5-16,-1 9-3 0,-1 9-5 15,1 8-7-15,4 7-10 0,3 3-11 0,8 2-8 16,1 2-11-16,9 0-8 0,4-6-9 16,9 1-5-16,6-1-6 0,6-6-6 15,5-3-5-15,5-6-5 0,3-4-2 0,2-6-4 16,-1-2-7-16,-1-9-7 0,-5-4-4 15,1 0-5-15,-2-6 3 0,-5-4-2 16,0-1-2-16,-6-5-1 0,1-1-1 0,-6-2 1 16,-4-3-2-16,-2 4-2 0,-4-5 12 15,-2 2 0-15,-2 5 12 0,2-2 11 16,-4 3 2-16,2 1 1 0,-2 3-5 0,2 3 1 16,0 4 4-16,0 0-3 0,0 0 3 15,0 0-3-15,12 27-4 0,-3-14-2 0,6 0-3 16,2 5-5-16,1-4-2 0,4 4 4 15,3-2-7-15,1-2-8 0,1 1-19 16,-4-3-22-16,1-3-31 0,-3-1-35 16,0 0-28-16,-2-4-31 0,-3 0-24 0,2-3-19 15,-6-1-11-15,-3-1-549 0,-3-5 257 16,-1 0 169-16</inkml:trace>
  <inkml:trace contextRef="#ctx0" brushRef="#br0" timeOffset="134588.6275">8587 7810 30 0,'-26'-11'104'0,"5"0"-5"0,5 3 4 0,0 2-5 16,6 0 1-16,2 2-8 0,-1 1-19 16,2 0-8-16,3 0-20 0,4 3-11 0,0 0-19 15,6-8-19-15,4 7-23 0,0 1-28 16,-10 0-204-16,25 3 89 0,-8 1 58 16</inkml:trace>
  <inkml:trace contextRef="#ctx0" brushRef="#br0" timeOffset="134789.4803">8966 7959 27 0,'17'15'82'0,"-3"-1"-3"0,0-3-3 0,-2 0-1 16,-2-3-4-16,-1 2-4 0,-1-3 0 15,-1 1-3-15,-1-2 5 0,0-1 10 16,1 1 15-16,-3-3 11 0,0 2-3 16,-4-5 0-16,0 0-8 0,0 0-9 0,0 0-5 15,4-18-7-15,-4 6-11 0,0 2-6 16,4-4-8-16,-2-1-25 0,6-1-27 15,-4 0-32-15,4 0-33 0,4-1-28 0,4 2-33 16,-2 0-327-16,3-3 155 0,5 6 103 16</inkml:trace>
  <inkml:trace contextRef="#ctx0" brushRef="#br0" timeOffset="135269.1148">9467 7819 136 0,'-12'13'142'0,"3"2"-18"0,5-1-8 16,-1-1-14-16,8-2-11 0,-1-2-9 16,2-1-13-16,3-3-9 0,1-1-6 15,3-2-8-15,1 0-8 0,1-4-5 0,2-4 2 16,-1-1-9-16,2-2-1 0,-2-7-2 16,-1-2-3-16,-3-3 2 0,-1-1 5 15,-2-3-4-15,-3-3-2 0,-2 1 5 0,-2-1 5 16,-2 1 17-16,-2 2 16 0,-1 2 6 15,1 3 6-15,2 4-8 0,0 0-6 16,-1 7 3-16,1 3 9 0,2 6 0 0,0 0 4 16,0 0-6-16,7 28-5 0,-3-10-7 15,5 3-3-15,-1 1-9 0,2 0-3 16,6 2-6-16,0-1-2 0,3 1-2 16,3-2-5-16,0-2-1 0,0-5-5 0,-1-2 0 15,2-1-4-15,-6-8-3 0,3 2 0 16,-4-6-3-16,-1 0-2 0,2-2-2 0,-4-5-6 15,-3 0-1-15,-1-1 1 0,-3 0-3 16,1 1 8-16,-3 1 0 0,0 1 1 16,-2 2 7-16,-2 3 8 0,0 0 13 15,0 0 11-15,0 0 4 0,4 16 5 0,0-9 2 16,2 3-3-16,8-3-3 0,-2 0-6 16,5-1-6-16,2 0-2 0,2-1-19 15,1-5-27-15,1-2-39 0,0-4-46 0,2-3-55 16,1 2-45-16,-5-4-46 0,2-6-645 15,-2 2 299-15,-3 0 199 0</inkml:trace>
  <inkml:trace contextRef="#ctx0" brushRef="#br0" timeOffset="142001.0741">14450 6047 10 0,'0'0'13'0,"0"0"1"0,0 0-1 16,0 0-1-16,0 0 0 0,0 0-2 0,0 0 1 16,0 0-2-16,0 0 2 0,0 0 4 15,0 0-4-15,0 0 0 0,0 0-1 16,0 0 1-16,0 0 0 0,0 0 0 16,0 0 1-16,0 0-2 0,0 0-1 0,0 0 3 15,0 0 4-15,0 0-9 0,0 0 5 16,0 0-1-16,0 0-4 0,0 0 1 0,0 0-2 15,0 0 2-15,0 0-4 0,0 0 1 16,0 0-1-16,0 0 0 0,6 3 0 16,-6-3 0-16,0 0-3 0,0 0 5 15,0 0-4-15,5 4 0 0,-5-4 1 0,0 0-1 16,0 0-3-16,0 0 4 0,6 2-3 16,-6-2 2-16,0 0-1 0,0 0-1 0,0 0 1 15,0 0 1-15,6 1-1 0,-6-1-2 16,0 0 2-16,0 0 0 0,0 0-3 15,6 3 1-15,-6-3-3 0,0 0 1 16,0 0 1-16,0 0-4 0,0 0 3 0,12 0 0 16,-12 0 0-16,0 0-3 0,6 1-1 15,-6-1-3-15,0 0-3 0,0 0 1 0,10 2-4 16,-10-2 2-16,8 0-1 0,-8 0-1 16,7 3-3-16,-7-3 4 0,7 1 1 15,-7-1-4-15,0 0-38 0,10 0 19 16,-10 0 13-16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2T05:51:26.874"/>
    </inkml:context>
    <inkml:brush xml:id="br0">
      <inkml:brushProperty name="width" value="0.05292" units="cm"/>
      <inkml:brushProperty name="height" value="0.05292" units="cm"/>
      <inkml:brushProperty name="color" value="#FF0000"/>
    </inkml:brush>
  </inkml:definitions>
  <inkml:trace contextRef="#ctx0" brushRef="#br0">2436 1533 71 0,'-4'0'186'0,"4"0"20"16,-7 24 11-16,5 2-1 0,0 12-11 0,2 8-5 16,-2 13-11-16,4 23-11 0,-4 4-9 15,2 3-18-15,-3-2-12 0,3 0-10 16,-2 0-16-16,0-5-10 0,0-16-10 15,0-9-7-15,0-4-10 0,0-9-6 16,0-3-9-16,0-5-3 0,-2-7-9 0,0-5-7 16,-3-9-9-16,-2-5-15 0,-1-7-8 15,-3-8-5-15,-4-8-3 0,-2-14-3 0,-5-15-2 16,-4-24-2 0,-2-15-2-16,-2-25 0 0,3-14 0 0,5-8 0 0,5-1 0 15,9 5-1-15,7 25 4 0,8 5 0 0,5 11 0 16,7 7 4-16,5 5-2 0,6 10-1 15,2 17 8-15,-2 10 5 0,7 7 1 16,4 6 4-16,-3 10-1 0,0 3 3 0,0 8 4 16,0 10-5-16,0 4 3 0,0 14 0 15,-4 5 1-15,6 17-2 0,-15-2 2 16,-8-1 0-16,-4 3-2 0,-7 2 2 0,-6 1-5 16,-7-1 1-16,-10 18-4 0,-4-5-1 15,-5-7-18-15,5-12-23 0,0-10-25 16,6-7-37-16,2-6-43 0,2-4-45 0,7-6-46 15,2-7-658-15,6-4 301 0,-2-2 198 16</inkml:trace>
  <inkml:trace contextRef="#ctx0" brushRef="#br0" timeOffset="225.2071">3537 1166 17 0,'4'-6'232'0,"-6"6"-8"16,2 0-1-16,-22 13-9 0,-1 6-5 15,-9 12-4-15,-16 20-11 0,1 10-9 0,-7 17-6 16,2 4-6-16,17-7-19 0,-8 16-10 16,13-13-2-16,11 0-17 0,4 0-7 0,11-13-7 15,4-8-16-15,4-1-5 0,11 15-10 16,4-6-9-16,2-13-8 0,3-11-28 16,-1-2-46-16,4-4-47 0,-1-11-63 15,1-3-51-15,3-4-46 0,-2-11-702 0,1-4 313 16,-1-6 207-16</inkml:trace>
  <inkml:trace contextRef="#ctx0" brushRef="#br0" timeOffset="573.3714">3939 1642 71 0,'0'-12'228'0,"2"3"-11"0,-2 0-17 0,0 0-22 15,2 4-21-15,0-1-13 0,4 2-15 16,1 3-16-16,3-1-10 0,-10 2-10 15,19 3-15-15,-10 1-4 0,1 4-4 0,-2 1-8 16,2 3-7-16,-6 1-5 0,0 4-3 16,-2-1-6-16,0 2-6 0,-2-1 1 0,0 1-3 15,0 0-5-15,0-2-1 0,2 0-3 16,0-1-4-16,0 0 4 0,4 0-1 16,3 0-1-16,2 3-3 0,-1-2-2 15,3 0-1-15,4-1-4 0,-4 0 2 16,1 2 0-16,-1 0 14 0,-4-3 14 0,-3-1 15 15,0 4 6-15,-6 1 5 0,0 1-5 16,-4 0-5-16,-4 4-2 0,-5-2-8 0,-6 4-3 16,-1-5-5-16,-2-1-6 0,0-1-17 15,3-7-27-15,1-4-38 0,2-1-47 16,2-2-34-16,3-4-46 0,0-6-52 0,7-1-593 16,2-7 279-16,2-5 184 0</inkml:trace>
  <inkml:trace contextRef="#ctx0" brushRef="#br0" timeOffset="783.2056">4404 1524 28 0,'2'-4'200'0,"2"3"1"15,-4 1-6-15,0 0-4 0,0 0 8 16,4 17-2-16,-4-1-4 0,0 3-2 16,0 8-10-16,0 3-8 0,-2 3-12 15,2 2-17-15,0 7-12 0,-2-3-13 0,2 3-14 16,-2 0-1-16,4-1-17 0,-4 2-9 15,2-3-8-15,0-2-23 0,2-6-33 16,-2-4-45-16,2-3-53 0,-2-3-46 0,8-1-56 16,-4-6-691-16,6-2 298 0,0-5 197 15</inkml:trace>
  <inkml:trace contextRef="#ctx0" brushRef="#br0" timeOffset="959.8778">4868 1981 58 0,'2'-6'203'0,"2"2"-14"0,5 0-20 0,1 1-15 15,5-3-14-15,4 2-15 0,5-4-14 16,5 1-19-16,5 0-30 0,2-4-47 16,2 3-65-16,-2-4-382 0,-3 0 147 15,2-1 97-15</inkml:trace>
  <inkml:trace contextRef="#ctx0" brushRef="#br0" timeOffset="1183.4487">5630 1571 60 0,'0'0'239'16,"0"0"-5"-16,-11 16-19 0,5-3-12 15,2 4-9-15,-1 6-14 0,1 0-9 16,0 3-14-16,2-1-8 0,2 5-13 15,2-4-12-15,0 0-9 0,2 1-15 0,3-2-8 16,1-2-12-16,1 0-14 0,1-3-26 16,2-2-33-16,4-4-42 0,-4-3-37 0,3-2-46 15,2-4-38-15,-2-3-35 0,2-4-486 16,-2-3 230-16,1-1 152 0</inkml:trace>
  <inkml:trace contextRef="#ctx0" brushRef="#br0" timeOffset="1346.6425">5866 1838 20 0,'5'-8'131'0,"-5"3"-4"0,3 3-7 0,-3 2-4 15,2-6 2-15,-2 6-2 0,0 0 6 0,0 0 2 16,0 0 1-16,-5 23-4 16,5-10 2-16,-5 4-5 0,3 2-7 0,-2 5-8 15,2 1-9-15,0 3-10 0,0 2-7 16,0-1-7-16,0 1-9 0,2-2-20 0,-2 2-32 16,4-4-38-16,-2-2-51 0,2-4-58 15,0-3-503-15,4 0 218 0,-2-7 144 16</inkml:trace>
  <inkml:trace contextRef="#ctx0" brushRef="#br0" timeOffset="1627.753">6246 1889 115 0,'0'0'194'15,"0"0"-12"-15,-8 24-16 0,3-13-9 0,3 3-10 16,0 0-12-16,0 1-8 0,2 1-12 15,4-1-3-15,-2-1-6 0,5 1-6 16,-1-2-11-16,4-1-3 0,-2-3-2 16,4-1-6-16,-2-3-2 0,3-3-6 0,-1-1-5 15,3-2-4-15,-2-5-5 0,-1 0-4 16,0-3-7-16,-2-2-8 0,-4-1 4 0,-4-1-8 16,-2 0-5-16,-2-2-4 0,-6-1-3 15,-5 1-14-15,-6 0-24 0,-7 0-32 16,-3-1-31-16,1 4-28 0,3 4-28 15,2-3-40-15,0 2-519 0,1-1 236 0,4-1 156 16</inkml:trace>
  <inkml:trace contextRef="#ctx0" brushRef="#br0" timeOffset="1899.2657">6796 655 1822 0,'11'-27'1'0,"-3"7"38"15,-2 2 16-15,-1 7 19 0,-1 1 23 16,-2 3-13-16,0 5-8 0,-2 2 14 16,4 17 8-16,-2 4 1 0,0 9 3 0,1 12-3 15,1 12-5-15,1 24 3 0,1 8-8 16,-2 9 6-16,0 8-11 0,-2 24-7 16,-2 1-10-16,-2-21-5 0,-4 18-8 0,0-27 3 15,-3 1-13-15,2-5-1 0,-1-6-5 0,0-4-3 16,-1-6-8-16,5-17-9 0,-2-9-26 15,4-12-33-15,-3-5-45 0,3-5-56 16,0-4-58-16,2-7-54 0,0-8-762 16,0-3 346-16,2-8 228 0</inkml:trace>
  <inkml:trace contextRef="#ctx0" brushRef="#br0" timeOffset="2131.3281">7437 1156 180 0,'3'-4'196'15,"1"3"-12"-15,-4 1 1 0,16 5-12 0,0 5-7 16,4 3-12-16,6 6-14 0,1 0-15 16,3 2-11-16,0 5-9 0,2 1-11 15,-1 1-6-15,-5-3-19 0,-1-2-32 0,-1 0-38 16,-4-4-41-16,4 2-39 0,-7-5-35 15,-2-1-39-15,-3-7-395 0,1-1 187 16,-3-6 124-16</inkml:trace>
  <inkml:trace contextRef="#ctx0" brushRef="#br0" timeOffset="2312.4547">8005 1314 156 0,'2'-7'183'0,"2"1"6"16,-4 4 5-16,0 2-6 0,2-5-10 15,-2 5-11-15,0 0-4 0,0 19 1 16,-2 0-3-16,-2 6-6 0,0 5-9 15,0 7-13-15,-6 10-10 0,2 6-9 0,-2 0-9 16,-1 21-14-16,-1-1-7 0,-1-12-11 16,2-10-7-16,3 1-14 0,-2-7-32 15,2-3-42-15,0-5-45 0,2-1-57 0,2-7-69 16,-2-4-657-16,2-6 289 0,1-5 191 16</inkml:trace>
  <inkml:trace contextRef="#ctx0" brushRef="#br0" timeOffset="2573.5045">8488 648 2010 0,'8'-21'-7'0,"-4"5"11"0,2 5 4 16,0 3 49-16,3 4 33 0,0 3 13 15,3 6 1-15,7 8 5 0,11 16-6 0,16 19-4 16,5 9 6-16,9 19-1 0,-5 10-1 15,-2 9 17-15,-11 11 2 0,-10 9-5 16,-11 7-3-16,-8 0-13 0,-18-17-5 16,-10 17-12-16,-15-6-3 0,-9-4-10 0,-12-3-7 15,-6-14-10-15,-4-9-22 0,-3-10-39 16,1-6-56-16,3-22-85 0,7-2-100 0,-6-10-970 16,8-16 414-16,5-6 273 0</inkml:trace>
  <inkml:trace contextRef="#ctx0" brushRef="#br0" timeOffset="3377.3577">1953 4656 74 0,'-17'22'293'0,"2"3"0"0,7 4-9 15,0 3-16-15,1 5-16 0,0 10-18 16,3 6-14-16,2 6-24 0,0 23-16 15,0 0-21-15,4 0-16 0,-2-2-11 16,2-9-15-16,-2-12-11 0,2-2-8 0,-2-4-11 16,0-9-12-16,0-4-3 0,0-9-13 15,0-3-7-15,0-7-5 0,-4-6-10 16,0-7-12-16,-2-10-3 0,6 2-6 0,-22-36 0 16,6-10-1-16,-3-24-3 0,1-16-11 15,4-9 1-15,6-1-4 0,6 3 1 0,6 2 0 16,6 4 3-16,9 10-2 0,9 6-2 15,4 12 0-15,6 8 1 0,0 15 3 16,-3 12 1-16,-1 9 3 0,3 8 0 16,-5 5 5-16,-1 6 3 0,3 7-2 0,-6 8 5 15,-4 4 2-15,-4 5-6 0,-6 7-2 16,-9 4 2-16,-5 2 9 0,-11 8-11 0,-12 19-5 16,-11 0 0-16,-10-4 4 0,-3-1-9 15,-4-6-16-15,-2-3-27 0,2-10-34 16,9-13-42-16,8-7-56 0,11-6-51 15,6-11-54-15,6-6-685 0,5-7 328 0,6-2 216 16</inkml:trace>
  <inkml:trace contextRef="#ctx0" brushRef="#br0" timeOffset="3611.537">2942 4592 173 0,'0'0'255'0,"-25"24"6"15,3-4 0-15,-6 13-12 0,-11 16-12 16,-1 9-10-16,-5 10-7 0,-1 20-14 0,1 3-14 16,13-12-16-16,6-2-16 0,8 0-14 15,5-1-12-15,6-13-13 0,9-8-8 0,1-2-13 16,7 1-14-16,3-2-7 0,9 14-15 16,0-17-19-16,2-9-43 0,1-6-35 15,3-3-48-15,-3-7-50 0,5-6-51 16,4-3-50-16,-7-7-737 0,5-6 330 0,0-2 217 15</inkml:trace>
  <inkml:trace contextRef="#ctx0" brushRef="#br0" timeOffset="4006.0708">3604 5042 48 0,'-2'-8'216'0,"2"-3"-13"0,0 4-6 15,4 1-8-15,2-1-12 0,6 2-17 0,4 2-16 16,1 3-12-16,4 2-16 0,-2 2-10 16,3 1-14-16,-4 5-10 0,2-1-7 15,-3 4-8-15,-3 1-6 0,-3 3-6 0,-4 0-4 16,-5 4-6-16,-2-2 2 16,-2 0 1-16,-3 3 10 0,0 2 9 0,1-5 5 0,0-1-5 15,0-2-6-15,2-1-3 0,2 1 1 16,2-1-3-16,2-2-1 0,4 2-7 15,4-1-4-15,2 1-4 0,1-1 0 16,2 3-7-16,-2 0-1 0,2-1 5 0,-4 4 0 16,-1-1 8-16,-6 0-1 0,0-2 4 15,-6 4 2-15,-2 0-7 0,-6 2-2 0,-4-1-1 16,-6 3-6-16,-5-1-3 0,-5-4 3 16,-8 3-11-16,-1-4-1 0,1-4-13 15,-2-1-26-15,1-7-22 0,7-3-37 16,2-2-49-16,4-6-50 0,5-1-33 0,5-3-21 15,2-5-31-15,4-2-594 0,6-3 290 16,4-3 192-16</inkml:trace>
  <inkml:trace contextRef="#ctx0" brushRef="#br0" timeOffset="4220.679">4010 4930 8 0,'12'-10'251'0,"-4"1"14"0,2 3 11 16,-4 6-1-16,1 2-4 0,-3 4-6 15,5 5-10-15,-3 3-18 0,0 7-15 0,3 1-12 16,-1 6-18-16,2 5-12 0,2 3-24 16,-4 3-13-16,0 5-11 0,0 4-17 0,2-1-9 15,-2-1-12-15,-4-5-18 0,2 0-32 16,1-3-44-16,-1 0-39 0,-2-4-50 16,0-8-57-16,3 1-55 0,-1-2-39 15,3-6-47-15,-3-6-656 0,4-1 321 0,-1-5 211 16</inkml:trace>
  <inkml:trace contextRef="#ctx0" brushRef="#br0" timeOffset="4393.6016">4523 5336 225 0,'-2'-8'259'0,"0"4"-11"16,2-2-22-16,0 6-24 0,4-9-19 15,2 2-17-15,4-2-18 0,4 0-24 16,-2-2-37-16,3 3-42 0,2-3-43 0,0-1-47 15,1 4-40-15,4-3-26 0,-3-1-39 16,2 4-369-16,-2-3 177 0,-3 4 116 16</inkml:trace>
  <inkml:trace contextRef="#ctx0" brushRef="#br0" timeOffset="4644.1486">5006 4918 218 0,'2'-4'257'15,"0"1"-3"-15,-2 3-11 0,0 0-4 0,0 0-5 16,-2 17-2-16,-3-2-8 0,-1 3-7 16,2 6-16-16,-3 2-9 0,-1 5-9 15,3-2-13-15,1 2-17 0,2-1-9 16,2-1-16-16,2 1-5 0,2 1-15 0,7-3-5 16,2 0-12-16,4-1-8 0,5-4-12 15,0-4-6-15,6-5-19 0,-5-2-20 16,5-4-25-16,-1-3-27 0,1-2-37 15,-5-3-41-15,4-4-47 16,-5 0-43-16,3 1-39 0,-8-5-35 0,2-2-741 0,-7-2 343 0,2 3 226 16</inkml:trace>
  <inkml:trace contextRef="#ctx0" brushRef="#br0" timeOffset="4820.1586">5349 5216 275 0,'-10'-7'100'0,"2"2"6"16,2-1 15-16,0 5 10 0,-1-4 11 15,7 5 14-15,-12 3 11 0,5 3 2 16,3 2-8-16,2 3-3 0,-2 3-11 15,1 2-13-15,3 3-7 0,3 4-13 0,-1 2-9 16,0 1-12-16,0 3-9 0,4 0-10 16,-4 1-7-16,3-1-21 0,-1-1-36 0,0-1-43 15,1-1-50-15,-1-1-47 0,0-2-45 16,-2-3-51-16,0-4-468 0,0-5 236 16,0 0 156-16</inkml:trace>
  <inkml:trace contextRef="#ctx0" brushRef="#br0" timeOffset="5096.4651">5531 5311 177 0,'0'0'255'0,"0"0"-6"0,2 25-15 0,-2-13-17 16,2 4-18-16,0 1-13 0,2 0-16 16,2 2-16-16,4 0-10 0,2-1-14 15,0-1-9-15,3-4-11 0,2 1-10 0,-2-7-8 16,1-1-6-16,2-6-11 0,-2-2-6 15,-1-2-7-15,0-5-5 0,-2-5-2 16,-3 1 1-16,-1-2-1 0,-7-4-2 0,1 0-7 16,-8 0-1-16,-4-2-5 0,-3 2 4 15,-3 1-12-15,-4 3-3 0,0 2-6 16,-3 0-22-16,2 1-25 0,-4 3-37 16,3-1-48-16,2 0-36 0,2 5-54 0,3 0-48 15,-2-4-631-15,6 5 298 0,-1-5 198 16</inkml:trace>
  <inkml:trace contextRef="#ctx0" brushRef="#br0" timeOffset="5345.4469">6034 4378 2365 0,'10'-21'72'0,"2"6"-37"0,-6 7 49 15,-2 2 64-15,0 6 28 0,-4 0 22 0,8 20-6 16,-6-1-24-16,5 9-17 0,-3 8-5 15,7 11-2-15,-3 4-8 0,7 27-19 16,0 3-11-16,-2 3-8 0,-3 7-11 0,3 2-10 16,-4 3-5-16,-3-3-10 0,-2-3-13 15,-2-2-12-15,-2-5-20 0,-2-16-25 16,2-8-24-16,0-5-26 0,-2-6-31 0,2-7-29 16,-2-3-48-16,0-8-52 0,0-1-52 15,2-6-80-15,-2-4-816 0,0-4 396 0,-1-5 262 16</inkml:trace>
  <inkml:trace contextRef="#ctx0" brushRef="#br0" timeOffset="5895.1872">7211 4786 201 0,'0'0'317'0,"0"0"1"0,0 0-8 0,-8 28-11 15,6-4-18-15,0 5-19 0,-3 7-21 16,3 8-13-16,-3 7-24 0,3 5-20 0,-2 1-21 16,2-1-12-16,-2 2-20 0,0-5-15 15,-2 1-40-15,2-5-38 0,-1-7-38 0,-2-5-36 16,3-9-39-16,0-1-38 0,2-6-36 15,0-6-29-15,-2-7-10 0,2-6 5 16,2-2 5-16,0 0 10 0,-5-23 13 16,3 2 13-16,2-8 12 0,0-9 12 0,2-6 9 15,5 2 23-15,-1-4 24 0,2 6 25 16,3 3 23-16,2 5 28 0,-1 2 20 16,4 4 16-16,-2 7 22 0,1 5 13 0,4 5 13 15,-2 5-1-15,5 4-1 0,2 6 2 16,2 4-4-16,3 2-5 0,3 7-3 0,4 5-5 15,1-4-4-15,-4 4-2 0,3 1 0 16,-6-7-2-16,0 1-1 0,-5-1 5 16,-2-7 5-16,-2 0 11 0,-3-5 6 15,-2-2-1-15,-4-6-3 0,4-7 0 16,-6-5-8-16,1-3-3 0,-5-8-10 0,-2-4-5 16,-4 0-5-16,0-10-11 0,-6-3-3 15,-2-6-10-15,-3-1-7 0,-2 3-7 0,-2 0-12 16,3 5-33-16,-1 6-16 0,2 1-23 15,1 3-32-15,2 6-45 0,-1 3-44 0,5 3-51 16,2 1-35-16,-1 2-751 0,8-2 345 16,-1 3 229-16</inkml:trace>
  <inkml:trace contextRef="#ctx0" brushRef="#br0" timeOffset="6112.0976">8056 4428 57 0,'16'3'244'0,"8"2"23"0,1 5 17 15,7 5 6-15,6 8-1 0,0 4 0 0,13 10-17 16,-3 10-13-16,1 4-19 0,-2 4-10 16,-5 3-18-16,-8 0-16 0,-4 9-18 15,-7 2-18-15,-13-11-15 0,-5-4-17 16,-7-1-11-16,-11-4-13 0,-8 18-15 0,-9-9-29 16,4-12-35-16,1-8-46 0,-5-8-45 15,-1-2-58-15,1-12-68 0,0-3-70 16,2-9-64-16,-4-6-743 0,-5-6 363 0,-5-7 240 15</inkml:trace>
  <inkml:trace contextRef="#ctx0" brushRef="#br0" timeOffset="6510.0648">9550 1120 16 0,'4'-6'191'15,"2"3"-20"-15,1-1-17 0,1-1-18 0,1 2-11 16,4 0-18-16,-1 2-29 0,8 1-48 15,-4 0-48-15,5 1-50 0,1 4-246 16,-4 1 107-16,0 1 70 0</inkml:trace>
  <inkml:trace contextRef="#ctx0" brushRef="#br0" timeOffset="6650.9523">9401 1796 65 0,'-2'8'297'0,"0"-3"5"16,2 1-21-16,6-4-27 0,4 0-23 0,6 0-25 15,8-4-33-15,3 0-58 0,5-2-80 16,2 4-90-16,8-5-100 0,-3-1-440 16,-6 2 202-16,-5-2 134 0</inkml:trace>
  <inkml:trace contextRef="#ctx0" brushRef="#br0" timeOffset="7496.7185">11567 631 179 0,'0'-8'225'15,"0"2"-9"-15,-2 0-18 0,2 6-11 0,0 0-13 16,0 0-11-16,0 0-11 0,-13 27-13 16,5-1-12-16,0 6-8 0,-3 5-11 15,-4 7-8-15,0 0-10 0,1 2-10 0,0-2-5 16,2-1-8-16,4-5-9 0,-1 0-3 16,2-4-7-16,-1-2-4 0,2-4-6 15,0-4-19-15,3-5-28 0,-1 1-39 0,0-5-43 16,2-4-53-16,0-1-65 0,0-5-526 15,-3 0 250-15,5-5 165 0</inkml:trace>
  <inkml:trace contextRef="#ctx0" brushRef="#br0" timeOffset="7822.2742">11142 455 260 0,'-4'-11'269'0,"2"3"-13"15,2 0-17-15,-2 1-22 0,-1 3-21 16,3-2-15-16,0 6-20 0,-2-6-21 0,2 6-9 16,0 0-10-16,0 0-11 0,15 21-9 15,-9-5-9-15,6 0-10 0,2 7-6 0,2 2-12 16,3 4-2-16,1-1-8 0,2 7-6 15,0-9-3-15,-3 2-4 0,2 0-6 16,0-1-4-16,-1-5-16 0,-6-3-20 16,-1-1-17-16,0-1-12 0,-3-6-13 0,-1 3-13 15,-5-7-32-15,0 2-31 0,-2-3-32 16,-4-2-39-16,2-4-31 0,-6 4-479 16,6-4 239-16,-11 0 158 0</inkml:trace>
  <inkml:trace contextRef="#ctx0" brushRef="#br0" timeOffset="8146.1965">11342 421 184 0,'0'-13'187'0,"-2"-1"-16"0,6 4-16 16,2 1-10-16,2-3-9 0,4 3-7 15,5 0-14-15,7-1-9 0,5 1-6 16,5-1-7-16,4 5-10 0,2 0-9 0,5 4-3 16,-1 2-6-16,-2 6-4 0,1 0-8 15,1 6-5-15,-1 4 1 0,-7 4-6 16,-4 6 0-16,-9-1-3 0,-7 5-2 0,-5 2-2 16,-6 0 0-16,-8 4-3 0,-10-1-8 15,-8 6 2-15,-13 10-2 0,-6-8-6 16,0-9 0-16,2-6-6 0,-2-2-22 15,0-2-24-15,0-6-30 0,7-3-27 0,1-3-42 16,10-2-36-16,0-5-488 0,10-5 223 16,1-2 148-16</inkml:trace>
  <inkml:trace contextRef="#ctx0" brushRef="#br0" timeOffset="8433.4772">12725 249 236 0,'-8'-4'256'16,"-1"3"-21"-16,-4 1-22 0,-3 5-15 0,-6 4-8 16,1 6-16-16,-5 6-11 0,4 4-13 15,-2 10-5-15,3 3-15 0,4 6-12 16,2 1-9-16,7 5-12 0,-1 0-8 15,7-7-9-15,7 2-6 0,-1-1-5 0,6 3-11 16,3-1-5-16,6-3-6 0,4 0-11 16,3-5-32-16,-1-4-41 0,5-6-35 0,4-1-47 15,2-2-33-15,1-8-44 0,-1-8-603 16,0 1 272-16,-3-7 179 0</inkml:trace>
  <inkml:trace contextRef="#ctx0" brushRef="#br0" timeOffset="8646.6935">13483 421 54 0,'0'-8'242'0,"2"3"-18"0,-2 0-22 16,0 5-17-16,4-3-13 0,-4 3-6 0,17 9-13 16,-2 3-14-16,4 1-9 0,4 5-15 15,0 6-14-15,1-1-4 0,1-1-11 16,-2 3-10-16,0 0-16 0,1 0-31 15,-3-4-32-15,0-2-40 0,-4 0-35 0,0-5-42 16,-4-3-32-16,1-5-472 0,0-3 212 16,-2-3 140-16</inkml:trace>
  <inkml:trace contextRef="#ctx0" brushRef="#br0" timeOffset="8834.1333">14000 434 26 0,'4'-17'147'0,"-2"5"5"0,-2 5 5 15,0-1 1-15,2 5-4 0,-2 3-9 0,-4-4-10 16,4 4 0-16,0 0 1 0,-12 28 2 15,4-5 0-15,-4 10-4 0,-1 8-3 16,-2 5-10-16,-6 21-8 0,-3 0-9 0,2-1-10 16,-4 4-7-16,3-2-9 0,1 0-9 15,2-4-4-15,2-11-9 0,6-4-17 16,1-4-36-16,1-8-39 0,1-1-47 16,5-9-63-16,-1-2-84 0,5-5-525 0,0-4 256 15,5-4 170-15</inkml:trace>
  <inkml:trace contextRef="#ctx0" brushRef="#br0" timeOffset="9063.9767">14566 411 1914 0,'11'-21'49'0,"0"8"-7"16,-5 2 16-16,-2 3 29 0,-2 2 13 15,0 1-13-15,0 0-20 0,-2 5-6 0,0 0 4 16,0 18 9-16,-4 1 1 0,0 7 1 15,-2 13-1-15,-5 11-5 0,3 4-1 16,-9 19-13-16,2 1-1 0,-2-2-5 0,-2 5-10 16,-3-4-2-16,6-3-20 0,-5-2-36 15,5-15-47-15,4-9-59 0,2-8-68 16,1-3-79-16,4-10-599 0,1-4 296 0,0-11 195 16</inkml:trace>
  <inkml:trace contextRef="#ctx0" brushRef="#br0" timeOffset="9615.709">15079 655 50 0,'4'12'201'0,"-4"-3"-2"0,0 4-13 16,-2 5-14-16,-2 1-19 0,-1 3-14 0,1-3-12 15,0 1-13-15,-2-4-11 0,1 0-6 16,1-3-10-16,0 0-5 0,1-3 2 15,-1-2-1-15,0-2-8 0,-2-6-7 16,6 0-6-16,0 0-5 0,-15-14-4 0,12 3-6 16,1-3-3-16,2-5-6 0,2-2-3 15,4-2-7-15,0-3 0 0,0-1-2 0,6-1-10 16,1-1 4-16,0 0-3 0,2 4-2 16,1 1-3-16,4 1 1 0,-2 2-2 15,4 0-3-15,-3 8 2 0,2 0-2 0,0 2-1 16,-1 4-1-16,-2 1-2 0,1 3-2 15,-1 0 1-15,-4 1 0 0,2 4 0 16,-6 3-1-16,0-1 0 0,1 3 2 16,-5 2-2-16,-2 2-1 0,-1 0 2 0,-3 3-1 15,-3 0-2-15,-3 1 2 0,-1 0-4 16,1 1 4-16,0-1-2 0,0 0 1 16,0-1-1-16,-2-1-3 0,4 0 2 0,0 1-2 15,2-1-2-15,0-1-4 0,4 1 5 16,2 0 1-16,2 0-3 0,4 2 4 15,0 3-2-15,2-1 4 0,4-2-4 0,-2 4 1 16,1-2 3-16,2 0 1 0,-4 1 2 16,-1-1 2-16,1-1 1 0,-4 1 9 15,-1-3 6-15,-4 0 4 0,-2-1 4 0,-4 2-1 16,-6-1-1-16,-3-1-3 0,-4 0-4 16,-3-1-2-16,-4-1-2 0,1-1-4 15,2-4-15-15,-2-1-37 0,1-1-44 16,4-3-47-16,3-1-68 0,-2-3-604 0,9-1 273 15,-3-5 180-15</inkml:trace>
  <inkml:trace contextRef="#ctx0" brushRef="#br0" timeOffset="9821.3484">15739 579 222 0,'0'0'209'0,"0"0"-4"0,8 11-2 15,-4 4-7-15,-1 3-8 0,-1 3-12 16,2 6-16-16,-2 4-12 0,1 0-16 0,1 7-12 16,-2-1-13-16,-2 0-9 0,2-2-20 15,-2-2-34-15,-2-1-46 0,2-2-47 0,0-2-53 16,0-1-89-16,0-6-470 0,0-3 225 16,2-7 148-16</inkml:trace>
  <inkml:trace contextRef="#ctx0" brushRef="#br0" timeOffset="9972.2989">16125 969 108 0,'14'-5'173'0,"5"1"-19"0,6 0-17 16,3-1-25-16,3 0-45 0,1 0-51 0,5-3-62 15,-7 2-200-15,-6-1 84 0,4-2 55 16</inkml:trace>
  <inkml:trace contextRef="#ctx0" brushRef="#br0" timeOffset="10324.7388">16743 695 78 0,'0'0'215'0,"-12"24"-8"0,4-10-14 16,2 5-9-16,0 2-9 0,-1 0-12 0,1 2-11 15,0 2-13-15,3-4-14 16,1-1-16-16,2-1-10 0,0 0-14 0,2-1-17 16,3-3-27-16,-1 0-32 0,0-5-22 0,3-2-17 15,1-5-6-15,2-1-5 0,-1-4 0 16,2-1 3-16,1-5 4 0,-1-2 1 16,0 1 8-16,1-3 13 0,-1 3 10 15,-1-3 23-15,1 5 11 0,-2 0 13 0,-3 1 10 16,0 0 1-16,-2 1 1 0,0 3-3 15,-4 2 1-15,0 0 1 0,0 0 2 16,6 13 0-16,-6-1 0 0,0 1-3 0,0 3-4 16,-2 2-4-16,0 3-6 0,0 0-2 15,0 3-7-15,2-1-22 0,-2-4-31 16,0 2-44-16,2-2-55 0,0-1-61 0,0-6-578 16,2-2 258-16,2-2 171 0</inkml:trace>
  <inkml:trace contextRef="#ctx0" brushRef="#br0" timeOffset="10594.9362">17087 948 172 0,'0'0'188'0,"0"0"-6"0,-6 14-2 16,1-7-10-16,5 3-7 0,0 1-5 16,0 1-10-16,5 1-11 0,1 2-9 15,1 0-9-15,5 1-8 0,3-1-5 0,0-2-8 16,4-1-10-16,0-2-2 0,0-7-1 15,2 2-5-15,1-5-7 0,-4-3 0 0,8-2-3 16,-3-5-8-16,-4-2-3 0,2-6-8 16,-5 2-3-16,-4-5-4 0,-4 0-9 15,-4 0-1-15,-4 2-7 0,-2-2-3 16,-6 2-4-16,-6 0-15 0,-6 1-16 0,-5-1-25 16,-5 5-37-16,2 0-43 0,4 5-55 15,-6-1-719-15,7 3 302 0,1-3 200 16</inkml:trace>
  <inkml:trace contextRef="#ctx0" brushRef="#br0" timeOffset="10839.0502">17316 234 83 0,'13'5'196'0,"5"7"-4"0,2 4 0 16,3 6-5-16,7 11 1 0,10 16-1 15,-4 6-1-15,-5 7-4 0,1 2-13 16,-8 3-8-16,-5-3-13 0,-5-6-11 0,-7-7-9 16,-5-9-9-16,-6 1-5 0,-5 4-14 15,-4-5-8-15,-3-2-8 0,-4-4-11 16,2-8-17-16,-4-2-37 0,3-3-50 0,1-7-63 16,2 0-71-16,2-9-77 0,6-1-595 15,1-4 284-15,7-2 188 0</inkml:trace>
  <inkml:trace contextRef="#ctx0" brushRef="#br0" timeOffset="11116.3329">18078 902 257 0,'14'-7'292'16,"0"0"-5"-16,-2-1-21 0,-3 2-28 16,1-1-22-16,1 1-21 109,0-3-37-109,-1 2-52 0,0 0-70 0</inkml:trace>
  <inkml:trace contextRef="#ctx0" brushRef="#br0" timeOffset="16156.0354">18730 451 67 0,'-2'-6'184'16,"-2"3"-18"-16,4 3-14 0,0 0 3 15,0 14 0-15,0 1-3 0,4 13-3 0,0 0-1 16,-2 8-8-16,5 3-6 0,-5 1-10 16,2 0-8-16,0 4-8 0,0-3-13 15,-2 0-7-15,0-1-9 0,0-5-6 16,0-4-7-16,-2 0-7 0,0-9 1 0,0-1 7 16,0-1 11-16,0-4 10 0,-2-4 6 15,0-4-11-15,-2-7-5 0,4-1-5 0,0 0-2 16,-21-18-7-16,13 0 0 0,-3-4-8 15,0-11 0-15,3-2-15 0,2-7-7 16,2 1 1-16,4-1-10 0,2 0-3 0,6 3-1 16,7-3-9-16,4 7-1 0,6 2 1 15,3 7-3-15,2 5-1 0,1 6 4 16,1 5-3-16,-4 6-5 0,-1 4-3 0,1 4 5 16,-6 4-1-16,2 3-3 0,-5 5 2 15,-4 1 0-15,-4 2-3 0,-9 0 6 16,-7 4-6-16,-7 3-5 0,-10 3-11 15,-8-1-24-15,-5-3-27 0,-1-2-31 0,2-6-38 16,4-1-36-16,7-5-42 0,4-6-72 16,8-5-601-16,5-1 302 0,6-5 198 15</inkml:trace>
  <inkml:trace contextRef="#ctx0" brushRef="#br0" timeOffset="16371.138">19433 294 138 0,'6'-8'244'15,"-4"3"-8"-15,-4 1-16 0,2 4-13 16,0 0-8-16,-32 17-10 0,14-3-11 16,-6 7-10-16,-4 10-9 0,-1 3-17 0,-7 20-7 15,2-1-11-15,5 2-11 0,5-6-11 16,9-6-12-16,4 1-7 0,3-7-11 0,4 1-7 16,4 1-7-16,2-1-5 0,6-2-5 15,3-2-24-15,4-2-32 0,-1-5-48 16,4 0-51-16,1-4-56 0,2-10-76 15,0-1-603-15,1-5 287 0,-2-5 188 0</inkml:trace>
  <inkml:trace contextRef="#ctx0" brushRef="#br0" timeOffset="16698.1612">19761 619 28 0,'18'-11'162'0,"-2"1"-11"0,2 4-22 15,0 4-9-15,1 2-11 0,-1 2-12 16,0 2-9-16,-2 0-15 0,0 5 0 16,-4 1-5-16,1 1-5 0,-5 4-9 0,-1 1-2 15,-3-1-2-15,-6 1 0 0,2 0-7 16,-5 0-3-16,1 1-2 0,0-4-7 0,2 2-6 16,0-1-10-16,2-1 10 0,2-1-4 15,2 3-1-15,2-2 2 0,3 0-2 16,2 2-5-16,1 1-14 0,0-2 16 15,0 0 3-15,-4-1 3 0,0-1 10 0,-2 1 16 16,-6 1 9-16,0-3-1 0,-8 5-1 16,-4-1-8-16,-6 2-7 0,-7-2-2 15,-2 0-4-15,-3-1-10 0,-1-3-27 16,1-3-46-16,5-2-57 0,3-5-69 0,1-1-457 16,6-3 214-16,3-3 142 0</inkml:trace>
  <inkml:trace contextRef="#ctx0" brushRef="#br0" timeOffset="16897.2541">20173 488 169 0,'4'-2'197'0,"-4"2"-8"16,0 0 6-16,12 16 3 0,-8 1-12 0,-2 3-1 16,2 4-8-16,-2 5-12 0,2 6-14 15,0 2-7-15,-2 4-15 0,2-1-12 16,-2 0-12-16,1 2-10 0,-1 0-16 15,-2-6-33-15,3-3-45 0,-1-2-51 0,0 0-50 16,2-4-64-16,0-3-589 0,2-5 256 16,1-3 169-16</inkml:trace>
  <inkml:trace contextRef="#ctx0" brushRef="#br0" timeOffset="17074.1378">20540 939 203 0,'4'-4'256'0,"-2"1"-22"16,-2 3-26-16,6-6-22 0,1 4-16 0,3-2-20 16,3 1-13-16,4-1-14 0,1-1-19 15,4 2-39-15,-1-1-45 0,5-1-45 16,4 3-57-16,-3-4-64 0,0-2-400 0,12-1 186 16,-12 1 123-16</inkml:trace>
  <inkml:trace contextRef="#ctx0" brushRef="#br0" timeOffset="17419.7375">21231 590 150 0,'2'-3'232'15,"1"-1"-17"-15,-3 4-20 0,0 0-22 16,0 0-15-16,0 0-12 0,0 17-5 0,-3-6-11 16,1 6-5-16,2 3-11 0,0 1-6 15,0-1-13-15,0 4-7 0,5 1-12 0,0-3-6 16,-3-1-7-16,4-2-4 15,0-2-7-15,0-2-11 0,1 1-8 0,3-3-10 16,1-4-9-16,-2-3-5 0,1-2-3 16,0-2-4-16,2-4-3 0,-2-2 2 0,0-2 1 15,1-3-2-15,-3-1 2 0,1 1 15 16,-3 1 9-16,1 1 11 0,-1-1 4 16,-2 0 1-16,2 3-2 0,-2-1-7 0,1 2-3 15,-3 0-5-15,-2 4-4 0,0 0 1 16,9 10-2-16,-5-1-4 0,-2 3 2 15,0 1-6-15,0 3 4 0,2 2-4 0,-2 4 0 16,0-3-24-16,0 0-30 0,0 2-39 16,1-5-41-16,1 2-42 0,1-5-60 15,-3-2-564-15,4 1 268 0,0-6 176 0</inkml:trace>
  <inkml:trace contextRef="#ctx0" brushRef="#br0" timeOffset="17677.0634">21698 832 25 0,'0'0'156'16,"0"0"-7"-16,0 0-11 0,0 0-3 16,0 0-1-16,0 19-13 0,0-9-3 0,2 0-5 15,0 1-6-15,4 2-2 0,0-1-7 16,0-2 1-16,6-1-6 0,-2 0-3 16,0-2 0-16,3-1-2 0,2-3-5 0,0-2-3 15,-3-2-1-15,4-4-2 0,-2 0-5 16,-2-4-9-16,0-3-3 0,-4-1-7 15,-4-2-9-15,-2-1-4 0,-4-2-3 16,-4 4-8-16,-4-3-11 0,-6-1-16 0,0 1-30 16,-2 2-31-16,-1 1-45 0,5 2-49 15,-4-1-72-15,8 1-465 0,-2 0 235 0,0 0 155 16</inkml:trace>
  <inkml:trace contextRef="#ctx0" brushRef="#br0" timeOffset="17871.1656">22125 286 46 0,'15'6'229'0,"1"1"5"0,2 10-3 15,3 4-6-15,5 11-10 0,-4 7 1 0,2 2-10 16,3 21-11-16,-3 0-19 16,-12-7-20-16,-4-6-13 0,-2 3-14 0,-10-6-10 15,-2 7-19-15,-6-1-38 0,-9 10-56 0,-9-4-65 16,-2-3-81-16,-10-9-89 0,-3-2-540 15,-14-8 262-15,-5-9 172 0</inkml:trace>
  <inkml:trace contextRef="#ctx0" brushRef="#br0" timeOffset="18650.1832">12594 1427 40 0,'-14'0'99'16,"4"1"-8"-16,-2-1 1 0,-1 2-9 15,0 1-4-15,-2-2-6 0,-1 1-10 16,-2 0 1-16,0 0-7 0,-2 2 1 0,1 0-8 15,-2-3 7-15,0 3-12 0,0-2-8 16,2 1 3-16,0 2-8 0,0-1 3 16,2-2-1-16,-1 0 1 0,6 1-1 0,0-1 6 15,1-1 5-15,0 2-6 0,3-1 5 16,8-2 0-16,-13 1-5 0,7 2 0 16,2-1-1-16,4-2 20 0,0 0 10 0,12 13 13 15,5-7 7-15,9 0 4 0,8 2 2 16,19 1 1-16,29 2 3 0,15-1 0 15,37 1-5-15,16-3 1 0,15-1-4 0,13-1-4 16,10-1-9-16,58 3 0 0,14-1-3 16,9-2-1-16,4-1 8 0,9 3 2 15,5-1-4-15,10-1-7 0,2 5-2 16,-2-2-10-16,6-3-6 0,6 1-6 0,-2-2 3 16,0 0-3-16,-8-4-2 0,4-3 2 15,2 2-6-15,-8-5-2 0,-2 0 0 0,-5-1-3 16,-2-3-3-16,-7 1-3 0,-9-3-4 15,-4-1-5-15,-5 0-3 0,-16-1-1 16,-50 5-2-16,-2 2 5 0,-1-4-7 16,-7 3-2-16,-11 0-1 0,-10 2-4 0,-9-2 0 15,-9 3 3-15,-33 1-1 0,-8-1-5 16,-9 2 3-16,-7 0-6 0,-21 2 4 0,-11 0 2 16,-12 1-4-16,-1 0 3 0,-3-3-1 15,-8 3-3-15,-1 0-6 0,-2 0-11 16,-6 0-10-16,-5 0-19 0,2 0-14 15,-4 0-19-15,-7 0-27 0,4-2-32 0,-8 4-47 16,-8-2-60-16,0 0-70 0,0 0-693 16,-44 5 342-16,-3-2 226 0</inkml:trace>
  <inkml:trace contextRef="#ctx0" brushRef="#br0" timeOffset="19213.4699">15406 2185 91 0,'-2'-4'219'0,"2"4"-19"0,0 0-21 16,-6-2-21-16,6 2-10 0,0 13 14 16,2 2 1-16,0 6-10 0,0 6-6 0,2 4-3 15,1 3-6-15,0 3-18 0,-3-2-10 16,0 4-12-16,0-1-8 0,-2-6-8 15,0-1-8-15,0-5-8 0,0 1-7 0,0-6-1 16,0-2 8-16,0-2 16 0,-2-7-4 16,-2-5-10-16,-6-5-4 0,10 0-9 15,-16-17-3-15,3-2-2 0,1-8-9 0,1-7-4 16,-2-10-4-16,5-2-4 0,2-3-5 16,4 7 0-16,2-2-7 0,6 3-2 0,2 0 0 15,5 7-5-15,2 2-3 0,4 3-2 16,1 6 2-16,4 7-3 0,0 4 4 15,-1 4-4-15,-5 4 0 0,4 5 0 16,-3 2 2-16,-2 5-2 0,0 4 0 0,-2 1 1 16,-5 6 4-16,-5-3-2 0,-5 8-3 15,-5 2 1-15,-8 5-3 0,-10 3-14 0,-5 0-27 16,-1 1-32-16,-5-7-32 0,2-1-43 16,7-6-42-16,4-6-46 0,2-4-690 15,2-5 315-15,6-6 207 0</inkml:trace>
  <inkml:trace contextRef="#ctx0" brushRef="#br0" timeOffset="19447.1774">16256 1895 154 0,'14'-4'283'0,"-3"1"0"0,-5-2-12 16,-2 5-22-16,-4 0-25 0,0 0-17 0,-19 19-3 15,-1 5-13-15,-4-1 1 0,-8 7-13 16,1 4 4-16,-7 14-19 0,8-4-12 15,4-5-12-15,5 2-19 0,5 1-12 16,2 1-4-16,6-6-16 0,8-3-8 0,4 2-8 16,6-1-9-16,10 1-25 0,5-2-31 15,5-6-43-15,2-9-55 0,0-2-52 16,5-5-56-16,1-3-44 0,3-5-41 0,-7-5-661 16,6-6 321-16,-4-4 212 0</inkml:trace>
  <inkml:trace contextRef="#ctx0" brushRef="#br0" timeOffset="19633.6138">16672 2185 79 0,'0'-14'198'0,"0"3"13"0,0 3 11 16,0 1 0-16,0 1-12 0,0 2-23 0,0 4-24 15,2-5-19-15,-2 5-12 0,0 0-10 16,18 5-8-16,-8 4-8 0,3 1-12 16,3 3-7-16,6 1-9 0,-1 5-8 0,2-2-7 15,3 4-11-15,-3-4-29 0,1 2-37 16,-6-4-45-16,1 0-38 0,-1 0-34 15,-2-5-27-15,0 0-24 0,-6-3-477 0,0-2 224 16,1-5 148-16</inkml:trace>
  <inkml:trace contextRef="#ctx0" brushRef="#br0" timeOffset="19826.7004">17096 2120 41 0,'2'-6'191'0,"0"0"0"15,-2 3-6-15,0 3-9 0,2-4-11 0,-2 4 2 16,0 0 2-16,4 15-3 0,-4-1-6 15,3 2 3-15,-3 4-12 0,0 2-6 16,2 5-10-16,-2 4-15 0,0-1-10 16,0 2-12-16,2-1-12 0,0 1-7 0,0 1-18 15,0-3-29-15,0-3-38 0,0 0-47 16,2-2-52-16,-2-6-50 0,3-2-57 16,-1-3-557-16,1-7 262 0,1-1 172 0</inkml:trace>
  <inkml:trace contextRef="#ctx0" brushRef="#br0" timeOffset="20037.87">17434 1949 2107 0,'9'-16'13'15,"-2"4"-17"-15,-3 5 12 0,2 1 40 16,-2 3 34-16,-4 3 28 0,15 8 2 0,-4 3-15 16,1 6-1-16,3 8 11 0,2 7 6 15,0 8 4-15,-1 4 15 0,0 6-3 0,-2 18-2 16,-3-7-14-16,-5-6-3 0,-4 0-18 15,-4 2-8-15,-2-2-15 0,-7 0-34 16,1-2-45-16,-4-4-53 0,-6-3-70 16,3 0-80-16,-2-8-66 0,2-8-809 0,-4-5 370 15,0-6 244-15</inkml:trace>
  <inkml:trace contextRef="#ctx0" brushRef="#br0" timeOffset="20805.6914">9847 5003 158 0,'0'0'264'16,"0"0"-18"-16,0 0-26 0,0 0-24 0,0 0-20 15,16-11-19-15,-1 5-17 0,2-1-15 16,6 0-26-16,5-4-29 0,-1 4-40 16,3 0-44-16,0 1-50 0,-1 3-51 15,-1-1-31-15,-8 2-379 0,2 2 179 0,-8 3 117 16</inkml:trace>
  <inkml:trace contextRef="#ctx0" brushRef="#br0" timeOffset="20949.7657">9986 5318 2648 0,'-11'16'16'0,"5"-5"-1"15,2-3 11-15,-1-2 49 0,1-1 15 16,4-3-17-16,0-2-16 0,13 4-11 0,4-4-10 16,6-4 0-16,9-1-4 0,8 1-12 15,3-5-34-15,7 2-41 0,5 0-54 16,2-3-58-16,1 3-39 0,1-1-44 0,-4-2-556 16,-2-1 274-16,0 0 181 0</inkml:trace>
  <inkml:trace contextRef="#ctx0" brushRef="#br0" timeOffset="21431.5989">11889 4561 183 0,'0'0'256'0,"4"-2"-12"16,-4 2-12-16,0 0-5 0,8 11 1 15,-5 3-6-15,1 5-15 0,0 6-10 0,-2 4-21 16,4 10-9-16,-1 3-20 0,-1 9-8 16,3 6-20-16,-5 0-7 0,2 0-13 0,-2-1-3 15,2-3-16-15,-4-11-8 0,2-2-7 16,0-10-7-16,0-1-3 0,-2-5-3 16,0-6-2-16,-2-9-8 0,0-3-9 15,-4-10-5-15,-5-5-6 0,1-10 0 0,-7-7 0 16,-2-16-2-16,-1 1 1 0,-2-22-8 15,0-5 0-15,1-3-2 0,9-5 1 0,3 1-6 16,9 9-3-16,6 9 2 0,11-15-9 16,10 7 4-16,11 5 2 0,13 11-3 15,5 5 0-15,7 12 1 0,3 7-4 16,-7 12 2-16,-6 7 1 0,-5 6 4 16,-1 4-3-16,1 7-1 0,-5 7 6 0,-3 0-6 15,-10 1 2-15,-4 6 6 0,-12 0 2 16,-5 0-1-16,-5 2 0 0,-8 3 3 0,-9 2-5 15,-9 4 0-15,-4 2-5 0,-19 8 5 16,1-4-3-16,-5-2-18 0,11-12-30 0,6-3-33 16,6-7-40-16,1 0-43 0,8-5-43 15,4-4-35-15,7-2-30 0,2-1-645 16,4-6 310-16,12-2 206 0</inkml:trace>
  <inkml:trace contextRef="#ctx0" brushRef="#br0" timeOffset="21690.2162">13584 4209 142 0,'-2'0'239'0,"2"0"-3"16,-28 10-9-16,10 2 6 0,-10 9-2 0,-8 7-4 16,-17 13-20-16,4 4-7 0,1 5-6 15,5 1-5-15,5 2-10 0,7 5-7 0,3 0-10 16,11-4-12-16,8-5-10 0,7 1-12 15,2-4-12-15,9 5-11 0,6-3-7 16,11 15-14-16,3-6-5 0,7-8-10 0,-2-11-21 16,-2-9-28-16,3-2-32 0,-3-10-45 15,2-2-56-15,0-3-54 0,2-5-48 16,-4-3-84-16,2-4-726 0,-2-4 349 0,-7-2 230 16</inkml:trace>
  <inkml:trace contextRef="#ctx0" brushRef="#br0" timeOffset="22963.184">13766 4522 65 0,'-4'-4'186'0,"2"0"-14"0,2 4-10 16,-6-7-8-16,4 3-7 0,2 4-5 15,-5-5-11-15,3 0-2 0,2 5-5 16,-4-5-9-16,4 5 0 0,-4-4-6 16,4 4-1-16,-2-4-8 0,2 4 1 0,-2-6-7 15,2 6 2-15,0 0-4 0,0 0-4 16,-5-5-2-16,5 5-2 0,0 0-3 16,0 0 0-16,0 0-8 0,0-6 0 0,0 6-6 15,0 0-7-15,0 0-4 0,0 0-4 16,0 0 0-16,-4 15 16 0,2-1 1 15,-3 3 1-15,1 6-4 0,0 2-5 0,0 0-9 16,-2 2-6-16,2 2 2 0,-3 6-5 16,0-3-3-16,1 1-8 0,-2-1-4 15,2-5-15-15,1-1-21 0,-1-5-34 16,4 0-26-16,-2-6-25 0,-1-2-14 0,3-3-21 16,0-8-18-16,2-2 4 0,0 0 10 15,0 0 8-15,-2-23 12 0,4 8 10 0,-2-4 8 16,0-1 10-16,0-4 10 0,2-4 11 15,-2-1 23-15,0 0 20 0,2 3 17 0,0 1 12 16,1 2 6-16,-1 2 0 0,2 5 2 16,2 1 8-16,1 5 10 0,1 4 12 15,4 3 7-15,8 6 2 0,1 5 1 16,9 5-5-16,4 1 2 0,4 6-2 16,6 2-1-16,-1 3-3 0,16 6 3 0,-11-6-12 15,-5-5 12-15,-1-1 3 0,-6-3 0 16,-2-2 5-16,-5-3 9 0,-1-5-1 0,-5-4 2 15,-1-4-1-15,-4-4-8 0,2-4 4 16,-4-3-6-16,-3-5-17 0,-6-2 0 0,-3-3 0 16,-2-6-12-16,-6-3-4 0,-1-5-18 15,-5-10-20-15,1 0-27 0,-1-1-20 16,0 2-24-16,2 6-29 0,4 2-37 16,2 7-34-16,2 5-35 0,6 1-30 0,6 2-659 15,2 2 308-15,10 4 204 0</inkml:trace>
  <inkml:trace contextRef="#ctx0" brushRef="#br0" timeOffset="23176.7227">14905 4195 108 0,'4'8'230'16,"-4"3"20"-16,0 2 4 0,-2 4-6 0,0 4-15 16,0 6-15-16,0 1-8 0,2 5-11 15,-2 6-14-15,4 1-6 0,-2 6-15 0,2 4-13 16,0 4-17-16,0-1-14 0,2 2-3 15,-2-3-17-15,0 3-12 0,0-2-6 16,-2-10-31-16,2 2-28 0,1-5-37 0,-3-7-46 16,0-3-50-16,0-2-52 0,5-4-35 15,-1-6-48-15,-2-5-625 0,4-3 296 0,-2-9 195 16</inkml:trace>
  <inkml:trace contextRef="#ctx0" brushRef="#br0" timeOffset="23569.8389">15381 4342 1935 0,'5'-22'38'0,"-1"1"4"0,0 6 39 0,0 2 48 15,-2 1 9-15,2 1-26 0,0 3-26 16,1-1-22-16,2 3-13 0,-1 0-6 16,4 3-5-16,3 1-3 0,2 2-4 15,0 2-5-15,1 3-2 0,0 1-2 0,-2 3-4 16,4 5-4-16,-6 1-4 0,-4 0-4 0,-4 3-2 15,1-2-2-15,-5 4 0 0,-2-1 1 16,-1-2 0-16,-3-1-1 0,2 2 0 16,-4-3 1-16,4 1-2 0,-1-3-1 15,0-4-1-15,1 3 0 0,4-1-1 0,0 2 2 16,4-1 4-16,6 1 0 0,0-2-4 16,5 5-1-16,2-1 0 0,2-2-1 15,-1 3 1-15,4 2 2 0,-3-2-2 0,4 3 1 16,-6-4 0-16,-2 3 4 0,0-3 0 15,-5 2 7-15,-1-2 8 0,-5 2-2 16,-4-2 0-16,-2 1-1 0,-7-1-1 16,-5 1-5-16,-2-1 3 0,-4-3-10 0,-4-2-30 15,-1-2-35-15,1-2-35 0,4-4-37 16,0 0-49-16,6-2-38 0,-1-4-623 0,9-2 286 16,0-4 189-16</inkml:trace>
  <inkml:trace contextRef="#ctx0" brushRef="#br0" timeOffset="23782.5223">15923 4137 139 0,'4'-2'185'0,"-4"2"8"0,0 0 2 16,8 11-3-16,-8 3 4 0,2 4-4 16,2 8-5-16,-2 1-6 0,0 5-7 15,-2 0-14-15,0 8-16 0,0 1-13 0,0 0-12 16,-2 3-13-16,2 0-11 0,0 2-8 15,2-2-21-15,-2-4-38 0,0-2-39 16,0-8-54-16,2-1-55 0,0-2-52 0,0-7-49 16,0 2-521-16,2-7 252 0,2-3 167 15</inkml:trace>
  <inkml:trace contextRef="#ctx0" brushRef="#br0" timeOffset="23942.8851">16179 4673 150 0,'4'-8'229'15,"3"0"3"-15,-3 1-14 0,2 1-22 16,5-2-19-16,2 1-18 0,7-3-16 16,4 2-15-16,4 1-15 0,1 1-25 15,7-1-41-15,2 0-35 0,1 2-48 0,1-1-50 16,-7 3-63-16,-1-1-403 0,-2-2 188 16,-7 0 124-16</inkml:trace>
  <inkml:trace contextRef="#ctx0" brushRef="#br0" timeOffset="24299.8777">16785 4376 146 0,'0'-6'226'16,"2"2"-1"-16,-2 4-14 0,0-7-20 15,0 7-16-15,0 0-17 0,0 0-1 16,0 0-9-16,0 23 0 0,0-10-17 0,0 3-5 16,4 2-16-16,-2 3-8 0,2-2-9 15,1 5-12-15,1-3-4 0,2 3-11 16,1-3-20-16,2-1-17 0,-1-2-29 0,-4-4-21 15,2 0-23-15,2-4-10 0,0-3-16 16,0-3-1-16,1-2-5 0,0-2 8 16,-3-4 0-16,3-4 6 0,-3 1 12 0,0-3 10 15,-2 1 17-15,2 2 14 0,-4-4 18 16,0 4 16-16,0 1 7 0,-2-1 1 16,2 1 4-16,0 1-1 0,-4 5 4 0,0 0 7 15,0 0 2-15,0 0 2 0,5 21 2 16,-5-12-2-16,0 4-5 0,2 5-3 15,0-2-6-15,0 5-2 0,0 0-5 0,3 0-4 16,-3-2-15-16,2 0-28 0,-4-1-33 16,4-2-36-16,1-3-43 0,-1 2-29 15,2-7-26-15,0-3-516 0,2-3 238 0,2-2 157 16</inkml:trace>
  <inkml:trace contextRef="#ctx0" brushRef="#br0" timeOffset="24581.9139">17223 4636 34 0,'0'0'142'0,"0"0"11"0,0 0 2 16,0 0 3-16,0 14-3 0,2-5-3 0,-2 1-3 15,2-1-3-15,0 3-8 0,3-3-8 16,1 5-6-16,0-3-5 0,2 0-5 16,4 1-6-16,0-5-6 0,2 0-7 0,4-2-9 15,1-1-7-15,1-4-7 0,0-3-8 16,1 0-3-16,4-2-9 0,-2-6-4 15,-3 1-3-15,-2-6-3 0,-2 1-4 0,-6-2-2 16,-6-2-7-16,-4 1 1 0,-6 0-5 16,-4 0-4-16,-8-1-3 0,-6 5 1 15,-6-3-6-15,-5 7-1 0,-1 0-19 0,-1 2-27 16,5 4-35-16,-4 4-39 0,6 0-51 16,1 4-46-16,1-1-605 0,5 2 275 15,4-1 182-15</inkml:trace>
  <inkml:trace contextRef="#ctx0" brushRef="#br0" timeOffset="24849.1661">17454 3884 213 0,'34'6'234'0,"-3"5"-14"0,1 2-12 16,6 8-9-16,0 7-9 0,15 13-9 15,-2 8 0-15,-5 7-14 0,-3 2-3 16,-5 4-11-16,-6 2-8 0,-9 3-10 0,-11-10-9 16,-5-3-11-16,-9-1-6 0,-7 1-9 15,-10 14-3-15,-4-7-11 0,-4-4-10 0,-1-11-9 16,-1-10-3-16,1-4-12 0,0-1-9 16,3-8-26-16,1-4-49 0,4-6-62 0,0-4-79 15,6-1-70-15,-1-4-709 0,2-5 323 16,2-4 214-16</inkml:trace>
  <inkml:trace contextRef="#ctx0" brushRef="#br0" timeOffset="25006.6284">18228 4507 84 0,'15'-11'215'0,"-4"1"-19"0,1 2-19 16,-2 1-20-16,0-1-51 0,-2 2-57 0,2 1-50 15,-1-1-69-15,-3 2-241 0,3-2 106 16,-3 2 70-16</inkml:trace>
  <inkml:trace contextRef="#ctx0" brushRef="#br0" timeOffset="25479.9293">19147 4146 190 0,'0'0'268'0,"6"13"15"16,-6-2-9-16,0 10-10 0,0 4-20 16,0 5-8-16,-2 10-20 0,0 0-21 15,-2 1-19-15,-1 2-16 0,-1 6-14 0,0 1-14 16,-5-2-12-16,0-4-11 0,3-9-13 15,-2 0-9-15,2-5-21 0,-2-5-12 0,4-3-5 16,0-4-25-16,-2-8-21 0,-1-5-5 16,-1-5 3-16,10 0-2 0,-18-17-1 15,12 0 0-15,-2-6-4 0,2-9 7 16,2-8-5-16,4-3 1 0,2-12 0 0,2 0 1 16,2 0 3-16,8-16-4 0,2 12-2 15,-4 12 1-15,3 3-2 0,-3 10 1 16,4 4-2-16,0 0-2 0,2 6-1 0,0 9 3 15,3 2 1-15,1 3-1 0,-2 6 2 16,0 2 0-16,-3 2 0 0,-2 4 1 16,-2 0 3-16,-3 4 2 0,-4 3 6 0,-4 0-2 15,-4 1-1-15,-6 1 3 0,-5 4-1 16,-6 1-3-16,-6-1 2 0,-3-1-20 16,3 1-33-16,1-5-37 0,6-2-46 0,4-1-39 15,2-1-32-15,8 0-21 0,2-5-609 16,2-3 283-16,18 2 187 0</inkml:trace>
  <inkml:trace contextRef="#ctx0" brushRef="#br0" timeOffset="25711.4344">19871 3964 35 0,'13'-7'222'0,"-5"1"13"0,-2 1-2 16,-2 1-13-16,-2 3-15 0,-2 1-21 15,0 0-16-15,0 0-14 0,-14 13 5 16,-1 4 6-16,-6 8-2 0,-4 8-8 0,-1 7-10 15,-4 15-14-15,7-6-10 0,6-3-4 16,4 2-6-16,5 2-10 0,4-8-10 0,4 2-10 16,4-3 5-16,2 7-12 0,7-6-10 15,4-3-12-15,2-1-29 0,-2-8-38 16,4-6-51-16,1-3-53 0,1 0-54 16,4-6-47-16,-4-3-52 0,5-5-623 0,-3-3 305 15,3-2 200-15</inkml:trace>
  <inkml:trace contextRef="#ctx0" brushRef="#br0" timeOffset="26539.4315">20343 4134 157 0,'0'-8'213'0,"0"0"-11"15,0 1-20-15,2-1-19 0,2 0-18 16,0 3-9-16,3-1-14 0,1 0-16 16,3 2-9-16,-1 3-9 0,3-1-9 15,2 4-10-15,-3-1-12 0,1 2-1 0,2 0-9 16,-2 1 0-16,-5 2-8 0,3 3-2 16,-5-1-8-16,1 1-1 0,-5 1-1 0,0 1 1 15,-4 0 0-15,-2 1-2 16,-1 1-1-16,1 0-2 0,-3-1-1 0,3 0-4 15,-2-1 0-15,2 0 0 0,0 1-4 16,1-3-1-16,1 3-1 0,0 1 0 0,2-1-1 16,2 3-3-16,5 1-1 0,-3 4 5 15,2-2-4-15,0 2-1 0,3 2 3 16,0-4-5-16,-3-1-1 0,-2 0 3 16,0 1-2-16,0-1 6 0,-2-2 4 0,-4 0 6 15,-2-1 0-15,-4-1-1 0,-5-1 0 16,-6 1-3-16,-4-4-1 0,-5-2-1 0,-2 2-1 15,-1-6-5-15,-1 2 1 0,2-4-4 16,3-1-26-16,-1-3-30 0,3-1-43 16,6-2-46-16,2-1-49 0,2-5-551 15,9 0 251-15,0-1 166 0</inkml:trace>
  <inkml:trace contextRef="#ctx0" brushRef="#br0" timeOffset="26787.2472">20823 4010 4 0,'4'-4'245'0,"-2"2"-18"0,-2 2-22 16,0 0-21-16,0 0-6 0,11 12-15 16,-6 1 3-16,-3 4 1 0,2 6-13 0,-2 3-8 15,0 7-16-15,0 3-5 0,2 3-9 16,-4 0-12-16,0 1-9 0,-2-1-10 0,0 1-11 15,0-3-10-15,0 0-20 0,-2-5-34 16,0-3-37-16,-1-3-51 0,3 0-43 16,0-4-68-16,-3-6-584 0,3-1 263 15,2-6 174-15</inkml:trace>
  <inkml:trace contextRef="#ctx0" brushRef="#br0" timeOffset="26961.0387">21138 4444 1540 0,'5'-9'50'0,"-3"-1"12"16,2 2 19-16,1 1 23 0,-1 0-10 16,2-1-3-16,0-1-26 0,5 2-13 0,4 1-6 15,2 0-10-15,9-1-1 0,-2 4-10 16,4-3-21-16,3 1-33 0,-1 4-34 16,2-3-48-16,-5 2-50 0,-1-2-493 0,0-2 223 15,-7 1 146-15</inkml:trace>
  <inkml:trace contextRef="#ctx0" brushRef="#br0" timeOffset="27324.1174">21761 4109 98 0,'0'0'212'0,"0"-8"-18"16,0 8-17-16,2-3-17 0,-2 3-16 16,0 0-13-16,0 0-1 0,-9 23-3 15,5-7-6-15,0 1 0 0,0 5-12 16,0 0-8-16,2-1-10 0,0 0-11 0,4 2-6 15,2 2-5-15,0-4-10 0,2-2-7 16,0-2-12-16,1-2-11 0,2-2-6 0,1-1-10 16,3-5-5-16,-1-1-12 0,2-3-5 15,-2-6 3-15,2 0 0 0,2-6-3 16,-4 1 1-16,1-3 6 0,-3 3 1 16,1-5 8-16,-2 6 6 0,-1-3 10 0,-2 2 3 15,0 4-5-15,2-2 2 0,-2 0-3 16,-2 4-5-16,-4 2 2 0,0 0-2 15,0 0-2-15,10 14 1 0,-10-3 1 0,-2 2-3 16,2 5 0-16,0 1-3 0,0-1 0 16,0 3 2-16,2-2-5 0,-2 2-16 15,0-4-26-15,2 1-31 0,-2-3-30 0,2 0-31 16,3-5-31-16,-1-1-29 0,0-3-463 16,5-2 221-16,-1-2 146 0</inkml:trace>
  <inkml:trace contextRef="#ctx0" brushRef="#br0" timeOffset="27587.7008">22201 4298 37 0,'2'-6'156'0,"-2"2"0"0,0 4-9 0,4-6-18 15,-4 6 2-15,0 0 1 0,0 0-4 16,-2 23-9-16,4-11-4 0,-2-1-3 16,3 3-1-16,-1 1-7 0,2-1-7 0,1 1-7 15,1 0-10-15,0-5-7 0,-2 4-4 16,4-4-6-16,-1-3-7 0,4-3-1 15,-1-2-6-15,1-2-5 0,1-4-7 0,1-4-2 16,-2 0-4-16,-3-6-4 0,-2-4-5 16,-2 0-3-16,-4-3-4 0,-4-4-1 15,-2 0-3-15,-6 0-6 0,-3 0-6 16,-5 3-13-16,0 3-18 0,-4-2-27 0,3 8-27 16,0 1-37-16,-2 1-54 0,-1 0-496 15,8 5 229-15,-2-1 151 0</inkml:trace>
  <inkml:trace contextRef="#ctx0" brushRef="#br0" timeOffset="27808.8179">22434 3678 94 0,'15'8'203'15,"4"8"-2"-15,2 11 4 0,4 8-9 16,9 20-8-16,-2 4-7 0,-4 5-4 15,-7 6-13-15,-7 0-12 0,-8-7-11 0,-8-10-14 16,-6 2-12-16,-15 12-12 0,-11-3-18 16,-10-6-29-16,-9-4-52 0,-7-8-58 15,-7-2-72-15,-12-5-627 0,-5-8 256 16,-5-9 169-16</inkml:trace>
  <inkml:trace contextRef="#ctx0" brushRef="#br0" timeOffset="28529.1979">12277 5422 16 0,'-14'3'102'16,"4"0"-7"-16,0 0-12 0,1 2-7 15,-2 0-3-15,3 1-5 0,-1-1-9 0,3 0-8 16,0 1-4-16,0 0-7 0,-1-2-5 16,0 1 2-16,3 3-5 0,0-2-5 15,0 1 1-15,2-1 12 0,0 2 6 0,2-1 18 16,4-1 12-16,2 2 19 0,4-1 1 15,6-1 3-15,3 0 5 0,11-2 3 0,12-2 1 16,11-4 1-16,38-2 7 16,18-4-3-16,42-3 3 0,16-5-5 0,13 1-2 15,13 0-7-15,59-2 4 0,21 3 0 16,12-1-2-16,11 2-3 0,7 1-4 0,23 5-9 16,15-2-8-16,8 3-8 0,15-3 2 15,15 4-5-15,7 0-15 0,-4 1 1 16,12-4-8-16,-2 3-13 0,-11-3-7 0,-11 0-8 15,-8-1-10-15,-15-1-2 0,-14-1-9 16,-11-3-6-16,-24-1-2 0,-13-2 2 16,-14-2-4-16,-19-4 0 0,-59 7 3 0,-16-4-1 15,-7 3-9-15,-17-1 14 0,-11 2-3 16,-13-2 3-16,-32 5-4 0,-6-2 0 16,-8 1 6-16,-22 5-1 0,-10-1 0 0,-12 3 2 15,-2-1 2-15,-7 5-1 0,-2-3 2 16,-6 2-2-16,0 1-3 0,-5-2 2 0,-1 4-11 15,0-1-19-15,-6-1-28 0,2 2-37 16,-3 1-28-16,-9 0-43 0,0 0-48 16,0 0-727-16,0 0 321 0,-49 4 211 15</inkml:trace>
  <inkml:trace contextRef="#ctx0" brushRef="#br0" timeOffset="29084.2115">15280 6179 121 0,'0'-7'242'0,"2"-1"0"0,-2 1-9 16,0 1-4-16,0 6-8 0,2-6-3 15,-2 6-2-15,0 0-13 0,0 0-7 0,4 25-15 16,-4-10-25-16,0 3-3 0,0 2-3 16,0 7-16-16,-2 2-12 0,0-3-16 15,0 5-7-15,0-1-12 0,0-4-4 0,-3 4-14 16,3-5-6-16,-2-5-8 0,2 1-6 15,0-4-6-15,-3-4-2 0,3-1-9 16,-4-6-12-16,0-6 3 0,6 0-9 0,-20-15-1 16,10-3-2-16,0-6-3 0,-1-8-1 15,2-9 3-15,3-8 1 0,2-5-2 16,6-1-1-16,6-1-1 0,8-14-8 0,8 5 2 16,6 8-2-16,9 6 4 0,-3 15-7 15,-1 11 11-15,3 4-1 0,-2 8-3 16,5 6 1-16,-7 4 4 0,0 6-3 0,-5 3 0 15,5 2 4-15,-4 6-2 0,-9 1-1 16,-6 2 4-16,-7 2-8 0,-8 2 2 16,-4 2 1-16,-9-1-7 0,-6 6 0 0,-11 0-18 15,-4 1-17-15,1-4-17 0,3-6-26 16,0-1-33-16,5-2-40 0,3-5-50 0,10-1-40 16,4-7-36-16,2-1-666 0,6-4 321 15,0 2 212-15</inkml:trace>
  <inkml:trace contextRef="#ctx0" brushRef="#br0" timeOffset="29308.2438">16365 5825 79 0,'11'-2'243'0,"-7"2"14"16,-4 0 8-16,0 0-1 0,-31 21-9 16,7-9-10-16,-5 7-8 0,-9 8-4 15,-13 10-4-15,0 5-18 0,2 5-16 0,9-2-21 16,7-3-12-16,9-6-18 0,7-1-14 15,6-2-12-15,7-2-15 0,4 0-10 0,9 3-12 16,4-2-21-16,9 2-44 0,6-4-39 16,4-2-42-16,-1-8-48 0,1-4-46 15,2-1-55-15,5-3-35 0,-3-5-28 16,-7-5-639-16,5-2 311 0,-2-2 206 0</inkml:trace>
  <inkml:trace contextRef="#ctx0" brushRef="#br0" timeOffset="29712.1338">16759 6197 133 0,'8'-6'179'0,"-1"0"10"16,-2 5 6-16,-5 1 6 0,0 0-3 0,6 8-13 16,-4 0-14-16,-2 6-7 0,0 0-9 15,-2 2-11-15,2 1-15 0,-2 4-8 16,0-1-15-16,-3-1-9 0,1-1-9 0,-1 0-10 16,1-3-7-16,0-1-6 0,-2-2-10 15,0-4-4-15,-2-3-4 0,0-2-10 16,8-3-8-16,-12-4-3 0,6-3-7 0,-1-4-5 15,5 0-5-15,0-2-3 0,2-2-3 16,2 0 0-16,3-1-2 0,3 1-1 16,0 4 2-16,3-1 0 0,4 5-3 0,-1 1 0 15,4 2 3-15,-2 4 2 0,5 4 4 16,1 4 0-16,4 1 2 0,-4 5 2 16,6 1 4-16,1 0 1 0,1 2 4 0,2-2 0 15,-3-1 14-15,1-1 6 0,-4-1 3 16,-3-5 4-16,1-1 6 0,-6-3-10 15,0-3 9-15,0-3-4 0,-3-3-1 0,0-4-7 16,-2-1-3-16,-3-2-8 0,-2-4 0 16,-4 0-6-16,-1-8-3 0,0-2-11 0,-3 0-18 15,-3-2-22-15,-2-2-28 0,3 0-28 16,-2 2-32-16,2 1-35 0,2 1-39 16,0 5-41-16,0 0-41 0,2 1-593 15,4-2 295-15,-1 4 194 0</inkml:trace>
  <inkml:trace contextRef="#ctx0" brushRef="#br0" timeOffset="29928.1389">17720 5785 156 0,'43'18'260'16,"1"-1"11"-16,-3 2-1 0,15 13-6 0,5 4-2 16,-3 4-6-16,1 4-13 0,0 4-15 15,-7 5-12-15,-6 0-22 0,-9 5-15 0,-11-1-16 16,-11-8-14-16,-11-5-16 0,-10-6-10 15,-7 6-14-15,-13-4-10 0,-18 9-10 16,-7-7-12-16,-5-5-19 0,-5-6-42 16,5-11-38-16,5-7-50 0,-2-7-61 15,-1 0-67-15,5-8-64 0,-7-3-799 16,-1-7 362-16,-12-7 238 0</inkml:trace>
  <inkml:trace contextRef="#ctx0" brushRef="#br0" timeOffset="30820.9999">23659 1267 1895 0,'0'0'14'0,"0"0"-35"0,0 0 26 15,0 0 47-15,4-9 10 0,-4 9-10 0,8-5-13 16,-2 0-9-16,4-3-11 0,5 2 1 16,2-1-1-16,4-1-5 0,3 0 2 15,0 3-21-15,4-3-36 0,0 4-40 0,-1-2-46 16,1 5-38-16,-5 1-446 0,-2 0 207 16,-2 1 138-16</inkml:trace>
  <inkml:trace contextRef="#ctx0" brushRef="#br0" timeOffset="30973.8331">23744 1628 2338 0,'-12'16'25'0,"5"-3"-4"0,3-6 66 0,0 0 41 16,2-2-10-16,0 1-27 0,2-6-28 15,2 6-17-15,-2-6-6 0,12 3-3 16,1-3-3-16,6 0-7 0,2-2-7 16,5 2-29-16,3-1-40 0,3-2-50 0,2 3-51 15,4-2-64-15,-3 2-655 0,8-1 296 16,-7 1 194-16</inkml:trace>
  <inkml:trace contextRef="#ctx0" brushRef="#br0" timeOffset="31850.2376">25125 1689 100 0,'-14'-1'117'0,"2"1"1"0,0-3 1 15,-2 3-2-15,4 0 1 0,-5-2 5 16,5 2-1-16,-1 0-5 0,-2 0 1 16,5-1-5-16,-2 1-6 0,10 0-2 0,-16-2-6 15,16 2-1-15,-12 0-13 0,12 0-7 16,0 0-8-16,0 0-3 0,0 0 4 15,0 0 2-15,40 2 4 0,2-1-1 0,19-1-2 16,32 2-6-16,22-2 3 0,39 3 2 16,14-2-5-16,7 4-3 0,11-3-4 15,10 4-1-15,53-1-6 0,5-2-8 16,4 3 0-16,1-3-6 0,-1-3 1 16,1 0-4-16,-2 0-2 0,-5-5-9 0,-52 1 0 15,-6 1-4-15,-2 1-1 0,-7-4-2 0,-7 2 0 16,-4 0 0-16,-12 1-5 0,-11-2 2 15,-14 2 2-15,-29-1-3 0,-9-1 0 16,-7 4-1-16,-21 0 1 0,-14-1-3 16,-7-2 1-16,-4 2-5 0,-11 0 1 0,-3 0-1 15,0 0 0-15,-9 0 4 0,1 2-11 16,-3-2-2-16,-2 2-19 16,-4 0-27-16,0 0-31 0,-4-2-24 0,-3 1-51 0,-8 1-62 15,0 0-60-15,0 0-598 0,-34-2 297 16,0 2 196-16</inkml:trace>
  <inkml:trace contextRef="#ctx0" brushRef="#br0" timeOffset="32755.6742">27510 2074 121 0,'6'-1'179'0,"-6"1"-8"15,0 0-7-15,11-3-8 0,-11 3-11 16,4-1-9-16,-4 1-12 0,6-6-15 0,-2 0-8 16,0 1-9-16,1-5-6 0,-2 0-3 15,-1-1 3-15,-2-1 3 0,-2-3-2 16,-4-2-9-16,-2 0-4 0,-4-2-2 0,-5-1-11 15,-9 1-3-15,-4 5-8 0,-1-3-5 16,-3 9-3-16,-2 0-6 0,4 4-1 16,-1 2-5-16,1 4-3 0,-2 2-6 0,6 2-2 15,1 3-4-15,1 3-5 0,6 0-7 16,2 1 1-16,4 0-3 0,5-1-1 16,3 1 1-16,6-4-2 0,0 3 2 0,4-3-1 15,7 1-1-15,-1-4 1 0,3-1 0 16,4 1 0-16,-3-2 1 0,4-1 3 15,-4 0-2-15,1-2-1 0,-2 1 3 16,-2-2 1-16,-1 0 2 0,0 2 9 0,0 0 6 16,-4 0 2-16,2 0-5 0,-2 0-7 15,-2 1 0-15,1 5 0 0,-3 4 0 0,0 3 0 16,-2 4-2-16,0 7-1 16,-2 1 1-16,0 2-2 0,-1 1 1 0,1 3-1 15,-2 3-3-15,2-5-18 0,0-1-24 16,-2 0-34-16,2-1-34 0,2 0-44 15,-2-7-33-15,2-3-29 0,0 1-492 0,2-5 239 16,-2-2 158-16</inkml:trace>
  <inkml:trace contextRef="#ctx0" brushRef="#br0" timeOffset="32983.64">27737 2017 239 0,'2'-5'247'0,"2"0"-28"15,-4 5-19-15,0 0-16 0,0 0-3 16,0 20-12-16,-4-5-9 0,0 4-13 16,-4 5-12-16,2 5-9 0,-2 8-15 0,0-1-8 15,-3 9-10-15,0 3-8 0,1-4-10 16,-1 2-6-16,3-1-12 0,-2-7-26 16,0 0-28-16,4-2-32 0,-2 0-43 0,0-5-42 15,3-4-32-15,-1-2-32 0,2-8-535 16,1 0 243-16,1-6 159 0</inkml:trace>
  <inkml:trace contextRef="#ctx0" brushRef="#br0" timeOffset="33195.0023">27961 2257 58 0,'0'0'176'0,"0"0"-17"0,4 13-7 15,-4-6-10-15,-2 5-10 0,2 1-6 0,0 5-12 16,0 0-11-16,0 1-8 0,0 3-13 16,-2-1-6-16,2 6-10 0,-2-2-6 0,2-3-22 15,-2-1-31-15,2 3-35 0,0-4-37 16,2-1-39-16,-4-1-369 0,2-2 161 16,0-2 106-16</inkml:trace>
  <inkml:trace contextRef="#ctx0" brushRef="#br0" timeOffset="33437.5536">28341 2345 144 0,'0'0'230'0,"0"0"-9"0,-2 18-16 0,0-8-10 15,-2 4-11-15,2-1-12 0,2 2-12 16,-2 2-13-16,2 3-13 0,4-2-11 15,2 3-9-15,3 1-10 0,2-2-12 16,3-1-8-16,3 0-9 0,2-3-23 0,0-3-35 16,5-3-45-16,-1-3-40 0,2-1-32 15,-1-4-34-15,-1-2-16 0,1-2-14 0,1-4-13 16,-4-1-378-16,0-3 188 0</inkml:trace>
  <inkml:trace contextRef="#ctx0" brushRef="#br0" timeOffset="33581.6308">28702 2563 1109 0,'17'-17'-38'0,"-5"6"27"15,-2 3 37-15,0 1 17 0,-4 1 20 16,-2 2 14-16,0 2 17 0,-4 2 7 15,4-4 9-15,-4 4 13 0,0 0 8 0,2 16 2 16,-2-7 3-16,-4 7-4 0,0 2 0 16,-2-2-13-16,0 7-5 0,1 2-13 15,-4 1-13-15,3 1-5 0,0 1-16 16,-3-1-44-16,3 1-52 0,-2-2-52 0,-3 0-59 16,2-1-56-16,-3 4-658 0,2-6 290 0,-6-5 192 15</inkml:trace>
  <inkml:trace contextRef="#ctx0" brushRef="#br0" timeOffset="34021.1942">23980 4480 8 0,'-2'4'226'0,"2"-4"-2"0,0 0-4 15,8 8-13-15,-2-7-14 0,2-1-14 16,5 0-22-16,2 0-14 0,2 0-16 15,2-1-28-15,2-3-53 0,0 0-65 0,2 2-65 16,-2-2-69-16,1 3-382 0,-6-3 182 16,0 4 120-16</inkml:trace>
  <inkml:trace contextRef="#ctx0" brushRef="#br0" timeOffset="34151.8774">24176 4707 12 0,'-2'4'272'0,"2"2"-16"0,0-6-17 15,6 5-21-15,2-3-21 0,6 0-25 0,0-4-53 16,9 2-77-16,9-4-91 0,6-2-454 16,5-3 171-16,5-3 113 0</inkml:trace>
  <inkml:trace contextRef="#ctx0" brushRef="#br0" timeOffset="35033.4542">25768 4557 72 0,'-15'0'142'0,"0"2"-1"15,2-1-7-15,-3 0 10 0,-2 4-2 0,2-4-2 16,-3 4-5-16,1-4 5 0,0 4-8 16,0-1 0-16,2-2-4 0,1 0-3 0,2 1-7 15,3-1-9-15,-3-1-11 0,7 2-12 16,0 0-6-16,6-3-2 0,0 0 4 16,20 11-4-16,10-10 4 0,25 3 1 0,38-1-6 15,15-1-2-15,34 1-6 0,12-3-4 16,14 1 0-16,16 1 2 0,15 1-8 15,52-6-3-15,6-3-7 0,3 1-1 16,7-2-4-16,4 1-5 0,-3-4-6 0,-7-3 2 16,-1 1 0-16,-8-3-2 0,-9 2-11 15,-47 3 2-15,-6-1 0 0,-12 5-8 16,-15 0 1-16,-13 2-2 0,-11 1 2 0,-32 1-5 16,-8 2 1-16,-8-3 3 0,-19 3-9 15,-11 0 2-15,-10 0-5 0,-3 0 8 16,-3 0-1-16,-7 0-4 0,-4 0-2 0,0 3-6 15,-5-3-17-15,-5 0-22 0,-1 0-30 16,-4 0-38-16,-6 2-26 0,-5 1-39 16,-6 3-50-16,-2-6-768 0,-25 13 337 0,-7-1 222 15</inkml:trace>
  <inkml:trace contextRef="#ctx0" brushRef="#br0" timeOffset="35471.3504">27597 5153 101 0,'0'0'216'16,"0"-6"-14"-16,0 6-11 0,0 0-13 0,-5-6-11 15,5 6-13-15,0 0-13 0,0 0-9 16,0 0 2-16,-6 13 1 0,4-3-7 16,0 4-5-16,2 0-9 0,0 4-7 15,4 1-5-15,2 4-9 0,7 3-6 0,4 3-9 16,7-2-6-16,5 3-10 0,3-2-3 15,0 2-7-15,1-2-3 0,1-1-5 0,-8-5-6 16,-1-1-5-16,-4 0-4 0,-4-2-1 16,-6 0 2-16,-3-3-3 0,-6 0-1 15,-4 2-4-15,-4-3-2 0,-5 2-4 0,-6-1-3 16,-4-1-17-16,0-4-29 0,-1-1-34 16,-1-1-40-16,2-1-37 0,4-2-49 15,-1-4-67-15,0-2-555 0,2-2 277 0,-1-4 183 16</inkml:trace>
  <inkml:trace contextRef="#ctx0" brushRef="#br0" timeOffset="35640.9155">27664 5236 6 0,'9'-8'223'16,"1"-3"-2"-16,3 3-14 0,6-4-16 0,5 1-21 15,3 3-15-15,5-3-15 0,6 3-2 16,2 0-31-16,3-2-40 0,-1 3-45 15,2 3-46-15,1-2-55 0,-3 0-47 16,1 1-357-16,-1-3 165 0,-2-1 108 0</inkml:trace>
  <inkml:trace contextRef="#ctx0" brushRef="#br0" timeOffset="35864.6348">28638 4964 180 0,'4'-3'236'15,"-4"3"8"-15,0 0 4 0,2 12-2 16,-6 1-12-16,-4 7-13 0,-1 5-2 0,-4 7-4 15,-1 10 11-15,-1 6-12 0,-7 16-5 16,0 7-9-16,-2 0-19 0,-1-1-17 16,-1 0-15-16,-2 3-14 0,3-1-11 0,-2-1-14 15,0-5-9-15,1 0-12 0,1-4-25 16,5-11-18-16,2-5-24 0,0-2-30 16,2-2-32-16,1-10-32 0,2 1-40 0,0-6-38 15,3-5-46-15,2 0-38 0,1-6-30 16,0-3-28-16,5-3-630 0,2-2 314 15,0-6 207-15</inkml:trace>
  <inkml:trace contextRef="#ctx0" brushRef="#br0" timeOffset="36105.6703">28706 5604 218 0,'2'-1'254'16,"-2"1"-1"-16,0 0-8 0,4 14-17 15,-4-2-16-15,-2 3-7 0,0 2-8 0,0 4-20 16,-2 4-8-16,1 2-8 0,1 2-18 16,-2-1-16-16,0 3-11 0,-1 0-18 0,3-3-4 15,-4 6-12-15,2-6-6 0,0-1-10 16,-2-2-29-16,2-3-19 0,-2-3-30 16,2-1-39-16,0-3-39 0,0 0-30 15,2-2-38-15,0-3-42 0,4-4-35 0,0-1-551 16,2-2 267-16,-4-3 177 0</inkml:trace>
  <inkml:trace contextRef="#ctx0" brushRef="#br0" timeOffset="36318.0322">29135 5667 57 0,'0'0'265'0,"0"0"0"15,0 0-6-15,-14 21-12 0,7-10-14 16,1 3-18-16,0-1-13 0,1 2-13 0,-1 1-18 15,4 0-12-15,-1 3-12 0,1-1-16 16,4 0-17-16,1 1-10 0,3-5-10 16,5 6-11-16,1-4-26 0,5 2-30 15,1-5-42-15,2-2-43 0,4 1-49 0,-1-4-52 16,1-3-64-16,-2-3-613 0,2-2 284 16,-3-2 188-16</inkml:trace>
  <inkml:trace contextRef="#ctx0" brushRef="#br0" timeOffset="36497.6475">29484 5835 113 0,'0'0'245'16,"0"0"10"-16,-8 15 5 0,2-4-8 15,0 5-18-15,-1 6-10 0,-4 1-31 16,1 8-8-16,-1 1-14 0,1 0-16 16,-3 4-16-16,2-3-10 0,1 2-15 0,-2-1-27 15,0 0-38-15,0-4-45 0,2 1-52 16,1-6-59-16,3-4-54 0,-1-2-59 0,-1-4-553 15,-1-2 263-15,1-3 173 0</inkml:trace>
  <inkml:trace contextRef="#ctx0" brushRef="#br0" timeOffset="50879.4713">28652 308 108 0,'0'0'141'0,"0"0"-11"16,0-7-4-16,0 7-2 0,0 0-2 16,0 0-4-16,0 0-1 0,0-6-8 15,0 6-2-15,0 0 1 0,0 0-6 0,0 0-8 16,0-7-4-16,0 7-3 0,0-7-5 15,0 7-10-15,0-5-2 0,0 5-6 16,0-6-5-16,0 6-1 0,0-7-5 0,0 7-7 16,0 0 3-16,0-7-8 0,0 7-3 15,0 0-5-15,0-5-11 0,0 5 0 16,0 0-1-16,0 0-4 0,-12 13 2 0,4-1-2 16,-5 4-5-16,-2 3 0 0,-4 3 2 15,3-1-5-15,-4 4 1 0,6-2-2 16,-4 1 0-16,6-2 1 0,-3-3-7 0,4 0 4 15,0-4-1-15,3-2 0 0,2 0 1 16,0 1-3-16,0-5 2 0,3-1 5 16,3 1 4-16,3-1-1 0,3 0 2 0,2-3-1 15,4 1 1-15,4-2-3 0,0 1-4 16,1-3 2-16,1-2-1 16,0 0-2-16,2 0-3 0,-4 0-2 0,3-2-16 15,-2 2-15-15,0-1-16 0,3-1-25 0,-4-2-21 16,1 2-28-16,2 0-20 0,-2 0-20 15,0-1-15-15,2 0-463 0,-4 0 216 16,0 3 143-16</inkml:trace>
  <inkml:trace contextRef="#ctx0" brushRef="#br0" timeOffset="51405.2625">28779 405 83 0,'0'0'99'0,"0"-7"-5"0,0 1 0 15,0 6-4-15,-2-8-3 0,2 8 4 16,2-7-6-16,-2 7-2 0,-2-8-1 16,4 5-3-16,-2 3 1 0,0-6 4 15,0 6-3-15,0-8-4 0,0 8 1 0,3-5 3 16,-3 5 1-16,2-6-3 0,-2 6-3 16,2-6-1-16,-2 6-4 0,0-6-6 0,0 6-2 15,0 0-9-15,0 0-7 0,2-5-8 16,-2 5-8-16,0 0-5 0,0 0-3 15,0 0 0-15,-6 18 0 0,1-2-4 16,1 1 0-16,-4 8 0 0,0-1-3 0,-1 3 0 16,-2 3-2-16,1 3-4 0,2-1-1 15,-1 3 1-15,-2-3 0 0,3 0 1 16,1-6-2-16,1 2-2 0,2-1-1 0,-2-5-3 16,2 1 2-16,2-4 0 0,-2 0-1 15,0-4 1-15,0-1 2 0,2-1-2 16,0-1 2-16,0-1-5 0,2-3-3 15,-2 2-11-15,0-3-16 0,0-1-22 0,2 0-29 16,0 0-26-16,0-6-33 0,0 4-34 16,0-4-460-16,0 0 215 0,0 0 141 15</inkml:trace>
  <inkml:trace contextRef="#ctx0" brushRef="#br0" timeOffset="52119.9812">29516 203 31 0,'0'0'115'16,"0"0"3"-16,0 0-12 0,0-5-1 15,0 5 2-15,0 0-16 0,0 0 7 0,0 0-9 16,2-6-5-16,-2 6-2 0,0 0-8 16,0 0-7-16,0 0 0 0,0 0-7 15,0 0-6-15,0 0-5 0,0 0-5 0,0 0-4 16,5-4-4-16,-5 4-3 0,0 0-1 15,0 0-6-15,0 0-2 0,0 0-7 16,0 0-2-16,0 0-1 0,0 0-1 0,-9 17 7 16,3-3 1-16,-4 5 8 0,-6 6 0 15,-2 6 1-15,-6 8 0 0,-7 16-4 16,-5 5 0-16,0 0 1 0,-3 3-4 16,1-3-10-16,0 1 5 0,3-2 3 0,-1-4-5 15,6-10-3-15,6-7 1 0,1 3 0 16,1-5-1-16,2 0 0 0,3-6-1 15,0-1 1-15,2-2-9 0,1-4 6 0,2-2 0 16,0-2 1-16,4-4-2 0,1 0-1 16,1 0-1-16,-1-3 1 0,-1-1-2 15,1 0 0-15,3-3-1 0,2-1 3 0,-4 1-3 16,4-3 3-16,-2 1-2 0,2 0-2 16,0-2-6-16,0 2-11 0,-1-3-12 15,-2 2-11-15,5-5-16 0,0 0-26 0,0 6-31 16,0-6-21-16,0 0-28 0,0 0-395 15,0 0 188-15,0 0 124 0</inkml:trace>
  <inkml:trace contextRef="#ctx0" brushRef="#br0" timeOffset="53564.2529">29557 823 94 0,'-2'-6'228'0,"2"0"-17"0,0 6-19 0,-2-8-21 15,2 8-21-15,-5-3-15 0,5 3-5 16,0 0-8-16,-17 17-9 0,9-4-11 16,-3 5-3-16,-1-2-7 0,1 6-6 0,-6 3-4 15,2-1-11-15,2-3-5 0,-1 8-5 16,-1-1-5-16,2 1-4 0,0-2-6 0,1 0-5 15,4-2-3-15,-4-1-5 0,2-2 0 16,2-1-4-16,1 0-8 0,1-3-11 16,0-3-17-16,-1-2-25 0,1 1-26 15,1-3-31-15,3-2-24 0,-2 1-34 0,0-2-40 16,2-4-470-16,0-1 223 0,2-3 148 16</inkml:trace>
  <inkml:trace contextRef="#ctx0" brushRef="#br0" timeOffset="53969.1575">29614 983 120 0,'0'0'151'0,"4"-4"-16"0,-4 4-11 16,0 0-9-16,0 0-6 0,0 0 2 0,0 0-8 15,-4 21-1-15,1-13-10 0,-1-1-2 16,2 2-10-16,2 1-6 0,0 4-7 15,2-4-5-15,2 3-3 0,3 2-7 0,6 1-1 16,2 1-6-16,1-4-1 0,6 1-7 16,-1 0-19-16,4-5-23 0,0 1-21 15,3-1-26-15,0-1-18 0,-3-4-7 0,-1-1-7 16,-6-3-1-16,4-1 2 16,-6-3 8-16,-1-2 14 0,-2-1 21 0,0-1 21 15,-5 2 24-15,0 1 24 0,-2-3 14 0,0 2 20 16,-2 2 7-16,0 0 12 0,-2-1-3 15,-2 5-3-15,2-4-2 0,-2 4 5 16,0 0 5-16,-12 13-3 0,4-5 3 16,-2 5-3-16,0 5-1 0,-5 3-8 0,0 5-5 15,-2 4-6-15,3 2-5 0,-6 5-6 16,1 1-3-16,-2 4-6 0,2 2-15 16,0-2-33-16,2 3-60 0,5-2-63 0,-4-2-84 15,6-5-526-15,1 1 251 0,3-5 167 16</inkml:trace>
  <inkml:trace contextRef="#ctx0" brushRef="#br0" timeOffset="54748.8539">28973 3146 93 0,'0'0'202'15,"0"0"-9"-15,0 0-3 0,-6 17-1 16,0-9-11-16,0 6-2 0,-2-1-6 0,0 2-13 16,-1 1-11-16,1 1-13 0,1-2-12 15,1 2-10-15,2 0-11 0,1-2-7 0,3 2-8 16,5 0-7-16,-1-2-10 0,7-1-1 15,4 0-9-15,1-1-13 0,6-3-29 16,-2-3-29-16,4 1-33 0,-1-2-28 16,-1-5-30-16,-2 4-24 0,2-8-15 0,-3 3-10 15,0-3-8-15,-4-3-2 0,-1 0 8 16,0-1 19-16,-6-1 19 0,0 0 22 16,-4-1 22-16,-2 1 21 0,1-2 25 0,-1 1 31 15,-2 0 23-15,2 2 26 0,-2-2 16 16,0 1 13-16,0 2 7 0,0 1-1 15,0 5 1-15,2-7-6 0,-2 7-3 16,0 0 16-16,0 0 7 0,0 0 8 0,-6 17-4 16,3-5-1-16,1 2-1 0,0 4-7 15,0-1-3-15,0 5-5 0,0 3-10 16,0 2-6-16,-2 0-8 0,2-1-9 16,0 5-2-16,-3 0-6 0,3-3-25 0,-3 0-22 15,1-1-32-15,2 0-41 0,-4-4-35 16,6-3-39-16,-2-1-36 0,0-3-32 0,0-3-558 15,4-2 263-15,-2-4 172 0</inkml:trace>
  <inkml:trace contextRef="#ctx0" brushRef="#br0" timeOffset="55054.156">29605 3110 128 0,'4'-8'279'0,"-2"2"-14"15,1 4-26-15,-3 2-20 0,0 0-1 16,0 0-9-16,-11 14-4 0,3 1-10 0,-2 7-13 16,-4 4 4-16,0 9 1 0,-3 5-3 15,0 6-14-15,-4 19-15 0,-3-1-8 16,3 1-14-16,-2 1-16 0,2-1-11 16,3-8-9-16,0 7-9 0,0-10-11 0,4-6-6 15,-1 0-5-15,0-2-11 0,2-1-9 16,1-1-15-16,2-6-15 0,0-4-28 0,2-1-25 15,2-4-25-15,0-2-24 0,-3-5-28 16,5-3-24-16,-2-2-19 0,1-2-23 16,1 1-17-16,2-3-8 0,0-1-6 15,0-3-5-15,0-2-12 0,4-1-530 16,-2-6 258-16,0 4 170 0</inkml:trace>
  <inkml:trace contextRef="#ctx0" brushRef="#br0" timeOffset="55816.2027">29108 3225 27 0,'2'-6'157'15,"-2"0"-4"-15,0 0-2 0,0 6 0 16,0-9-19-16,0 6-8 0,0 3-5 0,2-8-8 16,-2 5-8-16,0 3-9 0,0 0-9 15,-2-8-7-15,2 8-9 0,0-6-9 0,0 6-3 16,0 0-6-16,0 0-5 0,0-7-7 15,0 7-2-15,0 0-3 0,-2-6-5 16,2 6-5-16,0 0-2 0,0 0 0 16,2-6-3-16,-2 6-1 0,0 0 1 0,0 0-5 15,0 0-2-15,0 0-1 0,0 0-3 16,-2-6 0-16,2 6-3 0,0 0-1 16,0 0 0-16,0 0-6 0,0 0-2 0,0 0-9 15,-4-4-8-15,4 4-3 0,0 0-12 16,0 0-1-16,0 0-4 0,0 0-5 15,0 0-11-15,0 0-4 0,0 0 1 16,0 0 0-16,0 0 0 0,0 0 1 0,0 0-5 16,0 0 4-16,0 0-8 0,0 0-2 15,0 0-3-15,0 0-5 0,0 0-5 16,0 0-10-16,0 0-223 0,0 0 108 0,0 0 70 16</inkml:trace>
  <inkml:trace contextRef="#ctx0" brushRef="#br0" timeOffset="56275.2022">29116 3151 60 0,'0'0'115'0,"0"0"-6"0,0 0-6 0,0 0-2 15,0 0 1-15,0 0-2 0,0 0-3 0,-30 1 4 16,18 7 2-16,0 1 4 0,-6 4-4 15,-1 1 5-15,-4 7 0 0,-2 2-11 16,3 0-4-16,-3 2-7 0,4 3-3 16,0 0-7-16,3-2-9 0,2 2-6 0,3 3-3 15,5-7-4-15,1 3-7 0,5-2-3 16,4-1-4-16,5-1 1 0,1 2-2 16,7-4 0-16,4 2-3 0,0-7-1 15,2-3-3-15,3 0 2 0,0-5 0 0,2-2 4 16,2-3 5-16,-3-3 6 0,3-3 4 15,-1-3 0-15,5-6 2 0,-2-1-2 16,-2-4-2-16,-6-3 4 0,4-4-4 0,-7-2-4 16,-1-4-5-16,-4 0-2 0,-6-1-1 15,-2 3-4-15,-4 0-3 0,-4-2 4 16,-6-4-7-16,-2 5-5 0,-6-1-2 0,0 4-2 16,-3 1-1-16,-5 3-5 0,1 1-5 15,-2 5-1-15,1 3-6 0,1 4-15 16,0 0-18-16,-2 5-28 0,1 1-30 0,3 3-27 15,2 3-25-15,0-1-25 0,5 4-28 16,-4 0-21-16,6 2-23 0,3-1-500 16,3-1 251-16,-1 2 165 0</inkml:trace>
  <inkml:trace contextRef="#ctx0" brushRef="#br0" timeOffset="56685.6146">30143 3734 104 0,'4'-5'302'0,"-4"5"-21"15,0 0-26-15,0 0-22 0,0 0-16 16,0 0-11-16,-13 22-14 0,3-9-7 16,-3 7-11-16,0 2-16 0,1 4-13 15,-3 3-14-15,0 2-16 0,0-3-8 0,3 5-12 16,-1-1-9-16,0 0-7 0,1 1-6 15,0-1-14-15,2-1-2 0,2-2-13 0,0-4-25 16,-1-1-18-16,3-4-28 0,-1 0-33 16,3-5-28-16,0-2-27 0,-1 1-21 15,1-3-29-15,2-3-33 0,-2-2-33 16,2-5-551-16,2-1 266 0,0 0 176 0</inkml:trace>
  <inkml:trace contextRef="#ctx0" brushRef="#br0" timeOffset="56935.9045">30244 3819 42 0,'5'-3'212'0,"-3"-1"-5"15,-2 4-13-15,0 0-11 0,0 0 1 16,0 0 1-16,0 0-1 0,-4 25-6 16,-1-12-4-16,-1 4-12 0,0-2-4 15,1 4-13-15,-1 4-9 0,2-5-12 0,0 3-7 16,4 0-11-16,-2-1-14 0,6-1-7 0,-2 2-5 15,6 2-10-15,3-2-4 16,4-2-16-16,0-2-13 0,3 0-33 0,0-4-28 16,0-1-36-16,0-5-35 0,-1 2-32 15,1-6-39-15,0-2-39 0,-4-1-30 0,3-2-535 16,-2-4 262-16,-2-2 173 0</inkml:trace>
  <inkml:trace contextRef="#ctx0" brushRef="#br0" timeOffset="57087.9351">30507 4069 92 0,'-3'-6'128'0,"-3"4"-3"0,6 2 11 0,-12 0 9 15,12 0 12-15,-17 8 8 0,6 0 5 16,1 1-5-16,-3 4-7 0,-2 2-12 16,2 5-12-16,-1 0-11 0,1 2-13 15,0-2-9-15,1 3-11 0,-1 0-14 0,0 0-30 16,-2-2-40-16,3 0-42 0,-2 0-45 16,2-3-51-16,-2 0-57 0,-1-3-435 15,-2-2 212-15,0-4 140 0</inkml:trace>
  <inkml:trace contextRef="#ctx0" brushRef="#br0" timeOffset="57591.3897">27919 3582 185 0,'0'0'194'16,"-9"-3"-11"-16,9 3-8 0,0 0-11 16,-17 6-7-16,10-2-11 0,1 2-12 0,0 1-8 15,0 1-10-15,4-1-7 0,-2 3-11 0,1 0-4 16,3-1-3-16,3 0-6 0,1 1-2 15,0-1-6-15,2-1-2 0,2-1-10 16,-1-3-1-16,1 1-6 0,3-4-4 16,-2-1-6-16,-1 0-4 0,0-4-2 0,0-2-7 15,-4 1-7-15,2-1-11 0,-4-1-15 16,-2-1-21-16,-2 0-25 0,0-1-27 0,-4 1-40 16,2 2-40-16,0-1-38 0,-2 1-547 15,2-1 250-15,-7-1 165 0</inkml:trace>
  <inkml:trace contextRef="#ctx0" brushRef="#br0" timeOffset="60338.6551">26301 116 128 0,'0'0'141'0,"-2"-8"-9"15,2 8-9-15,-2-6-4 0,2 6-5 16,0-7-9-16,0 7-9 0,-2-6-1 0,2 6-4 16,-4-3-5-16,4 3-7 0,0 0-3 15,-2-5-8-15,2 5-9 0,0 0-6 16,0 0-6-16,-17 11-4 0,6-2-5 16,-4 4-4-16,-4 2-1 0,0 3-4 0,-2 2 0 15,0 3-2-15,0 0-3 0,-1 0-4 16,4-1 1-16,-2 1-12 0,6-3 6 0,1-1-1 15,2 0-3-15,5 0-1 0,3-2-1 16,6-2 1-16,3 0 3 0,7 3-4 16,6-5 0-16,5 0 3 0,2-4-4 15,9 2-13-15,1-6-16 0,-4 1-11 0,1-5-20 16,-1 1-19-16,-2 1-16 0,-1-3-7 16,-3 0-7-16,-6-3-10 0,0 0-388 15,-4-1 170-15,0-2 112 0</inkml:trace>
  <inkml:trace contextRef="#ctx0" brushRef="#br0" timeOffset="60529.1491">26500 405 232 0,'-2'-5'30'0,"-2"1"22"0,4 4 12 0,-5-6 10 16,1 3 6-16,4 3-1 0,0 0-7 15,-4-6-3-15,4 6-6 0,0 0 14 16,0 0 9-16,-8 11 6 0,6-3-3 16,-3 5-2-16,1 2 2 0,0 1-6 0,-2 3-2 15,1 4-7-15,-1-1-6 0,1 5-8 16,-1-2-6-16,0-1-5 0,0 3-3 0,2 0-6 15,-3-2-16-15,2 0-23 0,-1-2-34 16,4 1-35-16,0-3-44 0,0-2-44 16,0-2-370-16,0-1 179 0,0-1 118 15</inkml:trace>
  <inkml:trace contextRef="#ctx0" brushRef="#br0" timeOffset="60879.6565">25487 1156 163 0,'0'0'216'16,"0"0"-25"-16,-7 2-15 0,7-2-17 16,0 0-10-16,33-2-13 0,-5 0-6 0,15 0-12 15,14-2-9-15,9 2-8 0,31-3-5 16,2 2-3-16,5-3-11 0,0 1-6 15,1-1-5-15,6 1-3 0,-6 0-4 16,-1 1-3-16,-2-2-5 0,-3 0-5 0,-8 0-4 16,-16 3-4-16,-14-1-1 0,-5-1-7 15,-11 2 1-15,-3 0 0 0,-8 2-3 0,-2-3-4 16,-4 2-2-16,-5 1-2 16,-1-1-3-16,-2-1-1 0,-3 2-5 0,0-1-16 15,-2 0-18-15,-5 2-19 0,4 0-19 0,-6 0-20 16,2-2-22-16,-1 2-31 15,-9 0-26-15,13 0-35 0,-13 0-497 0,0 0 234 16,0 0 154-16</inkml:trace>
  <inkml:trace contextRef="#ctx0" brushRef="#br0" timeOffset="62871.7595">26384 1251 14 0,'0'0'76'0,"0"0"-2"16,0 0-3-16,0 0 2 0,0 0-6 16,0-6 4-16,0 6-7 0,0 0-2 15,0 0-2-15,0 0 3 0,0 0-4 0,0 0-3 16,0 0-5-16,0 0 7 0,0 0-5 15,4-3 14-15,-4 3-20 0,0 0 3 16,0 0 0-16,0 0 0 0,0 0-6 16,0 0 8-16,0 0-4 0,0 0-4 0,0 0-1 15,0 0-1-15,2-6-3 0,-2 6-2 16,0 0-1-16,0 0-5 0,0 0-3 0,0 0-5 16,0 0 1-16,0 0-4 0,0 0 1 15,0 0-4-15,0 0-5 0,0 0 7 16,0 0 0-16,0 0 3 0,0 0-2 15,0 0 3-15,0 0-2 0,0 0 0 0,0 0-5 16,0 0 3-16,0 0-4 0,-19 12 0 16,13-9 1-16,-5 4-1 0,-2 2-4 0,-1 0-1 15,-2 3 4-15,0 1-3 0,-1-1-2 16,0-1 1-16,2-2 1 0,3 3-3 16,-4 0-2-16,4-3 2 0,2 0-1 15,-1 1-1-15,0-3 0 0,3 1 1 0,-1-2-4 16,5-3-2-16,-2 3-1 0,2 0 5 15,2 0-3-15,4 0 3 0,2-3-2 16,2 3 1-16,7-2-2 0,1-1 3 16,4-1 1-16,2 2-4 0,4-2-4 0,-1-2 0 15,1 1-4-15,0-1-4 0,2-1-4 16,4 1-5-16,-7-2-7 0,-1 2 1 16,-2-2-11-16,0 2-2 0,-1 0 0 0,-5-2-9 15,2 2-8-15,-4-2-10 0,-2 2-20 16,1-1-17-16,-2-3-17 0,-1 0-15 15,-2 2-335-15,-1-2 160 0,-5 4 105 0</inkml:trace>
  <inkml:trace contextRef="#ctx0" brushRef="#br0" timeOffset="63227.6441">26354 1244 103 0,'0'0'133'0,"-4"-4"-13"0,4 4-5 0,-5-6-13 15,5 6-11-15,-4-4-11 0,4 4-3 16,0 0-10-16,0 0 2 0,0 0 8 16,0 0 1-16,-2 19 5 0,2-7-2 0,0 1 0 15,0 4-6-15,2 3-2 0,-2 1-3 16,0 1-5-16,0 5-3 0,0 1-4 15,0 1-4-15,-2 0-4 0,2-2-4 0,-2-1-6 16,2 0-4-16,-2 1 0 0,2-4-8 16,-2-2 0-16,2 0 0 0,0-2-6 15,0 0-2-15,-2-1-2 0,2-4 0 16,0-1-4-16,0-1 1 0,-2 0-1 0,2-3-8 16,0 1-16-16,0-3-26 0,0 1-35 15,0 0-42-15,2-1-63 0,-2-1-446 16,4-2 212-16,0 0 139 0</inkml:trace>
  <inkml:trace contextRef="#ctx0" brushRef="#br0" timeOffset="63952.3713">26311 3341 180 0,'-2'-6'178'0,"2"0"-7"0,-2 3-10 15,2 3-15-15,-10 0-6 0,10 0-4 16,-17 9-9-16,6 2-7 0,-4 6-2 0,3-1-11 15,0 1-8-15,-2 4-6 16,4 0-11-16,4 0-8 0,-3 0-5 0,5-2-4 16,4 2-6-16,2-2-2 0,3 1-1 15,5-2-2-15,4-3-5 0,2 2 0 0,0-5-6 16,1-2-2-16,3-4-3 0,-2-5 0 16,2 1-1-16,0-4-1 0,0-4-3 15,3-1 2-15,-4-6-7 0,0-3-2 16,-2-1 1-16,-2-3-5 0,-5-1 0 0,1-1-2 15,-5-1 3-15,-4 3-3 0,-2-1-2 16,-2 1-7-16,-4 1 4 0,-5 1-5 16,1 0-3-16,-5 4-5 0,2-1-16 0,1 5-19 15,-4-1-23-15,4 5-24 0,-3 4-20 16,5-1-35-16,-3 6-32 0,2 1-32 16,-1 5-535-16,2 0 249 0,-2-2 165 0</inkml:trace>
  <inkml:trace contextRef="#ctx0" brushRef="#br0" timeOffset="64234.4895">25857 4027 131 0,'0'0'205'0,"0"0"-3"15,19 5-7-15,0-2-17 0,11-1-15 0,3-2-18 16,13-5-7-16,4 4-10 0,7-3-14 15,4 0-7-15,1-3-5 0,21 0-10 16,0-4-6-16,-2 2-4 0,-1-1-5 16,-11 2-10-16,-15 3-3 0,-1-2-8 0,-6 2-6 15,-7-1-2-15,-2 3-8 0,-4-3-4 16,-7 2-11-16,-1 1-10 0,-5 0-15 0,-2 2-19 16,-2-1-21-16,-3 0-27 15,0 2-42-15,-2 0-34 0,-6 0-37 0,-6 0-496 16,0 0 229-16,5 5 152 0</inkml:trace>
  <inkml:trace contextRef="#ctx0" brushRef="#br0" timeOffset="64521.3048">26487 4116 191 0,'-12'4'179'16,"8"-3"-11"-16,-3 2-7 0,3 1-3 16,-2 3-6-16,-1 0-1 0,1 4-8 15,-1 2-13-15,1 3-7 0,0 0-9 0,2 2-13 16,0-2-5-16,0 4-7 0,4-1-9 16,0-2-10-16,2 0-7 0,2-1-5 15,2 2-8-15,2-3-4 0,7 1-14 0,0-1-20 16,2-4-20-16,2 0-27 0,-2-7-22 15,1 2-31-15,2 0-35 0,-1-4-27 16,2 1-30-16,-4-6-407 0,3 1 199 16,-6-4 132-16</inkml:trace>
  <inkml:trace contextRef="#ctx0" brushRef="#br0" timeOffset="64719.59">26672 4261 67 0,'-9'-2'189'15,"9"2"-2"-15,-6 10-2 0,3-2-9 0,-1 3-9 16,0 4-9-16,0 2-13 0,2 1-9 16,-2 3-10-16,0 2-11 0,0-1-14 15,-2 3-9-15,2-1-7 0,2 1-11 16,-2 0-14-16,2 0-22 0,-2-5-24 16,2 4-35-16,0-5-42 0,0 0-36 0,0-1-52 15,2-4-455-15,0 1 206 0,0-1 136 0</inkml:trace>
  <inkml:trace contextRef="#ctx0" brushRef="#br0" timeOffset="64854.5993">26682 4748 120 0,'7'3'226'0,"-7"-3"10"15,6 3 2-15,-6-3-7 0,4 3-16 16,-4-3-23-16,0 0-20 0,6 2-30 16,-6-2-27-16,0 0-42 0,0 0-48 15,0 0-39-15,0 0-57 0,0 0-64 0,0 0-466 16,0-17 205-16,2 13 134 0</inkml:trace>
  <inkml:trace contextRef="#ctx0" brushRef="#br0" timeOffset="66606.2027">26729 1144 55 0,'0'0'156'0,"6"-5"-3"0,-6 5-5 0,0 0-9 15,0 0-11-15,0 0-7 0,0 0-15 16,0 0-4-16,0 0 7 0,-21 21 12 0,-4 2-4 15,-10 7-5-15,-21 20-5 0,-21 13-7 16,-6 3-7-16,1 5-9 0,2-4-7 16,6-5-6-16,15-12-6 0,3-3-2 15,7-1-4-15,1-4-5 0,10-7-5 0,9-9-4 16,1-3-6-16,4-2-2 0,3-2-6 16,5-4-22-16,0-1-30 0,4-3-40 15,2-1-45-15,-2-1-38 0,6-2-36 0,0-3-513 16,4 0 235-16,2-4 156 0</inkml:trace>
  <inkml:trace contextRef="#ctx0" brushRef="#br0" timeOffset="67141.9864">28729 384 98 0,'4'-5'126'15,"0"-1"-3"-15,2 0 1 0,-1 1 2 16,0 1-9-16,1-4-8 0,-2 5-4 16,0-5-3-16,0 4-5 0,2-2-3 0,-1 1-12 15,-1 0-8-15,3-1-6 0,-3-2-4 16,2 2-5-16,0 1-10 0,1-1-7 0,-1-1 1 16,0 2-4-16,1-1-4 0,-3 3 1 15,3-3 2-15,-3 1 0 0,0 1 1 16,-4 4 1-16,4-4-5 0,-4 4-7 15,0 0-11-15,0 0 2 0,0 0-1 0,0 0 15 16,-17 19 9-16,-2-3-1 0,-10 15 1 0,-21 13-2 16,-7 9 0-16,-1 0-2 0,-13 12-3 15,12-10 0-15,3 0 4 0,-2 0-3 16,5-4-1-16,4-4-1 0,3-3-2 16,10-10-3-16,4-5-4 0,5-1 0 0,3-7-3 15,5 0-5-15,0-3 1 0,2-2-7 16,3 0-9-16,0-5-25 0,4 1-30 15,0-3-34-15,3 1-39 0,1 0-34 16,0 1-44-16,1-4-511 0,3 0 243 0,0-1 160 16</inkml:trace>
  <inkml:trace contextRef="#ctx0" brushRef="#br0" timeOffset="67831.7463">29064 2149 26 0,'-4'-4'235'0,"2"0"-23"0,2 4-18 15,-20 0-17-15,1 4-12 0,-7 5-5 16,-10 3-8-16,-12 9-11 0,-15 11-8 15,-4 1-7-15,-2 6-10 0,3 2-11 0,-1 0-10 16,5 1-13-16,1 2-2 0,4-4-9 16,3 2-7-16,15-7-8 0,5-9-16 15,6 3-24-15,3-7-26 0,1 1-36 0,8-4-22 16,2 0-35-16,6-4-32 0,2 1-26 16,6-7-493-16,4 0 222 0,6-3 147 15</inkml:trace>
  <inkml:trace contextRef="#ctx0" brushRef="#br0" timeOffset="68164.181">30642 942 7 0,'5'-3'206'0,"-3"-1"-22"16,-2 4-25-16,4-3-16 0,-4 3-14 15,0 0-8-15,-15 16 0 0,2-2-4 0,-5 9-3 16,-8 7 0-16,-4 4-3 0,-9 22-4 16,-11 3-5-16,-5 17-9 0,-4 5-10 15,-1 6-7-15,2-1-5 0,-1-3-7 16,4-3-7-16,8-16-7 0,2 0-2 0,4-3-5 15,0-2-3-15,5-4-9 0,6-13-17 16,5-8-22-16,4-6-32 0,2-1-33 16,3 1-43-16,4-8-49 0,2-1-517 0,-1 0 232 15,4-5 153-15</inkml:trace>
  <inkml:trace contextRef="#ctx0" brushRef="#br0" timeOffset="68431.673">31136 1927 29 0,'0'0'261'0,"0"0"-22"0,10 3-25 15,-10-3-23-15,0 0-21 0,13 0-21 16,-9 2-11-16,-4-2-20 0,17 1-28 0,-6-1-36 16,1 2-39-16,1 1-32 0,4-2-40 15,-2 4-37-15,0-3-36 0,0 3-336 16,-5 1 158-16,-2 0 105 0</inkml:trace>
  <inkml:trace contextRef="#ctx0" brushRef="#br0" timeOffset="68569.6163">31171 2105 20 0,'-4'2'156'0,"4"-2"11"16,-2 6-4-16,2-6-15 0,0 0-15 16,0 0-9-16,9 7-11 0,0-6-16 15,3-1-5-15,7 3-20 0,2-3-46 16,9-3-45-16,1 3-49 0,3-2-349 0,0-3 142 16,5-2 94-16</inkml:trace>
  <inkml:trace contextRef="#ctx0" brushRef="#br0" timeOffset="68988.3317">31974 1469 104 0,'2'-6'172'15,"-2"6"-19"-15,0 0-15 0,0 0-15 0,0 0 0 16,0 0-12-16,-4 17-8 0,4-6-7 15,0 0-8-15,0 3-7 0,0 2-7 16,2-2-6-16,0 4-7 0,0-3-6 16,2 2-6-16,1-4 0 0,1 1-9 0,0-3-6 15,-2 1-1-15,5-3-1 0,-2-3-1 16,3-4-5-16,2-1-4 0,-1-2-1 16,4-5-2-16,0-2-3 0,1-1-2 0,0-4 1 15,2-1-1-15,-2-1 7 0,-2 2-1 16,1-1 14-16,-2 3 6 0,-2-1 9 15,-1 2 8-15,-2 2 1 0,3-1-6 0,-6 2-10 16,1 4-6-16,0-1-8 0,-2 2-4 16,-4 2 0-16,6 9 0 0,-4 3-3 15,-2 3 2-15,3 4-4 0,-6 4 1 16,3 6-4-16,-2-1 3 0,-2 2-4 0,2 8 0 16,-2-1-4-16,0-1-23 0,0 2-34 15,0-4-34-15,1 2-33 0,-2-5-33 16,3 0-26-16,0-5-530 0,0-5 238 0,2-2 158 15</inkml:trace>
  <inkml:trace contextRef="#ctx0" brushRef="#br0" timeOffset="69229.909">32821 1358 103 0,'4'-6'144'0,"-4"6"-10"15,0 0 2-15,0 0 6 0,-15 27-1 16,4-6 4-16,-1 13-12 0,-9 9-6 0,-7 24-4 16,-2 2-10-16,-1 6-6 0,-9 18-11 15,-1 0-10-15,-1 0-6 0,2-1-8 16,4-16-4-16,1-2-9 0,2-6-4 16,1-1-22-16,-2-7-27 0,6-3-41 0,4-11-51 15,4-9-40-15,5-10-57 0,1 0-386 16,3-10 193-16,2-1 128 0</inkml:trace>
  <inkml:trace contextRef="#ctx0" brushRef="#br0" timeOffset="69561.8608">32825 2252 186 0,'2'-10'228'16,"-2"0"-19"-16,-2 3-24 0,-2 1-19 15,-7 4-13-15,-2 2-20 0,-4 4-11 0,-6 3-14 16,-2 3-9-16,-5 4-12 0,3 1-5 16,3-2-7-16,0 6-6 0,4-4-8 0,3 0-3 15,2 2-7-15,4-3-5 0,3-3-3 16,2 3-2-16,4-5-1 0,0 1-5 16,4-2-3-16,4-1-3 0,0-3 0 15,5 0-6-15,-1 1 2 0,-1-1-5 0,-1 0-3 16,1-2-3-16,-1 2-2 0,-2 2-4 15,0-5-4-15,0 5-3 0,-4 2 12 16,0 2 1-16,-2 4-1 0,-2 5-1 16,-6 6 0-16,0 0-1 0,-4 7-8 0,-1 3-26 15,-2 3-43-15,-2 4-50 0,1-3-48 16,-8 4-584-16,3-4 254 0,-2 2 168 0</inkml:trace>
  <inkml:trace contextRef="#ctx0" brushRef="#br0" timeOffset="69816.055">32065 3767 71 0,'0'0'269'0,"-11"3"-14"0,11-3-14 0,-4 1-23 15,4-1-20-15,0 0-20 0,13 6-16 16,0-1-16-16,1-3-22 0,6-1-41 16,0 3-40-16,2-2-49 0,-1-1-46 0,2 2-51 15,-4 0-57-15,1 0-407 0,-6-1 193 16,-4 1 127-16</inkml:trace>
  <inkml:trace contextRef="#ctx0" brushRef="#br0" timeOffset="69944.1836">31961 4118 83 0,'-13'19'210'0,"5"1"8"0,4-6 9 0,4 0-1 16,0 2-4-16,2-6-15 0,4 4-20 16,5-1-19-16,2-1-15 0,4 1-33 15,1-5-46-15,2-1-53 0,0-3-68 16,8 0-61-16,-5-6-69 0,5 0-430 0,2-6 206 16,-3 3 137-16</inkml:trace>
  <inkml:trace contextRef="#ctx0" brushRef="#br0" timeOffset="70297.909">32884 3868 14 0,'0'0'275'0,"-25"22"-2"16,12-7-6-16,-6 8-17 0,-3 3-14 0,-3 9-11 15,0 3-17-15,2 2-14 0,1 2-6 16,1 2-11-16,4-2-23 0,4 1-15 15,3 1-18-15,4-8-10 0,6-6-9 16,2 1-8-16,4 1-13 0,5-1-5 0,2-8-10 16,1-4-7-16,5-4-4 0,1-3-2 15,2-5 5-15,2-3-20 0,-1-6-1 16,5-4-5-16,2-7-2 0,-1-6-3 0,5-7-3 16,-4-9-1-16,-5-2-10 0,-2-5 6 15,-4-1-7-15,-11 0 0 0,-3 3-1 16,-8 2-2-16,-5-3-1 0,-4 9-4 15,-5-6 3-15,-7 2-8 0,0 3-4 0,0 8-16 16,-4 3-22-16,1 3-29 0,-1 1-34 16,0 5-37-16,3 4-37 0,0 3-49 15,-2 2-58-15,5 4-630 0,-1 0 312 0,4 2 206 16</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3T05:00:08.565"/>
    </inkml:context>
    <inkml:brush xml:id="br0">
      <inkml:brushProperty name="width" value="0.05292" units="cm"/>
      <inkml:brushProperty name="height" value="0.05292" units="cm"/>
      <inkml:brushProperty name="color" value="#FF0000"/>
    </inkml:brush>
  </inkml:definitions>
  <inkml:trace contextRef="#ctx0" brushRef="#br0">3246 8582 57 0,'0'0'150'0,"-12"13"-1"16,8 2-4-16,-2 13-3 0,1 13-2 15,-4 12-12-15,-1 29-6 0,-5 10-3 16,-4 24-8-16,-2 0-6 0,1-4-7 15,4-20-8-15,-4-1-5 0,2 0-6 16,3-8-5-16,-4-3-8 0,4-2-1 0,1-10-8 16,-2-14-3-16,4-10-2 0,-1-12 2 15,0-2 2-15,1-9-7 0,-3-7-4 16,0-7-7-16,0-7-5 0,1-6-6 0,-8-9-1 16,-3-15-6-16,-7-23-9 0,0-21-1 15,1-26-5-15,7-16-5 0,8-6-5 0,14-4 0 16,10 1 1-16,13 6-3 0,9 5 2 15,10 7-1-15,13 8-1 0,8 6 0 16,7 8 2-16,10 12 1 0,5 7-2 16,2 11 3-16,-14 18-5 0,3 6 3 0,-4 12-2 15,-10 12 7-15,-10 7-3 0,-7 7 2 16,-1 9 3-16,-4 5 2 0,-2 7 2 0,-9 5 3 16,-3 3-1-16,-9 6 5 0,-7-5 2 15,-6 5 6-15,-6-1 5 0,-7 3 1 16,-8 3-2-16,-12 10 3 0,-9-5-3 15,-11-3-1-15,-2-5-4 0,-5-6-2 0,3-4-2 16,7-9 0-16,10-7-4 0,2-5-21 16,7-6-17-16,3-1-17 0,2-2-28 15,7-2-18-15,3-2-35 0,3-2-43 16,6-1-36-16,5 3-463 0,5-8 227 0,10 2 149 16</inkml:trace>
  <inkml:trace contextRef="#ctx0" brushRef="#br0" timeOffset="313.87">4944 8660 75 0,'-5'-6'173'15,"-3"6"-10"-15,-2 0-6 0,-5 6 0 0,-6 5-9 16,-11 9 0-16,-19 20 0 0,-6 11-6 15,-17 18-1-15,0 12-13 0,4 9 0 0,3 4-9 16,7-2-5-16,5 0-4 0,11-4-3 16,10-16-5-16,11-3-9 0,3-3-12 15,12-11-3-15,6-9-10 0,8-5-3 16,4 4-4-16,10-3-5 0,5-3-4 0,5-1-6 16,16 4-5-16,-3-13-3 0,-3-6-3 15,0-4-12-15,-4-7-22 0,0-5-29 0,-2-3-32 16,0-2-35-16,2-4-41 0,2-3-37 15,0-3-43-15,-2 0-563 0,2-3 265 16,-6-1 175-16</inkml:trace>
  <inkml:trace contextRef="#ctx0" brushRef="#br0" timeOffset="7989.1312">4915 9315 67 0,'4'-11'92'0,"0"1"-3"16,0 1-6-16,0 0-12 0,2 2-8 15,4 1-5-15,-2 3-5 0,0 0-11 16,-8 3 0-16,19 5-3 0,-6 1-7 0,2 2 1 16,-3 3 2-16,6 2-4 0,-2 0-10 15,1 2 2-15,0-1-4 0,0 1-1 16,2-4-1-16,-2 1 7 0,0-4-10 0,0-3 3 15,0-3-3-15,0-2-3 0,2-3 3 16,-1-5 2-16,2-2-4 0,1-3 4 16,-4-2-5-16,2-3 3 0,-3 0-4 0,0-2 7 15,-2 4 1-15,-1-4 8 0,0 4-3 16,-2 2 0-16,-3 3 7 0,-2-1-7 16,0 4 6-16,1 1-6 0,0 4-9 15,-7 3 8-15,0 0-6 0,12 16 1 0,-6-5-4 16,-2 7 2-16,1-3 0 0,-1 4-2 15,1-2-1-15,-1-2-1 0,2 3 2 16,-2-4-1-16,0 0 1 0,3-3 0 0,-3-1 16 16,-2-3 5-16,2-3-1 0,3-4-3 15,-7 0-3-15,13-9-4 0,-5-3-4 16,0-2 0-16,5-2 0 0,-2-4-6 0,1 4 0 16,5-1-4-16,-4-1 3 0,2 5-4 15,-5 0-2-15,4 3 1 0,-4 4 0 16,2 3-2-16,-1 5 5 0,2-1-5 15,2 7-2-15,-1 0 6 0,4 5-6 0,-2 0 0 16,1 2-1-16,2 1 0 0,2-1-2 16,-1 1-8-16,-2-3-31 0,4 0-16 15,-3 0-38-15,-3-5-30 0,0-4-402 0,-6-2 178 16,-2-6 118-16</inkml:trace>
  <inkml:trace contextRef="#ctx0" brushRef="#br0" timeOffset="9092.213">6375 9008 40 0,'-14'6'168'0,"-4"2"-16"0,-1 5-7 0,0 2-18 15,0 9-10-15,-1 1-10 0,4 2-23 16,4 4 4-16,-2 0-4 0,10-3-10 16,0 0-6-16,4 2-7 0,4-4-3 0,3-2-9 15,6-2-1-15,1-3-6 0,1-4-1 16,6-3-6-16,-2-5-6 0,3-3-2 16,-4-4 0-16,4-4-5 0,-1-2-3 0,0-3-3 15,0-4-1-15,-4-1-2 0,0 1 0 16,-3 0-2-16,-2 0-1 0,-2 1 2 15,-2 2-6-15,1-1-6 0,-5 2 8 0,0 2-1 16,0 1 1-16,-1 5-5 0,-3 1 2 16,0 0 1-16,0 0-2 15,0 0-4-15,6 17 4 0,-1-8 3 0,-1 2-3 16,2 0 0-16,0-2-2 0,4 3 5 0,2-5-3 16,2 2 1-16,-1-3-2 0,0 0-5 15,2-2 5-15,-3-4 1 0,0-2-5 16,2 0 5-16,-4-4-1 0,-2 0 0 0,-1-1 2 15,-1-2-3-15,-1-1-2 0,-5 1 3 16,-5-2-4-16,-3 0 2 0,-3 2-2 16,-3-1 0-16,-4 2-9 0,2 1 7 0,-1 0-2 15,0 1-5-15,0 1-9 0,4 0-18 16,0 1-24-16,5 1-16 0,2 1 2 16,2-2-3-16,4 4-4 0,2-6-3 0,-2 6 7 15,12-9 8-15,-2 1 4 0,4 3 7 16,-2-4 8-16,3 0 5 0,-2 3 2 15,2-1 6-15,-1-3 8 0,-1 5 8 16,-2-1 3-16,1 0 18 0,-3 0 10 0,-1 4 5 16,1 1 7-16,-1 1 7 0,-8 0 6 15,17 1-4-15,-9 5 2 0,-1 0-2 16,2 0 1-16,-1 3-14 0,0 3 10 0,0-1-3 16,1 2-1-16,0 1 0 0,1-1-2 15,-3 0-3-15,1 1-6 0,-2-3 5 16,1-2-2-16,-1 2 4 0,-1-4 7 0,1 0 4 15,-2-1 14-15,0 0 5 0,0-5 1 16,-4-1-8-16,8 0 0 0,-8 0-2 16,14-7-2-16,-10 1-3 0,2-1-1 15,0 0-5-15,3-2 1 0,-3 0-5 0,1 2 1 16,-1-1-4-16,1 2-12 0,-1-1 7 16,-2 1-2-16,2 4 1 0,0-2 1 15,2 2 1-15,0 2 0 0,-8 0-6 0,12 4 6 16,-6 0-5-16,3 0-2 0,-3-1 2 15,1 3-5-15,1-3 1 0,-1 3-1 16,-3-1 2-16,2-3-1 0,0 3-1 0,-2-4 3 16,-4-1 1-16,14 0 0 0,-14 0-4 15,14-7 2-15,-8 1-3 0,3-1 0 0,0 1-5 16,1 1 3-16,1-3-2 16,-3 3 2-16,0 0 0 0,4 4-3 0,-4-1 2 15,2 2-2-15,-2 3 2 0,4 2 0 16,-2 0 0-16,0 5-2 0,1-3-4 15,2 2 5-15,0 1-3 0,-1 1 1 0,0-2-15 16,2-1-31-16,-2 3-34 0,3-5-46 16,0-1-44-16,0-5-430 0,3-3 203 15,-2 2 135-15</inkml:trace>
  <inkml:trace contextRef="#ctx0" brushRef="#br0" timeOffset="9413.0452">7710 9121 116 0,'13'-2'168'0,"-4"1"-11"0,1-1-17 16,3-1-7-16,1 2-7 0,4-4-10 15,-2 2-12-15,4-2-8 0,3-1-12 16,1 0-7-16,-2-2-8 0,2 0-6 16,-3 0-8-16,-2 1-7 0,-2 1-5 0,-1-1-8 15,-2 1-4-15,0 0-8 0,-1 1-5 16,-2-3 0-16,-5 3-10 0,3-1-9 0,-5 0 0 15,0 2-4-15,0-1 2 0,-4 5-7 16,4-6 9-16,-4 6-5 0,4-6 2 16,-4 6 1-16,0 0-2 0,0 0 0 15,0 0 3-15,0 0-2 0,0 0 2 0,0 0 0 16,0 0-2-16,0 0 1 0,0 0-1 16,-12 13 1-16,12-13-2 0,0 0-22 15,2 8-38-15,-2-8-41 0,0 6-390 16,0-6 169-16,0 7 111 0</inkml:trace>
  <inkml:trace contextRef="#ctx0" brushRef="#br0" timeOffset="9585.8725">7910 9328 209 0,'4'4'210'0,"-4"-4"-18"0,12 0-20 0,-1 0-15 16,0-1-19-16,4-4-11 0,-1 3-15 15,4-7-14-15,-2 4-24 0,1-5-38 16,4 3-48-16,2-5-41 0,1 0-54 0,-3 0-354 16,-2 4 157-16,0-6 104 0</inkml:trace>
  <inkml:trace contextRef="#ctx0" brushRef="#br0" timeOffset="10306.2228">8430 8925 41 0,'2'-4'185'0,"-2"4"-25"16,3-3 5-16,-3 3 2 0,0 0-1 15,8 13-12-15,-4-4-12 0,0 4-10 0,-2 2-9 16,3 3-8-16,-3-1-12 0,0 4-13 16,0-1-7-16,-2 2-7 0,0-1-8 0,0-2-9 15,0-1-4-15,2-2-4 0,-2-5-5 16,0 1-3-16,0-1-1 0,2-3-4 15,-2-4-8-15,-2-1-3 0,2-3 1 16,0 0-7-16,4-15-1 0,0 6-2 0,-2-5-1 16,5 1-4-16,0-1 3 0,-1-3-2 15,2 1-6-15,0 0 2 0,1 4-5 16,0-2 0-16,1 2 0 0,-1 3 2 16,1-1-3-16,-1 2 2 0,2 5 1 0,-1 0-1 15,0 3-3-15,2 3 1 0,0 3 2 16,-2 1-1-16,1 2-3 0,2 0 3 0,-3 4-1 15,3-1 2-15,-3 0-5 0,-1 0 3 16,0-3-2-16,-1-1 1 0,-2 0 2 16,2-2-1-16,-1 0-1 0,0-5-1 15,-1-1 3-15,-6 0 0 0,17-7-3 0,-5-1 0 16,-1-2 0-16,0-2-2 0,1 0 2 16,1 2-1-16,0-2-1 0,-3 2 1 0,1 1-2 15,-1 2 2-15,-1-1-4 0,0 1 2 16,-1 2-3-16,0 1 4 0,0 4 2 15,2 0-3-15,-10 0 2 0,16 6-1 16,-5-2 4-16,-1 2-3 0,3 2 0 0,0-3 1 16,1-1 0-16,2 2 2 0,0 0 0 15,1-5-4-15,2 0-2 0,0-1 5 16,3-1 1-16,-2-2-4 0,4-3 2 0,-1-2-2 16,-1 1 3-16,-2-3-2 0,2-2-1 15,-5 1 0-15,-3 1 0 0,-3-1 1 16,0 0 1-16,-5 1-1 0,0 1-1 0,-4-1-2 15,-2 4 1-15,0-1 4 0,0 7-2 16,-6-7 2-16,6 7 2 0,0 0-2 0,0 0 6 16,-17 12 1-16,15-5 7 0,0 0-4 15,2 2 4-15,2 3 2 0,0-1-3 16,5 1-2-16,-1 1 0 0,0-1 0 16,4-1-2-16,4 0-3 0,0-2-11 0,1 2-27 15,2-6-23-15,4-2-38 0,1 0-28 16,7-1-39-16,1-2-28 0,4-5-19 0,4 2-482 15,4-2 233-15,3-3 154 16</inkml:trace>
  <inkml:trace contextRef="#ctx0" brushRef="#br0" timeOffset="10665.9931">9995 8957 677 0,'18'-8'18'15,"-7"1"25"-15,-2-1 17 0,-7 2 13 16,-2 2 3-16,0 4 13 0,-8-9 2 0,-2 7 6 16,0 1-1-16,-2 1-2 0,-3 1 0 15,-5 4-6-15,4 2-10 0,-6 2-5 16,4 3-7-16,-2 1-8 0,1 4-4 0,3 0-6 15,0 3-6-15,6-4-5 0,0 4 0 16,3-6-4-16,2 2-4 0,5-4-2 0,0-3-3 16,5-2-2-16,2-2-4 0,1-5 0 15,-8 0 0-15,21-12-4 0,-8 0 1 16,1-7-3-16,1-1-3 0,-2-3-1 16,2-8-4-16,-3-3 2 0,2-2 0 0,-6-2-7 15,0 0 6-15,0 2 0 0,-3-1 7 16,-3 8 18-16,0 3 4 0,-2 5 2 0,-2 2-3 15,0 4 0-15,-3 3-4 0,-1 7-1 16,-2 2-3-16,8 3 4 0,-15 11 1 16,8 3 0-16,1 8-1 0,2 4-13 15,2 4-1-15,2 3-3 0,2 7 2 16,2 1-1-16,2 0-2 0,6 6-2 0,-2-9-7 16,-2-1-22-16,3-6-34 0,-1 0-40 0,1-6-41 15,2-6-36-15,1-4-42 0,-2-5-516 16,0-8 247-16,0-4 164 0</inkml:trace>
  <inkml:trace contextRef="#ctx0" brushRef="#br0" timeOffset="10933.4857">10540 8176 113 0,'2'-12'283'0,"-4"3"-10"16,4 3-28-16,-2 4-20 0,0 2-17 15,0 0-9-15,-8 25-1 0,2 0-7 0,0 9-10 16,-5 16 1-16,2 5 4 0,-1 25-8 16,-1 8-9-16,3 3-13 0,2 7-14 15,-1 2-9-15,0 0-15 0,1-4-12 16,2 0-8-16,-2-5-11 0,4-5-6 0,0-16-11 16,2-13-5-16,-2-2-5 0,2-11-7 15,-2-1-4-15,2-3-38 0,0-10-40 0,0-2-45 16,0-7-53-16,2-2-73 0,0-3-77 15,-2-8-864-15,0-5 388 0,0-3 256 16</inkml:trace>
  <inkml:trace contextRef="#ctx0" brushRef="#br0" timeOffset="11471.0667">11091 8457 161 0,'0'0'168'0,"0"0"-10"16,0 0 0-16,0 0-6 0,10 18-13 16,-5-11-8-16,-1 5-10 0,4 1-14 0,1 2-9 15,0 1-4-15,3-1-10 0,0 2-10 0,6 2-3 16,-2-4-8-16,3 3-10 0,1-2-10 15,0-3-23-15,0 2-33 0,1-5-29 16,2 1-34-16,0-4-43 0,-3-2-35 0,3-5-353 16,-4-3 172-16,2 0 114 15</inkml:trace>
  <inkml:trace contextRef="#ctx0" brushRef="#br0" timeOffset="11670.1917">11633 8476 127 0,'-4'-4'151'16,"-3"1"5"-16,-4 3 10 0,11 0 0 0,-25 7-1 15,4 5-2-15,0 1 2 0,-3 11 4 16,-3 4-8-16,-3 7-7 0,-4 14-7 16,-1 8-6-16,3 0-13 0,4 6-13 15,1 4-7-15,3-1-12 0,6 1-9 16,-2-2-8-16,8-12-8 0,3-5-7 0,1-8-7 16,3 0-12-16,1-4-33 0,2-6-32 15,0-3-38-15,4-4-42 0,0-2-39 0,2-4-57 16,1-5-614-16,3-7 276 0,1-3 181 15</inkml:trace>
  <inkml:trace contextRef="#ctx0" brushRef="#br0" timeOffset="11932.989">11677 8132 27 0,'8'2'223'15,"3"4"2"-15,8 5-7 0,6 8-15 0,11 12-8 16,17 12-8-16,3 7-7 0,1 7 2 16,8 14-8-16,1 0-7 0,-9 8-10 15,-17-10-7-15,-6 3-11 0,-9 4-14 0,-3 1-5 16,-12-1-14-16,-6-11-7 0,-6-9-9 16,-8 18-3-16,-7-4-15 0,-6-8-3 15,-5-3-6-15,3-13-14 0,-1-10-17 0,-1-3-38 16,1-8-49-16,1-5-66 0,0-2-80 15,1-9-805-15,5-5 343 0,1-2 225 16</inkml:trace>
  <inkml:trace contextRef="#ctx0" brushRef="#br0" timeOffset="14682.0275">13229 8938 53 0,'0'-7'190'0,"2"1"-17"0,2-1-17 0,2-1-18 16,5-1-13-16,4 2-15 0,5 1-10 15,4 0-12-15,2-1-15 0,-1 1-27 16,3 3-37-16,-1-1-42 0,-6-1-41 0,-2 2-319 15,-1 3 134-15,-6-3 88 0</inkml:trace>
  <inkml:trace contextRef="#ctx0" brushRef="#br0" timeOffset="14826.4058">13133 9399 83 0,'11'8'247'0,"4"-2"7"15,4-3-5-15,2-3-20 0,6-2-23 16,6-2-20-16,3-1-19 0,1-5-18 0,1 1-38 15,0-5-49-15,5-3-70 0,-3 0-79 16,0-2-542-16,-6-1 214 0,-5-3 141 16</inkml:trace>
  <inkml:trace contextRef="#ctx0" brushRef="#br0" timeOffset="15650.0165">15163 8082 123 0,'0'-6'192'0,"-2"4"-19"16,2 2 1-16,0 0-9 0,4 17-8 15,-2-2-6-15,1 4-14 0,1 3-10 0,0 5-12 16,0 2-9-16,2-1-12 0,-1 3-9 16,2-2-7-16,-3-1-6 0,2-1-8 15,-2-3-8-15,0-5-3 0,0 0-2 16,-2-3 8-16,0-5-3 0,0-3-3 0,-4-7-7 15,2-1 3-15,0 0-2 0,-14-28 0 16,6 3-4-16,-3-11-5 0,-2-12-3 16,0-3-2-16,1-23-4 0,4-1-2 15,1 12 1-15,7 8-1 0,4 0-4 0,5 2-5 16,5 3-2-16,5 4-1 0,3 4 0 16,16-7-5-16,-6 11 0 0,1 10-2 15,1 4-4-15,0 8 2 0,0 4 0 0,0 3 0 16,-2 5-1-16,-4 5-1 0,-4 5 3 15,-2 6-2-15,-5 3 1 0,-3 6 0 16,-7 2 1-16,-9 4-2 0,-3 1 2 0,-9 6-1 16,-7 4-5-16,-5 0 6 0,-14 9-2 15,1-9 0-15,8-7-4 0,-3 0-15 16,2-4-26-16,10-6-29 0,0-4-32 16,5-4-32-16,4 0-29 0,3-6-46 0,3-1-567 15,7-3 264-15,0-3 174 0</inkml:trace>
  <inkml:trace contextRef="#ctx0" brushRef="#br0" timeOffset="15901.8029">16490 7425 92 0,'-14'-3'197'0,"-6"3"-3"15,-4 6-2-15,-11 2-1 0,-11 12-4 0,-16 12-6 16,1 10-12-16,0 10-9 0,-9 15-7 15,17-7-17-15,9 5-4 0,7 2-6 16,9 1-7-16,10-1-9 0,10-11-8 0,8-6-9 16,8-2-8-16,4 2-5 0,18 7-11 15,6-6-6-15,7-3-5 0,5-6-9 16,3-6-12-16,-5-12-26 0,-5-5-32 0,-3-7-40 16,0-5-48-16,3-2-44 0,-6-4-66 15,-1-2-605-15,4-6 280 0,-4-4 185 16</inkml:trace>
  <inkml:trace contextRef="#ctx0" brushRef="#br0" timeOffset="16147.5868">16882 7528 124 0,'0'0'200'0,"0"0"-9"15,0 0-7-15,0 0-10 0,0 0-9 16,27 15-17-16,-14-5-12 0,4 4-13 0,1 1-14 16,2 0-12-16,4 1-6 0,1 3-10 15,3 2-8-15,1-2-8 0,-1-3-19 0,-1 2-25 16,-2-3-34-16,1-4-37 0,-5 3-38 16,1-5-35-16,-2-1-29 0,-2-4-393 15,0-3 185-15,1-1 123 0</inkml:trace>
  <inkml:trace contextRef="#ctx0" brushRef="#br0" timeOffset="16351.0501">17492 7578 75 0,'0'-8'169'0,"2"2"14"15,-2 3-6-15,0 3-7 0,-4-6-11 16,4 6-3-16,0 0-4 0,-18 19-6 16,8-2-2-16,0 3-5 0,-4 10-1 0,2 4-11 15,-3 6-14-15,3 6-9 0,1 1-8 16,-2 6-10-16,-1 14-9 0,2-10-7 0,4-7-7 15,4-9-7-15,0 1-13 0,0-5-24 16,2-7-33-16,0 1-40 0,-1-6-54 16,6 0-44-16,-1-6-39 0,0-4-538 15,2-3 248-15,0-6 163 0</inkml:trace>
  <inkml:trace contextRef="#ctx0" brushRef="#br0" timeOffset="16608.5688">17866 7253 155 0,'4'-11'249'15,"-2"4"-17"-15,-2 3-16 16,0 4-8-16,0 0-6 0,0 0-8 0,0 27-7 16,-2-6-11-16,-2 6-7 0,2 10-16 0,0 5-12 15,-2 9-5-15,2 9-15 0,-2 18-8 16,0 4-13-16,4 0-8 0,-5-2-11 0,3-12-9 15,0-8-4-15,-1-5-12 0,3 0-1 16,-2-10-9-16,2-3-17 0,0-2-32 16,0-7-55-16,2-2-69 0,3-4-70 15,-3-8-86-15,3-5-596 0,1-3 299 0,-2-8 197 16</inkml:trace>
  <inkml:trace contextRef="#ctx0" brushRef="#br0" timeOffset="17092.2976">18543 7706 13 0,'0'0'166'16,"0"0"-2"-16,0 0-1 0,0 0-11 16,-2 26-7-16,2-7-7 0,0 2-13 15,0 6-10-15,0 2-13 0,2-1-11 0,1 4-8 16,-1 1-4-16,-2-1-10 0,0-2-9 15,2 3-6-15,0-5-24 0,-2 0-26 16,2-4-39-16,1-5-30 0,-1 0-30 0,-2-4-21 16,0-3-375-16,0-1 167 0,-2-7 110 15</inkml:trace>
  <inkml:trace contextRef="#ctx0" brushRef="#br0" timeOffset="17295.3601">18326 7585 106 0,'-3'-11'216'0,"3"-2"-18"16,5 3-20-16,3-1-13 0,7-1-16 15,4 1-9-15,10 0-13 0,6-1-15 0,1 3-10 16,6 3-8-16,0 1-12 0,3 3-8 16,-1 2-8-16,-1 2-23 0,-3 2-28 15,-5 4-28-15,-1 5-33 0,-6 5-42 0,-9 5-48 16,-6 5-403-16,-11 3 183 0,-9 6 121 15</inkml:trace>
  <inkml:trace contextRef="#ctx0" brushRef="#br0" timeOffset="17444.0271">18468 8313 64 0,'-9'19'133'0,"7"0"7"16,2-6 11-16,4 1 0 0,5-4-6 0,1-3-11 16,5-1-10-16,6-3-14 0,2 1-9 15,5-2-14-15,4-4-24 0,4 1-24 16,3-5-35-16,6 0-31 0,4-3-41 15,-2-5-24-15,-3-3-25 0,1-2-272 0,-3-4 132 16,-5-3 88-16</inkml:trace>
  <inkml:trace contextRef="#ctx0" brushRef="#br0" timeOffset="17744.0131">19173 8118 459 0,'18'-25'9'0,"-5"6"23"0,-2 1 17 0,-3 5 26 0,-2 2 7 16,-1 4 8-16,1 0-1 0,-2 0-15 16,-2 4 7-16,0-1-7 0,-2 4 3 15,0 0 0-15,0 0-3 0,9 21 1 0,-9-10-5 16,2 7-3-16,-2 2-3 0,2-1-4 15,0 1-9-15,-2 1 1 0,3 0-9 16,-3-2-4-16,2-2-2 0,-2 0 4 16,2-3 10-16,0-4 10 0,-2 1 2 0,2-5-5 15,-2-5-5-15,0-1-6 0,0 0-3 16,8-13-8-16,-4 1-7 0,2-3 2 0,4 0-4 16,-2-2-5-16,0 0-1 0,5-2-4 15,0 2 2-15,-3 1-6 0,3 3-5 16,-3 2 1-16,2 1-3 0,-2 3 0 15,-2 0 0-15,2 6-2 0,-1 2 1 0,0 4-2 16,-1 3 0-16,1 0-3 0,-1 3-11 16,-2 0-16-16,1 3-24 0,2-2-34 15,-3 1-27-15,2 1-34 0,-2-3-35 16,3-1-489-16,-2-3 228 0,3-1 150 0</inkml:trace>
  <inkml:trace contextRef="#ctx0" brushRef="#br0" timeOffset="18470.3257">19761 8032 75 0,'2'-3'172'0,"0"-1"-19"0,-2 4-16 15,0 0-8-15,0 0-14 0,0 0-10 16,0 0-9-16,-6 19-6 0,6-7-10 0,0 0-9 16,2 1-6-16,2 2-6 0,0 0-8 15,2 0-1-15,3 1-5 0,2-5-8 16,-1 3-2-16,2-5-12 0,2-2-9 15,0-1-11-15,3-2-1 0,-2-2-9 0,-2-2 9 16,-1-2-14-16,6-2 1 0,-6 0-7 16,3-1 13-16,-4-1-3 0,-1 0 2 15,-1 2-1-15,1 1 4 0,-4-1-4 16,0 0 1-16,4 0 0 0,-6 2-4 0,-4 2-5 16,14 0 21-16,-14 0-17 0,15 6 8 15,-4-4 0-15,-1 2-2 0,1 0 5 0,1-3 1 16,2 2 2-16,-2-2 2 0,-2 1 4 15,1-2-4-15,0 0 3 0,-3 0-6 16,1-3 2-16,-5-3 6 0,0 2-6 16,-2-4 4-16,-2 2-4 0,-2-1 3 0,0-1-2 15,-2 1 2-15,2-1 2 0,-3 1-4 16,1 1 9-16,2 0-6 0,0 0 0 16,0 3-1-16,2-3-3 0,0 6 0 15,4-11 4-15,2 6 3 0,-1-1-5 16,3 0 1-16,0 4-1 0,1-3 4 0,0 4 1 15,-1-1 0-15,0 2-2 0,3 0 3 0,-2 2 3 16,1 2 1-16,-1-1 0 0,-1 4 1 16,1 2-2-16,1 0-2 0,-1 2-1 15,-3-1-1-15,2 1 0 0,0 0-2 16,0-1 2-16,-4-2-3 0,2-1 1 0,-2 1-3 16,0-2 7-16,0 0 8 0,1-2 2 15,-1-1 4-15,-4-3 0 0,0 0-2 0,0 0-4 16,15-9 1-16,-11 3-1 0,0-2-3 15,1-1-2-15,-1-1-1 0,2-3 0 16,0 2-7-16,3 0 2 0,-2-1-2 16,-1 0-1-16,2 3-4 0,-2 0 3 0,0 2-4 15,1 1-2-15,0 0 2 0,-1 5 2 16,0-1-2-16,-6 2 2 0,13 7 5 16,-7 1 3-16,0-1 0 0,3 5-1 0,-2 4 1 15,-3-1-1-15,2 0 0 0,0 1 2 16,-2-1-5-16,0 0 0 0,3-2-1 15,-4 1 2-15,1-3-2 0,-2-1-7 0,0-2-16 16,2 0-26-16,-2-2-25 0,2 0-45 16,0-2-43-16,-4-4-502 0,11 0 223 15,-11 0 148-15</inkml:trace>
  <inkml:trace contextRef="#ctx0" brushRef="#br0" timeOffset="18675.8802">20965 8022 54 0,'4'-4'204'16,"-4"4"-21"-16,13-7-15 0,-2 4-20 16,-1-1-15-16,5 1-16 0,2-1-14 0,2-2-27 15,0 3-36-15,0-3-44 0,-2 2-43 16,2 0-47-16,-4 0-274 0,0 1 125 15,-5-1 83-15</inkml:trace>
  <inkml:trace contextRef="#ctx0" brushRef="#br0" timeOffset="18815.1674">21177 8091 180 0,'6'5'224'0,"2"-1"-15"15,1 0-18-15,2-1-17 0,1-1-17 16,1-2-18-16,2 0-35 0,0-3-46 0,2 1-77 15,-2-6-98-15,1 0-325 0,-2-1 150 16,-4-2 99-16</inkml:trace>
  <inkml:trace contextRef="#ctx0" brushRef="#br0" timeOffset="20260.9636">21841 7853 16 0,'-2'-6'195'0,"0"2"-22"15,0-1-17-15,2 5-11 0,0 0-9 16,0 0-8-16,0 0-9 0,-4 19-6 16,4-8-12-16,-2 0-7 0,2 3-10 15,0-1-7-15,-2 3-7 0,2 0-7 0,0-1-5 16,0-1-6-16,-2-1-5 0,2-2-5 15,0-1 0-15,0-1 5 0,0-1 4 0,2-2 2 16,-2-2-3-16,0-4-8 0,0 0-5 16,0 0-1-16,14-10-4 0,-10 0-1 15,5 1-6-15,-2-1-4 0,1-3-2 16,2 1-2-16,1 1 0 0,0 1-7 0,2-1 1 16,-1 6-3-16,-2-3-1 0,4 2-2 15,-4 4 1-15,2 4-1 0,-1 2-2 16,2 1-2-16,-2 3 5 0,-1 4 0 0,0-1-2 15,2 4 0-15,-4 0-1 0,0-1 2 16,0-1-2-16,-1 1 1 0,-1-3-3 16,1-2 5-16,-3 1 2 0,0-3 5 0,3 0-7 15,-5-3 3-15,-2-4 0 0,0 0-4 16,12-9 1-16,-8 0-1 0,5-2-1 16,-2-3-1-16,3 1 0 0,-2-2-4 15,3-3 2-15,-2 3 0 0,1 2 0 0,1 0-1 16,-1 1-3-16,-4 3 1 0,3-1-3 15,0 5 0-15,-3 1-1 0,2 2 2 16,-8 2 4-16,16 6-1 0,-8-1 0 0,2 1 0 16,1-1 2-16,1 5-3 0,1-2 5 15,2-2 0-15,-1 1-1 0,6-1 1 16,-1-2-1-16,0 1 3 0,2-5-4 0,1 2 3 16,-2-4-2-16,2-2 0 0,-1 1 1 15,-2-3-2-15,2-3 3 0,-2-1-1 16,-4 1-1-16,-3-3 0 0,-1 1 4 0,0 0 2 15,-5-1 7-15,-2 3 4 0,-1-2 2 16,-3 4 0-16,-3 0 2 0,-1 1 0 16,4 6-7-16,-8-5 2 0,8 5-1 15,0 0-2-15,-20 11 1 0,14-5-4 0,2 2 3 16,2 0-5-16,2 2-2 0,4 4-2 16,2-3-1-16,3 2-22 0,6 0-28 15,2 0-21-15,3-3-36 0,6 0-20 16,2-3-25-16,1-1-16 0,3-2-3 0,2-2-4 15,0-1 7-15,-1-2 12 0,1-3 15 16,1 0 19-16,-3 0 25 0,-5-2 31 0,-4 1 36 16,-4-3 21-16,-2 4 16 0,-6-1 7 15,-3-1 17-15,-4 0 9 0,-4 3 9 16,0 3 0-16,-10-6 4 0,2 6 3 16,8 0-2-16,-22 1-3 0,9 4-5 0,1 2-5 15,-1 1-6-15,0 3-3 0,3 0-3 16,2 3-4-16,-2-1-2 0,4 0-3 0,4-1-2 15,2-3-1-15,0 1-4 0,4-4 1 16,4-3-3-16,2-3 1 0,2-3-4 16,1-6 1-16,4-1 0 0,0-8 2 15,-3-1 4-15,6-9-4 0,-6-2-4 0,3-11 6 16,-2-2-2-16,-2-1-2 0,-3-4 1 16,-3 3 8-16,-1 5 6 0,-1 2 4 15,-5 5 7-15,2 5 10 0,-2-1-2 0,0 8-2 16,-2 3-6-16,-3 4-4 0,3 7-5 15,-5 3-3-15,7 4-2 0,0 0-2 16,-12 22 0-16,10-3-1 0,0 8-2 0,2 3-1 16,4 6-4-16,0 3 1 0,2 0-9 15,3 2-27-15,2 2-29 0,3-3-26 16,-1-6-41-16,2 0-40 0,0-8-54 16,-3-8-502-16,3-4 241 0,0-4 160 0</inkml:trace>
  <inkml:trace contextRef="#ctx0" brushRef="#br0" timeOffset="20506.7357">23323 6995 44 0,'-6'-17'226'16,"4"5"-15"-16,6 9-8 0,4 4-5 16,-8-1-5-16,32 18-15 0,-7 0-13 15,11 13-11-15,13 13-4 0,-2 9-6 16,-1 5-6-16,-6 10-10 0,-3 5-19 0,-5 4-11 15,-8 4-9-15,-6 1-8 0,-4 0-7 16,-7-4-7-16,-7-12-6 0,-2-9-5 0,-5-3-6 16,-3-3-5-16,-1-2-4 0,0-4-28 15,-1-13-36-15,2-2-42 0,0-5-56 16,2-4-51-16,0-6-67 0,2-2-542 16,-1-5 265-16,3-2 176 0</inkml:trace>
  <inkml:trace contextRef="#ctx0" brushRef="#br0" timeOffset="20791.8661">24445 7686 92 0,'4'-4'270'0,"-4"4"-21"0,0 0-23 16,0-4-21-16,0 4-15 0,0 0-16 0,0 0-13 16,0 0-14-16,2-9-13 0,-2 9-13 15,4-3-9-15,-2-2-14 0,0 0-10 16,3-1-9-16,-5 0-7 0,2-2-10 0,1 3-10 16,-6-1-18-16,1 0-27 0,0 0-27 15,-3 3-42-15,5 3-48 0,-12-2-67 16,3 2-573-16,9 0 255 0,-16 2 168 0</inkml:trace>
  <inkml:trace contextRef="#ctx0" brushRef="#br0" timeOffset="21606.7921">25416 7358 137 0,'-4'-1'182'16,"4"1"-7"-16,0 0-13 0,-2 22-16 16,0-6-11-16,4 2-8 0,0 10-9 15,0 0-16-15,2 3-9 0,0 5-11 0,-1 2-7 16,1-1-8-16,-2 5-6 0,1-10-8 16,-3-2-19-16,2-2-8 0,-2-3-1 15,0-5-2-15,0-5-13 0,0-7-7 0,-5-1 2 16,1-9 2-16,4 2-5 0,-15-21 4 15,7-2 1-15,-2-6 2 0,0-7-2 16,4-3 1-16,2-13 1 0,4-1-2 0,6-3 1 16,8-19 5-16,6 6 3 0,6 6-2 15,-1 4 1-15,3 13-2 0,-1 10-4 16,1 7-3-16,-3 8 2 0,2 6 0 0,-1 7 3 16,-5 4 3-16,0 4 14 0,-4 6 7 15,-1 3 7-15,-6 7 6 0,-4 1-2 16,-6 6 1-16,-6 3-6 0,-10 5-5 0,-6 6 0 15,-4-2-7-15,-17 15-3 0,-1-8-4 16,4-6-16-16,7-8-22 0,1-3-32 16,6-3-32-16,9-7-39 0,3-6-40 15,2-3-37-15,8-4-438 0,4-2 216 0,0 0 142 16</inkml:trace>
  <inkml:trace contextRef="#ctx0" brushRef="#br0" timeOffset="21825.0331">26087 6955 72 0,'-10'-4'212'0,"-5"4"-2"0,-4 4 0 16,-4 5-5-16,-9 9-10 0,-4 6-6 15,-15 17-13-15,2 4-6 0,3 5-11 16,6 3-11-16,6 6-7 0,9 0-8 16,9-4-5-16,8-10-11 0,6-2-9 15,6 1-10-15,6 5-8 0,8-6-9 0,14 12-11 16,7-8-7-16,-1-11-5 0,13 1-16 0,-3-15-39 15,-9-3-54-15,-1-8-63 0,5-2-83 16,-5-5-727-16,-2-4 314 0,-2-3 208 16</inkml:trace>
  <inkml:trace contextRef="#ctx0" brushRef="#br0" timeOffset="22833.9316">26500 7432 98 0,'0'0'204'0,"0"0"-20"16,0 0-8-16,0 0-1 0,0 0-12 15,0 0-9-15,0 22-11 0,0-9-14 16,0-1-9-16,0 1-11 0,0 4-11 0,-2-2-10 16,2 3-9-16,0-3-7 0,0-2-8 15,-2-1-5-15,4-3-3 0,-4 3-1 16,4-5 5-16,-2-1-1 0,0-3-3 15,0-3-5-15,0 0-2 0,0 0-6 0,11-20-7 16,-7 6 2-16,2 1-6 0,2-4-3 16,-1 2-5-16,4-3-1 0,-1-1-7 0,-1 4-1 15,-1 2 2-15,3-1-5 0,0 2-2 16,-1 1-1-16,0 4 0 0,2 4-1 16,-4-1-2-16,2 4 1 0,0 1-2 0,1 3 4 15,2 3-2-15,-2 6-4 0,-1-2 2 16,0 4 0-16,2 2-2 0,-2 0 4 15,0 2-1-15,-1-1-2 0,0-6 0 16,-3 4 3-16,2-5 0 0,-4-1 2 0,3-1 1 16,-3-2 6-16,0 0 0 0,0-7-2 15,-4 0-4-15,0 0 1 0,14-14-3 16,-8 5 2-16,2-4-4 0,0-1-1 0,1-5-2 16,2 0 1-16,1 0-2 0,1 0 1 15,-1 1-1-15,2 0-2 0,-2 0-2 16,-2 5 1-16,2-1-2 0,-4 6 0 15,2 0 1-15,-1 2-1 0,-1 6 2 0,3 0-1 16,-3 3 0-16,5 4 1 0,-3 0-1 16,2 4 3-16,0 0 0 0,2-1 0 15,2 5 1-15,3-2 0 0,-1-1 0 0,4-2 3 16,-2 1-2-16,6-4 0 0,-1-2-3 16,1-1 6-16,2-2-4 0,-3 0 1 15,-2-4 3-15,4-4-3 0,-1 1 0 0,-5-1-1 16,3-6 0-16,-4 3-5 0,-2-4 5 15,-6 1 0-15,1-1 1 0,-6 0-3 16,-1-2 2-16,-4 5 0 0,-4-2 3 0,0 3 3 16,-2 1 4-16,-5 2 2 0,0 2-2 15,1 3 0-15,-2 1 1 0,10 0-4 16,-20 5 3-16,14-1-1 0,2 3-1 16,0 2 0-16,2 0-2 0,4 2 0 0,2 0 1 15,2 1-3-15,4 1-1 0,6 0-7 16,2 2-18-16,4-6-27 0,1 0-38 15,5 1-34-15,0-4-29 0,1-1-24 16,3-5-28-16,2 0-12 0,-1-2-5 0,7-1-467 16,-2-4 232-16,1-2 154 0</inkml:trace>
  <inkml:trace contextRef="#ctx0" brushRef="#br0" timeOffset="23356.3414">27921 7456 1209 0,'36'-18'-64'0,"-9"4"30"0,-6 0 31 16,-4 1 26-16,-9 1 13 0,-2 1 12 16,0 1 6-16,-6 3 20 0,-3-3 4 15,-2 5 0-15,-1-3-1 0,-4 4-2 16,-1 2-4-16,-4 1-2 0,3 2-4 0,-5 3-6 15,-1 4-2-15,0 3-8 0,3 1-6 16,2 3-5-16,0 4-1 0,3 0-7 0,4-4 0 16,2 1 0-16,2-3-5 0,4-4-4 15,2 3 2-15,2-5-3 0,0-3 2 16,5-2-4-16,-1-4-5 0,6-2 2 16,-4-3-1-16,2-5 0 0,2-3 6 0,0-3-4 15,-1-7 0-15,0-1-2 0,0-4-1 16,-5-4 0-16,6-10-4 0,-8 5 0 15,-2 0 0-15,0-1 7 0,-1 2 5 16,-3 7 11-16,0 1 0 0,-2 5 3 0,0 3-2 16,-2 4-5-16,-3 5 0 0,1 5-4 15,-2 4-2-15,0 6-4 0,-4 4-1 0,0 7 0 16,2 5 0-16,-2 4-3 0,1 3 2 16,1 5-3-16,1 5-4 0,3 1 1 15,2-7 1-15,2 4-1 0,4 4-2 16,5-5 1-16,-1 1 1 0,3-3-4 0,1-9-5 15,4 2 1-15,-2-7-1 0,3 1-6 16,2-9-1-16,-2 0-3 0,2-3-4 16,0-5 3-16,3-2 4 0,-4-3-7 0,-1-1 7 15,0 1-1-15,0-2 1 0,-5-1 2 16,2 0 1-16,-4 0 0 0,-2 0-5 16,1 4 6-16,0-1 1 0,-3 0-3 0,0 3-4 15,3 0 6-15,-9 2-5 0,10 4 6 16,-2-3 0-16,0 5-3 0,2 1 3 15,0 4 0-15,1-3 1 0,2 3-2 16,1-2-4-16,-1 1-28 0,4-1-22 0,-2-2-30 16,1 2-34-16,2-1-34 0,-1-4-36 15,-1-1-563-15,0-3 256 0,0 0 169 16</inkml:trace>
  <inkml:trace contextRef="#ctx0" brushRef="#br0" timeOffset="23479.4057">28488 7161 39 0,'0'0'63'0,"0"0"-9"16,0 0-18-16,0 0-26 0,8 15-29 15,-4-9-44-15,5 1 22 0,-1 3 14 0</inkml:trace>
  <inkml:trace contextRef="#ctx0" brushRef="#br0" timeOffset="23796.0972">28721 7324 37 0,'0'0'126'0,"4"6"-13"0,0 0-3 0,-2 0-15 16,2-1-7-16,0 3-4 0,0 1-10 0,4-1-8 15,-4 2-6-15,2-1-8 0,2-1-1 16,0-1-12-16,-1 0 7 0,2 2-5 16,-1-3-2-16,3-2-9 0,-3 0-1 15,2 1-3-15,1-4 0 0,2 1-5 0,-3-2 8 16,1 0-5-16,0 0-2 0,-3-2 7 15,0 1-3-15,-8 1 6 0,17-3 5 16,-10 1 0-16,-1 2-6 0,-6 0-3 0,13-1-6 16,-13 1 0-16,10 0-1 0,-10 0 10 15,14 1 3-15,-6 4-3 0,-2-4-1 16,2 6 2-16,1-3 1 0,-3 0-2 0,5 2-4 16,-3 0-6-16,1 0 2 15,-1 0-6-15,0-2-25 0,4-1-34 0,-4 1-41 16,2-4-47-16,1 0-435 0,-11 0 192 15,19-6 127-15</inkml:trace>
  <inkml:trace contextRef="#ctx0" brushRef="#br0" timeOffset="24006.9281">29311 6875 15 0,'13'4'215'0,"0"5"1"0,5 6-2 0,6 6 2 15,1 8 1-15,3 4-9 0,-3 9-5 16,0-3-13-16,-5 5-8 0,-8 2-21 16,-3 0-15-16,-7 0-15 0,-6 7-14 0,-7-4-12 15,-6 0-39-15,-8 11-44 0,-7-5-77 16,2-12-89-16,-3-10-97 0,-14 5-502 16,-1-10 253-16,1-6 166 0</inkml:trace>
  <inkml:trace contextRef="#ctx0" brushRef="#br0" timeOffset="25028.9305">15447 9004 62 0,'15'4'127'0,"8"-2"0"0,7 2-1 16,12 0 6-16,7-2-3 0,16-2-8 15,33 0-3-15,3 2 0 0,5-4-4 16,6-4-6-16,28 2-8 0,4-2-7 0,11-1-6 15,5-1-7-15,3 1-8 0,5-3-6 16,1 1-5-16,7-1-10 0,-1 1-4 16,7-3 1-16,9-1-7 0,55-5 3 0,1-2 4 15,-4-4 2-15,10 2 3 0,6 1-1 16,15-4 2-16,1 3-3 0,24-1 7 16,6 0 8-16,20 1 1 0,7-1-7 0,1 3 2 15,6 1-6-15,12 2-2 0,7 1-4 16,-5 9-2-16,-3-7-1 0,3 5-4 15,-9-4-4-15,-13 7 0 0,-18 2 1 0,-8 0-7 16,-6-1-3-16,-16 3 0 0,-19 2-5 16,-58-2 2-16,-7 0-1 0,-6 2-1 15,-11-2 1-15,-7-1-7 0,-8-2 4 0,-6 4-7 16,-10-3-3-16,-7-2 2 0,-35 3-3 16,-2 1 1-16,-12-4 0 0,-6 2 4 15,-20 1-5-15,-9 0 1 0,-5 0 2 16,-11-3-5-16,-2 3 8 0,-1 0-3 0,-7-1 0 15,-1 1 3-15,-1-1 1 0,-2-1-4 16,-1 2-8-16,-1-1-1 0,0 2 2 0,-1-2-2 16,0 3-1-16,-1-1 2 0,-3-1 3 15,-1 2-6-15,-2 1-4 0,2-2 2 16,-5 2-14-16,1-3-16 0,-2 3-28 16,-4-3-42-16,-1 0-58 0,-1 0-66 0,-5-1-78 15,-5 1-654-15,-5-3 324 0,-10 0 214 16</inkml:trace>
  <inkml:trace contextRef="#ctx0" brushRef="#br0" timeOffset="25647.076">19361 9875 28 0,'0'0'198'0,"0"0"2"0,0 0-5 0,12 25-3 15,-6-7-3-15,4 7-8 0,-2 4-8 0,0 7-11 16,0 5-10-16,3 6-10 0,-2 3-14 16,1 1-9-16,-3-3-12 0,-1 0-13 15,0-10-8-15,-2-2-8 0,0-8-9 16,1-1-2-16,-3-6-8 0,1-6-3 0,-3-5-8 15,-5-4-4-15,0-8-6 0,5 2 0 16,-12-23-8-16,-1 0-3 0,1-10-6 0,-1-9 2 16,0-5-3-16,-3-22-5 15,0-3-4-15,10 8 0 0,2 4-1 16,6-1-3-16,8-17-2 0,8 4-1 0,7 5 1 16,5 5-1-16,14 4 1 0,2 13 0 0,5 5-1 15,-8 13-1-15,-3 8-1 0,-2 9-1 16,-4 5 4-16,-5 3-1 0,1 8 2 15,-4 2 1-15,-5 6 1 0,-7 2 3 16,-1 4 3-16,-6 1-2 0,-7 2 0 0,-9 6-1 16,-4-1-2-16,-6 3 1 0,-11 0-3 15,1 5-3-15,-5-6-21 0,0-3-25 0,4-6-32 16,3 0-33-16,6-6-33 0,2 1-35 16,7-7-35-16,0 1-20 0,8-4-512 15,2-2 252-15,2-2 167 0</inkml:trace>
  <inkml:trace contextRef="#ctx0" brushRef="#br0" timeOffset="25890.2407">20241 9555 43 0,'21'-13'191'15,"-6"3"17"-15,-4 4 11 0,-3 1 6 16,-2 2-6-16,-4 0-23 0,-2 3-1 16,0 0-7-16,-14 14-3 0,-1-1-12 0,-6 8 0 15,-2 3-12-15,-3 9 1 0,3 1-8 16,0 5-13-16,4 2-9 0,1 1-11 0,6 6-4 15,4-3-14-15,6-1-10 16,2-1-10-16,6-2-5 0,6 5-5 16,8-2-16-16,3-5 2 0,7-2-10 0,1-5-4 15,5-5-12-15,2-2-21 0,0-6-41 0,-2-9-46 16,1 1-54-16,-6-8-46 0,3-3-53 16,0-3-52-16,2-9-731 0,2-1 344 0,-3-8 227 15</inkml:trace>
  <inkml:trace contextRef="#ctx0" brushRef="#br0" timeOffset="26093.9394">21116 9576 61 0,'2'-9'203'0,"0"3"-5"16,0 0-17-16,0 2-16 0,2 3-10 0,-4 1-11 16,15 0-7-16,-4 3-9 0,1 3-7 15,1 2-14-15,-1 1-6 0,8 2-9 16,-4 3-10-16,2 1-9 0,-2-2-5 15,3 1-7-15,1 0-19 0,-4-2-30 0,2 1-35 16,-4-2-31-16,-1-3-40 0,2 3-33 16,0-5-32-16,-5-3-411 0,2-3 194 15,2 0 128-15</inkml:trace>
  <inkml:trace contextRef="#ctx0" brushRef="#br0" timeOffset="26301.0932">21645 9428 218 0,'0'-6'230'0,"-4"2"-1"15,4 4-1-15,0 0-5 0,-22 15-5 16,10 1-4-16,-1 3-11 0,-2 9-5 0,-2 2-10 16,3 5 2-16,-4 7-9 0,2 2-22 15,-2 2-10-15,4-1-18 0,-1 4-10 16,2 1-8-16,2-3-12 0,3 6-19 0,2-14-7 16,2-1-15-16,2-5-18 0,2-4-37 15,0-1-48-15,0-7-53 0,2-2-53 16,2-4-60-16,2-7-61 15,-2-3-679-15,2-3 322 0,-6-2 213 0</inkml:trace>
  <inkml:trace contextRef="#ctx0" brushRef="#br0" timeOffset="26530.5773">21818 9268 2307 0,'13'-19'-9'15,"-3"5"5"-15,6 5 27 0,-2 3 79 0,3 6 13 16,0 0 1-16,6 8-11 0,3 1-14 15,5 10 0-15,3 7 1 0,10 17 5 16,1 4 13-16,-7 5 2 0,-4 3-6 0,-2 4-6 16,-9 0-8-16,-6-6-7 0,-4-3-15 15,-7 0-6-15,-6-7-3 0,-2 3-7 16,-4 3-12-16,-10 3-23 0,2-6-24 0,-5 0-36 16,-2-7-59-16,-6-3-68 0,1 0-79 15,-4-10-96-15,-1-8-724 0,-1-2 363 16,-2-5 239-16</inkml:trace>
  <inkml:trace contextRef="#ctx0" brushRef="#br0" timeOffset="27801.81">5222 11972 98 0,'-20'3'212'16,"-1"6"-13"-16,-5 8 1 0,-7 14-1 15,-14 22 5-15,-12 27-4 0,2 17-8 16,-5 16 0-16,3 10-10 0,2 15-13 0,9 4-10 16,5 5-10-16,9-4-15 0,16 4-14 15,10-4-6-15,16-4-13 0,8-3-7 16,7-11 1-16,11-9-16 0,10-12-13 0,9-8-2 16,15-14-7-16,7-14-11 0,4-12-16 15,-4-20-29-15,5-12-40 0,9-11-54 16,8-8-53-16,8-13-64 0,21-13-766 0,3-15 332 15,0-6 219-15</inkml:trace>
  <inkml:trace contextRef="#ctx0" brushRef="#br0" timeOffset="28299.2557">12653 11845 257 0,'-6'-4'264'0,"2"4"-2"15,4 0 3-15,0 12-6 0,6 3-6 16,6 11-14-16,12 11-11 0,14 18-7 15,7 4-12-15,11 17-10 0,3 5-10 0,-1 8-12 16,-3 3-16-16,-9 4-11 0,-7 8-14 16,-10-2-10-16,-16-12-11 0,-11-3-12 15,-8 3-7-15,-16-5-14 0,-12 12-4 0,-12-3-3 16,-13-8-16-16,-9-6-21 0,-8-8-21 16,-9-9-17-16,-8-3-32 0,-11-9-35 15,-10-8-44-15,-11-7-45 0,-2-5-46 16,0-10-50-16,17-12-50 0,-2-5-765 0,4-8 363 15,2-7 239-15</inkml:trace>
  <inkml:trace contextRef="#ctx0" brushRef="#br0" timeOffset="28585.9222">10776 12205 263 0,'-2'-9'284'0,"-3"4"-17"16,5 5-13-16,0 0-10 0,-17 24-12 0,7-3-10 15,-1 11-6-15,0 15-11 0,3 7 0 16,-3 24-15-16,1 6-20 0,1 6-10 16,-1 3-19-16,1 1-13 0,1 1-9 0,0-7-14 15,-4 0-9-15,6-3-10 0,0-8-4 16,0-16-26-16,4-5-27 0,0-12-29 15,-3-6-36-15,5-6-45 0,-2-4-51 16,2-5-50-16,0-2-51 0,5-7-60 0,-3-3-658 16,2-8 323-16,4-4 213 0</inkml:trace>
  <inkml:trace contextRef="#ctx0" brushRef="#br0" timeOffset="29051.0764">11277 12655 140 0,'6'-10'237'0,"-1"6"-5"16,-3 6-11-16,-2-2-14 0,2 19-17 16,-2-3-14-16,-2 3-11 0,-3 5-16 15,3 5-14-15,-2-1-12 0,0 8-11 0,-4-3-12 16,2 2-8-16,-2-1-12 0,4-6-9 16,-2-3-8-16,0-3-8 0,2 1-7 0,0-9-13 15,-1-1-11-15,1-7-14 0,0-2 1 16,-3-4 0-16,7 0-2 0,-4-15-2 15,2 1-3-15,4-2-2 0,0-4 1 16,0 0 0-16,5 0-1 0,1-3-14 0,3 0 3 16,1 5 2-16,4-2 8 0,-2 3 6 15,5 6 3-15,-4 4 7 0,4 2 5 0,3 5 10 16,-2 5 4-16,6 4 1 0,1 2 3 16,5 6 7-16,0 1-1 0,4 4 4 15,1 2-5-15,0 0-3 0,-1 1 1 16,-6-6-1-16,1 0 0 0,-5-4 1 0,-3-2 1 15,-2-1 8-15,-2-3 24 0,-4-3 2 16,0-4-6-16,-5-4-4 0,3-6-3 0,-2-3-10 16,-3-3-5-16,-2-7-3 0,-2-4-5 15,-2-2-6-15,0-12-6 0,1-3-3 16,-3-4-9-16,0-7-14 0,2 0-25 16,1 0-13-16,-3 1-14 0,4 9-17 0,-2 1-26 15,4 7-30-15,2-1-31 0,3 5-46 16,2 3-35-16,4 4-54 0,-1 3-667 0,2 2 324 15,2 5 214-15</inkml:trace>
  <inkml:trace contextRef="#ctx0" brushRef="#br0" timeOffset="29299.0973">13661 12855 126 0,'2'-4'299'0,"2"0"-10"15,2 0-19-15,-2-2-20 0,4 1-24 0,6-3-21 16,0 0-22-16,3-3-14 0,7 3-18 16,1 0-15-16,0-3-18 0,3 4-26 15,-1 0-40-15,-1 1-55 0,-5-2-67 16,0 4-62-16,-4 2-63 0,-6-1-542 0,-5 6 251 15,-6-3 165-15</inkml:trace>
  <inkml:trace contextRef="#ctx0" brushRef="#br0" timeOffset="29431.6479">13635 13150 36 0,'-6'16'239'0,"8"-2"18"0,2-3 19 16,7-2-3-16,-1-4-16 0,5-1-19 0,5 1-29 15,0-5-18-15,6 0-20 0,5-3-44 16,3-3-63-16,2-3-85 0,5-1-103 0,-5-4-622 15,-5-3 254-15,-3-1 167 0</inkml:trace>
  <inkml:trace contextRef="#ctx0" brushRef="#br0" timeOffset="30397.8242">13574 11058 184 0,'0'0'201'0,"-13"0"-22"0,13 0-15 0,0 0-8 16,0 0-16-16,0 0-10 0,29-2-13 15,-13 0-11-15,0 2-13 0,1 0-10 16,2 0-8-16,-2 0-22 0,3 2-41 0,-2 0-46 16,-1 2-58-16,0 0-60 0,-4 2-330 15,-5 1 164-15,-4 1 108 0</inkml:trace>
  <inkml:trace contextRef="#ctx0" brushRef="#br0" timeOffset="30534.9355">13586 11428 35 0,'0'4'212'0,"0"-4"4"0,0 0-13 0,28-12-15 0,-11 4-23 16,6-1-15-16,6-4-17 0,3-2-14 16,2 2-24-16,3-2-42 0,1 2-48 15,6-2-53-15,3-1-77 0,-3 2-352 0,-1-3 162 16,1-1 107-16</inkml:trace>
  <inkml:trace contextRef="#ctx0" brushRef="#br0" timeOffset="43239.0816">21786 11714 2 0,'-2'-8'167'0,"0"2"-9"0,2 0-5 16,0 6-9-16,-2-7-4 0,2 7 2 16,0 0-7-16,0 0-13 0,-13 13-9 0,11-7-8 15,0 2-9-15,2 0-9 0,0 1-6 16,0 0-2-16,4 1-4 0,1-2-5 16,-1-1-3-16,4-1-5 0,-1-1-7 15,3-3-5-15,-2 3-2 0,1-5-4 0,-9 0-7 16,13-2-4-16,-7-3-2 0,-4 1-2 15,-2 4-2-15,-2-8-5 0,-4 2-3 16,-2-1-3-16,-4 2-11 0,0 2-21 0,-3-3-27 16,3 3-30-16,-1 3-27 0,0 0-33 15,3 3-35-15,-1-3-472 0,4 3 218 16,-1-3 143-16</inkml:trace>
  <inkml:trace contextRef="#ctx0" brushRef="#br0" timeOffset="43624.4484">22352 11192 107 0,'-6'11'178'0,"0"6"-9"0,-2 6-5 0,4 3-9 15,0 5-7-15,0 6-7 0,2 2-15 16,0 2-9-16,2-1-12 0,4 1-8 0,2 0-6 16,0-4-4-16,6-1-12 0,2-1-4 15,0-4 0-15,6-5-7 0,3-2-5 16,-1-5-5-16,0-4-3 0,0-6-8 16,-1-5-8-16,-2-3 2 0,0-2-3 0,-3-3-6 15,0-2-1-15,-6-3 1 0,-4-3-1 16,-1 1 0-16,-5-3-4 0,-5 1 0 15,-1 0-4-15,-6 1-3 0,-6 1 1 16,2 3-3-16,-4 3-1 0,2 2-5 0,-1 2 3 16,-1-1-2-16,2 4-5 0,0 2-23 15,2 1-27-15,1 3-38 0,2 1-38 0,2 1-60 16,1 1-539-16,4 3 245 0,-2-2 162 16</inkml:trace>
  <inkml:trace contextRef="#ctx0" brushRef="#br0" timeOffset="43908.1516">21983 12181 135 0,'0'0'217'0,"36"-9"-10"15,-10 3-13-15,10 2-14 0,6-6-8 0,13-1-15 16,24-3-11-16,2-1-11 0,6-3-3 15,2 0-10-15,2 2-9 0,1 1-11 16,-3 0-6-16,-5 0 0 0,-4-1-6 16,-16 3-10-16,-9 3-7 0,-13 3-6 15,-1 0-8-15,-9 1-6 0,-5 0-5 0,-2 0-3 16,-4 2-4-16,-3 3-10 0,-6-1-33 0,-4-1-38 16,-3 3-45-16,-5 0-42 0,0 0-30 15,-7 12-29-15,-3-5-560 0,-2 5 253 16,-6-1 168-16</inkml:trace>
  <inkml:trace contextRef="#ctx0" brushRef="#br0" timeOffset="44146.2409">22521 12356 123 0,'-7'3'175'15,"3"3"4"-15,-2 1 0 0,2 4-3 16,-1 2-1-16,1 2 0 0,0 0-4 15,2 4-5-15,-2 0-13 0,2 2-7 0,2 6-10 16,-2 0-14-16,2 0-11 0,0 1-11 16,2 0-7-16,-2 1-13 0,2-1-5 15,2 1-6-15,-2-3-8 0,0-1-23 16,2-1-38-16,-2-5-44 0,-2 0-41 0,5-3-42 16,-5 0-39-16,4-3-35 0,-4-3-507 0,0-3 241 15,4-3 159-15</inkml:trace>
  <inkml:trace contextRef="#ctx0" brushRef="#br0" timeOffset="44388.8185">22788 12476 124 0,'0'0'199'0,"2"-4"-2"0,-2 4 4 15,0 0-3-15,0 15-5 0,0-5-12 16,0 1-13-16,2 2-11 0,-2 5-11 15,2-1-14-15,2-1-7 0,2 2-9 16,3 3-13-16,1-2-8 0,6-2-10 0,0-2-10 16,4-1-6-16,2-3-11 0,2 0-28 15,1-5-38-15,1-2-49 0,-3-2-41 16,0-2-40-16,4-4-40 0,-5 1-30 16,1-7-461-16,-4 0 228 0,0-1 150 0</inkml:trace>
  <inkml:trace contextRef="#ctx0" brushRef="#br0" timeOffset="44537.969">23213 12547 639 0,'0'-8'16'0,"0"-3"30"15,0 6 18-15,0 1 17 0,0 4 13 16,-2-5 21-16,2 5 30 0,0 0 17 16,0 0 8-16,-11 17-1 15,7-2-2-15,-2 4-9 0,0 5-9 0,-1 1-9 0,0 0-13 16,3 6-12-16,-2 3-11 0,2-1-7 16,-2 1-15-16,4-3-16 0,-3-1-47 15,-1-4-62-15,3 1-65 0,-1-2-68 0,-2-4-708 16,2-2 301-16,-7-4 198 0</inkml:trace>
  <inkml:trace contextRef="#ctx0" brushRef="#br0" timeOffset="45511.7789">15329 13419 110 0,'-12'-3'138'0,"2"1"1"0,2-1-3 0,2 0 1 16,-1 0 1-16,-1 1-10 0,8 2-5 15,-11-3-11-15,5 0-7 0,6 3-10 16,-7-3-9-16,7 3-5 0,0 0-6 16,0 0-2-16,19-10 6 0,-2 6 1 0,10 1 10 15,12-3 5-15,13 0 2 0,10-1-4 16,35-1 3-16,12-2-5 0,28 1-5 16,5-3-5-16,6 5-9 0,11-3-4 0,11 3-6 15,7-1-6-15,7-1 2 0,11 1-7 16,53-1-5-16,-3-1-4 0,7 2 3 15,17 1 0-15,5-1 1 0,11 1-4 0,-2 1 7 16,18 2 0-16,4-2-2 0,8 1-1 16,4 1 0-16,-2-2-10 0,6 2-5 15,-12 1-2-15,-10 0-3 0,-10 3 1 16,-10 3-10-16,-10 0 3 0,-9 2-1 0,-52 0 1 16,-12 2-4-16,-7-1-5 0,-9 1 3 15,-10-2-8-15,-12 1 3 0,-9-9-1 0,-10 6-3 16,-25-3 3-16,1-3 0 0,-10 1-2 15,-3 2 1-15,-7-1-5 0,-4-1 0 16,-16-2 2-16,-14 0 0 0,-2 2-4 0,-11 1 3 16,-1-2-4-16,-5 1 2 0,-6 1 10 15,-2-1-2-15,-4-1 2 0,-3 2 5 16,-3-1 6-16,-3 2 5 0,-2 0 7 16,-2-3 7-16,1 3-11 0,-4 0-1 0,0-1 0 15,-1 1 0-15,0 0-1 0,-2-1-3 16,-1 1 0-16,-2 0-3 0,-8 0-2 15,20-3 3-15,-14 3-4 0,-6 0-2 0,14 0-3 16,-14 0 4-16,12-2-2 0,-12 2-3 16,10 0 0-16,-10 0-2 0,8-1-1 15,-8 1-8-15,0 0-24 0,9 0-37 0,-9 0-56 16,2-6-70-16,-2 6-75 0,0 0-61 16,-15-13-827-16,3 4 391 0,-6-2 257 15</inkml:trace>
  <inkml:trace contextRef="#ctx0" brushRef="#br0" timeOffset="46964.1503">19250 13689 14 0,'0'0'120'0,"0"0"-9"15,0 0-7-15,22-10-7 0,-18 7-9 16,-2-1-11-16,2 0-2 0,0 0-5 16,0-2-4-16,1-1-6 0,-2-1-5 0,1 1 3 15,-2-5-2-15,-2 2-3 0,0-4-1 16,-2-2 0-16,0 1-7 0,-6-1 1 16,0 2-1-16,-2 0-2 0,-3 3-2 15,-4-1-3-15,-2 3-4 0,-5 1-3 0,0 5-4 16,0 0 2-16,-5 6-1 0,-1-2-4 15,0 5-1-15,1 2-3 0,1 1-1 16,4 3 4-16,6-1-5 0,1 3-3 0,4-4-1 16,7 2 0-16,4-2-3 0,6-1 1 15,2-2-2-15,7 2-1 0,4-6 0 16,-1 3 2-16,6-4-4 0,1 1 0 0,1-3-2 16,-1-3 0-16,0 1-1 0,-1-2 3 15,1 2 0-15,-2-4-4 0,-2 3 7 16,-1-1 13-16,0 0 9 0,-3 1 13 15,-1-2 16-15,-3 4 7 0,0-4 6 0,-3 4 0 16,2-1 0-16,-3-1-4 0,2 3-8 16,-9 0-2-16,10 6 0 0,-4 0 0 15,-2 2-5-15,-1 3 0 0,-1 0 0 0,2 3-6 16,-2 1 1-16,0 3-2 16,1 1-9-16,-1 0 0 0,0 2-1 0,0 0-6 15,0 3-3-15,0-3-2 0,0 1 0 0,0-2-4 16,-2 1-3-16,3-3-5 0,-3 1-29 15,2-4-33-15,-2-2-40 0,0-2-39 16,0 3-38-16,0-3-41 0,-2-3-51 0,-3-1-549 16,3 0 273-16,-6-1 181 0</inkml:trace>
  <inkml:trace contextRef="#ctx0" brushRef="#br0" timeOffset="47273.7645">18232 14389 7 0,'-10'4'219'0,"6"-1"-5"0,4-3-11 15,0 0-14-15,27 1-9 0,-2-5-15 0,16 1-13 16,13-4-4-16,38-4-9 0,5-2-6 16,5 0-3-16,3-2-6 0,20-2-9 15,-4-2-4-15,-22 6 3 0,4-3-7 16,-6 5-1-16,-4-1 1 0,-4-3-7 15,-7 6-2-15,-21 1-1 0,-10 0-7 0,-9 2-4 16,-1 0-15-16,-7 4-4 0,-6-4 0 16,-1 1-8-16,-6 4-7 0,-2-2-17 15,-2 1 0-15,-2 1-10 0,-1-4-19 0,-1 4-27 16,-4 1-41-16,-3 0-42 0,-6 0-38 16,0 0-34-16,2 6-44 0,-2-6-44 0,-19 12-608 15,6-4 297-15,-7 6 195 0</inkml:trace>
  <inkml:trace contextRef="#ctx0" brushRef="#br0" timeOffset="47598.5648">18722 14886 124 0,'0'0'204'16,"-3"-7"-9"-16,3 7-6 0,-2-3-9 15,2 3-4-15,0 0 2 0,0 0 0 16,0 0-6-16,0 0-10 0,0 25-7 0,0-14-9 16,2 8-12-16,-2-2-6 0,3 4-15 15,-3 3-4-15,0 4-16 0,-3 0-8 16,3 3-7-16,0-1-9 0,0 1-8 0,0-3-7 15,0-1-21-15,0-2-28 0,0-6-35 16,0 0-34-16,0-4-37 0,0 2-41 16,3-6-32-16,-1 3-38 0,-2-7-570 0,2-4 266 15,-2-3 176-15</inkml:trace>
  <inkml:trace contextRef="#ctx0" brushRef="#br0" timeOffset="47858.8215">19068 14872 198 0,'0'0'243'15,"0"0"-10"-15,4 14-11 0,-4-3-6 16,-2-1-7-16,2 3-11 0,-4 2-13 16,2 2-16-16,2 0-12 0,0 2-14 0,2 1-12 15,0-1-11-15,5-3-12 0,2 3-9 16,3-2-4-16,5-5-16 0,4-1-7 0,6-3-4 15,1-4-7-15,4 0-14 16,2-4-25-16,1-4-42 0,-1 0-30 0,3-2-34 16,-7-1-34-16,1 3-34 0,-6-3-23 15,-2 0-22-15,-1-2-578 0,-6 1 263 0,-4 4 174 16</inkml:trace>
  <inkml:trace contextRef="#ctx0" brushRef="#br0" timeOffset="48073.9579">19456 14959 169 0,'-9'-1'207'16,"1"1"7"-16,8 0 8 0,-17 4-3 16,8 2-4-16,3-2-7 0,-2 7-5 0,2 2-10 15,-1 2-13-15,2 1-14 0,1 3-16 16,0 0-11-16,2 5-11 0,0-1-21 16,2 0-1-16,0 0-16 0,2 2-10 0,0 1-5 15,0-1-15-15,2-1-29 0,-2-6-29 16,1 1-46-16,2-2-40 0,-3-2-40 15,0 2-43-15,0-7-32 0,0-1-37 0,0-1-550 16,-2 0 267-16,0-6 177 0</inkml:trace>
  <inkml:trace contextRef="#ctx0" brushRef="#br0" timeOffset="48811.9522">19540 12097 124 0,'-4'7'137'0,"2"1"-16"0,-2-2-7 16,2 1-11-16,0 1-7 0,2-1-5 16,0-1 3-16,0 0-7 0,2 0-6 15,2-2-6-15,2-1-2 0,-6-3-10 16,11 0-6-16,-11 0-9 0,15-3-4 0,-11-1 0 16,1-2-8-16,-3-2-3 0,0 3-5 15,-2-1-1-15,0 0-3 0,-2 0-5 0,-5 3-12 16,3-1-38-16,4 4-29 0,-15 0-40 15,15 0-388-15,0 0 166 0,-13 5 109 16</inkml:trace>
  <inkml:trace contextRef="#ctx0" brushRef="#br0" timeOffset="63202.2368">18749 11340 124 0,'0'0'165'15,"0"0"-2"-15,0 0-2 0,-2 19-7 16,-4-3-13-16,-1 6-9 0,-3 9-12 0,-3-1-3 15,-2 5-12-15,3-2-10 0,-8 5-3 16,8-5-2-16,-3 0-6 0,2-1-9 16,2-3 2-16,1-5-11 0,2 0-3 15,1-4-3-15,4-4 1 0,9-2 0 0,2-4-5 16,6-2-4-16,12-4-5 0,5-3-7 16,10-2-8-16,7-5 0 0,6 0-2 15,3-3-9-15,-3-3 4 0,1 3-8 0,-1-2-14 16,-12 0-21-16,-4 4-30 0,-2 0-27 15,-8 0-26-15,-4 2-54 0,-4-1-25 16,-5 3-16-16,-5-3-412 0,-3 0 206 0,-3 2 137 16</inkml:trace>
  <inkml:trace contextRef="#ctx0" brushRef="#br0" timeOffset="63396.8189">19183 11620 487 0,'-15'-13'29'0,"2"2"28"16,3-1 21-16,1 4 19 0,1 1 20 0,2 3 8 15,1 1-3-15,-1-1-8 0,6 4 5 16,-11 0-2-16,5 6 2 0,-2 2-3 0,2 6-1 15,-4 3-4-15,0 2-10 0,2 6 2 16,-3 1-7-16,3 2-7 0,-1 8-8 16,-2-1-5-16,5 2-11 0,-2-1-4 15,2 0-4-15,-2 1-5 0,2-2-8 0,2-4-20 16,0-3-33-16,0-1-41 0,0-2-43 16,2-4-45-16,0-2-54 0,-3-2-587 15,1 1 265-15,-2-7 175 0</inkml:trace>
  <inkml:trace contextRef="#ctx0" brushRef="#br0" timeOffset="63660.5293">18050 12378 131 0,'-6'0'203'0,"6"0"-5"0,0 0-7 0,0 0-6 15,40-13-6-15,-12 6-12 0,12-1-7 16,13-5-5-16,30-3-3 0,8-3-9 15,27-2-8-15,-2-2-10 0,5 1-6 0,-5-3-8 16,-18 5-9-16,-1 0-6 0,-4 1-10 16,-4 1-9-16,-8 3-5 0,-5 0-11 15,-19 4-2-15,-10 3-11 0,-11 1-3 0,-7 1-5 16,-5 2-2-16,-4 0-13 16,2 2-25-16,-7 0-34 0,-5 2-41 0,-1 0-46 15,-3 4-47-15,-6-4-45 0,-2 9-635 16,-4-3 289-16,-3-2 190 0</inkml:trace>
  <inkml:trace contextRef="#ctx0" brushRef="#br0" timeOffset="64050.999">19102 12347 117 0,'-12'5'188'0,"-1"1"-4"0,-2 1-1 15,-2 6-1-15,-2 3-7 0,-2 5-2 16,-1 3-7-16,4 5-5 0,-1 1-8 16,2 6-12-16,-2 5-12 0,6-7-10 0,2 4-11 15,5 0-9-15,4-2-9 0,2 2-10 16,4-1-7-16,4-3-6 0,6-2-3 0,2-1-8 16,5-5-7-16,5-4-1 0,0-2-4 15,3-4-3-15,3-4-6 0,-2-7-4 16,-1-2-2-16,1 0-3 0,0-7 0 15,-2-1-2-15,-2-2-5 0,-3-2-1 0,-1-5-1 16,-4 0-3-16,-2 0-2 0,-6-3 2 16,-4 1-5-16,-6-1-1 0,-2 2-2 15,-2 2-1-15,-6-1 1 0,-6 5-4 16,-6 1 0-16,-4 2 1 0,-1 3-1 0,-1 2-1 16,-4-2-9-16,5 6-15 0,-1-2-26 15,3 5-32-15,4-5-35 0,4 5-34 0,2 2-25 16,4-1-41-16,5-1-594 0,4-2 275 15,4 1 182-15</inkml:trace>
  <inkml:trace contextRef="#ctx0" brushRef="#br0" timeOffset="64359.1005">20122 12291 115 0,'0'0'189'0,"0"0"-9"15,0 0-9-15,0 0-16 0,0 0-9 16,0 0-7-16,0 0-7 0,0 0-3 0,0 17-6 16,7-15-2-16,0 0-7 0,3-2-10 15,-10 0-8-15,21 0-8 0,-11-2-6 16,2-2-5-16,-2 2-6 0,-2-2 2 0,-2 1-6 15,-2-1-7-15,-1 0-5 0,-3 4-7 16,0 0-9-16,-11-6-18 0,1 6-28 16,-5 4-41-16,0 0-47 0,0 2-38 15,-1 1-57-15,-4 3-532 0,6-3 246 0,-8 5 161 16</inkml:trace>
  <inkml:trace contextRef="#ctx0" brushRef="#br0" timeOffset="64759.9315">19420 12494 30 0,'2'-5'234'0,"-2"3"-10"0,0 2-15 16,0 0-6-16,0 0-6 0,-29 17-6 15,7 2-9-15,-9 5-6 0,-19 19-8 16,-4 1-13-16,-7 5-12 0,-18 15-11 0,3 3-9 15,0-3-15-15,2-1-7 0,15-8-11 16,3-4-12-16,7-3-6 0,3-3-5 0,10-10-5 16,7-5-14-16,5-3-3 0,5-4-17 15,4-2-27-15,2-4-41 0,5-4-48 16,2 0-42-16,6-3-56 0,6-5-62 16,0-2-560-16,7-3 275 0,4-6 181 0</inkml:trace>
  <inkml:trace contextRef="#ctx0" brushRef="#br0" timeOffset="65330.2896">22568 11197 69 0,'-14'-4'212'0,"2"4"-3"0,-7 4-4 15,-4 8 3-15,-14 11 5 0,-13 18-7 16,-7 12-9-16,-18 17-15 0,4 2-13 0,-5 3-8 16,3 0-20-16,2 1-14 0,5-1-11 15,13-14-13-15,5 0-11 0,5-5-6 16,1-2-10-16,4-4-7 0,8-8-19 0,7-8-35 15,-3-2-47-15,7-4-65 0,2 0-53 16,4-6-62-16,1-1-610 0,2-1 280 16,0-9 184-16</inkml:trace>
  <inkml:trace contextRef="#ctx0" brushRef="#br0" timeOffset="65716.8213">22877 12312 111 0,'6'-8'205'0,"-2"2"-5"16,-2 1-7-16,-2 1-3 0,0 4 3 15,0 0 1-15,0 0-5 0,-14 13-2 0,-4 4-1 16,-2 4-8-16,-25 23-10 0,-6 8-1 16,-2 6-10-16,-15 14-13 0,-2 9-15 15,1 0-11-15,-5 6-8 0,-1 1-16 16,2-2-3-16,0-7-17 0,1-1-11 0,3-5-19 15,1-7-24-15,15-11-33 0,-4-1-40 16,1-5-49-16,4-3-52 0,-1-1-42 0,2-2-43 16,-2-5-662-16,1-2 307 0,4-10 201 15</inkml:trace>
  <inkml:trace contextRef="#ctx0" brushRef="#br0" timeOffset="66128.8719">19405 14643 77 0,'0'0'193'0,"-6"-3"4"0,6 3-4 0,-6-1 1 16,6 1-3-16,0 0-4 0,-14 10-3 15,6 0-6-15,-2 7-8 0,-5 4-8 0,-2 5-6 16,-4 10-4-16,-3 4-10 0,-7 16-8 15,-1 3-9-15,0-1-20 0,2 4-3 16,1-1-13-16,1-2-8 0,8-9-11 0,0-6-11 16,5-3-22-16,3-7-16 0,3 1-27 15,3-9-42-15,1 2-45 0,3-6-43 16,7-7-36-16,1-2-60 0,3-4-623 0,1-9 291 16,7-6 192-16</inkml:trace>
  <inkml:trace contextRef="#ctx0" brushRef="#br0" timeOffset="66507.4317">25859 12325 138 0,'0'0'197'16,"0"0"-13"-16,0 0-13 0,21-7-13 16,-10 3-21-16,-1 0-11 0,4 0-14 15,4 0-14-15,-1 0-10 0,0 0-16 0,2 1-39 16,-3-1-58-16,2 2-61 0,-6 0-392 16,-1 2 163-16,-11 0 107 0</inkml:trace>
  <inkml:trace contextRef="#ctx0" brushRef="#br0" timeOffset="66648.0717">25725 12649 209 0,'9'4'207'0,"2"-4"-7"0,1 0-20 0,5-2-18 16,7-2-17-16,3 0-16 0,3 0-25 0,6-3-52 16,4-1-74-16,-2-2-64 15,0-2-350-15,0-1 149 0,2-7 97 0</inkml:trace>
  <inkml:trace contextRef="#ctx0" brushRef="#br0" timeOffset="69693.8859">13901 12769 17 0,'10'-23'151'16,"-4"2"-15"-16,-2 4-4 0,2 3-2 16,-2 5 5-16,-2 2 2 0,0 1-3 0,-2 6-6 15,0 0-5-15,0 0-5 0,-18 13-6 16,4 2-6-16,2 4-6 0,-4 8-6 0,-4-1-7 16,1 4-8-16,0-2-7 0,2 3-10 15,1-5-2-15,2-3-6 0,4 0-8 16,2-3-3-16,3-2-3 0,5-3-4 15,2-4-2-15,5-2-3 0,1-6-2 16,5-1-2-16,4-4-2 0,1-4-6 0,2-1 1 16,1-5-7-16,1 0 2 0,-6-1 0 15,-1 4-6-15,-4-1 9 0,-1 1 1 16,-6 1-5-16,-2 4-2 0,-2 4 4 0,0 0 0 16,0 0-3-16,-27 18 1 0,14-3 2 15,-1-1-5-15,-2 6-1 0,4 0 2 0,1-4-4 16,3 2 0-16,4-3-1 0,0 0 4 15,6-6-2-15,2 1 1 0,2-4 0 16,5-4 1-16,-1-2-3 0,3-2 3 16,0-4-3-16,-1 2 5 0,1-2 12 0,-4 0 5 15,-5-1 3-15,0 3 0 0,-4 0-4 16,0 4-4-16,-12-1-6 0,12 1 1 16,-26 11-3-16,9 0-7 0,-2 1 2 0,2 3-10 15,0-2-27-15,4 2-28 0,5-2-25 16,4-2-35-16,6 0-37 0,4-2-51 15,6-3-646-15,10-6 288 0,7-6 190 16</inkml:trace>
  <inkml:trace contextRef="#ctx0" brushRef="#br0" timeOffset="70519.7919">27262 11479 132 0,'6'-13'261'0,"-1"0"-5"0,-3 3-13 0,0 3-11 16,0 1-17-16,-2 2-10 0,0 4-4 16,0 0-6-16,0 0-3 0,-4 21-13 15,2-6-19-15,-3 4-17 0,3 0-10 0,0 2-22 16,4 2-5-16,0 4-10 0,5-2-8 15,3 3-5-15,8-1-12 0,0 0-5 16,6-5-11-16,8 4-18 0,-1-6-8 0,3-4-15 16,0-2-28-16,0-4-17 0,-7-2-24 15,1-5-17-15,-5-3-16 0,1-1-9 16,-4-5 4-16,-2-1 10 0,-2-5 8 0,-3-1 7 16,-4-1 6-16,-3-2 16 0,-2 2 22 15,-2 1 20-15,-2 3 30 0,3-2 14 16,-1 3 4-16,-2 1-2 0,0 3 6 15,0 5 17-15,0 0 7 0,0 0 7 0,-9 16-3 16,7-2 0-16,0 3-3 0,0 7-7 16,0 6 1-16,2 1-10 0,-2 2-4 15,2 2-6-15,-3 4-3 0,3-1-14 16,3 3-26-16,-3-7-26 0,0-2-46 0,0-1-57 16,0-1-58-16,-3-4-63 0,3 2-794 15,0-7 354-15,-4-2 233 0</inkml:trace>
  <inkml:trace contextRef="#ctx0" brushRef="#br0" timeOffset="70761.0984">27125 12458 2310 0,'-28'2'128'0,"9"-4"-25"16,4 1-4-16,9-1 10 0,1-4 8 0,5 6-10 16,11-10 1-16,6 3-8 0,8 1-11 15,15-4 12-15,16-1 1 0,26 0-6 16,7-5 0-16,5 2-4 0,1-3-5 15,4 1-8-15,0 0-7 0,1-1-7 0,0 0-8 16,-3 2-1-16,-6-2-11 0,-4 4-3 16,-7-1-5-16,-21 3-7 0,-12 3-19 15,-11 2-20-15,-6 0-35 0,-3 4-51 0,-10-3-49 16,-6 5-60-16,-5 3-51 0,-6-3-59 16,0 0-799-16,-30 12 378 0,7-2 250 15</inkml:trace>
  <inkml:trace contextRef="#ctx0" brushRef="#br0" timeOffset="71156.9914">27880 12933 56 0,'0'0'245'16,"0"0"-3"-16,0 0 0 0,11-23-8 0,-9 11-11 15,0-3-7-15,0-2-12 0,-2 0-10 16,-2-4-10-16,0 2-9 0,-5 1-16 15,-1-1-11-15,-4 5-8 0,-6-3-18 0,-4 9-8 16,-4 0-8-16,-2 4-3 0,-3 4-6 16,-3 6-10-16,-3 0-6 0,3 2-9 0,3 3-3 15,6-2-10-15,4 2-8 16,1 1-4-16,8 0 1 0,6 0-7 0,4-4-2 16,6 0-2-16,4 0-8 0,4-4-3 15,6 1 2-15,3-5-4 0,2 2-1 0,2-2-5 16,3 0 5-16,-3 0 13 0,-1 0 10 15,-1 2 13-15,-2-2 22 0,-2 4 18 0,-2 2 18 16,-4 3 9-16,-3 5-1 0,-1 2 0 16,-5 6-1-16,-1 2-11 0,-3 2-9 15,-3 5-12-15,-1 4-8 0,-1-1-11 16,-1 0-22-16,0 0-39 0,0-4-51 0,1-3-72 16,1-2-75-16,0 0-91 0,2-4-84 15,0-1-83-15,-2-4-935 0,-1 0 469 16,-6-5 309-16</inkml:trace>
  <inkml:trace contextRef="#ctx0" brushRef="#br0" timeOffset="72186.0359">12818 14043 47 0,'13'-16'147'0,"-5"3"3"0,-2 2-14 16,3 5-2-16,-4 5 10 0,1 2 6 0,0 7 4 16,0 8-6-16,2 6-4 0,-3 15 1 15,2 12-4-15,-5 11-7 0,-4 28-2 16,-3 9-7-16,-2 30-5 0,-1 13-8 15,-2 9-3-15,-1 13-7 0,5 11-8 16,-5-3-9-16,5-4-1 0,-1-4-7 0,1-1 6 16,6-8 1-16,0 0-7 0,6-9 3 0,7-7-6 15,9-2 0-15,7-11-6 16,9-7-5-16,12-10-2 0,8-7-5 0,12-11-2 16,8-5-5-16,11-9 2 0,8-12-10 15,5-10-3-15,6-11 7 0,7-12-1 16,2-5-5-16,9-10-7 0,-14-8 0 0,4-7-2 15,25-1-3-15,-11-11 5 0,-1 3 5 16,-25-4 3-16,-4-1-2 0,-3 5 1 0,-4-3-5 16,-8-1-2-16,-17 6-4 0,-11-5 0 15,-3 8-2-15,-9-3-5 0,-3 1-3 16,-4 0-3-16,-3 0 0 0,-6 1-1 0,-2 3-1 16,-1-4-11-16,-5 5-12 0,-1-1-17 15,-2-4-17-15,-3 6-27 0,2-5-41 16,-9 2-51-16,1-3-53 0,-3 1-40 0,1-4-39 15,-5 2-812-15,-4-5 377 0,-3 4 248 16</inkml:trace>
  <inkml:trace contextRef="#ctx0" brushRef="#br0" timeOffset="72470.6419">15165 16840 75 0,'-10'-9'274'16,"2"8"-3"-16,1-6-16 0,2 7 1 0,5 0 2 15,0 0-3-15,0 0-2 0,26 0-27 0,-7 7-13 16,7 0 1-16,10 7-16 0,6 8-13 16,19 4-15-16,-2 8-9 0,-3 2-15 15,-1 4-15-15,-7 2-7 0,-5 6-7 16,-3 0-3-16,-17-1-5 0,-6-5-7 0,-6 6 2 16,-11-6-8-16,-4 13-4 0,-7-6-5 15,-4 2-5-15,-12 13-9 0,-7-3 0 16,-2-6-12-16,-5-5-5 0,1-7-11 0,2-9-14 15,7-7-39-15,1-8-41 0,2-4-60 16,5-8-71-16,1-1-85 0,8-7-80 16,-1-5-999-16,9-7 457 0,-3-6 302 15</inkml:trace>
  <inkml:trace contextRef="#ctx0" brushRef="#br0" timeOffset="73242.5297">16872 17292 27 0,'-26'1'225'16,"5"-1"-4"-16,6 0-8 0,4 0-15 15,1 5-20-15,10-5-5 0,-6 0 4 16,6 0 1-16,0 0-9 0,40 1-7 0,7-1-6 15,40-6-4-15,18-3-8 0,43-5-9 16,19-1 1-16,21-4-1 0,58-8-9 16,21-1-15-16,4 1 4 0,8-1 6 0,11 1 8 15,15 2-1-15,0 5-3 0,10 2-7 16,1-1-9-16,-3 4-25 0,-4 1 5 0,-15 1-3 16,-17 6-10-16,-18-1-4 0,-59 2-3 15,-7-1-6-15,-13 1-11 0,-14 0 5 16,-16 1-10-16,-15 1-6 0,-36-2-9 15,-8 4 1-15,-23-4-3 0,-13 6-7 0,-10-4 0 16,-9 2-9-16,-4 2-20 0,-3-1-26 16,-5 1-35-16,-6 0-52 0,-4-4-64 15,-10 4-64-15,-4 0-67 0,0 0-973 0,-30 4 438 16,-2-3 288-16</inkml:trace>
  <inkml:trace contextRef="#ctx0" brushRef="#br0" timeOffset="73707.6096">18747 17572 123 0,'0'0'176'16,"0"0"0"-16,-4-6-8 0,4 6-3 15,0 0-8-15,0 0 3 0,0 0-1 16,0 0 0-16,-7 21-12 0,7-14-7 15,2 1-6-15,3 3-9 0,1 3-7 0,6-5-9 16,8 4-10-16,0 0-8 0,10 1-8 16,3-1-6-16,-2 3-8 0,3-4-9 0,-4-3-5 15,-6 2-6-15,2-1-4 0,-4 1 3 16,-6-2 10-16,1 5 1 0,-6-1-5 16,-4 1-1-16,-3 1-6 0,-6 2-7 15,-2-2-1-15,-8 4 0 0,0-4-12 0,-5 7 3 16,-2-3-18-16,0-4-16 0,1-2-30 15,-2 2-37-15,1-3-44 0,-1-5-43 16,6 1-32-16,-1 0-38 0,0-8-639 0,3 0 294 16,1-2 195-16</inkml:trace>
  <inkml:trace contextRef="#ctx0" brushRef="#br0" timeOffset="73911.991">18706 17602 79 0,'7'-15'186'0,"2"1"-11"0,5 1-11 0,7-2-10 16,9-3-1-16,6 3-8 0,9-4-6 15,3 2-13-15,1 0-12 0,4 6-12 16,-3-3-11-16,2 3-11 0,-8 3-10 0,-2 1-25 16,-4 1-35-16,-6 0-32 0,-2 4-40 15,-3 2-37-15,-6 0-37 0,-4 0-379 16,-2 0 175-16,-4 2 115 0</inkml:trace>
  <inkml:trace contextRef="#ctx0" brushRef="#br0" timeOffset="74187.3608">19642 17339 119 0,'0'0'250'0,"-2"13"5"16,-2-5-5-16,-3 7-2 0,-1 4-5 0,0 8-6 15,-4 3-10-15,2 5-3 0,-6 10-20 16,0 3-11-16,-3 16-13 0,5-3-7 16,-1 7-18-16,2-11-14 0,3-2-9 0,2 0-17 15,-2-2-9-15,4 3-10 0,0-3-9 16,0-2-8-16,1-1-8 0,3-6-5 0,-2-1-10 16,2-2-18-16,-2-5-23 0,4-4-22 15,-2-3-18-15,2-1-31 0,-2-3-38 16,2-7-48-16,0 1-40 0,2 0-48 15,0-6-49-15,0-6-723 0,2-5 341 0,2 2 225 16</inkml:trace>
  <inkml:trace contextRef="#ctx0" brushRef="#br0" timeOffset="74430.9034">19845 18029 152 0,'2'-6'242'0,"1"4"-11"0,-3 2-9 0,4-6-7 16,-4 6-2-16,0 0-10 0,0 0-5 16,-2 27-11-16,2-15-15 0,-2 2-11 0,-1 5-15 15,1-1-7-15,0 3-19 0,0 5-9 16,0 1-8-16,2 0-11 0,0 0-7 16,0-1-14-16,0-2-13 0,0 4-20 0,2-3-33 15,-2-5-39-15,0-3-52 0,-2 2-48 16,4 1-57-16,0-5-41 0,-4-4-614 15,6-1 288-15,-4-4 189 0</inkml:trace>
  <inkml:trace contextRef="#ctx0" brushRef="#br0" timeOffset="74686.7854">20191 18012 182 0,'0'0'272'15,"0"0"-4"-15,0 0-6 0,0 0-13 16,0 0-11-16,-7 24-7 0,5-11-9 0,0 6-11 16,-1-3-16-16,1 4-18 0,0 0-13 15,2-1-15-15,2 2-17 0,0-4-11 0,1 2-9 16,3-4-11-16,3 3-10 0,1-3 0 16,5-2-19-16,4 0-6 0,0-6-13 15,5 5-18-15,-2-7-39 0,4 1-51 16,-5-6-56-16,3 1-55 0,-4-1-56 0,0 0-42 15,-2-1-713-15,0-5 332 0,-6 3 220 16</inkml:trace>
  <inkml:trace contextRef="#ctx0" brushRef="#br0" timeOffset="74894.2738">20476 18151 102 0,'-6'-6'260'0,"2"6"9"0,4 0 16 0,0 0-10 16,-17 11-18-16,15-1-4 0,0 3-16 15,-1 0-3-15,1 8-12 0,2 0-4 16,2 4-23-16,-2-3-17 0,3 8-16 16,-3-2-37-16,2 3-11 0,0-1-11 0,0-3-10 15,-2 1-8-15,2 0-16 0,-2 0-42 16,2-2-40-16,0-7-48 0,-2 1-67 0,0-4-73 16,2 2-74-16,-2-9-774 0,0 3 356 15,0-9 236-15</inkml:trace>
  <inkml:trace contextRef="#ctx0" brushRef="#br0" timeOffset="75027.8664">20582 18598 50 0,'7'-6'238'0,"-5"1"1"0,0 1-14 16,0-2-19-16,0 1-25 0,0-1-30 0,-2 6-40 16,2-8-56-16,0 2-68 0,-2 3-68 15,0 3-383-15,-2-12 158 0,0 5 104 0</inkml:trace>
  <inkml:trace contextRef="#ctx0" brushRef="#br0" timeOffset="76675.0917">17799 16080 103 0,'-4'-6'189'0,"-1"-1"-8"0,1-1-4 16,1-2-9-16,1 1-6 0,2 0-13 16,5-4-9-16,-1 0-6 0,3 0-8 15,3-2-7-15,5 1-8 0,-1-1-10 16,4 2-11-16,0 1-4 0,2 3-8 0,3 0-7 15,-4 5-4-15,0 1-8 0,1 3-3 16,-4 3-2-16,-1 4 0 0,-2 1 1 0,-3 5-2 16,1 2-3-16,-7 4-1 15,-2 2-5-15,-4 3-6 0,-2 2 3 0,-5 1-5 16,-3 2-2-16,-1-1 11 0,-2 2 7 16,1-5 3-16,0 0 2 0,4-6 2 0,0-2-3 15,3 0-5-15,1-6-6 0,1 3 2 16,3-4-1-16,4-1 2 0,3-3-3 15,5-1-4-15,3 3-4 0,5-8-3 16,2 2-15-16,1 2 4 0,0-4-6 0,2 0 2 16,1 0-5-16,-1 0-1 0,3-4-4 15,-5 2 0-15,0 2 1 0,-2 0-2 16,-4 0 0-16,0-3-4 0,-3 3 4 0,1 0-10 16,-2 0-10-16,-3 0-25 0,0-3-38 15,-8 3-36-15,9-2-36 0,-9 2-28 16,7-4-38-16,-7 4-48 0,2-4-665 0,0-1 315 15,-2-2 208-15</inkml:trace>
  <inkml:trace contextRef="#ctx0" brushRef="#br0" timeOffset="76935.363">18546 15750 200 0,'0'0'271'0,"0"0"-15"0,0 0-11 0,-24 21-12 15,10-1-4-15,-4 10-8 0,-2 10-3 16,-2 0-13-16,-3 19-14 0,-1 2-29 0,6 5-7 16,-2-1 0-16,3 4-13 0,0 0-8 15,6-11-19-15,3-8-8 0,6 3-17 16,-4-3-2-16,-2-1-14 0,6-6-5 0,0 0-9 16,2-5-3-16,0 0-16 0,2-3-15 15,-2-7-21-15,2-1-28 0,-2-6-34 16,2-1-47-16,-2-4-46 0,2 4-51 0,0-12-52 15,0 4-754-15,0-6 342 0,0-6 226 16</inkml:trace>
  <inkml:trace contextRef="#ctx0" brushRef="#br0" timeOffset="77353.1409">18684 16179 240 0,'2'-2'243'0,"-2"2"-8"0,0 0-6 15,0 0-5-15,0 0-3 0,-14 21-12 0,6-1-8 16,-2 8-2-16,1 0-11 0,-1 6-11 0,1 3-17 16,3 2-17-16,-1 3-10 0,3 11-12 15,2-12-11-15,4 1-13 0,0 0-12 16,7 0-3-16,-1-2-10 0,3-6-14 15,4 0 3-15,1-3-10 0,6-5 1 0,1-1-4 16,0-7-10-16,5-5 0 0,-3-1-5 16,-1-7 1-16,-1-3-7 0,-4-2-1 15,0 0-5-15,-3-7-2 0,0 1-3 0,-4-6 1 16,-5 2-1-16,-1-1 0 0,-4 1 5 16,-4-3-4-16,-4 2-12 0,-3 1-2 15,-3 2 5-15,-4 3-3 0,-2-3-4 0,-2 8 7 16,-1 0-6-16,1 0-2 0,-4 6-2 15,0-2 3-15,4 4-10 0,-1 3-12 16,1 0-19-16,4 1-33 0,0-2-39 16,4 4-49-16,1-4-52 0,5 3-43 15,-3-1-807-15,7-6 362 0,-2 1 238 0</inkml:trace>
  <inkml:trace contextRef="#ctx0" brushRef="#br0" timeOffset="78113.1418">19613 15779 116 0,'0'0'187'0,"-12"12"1"0,10-5-7 15,2 3-5-15,0 0-8 0,0-1-7 16,0 4-14-16,2-5-10 0,1 5-8 16,2-6-12-16,-1 5-8 0,0-5-9 0,0 4-9 15,2-4-5-15,-2-2-11 0,5 1-4 16,-3 0-7-16,-1-5-6 0,1 2-3 15,-6-3-9-15,0 0-4 0,0 0-4 0,11-10-4 16,-11 4-6-16,0 6-11 0,-9-9-18 16,3 3-30-16,-3 3-30 0,1 0-39 15,1 1-46-15,7 2-46 0,-12 0-519 16,12 0 242-16,-4-3 159 0</inkml:trace>
  <inkml:trace contextRef="#ctx0" brushRef="#br0" timeOffset="78544.1258">20578 15091 171 0,'-2'-2'218'0,"2"2"-12"0,-11 0-11 16,11 0-10-16,-15 13-5 0,7 3-9 0,-3 4-8 16,0 7-11-16,3 4-12 0,-2 7-7 15,1-1-14-15,5 10-10 0,-1-2-11 16,5 1-7-16,2 6-11 0,5-1-6 0,2-3-11 16,1 0-1-16,2-2-7 0,6-9-5 15,-1-5-4-15,0-3-4 0,2-2-4 16,3-7-5-16,-2-1-3 0,1-8-3 0,-2 0-1 15,0-5-3-15,-1-4-3 0,-6-2-3 16,-2-2 2-16,1-4-2 0,-7-3-4 16,-4-1-2-16,-2 0-3 0,-7 1 1 15,-1-2-1-15,-4 7-4 0,-6-2 1 0,-1 2-1 16,-2 4 2-16,-2 0-3 0,1 2-1 16,-1 3-15-16,-1 1-24 0,3 2-28 0,2-1-38 15,6 3-27-15,0 2-43 0,3 1-49 16,1-4-589-16,3 3 276 0,3 1 182 15</inkml:trace>
  <inkml:trace contextRef="#ctx0" brushRef="#br0" timeOffset="79128.1272">21463 15352 137 0,'-2'-11'240'0,"-1"1"-1"0,-1 2-15 0,-3 3-12 15,-1 5-1-15,-4 5-6 0,-8 5-8 16,-5 11 1-16,-11 11-8 0,-10 18-2 16,-1 9-1-16,1 6-13 0,-7 16-11 15,-1 1-14-15,8 6-13 0,5-18-9 0,6 5-17 16,-1-4-29-16,4 3 1 0,4-4-12 15,1 1-6-15,5-2-5 0,2-5-7 16,2-9-5-16,6-11-5 0,-1 2-5 0,3-12-11 16,1 0-16-16,3-5-15 0,-1-3-25 15,1-2-42-15,0-5-45 0,4-4-46 16,-2 4-53-16,2-12-62 0,2-1-734 16,0-2 344-16,0-4 227 0</inkml:trace>
  <inkml:trace contextRef="#ctx0" brushRef="#br0" timeOffset="79385.0572">21225 16173 71 0,'0'0'257'16,"0"0"-7"-16,0 0-13 0,0 0-15 15,-8 17-11-15,6-7-7 0,-2 2-8 0,0 7-11 16,2 1-11-16,-1 2-15 15,1-2-12-15,2 3-19 0,-2 4-13 0,2-1-6 16,-2 1-9-16,2 1-14 0,-3-6-8 16,3 0-9-16,-2 0-20 0,2-1-20 0,0-3-27 15,0-2-42-15,0-3-38 0,0 1-31 16,0-3-37-16,2-1-35 0,1-1-28 16,1-7-579-16,-4-2 268 0,11 0 177 15</inkml:trace>
  <inkml:trace contextRef="#ctx0" brushRef="#br0" timeOffset="79618.7516">21496 16298 23 0,'2'-5'232'0,"-2"5"-3"16,0 0-4-16,0 0 2 0,0 0-3 16,0 0-4-16,-21 13-3 0,15-3-2 0,0 1-11 15,4-1-14-15,0 3-19 0,-1-1-14 16,6 1-11-16,-1 2-12 0,4-1-19 0,2-1-10 15,5 0-8-15,4 3-6 0,2-8-6 16,5 3-13-16,-2-3-19 0,6-1-28 16,-1-1-32-16,-1-6-48 0,-3 1-57 15,-1-1-54-15,0 0-54 0,-4-1-68 0,-2-4-600 16,-3 4 302-16,-4-6 200 0</inkml:trace>
  <inkml:trace contextRef="#ctx0" brushRef="#br0" timeOffset="79798.7491">21767 16411 73 0,'-11'7'258'0,"1"1"17"0,0 6 1 0,-6 1-14 16,4 4-11-16,-1 0-25 15,1 4-17-15,-1 2-17 0,2 3-22 0,-1 5-14 16,2-5-16-16,-2 7-12 0,2-5-18 16,2 2-34-16,1-5-35 0,-1-4-41 0,1 2-48 15,-1-4-51-15,1-1-42 0,1-2-40 16,-4-5-54-16,-2 0-493 0,0-1 248 15,-2-6 163-15</inkml:trace>
  <inkml:trace contextRef="#ctx0" brushRef="#br0" timeOffset="80204.5055">20510 15261 50 0,'4'-3'170'0,"0"0"1"16,-4 3 12-16,0 0 12 0,0 0 7 15,-2 13-10-15,-6 8-2 0,-7 6 5 0,-6 15-7 16,-11 16-5-16,-3 10-9 0,-6 6-13 16,-7 16-7-16,1-5-19 0,-2 0-11 15,9-16-17-15,2 4-3 0,0-2-9 0,2-1-12 16,-1-2-15-16,5-3-28 0,1-4-32 15,-1-6-44-15,4-9-51 0,4-5-54 0,2 1-53 16,-5-10-56-16,1 0-588 0,-6-6 285 16,5-2 188-16</inkml:trace>
  <inkml:trace contextRef="#ctx0" brushRef="#br0">19134 16362 137 0,'0'-12'313'0,"-2"7"-9"0,0 1-18 0,0-2-17 16,2 6-11-16,0 0-9 0,-24 10 4 15,10 7-32-15,-8 5-10 0,1 5-5 16,-8 8-5-16,-8 18-18 0,2-2-16 0,1 4-12 16,0 5-15-16,2 1-16 15,3-4-10-15,-1 3-8 0,6-11-12 0</inkml:trace>
  <inkml:trace contextRef="#ctx0" brushRef="#br0" timeOffset="81417.0579">20593 17924 136 0,'2'-4'234'16,"-2"4"-14"-16,4-3-8 0,-4 3-13 0,2-6-5 15,-2 6-8-15,0 0-2 0,2-6-7 16,-2 6-5-16,0 0-7 0,0 0-4 15,-10 19-9-15,1-4 1 0,-6 4-5 16,-4 10-2-16,-7 5-8 0,0 1-12 0,-17 20-10 16,-3-6-12-16,3 4-11 0,1 1-8 15,0-4-22-15,3-1-11 0,7-9-2 16,7-6-16-16,2 0-16 0,2-4-12 0,6-4-22 16,-2 0-30-16,7-5-37 0,1-1-43 15,2-5-42-15,5-6-48 0,2 3-61 16,2-5-673-16,5-7 323 0,4 0 213 0</inkml:trace>
  <inkml:trace contextRef="#ctx0" brushRef="#br0" timeOffset="82007.6997">21920 15984 97 0,'-9'0'227'15,"9"0"-2"-15,-27 14-3 0,6-1-6 16,-7 7-7-16,-4 11-10 0,-15 12-10 0,1 2-13 15,-1 9-3-15,3 1-13 0,-3 2-12 16,3 2-19-16,0 0-8 0,3 2-18 16,3-2-5-16,2-4-18 0,7 1-12 15,1-13-31-15,7-4-41 0,4-9-54 0,2 2-56 16,7-5-55-16,2-7-58 0,4 3-557 16,2-9 266-16,0-1 176 0</inkml:trace>
  <inkml:trace contextRef="#ctx0" brushRef="#br0" timeOffset="82598.672">25287 16290 115 0,'4'-4'230'0,"0"-2"-18"16,6 0-17-16,-2 5-20 15,4-5-17-15,5-2-13 0,-2 4-20 0,2 0-8 16,5 1-21-16,-4 1-40 0,4-4-50 16,-1 6-57-16,-3 0-52 0,0 2-399 0,-6 7 170 15,-4-1 113-15</inkml:trace>
  <inkml:trace contextRef="#ctx0" brushRef="#br0" timeOffset="82735.5531">25338 16851 118 0,'-2'16'228'0,"2"-3"10"15,6-1-1-15,3-5-8 0,2-5-19 16,5 2-19-16,6-8-19 0,5 2-23 0,11-4-36 16,2-1-54-16,11-6-74 0,7-1-71 15,15-5-69-15,-1-4-419 0,-4-6 195 16,-2 3 129-16</inkml:trace>
  <inkml:trace contextRef="#ctx0" brushRef="#br0" timeOffset="83114.669">26810 16074 256 0,'-7'-20'288'0,"2"-3"-16"0,7 3-22 0,1 7-24 16,1-4-20-16,5 5-20 15,5-1-15-15,6 1-15 0,3 3-16 0,2 3-12 16,2 3-12-16,3 6-10 0,-2-1-15 0,-1 10 0 15,1 1-9-15,-5 8-6 0,-6 6-6 16,-4 0-4-16,-9 9-3 0,-4-1-6 16,-6 13-9-16,-7 0-5 0,-6 0 0 15,-6 12 2-15,-1-10 5 0,3-10 11 0,-3-2 1 16,10-7-4-16,-2-3-8 0,6-7 1 16,4 0-7-16,1-6-1 0,7-3-3 0,2 1-8 15,9-5 4-15,3-3-7 0,6-3 0 16,1 1-1-16,4-3-12 0,4-3-6 15,1 1-15-15,6-7-27 0,1-1-30 16,-4-1-35-16,1-4-31 0,0-1-30 0,4-5-28 16,-2-4-18-16,0 3-17 0,0-6-16 15,-4 1-10-15,0-6-548 0,-3 3 270 16,3-5 178-16</inkml:trace>
  <inkml:trace contextRef="#ctx0" brushRef="#br0" timeOffset="83312.9631">27654 16077 1129 0,'21'-35'-31'0,"-6"4"31"15,-2 10 35-15,-3 0 40 0,-2 4 34 16,-2 2 32-16,-1 4 20 0,-2-1 6 15,-1 6-2-15,-2 3 3 0,0 3 9 16,0 0 0-16,-20 24 9 0,8-5 7 0,-3 10 1 16,-2 6 0-16,-4 8-8 0,-3 24-17 0,-1 3-26 15,2 6-11-15,0 4-11 0,-1 2-13 16,1 4-10-16,-1 2-8 0,1 0-11 16,-2-5-11-16,3-4-18 0,2 0-23 15,1-4-28-15,3-9-42 0,4-7-34 0,4-17-28 16,-1-6-46-16,2-2-45 0,3-6-42 15,2-3-45-15,2-11-879 0,4 1 395 16,0-3 261-16</inkml:trace>
  <inkml:trace contextRef="#ctx0" brushRef="#br0" timeOffset="83551.8727">27723 16981 85 0,'0'-6'267'0,"0"4"7"16,0 2 1-16,0 0-21 0,0 0-14 15,0 0-14-15,4 15-13 0,8-7-17 16,0 4-15-16,0-3-15 0,8 4-10 16,-1-1-15-16,0 0-8 0,-2 4-1 0,2 0 7 15,-4 3-24-15,-1-4-3 0,-1 4-2 16,-4 2-7-16,-5 0-5 0,-2-2-14 0,-2 2-9 16,-4 1-7-16,-3-3-22 0,-3 3-34 15,-1-1-50-15,1-8-66 0,-3-4-72 16,4 3-71-16,-3-4-75 0,4-8-703 0,-3 0 348 15,2-6 230-15</inkml:trace>
  <inkml:trace contextRef="#ctx0" brushRef="#br0" timeOffset="83680.0721">27812 17015 20 0,'-2'-27'312'0,"2"7"-16"16,4-7-11-16,3 6 6 0,4-6 24 16,5 1-17-16,6-10-47 0,5 1-21 15,19-13-31-15,3 1-24 0,5 0-57 16,2-3-93-16,-1 2-110 0,7 0-100 0,-7 1-681 15,-2-1 295-15,-7-2 194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3T05:10:02.341"/>
    </inkml:context>
    <inkml:brush xml:id="br0">
      <inkml:brushProperty name="width" value="0.05292" units="cm"/>
      <inkml:brushProperty name="height" value="0.05292" units="cm"/>
      <inkml:brushProperty name="color" value="#FF0000"/>
    </inkml:brush>
  </inkml:definitions>
  <inkml:trace contextRef="#ctx0" brushRef="#br0">8728 14816 25 0,'-4'2'96'0,"0"2"-12"16,4-4-8-16,-4 7-3 0,0-6-8 16,4-1-8-16,-2 4 0 0,2-4-11 0,0 0-5 15,-4 4-8-15,4-4 1 0,0 0-9 16,0 0 1-16,0 0-11 0,0 0-14 16,0 0-12-16,29-9-25 0,-12 1-25 15,4-2-159-15,3-2 75 0,5-1 49 0</inkml:trace>
  <inkml:trace contextRef="#ctx0" brushRef="#br0" timeOffset="2154.1284">26634 12016 33 0,'0'0'67'0,"2"4"0"0,-2-4-6 0,0 0-7 16,4 8-1-16,-4-8-5 0,0 4-3 16,0-4-3-16,0 0-5 0,2 4-5 15,-2-4-2-15,0 0-6 0,0 0-6 16,4 7-18-16,-4-7-25 0,2 4-33 0,-2-4-122 15,6 6 61-15,-3-2 41 0</inkml:trace>
  <inkml:trace contextRef="#ctx0" brushRef="#br0" timeOffset="108452.5112">23425 11209 15 0,'-7'-8'111'0,"1"-1"-10"0,0-1-2 16,-5-1 7-16,2 2-13 0,-1-3-6 0,-2 1-12 15,-4-3 0-15,0 3-6 0,-6-3 1 16,1 3-4-16,-7-5-6 0,-1 3-1 0,-3 0 3 16,-2 1-6-16,-2 1-2 0,-2 1 4 15,-1 1 0-15,-4 1 2 0,-1 1 5 16,-3 3 3-16,1 0-4 0,-4 0 4 0,1 2-2 16,3 4 2-16,-3 0-3 0,3 2 0 15,1 1-3-15,1 2-2 0,2 0-4 16,-5 4-6-16,1 3-3 0,1 3-4 0,3 0-3 15,-1 2-6-15,3 1-2 0,0 4 1 16,2 1-5-16,2 1-4 0,0 5-1 16,-8 10-2-16,8-2 3 0,4-5-3 15,1 2-5-15,-8 12-2 0,9-6 2 0,2-4 4 16,-3 16 3-16,4-10 1 0,6-3 0 16,1 1-1-16,2 1 1 0,2 1 3 15,2 0 1-15,3 0 1 0,1 2-1 16,3-5 3-16,5 2-3 0,0 1 6 0,4 1-1 15,2 7-2-15,3-2 5 0,3-1-2 16,1 0 1-16,3 1 5 0,4-1-4 0,5 10-2 16,0-7 5-16,-2-8-3 0,9 11 6 15,-2-9-8-15,-3-8 3 0,3 0 6 16,-2-2-4-16,6-2 5 0,9 13-7 0,-3-10 3 16,-4-4 0-16,1-3 6 0,15 8-3 15,-8-3 3-15,7 0-5 0,4 2 5 16,3-1-2-16,-1-6-1 0,5 1-4 0,1-3 9 15,-8-6 0-15,-3-6-5 0,4 0-10 16,-1-5 1-16,4-1-1 0,5-2 1 0,-1-5 1 16,6-1-3-16,1-4-3 0,23-4-6 15,-4-3 3-15,0-4-1 0,0-2-5 16,-3-3 1-16,1-2-1 0,0-4-1 16,-5-1-11-16,2-1 10 0,-3-3-5 0,-5-1-3 15,-2-1-5-15,-2-1 7 0,-6-2-7 16,-3-2 0-16,-4 3 0 0,-5-5 3 15,-5-4-6-15,-9 8-1 0,-8 2 2 0,0-2 2 16,-3-5-1-16,-3 1-7 0,-2-2 8 16,0-2-3-16,-1 0 2 0,-4 0-3 0,0-3-2 15,-5-1 2-15,2-2-2 0,-8 0 1 16,0 7 1-16,-4-2 0 0,-6 0-2 16,0-6 0-16,-10-1 3 0,-6-14-2 15,-10 0 0-15,-5 3-2 0,-10-3-3 0,-4 3-1 16,-17-12-2-16,-8 5 1 0,-7 2-4 15,-2 2 0-15,-2 5 0 0,-4 3 1 0,-5 7-3 16,-1 2 5-16,-2 5-1 0,14 8-1 16,-2 5 4-16,-1 2-2 0,-1 2-1 15,0 3 1-15,3 4 7 0,1 3-7 0,-1 4 2 16,13 5 2-16,10 2-2 0,2 3 0 16,2 2-1-16,0 3-2 0,10 0-7 15,1 2-10-15,3-1-9 0,1 3-22 0,2 1-13 16,2 3-19-16,3-3-14 0,1 3-29 15,3 1-30-15,5-4-39 0,6 3-31 16,0-1-28-16,6 0-24 0,3-3-665 0,3-2 323 16,-1 1 213-16</inkml:trace>
  <inkml:trace contextRef="#ctx0" brushRef="#br0" timeOffset="451155.7155">33312 4726 98 0,'-13'27'92'0,"-2"-4"-4"16,-4-2-6-16,3-1-7 0,-8 1 0 15,0 0-1-15,-5-2-4 0,-1 1-4 0,-8-1-1 16,-4-2 2-16,-1-3 9 0,1-3-2 15,-1-4 3-15,-3-6 1 0,-11-2-8 16,-2-6 4-16,-17-11-5 0,-3-5 8 0,6-5-3 16,0-6-3-16,3-6-8 0,5-4-4 15,1-6-6-15,-1-19-8 0,14 7-7 16,-2-18 1-16,13 7-9 0,10-5-5 0,4-9-4 16,12-1-3-16,8 1-2 0,10-2-1 15,10-4-3-15,8 6-1 0,18-16-3 16,7 4-4-16,10 7 4 0,9 5-4 15,5 9-2-15,8 9 0 0,3 10 0 0,3 9 0 16,-8 16 2-16,-2 8-1 0,4 8-3 16,-16 11 3-16,-6 5 1 0,0 10-1 15,-4 5 0-15,15 13 1 0,-7 11 2 0,-6 6-2 16,-5 9 0-16,-6 5 3 0,-7 6 1 16,-5 7-3-16,-4 7 6 0,-7 3-1 15,-4 0 2-15,-6 5-4 0,-3-1-1 16,-8-1 0-16,-2-14 4 0,-6 8-3 0,-3-2 1 15,-6-7 0-15,-4-3 3 0,-5-4-6 16,-8-7 1-16,-4-2 1 0,-1-7-3 16,0-8 0-16,3-6 0 0,0-6-1 15,0-1 1-15,5-7 1 0,1 0-3 0,2-1 3 16,5-5-4-16,-1 0 2 0,4-3-3 16,0-2-1-16,2 0-5 0,0-3-20 0,4-2-50 15,1-1-33-15,1 3-41 0,2-6-510 16,0 3 224-16,2-1 148 0</inkml:trace>
  <inkml:trace contextRef="#ctx0" brushRef="#br0" timeOffset="468691.0245">29874 9614 37 0,'-44'-11'126'0,"-1"7"-2"0,1 4 1 0,1 4-3 15,-5 7-3-15,-3 6 2 0,-11 9-10 16,3 5 1-16,4 5-2 0,15-7-10 16,10 0 2-16,9 0-7 0,4-1 3 0,7 4-7 15,10-2-5-15,6 7-5 0,11 5-4 16,6 0-6-16,19 11-8 0,9-2-2 15,7 3-9-15,3-5-3 0,2-2-5 0,1 2-4 16,-7-3-3-16,-6-1-3 0,-7-1 4 16,-12-5 5-16,-6-7 10 0,-12-4 4 15,-3 0 7-15,-9-1-7 0,-6 0-3 0,-9 1-1 16,-15 4-5-16,-8-2-6 0,-17 8-2 16,-6-4-3-16,-7-4-3 0,-1-3-7 15,-3-5 2-15,11-4-8 0,8-4-3 16,1-3-2-16,9-4-8 0,3 0-14 0,6-3-32 15,9-3-54-15,2-2-44 0,8-5-36 16,5-3-12-16,6-1-9 0,8-7-16 16,4-2-470-16,9-5 230 15,5-1 153-15</inkml:trace>
  <inkml:trace contextRef="#ctx0" brushRef="#br0" timeOffset="469800.0204">29730 10468 387 0,'21'-14'15'15,"-5"3"17"-15,-4 3 10 0,-4 1 9 0,0 1 6 16,-1 6 19-16,0 0 18 0,-7 0 6 15,10 10 8-15,-4-1 0 0,1 3 0 0,-3 3 0 16,2-1-2-16,1 7-10 0,-1 2-9 16,1 2-5-16,1 0-10 0,-2 0-5 15,0 0-8-15,3 0-5 0,-2-4-4 16,-1-3-5-16,0-2-4 0,-2 2-5 0,0-5-1 16,1-4 3-16,-1 1 4 0,2-4-3 15,1-3-3-15,-1-3-7 0,-6 0 1 16,17-9-4-16,-5-3-5 0,4-4-1 0,0-3-5 15,6-2-1-15,-1-4 0 0,0 1 1 16,2 2-4-16,1-2-3 0,-1 5-3 16,-2 2 3-16,-2 4-4 0,3 0 2 0,-4 3 0 15,-3 7 4-15,2 3 1 0,-2 1-2 16,1 5 3-16,2 6 0 0,-2 1-1 16,-3 4 0-16,0 2-2 0,0 0 0 15,-3 2 0-15,-2 0-2 0,2-2 2 0,-2 0-1 16,-2-4-3-16,0 0 4 0,0-2-5 15,-1 2 7-15,-1-7-1 0,1 3 8 16,-1-4 7-16,0-1 1 0,0-3-3 16,0-1-3-16,-4-2-3 0,0 0-3 0,19-9-1 15,-6 0-1-15,-2-2-1 0,1 0-3 16,1-1-2-16,0 2 2 0,-1-2-2 0,1 2-2 16,-2 2-1-16,-2 1-1 0,1 1 2 15,-2 5-2-15,0-1 0 0,-8 2 0 16,20 4 0-16,-12 2 2 0,1 5 1 15,1-3-2-15,1 3 0 0,0 1 0 16,-1-4 0-16,0 3 0 0,4-3 1 0,-2 3 0 16,3-4-1-16,-2 0-1 0,4-1 5 15,-3-2-4-15,6-4-1 0,-4 0 0 0,6-4 0 16,-1 0 1-16,2-3-2 0,0-5-3 16,1 2 2-16,-3-5-2 0,0 2 6 15,-2-2-7-15,-1 2 2 0,0 1 0 16,-6 3-3-16,-1 0 2 0,0 0 0 0,-5 6-4 15,1-1 3-15,-7 4-1 0,0 0 2 16,2 11-1-16,0-3 1 0,-4 1 0 0,2 3 2 16,2 1 0-16,2 2-1 0,0-2 1 15,2 3 1-15,1-1 1 0,0 1 1 16,3-4 1-16,2 2-2 0,4-3 3 16,-2-3-1-16,3 0-1 0,2-4 1 0,0-3 6 15,1-1-7-15,0-3 0 0,-1-1 0 16,3-4-3-16,-6 1 0 0,0-5 0 15,-4 0-2-15,-2 0 5 0,-1-1-2 16,-7-3-2-16,-2 2-2 0,-6 0 2 16,-3-1-2-16,-3 2 2 0,-4-1-1 0,-2 4-1 15,-1 0 2-15,2 3-2 0,0 1 0 0,0 2 1 16,2 0-2-16,3 2-3 0,1 2-5 16,0-1-7-16,11 1-6 0,0 0-9 15,0 0-6-15,0 0-11 0,0 0-7 16,0 0-11-16,28 3 7 0,-12-5-2 0,6 1 1 15,-1-2 3-15,7 0 6 16,0-1 7-16,1 0 6 0,0 0 0 0,-1 1 6 16,-1-1 5-16,-5 2 1 0,-3 0 6 15,-1 0 0-15,-4 2 2 0,0 0 2 0,-4 2 5 16,2 2 0-16,-2 0 3 0,0 3 2 16,1 1 1-16,-3 1 2 0,1 1 3 0,2-1 3 15,-3 0 3-15,4 2 2 0,0 0 2 16,2-2 1-16,-1-2 5 0,4 4 4 15,2-4-1-15,0-1 5 0,4 0 3 16,-1-5 3-16,1 1-1 0,-2-4 4 0,0-2 8 16,0 1 0-16,-4-4 4 0,-2-4-2 15,-3 3-4-15,-5-4-1 0,-3 0-4 16,-6 0-2-16,-4 0-3 0,-5-2-4 0,-6 1-3 16,-4 0-3-16,0 1-2 0,-3 0-2 15,1 5 0-15,0-2-5 0,4 0-1 16,0 3-3-16,4 0-28 0,0 0-43 15,3 2-46-15,3 2-23 0,0 1-35 0,5-2-29 16,2-3-430-16,2 6 215 0,9-7 141 16</inkml:trace>
  <inkml:trace contextRef="#ctx0" brushRef="#br0" timeOffset="471073.4297">32080 10063 102 0,'4'-6'122'15,"-2"5"5"-15,-2 1 4 0,0 0-4 0,10 13 7 16,-3 0-7-16,-2 6 0 0,-1 5-1 16,2 4-6-16,0 6-8 0,-2 5-7 15,2 1-10-15,-1 1-8 0,-1 1-9 0,-1-1-7 16,-1-2-7-16,0 0-4 0,-2-7-9 16,0-4-4-16,0 1-3 0,-2-6-1 15,4-2 1-15,-4-4 9 0,2 0-1 0,-2-5-5 16,-1-3-2-16,-1-2-1 0,1-4-5 15,-1-1-1-15,4-2-5 0,0 0-1 16,2-17-7-16,0 9 0 0,5-6-3 16,4 2-5-16,-1-6-1 0,5 3 0 0,0 0-2 15,2-1-1-15,2 3-1 0,-2 1-3 16,-2 5-1-16,2-1 1 0,-2 4-1 16,-1 2 3-16,-1 4 2 0,2 2-2 0,-1 2 1 15,-1 1-1-15,0 1-2 0,-2 2 0 16,1-1-2-16,-1 3 1 0,-2-5-2 15,1 3 0-15,-4-5 0 0,2 4-4 16,-1-4 3-16,0-1 0 0,-1-4-4 16,-6 0-1-16,12-8 4 0,-5-2-3 0,-3-3 0 15,0-5-1-15,-2-10-1 0,2 0-2 16,-1-12-1-16,-1-2 2 0,-2 0 0 16,2-2 0-16,-2 5-1 0,0-1-2 0,0 9 4 15,0 1 0-15,2 5-2 0,-4 2 3 16,2 4-4-16,0 1 4 0,0 7 0 15,0 3 4-15,-2 4 6 0,2 4 1 0,0 0-1 16,-5 20 3-16,3 0-1 0,-2 3 1 16,2 10 0-16,-4 3 1 0,2 2-3 15,-1 2 3-15,1 0-3 0,0-2-3 0,0-2 5 16,2-3-4-16,-2-5-1 0,4-1 0 16,0-4 5-16,-3-2-7 0,1-4 2 15,2 0 0-15,0-4-1 0,2-3-1 0,3-2-1 16,-1-5-1-16,4 1-2 0,1-5 1 15,-9 1-2-15,21-4 1 0,-6-2-3 16,-3 1 2-16,1 1-3 0,-2-2 2 16,-1 4-1-16,-1-2 0 0,-1 0-3 15,0 2 0-15,1 0 2 0,-9 2 1 0,15 6-1 16,-7-2 2-16,-2 1 4 0,2 4-3 16,-2-2-2-16,2 1 2 0,0 1-1 15,1-1 2-15,-1 1-1 0,3-1 2 0,2 0-1 16,-3-1 0-16,5-1 0 0,0-3 1 15,-1 0-1-15,2-1 0 0,0-2-1 16,3-2 2-16,-1-2-1 0,-2-1-1 0,1 2 0 16,-2-3-3-16,0 1 5 0,-3-1-4 15,-1 2 4-15,0-2-4 0,-1 2 0 16,-2 1 0-16,0 1 3 0,0-2-4 0,-2 2 0 16,0 1-1-16,-6 1-1 0,11-5-2 15,-7 4 2-15,-4 1-2 0,13 1 4 16,-13-1 0-16,13 0 0 0,-5 2-1 0,0 1 1 15,3-2 2-15,0-1-2 0,1 0 0 16,3 0-3-16,0-1 1 0,0-2 0 16,1 0-2-16,2-1 0 15,-4-2 0-15,4 2-2 0,-4-1 3 0,-3 0-1 16,-1 2 2-16,1-1 1 0,-2 0-1 0,-3 0 0 16,-2 1 0-16,0-3 5 0,0 2-4 15,-2 1-3-15,-2 3 2 0,2-6 0 16,0 2 1-16,-2 4 2 0,0 0-4 0,0-6 4 15,0 6 1-15,0 0-4 0,0 0 1 16,0 0-1-16,0 0 0 0,0 0-1 16,0 0 3-16,0 0-2 0,0 0-1 0,8 13 1 15,-4-9 3-15,0-2-3 0,2 2 1 16,0 0-4-16,0-2 2 0,3 0 0 16,0-1 1-16,-1-1 0 0,3 0-1 15,-1-1 1-15,-2-1 2 0,4 0 0 0,-2-2 0 16,-2 0 0-16,0 1 5 0,1-2-4 15,0 4 2-15,-3-3 2 0,0 2-1 16,1-2 0-16,-7 4-2 0,8-2 2 0,-8 2-1 16,2 11 3-16,-2-4 6 15,0 6 14-15,-2 2 4 0,0 4 6 0,-2 6 4 16,2 3 0-16,0 3 5 0,-3 8-3 0,1 2-2 16,2 0-5-16,-2 4-1 0,0-2-2 15,-3 10-2-15,3-10-7 0,2 0 3 16,-3-5-8-16,1 1-3 0,0-8-3 15,2-3-12-15,0-2-19 0,0-6-30 0,0-5-51 16,0-6-46-16,-2-3-29 0,2-6-18 16,2 0-14-16,-10-17-14 0,2-1-542 15,-4-12 260-15,-5-9 172 0</inkml:trace>
  <inkml:trace contextRef="#ctx0" brushRef="#br0" timeOffset="471222.9993">33150 10607 377 0,'-14'-61'-7'0,"4"11"13"15,-2 7 16-15,4 4 9 0,0 5 19 16,1 0 12-16,1 6 15 0,0-2 0 15,0 5 5-15,1 3-4 0,1 1-3 0,4 2-11 16,-2 2-6-16,4 2-6 0,0 2-8 16,2 0 0-16,1 2-13 0,-1 5-10 15,-2 1-38-15,0 3-42 0,-2 2-44 0,0 0-260 16,-28 21 124-16,1-4 81 0</inkml:trace>
  <inkml:trace contextRef="#ctx0" brushRef="#br0" timeOffset="471561.9384">29609 11494 106 0,'-12'9'257'16,"18"-4"-4"-16,15-5-6 0,13-5-3 0,26-2-13 15,43-8-4-15,43-8-14 0,21-2-3 16,15 6-10-16,58-11-21 0,9-1-18 15,3 3-4-15,-5 3 5 0,2 4 6 16,-8 2 8-16,-2 4-15 0,-42 5-5 0,-4 5-13 16,-9 1-12-16,-13 2-11 0,-15 0-10 15,-37 2-9-15,-6 0-11 0,-16 0-6 16,-23 2-7-16,-19 0-9 0,-8-2-7 0,-9 0-8 16,-5 0-3-16,-3 0-5 0,0 0-7 15,-7 0-3-15,-4 2-9 0,-6-2-18 16,-5 2-41-16,-2 0-48 0,-6-2-38 0,0 0-43 15,-37 3-47-15,3-1-35 0,-19 4-26 16,-34-1-19-16,-15 4 1 0,-25 6-14 0,-15 0-634 16,-3 4 318-16,-10 3 211 0</inkml:trace>
  <inkml:trace contextRef="#ctx0" brushRef="#br0" timeOffset="471818.7976">31239 11601 835 0,'-116'29'-46'0,"-2"1"28"0,-3 1 18 0,6 0 25 15,26-7 21-15,12-1 23 0,15-6 13 16,15-4 11-16,13-3 9 0,11-3 19 15,11-1 17-15,12-4 9 0,0-2 8 16,39 2 5-16,6-6-10 0,47-3 2 16,15-3-3-16,43 1-3 0,15-3 2 0,7 0-6 15,4 2 1-15,-3-1-6 0,-1 0-7 16,-7 2-7-16,-9-1-10 0,-6 3-9 0,-7-3-8 16,-32 4-9-16,-4 2-9 0,-12 1-3 15,-6-1-8-15,-22 0-6 0,-11 0-10 16,-12 3-3-16,-9-2-4 0,-1 3-5 0,-4-2 3 15,-5 1-10-15,-1-1-6 0,-3 2-14 16,-4-2-37-16,0 0-53 0,-2-4-75 0,-6 3-73 16,-1-5-68-16,-6 0-906 0,-4-5 408 15,-4 0 269-15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3T05:02:03.841"/>
    </inkml:context>
    <inkml:brush xml:id="br0">
      <inkml:brushProperty name="width" value="0.05292" units="cm"/>
      <inkml:brushProperty name="height" value="0.05292" units="cm"/>
      <inkml:brushProperty name="color" value="#FF0000"/>
    </inkml:brush>
  </inkml:definitions>
  <inkml:trace contextRef="#ctx0" brushRef="#br0">2019 933 44 0,'-3'-9'209'0,"-1"2"-17"0,2 1-18 0,2 6-13 16,0 0 20-16,0 0 3 0,-2 28-8 16,0-5-4-16,0 11-10 0,2 10-2 15,-4 15-12-15,0 25-12 0,2 4-10 16,-4 3-11-16,0 0-7 0,0-3-6 0,4-2-8 16,-4-6-8-16,2-16-11 0,2-8-5 15,-2-7-9-15,-1-9-5 0,3-7-6 16,2-3-4-16,-2-9 0 0,0-4-6 15,0-7-4-15,0-9-4 0,2-1-6 0,-9-22 0 16,3-7-6-16,-3-22-5 0,-3-33-3 16,1-6 2-16,0-5-3 0,5 0-4 15,0-4-1-15,4 2-1 0,2 1-3 0,4 3 0 16,4 5-6-16,7 5 4 0,2 7-2 16,8 7-1-16,5 8 3 0,4 7-1 15,0 16 0-15,-1 7-1 0,3 9 4 0,-4 6-3 16,3 7 0-16,-6 7-1 0,0 4 0 15,-1 7 1-15,-1 9 2 0,-1 2-1 0,-5 5 1 16,-6 5-2-16,-2 1 5 0,-9-2-6 16,-2 2 6-16,-8 4-3 0,-5 3 0 15,-8 4 2-15,-4-5 1 0,-3 1 2 0,-1-2-10 16,1-5-25-16,8-6-45 0,0-6-33 16,6-2-42-16,4-4-43 0,6-5-55 15,6-4-634-15,6-4 299 0,9-4 198 0</inkml:trace>
  <inkml:trace contextRef="#ctx0" brushRef="#br0" timeOffset="226.8084">2978 733 49 0,'0'0'217'0,"-22"8"-2"16,3 5-1-16,-3 8-12 0,-10 7 3 0,-11 14-3 15,-1 7-12-15,1-2-6 0,3 4-10 16,4 5-9-16,4-3-10 0,9-3-14 15,9-5-13-15,0 3-9 0,6-3-13 0,6-2-11 16,2 0-5-16,6-1-8 0,7 4-9 16,2-2-6-16,6-5-8 0,9-2-23 15,0-7-28-15,3-3-41 0,5-6-57 16,2-5-62-16,-2-5-69 0,1-5-691 0,-5-6 310 16,-1-3 205-16</inkml:trace>
  <inkml:trace contextRef="#ctx0" brushRef="#br0" timeOffset="530.8157">3374 1248 146 0,'-3'-8'259'0,"1"2"-14"0,0 0-18 0,0 2-22 16,2 4-22-16,-4-7-19 0,4 7-16 16,0 0-17-16,0 0-9 0,0 0-18 15,-11 21-2-15,7-6-10 0,2 2-9 16,0 2-6-16,-1 5-8 0,3-2-10 0,0 1-3 16,3 4-8-16,-1 0-6 0,2-3-30 15,0-2-28-15,1-3-36 0,-1-1-28 0,2 0-33 16,1-4-32-16,-3-2-29 0,2-5-504 15,-2-2 230-15,-2-5 152 0</inkml:trace>
  <inkml:trace contextRef="#ctx0" brushRef="#br0" timeOffset="731.9163">3158 1076 217 0,'-7'-6'229'0,"3"0"-20"0,2 0-21 15,-2 3-19-15,4 3-15 0,0-10-17 0,6 5-14 16,5 1-11-16,3-4-11 0,8 1-11 16,3-1-9-16,2 1-9 0,5 1-6 15,-1 2-20-15,4 0-26 0,-3 0-43 16,2 4-37-16,-5 4-34 0,-1 0-36 0,-5 3-451 16,-2 3 198-16,-9 1 130 0</inkml:trace>
  <inkml:trace contextRef="#ctx0" brushRef="#br0" timeOffset="904.8381">3081 1806 149 0,'-6'13'195'15,"4"-2"1"-15,4-1-3 0,6-2 0 16,3-3-5-16,2-1-15 0,1 0-16 16,6-4-17-16,3 0-13 0,5-4-10 0,4 0-19 15,-3-1-44-15,5-3-49 0,0-2-54 16,2-1-50-16,-5 0-62 0,-1-3-409 15,-2-3 193-15,-3 2 129 0</inkml:trace>
  <inkml:trace contextRef="#ctx0" brushRef="#br0" timeOffset="1087.9215">3828 1360 79 0,'14'-14'187'0,"-4"6"-16"15,2 0-15-15,-1-1-18 0,0 2-10 16,0 1-16-16,1 0-9 0,0 0-12 16,2-1-7-16,-2 4-37 0,1 0-38 15,2 0-46-15,-3 0-41 0,-1 2-327 0,-1 1 138 16,-2 1 90-16</inkml:trace>
  <inkml:trace contextRef="#ctx0" brushRef="#br0" timeOffset="1239.0771">3830 1757 152 0,'5'5'175'0,"-1"-1"-12"15,5-3-10-15,-1 2-14 0,5-3-10 0,4-4-19 16,2-2-15-16,4-3-48 0,0-1-57 16,9-5-63-16,-5-3-295 0,3-1 125 0,4-6 83 15</inkml:trace>
  <inkml:trace contextRef="#ctx0" brushRef="#br0" timeOffset="2203.9751">4713 969 130 0,'-2'-5'265'0,"2"1"-28"15,0 4-22-15,-4-6-24 0,4 6-19 16,0 0-10-16,0 0-7 0,-11 27-7 0,5-8 0 15,-2 8-10-15,-3 7-10 0,0 10-12 16,1 5-10-16,-2 3-15 0,-6 13-5 0,6-4-8 16,-1-10-6-16,0-1-8 15,2-6-4-15,1-5-10 0,4-4-2 0,0-9-4 16,-2-1-2-16,2-4-7 0,2-2 1 16,0-4-6-16,2-3 4 0,0-5-8 0,0-3-5 15,2-4-1-15,0 0-2 0,0 0-4 16,8-21-2-16,-4 11-1 0,4-1-8 15,0 0 5-15,-2 3-3 0,0-2 0 16,0 3-3-16,1 1-3 0,-1 1-4 0,0 1 5 16,1 0 1-16,1 4-2 0,-8 0 1 15,21 4 0-15,-9 0 0 0,4 1 2 0,-2 1-3 16,4 0 3-16,-4-1 1 0,5 1-1 16,1-2 1-16,-2 0-3 0,4-3 2 15,-3 1-1-15,4-4 1 0,-2-1-3 16,5-1 1-16,-5-4-2 0,2-2 0 0,-2-1 0 15,1 0-1-15,-4-3 2 0,-1 4 0 16,-4-2-1-16,0 0 2 0,-3 0-1 0,-2 4 0 16,0 0 1-16,0-1-1 0,-2 4-2 15,-2 0 0-15,2 1-2 0,-1 2-2 16,-5 2 2-16,0 0-1 0,11 9 1 16,-7-2 0-16,2 2 3 0,0 0-1 0,3 3 1 15,-1 0 2-15,0-4-2 0,4 3 1 16,-2-2-4-16,2-2 4 0,2-1 0 15,-2 0 4-15,3-4-1 0,-3-2 2 0,6-4-1 16,-4 0-1-16,-2-2-1 0,2-3 1 16,-4-1 0-16,-4-3-2 0,1 2-6 15,-3-5 2-15,-6 3-2 0,0 0-1 0,-5-1 3 16,1 3-2-16,0-1-4 0,0 1 5 16,0 1 0-16,0 3-1 0,2-1-5 15,0 2-4-15,2-1-8 0,2 1-2 16,0 0 3-16,0 6-1 0,6-7 7 0,1 3-2 15,0 2 4-15,1 0 2 0,0 0-1 16,3 2 0-16,-1 2 3 0,1 0 3 0,0 2-5 16,-1 2 6-16,2-1-1 0,0 3 1 15,-2 0 2-15,0-1 0 0,1 2 1 16,-2 0-1-16,-1-2 0 0,1-1 0 16,-3-1 0-16,2 2 0 0,1-2-3 0,-2 1-1 15,-1-5-2-15,2 3 3 0,-2-2 1 16,3-2-1-16,-9 0-3 0,15-2 4 15,-7-2 0-15,1 1-7 0,-3-1 7 16,2-2-2-16,1 0-2 0,0 3-2 0,-1-1 1 16,0-2-1-16,-2 1-2 0,1 0 3 15,0 4 0-15,-1-2-1 0,2 2 4 0,-8 1-2 16,15 0 5-16,-7 1-3 0,1 2 2 16,2-2 0-16,-3 4 0 0,2-2 3 15,2-1 0-15,0 0 2 0,3 0-3 16,0 0 5-16,-3-2 0 0,3 0-1 0,-3-2 2 15,2 0 2-15,0-4-4 0,-1 0-3 16,-2-1-5-16,-3-2-28 0,-2 0-28 0,1 0-36 16,-3 0-40-16,0-1-54 15,-2 1-505-15,0-3 237 0,-2 2 158 0</inkml:trace>
  <inkml:trace contextRef="#ctx0" brushRef="#br0" timeOffset="2447.7697">6345 611 277 0,'2'-6'269'0,"-2"3"-29"15,0 3-27-15,0 0-16 0,0 0 17 0,0 28-4 16,-2-1-10-16,-6 10-13 0,-1 10-9 16,1 4-13-16,-7 24-27 0,2 3-6 15,-1 4-11-15,-2 2-12 0,2-1-11 16,-1-1-10-16,2-1-6 0,1-5-11 0,3-14-11 15,3-11-6-15,2-6-32 0,0-8-27 16,2-4-39-16,-3-5-40 0,5-1-39 16,2-5-36-16,1-8-49 0,1-4-711 0,6-6 312 15,3-6 207-15</inkml:trace>
  <inkml:trace contextRef="#ctx0" brushRef="#br0" timeOffset="2654.6509">6813 908 188 0,'2'-3'210'0,"0"-1"-23"0,-2 4-10 15,9 0-2-15,-9 0-9 0,12 7-12 0,-3-1-16 16,2 4-10-16,-1 1-11 0,2-1-12 16,2 3-8-16,-2-2-13 0,-1 1-34 15,1 1-43-15,1-4-42 0,0 5-40 16,-3-4-31-16,4-3-23 0,-6-1-17 0,2-2-362 15,-2-3 173-15,3-1 114 0</inkml:trace>
  <inkml:trace contextRef="#ctx0" brushRef="#br0" timeOffset="2822.1879">7070 1015 522 0,'6'-6'62'0,"-2"0"30"15,0 1 20-15,0-1 20 0,-2 2 21 0,0 1 6 16,-2 3 2-16,4-6-14 0,-4 6-9 16,0 0-13-16,0 0 8 0,0 0 0 0,-14 23-6 15,6-10-1-15,-4 10-7 0,2 5-17 16,0 2-1-16,-1 4-13 0,1 2-2 15,-1 0-13-15,2 0-8 0,3 2-8 16,0-1-20-16,-2-4-37 0,4-4-46 0,-2-2-55 16,4-2-60-16,0-4-72 0,4-5-621 15,0-4 291-15,4-6 191 0</inkml:trace>
  <inkml:trace contextRef="#ctx0" brushRef="#br0" timeOffset="3054.8679">7425 548 229 0,'2'-3'248'15,"-2"3"8"-15,21 9-3 0,1 4 1 0,2 10-17 16,8 8-7-16,7 19-1 0,-5 6-13 16,-3 7 15-16,-5 5-8 0,-10 7-12 0,-8 7-19 15,-10-1-15-15,-10 2-17 0,-7-4-15 16,-7 1-14-16,-6-6-16 0,-5-6-11 0,-3-4-21 15,-7-8-63-15,3-3-72 0,-8-10-118 16,0-4-127-16,-1-3-868 0,-6-7 396 16,5-12 262-16</inkml:trace>
  <inkml:trace contextRef="#ctx0" brushRef="#br0" timeOffset="3809.1732">1915 3468 182 0,'6'31'251'0,"-4"-1"-14"16,-2 4-16-16,0-2-19 0,-2 0-13 16,0 6-21-16,0 2-17 0,-4 1-12 15,2 1-16-15,0-5-10 0,-3-3-13 0,0-3-6 16,3-5-15-16,0-3-2 0,2-5-4 16,-4-4-8-16,2-7-9 0,-3-6-5 15,7-1-5-15,-15-16-3 0,7-8-3 16,-3-8-4-16,-1-12-5 0,1-6-1 0,2 0-1 15,3-6-2-15,6-1 1 0,4 2 6 16,7 1 1-16,8-13-4 0,8 5-1 16,5 9-2-16,8 4-2 0,-1 15 1 0,-3 8-4 15,4 7 5-15,-5 7-7 0,-1 5 2 16,-2 2 0-16,1 10 0 0,-7 0-2 16,0 7-3-16,-1 5 2 0,-5 4-3 0,-8 1 3 15,-6 3-5-15,-4 2-1 0,-6-2-2 16,-4 9 2-16,-7-2-4 0,-10 7-16 0,0-3-26 15,-5-5-33-15,2-2-35 0,3-7-34 16,8-5-25-16,2-2-49 0,3-9-707 16,8-2 311-16,1-6 205 0</inkml:trace>
  <inkml:trace contextRef="#ctx0" brushRef="#br0" timeOffset="4038.7903">2942 3107 226 0,'10'-11'280'0,"-6"4"-12"0,-6 6-16 0,2 1-11 16,0 0-12-16,-29 17-8 0,5 1-9 16,-7 13 0-16,-11 13-13 0,-3 6 2 0,-2 1-10 15,5 2-15-15,2 4-17 0,6 1-14 16,8 1-13-16,8-6-12 0,7-5-14 16,9-7-5-16,4 4-17 0,7 1-6 0,7-2-23 15,8-7-44-15,5-3-42 0,5-7-56 16,6-8-53-16,5-4-55 0,-3-8-56 0,2-4-51 15,1-7-682-15,6-5 334 0,-3-9 221 16</inkml:trace>
  <inkml:trace contextRef="#ctx0" brushRef="#br0" timeOffset="4219.8438">3606 3437 72 0,'6'-6'219'0,"-2"0"9"0,-2 2-9 15,-2 4-10-15,0 0-2 0,0 0-12 16,6 11-11-16,-4 1-10 0,-2-1-15 15,0 7-6-15,0-2-16 0,0 5-14 16,0 4-12-16,0 3-6 0,0 1-12 0,0 0-12 16,0 0-28-16,-2-2-39 0,0-6-46 15,2-1-47-15,0 0-51 0,0-6-73 16,-6 0-577-16,2-7 265 0,0-1 176 16</inkml:trace>
  <inkml:trace contextRef="#ctx0" brushRef="#br0" timeOffset="4414.8068">3382 3370 114 0,'-2'-7'250'0,"2"-2"-8"15,2 1-15-15,2 0-13 0,2-3-17 0,8 0-13 16,4 2-11-16,4-3-15 0,1 1-17 16,5 1-15-16,-2 1-11 0,2 1-11 0,2 3-15 15,-3-1-28-15,-3 2-34 0,-3 4-34 16,-4 4-36-16,0 3-29 0,-7 7-47 15,-4 5-55-15,-8 5-509 0,-4 11 232 16,-11 9 154-16</inkml:trace>
  <inkml:trace contextRef="#ctx0" brushRef="#br0" timeOffset="4550.8634">3456 3776 224 0,'-32'47'111'15,"6"-11"33"-15,6-3 3 0,5-7 4 16,2-3 12-16,2-1 15 0,7-6 15 16,4 0-1-16,7-1-10 0,3-6-12 0,7 1-13 15,6-4-18-15,3-4-11 0,4-2-12 16,1-5-14-16,1 2-21 0,4-7-40 0,0 0-56 15,-1-7-54-15,2 3-74 0,-1-7-92 16,-10-2-499-16,1 0 250 0,-6 0 164 16</inkml:trace>
  <inkml:trace contextRef="#ctx0" brushRef="#br0" timeOffset="4734.921">4228 3623 53 0,'6'-2'267'0,"2"-2"-24"0,2 3-21 16,-2-3-23-16,5 2-21 0,2-2-18 15,0 0-17-15,-1-2-31 0,2 2-44 16,-2 3-66-16,3-2-59 0,-4-1-65 16,-3 2-378-16,1-1 170 0,-3 3 113 0</inkml:trace>
  <inkml:trace contextRef="#ctx0" brushRef="#br0" timeOffset="4865.802">4248 3934 182 0,'4'4'232'0,"4"-3"-7"15,3-1-22-15,4-1-19 0,4-5-20 0,1-2-32 16,6-3-59-16,2-3-57 0,-1-1-65 16,1-4-77-16,0-2-295 0,-5-4 143 15,-2 1 95-15</inkml:trace>
  <inkml:trace contextRef="#ctx0" brushRef="#br0" timeOffset="5748.8541">5022 3237 190 0,'0'0'306'0,"0"0"-6"0,-2 13-21 0,0-2-17 16,0 6-12-16,-2 4-9 0,0 6-11 15,-3 6 4-15,-1 3-18 0,-3 1-21 16,0 11-16-16,-1 1-16 0,0-1-17 0,-6-2-14 15,6-2-11-15,1-6-17 0,0-5-3 16,3-7-14-16,1-2-12 0,1-2-6 16,2-5-10-16,2-4-5 0,2-3-8 0,4-3-2 15,2-3-10-15,5-2-12 0,-1 0-9 16,6-2-14-16,-2-2-2 0,6 2-5 16,-2-2-2-16,1 0-4 0,3 0-5 15,-4 2-8-15,4-1-4 0,-1 1-8 0,0 0-15 16,0 0-13-16,3-3-11 0,-4 2-13 15,4-1-8-15,1-2-3 0,-1-2 0 0,-2-3 7 16,0 1 7-16,-1-2 13 0,3 1 8 16,-6 0 4-16,-2-1 9 0,-2 1 12 15,-3-1 17-15,0 3 20 0,-1-1 20 16,-1-1 6-16,-3 5 8 0,0 0-2 0,-2-1-1 16,-4 5 4-16,0 0 2 0,0 0-4 15,11 10 2-15,-6-3-3 0,-3 4-1 16,2-2 2-16,2 1-3 0,0 2 1 0,0-2 0 15,3 1 0-15,2-3-3 0,1 2 0 16,-1-3-1-16,1-3-4 0,2 0 0 0,-2-4-3 16,0 0-2-16,2-4-1 0,-2 0 1 15,1-3-5-15,-5-1 1 0,-1-1 1 16,-3 0-5-16,-4-1-5 0,-2-4 0 0,-5 1-2 16,-1 3-4-16,-3-2 0 0,-1 5 2 15,-1-2 0-15,0 3 2 0,3 0-2 16,-1 1-2-16,2 1-5 0,1 0-4 0,2 1 0 15,2-2 1-15,4 5 0 0,-3-5-1 16,3 5 2-16,9-6 0 0,-3 4 3 16,0-1-1-16,3 0 2 0,2 2 0 0,-3-1 2 15,2-2-1-15,0 4 0 16,0-2 1-16,0 2 3 0,1 0 0 0,-11 0-2 16,19 0 4-16,-8 2 0 0,-3-2 0 0,0 4 0 15,0-2 2-15,2 2 0 0,-4 1-1 16,2 1 1-16,1-1 1 0,-1 1-1 15,1 0 1-15,-3 0-1 0,3-1 1 0,-3 0-1 16,2 3 2-16,-2-3-2 0,4-1 0 16,-4 0 0-16,2 0 0 0,0-2 3 15,1-2-1-15,2 0-4 0,-3 0 2 0,0-2-1 16,1 1 3-16,1-3 0 0,-1 2-2 16,0-2 1-16,-1 1-2 0,-2-2 0 0,0 4 0 15,3-2 2-15,-2 0-2 0,-1 1 1 16,0 0 0-16,-6 2-3 0,11-3 2 15,-11 3-1-15,8 0 1 0,-8 0 3 16,11 1-6-16,-11-1 4 0,13 2 0 16,-13-2-1-16,12 2 3 0,-8-2-1 0,-4 0-1 15,13 0-10-15,-13 0-15 0,13 0-28 16,-13 0-35-16,10-5-39 0,-6 3-33 0,3-4-31 16,-3 2-9-16,5-2-16 0,-1-1-532 15,5-1 254-15,-1-4 168 0</inkml:trace>
  <inkml:trace contextRef="#ctx0" brushRef="#br0" timeOffset="5981.4986">6567 3101 94 0,'4'-18'297'0,"-4"6"18"16,5 2-1-16,-5 2-14 0,2 3-20 16,-2 1-20-16,0 4-23 0,0 0-11 0,0 0-3 15,-5 19-2-15,3 0 0 0,-4 9-10 16,0 7-8-16,0 5-12 0,-2 13-17 15,-6 19-15-15,0 7-15 0,-1 0-13 16,0 4-13-16,-2-2-10 0,3 0-13 0,-4-3-16 16,4-4-27-16,3-15-36 0,3-12-41 15,1-4-53-15,1-7-58 0,1-8-62 0,3-3-57 16,4-4-49-16,3-6-34 0,1-3-796 16,3-9 385-16,1-3 255 0</inkml:trace>
  <inkml:trace contextRef="#ctx0" brushRef="#br0" timeOffset="6387.7126">6892 3582 145 0,'8'-11'254'0,"-4"6"23"0,0 2-6 15,-2 0-17-15,-2 3-19 0,0 0-20 16,0 0-18-16,0 16-15 0,-2-8-11 0,0 3-11 16,0 4-24-16,-2 0-12 0,0 2-10 15,0 2-12-15,-3-2-13 0,2 0-10 16,1-1-18-16,0-1-7 0,0-3-15 15,0-4-12-15,2 0-11 0,-2-3-6 0,4-5-2 16,0 0 0-16,0 0 1 0,2-20 0 16,2 10-4-16,2-1 0 0,0-2 0 15,0 1 0-15,2 3-1 0,0-1 1 0,0 1 1 16,1 1-3-16,-1 3 1 0,3 1 2 16,-1 2 3-16,3 2 7 0,-1 2-4 15,6 2 1-15,-2 1 0 0,4 1 2 0,3 4 3 16,3-3 0-16,-2 1 1 0,4-1 11 15,-1-1 6-15,3-5 4 0,0 2 3 16,-1-6 6-16,1 0 5 0,-2-3-6 0,-3-1-2 16,1-5 0-16,-6-3-10 0,-2 0-4 15,-4-4 1-15,-5-2-6 0,-3-1-10 0,-3-3-7 16,-3-3-32-16,-5 1-18 0,1 1-19 16,-5 0-26-16,-1-3-28 0,0 4-37 15,-2 0-37-15,4 5-48 0,-2-2-53 16,-1 2-663-16,1 0 324 0,-3 4 213 0</inkml:trace>
  <inkml:trace contextRef="#ctx0" brushRef="#br0" timeOffset="6592.9198">7433 2987 71 0,'21'0'230'0,"1"2"16"0,3 3 14 16,5 3 4-16,2 6 2 0,8 7 4 0,-4 5 7 15,13 16-3-15,-5 1-2 0,-4 7-14 16,-7 2-5-16,-5-7-12 0,-9-1-17 0,-6 4-24 15,-4 2-21-15,-5 1-28 0,-6-5-14 16,-4 4-20-16,-10-2-14 0,-1-2-38 16,-10 14-43-16,0-14-49 0,-1-13-56 15,-4-2-79-15,1-6-81 0,3-8-84 0,0-6-876 16,3-7 409-16,1-6 270 0</inkml:trace>
  <inkml:trace contextRef="#ctx0" brushRef="#br0" timeOffset="6872.2868">8955 1688 100 0,'4'-5'313'0,"-2"2"-17"0,3-3-29 16,-1 2-26-16,0 1-24 0,5-1-21 15,-1 0-21-15,2 2-19 0,4-2-13 0,2 0-21 16,1 1-42-16,2 1-50 0,0 0-57 16,1 0-63-16,0 2-76 0,-2 2-533 15,-4 4 238-15,-3 1 157 0</inkml:trace>
  <inkml:trace contextRef="#ctx0" brushRef="#br0" timeOffset="6999.8971">9048 2046 201 0,'-6'13'254'0,"1"-3"-3"16,1-3 29-16,2-1 17 15,2 0-11-15,4-3-9 0,7 0-23 0,2-3-24 16,8 0-22-16,3-3-32 0,2 0-62 16,2-3-71-16,-2-2-101 0,3-5-128 15,-3 0-708-15,-5-1 304 0,-4-1 201 0</inkml:trace>
  <inkml:trace contextRef="#ctx0" brushRef="#br0" timeOffset="7900.8726">10578 863 190 0,'-2'-6'226'0,"2"6"-18"0,0 0-25 0,0 0-13 15,0 0 0-15,-10 13-6 0,6 5-11 16,2-1-10-16,-4 8-15 0,-2 1-10 15,4 1-10-15,-2 5-10 0,-2 1-10 0,2-1-10 16,-1-5-5-16,1-2-8 0,-1-1-6 16,3-5-4-16,0-2 14 0,0-1 17 15,-3-5 13-15,3-3-11 0,-2-5-10 16,0-5-2-16,6 2-10 0,-16-19-8 0,10 2-7 16,0-8-4-16,4-3-10 0,2-6-1 15,2-7-7-15,4-6-2 0,4-1-1 16,4 3-5-16,2 1-2 0,3 4-2 0,5 3-4 15,2 3-4-15,3 6-2 0,-4 7 1 16,2 3 3-16,3 5-3 0,-4 4-3 16,-1 6 1-16,-1 3 3 0,-4 3-5 0,0 5 0 15,1 0 2-15,-7 7 4 0,0 0-5 16,-6 1 1-16,-6 2-3 0,-2 1 2 16,-6 2-5-16,-7 2-3 0,-6 2-19 0,-2-3-34 15,-7 0-32-15,2-1-40 0,4-4-44 16,2-5-40-16,3 2-38 0,5-6-633 15,4-3 300-15,4-1 199 0</inkml:trace>
  <inkml:trace contextRef="#ctx0" brushRef="#br0" timeOffset="8156.0914">11474 476 184 0,'4'-9'274'16,"-1"0"-16"-16,-6 6-20 0,-6 0-23 0,9 3-5 15,-26 12 3-15,4 1-12 0,-8 15-11 16,-3 5-9-16,-12 13-15 0,1 4-9 16,6 2-19-16,1 3-10 0,5-2-16 0,10-5-14 15,6-8-10-15,6-2-5 0,6 0-3 16,2 0-12-16,6 0-1 0,4-2-7 16,8 5-11-16,4-4 0 0,10-4-4 15,4-5-22-15,4-3-36 0,2-8-42 0,0-5-45 16,0-6-55-16,7-1-43 0,-3-8-61 15,1-1-692-15,6-8 324 0,-5-3 213 0</inkml:trace>
  <inkml:trace contextRef="#ctx0" brushRef="#br0" timeOffset="8370.1117">12033 556 111 0,'-2'-8'270'0,"2"2"-23"15,0 2-30-15,4-1-16 0,-4 5-11 0,12 2-14 16,-12-2-15-16,26 10-14 0,-9-1-11 16,4 4-12-16,0 1-13 0,7 5-15 0,0 0-6 15,-1 0-9-15,1 1-31 0,-4-1-38 16,4 0-39-16,-2 2-49 0,-3-5-39 16,-4-1-37-16,0-3-30 0,-7-3-454 15,4-1 217-15,-4-4 142 0</inkml:trace>
  <inkml:trace contextRef="#ctx0" brushRef="#br0" timeOffset="8570.6704">12532 674 123 0,'4'-11'168'0,"1"0"16"16,-3 3 25-16,0 0 6 0,0 2-5 15,-2 0-13-15,2 3-15 0,-2 3-18 16,0-8-16-16,0 8-13 0,0 0 5 0,-6 15-1 16,4 1-9-16,-5 3-9 0,1 4-12 15,-2 4-6-15,-1 2-12 0,1 6-7 16,-1-1-7-16,-2 0-5 0,3 7-10 15,0-7-6-15,2 2-5 0,-3-2-22 0,4 0-33 16,-1-7-41-16,2-1-44 0,2-2-45 16,2-4-46-16,0-2-43 0,2-5-636 0,6-3 292 15,-1-5 193-15</inkml:trace>
  <inkml:trace contextRef="#ctx0" brushRef="#br0" timeOffset="8806.015">12958 495 122 0,'4'-12'314'0,"0"3"-15"0,-2 4-20 16,0 0-30-16,-2 2-22 0,0 3-25 15,0 0-15-15,0 0-3 0,0 22-10 16,-2-3-14-16,2 8-5 0,-2 6-15 0,0 5-4 16,2 4-5-16,0 2-6 0,-2 2-17 15,2 7-9-15,0 0-13 0,-4 1-2 16,2-1-11-16,0-2-5 0,0-7-17 15,-1-1-37-15,1 0-35 0,2-5-41 0,-2-8-61 16,2 0-78-16,-2-6-73 0,2-5-742 16,-2-4 346-16,-3-3 228 0</inkml:trace>
  <inkml:trace contextRef="#ctx0" brushRef="#br0" timeOffset="9145.9744">13806 751 151 0,'-2'-9'295'0,"0"5"-14"0,2-2-21 16,-2 1-24-16,2 5-20 0,-2-6-21 0,2 6-22 16,0 0-15-16,0 0-17 0,-8 18-16 15,6-1-10-15,-2 2-12 0,1 2-8 16,-1 4-7-16,4 2-11 0,-3 1-6 0,1-2-12 16,0 4-8-16,0-6-36 0,0-3-36 15,0-2-47-15,2-2-50 0,-2 0-45 0,2-5-40 16,0-1-590-16,0-3 269 15,-2-3 178-15</inkml:trace>
  <inkml:trace contextRef="#ctx0" brushRef="#br0" timeOffset="9327.4123">13606 560 24 0,'-2'-12'265'15,"0"5"-3"-15,-1-1-22 0,6 1-21 16,1 0-23-16,2-1-15 0,4-2-16 0,3 3-15 15,4-1-13-15,2-2-14 0,5 4-13 16,-2 0-16-16,6 3-33 0,-3 0-44 16,1 3-45-16,0 6-55 0,-3 4-64 0,-7 4-529 15,2 4 230-15,-10 7 152 0</inkml:trace>
  <inkml:trace contextRef="#ctx0" brushRef="#br0" timeOffset="9470.9473">13540 1289 84 0,'0'10'201'0,"2"-2"2"16,4-4-6-16,3-1-14 0,4-1-17 16,1-2-14-16,8-2-17 0,3-1-29 0,5-3-43 15,4-4-48-15,1-2-63 0,5-2-96 16,7-2-303-16,-3-4 152 0,-4 0 100 16</inkml:trace>
  <inkml:trace contextRef="#ctx0" brushRef="#br0" timeOffset="9640.0185">14465 919 150 0,'12'-6'206'16,"4"0"-18"-16,-2 0-21 0,5 0-15 16,0-1-16-16,-2 1-26 0,2 1-44 0,0 2-43 15,1-1-61-15,-6 1-54 0,-1 0-272 16,2 6 124-16,-9-1 82 0</inkml:trace>
  <inkml:trace contextRef="#ctx0" brushRef="#br0" timeOffset="9760.9007">14511 1154 56 0,'4'4'140'0,"3"0"-9"16,4-2-14-16,3-2-15 0,7 0-33 15,3-2-39-15,4-4-53 0,-1-2-189 0,5-2 72 16,-2-4 48-16</inkml:trace>
  <inkml:trace contextRef="#ctx0" brushRef="#br0" timeOffset="10034.3438">15293 541 88 0,'0'0'222'0,"0"0"-25"15,0 0-17-15,0 0 1 0,0 0 2 16,-3 26 2-16,-1-6-7 0,0 1-6 15,-5 2-12-15,3 4-7 0,-3 1-7 16,3 0-10-16,-2-1-2 0,4-1-13 0,0 1-12 16,-1 0-8-16,2-6-9 0,6 0-4 15,-3-1-7-15,7 2-5 0,1-3-7 0,2-2-6 16,3-2-8-16,6 0-5 16,0-1-4-16,5-5-5 0,-4-1-2 0,6-1-10 15,-1-3-28-15,1 2-25 0,-3-4-33 16,-4-2-37-16,2 0-40 0,-1 0-43 0,-4-4-54 15,0 0-674-15,-2-1 308 0,-4-3 203 16</inkml:trace>
  <inkml:trace contextRef="#ctx0" brushRef="#br0" timeOffset="10290.3784">15709 363 150 0,'0'0'202'0,"11"3"12"0,0 6 7 16,5 6-18-16,10 8-12 0,1 9-5 15,3 4-5-15,8 18-5 0,-4 1-6 16,-3 3-8-16,-9-7-14 0,-7-5-16 0,-5-1-8 16,-5-1-10-16,-5-1-11 0,-5 0-8 15,-5 3-9-15,-5-1-11 0,-5-3-12 16,2-1-28-16,-6-5-51 0,3-8-66 0,1-1-83 15,-6-9-90-15,6-2-600 0,-3-7 291 16,2 1 192-16</inkml:trace>
  <inkml:trace contextRef="#ctx0" brushRef="#br0" timeOffset="10515.3577">16527 971 81 0,'8'-5'354'0,"0"-1"2"0,5-3-18 16,0-3-25-16,1 0-43 0,-1-1-17 16,2-2-29-16,0 2-18 0,-3-2-41 0,0 5-48 15,-2-3-56-15,-2-1-82 0,0 4-110 16,-3-1-749-16,-3 1 299 0,-6-1 198 15</inkml:trace>
  <inkml:trace contextRef="#ctx0" brushRef="#br0" timeOffset="11288.2305">17432 639 123 0,'0'0'202'0,"0"-8"-23"15,0 8-16-15,0 0-16 0,0 0-19 0,0 0-6 16,-4 21-5-16,2-3-6 0,0 4-10 15,0 5-9-15,-2-1-8 0,-1 2-10 16,3 1-8-16,-2-1-5 0,2 0-5 16,0 0-7-16,0-6-7 0,0 2 0 0,-1-5-2 15,3-3-5-15,-2 0 3 0,2-5 17 16,0 1 26-16,0-5 4 0,-2-3-6 16,2-4-2-16,0 0-14 0,0 0-4 0,-6-30-5 15,6 9-3-15,0-7-6 0,4-9-5 16,0-6-4-16,5-4-5 0,3-2-4 15,1 1-1-15,7 4-7 0,-2 2-2 0,4 4-3 16,-1 2 2-16,0 9-8 0,2 2-1 16,1 4-2-16,-4 7 1 0,4 2-1 15,-3 5-1-15,-3 3-1 0,2 4 0 0,-5 1 1 16,0 6 0-16,-3 4-2 0,-1 0 2 16,-7 3 2-16,-2 0-3 0,-4 5 2 15,-4 1-2-15,-5 1-7 0,-8 1-15 16,-2 2-34-16,-3-5-28 0,-3 2-39 15,2-2-47-15,6-4-43 0,-3-3-595 0,4-1 274 16,3-2 181-16</inkml:trace>
  <inkml:trace contextRef="#ctx0" brushRef="#br0" timeOffset="11936.8084">18588 234 16 0,'3'-10'197'0,"-3"5"-4"16,2-1-3-16,-4 1-15 0,2 5-20 16,-6-8-13-16,0 8-13 0,6 0-13 0,-25 11 5 15,0 6 8-15,-7 10-1 0,-15 17-5 0,-1 7-2 16,1 4-11-16,7 3 0 0,1-1-8 16,6 2-4-16,3-2-6 0,12-7-2 15,6-9-8-15,4-5-6 0,6 3-10 16,6-3-1-16,4 0-6 0,8-2-4 0,3 4-7 15,9-5-2-15,0-3-16 0,7-3-46 16,1-2-49-16,4-6-60 0,4-4-78 0,-3-3-700 16,-3-5 307-16,0-2 202 0</inkml:trace>
  <inkml:trace contextRef="#ctx0" brushRef="#br0" timeOffset="13611.9554">18912 341 1 0,'0'0'94'15,"0"0"-5"-15,0 0-1 0,0 0-8 0,0 0-3 16,0 0-4-16,0 0-1 0,0 0-1 16,0 0-3-16,0 0-6 0,0 0-6 15,0 0-7-15,0 0 1 0,4-4-3 16,-4 4-4-16,0 0-7 0,0 0 11 15,0 0-6-15,0 0-5 0,0 0-5 0,0 0-1 16,0 0 3-16,0 0 1 0,0 0-5 16,0 0 0-16,0 0-2 0,0 0-6 0,0 0 2 15,0 0-4-15,0 0 2 16,0 0-7-16,0 0-1 0,0 0-1 0,0 0-4 16,0 0 5-16,0 0-1 0,0 0-7 0,0 0-1 15,0 0 2-15,0 0-3 0,0 0 4 16,0 0 1-16,0 0-4 0,0 0 3 15,0 0-4-15,0 0 2 0,0 0-6 16,0 0 2-16,0 0-8 0,0 0 9 0,0 0 3 16,4-4 0-16,-4 4-3 0,0 0-5 15,0 0 6-15,0 0 0 0,0 0-3 16,0 0 4-16,0 0-6 0,0 0-3 16,0 0 8-16,0 0-1 0,0 0-1 0,0 0 2 15,0 0-5-15,0 0 0 0,0 0 5 16,0 0-4-16,0 0 3 0,0 0 7 0,0 0-5 15,0 0-8-15,0 0 6 0,0 0-4 16,0 0 2-16,4-4 5 0,-4 4-4 16,0 0 1-16,0 0-4 0,0 0 4 15,0 0 0-15,0 0-4 0,0 0 3 0,0 0 4 16,0 0-1-16,0 0 5 0,0 0-9 16,0 0 2-16,0 0 3 0,0 0 3 0,0 0-5 15,0 0 4-15,0 0 2 0,0 0 5 16,0 0-2-16,0 0-5 0,0 0 6 15,0 0 0-15,0 0 1 0,0 0 0 16,0 0 1-16,0 0 1 0,0 0-3 16,0 0 4-16,0 0-2 0,0 0-3 0,0 0 3 15,0 0 4-15,0 0-1 0,0 0-2 16,0 0 2-16,0 0-1 0,0 0-4 0,0 0 1 16,0 0 1-16,0 0-3 0,0 0-2 15,0 0-1-15,0 0 3 0,0 0-3 16,0 0-4-16,0 0 2 0,0 0 1 0,0 0-3 15,0 0-2-15,0 0 1 0,0 0 2 16,0 0-5-16,0 0 2 0,0 0-2 16,0 0 3-16,0 0-1 0,0 0-2 15,0 0-7-15,0 0-16 0,0 0-20 0,0 0-30 16,0 0-38-16,0 0-49 0,0 0-419 16,0 0 196-16,-4-7 130 0</inkml:trace>
  <inkml:trace contextRef="#ctx0" brushRef="#br0" timeOffset="14534.9665">18732 377 118 0,'0'0'176'0,"-4"-4"-13"0,4 4-9 0,0 0-6 16,0 0-10-16,-4-4-9 0,4 4-14 15,0 0-16-15,0 0-7 0,0 0-14 16,-9 10-3-16,7-1-2 0,0 3-4 0,-1 5-3 15,1 2-3-15,-2 0-1 0,0 3-6 16,2 0-8-16,-2 3-8 0,2-1 3 0,-2 1-3 16,4-4-2-16,-2 2-5 0,0-2-4 15,0-1-3-15,2-1-4 0,-3 0 1 16,0-2-5-16,3-1-2 0,-2-3-2 16,2-1-7-16,0 0-3 0,-2-1-8 0,2-1-6 15,0-3-7-15,0 1-4 0,0-1-15 16,-2-1-26-16,2-2-35 0,0-4-50 0,0 0-35 15,0 0-396-15,0 0 196 0,-16-19 130 16</inkml:trace>
  <inkml:trace contextRef="#ctx0" brushRef="#br0" timeOffset="14757.1822">18601 342 41 0,'0'-5'183'0,"2"1"-21"0,-2 4-16 16,4-7-12-16,0 3-13 0,3 1-5 16,5 0-8-16,1 1-9 0,6 1-9 0,3 1-13 15,0 0-5-15,4 1-2 0,1 1-12 16,1 2-8-16,-2 2-14 0,-1-1-20 16,1 5-29-16,-6 1-18 0,-4 4-19 0,-6 5-53 15,-6 1-367-15,-8 2 159 0,-9 10 106 16</inkml:trace>
  <inkml:trace contextRef="#ctx0" brushRef="#br0" timeOffset="14891.8898">18450 1077 50 0,'11'6'139'0,"6"-1"-16"16,2-2-16-16,8 0-7 0,3-2-13 0,4-1-15 15,0-1-30-15,8 1-34 0,-4-5-47 16,1-1-196-16,-1-1 80 0,-6-3 53 0</inkml:trace>
  <inkml:trace contextRef="#ctx0" brushRef="#br0" timeOffset="15265.7575">19234 658 17 0,'0'0'159'0,"6"13"-9"0,-6-1-16 16,2 0-10-16,-2 1-9 0,0 0-10 0,2 5-9 15,-2-1-8-15,0-2-6 0,0 2-13 16,0-3-5-16,0-1-6 0,0-1-6 16,0-3-1-16,2 0 3 0,-2 1 14 0,0-2 14 15,0-2 17-15,0-1 8 0,0-5 3 16,2 3-6-16,-2-3-12 0,0 0-11 15,7-13-7-15,-3 4-9 0,3-2-9 0,-1-3-7 16,0 3-7-16,2 0-4 0,1 1-6 16,0 0-4-16,-1 3-7 0,-2 1-4 0,3 0-2 15,-1 4-3-15,1 1-2 0,-9 1-1 16,17 7 1-16,-9-1-5 0,2 2-3 16,0 3-16-16,-2-1-6 0,-2 3-27 15,0 0-35-15,0 2-35 0,1-1-53 0,0-3-577 16,1 3 254-16,-4-6 167 0</inkml:trace>
  <inkml:trace contextRef="#ctx0" brushRef="#br0" timeOffset="15429.7916">19879 802 74 0,'9'-4'166'0,"-1"-2"-14"0,7 2-19 15,0-1-13-15,-1 1-15 0,6-2-36 0,-1 4-45 16,-1-2-67-16,2 3-229 0,-4-2 92 16,-2 2 61-16</inkml:trace>
  <inkml:trace contextRef="#ctx0" brushRef="#br0" timeOffset="15571.6187">19904 1024 116 0,'0'0'223'0,"0"0"-20"0,12 8-18 0,-4-8-18 16,6 0-23-16,6-2-34 0,1-1-45 16,9-1-49-16,-1-4-64 0,5-1-354 0,2-3 137 15,-2-3 90-15</inkml:trace>
  <inkml:trace contextRef="#ctx0" brushRef="#br0" timeOffset="15999.8757">20609 548 117 0,'0'0'216'0,"2"-3"-24"0,-2 3-18 0,0 0-9 15,0 0 1-15,0 0-2 0,-6 18-3 16,2-8-4-16,0 4-9 0,-2-1-5 0,-1 2-6 16,3 0-3-16,-3 0-7 0,1 3-5 15,2-1-7-15,-3-1-10 0,1 5-5 16,2-5-5-16,-2 2-3 0,2-3-12 0,-3 2-2 15,5 0-7-15,-3-2-9 0,3 0-11 16,-2 0 2-16,0-2-11 0,2-1-6 16,0 0 4-16,0 0-4 0,0-4-3 15,0 3-13-15,0-4 7 0,0 3-4 0,-1-2-10 16,3-4 8-16,0 2-4 0,0 0 1 16,0 0-5-16,0-6-1 0,3 7 3 15,-3-7-2-15,8 6-1 0,2-6-1 0,5 0 2 16,4 0-3-16,4-2-4 0,9-2 6 15,0 3-2-15,6-3-6 0,5 0 4 16,-1 2-1-16,0 0-5 0,-1 0 3 0,-6 1-4 16,-3-2-1-16,-4 1 5 0,-1 1 0 15,-6-2 3-15,0 3-10 0,-1-1-11 16,-6 1-13-16,1-2-21 0,-4-2-33 0,-1 2-52 16,1 1-50-16,-3-4-44 0,-2 2-47 15,-4-2-660-15,-2 0 317 0,0 5 210 16</inkml:trace>
  <inkml:trace contextRef="#ctx0" brushRef="#br0" timeOffset="16220.0067">21209 200 137 0,'14'-13'227'0,"-4"5"-15"0,2 2-20 15,0 6-16-15,3 2-9 0,0 6-4 0,4 5 0 16,5 4-9-16,-2 8-6 0,0 1-10 15,-1 11-9-15,0 4-7 0,-8 4-10 16,-3 2-10-16,-6 2-7 0,-4-5-12 0,-8 8-5 16,-4-3-15-16,-6-1-25 15,-13 9-45-15,-9-3-52 0,-7-5-71 0,-13-5-100 0,-7-10-543 16,-9 0 263-16,-5-7 173 0</inkml:trace>
  <inkml:trace contextRef="#ctx0" brushRef="#br0" timeOffset="17146.3098">10849 1957 140 0,'45'9'170'0,"3"-2"6"0,6-1-3 15,13-4-7-15,35 2-3 0,40-2-5 16,14-6-2-16,16-4-9 0,12-1-7 0,13 0-7 15,52-4-9-15,8-1 1 0,1 0 7 16,4-1 5-16,11 2-8 0,11 2-7 0,12 4-8 16,1 1-3-16,4 1-11 0,6 3 9 15,10 0-9-15,2 2-16 0,-1-4-2 16,6 2-7-16,4-1-3 0,-3-1-14 16,-4-2-3-16,-6 0-4 0,0 1-4 0,-4-1-6 15,-10 4 0-15,-7-2-12 0,-14 0-1 16,-10 3 3-16,-11 1-10 0,-55-4-2 0,-8 2 4 15,-6-2-5-15,-8 0-9 0,-13-2 7 16,-12 1-9-16,-17-3 2 0,-28 0 3 16,-8 1-4-16,-7 1 1 0,-12 1 3 15,-20 0-6-15,-9-1 0 0,-14 1 1 0,-9 4 4 16,1-4-8-16,-4 4-2 0,-5-4 3 16,-3 4-1-16,-3 0-3 0,0-2-20 15,-6 1-30-15,-3 1-49 0,-6-4-74 16,-2 2-68-16,-2 3-51 0,-23-6-745 0,-7 2 353 15,-18 0 232-15</inkml:trace>
  <inkml:trace contextRef="#ctx0" brushRef="#br0" timeOffset="17663.9332">14854 2145 106 0,'0'0'213'16,"0"0"-27"-16,0 0-18 0,0 0-14 0,0 0-5 15,-2 26-10-15,-2-9 2 0,2 7-10 16,-2 2-11-16,2 0-12 0,0 1-9 16,-3 2-11-16,0-3-11 0,1 1-3 15,0 0-10-15,0-4-6 0,0-6-1 0,0 0 4 16,2-1 10-16,-2-3 2 0,-1-5-1 16,-2-3-7-16,-1-8 2 0,8 3 4 0,-14-10 11 15,3-9-11-15,0 0-4 0,3-8-6 16,1-6-10-16,5 2-5 0,4-10-2 15,2 2-10-15,7 0-3 0,4-3-4 16,2 4-4-16,7 1-3 0,-2 7-9 0,4 6 4 16,-1 3-2-16,1 3-1 0,-2 9 1 15,-2 2-6-15,-3 2 2 0,1 5 0 16,-4 2-1-16,2 4 1 0,-6 4-1 0,-2-1 0 16,-5 6 0-16,-3 0-1 0,-6 4-1 15,-7 3-1-15,-7 3-15 0,-6-3-33 16,-6-1-24-16,1 0-31 0,3-3-31 15,5-3-46-15,2-4-61 0,4-3-635 0,7-2 297 16,2-5 195-16</inkml:trace>
  <inkml:trace contextRef="#ctx0" brushRef="#br0" timeOffset="17889.885">15511 1970 222 0,'4'-4'241'16,"-4"4"-17"-16,0 0-8 0,0 0-6 15,-24 9-5-15,10 1-9 0,-7 3-7 16,-1 6-15-16,-4 4-20 0,6 4-7 0,-1 1-18 16,1 3-8-16,4 1-18 0,2 2-2 15,8 1-14-15,0-5-6 0,6 1-6 0,6 1-6 16,6 0-6-16,2-5-10 0,7 1-12 16,0-7-35-16,6-1-47 0,5-7-46 15,2-1-44-15,3-5-56 0,-6-5-64 16,1-4-569-16,0-4 279 0,2-3 184 15</inkml:trace>
  <inkml:trace contextRef="#ctx0" brushRef="#br0" timeOffset="18069.8602">15980 2144 98 0,'2'-5'197'0,"1"1"5"16,-3 4-12-16,6-2-17 0,-6 2-5 0,0 0-4 15,23 8-9-15,-8-3-11 0,0 3-5 16,4 2-11-16,0 1-13 0,2 1-12 15,-1 1-10-15,0-1-8 0,0 1-31 16,0-4-31-16,-3 3-42 0,-1-3-44 0,-2 0-35 16,-2 0-53-16,0-6-495 0,-2 1 219 15,0-4 145-15</inkml:trace>
  <inkml:trace contextRef="#ctx0" brushRef="#br0" timeOffset="18235.8889">16343 2198 49 0,'2'-4'166'16,"0"-2"8"-16,-2 6 7 0,2-5-1 15,-2 5-14-15,0 0-16 0,0 0-6 0,0 0 8 16,-4 17-5-16,2-2-6 0,-2 1-10 16,-2 2-10-16,2 3-14 0,0 5-10 15,-2-1-8-15,2 5-16 0,0-4-29 0,-1 3-46 16,1-4-47-16,4-1-52 0,-2-3-65 16,2-3-512-16,0-4 230 0,0-3 152 0</inkml:trace>
  <inkml:trace contextRef="#ctx0" brushRef="#br0" timeOffset="18434.7028">16609 2083 240 0,'7'0'261'0,"-7"0"8"0,10 6-1 0,-2 6-5 16,-2 3-2-16,4 8-2 0,-2 4 5 15,-4 9-7-15,-2 2-24 0,-2 5-17 16,-4 7-21-16,-4 2-20 0,-6 1-18 0,-6 13-23 15,-6-4-44-15,-3-1-47 0,-5-6-66 16,-7-8-86-16,-1 1-107 0,-15-8-885 16,-5-5 374-16,-9-9 247 0</inkml:trace>
  <inkml:trace contextRef="#ctx0" brushRef="#br0" timeOffset="19080.823">9419 3526 177 0,'0'0'164'0,"-4"-5"-19"0,4 5-13 0,0 0-15 16,14-5-7-16,-6 2-15 0,6 0-15 16,2 0-30-16,1 3-28 0,1-2-48 0,-2-1-54 15,-1 6-256-15,-4 2 115 0,-3 3 75 16</inkml:trace>
  <inkml:trace contextRef="#ctx0" brushRef="#br0" timeOffset="19214.8969">9302 4046 67 0,'-10'15'234'0,"4"-5"-14"15,1-3-14-15,7-3-5 0,-2-4-4 0,19-2-16 16,1-1-18-16,4-3-15 0,4-2-25 16,6-3-39-16,4-1-45 0,6 1-50 15,-1 1-62-15,6 1-83 0,2-3-396 16,-3 2 187-16,-3 1 124 0</inkml:trace>
  <inkml:trace contextRef="#ctx0" brushRef="#br0" timeOffset="19746.8574">10885 4128 98 0,'0'0'147'16,"0"0"0"-16,0 0-9 0,19 9-5 0,-1-7-8 15,4 0-14-15,12-1-9 0,11 2-4 16,12-3-5-16,30-6-5 0,13 1 0 15,33-9 0-15,13-1 0 0,17-2 9 16,17-4 26-16,57-8 8 0,17 3-9 0,15 2-8 16,4 0-11-16,9 2-7 0,13 0-4 15,12 3-8-15,4-2-4 0,7 0-4 0,2 2-2 16,8 2-8-16,5 0-4 0,0 0-8 16,6 4-3-16,-5 0-5 0,3 1-4 15,-11 0-2-15,-12 2-9 0,-10 2-2 16,-8 0-1-16,-16-6-5 0,-22 4-2 0,-16-2-3 15,-58 2 3-15,-11 0 2 0,-14-1-1 16,-11-1 0-16,-16 3-3 0,-35 0 1 16,-6 2-3-16,-23 0-1 0,-15 3-3 0,-11-2 3 15,-4 3-3-15,-7-1-2 0,-3 3-6 16,-4-4-16-16,-5 2-36 0,-7-3-47 0,-6 0-53 16,-4 2-50-16,-2 4-42 0,-20-6-690 15,-2 4 316-15,-20-2 209 0</inkml:trace>
  <inkml:trace contextRef="#ctx0" brushRef="#br0" timeOffset="20256.1131">13501 4446 106 0,'0'0'239'0,"0"0"-9"0,-4 4-7 0,4-4-4 16,2 9-5-16,0 3-8 0,3 1-15 15,-3 4-8-15,3 4-10 0,-1 5-12 0,0 4-18 16,0-1-6-16,0 6-13 0,-2 3-17 15,0 0-8-15,-2 3-9 0,0-9-10 16,0 2-13-16,0-2-8 0,-2-3-13 16,2-1-20-16,0-4-19 0,0-3-17 0,0-7-14 15,0-1-15-15,-2-2-3 0,2-7-2 16,0-4 0-16,0 0 7 0,-6-22 7 0,4 2 0 16,0-5 5-16,0-6 2 0,2-9 0 15,0-3 2-15,4-7 7 0,0-2 5 16,9 1 5-16,1 1 4 0,4 5 5 0,2 1 7 15,6 8 7-15,-1 1-1 0,-1 9 3 16,2 5 2-16,-4 2-1 0,0 6-1 16,-1 5 3-16,-5 2-5 0,-2 6 4 15,-4 3-4-15,-2 3 0 0,-4 5-2 0,-6 0-1 16,-2 4-3-16,-8 4-8 0,-6 0-23 16,-5 0-29-16,0 2-34 0,0-2-44 0,3-4-45 15,4-2-50-15,3-1-578 0,5-6 271 16,3-2 179-16</inkml:trace>
  <inkml:trace contextRef="#ctx0" brushRef="#br0" timeOffset="20486.8744">14554 4269 184 0,'10'-2'285'0,"-6"2"-5"0,-4 0-3 0,0 0-10 15,-23 21-14-15,4-6-4 0,-6 6-3 16,-9 8-8-16,-11 13-11 0,-1 1-24 0,1 7-15 15,7 0-16-15,7-6-13 0,9-4-18 16,4 3-8-16,4-3-8 0,6-4-16 16,6 1-11-16,4-6-7 0,4 2-14 0,8-4-33 15,2-2-38-15,7-5-49 0,3-3-48 16,4-5-61-16,-1-7-61 0,3-1-43 16,4-6-51-16,4-6-710 0,1-3 346 0,-3-3 228 15</inkml:trace>
  <inkml:trace contextRef="#ctx0" brushRef="#br0" timeOffset="20899.1966">14927 4714 119 0,'6'-5'157'0,"-2"3"2"16,-4 2 22-16,0 0 18 0,0 0 8 15,0 0 0-15,0 21-7 0,-2-10-12 0,-2 4-6 16,2 3-12-16,-5-1-16 0,2 5-8 16,-1-1-18-16,-2-1-6 0,2 1-15 0,0-4-10 15,-1-4-13-15,0 1-5 0,3-3-12 16,0-1-21-16,0-5-24 0,0-3-14 15,4-2-5-15,0 0-3 0,-9-13 0 16,7 1-1-16,2-1-3 0,0-4-5 16,2-2 0-16,0 0 0 0,2-1 2 0,5-1 0 15,-3 1 2-15,5 1 5 0,-2 4 8 16,3 3 1-16,0 1 6 0,2 1 4 0,0 3 3 16,1 3 2-16,2 2-1 0,2 4 2 15,-2 2 0-15,2 1 0 0,4 3 2 16,1 0 6-16,-1-1 0 0,0 2 7 0,3-2 4 15,-5 2 4-15,2-3 10 0,-4-3 9 16,-2-1 5-16,2-2-4 0,-2-2 2 16,0-4 8-16,-2-1-8 0,-3-2-6 0,2-3-8 15,-4-3-3-15,-2-2-6 0,0-4-2 16,-3-2-9-16,-3-2-14 0,-2-3-16 0,0 1-27 16,-2-2-16-16,0 3-24 0,-3-3-35 15,-1 4-40-15,2-2-44 0,2 9-49 16,-2 0-48-16,2-1-803 0,2 6 367 15,-4-5 242-15</inkml:trace>
  <inkml:trace contextRef="#ctx0" brushRef="#br0" timeOffset="21079.7503">15449 4209 173 0,'13'2'243'0,"4"8"28"16,-1 1 20-16,4 5 14 0,5 7 13 15,-2-1-1-15,5 9-12 0,-3 2-13 0,-1 1-22 16,-3 0-24-16,-4 0-25 0,-7 0-20 15,-3 2-32-15,-5 2-20 0,-6 2-21 16,-7-5-45-16,-8 7-44 0,-4 0-58 0,-3-7-63 16,-6 1-79-16,-3-5-76 0,-3-7-63 15,-27 1-796-15,7-12 373 0,-3-7 245 0</inkml:trace>
  <inkml:trace contextRef="#ctx0" brushRef="#br0" timeOffset="21724.5207">11705 3402 210 0,'-2'-6'241'0,"-1"1"-24"16,-1 3-21-16,4 2-19 0,0 0-16 15,0 0-8-15,-9 15-8 0,7-2-14 0,-2 7-13 16,2 0-9-16,-2 7-12 0,2-1-7 16,0 3-14-16,0-4-4 0,-2 2-5 15,2-5-8-15,-2-1-3 0,0-3-5 0,2-2 6 16,0-2 10-16,-2-7-2 0,-2-1-3 15,0-6-5-15,6 0 2 0,-21-17 0 16,8 0 2-16,0-6 1 0,1-9-5 16,-2-8-7-16,2-8-5 0,2-3-2 0,3-3-5 15,5-2-5-15,4 1-3 0,5 3-6 16,3 0-2-16,5 6-5 0,4 2-1 0,4 7-2 16,5 3-5-16,-2 9 2 0,3 5-1 15,3 7-5-15,-4 5 3 0,0 7 3 16,-2 1-1-16,-1 6-1 0,-1 5-1 15,-3 2-2-15,-6 4 2 0,-5 4 1 16,-5 4-5-16,-5 1 5 0,-7 4-4 0,-5 2 2 16,-6-1-8-16,-4 3-13 0,0-8-26 15,-3-3-34-15,1 0-30 0,4-6-32 0,0-1-52 16,6-2-54-16,-1-4-674 0,10-4 311 16,1-5 206-16</inkml:trace>
  <inkml:trace contextRef="#ctx0" brushRef="#br0" timeOffset="21954.7091">12485 2944 169 0,'0'0'233'16,"0"0"-3"-16,0 0-12 0,-18 13-8 0,3 0-5 16,0 4-12-16,-6 9-11 0,2 3-11 15,-4 7-15-15,-1 6-7 0,5 2-19 16,2-1-10-16,4 3-12 0,5 0-11 15,4-4-8-15,6-1-10 0,2-6-6 0,5 0-21 16,5-3-23-16,6-6-45 0,0-1-44 16,8-6-44-16,2-6-51 0,-3-3-52 15,5-5-593-15,2-5 272 0,0-3 180 0</inkml:trace>
  <inkml:trace contextRef="#ctx0" brushRef="#br0" timeOffset="22390.7806">12960 3234 164 0,'0'-3'192'16,"0"3"1"-16,0 0-5 0,-11 13-3 16,5-2-3-16,-1 5-4 0,-1 5-8 0,0 0-7 15,1 4-12-15,-1 0-11 0,-2-3-14 16,0 3-14-16,2-3-9 0,0-1-10 0,2-3-7 16,2-3-11-16,-3 0-3 0,0-6-5 15,3-3-4-15,0-2-9 0,-2-4-4 16,6 0-6-16,-11-11-5 0,5 0-2 15,2-3-4-15,2-5-2 0,0 0-5 0,-1-2-1 16,3 0-4-16,3 1-4 0,1-4 0 16,2 3-5-16,0 3-4 15,1 2 0-15,1 3-4 0,5 1-1 0,0 5 1 16,1 3 0-16,4 4 0 0,0 2-2 0,5 3 4 16,3 3-3-16,0 2-1 0,1-2 2 15,5 6-1-15,2-3 3 0,-3 1 2 0,-1-3 2 16,0 0 7-16,-3-2 8 0,-2 0 3 15,-1-5 8-15,-3 1 8 0,-3-6 1 16,2 0 2-16,-1-3-7 0,-4-4 0 16,0-5-5-16,-5-1 0 0,-2-2-3 0,0-3-9 15,-2-4-4-15,-4 0-8 0,0-2-16 16,-2 5-17-16,0 0-22 0,0 0-23 0,-2 1-26 16,2 2-33-16,0 1-27 0,2 4-25 15,0-2-19-15,2 3-12 0,2 1-14 16,3 0-576-16,-1 0 272 0,5 0 179 15</inkml:trace>
  <inkml:trace contextRef="#ctx0" brushRef="#br0" timeOffset="22592.7885">13588 2870 606 0,'11'-11'22'16,"-2"1"24"-16,-3 3 28 0,0 2 25 0,0 0 21 15,-1 1 21-15,-3 1 11 0,-2 3 2 16,6-4-4-16,-6 4-10 0,0 0-14 16,0 0-4-16,9 11 5 0,-5 1-2 15,-2 5 7-15,0 8-9 0,0 3-7 0,3 3-5 16,-1 7-8-16,2 4-7 0,-2 7-10 15,2 3-5-15,2-2-11 0,-4 1-3 16,0 0-7-16,-2-6-3 0,0 1-11 0,0-6-23 16,0-1-23-16,0-9-37 0,0 1-49 15,0-6-53-15,0 0-55 0,0-11-61 16,3-2-651-16,-3-5 308 0,0-1 203 0</inkml:trace>
  <inkml:trace contextRef="#ctx0" brushRef="#br0" timeOffset="22971.8783">14323 3082 178 0,'0'0'177'0,"-6"17"-9"16,4-6-10-16,0 5-8 0,2 2-10 15,-2 1-10-15,2 2-12 0,-2-1-11 0,2 1-9 16,2 2-12-16,-4 3-9 0,2-4-7 16,0 1-11-16,0-3-21 0,0 1-26 0,0-4-38 15,0 1-36-15,0-7-37 0,-2 0-58 16,-2-3-327-16,0-2 165 0,0-3 108 16</inkml:trace>
  <inkml:trace contextRef="#ctx0" brushRef="#br0" timeOffset="23155.9742">14093 3013 119 0,'0'-7'191'15,"2"-1"-11"-15,2 1-12 0,4-2-13 16,0-2-7-16,5 4-11 0,4-3-14 0,-2 1-17 16,6 2-6-16,0-2-12 0,3 3-7 15,-3 3-17-15,0-1-34 0,-2 1-39 16,3 4-34-16,-4 1-37 0,-1 5-28 0,-4 3-385 15,-5 3 167-15,-3 7 111 0</inkml:trace>
  <inkml:trace contextRef="#ctx0" brushRef="#br0" timeOffset="23300.7359">14105 3535 134 0,'0'6'214'0,"6"-1"1"15,0 0 1-15,5-4-16 0,2 1-20 0,4 1-16 16,4-3-21-16,2-3-9 0,5 0-33 15,1-2-40-15,3-2-50 0,4 2-54 16,2-6-72-16,-3 1-435 0,2-2 187 0,-5-1 124 16</inkml:trace>
  <inkml:trace contextRef="#ctx0" brushRef="#br0" timeOffset="23492.9006">14943 3265 213 0,'8'-8'231'0,"5"1"-19"16,0-1-15-16,2 0-15 0,1 1-21 0,4-1-16 15,-1-1-16-15,-2 1-28 0,0 1-45 16,-1 1-49-16,0 2-51 0,-2 1-54 16,-3-2-46-16,-2 5-315 0,-9 0 156 15,0 0 103-15</inkml:trace>
  <inkml:trace contextRef="#ctx0" brushRef="#br0" timeOffset="23625.9489">14935 3463 2 0,'-2'5'178'0,"0"1"14"0,2 0 3 15,4-2-6-15,2-2-21 0,2 0-15 16,3-2-12-16,2 0-17 0,4-2-33 0,-1 0-40 16,4-4-45-16,1 2-51 0,0-3-68 15,0-3-340-15,-1-1 154 0,0-1 101 16</inkml:trace>
  <inkml:trace contextRef="#ctx0" brushRef="#br0" timeOffset="23906.0027">15495 3044 180 0,'0'0'222'0,"0"0"-19"16,0 0-2-16,0 0-8 0,-4 23-7 15,2-8-2-15,0 2-11 0,0 3-13 16,0-1-15-16,2 3-14 0,0 0-6 16,0 0-9-16,2-1-13 0,0 0-6 0,2-2-4 15,2-2-8-15,6 2-5 0,-2 0-4 16,6-4-9-16,2-2-2 0,1-1-12 16,4-2 0-16,0-4-6 0,1 0-10 15,-1-4-26-15,-2-1-30 0,0-2-37 0,1-1-39 16,-2-3-43-16,0 1-38 0,-3 0-57 15,-3-5-573-15,-1 1 274 0,-2 0 181 0</inkml:trace>
  <inkml:trace contextRef="#ctx0" brushRef="#br0" timeOffset="24158.0824">15904 2724 161 0,'0'0'209'0,"0"0"7"0,21 15-4 16,-3 3-12-16,4 4-8 0,6 6-11 16,1 7-9-16,-3-1-8 0,2 6-4 0,-5 1-12 15,-2-2-6-15,-4 5-13 0,-5 2-16 16,-3-9-10-16,-4 4-9 0,-3-1-12 16,-6 0-5-16,-1-4-9 0,-6 0-7 15,1-1-7-15,-5-4-13 0,0-3-37 0,0-4-45 16,-1-5-43-16,2 1-62 0,2-9-81 15,0 0-618-15,-2-5 287 0,4-2 190 0</inkml:trace>
  <inkml:trace contextRef="#ctx0" brushRef="#br0" timeOffset="24416.9243">16632 3238 171 0,'6'2'222'0,"-6"-2"-22"0,6 2-17 0,-6-2-21 15,8 2-9-15,-8-2-9 0,10 4-9 16,-4-4-11-16,-6 0-7 0,15 2-6 0,-6-4-6 16,-9 2-5-16,12-2-8 0,-7 0-6 15,-5 2-4-15,10-4-12 0,-8 1-9 16,-2-3-16-16,0 6-18 0,-6-8-47 0,2 2-48 15,4 6-69-15,-13-4-600 0,7 1 251 16,-5 0 165-16</inkml:trace>
  <inkml:trace contextRef="#ctx0" brushRef="#br0" timeOffset="24856.6904">17430 2952 2633 0,'8'0'-25'16,"-1"0"19"-16,-7 0 19 0,11 2 20 15,-11-2 26-15,8 4 16 0,-6 4 9 16,2 8 1-16,-2 0-13 0,2 7-9 0,-1 5-4 16,1 1-5-16,-1 3-6 0,-1 6-1 0,0-1-3 15,-2 1-7-15,0-4-1 0,-2-3-3 16,2 0-5-16,-2-6-4 0,-1-3-3 15,3-3-8-15,0-4-6 0,-2-5-10 0,-3-3-4 16,1-5-2-16,4-2 3 0,0 0 1 16,-18-21 1-16,12 5 0 0,-4-7 0 15,2-7-3-15,0-4 3 0,1-4 1 16,3-2-1-16,2-1-5 0,2-2 7 0,4-1 3 16,3 3-1-16,-1 5 3 0,4 1-1 15,4 2-2-15,2 3 0 0,1 5-2 16,2 3 2-16,0 7-3 0,1 3 2 0,0 3 0 15,-2 5 2-15,-2 4 4 0,1 4-8 0,-2 3 12 16,-2 3-1-16,-3 1 0 0,-4 4-2 16,-4 3 2-16,-2-2 0 0,-6 8-7 15,-4-4-25-15,-3-1-32 0,-4 1-47 16,0-1-58-16,5-2-56 0,-4-2-71 0,8-4-619 16,0-3 308-16,8-2 204 0</inkml:trace>
  <inkml:trace contextRef="#ctx0" brushRef="#br0" timeOffset="25084.0699">18161 2735 49 0,'0'-3'261'0,"0"3"-3"0,0 0-6 16,0 0-11-16,-30 9-10 0,13 4-9 15,-7 6-4-15,2 6-21 0,-6 9 1 16,2 4-23-16,-7 18-7 0,9-9-13 0,5-4-21 15,9-2-4-15,1-3 1 0,9 0-10 16,2 0-12-16,7-2-9 0,4-3-14 0,5-2-33 16,10-3-63-16,-3-7-83 0,5-6-100 15,-2-5-113-15,-1-4-676 0,3-6 334 16,-5-5 220-16</inkml:trace>
  <inkml:trace contextRef="#ctx0" brushRef="#br0" timeOffset="25690.2351">18484 2892 119 0,'-6'12'217'0,"-2"7"-9"0,-1 6-16 16,0 0-10-16,1 2-15 0,-2 4-16 15,1 1-13-15,-1 0-12 0,3 0-15 16,1-2-13-16,-3-2-6 0,3-3-9 15,2-1-17-15,-2-1-27 0,-1-4-32 16,2-1-36-16,1-3-31 0,2-3-53 0,-2-4-53 16,0-2-388-16,0-3 188 0,4-3 125 15</inkml:trace>
  <inkml:trace contextRef="#ctx0" brushRef="#br0" timeOffset="25870.8488">18209 2916 34 0,'-4'-9'204'0,"2"-2"0"15,0 7-10-15,2-2-11 0,0 0-18 0,4 0-15 16,0 1-15-16,0-3-5 0,5 2-10 16,8-1-11-16,-2-1-9 0,3 0-12 0,6 1-8 15,-1 1-10-15,1 2-4 0,1-1-14 16,0 1-29-16,-1 2-35 0,1 2-56 16,-1 2-41-16,-2-1-47 0,-2 4-444 15,-4 0 204-15,-5 6 135 0</inkml:trace>
  <inkml:trace contextRef="#ctx0" brushRef="#br0" timeOffset="26019.898">18252 3438 112 0,'-4'10'229'0,"1"-5"-5"16,1 1-12-16,4 0-13 0,-2-6-13 0,7 8-16 16,1-5-17-16,4-1-14 0,4-2-22 15,2 0-44-15,4-4-50 0,5-2-51 16,3 1-77-16,4-6-475 0,-3-3 197 15,3 1 131-15</inkml:trace>
  <inkml:trace contextRef="#ctx0" brushRef="#br0" timeOffset="26354.8881">18859 3223 25 0,'-2'9'176'0,"0"-1"-12"0,-1 4-9 15,1-1-9-15,0 0-14 0,0 1-10 16,0-2-7-16,0 1-13 0,2 1-1 0,0-5 7 16,-2 2 0-16,0 0 3 0,2-5 8 15,-2 2 9-15,0 0 5 0,2-6-4 16,0 0-8-16,0 0-7 0,0 0-13 0,0 0-15 16,4-16-4-16,2 4-12 0,2-1-9 15,4-4-7-15,0 4-6 0,2-2-6 16,2 0-6-16,0 2-4 0,1 1-6 15,-2 5-2-15,0-1-3 0,-1 2-8 0,2 3 0 16,-4 0 1-16,1 3-4 0,2 3 1 16,-2-1-4-16,-1 3-4 0,-1 1-7 15,2 2-17-15,-3-2-19 0,-2 3-35 0,1 0-34 16,0 1-40-16,-1-2-56 0,-2-1-632 16,3 1 285-16,-3-4 187 0</inkml:trace>
  <inkml:trace contextRef="#ctx0" brushRef="#br0" timeOffset="26517.8548">19508 3200 165 0,'10'-4'191'16,"-2"0"-13"-16,0 1-21 0,7-2-12 16,-2 0-13-16,4-1-14 0,-3 3-18 0,6-3-29 15,-6 2-49-15,3 1-59 0,-2-2-70 16,-4 4-279-16,1-2 131 0,-6 1 87 15</inkml:trace>
  <inkml:trace contextRef="#ctx0" brushRef="#br0" timeOffset="26652.7324">19528 3352 66 0,'-4'5'222'0,"0"-2"-1"0,2 1-11 0,2-4-19 16,-3 6-17-16,3-6-14 0,9 3-17 15,-1 0-14-15,-8-3-23 0,25-5-44 16,-7 4-45-16,4-3-51 0,2-3-74 0,1-1-423 15,1-2 181-15,2-4 119 0</inkml:trace>
  <inkml:trace contextRef="#ctx0" brushRef="#br0" timeOffset="26995.9921">20330 2894 200 0,'2'-5'302'15,"-2"5"-12"-15,0 0-29 0,4-6-26 16,-4 6-23-16,0 0-24 0,0 0-15 0,0 0-15 16,-10 25-7-16,2-10-12 0,-4 6-12 15,2 1-6-15,-4 4-12 0,-1 3-12 16,0-1-7-16,0 3-8 0,0-3-6 0,4-4 5 16,-1-2-16-16,4 0-3 0,-3-3-6 15,4-2-4-15,1-4-5 0,2 2-6 16,2-3-4-16,4-1 3 0,4 0 6 0,7-1-18 15,4-2-3-15,4-1 2 0,2 1-8 16,3-1 3-16,-1-1-4 0,5-3-2 16,-5 3-1-16,1 0-5 0,-4-3 1 15,0 0 0-15,-3 1-4 0,0-3-10 0,-2 4-27 16,-2-5-28-16,-4 1-33 0,-1-1-37 16,0 0-41-16,1-1-78 0,-4-2-781 0,-3 0 350 15,-2-1 230-15</inkml:trace>
  <inkml:trace contextRef="#ctx0" brushRef="#br0" timeOffset="27653.2424">22125 1366 138 0,'0'0'229'0,"17"-6"-17"0,-3 3-16 0,4-2-19 16,5-2-17-16,3 1-18 0,0-1-13 15,4 1-24-15,-2 0-41 0,3 0-47 16,1 3-67-16,0 0-81 0,-7 3-341 15,-1 0 160-15,-7 3 106 0</inkml:trace>
  <inkml:trace contextRef="#ctx0" brushRef="#br0" timeOffset="27787.085">22346 1682 126 0,'-6'7'245'0,"4"-1"2"0,2 0-18 0,0-2-23 15,0-4-15-15,10 3-17 0,0-1-16 0,2 1-15 16,10-3-17-16,-1-3-46 0,7 1-63 15,3 2-78-15,1-6-579 0,0 0 218 16,0 1 143-16</inkml:trace>
  <inkml:trace contextRef="#ctx0" brushRef="#br0" timeOffset="28436.64">22221 3596 51 0,'-14'-1'210'0,"14"1"-20"15,-8 0-19-15,8 0-16 0,0 0-11 16,0 0-13-16,0 0-15 0,22-7-10 15,-12 3-15-15,6 2-16 0,2-3-36 0,3 1-45 16,0 1-65-16,-2 0-67 0,-1 2-292 16,-2-2 146-16,-6 3 97 0</inkml:trace>
  <inkml:trace contextRef="#ctx0" brushRef="#br0" timeOffset="28561.739">22180 3837 82 0,'-6'7'243'0,"4"1"-5"0,2-3-13 15,2 1-16-15,4-2-20 0,2 0-19 0,3-1-16 16,6 0-48-16,-2-3-65 0,9 0-93 16,-2-6-494-16,2-4 185 0,1-1 123 0</inkml:trace>
  <inkml:trace contextRef="#ctx0" brushRef="#br0" timeOffset="29410.651">24077 1699 81 0,'-6'3'157'0,"1"0"-2"0,5-3-5 0,-9 2 0 16,9-2-6-16,-8 3-6 0,8-3-8 16,-6 4-12-16,6-4-11 15,0 0-15-15,2 6-2 0,8-5 23 0,14 2 2 0,16-1 0 16,27-2 3-16,42-6-1 0,35-1-5 16,17-5 1-16,14-1-8 0,62-8-6 15,17-2-12-15,7-2-1 0,1-3-11 16,5-1-5-16,8-6-7 0,6 2-7 0,-4 0-6 15,-5 0 0-15,-5 3 3 0,-12 1-2 16,-3 4-7-16,-14 5 1 0,-58 3-6 16,-9 1-2-16,-15 5-1 0,-14 0-5 15,-29 3 0-15,-14 0-8 0,-12 4 4 0,-19-1-7 16,-18 1 1-16,-7 2-2 0,-8-2-1 16,-5 3 3-16,-2-2-12 0,-5 1 5 15,-2 2-3-15,0-1-12 0,-4-2-17 0,-6 3-37 16,-1 0-49-16,-6 4-54 0,-4-4-62 15,-6 10-56-15,-10-4-668 0,-10 5 321 0,-13 1 212 16</inkml:trace>
  <inkml:trace contextRef="#ctx0" brushRef="#br0" timeOffset="29950.4004">26729 1963 62 0,'4'-12'169'0,"0"0"-8"16,-2 0-6-16,0-2 1 0,0 0-6 15,-4-2-9-15,0 2-10 0,-2-4-10 16,-2 3-3-16,-2-2-15 0,-4 2-7 0,-2-1-10 16,-3 3-11-16,-4 2-12 0,-4 4 0 15,-1 2-12-15,-4 4-1 0,-1 2-7 16,1 4-5-16,-2 0-6 0,3 6-2 0,1 1-1 16,4-1-8-16,6 2-3 0,-1 1-4 15,6-1-5-15,2 0-6 0,5-1-2 16,2-2 2-16,2 1 0 0,4-2 1 0,2-1-3 15,2-2 4-15,3-3 2 0,2 2-5 16,1-4 5-16,3-1-1 0,-1 0-1 16,2-1-3-16,-2 1 1 0,1-3 7 0,-2 1-3 15,0 2 2-15,-1-1 1 16,-3 2 3-16,2-1-3 0,-3 0-2 0,0 2 1 16,-2 2 3-16,3 2-2 0,-2 6 4 0,-1 1 0 15,0 5 2-15,-2 0-5 0,3 7 3 16,-5-1 0-16,2 3-4 0,-2 4 2 15,2 0-5-15,-4-1-5 0,2-2-15 16,-2 1-23-16,0-7-30 0,3 3-35 0,-1-5-41 16,-2-2-56-16,2-2-446 0,0-7 219 15,3 1 144-15</inkml:trace>
  <inkml:trace contextRef="#ctx0" brushRef="#br0" timeOffset="30173.5273">27065 1817 109 0,'3'-5'268'0,"1"1"-19"16,-2 2-25-16,-2 2-24 0,0 0-21 15,0 0-19-15,0 0-9 0,2 21-9 16,-2-4-9-16,-2 2-10 0,-2 3-14 0,-1 7-9 16,1 2-7-16,0 3-12 0,-3 6-6 15,1-4-6-15,0 3-10 0,0-1-8 16,2-3-20-16,-4 2-35 0,2-5-36 0,2-5-46 15,0-2-44-15,2-5-38 0,-2-2-49 16,2 0-450-16,-3-5 227 0,3-6 149 16</inkml:trace>
  <inkml:trace contextRef="#ctx0" brushRef="#br0" timeOffset="30394.1506">27368 1973 77 0,'0'0'227'0,"4"-3"-20"16,-4 3-23-16,0 0-4 0,5 11-16 16,-5-4-9-16,2 5-13 0,-2 1-9 15,0 2-10-15,-2 5-14 0,4-1-7 16,-2 2-12-16,-2-1-12 0,2 4-5 16,0-2-16-16,0 1-37 0,0-4-38 0,0 0-42 15,0 0-55-15,2-1-57 0,0-3-426 16,0-6 204-16,0-2 134 0</inkml:trace>
  <inkml:trace contextRef="#ctx0" brushRef="#br0" timeOffset="30718.8076">27628 2107 144 0,'8'9'173'0,"-8"-4"-12"0,6 4-3 16,-4-1-17-16,4 0-9 0,0 6-8 15,0-4-18-15,5 1-7 0,-1-1-4 16,5 1-11-16,2-4-10 0,-2 3-4 16,4-4-15-16,-2-3-20 0,2 1-23 0,0-4-15 15,0 0-6-15,-2-1-4 0,0-3 5 16,-2 0-2-16,-1-2 12 0,-1 2 6 16,-2 0 20-16,-2 1 25 0,1-3 19 15,-4 4 12-15,0 0 10 0,0-2-2 0,2 3 2 16,-8 1-5-16,0 0-8 0,0 0 3 15,8 9 2-15,-8-2-3 0,-4 7-1 0,2 1-6 16,-4 2-8-16,0 4-4 0,0 4-9 16,-2 0-4-16,2 2-15 0,0-1-38 15,-1-1-50-15,-2 0-64 0,3 1-64 16,-2-3-722-16,-1-4 307 0,-1 0 202 0</inkml:trace>
  <inkml:trace contextRef="#ctx0" brushRef="#br0" timeOffset="31164.3209">24511 3692 145 0,'0'0'216'16,"0"0"-10"-16,0 0-4 0,0 0-7 15,55-4-7-15,-7 2-12 0,43-6-10 0,17 1-6 16,41-1-5-16,20-2-5 0,19-1-7 15,55-4-8-15,9 0 8 0,2 1 7 16,11 0-3-16,10 0-12 0,-2 3-15 16,-9-2-4-16,-1 5-4 0,-13-1-10 0,-49 3-10 15,-6 1-1-15,-13 1-16 0,-15-1-2 16,-15-2-8-16,-35 3-10 0,-16-2-3 16,-10 2-5-16,-23 0-2 0,-15 0-7 0,-10 2-1 15,-3-2-4-15,-8 3-11 0,-3-1-28 16,-5-1-39-16,-8 0-51 0,-6-1-61 15,-2 4-63-15,-6-2-51 0,-2 2-815 0,0 0 369 16,-43 4 244-16</inkml:trace>
  <inkml:trace contextRef="#ctx0" brushRef="#br0" timeOffset="31914.0352">26771 4244 1 0,'0'0'90'0,"0"0"-3"16,0 0-7-16,0 0 1 0,0 0 1 0,0 0-6 15,0 0 0-15,0 0 0 0,0 0-1 16,0-6-12-16,0 6-4 0,0-6 1 15,0 6 1-15,0-9-6 0,0 5 4 0,0-1 6 16,0 5 4-16,2-8 8 0,-2 8 7 16,0-8 5-16,0 8 2 0,0 0-8 15,0 0-2-15,0 0-8 0,0 0 0 0,0 0 1 16,-19 16 0-16,10-3 1 0,1 2 5 16,-2 0-3-16,2 2 2 0,-2-1-5 15,4-1-4-15,2 0-3 0,-2 3-3 0,4-3-5 16,2-1-7-16,4 3-2 0,4-3-2 15,5 4-4-15,6-5-4 0,0 2-4 16,9 0-3-16,0 0-5 0,-2-1-1 0,2 1-4 16,-7-4-2-16,1 1-1 0,-6 0 0 15,0-3 2-15,-6 3-1 0,-4-1 3 16,-2 1 1-16,-6-2-4 0,-4 5 2 16,-2-3-4-16,-8 1-1 0,0 1-1 0,-3-3-3 15,-3 1-2-15,2-1-11 0,-2-3-27 16,-1-3-37-16,2 0-43 0,2-4-51 15,2 1-40-15,2-2-52 0,-2-2-608 0,4-4 291 16,1 1 193-16</inkml:trace>
  <inkml:trace contextRef="#ctx0" brushRef="#br0" timeOffset="32067.7874">26729 4204 14 0,'23'-18'189'0,"-2"3"-8"0,2 3-14 15,3-1-19-15,6 2-14 0,-1 0-14 16,5 1-19-16,-2 3-35 0,2-1-55 0,3 1-51 16,-4-1-331-16,1 1 126 0,-4 1 83 15</inkml:trace>
  <inkml:trace contextRef="#ctx0" brushRef="#br0" timeOffset="32309.3483">27607 4019 255 0,'-4'16'319'0,"-2"6"-5"16,-1 5-6-16,-3 7-20 0,-1 2 0 15,1 6-14-15,-4 4-12 0,2 0-16 0,-2 4-20 16,0-3-18-16,2 0-14 0,-3 3-28 16,3-3-14-16,-4 3-13 0,4-1-15 15,-3-2-11-15,0-2-14 0,0-1-26 0,1 1-23 16,-1-8-32-16,2-3-35 0,3-3-38 15,-2-7-40-15,4-3-43 0,-2-1-52 16,4-5-57-16,-1-2-42 0,1-1-760 0,2-5 356 16,-1-2 236-16</inkml:trace>
  <inkml:trace contextRef="#ctx0" brushRef="#br0" timeOffset="32541.6114">27679 4597 122 0,'7'-8'277'0,"-3"3"9"0,-2 0-11 16,2 2-14-16,-4 3-19 0,7 0-7 16,-7 0-11-16,2 9-20 0,-4-2 9 0,2 5-14 15,-3 0-13-15,-1 3-13 0,2 4-15 16,-2 0-20-16,0 0-10 0,-1 4-15 16,1 0-10-16,0 2-13 0,-1-6-9 15,1 0-19-15,2 1-28 0,-2-1-29 0,2-1-36 16,0-3-37-16,0-4-47 0,0 1-52 15,0-1-55-15,2-1-46 0,2-5-731 16,0-1 339-16,2-2 225 0</inkml:trace>
  <inkml:trace contextRef="#ctx0" brushRef="#br0" timeOffset="32778.4348">28044 4584 15 0,'2'-6'293'0,"-2"6"5"15,6-6-3-15,-6 6-6 0,0 0-11 16,0 0 0-16,-4 19-12 0,0-7-9 16,-1-1-12-16,0 4-11 0,1-2-19 15,0 2-17-15,2 3-19 0,2-1-15 0,0-2-16 16,2 2-12-16,4 0-13 0,1-4-24 16,6 5-11-16,1-5-21 0,1 0-37 0,6-1-37 15,2 0-33-15,1-5-52 0,2-4-69 16,-3 1-61-16,0-2-59 0,0-4-873 15,5-2 393-15,-7 0 258 0</inkml:trace>
  <inkml:trace contextRef="#ctx0" brushRef="#br0" timeOffset="32916.9425">28437 4776 186 0,'0'0'179'0,"0"0"11"0,-13 10 11 16,7-1 22-16,-5 2 16 0,1 0 5 0,-3 7 3 16,2-1-21-16,-1 2-22 0,2 2-8 15,-4 0-25-15,2 0-16 0,1-1-18 16,1 4-30-16,1-4-40 0,-4-1-56 0,5-2-65 15,0-3-68-15,-1-1-69 0,0-3-699 16,3 1 303-16,-6-3 199 0</inkml:trace>
  <inkml:trace contextRef="#ctx0" brushRef="#br0" timeOffset="46630.2794">27719 94 18 0,'0'-11'206'16,"0"5"-15"-16,0 2-13 0,2-2-13 0,-2 6-14 15,0-11-17-15,0 7-10 0,0 4-15 16,0 0-13-16,0 0-13 0,0 0-1 16,0 0-1-16,0 0 0 0,-6 29 5 0,2-9-1 15,0 2-3-15,-5 3-6 0,3 0-4 16,0 2-5-16,1-3-6 0,1 3-7 15,2-1-4-15,2-4-2 0,2-1-5 16,2 1 0-16,5-1-3 0,4-1-1 0,3-3-5 16,4-2-7-16,0-4 4 0,6 1-5 15,1-5-3-15,3-3-10 0,-2-1-26 16,3 0-30-16,1-3-21 0,-2-3-24 0,-1 2-25 16,1-2-20-16,-6-3-24 0,-4 0-16 15,0 0-7-15,-8 0-410 0,-3-1 200 16,-3-1 133-16</inkml:trace>
  <inkml:trace contextRef="#ctx0" brushRef="#br0" timeOffset="46832.746">28107 373 829 0,'-5'-10'-19'0,"-1"3"29"16,2-1 27-16,0 1 23 0,0-1 23 16,-1 2 17-16,1 1 9 0,-1-3 1 0,1 5-6 15,2-3-7-15,0 2-14 0,2 4-9 16,-8-3-7-16,8 3-9 0,0 0-2 16,0 0 6-16,-10 13 4 0,5-4 2 0,2 4 1 15,-1 4-6-15,0 0-2 0,0 3-5 16,0 1-3-16,0 1-5 0,0 3-4 15,1-4-7-15,1 2-1 0,0-1-6 16,0-1-3-16,0-1-18 0,0-1-23 0,0 0-24 16,0-2-33-16,2 0-34 0,0-3-42 15,2-4-33-15,-2 2-511 0,0 0 235 16,4-5 155-16</inkml:trace>
  <inkml:trace contextRef="#ctx0" brushRef="#br0" timeOffset="47079.8111">28314 295 143 0,'2'-6'213'0,"-2"3"-16"0,0 3-21 15,0 0-22-15,3-6-15 0,-3 6-13 16,0 0-6-16,0 18-3 0,-5-5-3 16,3 3 0-16,0 5-5 0,-2 4-11 15,-1 4-7-15,1 0-8 0,0 7-7 0,0-1-7 16,1 2-8-16,-1-3-5 0,0 2-5 15,2-3-5-15,0-4-7 0,2 2-20 16,0-1-20-16,-2-8-23 0,2-1-32 0,0-2-32 16,0 0-30-16,2-2-30 0,0-2-30 15,0-3-434-15,2 0 208 0,0-5 138 16</inkml:trace>
  <inkml:trace contextRef="#ctx0" brushRef="#br0" timeOffset="47313.4949">28600 538 51 0,'0'0'162'0,"2"-5"-16"0,-2 5-16 0,0 0-8 16,0 0 0-16,0 0-5 0,-2 17 0 0,2-7-7 16,-2 5 0-16,-3 0-6 0,3 3-8 15,-2-2-10-15,0 2-9 0,2 3-8 16,-2-2-8-16,2 0-4 0,0 0-5 15,0 0-11-15,0-2-21 0,-1 2-26 0,3-4-35 16,0 1-35-16,3-1-41 0,-1-4-37 16,2-1-342-16,4-1 169 0,-4-2 111 15</inkml:trace>
  <inkml:trace contextRef="#ctx0" brushRef="#br0" timeOffset="47709.8553">28816 682 76 0,'0'0'160'15,"0"0"-8"-15,0 0-4 0,0 0-14 16,2 19-10-16,0-13-8 0,0 1-13 16,2-1-3-16,-2 1-10 0,5 1-7 0,-1-1-7 15,1 2-6-15,3 0-5 0,2-3-6 16,4 1-10-16,-2-1-1 0,3 0-23 15,-2-3-23-15,4-1-25 0,-1 0-34 16,-2-2-20-16,3 0-17 0,-4-2-15 0,0-1-10 16,-3-1 7-16,2-4 7 0,-4 2 10 15,-4-1 19-15,0-1 23 0,-2 0 15 16,1 1 25-16,-3 1 18 0,0-1 20 16,-2 1 19-16,2 0 9 0,1 3 10 0,-3 3-4 15,0-9 2-15,0 9-5 0,0 0 3 16,0 0 1-16,0 0 3 0,-9 15-3 0,7-5-1 15,-5 5-1-15,3 5-13 0,-2 3 3 16,2 0-3-16,-2 1-8 0,-1 2-2 16,0 4-5-16,1 2-30 0,2 4-39 0,-2 0-42 15,-3 2-38-15,3-4-369 0,0 4 166 16,-3-1 109-16</inkml:trace>
  <inkml:trace contextRef="#ctx0" brushRef="#br0" timeOffset="48376.3267">28054 2304 22 0,'0'0'193'0,"0"0"-8"15,0 0-1-15,0 0-7 0,-6 23-9 16,4-11-14-16,-2 1-12 0,-2 1-12 16,4 3-14-16,-2 0-9 0,0 0-11 0,2-2-8 15,2 2-10-15,0 1-6 0,0-3-6 16,2-1-7-16,2 3-5 0,2-4-4 15,4-1-3-15,-2-1-7 0,6-2-5 0,2-3-17 16,-2-3-22-16,3 1-23 0,3-2-17 16,-4-2-19-16,4 0-8 0,-4-3-17 15,1-1-3-15,0-2 10 0,-4-2 2 0,-1 2 13 16,-1-1 5-16,-2 1 7 0,-3 0 19 16,-2 3 14-16,2-2 21 0,-2-1 14 15,1 1 11-15,-1 4 7 0,-4 1 3 0,4-6 3 16,-2 1-4-16,-2 5-3 0,0 0 6 15,0 0 3-15,7 11-1 0,-7-4 5 16,0 5 2-16,0 1 2 0,-2 2-3 16,2 4-5-16,-2 2-6 0,2 6 2 0,-3-2-5 15,3 3-3-15,-2 0-1 0,0 3-5 16,0-1-19-16,0-1-24 0,0-2-25 16,2 2-30-16,0-3-42 0,-2-5-42 15,2-2-454-15,0 0 209 0,-3-6 138 0</inkml:trace>
  <inkml:trace contextRef="#ctx0" brushRef="#br0" timeOffset="48621.5208">28513 2642 91 0,'0'0'195'0,"0"0"-14"0,0 0-12 0,-8 21-2 16,1-8-6-16,1 6-6 15,0 5-13-15,-1 1-10 0,-2 2-9 0,3 8-11 16,-2 1-12-16,0 0-9 0,2 5-8 16,-4-2-8-16,2 1-8 0,2 0-6 0,0-2-5 15,1 0-13-15,-3-4-26 0,4 2-25 16,-1-8-33-16,1-3-28 0,2 1-38 16,2-5-39-16,-2-4-37 0,-1 1-384 15,6-8 193-15,-3 0 127 0</inkml:trace>
  <inkml:trace contextRef="#ctx0" brushRef="#br0" timeOffset="48865.9905">28686 3032 25 0,'3'-4'234'0,"-3"4"-20"0,0 0-21 0,0 0-15 16,0 0-11-16,0 0-7 0,-3 18-7 0,-1-7-9 15,0 6-9-15,0 3-4 0,0 0-10 16,-2 5-12-16,0 0-12 0,0 0-9 16,0 2-6-16,2-1-10 0,2 1-6 15,-2-2-13-15,0 0-25 0,0-3-28 0,1-3-36 16,-1 0-32-16,2-2-38 0,2 0-31 16,-2-3-29-16,2-4-493 0,0-1 224 15,4-3 148-15</inkml:trace>
  <inkml:trace contextRef="#ctx0" brushRef="#br0" timeOffset="49105.8252">28837 3216 16 0,'2'-4'221'0,"-2"4"-8"0,2-8-18 16,-2 8-14-16,0 0-14 0,0 0-4 0,0 0-8 15,0 0-13-15,-6 17 5 0,4-6-9 16,-1-1-9-16,3 3-13 0,0-1-11 15,0-1-8-15,3 0-11 0,-1 2-8 16,4 1-5-16,3-1-8 0,1-1-5 0,3-2-5 16,2-1-6-16,2 0-17 0,0-5-28 15,2 2-38-15,-1-3-44 0,4 0-40 16,-1-3-41-16,0-1-32 0,0-4-526 0,-3-1 244 16,0 2 161-16</inkml:trace>
  <inkml:trace contextRef="#ctx0" brushRef="#br0" timeOffset="49278.846">29137 3202 101 0,'0'0'170'16,"0"0"13"-16,-19 8-3 15,13-2-8-15,-2 5-14 0,-1 4-8 0,0 0-9 0,1 4-9 16,-2 4-14-16,2-2-10 0,-4 4-13 16,6-1-6-16,-2 2-9 0,-1-4-19 15,1 1-30-15,2 0-33 0,-3-2-38 0,2 0-41 16,1-5-28-16,0-2-33 0,-4-1-401 15,4 2 185-15,-8-8 122 0</inkml:trace>
  <inkml:trace contextRef="#ctx0" brushRef="#br0" timeOffset="62098.9135">24862 527 4 0,'0'0'164'15,"0"0"-4"-15,-5-1-4 0,5 1-10 0,0 0-15 16,0-7-15-16,0 7-13 0,7-11-8 16,0 5-13-16,3-1-11 0,0-2-2 15,6 0-12-15,2 1-6 0,3-3-6 0,1 4-5 16,-2 0 1-16,4-1-8 0,0 0-7 15,-3 4 3-15,-1 1-8 0,0-1-4 0,-1 4 2 16,-4 0-3-16,-1 0-3 0,-1 4-2 16,-2-1 2-16,-2 3-1 0,-3 2-4 15,-4 2 4-15,0-2-5 0,-4 5 1 16,0-2-3-16,-7 3-2 0,3-2 2 0,-3 2-2 16,1-3 0-16,-1 0 1 0,-1 1 3 15,4-3-3-15,-3-1 2 0,4 0-4 16,1 0-2-16,0-3 0 0,2 1 0 15,0-1-1-15,2 1 3 0,6 0-1 0,0 0-1 16,8 0 0-16,0-2-2 0,3 4 4 16,7-2 0-16,-2 1-2 0,4 2 1 0,-1-1 0 15,1 0-2-15,-2 3 2 0,-2-3-1 16,2 3 1-16,-5-1 1 0,-5-1-4 16,0 3 2-16,-4-4 6 0,-2 6 2 15,-4-5 1-15,-4 5 7 0,-4-1-2 0,-4 0 3 16,-6 2 2-16,-4 1 0 0,-1-4 1 15,-4 0-2-15,0 0-1 0,-3 0-3 16,-1-4 2-16,-1 1-4 0,0-1 1 16,4-2-5-16,-2-1-8 0,5-2-11 0,-1 0-26 15,6-1-37-15,-2-1-19 0,4-1-20 16,3 0-18-16,1-1-411 0,1-4 185 16,7-2 121-16</inkml:trace>
  <inkml:trace contextRef="#ctx0" brushRef="#br0" timeOffset="62412.6514">25520 452 56 0,'5'-1'155'0,"-5"1"-21"0,4-3-12 15,-4 3-7-15,0 0 3 0,4 13 2 16,-4-4-6-16,-2 4-10 0,2 6-8 0,-2 5 4 15,-2 2 0-15,2 3-6 0,-5 7-9 16,2 2-6-16,-1-1-6 0,0 0-6 16,0 0-6-16,0 0-8 0,-1 0-3 15,0-1-4-15,-1-4-6 0,4-2-5 0,0-2-2 16,-1-2-3-16,1 1-3 0,-2-4-1 16,2-4-3-16,2-3 0 0,0 1-9 0,-3-3-11 15,3-2-18-15,2-2 3 0,-2-1-18 16,2 0-31-16,0-3-36 0,2 0-43 15,-2-2-36-15,0-4-391 0,0 0 193 16,0 0 127-16</inkml:trace>
  <inkml:trace contextRef="#ctx0" brushRef="#br0" timeOffset="62737.7749">25764 849 84 0,'0'8'140'16,"0"-1"-10"-16,0 5-7 0,-3-2 2 16,1 0-9-16,0 5-7 0,0-5-6 15,-2 7-14-15,2-4-4 0,0 2-3 16,0-4-11-16,0 0-8 0,-1 1-3 0,3-1-5 15,0-1-2-15,0-1-6 0,3 3-5 16,1-5 1-16,4 2 0 0,1-1-2 16,3 0-2-16,6-2-3 0,2-3-1 0,6 2-8 15,1-4 1-15,3-1-26 0,0-1-30 16,3-1-30-16,-1-1-35 0,0 0-26 16,-2-3-27-16,-3 2-340 0,-3-2 166 15,-6 0 108-15</inkml:trace>
  <inkml:trace contextRef="#ctx0" brushRef="#br0" timeOffset="62982.6643">26043 917 10 0,'-9'-4'134'0,"9"4"-14"0,-6-2-7 16,6 2 6-16,-8 8 3 0,4-1-4 15,0 0-4-15,-1 5 1 0,0-1-10 16,1 2 4-16,0 3-4 0,2 1 0 15,-2 2-11-15,0 2-10 0,2-2-4 0,0 2-9 16,0 4-8-16,-1-5-5 0,1 1-3 16,0 2-6-16,2-2-6 0,-2 2-1 15,2-2-14-15,-2-2-21 0,2 0-30 16,0 1-35-16,2-1-48 0,-2-2-55 0,0-2-423 16,2-2 199-16,0-2 131 0</inkml:trace>
  <inkml:trace contextRef="#ctx0" brushRef="#br0" timeOffset="64094.0903">25732 2673 109 0,'-3'-6'156'0,"3"0"-11"16,-2 0-9-16,2 0-6 0,0 1-14 0,0 5-3 15,0-8-9-15,-2 3-5 0,2 5-7 16,0-10-5-16,0 6-7 0,0 4-5 16,0-7-3-16,0 7-2 0,0-10-3 15,0 4-4-15,0 6-3 0,0-5-3 0,0 5-7 16,0-10-3-16,0 7-4 0,0 3-5 16,0-9-6-16,0 9 1 0,-2-9-2 0,2 5 0 15,0-1-3-15,0 5-2 16,2-8 1-16,-2 2 0 0,0 6 4 0,0-9 1 15,0 4-4-15,0 5 7 0,2-8-2 16,-2 3-2-16,0-1-3 0,0 0 0 0,0 6 2 16,0-7-4-16,0 7-1 0,0-7-2 15,0 7-4-15,0 0-8 0,0-6-1 16,0 6 0-16,0 0-2 0,0 0-10 16,0 0 11-16,0 20-1 0,0-8 0 0,0 1-3 15,0 4 1-15,2-1 0 0,-2 1-2 16,0 3-2-16,3-1 1 0,-1-1 2 0,0 3-3 15,0-1 2-15,0-3-1 0,3 1 1 16,-3 2-3-16,0-5-10 0,0 0-22 16,0 1-24-16,0-5-28 0,0 2-27 15,0-1-32-15,0-3-34 0,-2 1-25 16,3-3-450-16,-3 3 221 0,0-4 147 0</inkml:trace>
  <inkml:trace contextRef="#ctx0" brushRef="#br0" timeOffset="64381.7348">25202 3158 158 0,'-4'2'152'0,"4"-2"-15"0,0 0 9 16,0 0-1-16,24 0-3 0,-3-2-4 0,11-4-15 15,10-1-5-15,13-3-5 0,25-5-4 16,3-3-8-16,4 2-3 0,-2-1-1 15,2 0-3-15,-5-1-4 0,-6 3-3 0,-2-2-4 16,-17 6-6-16,-11 2-4 0,-7-2-6 16,-3 4-7-16,-6 0-4 0,-5 1-7 15,0 0-3-15,-6 2-3 0,-1 1-6 16,-2 0-9-16,-3 0-21 0,-2 0-27 16,-1 3-36-16,-4-2-36 0,-6 2-38 0,7 6-25 15,-7-6-25-15,-9 12-514 0,1-5 236 16,-5 4 155-16</inkml:trace>
  <inkml:trace contextRef="#ctx0" brushRef="#br0" timeOffset="64690.8781">25634 3273 167 0,'0'0'177'16,"0"0"-8"-16,0 0-17 0,-10 3-15 16,10-3-15-16,-2 6-10 0,2-6-2 0,-2 10-1 15,4-3-2-15,-2 1-5 0,2 1-10 16,0 1-6-16,2-1-8 0,0 2-7 16,3 2-8-16,1-2 0 0,1 1-6 0,4-2-1 15,1 4-5-15,6-3-7 0,0-1-1 16,6 0-5-16,-1-1-4 0,3-3-7 15,2-1-18-15,-3-1-27 0,1 0-30 16,-2-2-30-16,0-2-26 0,-4 0-26 0,1 0-25 16,-5-4-438-16,-2 0 202 0,-2 0 132 15</inkml:trace>
  <inkml:trace contextRef="#ctx0" brushRef="#br0" timeOffset="65012.3517">25945 3334 192 0,'0'0'193'0,"-6"-7"-6"0,4 3-6 16,2 4-8-16,-6-3-12 0,6 3-13 15,0 0-12-15,-4-4-18 0,4 4-13 0,0 0-6 16,0 0 0-16,-9 11 1 0,9-3-3 16,0 2-4-16,0 2-1 0,-3 2 0 15,3 4 1-15,0 2-11 0,0 0-5 0,0 1-8 16,0 5-7-16,0 0-5 0,0 6-6 15,3-3-3-15,0-1-4 0,-3 2-6 16,2-1-4-16,0-1-3 0,0-4-3 0,-2 1 0 16,2-1-5-16,0-5-4 0,0-1 2 15,0-2-8-15,-2-1-4 0,2-2-4 16,0-1-9-16,-2-3-11 0,2 1-15 16,-2 0-25-16,0-5-35 0,0-1-36 0,2 0-34 15,-2-4-26-15,0 0-37 0,0 0-529 16,0 0 256-16,0 0 169 0</inkml:trace>
  <inkml:trace contextRef="#ctx0" brushRef="#br0" timeOffset="65917.8949">28866 598 41 0,'7'-8'79'0,"0"1"-9"0,-1-1-8 15,2-1-9-15,3 1-1 0,-1-2-5 16,3 1-6-16,2-1-3 0,-1 1-4 16,4 0-5-16,-2-1-6 0,4 1-2 0,-1-2 1 15,-1 1 1-15,0 3-5 0,-4 1-1 16,1 0-2-16,-2-1 1 0,-5 4-1 15,1-1 2-15,-1 2-3 0,-8 2 14 16,0 0 18-16,6 12 17 0,-12 1 5 0,-4 6 4 16,-11 6-3-16,-9 8 0 0,-14 13 1 15,-3 1-2-15,-4-1 2 0,1 3-7 0,-2-8 7 16,3 3-4-16,-1-3-8 16,10-5-4-16,5-7-5 0,2-4-1 0,-1 2-8 15,2 0-7-15,7-6-3 0,0 2-3 16,-1-2-13-16,3 0-23 0,-1-1-31 0,4 2-34 15,-4-1-28-15,1 0-32 0,-1 1-398 16,-1 1 181-16,2 2 119 0</inkml:trace>
  <inkml:trace contextRef="#ctx0" brushRef="#br0" timeOffset="66308.9319">27876 1905 98 0,'4'-3'151'0,"0"0"-4"15,-4 3 1-15,0 0-11 0,5-4-8 0,-5 4-9 16,0 0 1-16,0 0 14 0,-13 24 3 16,-1-8 2-16,-6 7-7 15,-8 6 0-15,-5 1-7 0,-9 16-7 0,-5 1-5 16,-1 6-10-16,-2-7-6 0,3 0-3 0,1-5-7 16,8-4-4-16,7-6-6 0,-1-1-9 15,0-3-6-15,9-4-7 0,-1-2-3 16,1-3-7-16,6-2-14 0,2-1-22 0,1-2-29 15,0-1-32-15,6-5-32 0,-2 1-42 16,2 1-45-16,-3-8-42 0,0 1-572 16,1-4 266-16,-5-4 176 0</inkml:trace>
  <inkml:trace contextRef="#ctx0" brushRef="#br0" timeOffset="67333.5345">26384 852 110 0,'-17'5'99'16,"6"1"8"-16,-8 2-2 0,-7 9-6 0,-3 0-8 15,-1 4-3-15,-8 4 0 0,0-1-12 16,0 4-8-16,0-1-2 0,0 4-3 0,2-1-5 15,0-1-5-15,2-3-9 0,3-1-2 16,5-2-8-16,0-4-4 0,8-2-15 16,1-3-27-16,-1 0-30 0,8-2-27 15,0-2-32-15,4-2-278 0,6-5 129 0,2 1 85 16</inkml:trace>
  <inkml:trace contextRef="#ctx0" brushRef="#br0" timeOffset="67673.4917">28177 81 126 0,'0'0'130'0,"0"0"-11"0,0 0-1 16,2 21 7-16,-8-4-10 0,1-1 0 15,-4 7-6-15,-3 6-4 0,0 1-5 0,-4 9-7 16,-3 4-5-16,0 3-6 16,-6 12-3-16,-1 2-9 0,3-10-6 0,4-7-4 15,-2 1-9-15,1-2-3 0,0-4-6 16,3-5-4-16,2-4-8 0,0 0-11 0,5-4-28 15,-1-2-28-15,4-2-33 0,1 2-52 16,4-9-452-16,2 3 195 0,2-6 129 16</inkml:trace>
  <inkml:trace contextRef="#ctx0" brushRef="#br0" timeOffset="68031.5441">30433 924 19 0,'0'0'159'16,"0"0"-17"-16,0 0-12 0,0 0-17 0,21-3-8 15,-11 3-9-15,2-1-21 0,0 1-28 16,0-1-45-16,2 1-39 0,-2 0-47 15,-1-2-177-15,-1 2 88 0,-10 0 59 16</inkml:trace>
  <inkml:trace contextRef="#ctx0" brushRef="#br0" timeOffset="68174.8447">30268 1190 171 0,'0'0'168'16,"8"6"-17"-16,0-4-16 0,6-2-13 15,0 0-26-15,3-2-45 0,4 0-53 0,-2 0-56 16,1-3-226-16,-2-1 97 0,2-2 63 16</inkml:trace>
  <inkml:trace contextRef="#ctx0" brushRef="#br0" timeOffset="68631.789">31258 508 91 0,'11'-2'103'15,"2"2"-10"-15,-1 2-9 0,2 1-11 16,0 0-6-16,-4 3-6 0,3 0-3 15,-2 1-8-15,-3 2 2 0,-1 1-13 0,-1 1-4 16,-4 1-1-16,-2 1-5 0,-2 2 3 16,-4 1-5-16,-1 1-4 0,-1-2-2 0,-3 3 6 15,3-4-9-15,-3 4-6 16,3-2-2-16,2-1 0 0,-2-2-2 0,4 0-1 16,2 2 1-16,2-3 5 0,2 1-3 15,6 2-3-15,2-1-1 0,2-3 0 0,3 3 3 16,2 1-1-16,0-2 6 0,0 1-3 15,0-1-2-15,0 0 2 0,-4-1 2 16,-1-2-2-16,-1 2 4 0,-1-2 18 16,-1 1 3-16,-2 1 8 0,-5-1 4 0,-2 0 5 15,-5 1 1-15,-4 1-2 0,-5 2-7 16,-5-1-5-16,-1 0-3 0,-4 3-10 16,-6-3-18-16,0 2-27 0,-1-1-39 0,-1-2-43 15,0 1-50-15,0-3-316 0,3-3 159 16,-1-1 104-16</inkml:trace>
  <inkml:trace contextRef="#ctx0" brushRef="#br0" timeOffset="68836.181">30757 1282 155 0,'0'0'213'0,"0"0"-5"0,32 0-18 15,-7-2-8-15,7-1-9 0,8 2-6 16,4-4-12-16,3 3-15 0,8-4-14 0,2 1-10 15,0-2-13-15,0 4-11 0,-10-1-11 16,1 0-26 0,-3 0-34-16,-3 1-37 0,-2-3-42 0,-5 3-35 15,-3 2-41-15,-6-1-47 0,-4 2-396 0,-1 0 196 0,-6 2 130 16</inkml:trace>
  <inkml:trace contextRef="#ctx0" brushRef="#br0" timeOffset="69258.4209">31629 1508 66 0,'10'-7'119'0,"-1"-3"4"0,-1 1-8 16,1-3 6-16,-3 0 0 0,-4 2-5 0,1 0-4 15,-3 0-4-15,0 1-12 0,-5 2-7 16,-3-2-11-16,-3 2-8 0,-6 3-7 15,-4 2-8-15,-2 2-5 0,-5 2-4 16,1 4-4-16,-3 2-3 0,-2 3-3 0,7 0-6 16,1-1-5-16,2 1 2 0,2 1-4 15,3-2-6-15,5 1 2 0,3-2-1 16,1 1-2-16,5-3 2 0,1-1 0 0,4 1 2 16,5-2 1-16,2-1 0 0,1-1 0 15,3 0-1-15,-1-1 1 0,2-2 3 16,0 1 0-16,-4 1 2 0,1 1-8 15,0-2-3-15,-3 0 0 0,1 5 3 0,-3 0 8 16,2 6 3-16,-4 3 7 0,-4 2 10 16,0 6 1-16,-4 5 1 0,-4 7-4 0,-5 1-5 15,-1 7-3-15,-4-1-4 0,0 2-3 16,-2-2-2-16,4 1-6 0,-1-4-14 16,-3-1-29-16,2-1-35 0,0-6-50 15,0 0-45-15,-2 0-64 0,-1-5-483 0,-5-3 238 16,0-2 157-16</inkml:trace>
  <inkml:trace contextRef="#ctx0" brushRef="#br0" timeOffset="69799.6666">29182 3086 209 0,'5'-3'244'0,"-5"3"-14"0,0 0-7 0,0 0 2 15,4 13-4-15,-11-1-8 0,-4 1-2 16,-1 7-9-16,-7 2-8 0,0 2-13 16,-4 2-7-16,-3 7-28 0,-4 1-16 0,1-1-15 15,-9 14-17-15,2-7-20 0,-5 10 0 16,1-2-22-16,0-1-24 0,6-7-43 0,5-6-53 15,-1 0-56-15,0 1-50 0,3-2-60 16,-3 0-677-16,5 1 309 0,-5-5 203 16</inkml:trace>
  <inkml:trace contextRef="#ctx0" brushRef="#br0" timeOffset="70121.781">28153 4498 23 0,'0'0'258'0,"4"5"-9"0,-4-5-5 16,-4 15-4-16,0-1-12 0,-4-1-9 15,-1 6-10-15,-2 2-17 0,-1 3-15 16,-1 3-12-16,-2 4-15 0,0-2-17 0,1-1-10 16,-4 2-16-16,4 2-6 0,-3-1-9 15,2-2-16-15,0 0-23 0,1-1-31 16,-2-1-35-16,4-6-45 0,0-2-55 0,1 0-41 16,2-2-38-16,-1-6-43 0,1 3-546 15,3-7 265-15,-2-3 176 0</inkml:trace>
  <inkml:trace contextRef="#ctx0" brushRef="#br0" timeOffset="70618.0531">28371 2406 136 0,'4'-4'230'0,"-4"4"-23"0,0 0-19 15,0 0-19-15,0 0-8 0,-20 17-13 0,8-5-17 16,0 5-6-16,-3 4-10 0,-4 6-13 16,-4 6-8-16,-1 5-8 0,-1 2-10 15,-9 16-12-15,0-3-23 0,0 2-30 16,-1 1-40-16,-5-1-34 0,-1 1-31 0,-1-3-38 16,-4-2-27-16,-5-1-388 0,-5-3 186 15,-3-2 123-15</inkml:trace>
  <inkml:trace contextRef="#ctx0" brushRef="#br0" timeOffset="70921.8133">26382 3471 60 0,'-2'-8'225'0,"-3"0"-14"0,3 3-3 0,0-1-18 15,0 2-14-15,-2 1-16 0,4 3-14 16,-13 0-14-16,4 5-8 0,-5 5-7 16,-6 5-8-16,-5 4-4 0,-7 9-11 0,-14 12-10 15,-3 6-8-15,-1 0-7 0,1 3-7 16,3-2-10-16,1 0-26 0,7-9-31 15,6-9-48-15,6 3-53 0,3-6-51 16,2-5-559-16,6-2 243 0,3-3 161 16</inkml:trace>
  <inkml:trace contextRef="#ctx0" brushRef="#br0" timeOffset="71301.5837">30708 3110 69 0,'0'0'188'0,"8"0"-19"0,-8 0-17 15,11 0-12-15,-2-2-13 0,-9 2-15 0,21-1-11 16,-9 1-7-16,6-2-12 0,-2-1-28 15,-1 3-48-15,0 3-52 0,-2-3-56 16,-3 0-288-16,-1 2 132 0,-9-2 88 16</inkml:trace>
  <inkml:trace contextRef="#ctx0" brushRef="#br0" timeOffset="71430.6747">30636 3492 144 0,'13'3'191'0,"0"1"-17"0,3-4-19 15,6 2-16-15,1-5-21 0,9 0-52 0,0 0-58 16,6-5-67-16,-3-3-260 0,3-1 109 16,-4-3 71-16</inkml:trace>
  <inkml:trace contextRef="#ctx0" brushRef="#br0" timeOffset="71669.3823">31633 2882 133 0,'2'-4'261'0,"-2"4"-25"16,0 0-26-16,0 0-17 0,0 0-4 15,0 0 5-15,4 18-10 0,-4-4-14 0,-2 3-9 16,0 4 0-16,0 7-13 0,-2-2-12 16,2 3-16-16,2 3-8 0,-2 0-14 15,0 0-11-15,2 1-4 0,-2 7-18 16,2-2-27-16,-2 0-38 0,2-7-53 0,-2 1-53 15,2-1-60-15,-6-1-45 0,0-3-620 16,2-1 282-16,-8 1 187 0</inkml:trace>
  <inkml:trace contextRef="#ctx0" brushRef="#br0" timeOffset="71895.1785">31011 3806 207 0,'-8'-2'281'15,"8"2"-3"-15,-8 0-13 0,8 0-20 0,0 0-18 16,18-12-12-16,-1 8-14 0,6-5-21 16,6 1-13-16,5-3-18 0,5-1-7 15,3 2-16-15,4-2-20 0,3 0-6 16,2-1-12-16,-3 1-9 0,0 0-11 0,-9 0-18 16,-1 4-31-16,-1-1-36 0,-10 3-45 15,-2-2-39-15,-5 5-50 0,-2-1-48 16,-7 2-57-16,-2 2-563 0,-7 2 279 15,-2-2 183-15</inkml:trace>
  <inkml:trace contextRef="#ctx0" brushRef="#br0" timeOffset="72176.1067">31278 4021 228 0,'-7'11'225'0,"1"3"-6"0,4-3-8 15,-1 3-15-15,3-3-4 0,3 5-12 16,3 0-8-16,3 4-4 0,1 0-9 16,4 2-10-16,6 3-15 0,-3-3-12 0,4 3-10 15,0 0-8-15,1-3-7 0,-4 1-4 16,0 1-5-16,-4-5-10 0,-3 5-3 0,1-5-4 16,-5 2 4-16,-3 0-13 0,-4-4 0 15,-2 0-9-15,-3 1-3 0,-3-3-12 16,0 0-17-16,-1-2-29 0,-1 0-42 15,-3-3-60-15,2-1-64 0,-1 0-52 0,2-7-59 16,-2-1-593-16,6-2 298 0,-2-5 198 16</inkml:trace>
  <inkml:trace contextRef="#ctx0" brushRef="#br0" timeOffset="72369.8352">31366 4046 176 0,'5'-11'249'15,"3"-3"-1"-15,2 2-10 0,6-6-15 16,0 3-11-16,6-1-12 0,3-2-14 16,3 2-16-16,-4-1-15 0,4 1-19 15,2 1-10-15,-5 4-10 0,-3 0-15 0,1-1-28 16,-2 0-35-16,-4 1-49 0,-3 2-51 16,2 1-63-16,-4-1-57 0,-4-1-589 0,-1 4 262 15,-2-2 173-15</inkml:trace>
  <inkml:trace contextRef="#ctx0" brushRef="#br0" timeOffset="88516.1046">1750 6940 161 0,'-2'-6'192'0,"-2"0"-19"0,2 2-19 16,2 4 5-16,0 0 8 0,0 0 12 16,-3 23-7-16,8-6-3 0,-1 10-9 15,0 1-8-15,2 12-6 0,0 1-9 0,2 8-12 16,-2 5-6-16,0-1-7 0,2 2-11 16,-4-2-9-16,3 0-6 0,-3-10-9 0,1-1-5 15,-1-6 2-15,-2-6-7 0,2-3 10 16,-2-9 6-16,0 0 7 0,-4-8-4 15,2-7-10-15,0-3-10 0,0 0-5 16,-19-33-5-16,8 4-7 0,1-7-3 0,-2-11-9 16,-4-24-3-16,-1-8-5 0,5-1-6 15,3-4 0-15,3 2-8 0,4 13-2 0,6-12-3 16,7 7 1-16,1 4-4 0,5 12 5 16,9-1-11-16,1 14 8 0,1 9-2 15,2 4-4-15,3 8-2 0,3 3 5 16,-4 8-7-16,-2 5 1 0,-1 6 1 0,1 2 4 15,-2 7-9-15,-4 7 7 0,0 5 2 16,-5 3-4-16,-7 8 1 0,-5-2-5 0,-9 4 6 16,-5 7 0-16,-9 4 6 0,-14 12-6 15,-6-1-1-15,-6-5 1 0,-2-1-18 16,5-10-13-16,3-10-15 0,4 2-16 0,0-5-27 16,7-7-26-16,4-2-21 0,4-3-29 15,7-4-30-15,4-3-34 0,8-2-27 16,-2-4-665-16,0 0 312 0,38-16 206 0</inkml:trace>
  <inkml:trace contextRef="#ctx0" brushRef="#br0" timeOffset="88783.8056">2969 6425 98 0,'-2'-8'212'15,"-2"2"-5"-15,-5 5 0 0,-3 2-3 0,-3 7-5 16,-5 2-9-16,-2 9-5 0,-10 10-3 15,-11 18-12-15,1 8-6 0,-1 7-7 16,1 2-11-16,4 4-11 0,9 3-6 16,3-2-10-16,5-4-14 0,10-7-1 0,7-8-10 15,8-6-11-15,3 4-4 0,4-2-8 16,3-1-5-16,8-3-5 0,3-4-6 0,5-2-4 16,2-2-3-16,3-3-8 0,1-6-3 15,2 0-28-15,-6-8-25 0,2-4-33 16,-3 0-48-16,-3-7-54 0,0 0-65 0,-7-4-72 15,1-4-661-15,-8 0 323 0,0-2 212 16</inkml:trace>
  <inkml:trace contextRef="#ctx0" brushRef="#br0" timeOffset="89321.8451">3439 6759 97 0,'-4'-4'123'0,"1"-2"0"16,1 2 3-16,2 4 2 0,-2-7-1 16,0 3-9-16,2 4-5 0,-4-6-5 15,4 6-13-15,-2-6-6 0,2 6-6 0,0 0-4 16,-4-5-7-16,4 5-5 0,-2-4-3 16,2 4-3-16,0 0-7 0,0 0-9 15,-4-4-3-15,4 4-5 0,0 0-3 0,0 0 1 16,-4-4-6-16,4 4-6 0,0 0 1 15,0 0-3-15,0 0-6 0,0 0-21 16,0 0-27-16,0 0-27 0,0 0-28 0,0 0-22 16,0 0-29-16,0 0-404 0,0 0 184 15,-12 8 123-15</inkml:trace>
  <inkml:trace contextRef="#ctx0" brushRef="#br0" timeOffset="95656.3041">3511 6835 106 0,'-4'-12'128'0,"2"0"-4"0,0-2-9 16,-2 1-15-16,-3-3-5 0,3 1-11 0,-1 0-3 15,-1-2 5-15,-2 1-3 0,-1 1 0 16,-1 4-6-16,-5-1-7 0,0 6-8 15,-7 4-1-15,0 3-6 0,-8 6 3 0,-7 7 5 16,-2 7 2-16,-3 4-4 0,4 3 1 16,6 1-9-16,2 0-2 0,9 0-6 15,3 1-1-15,8-2-1 0,6-4-3 16,4 3 0-16,10-2 0 0,8 2-4 0,4-2-5 16,8 3-1-16,5-2-2 0,-1 1-5 15,1-2 0-15,-3 0 1 0,-4-5 1 16,-3 1 9-16,-4 1 8 0,-6-3 11 15,-3 0 4-15,-6-2 5 0,-6 2 1 0,-4-2-4 16,-6 2-5-16,-9 0 2 0,-7-2 4 16,0 0-5-16,-6-3-1 0,-5-2-10 0,-1-1-3 15,0-2-8-15,0-4-2 0,5-3 0 16,3-2-6-16,-2-3-3 0,5-1-4 16,1-3 5-16,5-4-11 0,2 2-5 15,4 0-16-15,3-3-26 0,2-1-37 0,4 0-41 16,2 1-44-16,4-1-36 0,4 0-46 15,2 0-582-15,4-1 279 0,2-1 185 0</inkml:trace>
  <inkml:trace contextRef="#ctx0" brushRef="#br0" timeOffset="95968.4004">3848 7054 79 0,'-28'-5'256'0,"28"5"-25"0,-2-5-20 16,2 5-21-16,2-8-18 0,4 3-17 15,3-1-14-15,4-3-10 0,1 2-15 0,10-5-13 16,-1 1-9-16,1 1-9 0,1 2-8 16,0-1-13-16,0-1-33 0,1 4-43 15,-3 1-50-15,-4 3-46 0,-2 0-44 0,-5 4-461 16,0 2 208-16,-8 1 138 0</inkml:trace>
  <inkml:trace contextRef="#ctx0" brushRef="#br0" timeOffset="96122.3833">3911 7274 111 0,'0'3'223'0,"0"-3"4"0,10 2-11 16,2-4-15-16,2-1-16 0,5-2-20 0,7-3-16 15,2 1-13-15,5-3-12 0,3-1-16 16,2 2-14-16,2-5-19 0,-1 3-42 0,-1-3-61 16,-1 3-66-16,-1-2-52 0,-4-3-459 15,0-1 205-15,-11 2 136 0</inkml:trace>
  <inkml:trace contextRef="#ctx0" brushRef="#br0" timeOffset="96361.0481">4673 6616 83 0,'0'0'193'0,"11"0"-11"0,-11 0-1 16,15 7-12-16,-5 1-1 0,2 2-11 0,2 2-16 15,2 2-15-15,2 1-12 0,0 3-7 16,3 3-14-16,-1 0-6 0,0 0-12 16,0 0-9-16,-1-5-7 0,-2 1-33 0,0 1-27 15,-3-3-37-15,2 1-33 0,-2-5-27 16,-3-2-10-16,-1-1-30 0,1-6-17 16,0-2-328-16,-3-4 165 0,2-4 108 15</inkml:trace>
  <inkml:trace contextRef="#ctx0" brushRef="#br0" timeOffset="96591.9849">5164 6650 406 0,'9'-22'20'0,"-5"3"14"0,0 1 22 16,-2 5 26-16,0 3 27 0,0 2 27 0,-2 1 20 16,0 1 3-16,-2 2 1 0,2 4 7 15,0 0 3-15,0 0 5 0,-18 16 0 16,8-2 12-16,4 5-20 0,-4 6-5 0,0 6 2 16,-2 5-10-16,4 2-8 0,-2 6-13 15,-1 1-10-15,1 3-8 0,1-1-12 16,2-8 7-16,3 2-13 0,0 1-9 0,0-3-9 15,2 0-9-15,0-9-2 0,2 0-14 16,-2-1-8-16,4-2-19 0,-2-5-29 16,0-3-29-16,2 0-33 0,-2-2-35 15,2-7-47-15,-2 0-68 0,4-1-49 0,-2-7-852 16,2-2 379-16,-4 0 250 0</inkml:trace>
  <inkml:trace contextRef="#ctx0" brushRef="#br0" timeOffset="96911.0253">5967 6145 41 0,'-2'-3'292'0,"2"3"-7"0,0 0-8 0,-18 21-7 16,8-3-11-16,-3 10-7 0,0 5-3 15,-2 11-10-15,-5 21-4 0,2 3-8 16,2 9-20-16,0 0-11 0,2 4-10 16,1 1-18-16,-1-1-17 0,0-1-11 0,8-1-14 15,-4-2-16-15,0-6-21 0,2-6-4 16,2-10-10-16,0 0-6 0,4-3-10 0,-4 0-2 16,4-8-8-16,-3-5-20 0,3-1-30 15,0-9-28-15,2 0-37 0,-2-8-36 16,2-2-50-16,0-6-55 0,0-1-65 0,2-9-59 15,4-3-779-15,-6 0 378 0,13-19 249 16</inkml:trace>
  <inkml:trace contextRef="#ctx0" brushRef="#br0" timeOffset="97335.058">6335 6811 7 0,'4'-2'195'15,"-4"2"3"-15,0 0 1 0,8 8-2 16,-8 3-4-16,0 2-5 0,0 5-10 0,-2 0-14 16,0 2-15-16,-2 5-13 0,0 0-15 15,0 2-9-15,-3-2-10 0,3 1-10 16,-3-1-12-16,3-1-9 0,0-6-11 0,0-1-11 16,-1 1-13-16,1-7-22 0,0-2-29 15,0-1-13-15,0-6-6 0,0 0 2 16,4-2 5-16,-4-12 0 0,1 3 5 0,3-5-2 15,0-1 3-15,3-6 5 0,1-1-1 16,0-2 4-16,0-1 1 0,2 0-1 16,-2 5 7-16,3 1 8 15,-3 2 11-15,0 2 9 0,-2 0 2 0,3 3 4 0,-3 0-1 16,0 3 1-16,2 2 10 0,-2 1 7 16,0 2 4-16,3 2 1 0,-5 2 4 15,0 0 1-15,0 0-4 0,0 0-3 0,0 0-6 16,14 7-1-16,-12-2-5 0,-2-5-2 15,2 6-4-15,-2-6-4 0,2 5-9 0,-2-5-11 16,2 5-21-16,-2-5-24 0,0 0-22 16,3 6-34-16,-3-6-35 0,0 0-47 15,0 0-46-15,0 0-546 0,-11 2 262 16,11-2 172-16</inkml:trace>
  <inkml:trace contextRef="#ctx0" brushRef="#br0" timeOffset="97746.0967">6049 6606 16 0,'-5'-3'220'0,"3"-3"-2"16,-2 1 3-16,4 5-4 0,-4-7-10 0,4 7-11 15,-4-6-13-15,4 6-17 0,-4-6-15 16,4 6-14-16,-4-1-15 0,4 1 7 0,0 0-3 16,0 0-9-16,12 14-8 0,-2-3-8 15,2 1-7-15,0-2-11 0,5 6-5 16,0-1-11-16,0 1-8 0,2 0-3 15,0 2-7-15,0-1-2 0,0-2-4 0,0 0-10 16,0 1 3-16,-2-3-7 0,-1-3-4 16,-2 2-12-16,-4-1-9 0,3-4-16 0,-5-1-22 15,1 1-19-15,-3-2-37 16,1-4-39-16,-1-1-18 0,-6 0-27 0,12-4-17 16,-8-2-19-16,4 0-12 0,-2-2-489 15,0 0 242-15,0-6 159 0</inkml:trace>
  <inkml:trace contextRef="#ctx0" brushRef="#br0" timeOffset="97981.8751">6442 6654 751 0,'5'-13'-11'0,"-3"0"23"16,3 1 18-16,-3 0 18 0,0 2 29 16,0 1 23-16,0 2 20 0,0-1 9 0,-2 2 0 15,2 1 2-15,-2-1 0 0,0 6 9 16,0 0 13-16,0 0 2 0,0 0 2 16,-12 26-8-16,5-7 6 0,-2 6 11 0,-1 8 5 15,-1 3-5-15,-3 10-7 0,-4 1-10 16,2 2-8-16,-4 17-11 0,2-11-14 15,3-7-7-15,0 2-10 0,2-6-13 0,1 2-2 16,-2 0-11-16,6-7-11 0,0-4-9 16,0 2-12-16,-1-7-29 0,4-3-35 0,1-5-41 15,0-1-41-15,2-4-41 0,-2-2-46 16,4-3-56-16,-2-3-57 0,2-6-814 16,0-3 380-16,0 0 252 0</inkml:trace>
  <inkml:trace contextRef="#ctx0" brushRef="#br0" timeOffset="98259.0241">6616 6159 113 0,'9'-6'267'0,"4"2"-6"0,-1 6-10 15,5 2-7-15,8 5-12 0,5 8-14 16,9 6-11-16,13 14-3 0,3 4-8 15,0 7 2-15,-5 6-6 0,0 1-2 0,-8 8-5 16,-2 3-19-16,-6 5-13 0,-8-1-14 16,-8 0-11-16,-2 1-11 0,-10-14-13 0,-6-5-10 15,-4-8-6-15,-1 6-10 0,-6-3-17 16,-3-4-3-16,-3-2-14 0,-4-3-28 16,4-6-40-16,-3-5-43 0,2-6-72 0,-2-4-85 15,4-4-100-15,-3-3-841 0,-1-3 396 16,2-7 261-16</inkml:trace>
  <inkml:trace contextRef="#ctx0" brushRef="#br0" timeOffset="99376.6354">1687 9771 144 0,'-4'-3'210'0,"4"3"7"16,0 0 12-16,-14 16-2 0,10-1-3 16,2 4-11-16,0 7-7 0,2 6-9 0,-2 11-17 15,2 1-12-15,0 13-16 0,2-1-9 16,-2 2-19-16,2-2-11 0,2 1-7 16,-2-4-18-16,0-9-5 0,0-2-3 15,0-4-13-15,2-6-5 0,-4-4-6 0,0-6-8 16,0-3-7-16,0-6-10 0,-4-5-17 15,0-5 1-15,4-3-1 0,-14-17-5 0,6-3-4 16,-5-16-1-16,-2-8-2 0,-2-27-2 16,0-3-1-16,2-2 0 0,7-3-2 15,0 1-5-15,5 11 5 0,6 9-4 16,3 0 3-16,2 7-1 0,6-1 3 0,6 8-4 16,1 2 4-16,5 9-3 0,4 4 5 15,-4 10-2-15,4 5 2 16,0 9 0-16,-1 5 0 0,1 5 5 0,4 5 2 0,-7 5 2 15,-1 2 2-15,-5 4-4 0,-6 0 7 16,-4 4 4-16,-7 0-5 0,-6 4 0 0,-2-3 1 16,-9 6 0-16,-4 1-3 0,-6 2-1 15,-3-2-3-15,5-4-8 0,0-4-14 16,2-2-31-16,4-10-43 0,0-4-40 16,5-1-42-16,4-4-31 0,3-6-25 0,3 2-16 15,11-11-592-15,3-4 284 0,10-3 188 16</inkml:trace>
  <inkml:trace contextRef="#ctx0" brushRef="#br0" timeOffset="99607.7533">2478 9469 5 0,'17'-15'149'15,"-7"4"12"-15,-1 3 14 0,-7 4-1 0,-4 4 5 16,2 0 18-16,-17 16 1 0,1 2 11 16,-8 7-4-16,-14 22-5 0,-9 2-2 15,3 6-4-15,1 4-29 0,3 2-6 0,5 4 0 16,5-1-12-16,10 3-4 0,10-12-7 15,6-5-11-15,6-5-12 0,6 4-9 0,5-2-5 16,8-3-12-16,5-4-7 0,14 7-12 16,-3-12-4-16,0-9-18 0,5-5-46 15,0-5-46-15,-1-7-49 0,-1-3-55 16,-2-6-64-16,7-6-46 0,3-6-50 0,-3-5-664 16,14-13 331-16,-1-6 219 0</inkml:trace>
  <inkml:trace contextRef="#ctx0" brushRef="#br0" timeOffset="99932.6133">3494 9531 86 0,'-2'-24'238'15,"-2"7"-5"-15,-3 6-8 0,-3 1-16 16,-3 6-2-16,-4 7-4 0,-6 4-10 16,-7 6-13-16,-1 6-10 0,-5 5-11 15,2 0-10-15,2 5-17 0,9-5-11 0,3 5-11 16,8-3-9-16,8 4-10 0,4-2-7 15,8 2-1-15,4 3-11 0,8-5-7 0,7 4-12 16,3 0-2-16,2-1-7 0,0-4-5 16,-3 2-2-16,-3-5-3 0,-6 0-1 15,2-2-6-15,-7 2 8 0,-3-2 4 16,-5-1-15-16,-5 0 6 0,-7-2-2 16,-3 2-1-16,-7 0-4 0,-4 2-2 0,-6-4-2 15,-3-2-6-15,-5 0 0 0,-1-4-1 16,0 0-2-16,-2-3-2 0,4-3-3 0,5-2-28 15,-1-4-31-15,7-2-47 0,-3-1-50 16,8-3-69-16,3-6-53 0,4-2-718 16,5-2 337-16,2 0 222 0</inkml:trace>
  <inkml:trace contextRef="#ctx0" brushRef="#br0" timeOffset="100126.7227">3741 9900 88 0,'7'-4'247'0,"2"1"-21"16,3-2-23-16,1-2-19 0,4 1-16 15,-2 0-15-15,3-1-19 0,0-1-10 16,3-2-15-16,0 3-15 0,-4-1-25 0,-1 1-45 16,0 1-56-16,-2 2-51 0,-5 3-48 15,-1 2-406-15,-3 3 183 0,-5 6 120 16</inkml:trace>
  <inkml:trace contextRef="#ctx0" brushRef="#br0" timeOffset="100258.9141">3869 10088 60 0,'-7'27'167'0,"3"-8"12"0,0-2 29 16,2-3 23-16,2-3 11 15,4-1-5-15,0-3-12 0,5-1-14 0,3 0-27 0,6-4-12 16,-4-2-19-16,4-4-13 0,4-2-15 16,2-1-34-16,-1-3-59 0,5-5-75 0,3 0-78 15,-1-4-82-15,-4 0-576 0,0-5 265 16,0 2 175-16</inkml:trace>
  <inkml:trace contextRef="#ctx0" brushRef="#br0" timeOffset="100651.9881">4777 9603 134 0,'0'0'264'0,"4"9"-3"0,-2-1-11 16,0 3-12-16,3 1-9 0,-3 5-20 15,-2-2-17-15,2 4-16 0,-4 0-19 0,2 2-16 16,-2 0-13-16,-1 0-14 0,1 0-7 16,-2-2-12-16,2 0-10 0,-2-1-7 0,2-3-11 15,-2-1-2-15,-1 0-7 0,3-3-7 16,-3-3-6-16,-1-2-9 0,4-2-2 16,2-4-1-16,0 0-14 0,0 0 1 15,-14-13-8-15,12 2 0 0,0 3 1 0,2-3-2 16,-2 0-5-16,4 0 1 0,-4 0-2 15,2-1 1-15,0 3 1 0,0 1-2 0,0-1 4 16,0 3-6-16,0 0 2 0,0 0-1 16,0 6-1-16,0-7 0 0,0 7-1 15,0 0 0-15,0 0-2 0,0 0-1 16,0 0 2-16,0 0 0 0,-3 19 2 0,-2-16 0 16,5 3-9-16,-2 0-27 0,2-6-24 15,-4 8-33-15,2-4-27 0,0-1-36 16,2-3-40-16,-6 6-31 0,2-4-638 15,4-2 293-15,-13 4 193 0</inkml:trace>
  <inkml:trace contextRef="#ctx0" brushRef="#br0" timeOffset="101195.9081">4802 9378 115 0,'0'-4'159'0,"0"4"-8"0,4-3-17 16,-4 3-8-16,0 0 10 0,0 0 4 0,4 18 5 15,-6 0 4-15,2 1 5 0,-2 9 2 16,-2 3-5-16,0 5-9 0,-2 4-7 16,1 0-8-16,-1 0-11 0,2 1-10 0,0 2-9 15,-3-5-9-15,3 4-10 0,-1-4-7 16,1 1-6-16,-2-3-3 0,4-8-9 16,-2-2-4-16,0-3-6 0,2-2-9 15,0-2-6-15,0-4-21 0,0 1-22 0,-1-7-38 16,0-3-25-16,-1-3-20 0,2 0-19 15,2-3-17-15,0 0-17 0,-10-12-12 16,6 5-13-16,2-4-4 0,0 4-450 0,-3-4 214 16,1 0 141-16</inkml:trace>
  <inkml:trace contextRef="#ctx0" brushRef="#br0" timeOffset="101895.754">4097 9429 8 0,'-4'-3'218'0,"0"1"-9"0,4 2-2 16,0 0-3-16,0 0-12 0,0 0-6 15,0 0 1-15,24 7-11 0,-10 3-11 16,5 0-8-16,4 4-13 0,7 3-10 0,1 1-13 16,1 1-14-16,9 0-8 0,-3 2-11 15,-2 0-6-15,-5-4-9 0,-1 2-12 16,-2-4 0-16,-5-2-5 0,-2 0-11 0,-2 1-2 16,1-3-6-16,-10 0-13 0,5-3-26 15,-5 1-32-15,1-1-44 0,-3-2-57 16,1-4-69-16,-3 3-691 0,0-5 304 0,-6 0 201 15</inkml:trace>
  <inkml:trace contextRef="#ctx0" brushRef="#br0" timeOffset="102237.856">5412 9087 55 0,'6'-11'238'16,"-2"3"2"-16,0-3-1 0,-2 5-5 15,1 4-13-15,-3-4-19 0,0 6-12 16,0 0-3-16,0 0 1 0,-3 25-7 0,-1 0 3 16,-2 8-1-16,0 15 0 0,0 6-2 15,-5 22-2-15,0 4-10 0,3 1-8 16,-3 1-2-16,1 2-8 0,0 3-17 15,-2 0-10-15,4 1-11 0,0-7-10 16,-1-1-10-16,1-15-12 0,3-10-6 0,1-3-6 16,0-10-9-16,0-1-2 0,1 0-10 15,3-11-17-15,-4 1-33 0,4-5-42 0,0-3-53 16,0-2-50-16,0-3-59 0,0-4-81 16,0-3-105-16,-2-4-812 0,0-4 410 0,2-3 270 15</inkml:trace>
  <inkml:trace contextRef="#ctx0" brushRef="#br0" timeOffset="103114.3456">5840 9576 161 0,'0'0'225'0,"0"0"11"16,-11 13 1-16,6-1-3 0,3 5-6 15,-2 2-13-15,2 6-10 0,0 1-10 0,0 5-14 16,0 0-11-16,2 1-14 0,-2 2-20 16,2 4-8-16,2 1-11 0,-2-6-15 15,-2 0-4-15,2 0-14 0,0-3-5 0,0-3-14 16,0-2-5-16,0-5-9 0,0-1-20 15,0-1-10-15,2-5-17 0,-4-4-29 0,2-3-23 16,0-6-15-16,0 0-15 0,0 0-15 16,-7-19-6-16,5 4-16 0,0-4-3 15,0-3 8-15,0-6 7 0,0 0 9 0,2-3 11 16,-2-1 8-16,2-1 6 0,0 2 8 16,0 1 20-16,0 3 28 0,0 1 22 15,0 5 17-15,0 2 8 0,2 2 12 16,0 2 15-16,6 3 9 0,-1 7 10 0,3 1 9 15,3 5 2-15,6 4 4 0,2 4 1 16,7 4 4-16,4 2-1 0,4 6-4 16,4 4 0-16,-1 0-12 0,17 10-7 0,-3 0 0 15,-7-6-11-15,-7-2-1 0,-1-2 3 16,-3-3-17-16,-5-2-3 0,-2-3-3 16,-7-4 0-16,0 0 11 0,-2-4 11 0,-4-5-1 15,0-4-7-15,-1-4-8 0,-1-4-1 16,-2 0-4-16,-3-6-7 0,1-5-6 0,-3-4-4 15,-4-3-2-15,0-7-4 0,-4-2-5 16,-2-8-2-16,-5-3-6 0,1-1 0 16,-2 2-9-16,-2-2-5 0,2 10-24 15,0 0-13-15,-3 5-37 0,2-1-33 16,1 3-39-16,-1 5-39 0,5 4-51 0,-2 0-42 16,1 4-44-16,0 2-679 0,1 0 342 0,0 0 226 15</inkml:trace>
  <inkml:trace contextRef="#ctx0" brushRef="#br0" timeOffset="103341.7584">6567 9062 60 0,'14'1'205'0,"2"4"-1"16,5 6 6-16,5 6-3 0,8 6 7 16,2 9-2-16,13 16-13 0,-1 3-3 15,1 9-12-15,-7 1-11 0,-2 3-11 16,-5 1-12-16,-11 2-8 0,-2-1-16 0,-10-11-10 15,-5-5-6-15,-5-6-11 0,-6 7-6 16,-5-2-11-16,-1 0-11 0,-8-2-7 16,2-5-10-16,-6 0-14 0,1-5-44 0,2-11-52 15,-2-4-68-15,4-2-96 0,0-7-790 16,1-6 343-16,2-1 227 0</inkml:trace>
  <inkml:trace contextRef="#ctx0" brushRef="#br0" timeOffset="104221.6441">9421 6711 211 0,'8'0'225'0,"0"-2"-17"0,3 2-13 15,2-2-16-15,6 0-18 0,3 0-10 0,4-1-17 16,4-1-14-16,2 0-13 0,9 0-5 16,-4 0-16-16,1 1-10 0,-4-1-25 15,-4 0-43-15,-5 3-39 0,-1 1-41 0,-10 0-72 16,-3 1-457-16,-4 3 204 0,-5 3 135 16</inkml:trace>
  <inkml:trace contextRef="#ctx0" brushRef="#br0" timeOffset="104388.6036">9552 7128 148 0,'-4'10'230'0,"2"-1"2"16,4-1-4-16,0-2-10 0,4-3-5 0,0 1-9 15,5-2-15-15,0 0-18 0,2-2-16 16,1 0-17-16,6-2-10 0,0-4-15 0,2 5-14 16,5-5-27-16,-3 2-46 0,-4-2-58 15,0 2-63-15,1-1-72 0,-5-1-605 16,2 1 262-16,-6-1 174 0</inkml:trace>
  <inkml:trace contextRef="#ctx0" brushRef="#br0" timeOffset="105213.1309">9459 9682 119 0,'0'0'202'0,"4"-8"-17"16,2-1-18-16,5 4-11 0,4-2-16 15,-2-2-18-15,3 2-11 0,2-1-9 0,-4 1-11 16,3 1-9-16,-2 0-16 0,0 3-36 16,-3-3-45-16,0 4-38 0,-4 2-61 15,-8 0-359-15,12 4 160 0,-12 1 107 16</inkml:trace>
  <inkml:trace contextRef="#ctx0" brushRef="#br0" timeOffset="105355.0387">9490 10032 60 0,'2'9'254'0,"1"-1"10"0,1-3-6 16,5-2-17-16,1 2-19 0,5-5-27 0,0 0-16 16,4-2-17-16,0-1-19 0,4 0-20 15,3-2-39-15,1-5-48 0,5 0-58 16,2-1-72-16,-5 0-95 0,1-1-463 16,-6-1 222-16,-4-1 146 0</inkml:trace>
  <inkml:trace contextRef="#ctx0" brushRef="#br0" timeOffset="106385.981">12099 7383 160 0,'-9'2'171'15,"4"2"5"-15,-1-1 5 0,4 2 2 16,2 1 3-16,4-1 0 0,7 0 2 0,10 4-6 15,11-3-2-15,25-2-6 0,40-1-10 16,47-6-7-16,34-4-4 0,62-8-9 16,18-3-7-16,29 0-3 0,26-5-2 15,12 2-6-15,3 0-6 0,9 0-6 0,5 0-9 16,-3-2-9-16,-9 3-10 0,-8-4-5 16,-13 3-1-16,-10-1-3 0,-20-1-5 0,-15 0-4 15,-23 2-1-15,-52 3-10 0,-9-1-7 16,-6 1-2-16,-6 0-6 0,-15 1-3 0,-11 1-5 15,-15 0-3-15,-30 5-4 0,-6-3 1 16,-8 3-7-16,-19 1 1 0,-12 1-3 16,-7 2 0-16,-5 1-5 0,-4 0 3 15,-7 0-4-15,-3 0-4 0,-3 5 4 0,-3-3-5 16,-2 0 0-16,0 0 2 0,-4 2-18 16,1 1-23-16,-3-2-28 0,-1 1-37 0,-2 1-59 15,-1 0-82-15,-4-5-115 0,-4 1-897 16,0 5 425-16,-29-13 280 0</inkml:trace>
  <inkml:trace contextRef="#ctx0" brushRef="#br0" timeOffset="107185.7499">11705 5917 124 0,'-5'-10'199'0,"3"5"-18"15,0 0-17-15,2 5 2 0,0 0 6 16,0 0-9-16,-6 23-14 0,6-5-2 15,0 3-8-15,2 5-12 0,0 3-9 16,0 1-10-16,0 3-10 0,3 3-9 16,-3-4-7-16,0-1-8 0,0-3-5 0,0-1-7 15,0-5-1-15,0-4 14 0,-2-1 9 16,0-5-5-16,-2-5-4 0,-2-3-6 0,-2-4 2 16,6 0-10-16,-20-15 0 0,8 0-4 15,2-5-4-15,-6-7-3 0,4-7-10 16,1-2 0-16,0-10-11 0,5-3 0 0,4 5 0 15,4-8-4-15,4 3 0 0,5 3-8 16,6 2-2-16,3 1-2 0,0 5-1 0,8 5 1 16,1 5-4-16,-3 7 0 0,2 4 4 15,-3 5-10-15,-2 6 0 0,-2 5 1 16,1 5 5-16,-6 1-5 0,1 8 6 16,-6 1-5-16,-3 3 1 0,-8 2 2 15,-2 4-3-15,-6 1-1 0,-9 6-1 0,-2-3-2 16,-7 4-5-16,-1-2-15 0,-5-1-27 15,4-5-29-15,4-3-29 0,0-2-29 0,3-2-32 16,6-6-38-16,2 1-41 0,1-4-646 16,6-2 302-16,2-4 200 0</inkml:trace>
  <inkml:trace contextRef="#ctx0" brushRef="#br0" timeOffset="107481.8896">12306 5341 79 0,'0'-2'182'0,"0"2"2"0,0 0 6 0,-15 21 13 15,1-3-5-15,-4 8 1 0,-1 5-3 16,-4 7-5-16,-6 17-10 0,-1 2-14 16,2 5-7-16,7-10-10 0,8-6-12 0,0 1-8 15,7 2-11-15,4-6-9 0,2 3-5 16,6 2-6-16,5-3-12 0,2-1-8 15,4-4-7-15,6-2-9 0,2-2-4 0,5-3-6 16,-1-6-1-16,5-2-7 0,-4-7-6 16,2-2-7-16,-1-5-14 0,-1-4-28 15,-2-1-30-15,-1-4-41 0,-1-4-44 16,-3 2-45-16,2-3-37 0,-2-3-51 0,-1-4-657 16,-2-1 311-16,-6-1 206 0</inkml:trace>
  <inkml:trace contextRef="#ctx0" brushRef="#br0" timeOffset="107783.8064">12697 5639 184 0,'-2'-4'209'16,"2"4"-7"-16,0 0-7 0,0 0-15 16,24 15-9-16,-10-8-9 0,1 3-12 15,5 1-13-15,2 3-14 0,2-3-11 16,5 4-11-16,-1 1-9 0,2-1-9 0,-3-1-9 16,-3-2-6-16,-2-1-9 0,0 0-12 15,-3 1-14-15,-4-5-25 0,0 0-26 0,-5-1-24 16,0 0-46-16,2-2-56 0,-6-2-61 15,-2-2-439-15,-4 0 219 0,0 0 144 16</inkml:trace>
  <inkml:trace contextRef="#ctx0" brushRef="#br0" timeOffset="108029.8121">13159 5515 2 0,'-3'-6'185'0,"3"6"-8"16,0 0 8-16,0 0 3 0,-20 19-1 15,9-6-2-15,3 10-2 0,-6 4 0 0,0 4-7 16,2 3-7-16,-6 6-9 0,4 3-13 16,-1 2-12-16,2-1-9 0,0 1-10 15,3 0-9-15,2 1-18 0,0-6 1 16,0-2-14-16,4 1-4 0,0-3-4 0,2-6-11 16,0 1-4-16,2-5-16 0,0-2-24 15,0-4-38-15,2-1-36 0,0-2-45 0,0-1-41 16,2-7-40-16,0-1-44 0,2-7-589 15,6 2 279-15,-12-3 184 0</inkml:trace>
  <inkml:trace contextRef="#ctx0" brushRef="#br0" timeOffset="108311.0048">13724 5378 109 0,'4'-5'235'0,"-4"5"-10"0,0 0 6 0,5 13-3 16,-3 4-8-16,-4 2-8 0,2 7-10 15,0 3-12-15,-3 5-10 0,1 4-10 16,0 4-13-16,0 2-10 0,0 2-19 0,-3 5-16 16,3 2-2-16,0 1-13 0,0-9-5 15,2-1-10-15,-2-2-4 0,2-1-8 0,0-2-10 16,0-5-5-16,0-1-22 0,0-5-28 15,2-1-33-15,-2-5-37 0,2 0-35 16,-2-4-36-16,2-4-51 0,0-5-54 16,0 0-668-16,1-6 309 0,-1-3 204 15</inkml:trace>
  <inkml:trace contextRef="#ctx0" brushRef="#br0" timeOffset="108831.7036">14022 5766 129 0,'0'0'177'15,"7"15"1"-15,-7-5-12 0,0 2-7 0,0 1-7 16,0 6-16-16,-3 0-14 0,3 0-9 16,-2 5-12-16,-2-1-7 0,2 0-11 15,0-3-9-15,0 1-7 0,-2-5-4 16,2 0-10-16,0-1-1 0,0-4-7 0,0 0-5 15,-2-4-3-15,0-4-2 0,0 0-8 16,4-3 0-16,0 0-1 0,-12-13-3 16,8 1-4-16,2 0-4 0,0-6 3 0,0 2-1 15,4-1-2-15,-2-2 3 0,0 2 0 16,4-1 4-16,0 3-2 0,0 0 0 16,0 2-1-16,2 1 0 0,2 4-1 15,-2 3 1-15,2 3 8 0,2 2-1 0,3 2 8 16,-2 2 1-16,4 3 1 0,-3 1 2 15,4 1-1-15,-2 1 0 0,3 1-7 0,-2 1 1 16,0-3 0-16,-3 1-7 0,3-1 2 16,-2-1-2-16,-1-1 0 0,-4-1 3 15,4-2-1-15,-2-2 2 0,1-1-2 16,-11-1-2-16,17-3-4 0,-9-3-3 0,-1-1-5 16,1-3 3-16,-4 1-3 0,0-7 1 15,0 1-5-15,-2-4 0 0,0 0-1 0,0 0-2 16,-2-2 0-16,0 1-3 15,0 0-2-15,0 3-8 0,0 2-11 0,0 1-12 16,0 1-21-16,4 1-12 0,-4 1-22 16,0 2-25-16,0 1-23 0,2 0-37 0,0 1-29 15,-2 1-574-15,2 2 263 0,0-4 174 16</inkml:trace>
  <inkml:trace contextRef="#ctx0" brushRef="#br0" timeOffset="109629.1649">14039 6061 160 0,'-6'-4'208'16,"-1"3"-3"-16,1-5-8 0,2-2-4 0,0 1-4 16,0-3-13-16,4-4-12 0,4 0-10 15,2-7-14-15,7-2-9 0,4-6-11 0,8-5-10 16,5-2-11-16,12-15-9 0,3-1-7 16,-1 0-11-16,1 3-7 0,-3 2-6 15,-10 8-6-15,-5 7-4 0,-5 5-5 16,-4 4-3-16,-3 4 0 0,-2 4-3 0,-5 3-3 15,-8 5-3-15,-2 6-6 0,2 1 0 16,-26 7-3-16,6 5-3 0,-8 2 2 0,1 6-4 16,3 1-4-16,4 0-1 0,-2-1 2 15,9 1-5-15,3 0 2 0,3 3 1 16,5-5 1-16,6 1 1 0,7 1-2 16,4 0-3-16,7 2 0 0,0 0-1 15,2-2 0-15,1 0-2 0,1-2 1 0,-4 0-3 16,2 0 0-16,-5-1 0 0,-4-4 5 15,0 3 1-15,-7-2 6 0,-2 1 7 0,-4-1 7 16,-4-2-4-16,-4 4 0 0,-6-1-4 16,-6 0 1-16,-3 2-5 0,-7 1-3 15,2-1 2-15,-2-2-5 0,-2-2-1 0,1 1-4 16,5-4-7-16,1 1-20 0,4-5-40 16,0-1-47-16,1 0-61 0,8-4-68 15,-2 0-57-15,3-2-617 0,0-2 309 0,7-4 204 16</inkml:trace>
  <inkml:trace contextRef="#ctx0" brushRef="#br0" timeOffset="109823.5657">14651 5847 108 0,'11'-5'243'15,"1"-1"-18"-15,3 1-13 0,3-1-16 16,-2 1-19-16,3-1-18 0,2 1-13 15,0-1-18-15,3 0-10 0,-6 0-12 0,2 0-19 16,1 2-30-16,-4 1-46 0,0-2-44 16,-3 4-60-16,-2 1-54 0,-2 1-431 15,-4 5 196-15,-6 0 130 0</inkml:trace>
  <inkml:trace contextRef="#ctx0" brushRef="#br0" timeOffset="109967.67">14715 6109 72 0,'4'8'230'0,"0"-3"7"15,6-1-7-15,1-2-15 0,4 0-17 16,2-2-16-16,2-2-19 0,2-2-16 0,5 1-15 16,-1-5-18-16,1-2-28 0,-4 1-44 15,4-3-52-15,-3 3-56 0,1-4-79 16,-4 0-477-16,6-6 212 0,-5 0 139 16</inkml:trace>
  <inkml:trace contextRef="#ctx0" brushRef="#br0" timeOffset="110361.1496">15252 5629 125 0,'2'-6'218'15,"-2"6"-23"-15,4-3-14 0,-4 3 5 0,0 0-4 16,0 0-4-16,20 11-13 0,-14-3-14 16,3 1-14-16,-1 3-16 0,2-1-9 15,2 0-10-15,-2 1-12 0,2-1-10 16,-1 1-9-16,2-3-14 0,-1 1-7 0,-1-3-15 15,1-1-8-15,2-4-12 0,-2 0-4 16,-2-4-2-16,6-2-5 0,-4-4 2 0,1-1-2 16,-3-3 1-16,1-4 0 0,2-2-5 15,-5-3 4-15,0 0 0 0,-1 1 1 16,-2 1-1-16,-1 1 13 0,0 0 10 16,-2 5-2-16,0 2 9 0,2 0-6 0,-4 3-2 15,0 7 10-15,0 1 6 0,-8 13 12 16,4 0 3-16,-5 5 3 0,-2 7-3 15,3 6 5-15,-2 6-2 0,-4 5-12 16,2 5 0-16,-1-1-5 0,1 3 0 0,-2-1-8 16,4-1-4-16,4-8-7 0,-2-1-25 15,4-4-32-15,-1-6-44 0,0-3-45 0,1 0-38 16,2-6-23-16,2-3-43 0,2-7-29 16,-2-2-541-16,4-2 271 0,1-4 178 15</inkml:trace>
  <inkml:trace contextRef="#ctx0" brushRef="#br0" timeOffset="110799.7127">15493 6118 16 0,'9'-5'82'0,"-2"-1"21"0,1 1 20 0,0-1 3 16,5-2 4-16,-2 1 0 0,1-1-6 15,1-2 4-15,2 1-3 0,-2-1-5 16,1-3-10-16,2-1-9 0,-2 1-5 16,-4 0-3-16,1 0-4 0,0-1-4 0,-3 3-2 15,1 0-3-15,-3-1-5 0,-4 2-5 16,0 3-10-16,-2 1-7 0,0 6-5 15,-6-4-4-15,6 4-4 0,0 0-7 0,-21 12-2 16,14-3-4-16,1 1-3 0,-1 3 0 16,3 0-4-16,2-1 0 0,2 1-2 15,-2 0 7-15,4 0-2 0,2 1 0 0,5-3 2 16,-3 0 0-16,5-4-3 0,2-1 0 16,-1-5-1-16,4-2-3 0,0-2-2 0,3-1-2 15,2-5-4-15,0-1-2 0,1-1-2 16,-6-1-2-16,4-1 0 0,-8 4-5 15,-1-1 1-15,-1 1-1 0,1 2-3 16,-4-2 7-16,-1 4-8 0,0-1-2 0,2 2 1 16,-2 1 1-16,2 1-1 0,-8 2 2 15,16 2 0-15,-8 1 0 16,3 3 0-16,2 0 2 0,0 2 0 0,-3-1-1 16,2 3 2-16,0 0 1 0,-4 2 1 0,-2 1-1 15,-2-1 3-15,-4 1-1 0,-4 4 0 16,-2-3 1-16,-6 1-2 0,-4 2-1 15,0-3-11-15,-4-3-43 0,3-3-71 0,1-2-71 16,-4-2-609-16,2-4 273 0,-2-4 181 16</inkml:trace>
  <inkml:trace contextRef="#ctx0" brushRef="#br0" timeOffset="111056.6493">15959 5011 25 0,'19'6'251'0,"7"6"0"16,6 5-20-16,3 10-8 0,14 17-11 15,-4 9-8-15,-3 11-10 0,-5 4-9 16,-4 8-19-16,-8 2-15 0,-6 5-15 0,-7 0-11 16,-2-3-13-16,-10-15-9 0,-2-3-4 15,-6-5-10-15,0-1-9 0,-2-6-7 16,-3 0-6-16,0-4-9 0,1-10-7 0,1-3-15 15,3-6-40-15,-3-5-57 0,0-3-80 16,3-3-79-16,-2-4-697 0,1-8 312 16,2-1 205-16</inkml:trace>
  <inkml:trace contextRef="#ctx0" brushRef="#br0" timeOffset="111311.7231">16753 5930 196 0,'0'0'205'0,"6"6"-10"0,-2-4-13 15,3 2-11-15,-3-3-8 16,3 1-12-16,-7-2-11 0,12 0-12 0,-12 0-17 0,15-3-8 16,-9-1-11-16,0 0-6 0,-1-2-9 15,-3-2-10-15,-2 3-6 0,0-1-6 16,0 6-7-16,-4-10-8 0,-1 7-17 15,1-1-48-15,-2 0-58 0,0 2-60 0,-1 0-552 16,7 2 236-16,-12-6 156 0</inkml:trace>
  <inkml:trace contextRef="#ctx0" brushRef="#br0" timeOffset="111818.0998">17511 5401 54 0,'0'-6'298'16,"0"6"-23"-16,0-9-31 0,0 9-22 15,0 0-21-15,0 0-12 0,0 0 9 0,-5 20-10 16,3-1-8-16,-2 6-19 0,2 3-6 15,-4 11-16-15,2 1-14 0,-3 12-7 16,-2-1-16-16,3 4-13 0,-2 0-2 0,2-2 2 16,-1-1-19-16,0-5-18 0,1-5-14 15,2-6-26-15,0-5-31 0,0-5-26 16,-1-1-16-16,3-5-29 0,-2-5-40 0,2-4-18 16,-2-3-13-16,0-6 4 15,4-2 15-15,0 0 11 0,-7-20 13 0,7 4 12 16,-2-9 11-16,4-8 10 0,-2-8 3 0,7-17 8 15,-3-20 10-15,2-4 13 0,3 0 29 16,1 7 24-16,-2 11 25 0,1 13 22 16,2-1 11-16,1 8-6 0,3 0 7 0,2 9 11 15,2 4 4-15,3 5 0 0,-2 2-5 16,2 9 1-16,3 7-4 0,-1 2 0 16,-2 3-1-16,4 7-1 0,-1 3-4 0,-3 5-4 15,-2 5-6-15,0 4-3 0,-8 2-6 16,-1 0-1-16,-6-1-4 0,-5 2 0 15,-3 2-7-15,-6-1-1 0,-1 0-2 16,-2 2-6-16,-6-3-7 0,-3-1-53 0,0-2-73 16,2-6-86-16,-3 0-673 0,0-5 296 15,-2-4 195-15</inkml:trace>
  <inkml:trace contextRef="#ctx0" brushRef="#br0" timeOffset="112944.5826">18095 5252 31 0,'0'-5'165'0,"0"5"-6"0,4-6-1 0,-4 6-7 16,0 0-16-16,0 0-9 0,0 0-2 16,-21 24 13-16,4 3 1 0,-8 11-6 15,-9 23 9-15,-5 5-6 0,6 1-4 0,1 6-7 16,0 1-10-16,7-2-8 0,6 1-7 16,8-14-9-16,5-8-8 0,4-5-6 15,6 4-7-15,9-5-9 0,3-3-5 16,8-2-2-16,4-4-9 0,16 8-2 0,-3-12-4 15,-4-9-10-15,1-4-22 0,0-5-44 16,-2-5-36-16,3-3-35 0,-5-2-46 16,-3-2-38-16,1-4-39 0,0-4-499 0,-1-2 249 15,-3-5 164-15</inkml:trace>
  <inkml:trace contextRef="#ctx0" brushRef="#br0" timeOffset="113276.707">18967 5463 118 0,'-2'-16'190'0,"-2"3"-7"15,-3 1-12-15,-3 4-6 0,-3 5-7 0,-2 3 5 16,-4 5-3-16,-4 4-6 0,-3 1-9 16,3 3-15-16,2 2-11 0,2 0-10 15,4 3-10-15,6 1-8 0,3 0-9 16,6 0-4-16,4 1-9 0,7 4-6 0,8 1-6 15,3 0-5-15,3-1-5 0,5 3-6 16,-4 1-2-16,0-3-5 0,-3-3-2 0,-3 3-5 16,-4-1 3-16,-2-4 5 15,-8 3 4-15,-2-4-8 0,-6 2-4 0,-4 0 2 16,-10 0-2-16,-2 2-4 0,-6-2-1 16,-5-1-4-16,-3-2-4 0,-2 0 0 0,0-4-13 15,-2-2-23-15,2-3-37 0,4-1-42 16,4-4-44-16,6-1-51 0,1-4-676 15,4-3 297-15,7-4 195 0</inkml:trace>
  <inkml:trace contextRef="#ctx0" brushRef="#br0" timeOffset="113443.7196">19300 5705 126 0,'27'-7'169'15,"-4"-1"-16"-15,-2 0-18 0,1 3-9 16,-2-1-20-16,0 0-33 0,-3 1-48 16,-1 1-66-16,0 0-256 0,0 0 101 0,-3 3 67 15</inkml:trace>
  <inkml:trace contextRef="#ctx0" brushRef="#br0" timeOffset="113587.9423">19377 5984 156 0,'7'5'243'0,"2"-2"-15"0,1 0-23 16,2-3-19-16,4 0-18 0,3-3-20 0,4-3-13 16,-2-1-28-16,7-2-45 0,1-4-60 15,1-2-68-15,0-3-78 0,-5-3-343 16,0-4 166-16,-4 0 109 0</inkml:trace>
  <inkml:trace contextRef="#ctx0" brushRef="#br0" timeOffset="113965.9451">19852 5141 148 0,'2'-3'183'0,"-2"3"-9"0,0 0-7 0,12 15-10 16,-5-2-7-16,4 0-13 0,-1 6-15 16,2 0-9-16,2 2-9 0,-2 0-12 15,5 4-9-15,-2-4-7 0,0 0-12 0,-1-2-10 16,4-3-14-16,-4 1-15 0,3-6-14 15,0-5-10-15,-2-3-16 0,-1-3 10 16,4-3 0-16,-2-6-4 0,0 1 2 16,0-9 3-16,-1 1 0 0,-4-3 2 0,0-2 0 15,-1 2 4-15,-4 2 10 0,0 2 1 16,1-1 11-16,-5 6-2 0,3 2 5 0,-3 2-1 16,-2 6 8-16,0 0 13 0,0 0 6 15,-12 33 9-15,4-11 5 0,0 11 3 16,0 3 0-16,-1 2 0 0,0 11-4 15,1 3-9-15,0-1-4 0,-1 0-5 0,1 4-6 16,4-5-2-16,-3 0-7 0,3-6-10 16,1-6-30-16,3 0-33 0,-2-8-38 0,4-1-37 15,-2-6-46-15,3-5-51 0,-1 0-535 16,2-6 254-16,1-4 167 0</inkml:trace>
  <inkml:trace contextRef="#ctx0" brushRef="#br0" timeOffset="114443.8289">20411 5899 131 0,'8'-5'206'15,"2"-3"-11"-15,1-1-13 0,2-1-8 16,0-1-13-16,1-3-8 0,-1-3-12 0,0 1-11 16,-3-4-11-16,1 1-6 0,0 0-2 15,-3 0-7-15,-2 4-6 0,-2 0-9 16,1-1-7-16,-3 5-8 0,-4 1-8 15,0 1-10-15,-3 5-2 0,-1 2-7 0,6 2-4 16,0 0-7-16,-24 11-1 0,18 1-4 16,-2-1-3-16,4 3-2 0,2 1-5 15,0-2-1-15,2 2 0 0,2-2-3 16,2 3 1-16,2-2-2 0,2-3 4 0,1-3 1 16,4-1 0-16,-1-3-3 0,3-2-1 15,-2-2-3-15,4-2 1 0,-1-3-2 0,2-4-3 16,1 0 0-16,0-3-7 0,-4 0 5 15,-1 2 0-15,-2 0-2 0,-4-1-2 16,0 1 2-16,-2 2-5 0,1 1 3 16,-3-1-1-16,3 3-4 0,-3-1-1 15,2 2 1-15,-2 2-3 0,-4 2 1 0,15 2-1 16,-5 2 4-16,2 0 0 0,0 2-2 16,0-1 3-16,2 3-1 0,-2 1-1 0,3 3 5 15,-5-1 2-15,1 1-1 0,-2-1 5 16,-5 3 2-16,-2 0-3 0,-4-1 2 15,-2 4-2-15,-5-1-4 0,-2 0-3 16,-3-1-3-16,-1 0-31 0,-5-3-42 0,6-3-54 16,-1-3-75-16,0-5-687 0,5-1 302 15,-5-3 200-15</inkml:trace>
  <inkml:trace contextRef="#ctx0" brushRef="#br0" timeOffset="114642.6781">20963 4935 137 0,'21'10'256'0,"0"4"5"0,1 6-12 15,-2 7-13-15,6 9-16 0,-7 8-16 16,9 18-17-16,-16-4-18 0,-1-5-20 0,-7 5-9 16,-4 1-17-16,-4 19-12 0,-11-6-24 0,-4-1-52 15,-4-5-56-15,-3-3-64 0,3-11-90 16,-7 1-602-16,-1-11 264 0,1-8 175 15</inkml:trace>
  <inkml:trace contextRef="#ctx0" brushRef="#br0" timeOffset="115445.662">14727 7808 136 0,'0'-4'183'0,"0"4"-8"0,0 0 2 16,0 0-4-16,8 14-3 0,-1-1-13 15,-3 3-13-15,3 3-7 0,-1 1-8 16,0 3-11-16,-1 0-7 0,3 0-6 0,-4-4-6 16,0 0-10-16,0-4-7 0,-1 1 9 15,1-5 14-15,1-2 17 0,-5-3-11 0,0-5-12 16,0-1 0-16,0 0-10 0,-16-23-6 15,8 1-5-15,0-2-2 0,-3-11-6 16,5-3-16-16,-1-3-2 0,7-3-5 16,3 2-6-16,7-4 1 0,5 3-5 0,4 0-6 15,6 6-4-15,5 3 6 0,2 6-14 16,1 5 5-16,-3 6-6 0,0 5-2 16,-3 3 1-16,-5 7 2 0,1 2-2 0,-4 2 1 15,-2 8 0-15,-3 1 1 0,-2 5-1 16,-8 3 0-16,-6 3-3 0,-5 5-3 15,-8 6-3-15,-6 2-2 0,-7 2-21 0,-2-3-27 16,1-1-37-16,-3-5-34 0,7-7-39 16,4-2-46-16,4-5-51 0,6-7-771 0,7-3 347 15,4-4 228-15</inkml:trace>
  <inkml:trace contextRef="#ctx0" brushRef="#br0" timeOffset="115690.7718">15678 7288 63 0,'4'-7'228'0,"-4"3"-6"0,0 4-6 16,0 0-5-16,-28 5-3 0,14 5-11 15,-6 7-4-15,2 2-5 0,-2 6-8 16,3 4-10-16,3 0-9 0,3 9-8 16,4-5-5-16,5 6-7 0,4-2-6 0,8 2-9 15,4 2-14-15,5-1-7 0,5-3-11 16,4-5-4-16,7-1-13 0,5-5-10 0,0-2-6 15,5-8-33-15,-7-4-46 0,2-5-43 16,-6-4-57-16,-1-6-49 0,4 0-56 16,-3-7-51-16,-2-4-649 0,-5-3 314 0,-2-1 207 15</inkml:trace>
  <inkml:trace contextRef="#ctx0" brushRef="#br0" timeOffset="115913.6865">16252 7353 127 0,'0'0'197'16,"6"-2"7"-16,-6 2-6 0,14 7-1 0,-5-1-12 16,6 2-8-16,-2 3-8 0,3 1-7 15,2-1-14-15,0 2-12 0,4 0-15 16,-1 8-11-16,-1-7-10 0,0 1-12 16,-1-1-11-16,0-3-23 0,-4 1-33 0,-3-4-41 15,4-1-34-15,-6 1-28 0,-2-4-36 16,3-1-29-16,-2-3-22 0,-1-2-17 0,-2-2-391 15,0-1 196-15,1-3 130 0</inkml:trace>
  <inkml:trace contextRef="#ctx0" brushRef="#br0" timeOffset="116078.972">16618 7429 682 0,'4'-18'-12'0,"-6"4"31"0,4 2 29 15,-2 5 29-15,0-1 30 0,0 2 15 16,0 3 0-16,0 3-1 0,0 0 9 16,0 0 10-16,0 0 2 0,0 0-2 0,-11 18 3 15,7-8-3-15,2 7-3 0,-3 2-7 16,3 5-14-16,2 1-10 0,-2 4-9 15,0 4-9-15,2-1-10 0,-2 8-6 16,2-1-11-16,0-5-23 0,0 2-29 0,0-4-51 16,2-1-55-16,-2-5-57 0,2-1-56 15,-2-6-657-15,2-3 294 0,-2-7 195 16</inkml:trace>
  <inkml:trace contextRef="#ctx0" brushRef="#br0" timeOffset="116299.0682">16865 7130 99 0,'23'0'267'0,"3"6"8"15,-3 3 2-15,3 3-3 0,-3 5-6 0,4 4-4 16,2 8-9-16,1 5-7 0,-4 2-6 16,-3 6-19-16,-6 5-8 0,-2 2-21 0,-9 4-19 15,-4-2-17-15,-6 4-18 0,-2-3-9 16,-7-1-15-16,0 1-41 0,-1-5-53 0,-1-2-53 15,-5-2-81-15,2-5-85 0,-2-8-111 16,2-1-804-16,-6-4 378 0,-3-3 249 16</inkml:trace>
  <inkml:trace contextRef="#ctx0" brushRef="#br0" timeOffset="117060.7251">11362 10271 90 0,'0'0'157'0,"-12"3"-7"0,4-2 3 0,8-1 11 16,-2 6 0-16,2-6-1 0,16 6 0 16,0-3-3-16,14 0-6 0,6-6-10 15,30 0-4-15,35-9-4 0,34-3-7 0,22-6-7 16,19-4-8-16,57-5-2 0,25-3 4 16,15-3 1-16,28-3 3 0,31 2-5 15,26-3 0-15,16 4-10 0,128-6-2 0,0 3-5 16,-1 6-8-16,5 6-8 0,0 2-9 15,-110 6-2-15,121-2-13 0,-126 4-6 0,-1 1-3 16,-6-1-10-16,-17 3 0 0,-11-3 1 16,-16 4-12-16,-31 0 3 0,-21 0-3 15,-21 0-7-15,-24 1 2 0,-58 1-3 0,-17-1 0 16,-17 3-2-16,-17-3 6 0,-33 3-5 16,-8 0-6-16,-8 1 3 0,-23 0-2 15,-14 3-3-15,-11 1 3 0,-7 0-4 0,0 1-2 16,-5-2 5-16,-3 2-9 0,-6 0-5 15,2 0-21-15,-4-1-32 0,-3 3-46 0,-3-2-56 16,-1 0-68-16,-3 3-61 0,-4 0-868 16,0 0 392-16,0 0 259 0</inkml:trace>
  <inkml:trace contextRef="#ctx0" brushRef="#br0" timeOffset="117737.7313">15305 10721 173 0,'0'0'256'16,"0"0"4"-16,-4 19-4 0,4-6-15 15,2 6-8-15,-2 2-7 0,0 8-16 16,2 0-17-16,0 2-14 0,0 2-11 0,0 5-13 16,0 1-23-16,0 2-9 0,0-2-15 15,4 1-9-15,-4-5-4 0,0-6-20 0,0-4-7 16,0 2-7-16,0-8-4 0,0-2-2 15,-2-8-16-15,0-3 0 0,0-6-8 16,0 0-3-16,-12-15-3 0,4-1-4 16,0-4 1-16,0-12-4 0,-3-7-7 0,1-6 3 15,1-7-4-15,3-1-4 0,1-1 1 16,8 0-2-16,3-2 4 0,9-12-6 0,4 2 1 16,9 6 4-16,3 7-4 0,3 14 5 15,0 8-4-15,4 6-2 0,0 5 3 16,-4 7 5-16,-5 5-4 0,1 6 3 0,-3 4 2 15,-3 1 3-15,-1 8-3 0,-8 2 1 16,-2 3 0-16,-9 2-5 0,-6 4 3 16,-6 2 2-16,-7 5-4 0,-11 4-3 15,-2 0-12-15,-1-1-23 0,-5-1-28 0,0-3-30 16,7-6-37-16,1-5-37 0,8-1-53 16,2-4-53-16,4-2-735 0,6-7 341 0,6-3 225 15</inkml:trace>
  <inkml:trace contextRef="#ctx0" brushRef="#br0" timeOffset="117967.9311">16294 10454 231 0,'8'-7'282'0,"-4"1"-12"16,-6 6-14-16,2 0-9 0,-19 8-7 0,4-1-19 16,-5 6 6-16,-6 8 7 0,-6 4-1 15,3 6-21-15,1 1-17 16,2 4-12-16,3 3-11 0,4 2-18 0,6 2-9 0,5-5-12 15,4-2-11-15,6 2-13 0,4-2-13 16,7 0-8-16,6 0 0 0,8-1-21 16,3-7-38-16,4-1-52 0,0-6-58 0,-1-8-51 15,-1-4-60-15,0-3-54 0,3-4-46 16,-4-6-820-16,3-3 378 0,0-5 250 16</inkml:trace>
  <inkml:trace contextRef="#ctx0" brushRef="#br0" timeOffset="118415.9275">16870 10693 157 0,'8'-8'185'16,"-2"2"20"-16,-2 2 6 0,-2 3 3 0,-2 1-2 16,0 0-11-16,0 0-16 0,0 20-2 15,0-8-9-15,0 1-8 0,-2 5-13 0,2 2-14 16,-2 1-15-16,2 6-8 0,-4-2-14 16,2 1-11-16,0-1-8 0,-2-6-8 15,2 0-9-15,0-1-13 0,0-5-6 16,-1-1-11-16,1-5-21 0,-3-4-6 0,3 0-2 15,2-3-4-15,0 0-2 0,-8-16 1 16,6 6-1-16,0-7-2 0,0-1 2 0,4 0-1 16,-2-3 0-16,4 2 1 0,0 0-2 15,0 2 3-15,3 0 0 0,2 1 4 16,-1 5 3-16,5 0 3 0,-1 5 7 16,3 3 3-16,4 3-2 0,1 3 4 0,4 5 1 15,2 1-1-15,3 2 4 0,3 5 2 16,0-1 3-16,2 0-4 0,-3 3 2 0,1-3 6 15,-2-2 4-15,-3 1 7 0,-3-6 13 16,1 0 18-16,-5-3 7 0,0-5 5 16,-2 0 11-16,-2-7 1 0,1 0-4 15,-4-3-5-15,-2-4-6 0,-1-2-10 0,-2-5-10 16,-1-1-6-16,-4-3-6 0,-1-3-7 16,-2-2-7-16,0-1-7 0,-2 2-12 15,-1-2-22-15,-1 2-30 0,-1 2-37 0,3 3-34 16,-2-1-43-16,-2 2-49 0,4 4-49 15,0 2-46-15,0 0-37 0,-1 2-864 16,3 3 404-16,-2-1 266 0</inkml:trace>
  <inkml:trace contextRef="#ctx0" brushRef="#br0" timeOffset="118621.3405">17543 10276 80 0,'16'-1'188'0,"4"1"22"15,0 1 18-15,10 4 7 0,5 1 4 16,2 6 3-16,9 4 13 0,20 13 2 0,-3-1-13 15,-1 5-13-15,-7-1-8 0,-2 5-15 16,-15-4-8-16,-10 0-13 0,-3 1-19 16,-8-1-17-16,-8 1-16 0,-1 0-12 0,-8-2-14 15,-4 7-14-15,-4-5-13 0,-10 6-40 16,-1-4-45-16,-6-2-47 0,-4-5-69 16,1-5-80-16,0-8-118 0,-1-3-854 15,3-5 398-15,3-6 263 0</inkml:trace>
  <inkml:trace contextRef="#ctx0" brushRef="#br0" timeOffset="119478.0252">17697 8401 150 0,'0'15'250'0,"2"1"-2"0,-2 8-10 16,2 5-9-16,2 8-12 0,-1 6-9 0,3 8-19 16,0 2-13-16,1 4-18 15,3 18-15-15,-2 0-15 0,4 0-13 0,-4-13-12 16,-2-12-7-16,0 0-12 0,0-8-8 16,1-4-15-16,-2-2-20 0,-1-9-7 0,0-2-9 15,-2-6-13-15,-2-7-19 0,2-5-13 16,-2-5-7-16,0-2 1 0,0 0-1 0,-8-34 5 15,1 9 2-15,1-11-3 0,-3-10 4 16,1-9 1-16,-2-16 2 0,-4-3-2 16,8 12 5-16,2 4 3 0,2 5 6 15,6-1 7-15,2 2 6 0,5 5 7 0,6 1 2 16,4 5 9-16,5 5 5 0,4 6 4 16,3 4-2-16,-3 11 7 0,2 4-1 15,-6 5 2-15,4 4-3 0,-4 5 0 16,-1 3 3-16,-5 6 3 0,-2 1-3 0,-5 5-3 15,-4 1-2-15,-5 1-4 0,-6 1-2 16,-2 4-3-16,-9 5-4 0,-4 0-1 0,-7 3-4 16,-3 0-6-16,-3-3-16 0,0-1-27 15,6-6-27-15,0-5-39 0,7-2-45 16,3-3-55-16,2-3-62 0,6-9-654 16,6 1 310-16,0-2 204 0</inkml:trace>
  <inkml:trace contextRef="#ctx0" brushRef="#br0" timeOffset="119718.8299">18795 8321 6 0,'4'-9'247'0,"-8"4"-4"0,4 5 0 0,-20 6 0 16,2 3-3-16,-5 5-4 0,-5 5-15 16,-8 9 2-16,3 5-7 0,-13 14-14 15,5 8-4-15,5-1-16 0,8 5-13 16,8 4-14-16,6-10-14 0,12-3-10 0,4-4-12 15,5 5-14-15,6-1-6 0,1-2-12 16,14 10-7-16,4-4-9 0,-1-14-10 0,-1-12-27 16,4 1-37-16,2-8-46 0,-2-8-54 15,-4-5-61-15,2-4-67 0,1-7-50 0,-3-3-781 16,6-4 361-16,-6-4 239 0</inkml:trace>
  <inkml:trace contextRef="#ctx0" brushRef="#br0" timeOffset="120070.6745">19595 8351 202 0,'0'-9'263'0,"-2"1"-19"0,-4 5-21 0,-2 3-13 16,8 0-10-16,-28 7-2 0,7 4-8 15,-3 3-16-15,-2 3-18 0,0 2-6 0,5 2-16 16,-1 2-14-16,10-3-10 0,2 4-7 15,2-1-15-15,6-1-8 0,9 3-7 16,0 0-8-16,3 0-7 0,7 1-7 0,2 1 0 16,2 0-8-16,1-1-3 0,-2 1-3 15,2-2-6-15,-3-1-2 0,-5 1-3 16,-1-4 0-16,-2 1 4 0,-5 2-1 0,-4-5 8 16,-4 2-9-16,-2 0-1 0,-6 0 4 15,-6-1-9-15,2-2-1 0,-5-1 1 16,-1-4-4-16,-2 0-2 0,-2-3 2 0,-1-2-5 15,-1-2-6-15,3-3-15 0,2-3-26 16,0-2-39-16,1-4-49 0,2 0-59 16,2-2-51-16,6-4-56 0,0 1-650 0,1-5 319 15,3-1 211-15</inkml:trace>
  <inkml:trace contextRef="#ctx0" brushRef="#br0" timeOffset="120603.5551">19591 8816 121 0,'0'0'258'0,"0"0"-17"16,18-8-17-16,-10 4-12 0,6-1-14 15,1-1-17-15,5 1-13 0,2-1-19 0,6 0-13 16,-2 0-13-16,3 1-14 0,1-1-12 16,0 0-9-16,-1 2-20 0,-1-1-25 15,-3 1-30-15,-4 0-39 0,0 2-37 16,-3 0-39-16,-2 1-52 0,-8-2-555 0,0 3 241 16,-8 0 159-16</inkml:trace>
  <inkml:trace contextRef="#ctx0" brushRef="#br0" timeOffset="120780.825">19761 9047 117 0,'8'4'220'0,"0"1"-9"16,6-4-9-16,4 2-14 0,2-1-12 16,3-4-17-16,2-1-16 0,6 2-15 0,1-4-15 15,1 3-15-15,-1-4-34 0,-1 0-35 16,1 0-50-16,-2 1-46 0,-6-3-47 15,2-2-446-15,-1 3 190 0,-5-5 126 16</inkml:trace>
  <inkml:trace contextRef="#ctx0" brushRef="#br0" timeOffset="122470.6923">20559 8407 4 0,'-5'-4'157'0,"5"4"-2"0,-4-4-8 0,4 4 3 15,0 0-1-15,-4-4-8 0,4 4-10 16,0 0 0-16,0 0-4 0,0 0-10 0,0 0 1 16,0 0 11-16,0 0 0 15,0 0-5-15,10 12-4 0,-1-7-8 0,4 5-2 16,0-1-6-16,5 3-1 0,4 1-12 15,3 3-8-15,5-1-7 0,0-1-8 0,-1 3-5 16,3-3-6-16,-2 1-6 0,1 1-7 16,-3-3-4-16,1 2-21 15,-4-5-18-15,-3 1-26 0,-5-3-21 16,-2 1-11-16,0-3-12 0,-3 0-19 0,-2-3-30 0,0 2-31 16,-4-4-9-16,-6-1 1 0,8-1 1 15,-8 1 7-15,6-11 7 0,-4 4 10 0,0 0 12 16,0-5 13-16,0-3 12 0,1 0 10 15,1 0 8-15,0-3 17 0,1 3 25 16,-1-1 26-16,-2-1 20 0,2 3 32 16,-2 1 21-16,3-1 30 0,-3 3 9 0,0 0 3 15,0 2 8-15,-2 2-3 0,2 1 5 16,-2 6 16-16,0 0 16 0,0 0 0 0,0 0 5 16,-15 27-1-16,9-10 4 0,0 8-1 15,-1 2-3-15,0 4-9 0,1 4-7 16,0 3-15-16,0 0-8 0,2 2-11 15,2 0-18-15,0 2-1 0,0 0-6 0,2 0-10 16,0-2-6-16,-3-2-17 0,6 2-23 16,-3-8-21-16,2-1-32 0,-2-1-39 15,2-2-46-15,-2-6-51 0,2-1-46 0,0-4-45 16,0-2-818-16,2-3 366 0,2-6 242 16</inkml:trace>
  <inkml:trace contextRef="#ctx0" brushRef="#br0" timeOffset="122723.8459">21475 8081 182 0,'4'-7'280'0,"3"5"6"0,3 5 1 16,3 4-2-16,8 7-3 0,7 9-6 15,6 9-6-15,17 18-6 0,-3 0-5 16,1 8-9-16,-3 5-11 0,-5 3-13 0,-1 3-17 15,-11 2-14-15,-3 2-17 0,-8 2-16 16,-6 0-16-16,-8-13-12 0,-8-7-14 16,-6-3-15-16,-6 16-34 0,-7-5-44 15,-1-11-50-15,2-10-69 0,-4-6-65 0,0-4-70 16,1-7-87-16,-3-6-1019 0,1-5 453 16,0-7 299-16</inkml:trace>
  <inkml:trace contextRef="#ctx0" brushRef="#br0" timeOffset="123866.6335">11255 9180 115 0,'0'0'196'0,"-2"12"6"0,2-1 1 0,5 8 0 16,2 8-1-16,-1 11-8 0,4 6-13 15,3 5-10-15,0 2-9 0,2 19-15 16,1 0-3-16,0-2-15 0,0-1-12 0,-5-10-13 16,2-8-8-16,-5-5-6 0,1-6-11 15,-3-3-6-15,0-8-5 0,0-3-9 16,-2-1 4-16,-1-10 3 0,-3-3-9 0,-3-8-7 15,3-2-4-15,0 0-7 0,-20-21-4 16,7 1-2-16,0-6-5 0,-2-9-2 16,3-10-6-16,-8-24-1 0,8-3-2 15,1-6-7-15,5 2 0 0,4 11-2 0,6 7-2 16,5 5 0-16,3 2-2 0,6 4-1 16,2 4-1-16,4 5-1 0,1 6 6 0,5 4-7 15,-5 8 2-15,0 9 2 0,-1 3-3 16,-1 7 2-16,-1 1 1 0,-4 6-5 15,1 3 6-15,1 6-2 0,-8 2 2 16,-4 6-2-16,-4 4 1 0,-4 2 1 0,-4 7 1 16,-6-1-3-16,-7 9-11 0,-2-3-24 15,-4-4-30-15,1 0-28 0,2-9-27 0,2-3-27 16,6-4-29-16,1-2-27 0,5-7-30 16,2-3-5-16,6-5-529 0,-2-4 259 0,14-4 172 15</inkml:trace>
  <inkml:trace contextRef="#ctx0" brushRef="#br0" timeOffset="124100.8637">12065 9149 209 0,'31'-33'42'0,"-5"5"17"16,-8 6 18-16,-2 3 26 0,-4 3 10 15,-4 5 9-15,1-2-7 0,-6 7-8 16,-1 0 12-16,-2 6 14 0,0 0 12 16,-20 19 7-16,8 2 1 0,-6 10 4 0,-5 10-4 15,-2 23-2-15,2 3-5 0,1 5-7 16,10 0-9-16,4-11-10 0,5-5-8 0,6-4-12 15,3 2-9-15,12 15-7 0,4-9-5 16,8-2-11-16,3-6-3 0,5-3-11 16,-4-11-12-16,3-10-21 0,-1-3-36 15,-5-8-46-15,3-2-48 0,2-5-50 0,2-3-45 16,-6-3-56-16,-1-4-609 0,1-4 296 16,-4-3 195-16</inkml:trace>
  <inkml:trace contextRef="#ctx0" brushRef="#br0" timeOffset="124838.7424">12269 8871 65 0,'-4'-5'189'16,"4"1"-7"-16,0 4 4 0,0 0-7 0,0 0-7 16,18 0-10-16,-6 6-17 0,5 1-6 15,4 3-12-15,0 1-16 0,3 3-6 0,3 1-9 16,3 2-12-16,4 0-6 0,2 4-8 15,-5-2-11-15,-1-2-14 0,-2 0-20 16,-1-1-28-16,-5-3-28 0,-2 0-24 16,-2-3-22-16,-4-1-13 0,-1-2-19 0,0-1-24 15,-5-1-16-15,1-4-4 0,-9-1-330 16,8-7 164-16,-4 0 109 0</inkml:trace>
  <inkml:trace contextRef="#ctx0" brushRef="#br0" timeOffset="125065.8037">12776 8931 628 0,'2'-31'-20'0,"2"2"28"0,0 7 25 16,0 1 20-16,0 3 22 0,-1 3 17 15,-1 2 13-15,0 1 9 0,-2 3 2 0,2-1-7 16,-2 6 3-16,0 4 17 0,0 0 6 16,0 0 4-16,-17 29 8 0,11-6-6 0,-4 13 1 15,-2 8-3-15,2 9-6 0,-5 23-8 16,3 3-4-16,1 5-14 0,0-5-8 16,3 2-12-16,2-4-7 0,2-11 0 15,2-14-9-15,0 2-9 0,2-6-5 0,2-2-6 16,0-5-10-16,0 1-22 0,0-4-23 15,0-5-36-15,2-5-35 0,-4-3-44 16,4-2-41-16,0-1-31 0,3-8-20 0,-1-3-24 16,1-5-614-16,-1-4 289 0,5-5 190 15</inkml:trace>
  <inkml:trace contextRef="#ctx0" brushRef="#br0" timeOffset="125324.0104">13370 8620 48 0,'4'-13'244'16,"-2"5"-17"-16,1 6-12 15,-3 2 4-15,0 0-6 0,-5 23-11 0,3-6-5 0,-2 9-10 16,2 5-9-16,2 9-11 0,2 6-16 16,0 11-12-16,7 19-10 0,2 4-15 15,-3 1-9-15,4-4-11 0,2 0-5 0,0-5-15 16,-3-13-7-16,-1-8-4 0,1-1-9 15,0-4-13-15,-3-8-19 0,0-4-24 16,-4-5-36-16,1-3-41 0,2-3-37 0,-3-4-39 16,0-1-33-16,0-5-76 0,0-4-551 15,0-3 277-15,1-2 183 0</inkml:trace>
  <inkml:trace contextRef="#ctx0" brushRef="#br0" timeOffset="125723.9284">14179 8862 70 0,'11'-25'204'0,"-7"6"-9"16,-2 2 4-16,0 4-8 0,-4 1-15 15,-2 3-11-15,-2 3-14 0,-8 2-9 16,0 6-3-16,-5 2 0 0,-7 7-8 0,-1 6-3 15,-1 2-6-15,-1 12-9 0,0-1-7 0,5 3-11 16,7-3-9-16,2 3-9 16,4-1-6-16,5 2-8 0,4-1-5 0,4 0-5 15,6 0-5-15,5 0-4 0,7 5-4 16,0-4-6-16,0-6 0 0,5 6-5 0,-4-7 0 16,0 0-7-16,-1-2 0 0,-2 0-4 15,-3 0 0-15,-2-4-1 0,-2 1-2 16,-5-3 1-16,-2 3-1 0,-6-3-5 15,-2-3 2-15,-5 5-3 0,1-3 1 0,-7-1-3 16,0-2 1-16,-1 0-5 0,-4-1 4 16,1-4-2-16,0 1-7 0,2-4-5 0,1-3-26 15,-2-1-39-15,6-3-44 0,-3-1-44 16,4-4-55-16,3-2-717 0,1 0 316 16,1-2 210-16</inkml:trace>
  <inkml:trace contextRef="#ctx0" brushRef="#br0" timeOffset="125926.0133">14554 9214 46 0,'12'-6'227'0,"3"-1"-23"15,2 1-15-15,3 0-20 0,-4-1-18 16,5 1-16-16,-2-2-14 0,2 1-18 15,1-3-40-15,-6 5-36 0,0 1-57 0,-2 0-63 16,-1 0-354-16,-3 4 152 0,-3 0 101 16</inkml:trace>
  <inkml:trace contextRef="#ctx0" brushRef="#br0" timeOffset="126074.485">14668 9555 30 0,'4'10'265'16,"3"-7"-10"-16,3 1-22 0,2-2-21 0,4-2-20 15,2-2-20-15,2-2-17 0,5-1-17 16,-1-3-28-16,-2-1-39 0,2-3-44 16,-1 2-64-16,1-4-45 0,-4 0-71 0,4-3-387 15,-3-5 183-15,1 0 122 0</inkml:trace>
  <inkml:trace contextRef="#ctx0" brushRef="#br0" timeOffset="126522.0043">15456 8786 76 0,'0'0'242'0,"0"0"-3"15,0 0-14-15,10 13-14 0,-4-4-14 16,1 3-15-16,1 1-15 0,2 3-15 0,4 3-16 15,0 0-13-15,1 0-12 0,0 0-9 16,2 0-11-16,-2-2-11 0,2-2-18 16,-3-2-19-16,2-1-22 0,-4-5-19 0,3-1-15 15,-3-4-10-15,1-2-7 0,2-3 3 16,-1-6 1-16,2 2 2 0,0-8 4 0,-1 0-1 16,-2-6 3-16,0 0 4 0,-1 0 0 15,1-2 5-15,-4 2 0 0,1 2 14 16,-4 2 9-16,-2 3 12 0,1 1 3 15,0 4-1-15,-3 3 4 0,0 4 12 0,-2 2 6 16,0 0 5-16,-7 17 16 0,5-1 7 16,-3 4-9-16,1 4 1 0,-2 12-2 0,2 2-2 15,2 3-5-15,-2 11-4 0,4 0-4 16,-2 4-7-16,0 0-4 0,2-1-6 16,2-2-2-16,-2-7-15 0,0-2-26 15,0-4-39-15,0-10-44 0,2 1-46 16,0-3-53-16,0-5-53 0,-2-4-628 0,0-2 296 15,0-5 195-15</inkml:trace>
  <inkml:trace contextRef="#ctx0" brushRef="#br0" timeOffset="126981.5314">16014 9500 167 0,'12'-10'198'0,"2"1"-15"0,2-4-8 15,2-4-14-15,-2 3-9 0,5-7-11 0,-1-2-7 16,-6 2-10-16,2-1-11 0,-4-2-6 16,-2 2-2-16,-1 0-9 0,-3 3-10 0,-2 3-2 15,1 0-9-15,-5 3-6 0,0 2-9 16,-5 1-4-16,-1 5-6 0,0 1-5 16,-3 4-4-16,9 0-2 0,-18 7-4 15,9 3-2-15,2-1-2 0,-1 5-3 16,4-1-1-16,0 2 1 0,2-2 4 0,4 5 3 15,0-5 2-15,2 2 0 0,4-2-3 16,1-3 2-16,0-1 1 0,3-3-5 16,-1-2-6-16,3-4-1 0,2-4-2 0,-2-2-1 15,3-1-5-15,2-5 0 0,-2-1-5 16,-2-2-1-16,0 0-1 0,-1 1-1 0,-2 0-1 16,-2 4 1-16,-2-2-2 0,0 3-3 15,-1-1-1-15,-1 2 0 0,-1 3-4 16,1 1-1-16,0 0 4 0,3 4-4 15,-9 0 2-15,14 6 0 0,-5 0-1 0,-2 1 2 16,1 3 3-16,0-1-2 0,0 7 0 16,-3-2 0-16,-1 2 1 0,-1 4 1 0,-8-1-7 15,-2 1-21-15,-3 1-36 0,-6 0-40 16,-4 2-49-16,-5-4-69 0,-5 0-663 16,-4-6 300-16,-6 1 197 0</inkml:trace>
  <inkml:trace contextRef="#ctx0" brushRef="#br0" timeOffset="127801.2055">12291 8894 150 0,'-2'-9'168'0,"2"0"-1"15,0 2-7-15,0-2-11 0,2-1-5 16,0 1-2-16,0-1-4 0,0-1-8 16,0 1-5-16,3-1-1 0,-3 1-5 15,4 1 1-15,-4-1-6 0,0 1-5 0,3 1-7 16,-3 2-7-16,0-1-7 0,2 3 2 16,0 0 6-16,3 3 1 0,-7 1 0 0,20 5-1 15,-6 5 1-15,4 1 1 0,4 8-3 16,3 4 4-16,5 7-7 0,12 15 3 15,3 0-10-15,-1 4 0 0,-1 3-9 16,1 2-4-16,-4-2-4 0,1 2-10 0,-6-1-3 16,1 1-5-16,-8-10-5 0,-5-7-4 15,0 0-1-15,-2-3-4 0,-1-4-6 16,-4 0-5-16,0-4 1 0,-4-5-1 0,-2 0-5 16,3-2 0-16,-6-4-11 0,1 0 7 15,-2-3-5-15,1 1-9 0,-3-4-17 0,-2 1-34 16,-2-2-36-16,-4-2-36 0,-2-4-41 15,-1 1-39-15,-1-3-41 0,-3-3-46 16,0 1-776-16,3-4 362 0,-8-5 238 16</inkml:trace>
  <inkml:trace contextRef="#ctx0" brushRef="#br0" timeOffset="128699.1933">12778 8888 81 0,'0'-7'173'15,"0"0"-10"-15,0 1-15 0,0 6-12 0,0 0 7 16,0 0 5-16,0 0 4 15,-10 23 4-15,3-7-2 0,2 11-3 0,-3 7 1 16,0 5-5-16,-1 11-5 0,-1 24-7 16,-1 0-12-16,0 0-12 0,5-11-10 0,2-8-7 15,0-2-9-15,0 1-7 0,-2-3-7 16,3-7-8-16,-2-2-8 0,5-2-4 16,-2-2-7-16,0-7-7 0,2-1-5 0,-2-3-3 15,2-6-3-15,0 0-2 0,-2-2-4 16,2-3-2-16,0 0-1 0,0-3-2 15,-2 0-1-15,2-2-1 0,0-2-2 0,0-4-2 16,0 1-6-16,0-6-6 0,0 0 4 16,0 0-1-16,0 0-2 0,4-19-1 15,-2 6 0-15,-2-3 4 0,2-3-5 16,-2-2-6-16,2-5-1 0,-2-5-3 0,0-3 1 16,0-4-3-16,-2-2 2 0,-2-10 0 15,0-1 0-15,-2 2-1 0,2-5 2 0,0 1 4 16,-3-1-3-16,1 2 2 0,-1-3-1 15,1 2 3-15,2 2-2 0,-1 1 2 16,1 9 1-16,0 1 0 0,2 1 1 0,0 9 1 16,0-1 2-16,0 5 1 0,2 4 3 15,-2 2 2-15,0 1-1 0,2 2-3 16,0 5 4-16,0 3 11 0,4 5 14 0,0 4-3 16,-4 0 6-16,17 13 3 0,-5 2 13 15,6 5 6-15,2 8 2 0,6 6 0 16,14 16 3-16,1 3 1 0,3 4-4 0,1 1 12 15,1-1-13-15,1 2-2 0,-1 0 3 16,1-4 0-16,-1 0-2 0,-1-1-4 16,-1-2 3-16,0-5 0 0,-3 0-4 15,-7-10 2-15,-5-5-3 0,-1-1-6 0,-5-5 2 16,0-3-8-16,-1 0-2 0,-6-4-6 16,-1-2 0-16,2-2-5 0,-6-3 2 15,1 1 2-15,-1-4 2 0,-2 2 12 0,-1-6 4 16,-2-3-4-16,-2-1-9 0,-4-1 1 15,9-8-5-15,-7-3 0 0,-2-1-4 16,0-8-3-16,-2-4-4 0,-4-13-2 0,-1-8-3 16,-1-11-3-16,-10-20-2 0,4-2-1 15,-5-5-2-15,-2 2-4 0,0-1 0 0,-1 4 2 16,0 4-4-16,-2 7 0 0,1 6 1 16,3 12 0-16,4 10 2 0,0 7-5 15,4 6 1-15,2 1-2 0,1 4-13 16,0 2-10-16,3 4-17 0,0-1-23 0,-1 5-18 15,3-1-13-15,0 5-3 0,0 1-23 16,2 1-24-16,-2 0-25 0,2 3-37 0,2 2-27 16,0 0-16-16,0 0-26 0,0 0-730 15,0 0 344-15,-7 7 227 0</inkml:trace>
  <inkml:trace contextRef="#ctx0" brushRef="#br0" timeOffset="129486.3849">16238 8466 117 0,'0'-6'239'16,"2"0"-8"-16,-2 6 1 0,16-3-4 15,-4 3-11-15,7 5-6 0,9 2-15 0,4 4-15 16,4 2-3-16,5 6-10 0,17 15-20 16,1 0 2-16,-2 8-13 0,-1 4 10 15,-4 5-16-15,-3 4-7 0,-2 6-10 16,-9 3-9-16,-4 2-13 0,-7 3-9 0,-8-1-5 15,-4 1-10-15,-7-8-10 0,-6-11 3 16,-2-2-5-16,-2-7-20 0,-4 2 0 0,-4 0 9 16,1-4-13-16,-2-3 5 0,-1-3-10 15,1-3-17-15,-1-1-38 0,0-6-35 16,0-2-50-16,-2-4-55 0,3-3-70 0,0-3-87 16,3-3-708-16,-3-2 351 0,1-5 232 15</inkml:trace>
  <inkml:trace contextRef="#ctx0" brushRef="#br0" timeOffset="130600.6742">13538 8353 127 0,'0'-4'182'15,"0"4"5"-15,0 0 11 0,8 18 4 16,-4-2 1-16,5 9-1 0,0 10-4 16,3 10-6-16,4 22-2 0,6 6-15 0,-3 9-9 15,2 5-5-15,6 26-16 0,1 1-11 16,0 2-14-16,1-6 0 0,-3 1-3 16,4-7-16-16,-7-18-1 0,-2 0-14 15,2-4-1-15,1-4-11 0,-3 0 1 0,-2-7-11 16,0-1-9-16,3-5-1 0,-6-14-4 15,-1-7-6-15,0-4-2 0,-3-6-11 0,3-3 1 16,-3-3 0-16,0-5-4 0,-2-2-18 16,-2 0-7-16,1-5-20 0,-3-1-18 15,1-6-35-15,-1-1-46 0,-2-2-60 0,0-2-66 16,3-7-70-16,-7 3-714 0,4-9 349 16,-2 1 230-16</inkml:trace>
  <inkml:trace contextRef="#ctx0" brushRef="#br0" timeOffset="131443.7163">21728 6366 70 0,'16'-2'205'16,"5"1"-15"-16,0-2-16 0,2 2-20 0,3-1-15 15,4 0-13-15,-7 2-14 0,3-2-25 16,-4 2-43-16,2 4-53 0,-3-2-39 0,-2 3-39 16,0 1-307-16,-7 2 134 0,0 0 88 15</inkml:trace>
  <inkml:trace contextRef="#ctx0" brushRef="#br0" timeOffset="131596.7506">21914 6847 95 0,'-5'12'250'0,"3"-5"7"0,2 0-5 15,2-1-11-15,0-3-14 0,3 1-20 16,1 0-20-16,2-4-16 0,2 0-18 0,6 0-18 16,-2-2-33-16,1 0-50 0,4-2-66 15,-2 1-74-15,5-1-90 0,-2-4-519 16,2 1 237-16,1 1 156 0</inkml:trace>
  <inkml:trace contextRef="#ctx0" brushRef="#br0" timeOffset="132307.7863">24352 6861 209 0,'0'0'225'0,"10"12"3"0,6-4-4 15,10-1-4-15,17-1-5 0,17 0-9 16,29-4-5-16,16-1-10 0,37-7-8 15,19-1-1-15,23-4-10 0,59-7-12 16,3-2-10-16,6-4-14 0,1 5-6 0,10-1-5 16,1-3-12-16,-5 6-6 0,-9-3-8 15,-9 5 2-15,-44 2-9 0,-1 2-9 16,0-1-3-16,-10 1-9 0,-13-1-10 0,-9 4-5 16,-14 0-2-16,-13-1-6 0,-28 1-4 15,-12 6-4-15,-10-3-4 0,-20 1-6 16,-15 1 1-16,-9 0-1 0,-9 0-18 0,-2 1-26 15,-5-1-41-15,-5 2-56 16,-10 0-70-16,-6 1-72 0,-4-3-57 0,-2 3-854 16,0 0 396-16,-42 4 261 0</inkml:trace>
  <inkml:trace contextRef="#ctx0" brushRef="#br0" timeOffset="132802.0843">27123 7155 143 0,'0'-10'185'15,"0"1"-6"-15,2-3-9 0,-2 1-1 16,-2-2-12-16,-2-1-12 0,-1 2-17 0,-2-3-7 15,-1 0-11-15,-2 5-14 0,-5 0-6 16,0 2-11-16,-4 3-5 0,-3 4-10 16,0 2-6-16,-6 4-4 0,1 1-6 0,1 3-5 15,0 1-2-15,3 2-6 0,5-2-4 16,-4 4-5-16,8-1 0 0,2-1 1 16,4-3 2-16,4 1-2 0,6-4 10 15,2-1 3-15,5-1-2 0,4-2 1 0,-1 0-3 16,5-4-4-16,2 0 3 0,0-2-1 15,1 0-3-15,0 0-1 0,0 1-8 16,-2-1 8-16,0 0-3 0,-4 2 2 0,-1 0-1 16,-1 2 3-16,0 0 3 0,0 2 5 15,-2 6 5-15,1 0 1 0,-2 3-6 16,-1 2-1-16,-1 2-3 0,1 3-3 0,-2 2-6 16,0 4 2-16,1-2-4 0,0 2-4 15,-3 1-1-15,2-3 0 0,-2 0-5 16,-2 3-19-16,2-5-28 0,-2-2-35 0,0 0-38 15,0-4-33-15,3 2-36 0,-3-4-35 16,3-4-42-16,-1-1-545 0,0-6 271 16,2-1 179-16</inkml:trace>
  <inkml:trace contextRef="#ctx0" brushRef="#br0" timeOffset="133035.907">27412 6886 92 0,'0'-4'194'0,"0"4"4"0,0 0 7 16,0 0-4-16,-2 20-1 0,2-7-7 0,-2 4-6 16,2 4-3-16,-2 5-9 0,2 1-13 15,0 3-16-15,0 3-13 0,0-2-11 16,0 1-14-16,0 0-9 0,2 1-11 16,0-1-11-16,0 5-15 0,0-4-25 0,0-4-27 15,3 0-27-15,-3-4-37 0,3-1-40 16,-3-5-31-16,2-2-30 0,0 1-29 15,0-4-36-15,0-7-469 0,4-3 235 16,-3-3 154-16</inkml:trace>
  <inkml:trace contextRef="#ctx0" brushRef="#br0" timeOffset="133247.5918">27753 7155 50 0,'0'0'211'0,"0"0"-3"15,2 15-7-15,-2-6-5 0,-2 4-4 16,2 1-14-16,-2 4-11 0,2-1-15 16,-2 0-14-16,2 2-13 15,0 0-13-15,2 2-12 0,-2-2-10 0,2-2-18 0,2 2-31 16,-2-2-42-16,2-3-47 0,3 0-42 16,0-2-37-16,1-5-40 0,3-1-445 15,-1-1 208-15,-2-5 137 0</inkml:trace>
  <inkml:trace contextRef="#ctx0" brushRef="#br0" timeOffset="133593.8883">28084 7236 18 0,'0'0'174'0,"0"0"2"0,-7 22 2 15,7-14-2-15,2 3-7 0,-2 0-7 0,2 1-9 16,5-1-6-16,-1 2-12 0,2-1-10 15,1-1-12-15,1 0-12 0,4-1-9 0,-2-2-8 16,2-2-7-16,2 0-16 0,0-3-14 16,1 1-19-16,-2-4-19 0,0-3-10 15,-1 3-4-15,2-3-2 0,-4-3 1 16,1 1 0-16,-2 1 0 0,-1 0 7 0,-1 0 2 16,-1 1 12-16,-2-2 9 0,0 2 10 15,2 1 4-15,-8 2 8 0,0 0 12 16,12 5 12-16,-10 1 3 0,0 2-1 0,-2 3-1 15,2 1-2-15,-2 3-7 0,0 3-1 16,-2-2-8-16,4 3-2 0,-2 3-6 16,0-1-10-16,0 0-17 0,-2-1-31 0,0 0-45 15,0-4-50-15,2 4-65 0,-6-5-93 16,4-2-576-16,-7 0 286 0,-2 0 189 16</inkml:trace>
  <inkml:trace contextRef="#ctx0" brushRef="#br0" timeOffset="134087.0712">23693 9712 170 0,'0'-8'218'0,"4"0"-24"0,1 0-16 0,6 1-19 16,-3-3-18-16,5 2-24 0,-1 1-29 16,-1 1-35-16,2-1-39 0,-1 3-45 15,-1 0-46-15,0 0-340 0,-3 4 142 16,-8 0 94-16</inkml:trace>
  <inkml:trace contextRef="#ctx0" brushRef="#br0" timeOffset="134210.6767">23786 9801 106 0,'0'7'180'15,"0"1"18"-15,4-2 12 0,3 0 1 0,4-2-14 16,4-3-19-16,3 1-18 0,4 0-20 16,4-4-14-16,3 2-37 0,3-2-53 15,0 1-67-15,8-5-83 0,-1 0-460 0,2 0 195 16,-3-1 129-16</inkml:trace>
  <inkml:trace contextRef="#ctx0" brushRef="#br0" timeOffset="134612.2839">26198 9620 225 0,'-7'0'256'16,"7"0"-10"-16,0 0-5 0,0 0 0 0,39 4-15 16,-4-6-14-16,21-2-12 0,35-6-9 15,14 1-8-15,32-6-11 0,19 2-8 16,8-3 3-16,9 1 0 0,7 1 4 0,7 1 5 16,8 0-12-16,47 1-8 0,-48 3-8 15,-4-1-11-15,-1 4-8 0,-5-1-11 16,-10 1-6-16,-6 0-6 0,-9 1-11 0,-11-1-4 15,-12 1-11-15,-30 1-11 0,-7-2-3 16,-10 1-8-16,-19-1-2 0,-17 4-10 16,-8-2-4-16,-9 0-6 0,-5 2-6 0,-1 0-12 15,-2-2-24-15,-6 3-36 0,-2 1-49 16,-3-2-61-16,-7 0-68 0,-6 0-59 16,-4 2-62-16,0 0-973 0,-27 4 447 15,-5-1 294-15</inkml:trace>
  <inkml:trace contextRef="#ctx0" brushRef="#br0" timeOffset="134980.4171">26852 10229 150 0,'-2'12'260'0,"2"-3"-13"0,0 3-15 0,0 1-9 15,2 5-7-15,0 1-15 0,4 3-6 16,2 0-12-16,5 0-14 0,6 5-17 0,2 0-16 16,11-1-8-16,0 0-17 0,3-1-9 15,4-2-9-15,-1 1-10 0,0-2-7 16,-8-4-4-16,-3 0-11 0,-1 0-8 15,-6-3 0-15,-4 0-6 0,-6-1-7 0,-4 0-2 16,-3 2-5-16,-6 2-1 0,-1-5-9 16,-4 1-13-16,0 0-19 0,-4-1-28 15,0-4-34-15,0 1-32 0,-4 0-43 16,4-3-44-16,-3-3-37 0,1-2-30 0,-2-2-552 16,4-3 275-16,-5-3 181 0</inkml:trace>
  <inkml:trace contextRef="#ctx0" brushRef="#br0" timeOffset="135133.6712">26913 10450 100 0,'8'-15'201'0,"2"-4"-2"15,4 0-7-15,2-2-10 0,6 1-18 0,3-2-16 16,9-3-18-16,4 3-11 0,-2 1-24 16,5 2-29-16,-2 0-39 0,-5 3-47 15,4 3-43-15,-3-2-57 0,1 2-363 0,-3 1 164 16,-3-3 108-16</inkml:trace>
  <inkml:trace contextRef="#ctx0" brushRef="#br0" timeOffset="135358.8393">27721 10005 29 0,'9'7'235'16,"-7"1"26"-16,-2 4 9 0,0 5 6 0,0 3-7 0,-2 10-8 16,-1 2 12-16,1 6-2 0,-4 4 0 15,2 0-12-15,-2 9-10 0,0 2-18 16,-1 2-19-16,1 1-20 0,-3 0-15 0,-2 16-19 15,1-12-15-15,2-7-14 0,0 0-13 16,-2-3-11-16,4-2-21 0,0-7-21 16,2 1-33-16,-2-5-32 0,3 0-34 0,1-7-38 15,0-2-35-15,0-3-37 0,0-4-43 16,0-2-41-16,2-2-39 0,0-5-30 16,0-1-793-16,2-1 371 0,0-7 246 0</inkml:trace>
  <inkml:trace contextRef="#ctx0" brushRef="#br0" timeOffset="135599.279">27916 10696 9 0,'5'-6'268'0,"-3"3"6"0,2 1-4 0,-4 2-9 16,0 0-7-16,6 9-19 0,-6-2-15 15,0 5-19-15,0 1-7 0,0 1-17 0,0 3-5 16,0 2-20-16,0 1-20 0,2 1-13 15,-2-3-11-15,2 3-13 0,0-1-16 16,0 0-19-16,0-1-21 0,-2 0-28 16,2-3-34-16,-2-2-35 0,2-2-40 0,-2-2-40 15,4 1-36-15,0-3-33 0,0-2-33 16,-2-3-574-16,4 0 277 0,-6-3 183 16</inkml:trace>
  <inkml:trace contextRef="#ctx0" brushRef="#br0" timeOffset="135956.6763">28232 10685 14 0,'0'0'271'0,"0"0"13"15,0 0-1-15,0 0 1 0,-2 15-17 16,0-6-5-16,2 3-15 0,-3 1-16 0,1 2-18 16,2 1-14-16,2-1-16 0,1 2-16 15,1-2-15-15,2 1-16 0,0-1-13 0,2-2-14 16,4-1-24-16,-2-4-30 0,2 3-32 15,1-5-31-15,2 0-38 0,-2-5-40 16,-1-1-35-16,4-4-37 0,0-2-23 16,-1 1 2-16,0-1-1 0,0-1 18 0,-3-3 18 15,2 4 18-15,-4-1 26 0,-2 1 43 16,2 0 36-16,-3 2 36 0,2 1 27 0,-3 1 31 16,-6 2 26-16,10 5 16 0,-5 1 11 15,-3 4 4-15,0 3 1 0,2 1 3 16,-2 4-13-16,-2 2-8 0,0-2-8 15,0 6-10-15,0-2-11 0,0 1 1 0,-2-2-22 16,2 2-19-16,0 0-26 0,-2-2-44 16,2-4-51-16,-2-1-59 0,0 2-59 15,2-5-48-15,-2 2-755 0,2-8 339 0,-2-2 224 16</inkml:trace>
  <inkml:trace contextRef="#ctx0" brushRef="#br0" timeOffset="147560.8113">27335 5290 10 0,'0'0'198'0,"0"0"-16"0,0 0-5 0,6-4-1 16,-6 4-1-16,12 0-7 0,1-2-10 15,0 0-13-15,4-2-10 0,3 1-8 0,0-1-10 16,5-2-6-16,-4 2-6 0,0-3-7 16,3 1-7-16,-6 0-5 0,2 0-1 15,-3 1-3-15,0-3 1 0,-2 2 1 16,-1 3-1-16,0-2 0 0,-4 0-4 0,0 2-3 15,1-1-1-15,-3-1-8 0,1 4-1 16,-1-1-10-16,-1-1-5 0,-7 3-10 0,10-1-3 16,-10 1-4-16,6 10-5 15,-4-1 1-15,0 7 2 0,-2 2-5 0,0 3-3 16,-2 8 3-16,-2 0-2 0,0 7-1 16,0 2-3-16,-2 0-3 0,-1 0 2 0,1-2-6 15,0 2-3-15,-1-1 4 0,3-4-5 16,-1-3-2-16,1-2-10 0,0-1-28 15,0-5-33-15,2-1-36 0,-2-6-37 16,2 3-30-16,0-4-40 0,0-3-45 16,0-2-676-16,2-1 316 0,-6-5 207 0</inkml:trace>
  <inkml:trace contextRef="#ctx0" brushRef="#br0" timeOffset="147768.5862">27355 5779 58 0,'-6'-1'187'16,"6"1"-14"-16,0 0-14 0,12-11-11 0,1 7-6 15,4 0-10-15,8-6-6 0,9 2-11 16,2-3-12-16,1-1-11 0,-1 1-10 16,4-2-17-16,-5 1-28 0,1-1-31 15,1 0-35-15,-3-1-36 0,-3 1-29 0,-1-2-35 16,0-1-316-16,-5-1 151 0,0 0 100 15</inkml:trace>
  <inkml:trace contextRef="#ctx0" brushRef="#br0" timeOffset="148010.5735">28151 5209 110 0,'0'0'168'0,"0"0"2"0,0 0 6 15,-14 20 4-15,5-5-1 0,0 10 0 16,-3 5-3-16,-1 7-8 0,-4 5 0 15,2 3-7-15,1 3-9 0,0 4-10 0,0-3-10 16,-3 20-9-16,2-12-8 0,4-10-10 16,1 0-9-16,-2 2-12 0,0-6-10 15,4-3-8-15,0-1-2 0,2-5-10 16,-1 0-12-16,1-5-24 0,-1-3-36 0,1-1-34 16,2-4-35-16,-3-4-36 0,5 0-26 15,0-2-57-15,0-5-633 0,0-3 285 16,2-1 188-16</inkml:trace>
  <inkml:trace contextRef="#ctx0" brushRef="#br0" timeOffset="148280.6325">28159 5705 77 0,'0'0'220'0,"0"0"-6"15,0 0-3-15,2 15-8 0,-4-3-4 16,0 3-11-16,0 1-9 0,-2 0-13 0,2 3-9 16,0 3-12-16,0-1-10 0,-2 1-14 15,2-1-11-15,-2 4-9 0,1-6-10 16,3 4-12-16,-2-4-7 0,0 0-5 0,-1 1-6 16,3-4-16-16,0 1-21 0,-2-3-28 15,0-3-33-15,2-1-32 0,0 1-23 16,2-3-38-16,-2 1-39 0,2-5-47 0,1 2-515 15,-3-6 249-15,0 0 164 0</inkml:trace>
  <inkml:trace contextRef="#ctx0" brushRef="#br0" timeOffset="148557.7289">28348 5823 152 0,'0'0'228'16,"0"0"-15"-16,-9 19-6 0,5-11-4 16,0 5-11-16,-2 2-3 0,2 1-5 0,-1 1-10 15,1 0-8-15,2 0-8 0,0 2-13 16,0-2-14-16,4 0-11 0,-2-1-10 16,4-1-11-16,3 0-5 0,1-3-11 0,2 1-9 15,1-4-8-15,4 1-10 0,1-2-26 16,2-2-29-16,1-1-37 0,-3-3-38 15,4-2-38-15,-2 2-36 0,2-4-24 0,-1-2-17 16,-2 1-17-16,-2-5-521 0,-1 2 247 16,0-1 163-16</inkml:trace>
  <inkml:trace contextRef="#ctx0" brushRef="#br0" timeOffset="148729.8075">28634 6010 645 0,'0'-6'-10'0,"0"0"26"16,0 6 20-16,0-6 20 0,0 6 19 0,0 0 13 15,0 0 24-15,0 0 15 0,-17 11 8 16,8-3 16-16,1 4 8 0,-3 1-1 0,1 7 3 15,-6-1-6-15,4 3-5 0,-2 5-16 16,-2 2-4-16,2-1-14 0,-3 2-13 16,2 3-9-16,0 0-10 0,1-1-7 0,-2-2-16 15,6 1-33-15,-3-3-37 0,3-4-52 16,-1 1-64-16,2-5-83 0,3-3-689 16,-2 4 305-16,2-5 201 0</inkml:trace>
  <inkml:trace contextRef="#ctx0" brushRef="#br0" timeOffset="149418.7549">27910 8299 88 0,'0'0'230'0,"0"0"-5"15,17-5-7-15,-7 4-12 0,4-1-12 0,0-1-12 16,7 0-4-16,7 0-19 0,0-3-8 16,0 2-16-16,4-2-12 0,1-3-7 15,-5 3-8-15,2 2-5 0,-4-2-3 0,-1 0 2 16,-5 2-5-16,-2 1-6 0,-1-1-4 15,0 2-7-15,-4-1-9 0,-3 3-6 16,2 5 9-16,-4 2 7 0,0 5 3 16,-4 1-13-16,-2 6-10 0,-2 5-2 0,0 2 3 15,-2 4 8-15,0 6-8 0,-2 2 1 16,2 2-10-16,-4 1-3 0,0-4-1 16,0 5-9-16,2-2-4 0,0-1-2 0,-2 0-12 15,0-2-31-15,4-7-34 0,-2 0-29 16,1-3-37-16,1-2-42 0,0-6-42 15,2 0-38-15,0-1-18 0,0-6-34 0,4-5-649 16,1-2 317-16,-1-5 209 0</inkml:trace>
  <inkml:trace contextRef="#ctx0" brushRef="#br0" timeOffset="149678.733">28809 8180 27 0,'3'-2'245'16,"-3"2"-4"-16,0 0-2 0,0 0-6 16,-11 26-11-16,3-11-9 0,-1 9-10 0,0 2-3 15,-1 5-8-15,0 1-16 0,1 4-15 16,0 0-11-16,1 3-13 0,2 3-21 16,-1-2-13-16,1 2-9 0,0-2-8 15,1-1-9-15,1 2-5 0,-2-2-12 0,1 0-24 16,1-3-11-16,2-8-22 0,-2 0-29 15,0-3-33-15,2 0-41 0,0-6-41 0,0 1-39 16,2-3-44-16,0-8-654 0,2-1 298 16,0-2 198-16</inkml:trace>
  <inkml:trace contextRef="#ctx0" brushRef="#br0" timeOffset="149941.3979">29060 8469 208 0,'0'0'246'0,"-10"18"-8"0,4-5-7 15,-2 0-4-15,2 5-5 0,-3 0-12 16,1 5-5-16,-3 4-11 0,2-1-15 0,3 0-16 16,-2 8-13-16,-2-1-23 0,0-2-6 15,4 0-8-15,0-3-14 0,0-1-2 0,0 0-15 16,1-1-9-16,1-1-15 0,2-4-25 15,0-2-26-15,-3 0-32 0,3-3-37 16,0-1-42-16,0-4-40 0,0 1-44 0,4-3-50 16,-2-3-620-16,4-3 292 0,0 0 192 15</inkml:trace>
  <inkml:trace contextRef="#ctx0" brushRef="#br0" timeOffset="150201.0769">29226 8704 241 0,'0'0'276'15,"-19"15"-12"-15,13-8-13 0,0 5-14 0,-5 3-6 16,2 4-17-16,1 0-20 0,0 0-8 16,2 2-13-16,-1-1-13 0,0 0-8 15,5 0-17-15,0-1-11 0,2-1-12 16,2 0-7-16,3-1-14 0,-1-2-6 0,5-4-10 15,3 1-5-15,0 0-23 0,4-5-26 16,-2-3-32-16,3 0-35 0,1-3-44 0,0-2-39 16,0-1-54-16,0-2-55 15,-1-4-696-15,0 1 317 0,-4-1 210 0</inkml:trace>
  <inkml:trace contextRef="#ctx0" brushRef="#br0" timeOffset="150498.5176">29425 8837 227 0,'-16'4'242'0,"9"1"1"16,-2 6-3-16,-1 3-10 0,0 0-11 16,1 5-14-16,-4 3-13 0,5 1-10 15,-5 4-12-15,3 4-13 0,-1-3-21 16,2 5-10-16,-1-1-11 0,2 2-4 0,-2-1-19 16,2-1-8-16,2-3-20 0,0-3-26 15,2-1-29-15,-3 0-34 0,3-5-34 16,0-4-24-16,-1 1-19 0,1 0 2 0,0-2 6 15,2 1 4-15,0-5 8 0,0 1 11 16,0 1 8-16,-3-3 13 0,3 2 24 16,0 0 19-16,-2 1 16 0,0-1 12 0,-2 0 8 15,-1 1 4-15,0-1-2 0,1-3-6 16,0 2 0-16,0-3-8 0,-3-1-24 16,5 1-41-16,-3-2-50 0,1-3-70 15,0 0-546-15,-1-2 243 0,7-1 160 0</inkml:trace>
  <inkml:trace contextRef="#ctx0" brushRef="#br0" timeOffset="151196.8063">26620 5960 88 0,'-6'4'165'0,"0"-1"-13"0,0 2-10 0,2 1-11 15,0 0-14-15,1-1-4 0,1 1-9 16,0-1-6-16,4 1-1 0,0-1 0 16,3 0 2-16,1-1 1 0,0-1-6 15,2-3-5-15,4 0-8 0,-12 0-5 0,14-3-4 16,-6-1-5-16,-4-1-6 0,3 0-5 15,-5 2-8-15,0-2-6 0,-2-1-16 16,0 0-22-16,-2 1-31 0,2 5-43 0,-6-5-49 16,1 1-59-16,5 4-443 0,-10-2 211 15,10 2 140-15</inkml:trace>
  <inkml:trace contextRef="#ctx0" brushRef="#br0" timeOffset="151947.0954">27285 8882 104 0,'0'0'207'0,"-6"5"-14"15,6-5-1-15,-4 4-1 0,-1 1-7 0,3 0-7 16,-2 1-6-16,2 0-10 0,0 2-8 16,0-4-10-16,0 2-8 0,0-3-7 15,2 3-11-15,0-6 3 0,-4 6-6 16,4-6-6-16,0 0-10 0,0 0-8 0,0 0-10 15,0 0-11-15,0 0-12 0,0 0-26 16,0-21-31-16,-2 14-40 0,0 1-41 16,0-2-51-16,-1 0-66 0,-4 0-677 0,3 5 298 15,-6-3 196-15</inkml:trace>
  <inkml:trace contextRef="#ctx0" brushRef="#br0" timeOffset="152574.3043">24868 6217 27 0,'0'0'223'0,"0"0"-2"0,0 0-5 16,21-7-5-16,3 1-10 0,3-1-10 0,19-6-7 15,10-1-8-15,22-3-12 0,8-4-4 16,7 2-14-16,8-2-17 0,-4 2-10 16,-2 2-10-16,-6 0-9 0,-4 0-8 15,-22 5-10-15,-10 2-13 0,-10 2-3 16,-3 1-7-16,-11 1-4 0,1 0-6 0,-2 0-5 15,-7 5-5-15,-3-2-12 0,0 0-22 0,-2 0-34 16,-5 0-35-16,0 3-37 16,-3 0-35-16,-2 5-41 0,-6-5-41 0,3 7-612 15,-6 0 282-15,1 1 187 0</inkml:trace>
  <inkml:trace contextRef="#ctx0" brushRef="#br0" timeOffset="152909.8498">25554 6275 100 0,'-4'-6'203'0,"-1"3"-10"0,5-3-11 15,0 0-16-15,5 0-13 0,-1 0-10 16,4-1-8-16,3 3-15 0,2-2-11 0,3 0-7 15,2 3-10-15,0 1-11 0,4-1-7 16,-1 3-8-16,1 0-6 0,0 3-7 16,4 2-5-16,-3 1-4 0,3 4-4 0,-6 2-3 15,2 1-3-15,-1 2-1 0,-2 2 0 16,0 6-7-16,-5 1-2 0,4 3 0 16,-6-1-1-16,1 4-3 0,-2-2-4 15,-5-1 1-15,1 1-4 0,-3-1-22 0,-2 0-33 16,0 0-33-16,0 1-26 0,-2-1-39 15,0-5-32-15,-2-1-483 0,0-2 223 16,-6 0 147-16</inkml:trace>
  <inkml:trace contextRef="#ctx0" brushRef="#br0" timeOffset="153131.7964">25738 6594 182 0,'5'-8'208'0,"3"1"-9"0,5-2-6 0,5-1-10 16,6-3-9-16,8 0-13 0,3 0-15 15,7-3-14-15,3 1-13 0,-3 0-14 0,-3 3-11 16,-3 3-12-16,0-3-26 0,-2 4-41 16,-7-1-47-16,1 3-49 0,-8 3-39 15,4 1-41-15,-3 2-402 0,-1 0 191 16,-4 3 127-16</inkml:trace>
  <inkml:trace contextRef="#ctx0" brushRef="#br0" timeOffset="153680.7108">25804 8740 155 0,'-8'2'209'0,"8"-2"-3"0,0 0 6 15,2 5 3-15,-2-5 3 0,18 2-4 16,4-2-15-16,7 0-13 0,9-3-15 16,11-3-6-16,9-2-16 0,21 0-6 0,4-4-5 15,0 0-9-15,1 3-4 0,-1-6-9 16,-13 8-10-16,-11-2-13 0,-4 0-10 16,-9 4-7-16,-3 0-9 0,-5 1-9 0,-6 0-5 15,-3 0-2-15,-5 3-12 0,-3-3-16 16,0 2-20-16,-2 0-29 0,-4 0-35 15,0-2-37-15,-5 2-42 0,0 2-46 16,-2 0-34-16,-8 0-32 0,6 6-639 0,-4-2 303 16,-4 2 200-16</inkml:trace>
  <inkml:trace contextRef="#ctx0" brushRef="#br0" timeOffset="154047.9932">26428 9118 247 0,'-8'-6'230'0,"8"1"-14"0,0 5-11 0,2-7-14 15,-2 7-4-15,4-9-10 16,0 5-8-16,2-1-10 0,3-1-9 0,-2 4-7 15,3-3-13-15,-1 2-9 0,3 0-9 16,-1 2-7-16,2 1-7 0,-1 1-4 16,0 2-11-16,2 5 2 0,0 0-2 0,-3 4-11 15,4 6 1-15,-4-2 0 0,-1 5-5 16,0 2-5-16,2 4-11 0,-2 2 2 16,0 0-10-16,-1 2 0 0,-3-1-5 0,3 2-6 15,-3-6-17-15,0 1-23 0,-1 1-23 16,-1-3-33-16,-2-5-30 0,0 3-39 0,0-4-32 15,0-3-39-15,0 0-28 0,-2-5-30 16,-2 0-566-16,2-1 281 0,-2-6 185 16</inkml:trace>
  <inkml:trace contextRef="#ctx0" brushRef="#br0" timeOffset="154221.5654">26572 9488 131 0,'-8'-9'258'0,"1"-1"5"0,3 1 0 16,2 0-11-16,0 1-18 0,4-4-19 15,4 1-15-15,3-2-18 0,5-5-16 16,2 3-21-16,4-2-8 0,8 2-15 16,0-2-27-16,-1-1-30 0,1 4-38 0,-1-3-50 15,-4 4-48-15,0 1-48 0,-1 2-52 16,-3-2-636-16,0 1 275 0,-9 0 181 16</inkml:trace>
  <inkml:trace contextRef="#ctx0" brushRef="#br0" timeOffset="171678.4056">25204 5134 151 0,'2'-6'153'0,"-2"1"-7"0,0 5-10 0,-2-9-10 16,2 9-8-16,-2-5-12 0,2 5-6 16,0 0 1-16,-6 14-2 0,2-2-11 15,0 6 8-15,-2 5-6 0,-1 5-4 0,1 6-12 16,-1 3-3-16,1 1-7 0,4 0-5 16,0 0 0-16,2 2-4 0,2-2-2 0,4-2-8 15,3 0 0-15,2-2-4 0,3-3-6 16,3-1-5-16,2-4 4 0,6-4-2 15,3-2-4-15,0-5-3 0,1-2-3 16,-1-4 2-16,-2-1 0 0,-2-4-1 0,0-2 2 16,-3-4 0-16,-2 0 2 0,-2-4 0 15,-3-1 3-15,-2-3 1 0,-4-1 1 16,-6 1-3-16,-2 3-2 0,-2-3-2 0,-8 4 0 16,-6 1-7-16,-2 3 2 0,-6 2-1 15,1 2-2-15,-5 3-1 0,0 3-2 16,4 1-4-16,-6 5 0 0,9-1-5 0,-5 4-4 15,7 0-30-15,2 1-49 0,4 1-38 16,5 0-58-16,2-1-668 0,6-4 286 16,2 3 189-16</inkml:trace>
  <inkml:trace contextRef="#ctx0" brushRef="#br0" timeOffset="172434.992">26121 7961 60 0,'0'-10'199'0,"2"1"5"0,-4 1 2 15,2 1-2-15,2 1-11 0,-4 0-10 16,2 0-8-16,0 6-11 0,0-9-15 16,0 9-1-16,0 0 7 0,0 0-4 0,0 0-2 15,4 17-6-15,0-6-3 0,1 3-7 16,2 3-4-16,-1 6-26 0,0-1-12 16,2 3-8-16,1 2-11 0,-1-1-5 15,1 5-7-15,0-4-8 0,-1 0 4 0,0-1-9 16,0 0-9-16,-1-2-3 0,4-1-10 15,-5-2-33-15,2-4-32 0,-3-3-41 0,1-1-44 16,0-2-52-16,1-4-68 0,1-1-754 16,1-2 339-16,1-2 225 0</inkml:trace>
  <inkml:trace contextRef="#ctx0" brushRef="#br0" timeOffset="173987.7781">28723 5702 64 0,'-2'-8'80'0,"0"0"-3"16,-1 0-7-16,1 1-4 0,2-1-4 16,-2 1-1-16,0-1 1 0,2 1 9 15,-2 1-1-15,0-1-5 0,0 1 2 0,0 1-7 16,-3 2-5-16,5 3-5 0,0 0 12 16,-19 8 8-16,5 5 4 0,-8 6-3 15,-5 11 2-15,-3 4 2 0,-12 15-7 16,-1 7-7-16,1 2-1 0,2 0-8 0,-1 1-3 15,3-1-5-15,5 1 17 0,1-4-5 16,10-6-6-16,4-7-4 0,1 0-4 16,0-2-2-16,4-4-6 0,1-1-2 15,-2-1-3-15,6-1-4 0,-2-5-4 0,2-1-8 16,-4-4-23-16,4-1-48 0,2 1-42 16,-3 1-49-16,3-4-488 0,-2 4 217 0,1-4 143 15</inkml:trace>
  <inkml:trace contextRef="#ctx0" brushRef="#br0">28515 7140 45 0,'9'-12'145'0,"-3"5"-11"16,-1-1 4-16,-1 1 8 0,-2 1 0 0,2 0-8 16,-4 2-10-16,0 4-9 0</inkml:trace>
  <inkml:trace contextRef="#ctx0" brushRef="#br0" timeOffset="174918.4663">27850 5220 35 0,'-6'-4'109'16,"-2"4"13"-16,0 6-1 0,-8 3 3 16,-3 8 3-16,-6 6-1 0,-4 11-6 15,-14 12-5-15,1 4-12 0,2 1-1 0,-5 2-9 16,5-1-8-16,2 0-6 0,-1-1-8 16,10-9-5-16,2-5-7 0,1-1-9 0,1-1 1 15,1 2-10-15,-1-6-2 0,4 2-9 16,0-6-17-16,-1-1-46 0,2-1-41 15,-2 0-33-15,-1-3-32 0,-1 2-381 16,0-2 177-16,-2 1 116 0</inkml:trace>
  <inkml:trace contextRef="#ctx0" brushRef="#br0" timeOffset="175298.492">26319 6425 56 0,'-2'-8'116'16,"2"2"-3"-16,-6 1-8 0,4 2-11 16,-4 0-6-16,6 3-5 0,-23 9 14 15,6 4-5-15,-2 1 6 0,-7 9-6 0,-5 8-8 16,-3 1-8-16,-10 14-5 0,-3 2-7 16,5-1-5-16,2-1-3 0,3-6-4 15,9-5-8-15,2-2-2 0,0 0-7 0,7-6-2 16,-3-1-5-16,8-2-8 0,0-6-15 15,2 1-51-15,6-4-35 0,0 1-50 16,4-7-361-16,6-3 167 0,0 0 111 16</inkml:trace>
  <inkml:trace contextRef="#ctx0" brushRef="#br0" timeOffset="175665.4253">29967 6302 159 0,'0'0'165'0,"10"-2"-14"0,-2-1-15 16,2 2-11-16,0-1-15 0,3 0-11 0,2 0-8 15,4 0-12-15,0 2-11 0,0 0-1 16,0 0-11-16,2 0-15 0,-2 0-38 15,-1 2-70-15,-2 0-49 0,-4 3-281 0,-2 0 135 16,-8 2 89-16</inkml:trace>
  <inkml:trace contextRef="#ctx0" brushRef="#br0" timeOffset="175798.5079">30033 6653 27 0,'17'0'149'16,"4"0"-11"-16,2-3-14 0,7 0-15 15,-1-2-12-15,1-1-15 0,4 1-35 0,2-4-68 16,-1-2-235-16,4 0 87 0,-5-4 57 16</inkml:trace>
  <inkml:trace contextRef="#ctx0" brushRef="#br0" timeOffset="176180.9677">31466 5696 57 0,'-13'6'179'0,"-1"7"-11"16,-6 2-4-16,-5 9-8 0,0 7-17 16,-3 6-11-16,-3 16 4 0,5-6-25 0,-2 10-7 15,7-5-9-15,7-6-3 16,0-1-5-16,4-1-5 0,4-4-7 0,4 1-4 15,2-11-4-15,4 0-1 0,0-1-2 0,8-1-2 16,2-6-6-16,0-2-6 0,5-4-1 16,1-4-4-16,0-5-5 0,2-6-5 15,-1-1 0-15,-2-3-3 0,2-5-3 16,-4-4-4-16,-2-1 4 0,-3-2-8 0,-5 0 1 16,-3-2-3-16,-4 1 0 0,-4-1-3 15,-5 2-1-15,-5 0-2 0,-4 1-1 16,-2 3-2-16,-2 1-5 0,-1 5-5 15,-3 2-26-15,6 3-41 0,-4 1-40 0,3 2-47 16,-5 6-49-16,2 0-461 0,0 0 227 16,1 4 150-16</inkml:trace>
  <inkml:trace contextRef="#ctx0" brushRef="#br0" timeOffset="176430.6649">30767 6782 182 0,'24'-3'240'16,"6"-3"-14"-16,11 3-14 0,15-6-6 15,-1-1-4-15,4 1-8 0,19-6-9 0,3-1-10 16,-5 1-15-16,0 0-9 0,-12 1-15 16,-7 3-14-16,-3-1-11 0,0 3-14 0,-12-1-6 15,-2 2-12-15,-4 1-4 0,-6 1-11 16,-5 0-10-16,-1 2-17 0,-6 1-40 15,0-2-62-15,-6 3-62 0,-2 2-52 16,-3 0-48-16,-7 0-589 0,3 5 278 0,-3-5 183 16</inkml:trace>
  <inkml:trace contextRef="#ctx0" brushRef="#br0" timeOffset="176846.6563">31546 7107 50 0,'-2'-10'132'15,"0"3"-13"-15,-2-1-10 0,-4 0-11 16,-2 0-9-16,0 1-7 0,-4 1-4 0,-4 0-12 16,2 1-5-16,-5 4-5 0,-1 1-5 15,2 3-2-15,0 2-1 0,-3 0-9 16,4 1-3-16,0 1-5 0,3 1 5 15,4-1 6-15,2 3 2 0,1 0-1 0,5-3 17 16,2 1 6-16,4-3 0 0,4 1-4 16,3-2 1-16,1 0-1 0,8 0-1 15,-2-4 0-15,1 2 2 0,2-2 4 16,0 1 4-16,1-1-1 0,-2 0-1 0,-1 2 0 16,-2-2 3-16,-2 2 10 0,-1 2 11 15,1 4 14-15,-2-1 6 0,-5 9-2 16,0 1 4-16,-6 1-4 0,-2 9-4 0,-2 1-21 15,-6 3-12-15,-1 8-6 0,-4 2-11 16,2 1-1-16,-1 0-7 0,1-9 8 16,-2 9-16-16,5-8-5 0,-1-2-20 0,0 1-45 15,3-8-52-15,-3 0-71 0,5-1-86 16,-5-1-857-16,-2 0 372 0,3-2 246 16</inkml:trace>
  <inkml:trace contextRef="#ctx0" brushRef="#br0" timeOffset="177347.1898">29320 8599 213 0,'0'0'239'0,"0"0"-4"0,-7 15-3 0,1-1-13 16,-5 4-4-16,-1 10-5 0,-4 2-9 15,-2 10-13-15,-1 4-14 0,-9 14-19 16,-2 3-10-16,3 2-19 0,-3-2-10 0,3 2-14 15,2-4-4-15,-1 1-12 0,3-10-11 16,6-6-3-16,-2 0-20 0,1 0-4 16,2-2-14-16,-1 0-42 0,0-2-29 0,0-2-46 15,1 4-46-15,0-2-48 0,2 2-45 16,3-5-655-16,-4 6 298 0,2-1 197 16</inkml:trace>
  <inkml:trace contextRef="#ctx0" brushRef="#br0" timeOffset="177732.6843">28458 10882 105 0,'6'-8'165'0,"0"-2"-2"15,1 2-2-15,-2 3 0 0,-1-1 1 0,-2 2-2 16,2 2-5-16,-4 2 0 0,0 0 7 16,0 0-8-16,0 0-5 0,-13 25-2 0,4-13-2 15,-3 8-8-15,-4 8-5 16,-2-1-12-16,-5 11-9 0,-1-1-5 0,2 5-11 15,-4-1-10-15,3 1-4 0,-1-1-12 16,-1 0-8-16,4 1-3 0,2-2-7 0,-2-4-7 16,4-3-9-16,4-5-10 0,0 1-25 15,1-6-35-15,3-4-45 0,-2-1-37 16,5-4-39-16,0-1-36 0,-1-1-23 16,3-6-656-16,0-2 297 0,0-7 195 0</inkml:trace>
  <inkml:trace contextRef="#ctx0" brushRef="#br0" timeOffset="178228.1745">26777 8844 81 0,'0'0'157'15,"0"0"6"-15,0 0-6 0,-14 31 2 16,3-7-5-16,-4 5-9 0,-3 10-5 15,-2 2-7-15,-1 5-15 0,-7 16-8 0,4-4-16 16,-2 1-8-16,4-7-7 0,5-9-9 16,1-3-9-16,2 2-9 0,4-9-10 15,2-1-32-15,0-6-40 0,6-1-47 0,-1-4-37 16,3-3-42-16,5-5-400 0,3-2 189 16,0-5 125-16</inkml:trace>
  <inkml:trace contextRef="#ctx0" brushRef="#br0" timeOffset="178532.5384">28761 7997 20 0,'2'-6'248'0,"0"3"-24"16,-2 3-23-16,0 0-1 0,0 0-7 16,-19 22-12-16,8-1-6 0,-5 5-13 0,1 8-14 15,-7 7-14-15,-2 16-12 16,-4 3-10-16,-2 0-13 0,3 5-6 0,-1-1-10 16,0-2-9-16,1 1-5 0,1 2-5 15,6-14-13-15,0-6-10 0,1-2-46 0,2-3-49 16,4-6-48-16,5-1-53 0,2-7-67 15,2-1-512-15,0-8 250 0,8-2 165 16</inkml:trace>
  <inkml:trace contextRef="#ctx0" brushRef="#br0" timeOffset="178809.7089">30759 8899 128 0,'2'-6'147'0,"2"1"-15"16,2-1-14-16,3 0-14 0,4 1-11 0,-1 2-8 15,6-3-7-15,-2 4-14 0,1-1-33 16,-2 2-60-16,-2 1-53 0,-3 0-214 16,3 1 101-16,-8 4 66 0</inkml:trace>
  <inkml:trace contextRef="#ctx0" brushRef="#br0" timeOffset="178952.0963">30742 9294 123 0,'13'6'216'0,"1"0"-17"15,6-2-19-15,-2-2-22 0,6-2-16 16,1-5-14-16,3 2-15 0,0-2-35 0,3-6-63 16,3 2-56-16,0-5-61 0,-2-2-310 15,5-4 141-15,-1-4 92 0</inkml:trace>
  <inkml:trace contextRef="#ctx0" brushRef="#br0" timeOffset="179155.3843">31785 8553 8 0,'2'-4'230'0,"-2"4"-8"16,0 0-6-16,0 0-7 0,-2 18-7 15,-2-3-15-15,0 4-11 0,0 4-15 16,0 3-13-16,-1 3-13 0,1 10-13 0,0 0-12 16,-2 3-13-16,-1 8-7 0,0-3-10 15,-1 4-13-15,2-1-31 0,0-3-56 16,-5 0-51-16,6-7-55 0,-3 0-48 0,2-4-542 15,-2-2 243-15,-1-4 161 0</inkml:trace>
  <inkml:trace contextRef="#ctx0" brushRef="#br0" timeOffset="179378.6849">31263 9669 140 0,'-5'2'273'0,"5"-2"1"0,0 0-6 15,0 0-15-15,0 0-14 0,30-3-12 16,-8-2-20-16,5-1-18 0,2 2-17 16,10-5-17-16,-1 0-11 0,8-2-17 0,1-3-12 15,-1 1-15-15,1 0-7 0,-9 3-19 16,-5-1-19-16,-1-2-48 0,-4 1-50 16,-5 3-46-16,-3-2-53 0,-2 3-42 0,-2-1-47 15,-4 7-593-15,-2-1 280 0,-3 1 185 16</inkml:trace>
  <inkml:trace contextRef="#ctx0" brushRef="#br0" timeOffset="179655.1749">31736 9826 30 0,'-10'18'214'0,"2"0"4"0,2-4-7 15,2 3-4-15,1-4-3 0,6 0-16 16,-1-1-9-16,4 3-5 0,2 0-8 0,4 0-11 15,4 2-4-15,-2-2-13 16,1 1-12-16,3-1-7 0,-4 0-9 0,3 2-2 16,-2-1-6-16,-5-2-4 0,3 4-6 15,-7-5-6-15,1 1-7 0,-5 1-4 0,-2-2-6 16,-2 0-10-16,-3 3-4 0,-1-3-5 16,-2-1-7-16,1 1-8 0,-1-4-8 15,-2 3-44-15,0-5-46 0,2-2-56 16,0-3-53-16,0 1-44 0,1-3-37 0,7 0-675 15,-11-11 316-15,7-1 208 0</inkml:trace>
  <inkml:trace contextRef="#ctx0" brushRef="#br0" timeOffset="179802.639">31741 9860 21 0,'-5'-19'146'0,"5"4"-5"0,0 0 20 16,3 1 15-16,-1 1 8 0,5 0-6 0,3-1-13 15,3 0-15-15,5-4-13 16,4 3-15-16,1 1-12 0,2-1-12 0,3-3-10 15,-1 2-15-15,1 0-50 0,-5 3-83 0,-1-4-85 16,-6 3-457-16,2-2 205 0,-6 0 135 16</inkml:trace>
  <inkml:trace contextRef="#ctx0" brushRef="#br0" timeOffset="194696.9475">1748 13333 81 0,'-4'-6'260'15,"2"4"-19"-15,-3-2-25 0,5 4-19 16,0 0 2-16,-4 13 0 0,6 0-2 15,-2 11-1-15,0 7-15 0,4 7-7 0,-1 5-13 16,1 14-11-16,2 22-11 0,-2 3-9 16,0 0-11-16,0-3-20 0,-1-12-2 15,-1-12-13-15,1 0-5 0,-3-12 3 0,-3-2 4 16,3-8 7-16,-2 0 18 0,-1-14-3 16,-1-3-8-16,-4-4-10 0,-2-8-9 15,-3-10-3-15,-2-9-18 0,-4-14-6 0,-3-15-8 16,-5-22-11-16,2-11-5 0,2-10-7 15,-1-24-3-15,10-3-6 0,5 14-2 16,11 4-3-16,7 3-3 0,7 3 0 16,8 8-4-16,8 7-5 0,5 9 10 0,6 11-6 15,3 7-4-15,-3 18 5 0,-1 8-4 16,-4 11 2-16,0 6 3 0,-1 6-3 0,-1 8 1 16,-3 7 4-16,3 9 0 0,-6 8-2 15,-7 5 2-15,-6 5 0 0,-6 3 2 16,-7 3-1-16,-6-3-2 0,-7 6-1 0,-7 16-13 15,-8-3-21-15,-2-2-28 0,-1-4-25 16,2-13-34-16,6-8-42 0,-1-7-40 16,8-5-35-16,-1-3-48 0,5-8-810 0,4-6 371 15,1-3 246-15</inkml:trace>
  <inkml:trace contextRef="#ctx0" brushRef="#br0" timeOffset="194945.7062">2804 12991 93 0,'-8'-5'294'0,"-8"5"-5"16,0 10-12-16,-5 3-19 0,-11 18-9 15,-14 18-18-15,-7 12-10 0,-11 19-13 16,3 8-9-16,10 2-7 0,5 4-7 0,11 4 3 16,12-19-12-16,12 3-20 0,5-2-10 15,10-11-13-15,9 4-10 0,8-5-16 16,6-5-6-16,7-8-14 0,5-8-6 0,-1-10-6 15,-4-10-14-15,6-6-44 0,1-4-42 16,-4-8-53-16,3-5-59 0,-4-6-65 16,7-2-73-16,-5-7-59 0,6-10-719 0,-3-6 358 15,-5-3 236-15</inkml:trace>
  <inkml:trace contextRef="#ctx0" brushRef="#br0" timeOffset="195284.4788">3695 13314 252 0,'0'-14'267'16,"-2"1"-11"-16,0 0-7 0,-2-3-7 15,0 3-10-15,-3 2-19 0,-1 1-16 16,-3 2-12-16,-4 7-13 0,-3 2-8 0,-8 7-8 15,-6 9 1-15,-6 8-4 0,-15 17-10 16,0 8-11-16,5 3 10 0,1 2-5 16,9 1-14-16,4 2-10 0,9 2-6 0,9-9-10 15,8-5-10-15,6-6-5 16,4-1-10-16,6 0-5 0,8 1-10 0,2-2 0 16,8-6-4-16,-1-3-8 0,3-7-4 0,2-2-7 15,1-7-31-15,1-3-48 0,-4-5-43 16,1-5-53-16,-1-7-58 0,2-3-52 15,3-1-44-15,-1-6-885 0,2-6 402 16,-5-1 264-16</inkml:trace>
  <inkml:trace contextRef="#ctx0" brushRef="#br0" timeOffset="195514.6047">4046 13636 26 0,'7'-3'278'0,"-7"3"-19"0,6-3-19 16,1 0-13-16,-1 0-11 0,2 0-11 0,3-2-20 15,1 0-13-15,2-1-15 0,2-2-15 16,4 2-14-16,-2-1-17 0,3 0-15 16,1-1-30-16,-2-2-47 0,-2 3-49 15,-3-1-48-15,2 3-50 0,-4 0-63 0,-5 2-523 16,0 5 242-16,-8-2 161 0</inkml:trace>
  <inkml:trace contextRef="#ctx0" brushRef="#br0" timeOffset="195648.549">4174 13846 102 0,'-3'11'224'0,"1"-4"22"0,4-3 15 0,-2-4-5 16,7 4-26-16,-7-4-20 0,19-4-24 16,-4 0-19-16,-3 1-15 0,10-7-20 15,-1 0-42-15,0-1-64 0,-2 0-64 16,5-5-66-16,-6 2-59 0,1-4-510 0,7-1 229 15,-8-4 151-15</inkml:trace>
  <inkml:trace contextRef="#ctx0" brushRef="#br0" timeOffset="196019.7812">4988 13310 267 0,'0'0'311'0,"0"0"-22"15,-10 23-14-15,5-10-22 0,5 6-5 16,0 2-8-16,3 4-10 0,-1 4-5 0,0-1-15 16,2 4-11-16,0 5-15 0,1-3-16 15,-1 0-13-15,2 1-12 0,-1-7-12 0,-1-1-12 16,-2-3-9-16,0-4-8 0,0-1-2 16,0-3 12-16,0-4 9 0,-2-4-7 15,0-5-11-15,0-3-7 0,0 0-11 16,0 0-9-16,-10-26-9 0,6 7-7 0,-1-6-11 15,-3-9-5-15,1-4-4 0,-1-9-8 16,1-3-1-16,5 6-6 0,0 0-4 0,0 2-2 16,2 3-3-16,4-4-1 0,1 7-2 15,3 0-3-15,5 2-5 0,4 2-2 16,-1 2 2-16,4 4-3 0,3 1-20 16,0 2-27-16,0 4-39 0,-1 4-33 0,-1 3-47 15,0 3-48-15,-4 1-46 0,0 8-55 16,0 2-40-16,-5 4-858 0,-5 3 412 15,-4 6 272-15</inkml:trace>
  <inkml:trace contextRef="#ctx0" brushRef="#br0" timeOffset="196181.2422">5050 13472 28 0,'-12'13'220'0,"0"-3"-1"16,4-3 11-16,2-1 10 0,2 0-8 16,-1-2-19-16,5-4-11 0,3 4-12 15,-3-4-9-15,16 0-16 0,-2 0-14 16,0-4-19-16,5 0-12 0,4-2-12 0,0-2-26 15,3-1-43-15,-3 0-57 0,0-1-52 16,1-1-55-16,-3-1-63 0,-3 0-612 0,2-1 272 16,-5 0 180-16</inkml:trace>
  <inkml:trace contextRef="#ctx0" brushRef="#br0" timeOffset="196462.6571">5822 12741 1 0,'2'-14'327'0,"3"1"0"0,-5 3-11 16,2 4-15-16,-2 2-19 0,0 4-8 16,0 0-5-16,-9 20-5 0,3 3-12 15,-4 6-12-15,-3 16-13 0,2 6-12 0,-4 24-12 16,3 4-9-16,-1 5-13 0,2 2-14 16,5 4-12-16,-4-1-13 0,5 1-9 0,-1-2-10 15,4-3-14-15,-2-1-11 0,4-16-11 16,-5-8-8-16,5-5-7 0,-2-3-6 15,2-8-9-15,0-1-3 0,2-3-12 16,-4-10-21-16,4 1-32 0,-4-10-39 0,2 1-40 16,0-3-41-16,0-1-59 0,-2-9-72 15,0 1-64-15,2-8-70 0,0-2-904 16,0 0 442-16,-4-20 292 0</inkml:trace>
  <inkml:trace contextRef="#ctx0" brushRef="#br0" timeOffset="196950.2367">6240 13314 240 0,'-5'-2'306'0,"5"2"-8"0,0 0-17 16,-17 9-21-16,13 1-25 0,2 2-18 16,-2 4-9-16,4 2-13 0,-3 2-11 0,6 4-9 15,-3 2-13-15,2 3-13 0,0-1-16 16,0 1-14-16,-2-3-11 0,2-1-10 15,-2-4-13-15,0 1-6 0,0-8-5 0,2 3-11 16,-2-5-14-16,-2-3-24 0,2-3-11 16,-2-2-12-16,2-4-4 0,0 0-5 15,0 0 1-15,0-31 1 0,0 16-2 16,2-4 2-16,0 0-1 0,-2 0 2 0,4-1 0 16,-2 4-1-16,1-1 7 0,-1 2 3 15,0 3 1-15,0 1-2 0,3 3 11 0,1 3 6 16,2 2 13-16,4 6 3 0,4 0-1 15,-2 7 3-15,5-1 1 0,3 5 9 16,-2-1-2-16,4 2-2 0,0-2-1 16,-3 0 0-16,2 1 7 0,-2-3 5 0,3 0 5 15,-8-4 7-15,3-1 8 0,-1-5 0 16,0-2-1-16,0-4-1 0,-4-2-4 0,-1-5-7 16,1-1-3-16,-1-6-7 0,-2-2-6 15,-5-1-6-15,0-7-5 0,-2 0-7 0,-2-2-4 16,-2-2-6-16,-2-2-14 0,-2 1-16 15,2 3-13-15,-2 3-18 0,0 1-34 16,2 3-32-16,0 3-40 0,-2-1-44 16,2 5-57-16,2 0-58 0,-3 4-47 0,3 0-887 15,-2 1 421-15,0 3 279 0</inkml:trace>
  <inkml:trace contextRef="#ctx0" brushRef="#br0" timeOffset="197166.8162">6868 12758 257 0,'12'0'298'0,"8"3"4"0,1 7 6 16,9 5 2-16,6 7-10 0,4 2-8 15,11 16 1-15,-7 2 1 0,1 5-10 0,-7 7-18 16,-7 3-21-16,-3 0-23 0,-14-6-21 16,-6-3-18-16,-6-4-18 0,-8 0-17 15,-4 4-14-15,-2 2-23 0,-5-6-35 16,-9 17-55-16,1-15-63 0,-9 10-67 0,2-16-93 15,2-4-111-15,-1-4-1062 0,-1-5 467 16,-4-6 309-16</inkml:trace>
  <inkml:trace contextRef="#ctx0" brushRef="#br0" timeOffset="198647.7826">6049 13497 143 0,'-3'-4'188'15,"3"4"-6"-15,-2-8 0 0,0 5 0 16,2 3-3-16,-4-8-13 0,4 8-14 0,-2-6-13 16,2 6-14-16,-2-4-12 0,2 4-8 15,0 0-9-15,0 0 8 0,0 0 5 16,15 0 3-16,-15 0 1 0,25 6 0 0,-8 0-4 15,9 1-3-15,2 1-4 0,3 1-3 16,3 3-12-16,4-1-8 0,-2 0-7 16,0 2 0-16,-1-1-11 0,2 1-7 15,-1 1-8-15,-2 0-4 0,-2 0-1 0,-1-4-5 16,-5 2-4-16,-1-2-4 0,-2 1-23 16,-2-4-16-16,-3 1-18 0,-4-3-20 15,1 1-15-15,-2-2-15 0,-5 0-7 0,3 0-14 16,-5-4-21-16,-6 0-15 0,13-2-14 15,-7-2-3-15,-2-3 7 0,1-3 7 16,1-4 15-16,-2-1 10 0,2-4 12 0,-2-5 18 16,4-1 19-16,-2-4 28 0,0 1 31 15,-2-5 25-15,2-1 28 0,0-1 29 16,-1 3 24-16,2 1 16 0,-3 5 14 0,0 3 21 16,0 1 10-16,0 4-24 0,-2 1-16 15,0 6-6-15,1 5 13 0,-3 4 6 16,0 2 10-16,2 15 10 0,-4 4 6 0,2 6 2 15,-5 11-3-15,3 6 1 0,-2 14-6 16,-2 23 8-16,0 10-9 0,-3 4-11 16,-2 3-10-16,3 2-15 0,-4 0-11 0,0-4-11 15,2-4-5-15,-1-5-8 0,3-5-12 16,0-14-3-16,1-14-5 0,1 0-7 16,1-10-2-16,-1-2-11 0,4-4-7 0,-2-7-1 15,0-3-3-15,2-5-4 0,0 0-3 16,0-2-7-16,2-2-7 0,-2-5-14 15,2-3-9-15,0-2-4 0,0-4-6 0,0-3-2 16,0 0-1-16,0 0-6 0,0 0-8 16,0-29-2-16,-3 14-2 0,3-2 1 15,-5-2 1-15,3 1 0 0,-2 0 0 0,-2 0 4 16,2 6 3-16,0-6-8 0,-3 3-1 16,1 3-11-16,-1 0-18 0,3 5-36 15,-2 1-34-15,-3-3-43 0,3 3-57 16,-2 3-66-16,2-3-55 0,-4 2-941 0,2-2 444 15,0 1 293-15</inkml:trace>
  <inkml:trace contextRef="#ctx0" brushRef="#br0" timeOffset="199572.8831">1538 16598 97 0,'0'0'256'0,"15"19"-8"0,-6 1-2 0,3 8-3 16,6 13-10-16,0 7-23 0,8 16-15 16,1 5-17-16,5 8-16 0,-2-4-14 15,1 2-20-15,-1-6-6 0,-2-5-18 0,-3-4-7 16,-4-13-8-16,-6-12-6 0,-3-7-12 16,-1-6-2-16,-2-3 7 0,-3-5 7 15,-4-3-9-15,-2-6-7 0,0-5-3 16,0 0-13-16,-30-24-5 0,14-1-8 0,-10-10 0 15,-5-26-9-15,-3-10 0 0,4-11-6 16,0-19-7-16,11 16-4 0,7-5-1 0,6 8-1 16,6 15 2-16,6 12-8 0,4 6 4 15,3 1-3-15,6 6-3 0,4 8 0 16,3 5 1-16,1 4 5 0,1 9 0 16,-5 5 2-16,4 3-1 0,-3 8 1 0,-5 0 7 15,2 5-4-15,-4 5 3 0,-3 8-5 16,-2 2 6-16,-8 5 0 0,-6 5-8 0,-6 4 0 15,-6 9-3-15,-3 5-18 0,-4-7-24 16,0 1-28-16,-1-6-40 0,6-4-45 16,3-6-52-16,0-3-60 0,7-10-765 15,2-6 349-15,4 0 230 0</inkml:trace>
  <inkml:trace contextRef="#ctx0" brushRef="#br0" timeOffset="199823.5813">2925 16362 232 0,'0'-4'282'0,"0"4"-8"0,0 0-8 0,-24 21-11 15,10-4-12-15,-8 11-9 0,-1 9-13 16,-9 22-7-16,2 0-13 0,5 8-12 16,4 1-6-16,2 3-9 0,11-13-17 0,2-2-7 15,6-1-17-15,2 0-13 0,6-2-7 16,4-3-33-16,4-2-6 0,5 0-7 15,9 3-7-15,-1-9-5 0,-2-8-18 0,5-2-36 16,-1-9-40-16,-1-4-54 0,-4-5-68 16,7-7-73-16,-3-7-88 0,2-1-755 15,2-7 366-15,0-5 242 0</inkml:trace>
  <inkml:trace contextRef="#ctx0" brushRef="#br0" timeOffset="200090.1695">3799 16788 94 0,'-5'-13'322'0,"-1"6"5"0,2 1-13 0,-4 4-9 15,-3 4-10-15,-4 4-12 0,-4 7-13 16,-5 8-12-16,-2 7-11 0,-2 7-19 16,3 1-16-16,-1 4-19 0,5 2-15 15,4 4-20-15,4-5-13 0,3 3-14 0,6-4-14 16,4-6-8-16,2 2-12 0,6 2-9 15,3-2-7-15,3-8-12 0,6 0-6 0,-2-1-38 16,2-6-23-16,5-6-37 0,-4-2-38 16,4-1-26-16,1-11-39 0,-5-1-50 15,5-1-56-15,-1-11-52 0,0 5-907 16,-3-8 409-16,1 1 270 0</inkml:trace>
  <inkml:trace contextRef="#ctx0" brushRef="#br0" timeOffset="200274.6837">4163 17181 191 0,'4'-4'287'16,"-2"0"5"-16,0-2-9 15,-2 6-23-15,7-7-18 0,-1-1-25 0,2 3-20 0,3-3-23 16,2 0-14-16,1-3-18 0,4 0-12 16,3 1-15-16,2-2-27 0,-2 4-43 15,1-6-55-15,-4 0-60 0,-1 6-64 0,-2 1-50 16,-2 1-56-16,-3 5-503 0,-1 1 252 15,-9 0 167-15</inkml:trace>
  <inkml:trace contextRef="#ctx0" brushRef="#br0" timeOffset="200407.5962">4333 17360 98 0,'-4'19'216'0,"4"-8"-2"16,0 1 22-16,0-1 16 0,2-3 4 16,2-5-14-16,2 2-26 0,2-5-22 0,-8 0-20 15,28-6-20-15,-11-2-32 0,3-3-65 16,0-5-70-16,1 1-82 0,0-6-76 15,-2 2-561-15,1-9 249 0,-6 2 164 0</inkml:trace>
  <inkml:trace contextRef="#ctx0" brushRef="#br0" timeOffset="201306.8409">5073 16651 43 0,'-2'-5'294'0,"2"5"-28"0,0 0-10 16,0 0-1-16,0 0-1 0,-4 28-9 0,6-7-20 15,-2 10-9-15,2-1-19 0,0 10-14 16,5 0-15-16,-3 3-15 0,2 4-17 16,-2-5-10-16,3-1-15 0,-1-1-8 15,0-3-13-15,0-3-6 0,-3-6-5 0,1-1-10 16,-1 0-9-16,-1-8-15 0,0-4-16 15,0-6-19-15,-2 1-11 0,-2-10-3 0,2 0-4 16,0 0-5-16,-4-26-3 0,-3 5-5 16,2-14-4-16,-1-7 2 0,2-9 4 15,2 0-1-15,0-5 0 16,2 3 0-16,2-2 6 0,4 5 3 0,0 3 9 0,3 6 2 16,0 7 6-16,1-3-4 0,5 5 1 15,0 4 1-15,4 1 0 0,0 1-1 16,4 5-2-16,1 3 0 0,1 0-9 0,-4 5-34 15,-2 1-54-15,-3 5-48 0,2 4-43 16,-4 0-43-16,0 6-32 0,-2 1-600 16,-1 8 293-16,-7 7 193 0</inkml:trace>
  <inkml:trace contextRef="#ctx0" brushRef="#br0" timeOffset="201441.6949">5345 16802 92 0,'-14'21'155'16,"6"-1"6"-16,0-7 5 0,1 1 12 0,3-5 12 15,2-4 9-15,0-2-6 0,4 2-11 16,-2-5-16-16,17 3-15 0,-3-6-17 15,8-2-12-15,5 2-22 0,7-8-39 16,4-3-53-16,4-2-56 0,5 3-49 0,-1-8-48 16,-1 0-525-16,-1 1 228 0,-3-1 150 15</inkml:trace>
  <inkml:trace contextRef="#ctx0" brushRef="#br0" timeOffset="201661.8621">6070 16417 214 0,'-12'0'282'0,"5"7"14"0,0 0 8 16,-3 8-25-16,2 4-1 0,-1 9-4 0,-1 6-9 16,-1 14-10-16,0 7-11 0,-1 23-17 15,-1 7-15-15,0 6-21 0,1 0-19 0,-1 1-14 16,0 1-16-16,0-4-2 0,3 1-13 16,-2-6-20-16,2-8-31 0,2-13-24 15,0-10-39-15,2-6-39 0,2-10-46 16,-1-3-42-16,3-7-54 0,0-2-55 0,2-10-49 15,2-6-46-15,0-3-742 0,3-6 361 16,-5 0 237-16</inkml:trace>
  <inkml:trace contextRef="#ctx0" brushRef="#br0" timeOffset="202110.7162">6351 17073 127 0,'7'-6'258'0,"0"4"21"0,-7 2 7 16,6 9-13-16,-4 3-19 0,2 1-16 15,-2 2-23-15,0 4-21 0,0 2-13 0,-2 0-19 16,2 4-14-16,-4-1-16 0,2 1-10 16,-2 5-10-16,0-10-12 0,0-1-15 15,-2-4-4-15,4 0-11 0,-2-1-12 16,-2-7-10-16,0-1-12 0,-1-2-3 0,5-4-8 16,0 0-1-16,-17-19 6 0,13 6-14 15,0-7-4-15,-1-2-3 0,3-4 3 16,2-2-3-16,2 1-3 0,1 5 0 0,1-3-3 15,2 2 3-15,0 8-2 0,2-2 13 16,2 7-1-16,2-1 14 0,3 9 3 16,2 1 3-16,0 2-2 0,1 5 1 0,4 1-6 15,1 7 1-15,0-1 2 0,3 2-6 16,-1 0 3-16,-3-1-21 0,1 3 12 16,0-8 7-16,-2 5 11 0,1-4 11 0,-4-1 13 15,-3-6 7-15,0 1 2 0,0-8-1 16,-3 2-8-16,4-8-1 0,-6 0-7 15,2-9-4-15,-1-2-5 0,-4-2-5 16,-3-4-5-16,0-1-5 0,-2-7-7 0,-2 2-11 16,0 4-18-16,-4-4-19 0,2 1-29 15,-2 1-18-15,0 5-22 0,-3-1-32 0,2-1-45 16,1 6-40-16,0-2-44 0,0 7-51 16,2-3-887-16,4-1 406 0,-2 0 267 15</inkml:trace>
  <inkml:trace contextRef="#ctx0" brushRef="#br0" timeOffset="202337.5342">6957 16350 203 0,'6'-2'249'15,"0"2"20"-15,-6 0 6 0,26 10 3 0,-7 1 2 16,9 4 5-16,6 12-10 0,0-4-10 16,17 23-6-16,-1 1-12 0,1 9-17 0,-7 1-20 15,-8 9-17-15,1 3-19 0,-13-1-17 16,-4 3-16-16,-12-10-13 0,-8-6-8 15,-4-1-12-15,-4-5-8 0,-8-1-13 16,-10 13-13-16,2-13-23 0,-2-12-35 0,1-6-31 16,-3 1-43-16,1-14-54 0,1-6-63 15,1-3-73-15,2-8-67 0,-3-6-961 0,1-3 434 16,-3-11 286-16</inkml:trace>
  <inkml:trace contextRef="#ctx0" brushRef="#br0" timeOffset="202688.4233">8210 13584 116 0,'-5'-9'312'0,"1"-1"-18"16,0 3-18-16,2-4-24 0,0 4-24 0,0 0-21 15,2-1-18-15,0-1-26 0,4 1-13 16,0 0-18-16,2 1-17 0,4 1-12 15,2-2-37-15,-4 5-42 0,3-1-45 16,0 2-54-16,-1 2-56 0,-1 4-82 0,-5 1-531 16,-2 7 253-16,-6 5 167 0</inkml:trace>
  <inkml:trace contextRef="#ctx0" brushRef="#br0" timeOffset="202819.8026">8068 13953 173 0,'-2'8'236'0,"4"0"23"0,0-6-3 16,4-1-18-16,-6-1-21 0,20 0-23 0,-2-3-20 15,8-2-17-15,1-1-32 0,3 0-49 16,4-3-76-16,2 1-101 0,-11-2-581 16,1 1 232-16,-3-3 153 0</inkml:trace>
  <inkml:trace contextRef="#ctx0" brushRef="#br0" timeOffset="205663.511">7960 16831 51 0,'7'-1'139'0,"-1"1"-7"0,-6 0-7 16,22-3-7-16,-10 0-17 0,5 2-8 15,0-4-6-15,4 4-13 0,5-7-2 16,-2 5-15-16,2-1-31 0,-1-2-27 15,1 0-44-15,-3 4-42 0,-2-3-234 0,0 5 109 16,-3 0 72-16</inkml:trace>
  <inkml:trace contextRef="#ctx0" brushRef="#br0" timeOffset="205805.7999">8246 17256 93 0,'4'6'200'0,"3"-1"-7"0,3-5-13 16,7-2-15-16,7-4-21 0,7-4-13 15,9-9-14-15,22-7-31 0,1-5-44 0,-1-3-52 16,-1 0-52-16,-4-1-373 0,-2-5 148 16,-15 6 97-16</inkml:trace>
  <inkml:trace contextRef="#ctx0" brushRef="#br0" timeOffset="206775.9209">10118 13764 27 0,'-12'0'151'0,"12"0"-11"16,-14 0-6-16,5 0-7 0,3 1-7 15,6-1-7-15,-11 0-13 0,5 1-13 0,6-1-6 16,-9 3-5-16,9-3 1 0,0 0 5 16,0 0-3-16,0 0 3 0,30 2-4 15,-9-2 1-15,9-2-1 0,10-1-2 16,15 1-5-16,30-4-6 0,8-2-6 0,0 2-3 15,9-1-7-15,10-1-3 0,3 2-1 16,26 1-5-16,5-1-5 0,9 0 0 16,1 1-5-16,3-3-3 0,2 0-7 15,2-3 3-15,8-2 0 0,9-2-3 0,8-3 0 16,46-2-4-16,-44 2 0 0,40-3-3 16,-38 2 1-16,44-2 0 0,7 0 5 0,-1 0 1 15,-5 2-2-15,-46 4 1 0,-1-1-4 16,45-2 3-16,-42 1-9 0,48-2 6 15,-7 1-2-15,-40 5-1 0,38-8-2 16,1 2 0-16,7 0 3 0,0-2 4 0,-2 2-2 16,5 2 1-16,-49 3 12 0,46-5-5 15,-46 7 4-15,46-1 2 0,-45 4 1 16,-7-2 3-16,1 0-8 0,-11 3 5 0,-1-4 1 16,-5-1 1-16,-2 2-1 0,2-7-5 15,-2 3 0-15,-7 0-5 0,-2-4-4 16,1-3 2-16,-3-1-5 0,2 3-1 0,-6-1 0 15,-5 2-3-15,-4 0 0 0,-4 1-1 16,-7 3-3-16,-5-2 2 0,-27 8 0 16,-4-3-1-16,-3 3-1 0,-9-1-3 0,-18 4 1 15,-10 4 1-15,-1-4 0 0,-11 0 0 16,-5 0-3-16,0 0 0 0,-3 2-1 16,-8 1 0-16,-1 1 1 0,-3-1-1 0,-4 2-13 15,-1-4-24-15,-6 4-32 0,1-4-45 16,1 4-61-16,-10 0-106 0,-2-4-619 15,-6 2 306-15,0 3 201 0</inkml:trace>
  <inkml:trace contextRef="#ctx0" brushRef="#br0" timeOffset="207698.5705">14283 13989 88 0,'0'0'191'0,"-9"-5"-14"0,9 5-13 15,0 0-6-15,-8 7-5 0,6 1 0 16,2 7-5-16,0 1-8 0,0 3-9 0,0 6-8 16,2 2-6-16,-4-1-10 0,2 3-11 15,2-1-10-15,-2-1-8 0,-4-2-9 16,4-4-4-16,-3-1-7 0,3-4-3 16,0-1 22-16,-2-4-2 0,-2-5-7 0,-4-4-9 15,8-2-3-15,-19-11 1 0,5-4-1 16,2-9 3-16,-2-6-7 0,0-9-6 0,2-8-5 15,1-2-4-15,7-2-6 16,4 4-3-16,4-6-4 0,7 2-4 0,6 3-2 16,12-11-4-16,7 9 2 0,9 7-4 15,-5 12 0-15,1 7-5 0,3 5 2 16,2 4-2-16,-5 8 0 0,-1 4 0 0,-6 6 0 16,-3-1-2-16,-3 9 3 0,-7 2 3 15,-2 5-6-15,-8 3 1 0,-9 6 2 16,-4 0-1-16,-11 5 3 0,-6 8-12 0,-6-2-11 15,-15 8-21-15,5-8-22 0,3-7-28 16,4-3-36-16,6-5-15 0,1-2-32 0,6-8-39 16,4-1-33-16,7-3-531 0,2-7 262 15,2-2 173-15</inkml:trace>
  <inkml:trace contextRef="#ctx0" brushRef="#br0" timeOffset="207918.9637">15034 13689 185 0,'-2'-4'217'0,"2"4"-6"16,0 0-6-16,-30 10-6 0,16-1-3 16,-5 3-11-16,-1 3-11 0,2 6-9 15,-2 5-9-15,8 4-9 0,4 2-4 16,3-2-8-16,5 1-16 0,2 5-6 0,7-2-12 16,3-2-12-16,4 1-6 0,6 1-7 15,2-6-6-15,3-7-13 0,3-1-37 0,2-6-47 16,1-8-55-16,-1-1-50 0,2-4-46 15,7-5-37-15,-5-4-606 0,-1-2 280 16,1-6 184-16</inkml:trace>
  <inkml:trace contextRef="#ctx0" brushRef="#br0" timeOffset="208075.7643">15648 13789 167 0,'4'-6'175'0,"-2"1"-4"15,-2 5-10-15,4-4-8 0,-4 4 2 0,13 3-2 16,-13-3-8-16,22 9-15 0,-8-4-13 15,-1 3-10-15,4 2-8 0,2 3-11 0,0-1-32 16,-2 1-39-16,2-2-51 16,0 3-43-16,-2-3-34 0,-2-1-29 0,0-2-381 15,-3-3 177-15,-3-3 117 0</inkml:trace>
  <inkml:trace contextRef="#ctx0" brushRef="#br0" timeOffset="208260.995">15985 13822 94 0,'4'-17'48'15,"-2"1"23"-15,2 1 21 0,-2 5 28 16,1-1 24-16,-1 4 12 0,-2 0-3 15,2 1-12-15,-2 2-6 0,0 4 2 0,0 0 3 16,0 0-3-16,0 0-3 0,-11 18 2 16,7-1-1-16,0 3-4 0,-1 7-5 15,1 3-13-15,-2 5-11 0,-1 1-10 16,3 2-9-16,0 2-10 0,2-3-12 0,0-5-47 16,0-2-40-16,2-3-45 0,0-4-47 15,2-4-36-15,0-5-37 0,2-3-560 0,0-5 255 16,5-6 169-16</inkml:trace>
  <inkml:trace contextRef="#ctx0" brushRef="#br0" timeOffset="208450.8155">16232 13561 130 0,'4'-9'204'0,"2"3"8"16,2 4 12-16,0 4 0 0,0 4-1 0,3 3-3 15,3 5-4-15,1 5 2 0,4 8 2 16,-3 5-23-16,-4 4-5 0,0 8-14 15,-5 3-18-15,-3 6-16 0,-4-3-14 16,-6 7-12-16,-3-7-49 0,-5 19-63 0,-10-6-77 16,-1-5-107-16,1-10-94 0,4-8-668 15,-8-6 319-15,0-1 211 0</inkml:trace>
  <inkml:trace contextRef="#ctx0" brushRef="#br0" timeOffset="209239.7686">10316 17043 96 0,'-17'-7'191'0,"4"0"-7"16,5-3-8-16,-1 2-9 0,3 1-9 0,0-1-8 16,4 0-11-16,4-3-7 0,2 2 0 15,4-5-5-15,9 1-3 0,9-2-4 16,10-3-5-16,13 2-1 0,29-3 1 0,11-3-4 16,31-6-4-16,11 3 6 0,18 2 1 15,21-4-9-15,56-7-1 0,8 1-12 16,17 3 0-16,13 3-9 0,15 5-1 0,8-1-2 15,4 6 6-15,10 0 17 0,16 7-7 16,5 2-10-16,0 8-5 0,1 0-8 16,3 2-5-16,5 4-7 0,-4-4-6 15,4 2-8-15,-1-4 4 0,1 0-14 0,0-8-3 16,-6-5-8-16,-8-3 1 0,3-2-5 16,-13-3-11-16,-15-7-8 0,-13 8-6 0,-18-1-8 15,-11 0-10-15,-18 2 0 0,-52 6-10 16,-12-3-6-16,-12 5 4 0,-8 1 2 15,-6-1-1-15,-11 2 1 0,-23 3 5 16,-6 0-8-16,-5 0-3 0,-6 5-1 0,-17-5-2 16,-12 4-7-16,-6-2-8 0,-9 3-17 15,-5-2-8-15,-8 0-6 0,-4 1-14 16,-7 2-24-16,-6-4-34 0,-4 4-38 0,-7-2-34 16,-6 2-41-16,0 0-561 0,-38 2 283 15,-2 2 187-15</inkml:trace>
  <inkml:trace contextRef="#ctx0" brushRef="#br0" timeOffset="209784.7661">14083 17539 69 0,'0'0'226'0,"-10"2"1"15,8 4 2-15,4 5-10 0,-2 3-14 16,4 1-12-16,-2 6-10 0,5 1-8 15,-2 4-20-15,1 4-12 0,0 8-18 0,-2-2-10 16,4-2-13-16,-1 1-10 0,-3-8-10 16,1 4-8-16,-3-7-21 0,2-2-11 0,0-3-15 15,-2 1-22-15,-2-13-29 0,-4 1-13 16,0-7-11-16,4-1 0 0,-20-11 4 16,6-6 3-16,-1-10 2 0,-2-8 3 15,-2-8 1-15,-5-20 3 0,6-3 4 0,2-5 7 16,8 10 9-16,6 12 9 0,2 2 8 15,2 5 6-15,6-6 5 0,4 13 8 16,8-5 5-16,-2 12 9 0,5 3-3 16,5 7 3-16,1 5 0 0,1 1-3 0,-3 11-1 15,0 1-3-15,1 1 0 0,-3 7-1 16,-5 3-1-16,-6 3-2 0,0 6 0 16,-10-5-3-16,-6 4-2 0,-6 4-3 15,-4-3-18-15,-7 7-21 0,-2-4-18 0,-2-3-30 16,-3-1-29-16,7 1-41 0,2-7-38 0,5-4-54 15,3-2-474-15,5-7 239 0,4 0 158 16</inkml:trace>
  <inkml:trace contextRef="#ctx0" brushRef="#br0" timeOffset="210013.5778">15109 17175 241 0,'-2'0'309'0,"2"0"-7"0,-24 8-9 0,3 3-7 15,-7 4-7-15,-2 6-13 0,-5 5-13 16,-1 8-8-16,0-4-21 0,6 4-25 16,3 6-19-16,5-4-37 0,8 4-12 0,5-4-12 15,11 5-11-15,1-5-14 0,5 2-2 16,10 3-13-16,4 2-25 0,5-9-45 16,3 0-35-16,4-1-41 0,0-10-51 0,-3-3-62 15,1-7-40-15,4 1-54 0,-4-9-754 16,-1-5 350-16,1-2 230 0</inkml:trace>
  <inkml:trace contextRef="#ctx0" brushRef="#br0" timeOffset="210430.6363">15614 17587 88 0,'6'-6'199'0,"-2"0"14"16,0 4 7-16,0-4-6 0,-4 6-15 0,0 0-10 16,0 0-6-16,0 0-14 0,8 16-12 15,-8-5-8-15,0 3-12 0,-2 5-12 0,2-4-14 16,-4 5-10-16,-2-1-7 0,2-1-12 15,0 1-7-15,-4-4-6 0,6 3-10 16,-4-3-9-16,4-6-11 0,-5 1-24 16,3-3-9-16,2-5-5 0,2-2-1 15,0 0-2-15,-11-13-2 0,11 4 1 0,0-3-3 16,0-3 0-16,2 0 1 0,2-3 1 16,1 4 0-16,1 0 6 0,3-2 6 0,1 3 6 15,0 0 8-15,4 5 3 16,0 3 5-16,1-1-1 0,2 4 2 0,0 4 4 15,5 4 4-15,-2-1 0 0,2-2 3 16,5 3 1-16,1 2 9 0,1-3 7 0,1 1 0 16,-3 2 5-16,0-5 5 0,-1 0 8 15,-3-6 5-15,1-2 6 0,-1-2 3 16,-4-5-6-16,-2-7-3 0,-4 4-5 0,-1-6-10 16,-5-1-5-16,-1-5-14 0,-4 0-1 15,-4-5-21-15,-2 2-24 0,-2-3-32 16,-3-3-25-16,-1 1-17 0,-1 1-24 0,0 6-38 15,1-3-38-15,4 8-40 0,-1-2-53 16,2 4-67-16,3 0-701 0,-4 4 351 16,2-2 232-16</inkml:trace>
  <inkml:trace contextRef="#ctx0" brushRef="#br0" timeOffset="211539.8303">17666 12022 152 0,'-2'-11'229'0,"-2"3"-7"0,2-1-9 16,0 4-21-16,0-1-21 0,0 1-16 16,2 5 5-16,0 0-12 0,-4 16-5 15,4-1-9-15,-2 4 1 0,2 4-9 16,-2 5-12-16,0 5-9 0,2 1-10 15,0 7-9-15,2-4-10 0,-2 3-6 0,0 0-8 16,0-3-3-16,0-1-10 0,2-8-1 16,-2 1-5-16,0-8-4 0,0 0-2 15,0-4 2-15,0-6-7 0,-2-5-7 0,-2-2-1 16,4-4 1-16,-15-12-3 0,6-1-5 16,1-8 2-16,-3-8-6 0,1-7-1 0,0-9-1 15,0-9-1-15,4-1-3 16,2-4 0-16,4 2 6 0,4 0 0 0,2 3 0 15,6 3-1-15,2 2 0 0,3 8 5 16,0 5-8-16,2 7 1 0,5 7 2 0,-6 6-3 16,6 7 5-16,1 4-4 0,-3 3 0 15,-2 5-1-15,2 7 6 0,-1 1-5 16,-4 6-1-16,-2 4-2 0,-5 0 2 16,-4 4 1-16,-4 1-4 0,-6 0 4 0,-6 5-5 15,-3-1-21-15,-4-2-29 0,-4-2-26 16,0-3-31-16,0 0-30 0,1-6-32 15,6-2-33-15,3-2-47 0,1-1-640 16,5-5 300-16,1-2 199 0</inkml:trace>
  <inkml:trace contextRef="#ctx0" brushRef="#br0" timeOffset="211809.1413">18554 11636 234 0,'-2'-4'237'16,"2"4"-16"-16,-17 1-8 0,4 7-5 16,-3 5-8-16,-8 8-3 0,-4 12-6 0,-9 18-5 15,-3 8-10-15,6 4-8 0,4 3-13 16,1 3-4-16,7 0 2 0,5-2-10 16,9-8-7-16,5-6-11 0,6-2-11 0,1 0-6 15,9-1-13-15,1-4-9 0,8-2-9 16,1-4-6-16,5-3-7 0,1-6-21 15,3-6-39-15,2-2-42 0,-2-7-53 16,-8-7-62-16,6-2-74 0,-2-1-64 0,-5-6-715 16,-1-2 343-16,-4-3 225 0</inkml:trace>
  <inkml:trace contextRef="#ctx0" brushRef="#br0" timeOffset="213349.5869">19322 11764 94 0,'5'-8'180'0,"-3"3"-9"0,-2 5-15 0,6-7-9 16,-4 2-7-16,1-1-6 0,1-1-4 15,-2 0-2-15,-2 0-2 0,2-1-6 16,-4 0-1-16,0 1-9 0,-2-1-3 0,-5 5-16 16,-2 0 1-16,-7 6-3 0,-8 2 0 15,-10 5-2-15,-9 9-1 0,-14 9-1 16,0 7-4-16,4 1-5 0,6 2-8 16,9-4-1-16,11-3-7 0,7-5-3 0,6 3-7 15,7-4 1-15,4 1-9 0,8-1-3 16,8-2-4-16,5 3-3 0,8-1-3 15,3-4-7-15,9 1-1 0,4-3-4 16,1-3-15-16,-5-2-24 0,0-3-20 0,1-3-29 16,-1-2-19-16,-4-3-26 0,0 1-22 15,-1-4-30-15,-1 0-26 0,0-4-24 16,-3 1-521-16,1-3 252 0,-2-2 165 0</inkml:trace>
  <inkml:trace contextRef="#ctx0" brushRef="#br0" timeOffset="213498.5373">19680 12058 63 0,'6'-7'87'15,"1"-1"15"-15,-2 2 14 0,-1 1 9 16,2-3 6-16,0 2-3 0,0 0-4 16,3-1 1-16,-3-1-5 0,7 2-9 0,2-1-7 15,1-1-11-15,2 1-7 0,2 0-8 16,0 1-14-16,3 0-7 0,-1-3-43 16,-2 5-33-16,0 0-40 0,-2-1-60 0,0 3-402 15,-8 2 177-15,-1-1 117 0</inkml:trace>
  <inkml:trace contextRef="#ctx0" brushRef="#br0" timeOffset="213666.6443">19784 12212 124 0,'2'6'239'0,"1"0"-7"16,3-2-11-16,2-2-17 0,6 0-20 0,6-2-23 16,-1 0-12-16,4-2-16 0,2-2-40 15,1 0-44-15,2-3-51 0,1 1-57 16,3-6-68-16,-2 2-418 0,-1-8 185 15,-5 1 123-15</inkml:trace>
  <inkml:trace contextRef="#ctx0" brushRef="#br0" timeOffset="214009.4466">20502 11609 124 0,'0'0'234'0,"0"0"4"16,0 0-8-16,12 17-9 0,-8-4-7 15,-2 2-2-15,2 6-9 0,1 4-10 16,0 3-14-16,-1 8-11 0,2-1-12 0,-2 2-17 16,-2-5-17-16,0-2-9 0,0 0-12 15,0-2-11-15,1-3-8 0,-3-5-4 16,2-3-4-16,0 1 9 0,-4-7 5 0,0-1-7 16,-1-7-11-16,-3-3-4 0,6 0 2 15,-14-15-10-15,5 2-5 0,0-8-7 16,1-6-4-16,0-6 8 0,-1-4-6 15,0-11-6-15,3-2-5 0,2-2-4 0,0-3-5 16,4 8-4-16,2 3-1 0,2 2-2 16,4 3-5-16,1 0 1 0,2 7-4 0,3-1-3 15,4 5-9-15,-2 4-8 0,3 0-11 16,3 4-17-16,-2 4-28 0,4 4-33 16,-3 1-37-16,0 4-35 0,-2 3-42 15,-1 4-31-15,-2 4-37 0,-8 1-687 0,1 2 330 16,-7 8 217-16</inkml:trace>
  <inkml:trace contextRef="#ctx0" brushRef="#br0" timeOffset="214162.4353">20531 11704 69 0,'-7'5'176'0,"1"4"19"0,0-6 9 16,4 1-1-16,0-1-5 0,2-3-9 0,8 5-16 16,0-5-15-16,4 0-17 0,0-2-14 15,7-1-16-15,0 1-18 0,0-2-41 16,5-3-36-16,-1 1-51 0,2-2-49 15,-2 0-61-15,1-4-481 0,-1-5 212 0,-6 0 141 16</inkml:trace>
  <inkml:trace contextRef="#ctx0" brushRef="#br0" timeOffset="214362.7057">20991 11125 144 0,'12'-3'231'0,"3"3"-6"0,2 3-8 16,6 4-1-16,1 5-9 0,3 6-8 15,7 9-2-15,-5 6-4 0,12 18-3 16,-5 7-13-16,-7 3-12 0,-5 4-6 16,-12-8-23-16,-6-3-13 0,-6 0-14 15,-6 3-9-15,-8 14-16 0,-12-3-27 0,-3-7-45 16,-7-1-57-16,-3-5-76 0,-1-8-97 16,2-9-720-16,-9 4 319 0,7-11 211 0</inkml:trace>
  <inkml:trace contextRef="#ctx0" brushRef="#br0" timeOffset="215361.8563">17866 15331 23 0,'0'0'106'0,"0"-5"8"0,0 5 7 16,0 0 0-16,-2-8 1 0,2 8 10 0,-2-6 6 15,0 2 4-15,-2 1 1 0,4 3 0 16,-6-8 0-16,1 4 1 0,3 0 0 0,-2 1-6 15,-1-1-4-15,5 4-9 16,-4-3-7-16,4 3-12 0,0 0-9 0,0 0 9 16,-15 14 4-16,11 1 2 0,-2 8 2 15,0 4 0-15,-1 6-8 0,1 6-4 0,-1 5-13 16,-1 4-6-16,2 3-10 0,0-1-8 16,1-7 0-16,1-1-8 0,1-3-9 15,-1-2-8-15,2-10-15 0,0 2-15 0,2-8-17 16,-2-2-7-16,2-4-4 0,-2-5-1 15,2-5-1-15,0-5-3 0,0 0 3 16,-6-23 1-16,2 4 0 0,-1-9 0 16,1-10 5-16,0-12 0 0,-3-3 6 15,3-6-10-15,2-2 1 0,0 0 0 0,2 4 0 16,2-2 2-16,2 7 1 0,3 1-1 16,1 11 0-16,3 4 0 0,3 4-1 0,4 6 5 15,2 5 2-15,0 4 2 0,3 6 3 16,3 5-1-16,-6 6 4 0,6 6 0 15,-1 1 3-15,-3 5 0 0,-4 3 3 0,2 3 5 16,-8 0 1-16,-1 4-3 0,-5-1 0 16,-6-1 7-16,-2 4-7 0,-7-2 0 15,-7 3-5-15,-6-1-26 0,-3-5-32 16,-3-1-41-16,1-3-38 0,2-3-42 0,-1-4-46 16,3-1-709-16,4-3 317 0,0-4 209 15</inkml:trace>
  <inkml:trace contextRef="#ctx0" brushRef="#br0" timeOffset="215624.4276">18383 15046 203 0,'0'0'314'0,"0"0"-26"15,-20 0-16-15,8 6-15 0,-5 3-14 0,-9 9-12 16,2 4-19-16,-8 10-19 0,-9 14-18 15,7 5-10-15,2 5-13 0,12-5-16 16,3-4-14-16,6 5-18 0,4-2-3 16,5-5-11-16,4 1-9 0,9 4 1 0,0-3-23 15,6-5 0-15,8-2-11 0,0-6-32 16,5-3-37-16,-2-10-43 0,1-2-45 0,1-6-51 16,0-6-58-16,-3-4-65 0,-1-3-652 15,1-4 318-15,7-8 210 0</inkml:trace>
  <inkml:trace contextRef="#ctx0" brushRef="#br0" timeOffset="215907.7138">19238 15326 162 0,'0'-10'299'0,"0"1"-7"0,0 1-9 16,-4 0-12-16,-5 0-14 0,1 7-17 0,-8-2-14 15,-2 6 4-15,-6 1-15 0,-3 3-13 16,-5 7-8-16,-2 2-12 0,-4 5-13 16,3 6-11-16,-1 1-17 0,3 7-14 0,4-1-12 15,6 3-8-15,1 1-15 0,8-6-8 16,5 2-9-16,3-3-8 0,6-3-8 16,4-1-7-16,5 0-30 0,3 1-28 0,8-5-37 15,0-2-32-15,6-4-36 0,-1-7-44 16,1-2-46-16,0-6-48 0,-2-2-60 15,4 0-770-15,-1-8 367 0,-1-3 242 0</inkml:trace>
  <inkml:trace contextRef="#ctx0" brushRef="#br0" timeOffset="216086.2015">19655 15497 92 0,'4'-2'278'0,"0"-4"-16"0,-4 6-27 0,9-5-23 15,-3 3-22-15,2-1-14 0,4-2-18 16,0 2-16-16,2 0-16 0,4-3-28 16,-3 5-42-16,1-5-52 0,2 3-48 15,-2 0-55-15,1 2-50 0,-4-4-442 0,-3 5 201 16,-1 0 132-16</inkml:trace>
  <inkml:trace contextRef="#ctx0" brushRef="#br0" timeOffset="216228.9686">19666 15773 207 0,'0'8'261'0,"4"-5"-10"0,0 3-19 16,4-5-24-16,6-1-21 15,0 0-23-15,5-1-48 0,0-5-54 0,4-1-57 16,5-2-60-16,2-3-52 0,-1-5-414 16,3 0 177-16,0-10 117 0</inkml:trace>
  <inkml:trace contextRef="#ctx0" brushRef="#br0" timeOffset="216556.5999">20395 15274 33 0,'2'-3'275'0,"-2"3"-14"15,0 0-5-15,0 0-10 0,0 0-6 16,-12 12-7-16,6 0-12 0,0 3-10 0,1 1-8 16,3 5-19-16,-2 0-8 0,2 2-24 15,0 1-14-15,0 1-10 0,-1-3-17 16,1-2-10-16,0 0-12 0,0-4-6 15,2-3-3-15,0 0-9 0,-2-3-6 0,0-4-5 16,-1-3-8-16,3-3-21 0,0 0 0 16,-10-16-4-16,6 6-7 0,2-7-2 0,0-4-1 15,0-4-3-15,4-1-4 0,0-7-2 16,0 2 3-16,4-3 3 0,-2 0-3 16,5 1-9-16,-3 5 1 0,3 3 8 15,1 0-8-15,3 4-4 0,1 2-1 0,2 1 1 16,-2 2-17-16,1 1-11 0,-2 3-22 15,0 3-34-15,-1 3-41 0,-3-1-43 0,0 4-41 16,-1 3-53-16,-8 0-739 0,0 0 341 16,0 0 225-16</inkml:trace>
  <inkml:trace contextRef="#ctx0" brushRef="#br0" timeOffset="216691.2685">20304 15326 117 0,'-12'18'178'0,"6"-4"17"0,2-7 19 15,4 3 16-15,4-2 1 0,0 0-6 16,2-3-15-16,2-2-20 0,6 3-17 15,2-3-18-15,1-2-21 0,2-2-32 0,2-2-53 16,-1 0-59-16,-2-3-66 0,6-4-67 16,-5-3-597-16,0-2 252 0,0-10 166 15</inkml:trace>
  <inkml:trace contextRef="#ctx0" brushRef="#br0" timeOffset="216876.783">20772 14937 63 0,'15'1'284'0,"0"5"1"0,2 2-3 0,4 2-10 16,0 3-16-16,2 8 1 0,7 7-4 16,0 3-7-16,-7 3-13 0,-1 2-18 0,-6 4-18 15,-6-6-23-15,-7 4-16 0,-6 1-18 16,-7 1-22-16,-6 2-46 0,-8-1-43 0,-11 9-60 16,-2-12-68-16,3-7-81 15,-2-2-78-15,-8-5-751 0,-3-7 343 0,-3-6 227 16</inkml:trace>
  <inkml:trace contextRef="#ctx0" brushRef="#br0" timeOffset="218057.8755">11023 12655 130 0,'-2'-6'197'0,"2"6"7"0,0 0 15 15,0 0-1-15,12 23-5 0,-5-8-7 0,4 8-6 16,-3 4-16-16,0 5-11 0,1 4-12 15,0 2-13-15,-1 2-13 0,0 5-11 0,1 2-17 16,-1-7-6-16,-2-2-12 16,1 0-9-16,-4-10-8 0,1 0-8 0,0-3-3 15,0-1-8-15,0-6 3 0,-4-8-10 16,-2-2-6-16,-2-6-2 0,4-2-8 16,-10-12-4-16,0-2 1 0,0-11-1 0,-3-6-9 15,-1-9-1-15,-8-25-1 0,6-4 1 16,-2-3-6-16,6 0-1 0,4 9-4 15,3 7 1-15,5 9 1 0,7-3-4 0,1 1 4 16,4 5-1-16,8 2 2 0,5 6-2 16,3 5 3-16,2 5 2 0,1 8-1 0,1 5 3 15,0 6-5-15,-2 5 2 0,-3 2-1 16,0 6 4-16,-2 2 5 0,-1 3-7 16,-7 4 4-16,-4 4-4 0,-5 2 1 0,-6 0-4 15,-4 4 1-15,-6 1 1 0,-8 3-6 16,-2-1-18-16,-4-1-29 0,-5 2-24 15,4-7-32-15,-2-1-29 0,1-1-31 16,5-5-27-16,4-2-33 0,2-5-35 0,3-4-621 16,6-3 298-16,0-2 196 0</inkml:trace>
  <inkml:trace contextRef="#ctx0" brushRef="#br0" timeOffset="218311.9326">11994 12222 60 0,'11'-10'281'0,"-4"6"-2"16,-5-1-21-16,-2 5-18 0,0 0-10 16,0 0-7-16,-32 19-9 0,8 0-9 15,-1 6-13-15,-7 7-1 0,-10 20 0 0,2 7-11 16,4 0-5-16,5 1-3 0,3 3-3 16,11-11-10-16,8-2-9 0,5-2-9 0,6-5-9 15,11 3-8-15,4-3-13 0,9-4-8 16,18 8-11-16,3-4-8 0,-3-15-9 15,-2-7-13-15,3-6-40 0,-5-5-54 0,0-4-58 16,-4-5-76-16,0-2-85 0,2-5-85 16,-4-2-902-16,-11-3 421 0,1-1 278 15</inkml:trace>
  <inkml:trace contextRef="#ctx0" brushRef="#br0" timeOffset="219055.6031">12271 12281 100 0,'-2'-3'222'0,"0"-3"2"0,2 6-6 0,-2-6-13 15,2 6-20-15,-2-6-6 0,2 6 3 16,0 0 1-16,0 0-10 0,0 0-10 16,30 16-14-16,-15-9-14 0,6 7-9 15,0-3-14-15,5 6-14 0,1-1-9 16,3 2-7-16,0 1-18 0,-1-3-28 0,-1 1-31 15,-1-4-42-15,-6 0-48 0,1-1-43 0,-6-1-32 16,-1-3-32-16,-2 0-600 0,-7-5 269 16,1 1 178-16</inkml:trace>
  <inkml:trace contextRef="#ctx0" brushRef="#br0" timeOffset="219280.6084">12744 12228 125 0,'2'-7'254'0,"0"2"8"0,0 0-11 0,0 2-13 15,-2 3-19-15,0 0-5 0,0 0-2 16,0 0 3-16,-4 18-5 0,-2-3-10 16,2 4-4-16,-3 4-10 0,1 6-23 0,0 6-6 15,1 7-17 1,-3 5-13-16,1 2-12 0,3 2-12 0,-2-1-10 0,4 1-10 16,0-5-10-16,2-2-27 0,2 0-27 0,0 0-30 15,2-2-32-15,-2-5-39 0,2-3-48 16,0-3-50-16,1-4-57 0,-1-2-47 15,1-8-714-15,1-2 339 0,-2-5 224 16</inkml:trace>
  <inkml:trace contextRef="#ctx0" brushRef="#br0" timeOffset="219536.5257">13366 12264 2330 0,'10'-17'113'0,"0"6"13"0,-4 1 36 0,-2 6-4 15,0 0-11-15,-4 4-29 0,0 0-8 16,0 0-1-16,-6 25 0 0,4-8 11 0,-4 8 2 16,2 2 5-16,-2 8-3 0,2 8-9 15,0-1-6-15,2 9-16 0,0 0-9 16,-2 4-6-16,4-1-5 0,-2 0-9 16,2 1-8-16,-2-2-16 0,2-7-29 0,0-3-28 15,-2 2-37-15,4-7-47 0,-2-6-42 16,0-1-51-16,2-5-50 0,0-5-38 0,0-4-49 15,-2-3-802-15,0-7 385 0,2-3 254 16</inkml:trace>
  <inkml:trace contextRef="#ctx0" brushRef="#br0" timeOffset="220068.7447">14029 12443 61 0,'4'-6'219'0,"2"3"-1"15,-3-3 2-15,1 2 0 0,0 1-4 16,-2-3-4-16,-2 6-9 0,0-7-8 0,0 7-7 16,-6-5-9-16,6 5-4 0,0 0-8 15,-30 12 8-15,14 1-4 0,-4 4 0 16,-5 6-2-16,1 2-5 0,-1 7-13 16,2 2-12-16,1-3-13 0,8 1-14 0,1-1-9 15,5 1-11-15,4-3-8 0,4-2-9 16,4-2-6-16,2 3-7 0,4-6-11 0,3-1-23 15,4-3-37-15,2-1-37 0,1-6-49 16,2-1-45-16,-2-6-52 0,1-1-58 16,3-5-43-16,-4 1-860 0,6-7 392 15,-5-2 259-15</inkml:trace>
  <inkml:trace contextRef="#ctx0" brushRef="#br0" timeOffset="220256.7517">14448 12602 98 0,'4'-5'267'0,"-4"5"-14"0,11-6-20 0,-1 5-20 15,3-3-20-15,4 2-18 0,2-1-19 16,0-1-14-16,4-2-20 0,1 0-34 0,-2 0-44 16,-2 3-50-16,-1-3-53 0,0 2-51 15,-4 2-38-15,-5-1-417 0,1 2 192 16,-6 1 127-16</inkml:trace>
  <inkml:trace contextRef="#ctx0" brushRef="#br0" timeOffset="220438.862">14581 12809 98 0,'-4'13'214'0,"4"-3"6"0,2-3-8 0,3 1-11 16,-1-4-19-16,2 0-17 0,4-1-16 16,2 0-19-16,0-6-34 0,2 2-52 0,1-3-46 15,2-2-65-15,0-2-64 0,1-1-383 16,-2-3 175-16,-1-3 115 0</inkml:trace>
  <inkml:trace contextRef="#ctx0" brushRef="#br0" timeOffset="220751.8028">15222 12297 64 0,'0'9'312'16,"-2"0"-15"-16,0 1-19 0,2 5-23 0,0 1-16 15,0 3-14-15,0 0-15 0,2 2-13 16,-2 1-15-16,2-1-16 0,0 0-22 16,0 0-11-16,-2-3-8 0,2-2-17 15,-2 2-4-15,3-6-15 0,-3-1-4 0,0-5-12 16,0 2-2-16,0-8-9 0,0 0-1 16,0 0-3-16,0 0-6 0,-11-30-3 0,7 11 4 15,0-6-10-15,0-1 2 0,0-8-9 16,0-3-2-16,-1-3 0 0,1 2 6 15,1 0-1-15,3 6 5 0,0-1 1 16,0 5-3-16,5 0-8 0,-1-1-6 0,3 4 0 16,1 2-4-16,0 0-2 0,3 2-4 15,2 4-2-15,-1 2-11 0,-1 3-24 16,2 1-30-16,-3 3-33 0,5 1-37 0,-7 3-44 16,4 2-52-16,-4 2-38 0,0 5-43 15,-4 0-749-15,-2 4 355 0,0 3 235 16</inkml:trace>
  <inkml:trace contextRef="#ctx0" brushRef="#br0" timeOffset="220923.0178">15202 12400 161 0,'-9'11'216'0,"2"-1"39"15,5-5 18-15,0 3 0 0,2-3-4 16,2-1-13-16,-2-4-12 0,13 6-14 16,-4-6-24-16,3 0-19 0,4 0-16 0,0-2-17 15,1-2-22-15,2-2-29 0,2 3-40 16,-1-5-36-16,2 0-54 0,-2-1-51 15,-1 0-56-15,-3 0-60 0,2-1-68 16,-6-2-597-16,3-1 292 0,-4-2 193 0</inkml:trace>
  <inkml:trace contextRef="#ctx0" brushRef="#br0" timeOffset="221191.6122">15847 11626 69 0,'7'-2'343'0,"-7"2"-3"0,20 8-8 0,-3 1-17 15,5 7-17-15,8 5-14 0,5 7-8 16,11 16-6-16,1 3-15 0,0 5-11 0,-7 3-14 16,-4 3-12-16,-2 0-20 0,-8 5-15 15,-6 1-17-15,-11-6-14 0,-7-5-16 16,-6 3-12-16,-9 13-10 0,-8-1-15 15,-6-7-35-15,-10-4-40 0,-3-4-51 16,-2-2-58-16,-3-5-68 0,-1-7-83 0,6-7-91 16,3-8-1002-16,4-10 452 0,-3-1 299 15</inkml:trace>
  <inkml:trace contextRef="#ctx0" brushRef="#br0" timeOffset="222156.827">11112 15880 192 0,'0'0'287'0,"4"15"-3"15,-2-2-19-15,-2 2-9 0,2 5-15 16,0 6-15-16,0 3-16 0,3-3-28 15,-3 5-15-15,3 1-15 0,-1 3-8 0,0 5-16 16,0-6-9-16,-2-6-15 0,0-1-12 16,0 2-3-16,0-8-13 0,-2-6 4 0,2 4 16 15,0-9 6-15,-2-5-12 0,-2-1-11 16,2-4-5-16,-8-17-5 0,0 2-7 16,2-6-2-16,-3-13-5 0,0-7-5 15,1-8-7-15,2-6-4 0,1-5-6 0,3 2-7 16,4-3 1-16,5 5-6 0,5-13-5 15,6 14-4-15,-2 14-3 0,6 0-2 16,5 8 1-16,3 3-2 0,-3 10 1 0,5 6 0 16,-5 5-1-16,0 7 2 0,-3 2-3 15,-1 8 1-15,-1 2 2 0,-6 8 3 16,-5 2-6-16,-2 5 2 0,-7 2 0 0,-6 2-13 16,-7 5-17-16,-4-1-23 0,-4 5-13 15,-5-4-30-15,0-3-32 0,0-3-37 16,3-7-49-16,6-2-47 0,2-1-44 0,5-5-754 15,4-5 357-15,2-3 237 0</inkml:trace>
  <inkml:trace contextRef="#ctx0" brushRef="#br0" timeOffset="222405.7059">12166 15508 239 0,'0'0'279'15,"-21"8"-4"-15,4-2-10 0,-4 9-7 0,-5 6-13 16,-6 5-14-16,1 8-10 0,-9 16-8 16,8 4-22-16,6-5-14 0,10-5-16 15,1 2-10-15,7 1-34 0,6-8-16 16,2-2-5-16,6 3-8 0,4-2-9 0,5 5-13 16,6-5-5-16,4-4-34 0,3-3-26 15,0-8-38-15,-1-6-48 0,3-6-48 16,-3-2-47-16,3-4-46 0,-2-5-49 15,-1 0-612-15,0-11 302 0,-1 4 199 0</inkml:trace>
  <inkml:trace contextRef="#ctx0" brushRef="#br0" timeOffset="222850.2021">12517 15952 168 0,'5'-8'204'0,"-5"7"6"16,4-3-1-16,-4 4-3 0,0 0-7 15,0 0-11-15,-4 17-10 0,2-7-10 0,-1 1-11 16,1 2-11-16,-2 1-11 0,0 0-14 15,2-1-7-15,-2-2-3 0,0 2-4 16,-3-1-7-16,2-2 2 0,-1 0-7 16,0-4-11-16,-2-4-1 0,2 1-11 0,6-3-8 15,-18-5-3-15,12-4-7 0,0-1-5 16,1-5-4-16,1-4-5 0,2-3-5 0,2 4 0 16,0-1-11-16,2-2-2 0,2 0-1 15,3 4 3-15,1 0-1 0,0 4-2 16,4 1 4-16,0 6 1 0,2 0 9 15,4 6 3-15,1 6 12 0,2 1 2 0,2 7-6 16,1-1 3-16,3 1-5 0,1 3-5 16,-1 2-1-16,-2 0-2 0,3 2-3 0,-3-8 6 15,-1 3 0-15,-6-6 2 0,0 2 9 16,-2-2 7-16,-1-2 8 0,-4-7 7 16,2-1-3-16,-1-1-1 0,1-7-4 15,-4-5-8-15,-1-2-3 0,-2-1-8 0,1-7-4 16,-3 0-5-16,-2-9-3 0,0 0-3 15,2-6-16-15,-2 2-18 0,0 3-16 0,1 6-15 16,-3-1-18-16,4 1-30 0,0 9-34 16,-2-1-38-16,3 1-35 0,-1 0-23 15,4 6-28-15,2 2-25 0,4 0-41 16,0 4-28-16,1 0-699 0,0 5 352 0,2 1 232 16</inkml:trace>
  <inkml:trace contextRef="#ctx0" brushRef="#br0" timeOffset="223160.8337">13762 15468 116 0,'0'-7'384'15,"0"-2"-31"-15,2 5-25 0,-2-3-19 16,0 7-23-16,0 0-16 0,0 0-2 16,0 0-14-16,2 21-15 0,-4-1-14 0,2 3-16 15,0 9-14-15,2 4-14 0,-2 6-13 16,2 4-16-16,0-5-15 0,0 7-8 0,0 1-18 16,3 6-9-16,-3-14-13 0,1 3-23 15,1 1-29-15,-2-5-42 0,2-2-45 16,0 1-51-16,-2-11-56 0,0-1-78 15,2 0-78-15,-4-6-961 0,2-7 433 0,-2-1 286 16</inkml:trace>
  <inkml:trace contextRef="#ctx0" brushRef="#br0" timeOffset="223539.9591">14568 15681 46 0,'-6'-20'292'0,"-2"2"-9"0,-1 6-16 16,1-1-15-16,0 4-10 0,-4 5-22 15,0-3-12-15,-5 3-16 0,0 4-11 0,-6 4-11 16,-1 3 1-16,-10 6-15 0,3 5 1 16,-3 8-8-16,0 7-7 0,2-2-6 15,3 6-16-15,3 2-5 0,6 1-8 0,2-2-6 16,8-2-10-16,3-2-7 0,7 0-7 16,5 0-9-16,5 2-5 0,7-6-2 15,10 0-9-15,5-1-30 0,7-6-31 0,3-5-37 16,2-2-36-16,-3-5-59 0,-1-5-54 15,2-2-46-15,1-1-41 0,-10-6-816 16,7-1 373-16,-4-2 246 0</inkml:trace>
  <inkml:trace contextRef="#ctx0" brushRef="#br0" timeOffset="223719.756">15099 15990 91 0,'12'-11'264'0,"-4"3"-15"0,2 0-19 0,1-3-17 16,2 3-18-16,1-1-17 0,-1 3-18 16,4-1-19-16,-4-1-37 0,1 2-49 0,0-1-59 15,-2 1-62-15,-1 3-65 16,-3-2-440-16,3 2 194 0,-7 3 128 0</inkml:trace>
  <inkml:trace contextRef="#ctx0" brushRef="#br0" timeOffset="223854.3593">15208 16139 183 0,'6'9'261'0,"0"-5"1"16,2 0-12-16,6 2-27 0,0-2-21 0,3-1-29 15,0-3-43-15,2-3-59 0,-1 0-60 16,2 2-70-16,0-5-66 0,-3-2-413 16,-5-1 183-16,3-1 120 0</inkml:trace>
  <inkml:trace contextRef="#ctx0" brushRef="#br0" timeOffset="224203.692">15733 15623 26 0,'0'0'299'0,"0"0"-4"16,-6 25-11-16,2-11-9 0,-2 5-14 0,4 8-17 15,2-4-20-15,0 6-25 0,0 1-22 16,2-2-14-16,-2 2-17 0,3-4-11 0,0 1-18 15,-1-5-10-15,-2-2-11 0,2 0-11 16,-2-6-4-16,2-1-10 0,-2 1 2 16,0-10-1-16,0-1-7 0,0-3-2 15,0 0-13-15,0 0-3 0,-6-27-4 0,3 6-3 16,0-5-3-16,1-3-1 0,4-8 1 16,-2-3-1-16,3-1-4 0,2 1-3 15,-1-2-6-15,2 5-4 0,0 0 2 0,2 5-6 16,3 1-4-16,4 3-1 0,-4 5 4 15,1 2-3-15,1 4-1 0,0-3-12 16,1 6-19-16,-3 2-29 0,0 3-34 0,-3-2-48 16,1 4-49-16,-3 3-41 15,-2 4-48-15,-4 0-790 0,0 0 360 0,0 0 238 16</inkml:trace>
  <inkml:trace contextRef="#ctx0" brushRef="#br0" timeOffset="224351.146">15646 15763 98 0,'0'8'202'0,"2"-2"20"0,-2-2 13 0,6-1-5 16,-6-3-15-16,13 0-22 0,-2 0-14 16,1 0-17-16,5-3-19 0,1-1-30 15,-2-2-42-15,3-2-45 0,2 1-47 0,0-5-57 16,-1 1-64-16,-4 0-487 0,2-6 214 16,-4-1 141-16</inkml:trace>
  <inkml:trace contextRef="#ctx0" brushRef="#br0" timeOffset="224602.4368">16211 15104 77 0,'17'-3'264'15,"-1"1"-4"-15,4 4-7 0,-1 1-8 16,4 9-7-16,4 3-12 0,3 6-8 16,4 6-8-16,-2 6-9 0,13 16 12 0,-8 2-5 15,-3 8-14-15,-4 4-11 0,-5-2-20 16,-7 7-10-16,-6-13-17 0,-8-2-10 0,-4-8-11 15,-4 4-12-15,-2 1-12 0,-7-4-8 16,-2 1-9-16,-4-5-7 0,-2-2-15 16,0-6-21-16,2-4-37 0,2-4-45 15,2-5-39-15,1-6-54 0,-2-2-55 0,6 1-47 16,0-9-38-16,0-5-792 0,8 0 366 16,2 0 241-16</inkml:trace>
  <inkml:trace contextRef="#ctx0" brushRef="#br0" timeOffset="224833.726">16781 15756 143 0,'6'2'296'0,"-2"3"-6"0,2-3-12 16,1 1-16-16,1 0-18 0,0 3-8 0,4-6-14 15,-4 0-10-15,2 0-3 0,-2-4-20 16,2-1-15-16,-6 0-17 0,0-2-11 15,-4-2-14-15,-4-1-15 0,-5 2-12 0,0-3-14 16,-5 1-23-16,-1 4-33 0,0 2-29 16,-2 1-46-16,0-1-64 0,-2 4-80 15,7 4-73-15,-6-4-773 0,4 0 351 0,-1 0 230 16</inkml:trace>
  <inkml:trace contextRef="#ctx0" brushRef="#br0" timeOffset="225739.7533">23306 12824 1841 0,'-2'-8'61'0,"2"3"4"15,-2-3 45-15,2 1 17 0,-2 1-2 16,2 0-32-16,0-1-18 0,4 1-22 0,2-4-9 16,5 1-2-16,4-4-5 0,3 2-5 15,4 1-19-15,1-2-36 0,1-1-36 16,1 1-33-16,-2 3-32 0,3-1-50 16,-10 6-32-16,1 1-488 0,-4 6 236 0,-6 3 156 15</inkml:trace>
  <inkml:trace contextRef="#ctx0" brushRef="#br0" timeOffset="225908.9022">23493 12816 779 0,'-16'23'75'15,"2"-4"34"-15,4-5 23 0,0-3 19 0,4-1 11 16,4-3 15-16,2-1 6 0,4-2-11 16,5-2-19-16,4-2-13 0,7-2-10 15,6-2-40-15,2-4-50 0,3-1-66 0,1-1-78 16,-2-3-104-16,-1-2-525 0,-3-2 249 16,-9 1 165-16</inkml:trace>
  <inkml:trace contextRef="#ctx0" brushRef="#br0" timeOffset="226849.7526">25055 13008 122 0,'-11'3'180'0,"0"2"-1"0,5-3 0 16,-1 2-8-16,1-2 1 0,4 2 8 15,2 2 4-15,0-6-1 0,13 7-6 0,6-3-5 16,8 0-6-16,18-2-4 0,17 0-7 15,41-2-8-15,45-4 2 0,17 0 1 16,11-4-4-16,19-2-9 0,54-2-7 16,18-3-11-16,8-2-12 0,5 0-12 0,-3 3-5 15,7-1-10-15,-1 1-7 0,-10 3-10 16,-14-4-5-16,-13 1-9 0,-54 4-5 16,-6-2-3-16,-6 0-5 0,-11-3-1 15,-10-1-7-15,-11-2-3 0,-12 1 2 0,-11-5-7 16,-26 2-1-16,-6 4-1 0,-4-1-3 0,-7 2-2 15,-5 0 2-15,-16 3-2 0,-8 4-4 16,-11 1-2-16,-2-1-9 0,-2 2-16 16,-8 3-19-16,-1-3-20 0,-3 2-16 15,-6 1-36-15,-8 0-40 0,-3 3-59 0,-9 0-62 16,0 0-57-16,0 0-724 0,-43 8 357 16,3 2 236-16</inkml:trace>
  <inkml:trace contextRef="#ctx0" brushRef="#br0" timeOffset="227341.7226">27743 13493 146 0,'-6'-11'250'0,"-4"-3"-17"0,0-1-18 16,0-2-6-16,-3 0-20 0,-2-2-11 15,-2 2-12-15,-3-5-15 0,-6 4-11 0,0 0-14 16,-3 5-11-16,-5 1-9 0,0 5-7 16,0 3-13-16,3 2-5 0,-4 4-6 15,3 0-9-15,-2 5-4 0,5 3-8 16,1 0-8-16,6 1-6 0,0 0-4 0,8 1-1 15,0 1-6-15,6-3-4 0,4-1 0 16,4 1-1-16,4-2 1 0,2-2-6 16,5 0-1-16,4-4-3 0,4 1 2 0,-2-1-1 15,2-2-1-15,0 1 3 0,-2-1 4 16,-5 2 3-16,4 1 8 0,-4-3 1 16,1 3 18-16,-5 1 18 0,3 5 6 0,-3 1-4 15,-1 3-18-15,-3 3 1 0,0 2-3 16,0 1 2-16,-2 8-11 0,0-1-1 15,0 2 5-15,1-1-14 0,-1 1 15 0,-2-1-23 16,3-1-17-16,-3 1-28 0,2-1-27 16,-2-4-36-16,0-2-43 0,-2-1-39 15,4-4-41-15,-2 1-26 0,2-5-25 16,0-3-716-16,2 0 331 0,2-6 219 0</inkml:trace>
  <inkml:trace contextRef="#ctx0" brushRef="#br0" timeOffset="227581.467">27874 13249 146 0,'4'-8'321'0,"-2"4"-9"0,-2 4-12 0,0 0-11 16,0 0-6-16,-10 21-34 0,4-7-11 16,-4 5-16-16,4 2-16 0,0 4-17 15,0 2-15-15,0 6-15 0,-1 4-17 0,3-1-19 16,-1-2 4-16,1 2-12 0,0 1-14 15,-2 0-24-15,2-4-33 0,1-3-31 16,-1-1-34-16,2-2-34 0,-2-2-41 0,0-3-51 16,2-3-35-16,0-2-42 0,-1-3-38 15,1-4-705-15,4-1 329 0,-2-3 217 16</inkml:trace>
  <inkml:trace contextRef="#ctx0" brushRef="#br0" timeOffset="227814.8086">28039 13527 69 0,'3'-5'285'16,"-3"1"-8"-16,0 4-10 0,0 0-9 15,0 0-15-15,0 0-18 0,-6 15-8 16,4-4-19-16,-2 3-10 0,2 3-12 0,-2 2-5 16,2 2-15-16,0 4-15 0,0-3-17 15,0 5-12-15,2-2-7 0,0-2-13 16,0-1-7-16,2-1-17 0,0 1-26 0,2-3-30 15,2 0-24-15,0-6-29 0,2 2-40 16,2-6-42-16,2 1-48 0,1-4-38 16,2-2-31-16,0-4-656 0,1-2 305 0,2-2 201 15</inkml:trace>
  <inkml:trace contextRef="#ctx0" brushRef="#br0" timeOffset="228161.8792">28367 13662 217 0,'0'-5'243'15,"0"5"-6"-15,-6-6 0 0,6 6-4 0,0 0-9 16,0 0-2-16,-22 13-11 0,16-3-5 16,2-1-30-16,0 6-14 0,0-1-14 15,2 3-8-15,-1 0-16 0,3 2-10 16,0-1-8-16,3 1-14 0,1-2-10 0,0-2-7 16,2 0-13-16,0-2-19 0,0-1-14 15,4-3-21-15,-2-3-17 0,0-2-9 16,0-2-4-16,3-4-8 0,-2-2 6 0,-1-2 2 15,1 0 1-15,-1-1 9 0,-2 1 7 16,1-1 14-16,-2 1 17 0,1 1 19 16,-2 0 12-16,0 0 3 0,0 2 16 0,-4 3 12 15,0 0 5-15,0 0 7 0,0 0 0 16,2 18-1-16,-4-8-8 0,-2 5-12 0,-2 2-4 16,0 4-6-16,-1 5-4 0,0-5-10 15,1 4-28-15,0 3-44 0,0-3-48 16,1 0-58-16,-1-4-72 0,2 0-72 15,0-5-85-15,-1-1-812 0,1 1 395 0,-3-5 262 16</inkml:trace>
  <inkml:trace contextRef="#ctx0" brushRef="#br0" timeOffset="228733.6453">23671 16102 265 0,'0'-4'247'0,"0"4"-23"16,2-11-22-16,2 5-24 0,2 2-18 15,0 0-21-15,-2-2-37 0,3-2-55 0,-1 4-58 16,1 3-51-16,-3-5-63 16,-4 6-340-16,8-2 158 0,-8 2 105 0</inkml:trace>
  <inkml:trace contextRef="#ctx0" brushRef="#br0" timeOffset="228924.6485">23584 16268 113 0,'0'8'278'0,"2"-4"21"16,2 2 0-16,0-2-16 0,4-1-22 15,5-1-33-15,4 1-22 0,2-3-41 0,3-3-57 16,2 1-72-16,6-1-87 0,2-1-89 16,2-6-569-16,2 1 241 0,2-7 159 15</inkml:trace>
  <inkml:trace contextRef="#ctx0" brushRef="#br0" timeOffset="229299.7481">25594 16095 299 0,'-25'3'323'0,"6"0"-36"0,8-3-16 0,7 0-10 15,4 0-3-15,0 0-17 0,43 0-9 16,1 0-10-16,21-3-16 0,39 3-3 0,10-5-6 15,35 2-26-15,7-3-4 0,9-1-11 16,13-2-15-16,6 0-9 0,6-4-19 16,-1-2-8-16,0-4-10 0,1 1-5 15,-6-3-11-15,-1 0-8 0,-3 0-9 0,-14 0-4 16,-11 0-4-16,-13 3-6 0,-15 1-3 16,-28 3 0-16,-12 1-2 0,-17 4-6 0,-15 2-3 15,-5 1-5-15,-7-1-2 0,-11 3-7 16,-3 0-22-16,-1-2-36 0,-5 6-35 15,-2-5-43-15,-3 3-58 0,-8-2-69 16,-4 4-67-16,-6 0-1005 0,0 0 447 0,-26 8 295 16</inkml:trace>
  <inkml:trace contextRef="#ctx0" brushRef="#br0" timeOffset="229634.115">26818 16679 204 0,'-6'1'300'0,"1"5"-9"0,3 1-16 15,2 4-19-15,0-1-23 0,7 5-16 0,-1 3-20 16,4 3-14-16,5-4-18 0,4 7-13 15,0-2-15-15,5 3-13 0,-2 3-11 16,2-6-17-16,-3-2-1 0,0 2-8 16,-4-2-7-16,-1-5-8 0,-4 4-1 0,-2-6-6 15,-4 2-4-15,-1-2-7 0,-5-2-16 16,-2 0-9-16,-1-2-16 0,-3 3-27 0,2-6-32 16,-4 1-41-16,2-5-51 0,-1 2-49 15,0-3-52-15,7-1-746 0,-10-5 334 16,4 2 222-16</inkml:trace>
  <inkml:trace contextRef="#ctx0" brushRef="#br0" timeOffset="229804.607">26989 16754 51 0,'2'-17'248'16,"0"6"10"-16,3-7 2 0,3 5-7 0,0-1-14 16,4 0-17-16,2-2-25 0,5 2-19 15,4 1-21-15,4-2-27 0,5 2-40 16,0 0-54-16,0 2-50 0,1-3-58 15,6 1-42-15,-3-3-40 0,-2 7-515 0,0-5 228 16,-3 1 150-16</inkml:trace>
  <inkml:trace contextRef="#ctx0" brushRef="#br0" timeOffset="229978.5981">27626 16417 396 0,'8'0'90'0,"0"0"30"0,-8 0 30 16,8 7 27-16,-6 0 24 0,0 5 22 16,-2 4 15-16,0-1 6 0,0 10 11 0,0 3-20 15,0 7 2-15,0 7-5 0,-2 0-11 16,0 11-16-16,0 2-16 0,-2 0-19 15,-2 6-17-15,2-5-9 0,0 3-16 16,-4 18-13-16,2-13-16 0,-1-9-26 16,-1-3-29-16,-3 1-34 0,5 0-37 0,-1-5-33 15,1-11-31-15,0-2-43 0,0-1-46 16,2-7-50-16,-1 0-43 0,0-7-868 16,3 0 388-16,-2-7 256 0</inkml:trace>
  <inkml:trace contextRef="#ctx0" brushRef="#br0" timeOffset="230229.5813">27988 17002 316 0,'4'-6'337'0,"-1"8"8"0,-3-2-15 16,4 17-6-16,-2-8-3 0,-2 4-12 15,0 6-14-15,-2-1-15 0,2 7-24 0,0-4-19 16,-4 7-21-16,1-1-23 0,1 2-19 15,-2-3-16-15,2 3-17 0,0 2-12 16,0-7-13-16,-1 1-11 0,3-4-16 16,-2 0-33-16,2 0-31 0,-2-6-39 15,0 4-35-15,4-6-47 0,-4 0-51 0,2-2-57 16,0-3-71-16,2-3-45 0,2 1-920 16,1-6 421-16,-5 0 279 0</inkml:trace>
  <inkml:trace contextRef="#ctx0" brushRef="#br0" timeOffset="230510.0442">28236 17230 1 0,'-4'-6'283'0,"4"6"-1"0,0 0-1 0,-11 0-10 16,11 0-13-16,-11 9-9 0,5 0-4 15,2-2-20-15,2 0-13 0,-3 2-2 16,3 2-10-16,2-3-3 0,-2 1-10 0,4 3-11 15,0 1-11-15,3-4-10 0,1 5-14 16,2-3-16-16,1 3-9 0,2-7-12 16,1 3-12-16,1 1-8 0,2-3-16 0,4-2-29 15,-2 1-26-15,2-5-32 0,-1 4-25 16,4-5-29-16,-1 4-26 0,-4-5-33 16,2-5-37-16,1 4-35 0,-2-5-36 15,-3 2-29-15,0-1-21 0,-5-3-676 0,-3-2 328 16,-1 1 217-16</inkml:trace>
  <inkml:trace contextRef="#ctx0" brushRef="#br0" timeOffset="230696.6371">28496 17265 64 0,'-4'-6'198'0,"2"2"19"15,-2-2 24-15,4 6 25 0,0 0 16 16,-18 7 11-16,10 7-19 0,0 0 13 0,0 1-8 16,-4 4-12-16,2 4-17 0,-3 5-16 15,3 5-23-15,-1-5-22 0,-2 7-4 16,3-1-21-16,2 0-19 0,-4 0-38 15,4 1-30-15,0-7-41 0,0 3-44 0,1-8-50 16,-1 4-56-16,1-7-52 0,1-4-67 16,-3 3-54-16,1-6-869 0,2-5 393 0,-2 1 259 15</inkml:trace>
  <inkml:trace contextRef="#ctx0" brushRef="#br0" timeOffset="253714.4963">28468 11765 90 0,'0'0'151'0,"7"-6"-3"0,-3 5-5 16,-4 1-6-16,11-7-4 0,-7 3-3 0,4 0-13 16,-1-5-8-16,1 1-6 0,1-3-8 15,-3-3-10-15,1 0-3 0,-3-3-5 16,0 0-3-16,-4 0-1 0,-2-1-8 0,-2 1 0 15,-5 0-2-15,-2 2-1 0,1 2-5 16,-9 1-6-16,2 5-5 0,-4 1-4 16,1 3-3-16,2 3-2 0,-3 3-4 0,1 3-2 15,6 1-1-15,-2 0-8 0,4 6-1 16,4-1 2-16,2 2-2 0,1 1-4 16,5 0 1-16,5 2-3 0,3 4-1 15,2 2 2-15,8 2-1 0,0 2-3 16,2-1-2-16,1 4 1 0,2 1 0 0,-2-2-3 15,-4-3-1-15,0 0 1 0,-2 1-2 16,-7-4 1-16,1 1 3 0,-7-5 0 16,-2-2 3-16,-5 0 2 0,-5-4 5 0,-5-1 1 15,1-5 2-15,-6-3 2 0,0-2 4 16,0-6-3-16,-3-4 4 0,3-1 0 16,0-4-2-16,4-4-1 0,2-2-5 0,4-2-1 15,5-1 1-15,5 2-3 0,2-5-2 16,7 0-5-16,1 0 3 0,8-1-7 15,2-1 1-15,2 0-1 0,5-1-1 0,3-1-11 16,-5 6-22-16,3 3-30 0,-3-4-32 16,0 6-38-16,-1 0-31 0,-3 5-38 15,-4 0-37-15,-2 4-521 0,-1 1 256 16,-2-3 169-16</inkml:trace>
  <inkml:trace contextRef="#ctx0" brushRef="#br0" timeOffset="253951.6124">28835 11346 28 0,'4'-3'169'0,"-2"-1"-7"0,-2 4-9 16,0 0 1-16,0 0 13 0,0 0-1 15,0 20-3-15,-4-3-2 0,0 3 2 0,-1 4-1 16,1 3-12-16,2 1-4 0,-2 9-9 16,0 1-15-16,2 2-7 0,-3 0-11 15,3 2-12-15,2 0-8 0,0 0-7 0,2-2-4 16,-2 0-14-16,2-3-5 0,-2 2-8 15,3-7-19-15,-1-1-16 0,2-3-31 16,-4-3-33-16,2-4-35 0,0 0-28 0,2-4-27 16,-2 0-25-16,0-2-39 0,1-7-524 15,-1-1 248-15,0-2 164 0</inkml:trace>
  <inkml:trace contextRef="#ctx0" brushRef="#br0" timeOffset="254203.2891">29084 11698 95 0,'0'0'189'15,"0"0"15"-15,0 0-5 0,0 0-6 16,2 20-7-16,-4-10-6 0,2 6-11 0,-2 4-5 16,0 0-14-16,0 1-7 0,0 6-13 15,0-1-11-15,2 1-11 0,0 0-11 0,0 0-5 16,0 0-11-16,0 1-12 15,0-2-6-15,2-3-8 0,0 0-20 0,-2-2-26 16,2-2-34-16,0 0-36 0,-2-4-37 16,2-2-30-16,0 0-28 0,1-2-29 15,-1-4-522-15,2-1 241 0,1-2 158 16</inkml:trace>
  <inkml:trace contextRef="#ctx0" brushRef="#br0" timeOffset="254595.9161">29315 11893 15 0,'2'-4'194'0,"-2"4"-6"0,3-4-7 0,-3 4 1 15,0 0-2-15,0 0-7 0,0 19-2 16,0-9-6-16,2 1-7 0,0 1-14 16,2 1-5-16,0 1-10 0,1-2-13 0,3 2-9 15,0 1-11-15,0-2-8 0,6-1-10 16,0-1-9-16,3 1-6 0,2-1-9 15,2-3-25-15,1-2-22 0,-4-3-31 16,4-3-19-16,-3-2-15 0,0-1-13 0,0-3-6 16,-5 0 1-16,2-4 6 0,-6 1 8 15,-1-3 6-15,-1 3 3 0,-4 0 15 16,1-3 18-16,-5 5 21 0,2-3 25 16,-4 5 20-16,2-4 9 0,-2 6 8 0,2 3 8 15,-9-4 10-15,9 4 3 0,-11 10 4 16,3 1 7-16,2 2-6 0,0 4 0 0,2 4 2 15,-4 6-11-15,2-2-5 0,2 5-2 16,-2 4-19-16,2 2-4 0,0 1-6 16,-3 3-6-16,5-4-11 0,-2 3-30 15,1 1-40-15,-1-5-57 0,4-2-50 0,2-1-67 16,-4-1-764-16,2-3 333 0,2-3 220 16</inkml:trace>
  <inkml:trace contextRef="#ctx0" brushRef="#br0" timeOffset="255340.8796">27951 14699 150 0,'4'8'189'0,"2"-1"-8"16,0-1-3-16,4-1-8 0,-1-1-12 0,4 0-13 16,0-2-12-16,1-4-9 0,4 0-10 15,-4-2-12-15,1-3-8 0,0-1-12 16,-5-3 1-16,-1 1-3 0,-3-1-2 0,-2 1-2 15,-4 2 0-15,-4 0-3 0,-2 0-6 16,-3 2-3-16,-3 5 8 0,-1-2-4 16,-4 6 4-16,-3-2-2 0,4 2 1 15,-1 6-8-15,4-2-5 0,-2 4 1 0,7-1-7 16,0 3-6-16,4 1 2 0,2 1-3 16,4 2 0-16,4 0-9 0,2 2 3 0,5 2-2 15,4 1-6-15,2 1-6 0,2-2 2 16,0 4-4-16,-2-2-4 0,-2-2-4 15,0-6 2-15,-2 4-2 0,-2-1-1 16,-7-2 2-16,0-4-3 0,-6-1-1 16,-2 1-5-16,-4 0 2 0,-4-3 2 0,-6-3-4 15,-1-5 2-15,-6 2-1 0,2-6 3 16,-7-1 1-16,3-5 0 0,0 1 6 16,2-4-2-16,1-2-8 0,6-2 6 0,3 0-2 15,2-2-6-15,7-1 4 16,2 4-3-16,6-6-4 0,4 0 4 0,1 0-4 0,6 2 2 15,1 0-5-15,6-2-7 0,-1 2-18 16,4 1-20-16,-2 0-26 0,3 3-25 16,-5-1-28-16,0 5-30 0,0 0-25 15,-1 1-21-15,-6 2-30 0,2-1-23 0,-4 1-542 16,3 1 271-16,-3 2 178 0</inkml:trace>
  <inkml:trace contextRef="#ctx0" brushRef="#br0" timeOffset="255572.1152">28373 14527 171 0,'13'-13'36'0,"-4"3"15"0,-1 1 24 0,-2 1 32 15,1 3 27-15,-5 0 18 0,2 2 12 16,-2-1 3-16,-2 4 11 0,0 0 12 0,0 0 10 16,4 16-7-16,-4-5-3 0,-4 6 1 15,2 4-6-15,0 3-5 0,-2 7-32 16,2 8-9-16,-3-3-10 0,3 6-16 0,-2 3-11 16,2-4 4-16,-4 12-10 0,1-2-13 15,3-2-3-15,0 4-12 0,0-6-5 16,0-4-10-16,2-1-9 0,-3-1-21 15,3-1-17-15,0 3-26 0,-2-12-25 16,2-1-34-16,0-2-41 0,0-7-34 0,0 0-34 16,2-2-21-16,-2-3-35 0,3-7-694 15,-1 1 319-15,2-9 210 0</inkml:trace>
  <inkml:trace contextRef="#ctx0" brushRef="#br0" timeOffset="255826.641">28596 15008 61 0,'2'-9'207'0,"-2"6"2"16,0 3 5-16,0 0 3 0,0 0-4 0,0 0 0 15,6 15-5-15,-6-4-3 0,0 1-8 16,-2 6-15-16,2 0-5 0,0 3-12 16,-2 0-20-16,4 0-5 0,-2 4-16 15,2-4-14-15,-2-1-12 0,2 4-11 0,0-4-4 16,3 2-14-16,-1-4-13 0,0 1-24 15,0-1-22-15,3-1-32 0,-3-4-35 0,0-1-36 16,0-3-29-16,2-1-35 16,2-3-28-16,0 2-28 0,0-7-39 0,0 0-538 15,3 0 269-15,-2-5 177 0</inkml:trace>
  <inkml:trace contextRef="#ctx0" brushRef="#br0" timeOffset="256073.5931">28896 15061 106 0,'2'-6'209'0,"-2"0"-7"16,0 6-2-16,2-6 1 0,-2 6 6 15,0 0-8-15,0 0 3 0,-8 19-9 16,6-9-11-16,0 0 1 0,0 5-10 0,0 0-15 16,2 0-9-16,0-1-8 0,2 3-13 15,2-3-13-15,0 2-10 0,2 0-15 16,3-4-1-16,1 2-14 0,3-3-8 0,2-3-11 15,1 2-25-15,2-4-32 0,-1 0-46 16,0-4-39-16,-2-2-50 0,-1 0-32 16,2-5-25-16,-2 2-37 0,-4-1-654 15,1-2 300-15,-2-1 199 0</inkml:trace>
  <inkml:trace contextRef="#ctx0" brushRef="#br0" timeOffset="256242.3715">29112 15162 186 0,'-4'-8'82'0,"2"2"10"0,2 2 17 0,-2-2 21 16,2 6 31-16,0 0 21 0,0 0 14 15,0 0 4-15,-11 16 0 0,9-2-8 16,0 1-3-16,-1 4-11 0,1 2-12 0,0 4-14 16,0 1-19-16,-2 2-10 15,2 3-12-15,-2-2-13 0,2 0-18 0,-2 1-37 16,0-2-45-16,-1-1-52 0,-2-1-59 16,3 1-54-16,-2-6-66 0,0-6-595 0,-1-1 281 15,-1-2 186-15</inkml:trace>
  <inkml:trace contextRef="#ctx0" brushRef="#br0" timeOffset="257174.6774">26319 11630 96 0,'-6'-10'176'0,"4"1"1"0,-2 3 0 15,2 0-5-15,0 0-12 0,0 3-15 16,2 3-13-16,0 0-5 0,-12 9-8 16,5 3 0-16,3 3-3 0,0 4 1 15,-1 8-4-15,3 1-6 0,2 3-2 0,-2 2-9 16,4 6-8-16,0-1-8 0,1-1-9 0,3-1-7 16,0 0-7-16,3-2-6 0,1-2-3 15,6-1-4-15,-2-5-3 0,3-1-3 16,4-5-4-16,-2-4-2 0,1-3-4 15,0-2-1-15,2-4 0 0,-3-1-4 0,-1-6 4 16,-2 0-3-16,-2-2 1 0,-2-3-2 16,-2-6-1-16,-4 2 2 0,-2-4-3 15,-4 0-3-15,-4-1 0 0,-2 1-2 16,-6 1 2-16,0 3-7 0,-2 1-3 0,-6 3 2 16,-1 1 1-16,0 2-6 0,-4 4 0 15,-1 2 4-15,1 1-11 0,1 3-23 16,4 1-30-16,-2 3-35 0,3 1-32 15,4 2-37-15,0 0-22 0,5 1-25 0,0-1-31 16,-2-2-520-16,6 3 257 0,-2-2 170 16</inkml:trace>
  <inkml:trace contextRef="#ctx0" brushRef="#br0" timeOffset="257443.8973">25836 12441 142 0,'0'0'211'0,"0"0"9"15,0 0 1-15,0 0 1 0,31-4-9 16,-5-1-5-16,12-3-15 0,4-1-2 16,9-3-16-16,25-2-10 0,0-4-8 0,7 0-7 15,-1 2-17-15,5-3-11 0,0 1-9 16,-2 1-10-16,-5 2-6 0,-17 4-9 16,-8-1-11-16,-5 0-10 0,-11 5-2 15,-3-1-9-15,-4 2-4 0,-4 2-3 0,-5-1-9 16,-1 1 1-16,-4 1-6 0,-1 1-9 15,-4-1-13-15,-2 2-25 0,-1 0-32 16,-10 1-40-16,8 0-39 0,-8 0-45 0,0 0-42 16,-2 8-52-16,2-8-671 0,-14 11 317 15,3-4 210-15</inkml:trace>
  <inkml:trace contextRef="#ctx0" brushRef="#br0" timeOffset="257969.9102">26568 12681 68 0,'19'-5'200'0,"-12"-1"-14"16,1-2-12-16,0 1-11 0,-2-3-5 15,4-1-12-15,-4-2-11 0,0 1-10 16,-4-1-7-16,-2 0-5 0,0 1-9 0,-4-1-14 16,-2 1 0-16,-4 2-8 0,0 2-6 15,-2 3-6-15,-1 1-3 0,-2 3 0 16,2 2-8-16,-3 1-3 0,-2 4-4 0,6 1 0 16,-3 5-1-16,4 0-4 0,5-1 0 15,0 4-5-15,4 1-3 0,2 0-7 16,2 0 4-16,4-1-5 0,2 0-4 0,5 2 0 15,2 1-9-15,-1-3 2 0,4 0-1 16,1 2-2-16,-2-2 0 0,-2-2-5 16,1 1-2-16,-2 0 2 0,-4-3 0 15,0 0-3-15,-1 3 3 0,-3-3 0 16,-4-1-1-16,-2 1-1 0,0-1-3 0,-6-1 4 16,-1-2 0-16,-1 2 4 0,-4-4 6 0,0-1 5 15,0 0 2-15,-2-4 6 0,0 0 10 16,4-4-4-16,-1 0 0 0,1-1 0 15,2-4-2-15,3 0-5 0,0-3-1 16,8 1-5-16,2-4-8 0,1 0 6 0,4-3-9 16,3-2 0-16,2 1-26 0,0 2-40 15,5-4-61-15,4-1-67 0,1 5-57 16,-5 0-772-16,2 0 342 0,-2 4 227 0</inkml:trace>
  <inkml:trace contextRef="#ctx0" brushRef="#br0" timeOffset="258790.4543">26129 14876 33 0,'0'-10'232'0,"0"3"-11"0,3 0-7 16,1-4-11-16,1 3-16 0,3-3-15 16,0 3-14-16,3-4-11 0,3 3-13 15,2 2-10-15,0 0-13 0,2 0-11 0,2 4-10 16,0 0-9-16,-3 3-7 0,1 6-7 16,0-1-6-16,-2 4-7 0,-1 2-2 15,-4 6-3-15,-5-1-6 0,-2 8-4 16,-6-2-4-16,0 3-3 0,-6-1-2 0,-1 3-3 15,-6-2-1-15,5-3 0 0,2 0-1 16,-4-6-5-16,6 2-2 0,0-5 3 16,2-1-4-16,4-3 3 0,4 1 2 0,4-2-2 15,6-5 1-15,6 1-3 0,2-2-4 16,1-2 4-16,5-2-5 0,1-2-3 16,-1 1 0-16,4-2 0 0,-4 0-4 0,2-3-12 15,-2 2-22-15,-3-1-28 0,1-1-28 16,-5-1-32-16,0-3-17 0,-2 2-32 15,-6 2-24-15,2-6-17 0,-3 3-516 0,-1-3 246 16,2 1 161-16</inkml:trace>
  <inkml:trace contextRef="#ctx0" brushRef="#br0" timeOffset="259012.6663">26894 14769 469 0,'9'-17'-6'16,"-3"4"18"-16,-2-1 27 0,-2 7 31 0,0-4 18 16,2 5 18-16,-4 0 10 0,2 0 6 15,-2 6-3-15,0 0 10 0,0 0 11 16,0 0 12-16,-8 15 7 0,2 1 4 15,2 7-3-15,-5 3 2 0,-2 9-7 0,1 8-14 16,-1 7-8-16,-1 18-13 0,1-4-13 16,0 8-12-16,1 2-4 0,4-12-9 15,-8 11-8-15,10-12-12 0,0-14-5 0,4-3-8 16,0 2-22-16,-2-7-15 0,2-5-27 16,2-4-36-16,-2-1-43 0,0-1-38 15,2-5-42-15,2-2-41 0,-4-4-41 0,5-3-584 16,-3-5 286-16,5-3 188 0</inkml:trace>
  <inkml:trace contextRef="#ctx0" brushRef="#br0" timeOffset="259460.0459">27448 15486 23 0,'13'-24'163'0,"-6"3"5"0,-3 3-7 16,-2 0 1-16,-2 4-4 0,-2 2-2 16,-2 1-1-16,-1 3-4 15,-6 0-5-15,-1 3-7 0,-5 2 7 0,-2 3 0 0,0 6-5 16,-5-2-7-16,2 5-7 0,0 1-11 16,5 1-7-16,0 3-9 0,4 0-9 15,3 3-5-15,4-3-5 0,2 4-10 16,2 0-2-16,6-2-7 0,2 1-9 0,4 2-1 15,5 0-5-15,2-1-5 0,2 0-7 16,1 1-4-16,2 3-3 0,-2-6-2 16,-3 2 0-16,-1 0-6 0,0-2 2 15,-2 1-2-15,-4 0 5 0,-1-3-3 0,-4 1-4 16,-3-2-3-16,-6 0 3 0,-3 2-4 16,-4-3 0-16,-1 0 12 0,-8-4 15 15,0 1 11-15,-4-1 4 0,3-7 6 16,-1-1 4-16,2-1-3 0,3-5-5 0,2-2-6 15,2-2-2-15,5-2-10 0,4-2-3 16,6 0-6-16,4-5-5 0,4-2-7 0,5-1-30 16,7-2-52-16,-2 0-67 0,2-2-73 15,1 5-79-15,-2-7-935 0,0 4 413 16,-3-1 274-16</inkml:trace>
  <inkml:trace contextRef="#ctx0" brushRef="#br0" timeOffset="260318.816">28547 11448 8 0,'0'0'166'0,"0"0"11"16,0 0 14-16,0 0 0 15,-10 33 2-15,-3-6-7 0,-6 9-6 0,-16 21 1 16,2 8-8-16,-5 2-14 0,2 5-7 16,-4 1-13-16,3 0-13 0,1 2-10 0,3-3-11 15,3 1-9-15,0-3-8 0,5-5-9 16,2-2-8-16,4-14-7 0,2-9-6 0,4-5-10 15,1-3-26-15,-2-1-31 0,6-9-36 16,-2 2-40-16,-1-4-38 0,1-1-43 16,-3-2-42-16,0-2-586 0,-1 1 270 15,-4-5 178-15</inkml:trace>
  <inkml:trace contextRef="#ctx0" brushRef="#br0" timeOffset="260695.9315">27000 12611 163 0,'0'-11'164'0,"-2"1"1"0,2 1 5 16,-2 0 1-16,2 1-3 0,-3 2 0 0,-1 0-16 15,0 4-15-15,4 2-10 0,-19 8-9 16,4 5-7-16,-1 5-1 0,-6 8-10 0,-4 8-7 16,1 4-6-16,-9 15-10 0,2 3-7 15,3-1-4-15,1-8-8 0,5-6-6 16,2 1-4-16,-2-5-3 0,5 2-9 15,2-7-2-15,0-2-27 0,4-2-25 0,2-4-43 16,-1-4-42-16,5 3-28 0,1-7-32 16,3-1-39-16,2-5-485 0,2-1 234 15,3-3 154-15</inkml:trace>
  <inkml:trace contextRef="#ctx0" brushRef="#br0" timeOffset="261062.7168">28569 13337 177 0,'0'0'235'0,"8"2"2"0,-8-2 0 0,0 0-13 16,0 0-15-16,0 0-13 0,0 0-10 15,-18 13-8-15,4-6-11 0,-5 6-5 16,-2 4-5-16,-5 2-9 0,-3 3-10 16,-1 6-23-16,-2 3-9 0,1 2-16 0,-1-3-2 15,4 1-11-15,3-3-3 0,1-3-17 16,6 0-3-16,-2-1-18 0,3-7-23 15,5 0-32-15,-3-1-43 0,4-5-42 16,3 1-43-16,2-5-41 0,2 0-46 0,2-5-653 16,2-2 302-16,0 0 199 0</inkml:trace>
  <inkml:trace contextRef="#ctx0" brushRef="#br0" timeOffset="261484.8013">30062 11515 166 0,'-4'-1'190'0,"4"1"-11"0,-14 5 1 15,3 4-10-15,-6 7-2 0,-2 8-4 16,-9 7-3-16,-8 19-7 0,-1 5-6 0,-2 3-6 15,-3 4-13-15,-2 3-12 0,3-1-8 16,1 3-13-16,0 0-8 0,1-2-8 16,3-2-11-16,1-5-7 0,3 0-5 0,6-12-19 15,6-7-23-15,2-6-37 0,2-3-41 16,3-1-42-16,2-4-43 0,2-2-40 16,1-4-546-16,4-4 250 0,0-5 165 15</inkml:trace>
  <inkml:trace contextRef="#ctx0" brushRef="#br0" timeOffset="261857.432">31243 12458 79 0,'0'0'257'15,"0"0"-20"-15,0 0-23 0,0 0-21 16,0 0-19-16,0 0-18 0,13-9-14 0,0 7-14 16,2 0-14-16,3 0-13 0,2 0-15 15,1 0-28-15,0 0-38 0,0 2-48 16,-1 0-48-16,-4-1-44 0,-1 2-33 0,-4 1-385 16,-5 4 183-16,-4 0 120 0</inkml:trace>
  <inkml:trace contextRef="#ctx0" brushRef="#br0" timeOffset="262029.6309">31316 12714 158 0,'6'9'191'16,"2"-1"0"-16,3 0-6 0,6-3-18 15,0 1-12-15,4 0-18 0,0-3-19 16,1-1-43-16,3 1-55 0,0-3-58 0,0 0-64 16,1-5-326-16,1-2 146 0,-1-4 96 15</inkml:trace>
  <inkml:trace contextRef="#ctx0" brushRef="#br0" timeOffset="262340.5126">32391 11986 143 0,'0'0'223'0,"0"0"-3"15,0 0-4-15,-15 19-6 0,5 0-7 16,-4 2-2-16,2 6-19 0,-2 5-12 15,0 4-9-15,2 8-14 0,-1 4-16 16,5 3-9-16,1 3-14 0,3-2-7 0,0-2-13 16,4-4-9-16,2-3-5 15,4 1-9-15,-2-5-7 0,7-3-1 0,2-2-7 16,1-7-2-16,2-2-6 0,2-6-2 16,2-5-1-16,-1-2-5 0,-3-6-5 0,4-1-2 15,-8-5-1-15,3-3 0 0,-4-2-9 16,-1-4 1-16,-1 1-5 0,-5-6-4 15,-4 4-2-15,-6-3-3 0,-5 1-4 16,-4 3-9-16,-2-3-11 0,-3 5-15 0,-4-2-16 16,-1 1-25-16,-1 0-30 0,2 4-34 15,2 4-41-15,-4 4-34 0,3 4-654 0,-3 0 295 16,1 3 195-16</inkml:trace>
  <inkml:trace contextRef="#ctx0" brushRef="#br0" timeOffset="262539.5813">31889 13082 34 0,'9'5'253'0,"3"1"1"0,4-2-6 0,4-1-11 15,2-3-17-15,3 0-11 16,9 0-12-16,2-2-6 0,6-1-14 0,3-1-19 16,1 0-13-16,1-1-17 0,-3 1-8 15,7-4-14-15,0 0-22 0,-9 3-44 0,-6-3-48 16,0 0-53-16,-9 3-48 0,-1-1-47 15,-7 3-54-15,-2-2-558 0,-4 5 261 16,-7 0 173-16</inkml:trace>
  <inkml:trace contextRef="#ctx0" brushRef="#br0" timeOffset="262897.6212">32651 13312 71 0,'0'0'211'0,"13"-8"1"0,-9 2-11 16,-2 1-2-16,-2-3-7 0,-2-1-9 0,0 1-13 16,-5-2-15-16,-3 3-12 0,-2 1-12 15,-4-2-9-15,-2 5-9 0,-4 1-8 16,-1 2-7-16,-3 2-8 0,2 1-6 16,-2 3-12-16,3 2-5 0,-1-1-9 0,6 3-3 15,-2 0-5-15,8-1-2 0,-1 1-3 16,7-3-2-16,1 1 1 0,3-1-2 15,4-1 2-15,3 0-6 0,3 0 0 16,0-3-3-16,5 1 10 0,-3-1-6 0,2 0-1 16,-2 0 10-16,0 2 6 0,-1 1 10 15,2 1 14-15,-3 0 19 0,0 5 10 0,-3 1 2 16,-3 5-11-16,-2-2-5 0,-2 4-9 16,-5 2-28-16,-1 5-6 0,-3 0-14 15,-2 1-32-15,1 2-53 0,-5 1-52 16,0-2-78-16,2 3-86 0,-11-1-982 0,0 1 424 15,-4-1 280-15</inkml:trace>
  <inkml:trace contextRef="#ctx0" brushRef="#br0" timeOffset="263493.4594">27961 14640 94 0,'8'-1'154'0,"0"1"8"15,-8 0 12-15,13 4 11 0,-8 5 1 16,-3 1 4-16,0 2 2 0,-4 9 2 15,-5 4-2-15,-3 7-13 0,-5 9-9 16,-11 23-16-16,1-3-14 0,-3-4-13 0,-1 4-16 16,2-4-9-16,-3 2-9 0,5-9-15 15,5-9-31-15,0 2-35 0,2-3-43 16,-1-3-46-16,4-4-46 0,2 1-32 0,1-3-34 16,0-1-38-16,-2-1-499 0,4-5 247 15,0 0 163-15</inkml:trace>
  <inkml:trace contextRef="#ctx0" brushRef="#br0" timeOffset="263738.8876">27609 15710 263 0,'0'0'248'0,"0"0"-12"16,0 0-7-16,-17 16-5 0,7-5-8 0,-3 8-9 15,-1-2-12-15,-6 8-13 0,1-2-18 16,0 4-9-16,2 2-16 0,-2-4-17 16,-2 4-12-16,4-2-14 0,0 2-11 0,0-5-12 15,2 2-22-15,2-8-27 0,1 1-43 16,2-3-47-16,0-4-50 0,4 2-40 16,2-3-49-16,0-3-631 0,6 0 284 15,-2-6 188-15</inkml:trace>
  <inkml:trace contextRef="#ctx0" brushRef="#br0" timeOffset="264195.4725">29389 15183 56 0,'4'-8'239'0,"-4"2"-4"0,0 2-4 16,0 4-17-16,0 0-10 0,0 0-9 0,0 0-9 16,-24 18-11-16,10-2-11 0,0 1-4 15,-3 8-9-15,-2 5-21 0,-4 6-13 16,1 1-10-16,-1 5-10 0,-9 20-20 15,2-5-26-15,1 6-33 0,-3-4-42 0,2 1-43 16,-2 0-41-16,1-2-34 0,1-1-34 16,0-3-34-16,6-7-498 0,0-6 241 15,-9 14 159-15</inkml:trace>
  <inkml:trace contextRef="#ctx0" brushRef="#br0" timeOffset="264455.7245">28596 16837 51 0,'0'0'282'0,"0"0"-15"16,-33 14-11-16,23 0-12 0,-4 1-18 15,-1 6-14-15,-2 5-21 0,0 3-18 16,0 3-18-16,-2 4-13 0,-3 2-16 0,8-7-12 15,-5 9-13-15,4-6-15 0,2 1-21 16,-1-4-22-16,5 1-31 0,-4 1-34 0,5-7-45 16,2-3-42-16,4-3-42 0,-1-4-59 15,3 1-534-15,5-9 253 0,1-1 167 16</inkml:trace>
  <inkml:trace contextRef="#ctx0" brushRef="#br0" timeOffset="264754.636">30818 15434 194 0,'0'-7'235'0,"0"7"-26"15,0-9-18-15,0 9-19 0,11-6-19 0,-3 6-17 16,3-3-15-16,1 2-31 0,1-2-32 16,2 3-45-16,-1-3-43 0,0 3-52 15,-6 0-53-15,0 3-316 0,-6 0 153 0,-2 4 102 16</inkml:trace>
  <inkml:trace contextRef="#ctx0" brushRef="#br0" timeOffset="264921.7835">30721 15805 171 0,'6'7'246'0,"3"2"9"0,-1-6-14 16,5 4-22-16,-1-7-23 0,6 3-18 16,0-3-25-16,4-3-47 0,5-1-63 0,1-2-84 15,2-3-74-15,-1-1-447 0,5-2 191 16,0-5 126-16</inkml:trace>
  <inkml:trace contextRef="#ctx0" brushRef="#br0" timeOffset="265270.6861">31631 15337 201 0,'2'-21'304'16,"2"4"-7"-16,0 1-23 0,1 4-24 15,1 0-15-15,3 1-28 0,3-1-15 0,1 3-20 16,1 3-14-16,2 0-18 0,2 3-4 16,0 3-22-16,1 4-10 0,-5 7-12 15,2-4-7-15,-6 7-10 0,-4 0-6 16,-4 6-6-16,-4 6-11 0,-6 7-2 0,-5 1-1 16,-6 6-7-16,-4 0-7 0,-1 0-1 15,-1-4-4-15,4 1-4 0,2-7 6 0,2-5 2 16,6 0-3-16,1-5 6 0,8-1 11 15,2-5 9-15,6 1 0 0,6-2-5 16,8-3 0-16,3-2-8 0,5 1-6 16,1-7-4-16,3 3-2 15,0-5-4-15,2 2-5 0,1-2-1 0,-1 0-1 0,2-2-1 16,-2 2-7-16,-2 0-16 0,-1-3-13 16,-3 1-18-16,-5 0-31 0,1 2-27 15,-6 0-30-15,0-4-43 0,-3 4-48 0,-5 0-49 16,-2 0-823-16,-3 0 369 0,-5 0 244 15</inkml:trace>
  <inkml:trace contextRef="#ctx0" brushRef="#br0" timeOffset="265498.3793">31243 16211 288 0,'-8'-3'330'0,"4"-1"-2"16,8-2-5-16,9-2-19 0,4 1-24 15,6 1-20-15,15-8-20 0,11 3-16 0,6-2-19 16,23-4-18-16,3 3-17 0,1-1-15 16,1 2-15-16,-5 0-8 0,-6 5-20 15,-11 4-9-15,1 3-31 0,-11 1-37 0,-5-5-44 16,-10 5-49-16,-4 5-43 0,-9-5-53 16,-3 5-70-16,-8 3-61 0,-8-1-755 15,-4 0 354-15,-8 5 233 0</inkml:trace>
  <inkml:trace contextRef="#ctx0" brushRef="#br0" timeOffset="265778.4705">31771 16548 115 0,'-21'20'310'16,"3"-4"14"-16,4 4 0 0,-1 0-5 15,2-1-18-15,3 3-16 0,1-1-16 0,3 1-21 16,6-3-15-16,2 5-18 0,4 0-19 15,5-3-15-15,3 6-16 0,4-7-18 16,0 4-14-16,4 1-14 0,-3-5-10 16,2 1-10-16,-4-6-12 0,-3 5-5 15,0-3-10-15,-6 0-3 0,0-4-8 0,-3 2-8 16,-3 0-4-16,-4-1-5 0,-1 0-10 16,-5-1-18-16,2-1-24 0,-2-4-35 0,-4 4-41 15,4-4-48-15,-2-3-51 0,2-3-54 16,-2-2-49-16,10 0-45 0,-16-7-810 15,12-1 388-15,-5-9 256 0</inkml:trace>
  <inkml:trace contextRef="#ctx0" brushRef="#br0" timeOffset="265910.7265">31781 16804 55 0,'2'-21'211'0,"-2"6"30"0,0-2 20 16,0-1-2-16,4 2 9 0,3 0 25 0,4-4-1 16,3 4-15-16,8-12-17 0,7 0-56 15,9 2-24-15,15-14-40 0,5 3-55 16,-4-4-67-16,-1 2-101 0,4 0-109 15,-3-3-750-15,-15 8 320 0,-9 3 212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3T05:07:24.962"/>
    </inkml:context>
    <inkml:brush xml:id="br0">
      <inkml:brushProperty name="width" value="0.05292" units="cm"/>
      <inkml:brushProperty name="height" value="0.05292" units="cm"/>
      <inkml:brushProperty name="color" value="#FF0000"/>
    </inkml:brush>
  </inkml:definitions>
  <inkml:trace contextRef="#ctx0" brushRef="#br0">1945 1083 169 0,'-13'-12'219'0,"4"5"-10"0,1 0-19 16,0 3-11-16,2 0-10 0,1 4 7 0,5 0 17 15,-9 15-2-15,5 4-5 0,2 11-7 16,-2 9-12-16,-2 15-10 0,2 26-12 0,-5 5-9 16,0 5-15-16,1-3-4 0,-3 3-11 15,5-7 2-15,-4-4-16 0,1-18-12 16,2-12 0-16,3-8-10 0,-2-7-8 15,2-6 12-15,0-3 10 0,-2-8-7 0,-1-8-7 16,-4-6-13-16,-1-9-5 0,-3-11-7 16,0-14-3-16,-10-31-7 0,3-13-7 0,6-9-5 15,-1-1-1-15,6-7-2 0,7 3-6 16,4 1 1-16,6 4-3 0,7 4-6 16,6 8-2-16,3 5 1 0,2 6 1 15,4 15-3-15,-1 10-1 0,3 4-3 16,2 7 3-16,-3 9 1 0,1 2 1 0,-2 8-3 15,-5 6 2-15,0 6-1 0,-2 3 7 0,-1 7-3 16,-8 0 4-16,-6 5-4 0,-2 4 1 16,-6 2-2-16,-6 5 4 0,-6 3-10 15,-6 3-16-15,-1 0-31 0,-4-2-24 0,2 0-35 16,-3-1-37-16,0-5-38 0,5-5-45 16,5-1-38-16,-2-6-51 0,6-3-665 15,4-4 333-15,6-5 221 0</inkml:trace>
  <inkml:trace contextRef="#ctx0" brushRef="#br0" timeOffset="267.991">3028 919 65 0,'9'-17'294'0,"-5"4"-10"0,-4 4-11 0,-2-1-17 15,-5 4-13-15,-3 3-19 0,-4 3-25 16,-6 3-15-16,-7 7-7 0,-7 8-14 15,-6 9-7-15,-13 12-11 0,-3 9 4 0,6 7-14 16,-1 8-9-16,6 1-10 0,5 6-5 16,6 4-10-16,9-4-7 0,8 2-6 15,8-8-11-15,5-11-6 0,8 0-7 16,8-3-6-16,8 14-5 0,10-9-5 16,-1-9-12-16,1-11-30 0,7-5-47 0,3-5-45 0,0-8-63 15,-2-6-68-15,4-5-60 0,-4-4-820 16,4-8 373-16,7-3 246 0</inkml:trace>
  <inkml:trace contextRef="#ctx0" brushRef="#br0" timeOffset="546.1338">3913 1179 74 0,'-4'-10'275'16,"0"5"-9"-16,-2-3-8 0,-3 3-27 0,-2-1-13 15,-1 2-13-15,-5 2-10 0,-5 7-7 16,-2 3-16-16,-11 6-12 0,-3 8-8 16,-15 14 8-16,5 7-26 0,-1 3-7 15,5 7-7-15,6 0-7 0,1 4-12 0,14-7-7 16,4-6-12-16,9-1 0 0,1-3-11 16,9-2-9-16,5 1-9 0,5-2-3 0,6 2 2 15,8-5-7-15,3-4-10 0,3-4-15 16,0-3-37-16,1-9-40 0,1-3-49 15,0-6-64-15,0-2-70 0,-1-6-850 16,9-7 370-16,-3-2 245 0</inkml:trace>
  <inkml:trace contextRef="#ctx0" brushRef="#br0" timeOffset="732.6708">4299 1603 105 0,'4'-3'252'0,"-4"3"-21"15,6-4-23-15,-2 0-19 0,4 3-15 16,2-2-13-16,2 0-16 0,5-1-12 16,2-2-15-16,4-2-10 0,1 1-14 15,1 1-9-15,-2-2-33 0,0 3-61 0,-3 0-70 16,-4 1-79-16,0 2-458 0,-6 2 210 16,-4 2 138-16</inkml:trace>
  <inkml:trace contextRef="#ctx0" brushRef="#br0" timeOffset="867.0785">4319 1908 152 0,'-2'12'202'0,"0"0"6"0,4-5-2 0,2 0-17 16,8-2-10-16,2-2-16 0,5 0-17 15,2-6-14-15,9 1-17 0,-1-4-11 16,5-1-42-16,5-5-62 0,3-5-83 16,-2-4-92-16,15-9-369 0,-15-1 184 0,-1 3 123 15</inkml:trace>
  <inkml:trace contextRef="#ctx0" brushRef="#br0" timeOffset="1153.8653">5198 1240 58 0,'0'-4'268'16,"0"4"-24"-16,0-6-19 0,0 6-15 16,0 0 2-16,0 0-2 0,-4 31-5 15,0-12-11-15,1 8-7 0,1 4-13 16,-2 6-17-16,4 1-2 0,-2 4-4 0,2 2-15 15,0-2-8-15,0-2-9 0,2-2-9 16,0-2-10-16,2-6 9 0,3 4-10 0,-1-8-16 16,5-1-1-16,0-3-6 0,1-1-10 15,2-1 0-15,6-4-16 0,1-2 10 16,2-3-7-16,2-3-7 0,1-2-6 16,-2-6-15-16,1 0-33 0,3-5-38 0,-4-1-38 15,4-2-42-15,-7-4-46 0,3-1-51 16,-6-3-32-16,0 1-44 0,-8-4-682 0,-4 4 333 15,-1-2 220-15</inkml:trace>
  <inkml:trace contextRef="#ctx0" brushRef="#br0" timeOffset="1310.0765">5312 1508 38 0,'0'-6'115'0,"0"6"12"16,15-3-18-16,-3-1-12 0,4 0-11 15,-2 1-7-15,6-2-6 0,-3 2-6 16,-1-1-20-16,2-1-71 0,-4-2-253 0,1 1 94 16,-6 1 62-16</inkml:trace>
  <inkml:trace contextRef="#ctx0" brushRef="#br0" timeOffset="1466.25">5169 1341 127 0,'-5'-8'202'0,"5"2"-6"15,3-2-17-15,3 0-20 0,4-2-11 16,7-3-17-16,5 1-12 0,0 0-16 16,6-3-9-16,4 2-10 0,-5 0-28 15,5-1-72-15,-8 3-79 0,1 1-411 0,-2-1 172 16,-2-2 114-16</inkml:trace>
  <inkml:trace contextRef="#ctx0" brushRef="#br0" timeOffset="1881.0007">5911 823 86 0,'4'-10'299'16,"1"0"-9"-16,-3 1-12 0,0 2-16 0,0-3-16 15,1 0-11-15,1 5-17 0,-2-3-7 16,0 2-12-16,0 3 10 0,0-3-7 0,0 0-8 15,0 2-9-15,-2 4-6 0,4-8-14 16,-4 6-9-16,0 2-12 0,2-6-14 16,-2 6-12-16,0-6-13 0,0 6-3 15,0 0-17-15,0 0-11 0,2-6-6 0,-2 6-9 16,0 0-10-16,0 0-3 0,0 0-4 16,0 19 8-16,2 2 20 0,-2 9 3 15,2 12 6-15,-2 14 7 0,-2 27 9 0,2 9-1 16,-2 5-3-16,0 6-7 0,-2-1-4 15,2 3-8-15,0-4-5 0,-2-4-8 16,4-7-4-16,-2-2-7 0,2-7-5 0,0-12-4 16,0-12 0-16,2-3-26 0,-2-10 0 15,0-3 0-15,0-2-5 0,0-7-11 0,2-3-26 16,0-3-28-16,-2-5-39 0,2-3-46 16,0-4-39-16,-2-3-91 0,2-7-92 15,-2-4-1256-15,0 0 551 0,0 0 363 0</inkml:trace>
  <inkml:trace contextRef="#ctx0" brushRef="#br0" timeOffset="2271.9216">6494 1311 263 0,'-2'-6'245'0,"-1"0"-22"16,1 2-24-16,2 4-21 0,-5-7-17 15,5 7-20-15,-2-6-11 0,2 6-13 0,0 0-10 16,0 0-4-16,0 0-8 0,30 13-4 16,-15-3-13-16,2 1-7 0,2 0-4 15,1 3-9-15,-2-1-5 0,1 2-5 16,1-1-8-16,0-3-23 0,-2-2-40 0,-4 3-26 16,3-4-42-16,-2-1-23 0,0-3-20 15,-1-2-25-15,2-4-13 0,-4-2 4 16,1-3-368-16,2-1 182 0,-5-4 121 0</inkml:trace>
  <inkml:trace contextRef="#ctx0" brushRef="#br0" timeOffset="2457.1513">6864 1354 963 0,'12'-19'-39'0,"-3"3"24"16,0-1 34-16,-5 4 39 0,0 0 16 16,0 6 26-16,-2-1 16 0,2 0 10 15,-4 4 10-15,3-1 5 0,-3 5 3 0,2-10 0 16,-2 10-8-16,0 0-6 0,0 0-1 16,0 0 3-16,0 0-1 0,-11 30 2 0,7-8 0 15,-2 5-7-15,-3 5-8 0,2 4-11 16,-1 2-8-16,2 4-8 0,0 5-4 15,0 2-15-15,1-8-5 0,1-1-7 0,-1-1-9 16,1 0-45-16,2-3-40 0,0-5-57 16,-2-2-66-16,2-3-76 0,2-5-67 15,-2-6-707-15,-1 0 342 0,1-5 227 0</inkml:trace>
  <inkml:trace contextRef="#ctx0" brushRef="#br0" timeOffset="2735.3013">7161 671 1946 0,'4'-14'0'0,"2"2"3"0,-2 3 14 0,2 1 64 16,0 4 18-16,1 3 1 0,6 2 6 15,4 6-1-15,13 11-6 0,10 9 13 0,19 16-9 16,-2 4 1-16,3 6 6 0,-8 4 3 15,-3 6 3-15,4 21 3 0,-17-11-5 0,-8 10-3 16,-14 1-5-16,-6 4-9 0,-12-5-8 16,-10-1-4-16,-12-2-12 0,-10-7-7 15,-7-3-7-15,-5-7-20 0,-1-4-46 16,-4-10-66-16,-1-5-86 0,3-6-116 0,1-13-969 16,6-6 423-16,5-9 279 0</inkml:trace>
  <inkml:trace contextRef="#ctx0" brushRef="#br0" timeOffset="3673.9329">1911 4073 3 0,'0'15'281'15,"0"6"-2"-15,0 4-6 0,0 7-13 0,-2 8-12 16,0 4-18-16,0 7-19 0,2 7-23 15,-2-1-12-15,2 0-16 0,0 2-19 0,-2 0-12 16,2 0-12-16,0-4-11 0,2-1-11 16,0-9-7-16,-2-5-14 0,2-6-5 15,-2-5-19-15,2-2 1 0,-2-8-8 16,-2-6-9-16,0-6-2 0,-5-7-2 0,7 0-6 16,-13-19-3-16,3-1-3 0,-3-13-1 15,-2-9-1-15,1-28-3 0,1-8-6 16,5-10-1-16,8 0-1 0,4 3-1 0,6 1-2 15,7 8-2-15,9 5 0 0,6 11 5 16,5 4-4-16,5 10 3 0,-1 18 1 16,-5 8 1-16,-2 9 2 0,-2 8 1 15,-3 4 0-15,7 7 1 0,-4 7 2 0,-3 4 2 16,1 12 1-16,-6 3 2 0,-6 4 4 16,-7-3-7-16,-5 3 0 0,-6 0-3 0,-6 2 3 15,-9 2-2-15,-5 2-4 0,-6-5-27 16,-10 11-30-16,1-12-31 0,11-11-38 0,0-5-43 15,9-4-50-15,1-5-45 0,3-3-702 16,6-7 326-16,5-4 215 0</inkml:trace>
  <inkml:trace contextRef="#ctx0" brushRef="#br0" timeOffset="3924.841">3113 3918 155 0,'-8'-11'257'15,"-8"5"-5"-15,-2 6-4 0,-8 4-10 16,-5 9-2-16,-12 10-10 16,-16 15-9-16,-2 10-4 0,-10 17-11 0,4 5-1 0,4 4-11 15,19-9-13-15,5 1-8 0,9 3-15 16,9 0-10-16,10-10-11 0,9-7-11 16,6-1-9-16,10-1-14 0,9 12-8 0,7-6-8 15,8-7-10-15,6-7-17 0,-1-12-9 16,-3-8-30-16,6-5-42 0,-1-6-56 0,-3-7-54 15,3-4-71-15,1-4-70 0,1-5-877 16,-1-7 392-16,1-4 259 0</inkml:trace>
  <inkml:trace contextRef="#ctx0" brushRef="#br0" timeOffset="4185.9769">3939 4242 151 0,'-8'-11'291'16,"-4"5"-13"-16,-2 0-5 0,-1 6-15 16,-8 4-16-16,-2 5-9 0,-9 9-15 0,-5 9-2 15,-9 13-5-15,-1 3-11 0,5 4-14 16,6 2-16-16,10-7-13 0,9-5-8 0,6 0-13 16,4 0-15-16,7 0-8 0,4-1-11 15,7 0-12-15,6-1-6 0,4 1-11 16,0-5-5-16,8-3-16 0,1-7-38 0,4-2-44 15,-1-8-54-15,-1-5-48 0,2-4-52 16,1-2-62-16,3-6-48 0,1-3-766 16,-3-5 360-16,2-1 238 0</inkml:trace>
  <inkml:trace contextRef="#ctx0" brushRef="#br0" timeOffset="4361.9699">4412 4597 48 0,'0'0'227'15,"10"-6"9"-15,-6 4-10 0,2-1-14 0,2 1-18 16,0 0-14-16,6-2-9 0,0-1-18 16,3-1-14-16,0 0-16 0,2 4-12 15,1-4-13-15,-2 0-13 0,1 0-46 16,-2 0-62-16,-2 3-74 0,-1-1-67 0,-2 2-502 16,-2 2 226-16,-6 3 150 0</inkml:trace>
  <inkml:trace contextRef="#ctx0" brushRef="#br0" timeOffset="4483.8302">4504 4801 177 0,'-9'16'200'16,"3"-2"7"-16,6-3 13 0,0-3 0 16,6-2-8-16,5-3-17 0,0 1-20 0,5-6-16 15,4 2-19-15,1-5-17 0,0-1-35 16,2-3-82-16,1-3-94 0,-4-1-604 16,0-2 235-16,3-5 156 0</inkml:trace>
  <inkml:trace contextRef="#ctx0" brushRef="#br0" timeOffset="4862.3466">5323 4263 51 0,'-2'-7'280'16,"0"1"-12"-16,-2 0-24 0,1 2-21 15,3 4-5-15,0 0-10 0,0 0-3 0,-12 25-6 16,7-8-8-16,-1 8-16 0,0 2-7 16,1 3-10-16,1 1-4 0,2 2-11 15,2-2-11-15,0 0-11 0,2-1-5 0,2 1-14 16,3-4-3-16,1-1-8 0,3-2-8 15,4-4-4-15,1-1-8 0,6-4-7 16,-1-4-6-16,4 1-5 0,0-4-5 0,3-3-14 16,0-1-1-16,-1-4-12 0,3 0-27 15,-2 0-28-15,-1-5-40 0,-1 1-57 16,-2-4-58-16,-2 1-77 0,-5-1-887 16,-4-4 392-16,-3 3 259 0</inkml:trace>
  <inkml:trace contextRef="#ctx0" brushRef="#br0" timeOffset="5035.7876">5531 4496 58 0,'2'-8'222'0,"2"2"-9"0,4 2-18 16,0-1-20-16,8-1-18 0,-2 0-12 15,5 1-16-15,1-1-14 0,0-2-16 0,0 2-23 16,-4 1-70-16,1-1-69 0,-2-2-80 15,-2 2-328-15,-5 2 160 0,-4-2 106 16</inkml:trace>
  <inkml:trace contextRef="#ctx0" brushRef="#br0" timeOffset="5187.1452">5329 4256 149 0,'-2'-14'229'15,"4"3"-4"-15,4-3-16 0,4 3-20 16,0 0-16-16,8-2-20 0,2-2-14 0,7 1-16 15,3-2-14-15,2-1-31 0,1 4-67 16,3-2-80-16,-4 0-103 0,4 1-354 16,-5 1 179-16,-1 1 118 0</inkml:trace>
  <inkml:trace contextRef="#ctx0" brushRef="#br0" timeOffset="5445.3292">6363 3671 240 0,'2'-3'329'0,"-2"3"-17"0,0 0-11 16,0 0 2-16,0 0-15 0,0 30-9 15,-4-8 6-15,-6 12-1 0,4 8-11 16,0 12-18-16,-5 24-12 0,3 3-16 0,1-4-14 16,3 1-16-16,2-11-15 0,0-8-19 15,0-1-9-15,2 4-18 0,2-3-11 16,0-4-16-16,0-1-12 0,0-3-15 0,0-7-47 15,1-4-52-15,-1-2-59 0,0-8-65 16,2-2-59-16,-4-8-70 0,4-1-69 16,-1-8-66-16,1-3-841 0,-4-2 423 0,4-6 280 15</inkml:trace>
  <inkml:trace contextRef="#ctx0" brushRef="#br0" timeOffset="6095.1801">6696 4211 92 0,'5'-7'230'0,"-3"4"-1"16,0-3-8-16,2 2-13 0,-4 4-9 15,5-6-7-15,-1 5-7 0,-4 1-4 16,4-5-10-16,-4 5-6 0,6-3-17 0,-6 3-10 16,7-3-5-16,-7 3-13 0,4-3-2 15,-4 3-6-15,2-4-2 0,-2 4-10 0,0 0-7 16,2-7-9-16,-2 7-9 0,0-8 3 15,0 2 5-15,0 6 1 0,0-8 0 16,0 8 1-16,-2-5 3 0,2 5 2 16,0 0-1-16,0-11 1 0,0 11 2 0,0 0-6 15,0 0-4-15,0 0 11 0,-8 20 3 16,3-4 0-16,1 5 2 0,0 5-4 0,0 8-1 16,-3 2-7-16,1 4-9 0,-1 0-5 15,3 2-8-15,-2 6-5 0,0-6-7 16,0-2-3-16,-4-2-12 0,4 1-32 15,0-4-37-15,-2-8-37 0,4 0-44 0,-3-2-35 16,1-10-38-16,-1-2-35 0,1-5-25 16,0-2-15-16,-1-6 0 0,7 0-1 0,-8-12 9 15,6 0 7-15,0-6 20 0,2-6 26 16,2-6 11-16,2-5 21 0,0-2 15 16,5 0 21-16,-3 3 26 0,2 0 28 15,-1 7 21-15,2 3 34 0,-3 3 24 0,0 2 17 16,-2 3 12-16,2 3 24 0,1 6 22 15,2 2 17-15,-1 4 3 0,2 5 10 0,1 3 5 16,4 5 8-16,2 3-7 0,-1 3-4 16,2 1 1-16,3 1-6 0,0-1 4 15,-4 0-11-15,0-4-3 0,0 1-1 0,-3-4-8 16,0-2 2-16,-2 2 6 0,-1-4 1 16,-3-7-1-16,3 0-7 0,-3-2-10 15,1-5-13-15,-3-6 0 0,2-2-7 0,-2-9-7 16,0-2-7-16,-4-5-7 0,2-9-4 15,-2-1-5-15,-2-2-13 0,0 3-29 16,-2-1-18-16,0 1-32 0,0 1-32 0,-4 0-39 16,4 8-32-16,-2-1-37 0,0 7-34 15,2-3-27-15,-2 5-34 0,0 0-627 16,4 6 315-16,-2-2 209 0</inkml:trace>
  <inkml:trace contextRef="#ctx0" brushRef="#br0" timeOffset="6276.91">6997 3784 281 0,'11'-13'41'0,"-3"6"17"16,3 3 17-16,2 4 33 0,-1 4 27 0,3 3 30 15,4 7 19-15,7 7 18 0,3 7 9 16,15 18 11-16,-3 3 6 0,1 11 9 16,-4 3 5-16,-2 5 1 0,-7 3-11 0,-3-1-18 15,-11 1-17-15,-8-12-20 0,-7-6-15 16,-7-1-17-16,-4-1-26 0,-5-3-9 16,-10 13-11-16,-3-18-21 0,1-7-47 0,0-1-53 15,-1-7-65-15,-3-9-91 0,4-5-98 16,1-7-960-16,-3-4 421 0,3-8 277 15</inkml:trace>
  <inkml:trace contextRef="#ctx0" brushRef="#br0" timeOffset="6881.4882">8460 1421 190 0,'6'-6'239'16,"-2"3"-29"-16,5-1-19 0,4-2-19 15,1 0-17-15,8-2-14 0,1 3-13 16,7-1-18-16,0 0-12 0,-1 1-35 0,1 1-64 16,-1 2-54-16,-6 2-55 0,-4 6-15 15,-2 3-354-15,-8 4 163 0,-5 7 108 0</inkml:trace>
  <inkml:trace contextRef="#ctx0" brushRef="#br0" timeOffset="6994.1716">8728 1557 780 0,'-24'37'51'0,"4"-4"50"0,3-7 41 0,2-5 31 16,3-1 16-16,1-4 6 0,5-2-10 16,-2 0-7-16,6-3 5 0,4-2-12 0,2 0-7 15,10-3-12-15,5 0-17 0,7-4-17 16,8-2-19-16,4-4-58 0,2-3-95 0,11-3-117 16,-2-4-792-16,-1 0 327 0,-1-5 216 15</inkml:trace>
  <inkml:trace contextRef="#ctx0" brushRef="#br0" timeOffset="7646.0983">9954 1896 36 0,'-8'0'188'15,"0"0"-21"-15,8 0-14 0,0 0-14 0,-12 3-14 16,12-3 8-16,0 0 19 0,49 6 12 16,-5-9 4-16,47 0 7 0,22-5-4 15,37-3 2-15,23-6 5 0,17 0-10 16,61-4-11-16,15-2-2 0,6-4-5 0,9 1-2 16,5-2-8-16,4 2-15 0,-9 1 4 15,-5-1-6-15,-1 1-10 0,-6 0-10 16,2 2-9-16,-9 0-7 0,-14 2-9 0,-58 5-8 15,-4-1-10-15,-8-1-5 0,-12 3-4 16,-10 0-4-16,-10 3-6 0,-12-1 1 16,-31 4-7-16,-8 3-5 0,-8-2-2 0,-19 2-4 15,-11 2-1-15,-10 1-2 0,-7 1 1 16,-4-2-5-16,-2 2-2 0,-3 0-4 16,-1 0-5-16,-2 0-19 0,-7 2-52 0,0 0-45 15,-2-2-62-15,-5 2-77 0,2 0-61 16,-8 0-905-16,-6 0 413 0,-2 0 273 15</inkml:trace>
  <inkml:trace contextRef="#ctx0" brushRef="#br0" timeOffset="8950.2085">11334 2110 152 0,'0'0'191'16,"0"0"-7"-16,0 0-10 0,0 0-10 16,0 0-10-16,-4-8-4 0,4 8-6 0,0 0-3 15,0 0-1-15,0 0-2 0,0 0-3 16,0 0-1-16,0 0-5 0,0 0-4 15,-2-3-11-15,2 3-3 0,0 0-7 0,0 0-12 16,0 0-5-16,0 0-8 0,0 0-6 16,0 0-5-16,0 0-11 0,0 0-3 15,0 0 2-15,0 0-11 0,0 0-4 16,0 0-3-16,0 0-6 0,0 0 2 0,0 0-5 16,0 0-1-16,0 0-4 0,0 0-2 15,0 0 0-15,-15 8-7 0,15-8 0 16,0 6-1-16,0-6 2 0,0 7-5 0,0-7 6 15,0 6-3-15,0-6-2 0,-2 6 1 16,2-6 0-16,0 0-6 0,0 6 6 0,0-6 2 16,0 0-1-16,0 6 2 0,0-6 3 15,0 0-1-15,0 0 5 0,0 0-3 16,0 0 5-16,0 0-6 0,0 0 1 0,0 0 1 16,0 0-3-16,0 0 0 0,6 1 4 15,-6-1-8-15,0 0 0 0,0 0 1 16,0 0-8-16,0 0-2 0,0 0-1 0,-2 9 2 15,4 0 0-15,-2 3 6 0,0 5-4 16,0 4-5-16,3 6 3 0,-1 6 2 16,0-4-1-16,0 10-2 0,0 1 3 15,0 0-2-15,0-2-21 0,2-2-31 0,0-5-27 16,0-5-37-16,-2-1-42 0,4-6-28 16,-2-2-17-16,-2-2-11 0,2-5-31 0,-2-6 0 15,2-4 23-15,-4 0 22 0,4-15 20 16,-4 1 27-16,0-8 21 0,-2-6 17 15,-2-3 26-15,0-7 21 0,0-3 18 16,0 1 23-16,2 0 17 0,2 0 17 0,0 2 4 16,4 2 6-16,0 0 3 0,0 1 13 15,8 5 3-15,6-1 12 0,3 5-3 16,2 2 8-16,6 6-3 0,1 3 0 0,6 3-6 16,-7 7-3-16,3 3 1 0,1 5 2 15,-7 3 7-15,-2 4 4 0,-3 3 4 0,-6 4-1 16,-6 4-3-16,-7 0-4 0,-6 2-6 15,-7 8-5-15,-8-3-7 0,-4 5-24 16,-5-3-38-16,3-5-42 0,-1-3-33 16,5-3-37-16,2-1-52 0,7-6-503 0,3-9 235 15,2 1 155-15</inkml:trace>
  <inkml:trace contextRef="#ctx0" brushRef="#br0" timeOffset="9173.6898">12174 1944 32 0,'-2'-5'269'0,"-6"4"-7"0,8 1-18 16,-26 7-14-16,5 2-7 0,-2 3-12 15,-4 7-13-15,-1 5-15 0,1 5-16 0,1 6-7 16,4 0-14-16,6 8-7 0,8-7-19 16,6 2-13-16,6 0-9 0,6-2-9 15,8 6-5-15,4-4-13 0,6-2-6 0,1-5-16 16,3-4-37-16,4-5-54 0,-3-7-66 15,0-5-73-15,-1-6-86 0,4-7-604 16,0-2 296-16,2-7 195 0</inkml:trace>
  <inkml:trace contextRef="#ctx0" brushRef="#br0" timeOffset="9513.1209">12714 2088 77 0,'5'-6'203'0,"-3"0"3"0,0 3-22 16,-2 3-17-16,4-4 1 0,-4 4 0 15,15 5 1-15,-3 1-16 0,2 2-8 0,2 3-13 16,3 0-15-16,0 5-11 0,0-3-9 16,3 2-9-16,-4 1-17 0,2-3-13 15,-4-2-37-15,1-1-37 0,-2-2-34 0,0-3-25 16,-3 1-28-16,2-6-20 0,-2-2-1 16,-1-2 13-16,2-1 8 0,-5-5 13 15,0-1 21-15,1-1 30 0,-3-1 28 0,0-1 35 16,-2 3 24-16,1 0 19 0,0 0 16 15,-1 0 11-15,-2 4 7 0,0-3 8 16,-2 4-3-16,2 1-8 0,0 1-9 16,-2 4 6-16,0 0 0 0,2 15-1 0,-2-4-1 15,0 7-5-15,0 3-7 0,0 2-12 16,0 5-6-16,2 3-8 0,-2-1-12 0,0-3-52 16,0 1-48-16,0-1-60 0,2-2-69 15,-2-6-713-15,2-4 306 0,0-3 202 16</inkml:trace>
  <inkml:trace contextRef="#ctx0" brushRef="#br0" timeOffset="9708.5548">13275 1849 77 0,'6'-1'254'16,"3"2"10"-16,2 7 7 0,3 4-1 15,1 4-2-15,4 12 4 0,0 8 5 0,-1 3 6 16,-4 5-12-16,-6 4-22 0,-6 4-19 15,-4 1-21-15,-4 0-22 0,-10 16-18 16,-10-5-18-16,-2-1-61 0,-1-3-65 16,-7-5-94-16,0-4-98 0,4-11-105 0,3-10-854 15,-8-4 383-15,-1-1 253 0</inkml:trace>
  <inkml:trace contextRef="#ctx0" brushRef="#br0" timeOffset="10077.2567">8920 4459 169 0,'0'0'252'0,"0"0"-26"0,0 0-23 15,0 0-18-15,0 0-22 0,26-13-13 0,-6 7-18 16,1-2-26-16,3 4-75 0,0-3-87 16,0 0-475-16,-5 3 180 0,-3 4 120 15</inkml:trace>
  <inkml:trace contextRef="#ctx0" brushRef="#br0" timeOffset="10195.2173">8944 4759 196 0,'-6'8'249'0,"2"-2"-14"0,4 0-10 0,2-1-10 15,6-4-15-15,3-1-22 0,10-1-15 16,4-4-22-16,5-1-20 0,6-1-79 16,5 0-99-16,-5-5-592 0,4 0 220 0,-3-1 146 15</inkml:trace>
  <inkml:trace contextRef="#ctx0" brushRef="#br0" timeOffset="10593.812">10419 4659 169 0,'-8'4'229'16,"2"-2"-22"-16,6-2-16 0,0 0-19 0,22 2-8 15,9-2 10-15,15-6-10 16,43-2-8-16,15-3-8 0,40-3 0 0,13-3 8 16,27 1 35-16,67-3 27 0,14 0-11 15,17 1-28-15,12 3-8 0,12 4-16 0,-5-1-6 16,-2 7-7-16,-4 2 7 0,-10 2-9 16,-12 2-3-16,-23 4-7 0,-60-4-9 0,-12 3-2 15,-11 0-11-15,-14-2-11 0,-37-2-6 16,-3 2-8-16,-12-2-11 0,-10-2-5 15,-19 0-10-15,-17 2-3 0,-13-2-8 16,-6 2-7-16,-5-2-34 0,-7 0-44 0,-5 2-59 16,-8 0-55-16,-9 0-62 0,-2 0-66 15,-23 8-49-15,-12 0-33 0,-17 3-836 16,-27 6 407-16,-37 8 270 0</inkml:trace>
  <inkml:trace contextRef="#ctx0" brushRef="#br0" timeOffset="11044.9474">11655 5302 227 0,'-6'-6'270'15,"0"2"4"-15,2 2-9 0,4 2-15 16,-8-4-14-16,8 4 2 0,-4 10 10 15,6 1-8-15,0 6-12 0,2 7-10 0,0 4-18 16,2 0-18-16,0 9-18 0,2 0-15 16,-2 2-14-16,0 1-15 0,0-2-6 0,-4 1-24 15,2-4-7-15,0-5-9 0,-1-3-29 16,-1-2-20-16,2-6-7 0,-2 0-13 16,-2-8-11-16,2-1-6 0,-4-6 3 0,2-4-3 15,0 0 6-15,-6-23 0 0,1 2 2 16,-1-10-4-16,0-6-3 0,2-13 3 15,0-5 3-15,2-3-6 0,6 1 2 0,2 3 8 16,6-1-2-16,6 8-1 0,1 2 0 16,2 6 2-16,2 3 2 0,5 3 2 15,-7 11-4-15,2 3-2 0,-4 4 3 0,-2 3 10 16,-2 6-6-16,-5 6 6 0,-3 3 6 16,-7-3-7-16,-2 15-2 0,-9-4-1 0,-5 6 2 15,-10 4-8-15,-4-1-26 0,-6 3-29 16,-1-3-36-16,2-7-41 0,5 2-51 15,8-5-58-15,0-2-53 0,5-5-727 16,7-3 348-16,3-1 229 0</inkml:trace>
  <inkml:trace contextRef="#ctx0" brushRef="#br0" timeOffset="11267.1455">12503 4954 241 0,'10'-3'318'0,"-3"3"15"0,-7 0 2 0,-7 10-6 15,-1 2-12-15,-7 7-15 0,-4 6-6 16,-3 4-6-16,-1 5-17 0,0 6-22 16,4 0-23-16,3 4-20 0,0 2-21 0,6-3-16 15,4-2-18-15,6-2-14 0,0 2-16 16,8-3-15-16,2-2-21 0,6-1-41 0,-2-5-57 16,7-4-66-16,-2-5-65 0,0-5-80 15,3-3-78-15,3-7-61 0,2-5-871 16,1-2 419-16,3-5 276 0</inkml:trace>
  <inkml:trace contextRef="#ctx0" brushRef="#br0" timeOffset="11659.6429">13017 5324 139 0,'4'-4'202'0,"1"1"5"0,-5 3 18 0,0 0 13 16,0 0 3-16,-9 17-2 0,2-6-14 16,1 4-28-16,2 3-14 0,-4 1-21 15,2 1-15-15,-2 1-13 0,2 2-14 0,2-2-13 16,-4-1-9-16,2-5-14 0,1 0-7 15,1-2-10-15,0-1-12 0,2-5-10 0,-3-1-18 16,3-4-8-16,2-2-1 0,0 0-3 16,0 0-1-16,-4-21 1 0,6 9-5 15,2-1-2-15,1 0 0 0,3-2 1 16,-1-1-1-16,3 3-1 0,4-2 2 0,0 5 1 16,0 1-4-16,3 2 7 0,2 1-2 15,0 4-1-15,1 2 7 0,0 2-6 16,6 4 5-16,-1 0 14 0,1-2-4 0,2 5 10 15,-1-4 8-15,1 3 16 0,-4-3 4 16,2-1 12-16,-5-2 3 0,1-2 9 0,-4-2-2 16,2-2 0-16,-2-5-1 0,0-5-13 15,-6 0-17-15,-1-5-5 0,-3-4-6 16,-2-2-13-16,-3-2 5 0,-3-2-7 0,-3-9-14 16,-3 0-47-16,-2 0-24 0,2 0-34 15,-5-2-41-15,1 4-40 0,1 1-41 16,2 9-37-16,1-1-36 0,2 4-28 15,0 0-710-15,0 6 348 0,4 0 230 0</inkml:trace>
  <inkml:trace contextRef="#ctx0" brushRef="#br0" timeOffset="11813.7195">13451 4766 1014 0,'17'-13'-6'0,"0"7"24"15,1 4 41-15,4 2 43 0,-1 3 38 0,3 3 31 16,0 4 26-16,4 5 13 0,2 4 18 16,3 8 4-16,-1 2 10 0,-6 3 0 0,-1 4-18 15,-5 6-24-15,-6 0-10 0,-6-4-22 16,-6 4-14-16,-4-2-17 0,-4 0-19 15,-6 3-41-15,-8-5-55 0,-3-4-54 0,-7-4-77 16,-4-7-92-16,-1-9-90 0,-7-5-902 16,-7-9 406-16,-11-9 268 0</inkml:trace>
  <inkml:trace contextRef="#ctx0" brushRef="#br0" timeOffset="12577.9998">9920 895 186 0,'-6'-1'239'0,"6"1"-24"15,-8 0-15-15,1 7 2 0,3 5-5 16,0 5-10-16,-3 4-12 0,3 7-12 0,2 2-13 16,0 9-13-16,-2 1-11 0,1-1-14 15,3 1-11-15,0 1-8 0,3-5-11 16,-6-6-7-16,3-2-6 0,0-4-6 16,0-5 14-16,-2 0 13 0,2-2 19 0,0-6-1 15,-2-1-11-15,-2-9-6 0,-2-1-15 16,6 0-3-16,-13-18-15 0,4-1-3 0,1-3-5 15,0-8-5-15,2-4-5 0,3-6-8 16,1 0 0-16,7-2-1 0,3-3-9 16,2 1-6-16,8-1 4 0,2 6-6 0,8 2-3 15,3 8 5-15,3-1-4 0,3 10-3 16,-5 3 1-16,1 9-3 0,-3 2 1 16,0 4-1-16,-3 4 0 0,-4 4-2 0,0 1 2 15,-1 5 0-15,-8-1 1 0,-3 3 1 16,-4-1-5-16,-7 3 3 0,-2 0-6 15,-6 2-7-15,-4 2-33 0,-4-1-31 0,-2-1-36 16,-3-3-33-16,2-2-33 0,4 0-37 16,1-4-34-16,3-1-12 0,2-4-699 15,5-4 325-15,4 0 213 0</inkml:trace>
  <inkml:trace contextRef="#ctx0" brushRef="#br0" timeOffset="12813.7965">10682 598 52 0,'9'-14'208'0,"-5"5"16"16,-2 3-9-16,-4 0-4 0,2 6-15 16,-15 3-5-16,2 2 6 0,-5 8-7 0,-10 11-9 15,-4 4-10-15,-11 16-16 0,3 5-10 16,5 1-13-16,7-5-10 0,9 0-12 16,4 0-10-16,7 1-15 0,6-3-1 0,4 3-9 15,4 4-10-15,9-1-3 0,12 14-7 16,7-7-2-16,7-9-7 0,5-4-6 15,-3-12-11-15,-1-10-28 0,0-6-46 0,-3-6-49 16,1-6-56-16,-1-1-67 0,1-7-766 16,1-4 334-16,-5-3 221 0</inkml:trace>
  <inkml:trace contextRef="#ctx0" brushRef="#br0" timeOffset="13062.3185">11199 767 152 0,'-2'-11'255'0,"-1"3"-14"0,1-1-17 16,2 2-22-16,-2 1-22 0,2-1-20 0,0 7-20 15,2-6-9-15,-2 6-14 0,0 0-9 16,17 8-11-16,-4 0-13 0,0 4-6 16,3-1-4-16,2 3-13 0,-2 1-5 0,1-2-5 15,1 2-6-15,-2-1-13 0,2-1-53 16,-2-1-29-16,-3-2-41 0,2 1-31 0,-2-4-23 15,-3 0-13-15,2-4-11 0,0-1-420 16,-2-4 200-16,-2-2 132 0</inkml:trace>
  <inkml:trace contextRef="#ctx0" brushRef="#br0" timeOffset="13241.1557">11536 809 769 0,'6'-13'-7'0,"-2"2"26"16,0-1 27-16,-2 2 28 0,2 3 20 0,-2-3 17 16,0 3 20-16,0 1 4 0,-2-1-5 15,3 2-9-15,-3 5-6 0,0 0 9 16,0 0 6-16,-13 20-3 0,9-5-4 0,-4 6-4 15,-1 4-6-15,0 3-8 0,1 6-9 16,0 3-7-16,-1 1-10 0,1 2-10 0,2 2-5 16,-1-2-5-16,0 1-2 0,3 1-13 15,4-1-6-15,-2-3-23 0,0-8-36 16,2-1-38-16,0-3-43 0,2-4-40 16,0-4-54-16,2-2-712 0,5-7 309 0,0-3 203 15</inkml:trace>
  <inkml:trace contextRef="#ctx0" brushRef="#br0" timeOffset="13493.2612">12007 431 104 0,'0'-8'243'16,"2"2"-23"-16,1 2-15 0,-3 4 3 15,0 0 11-15,6 18-6 0,-2 3-15 16,1 7-4-16,3 11-14 0,0 5-17 0,3 6-10 15,0 1-10-15,1 23-16 0,1-16-10 16,-2-3-14-16,1 15-7 0,-3-8-5 0,-1-9-8 16,-2-1-10-16,1-2-9 0,0-9-10 15,-1-3-18-15,-2-4-30 0,-2-5-43 16,-2-8-44-16,2 2-50 0,0-3-57 16,0-7-83-16,2-4-608 0,-2-4 298 0,2-3 198 15</inkml:trace>
  <inkml:trace contextRef="#ctx0" brushRef="#br0" timeOffset="13754.4139">12545 858 168 0,'0'-9'255'16,"0"0"-10"-16,0-1-12 0,-2 3-3 15,2-1-5-15,-5 2-19 0,-1 3-12 16,-2 0-22-16,8 3-13 0,-27 12-9 0,9 0-18 15,-2 1-6-15,0 4-17 0,1 0-4 16,0 5-15-16,2-1-5 0,7 1-9 0,-1 1-4 16,4 2-5-16,3-3-10 0,2 3-1 15,2-4-11-15,6 1-2 0,4-3-6 16,-2 1-6-16,4-3-12 0,3-4-33 16,-2-5-52-16,4 0-65 0,-1-6-75 0,2-2-804 15,4 0 343-15,2-6 227 0</inkml:trace>
  <inkml:trace contextRef="#ctx0" brushRef="#br0" timeOffset="13932.8757">12863 977 152 0,'6'-4'185'0,"-2"0"-18"0,4 2-16 16,1-1-16-16,0-1-13 0,1 0-11 0,1 0-15 15,-1 0-10-15,1 1-27 0,0 0-71 16,-1 0-85-16,-2 3-296 0,-2-1 133 0,-6 1 89 16</inkml:trace>
  <inkml:trace contextRef="#ctx0" brushRef="#br0" timeOffset="14061.2375">12850 1183 103 0,'-3'7'171'0,"3"-1"5"0,0 0-8 0,5-2-9 16,4-1-10-16,-1-1-15 0,4-2-17 15,4-3-10-15,2-2-13 0,1 0-18 0,3-5-62 16,4 1-83-16,-6-3-407 0,10-1 162 16,-1-2 106-16</inkml:trace>
  <inkml:trace contextRef="#ctx0" brushRef="#br0" timeOffset="14339.8738">13493 554 49 0,'0'-4'217'0,"0"4"-23"16,0 0-1-16,0 0 5 0,0 17 1 0,-2-1-1 15,0 3-7-15,0 7-15 0,0 3-7 16,0 3-10-16,0 0-13 0,0 1-13 16,4 0-9-16,-2 1-10 0,0-3-11 15,2 3-10-15,2-6-7 0,0 3-7 0,2-7-12 16,0 1-3-16,1-4-5 0,2 0-9 15,1-2-3-15,-1-5-3 0,3-1-5 16,3 0-12-16,0-6-16 0,-1-1-31 0,2-3-47 16,0-3-50-16,2-3-57 0,-1-3-67 15,-3 0-647-15,-1-1 302 0,-2-2 199 16</inkml:trace>
  <inkml:trace contextRef="#ctx0" brushRef="#br0" timeOffset="14486.5647">13563 888 145 0,'-4'-5'165'0,"4"5"-15"16,0 0-11-16,0-6-15 0,0 6-10 15,13-6-16-15,-7 4-10 0,4-4-8 0,1 1-8 16,2-1-43-16,-1 2-71 0,-1-4-354 16,-2-2 135-16,1 1 89 0</inkml:trace>
  <inkml:trace contextRef="#ctx0" brushRef="#br0" timeOffset="14639.2548">13453 655 115 0,'-2'-6'170'0,"2"-1"-13"16,2 1-13-16,2-2-15 0,4 1-11 16,4-3-16-16,0-1-10 0,5-1-11 0,2 1-11 15,0 0-44-15,0-3-72 0,0 1-348 16,-2-2 134-16,-2 2 88 0</inkml:trace>
  <inkml:trace contextRef="#ctx0" brushRef="#br0" timeOffset="14913.8146">13599 177 93 0,'0'-6'187'15,"-3"1"-24"-15,1 1-9 0,2 4-17 16,0 0-2-16,18 0 12 0,-6 5-5 0,10 5-3 15,3 7-3-15,5 2 2 0,6 6-7 16,-3 6-6-16,16 16 0 0,-2 4-3 0,-5 3-12 16,-6 2-4-16,-4 2-1 0,-8-9-6 15,-10-3-4-15,-2 0-11 0,-7-3-4 16,-3 0-7-16,-4-3-4 0,-5 2-3 0,-3 2-12 16,-2 0-6-16,-4-5-4 0,2 1-6 15,-1-7-6-15,-2-3-24 0,2-2-32 16,1-6-36-16,-2-1-53 0,4-4-51 0,-1-2-58 15,-2-5-663-15,2-3 301 0,3-5 198 16</inkml:trace>
  <inkml:trace contextRef="#ctx0" brushRef="#br0" timeOffset="15227.4688">14501 745 144 0,'0'0'268'0,"4"-4"-23"0,-4 4-25 0,0 0-25 0,0 0-20 16,6-3-17-16,-6 3-15 0,0 0-17 16,0 0-11-16,0 0-11 0,0 0-11 15,22 4-9-15,-22-4-9 0,8 0-4 16,-2 3-8-16,-6-3-6 0,0 0-2 0,13-3-3 15,-13 3-4-15,6-3-3 0,-1-1 1 16,-3-2-2-16,0 1 7 0,-4-2-2 0,2 1-6 16,-2 0-4-16,-1 0-8 15,3 1-33-15,-4 0-51 0,4 5-68 0,-4-6-71 16,4 6-649-16,-4-7 286 0,2 2 189 16</inkml:trace>
  <inkml:trace contextRef="#ctx0" brushRef="#br0" timeOffset="15882.333">15157 630 30 0,'-2'-3'221'0,"2"3"-20"0,-4-8-18 0,0 6-14 15,4 2-19-15,0 0-10 0,-5 11 16 16,5 3-3-16,0 5-10 0,0 3-4 16,0 8-12-16,2-1-8 0,1 2-12 0,-1 7-8 15,0 0-12-15,2-1-7 0,0-2-10 16,-2-2-5-16,0-4-9 0,0-1-2 0,0-3-6 15,1-4-5-15,-1-4-3 0,-2 0-5 16,0-6 0-16,2 0-4 0,-4-8-3 16,2-3-2-16,0 0-4 0,0 0-8 15,0 0 8-15,-11-28-4 0,9 10-2 0,0-7 2 16,0-3-4-16,2-6 2 0,0-4-6 16,2-2 1-16,4-1-6 0,1 1 5 15,3 3-1-15,1 2-2 0,4 3-1 16,3 0-4-16,2 5 5 0,3 5-1 0,0 4-1 15,-2 2 1-15,1 9-1 0,-4 1 0 16,2 6-3-16,-3 4 5 0,-3 2 6 0,0 1 2 16,-6 5 2-16,-2 1 0 0,-4 1 0 15,-4 1-4-15,-4-1-3 0,-5 5 2 16,-2-1-9-16,-3 1-26 0,-4-4-30 16,1-1-39-16,1-1-43 0,0 0-44 0,4-3-58 15,-1-2-605-15,2-3 286 0,4-3 189 16</inkml:trace>
  <inkml:trace contextRef="#ctx0" brushRef="#br0" timeOffset="16170.0319">15997 419 241 0,'-4'-8'247'0,"0"5"-21"15,-5-3-8-15,-1 4-15 0,-3 4-8 16,-9 4-8-16,0 5-12 0,-8 6-11 0,-4 11-9 16,-13 13-11-16,16-1-10 0,3-2-6 15,5 3-12-15,4 2-6 0,4-2-10 16,7-3-4-16,6 1-6 0,4-3-8 16,4 1-9-16,7-1-1 0,5 2-10 0,8-4-5 15,4-2 1-15,5-3-12 0,6-5-11 16,1-4-25-16,2-3-50 0,-3-9-59 0,1 4-81 15,-2-7-85-15,1-2-701 0,-7-3 328 16,-4-2 217-16</inkml:trace>
  <inkml:trace contextRef="#ctx0" brushRef="#br0" timeOffset="17543.9801">16198 615 80 0,'0'0'116'0,"2"-6"0"0,-2 6-9 16,2-7-7-16,-2 3 0 0,3-2 12 15,-3 1 11-15,-3-1-1 0,3 6-8 0,-2-12 5 16,-2 6 10-16,2 1 6 0,-2-1-12 15,0 2-13-15,-5 2-12 0,9 2-8 16,-28 6-9-16,12 0-9 0,-12 9-8 16,-1 2-3-16,1 2-2 0,2 3-11 0,-1 2-3 15,6 1-5-15,0 0 1 0,1-1-11 16,10-1-1-16,4 0 0 0,2-4-8 16,4 2 1-16,4-2-1 0,4 2-3 0,4-5-3 15,6 2-1-15,3-2-3 0,5 0-12 16,-2-4-27-16,2-3-30 0,0 0-45 15,1-4-34-15,1 1-35 0,-3-4-548 0,-2 0 245 16,3-4 161-16</inkml:trace>
  <inkml:trace contextRef="#ctx0" brushRef="#br0" timeOffset="17745.1849">16594 745 137 0,'4'-4'135'0,"3"1"-11"0,1-3-16 0,1 1-15 15,3-1 1-15,4 4-15 0,0-4-13 16,1 1-5-16,2 2-18 0,-2-1-28 16,3 2-51-16,-4-1-277 0,-1 3 106 0,0-1 71 15</inkml:trace>
  <inkml:trace contextRef="#ctx0" brushRef="#br0" timeOffset="17885.9367">16696 958 64 0,'0'0'128'0,"2"8"-12"0,-2-8-5 16,11 3-19-16,-3-1-4 0,4-2-11 16,2 0-8-16,6-2-21 0,2 0-52 15,3-3-63-15,1-3-179 0,-4-1 84 16,6-1 55-16</inkml:trace>
  <inkml:trace contextRef="#ctx0" brushRef="#br0" timeOffset="18109.8924">17199 603 82 0,'0'0'177'0,"0"0"-11"0,0 0-5 0,-6 18 1 15,2-5 1-15,0 2-9 16,0 3-5-16,2 1-11 0,0 0-10 0,-1 2-10 15,3-1-10-15,0 3-10 0,3-2-10 16,1 0-6-16,0 0-11 0,4-1-4 0,3-1-7 16,1 2-8-16,1-5-4 0,2-3-9 15,-3-1-25-15,2-3-32 0,0 0-51 16,3-2-43-16,-2-3-55 0,0-4-500 16,-3 0 227-16,2-2 150 0</inkml:trace>
  <inkml:trace contextRef="#ctx0" brushRef="#br0" timeOffset="18266.3174">17312 842 135 0,'0'0'118'0,"2"-8"-10"0,2 4-9 0,7 1-5 16,-1-3-9-16,8 0-14 0,-2 0-7 16,3 0-3-16,4-1-12 0,-2 1-5 15,1-1-36-15,-4 1-49 0,0-2-264 16,-3 1 104-16,-5-3 68 0</inkml:trace>
  <inkml:trace contextRef="#ctx0" brushRef="#br0" timeOffset="18397.7791">17335 639 152 0,'0'0'151'0,"-8"-3"-18"16,8 3-12-16,2-6-14 0,-2 6-11 15,12-6-11-15,-4 1-26 0,6 1-54 0,0-2-76 16,-1 0-214-16,0-3 96 0,-1-1 65 15</inkml:trace>
  <inkml:trace contextRef="#ctx0" brushRef="#br0" timeOffset="18610.4583">17565 280 107 0,'14'0'166'0,"-2"0"5"0,5 6 3 16,4 3 4-16,6 9 2 0,1 2 4 15,6 9 9-15,-5 5-6 0,10 18-5 16,-14-5-8-16,-6 0-15 0,-6 1-9 0,-6 1-16 16,-9-5-14-16,-10 8-11 0,-6 13-4 0,-10-7-13 15,1-9-34-15,-9 0-51 0,-5-3-65 16,7-8-81-16,-2-9-108 0,-1-4-565 16,-4-5 276-16,1-2 183 0</inkml:trace>
  <inkml:trace contextRef="#ctx0" brushRef="#br0" timeOffset="19557.0603">10350 3495 207 0,'0'0'201'0,"-6"-2"-10"0,6 2 15 16,-4 12 9-16,2 4-8 0,0 4-8 15,0 9-13-15,2 10-10 0,0 2-15 0,0 1-11 16,0 4-14-16,4 7-12 0,-2 0-15 16,-2 1-6-16,4-1-13 0,-2-8-9 15,-2-3-9-15,2-2-3 0,-2-7-6 0,2-5-9 16,-2-1-4-16,0-7-5 0,0-2-6 16,0-6-3-16,-2-9-6 0,-2-3-4 15,4 0 0-15,-16-16-5 0,6-3-5 0,0-12-1 16,-3-6-2-16,2-8-3 0,3-5 3 15,4-4-5-15,1 1-2 0,3 0 1 0,7 2-3 16,3 1-2-16,3 4 1 0,8 6-4 16,3 3 2-16,1 4 2 0,3 6-1 15,2 7 0-15,-4 4 1 0,2 7-1 16,-3 4 3-16,-1 4 0 0,0 4-1 0,-2 3 0 16,-3 4 4-16,-3 5-5 0,-6 2 5 15,-4 2-7-15,-4 1 6 0,-4 2 0 16,-4 3-9-16,-4 4-11 0,-6-1-29 0,-3-3-35 15,3 0-39-15,-4-3-41 0,6-2-38 16,-1-5-53-16,4-4-631 0,7-5 299 16,0-2 197-16</inkml:trace>
  <inkml:trace contextRef="#ctx0" brushRef="#br0" timeOffset="19816.5114">11279 3345 29 0,'2'-7'270'0,"-6"1"-18"16,-4 1-16-16,-3 5-5 0,-4 5-16 0,-10 4-7 16,-7 9-10-16,-10 5-11 0,-17 16-8 15,-1 5-21-15,5 4-9 0,9 3-11 16,3 4-15-16,9 3-11 0,11-9-8 0,12-5-7 16,5-4-12-16,8 2-6 0,9 4-9 15,8-5-6-15,7-1-6 0,11 8-8 16,1-12 4-16,3-9-11 0,3-4-7 0,5-4-14 15,1-6-35-15,2-4-34 0,-10-4-42 16,1-5-57-16,1-5-56 0,-5-1-54 16,-2-5-660-16,-5-2 311 0,-2-2 206 15</inkml:trace>
  <inkml:trace contextRef="#ctx0" brushRef="#br0" timeOffset="20741.3657">11614 3532 7 0,'-3'-9'166'16,"3"9"-3"-16,-2-5-5 0,2 5-3 15,0 0-6-15,-2-8-4 0,2 8-4 16,0 0-6-16,-2-5-7 0,2 5-7 0,0 0-1 16,0 0-9-16,0 0-6 0,0 0-12 15,-4-6-8-15,4 6-6 0,0 0-9 0,0 0-3 16,-7 17-1-16,5-6-8 0,0 4-6 15,0 3-4-15,0 1-4 0,0 0-6 16,-2 6-1-16,2-4-7 0,-2 2-5 16,2-4-28-16,-3 2-29 0,3-5-32 0,-1 2-29 15,1-5-31-15,0 0-26 0,0-3-18 16,0-2-15-16,-2-2 6 0,2-2 20 16,2-4 17-16,0 0 23 0,-8-18 21 15,6 8 24-15,-3-3 16 0,3-3 19 0,-2-1 19 16,4 1 20-16,-2 3 9 0,2 1 7 15,0-1 4-15,0 1 2 0,0 3 8 0,2 1 5 16,0 1 3-16,5 1 11 0,1 2 9 16,4 6 5-16,6 0 8 0,2 5-1 15,8 3-5-15,3 1 0 0,3 4-3 16,5 6-1-16,1-1-3 0,-2-2-2 0,-4-3 3 16,-3 3 6-16,1-5 5 0,-6-1 1 15,-3-2 4-15,1-4 9 0,-6-4 4 0,-1-2-3 16,1-5 5-16,-4-4-5 0,-1-3-7 15,0-2-7-15,-5-7-8 0,0 0-10 16,-4-2-4-16,1-4-9 0,-5-4-3 16,2 0-6-16,-2-5-1 0,-2 4-11 0,2 0-18 15,0 1-29-15,0 3-31 0,0-1-35 16,2 4-31-16,0 5-32 0,3-2-23 16,1 3-29-16,2 4-556 0,3 0 259 0,-1 4 172 15</inkml:trace>
  <inkml:trace contextRef="#ctx0" brushRef="#br0" timeOffset="20973.8741">12414 3170 84 0,'4'-1'221'0,"-4"1"3"0,0 0-19 16,8-3-15-16,-8 3-4 0,5 11 19 0,-5 1 1 16,2 6-1-16,2 9-1 0,-4 6-21 15,2 7-8-15,2 4-3 0,-2 14-17 16,0-2-7-16,5 24-16 0,-5-9-8 0,1-10-15 15,-1 0-9-15,2-3-11 0,-2 2-8 16,0-7-7-16,0 1-11 0,-2-8-9 16,2-7-10-16,0-3-31 0,-2-6-41 0,0-3-48 15,0-6-60-15,2-1-56 0,0-6-72 16,-2-4-739-16,2-6 341 0,2-3 225 0</inkml:trace>
  <inkml:trace contextRef="#ctx0" brushRef="#br0" timeOffset="21264.0531">13026 3476 3 0,'-3'-8'284'16,"-1"1"-6"-16,0 1-18 0,-3 1-22 15,-1-1-23-15,-2 4-14 0,-4 4-3 0,-2 2-14 16,-1 5-9-16,-4 5-9 0,2 1-14 15,-5 4-5-15,4 3-10 0,2 5-5 16,3 1-4-16,5-4-9 0,2 2-21 16,3 1 4-16,3 0-7 0,4-2-11 0,3 2-4 15,3-5-10-15,2 3-7 0,3-6-11 16,2 0-1-16,2-4-17 0,2-1-22 16,2-5-33-16,0-3-41 0,-1-2-50 0,0-7-59 15,4 3-62-15,-1-7-68 0,0 2-671 16,-4-5 330-16,3-2 219 0</inkml:trace>
  <inkml:trace contextRef="#ctx0" brushRef="#br0" timeOffset="21425.285">13245 3713 18 0,'5'-6'171'0,"-3"1"2"16,2 2-1-16,3-1-11 0,1 1-15 0,6-3-7 15,0 0-15-15,2 0-14 0,-1 0-11 16,2 1-6-16,0-1-16 0,3 2-12 15,-6-1-29-15,3 1-69 0,-4 0-63 16,-1 1-399-16,-1-2 168 0,-3 2 111 0</inkml:trace>
  <inkml:trace contextRef="#ctx0" brushRef="#br0" timeOffset="21577.0453">13341 3863 167 0,'0'5'243'0,"2"0"-7"16,2-1-17-16,3-3-18 0,1 1-23 15,2-2-17-15,4-2-16 0,0-2-20 16,3-2-14-16,-2 1-48 0,0-2-60 16,-1-3-69-16,2-2-75 0,-4 3-419 0,0-3 191 15,0 0 125-15</inkml:trace>
  <inkml:trace contextRef="#ctx0" brushRef="#br0" timeOffset="21878.0422">13810 3351 6 0,'0'0'272'16,"0"0"-2"-16,5 19-8 0,-5-5-7 0,-3 4-17 16,3 5-13-16,-2 2-7 0,0 5-17 15,0 3-7-15,2 5-10 0,0-4-20 16,-2 4-8-16,2-4-14 0,2-3-8 0,0-1-14 15,0-2-11-15,3-1-4 0,-1-4-7 16,3 0-8-16,3-4-15 0,1-1-2 16,1-7-9-16,4 0-4 0,0-3-11 0,1-2-4 15,6-3-11-15,-1 0-9 0,1-3-31 16,1-3-28-16,0 0-36 0,0-5-47 16,-1 1-50-16,-1-2-41 0,-2 0-56 0,-2-4-757 15,-2-1 347-15,-7 1 229 0</inkml:trace>
  <inkml:trace contextRef="#ctx0" brushRef="#br0" timeOffset="22026.9904">14002 3632 155 0,'-10'-1'201'0,"6"-1"6"16,4 2-18-16,0 0-20 0,-8-2-16 16,8 2-15-16,0 0-14 0,0 0-15 0,4-10-12 15,-4 10-30-15,10-7-61 0,-2 3-65 16,-2 0-62-16,-4-2-367 0,2-1 166 15,-4 0 109-15</inkml:trace>
  <inkml:trace contextRef="#ctx0" brushRef="#br0" timeOffset="22167.1484">13777 3440 11 0,'-7'-6'213'0,"3"3"-9"0,-2-1-17 0,4 0-19 15,2-2-16-15,0-1-16 0,6-1-11 16,4-2-18-16,2 0-13 0,2-3-37 0,3 1-73 15,2-4-86-15,0 1-353 0,-2-1 155 16,0-2 102-16</inkml:trace>
  <inkml:trace contextRef="#ctx0" brushRef="#br0" timeOffset="22380.9148">14052 2994 170 0,'11'0'218'0,"-1"4"10"16,5 4-6-16,4 5 2 0,7 6-7 15,5 8-5-15,1 2-7 0,0 4 14 16,8 16 3-16,-1 0-15 0,-6 4-10 16,-8-8-14-16,-12-2-17 0,-3 4-13 0,-6-5-20 15,-6 1-14-15,-4 4-11 0,-6 0-8 0,-7-2-20 16,-3-2-35-16,0-3-37 0,-2-3-43 16,-4-5-62-16,5-8-65 0,4 1-76 15,0-10-818-15,2 0 359 0,2-6 237 16</inkml:trace>
  <inkml:trace contextRef="#ctx0" brushRef="#br0" timeOffset="22598.8714">14744 3573 234 0,'0'0'268'0,"11"-3"-17"16,-5 0-15-16,3 2-12 0,1-2-14 15,5-3-12-15,0 1-13 0,-3-2-12 0,4 1-20 16,-2-1-14-16,-1-2-13 0,-5 0-13 16,3 4-17-16,-4-3-38 0,-5 2-57 15,-2-1-74-15,0 3-83 0,-7-2-673 16,-2 2 282-16,-1-2 186 0</inkml:trace>
  <inkml:trace contextRef="#ctx0" brushRef="#br0" timeOffset="23262.89">15309 3373 192 0,'-4'-4'232'0,"2"1"-22"0,-2 0-11 15,4 3-14-15,0 0 8 0,0 0 4 0,-2 24-18 16,2-7-11-16,4 4-16 0,-2 4-12 15,2 3-16-15,0 3-9 0,2 5-14 16,0-2-6-16,-2 3-10 0,0-1-8 16,0-8-6-16,0-1-10 0,-2-5-4 15,0 0-7-15,0-6-7 0,0-1-2 0,-2-6-2 16,0-4-5-16,0-5-5 0,0 0 2 16,0 0-5-16,-12-30-1 0,8 12 0 0,2-7-8 15,-2-5 0-15,-2-8-1 16,4-1-3-16,2-7 0 0,2-1-1 0,4-2 0 15,-2 0-7-15,2 9 2 0,0 1 2 0,2 7-5 16,1 2-1-16,-3 5 2 0,3 3-2 16,-1 2-3-16,1 7 2 0,1 4 1 15,-2 3 1-15,-3 4-2 0,6 0 4 0,-11 2-4 16,10 10 2-16,-10-1 2 0,0 0-18 16,-6 3-20-16,-2 1-40 0,-6 4-47 15,2-1-55-15,-1-1-63 0,-1-2-680 0,3-3 312 16,4 0 206-16</inkml:trace>
  <inkml:trace contextRef="#ctx0" brushRef="#br0" timeOffset="23522.0328">16163 3065 296 0,'0'-8'306'16,"-5"4"-23"-16,1 0-20 0,-7 4-23 15,11 0-13-15,-32 8-17 0,9 4-5 16,-7 5-16-16,-4 10-18 0,1 6-16 0,-7 13-6 16,6-6-18-16,8-1-12 0,5 0-13 15,3 3-7-15,2 1-14 0,8-6-7 0,2 4 0 16,4-4-9-16,2-2-10 0,4 2 3 16,4-6-17-16,4 0-24 0,6-4-36 15,1-5-46-15,2-6-54 0,2-4-57 16,3-1-65-16,1-8-799 0,5 0 352 0,-4-3 233 15</inkml:trace>
  <inkml:trace contextRef="#ctx0" brushRef="#br0" timeOffset="23769.0674">16525 3398 6 0,'0'-11'265'0,"-3"1"10"15,1 2-1-15,0-1-17 0,0 1-17 16,-3 2-19-16,-1 1-18 0,-2 3-16 0,-5 4-9 15,-1 3-6-15,-6 6-14 0,-1 3-14 16,0 2-8-16,0 6-5 0,-3-2-13 16,6 4-1-16,0 3-16 0,4 2-9 15,1 0-13-15,4-4-2 0,3 1-9 0,2 1-5 16,6-5-8-16,0-1-3 0,4 2-23 16,3-4-37-16,6-4-44 0,-3-4-54 0,4-3-65 15,2-2-66-15,4-2-62 0,-3-4-662 16,1-3 327-16,4-4 215 0</inkml:trace>
  <inkml:trace contextRef="#ctx0" brushRef="#br0" timeOffset="23944.0187">16860 3527 179 0,'10'-6'233'0,"-6"5"-17"0,0-3-16 0,4 1-12 16,1-1-17-16,3 0-17 0,1-2-15 0,2 2-14 15,1-2-14-15,0 3-14 0,3-3-14 16,-4 2-53-16,-3 1-79 0,5-2-67 0,-9 2-483 16,6 3 203-16,-8 0 135 0</inkml:trace>
  <inkml:trace contextRef="#ctx0" brushRef="#br0" timeOffset="24081.9114">16943 3709 176 0,'-2'5'202'0,"4"1"8"0,2-3-2 15,0 1-13-15,8 1-23 0,-2-5-15 16,5-3-16-16,2 1-20 0,0-4-23 0,1 1-64 16,6-2-84-16,-3-4-72 0,-2 1-403 15,2-4 179-15,-1 3 117 0</inkml:trace>
  <inkml:trace contextRef="#ctx0" brushRef="#br0" timeOffset="24459.4733">17553 3284 83 0,'2'-4'289'0,"-2"4"-16"0,2-4-28 16,-2 4-21-16,2-5-22 0,-2 5-22 0,0 0-17 15,0 0-18-15,0 0-11 0,4-4-15 16,-4 4-11-16,2-4-9 0,-2 4-10 15,0 0-11-15,0 0-8 0,0 0-5 16,0 0-8-16,0 0-5 0,0 0-4 0,0 0-3 16,0 0-4-16,0 0 8 0,2 17 3 15,-2-3 2-15,-2 1 1 0,0 3-1 0,2 6 4 16,-2-2-7-16,2 5 0 0,-2 0-4 16,0 1-6-16,2-1 0 0,0 1-1 15,0-4-4-15,2 1 9 0,2-2-13 16,-2-3-2-16,5-3-3 0,0 1-5 0,1-3-2 15,0-2-3-15,5-1 0 0,2-3-9 16,0-2-23-16,1 1-24 0,4-4-29 16,-4 0-36-16,2-6-41 0,1 4-54 0,-3-2-44 15,-2-2-724-15,0-3 329 0,-6 1 217 16</inkml:trace>
  <inkml:trace contextRef="#ctx0" brushRef="#br0" timeOffset="24650.8066">17640 3463 141 0,'0'0'192'0,"0"-6"-14"16,0 6-18-16,6-5-17 0,0 1-17 0,0-2-7 16,4 2-15-16,2-2-11 0,0 1-17 15,1-1-11-15,-2 2-42 0,4-1-64 16,-3-1-67-16,-1 0-325 0,0-3 148 0,-5 2 96 15</inkml:trace>
  <inkml:trace contextRef="#ctx0" brushRef="#br0" timeOffset="24795.8694">17658 3219 148 0,'-4'-3'232'16,"0"-1"-13"-16,2-2-20 0,0 2-18 0,2 4-20 15,0-11-18-15,2 5-14 0,4 0-13 16,0-2-13-16,6 0-24 0,-2-3-48 15,5 4-67-15,2-5-78 0,-2 0-427 16,-1 1 184-16,4-3 121 0</inkml:trace>
  <inkml:trace contextRef="#ctx0" brushRef="#br0" timeOffset="25007.9789">17977 2932 1982 0,'6'-5'-6'15,"0"1"9"-15,2 1 29 0,1 2 67 16,-1-4 22-16,3 5-2 0,0 2-7 15,5 2-6-15,4 5 3 0,7 8 7 0,5 8 5 16,2 6 5-16,6 15 5 0,0 2 5 16,-3 7-6-16,-13-8-5 0,-9-1-8 15,-4-1-11-15,-5-2-18 0,-6 1-10 0,-6-1-1 16,-7 5-16-16,-6-5-34 0,-11 14-47 16,-6-8-49-16,-1-13-60 0,1-8-86 0,-3-7-87 15,3-6-848-15,-4-5 391 0,0-2 258 16</inkml:trace>
  <inkml:trace contextRef="#ctx0" brushRef="#br0" timeOffset="25725.9338">19062 1017 100 0,'0'0'191'0,"4"4"-13"0,-4-4-20 0,9 2-12 16,0-1-10-16,3 3-17 0,3-4-9 16,4 2-13-16,2 0-10 0,1 0-10 15,0-2-15-15,4 2-47 0,-1 2-63 0,-1-2-65 16,-4 1-335-16,0 1 153 0,-8 2 100 16</inkml:trace>
  <inkml:trace contextRef="#ctx0" brushRef="#br0" timeOffset="25878.0591">19242 1270 124 0,'-6'6'214'16,"1"0"-1"-16,3-2-13 0,-2-1-19 0,4 3-16 16,0-6-12-16,0 6-11 0,4-2-11 15,3 2-9-15,3-4-15 0,3-1-10 16,4 1-6-16,2 1-14 0,6-3-16 16,-1-3-58-16,7 6-72 0,1-8-104 0,8 4-453 15,-5-4 213-15,3 2 141 0</inkml:trace>
  <inkml:trace contextRef="#ctx0" brushRef="#br0" timeOffset="26360.3491">20336 1499 144 0,'0'0'164'0,"0"0"-14"0,30 0 2 16,1-3 0-16,29 1 9 0,39-6-12 0,37-4 2 15,19 2 4-15,21-5 7 0,16 2 5 16,56-4-1-16,5-2-8 0,12 4-3 16,15-3-15-16,-1-3-11 0,-8-1-13 0,-7-3-5 15,-12 3 0-15,-17-4-3 0,-7 2-1 16,-54 3-11-16,-11 2-5 0,-15-1 0 15,-12 4-7-15,-32 0-8 0,-9 2-10 0,-10 1-5 16,-20 4-8-16,-14-1 4 0,-11 4-11 16,-6 3-2-16,-6-3-2 0,-1 2-8 15,-5 3-26-15,-2-4-40 0,-6 4-63 16,-8-1-65-16,-6 2-64 0,0 0-44 0,-22 8-779 16,-7-3 356-16,-25 7 235 0</inkml:trace>
  <inkml:trace contextRef="#ctx0" brushRef="#br0" timeOffset="26839.2898">22311 2077 159 0,'5'-14'230'0,"-3"-1"-3"0,0-5-3 0,-2 4-7 15,0-5-5-15,-2 1-16 0,-2 1-12 16,-3-1-20-16,-4 2-12 0,-1 3-22 16,-3-1-14-16,1 7-10 0,-6 4-12 15,1-1-9-15,0 6-10 0,0 1-9 16,-3 4-9-16,6 0-6 0,-1 3-11 0,4 1-8 15,1 1-5-15,1 2-6 0,5-4-5 16,1 3-2-16,3-2-2 0,2 1-1 16,5-3-1-16,-1-1 0 0,6-3-2 0,1 1 0 15,3 0-2-15,4-2 1 0,0-2 0 16,0 0-3-16,-2 0 1 0,-1 0 0 0,0 2-1 16,-2-2-1-16,-1 0-2 0,0 2 0 15,0 2 0-15,-4 2 1 0,3 3 2 16,-1 4 1-16,-1 6-1 0,0 6-2 0,-3 1 2 15,-2 4-1-15,2 6 1 0,-2 2-1 16,0 0 3-16,2-2-13 0,-4-6-29 16,0-1-33-16,2 0-40 0,-2-5-51 15,0-3-53-15,0-3-617 0,0-3 282 16,2-6 186-16</inkml:trace>
  <inkml:trace contextRef="#ctx0" brushRef="#br0" timeOffset="27056.7998">22709 1710 150 0,'2'-9'240'0,"1"3"-19"0,-3 0-21 15,2 2-21-15,-2 4-18 0,0 0-14 16,-2 20-14-16,-1-1-10 0,3 8-14 16,-2 5-3-16,2 10-6 0,0 2-8 0,-4 13-10 15,4 0-5-15,-2 0-8 0,2 2-6 16,0-1-5-16,0-6-7 0,0-6-12 15,0 0-35-15,0-6-40 0,0 0-57 0,2-8-58 16,-2-3-572-16,0-2 246 0,2-8 162 16</inkml:trace>
  <inkml:trace contextRef="#ctx0" brushRef="#br0" timeOffset="27258.8439">23077 2157 67 0,'0'0'204'16,"4"-5"-25"-16,-4 5-12 0,0 0-15 16,3 15-16-16,-3-3-6 0,0 3-14 15,0 3-11-15,0 1-12 0,-3 2-9 0,3 0-7 16,-2 5-7-16,2 1-7 0,-2-2-12 16,0-5-8-16,0 3-49 0,2-4-50 0,0 0-55 15,-2-3-421-15,0-3 181 0,2-1 119 16</inkml:trace>
  <inkml:trace contextRef="#ctx0" brushRef="#br0" timeOffset="27627.0618">23310 2223 102 0,'0'0'172'0,"0"0"-8"0,0 0-2 0,7 9-8 0,-5 1-13 16,2 0-9-16,-2 1-7 0,5 2-7 15,-3 2-9-15,4 1-9 0,0-3-12 16,2 2-3-16,2-1-10 0,0 1-7 0,3-6-7 16,-2 3-9-16,2-5-8 0,2-1-10 15,-2 0-17-15,1-4-28 0,-2-2-16 0,-2-2-15 16,3-2-2-16,-3-2 5 0,1-1 6 16,0-1 4-16,-3 0 9 0,-2 3 15 15,2-3 29-15,-4 2 30 0,0 3 15 16,-2-2 13-16,3 0 8 0,-3 1 0 0,-4 4 2 15,6-3 0-15,-6 3 14 0,0 0 23 16,2 17-4-16,-2-3-5 0,-2 4 6 16,-2 5-11-16,0 4-9 0,-3-1-7 0,3 3-4 15,-4 5-14-15,0 0-10 0,-2 1-12 16,2-3-41-16,2-1-45 0,-4-5-58 16,3-2-81-16,1 0-85 0,-3-4-792 0,-1 0 354 15,-3-5 235-15</inkml:trace>
  <inkml:trace contextRef="#ctx0" brushRef="#br0" timeOffset="28096.9449">19441 4286 65 0,'9'-4'167'0,"-1"2"-19"16,2-1-17-16,6-1-5 0,-2 0-20 15,1 0-16-15,4 2-54 0,-2-2-72 0,-2 1-248 16,0-1 97-16,-7 4 63 0</inkml:trace>
  <inkml:trace contextRef="#ctx0" brushRef="#br0" timeOffset="28223.2676">19433 4601 98 0,'4'8'217'0,"2"-3"-6"16,7 0-13-16,4 1-22 0,6-3-20 15,9-3-25-15,8-5-65 0,7-1-96 16,6-1-386-16,21-11 141 0,-3-1 94 0</inkml:trace>
  <inkml:trace contextRef="#ctx0" brushRef="#br0" timeOffset="28723.471">20665 4423 4 0,'-7'2'214'16,"7"-2"-13"-16,0 0-15 0,0 0-3 15,32-4-3-15,10-1-8 0,41-2-9 0,16-6-2 16,45 1 0-16,21-8-1 0,17 4-2 16,54-3-8-16,0-1-1 0,5-1-13 15,7-2-13-15,4 2-11 0,-9 0-2 16,-5-1 2-16,-3 3 7 0,-45 1-5 0,48-1-10 16,-54 3-8-16,-9 1-12 0,-7 0-6 15,-14 0-7-15,-15 0-6 0,-32 3 6 0,-10 3-8 16,-12-1 2-16,-18 1-8 0,-15 3-1 15,-9 0-8-15,-7 3-6 0,-6-1-4 16,-2 0 0-16,-5 2-11 0,-2-1-6 16,-2 0-9-16,0 3-25 0,-4-2-41 0,-5 1-48 15,-3-2-66-15,-7 3-70 0,0 0-89 16,0 0-762-16,-41 9 370 0,-3-4 245 0</inkml:trace>
  <inkml:trace contextRef="#ctx0" brushRef="#br0" timeOffset="29029.1846">22195 4586 46 0,'-7'3'232'0,"7"-3"-4"15,-8 3-9-15,4 0-13 0,2 3-4 0,-2 2 1 16,4 2-12-16,-2 2-12 0,0 5-11 15,4 2-13-15,0 0-9 0,2 4-9 16,0 0-8-16,6 2-10 0,5 4-12 0,5 1-10 16,6 4-12-16,4-2-10 0,0 0-2 15,5-1-1-15,-4-3-14 0,-2 0-5 16,-4-7-9-16,-3-1-4 0,-5-5-6 0,-2 3-3 16,-5-5-7-16,-5 1-16 0,-5-3-33 15,-9-1-33-15,-1-1-46 0,-8-3-41 16,2-5-40-16,-6-1-51 0,1-4-651 0,0-1 301 15,-4-2 200-15</inkml:trace>
  <inkml:trace contextRef="#ctx0" brushRef="#br0" timeOffset="29188.6156">22218 4680 13 0,'21'-17'202'0,"3"2"-5"0,-1 3-19 16,0 4-19-16,4-3-13 0,5 1-22 15,4-2-10-15,5 2-22 0,7-3-60 16,-9 1-66-16,7-1-67 0,-4-2-281 0,3 1 130 16,-11-1 86-16</inkml:trace>
  <inkml:trace contextRef="#ctx0" brushRef="#br0" timeOffset="29387.1591">23071 4361 194 0,'2'6'227'0,"0"3"11"16,-4 6 10-16,0 4-1 0,-2 7-6 0,0 5-14 15,0 5-1-15,-2 8-13 0,0 7-7 16,0 8-14-16,2 19-12 0,-4 1-17 16,2 3-14-16,-3-2-16 0,-2-2-14 0,1 0-8 15,1-1-12-15,-1-17-14 0,2-6-11 16,-2-5-11-16,2-1-25 0,0-11-36 16,2 0-45-16,-3-11-58 0,3 1-59 0,4-4-70 15,-5-7-78-15,1-2-656 0,2-4 328 16,1-4 216-16</inkml:trace>
  <inkml:trace contextRef="#ctx0" brushRef="#br0" timeOffset="29616.9446">23179 4978 215 0,'5'-5'269'15,"-5"5"3"-15,0 0-1 0,0 0-7 16,4 16-15-16,-4-4-17 0,0 1-9 0,0 8-17 15,0 0-8-15,0 1-20 0,0 5-14 16,0 0-16-16,0 2-15 0,0 1-9 0,0 2-16 16,0-3-10-16,0 0-13 0,0-3-15 15,0 1-17-15,2-4-42 0,0-2-38 0,-2-2-50 16,0-5-59-16,0 4-61 0,2-6-46 16,-2-3-740-16,2 1 334 0,0-5 220 15</inkml:trace>
  <inkml:trace contextRef="#ctx0" brushRef="#br0" timeOffset="29860.8802">23520 4961 120 0,'0'0'273'0,"2"-2"5"0,-2 2-3 0,0 0-14 15,-4 17-10-15,-1-8-9 0,3 4-8 16,0 0-9-16,0 5-15 0,2-1-15 15,0 0-19-15,4 2-13 0,3 2-22 16,1 0-8-16,5 0-19 0,2 0-10 0,1-3-12 16,2-4-17-16,3 2-32 0,-2-2-32 15,2-7-37-15,-5 0-53 0,2-2-52 16,1-5-49-16,-2-3-42 0,2 0-32 0,-5-3-673 16,2-4 316-16,-4 1 207 0</inkml:trace>
  <inkml:trace contextRef="#ctx0" brushRef="#br0" timeOffset="30020.2091">23857 5084 1033 0,'2'-13'32'0,"2"1"42"0,-2 5 23 15,-2 1 14-15,2 1 19 0,-2 5 24 16,0 0 23-16,0 0 7 0,0 0-4 16,0 22-1-16,-2-5-1 0,-2 5-9 0,0 4-5 15,0 3-18-15,-3 5-7 0,0 0-18 16,1 2-12-16,0 2-12 0,-1-1-13 16,-1-3-14-16,2 2-19 0,-3-1-43 0,2-5-60 15,-1-3-73-15,2-2-79 0,-2-5-77 0,-1 1-748 16,0-6 350-16,-1-2 231 15</inkml:trace>
  <inkml:trace contextRef="#ctx0" brushRef="#br0" timeOffset="35996.3958">22821 203 52 0,'2'-9'176'16,"0"2"-5"-16,-2-1 2 0,0 2-3 15,0 0-7-15,-2 1-6 0,2 5-10 16,-4-8-9-16,0 6-18 0,4 2-8 0,0 0-13 15,-19 11-10-15,9-1-7 0,-4 7-10 16,0 4-2-16,2 7-7 0,-4 3-1 16,6 4-5-16,1 1-3 0,3 2-8 0,2 0-4 15,4 0-1-15,4-1-5 0,5-2 0 16,1 0-4-16,9 1-2 0,2-7-6 16,1-5 1-16,5-1-2 0,1-3-2 0,1-6-2 15,-4-2 0-15,1-5-1 0,1-1-3 16,-3-4 0-16,-1-2 2 0,-2-2-1 15,-2-2 1-15,-4-1 6 0,-2 0 0 16,-3-3-4-16,-4-1 0 0,-4 3-4 0,-4 2-1 16,-2-2-3-16,-4 2-3 0,-4 2-1 15,-8 2-7-15,1 3-12 0,-2 2-14 16,0-1-22-16,-1 0-30 0,0 5-37 16,4-1-41-16,3-2-48 0,1-1-551 0,4-2 257 15,0 2 169-15</inkml:trace>
  <inkml:trace contextRef="#ctx0" brushRef="#br0" timeOffset="36264.8103">23300 234 142 0,'0'0'196'0,"0"0"-21"16,0 0-14-16,0 0-6 0,4 14-4 15,-2-1-2-15,0 6-6 0,-2 3-7 16,0 5-6-16,2 4-12 0,-2 3-12 0,0 6-9 16,0 2-7-16,2 1-11 0,-2-2-6 15,0 1-7-15,3-2-6 0,-3-2-7 16,0-5-8-16,0-1-6 0,0-4-13 0,0-1-18 16,0-4-26-16,0-1-38 0,0-4-34 15,2 1-42-15,0-6-42 0,0 0-482 0,-2-4 223 16,2-2 147-16</inkml:trace>
  <inkml:trace contextRef="#ctx0" brushRef="#br0" timeOffset="36513.7008">23535 550 2 0,'2'-4'227'0,"-2"4"-15"0,0 0-20 0,0 0-15 16,0 0-13-16,0 0 4 0,0 16-5 15,-2-3-12-15,2 2-11 0,-3 3-10 16,1 1-6-16,0-1-13 0,0 1-9 16,2 3-12-16,0-3-9 0,0 2-7 0,2-2-7 15,0 2-6-15,3-2-7 0,-1-2-7 16,0 0-14-16,5-2-16 0,-1 0-23 0,2-3-30 16,2-2-38-16,2 1-42 0,3-4-46 15,-2-2-54-15,2-4-457 0,-3-1 229 16,0-1 151-16</inkml:trace>
  <inkml:trace contextRef="#ctx0" brushRef="#br0" timeOffset="36785.7632">23810 623 223 0,'-2'-4'204'0,"2"4"-19"16,0 0-18-16,0 0 5 0,-13 11 0 0,8-3-11 15,3 5-8-15,-2-1-8 0,0 2-11 16,2 3-18-16,0-3-5 0,0 2-8 16,0-1-11-16,2 0-7 0,0-2-10 0,2 5-7 15,0-5-7-15,2 0-10 0,2 0 1 16,1-1-7-16,2 0-3 0,1-3-7 16,3 1-10-16,3-6-26 0,4 2-13 0,-2-1-27 15,2-1-21-15,3-4-29 0,-2 0-17 16,0-4-35-16,1 2-15 0,-4-1-18 15,-3 0-465-15,0-2 218 0,-6 0 144 0</inkml:trace>
  <inkml:trace contextRef="#ctx0" brushRef="#br0" timeOffset="36985.0006">24017 809 62 0,'-4'-6'172'0,"4"6"10"0,-4-3-2 15,4 3-7-15,-5-4-8 0,5 4-16 16,0 0-13-16,0 0-10 0,0 0 8 0,-8 13-1 15,8-3 6-15,0 1-5 0,-2 7-6 16,2-2-6-16,0 6-14 0,0 0-10 0,0 5-9 16,0 2-9-16,2-1-7 0,-2 3-10 15,2-1-26-15,0 0-37 0,0 1-45 16,7 3-78-16,-5-5-98 0,5 3-559 16,-1-5 265-16,1-5 175 0</inkml:trace>
  <inkml:trace contextRef="#ctx0" brushRef="#br0" timeOffset="37586.8486">23958 3021 144 0,'0'0'218'15,"0"0"-26"-15,0 0-17 0,-19 16-12 0,13-4-4 16,-5 12-8-16,0-1-10 0,1 10-8 15,0 2-9-15,0 1-10 0,4 1-10 16,2 0-9-16,2 2-11 0,2-6-7 16,4 5-10-16,0-5-4 0,5 2-6 0,4-7-6 15,1-1-4-15,3-2-4 0,-1-6-4 16,0-3-4-16,4-1 3 0,-4-6-7 16,-1-4 2-16,2 1 4 0,-4-4 2 0,-1-4-4 15,-3 0 5-15,0-2 1 0,-5-1 2 16,0-2-7-16,-6 0-2 0,-2 0-5 15,-2 1-5-15,-8 2-3 0,2 4-2 0,-5-1-5 16,0 2-15-16,-2 2-17 0,-1 1-28 16,2 2-39-16,1 5-44 0,0 0-37 15,2 3-39-15,5-4-591 0,1 3 271 16,4-1 178-16</inkml:trace>
  <inkml:trace contextRef="#ctx0" brushRef="#br0" timeOffset="37833.1418">24346 3271 108 0,'2'-6'264'15,"0"2"-21"-15,-2 0-23 0,0 4-22 16,0 0-18-16,0 0-20 0,0 0-13 16,-2 19-14-16,0-3-8 0,-1 5-12 0,1 5 0 15,0 1-8-15,0 5-11 0,0 8-6 16,0 0-8-16,0 0-8 0,-1 5-5 15,1 1-12-15,0 4-3 0,0-7-12 0,-2 1-13 16,-1-1-20-16,1-5-35 0,0-4-41 16,0-3-43-16,2-3-49 0,0-3-61 15,-2-4-492-15,2-3 243 0,-2-6 160 16</inkml:trace>
  <inkml:trace contextRef="#ctx0" brushRef="#br0" timeOffset="38078.2535">24648 3557 184 0,'2'-5'230'0,"-2"5"-20"0,0 0-20 16,0 0-6-16,7 14-8 0,-5-4-9 16,-2 3-8-16,2 4-8 0,-2 4-17 0,0 2-11 15,-2 4-7-15,0-2-12 0,2 2-10 16,-2 3-8-16,-1-1-12 0,3-4-7 15,0 2-12-15,0-4-14 0,3-2-20 16,-3-4-39-16,2 0-40 0,2 0-49 0,0-4-45 16,0-2-43-16,0-3-498 0,2-2 236 15,2-1 155-15</inkml:trace>
  <inkml:trace contextRef="#ctx0" brushRef="#br0" timeOffset="38446.8635">24832 3748 79 0,'0'0'231'0,"0"-7"-13"0,0 7-21 16,0 0-17-16,0 0-16 0,0 0-10 15,0 0-9-15,0 0-15 0,2 19-7 0,0-9-12 16,3-1-11-16,1 3-7 0,0 0-7 16,5-2-9-16,0 2-7 0,1 0-6 0,3-3-6 15,0 1-4-15,4-3-8 0,2-2-2 16,0 0-12-16,1-5-14 0,0 0-14 15,4-5-20-15,-1 0-18 0,-1-1-14 16,-3-3-2-16,0-2-33 0,-4-1 10 0,2 3 4 16,-6-4 3-16,-5 1 11 0,0 0 13 15,-1 3 15-15,-4-2 16 0,-1 3 10 16,-2-1 21-16,0 5 9 0,-2-2 7 0,2 6 8 16,-5-6 1-16,5 6 9 0,0 0 8 15,-9 13 0-15,7-4 6 0,-2 7 1 16,2 4-4-16,0 0-4 0,0 5-5 0,2 3-2 15,0 1-8-15,0 1-6 0,0-1-14 16,0-1-34-16,0-3-49 0,0-2-67 16,2 0-62-16,-4-6-619 0,2 0 274 0,-2-2 181 15</inkml:trace>
  <inkml:trace contextRef="#ctx0" brushRef="#br0" timeOffset="39106.9098">22019 958 73 0,'-6'-4'141'0,"6"4"-20"15,-9-2-11-15,9 2-8 0,0 0-21 16,0 0-5-16,0 0-7 0,0 0-1 0,0 0-2 16,0 0 2-16,0 0 4 0,23 10 10 15,-11-10 4-15,-4 2 4 0,0-2 4 16,-8 0 8-16,15 0 10 0,-6-4 1 15,-5 2-7-15,2-2-7 0,-2-4-1 0,-2 3-8 16,1-3-13-16,-1 1-5 0,-4 1-9 16,2-1-14-16,-5 1-13 0,3 0-20 15,0 1-27-15,-2 3-39 0,4 2-41 0,0 0-38 16,0 0-58-16,-15 17-481 0,10-7 227 16,-1 7 150-16</inkml:trace>
  <inkml:trace contextRef="#ctx0" brushRef="#br0" timeOffset="39600.1205">22940 3773 40 0,'0'0'182'0,"0"0"2"15,0 0-3-15,0 0-10 0,10-9-6 0,-8 4-6 16,-2-3-2-16,0 2-7 0,0-1-16 16,-2 1-15-16,-2 0-16 0,-2 1-20 15,2 2-32-15,-2 1-52 0,6 2-61 0,-16 4-59 16,8-1-456-16,2 3 196 0,-1 0 130 16</inkml:trace>
  <inkml:trace contextRef="#ctx0" brushRef="#br0" timeOffset="51845.6346">20730 481 207 0,'-4'-7'204'0,"0"2"-10"0,0-3-11 16,2-2-20-16,0 3-14 0,4-3-13 15,2 2-17-15,4-3-14 0,7-2-9 0,4 1-11 16,2 1-8-16,7-1-8 0,-1 5-10 16,3-1-6-16,-3 4-6 0,2 1-4 0,1 0-9 15,-6 6 0-15,-1-1-5 0,3 3-2 16,-6 3 0-16,-4 1-7 0,-4 5 3 16,-3-1-2-16,-5 2-2 0,-6 2 0 15,-2 0-3-15,-5 5-1 0,-4-3 0 0,0 0 4 16,-1 0 0-16,2-2 3 0,-4-2 2 15,4-2 1-15,1-1-2 0,3-3-1 16,-1 1-6-16,3-1 0 0,1-1-5 16,1-2 0-16,2 1-1 0,4-1-4 0,4 2 2 15,3-3 0-15,4 3-1 0,2-1-3 16,-1 0 0-16,4 2 1 0,-2-1-2 0,-1-1 2 16,0 0-3-16,0 2-1 0,-3 0 0 15,2 0-3-15,-6 1 8 0,-2 3 4 16,-2-2 6-16,-6 3 4 0,-2 1 2 15,-4 1-1-15,-6 0-2 0,-2 2-1 16,-5-3 2-16,-3 2-6 0,-2-3-3 0,4-3-10 16,-2-2-24-16,3 2-26 0,-1-6-40 15,6 1-35-15,1-3-30 0,2-3-36 16,3-3-527-16,4-3 244 0,3-4 161 0</inkml:trace>
  <inkml:trace contextRef="#ctx0" brushRef="#br0" timeOffset="52087.3733">21498 277 34 0,'4'-7'271'0,"1"4"-8"0,-3-3-22 15,0 3-22-15,-2 3-25 0,0 0-24 16,0 0-17-16,0 0-7 0,0 0 6 16,-2 23-8-16,-2-3-7 0,-3 6-17 0,1 7-5 15,0 3-12-15,-1 2-13 0,1 2-4 16,0 0-11-16,-3 0-6 0,5 2-4 15,-3-2-8-15,1-2-7 0,2 1-12 16,-2-4-29-16,4-6-26 0,-2 0-40 0,2-5-35 16,0 1-33-16,2-4-32 0,-3-2-31 15,6 0-27-15,-3-3-516 0,2-4 248 16,0-2 164-16</inkml:trace>
  <inkml:trace contextRef="#ctx0" brushRef="#br0" timeOffset="52424.1202">21732 657 223 0,'2'-9'238'16,"-2"0"-4"-16,0 4-18 0,2-1-21 15,-2 6-24-15,-2-5-18 0,2 5-16 0,0 0-9 16,0 0-4-16,-12 22-9 0,8-4-9 16,0 1-8-16,-2 4-10 0,2-1-7 15,0 3-10-15,-1 0-5 0,5 0-6 16,-2-4-7-16,4 1-6 0,3 0-2 0,1 0-4 15,2-3-4-15,0 0 1 0,8-4-4 16,-2-1-3-16,6-3-1 0,1-1-1 16,-3-4-4-16,2-4-2 0,-2 0-2 0,2-2 1 15,-3-2 2-15,2-2 8 0,-4 0 11 16,-3-2 4-16,-4 1 3 0,2-3-1 16,-6 2-2-16,-2-1-5 0,-2 7-8 0,-10-10-9 15,-2 8-1-15,-4 2-9 0,-6 2-15 16,-3 4-24-16,-3-1-33 0,1 5-49 15,-3 1-58-15,3 7-44 0,2-1-70 0,1 5-598 16,1 3 298-16,4 3 196 0</inkml:trace>
  <inkml:trace contextRef="#ctx0" brushRef="#br0" timeOffset="53050.3288">21363 3265 184 0,'2'-8'171'0,"2"-1"-15"16,3 1-15-16,1 0-12 0,3 5-17 16,1-1-7-16,2 0-11 0,-2 4-11 15,0 0-5-15,1 4-2 0,0 2 2 0,0 1 0 16,-5 5-1-16,-2 1 10 0,-2 4 5 16,-4-1 4-16,-2 2 4 0,-2 3-3 15,0 1-4-15,-4-2-3 0,1-2-5 16,3 0-7-16,-2 0-9 0,2-1-11 0,2 0-3 15,2 0-2-15,4 0-6 0,0-2-6 16,6 6-2-16,3-2-2 0,2-2-4 16,2 4-4-16,-3-3-1 0,2 1 8 0,-4-2-2 15,1 0 7-15,-3 0 6 0,-5 1 11 16,-1-3 4-16,-6 1-8 0,-2 0-1 16,-9 3-2-16,-4-6-7 0,-5 2-4 0,-7 2-2 15,-3-5-15-15,-2-2-24 0,-2-1-25 16,7-3-30-16,-1-2-41 0,0-2-34 15,8-1-42-15,2-4-40 0,5-3-31 0,3-4-610 16,4-1 291-16,6-6 191 0</inkml:trace>
  <inkml:trace contextRef="#ctx0" brushRef="#br0" timeOffset="53267.1022">21750 3296 138 0,'4'-1'213'0,"1"0"-8"0,-5 1-16 0,0 0-6 15,6 8 22-15,-6 4 8 0,0 6-3 16,-4 9-6-16,2 3-8 0,-3 6-19 16,1 4-12-16,0 4-16 0,0 7-16 0,0 5-8 15,-2-1-18-15,2 1-5 0,1 2-19 16,-2 1-25-16,3-4-28 0,-2-1-33 16,2-1-37-16,0-11-44 0,0-4-46 0,0-4-48 15,2-6-38-15,0-5-612 0,2-3 281 16,0-8 186-16</inkml:trace>
  <inkml:trace contextRef="#ctx0" brushRef="#br0" timeOffset="53590.2469">22114 3686 158 0,'2'-4'298'0,"0"0"-17"0,-2 4-27 15,5-4-16-15,-5 4-13 0,0 0-7 16,2 15-9-16,-2-2-12 0,0 6-12 0,0 2-7 15,0 7-16-15,0-2-9 0,0 3-7 16,5 2-16-16,-1 1-19 0,2 0-6 16,2 2-9-16,0 0-9 0,6-5-9 0,-2 0-10 15,5-4-3-15,0-6-5 0,2-4-8 16,3-4-3-16,-2-1-4 0,2-7-3 16,-3 0-8-16,1-3 0 0,0-4 2 0,-3 0-5 15,-2-4-2-15,-1 1 3 0,-5-1 3 16,-3-1 3-16,-6 1-10 0,-2 2 5 15,-4-1-4-15,-5 3-8 16,-4 0-2-16,-2 4-6 0,-3 2-24 0,-2 2-18 0,-3 0-30 16,-1 1-30-16,-2 1-39 0,-1 2-51 15,-3-1-47-15,-2 3-54 0,7-3-843 0,-3-2 382 16,0 2 252-16</inkml:trace>
  <inkml:trace contextRef="#ctx0" brushRef="#br0" timeOffset="54310.8692">22269 670 154 0,'-6'-6'243'0,"2"3"-16"0,-3-1-22 15,0 2-24-15,7 2-20 0,-20 2-14 16,5 8-15-16,-7 0-7 0,-5 12-17 16,-7 6-8-16,-12 16-11 0,-1-2-8 0,-2 3-9 15,2-1-6-15,1 0-5 0,8-7-9 16,5-5-19-16,5-2-29 0,0-1-31 15,5-4-32-15,3-3-47 0,6-2-32 16,4-5-12-16,5-2-19 0,3-3-373 0,6-2 185 16,5-7 121-16</inkml:trace>
  <inkml:trace contextRef="#ctx0" brushRef="#br0" timeOffset="54584.4761">23014 301 204 0,'0'-3'254'16,"0"3"-23"-16,-2-9-28 0,2 9-22 16,0 0-16-16,0 0-5 0,-17 16-9 0,6-1-8 15,1 6-6-15,-8 9-5 0,2 8-11 16,-5 2-10-16,2 6-10 0,-8 13-7 15,-1 2-9-15,2-2-9 0,1 0-8 16,3-9-22-16,6-6-32 0,-2-1-37 0,2 4-39 16,-3-2-48-16,4 2-49 0,-2-1-63 15,1 4-493-15,0-4 243 0,2-3 161 16</inkml:trace>
  <inkml:trace contextRef="#ctx0" brushRef="#br0" timeOffset="55088.0716">23604 2119 48 0,'3'-6'260'0,"-1"0"-15"0,-2 1-21 16,0 5-23-16,0 0-15 0,0 0-14 0,-25 14-5 15,7 2-14-15,-5 6-11 0,-7 7-11 16,1 3-13-16,-2 2-11 0,1 3-10 15,-11 12-10-15,9-8-8 0,7-5-21 0,0-2-34 16,2-3-38-16,3-4-41 0,4-2-45 16,3-5-41-16,2-2-31 0,3-6-22 15,1-4-426-15,3-3 210 0,0-5 140 16</inkml:trace>
  <inkml:trace contextRef="#ctx0" brushRef="#br0" timeOffset="55420.8465">23941 527 23 0,'5'-11'160'0,"-1"0"-1"15,-2 1-3-15,2 3 1 0,-2-1-7 16,0 2-4-16,0 1-14 0,0-1-14 0,-2 1-18 16,0 5-7-16,0 0-1 0,0 0 12 15,-8 23 12-15,2 2 6 0,-7 8 1 16,-2 12-8-16,-4 20-4 0,-7 5-7 16,2-1-9-16,2 4-2 0,-1-1-14 0,1-2-8 15,2 1-8-15,2-4-9 0,4-10-25 16,1-10-37-16,2-1-44 0,-2-2-50 0,5-6-38 15,4-3-56-15,0-7-575 0,4-3 262 16,0-4 173-16</inkml:trace>
  <inkml:trace contextRef="#ctx0" brushRef="#br0" timeOffset="55718.8903">26081 1166 273 0,'10'-4'280'15,"-5"0"-27"-15,2 2-26 0,-7 2-23 0,12-4-23 16,-4 0-17-16,5 1-20 0,0-1-35 16,2 1-42-16,1-3-52 0,2 1-57 15,-2 2-48-15,2-1-59 0,-6 4-408 0,3 0 190 16,-7 4 124-16</inkml:trace>
  <inkml:trace contextRef="#ctx0" brushRef="#br0" timeOffset="55849.8224">26107 1461 24 0,'-7'13'197'15,"3"-4"13"-15,-1-3 18 0,1 0 10 16,2-2-10-16,2-4-8 0,8 6-12 16,4-4-18-16,2-2-18 0,8-2-20 0,3-2-36 15,3-1-63-15,0-2-74 0,7-2-93 16,-3-2-601-16,-4-5 243 0,-2-1 161 16</inkml:trace>
  <inkml:trace contextRef="#ctx0" brushRef="#br0" timeOffset="56502.7986">27459 987 84 0,'2'-12'193'0,"3"3"-18"15,3-1-19-15,4-1-16 0,7 1-16 0,1 1-7 16,0 2-20-16,2 2-6 0,-3 4-13 15,0 1-7-15,0 1-8 0,-1 5-3 0,-6 1-9 16,-2 5-4-16,-4 1-4 0,-3 4 1 16,-6 1-2-16,-3 1 3 0,-2 2 5 15,0 0 2-15,-6-3-2 0,4-1-4 0,2 1-8 16,1-3-5-16,-1 1-4 0,4-2 0 16,-1 4-3-16,5-3-3 0,2 2 0 15,5 0-1-15,1 4-2 0,3-2-1 16,3 2-4-16,2 1 1 0,-2-2-1 0,-1 3 4 15,2-2 0-15,-2-2 0 0,-1 0 0 16,-2 0 4-16,-2-2 8 0,-4 0 7 16,-4 2 2-16,-2-1-1 0,-8-1-1 15,-2 2-6-15,-5-2-5 0,-6 0-17 0,-2-2-29 16,-1-3-29-16,3-1-29 0,-1-5-35 16,6-2-27-16,-2-2-12 0,6-8-19 0,1-2-465 15,4-5 216-15,5-10 143 0</inkml:trace>
  <inkml:trace contextRef="#ctx0" brushRef="#br0" timeOffset="56702.0203">27925 664 9 0,'14'-22'155'0,"-6"4"12"0,0 7 0 16,-2 1-14-16,-2 3-19 0,0 5-8 16,-4 2-1-16,0 0 20 0,2 23 7 0,-2-1 2 15,-2 10 2-15,2 14-10 0,-6 6-13 16,2 7-11-16,-4 26-10 0,0 2-11 15,0 4-10-15,-2 5-9 0,1-3-15 16,3-4-37-16,-3-5-34 0,1-4-45 0,4-17-55 16,-1-10-39-16,5-8-54 0,-2-9-494 15,2-6 235-15,2-5 155 0</inkml:trace>
  <inkml:trace contextRef="#ctx0" brushRef="#br0" timeOffset="57033.9558">28587 1345 247 0,'0'-18'256'0,"-4"7"-14"0,-2 2-24 0,-2-2-23 15,-4 6-19-15,0 2-21 0,-5 3-16 16,-4 0-14-16,-4 6-13 0,-1 1-12 16,2 5-11-16,1 1-8 0,2 2-10 15,2 1-9-15,3-2-7 0,0 2-6 0,6-3-2 16,4 2 0-16,1-6-9 0,3 3 0 15,7-2-7-15,3-5 2 0,0 1-6 16,8-2-2-16,-2-1-1 0,3 0-3 0,-2 0-3 16,-3-2-1-16,1 2-4 0,-3 0 6 15,2 2 2-15,-4 4 25 0,0 5 24 16,0 5 4-16,-3 8 5 0,-3 3 8 0,-2 4-14 16,0 6-9-16,-5 1-7 0,1 12-8 15,0-2-16-15,0-2-42 0,0-7-55 16,0 0-60-16,0-2-78 0,-3-1-82 0,5-7-648 15,-9 1 317-15,1 3 209 0</inkml:trace>
  <inkml:trace contextRef="#ctx0" brushRef="#br0" timeOffset="57593.8955">23911 2817 31 0,'0'0'233'15,"-2"17"1"-15,-4-3-2 0,0 7-4 16,-7 6-5-16,0 4-9 0,-5 12-11 15,-2 0-14-15,-7 18-21 0,-5 3-12 16,0-2-17-16,0 3-17 0,-1 2-24 0,-1-8-44 16,2 2-51-16,-2 1-56 0,0 0-52 0,4-1-47 15,-4-6-56-15,1-5-476 0,5-7 233 16,-12 4 153-16</inkml:trace>
  <inkml:trace contextRef="#ctx0" brushRef="#br0" timeOffset="57895.8547">22463 3971 219 0,'-2'-11'228'0,"0"2"-9"0,2 0-9 15,-2 1-9-15,2 0-14 0,-2 2-11 0,2-1-11 16,-2 3-8-16,2 4-14 0,-4-6-16 16,4 6-10-16,0 0-12 0,-17 18-4 15,4 2-12-15,-2 6-6 0,-4 5-9 0,0 8-8 16,-3 1-4-16,0 1-18 0,-1 0-23 16,3-2-29-16,2-1-29 0,4-5-39 15,2-3-36-15,4-3-52 0,4-5-58 16,4-3-518-16,0-2 252 0,6-6 166 0</inkml:trace>
  <inkml:trace contextRef="#ctx0" brushRef="#br0" timeOffset="58233.2366">25277 3640 77 0,'4'-6'216'16,"-2"1"-5"-16,0-1 1 0,-2 0 0 15,2 2-1-15,-2 4-7 0,0-7-15 16,0 7-15-16,0 0-17 0,0 0-11 0,0 0-3 15,-12 21-2-15,1 0-10 0,-6 8-1 16,-4 8-16-16,-7 20-2 0,-6 4-20 0,-1 6-8 16,-3 4-17-16,-3 1-33 0,-9 10-33 15,5-14-43-15,-1-3-49 0,-1-1-46 16,3-1-45-16,-6-9-37 0,2 4-593 0,-3-7 276 16,-2-1 182-16</inkml:trace>
  <inkml:trace contextRef="#ctx0" brushRef="#br0" timeOffset="58492.5406">23598 4964 123 0,'0'0'281'0,"-6"-3"-20"16,6 3-15-16,-8 9-5 0,1 2-13 15,-2 6-12-15,1 7-19 0,-4 6-9 0,-1 2-18 16,-2 10-15-16,0 2-15 0,1 0-10 16,-2 1-20-16,2 3-16 0,6-2-32 15,-4-2-27-15,4-5-42 0,2-2-35 16,4-1-44-16,2-6-44 0,4-3-46 0,4-7-60 16,5-2-512-16,6-6 254 0,0-6 168 15</inkml:trace>
  <inkml:trace contextRef="#ctx0" brushRef="#br0" timeOffset="58747.3515">26725 3726 69 0,'0'0'256'0,"0"-12"-18"0,2 9-24 0,0-3-23 15,4 0-19-15,2 2-18 0,3-3-17 16,4 1-37-16,0 2-46 0,-3-1-53 16,4 0-63-16,-6 2-71 0,0 1-340 0,1 2 160 15,-11 0 107-15</inkml:trace>
  <inkml:trace contextRef="#ctx0" brushRef="#br0" timeOffset="58877.7174">26663 4067 111 0,'0'10'203'0,"4"-1"-2"0,3-3-15 0,1 0-16 16,7-3-19-16,4-1-30 0,0-2-51 16,7 0-66-16,5-2-67 0,-1-6-330 15,6-1 134-15,-2-4 88 0</inkml:trace>
  <inkml:trace contextRef="#ctx0" brushRef="#br0" timeOffset="59252.3609">27826 3427 65 0,'8'-11'276'0,"0"-1"-14"0,-2 3-23 16,0-1-26-16,4 1-22 0,-2 2-21 15,-2-2-17-15,2 3-17 0,-1 0-11 0,-1 3-18 16,1-1-9-16,-1 1-18 0,-2 0-3 16,-4 3-9-16,0 0-6 0,11 10-5 15,-9-4-7-15,-2 3-6 0,0 0-8 0,0 1-12 16,2 2-9-16,0 3-8 0,2-2-11 16,4 5-4-16,0-3 1 0,4 4-7 15,0-2 2-15,3 2-1 0,2 0 3 16,2 1 0-16,-3 0 0 0,-2-1 3 0,1 0 0 15,0 2 9-15,-7-4 11 0,-2 0 9 16,-1 2 11-16,-5-2 3 0,-7 1 3 16,-3 3 7-16,-5-3 4 0,-4 3-4 0,-7-3-6 15,-3 0-1-15,-3-4-7 0,-2-3-19 16,-2 1-18-16,1-2-34 0,3-5-39 16,2 1-41-16,0-5-51 0,3 4-66 0,3-4-518 15,1 2 256-15,2-2 169 0</inkml:trace>
  <inkml:trace contextRef="#ctx0" brushRef="#br0" timeOffset="59493.4213">27145 4370 253 0,'0'0'289'0,"14"1"-7"0,2-2-19 16,16-3-26-16,15-3-22 0,10-4-25 0,25-3-13 15,3-6-20-15,2 4-8 0,0-4-18 16,2 3-5-16,4 2-3 0,2-2-17 16,2 2-9-16,-4 2-10 0,-8-2-10 15,-7 0-15-15,-21 8-24 0,-12 0-28 0,-9 3-39 16,-8-3-42-16,-6 6-39 0,-2 1-49 16,-8 1-42-16,-3 1-649 0,-7 7 289 0,-4 0 191 15</inkml:trace>
  <inkml:trace contextRef="#ctx0" brushRef="#br0" timeOffset="59757.1838">27967 4623 182 0,'-14'12'275'0,"0"-1"-11"0,4-1-15 16,6 1-23-16,0-1-14 0,4 1-18 0,2 0-9 15,6 3-11-15,2 3-15 0,8-5-18 16,0 6-12-16,8 0-18 0,-1-4-4 15,1 3-13-15,1-1-12 0,-1 0 1 0,-5-1-7 16,-2-2-2-16,0 2-2 0,-4 0 0 16,-3-1 5-16,-3 1-11 0,-5 0-3 15,-4 1-4-15,-4-2-11 0,-2 2-6 0,-5-1-15 16,-3 3-28-16,0-4-31 0,-2-2-44 16,-4-1-56-16,6-3-53 0,-1 0-51 0,0-6-744 15,2-2 333-15,3-2 220 0</inkml:trace>
  <inkml:trace contextRef="#ctx0" brushRef="#br0" timeOffset="59894.2199">27929 4698 147 0,'2'-12'242'0,"2"-1"8"0,2-3-11 16,8 1-16-16,0-4-23 0,12-3-22 16,1 0-15-16,7-3-33 0,6-1-43 15,-1-1-50-15,13-9-62 0,1 2-72 16,-13 1-507-16,-1 5 206 0,-5-3 135 15</inkml:trace>
  <inkml:trace contextRef="#ctx0" brushRef="#br0" timeOffset="60195.9708">29268 3473 32 0,'0'-6'348'16,"2"2"-8"-16,-2 4-17 0,0 0-27 15,0 0 1-15,0 0-4 0,-8 38 10 16,0-5-14-16,-2 10-1 0,-3 9-13 0,0 21-13 16,-2 7-18-16,3 3-23 0,-2 5-21 15,4 3-18-15,-2-1-19 0,1-5-17 16,0-1-28-16,1-2-36 0,-1-6-36 15,3-13-43-15,-1-9-44 0,0 0-54 0,3-2-38 16,0-4-57-16,0-8-66 0,2-2-51 16,0-10-61-16,2-1-775 0,-4-8 388 0,6-4 257 15</inkml:trace>
  <inkml:trace contextRef="#ctx0" brushRef="#br0" timeOffset="60426.8754">29446 3513 129 0,'-4'-8'306'0,"2"8"10"15,2 0 16-15,-10 22 7 0,1 5-12 0,1 10-10 16,-1 16-11-16,-4 24-22 0,5 11-22 16,-2 1-21-16,-2 4-21 0,4-4-26 15,0 1-21-15,0-7-22 0,-1-1-48 16,-2-6-49-16,5-13-58 0,2-9-64 0,-5-3-62 15,1-1-64-15,2-4-64 0,-2-8-69 16,0-3-718-16,0-2 355 0,-2 2 235 16</inkml:trace>
  <inkml:trace contextRef="#ctx0" brushRef="#br0" timeOffset="70415.1612">1204 7857 79 0,'2'-1'191'0,"-2"1"2"16,0 0 31-16,11 12 10 0,-5 5 5 16,0 7-2-16,3 10-8 0,-1 6-12 0,-1 9-1 15,1 10 2-15,2 18-4 0,-4 4-6 16,4 1-12-16,-2-3-26 0,-2 5-12 0,3 0-14 16,-1 0-10-16,-4-2-15 0,1-2-13 15,-1-13-8-15,0-11-11 0,-2 0-12 16,0-3-1-16,-2-10-8 0,3-5-8 0,-3-7-4 15,0-4-2-15,2-4-11 0,-2-4-18 16,0-6-25-16,-2-7-19 0,-1-6-13 16,3 0-1-16,-6-23-11 0,2-3-17 15,0-14 2-15,-3-11-2 0,1-27 0 0,-3-7 4 16,1-6 2-16,2-4 3 0,-2-6 5 16,0-2 6-16,0 2 5 0,2 3 5 0,2 3 1 15,0 8-1-15,4 4-1 0,2 16 11 16,4 13 0-16,4 4-2 0,6 7 6 15,4 2 4-15,8 7-5 0,8 7 8 0,6 8 3 16,5 6 4-16,-2 9-1 0,1 8 6 16,5 6 2-16,-2 9 0 0,7 12 6 15,-13 2 0-15,-11 1-7 0,-7 3 8 16,-8 3 4-16,-9-2 0 0,-10 0-2 0,-6 0 0 16,-12 6 0-16,-13 10 0 0,-9-5-3 15,-2-3 0-15,-6-7-10 0,13-8-30 0,3-8-37 16,4-4-34-16,7-4-41 0,3-3-52 15,6-5-69-15,6-5-647 0,3-4 310 0,5 2 204 16</inkml:trace>
  <inkml:trace contextRef="#ctx0" brushRef="#br0" timeOffset="70753.971">3030 7564 29 0,'2'-21'297'0,"-4"8"-7"0,0 0-10 16,-6 3-14-16,-2 3-14 0,-4 6-13 15,-2 1-7-15,-10 7-8 0,-9 6-8 0,-8 11-14 16,-17 18-14-16,-1 5-7 0,-11 21-16 16,1 8-11-16,5 5-13 0,3 5-8 15,5 0-5-15,13 3-12 0,14-19-4 0,8-1-9 16,10-7-7-16,9-11-2 0,8 3-7 15,4-3-9-15,16 14-4 0,5-8-3 0,7-5-11 16,9-5 0-16,7-7-8 0,4-8-2 16,-3-9-6-16,-4-6-2 0,3-5-7 15,-1-4-1-15,-5-3-8 0,-1-5-22 0,-3 2-36 16,-6-4-43-16,-4 0-44 0,-5-4-48 16,-7 3-65-16,-1-1-67 0,-9 0-62 15,-1 0-853-15,-7 1 412 0,-2 3 273 16</inkml:trace>
  <inkml:trace contextRef="#ctx0" brushRef="#br0" timeOffset="71549.7851">3691 7911 167 0,'-8'-9'179'0,"-3"3"2"15,-4 1-3-15,-4 2 0 0,-9 8 1 16,-5 2-1-16,-9 10 0 0,-18 13-4 0,-1 6-4 15,-3 9-11-15,7 2-4 0,0 4-9 16,6 1-11-16,9-1-8 0,6 1-14 16,12-7-8-16,8-7-8 0,9-5 1 15,9-2-10-15,9 1-5 0,5-1-3 0,14-3-10 16,9-1-5-16,19 1-7 0,0-7-4 16,-5-8-8-16,4-3-5 0,0-3 3 0,1-3-8 15,-8-4-8-15,1 0-9 0,-5-1-27 16,1-2-34-16,-7-2-35 0,-8 1-49 15,-3-2-49-15,-1 0-50 0,-2 1-39 16,-10-3-652-16,-1 0 312 0,-4 1 205 0</inkml:trace>
  <inkml:trace contextRef="#ctx0" brushRef="#br0" timeOffset="71787.6344">4012 8397 13 0,'2'-4'279'0,"-2"4"-12"0,2-4-13 15,-2 4-9-15,0 0-2 0,4 14-9 16,-4-5-14-16,0 3-6 0,0 5-12 16,0 2-10-16,2 0-16 0,2 6-11 0,0 2-11 15,2-1-20-15,-2 3-11 0,4 3-12 16,1 0-8-16,0 0-11 0,1-1-6 16,1-2-10-16,-3-4-11 0,0-1-15 0,4-1-36 15,-6-2-39-15,0-6-37 0,0 1-40 16,0-6-44-16,-1 1-63 0,-1-5-64 15,1-5-712-15,-3-1 335 0,-2 0 221 0</inkml:trace>
  <inkml:trace contextRef="#ctx0" brushRef="#br0" timeOffset="72061.7258">4703 7597 24 0,'2'-8'292'0,"-2"4"-16"16,0 4-11-16,0 0-1 0,0 34-10 16,-2-6-4-16,2 4-17 0,0 14-4 0,2 11 1 15,4 22-13-15,0 6-12 0,3-3-15 16,2-1-16-16,3-2-11 0,1-4-18 0,2-2-11 16,2-5-12-16,-4-10-9 0,0-8-14 15,-1-5-6-15,2 1-9 0,-2-5-10 16,-1-4-7-16,-3-6-11 0,-1-5-37 15,2-1-46-15,-5-2-36 0,2-5-36 0,-2-4-62 16,-1-4-82-16,0-5-58 0,-1-3-848 16,-4-2 391-16,0 0 257 0</inkml:trace>
  <inkml:trace contextRef="#ctx0" brushRef="#br0" timeOffset="72368.9785">5989 7686 256 0,'0'0'279'16,"-10"-1"-14"-16,10 1-7 0,-19 15-11 15,2 2-6-15,-4 6-11 0,-5 9-10 16,1 4-15-16,-6 19-14 0,-3 1-10 15,-1 3-14-15,4-1-15 0,1 2-12 0,3-3-13 16,4-9-12-16,3-6-11 0,2 0-12 16,2-2-9-16,2-8-7 0,3-1-29 0,1-5-39 15,1-3-41-15,0-4-44 0,1-3-36 16,2-1-34-16,0-3-52 0,2-5-50 16,-3-1-36-16,2-3-593 0,1-5 298 0,4 2 198 15</inkml:trace>
  <inkml:trace contextRef="#ctx0" brushRef="#br0" timeOffset="72617.9664">5438 7930 167 0,'-3'-8'241'0,"3"3"-19"0,0 5 1 0,0 0 6 16,0 0-3-16,11 13-6 0,-3 3-3 15,2 2-7-15,4 9-17 0,2 6-1 16,3 4 7-16,7 3-13 0,8 14-13 0,-1-2-14 15,3 1-14-15,-6-12-12 0,6 9-11 16,-7-8-13-16,-1-7-11 0,0-1-8 16,-1-2-8-16,-1-1-7 0,-3-7-9 0,-2 1-16 15,-2-4-42-15,-2-2-41 0,-2-2-32 16,-1-4-36-16,-2-1-46 0,-4-2-79 16,2-7-57-16,-1-1-799 0,-1-4 368 0,-1-1 243 15</inkml:trace>
  <inkml:trace contextRef="#ctx0" brushRef="#br0" timeOffset="72857.5367">6276 7502 148 0,'18'11'299'0,"10"10"-5"0,3 8-15 16,12 14-9-16,-1 12-7 0,-4 5-5 0,1 10-8 15,-9 0-3-15,-4 7-15 0,-6-1-17 16,-6 3-22-16,-7-2-17 0,-5-12-17 0,-6-9-12 16,-5-1-18-16,-1-2-17 15,-10 16-43-15,6-12-58 0,-3-14-70 0,-4-1-89 16,2-2-84-16,-5-5-95 0,2-10-688 16,-8 3 345-16,2-7 228 0</inkml:trace>
  <inkml:trace contextRef="#ctx0" brushRef="#br0" timeOffset="73573.3698">5674 8970 217 0,'-4'2'228'0,"4"-2"-12"0,0 0-10 16,0 0-15-16,0 0-16 0,0 0-13 15,2-11-6-15,11 3-11 0,6-1-11 0,6-3-16 16,5-2-9-16,2 0-12 0,3-2-8 15,1 3-10-15,1 0-8 0,-3 0-7 16,-2 1-5-16,-8 3-7 0,-2 1-5 0,-3-2-11 16,-5 4-26-16,-4 1-36 0,-4 3-26 15,-6 0-18-15,0 2-17 0,0 0-9 16,-30 18-7-16,9-6 0 0,-7 7 13 16,-6 6 7-16,-2 0 12 0,1 5 12 0,-1-3 20 15,2 2 27-15,1-2 27 0,7-6 18 16,2 0 5-16,7-7-1 0,2 2-1 0,4-2 11 15,5-3 17-15,4-3 4 0,8-2-2 16,3 0 0-16,8-6-7 0,6 0-3 16,5-3 2-16,2 0 5 0,9-3 4 15,-1 0 7-15,5-4 7 0,-3 5 5 0,2-4 6 16,1 1 2-16,-5-3-4 0,0 2-4 16,-9 2 1-16,-1 1-8 0,-2 0 0 0,-3 0-4 15,-6 1-8-15,0 1-5 0,-3 0-9 16,2 1 3-16,-2-2-6 0,-3 4-9 15,-3-3-4-15,3 2-14 0,-5 0-25 16,3 0-35-16,-9 2-49 0,8-4-59 0,-8 4-68 16,2-4-60-16,-2 4-781 0,-8-6 358 15,8 6 237-15</inkml:trace>
  <inkml:trace contextRef="#ctx0" brushRef="#br0" timeOffset="77189.4351">1394 11306 136 0,'0'0'190'0,"0"0"24"0,0 0 7 0,0 20 2 16,2 0-8-16,5 9-6 0,-3 7-8 15,0 6-8-15,5 8-17 0,-5 6-11 16,7 21-10-16,-5-4-15 0,2 4-13 15,-2-12-9-15,1-8-14 0,-2 0-10 0,1 0-9 16,-2 0-3-16,2-5-12 0,-2-2-8 16,0-10-6-16,1-4-5 0,-3-6-5 15,0-3 0-15,1-4-7 0,-1-4-2 0,-4-9-3 16,-3-4-10-16,-2-6-1 0,7 0 0 16,-16-19-11-16,3-3 2 0,-4-16-2 15,0-8-5-15,-4-23 8 0,6-5-11 16,3-2-2-16,6-2-2 0,6 9-2 0,2 10 4 15,10-13-3-15,5 3-1 0,4 16 0 16,2 14 0-16,5 1 7 0,0 9-8 0,1 10 3 16,3 5 4-16,-4 6 0 0,1 6 3 15,1 8 4-15,0 7-3 0,-6 4 4 16,2 8-3-16,-9 3 6 0,-3 3-5 16,-6 6 1-16,-6 0-4 0,-4 5 8 15,-10 5-10-15,0 0 8 0,-7-2-6 0,-5-3-2 16,-8 13 0-16,3-12-4 0,1-9-16 15,2-4-18-15,2-7-28 0,0-2-35 0,5-5-42 16,3-3-51-16,2-7-54 0,4-4-775 16,4-2 346-16,6 0 228 0</inkml:trace>
  <inkml:trace contextRef="#ctx0" brushRef="#br0" timeOffset="77483.371">3024 11428 219 0,'-4'-11'270'0,"-6"-1"-11"0,-4 4-14 15,-2 4-8-15,-1 3-12 0,-7 6-7 0,-8 7-5 16,-5 11-11-16,-21 15-11 0,1 7 1 16,1 11-17-16,-13 16-4 0,6 6-3 15,3 4 0-15,8 0-7 0,13-14-3 16,8 1-3-16,6-2-12 0,10-10-10 0,11-4-11 15,6 1-9-15,6-1-11 0,11 13-9 16,9-4-8-16,8-5-9 0,4-7-9 16,7-2-3-16,1-7-10 0,-3-13-23 0,-7-3-50 15,1-5-45-15,4-4-42 0,-9-8-55 16,-2-2-75-16,0-2-76 0,-3-8-985 16,-1-4 441-16,6-3 291 0</inkml:trace>
  <inkml:trace contextRef="#ctx0" brushRef="#br0" timeOffset="77809.9059">3624 11870 180 0,'-12'-8'268'0,"2"3"-4"15,-5 5-12-15,-2 1-22 0,-6 7-6 0,-5 5-6 16,-1 8-2-16,-5 4-7 0,-12 16 7 15,-1 5-3-15,3 2-7 0,1 4-7 16,7 1-6-16,0 4-7 0,6-1-23 16,7-9-5-16,9-3-15 0,0 2-13 0,8-6-9 15,4-1-12-15,4 1-12 0,2-2-7 16,7-1-8-16,4-5-9 0,2 0-6 0,4-5-5 16,8 0-7-16,1-7-7 0,2-2-6 15,5-6-8-15,0-5-15 0,-3-2-22 16,0-5-22-16,0-3-25 0,4 0-25 15,0-5-34-15,-4-3-49 0,-4-1-47 0,-4 1-50 16,0-3-62-16,-4 2-897 0,-3 1 412 16,-5-2 273-16</inkml:trace>
  <inkml:trace contextRef="#ctx0" brushRef="#br0" timeOffset="78129.3798">3911 12512 2334 0,'0'-6'95'0,"2"0"-44"16,0 0 23-16,0-1 23 0,2 1-12 0,-2 1-24 16,3-1-14-16,4 0-10 0,-1 2-7 15,2-1-2-15,1 3-1 0,4-2-2 0,-4 4-1 16,1 0-3-16,0 6 4 0,0-1 2 16,-2 7 1-16,-2 1 1 0,-1 4-1 15,-5 4 6-15,-4 2 11 0,0 3 8 16,-3 4 6-16,-3-2 0 0,2 4 3 0,-4-3 0 15,0 3 0-15,4-8-6 0,0 1-2 16,2-1-7-16,0-5-9 0,4-2-3 0,0-4-2 16,6 0-7-16,0-7 0 0,2 0-11 15,6-4 0-15,-2-4-7 0,5-2-7 16,0-4-41-16,4-3-26 0,3-6-46 16,-2-5-46-16,0-3-45 0,3-5-34 0,-1-5-52 15,-2-2-683-15,2-1 330 0,-3-2 219 16</inkml:trace>
  <inkml:trace contextRef="#ctx0" brushRef="#br0" timeOffset="78371.033">4658 11553 88 0,'4'-20'265'16,"-2"5"21"-16,1 3 3 0,-3 2-8 16,2 7-17-16,-2 3 17 0,0 0-3 0,13 25-8 15,-9-4-1-15,4 8-12 0,1 8-9 16,3 11-10-16,8 24-9 0,-4 4-19 15,6 1-20-15,-1 3-18 0,0 3-15 16,0 1-16-16,-2 2-13 0,0-3-12 0,0-2-11 16,1-5-12-16,-4-2-20 0,2-3-33 15,-4-16-40-15,-6-9-32 0,1-9-52 16,-1-2-48-16,-1-7-49 0,-1-1-56 0,1-6-57 16,-3-4-60-16,-2-6-889 0,-2-2 423 15,2-6 279-15</inkml:trace>
  <inkml:trace contextRef="#ctx0" brushRef="#br0" timeOffset="78693.8407">5704 11826 128 0,'-2'-6'318'0,"0"1"-18"16,0 1-20-16,2 4-19 0,0 0-10 16,0 0 2-16,0 0 1 0,0 0-19 0,4 19-12 15,0-8-13-15,7 2-11 0,-1 6-12 16,3 1-11-16,4 2-13 0,2 3-16 16,0 0-13-16,2 1-13 0,3 1-14 15,-2-2-10-15,2 2-7 0,1-3-11 0,-1 0-5 16,-2-2-11-16,4 2-9 0,-2-5-13 15,-3 1-36-15,-3-5-40 0,2 0-36 0,-6-1-44 16,0-4-58-16,-4-1-61 0,3-2-64 16,-5-2-901-16,-2-4 408 0,1-2 269 15</inkml:trace>
  <inkml:trace contextRef="#ctx0" brushRef="#br0" timeOffset="78909.1327">5971 11849 276 0,'-24'0'298'16,"1"5"8"-16,0 3-6 0,2 3-9 16,-7 9-9-16,-2 6-5 0,1 5-13 0,-1 3-17 15,2 2-18-15,1 2-24 0,-7 19-19 16,10-8-28-16,4-5-15 0,1 1-15 16,4 0-13-16,2 1-19 0,3-7-26 0,4-1-46 15,-1-4-43-15,0-6-52 0,3-1-63 16,2-6-66-16,2-2-63 0,0-5-828 0,4-6 371 15,-2 1 245-15</inkml:trace>
  <inkml:trace contextRef="#ctx0" brushRef="#br0" timeOffset="79167.7864">6013 11522 47 0,'13'-4'333'0,"1"1"13"15,6 7 0-15,3 3-4 0,6 7-16 16,10 8-17-16,15 12-14 0,-3 3-9 0,-2 9-19 16,-3 6-15-16,-3 3-22 0,-7 6-19 15,-4 4-15-15,-5 1-16 0,-4 1-19 0,-4 2-14 16,-10-8-13-16,-4-6-28 0,-8 2-9 16,-1-3-10-16,-5-1-12 0,-3-2-16 15,-3-3-26-15,-5-5-40 0,0-2-48 16,-2-4-40-16,1-12-57 0,-2-4-77 0,4-5-73 15,-7-11-93-15,6-3-840 16,-6-7 420-16,-3-11 277 0</inkml:trace>
  <inkml:trace contextRef="#ctx0" brushRef="#br0" timeOffset="79500.9774">7025 8807 176 0,'0'-4'238'0,"0"4"-26"16,2-6-19-16,4 2-21 0,1 0-14 15,7 1-18-15,4-1-15 0,2 0-10 16,8-2-16-16,-1 2-13 0,3 1-14 0,-2 1-62 16,-5 2-72-16,-2 0-61 0,-4 4-425 15,-9 1 186-15,-6 5 123 0</inkml:trace>
  <inkml:trace contextRef="#ctx0" brushRef="#br0" timeOffset="79613.2499">7035 9096 48 0,'-12'14'137'0,"7"-3"23"16,3-6 31-16,7 1 2 0,1-1-13 0,5-5-18 15,7-3-14-15,4 0-14 0,5-3-19 16,5-3-17-16,2-1-89 0,0-3-96 16,-3-4-419-16,-3 1 172 0,-2-1 113 0</inkml:trace>
  <inkml:trace contextRef="#ctx0" brushRef="#br0" timeOffset="84702.9797">9239 7460 88 0,'-4'-11'194'0,"0"0"-3"16,-1 4-11-16,2 1-9 0,-1 3-12 15,4 3-3-15,0 0 16 0,0 0 1 0,-6 13-3 16,6 5-4-16,-2 3-4 0,4 8-13 15,-2 4-8-15,0 10-8 0,4 7-11 16,0 3-8-16,1 5-10 0,0-3-12 16,-3 3-13-16,2-5-5 0,-2-2-5 0,0-7-8 15,0-4-9-15,0-2-1 0,0-8 0 16,0-3-13-16,-2-4-1 0,2-6-4 16,-2-4-4-16,0-7 0 0,-4-4-6 0,4-2-1 15,-12-19-3-15,-2-6-5 0,2-6-1 16,-5-12-4-16,-6-20-3 0,2-7-1 15,-1-2 6-15,4-1-5 0,4 0-3 0,8 8 3 16,6 6-6-16,2 2 2 0,7 0 1 16,8-11-6-16,0 14 0 0,4 10 2 0,2 5 1 15,5 7-1-15,2 4 2 0,-1 9 0 16,1 10-5-16,-2 3 5 0,-4 6-5 16,2 6 2-16,-1 1 1 0,-3 6 1 15,-6 5 2-15,0 1-3 0,-8 2 6 0,-6 3-5 16,-4 1 0-16,-9 8 1 0,-10 2 2 15,-5 4-4-15,-16 12 0 0,-3-5-8 0,-1-2-19 16,11-12-29-16,3-7-34 0,6-5-44 16,7-6-50-16,7-2-68 0,3-6-705 15,4-5 326-15,5-1 215 0</inkml:trace>
  <inkml:trace contextRef="#ctx0" brushRef="#br0" timeOffset="84996.8207">10481 6945 152 0,'-32'-2'218'0,"0"4"-10"16,-1 6-5-16,-3 3-6 0,-8 9-1 16,-15 9-4-16,-1 8-16 0,1 1 0 15,6 8-3-15,4-1-11 0,7 5-10 0,6 2-7 16,10-6-4-16,10-3-5 0,7-5-8 15,7 4-4-15,6-2-16 0,7 8-6 0,9-4-9 16,17 12-3-16,7-6-8 0,7-4-14 16,9-6-6-16,5-6-1 0,5-7-10 15,3-6-5-15,-9-9-1 0,-7-5-26 16,-2-3-40-16,-5-4-42 0,-4-4-57 0,-1-3-66 16,-3-4-64-16,2-2-793 0,-6-3 355 15,-6-2 234-15</inkml:trace>
  <inkml:trace contextRef="#ctx0" brushRef="#br0" timeOffset="85372.1644">11992 6995 69 0,'0'-9'204'0,"-2"5"-5"15,-2-2 0-15,0-2-3 0,0 3-1 0,-2-1-7 16,-2 2-7-16,0 0-10 0,-2 2-11 16,0 4-6-16,-8 4 1 0,-5 7-4 15,-5 5-6-15,-8 9-4 0,-12 16-6 16,-3 4 2-16,-2 3-7 0,1 6-5 0,1 1-7 15,0-1-12-15,4 1-9 0,2 0-7 16,6-1-10-16,-1-5-9 0,12-9-3 0,4-5-8 16,5-6-6-16,3-5-5 0,-2-2-9 15,4-2-10-15,1-5-22 0,2 2-29 16,1-8-45-16,1-1-67 0,-1-3-57 0,0-1-65 16,0-6-53-16,0-2-690 0,4-3 340 15,-4-7 223-15</inkml:trace>
  <inkml:trace contextRef="#ctx0" brushRef="#br0" timeOffset="85627.0367">11152 7140 142 0,'0'-8'195'16,"2"3"-19"-16,0 0 11 0,-2 5 6 0,0 0 1 15,24 10-5-15,-12 1-2 0,3 5-10 16,7 3-3-16,0 6-6 0,6 5-17 15,0 6-4-15,-1 1-14 0,13 14-9 16,-3-4-13-16,-1 3-11 0,-5-10-8 0,-3-4-11 16,-3-2-10-16,0 1-4 0,1-5-8 15,-5-2-3-15,0-3-6 0,-2-1-9 16,-3-5-8-16,-2-1-28 0,0-3-38 0,-3-1-45 16,-2-3-67-16,1-3-88 0,-1-4-724 15,-1-4 325-15,-8 0 215 0</inkml:trace>
  <inkml:trace contextRef="#ctx0" brushRef="#br0" timeOffset="85925.0152">12467 6829 228 0,'0'0'254'16,"0"0"-4"-16,-6 19-6 0,4 0-6 0,-5 8-13 16,0 9-11-16,-1 4-11 0,4 12-14 15,-3 3-9-15,1 21-8 0,2 2-13 0,2 2-18 16,-2 0-12-16,2-14-7 0,-1-4-13 16,1-3-16-16,2-2-4 0,0 1-12 15,0-5-9-15,0-6-2 0,0-5-11 0,0-3-5 16,2-7-29-16,1-2-41 0,-1-5-48 15,-2-6-59-15,2 0-85 0,0-8-63 0,0-3-703 16,0-7 333-16,-2-1 219 16</inkml:trace>
  <inkml:trace contextRef="#ctx0" brushRef="#br0" timeOffset="86273.8555">13506 7164 108 0,'4'-15'168'0,"1"2"-1"0,-3 1-1 16,-2 1-4-16,-2 4-4 0,-5-2 0 16,-2 4-7-16,-3 1-9 0,-10 4 4 15,-5 4-4-15,-9 6 3 0,-8 7-4 0,-15 9-2 16,-3 8-5-16,5 3-7 0,4 3-8 15,5 3-7-15,11-6-1 0,10-1-2 0,4 3-8 16,5 0-6-16,8-3-4 0,4 0-6 16,6-5-2-16,8 4-9 0,4-4-10 15,8 0 6-15,5 0-10 0,5-5-10 0,0-6 1 16,2-4-7-16,3-2-8 0,3-3-5 16,0-5-16-16,-3-4-45 0,1-2-39 15,-5-4-60-15,7-1-58 0,-2-4-56 0,-2-2-53 16,-2 0-657-16,-5 0 324 0,-3-3 214 15</inkml:trace>
  <inkml:trace contextRef="#ctx0" brushRef="#br0" timeOffset="86526.898">13857 7481 171 0,'4'-3'267'0,"-4"3"-11"16,0 0-12-16,0 0 2 0,0 0 0 15,0 0 3-15,2 18-3 0,-4-7-6 0,2 3-12 16,2 5-11-16,-2 2-8 0,0 0-13 16,0 7-14-16,3-2-16 0,-3 6-12 15,0-1-15-15,6 2-11 0,-3-4-14 0,-1 1-14 16,0-2-7-16,2 0-10 0,-2-1-16 16,0-5-34-16,0-1-31 0,0-2-42 0,0-4-45 15,0 1-47-15,0-5-65 0,0-4-70 16,0-3-62-16,-2-2-768 0,0-2 373 15,0 0 246-15</inkml:trace>
  <inkml:trace contextRef="#ctx0" brushRef="#br0" timeOffset="86780.7534">14143 6684 222 0,'9'-2'246'0,"-1"4"2"15,7 6-15-15,10 9-11 0,7 10-9 0,19 15-7 16,-1 5-5-16,1 7-6 0,0 5-14 16,9 16-10-16,-16-6-18 0,5 17-10 0,-15-12-13 15,-11 8-12-15,-6 2-11 0,-11-2-8 16,-8 0-12-16,-13-4-9 0,-4 0-5 16,-7-5-10-16,-3-6-8 0,-3-5-9 0,2-7-17 15,6-11-37-15,0-13-38 0,5-6-63 16,2-6-78-16,2-4-71 0,3-8-732 15,3-3 336-15,0-4 223 0</inkml:trace>
  <inkml:trace contextRef="#ctx0" brushRef="#br0" timeOffset="87020.8044">15121 7589 2 0,'4'10'220'0,"-2"-6"-12"16,0 1-20-16,4 0-14 0,1 0-13 16,0-4-6-16,-1 2-8 0,2-3-12 0,-8 0-8 15,17-9-21-15,-11 4-2 0,1-2 0 16,-3-2-6-16,-1 0-12 0,-6 2-7 0,1-1-10 16,-5 1-8-16,-3 3-7 0,-3 2-7 15,-1 0-11-15,-6 4-48 0,4 4-90 16,-8 1-662-16,5-1 259 0,0-1 172 15</inkml:trace>
  <inkml:trace contextRef="#ctx0" brushRef="#br0" timeOffset="87857.0344">15773 7285 159 0,'0'0'217'16,"0"0"12"-16,19 17-1 0,-9 0-1 16,1 6-3-16,0 7-12 0,-1 6-12 15,-2 3-11-15,4 8-13 0,-6 5-14 0,0-1-18 16,0 2-16-16,-1 0-13 0,-1-1-9 16,0-3-10-16,-2-4-11 0,-2-8-7 15,2-4-6-15,-2-5-10 0,2-3-6 0,-2-6-5 16,-2-6-13-16,-2-6-1 0,-2-7-1 15,6 0-5-15,-15-14-5 0,3-5-3 0,-2-10-4 16,-2-9 0-16,0-7-3 0,-4-24 5 16,1-1-10-16,6-7-1 0,0-1 1 15,7 2-5-15,6 9-1 0,4 10 0 16,11-13-1-16,2 15-2 0,12-1 0 0,3 12-3 16,0 12 1-16,6 5 2 0,3 6 0 15,-4 8-1-15,1 6 1 0,-2 4 0 0,-2 8-3 16,3 2 5-16,-6 4 1 0,-4 4-2 15,-1 5 5-15,-9-1 1 0,-7 2-8 16,-4 1 4-16,-8 5-2 0,-4-2 3 16,-10 6-4-16,-8 1-1 0,-3-2-7 15,-3 3-27-15,-2-7-34 0,5-3-50 0,3-4-53 16,8-1-55-16,-2-8-61 0,8 1-628 16,4-7 310-16,4-4 206 0</inkml:trace>
  <inkml:trace contextRef="#ctx0" brushRef="#br0" timeOffset="88153.0727">17282 6819 255 0,'-4'-10'267'16,"-4"1"-16"-16,-6 6-10 0,-2 3-5 15,-8 3-6-15,-1 7-16 0,-15 9-2 16,0 8-10-16,-17 13-4 0,1 6-9 0,3 7-2 15,5 5-6-15,5-2-6 0,5 3-1 16,9 4-4-16,5 0-18 0,10-8-5 16,8-4-13-16,4-4-6 0,6 2-13 0,6-2-10 15,5-1-9-15,17 12-8 0,6-9-9 16,8-3-7-16,5-8-7 0,-5-12-6 16,1-7-9-16,-3-3-11 0,-3-4-30 0,-3-8-38 15,2 0-45-15,-6-2-49 0,-1-5-61 16,-3 0-73-16,-2-4-89 0,-1-2-915 0,-5-1 429 15,-1-2 283-15</inkml:trace>
  <inkml:trace contextRef="#ctx0" brushRef="#br0" timeOffset="89183.9717">17801 7319 45 0,'4'-4'150'0,"0"-2"-14"16,0 0-2-16,-2-1-5 0,1 1-1 15,-3-3 3-15,0 2-2 0,-5-1-7 16,-1 2-6-16,-4-1-4 0,-6 1-6 0,-2 1 4 15,-6 4-4-15,-7 2 0 0,-9 6 7 16,-9 4 2-16,-5 4 7 0,-15 10-10 16,3 5 0-16,7 4-4 0,4 5-5 15,7 0-2-15,14-3-5 0,8-3-8 0,11-4-3 16,5 3-2-16,8-3-10 0,8 1-5 16,9 0-2-16,10 5-3 0,8-4-12 0,19 5-4 15,7-4-8-15,2-5-2 0,-5-6 0 16,-6-8-12-16,3-1-23 0,-4-2-39 15,-5-7-42-15,-3 1-45 0,-5-4-51 0,-5-3-43 16,1 2-42-16,-4-5-629 0,-4 0 302 16,-6-2 200-16</inkml:trace>
  <inkml:trace contextRef="#ctx0" brushRef="#br0" timeOffset="89439.1006">18133 7632 71 0,'2'-3'277'0,"-2"3"-5"16,4-5-5-16,-4 0-13 0,0 5-11 16,0 0 1-16,0 0-1 0,0 0-9 0,-4 16-8 15,2-4-11-15,2-2-14 0,-2 5-17 16,0 1-11-16,0 2-13 0,2 1-14 16,2-1-13-16,0 6-14 0,-2-3-12 0,6 1-11 15,-2 3-9-15,3-4-9 0,-1 2-8 16,1-2-14-16,-3-2-27 0,2-4-29 0,0 0-39 15,0-1-42-15,1-1-43 0,-2-6-50 16,1 1-58-16,0-4-56 0,-2-2-816 16,5-4 375-16,-9 2 248 0</inkml:trace>
  <inkml:trace contextRef="#ctx0" brushRef="#br0" timeOffset="89693.0589">18446 6999 88 0,'2'-7'280'0,"4"4"15"0,6 5-7 0,2 2-7 15,14 11 1-15,10 6-21 0,21 17 2 16,2 6-5-16,5 4-6 0,10 13-2 0,-6 5-6 16,-15-7-12-16,-9 5-11 0,-3 6-15 15,-9-4-13-15,-8 5-20 0,-12-3-17 16,-10-8-14-16,-8-7-13 0,-8-2-14 0,-18 18-12 15,-9-6-19-15,-5-7-51 0,-5 0-70 16,-1-4-76-16,-5-9-93 0,-1-3-112 16,-7-3-1095-16,-3-9 480 0,-3-4 317 0</inkml:trace>
  <inkml:trace contextRef="#ctx0" brushRef="#br0" timeOffset="90427.7511">9641 9443 106 0,'-6'-6'159'0,"4"0"-10"16,0 1-5-16,0-3-10 0,2 8-5 0,4-11-7 15,-2 5-9-15,4 0-7 0,0 3-3 0,3-3-9 16,1 2-6-16,5 0-6 0,2 0 1 15,3 1-4-15,6-3-2 0,6 0 4 16,9 0 1-16,11-5 0 0,25-3-4 0,10-2 2 16,29-6-5-16,15-3 0 0,13 1-1 15,8-3-9-15,22 1 0 0,52-7-3 16,22 3 4-16,13-2 0 0,22 2-1 0,22 4-4 16,21-3-8-16,8 4 3 0,18 3-6 15,18 5 21-15,1-2-6 0,-3 7 2 16,0 0-2-16,5 2 0 0,-7 4 0 0,-6 0-6 15,-7 2-2-15,-12 0-1 0,-9 2-3 16,-14 1-6-16,-18-4-2 0,-18 4-2 0,-5-4-3 16,-21 2-4-16,-57-2-4 0,-14-1-2 15,-17-2-2-15,-9 1-5 0,-21-3 1 16,-35 2-5-16,-9 1 1 0,-12-1 0 16,-18 2-4-16,-15 0-1 0,-9 3-1 0,-8-1-1 15,-3 2 1-15,-3-2-1 0,-6 1-4 16,-4-3-24-16,-6 2-45 0,-6-2-44 0,-6 1-54 15,2 5-62-15,-23-10-47 0,-2 5-52 16,-7-1-696-16,-15 2 345 0,-38-4 228 16</inkml:trace>
  <inkml:trace contextRef="#ctx0" brushRef="#br0" timeOffset="90961.1127">13563 9551 132 0,'-4'-5'204'0,"-1"1"-4"0,3 0-3 0,2 4 0 15,0 0 15-15,0 0-1 0,0 0-8 0,0 19-12 16,2-5-18-16,5 4-6 16,0 5-10-16,-1 2-7 0,2 1-9 0,0 5-11 15,1 4-17-15,0-1-6 0,-1 0-13 16,0 1-12-16,1-1-3 0,-3 0-9 0,1-8-6 16,-3-1-4-16,2-2-6 0,-4-4-11 15,3-1-1-15,-3-3-4 0,0-6-2 0,-4-5-9 16,2-4 2-16,0 0-7 0,-19-15-1 15,6-4-5-15,0-10-1 0,-1-4-3 16,-2-14-1-16,0-23-1 0,1-5-3 16,4-1-1-16,9 9 1 0,2 12-1 0,6 3-4 15,5 2 3-15,4 6-1 0,6 2-1 16,2 5 10-16,5 8-7 0,-1 6 0 16,3 9 9-16,-2 3-7 0,1 7-2 0,-3 4 6 15,-1 3-1-15,-4 7-4 0,-2 5 2 16,-4 4-1-16,-6 6 0 0,-7 2 1 15,-6 1-1-15,-10 6-1 0,-2 7 2 0,-9-5-14 16,-5 0-7-16,-2-4-26 0,-4-1-32 16,3-7-37-16,5-3-52 0,0-3-50 15,9-5-55-15,2-4-766 0,4-2 350 0,7-4 231 16</inkml:trace>
  <inkml:trace contextRef="#ctx0" brushRef="#br0" timeOffset="91244.427">14761 9153 129 0,'-8'-2'298'0,"-3"0"-6"0,-8 6-12 16,-5 2-14-16,-3 3-10 0,-7 5-2 16,-8 9-1-16,-13 9-9 0,2 6-11 0,2 5-24 15,4 2-13-15,5 5-7 0,13-7-15 16,5-3-11-16,8 1-10 0,7-4-11 0,3 1-14 15,8-1-12-15,6 1-9 0,7 0-10 16,11 0-9-16,7-4-9 0,23 4-7 16,5-2-6-16,3-7-13 0,3-5-25 15,-8-10-30-15,-5-6-40 0,-2-3-34 0,-3-3-55 16,-5-4-47-16,3-3-51 0,3-3-57 16,1-5-52-16,-2-3-779 0,-1-3 380 15,-3 0 251-15</inkml:trace>
  <inkml:trace contextRef="#ctx0" brushRef="#br0" timeOffset="91456.0792">15773 9321 178 0,'6'-14'233'0,"-2"3"30"15,-1 0 11-15,-6 5-17 0,-1 3-12 16,4 3-3-16,-21 5-6 0,6 4 6 0,-5 7-7 16,-6 6-10-16,-8 7-10 0,-1 3-16 15,-9 14-16-15,-2 1-18 0,-1 3-16 16,5-4-15-16,-3 0-13 0,12-7-12 0,3-2-14 15,2-3-21-15,3-1-27 0,2-7-35 16,4 1-40-16,-1-4-46 0,6-4-47 16,-1-5-54-16,2 0-50 0,5-3-51 0,-5-5-824 15,5 0 374-15,0-6 247 0</inkml:trace>
  <inkml:trace contextRef="#ctx0" brushRef="#br0" timeOffset="91671.1256">15149 9350 14 0,'0'-8'226'16,"2"0"4"-16,0 5 2 0,-2 3 11 16,0 0-9-16,12 11-4 0,-3 0-15 0,3 7-6 15,2 0-6-15,4 9-14 0,4 0-9 16,1 6-18-16,4 3-13 0,2-1-12 16,-1 0-11-16,2 1-11 0,-3-1-16 15,1-3-9-15,2 1-9 0,-5-4-17 0,-3-4-28 16,-2 0-43-16,2-4-47 0,-6-6-54 15,-1 1-52-15,0-8-67 0,0-2-762 16,-1-1 336-16,0-5 222 0</inkml:trace>
  <inkml:trace contextRef="#ctx0" brushRef="#br0" timeOffset="91910.3813">15987 8999 209 0,'21'-4'300'0,"-3"4"2"15,6 6 2-15,-3 3-11 0,7 7 0 16,0 5-6-16,6 7-6 0,-5 7-4 16,11 16-11-16,-8 4-15 0,-3 4-16 0,-3 6-22 15,-10-10-21-15,-6-6-17 0,-4 3-17 16,-4 2-14-16,-4-9-15 0,-4 7-15 16,-6-3-22-16,-2 1-10 0,-9 12-17 0,-7-4-27 15,-4-5-43-15,2-13-43 0,5-6-46 16,-5-3-77-16,0-5-90 0,1-8-113 15,1-4-900-15,-2 0 433 0,-2-6 286 0</inkml:trace>
  <inkml:trace contextRef="#ctx0" brushRef="#br0" timeOffset="92534.9837">8383 12408 97 0,'0'0'208'0,"-8"-6"-20"16,6 1-21-16,2 5-14 0,6-7-16 0,5 1-16 15,4 0-6-15,4 3-17 0,2-3-16 16,0 2-45-16,1 1-58 0,-4 0-54 15,4 3-370-15,-6 3 151 0,-1 1 100 0</inkml:trace>
  <inkml:trace contextRef="#ctx0" brushRef="#br0" timeOffset="92662.9892">8381 12818 187 0,'-4'14'236'0,"6"-5"13"16,2-3-6-16,10-4-19 0,2-2-21 15,6-4-22-15,7 0-15 0,9-1-20 0,2-3-19 16,5 1-38-16,3-5-81 0,3 5-97 15,-11-4-581-15,9-2 228 0,-11 0 150 16</inkml:trace>
  <inkml:trace contextRef="#ctx0" brushRef="#br0" timeOffset="93247.828">10453 12577 44 0,'-10'1'163'0,"2"4"2"0,4-4-3 16,4-1 1-16,-2 5 5 0,2-5-5 0,18 0-6 15,4 0-12-15,11-3-8 0,14-2-6 16,33-5-7-16,9-3-2 0,13-5-7 15,27-3 4-15,15-1 0 0,18-2-1 16,12 0 3-16,50-9-4 0,8 1-6 0,11 1 3 16,15 0-2-16,7 6 8 15,10 0-1-15,13 4 11 0,19 0 3 0,14 6-14 16,7 3-10-16,5 3-19 0,6 2-4 0,3 1-9 16,1 0-9-16,-2-3-3 0,-7 1-10 15,-5-6-5-15,-8-3-5 0,-24-4-5 16,-22-4-4-16,-21-3-3 0,-26-3-5 15,-56 3-6-15,-16-2 0 0,-11 0-3 0,-18 0-2 16,-15-1 1-16,-26 7-3 0,-7-1-4 16,-7 2 1-16,-17 3-2 0,-11 4-8 0,-9 1 5 15,-2-1-3-15,-3 3-4 0,-2 0-37 16,-8 1-26-16,-3 1-53 0,-8-1-71 16,-5 5-66-16,-8 1-55 0,-9 0-878 0,-14 3 403 15,-16-1 266-15</inkml:trace>
  <inkml:trace contextRef="#ctx0" brushRef="#br0" timeOffset="93800.8086">12729 13152 171 0,'0'0'262'15,"0"0"9"-15,-6 12-5 0,6-1-3 16,2 4-10-16,0 6-13 0,4 5-13 0,1 5-13 15,1 3-20-15,2 4-20 0,2 6-17 16,-4-6-16-16,0 10-13 0,3-2-11 0,-2-7-10 16,-3 0-11-16,0 0-8 0,0-6-14 15,1-6-5-15,-5-2-5 0,2-4-11 16,-2-2-5-16,0-8-7 0,-4-3 0 16,-2-7-10-16,4-1 0 0,0 0-4 0,-21-22-5 15,10 3-6-15,-2-10 3 0,1-5-7 16,-3-13-1-16,4-5 4 0,-1-23-9 15,8 12-2-15,4 6 3 0,4 0-5 0,6 4 2 16,12-9 1-16,-2 9-1 0,6 16 0 16,3 1 2-16,5 7-3 0,2 4 5 0,-4 11-4 15,3 2-2-15,-6 6 5 0,-6 4-2 16,0 4 3-16,-5 4 1 0,-4 3-3 16,-6 2 2-16,-8 3-3 0,-4 3 1 0,-8 3 2 15,-10 10-9-15,-7-2 1 0,-7 0-18 16,-4-1-34-16,-1-2-22 0,3-4-42 15,4-4-57-15,7-2-73 0,3-3-83 0,8-6-710 16,1-5 353-16,6-1 233 0</inkml:trace>
  <inkml:trace contextRef="#ctx0" brushRef="#br0" timeOffset="94072.5272">13810 12857 1827 0,'24'-16'155'0,"-9"5"28"0,-7 3 51 15,-6 1-17-15,-6 6-28 0,4 1-15 16,-23 1-14-16,-1 8-5 0,-7 4-4 16,-9 7 6-16,-18 10 2 0,1 10-3 0,3 2-5 15,1 7-12-15,8 3-6 0,5 1 2 16,10 2-13-16,9-9-1 0,10-2-9 0,9-4-7 16,6-2-7-16,10 6-12 0,4-1-7 15,22 11-6-15,3-7-7 0,8-3-6 16,7-6-7-16,2-5-44 0,3-6-32 15,-3-10-50-15,-5-8-43 0,2-1-40 0,-8-6-64 16,3-2-51-16,8-4-52 0,21-6-51 16,-6-5-954-16,4-4 452 0,-3-5 298 15</inkml:trace>
  <inkml:trace contextRef="#ctx0" brushRef="#br0" timeOffset="94279.2519">15263 13057 110 0,'15'-20'206'0,"-5"4"37"0,1 4 29 0,-5 3 6 15,-2 3-15-15,-2 1-18 0,-2 2-12 16,0 3-3-16,0 0 9 0,-27 16 6 16,8-2 0-16,-6 6-16 0,-7 8-10 0,-4 3-14 15,-13 13-18-15,-4 3-16 0,1 1-20 16,-2 0-14-16,-1-1-17 0,2 1-11 0,3-3-21 16,-1-1-42-16,5-2-36 0,7-7-51 15,7-6-62-15,-2-4-53 0,7-1-59 16,1-4-61-16,1-4-57 0,2-3-809 15,-1-6 388-15,6-1 257 0</inkml:trace>
  <inkml:trace contextRef="#ctx0" brushRef="#br0" timeOffset="94510.9469">14384 13211 189 0,'6'-6'279'0,"1"3"-1"0,2 3-5 0,-9 0-10 15,25 9-9-15,-4 2-11 0,0 3-21 16,7 5-9-16,6 4-1 0,2 3-14 0,-3 1-17 16,3 1-15-16,-2 2-17 0,3 0-13 15,-4 0-15-15,-1-2-8 0,0 1-14 16,-2-1-15-16,-5-7-30 0,-2 2-45 0,0-4-48 16,-3-2-54-16,-4-4-51 0,1 0-67 15,0-6-62-15,-2-3-739 0,1-4 344 16,-2-2 227-16</inkml:trace>
  <inkml:trace contextRef="#ctx0" brushRef="#br0" timeOffset="94726.0954">15335 12912 79 0,'4'-4'297'16,"2"6"8"-16,-6-2 3 0,13 15 2 15,-4 0-10-15,1 9-7 0,5 3-2 0,-1 6-13 16,6 7-13-16,-2 2-15 0,0 2-18 15,-3 2-24-15,-3-1-18 0,-1 3-18 0,0-3-17 16,-5-2-16-16,-4-1-25 0,-2-3-13 16,-2 1-28-16,-6-1-37 0,-4-4-43 15,2 1-37-15,-7-4-67 0,-4-4-90 0,0-3-95 16,-7-2-975-16,-5-8 432 0,-7-3 285 16</inkml:trace>
  <inkml:trace contextRef="#ctx0" brushRef="#br0" timeOffset="95318.0539">11095 11047 49 0,'-12'13'253'0,"0"0"-2"0,0 7-8 16,-4 6-11-16,-4 11-13 0,-3 4-16 0,-7 20-16 16,0 2-18-16,1 2-16 0,1 2-15 15,3-1-10-15,0 1-15 0,3-2-12 16,3-12-11-16,5-10-13 0,-2 0-16 15,6-9-32-15,2-1-42 0,0-9-43 0,-2-1-33 16,6-5-44-16,-2-3-50 0,2-6-38 16,0-4-460-16,0-3 232 0,4-2 152 0</inkml:trace>
  <inkml:trace contextRef="#ctx0" brushRef="#br0" timeOffset="95595.6869">10665 11375 5 0,'0'-43'71'0,"0"9"18"0,2 4 22 16,0 3 9-16,5 3 11 0,-1 0 4 15,1-1 5-15,5 1-2 0,1-2 1 16,4 1-1-16,2 0-4 0,2 4 0 16,5 0-10-16,1 2-7 0,2 2 0 0,3 3-10 15,3 5-9-15,1 1-3 0,-5 6-7 16,5 4-8-16,4 3-3 0,1 0-6 0,-5 6-2 16,0 2-3-16,-5 5-1 0,-1 1-3 15,-2 2-1-15,-10 1-6 0,-1 1-3 16,-8 2-3-16,-5 0-2 0,-4-3-11 0,-6 3-4 15,-3 0-1-15,-6 2-2 0,1 0-1 16,-6-5-8-16,-2-1-4 0,0 1-8 16,1-8-31-16,-1-1-37 0,4-2-43 0,-2-2-47 15,6-3-49-15,1-3-52 0,5 0-565 16,2-6 277-16,6 3 184 0</inkml:trace>
  <inkml:trace contextRef="#ctx0" brushRef="#br0" timeOffset="95877.7165">12158 10841 188 0,'2'-8'260'0,"-4"3"-11"0,-4 3-8 0,-6 2-2 15,0 4-6-15,-11 5-5 0,-5 8-8 16,-8 9-13-16,-11 17-1 0,-1 4-3 15,3 7-11-15,3 9-15 0,8 1-11 0,7 5-9 16,7 2-15-16,6 0-14 0,8-11-6 16,8-6-13-16,4-1-11 0,6-1-8 0,14 12-10 15,6-7-7-15,3-3-4 0,0-16-13 16,-3-8-33-16,2-5-46 0,-5-6-54 16,3-6-65-16,-6-3-72 0,0-7-80 15,-4-3-865-15,-5-2 395 0,2-3 259 0</inkml:trace>
  <inkml:trace contextRef="#ctx0" brushRef="#br0" timeOffset="96233.0111">13112 10939 136 0,'-4'-8'287'0,"-5"3"-11"0,-1 5-7 0,-4 2-12 15,-10 7-9-15,-4 4-14 0,-9 9-1 0,-2 3-14 16,1 4-9-16,-12 13-15 0,1 5-17 15,5 6-16-15,1-3-15 0,3 5-16 16,6-2-13-16,6-7-10 0,7-6-12 16,-1-1-13-16,2-5-27 0,5-4-35 0,2-2-44 15,0-7-50-15,5-2-46 0,0-5-36 16,1 0-58-16,-2-5-71 0,3-3-667 0,2-4 323 16,-2-4 213-16</inkml:trace>
  <inkml:trace contextRef="#ctx0" brushRef="#br0" timeOffset="96456.7187">12481 11003 75 0,'0'-7'216'0,"2"1"-17"15,0 2 13-15,-2 4 3 0,12 3-1 16,-6 4-4-16,4 2-13 0,5 8-3 16,0 2-19-16,6 4-4 0,7 11-7 15,10 14-14-15,-1 3-10 0,6 5-13 0,-1 0-8 16,3 3-15-16,-1-7-11 0,0 0-11 15,-3-3-6-15,-1-2-8 0,-8-10-24 0,-4-9-32 16,-7-3-48-16,-1-4-54 0,-2-2-47 16,-2-3-50-16,0-4-57 15,-4-1-628-15,-3-8 297 0,3 0 195 0</inkml:trace>
  <inkml:trace contextRef="#ctx0" brushRef="#br0" timeOffset="96694.7237">13542 10843 156 0,'0'-8'248'0,"0"5"-20"0,0 3-2 15,0 0 2-15,0 0-5 0,-4 26-9 16,2-8-7-16,2 12-15 0,-3 3-2 16,6 8-21-16,-1 14-8 0,2 3-8 15,2 24-15-15,3 0-8 0,-1-5-15 0,-1 1-13 16,1-3-5-16,-2-12-10 0,0-10-9 15,1-3-19-15,-2-7-34 0,-1-2-36 0,0-6-48 16,0-6-58-16,0 0-67 0,-2-10-66 16,0-2-704-16,-2-8 324 0,2 1 214 15</inkml:trace>
  <inkml:trace contextRef="#ctx0" brushRef="#br0" timeOffset="96985.7295">14177 10932 189 0,'2'-14'262'0,"-6"2"-17"0,-1 2-15 0,-3 4-7 16,-2 3-6-16,-5 1-6 0,-3 7-7 16,-4 4-9-16,-8 6-5 0,-2 5-5 15,-1 10-2-15,-4-1 0 0,5 6-13 0,-6 16-13 16,4 2-6-16,11-3-15 0,7-4-8 15,0 1-9-15,8-1-13 0,4-3-8 16,4-2-8-16,2-1-11 0,4-2-7 0,7-2-8 16,0-2-3-16,4-1-7 0,1-7-23 15,4-1-52-15,4-4-47 0,-2-4-55 16,2-5-62-16,-3-3-52 0,5-4-52 0,-7-5-837 16,4 0 383-16,-2-1 253 0</inkml:trace>
  <inkml:trace contextRef="#ctx0" brushRef="#br0" timeOffset="97260.0319">14420 11454 62 0,'4'-11'202'0,"3"1"-12"16,2 1-15-16,-3 2-12 0,4-1-8 16,1 2-7-16,-1 2-12 0,1 1-10 15,0 0-6-15,-1 6-3 0,-2 0-4 0,1 3-1 16,-2 7-5-16,-5 2-2 0,-2 3-6 15,-4 4 0-15,-3 3-2 0,-2 2 1 0,1-2 0 16,0 0-5-16,0-1-1 0,-2 1-4 16,8-4-9-16,0-2-5 0,4 0-5 15,3-2-9-15,2-3-6 0,3-3-7 16,4-2-6-16,4-3-9 0,0-3-35 0,2-6-45 16,-1 0-46-16,1-9-54 0,0 1-51 15,1-10-43-15,-4-6-614 0,2-3 291 16,-7-13 192-16</inkml:trace>
  <inkml:trace contextRef="#ctx0" brushRef="#br0" timeOffset="97475.0259">14808 10839 136 0,'-2'-22'201'0,"0"2"27"15,2 7 0-15,0 1-10 0,0 4-25 16,0 1-15-16,4 6 14 0,-4 1-7 16,0 0-8-16,23 16-8 0,-8 2-6 0,4 4-15 15,0 9-2-15,0 7-8 0,5 5 5 16,0 19-9-16,0 5-6 0,-7 2-9 15,-3 6-11-15,-7-12-14 0,-4-8-6 0,-9 1-5 16,0-1-7-16,-2-2-9 0,-11 14-11 16,0-16-10-16,2-9-24 0,1-2-37 15,2-10-43-15,0 0-56 0,3-10-64 0,2-1-78 16,1-5-847-16,6-7 375 0,-2-3 247 16</inkml:trace>
  <inkml:trace contextRef="#ctx0" brushRef="#br0" timeOffset="97698.8425">15256 11437 37 0,'0'0'232'0,"13"8"-5"0,-7-5-9 16,3 0-13-16,0-1-10 0,-1-1-10 0,2 2-14 16,2-3-11-16,-2 0-14 0,0-3-15 15,1 0-14-15,-5-5-10 0,1 4-9 16,-5-5-10-16,0 1-10 0,-2-2-7 15,-2 5-8-15,-5-3-9 0,1 1-12 0,-1 1-28 16,1 2-51-16,0-2-59 0,2 5-59 16,-2-3-64-16,6 4-506 0,-8-2 246 15,8 2 163-15</inkml:trace>
  <inkml:trace contextRef="#ctx0" brushRef="#br0" timeOffset="98105.2824">16118 11047 203 0,'0'0'316'0,"11"9"-5"0,-9 3-16 0,2 2-10 15,-2 7 4-15,0 4-6 0,0 6-9 16,0 7-22-16,0 6-26 0,0 0-13 16,-2 2-27-16,2-1-22 0,-2 1-12 0,2-4-14 15,-2 0-17-15,0-8-7 0,0-3-19 16,3-3-11-16,-3-5-8 0,0-2-11 15,0-7-14-15,0-7-14 0,-3-3-3 0,3-4-7 16,0 0-2-16,-6-23-5 0,2 2-2 16,0-7 1-16,0-12-9 0,0-2-3 15,0-10-7-15,2-3 2 0,2-1 4 16,2 3-2-16,4 2-2 0,2 1 0 0,2 6-2 16,2 6 2-16,2 5-4 0,1 4 2 15,0 4-4-15,2 4 5 0,-1 7-2 0,4 3 3 16,-6 5 2-16,1 6-1 0,2 2 3 15,-4 6 0-15,-3-1-1 0,-4 5 3 16,-6 1-1-16,-2 2-2 0,-8 6 1 0,-9 3-8 16,-6-1-1-16,-10 4-34 15,-2-2-32-15,-1 2-38 0,0-6-48 0,8-4-61 0,2-2-64 16,9-7-64-16,3-2-758 0,2-5 374 16,8-1 248-16</inkml:trace>
  <inkml:trace contextRef="#ctx0" brushRef="#br0" timeOffset="98357.1669">16789 10940 230 0,'4'-6'254'0,"-4"0"-13"0,0 6-5 16,0 0 0-16,-17 3 6 0,2 5 5 0,-5 4 4 15,-6 9 0-15,-6 6-5 0,-1 4-13 16,3 3-6-16,-11 16 1 0,9 1-8 15,7-7-11-15,6 0-5 0,6-3-16 16,5-3-16-16,6 1-17 0,2-7-17 0,8 1-11 16,3-3-15-16,4-2-32 0,2-4-55 15,1-8-67-15,4-3-78 0,-3-2-89 0,2-1-96 16,-2-7-1081-16,-5-2 471 0,2-1 311 16</inkml:trace>
  <inkml:trace contextRef="#ctx0" brushRef="#br0" timeOffset="99075.5307">17496 10856 183 0,'2'-9'196'0,"0"1"-3"0,-2 1-9 16,-4 1 2-16,-2 4 4 0,-5 0-3 16,-8 6 2-16,-7 7-9 0,-7 5-5 15,-11 7-4-15,-14 13-9 0,-1 3-10 16,2 6-4-16,6 2-8 0,4 4-15 16,7 6 3-16,8-3-13 0,9-6-6 0,8-5-9 15,5-5-8-15,8 0-10 0,4-1-8 16,6-1-7-16,7-3-6 0,8 1-9 0,4-2 0 15,7-7-12-15,5-2-25 0,-1-6-44 16,-2-2-41-16,0-7-52 0,-1-1-52 16,-1-5-59-16,-2 0-56 0,1-4-674 15,-7-3 327-15,4-3 217 0</inkml:trace>
  <inkml:trace contextRef="#ctx0" brushRef="#br0" timeOffset="99353.5113">17666 11428 198 0,'0'-8'227'0,"0"0"-11"16,0 1-21-16,4-2-15 0,0 3-12 16,2-2-11-16,2 2-12 0,3 2-11 15,2 1-12-15,2 2-8 0,-1 2-7 16,2 1-7-16,-2 3-2 0,-2 3 1 0,-3 5-2 16,0 2-3-16,-5 3-4 0,-4 3-1 15,0 0 3-15,-6 3 8 0,2-1 0 16,-3 2-1-16,0-1 8 0,1-3-20 0,2-3-4 15,2-1-3-15,0-2-2 0,6 0-12 16,2-5-3-16,7-1-11 0,4-1-2 16,2-4-12-16,5-2-18 0,0-2-39 0,2-4-45 15,2 0-58-15,-1-5-60 0,-1-3-58 16,1-5-62-16,-1-4-656 0,-6-3 326 16,-2-7 215-16</inkml:trace>
  <inkml:trace contextRef="#ctx0" brushRef="#br0" timeOffset="99601.9628">18213 10808 49 0,'2'-3'246'0,"-2"3"5"0,0 0-7 16,26 9-8-16,-5 5-11 0,9 3-1 16,6 12-4-16,17 9-15 0,-3 3-9 15,1 3-10-15,-6 6-11 0,-3 4-10 16,-8 7-8-16,-11-12-11 0,-10-2-12 0,-5 2-13 15,-5-5-12-15,-8 6-6 0,-3-3-11 16,-5 3-10-16,-6-4-6 0,-3-4-10 0,0-2-13 16,-4-4-14-16,1-2-27 0,-1-9-40 15,3-3-50-15,2-7-66 0,4-4-80 0,2-5-78 16,4-5-731-16,1-2 351 16,2-3 232-16</inkml:trace>
  <inkml:trace contextRef="#ctx0" brushRef="#br0" timeOffset="100042.1108">20118 8669 111 0,'0'0'237'0,"-8"-1"-20"0,8 1-18 16,0 0-10-16,0 0-11 0,0 0-10 16,0 0-15-16,0 0-17 0,26 8-15 15,-10-3-11-15,-1 1-10 0,2 0-15 16,0 1-30-16,-3-1-49 0,2 3-53 0,-2 1-40 15,-3 3-58-15,-7 2-463 0,-2 2 207 16,-6 2 136-16</inkml:trace>
  <inkml:trace contextRef="#ctx0" brushRef="#br0" timeOffset="100170.5735">20051 9140 68 0,'-9'9'207'0,"3"-1"37"0,1-4 22 16,5-2-2-16,0-2-15 0,0 0-18 0,28-6-22 15,-7 2-26-15,5-3-16 0,8-2-15 16,1-3-25-16,1 0-53 0,0 0-83 15,-1 4-96-15,-1-6-103 0,-10 4-513 0,0 3 245 16,-5-4 162-16</inkml:trace>
  <inkml:trace contextRef="#ctx0" brushRef="#br0" timeOffset="143426.3078">21716 7358 114 0,'-2'-11'156'0,"2"2"-12"16,2-1-8-16,4-3-14 0,4 1-8 15,0 1-6-15,4 1-11 0,2 3-14 0,0-1-6 16,1 2-6-16,3 3-7 16,-4 1-10-16,4 2-5 0,-4 2 1 0,1 3-8 15,-2 4-2-15,-4 1-6 0,-3 4 1 16,-4 3 1-16,-6 2-3 0,-2 6-2 0,-8 3 4 16,-6 3 6-16,-7 6 2 0,-1-4 4 15,-1 0 0-15,0-1 0 0,3-5 1 16,3-2-4-16,5-6-4 0,0 0-2 15,6-3 4-15,4-1 3 0,3-5 2 0,8 1 3 16,7-4-1-16,6 0-4 0,0-3 2 16,10 0-3-16,-1-2 0 0,1 0-6 0,4-2-2 15,-3-4-2-15,3 2-3 0,-4 0-4 16,-1 0-2-16,-4 0-3 0,-2 1-1 16,1-2-6-16,-6 2 3 0,-1 1-2 15,-2-3-4-15,0 3-12 0,-5-3-24 0,0 3-28 16,-1-2-31-16,-7 2-24 0,13 0-24 15,-13 0-27-15,10 0-24 0,-10 0-15 16,10-3-447-16,-2-2 219 0,0 0 144 0</inkml:trace>
  <inkml:trace contextRef="#ctx0" brushRef="#br0" timeOffset="143671.9923">22457 7168 92 0,'0'-5'159'15,"0"1"-6"-15,0 4-4 0,0 0 0 0,-16 13 1 16,4 0-3-16,-2 6 2 0,-3 10-2 16,-2 10-5-16,-2 2-4 0,-7 24-4 15,3 4-9-15,1-1-11 0,4 5-9 0,0 0-10 16,4 2-7-16,3-3-15 0,0-1-1 16,2-12-8-16,5-9-4 0,2-2-11 15,0-5-1-15,2-3-18 0,0-2-26 16,0-7-28-16,2-3-31 0,0-1-30 0,4-2-33 15,-2-5-47-15,2-4-45 0,0-1-463 16,2-8 228-16,1-2 152 0</inkml:trace>
  <inkml:trace contextRef="#ctx0" brushRef="#br0" timeOffset="144107.8375">22724 7863 71 0,'-6'-10'174'0,"-1"-5"-11"0,-3 5-12 16,-1 1-11-16,-6 1-13 0,1 5-11 15,-2 1-8-15,-1 0-14 0,0 4-4 0,0 0-6 16,1 1-10-16,0 4-3 0,4 0-7 16,-2 0-7-16,4 2-2 0,1 0-1 15,5 1-2-15,-2 2 0 0,4-5 2 16,1 2-4-16,3-1 1 0,3 0 0 15,-1-3-1-15,4-1-4 0,2 0-3 0,5-2-5 16,-3 0-3-16,3-4 0 0,0 2-3 16,1-2-4-16,0 0 9 0,0-2 4 0,-1 0 1 15,-3 3 4-15,1-1 3 0,0 0 1 16,-3 2-1-16,0-2-9 0,-8 2 3 16,14 4 3-16,-10 1 6 0,-2 3 1 0,-2 2 2 15,0 5-1-15,0 2-2 0,-4 7-6 16,-2 3 0-16,-2 1-2 0,2 6-3 15,0-2-5-15,0 2-2 0,2-4-6 16,-1-1-1-16,1-1-4 0,2 1 1 0,-2-1-3 16,1-1-3-16,1-2-20 15,2-2-31-15,0-4-37 0,0 0-41 0,0-2-37 0,5 0-52 16,-1-2-63-16,0-2-615 0,3-1 299 16,-3-2 197-16</inkml:trace>
  <inkml:trace contextRef="#ctx0" brushRef="#br0" timeOffset="145166.0411">20322 11737 89 0,'0'0'195'0,"-6"-4"-16"16,6 4-14-16,0 0-14 0,0 0-15 15,22-7-13-15,-11 6-11 0,2-2-21 0,0 2-31 16,-1 1-44-16,1 0-43 0,0 0-41 15,-1 4-42-15,-1-1-269 0,-2 3 129 0,-1 3 85 16</inkml:trace>
  <inkml:trace contextRef="#ctx0" brushRef="#br0" timeOffset="145305.7851">20364 12009 175 0,'-2'3'252'0,"-2"1"2"0,4-4-22 0,0 0-21 15,0 0-24-15,0 0-17 0,0 0-19 16,31-15-13-16,-13 8-15 0,2-3-45 15,4 1-48-15,3-2-55 0,5-2-70 0,2 1-78 16,4-2-408-16,3-3 197 0,1 2 131 16</inkml:trace>
  <inkml:trace contextRef="#ctx0" brushRef="#br0" timeOffset="145915.3258">21649 11765 2 0,'-38'4'215'0,"6"-1"1"15,3 1 2-15,5 1-1 0,3-3-5 16,4-1-6-16,0 1-15 0,4 1-14 15,0-2-17-15,3 3-14 0,0-4-16 0,1 2-13 16,2 1-6-16,3-1 1 0,4-2-1 16,0 0-7-16,13 8-2 0,4-6-11 15,4-2-8-15,11 0 2 0,8-2-12 0,17-4-1 16,28-3-9-16,8-2-6 0,7-3-6 16,31-5 1-16,9-3-3 0,10 0-10 15,11-3 2-15,12-2-10 0,5 1-1 16,44-9 0-16,3 1 9 0,11 1 33 0,19-2-12 15,7 2 1-15,3 5-6 0,3 3 1 16,12 2 13-16,8 5-3 0,-3 0-8 16,-7 0-4-16,-3 5-5 0,-2 4-8 0,-8-3-2 15,-3 0-7-15,-14 2 0 0,-54 0-7 16,-5-1 0-16,-2-1-4 0,-1-1-2 0,-4-2 0 16,-5 0-8-16,-5-3 1 0,-8 2-4 15,-5-3-2-15,-9-2 1 0,-1 2-5 16,-5 1-4-16,-5-1 5 0,-1-2-4 0,-3 0-3 15,-8 2-3-15,-24 3 0 0,-4-1 0 16,-4 1 2-16,-6-1 1 0,-6 2-2 16,-3-2 2-16,-6 3 1 0,-12 0 0 0,-12 4 0 15,1-1-1-15,-9 2 1 0,-1-1 0 16,-1 3 0-16,-2-3 0 0,0 2 3 16,-3 1-2-16,0-1-2 0,-5 2-5 0,0 0-22 15,-6 3-24-15,0-1-23 0,-5 2-24 16,-3-1-36-16,0-1-43 0,-6 0-60 15,-2 1-60-15,-6-2-829 0,-4 2 385 16,-8-4 253-16</inkml:trace>
  <inkml:trace contextRef="#ctx0" brushRef="#br0" timeOffset="146652.1749">22724 10226 177 0,'-4'-4'202'0,"4"-2"-16"0,0 6-14 0,8-9-15 15,2 5-9-15,6-2-15 16,2 2-9-16,4 3-13 0,-1 1-13 0,1 1-8 15,-2 3-11-15,2 0-6 0,-6 3-8 16,3 5-4-16,-3-3-3 0,-6 5 2 0,-4 1-3 16,-2 2-9-16,-6 1 2 0,-2 1-1 15,-2-2 1-15,-5 0 4 0,-2 2-3 16,1-4 1-16,-1 2-5 0,3-6-3 0,1 1-4 16,0 0-5-16,1-3-6 0,4 0-2 15,2 1 2-15,2 2 0 0,4-3 0 0,4 0-3 16,3 2 2-16,0 1 1 0,3 0-2 15,1 0-2-15,2 1-2 0,0 0 1 16,-3-2 0-16,-2 1 4 0,0 1 3 16,-3-1 2-16,-3 1 6 0,0 0 1 15,-6 1-1-15,0-3-8 0,-4 3 3 0,-4 0-3 16,-3-1-4-16,-3 3-5 0,-6-1-1 16,-1 0-9-16,-4-5-16 0,2 0-24 15,-1-3-28-15,1 1-36 0,4-5-33 0,0 2-45 16,4-7-53-16,0-2-665 0,3-4 302 15,3-3 199-15</inkml:trace>
  <inkml:trace contextRef="#ctx0" brushRef="#br0" timeOffset="146904.9108">23160 10100 16 0,'6'-1'232'0,"-4"-2"0"0,-2 3-7 16,0 0-5-16,2 22-5 0,-4-6-4 0,0 6-8 15,0 4-13-15,-2 4-15 0,0 8-12 16,0 0-13-16,-2 5-11 0,-1 6-15 16,2 0-11-16,-3 1-12 0,2 2-8 0,2-3-7 15,-1-7-10-15,-1 2-11 0,4-4-4 16,-2 0-13-16,2-2-8 0,-3-5-21 16,5-5-17-16,-2 1-22 0,0-4-21 15,2-5-25-15,-2 0-27 0,2-3-33 16,2-1-33-16,0-4-52 0,-2-4-634 0,5-3 288 15,-3 1 189-15</inkml:trace>
  <inkml:trace contextRef="#ctx0" brushRef="#br0" timeOffset="147265.2602">23505 10643 113 0,'0'0'184'16,"0"0"0"-16,0 11-5 0,0-5-4 0,-2 2-5 16,2-1-8-16,0 3-7 15,-2-1-7-15,2 0-11 0,2 1-7 0,0 1-11 0,0-3-2 16,4 4-10-16,3-3-6 16,1 2-7-16,4-3-7 0,0 2-10 0,6 0-1 15,-2-1-10-15,3 1-5 0,-1-3-9 16,-4 3-2-16,2-3-6 0,-2 1 2 0,-1 0-6 15,0 1-1-15,-2-1 4 0,-1-1 3 16,-1 3 3-16,-2-2 10 0,-3 0-5 16,-4 0-4-16,-2 1-7 0,0-1-4 15,-4 0-14-15,0 2 4 0,-3-3-4 0,-2 1-16 16,-1 0-21-16,2-4-20 0,-5 0-35 16,2-1-29-16,-2-1-32 0,3-2-40 0,-2-2-33 15,0 0-40-15,2-2-589 0,2-3 282 16,-3-2 187-16</inkml:trace>
  <inkml:trace contextRef="#ctx0" brushRef="#br0" timeOffset="147479.9177">23522 10690 134 0,'8'-8'211'0,"3"2"-6"0,0 2-7 16,3-5-3-16,4 4-8 0,-2-2-10 15,1 1-14-15,0 0-14 0,0-1-12 0,1 1-14 16,-2 2-12-16,-1-1-12 0,2-1-14 16,-4 2-29-16,-3 0-35 0,0 0-37 15,-1 1-57-15,2-3-58 0,-5 0-68 16,2-2-424-16,-4-1 211 0,-2-2 141 0</inkml:trace>
  <inkml:trace contextRef="#ctx0" brushRef="#br0" timeOffset="148198.5213">22881 7449 22 0,'-11'5'145'0,"6"-2"-7"15,3 1-2-15,2-4-13 0,-4 11-13 16,4-8-1-16,0 3-8 0,0-1-5 16,0-5-7-16,6 10-8 0,2-6 1 15,-2-2-9-15,4-1-7 0,1 2-4 0,-1-6-6 16,3 3-7-16,0-3-3 0,-3-1-2 16,0 2-2-16,2-4 1 0,-6 0-1 0,0 2-2 15,-4-2-2-15,0 1-3 0,-6-2-9 16,0 3 0-16,-4-2 0 0,-4 5-9 15,2-4 3-15,-2 3-4 0,1 1-4 16,0 1-18-16,1 0-25 0,-1 1-35 0,11-1-30 16,-12 5-40-16,6-2-434 0,3 3 193 15,3-6 129-15</inkml:trace>
  <inkml:trace contextRef="#ctx0" brushRef="#br0" timeOffset="149053.8609">21774 8846 6 0,'-9'0'172'0,"3"3"-5"16,6-3-2-16,-11 0-4 0,11 0-7 16,-8 1-8-16,8-1-8 0,0 0-9 15,0 0 1-15,0 0-3 0,0 0-2 0,0 0 0 16,40-7-1-16,-13 5-1 0,5-2-4 16,11-2-1-16,9 0-6 0,8-3-5 15,29 1-5-15,6-3-6 0,8 0-6 0,31-3-10 16,5 1-1-16,10 0-18 0,1-1 5 15,0 1-6-15,-1 0-4 0,1 1-7 16,3 0-3-16,5 1 0 0,5 0-4 0,7 0 0 16,-1-1-9-16,-3-1 5 0,-4-1-3 15,-1-1-7-15,-5 2 3 0,3-1-10 16,7 1 2-16,2 0 1 0,6-4 0 16,-3 2-7-16,-5-1 2 0,-3-2-2 0,-1 2-4 15,-5-1 7-15,4-4-7 0,-2 2-3 16,0-2-3-16,-3 0 5 0,-1 0-6 15,-7 0-2-15,-7 2-3 0,-5 0 4 0,-5 0-3 16,-4 0 1-16,-4 1 2 0,-22 3-1 16,4-2-1-16,-4 0-3 0,20-2 2 15,-22 2 5-15,2-1-9 0,2 0 2 16,-4 0 1-16,-2 1-2 0,-4-2 3 0,0 1-2 16,-4 4 2-16,-2-1 0 0,-2 0-2 15,-5 1 0-15,-1 3 1 0,-14-1 1 0,-7 4-1 16,1-1-4-16,-2 2 0 0,-3-1 5 15,4 0-1-15,-5 1 0 0,2-1-1 16,-3 3 0-16,-5 0 2 0,-3 0 0 0,1 2 1 16,-1-1-4-16,-3-1 7 0,-3 2-3 15,-4-3-1-15,-2 2 2 0,-5 1-9 16,-3-1 8-16,-4 2 4 0,0-1-7 16,-4 0 4-16,2 0 4 0,-6 1-2 15,1 1 0-15,-3-2-7 0,-4 2 0 0,-6 1-18 16,12-2-21-16,-12 2-30 0,0 0-30 15,0 0-41-15,0 0-48 0,0 0-42 0,-32-1-74 16,19-2-630-16,-10 3 318 0,-4 4 210 16</inkml:trace>
  <inkml:trace contextRef="#ctx0" brushRef="#br0" timeOffset="162775.4982">23772 7009 122 0,'-2'-12'121'16,"2"0"-7"-16,-2 1-11 0,2 1 4 0,-2 1 4 16,0-1-3-16,0 3 0 0,-1-1-7 15,1 2-5-15,2 0-7 0,-2 1-12 16,2 5-6-16,0 0-7 0,-13 2-8 15,13-2-3-15,-8 13-4 0,1-3-3 0,3 1-3 16,-2 1-1-16,4 1 0 0,0-2-2 16,4 1-1-16,0 0-5 0,2-2-2 0,2 2-1 15,5-1-3-15,1-3-3 0,6 1-3 16,-2-5 0-16,8 0-3 0,-1-2-5 16,3-2 0-16,-4-2-1 0,6-2-3 15,-5 0-4-15,-1-2-1 0,-4-3-6 16,0 1-4-16,-6 1-3 0,-3-3 2 0,-1 2-2 15,-3 0-1-15,-5 0 4 0,2-1-4 16,-4 5 2-16,-3 0-3 0,1 0 4 16,4 4-1-16,-11-2 1 0,11 2-2 0,-12 10-2 15,8-3 8-15,-2 4-1 0,-2 2 3 16,4 3-1-16,4 2 1 0,-2 1 1 0,4 1 2 16,0 3-4-16,0 0 1 0,4 2 1 15,-4-3-4-15,2 3-16 0,2-1-56 16,-2-2-54-16,-2-3-464 0,2-2 201 15,-4-3 133-15</inkml:trace>
  <inkml:trace contextRef="#ctx0" brushRef="#br0" timeOffset="163022.3089">23471 7522 100 0,'0'0'191'0,"15"-13"-5"0,2 6-10 16,8-1-10-16,7-4-10 0,6 2-11 16,13-5-6-16,4 0-11 0,21-3-13 0,3 0-12 15,-3 1-11-15,-13 6-8 0,-10 1-9 16,2 5-15-16,-11-3-1 0,-4 2-10 16,-7 2-3-16,-1 2-9 0,-6 1-15 0,-4 1-36 15,-3 1-48-15,-4 5-51 0,-6-2-58 16,-5 4-431-16,0-1 205 0,-6 1 135 15</inkml:trace>
  <inkml:trace contextRef="#ctx0" brushRef="#br0" timeOffset="163475.0341">24132 7761 8 0,'0'-12'161'15,"0"-1"-8"-15,-3-4-8 0,-1 1 1 16,0-1-14-16,-2 3-6 0,-5-2-8 16,0 3-13-16,-1 1-9 0,0 0-10 15,-4 4-5-15,-1 1-9 0,-2 6-6 0,2-1-7 16,-1 4-4-16,0 1-8 0,4 2-5 16,-1 6-3-16,0-1-4 0,4 2-3 0,1 0-4 15,2-2-2-15,3-1-3 0,3 2 1 16,-1-1-1-16,8-3-1 0,0-1 3 15,3-2 2-15,2 0-1 0,1-4-1 16,2 2-3-16,4-4 4 0,-1-2 1 0,2 0-1 16,-2 1 3-16,1-1 2 0,0 1 4 15,-2 0 2-15,-5 0 2 0,4 1 5 0,-4-1 2 16,-2 3 0-16,1 0 2 0,0 5 13 16,-3 1 5-16,0 1-5 0,0 6-3 15,-4 4 4-15,3 2-7 0,1 4-1 16,-4 3-9-16,0 2 1 0,0 3-5 0,-2 2-4 15,2 3-2-15,0-1-8 0,-2-5 0 16,0 2-4-16,0-1-3 0,3 0-2 16,-3-4-5-16,0-2 1 0,0-1-11 15,2-6-35-15,-2 0-47 0,4-2-47 0,1-3-84 16,1-1-752-16,0-2 327 0,2-4 216 16</inkml:trace>
  <inkml:trace contextRef="#ctx0" brushRef="#br0" timeOffset="164231.7792">24248 9904 72 0,'0'0'166'0,"0"0"-14"0,0 0-16 0,-6-11-12 16,6 11-5-16,8-12-10 0,1 6-7 16,-1 0-3-16,4 0-9 0,4 0-10 15,-2 2-8-15,1 0-3 0,2 4-9 0,2-2-9 16,-1 4 0-16,-4 2-1 0,0 0-5 15,2 7-1-15,-4 0-4 0,-3 3-5 16,-3 0 0-16,-2 5-3 0,-4 2-1 16,0 0 3-16,-4 4-1 0,-4 0 6 15,1-2 6-15,1-2 3 0,2-4 1 0,0-2-5 16,-1 0 0-16,3-3 2 0,4-2 0 16,7-3-1-16,3 1-6 0,3-7-3 0,9-1-3 15,1 0-6-15,4-1 0 0,4-2-4 16,-2-2-3-16,3 1 0 0,-4 1-3 15,0-2-1-15,-1 3-5 0,-6-1 2 0,-2 1-1 16,-1-2-4-16,-4 2-1 0,-1 2-1 16,-2-1-3-16,-3 1-6 0,1-3-22 15,-5 3-36-15,-6 0-36 0,11 0-32 16,-11 0-40-16,0 0-39 0,13-2-460 0,-13 2 227 16,4-1 150-16</inkml:trace>
  <inkml:trace contextRef="#ctx0" brushRef="#br0" timeOffset="164495.9333">25077 9904 26 0,'0'0'194'0,"0"0"-4"0,0 0-10 16,0 0 4-16,-12 25-4 0,8-10-3 16,-2 4 1-16,-1 5-7 0,3 3-9 15,-2 9-11-15,1 4-8 0,-1 1-15 0,4 2-10 16,-3-1-12-16,3 0-10 0,0 1-16 15,0 0-1-15,0-1-7 0,0-2-8 16,0 0-7-16,0-3-7 0,0-3-6 16,0-4-2-16,0 2-9 0,0-3-1 0,-2-1-9 15,0-2-7-15,2-5-27 0,0 1-35 16,0-4-32-16,0-2-35 0,2-3-37 0,0-3-29 16,0-2-31-16,2-5-535 0,2 0 254 15,-4-3 166-15</inkml:trace>
  <inkml:trace contextRef="#ctx0" brushRef="#br0" timeOffset="164762.9043">25283 10538 49 0,'0'0'154'16,"0"0"1"-16,0 0 1 0,0 0-6 0,0 0-4 16,6 13-3-16,-4-5-5 0,0 0-8 15,2-1-6-15,2 1-12 0,4 2-4 0,-2 1-10 16,5-2-5-16,0 1-8 0,-1-3-7 15,3 3-8-15,-3 0-2 0,2-1-5 16,-2-1-6-16,-2 1 1 0,-1 1 0 16,2-2-5-16,-5 0-3 0,1 3-5 0,-3-2-2 15,0 1-6-15,-4-1-4 0,2 0-7 16,-2-1-1-16,-2 0-7 0,2-1-22 16,-2 1-42-16,2-2-49 0,-2-2-50 0,2-4-47 15,-4 6-536-15,4-6 247 0,0 0 164 16</inkml:trace>
  <inkml:trace contextRef="#ctx0" brushRef="#br0" timeOffset="164913.8037">25277 10641 142 0,'-4'-6'148'0,"4"-1"-7"16,2-1-9-16,2-1-12 0,4-1-14 16,2-1-5-16,8-3-19 0,-1 3 0 15,2-3-9-15,0 1-10 0,0 0-10 16,2 0-3-16,-4 0-40 0,0 1-63 0,-2-1-62 15,-5 1-271-15,-4 0 131 0,-1 1 87 16</inkml:trace>
  <inkml:trace contextRef="#ctx0" brushRef="#br0" timeOffset="165314.6696">23704 10203 31 0,'0'0'119'0,"0"0"-4"15,-13 15-6-15,13-7-12 0,-2 1-3 16,2 1-2-16,2-1-7 0,0 0-7 16,-2-1 4-16,4 2-4 0,1-4 0 0,-1 0-8 15,3-3-6-15,1-3-7 0,-8 0-5 16,15-3-2-16,-7-3-8 0,-2-5-5 15,1 1-3-15,0-2-3 0,-5 1-3 0,-2-3-29 16,2 3-50-16,-2 0-49 0,-2-1-367 16,0 1 159-16,-3-2 105 0</inkml:trace>
  <inkml:trace contextRef="#ctx0" brushRef="#br0" timeOffset="166106.4681">25834 10100 35 0,'-2'-6'193'0,"2"6"-5"0,0 0-11 15,0 0-18-15,0 0-10 0,0 0-10 16,0 0-10-16,-16 13-6 0,14-7-11 16,-2 0-10-16,2-1-5 0,2 0-5 15,-2 0-5-15,2-5 0 0,2 9-3 0,-2-6 1 16,4 1-5-16,-4-4-4 0,6 1-7 15,-6-1-7-15,0 0-8 0,0 0-3 16,16-8-5-16,-16 3-2 0,0 5-8 0,0-7-3 16,-5 1-4-16,-2 0-6 0,1 2-10 15,-4-2-33-15,2 1-56 0,-3 1-64 16,-2-3-82-16,3-2-525 0,-5 1 254 16,0-5 167-16</inkml:trace>
  <inkml:trace contextRef="#ctx0" brushRef="#br0" timeOffset="166699.057">24616 7236 41 0,'2'8'92'0,"3"-2"2"0,-1 2-4 0,2 0-10 15,1 0-6-15,-1-3-4 0,3 1 5 16,1-3-8-16,0 1-4 0,4-2-5 0,-2-2-3 16,-2 0-3-16,3-4-6 0,-2 0 1 15,-3-1-16-15,1-1 6 0,-5-2-5 16,-2 2 3-16,0-1-9 0,-4 2-2 15,-2-2 3-15,0 3-6 0,-5 1-6 0,1 1 0 16,-3 2-1-16,11 0-11 0,-15 5-45 16,7-1-66-16,4 1-278 0,0 1 131 15,-2-1 87-15</inkml:trace>
  <inkml:trace contextRef="#ctx0" brushRef="#br0" timeOffset="180641.9512">25171 6884 99 0,'-2'-2'101'0,"2"2"-4"16,0 0 7-16,-17 8-5 0,10-1-10 15,-1 3 15-15,0 4-7 0,-1 5-10 0,-2 2-2 16,3 0-6-16,0 3-1 0,2 1-7 16,-1 3-4-16,0-2-9 0,3 2-5 15,2-1-5-15,2-1-1 0,2-1-1 0,0 0-3 16,4-3 0-16,4-2-4 0,2-1-3 16,2-2-5-16,4-5 0 0,1-1-5 15,0-1-1-15,4-5 0 0,-1-1-4 16,-2-4-1-16,1 0-2 0,-3-4-2 0,-2 0-1 15,0 0-1-15,-6-1 3 0,-4 1-4 16,-4-2 0-16,-2 0-3 0,-6 2 4 16,-4-1-10-16,-2 3 3 0,-2 0 4 0,1 0-6 15,-2 2 2-15,-2-2-1 0,3 4-3 16,1 0-6-16,-2 0-11 0,5 0-8 16,-3 3-10-16,2-2-12 0,3 2-29 0,1 1-19 15,1 2-22-15,2-2-31 0,-2 1-360 16,2 1 172-16,-1 1 113 0</inkml:trace>
  <inkml:trace contextRef="#ctx0" brushRef="#br0" timeOffset="180856.0125">24978 7486 19 0,'-19'8'36'0,"9"-2"11"0,-1 0 7 16,5-3 10-16,3 1 13 0,3-4 16 0,0 0 9 16,15 4-7-16,0-4 16 0,2-2-7 15,11-2-2-15,1-1 1 0,11-2-4 16,12-4 0-16,1 4-7 0,3-5-4 0,1 0-9 15,20-3-6-15,-16 4-7 0,-8-1-8 16,-10 4-5-16,-6 3-3 0,-5-1-6 16,-2 1-7-16,-5 1-7 0,-3 1-13 0,-6 0-16 15,-2 1-32-15,-8 2-27 0,0 2-39 16,-6-2-42-16,0 0-395 0,-6 10 182 16,0-2 120-16</inkml:trace>
  <inkml:trace contextRef="#ctx0" brushRef="#br0" timeOffset="181345.6157">25420 7770 47 0,'2'-7'105'0,"-4"-3"1"16,0 0-6-16,-2 3-12 0,0-2-7 15,-2 1 1-15,-7 0-12 0,0 3 1 0,-1 2-19 16,-1 2 2-16,0 1 7 0,-4 1-18 16,1 5-2-16,2 0-3 0,-1 1-3 15,0 3-5-15,2 0-3 0,3 1 0 0,3 3-14 16,0-3 22-16,3 2 4 0,6-1-2 16,0-1-5-16,2-1 9 0,6-2 2 15,4 3-2-15,-2-5-3 0,7-1-5 0,0-2 1 16,2-3-5-16,-3 3-3 0,6-6 3 15,-3 2-2-15,-2-1 7 0,0 2 1 16,0-1 6-16,-6-2 2 0,3 2 4 16,-6-1 0-16,4 2-3 0,-4 0 1 0,-8 0-8 15,15 3 3-15,-9 1-1 0,-2 2 1 16,0 2-6-16,-2 2-2 0,-2-2-1 0,0 6-6 16,0-3 4-16,0 5 1 0,2-1 1 15,-4 0 2-15,2 2-1 0,0 0-2 16,0 0-4-16,0-1 0 0,0 1-3 15,0-4-4-15,-2 1-5 0,2-1 3 16,0 0-5-16,2 0 2 0,-2-1-8 0,0 1-5 16,0-2-13-16,2-1-20 0,-2 1-26 15,3-1-30-15,1 4-41 0,3-1-46 16,-1-3-546-16,0 7 246 0,0-2 161 0</inkml:trace>
  <inkml:trace contextRef="#ctx0" brushRef="#br0" timeOffset="181954.7175">26016 9844 147 0,'-4'-22'169'0,"-1"3"5"15,2 2 0-15,-1 3 4 0,0 3-4 0,2 1 0 16,0 3-8-16,0 0-12 0,-2 1-14 16,2 1-11-16,2 5-8 0,0 0-8 15,0 0-5-15,-13 14-8 0,9-3-3 0,2 3-8 16,-3 1-5-16,3 2-11 0,0 2-4 16,2 2-6-16,-2-1-6 0,4 4-5 15,-2 2-5-15,4 1-6 0,-1 2-3 16,1-2-4-16,0-1-5 0,3-1-14 0,-3 0-8 15,2-3-17-15,-2 2-17 0,0-5-31 16,0-3-22-16,3 0-33 0,-2-1-11 16,-1 2-22-16,0-5-30 0,0 3-22 0,-2-4-511 15,0 1 241-15,0-1 159 0</inkml:trace>
  <inkml:trace contextRef="#ctx0" brushRef="#br0" timeOffset="182190.8331">25846 10453 271 0,'-26'9'30'0,"6"-2"23"16,0 0 24-16,6-1 24 0,1-1 12 15,3-2 16-15,1 0-2 0,2-2 2 16,7-1-3-16,0 0 8 0,0 0-2 0,0 0 2 16,20-15-4-16,3 5-10 15,7-1-6-15,4 0-2 0,3-4-9 0,7-1-4 16,1 3-11-16,2-4-5 0,0 2-10 0,-3 0-11 16,-6 3-1-16,-2 0-6 0,-6 4-6 15,-2-3-6-15,-6 5-8 0,-2 0-9 16,-3 4-9-16,-1-4-16 0,-2 3-11 0,-4 1-20 15,-4 1-23-15,-6 1-29 0,10 6-31 16,-10 1-39-16,-2 2-35 0,0 1-32 16,-4 2-455-16,2 1 229 0,-4 0 151 15</inkml:trace>
  <inkml:trace contextRef="#ctx0" brushRef="#br0" timeOffset="182482.5592">26134 10635 143 0,'-2'6'157'0,"-1"2"-1"0,3-1-6 0,0 3-6 15,0-2-10-15,3 0-7 0,1 4-4 16,5 0-2-16,-1-3-8 0,3 4-9 16,-1-1-7-16,3-1-7 0,2 0-8 0,-1-1-9 15,0 2-6-15,-2 0-6 0,0-1-7 16,1 0 3-16,-2 1-5 0,-2-1 2 15,1 1-3-15,-4 1 2 0,-2-3-9 0,0 3-4 16,-4-2-5-16,-2 3-3 0,0-3-5 16,-4 1-17-16,0 0-18 0,-2-2-16 15,-1-2-37-15,3 0-34 0,-3-3-36 16,0-1-32-16,3-2-31 0,-2-2-410 0,0-6 205 16,1 1 136-16</inkml:trace>
  <inkml:trace contextRef="#ctx0" brushRef="#br0" timeOffset="182623.7606">26143 10775 58 0,'-5'-11'121'0,"3"0"17"16,0 2 9-16,2-3 0 0,0 4-8 16,4-7-12-16,5 2-6 0,1-4-12 0,7 0-12 15,7-2-6-15,3-2-10 0,7-2-8 16,0-4-31-16,4 1-42 0,0-5-57 16,7-9-81-16,-7 2-303 0,-9 2 150 15,1 0 99-15</inkml:trace>
  <inkml:trace contextRef="#ctx0" brushRef="#br0" timeOffset="183362.6487">25867 7197 107 0,'0'0'106'0,"0"0"-9"15,-4-5-4-15,4 5-8 0,0 0 2 16,0 0-7-16,-2 17-2 0,2-13-2 16,0 5-8-16,2-2-7 0,2 0 3 15,0 4-4-15,3-4-1 0,4 0 6 0,-1-1-1 16,2 1-3-16,4-2-4 0,-4-2-1 15,1 0 0-15,-2-3-4 0,-1 0-1 16,-1-3 0-16,-1 2-7 0,-4-3 1 0,-4 4-5 16,-2-10-6-16,2 10-4 0,-14-9-1 15,3 7-5-15,0-1-14 0,-4 0-22 16,3 3-20-16,-2 3-37 0,0 0-48 16,0 1-448-16,3-1 192 0,-4 6 127 0</inkml:trace>
  <inkml:trace contextRef="#ctx0" brushRef="#br0" timeOffset="197117.63">26240 6460 98 0,'4'-6'115'0,"-2"0"2"0,0 2-6 0,2 1-17 16,-4 3 6-16,0 0-2 0,0 0-5 16,0 0-2-16,0 0-3 0,-12 18-1 15,4-6-4-15,-4 7-2 0,0 6 0 16,-2 3 2-16,-4 5-5 0,1 7-2 0,1 0-3 15,-2 1-3-15,6 1-7 0,2-5 0 16,0 0-7-16,6 3-1 0,2-9-4 0,4 0-5 16,2 3 0-16,6-1-3 15,2-6-6-15,5-2 0 0,2-3 1 0,4-3-2 16,3-2-4-16,-4-7-5 0,2-1 1 16,2-1-3-16,-5-5-4 0,-3-1 0 0,2 1-1 15,-3-6-4-15,-2 1-1 0,-3-1 1 16,-1-1-4-16,-5-2 0 0,-2 0-6 15,-4 0 0-15,-2 1 1 0,-4-1-2 16,-5 1-7-16,1 1 6 0,-5 2-1 0,-2-1-3 16,-1 0-4-16,-2 1-11 0,1 2-14 15,2 2-17-15,0-2-15 0,0 3-29 16,4-1-19-16,3 1-31 0,0 1-15 16,1 1-25-16,0 1-410 0,1-1 201 15,4 1 132-15</inkml:trace>
  <inkml:trace contextRef="#ctx0" brushRef="#br0" timeOffset="197347.1252">25937 7299 79 0,'21'-3'144'0,"7"-1"5"0,10-2-1 0,2-3-5 15,9-1-10-15,2 1-8 0,1-2-5 0,1-3-11 16,3 3-7-16,-6-1-11 0,-1 1-10 15,-7 1-6-15,-1 3-8 0,-3-1-7 16,-9 0-7-16,-3 3-5 0,0-1-11 16,-8 2-24-16,-1 0-30 0,-4 4-23 15,-5 0-31-15,-1 6-27 0,-5-2-35 0,-2 3-350 16,-4 3 165-16,-1 1 108 0</inkml:trace>
  <inkml:trace contextRef="#ctx0" brushRef="#br0" timeOffset="197798.9033">26523 7527 71 0,'2'-8'121'0,"0"0"-14"16,0-1-4-16,-2-1-10 0,-2 3-4 15,0-3-10-15,-2 1 0 0,-2 3-11 16,-2-1-3-16,-3 1-4 0,-2 1-7 15,1 4-3-15,-3 1-7 0,-3 1-4 0,2 4-3 16,1-2-3-16,0 3-6 0,5 1 2 16,-1 2-7-16,5-2 0 0,2 0-5 15,1 1 6-15,6 0 4 0,3-3-7 0,0-1 10 16,7 2 4-16,-1-4-7 0,6 0 5 16,-2-2-5-16,4 0 1 0,-1-2-2 15,-1-2 1-15,0 2 3 0,0 0 2 16,-2-2 3-16,-4 3 4 0,3 1-4 15,-5-3 0-15,1 2-4 0,0 1-1 16,-3 1 8-16,-2 3 11 0,0 2 3 0,0 3 9 0,0 5-2 16,-6 1 2-16,2 6-5 15,-2 4-5-15,-2 2-2 0,0 3-1 0,0 2-2 16,0 4-4-16,-4 3-4 0,2-3-3 16,0-1-2-16,2-1-4 0,0-1 1 0,-2-4-6 15,2 2-3-15,0-2-2 0,2-3-2 16,0 1-16-16,0-5-31 0,2 0-40 15,0-3-44-15,2-1-42 0,2 2-47 16,0-5-553-16,2 0 257 0,0-2 169 0</inkml:trace>
  <inkml:trace contextRef="#ctx0" brushRef="#br0" timeOffset="198529.7068">26941 9803 196 0,'4'-11'199'16,"-2"1"-12"-16,2-4-12 0,0 1-11 0,2 1-10 15,1 0-16-15,-1-1-7 0,5-1-15 16,-3 4-11-16,3-2-10 0,1 4-13 15,2-1-5-15,-2 4-9 0,3 1-7 16,-2 2-6-16,-1 2-3 0,-1 3-9 0,-1 2 0 16,-1 2-3-16,0 5-5 0,-5 0-3 15,0 2-5-15,-4 3 1 0,-2-1-5 16,-2 1-1-16,-3 2-1 0,0 0-2 16,-1 0 3-16,0-1-2 0,-1-3 3 0,3 0 0 15,0-2 2-15,-1-1-2 0,3-3 1 16,0 1-1-16,4-3 8 0,2 1 5 15,4-4-2-15,3 2-3 0,1-5-2 0,5 4-2 16,2-5-3-16,0 1-4 0,4-1-3 16,-2-1 0-16,2 1-1 0,-1 0-1 15,0-3-4-15,0 3 1 0,-1-2-1 16,-4 2-5-16,0-1 1 0,-3 1-4 0,0-2-13 16,0 2-16-16,-4 0-21 0,-8 0-22 15,17 0-16-15,-11 0-28 0,1 2-26 16,-7-2-21-16,10 3-27 0,-8 1-521 0,-2-4 240 15,-2 9 159-15</inkml:trace>
  <inkml:trace contextRef="#ctx0" brushRef="#br0" timeOffset="198812.6622">26870 10296 129 0,'-4'5'185'15,"2"0"12"-15,2-5 0 0,9 3-3 16,1-3-9-16,7-2-12 0,4-1-12 15,7-1-8-15,4-2-7 0,5-1-8 16,6-1-2-16,8-5-4 0,4 3-9 0,0-1-9 16,-2-1-10-16,-1 1-7 0,-2 1-9 15,-9 3-6-15,0-3-11 0,-3 2-4 0,-8 3-10 16,-4-1-5-16,-2 2-6 0,-4-1-5 16,-3 3-3-16,-1-2-9 0,0 4 0 15,-4 0-1-15,-4 0-9 0,1 4-24 0,-3 0-19 16,-1-1-22-16,-5 3-23 0,0 2-23 15,-3 1-27-15,1-1-24 0,-2 5-23 16,-5 0-20-16,1 3-20 0,0-1-527 16,-6 1 249-16,4 2 165 0</inkml:trace>
  <inkml:trace contextRef="#ctx0" brushRef="#br0" timeOffset="199109.8743">27335 10637 29 0,'-3'6'139'0,"0"0"9"0,1-1-2 16,0 3-2-16,2-1-4 0,0 0-3 15,2 2-2-15,0-1 3 0,4 0-3 16,0 0-4-16,2 2-9 0,0-1-7 0,5 0-4 16,-2 0-6-16,4-2-8 0,-1 2-8 15,-1 0-9-15,2-4-5 0,-1 5-4 16,0-4-5-16,-4 1-4 0,3 2-4 15,-5 0-2-15,0 0-1 0,-3 0-5 0,-1 1-4 16,-4 1-5-16,0-1-2 0,-4 0-1 16,-1 4-8-16,-1-1-5 0,-2-1-20 15,-1-1-28-15,1 2-31 0,2-2-31 0,-1-4-33 16,0 1-37-16,3-2-37 0,0-5-567 16,-2 2 258-16,6-3 170 0</inkml:trace>
  <inkml:trace contextRef="#ctx0" brushRef="#br0" timeOffset="199274.3832">27361 10696 207 0,'-2'-11'229'0,"2"1"0"15,2-2-14-15,5 2-16 0,2-6-16 16,7-1-18-16,7-2-18 0,5-2-15 16,6-2-13-16,0-2-34 0,1 2-46 0,4-2-51 15,-3 4-53-15,-2-3-69 0,-9 3-457 16,-1-2 201-16,-6 0 132 0</inkml:trace>
  <inkml:trace contextRef="#ctx0" brushRef="#br0" timeOffset="207784.7996">26748 6292 107 0,'0'0'170'0,"-5"5"12"15,7 5 4-15,5 4 12 0,8 7-2 16,4 7 1-16,9 11 0 0,8 19-6 16,1 14 1-16,11 23-5 0,-7 3-6 0,-3 11-10 15,-4 1-6-15,-2 11-8 0,-7 2-12 16,-5 4-18-16,-4 4-7 0,-5-2-16 16,-6 2-7-16,-10-8-15 0,-4-21-12 0,-3 14-32 15,-5-27-31-15,-4-7-41 0,-2-3-52 16,-1-11-61-16,-2-3-61 0,2-21-76 15,-2-10-637-15,-9-7 313 0,-6-6 207 0</inkml:trace>
  <inkml:trace contextRef="#ctx0" brushRef="#br0" timeOffset="208505.7016">21118 6697 56 0,'0'0'132'0,"0"0"11"15,-14 25-1-15,4 4 1 0,-7 11 1 0,-6 25 9 16,0 7 8-16,-1 10 4 16,-5 29-3-16,5 10-1 0,2 9-8 0,4 5-6 15,8 7-6-15,4-3-5 0,8-6-10 16,8-4-5-16,12-7-6 0,2-7-6 0,15-9-8 15,5-5-7-15,9-9 3 0,7-7-12 16,5-7-5-16,7-7-2 0,6-9-12 0,4-6-4 16,-7-14-4-16,-1-6-11 0,0-2 1 15,-4-8-5-15,-1-1-4 0,-13-7-23 16,-9-5-25-16,-9-3-33 0,-5-1-41 0,-3-1-43 16,-4-2-41-16,-2 0-41 0,-2-5-43 15,-3-1-646-15,-2-4 305 0,-4 1 201 16</inkml:trace>
  <inkml:trace contextRef="#ctx0" brushRef="#br0" timeOffset="209327.0155">27580 7061 159 0,'0'0'188'15,"0"0"-5"-15,4 13-5 0,-4-10-4 0,0-3-5 16,2 8-10-16,-2-3-9 0,2 1-6 16,-2 0-8-16,2-2-10 0,-2 1-9 15,0-5-8-15,2 8-4 0,-2-5-2 16,0-3-3-16,2 8 0 0,-2-8-7 0,0 4 3 16,0-4-2-16,0 0 0 0,0 0-4 15,0 0-3-15,0 0-3 0,0 0-13 16,9-15 0-16,-9 9-9 0,-2-1-10 0,4-2-4 15,-4 2-7-15,2 2-9 0,-2-3-30 16,0 3-37-16,-1-1-53 0,-1 0-59 16,4 0-65-16,-2-1-65 0,2-2-627 0,-2 2 307 15,-2 0 203-15</inkml:trace>
  <inkml:trace contextRef="#ctx0" brushRef="#br0" timeOffset="211070.18">28384 6275 58 0,'2'-15'147'16,"-2"-3"2"-16,0-1-10 0,-2 0 0 0,0-1-13 16,-1-1-6-16,1 0-1 0,-4 1-4 15,0 1-8-15,-4 0-9 0,-4 2-9 16,0 3-10-16,-3 2-5 0,-7 5-9 15,4 1-3-15,-4 3-9 0,1 7-6 0,-3 2-6 16,1 3-1-16,4 3-5 0,-1 1-1 16,4 0-11-16,3 4 4 0,2-1 0 0,4-1-4 15,5-2-1-15,2 1 0 0,2-5-2 16,4 1-2-16,3-5 1 0,6 3 5 16,-3-6-1-16,7-2 7 0,0 0 2 15,2-5 4-15,1 0 0 0,-2 0 5 16,1-4 3-16,3 1 9 0,-8-2 4 0,2 3 3 15,-2-1-1-15,-2 0 3 0,-1 3 0 16,0-1-8-16,-3 2-4 0,-1 2-4 0,-7 2 0 16,12 2 6-16,-8 4 5 0,0 3 2 15,-4 4-5-15,2 7 1 0,-2-1-3 16,-2 9 0-16,2 1-10 0,-4 3 0 0,4 6-10 16,-4 0 1-16,4 3-4 0,-2-2 3 15,2 4-8-15,-2-4-6 0,2 1-15 16,0 0-27-16,-2 0-24 0,2-6-30 0,-2-3-41 15,2 1-32-15,-2-1-42 0,4-5-25 16,-4 1-26-16,0-2-611 0,-2-2 291 16,-1-4 192-16</inkml:trace>
  <inkml:trace contextRef="#ctx0" brushRef="#br0" timeOffset="211323.4363">27848 7199 251 0,'0'0'267'0,"20"-10"-10"16,-6 5-14-16,7-3-17 0,11-4-9 16,6 1-8-16,13-4-11 0,23-6-5 0,9-2-10 15,4 1-14-15,6 0 9 0,0 1-20 16,0 2-10-16,-6 0-14 0,-7 0-12 0,-6 4-15 16,-14 3-11-16,-16 1-10 0,-6 4-6 15,-7 1-12-15,-3 0-7 0,0 2-6 16,-9 0-18-16,0 0-27 0,-2 3-13 15,-7 1-20-15,-1 1-30 0,-5 3-28 0,-4 2-32 16,0-6-31-16,-6 14-24 0,-3-3-35 16,-1 2-39-16,-5 0-684 0,-2 2 315 15,-4 1 207-15</inkml:trace>
  <inkml:trace contextRef="#ctx0" brushRef="#br0" timeOffset="211593.7969">28266 7391 149 0,'-2'9'182'0,"2"2"9"16,-2 6-11-16,2-1-9 0,0 1-8 0,0 3-10 15,0 1-12-15,2-1-8 0,-2 4-16 16,4-2-7-16,-2 1-12 0,0-1-9 15,0 0-9-15,0-1-7 0,-2 1-11 16,2-4-5-16,0-1-12 0,0 0-27 0,0 0-23 16,-2-6-32-16,0 3-29 0,2-3-29 15,1-1-26-15,-1 0-30 0,2-5-440 16,-2-2 201-16,5-3 132 0</inkml:trace>
  <inkml:trace contextRef="#ctx0" brushRef="#br0" timeOffset="211979.4327">28593 7450 163 0,'0'0'232'15,"5"-3"-5"-15,-5 3 1 0,0 0-9 0,0 0-12 16,-2 16-13-16,2-5-12 0,-3 0-9 16,3 0-11-16,3 2-14 0,-3 0-13 15,4 5-10-15,0-3-16 0,2 0-7 0,5 0-11 16,2 1-6-16,1-1-10 0,6-3-9 15,1 1-7-15,2-4-21 0,0-2-22 16,1 2-31-16,-4-6-24 0,2 0-23 0,-1-1-17 16,-2-4-15-16,0 2-9 0,-1-4-3 15,-4-1-4-15,1-1 10 0,-5 2 14 16,-1-5 8-16,-5 1 19 0,1 1 13 16,-1 0 38-16,-2-2 29 0,0 2 32 0,0 2 21 15,-2-1 13-15,2 0 6 0,-2 6 4 16,0-6 8-16,0 6 4 0,0 0 6 0,-2 20 9 15,0-7 10-15,0 3 13 16,2 6-3-16,0 5-6 0,0 1-8 0,0 3-10 16,0 3-13-16,2 3-9 0,-2 1-12 15,2-1-35-15,0-1-60 0,2-3-74 0,-4-5-84 16,6 3-94-16,-6-7-951 0,2-2 412 16,-2-3 272-16</inkml:trace>
  <inkml:trace contextRef="#ctx0" brushRef="#br0" timeOffset="212661.0957">27700 9233 53 0,'-4'-2'197'0,"4"2"2"0,0 0 13 15,0 0 7-15,15 29 3 0,4-4-4 16,6 14-7-16,13 17-1 0,3 3 4 0,3 6-17 16,9 18 10-16,-2 6-6 0,-3 11-7 15,-5 8-10-15,-9 7-8 0,-9 1-13 0,-10 2-10 16,-9-17-21-16,-8 2-11 0,-6-2-12 16,-10 14-9-16,-7-9-12 0,-7-3-20 15,-4-8-39-15,5-17-35 0,-9-6-47 16,-2-4-48-16,-5-10-55 0,-6-2-62 15,-3-5-50-15,-4-7-846 0,-7-6 379 0,-6-9 250 16</inkml:trace>
  <inkml:trace contextRef="#ctx0" brushRef="#br0" timeOffset="213535.0697">22527 9803 38 0,'-4'-8'174'15,"0"6"-8"-15,4 2-6 0,0 0-4 0,-21 4-3 16,6 4 0-16,-5 1-4 16,2 5-1-16,-8 8 6 0,-3 10-3 0,-13 20 1 15,1 11-6-15,-9 22-1 0,0 4-5 16,9 8-8-16,2 2-5 0,7 2-5 0,9-13-8 15,4-1-6-15,11 2 0 0,4-4-4 16,8-1 7-16,6 4-11 0,9-9 0 16,7-4-6-16,8-4-6 0,4-7-1 15,4-5-11-15,11-7-4 0,4-5-6 0,4-10-3 16,5-1-6-16,2-6-7 0,-1-5-5 16,-10-8-6-16,-6-5-3 0,1 0-7 0,-6-2-27 15,-6-3-42-15,-2-3-37 0,-8 0-45 16,-5-4-58-16,2 0-65 0,-3-4-73 0,-5-2-748 15,-2-2 363-15,2-3 239 0</inkml:trace>
  <inkml:trace contextRef="#ctx0" brushRef="#br0" timeOffset="214555.5823">28866 9071 41 0,'0'0'109'0,"0"0"-3"16,0 0-5-16,0 0-3 0,0 0 4 0,0 0 1 16,0 0-2-16,0 0-4 0,-8 17-4 15,4-11-4-15,2 0 0 0,0-2 0 16,0 2-5-16,0 0-3 0,2-1-8 16,-2 0-1-16,2 3-6 0,0 0 6 0,2-3-4 15,0 3 0-15,2 0-5 0,0 1 5 16,4 1 0-16,3 1-7 0,4 1-1 0,0-1-6 15,4 2-5-15,0 1-5 0,5 0-4 16,-4 0-3-16,4 2-3 0,-1-2-6 16,3 4 0-16,-8-3-3 0,1-2-2 15,0 3-3-15,-2-1-2 0,-2 0-2 0,-2 0 4 16,-5-1-4-16,-2 1 1 0,-4-1-1 16,-2 3 0-16,-4-3-3 0,-2 3-1 15,-2-3 2-15,-5 2-4 0,-2-1-3 0,-2-2-12 16,0-2-17-16,-2-1-18 0,3-2-24 15,-2-1-20-15,2-1-34 0,1 0-31 16,2-4-29-16,0-2-509 0,1 0 234 16,4-4 154-16</inkml:trace>
  <inkml:trace contextRef="#ctx0" brushRef="#br0" timeOffset="214790.8137">28919 9281 35 0,'9'-10'163'15,"2"2"-3"-15,1-1-7 0,4-1-4 0,4 1-5 16,4-2-13-16,1 1-10 0,3 1-10 0,-3-1-8 16,2 3-12-16,1-1-9 0,-1 0-8 15,-3 3-11-15,-5-1-20 0,0 0-39 16,-2 2-33-16,-3 2-30 0,2-1-35 15,-6 1-39-15,0-2-314 0,-1 2 152 0,-1 1 101 16</inkml:trace>
  <inkml:trace contextRef="#ctx0" brushRef="#br0" timeOffset="215059.8233">29609 9050 45 0,'0'0'225'15,"-2"16"-3"-15,-4-3 2 0,0 4-1 16,-4 8 5-16,0 7-8 0,0 7 2 16,-2 10-4-16,-4 20-14 0,-3 1-7 15,5 0-26-15,-1 4-14 0,2-1-13 0,1 1-3 16,-1 2-9-16,2-1-13 0,3-1-14 16,-3 2-4-16,3-13-15 0,1-8-5 0,1-2-6 15,-3-4-10-15,3 0-6 0,0-8-15 16,0-2-26-16,2-1-27 0,-1-7-33 15,0-5-37-15,1 1-50 0,2-4-46 16,0-5-42-16,0-1-38 0,0-3-704 0,2-4 326 16,0-3 215-16</inkml:trace>
  <inkml:trace contextRef="#ctx0" brushRef="#br0" timeOffset="215345.0983">29755 9965 145 0,'2'-4'276'0,"-2"4"-16"16,0 0-17-16,0 0-7 0,0 0-12 15,0 0-8-15,3 15-12 0,-3-4-12 0,-5 5-10 16,3-1-10-16,-2 6-4 0,0-3-8 16,0 9-14-16,-3 1-16 0,1 0-15 15,-2 4-6-15,1-3-12 0,1-2-9 0,-1 1-11 16,3-2-6-16,0-1-10 0,0 0-4 15,2-6-11-15,0 1-22 0,2-1-21 16,0-2-18-16,2-4-23 0,0-1-20 0,0-1-30 16,4-4-37-16,0-1-37 0,3-2-34 15,2-1-35-15,1-4-25 0,1 1-606 16,2-4 293-16,2-4 194 0</inkml:trace>
  <inkml:trace contextRef="#ctx0" brushRef="#br0" timeOffset="215613.0684">30094 10063 69 0,'0'0'218'0,"0"-7"-5"0,-2 4-8 16,2 3-13-16,-4-4-4 0,4 4-7 0,0 0-9 16,-17 14-6-16,10-8-5 0,-1 6-5 15,2-3-9-15,0 5-8 0,-3 1-4 0,5 0-15 16,-3 1-10-16,5 1-9 0,0 0-4 15,2 0-14-15,0 0-5 0,7 0-6 16,-1-2-6-16,2-2-11 0,7 5-5 16,0-6-4-16,4 1-23 0,0-6-28 0,2 4-34 15,-2-6-36-15,1-2-36 0,0 2-40 16,0-5-28-16,1 0-35 0,-4-3-27 16,0-5-517-16,-3 3 258 0,-4-4 170 15</inkml:trace>
  <inkml:trace contextRef="#ctx0" brushRef="#br0" timeOffset="215808.7493">30284 10147 49 0,'-4'-3'222'0,"4"3"18"15,-10 0 11-15,10 0-6 0,-8 15-12 16,3-2-5-16,-1 2-10 0,2 6-4 0,1 4-5 16,-1 2-10-16,2 3-16 0,0 1-9 15,-2 1-17-15,2 5-15 0,-3-1-16 16,1 1-11-16,0-1-14 0,2-7-32 15,0 2-44-15,-2-3-51 0,0-3-68 0,2 0-76 16,-1-4-64-16,1-4-744 0,4-4 332 16,-2-1 220-16</inkml:trace>
  <inkml:trace contextRef="#ctx0" brushRef="#br0" timeOffset="215939.1945">30401 10712 6 0,'10'-5'230'0,"-3"-1"7"16,0 4 1-16,-3-4-12 0,-2 0-19 0,0-2-23 15,0 3-31-15,-2-3-45 0,0 0-59 16,0-1-63-16,0 1-66 0,-4-1-445 16,4-3 178-16,-4 3 118 0</inkml:trace>
  <inkml:trace contextRef="#ctx0" brushRef="#br0" timeOffset="270860.6275">22999 12189 121 0,'-2'-6'193'0,"2"0"-3"0,0 6-1 16,-2-8-8-16,2 8-10 0,-2-5-11 15,2 5-15-15,0 0-8 0,0 0-9 0,0 0-6 16,-11 11-9-16,9-5-8 0,-2 3-7 15,4-2-4-15,0 4-8 0,0-1-6 16,4 0-4-16,2-1-2 0,5 3-2 0,2-3-7 16,4 1 0-16,3 1-4 0,6-1-1 15,2-2-7-15,3 3-4 0,1 0 1 16,4-2-7-16,-4 3-3 0,-1 1-6 16,1-1 1-16,-4 6 2 0,-5-5 6 0,-1 0-1 15,-4 2 4-15,0 2 4 0,-6 0-1 16,-5 3 1-16,-3-1-4 0,-6-1-8 15,-5 6 1-15,-5-2-7 0,-6 1 0 0,-2 2-4 16,-4-2-1-16,-1-4-9 0,-5 0-19 16,4-2-7-16,-3-4-28 0,6-3-31 0,0-2-39 15,1-5-45-15,4-3-37 0,0-2-29 16,4-5-22-16,1-2-26 0,2-5-548 16,3 1 277-16,-1-6 182 0</inkml:trace>
  <inkml:trace contextRef="#ctx0" brushRef="#br0" timeOffset="271102.7754">22908 12245 142 0,'-6'-6'237'15,"1"0"-11"-15,1 1-18 0,4-2-7 16,2-3-9-16,5 1 1 0,3-3-10 0,8-3-9 16,6-4-12-16,8 0-6 0,7 0-14 15,5-5-8-15,1 3-12 0,3 2-15 16,-1-2-8-16,-3 4-9 0,3 0-12 15,-5 1-10-15,-6 2-4 0,-2 3-7 0,-3-1-7 16,-5 3-11-16,0 0-20 0,-5 2-19 16,-5 0-29-16,2 2-33 0,-4 2-25 0,-1-2-33 15,0 5-37-15,-5 5-57 0,-2-2-628 16,1 7 287-16,-7 2 188 0</inkml:trace>
  <inkml:trace contextRef="#ctx0" brushRef="#br0" timeOffset="271387.376">22475 13261 217 0,'4'5'315'0,"10"-1"-10"16,3-4-9-16,9-4-17 0,8-1-21 0,16-9-13 15,29-6-13-15,10-5-15 0,25-11-10 16,4-1-13-16,3-1-21 0,-1 0-12 15,-1-1-14-15,0 2-22 0,-7 1-12 0,-23 11-7 16,-7-4-15-16,-7 4-10 0,-19 8-8 16,-11 4-5-16,-9 2-11 0,-4-1-5 0,-7 5-11 15,-1-1-17-15,-8 3-12 0,-1 2-22 16,-6 3-26-16,-9 0-30 0,8 4-31 16,-8-4-35-16,-6 10-35 0,0-2-39 15,-5 0-31-15,-2 3-29 0,-3-1-711 0,-4 6 332 16,-5-1 220-16</inkml:trace>
  <inkml:trace contextRef="#ctx0" brushRef="#br0" timeOffset="271638.8771">23372 13202 38 0,'-6'1'257'0,"-1"5"-8"0,2 0 0 0,1 3-16 16,0 3-17-16,0 3-8 0,2 0-14 15,0 4-10-15,2 0-13 0,2 2-12 16,2 4-21-16,0 2-4 0,0-2-18 16,3 1-8-16,0 1-15 0,-1 0-8 0,0-1-9 15,0-1-3-15,3 1-16 0,-3-2-19 16,1-2-20-16,-3 1-29 0,0-4-32 16,0-4-32-16,1 0-36 0,-1 1-31 15,2-7-33-15,0-1-34 0,-2-2-583 0,6-6 269 16,-4 0 178-16</inkml:trace>
  <inkml:trace contextRef="#ctx0" brushRef="#br0" timeOffset="272015.5153">23713 13291 184 0,'0'-4'244'0,"0"4"2"16,0 0-7-16,0 0-9 0,-13 21-7 15,8-10-12-15,1 4-8 0,0 3-16 16,2-1-15-16,-2 0-17 0,4 2-10 15,0 0-16-15,2 0-15 0,2-1-5 0,0-2-15 16,5 2-12-16,-1-5-5 0,3 1-4 16,2-2-14-16,1-2-29 0,2-4-24 0,0-1-33 15,1-2-39-15,0-3-44 0,0-3-27 16,2 1-30-16,-2-1-17 0,-3-3-7 16,2-1 2-16,-4-1 0 0,1 1 14 15,-7 1 15-15,3-2 25 0,-5 2 26 0,-2 1 35 16,-2-1 30-16,0 6 25 0,-2-6 32 15,2 6 30-15,-9-2 18 0,9 2 23 0,0 0 13 16,-14 10 10-16,9-3 3 0,1 1-1 16,2 3 0-16,0 1-10 0,-2 3-8 15,4 0-9-15,-2 2-7 0,4 2-7 16,0 0-10-16,0 2-3 0,0-3-15 0,2-1-27 16,0 0-36-16,1-2-49 0,1 0-42 15,0-1-37-15,3-3-36 0,-2-5-495 16,3-3 232-16,-2-3 153 0</inkml:trace>
  <inkml:trace contextRef="#ctx0" brushRef="#br0" timeOffset="272295.7716">24415 12739 1776 0,'3'-12'13'0,"-6"4"25"0,3 4 52 16,0 4 40-16,-2-3 4 0,2 3-20 15,0 0-19-15,0 0-19 0,0 0-12 0,5 16-2 16,-1-10-3-16,2-1-3 0,0-3-4 16,3 3-8-16,-1-1-3 0,0-2-3 15,2-1-4-15,-10-1-2 0,12-3-2 16,-6 0-2-16,-6 3-1 0,4-7-7 0,-4 1-2 16,0 6-1-16,-8-6-8 0,0 5-14 15,-1-1-14-15,-2 2-25 0,1 0-29 16,-1 0-32-16,11 0-36 0,-16 2-32 15,9-2-29-15,7 0-30 0,0 0-484 0,-5-6 244 16,5 6 160-16</inkml:trace>
  <inkml:trace contextRef="#ctx0" brushRef="#br0" timeOffset="272632.8726">25127 11928 76 0,'4'3'275'0,"-4"-3"-12"0,4 15-11 16,-4 1-10-16,2 3-15 0,-2 1-8 0,2 9-16 16,0 1-13-16,0 3-13 0,3 2-18 15,-3 3-1-15,2 1-13 0,2-1-7 16,3 0-20-16,0 0-11 0,1-5-6 0,0-1-12 16,3-4-8-16,2-3-12 0,0-4 0 15,-1-3-4-15,4-5-4 0,-4-4-4 16,2-1-11-16,-4-4-1 0,0-2-6 15,-1-2-4-15,-2-2 1 0,-9 2-17 0,8-6 12 16,-6 2-7-16,-2 4-1 0,-8-7-1 16,8 7-1-16,-17-4-2 0,2 4-6 15,-3 0-1-15,0 2-1 0,-1 1-15 0,0 1-21 16,0 0-21-16,1 0-31 0,0 0-39 0,1 1-42 16,2 3-43-16,2 0-38 0,1 1-38 15,1 1-673-15,0 1 323 0,1 0 213 16</inkml:trace>
  <inkml:trace contextRef="#ctx0" brushRef="#br0" timeOffset="272867.7433">24938 12855 132 0,'-2'7'234'0,"0"1"18"16,2-2 10-16,4-3-10 0,4 1-8 0,3-4-10 16,10 0-21-16,1-4-2 0,7-2-12 15,11-1-8-15,7-4-14 0,3-3-3 0,20-6-15 16,1-1-13-16,0-1-16 0,-1 2-2 15,2 1-6-15,-14 3-12 0,-14 3-12 16,-6 3-14-16,-7 1-16 0,-3 3-20 16,-4-1-19-16,-6 5-27 0,-5 2-27 15,-3 2-32-15,-3 3-41 0,-4 1-34 0,-6 3-44 16,-1 3-36-16,-5 3-43 0,-3 1-39 16,-7 7-607-16,-5-1 306 0,-1 1 202 0</inkml:trace>
  <inkml:trace contextRef="#ctx0" brushRef="#br0" timeOffset="273098.8812">25186 13125 52 0,'-8'2'242'0,"8"-2"0"16,-7 4-3-16,5 2 2 0,-1 1-14 16,3 2-11-16,0 4-9 0,3 4-15 15,-1 0-16-15,0 2-16 0,3 2-9 0,-1 1-14 16,0 3-14-16,2 2-9 0,0-2-13 15,0 0-13-15,-1 0-4 0,4-3-10 16,-3 1-19-16,2 0-25 0,-1-3-27 16,1-4-35-16,-4-1-35 0,3 0-40 0,-1-4-27 15,3 1-34-15,-1-5-36 0,0-1-35 16,0-4-511-16,2-4 255 0,-10 2 169 16</inkml:trace>
  <inkml:trace contextRef="#ctx0" brushRef="#br0" timeOffset="273475.6536">25552 13189 82 0,'0'0'262'15,"0"0"-7"-15,0 0-7 0,-13 16-13 16,9-5-14-16,2 3-12 0,-2 1-18 0,2 1-12 16,2 1-15-16,2 0-10 0,0-2-15 15,2 2-8-15,2-4-9 0,1 0-16 0,3-1-7 16,1 0-9-16,0-3-17 0,1-1-1 15,2-2-15-15,4-3-22 0,-4-1-26 16,2 1-26-16,-2-6-22 0,3 1-27 16,-1-1-18-16,-2-3-22 0,-2-2-12 0,1 0-4 15,-2 1-8-15,-1 0 9 0,-3-2 11 16,-1 1 12-16,-2 4 22 0,-2-2 31 0,0 0 31 16,0 2 24-16,-2 4 21 0,0 0 21 15,0 0 18-15,0 0 11 0,0 0 9 16,0 0 7-16,-2 20-1 0,2-8-1 15,0 4-2-15,0-1-10 0,2 3-8 0,1 1-2 16,-1-1-8-16,0-1-8 0,3 4-5 16,-1-2-14-16,-2-2-20 0,2 1-32 15,0-3-45-15,-2-3-47 0,4 1-47 0,1-6-57 16,-3-1-682-16,5-5 304 0,-3-1 200 16</inkml:trace>
  <inkml:trace contextRef="#ctx0" brushRef="#br0" timeOffset="273769.7213">26238 12341 1933 0,'-2'-14'83'16,"0"5"-19"-16,2-1 18 0,-2 4 35 0,2 2-1 15,0 4-16-15,0 0-22 0,0 0-17 16,0 0-9-16,0 0-2 0,12 14 3 15,-6-8-6-15,3-3 0 0,1-2-3 0,1 2 0 16,0-1 2-16,-1-2-4 0,0 0 5 16,0-2 4-16,-4-2-4 0,-2 1-1 15,-2-3 0-15,-2 6-4 0,-8-8-8 16,-4 4-8-16,2 2 0 0,-2 1-3 0,-3 1-9 16,-2 1-22-16,0-1-35 0,-3 2-39 15,4 0-57-15,6 2-58 0,-4-2-88 0,8 2-636 16,-2-2 313-16,-1 2 207 0</inkml:trace>
  <inkml:trace contextRef="#ctx0" brushRef="#br0" timeOffset="285535.0212">26628 12033 33 0,'-6'-3'253'16,"6"3"-5"-16,-6-4-11 0,6 4-13 16,-6-6-12-16,6 6-18 0,-2-4-11 0,2-1-11 15,0 5-7-15,8-10-8 0,4 0-4 16,6 2-10-16,3-4-3 0,7-1-14 16,4-4-9-16,2 4 1 0,1 0-9 15,-1 2-13-15,0 0-4 0,-6 1 1 0,-5 2-27 16,1 3-5-16,-8-1-2 0,3 2 4 15,-4 4 6-15,0 2 7 0,-3 6-1 16,0 3-2-16,-4 2 3 0,0 8-1 16,-2 1-11-16,-2 3-2 0,1-1-5 0,-1 5-6 15,-4 1-4-15,2-2-1 0,-2 3 0 16,0-1-12-16,3 1-5 0,-3 1-6 0,0-3-10 16,2 2-36-16,-2-3-37 0,2 1-26 15,0-4-53-15,0-5-41 0,-4 2-42 16,4-3-35-16,-2-4-32 0,0 0-25 15,0-4-659-15,-4-1 331 0,-5-1 218 0</inkml:trace>
  <inkml:trace contextRef="#ctx0" brushRef="#br0" timeOffset="285785.9572">26628 12572 1714 0,'-20'3'80'16,"6"-1"32"-16,3-1 33 0,0-1 4 15,3 5-2-15,-1-4-14 0,9-1-16 0,0 0-18 16,0 0-6-16,19-9 3 0,5 0-4 15,10-1 4-15,12-2-5 0,7-1 1 16,21-4-3-16,6-3-9 0,1 4 0 16,1-2-6-16,-1 1-4 0,-3 2-6 0,-15 3-6 15,-12 4-8-15,-8 0-4 0,-3-1-7 16,-10 5-3-16,-3-2-6 0,1 2-4 0,-7-1-18 16,-2 4-24-16,-5-1-20 0,-2 4-23 15,-4-1-35-15,-4 5-42 0,-4-1-37 16,-4 2-42-16,-2 5-32 0,-4-2-27 15,-2 2-664-15,0 1 319 0,-6-1 211 0</inkml:trace>
  <inkml:trace contextRef="#ctx0" brushRef="#br0" timeOffset="286005.4905">27129 12687 4 0,'-10'10'232'0,"0"1"-3"16,2 2-11-16,-2 6-9 0,1 2-9 15,3 4-16-15,0 3-6 0,-1-3-16 16,3 6-12-16,2 2-15 0,-1-2-12 16,1 1-12-16,2 2-12 0,0-2-10 0,2-2-7 15,-2 1-13-15,3-3-21 0,-1-2-28 16,-2-2-38-16,2-4-33 0,0 0-39 16,0-3-33-16,1-2-44 0,-1-3-545 0,0-3 242 15,0-1 160-15</inkml:trace>
  <inkml:trace contextRef="#ctx0" brushRef="#br0" timeOffset="286253.7566">27335 12866 52 0,'0'0'279'0,"0"0"-8"15,0 0-10-15,-16 17-10 0,14-7-10 16,-4 3-8-16,4 2-8 0,-2 3-12 0,2 1-13 15,2 0-15-15,2 4-15 0,2-5-15 16,2 4-17-16,2-1-10 0,4-3-13 16,0 1-11-16,5 1-10 0,0-7-5 15,4 2-11-15,0-3-18 0,2-4-32 0,3 3-38 16,-3-5-39-16,-2-3-49 0,0 0-58 16,1-2-51-16,-4-2-47 0,2-4-697 15,-3-1 323-15,-5-1 214 0</inkml:trace>
  <inkml:trace contextRef="#ctx0" brushRef="#br0" timeOffset="286454.5775">27614 12983 257 0,'0'0'292'0,"-13"7"5"0,6 3-6 0,-1 4-9 16,-1 6-9-16,3 3-10 0,-2 3-31 15,0 9-12-15,0 0-21 0,2 3-14 16,0-1-20-16,0 1-21 0,0 0-9 15,2-2-20-15,-3-1-34 0,5-7-42 0,-3-1-37 16,3 0-53-16,0-8-62 0,2-2-57 16,0-4-72-16,0-5-743 0,0-3 335 15,0-5 221-15</inkml:trace>
  <inkml:trace contextRef="#ctx0" brushRef="#br0" timeOffset="287220.5908">22786 8875 104 0,'0'0'146'0,"0"-7"0"0,0 7-19 0,0 0-10 16,0 0-7-16,0 0-1 0,0 0-4 16,0 0-7-16,2 17-3 0,2-9-2 15,4 0-5-15,5 3-2 0,-1 1-10 16,8-2-3-16,0 3-8 0,6-1-6 0,2 1-5 16,1 1-6-16,1-1-1 0,-5 1-5 15,-1-3-4-15,-4 0-6 0,0 3 1 0,-3-3 2 16,-4 0 1-16,-5 0-2 0,-2 3-5 15,-3 0-1-15,-8 0-2 0,-1 0-6 16,-5-1 0-16,-2 3-12 0,-1-3-20 16,-1 0-20-16,-2-1-18 0,0-4-21 0,2-1-20 15,2-3-33-15,-1 0-22 0,2-4-433 16,0 0 197-16,0-6 130 0</inkml:trace>
  <inkml:trace contextRef="#ctx0" brushRef="#br0" timeOffset="287377.8285">22873 8829 2 0,'16'-19'136'0,"1"4"-10"0,2 2-13 15,-2-1-3-15,-1 5-8 0,4-1-10 0,1 1-7 16,-2 0-11-16,2 2-35 0,1-2-34 16,-4 4-34-16,4-4-39 0,-3 4-200 15,0 0 91-15,2 1 60 0</inkml:trace>
  <inkml:trace contextRef="#ctx0" brushRef="#br0" timeOffset="287587.9622">23378 8651 151 0,'-2'15'156'0,"-4"4"2"0,0 3 1 16,-2 5-5-16,0 6-4 0,0 4-10 0,0 9-6 15,-3 4-9-15,2-1-6 0,1 3-8 16,-1-2-7-16,3 3-10 0,2-2-8 15,-2 1-8-15,2-9-7 16,2 0-7-16,-3-4-8 0,2 0-23 0,1-7-29 0,2-2-29 16,-2-1-30-16,4-4-39 0,-2-5-33 15,2-1-31-15,-2-1-416 0,0-5 195 16,3-3 129-16</inkml:trace>
  <inkml:trace contextRef="#ctx0" brushRef="#br0" timeOffset="287802.9226">23457 9260 102 0,'0'0'166'0,"8"15"-9"0,-6-5-4 0,0 5-12 16,0 0-10-16,0 4-11 0,-2 0-7 15,4 4-13-15,-2 0-12 0,0 2-7 16,1-2-11-16,1-2-17 0,-1-2-26 0,1-2-37 15,0 0-32-15,0 0-31 0,0-4-33 16,-2-3-327-16,5 0 148 0,-5-5 96 16</inkml:trace>
  <inkml:trace contextRef="#ctx0" brushRef="#br0" timeOffset="288187.7346">23645 9353 75 0,'2'10'196'0,"-2"-1"-6"16,2 7-9-16,2-3-6 0,0 2-13 15,2 0-10-15,2-2-11 0,0 3-13 16,0-1-13-16,2-2-13 0,1-1-10 16,2-2-7-16,0-2-10 0,-1-1-21 0,1-6-25 15,2-1-20-15,-3 0-9 0,2-2-13 16,-2-7-6-16,-1 0-4 0,-1-1 0 15,-2-1 9-15,1-3-1 0,0 0 2 0,-5 1 15 16,0 2 9-16,-2-4 15 0,0 5 17 16,0 1 12-16,0-1 2 15,-2 3-3-15,2 1-6 0,0 1-8 0,-2 5 6 16,0 0 2-16,0 0 1 0,0 0-4 0,0 18 0 16,5-4 0-16,-5 3-6 0,2 0 0 15,3 2-6-15,-1 4-4 0,0-1-1 16,2 2-5-16,-2-7-16 0,0 2-31 0,3-2-40 15,-1-3-42-15,1 1-38 0,-3-4-33 16,0-1-35-16,1-5-443 16,1-1 222-16,-4-2 148 0</inkml:trace>
  <inkml:trace contextRef="#ctx0" brushRef="#br0" timeOffset="288358.9174">24104 9037 146 0,'2'-4'206'0,"3"0"-26"16,-3-1-15-16,2-1-18 0,2 2-24 15,0 0-33-15,1 1-46 0,-1-1-46 16,2 2-45-16,1 0-38 0,-2 0-244 16,1 0 112-16,-2 0 73 0</inkml:trace>
  <inkml:trace contextRef="#ctx0" brushRef="#br0" timeOffset="288700.0058">24574 8776 164 0,'0'0'184'0,"0"0"2"0,0 0-4 0,-6 15-2 15,2-2-4-15,-1 3-9 0,3 2-7 16,2 4-8-16,2 0-11 0,1 6-13 15,1-2-10-15,0 1-13 0,4-2-9 16,2 3-10-16,6 0-7 0,-2-3-5 0,1-3-7 16,2-6-8-16,0 1-7 0,3-4-3 0,-2-3-2 15,-1-4-7-15,0-2-2 0,-2-4-9 16,-1 0-6-16,2-6 4 0,-6 1-9 16,0-3-4-16,-5-2-7 0,-3 1-2 15,-2-3-2-15,-7 4 0 0,-5-3-4 0,-2 2-7 16,-8 1-2-16,-3 5-4 0,-1-2-9 15,2 4-13-15,0 1-19 0,2 4-23 16,1-1-21-16,-3 4-21 0,6 2-31 0,-3 2-26 16,8-1-20-16,0 0-446 0,3 0 219 15,2 1 144-15</inkml:trace>
  <inkml:trace contextRef="#ctx0" brushRef="#br0">24415 9260 18 0,'-4'3'88'0,"2"2"10"0,-1-2 12 15,3-3 23-15,0 0 7 0,12 8 6 0,-2-11 5 16,7 2 1-16,2-3-1 0,8-4-1 16,5-1-4-16</inkml:trace>
  <inkml:trace contextRef="#ctx0" brushRef="#br0" timeOffset="289098.8039">24811 9408 158 0,'0'14'171'0,"5"-1"-8"0,-3 3-16 15,2 1-8-15,0 0-14 0,0 2-11 16,0-2-10-16,1 2-14 0,-1 0-7 16,0 2-24-16,0-4-30 0,0 2-31 15,1-2-28-15,-1-1-34 0,0-2-27 0,-1-1-22 16,-1-2-255-16,0-4 125 0,-2 0 82 16</inkml:trace>
  <inkml:trace contextRef="#ctx0" brushRef="#br0" timeOffset="289469.8186">24957 9475 142 0,'0'0'143'15,"0"0"-3"-15,0 0 8 0,0 0 1 16,0 0-6-16,9 13 0 0,-5-5-4 0,0 0-5 16,0 1-7-16,4 2-8 0,0-3-10 15,2 2-10-15,-2-1-9 0,5-1-10 0,0-2-5 16,-1 0-12-16,-1-3-17 0,1-1-22 15,2 0-20-15,-4-2-26 0,0 0-20 16,1-4-22-16,0 1-21 0,-3-1-17 16,0-2-8-16,-3-2-10 0,-1 1 0 0,0-1 5 15,-4-1 12-15,0-1 11 0,0 3 21 16,-2-1 22-16,0 0 24 0,-2 2 24 16,2-2 12-16,-1 5 6 0,1-2 6 15,2 5 2-15,0 0 15 0,-4-5 5 0,4 5 7 16,0 0 9-16,-2 18 5 0,4-9-4 15,-2 2-2-15,4 3 1 0,-2 3-1 16,1-2-6-16,1 3-4 0,0-2-7 16,-2 2-3-16,4-3-20 0,-4 0-26 0,3 0-37 15,-1-2-37-15,1-2-37 0,-1-3-407 16,-2 0 178-16,-2-2 118 0</inkml:trace>
  <inkml:trace contextRef="#ctx0" brushRef="#br0" timeOffset="289655.7216">25376 9047 196 0,'2'-6'229'0,"0"0"-21"16,-2-1-23-16,2 1-23 0,2 0-36 15,-1 0-33-15,-1 3-50 0,-2 3-41 16,7-8-60-16,-5 4-54 0,2 1-254 0,-4 3 125 15,4-9 82-15</inkml:trace>
  <inkml:trace contextRef="#ctx0" brushRef="#br0" timeOffset="289975.2608">25550 8803 44 0,'2'-4'197'0,"-2"4"-12"16,6-10-13-16,-2 7-4 0,1-1-9 0,3-2-14 16,1 2-11-16,-1-1-6 0,2 1-10 15,4-2-9-15,-2 2-10 0,-2 0-6 16,6-1-7-16,-4 3-12 0,3-2-5 0,-5 2-6 16,4 0-7-16,-4 4-7 0,2-2 5 15,-1 4-4-15,2 3-4 0,0 1-3 16,-3 4-2-16,0 1-3 0,0 2-5 0,0 3-2 15,-2 0-4-15,0 5-1 0,-1-1-5 16,0 2 0-16,-3 1-20 0,0-1-17 16,-2 1-23-16,0-4-26 0,0 0-23 15,-2 0-20-15,2-2-26 0,-2 0-23 0,2-3-17 16,-2-3-438-16,-2-1 208 0,0-2 137 16</inkml:trace>
  <inkml:trace contextRef="#ctx0" brushRef="#br0" timeOffset="290194.8097">25480 9093 90 0,'7'-8'173'16,"3"-2"-7"-16,4 1-2 0,4-3-3 0,3 1-9 16,2-3-8-16,8-1-10 0,1-2-12 15,11 0-11-15,-1 0-9 0,1 0-13 16,1-1-6-16,-2 2-12 0,-5 3-6 15,-3-1-19-15,-1 3-24 0,-1-1-38 0,-4 1-28 16,-6 6-33-16,2-3-30 0,-5 3-30 16,-2 1-378-16,-2-1 175 0,1 3 115 15</inkml:trace>
  <inkml:trace contextRef="#ctx0" brushRef="#br0" timeOffset="290437.001">26356 8744 16 0,'0'0'192'0,"0"0"-7"0,0 0-4 15,-8 19-1-15,1-8-6 0,1 6-10 16,-2 2-10-16,-2 4-7 0,0 7-9 16,0 3-10-16,0 5-11 0,-3 4-10 15,2 4-12-15,0 0-9 0,1 2-6 0,2-1-10 16,-4-2-11-16,6-6-25 0,0-4-25 15,0 1-30-15,0-10-34 0,4 1-38 16,0-3-26-16,-1-5-33 0,1-2-486 16,0-5 217-16,-3-4 143 0</inkml:trace>
  <inkml:trace contextRef="#ctx0" brushRef="#br0" timeOffset="290651.0726">26325 9050 27 0,'0'0'150'0,"4"21"-11"15,-2-11-5-15,-2 3-4 0,2 3-12 16,0 2-10-16,0 0-7 0,0 3-13 0,0-2-4 16,-2 2-13-16,2-2-23 0,0-1-31 15,3 1-27-15,-3-3-27 0,0-2-25 16,0-3-40-16,0-2-240 0,1-1 116 0,1-3 77 15</inkml:trace>
  <inkml:trace contextRef="#ctx0" brushRef="#br0" timeOffset="290985.6601">26511 9142 159 0,'0'0'188'0,"0"0"-4"0,2 17-9 0,-2-9-5 15,0 3 0-15,2-1-10 0,0 1-11 16,-2 0-7-16,2-1-13 0,2 1-10 16,-2 1-12-16,4-1-11 0,-1-2-8 0,2-1-7 15,1 0-10-15,0-5-26 0,1 0-26 16,1-6-25-16,-10 3-26 0,22-7-18 16,-12-3-7-16,0 1-5 0,0-3 2 0,-4 1 11 15,0 0 3-15,0-1 20 0,-2 3 26 16,3 0 26-16,-5-1 21 0,2 4 9 15,1-2-1-15,-3 3-3 0,-2 5-5 16,6-2 14-16,-6 2-4 0,0 0 0 0,2 19-5 16,0-6-1-16,-2 4-3 0,2 2-9 15,-2 1-11-15,0-1-34 0,0 1-46 16,0 2-50-16,3-1-49 0,-6-2-59 16,3-1-477-16,-4 0 234 0,-2-1 154 0</inkml:trace>
  <inkml:trace contextRef="#ctx0" brushRef="#br0" timeOffset="291511.6471">24343 9346 20 0,'-6'-2'127'16,"6"2"2"-16,-6-4 1 0,6 4-1 0,-3-6 3 16,3 6 5-16,15-8 6 0,0 6 5 0,9-7-1 15,12 0-2-15,12-1-2 0,5-1-1 16,26-6-6-16,0-1-5 0,2 3-7 15,2 0-12-15,-3-2-11 0,-1 0-8 16,-16 3-10-16,-10 1-9 0,-5 1-6 0,-8 2-5 16,-3 1-6-16,-3 0-9 0,-6 3-2 15,-4 0-3-15,-4 3-7 0,-1-2-2 16,-3 0-16-16,2 2-20 0,-8-1-24 16,0 2-38-16,1-2-43 0,-2 4-44 0,-1-5-37 15,-1 4-50-15,-7 1-498 0,6-1 250 16,-6 1 166-16</inkml:trace>
  <inkml:trace contextRef="#ctx0" brushRef="#br0" timeOffset="292544.6668">26810 8862 77 0,'-5'6'130'15,"0"0"-11"-15,1 1-2 0,0 3-3 16,2-1-11-16,2-2 0 0,2 4-3 16,0-4-6-16,2 0 1 0,3 1-5 0,2-2-5 15,-1-3-2-15,2-1-6 0,3-2-2 16,-2-2-6-16,-1-1 2 0,3-5-10 0,-5 1-8 16,1-3-4-16,-7 1-7 0,-2-4-6 15,-4 2-3-15,-5-1-7 0,1 2-18 16,-5 1-22-16,1 2-32 0,1 3-33 15,0 1-39-15,1 1-46 0,0-1-343 0,10 3 173 16,-16 5 113-16</inkml:trace>
  <inkml:trace contextRef="#ctx0" brushRef="#br0" timeOffset="298641.1198">27461 8749 76 0,'9'-7'87'16,"-3"1"-10"-16,2-5-8 0,1 1-3 0,-3-4-6 16,-2 4-5-16,0 0 6 0,-4-2-7 15,0 3-8-15,-4-1-4 0,-2 1 2 0,-2 1 0 16,-5 3-5-16,-2 1-2 16,-4 0-2-16,0 2-1 0,-2 2 3 0,0 2-3 15,1 2 5-15,2 0-5 0,0-1-4 16,2 3-1-16,3 0 0 0,0 1-6 15,5 0 5-15,1 2-1 0,7-1-1 0,0 0 0 16,7 1-1-16,1 1 0 0,3 1-2 16,2 1-6-16,1-2 0 0,2 3-4 15,0 1 0-15,-3-3-6 0,0 0-3 0,-1 1 8 16,-3 0 0-16,-1-3-3 0,-2 0 1 16,-2 1-1-16,-4-1-2 0,-2 1 3 15,-4-2-1-15,-2-2-5 0,-5 0 4 16,1-4 1-16,-6 1 1 0,6-1 5 15,0-4 4-15,-2-2 4 0,4 0-3 0,-1-1 1 16,5-4-2-16,4 2 1 0,2-2-5 16,4-3-2-16,5 1-2 0,3 0-4 0,3-3 1 15,6 1 1-15,5 0 0 0,1-1-1 16,1-1-15-16,1 2-17 0,1 0-21 16,0 0-24-16,0-4-18 0,-6 6-19 0,0 0-17 15,-3 0-318-15,-1-1 149 0,-2-1 100 16</inkml:trace>
  <inkml:trace contextRef="#ctx0" brushRef="#br0" timeOffset="298879.2702">27906 8393 15 0,'4'-11'33'0,"-2"3"19"15,0-2 15-15,0 5 11 0,1-1 10 16,-3 0 2-16,0 6 2 0,0-5-2 0,0 5-3 16,0 0 6-16,0 0 2 0,0 0-2 15,-24 17 7-15,15-6 6 0,-1 5-2 16,-2 2-2-16,0 3-6 0,0 3-2 15,-5 2-10-15,4 5-4 0,-1-1-7 0,-1 2-7 16,0 8 0-16,0-5-12 0,3 1-3 16,0-2-5-16,0 2-2 0,4 1-6 15,-1-3-5-15,3-3-14 0,0 0-17 16,1-3-17-16,1-4-25 0,2-3-24 0,0 0-24 16,2-4-22-16,-3 0-17 0,6-3-18 0,-1-3-414 15,0-3 190-15,2-1 126 0</inkml:trace>
  <inkml:trace contextRef="#ctx0" brushRef="#br0" timeOffset="299141.8182">28060 8675 58 0,'0'0'150'15,"0"0"-6"-15,-10 16-2 0,6-7-10 16,0 3-7-16,-4 2-9 0,2 2-10 0,2 3-8 16,-2 2-13-16,0 0-5 15,-1 1-9-15,3 2-4 0,-2 1-6 0,1-5-9 16,3 1-4-16,-2-2-3 0,2 0-12 0,0 0-22 16,-1-2-19-16,1-2-23 0,2-1-28 15,0-3-17-15,-2-2-31 0,4 2-350 16,-2-4 155-16,2-3 103 0</inkml:trace>
  <inkml:trace contextRef="#ctx0" brushRef="#br0" timeOffset="299557.5651">28264 8738 98 0,'-7'19'134'16,"4"-11"-5"-16,3 1-7 0,0 0-9 16,3 1-11-16,0 1-8 0,3 3-9 0,0-3-6 15,2 1-9-15,3-3-3 0,2 3-4 16,2-5-7-16,-1 0-9 0,1 2-9 16,0-3-8-16,1-3-13 0,0-1-14 15,-4 1-4-15,1-3-13 0,-1-3-2 0,0 1-4 16,-2-1 3-16,-2-3 4 0,0-3 4 15,-1 2-1-15,-2 0 6 0,-1-1 7 16,0 0 13-16,-2 0 8 0,2 3 14 0,-2 0 8 16,0-1 0-16,-2 6-4 0,2-6 11 15,-2 6 14-15,0 0 6 0,0 0 0 16,0 0 2-16,-8 27-1 0,4-14 1 0,2 5-1 16,-2 2-2-16,-3 5-2 0,0 2-6 15,1 7-4-15,2 2-6 0,-2 2-6 16,0 2-4-16,0 3-4 0,-2-2-24 15,0-1-34-15,2-2-39 0,2 2-48 0,0-4-44 16,1-5-53-16,1-1-465 0,2-7 227 16,0 0 150-16</inkml:trace>
  <inkml:trace contextRef="#ctx0" brushRef="#br0" timeOffset="300353.586">28689 11843 56 0,'4'2'147'0,"-4"-2"-7"0,0 0-6 0,0 0-6 16,15-2-15-16,-15 2-2 0,6-10-6 15,-4 5-4-15,-2-1 0 0,-2-1-7 16,0 1-6-16,-4 0-7 0,-1 0-5 16,-3 1-6-16,-3 2 2 0,-3 0-1 0,-4 3 3 15,1 3 2-15,0 0-2 0,-2 2-2 16,1 1-4-16,4 0-4 0,-1 3-8 0,4 1-3 16,0-1-3-16,5 5-5 0,2-1-2 15,4 1-2-15,2-1-2 0,4 0-7 16,4 2-4-16,1 0 0 0,3 1-2 15,4 0-4-15,-2-1-1 0,0 0-2 16,4 0-3-16,-3-2-2 0,-5 0 0 0,1-1-2 16,0 1 3-16,-5 1-5 0,0-1 1 15,-6-2 0-15,0 1-1 0,-4-3-1 16,-2 1-1-16,-3-1 1 0,-4-3-2 0,-2 1 0 16,1-2 3-16,1-4 9 0,0-1 8 15,1 0 6-15,1-1 0 0,0-5 0 16,5 0-6-16,2-3-2 0,4-1-3 15,4-3 0-15,4-3-5 0,8 1-3 0,2-2-1 16,8 0-4-16,3-4-3 0,7 1-27 16,0-2-27-16,3 1-25 0,-1-3-39 15,-2 2-38-15,2 1-21 0,-7 2-25 0,-1 0-20 16,0 0-497-16,-3 0 243 0,-1 0 159 16</inkml:trace>
  <inkml:trace contextRef="#ctx0" brushRef="#br0" timeOffset="300600.9502">29209 11483 138 0,'3'-5'161'0,"-1"0"6"0,0 2 4 0,-2 3 0 16,0 0 7-16,0 0 0 0,-9 17 3 15,1-4 7-15,0 9-3 0,-1 3-3 16,-4 9-2-16,1 9-18 0,-1 3-8 16,-6 23-9-16,2-1-6 0,-2 3-18 0,0-2-12 15,-1 4-8-15,4-2-11 0,-1 2-8 16,-2-1-5-16,4-2-19 0,3-11-14 15,-2-8 7-15,4 1-8 0,0-2-9 16,1-4-18-16,0-8-17 0,1-1-24 0,2-4-19 16,1-5-29-16,-1-5-31 0,2 0-24 15,2-4-29-15,0-3-24 0,2-6-35 16,0-1-22-16,2-6-558 0,4-1 271 0,-6-2 178 16</inkml:trace>
  <inkml:trace contextRef="#ctx0" brushRef="#br0" timeOffset="300854.2699">29167 12362 48 0,'8'-10'153'0,"-4"4"16"0,-1 0-7 15,-1 0 1-15,1 5-10 0,-3 1 11 0,0 0 5 16,0 0-3-16,2 13-5 0,-4-3-3 16,-3 5-5-16,2 1-3 0,1 0-12 15,-2 3-4-15,2 6-9 0,0 0-13 16,-2 0-9-16,2-1-12 0,2-1-10 0,0-1-6 15,0 1-10-15,2-3-4 0,0-1-7 16,0 0-9-16,2-2-17 0,2-2-21 16,4 0-26-16,-2-3-27 0,2-3-36 0,-1-1-31 15,1-3-35-15,3 0-28 0,-2-4-21 16,-1 2-24-16,0-6-489 0,0 2 242 0,0-4 159 16</inkml:trace>
  <inkml:trace contextRef="#ctx0" brushRef="#br0" timeOffset="301279.5726">29419 12527 4 0,'0'0'236'0,"0"-8"-6"0,0 8-5 16,0 0-11-16,0 0-9 0,0 0-15 0,0 0-8 16,-8 22-11-16,8-13-8 0,0 2-17 15,2 0-9-15,0 1-10 0,2 1-11 16,2 1-13-16,1-1-9 0,-1 0-11 15,2-3-7-15,3 1-10 0,0-1-18 0,1 0-27 16,1-3-19-16,2-3-32 0,-2 0-24 16,-3 0-29-16,3-4-16 0,0 0-28 15,-3 0-6-15,-2-3-7 0,2 2-5 0,-2-5 11 16,0 2 12-16,-4-1 16 0,2-1 15 16,-3 0 16-16,1 0 29 0,-2 1 20 15,0 1 22-15,0-2 26 0,-2 6 21 0,0-9 22 16,0 9 15-16,2-6 3 0,-2 6 2 15,0 0 13-15,0 0 8 0,0 0 0 16,0 0 1-16,-8 19-1 0,4-10-5 16,1 3-8-16,1 3-7 0,0 0-6 0,0 0-9 15,2 4-7-15,2-1-4 0,0-1-8 16,0 3-3-16,3-4-8 0,1 1-12 16,1 0-30-16,1-1-29 0,-1-3-34 15,1-2-30-15,-2 1-32 0,2-3-25 0,2 1-21 16,-2-4-16-16,0-1-11 0,0-1-490 15,-1-2 234-15,-1 2 155 0</inkml:trace>
  <inkml:trace contextRef="#ctx0" brushRef="#br0" timeOffset="312641.6796">6299 10012 131 0,'-5'-9'137'0,"3"-1"1"0,4-5-10 0,5 0-7 15,8-5-1-15,4-10-7 0,11-2-12 16,12-14-7-16,5-3-10 0,1 3-7 15,1-1-4-15,1 1-8 0,-1 2-6 0,-3 2-5 16,-3 10-7-16,-9 4-7 0,-2 2-3 16,-7 5-1-16,1 2-4 0,-8 4-6 15,0 2-2-15,-2-1-3 0,-3 5-3 0,-3 1-5 16,1 0 0-16,-2 3-1 0,-3 1-10 16,-4 4-31-16,-2 0-29 0,0 0-29 15,-17 23-19-15,2-6-28 0,-6 4-343 0,-7 9 162 16,-16 14 107-16</inkml:trace>
  <inkml:trace contextRef="#ctx0" brushRef="#br0" timeOffset="312887.038">6252 10063 105 0,'-25'31'27'0,"6"-12"11"15,4-3 12-15,2-2 11 0,6-6 18 16,5 0 9-16,4-4 8 0,8-2 4 0,2-2 1 16,7-2-2-16,9-5-7 0,8-3 5 15,4-2-8-15,7-3 2 0,1 0 3 16,3-1 0-16,0-1 1 0,-1 0-7 15,1 0-2-15,-5 2-4 0,-7 4-7 0,-1-1-9 16,-6 0-5-16,-7 5-4 0,-2-1 3 16,-4 3-3-16,1-1-2 0,-4 2-4 0,-3 0-5 15,-2 1-3-15,-3 3-5 0,-2 0-7 16,-6 0-5-16,9 3-8 0,-7 1-19 16,-2-4-41-16,6 10-46 0,-4-1-40 15,1 1-36-15,-1 5-521 0,2 2 233 0,-4 4 154 16</inkml:trace>
  <inkml:trace contextRef="#ctx0" brushRef="#br0" timeOffset="313562.9535">7033 13980 162 0,'-8'3'196'0,"1"-2"-5"0,1 1-3 0,6-2-6 16,-9 3-14-16,9-3-12 0,0 0-6 15,-6-9-2-15,6 9-9 0,11-16-9 16,4 2-1-16,2-3-10 0,8-4-11 16,11-6-5-16,2-1-10 0,15-8-11 0,2 1-8 15,-8 7-9-15,-5 5-4 0,-4 0-9 16,-7 4-6-16,-1 2-12 0,-7 3-17 16,-1 3-25-16,-6 0-19 0,-2 4-31 0,-6-2-34 15,-2 6-25-15,-4 1-21 0,-2 2-9 16,0 0-9-16,-25 17 1 0,4-4-4 0,-7 6 14 15,-5 6 14-15,-5 5 26 0,-9 12 24 16,7-8 33-16,6-3 33 0,4 0 21 16,5-7 16-16,3 1 10 0,6-8 8 15,-2 2 20-15,8-6 15 0,4-1 8 0,4-5 1 16,2 1-4-16,4-4 1 0,2-3 1 16,7-1-9-16,4-2-8 0,1-4-8 0,8 0-1 15,-3-2-9-15,3 0-4 0,0-1-7 16,-4 0-2-16,-4 3-4 0,-1 0-6 15,-1 0-15-15,-2 0-18 0,-6 3-23 0,0-1-42 16,-4 2-46-16,0 0-50 0,-4 2-485 16,0-6 223-16,0 1 147 0</inkml:trace>
  <inkml:trace contextRef="#ctx0" brushRef="#br0" timeOffset="314493.5973">13911 13918 35 0,'4'-6'87'15,"0"-2"-14"-15,0 1-6 0,0-1-18 0,0 1-20 16,-2-3-20-16,3-4-27 0,-1-1-95 16,0-1 38-16,-4-8 26 0</inkml:trace>
  <inkml:trace contextRef="#ctx0" brushRef="#br0" timeOffset="320090.9601">10465 15699 19 0,'-3'-4'119'0,"3"-2"-12"0,-2 1 0 16,2 5-6-16,-2-8-3 0,-1 6-5 15,3 2 0-15,-2-9 0 0,2 9-6 16,0 0 1-16,-2-4-1 0,2 4-4 0,0 0 1 16,-2-6-6-16,2 6-1 0,0 0-3 15,0 0 2-15,-8 11 0 0,6-1-9 16,-2 1-5-16,-2 4-4 0,1 5-4 0,0-5-3 15,-1 4 5-15,2 2 1 0,-2 4 3 16,0 2 10-16,-1-1 1 0,-1 8 6 16,-3 0 5-16,0 1-2 0,-1 1 1 15,2 1-3-15,-4-6-1 0,4 8 3 0,0-11-1 16,-1 5-1-16,2-11-11 0,3 2-6 16,0-8-2-16,1 2 5 0,1-1-13 15,0-3-4-15,2-6-2 0,2 4 6 16,0-10 0-16,6 4-6 0,5-9-1 0,-11 3-2 15,27-5-3-15,-6-2-4 0,3-6-4 16,8 1-4-16,1 2-7 0,3-4 0 0,2 1-3 16,1 1-2-16,-1 5 3 0,0 2-6 15,-5 3 0-15,1 2-5 0,0 2 3 16,-4 6 1-16,1 8-1 0,-3 2-7 16,-3 7 4-16,-1 9 13 0,-5 2-4 0,-4 6 0 15,-7-4-2-15,-6 4 1 0,-6 3 1 16,-6 1-5-16,-4 2 6 0,-10 13 0 0,-4-14-6 15,3-10-4-15,-3-5 2 0,0-3 0 16,3-10-7-16,0-2 4 0,4-6-2 16,3-8 2-16,2-1-2 0,-1-7-3 15,4-1 2-15,4-2 6 0,1-6-13 0,4 2 2 16,2-1 2-16,2 3 0 0,2-3-3 16,2 1-1-16,4 3-1 0,1-2 4 15,2 5-4-15,2 2 4 0,-1 4-2 0,4 0-1 16,4 8 0-16,-1-1-4 0,2 5-7 15,-2 0-6-15,1 4-15 0,-2 0-13 16,2-2-14-16,-6 5-23 0,3-5-26 0,-2 2-17 16,-4-3-17-16,1-1-18 15,-4-3-16-15,2 2-32 0,-4-3-31 0,-4-6-639 16,0 2 300-16,-2-4 198 0</inkml:trace>
  <inkml:trace contextRef="#ctx0" brushRef="#br0" timeOffset="320523.781">10403 15758 83 0,'-6'-2'173'0,"1"-4"-13"0,1 0-8 15,0 5-10-15,4 1-12 0,-6-8-9 16,1 4-11-16,5 4-10 0,-4-2-8 16,4 2-3-16,0 0-2 0,-2-7-5 0,2 7-5 15,0 0 1-15,0 0-6 0,8-6-4 16,-8 6 0-16,11 0-4 0,-2 0-5 16,3-4 1-16,3 2-4 0,6 0 1 0,5-5-4 15,5 1-5-15,9-2-5 0,9 0 0 16,5-5-6-16,-2 2-5 0,3-3-2 15,0 4-1-15,0-3-4 0,-4 3-2 0,-6 1-2 16,-5 1-3-16,-3 1 0 0,-7 2-3 16,-2-1-1-16,-3 4-3 0,-1-1 3 15,-6-2-1-15,0 5 0 0,-4-3-1 16,-1 1-1-16,-5 2-1 0,3 2 0 0,-4 1-2 16,-3 2-6-16,0 0-14 0,-2 1-28 15,0-1-38-15,2 2-42 0,-2 0-43 16,2 0-40-16,-2-3-517 0,3 2 245 15,0 0 161-15</inkml:trace>
  <inkml:trace contextRef="#ctx0" brushRef="#br0" timeOffset="322364.7892">15553 15418 62 0,'-4'-6'126'15,"2"3"-12"-15,4-4-12 0,2 1-4 16,4-2-3-16,5 1-8 0,2-1-5 15,6 0-2-15,3 1-2 0,3-1-10 0,2 2 0 16,4 3-6-16,-5 3-5 0,2 3-6 16,0-3 6-16,-3 8-6 0,-3 2 1 0,-3 1 1 15,-2 4-7-15,-6 5 1 0,-7 1-6 16,-2 2 1-16,-6 4-5 0,-6 2-2 16,-7 2-3-16,-6 5-4 0,-4 0 3 15,-5 1 5-15,-2-6 10 0,5-2 4 0,3-6 9 16,0 2 0-16,8-10-7 0,1 1-3 15,2-4-5-15,5 0-2 0,6-2-3 0,4 0-3 16,4-1-2-16,5-1-4 0,6 0-4 16,4 3 1-16,6-4-4 0,3-1-6 15,2 3 0-15,1 3 0 0,-1 1 13 16,0-1 4-16,-1 5 9 0,-3-2 5 0,-4 4 6 16,-3 2 5-16,-9-1 0 0,0 2 0 15,-10 5 1-15,-6-4 1 0,-8 1-1 16,-4 7-2-16,-12 3-3 0,-19 8 4 15,-3-2 2-15,-7-3 4 0,0-4 7 0,-3-2 6 16,11-10 0-16,5-6 1 0,6-4-8 16,4-3-7-16,5-4-7 0,3-4-6 0,3 0-16 15,1-4-21-15,4-2-37 0,-2-5-56 16,6-2-63-16,1 1-69 0,2-1-74 16,7-1-807-16,-2-3 372 0,1 0 245 15</inkml:trace>
  <inkml:trace contextRef="#ctx0" brushRef="#br0" timeOffset="325664.0054">9423 17415 18 0,'-8'6'76'15,"1"-4"-3"-15,0 4 1 0,1-5 1 16,0 5 3-16,0-5-2 0,-1 4 1 0,1 2 4 15,0-1 1-15,-1-5 1 0,3 5-4 16,-3-3 0-16,1 2 4 0,4-2-7 0,-2 0 3 16,0 2-3-16,4 0 8 15,0-5 10-15,12 6 3 0,1-5 3 0,11-2 3 16,12-5 6-16,21-4 2 0,33-10 2 16,31-7 0-16,13-8-2 0,11 1-9 0,8-6-8 15,8-1 0-15,36-14-9 0,-39 14-7 16,-1-1-7-16,-7 6-6 0,-3 1-10 15,-14 7 1-15,-11 1-12 0,-26 10 1 16,-14 4-1-16,-16 3 2 0,-13 3-1 0,-11 1 2 16,1 4 5-16,-11-4-15 0,-1 3 1 15,-1 0 1-15,-7 2-4 0,-2 1-5 16,-1-4 0-16,-2 2-2 0,-3 2-3 16,-2 0-2-16,-2 0-8 0,-5 6 0 0,0-2-14 15,-4 1-23-15,-4 1-38 0,-4 1-38 16,-5 5-43-16,-4-5-49 0,3 7-31 0,-7-5-50 15,-3 4-626-15,-5 0 305 0,-3 4 202 16</inkml:trace>
  <inkml:trace contextRef="#ctx0" brushRef="#br0" timeOffset="326167.7898">10488 17470 100 0,'0'0'152'16,"-15"0"-2"-16,9 6-7 0,-3 2 0 0,2 1 0 15,-1 9-4-15,2 2-1 0,2 3-6 16,0 4-3-16,2 5-4 0,2-2-6 16,2 8-7-16,2-1-6 0,4-1-1 0,4 2-2 15,6 4-11-15,3-6-7 16,7 3-5-16,1-9-4 0,5-2-9 0,2-3-2 16,4-2-9-16,2-4-1 0,-5-5-8 0,1-7-4 15,-1 0-6-15,-5-2-1 0,2-5-6 16,-4-5 2-16,-1 4-4 0,-3-5-5 15,-1-1 1-15,-6 1 0 0,-2-3 4 16,-5-1-1-16,0 0 0 0,-6 3-1 0,-6-5 2 16,-2 5-4-16,-4-1-1 0,-6 2-4 15,-4 0 1-15,-7 5 0 0,-1 2-2 16,-8 5-1-16,-4 0-3 0,3 2 1 0,-3 3 0 16,2-1-5-16,2 3 2 0,5 0-2 15,3-1-10-15,5-3-19 0,2 4-11 16,4-2-31-16,5-1-27 0,2-1-33 0,6 2-40 15,2-8-57-15,4 3-664 0,3-1 299 16,1-5 199-16</inkml:trace>
  <inkml:trace contextRef="#ctx0" brushRef="#br0" timeOffset="327243.0597">14331 16887 47 0,'0'0'167'0,"0"0"7"0,0 0 0 0,0 0-3 16,41-7-1-16,-3 0-6 0,19-7-5 16,27-2 0-16,12-4-7 15,31-7-3-15,6-1-8 0,9-5-7 0,6 6-4 0,4-2-11 16,6 4-6-16,-7-2-4 0,0 4 0 16,-11 2-5-16,-11-4-7 0,-28 10-2 15,1-1 0-15,-11 3-10 0,-9 0-3 16,-3 2 5-16,-16 2-9 0,-11 2-8 0,-8 1-1 15,-5 3-11-15,-5-3 1 0,-2 1-9 16,-2 2-6-16,-5 0 1 0,-3 1-8 0,-3-1-4 16,-3 0-4-16,2 0-5 0,-4 0-20 15,-2 0-25-15,0 3-31 0,-4 0-38 16,-8 0-51-16,6 9-54 0,-6-1-48 16,-4 3-59-16,-2-2-631 0,-6 4 317 0,-4 5 210 15</inkml:trace>
  <inkml:trace contextRef="#ctx0" brushRef="#br0" timeOffset="327731.6166">15806 17056 62 0,'0'0'198'15,"-16"9"-4"-15,9-4-3 0,-3 5-3 16,2 3 3-16,-1 3-3 0,0 8-6 0,1-1-4 16,2 11-1-16,2 5-10 0,4-3 0 15,0 10-10-15,4 3-16 0,0 0-8 16,6 4-6-16,1-3-10 0,4-2-8 0,8 15-8 15,1-13-11-15,-2-6-5 0,15 5-11 16,-3-7-4-16,-2-16-11 0,3 2-6 16,3-6-1-16,0-2-9 0,-1-12-4 0,-1 0-4 15,-4-2-6-15,-1-6-5 0,1 0-1 16,-4-6 3-16,-1 3-7 0,-4-5-6 16,-2-3 1-16,-1 0 1 0,-10 0-2 15,0-3-3-15,-6 0 6 0,-4 0-4 0,-6 1 2 16,-4 1 5-16,-10 3-10 0,-7 1 0 15,-3 3 3-15,-12 3 0 0,0 2-2 0,-3 2-1 16,1 5 6-16,-1-1-9 0,3 2-2 16,2 5 5-16,1-4-20 0,6 3-18 15,1 1-29-15,6-6-46 0,2 5-59 16,4-2-59-16,6 1-56 0,-3-1-758 0,2-3 352 16,4 1 233-16</inkml:trace>
  <inkml:trace contextRef="#ctx0" brushRef="#br0" timeOffset="335089.7346">10776 18751 9 0,'-7'5'18'0,"7"-5"-5"15,-4 6-9-15,1-4-19 0,3-2 5 0,-2 12 3 16</inkml:trace>
  <inkml:trace contextRef="#ctx0" brushRef="#br0" timeOffset="338690.5834">15678 13302 8 0,'0'0'8'0,"0"0"-14"16,0 0 2-16,0 0 1 0</inkml:trace>
  <inkml:trace contextRef="#ctx0" brushRef="#br0" timeOffset="339684.7724">15972 9957 6 0,'-2'6'3'0,"2"-6"0"0,0 0 3 15,0 0-1-15,-3 5-2 0,3-5 0 16,0 0 0-16,0 6-1 0,0-6 0 0,0 0-1 16,-2 4 1-16,2-4 0 0,0 0 0 15,0 0-2-15,-2 9 3 0,2-9-1 16,0 6-4-16,0-6 2 0,0 6-3 0,0-6 1 15,0 6 0-15,0-6 0 0,0 7-2 16,0-7 2-16,2 6-9 0,-2-6 4 16,0 6 2-16</inkml:trace>
  <inkml:trace contextRef="#ctx0" brushRef="#br0" timeOffset="341003.6515">22508 9475 22 0,'-10'-28'30'0,"3"3"-1"0,1 2-1 16,0 0-1-16,2 0-2 0,-1 4-4 16,0-3 0-16,3-3-2 0,-2-5-1 15,2 4-2-15,0-2 0 0,2-1-1 0,2-1-1 16,-2-1-4-16,4-3 2 0,3-1-1 16,-3 7-2-16,7-6 0 0,-1 3 1 15,3 1-2-15,0 0 1 0,4 1-3 0,1 2 0 16,2 0-2-16,3 5 2 0,5-3-1 15,2 0-2-15,5 1 0 0,3 0-2 16,2 2 1-16,7 0-1 0,-1 2 1 16,20-5-2-16,0 2 0 0,4 0 1 15,-1 2-1-15,1 2 0 0,3 0 0 0,-10 4-2 16,11-1 1-16,-11 4 1 0,14-2-3 0,3 2 4 16,-12 3-2-16,-6 1 0 15,20-1 0-15,2 1 0 0,-1 3 1 0,3-3-1 16,1 2 0-16,0 1-1 0,0-1-2 15,-13 2-1-15,-6 2-1 0,-2-2-2 0,1 2 0 16,1 0-1-16,-1 2-2 0,4 0-1 16,-3 0-1-16,-1 0-1 0,3 0 1 15,21 4-2-15,-17-2 1 0,-6 0 0 16,21 0-1-16,0 2-1 0,-1-1-1 0,1 0 1 16,-10-2 2-16,-12 1-3 0,22 0-40 15,-15 0 20-15,-8-2 12 0</inkml:trace>
  <inkml:trace contextRef="#ctx0" brushRef="#br0" timeOffset="356629.9621">16216 9792 8 0,'0'0'52'0,"0"0"-14"0,0 0-17 16,0 0-11-16,0 0-8 0,0 0-7 15,0 0-38-15,-3 9 14 0,3 2 10 16</inkml:trace>
  <inkml:trace contextRef="#ctx0" brushRef="#br0" timeOffset="356860.3857">16264 12830 48 0,'-2'9'84'0,"2"1"-3"0,0-4-10 15,0 0-7-15,-2-3-14 0,2-3-25 16,0 0-25-16,0 0-32 0,-10-15-101 16,2 0 45-16,2-5 30 0</inkml:trace>
  <inkml:trace contextRef="#ctx0" brushRef="#br0" timeOffset="369701.625">19102 16018 203 0,'0'0'190'0,"-8"0"-3"0,8 0-1 0,0 0-3 16,0 0-10-16,0 0-11 0,0 0-14 16,26-14-10-16,-10 8-14 0,7-2-13 0,3-1-8 15,2-1-12-15,5 2-10 0,3-3-8 16,0 2-10-16,0 1-19 0,1-4-23 15,-2 5-22-15,-5-1-31 0,-2 5-29 0,-1-1-27 16,-6 4-27-16,-2 0-18 0,-6 1-15 16,-4 5-16-16,-3 2-360 0,-6 5 178 15,-6 2 118-15</inkml:trace>
  <inkml:trace contextRef="#ctx0" brushRef="#br0" timeOffset="369840.5269">19458 16135 641 0,'-23'31'14'16,"3"-5"39"-16,6-1 28 0,4-5 35 0,0-2 24 15,4-5 16-15,2 5 2 0,2-6 18 16,4-2-2-16,2 2-1 0,5-5-4 0,4 1-14 15,5-2-11-15,4-6-17 0,7 0-15 16,5 0-8-16,9-4-21 0,-1-4-36 16,0 1-39-16,5-9-53 0,-1 3-53 0,-1-6-59 15,-5-1-78-15,-2-8-546 0,-6 0 265 16,-3-8 176-16</inkml:trace>
  <inkml:trace contextRef="#ctx0" brushRef="#br0" timeOffset="371846.9114">30420 7499 64 0,'9'-5'161'0,"1"3"-3"0,5-2-9 16,0-2-7-16,6 3-12 0,3-2-4 15,3 0-15-15,1-1-9 0,1 3-11 16,0-1-7-16,-1 1-8 0,1-1-10 16,-1-1-6-16,-2 2-32 0,-5-2-32 0,0 1-32 15,-4 3-33-15,0-2-55 0,-8 0-324 16,-1 2 153-16,-8 1 100 0</inkml:trace>
  <inkml:trace contextRef="#ctx0" brushRef="#br0" timeOffset="372015.4819">30437 7728 196 0,'9'4'241'0,"-1"0"3"0,7 0-8 15,2-4-22-15,4 2-21 0,2-4-18 16,5 0-21-16,3-2-22 0,-1-3-38 0,6-1-40 16,-1 0-52-16,0-1-54 0,-3 0-54 15,-6-2-64-15,-4 1-377 0,0-5 186 16,-10 7 123-16</inkml:trace>
  <inkml:trace contextRef="#ctx0" brushRef="#br0" timeOffset="379259.9042">25258 7054 58 0,'-7'-4'55'16,"7"4"-3"-16,0 0-3 0,0 0-4 15,0 0-3-15,0 0-4 0,0 0-3 16,0 0-2-16,0-6-3 0,0 6 0 0,0 0-1 16,0 0-1-16,2-8 5 0,-2 8 0 15,0 0 4-15,0 0-1 0,0 0-4 0,0 0 3 16,0-5-1-16,0 5-5 0,0 0 5 15,0 0-2-15,0 0-4 0,0 0 0 16,0 0-1-16,0 0-2 0,-4-3 1 16,4 3-3-16,0 0-4 0,0 0 1 15,0 0 4-15,0 0 7 0,-8 14 5 0,3-3 4 16,-1-1 4-16,-2 4 0 0,-3 5 9 16,0 0-2-16,1 2-2 0,2 0 2 15,-3 1-6-15,0 2 1 0,3 1-4 0,-1-3-3 16,1 2-4-16,0-2-2 0,1 1-1 15,-2 1-4-15,5-3-2 0,-2-2-2 0,2-2-2 16,0 2-1-16,2-3-3 0,0-1-2 16,-2-4-10-16,1 3 12 0,1-3-9 15,-1 2 3-15,1-5-4 0,0 0-7 16,2-1-12-16,-2 1-10 0,2-2-14 0,0 0-18 16,-2-2-24-16,2-4-28 0,2 5-17 15,-2-5-16-15,0 0-337 0,0 0 161 16,0 0 107-16</inkml:trace>
  <inkml:trace contextRef="#ctx0" brushRef="#br0" timeOffset="380989.7119">24866 6434 16 0,'0'0'30'0,"0"0"-3"0,0 0 2 16,0 0-2-16,0 0-1 0,0 0-3 15,0 0-2-15,0 0 0 0,0 0-1 16,0 0-2-16,0 0-1 0,0 0 0 0,0 0-4 16,0 0 0-16,0 0 1 0,0 0 4 15,0 0-4-15,0 0-1 0,0 0 1 16,0 0 1-16,0 0-1 0,0 0-2 15,0 0 0-15,0 0 4 0,0 0-7 0,0 0 0 16,0 0 2-16,0 0-2 0,0 0 4 16,0 0-4-16,0 0 3 0,0 0-4 15,0 0-1-15,0 0-1 0,0 0-1 16,0 0 2-16,0 0 0 0,0 0-4 0,0 0 2 16,0 0-1-16,0 0 3 0,0 0-1 15,0 0-4-15,0 0 2 0,0 0 0 0,0 0-1 16,0 0-3-16,0 0 1 0,0 0-1 15,0 0 5-15,0 0-3 0,0 0-2 16,0 0 2-16,0 0 0 0,0 0-1 0,0 0 0 16,0 0 5-16,0 0-6 0,0 0 2 15,0 0-1-15,0 0-2 0,0 0 5 16,0 0-2-16,0 0 3 0,0 0-5 16,0 0 1-16,0 0 0 0,0 0 3 0,0 0-4 15,-9-5 2-15,9 5-4 0,0 0 4 16,0 0-2-16,0 0 1 0,0 0 0 15,5-7 0-15,-5 7 1 0,0 0-1 0,0 0 0 16,2-8-1-16,-2 8-1 0,0 0 0 16,4-4 2-16,-4 4 0 0,3-6 1 15,-3 6-3-15,4-6 2 0,0 2 0 16,-2 1-4-16,2-2 5 0,0 3-4 0,2-4 1 16,-2 1-1-16,4 2 3 0,-2-1-1 15,0 1-1-15,2-1 0 0,1-2 0 16,1 2-1-16,-1 0 1 0,0 1-2 15,1-1 1-15,0 2 2 0,2-2 0 0,-4 2-1 16,2 0 0-16,1 2-1 0,0-2 0 16,-3 2 0-16,3 2-2 0,-3 0 3 0,0 0 1 15,-2 0-4-15,4 3 3 0,-4 1 1 16,-2 2 1-16,-2-1-1 0,0 3 2 16,-2 4-2-16,0-4 2 0,-2 2 2 0,0 4 3 15,-2-2 1-15,-2 0-2 0,-1 2 3 16,2-3 3-16,-3 2 0 0,4-4 1 15,-2 2-4-15,-1 1 1 0,3-4 1 16,0-1-1-16,0-1-3 0,2-1 3 0,-1 0-1 16,1-1-2-16,2-6 0 0,5 7 2 15,1-2-3-15,2-4-2 0,3-1 0 0,-1-1 2 16,4 1-1-16,2-5-3 0,-1 3 1 16,2-1 0-16,0 0-3 0,2-3 2 15,-2 2-2-15,1 0-1 0,0 0 4 16,1 1 0-16,-5-1-2 0,2-2 2 15,-4 4-3-15,-2-1 1 0,0 0-1 0,0 2 1 16,-2-1 1-16,-2 0-2 0,1 0-3 16,-7 2 1-16,13-2 0 0,-5 0-2 15,-8 2-3-15,9-2-5 0,-9 2-11 0,8-2-7 16,-8 2-9-16,6-2-9 0,-6 2-12 16,0 0-148-16,0 0 71 0,0 0 46 0</inkml:trace>
  <inkml:trace contextRef="#ctx0" brushRef="#br0" timeOffset="381870.4946">25194 7850 22 0,'0'0'67'16,"8"-3"-6"-16,-8 3 4 0,16 2-4 0,-8 2-3 15,5-3-8-15,1 2-5 0,1 3-2 16,2 0-2-16,1 3 2 0,2-1-5 16,-1 5-1-16,3-5 2 0,0 4-8 0,0-1 1 15,1 1 4-15,-2 1-3 0,2 0-8 16,-1 1 6-16,-1-3-7 0,-2 2 1 15,0 0-4-15,0-1 2 0,-2 1 0 0,-3-1-5 16,2 0-3-16,-4-4-1 0,-1 2-5 16,0-2-2-16,-1 2 4 0,1-3-4 15,-5 0-6-15,2-3-12 0,-1 2-11 0,0 0-17 16,-1 0-13-16,0-3-14 0,-2 1-17 16,0 0-184-16,0 0 91 0,1-2 60 15</inkml:trace>
  <inkml:trace contextRef="#ctx0" brushRef="#br0" timeOffset="382377.4997">25903 7922 10 0,'10'0'48'0,"-10"0"-4"16,16 5-4-16,-10 0 3 0,0 3-4 0,-2-1 3 16,1 5 0-16,-5-1-3 0,0 2 3 15,0 1-2-15,-2 3 1 0,-3-2 1 16,3 3 2-16,-2-4-1 0,0 1 1 15,2 3-2-15,0-5-8 0,-2 1 2 0,2-3-10 16,2 0 6-16,-2 1-4 0,4 0 1 16,0-3 4-16,2 3 6 0,0-3-5 15,4 1 1-15,1-1-5 0,1 0 0 16,3-2-2-16,-2 4-2 0,-1-4-1 0,3 3 10 16,-2-2-9-16,1-1-2 0,-1 0 3 15,0 4 0-15,-3-4 5 0,3 2 1 16,-3 1 5-16,-2-1 7 0,0 3 2 0,-1-3 4 15,-5 1 0-15,0-1 1 0,-3 3 2 16,-1-4-5-16,-4 3-3 0,-5-2-5 16,-1-1 0-16,-4 1-8 0,-2-2-4 0,-4-1-4 15,-3-1-14-15,1-1-17 0,0-4-17 16,-3 0-19-16,2-3-23 0,2 0-16 16,-1-3-22-16,0-1-17 0,3-3-19 15,0-1-333-15,4-3 160 0,2 1 106 0</inkml:trace>
  <inkml:trace contextRef="#ctx0" brushRef="#br0" timeOffset="382830.6555">25816 6732 40 0,'-10'6'106'0,"10"-2"-5"16,0-4-1-16,6 9 1 0,0-1-2 0,8-3-3 15,0 4-10-15,9 0 2 0,3 0-9 16,8 0-1-16,2 1-4 0,3-1-8 16,4 0 1-16,8-1-4 0,0 3-5 0,0-4-3 15,-1 2-6-15,-5-3-6 0,-3 0-2 16,3 0-4-16,-5-1-1 0,-2-1-10 15,-9 0-2-15,1-1-1 0,-4 0-5 16,-5-1-11-16,-2-1-15 0,-4-1-31 0,-3 0-26 16,-2-3-21-16,-2-1-34 0,-4-2-337 15,-6 0 155-15,0-1 103 0</inkml:trace>
  <inkml:trace contextRef="#ctx0" brushRef="#br0" timeOffset="383297.7508">26007 5860 39 0,'11'11'44'0,"-1"-1"2"0,-4 1-4 0,1-1 0 15,-3 1-2-15,0-2 3 0,-1 3-3 16,-3 1 2-16,2-1 0 0,-2 1 1 15,2-1-5-15,-2-1 2 0,2 0-3 0,-2 0-1 16,2 0 1-16,0-3 1 0,2 3 0 16,3-4 3-16,-1-1-3 0,6 1 0 15,2-3-2-15,2 0 2 0,4-1-5 16,-2 0 1-16,3-2-3 0,3-1-8 0,-1 0-7 16,2-1 0-16,-1-2 2 0,-1 3-4 15,5-1 1-15,-5-3-4 0,0 2-5 0,-4 2-6 16,3-2-16-16,-4 2-16 0,0-2-16 15,-2 2-15-15,-1 2-18 0,-2 0-224 16,2 2 104-16,-3 2 68 0</inkml:trace>
  <inkml:trace contextRef="#ctx0" brushRef="#br0" timeOffset="384007.6342">26363 7693 119 0,'0'0'119'0,"-2"-7"-5"0,2 7-2 0,-5-5-3 16,3 2-6-16,2 3-4 0,0 0-9 15,0 0-3-15,0-9-7 0,0 9-10 0,4-6-7 16,1 3 7-16,3 0-5 0,5 0 0 16,-1-2-8-16,4 0 1 0,2 2-5 15,2-2-4-15,1 1-5 0,-1 1 2 16,6-1-2-16,2 1-5 0,-1-1 1 0,1 2-4 15,-2 2-6-15,-4-3-2 0,2 1-4 16,-1 1-8-16,1 1 4 0,-6 1-2 16,1-1-3-16,0 0-1 0,-2 0-1 15,-2 0 2-15,-2 2-3 0,-3-2-3 16,3 0-11-16,-4 0-22 0,1 0-11 0,-2 0-18 16,1 3-24-16,-9-3-27 0,13 0-23 0,-7 2-23 15,1-1-351-15,-7-1 170 0,6 6 113 16</inkml:trace>
  <inkml:trace contextRef="#ctx0" brushRef="#br0" timeOffset="384561.7808">26875 7832 5 0,'4'-3'85'0,"2"2"-9"0,-6 1-6 0,13-3-1 16,-13 3-4-16,11 0-6 0,-11 0-8 15,12 6-4-15,-8-1 0 0,0 2-4 16,-2 3-5-16,-2-2 6 0,0 5-7 16,-2-2 1-16,0 0-4 0,-2 2 0 0,0 3 4 15,2-3-7-15,-2 0 3 0,0 0-9 16,2-1 8-16,0 0-10 0,2-1 19 16,0 0-14-16,0-2-10 0,0 3 7 15,2-2 0-15,2-1-4 0,2 1 5 0,-2-1-3 16,2-2 1-16,4 3-7 0,-4-2 0 15,0 2 6-15,2-3-3 0,-1 1-6 0,-3-1 5 16,0-1 2-16,0 2 3 0,1 1 8 16,-3-1 3-16,-2-1 5 0,0 3 5 15,-4-2 3-15,-3 1 2 0,-1-1-5 16,-3 0 6-16,-3-1-4 0,-2 1 4 0,-2-2 5 16,0-2-3-16,-1 2-3 0,1-1-5 15,0-4-5-15,0 2-2 0,2-3-3 16,0 0-6-16,1 0-9 0,0-4-16 0,2 2-18 15,-1-2-20-15,0-1-27 0,4 2-21 16,-2-1-33-16,1 1-32 0,3-1-457 16,-3-3 206-16,4 0 135 0</inkml:trace>
  <inkml:trace contextRef="#ctx0" brushRef="#br0" timeOffset="385704.5842">24384 7467 27 0,'0'0'63'0,"6"-4"2"0,-6 4-3 15,0 0 3-15,0 0 1 0,0 0-4 0,-15 16 5 16,4-5 5-16,-1 5 1 0,-5 0 2 16,-5 8 0-16,0 2 1 0,-6 5 3 15,0 1-2-15,-1 2 0 0,-1 3-8 16,0-1-3-16,1 0-2 0,-1-3-3 0,2 6-5 16,1-3-2-16,2-3-8 0,2 1-3 15,1-4-3-15,3-2-5 0,0-1-4 0,2-2-3 16,5-3-1-16,-2-1-4 0,2-5-1 15,2 2-5-15,1-5-5 0,0 1-14 16,1-3-20-16,2-1-14 0,-1-1-21 16,3-2-17-16,0-1-16 0,2 0-25 0,-2-3-354 15,4-3 159-15,0 0 106 0</inkml:trace>
  <inkml:trace contextRef="#ctx0" brushRef="#br0" timeOffset="386709.502">28498 6149 100 0,'0'-6'103'0,"0"6"-9"0,0 0-6 15,0 0-6-15,0 0 3 0,-8-4-10 0,8 4 10 16,0 0-1-16,-24 8-2 0,12-2 3 15,-3 4 2-15,-4 3 0 0,-8 5-7 0,-3 10 14 16,-4 0 1-16,-13 14-5 0,-1 2-6 16,-1 1-1-16,-1 3-7 0,1 0-4 15,-1-3 5-15,2 1-7 0,3-4 0 0,10-4-6 16,3-7-3-16,2-3-6 0,7-3-3 16,0 0-6-16,4-4-4 0,1-5-3 15,2 1-6-15,1 0-3 0,2-4-2 16,3-1-3-16,1-2-4 0,-1 0-6 0,1-2 4 15,3-1-8-15,1-1-10 0,-1 0-11 16,0-3-21-16,2 1-26 0,-2-2-23 16,6-2-18-16,-10 2-28 0,10-2-32 0,-12 0-31 15,12 0-431-15,-12-2 211 0,12 2 139 16</inkml:trace>
  <inkml:trace contextRef="#ctx0" brushRef="#br0" timeOffset="389706.6676">26212 5754 25 0,'0'0'65'0,"0"0"-4"0,0 0-4 0,0 0-8 16,-4-5 1-16,4 5-6 0,0 0-4 15,0 0-5-15,0 0-3 0,0 0 0 16,0 0-3-16,0 0-6 0,0 0 7 15,-19 8 6-15,10-2 3 0,-1 4-3 0,-3 1 5 16,-1 3 1-16,-4 5 3 0,-2 3-8 16,-4 2 7-16,1 1-4 0,-3 5 11 15,-2-1-10-15,4 2 0 0,-2 1-1 0,3-1-3 16,1-5-2-16,4 1-3 0,-2-3-2 16,1 1 0-16,5-2-6 0,1-3 3 15,0 0-2-15,3-4 0 16,-1-2-8-16,2 3 3 0,3-7-3 0,0 4-2 15,0-5-3-15,-1 1 1 0,3-3 1 0,0 1-8 16,0-1-7-16,-1-1-16 0,1 0-22 16,2 2-14-16,0-3-24 0,-1-1-28 0,-1 2-301 15,2-2 138-15,2 3 91 0</inkml:trace>
  <inkml:trace contextRef="#ctx0" brushRef="#br0" timeOffset="390491.6763">28543 7515 142 0,'-4'-6'122'0,"4"6"-6"0,-7-2-7 16,7 2-24-16,0 0 5 0,-4-4-10 15,4 4-3-15,0 0 3 0,0 0-3 0,0 0-1 16,27 4-1-16,-11-2-6 0,2 2-3 16,1 0-2-16,7-2-4 0,2 1-5 15,-1 3-4-15,0-4-5 0,0 2-4 16,1 0-4-16,0 1-4 0,-1-2-4 0,-5 0-3 15,-2 1-1-15,0-2-2 0,1 0-4 16,-4 2-6-16,0-2 4 0,-3-1-2 0,2-1-3 16,-4 3-3-16,-2-2-2 0,1 1-11 15,-2 0-8-15,1-2-10 0,-1 2-19 16,-1-2-19-16,0 2-16 0,-8-2-17 0,12 0-32 16,-12 0-364-16,12 0 166 0,-6-4 109 15</inkml:trace>
  <inkml:trace contextRef="#ctx0" brushRef="#br0" timeOffset="390913.9575">29330 7296 104 0,'5'-6'121'0,"-1"1"-3"0,2-1-3 16,2 1-9-16,0 0-3 0,2-1-4 15,0 1-9-15,0 0-10 0,3-1-2 16,2 1-5-16,-2 1-8 0,-1 1-4 16,6 1 2-16,-4 0-7 0,1 2-6 0,-2 0-2 15,1 2-1-15,1 1-1 0,-2 3-4 16,2 1 2-16,-3 2 0 0,-3 2-1 15,2 2-3-15,-3 1-2 0,0 1 3 16,-1 2-2-16,-1 2-4 0,-2 0-3 0,-1 0 2 16,1 2-3-16,-2 1-2 0,0 3-3 15,0-4-1-15,0-1-4 0,-2 1-4 0,0 0-1 16,3-2 0-16,-1-2-3 0,-2 2-2 16,0-2-1-16,0-3-16 0,2-1-17 15,-4 1-18-15,4-3-16 0,-2 1-25 16,2-3-19-16,-2 1-12 0,0-2-12 0,2-1-11 15,-2-2-370-15,0-1 172 0,0-4 114 16</inkml:trace>
  <inkml:trace contextRef="#ctx0" brushRef="#br0" timeOffset="391195.8556">29419 7542 94 0,'0'0'131'0,"6"-12"-7"0,-1 6-5 16,1 1-9-16,4-1-4 0,6-1-7 0,0 1-2 16,2-2-4-16,0 2-10 0,5 1-3 15,1-1-3-15,0-2-4 0,0 2-6 16,2 1-4-16,-1-1-2 0,1 3-5 16,-1-3-1-16,1 1-5 0,-6 1-4 0,-2 3-4 15,0-2-4-15,-2-1-1 0,-2 2-4 16,-3-1-4-16,1 1-5 0,-1 2-3 15,-2-1-2-15,-1-2-12 0,0 1-20 0,-2 1-18 16,-6 1-27-16,16-2-42 0,-12 0-32 16,-4 2-412-16,6-3 184 0,-4-1 123 15</inkml:trace>
  <inkml:trace contextRef="#ctx0" brushRef="#br0" timeOffset="394911.5782">31769 6555 146 0,'2'-4'136'0,"0"0"-5"16,-2 4-10-16,0 0 4 0,0 0 3 15,0 0-2-15,2 16-3 0,-4-3-2 16,-2 2-4-16,1 5-4 0,-1 5-5 16,2 5-7-16,0 0-4 0,-2 1-7 0,2 1-9 15,0 0-3-15,2 2-11 0,0-3-4 16,2 1-8-16,-2-2-3 0,4-1-5 16,-2 0-4-16,2-2-7 0,0-2-20 15,1-3-29-15,-3-3-31 0,0-2-31 0,2 0-34 16,0-1-22-16,-2-5-18 0,0-1-463 15,0-3 208-15,3 1 137 0</inkml:trace>
  <inkml:trace contextRef="#ctx0" brushRef="#br0" timeOffset="395286.7433">32124 6681 117 0,'0'0'133'0,"-6"26"-6"0,2-12 0 16,0 4-1-16,-1 6-4 0,-2 2-3 15,3 1-7-15,-2 1-3 0,4 3-1 0,0-3-7 16,4 3-7-16,0-2-4 0,2-3-4 16,2 1 0-16,4-1-4 0,2-2-2 15,0-4-1-15,6 1-4 0,-2-4-1 16,5-1-5-16,1-5-6 0,1 1 0 0,2-3-5 15,1-3 3-15,-5-2 7 0,1-4-5 16,-4 0-1-16,-1-4-2 0,-2-2-5 0,-4 0-3 16,-3-1-5-16,-4-1-7 15,-4-1-4-15,-4 1-2 0,-6-2-6 0,-3 3-3 16,-4-1-5-16,-4 1 0 0,-1 1-3 16,2 2-9-16,-4 2-20 0,3 0-25 0,-3 0-27 15,4 4-33-15,0 0-22 0,1 0-38 16,5 2-33-16,-2 0-21 0,2 2-507 15,4-3 245-15,1 1 160 0</inkml:trace>
  <inkml:trace contextRef="#ctx0" brushRef="#br0" timeOffset="395632.9437">31787 7322 92 0,'7'8'189'16,"2"-4"-7"-16,5 0-2 0,10-2-10 15,3 0-2-15,9-2-8 0,10 0-11 16,5 1-7-16,13-1-10 0,1 0-8 0,28-1-6 16,-2 1-7-16,0 1-3 0,7-1-5 15,2 2-2-15,-3 0-7 0,-2 0-1 0,-6 0-13 16,-17 0-5-16,-11 0-8 0,-3 1 1 15,-12 0-9-15,-1-1-3 0,-3-1-5 16,-7-1-5-16,-3 2-4 0,-2 0-3 16,-5 0-7-16,-1 0 0 0,-3-2-6 0,-2 2-1 15,-2 0-3-15,0-2-1 0,-4 2-23 16,-1-2-21-16,-1 1-28 0,0-1-34 16,-5 0-45-16,-6 0-39 0,10 0-37 15,-10 0-31-15,0 0-530 0,0 0 261 0,0 0 172 16</inkml:trace>
  <inkml:trace contextRef="#ctx0" brushRef="#br0" timeOffset="405579.8302">32368 7582 66 0,'0'0'88'15,"0"0"0"-15,0 0-2 0,0 0 11 16,0 0-7-16,0 0 0 0,0 0-5 0,0 0-4 16,0 0 5-16,-13 13 3 15,13-13-8-15,-7 6-4 0,3-4-2 0,0 1-6 16,0 1-2-16,0-1-3 0,4-3-2 16,-8 5-11-16,2-1 3 0,6-4-2 0,-6 3-2 15,2 0 0-15,4-3-5 0,-8 4-1 16,4-1-3-16,-3-2-2 0,3 4-1 0,4-5-3 15,-9 3-2-15,9-3-2 16,-6 5-4-16,6-5-4 0,-6 4 1 0,6-4-1 16,-5 1-6-16,5-1-2 0,0 0-1 15,0 0 1-15,0 0-2 0,9 7 2 0,2-2 3 16,2-3-1-16,-1-1 0 0,8 2-5 16,0-1 1-16,2-2 0 0,1 0-1 15,3 1 0-15,-2-2-3 0,2 1 0 0,3-2 3 16,1-1-1-16,-2 2 2 0,-5-1 4 15,-2-1 5-15,0 3 2 0,-3-2 9 16,-2 1 2-16,-1-2 0 16,-2 2 3-16,-3-1-2 0,1 2-1 0,-1 0 0 0,-1-1-3 15,0-2-2-15,-1 3-4 0,-8 0 1 16,14 0-5-16,-14 0-2 0,11-3-5 16,-4 3-2-16,-7 0-2 0,8 2-2 0,-8-2 1 15,6 1-2-15,-1 5 3 0,-3-1 0 16,0 3 3-16,-2 4 6 0,2 3 0 15,-2 0 3-15,0 6 4 0,-4 4-1 16,2 1 4-16,0 1-1 0,-3 1-5 0,1 3 0 16,0-1-4-16,2-1 3 0,-4 0-3 15,1-1 0-15,3-2-4 0,-3 1 1 0,1-4-2 16,2 2-2-16,-2-4-1 16,2-2 1-16,0-2-4 0,2 1-3 0,-2-3 0 15,0-2 2-15,2 1-11 0,-2-3-11 16,2-1-13-16,-2-2-15 0,2 3-15 15,-2-4-11-15,2-1-13 0,-2 0-15 0,2 0-11 16,0 0-12-16,0-1-8 0,0-5-24 16,-2 6-17-16,2-6-9 0,0 0-13 0,-3 3-464 15,3-3 223-15,0 0 146 0</inkml:trace>
  <inkml:trace contextRef="#ctx0" brushRef="#br0" timeOffset="406498.446">31256 7785 28 0,'0'0'119'0,"7"-3"-11"0,-7 3 6 0,0 0-1 16,0 0-2-16,2 11 2 0,-2-11-6 16,-2 13-7-16,2-5-6 0,0 2-2 0,2-2 0 15,0 4-1-15,0-2 1 0,5 4-6 16,-1 0-5-16,4 0-3 0,2 1-8 16,4 1-4-16,3 0-6 0,4 4-5 15,0-3-4-15,3 2-7 0,-3-2-3 0,3-1-4 16,-8 2-5-16,2-2-1 0,-2-1-4 15,0 0-1-15,-2 0-3 0,-3 0-1 16,-2-1-1-16,-3-1 1 0,-3 1-2 0,-3-3 2 16,-4 0-2-16,-3 3-1 0,-1-3-4 15,-3 0-1-15,-1-1-17 0,-1-1-21 16,3 1-29-16,-2-4-28 0,0 2-26 16,0-4-27-16,2-2-30 0,0-1-445 0,8-1 207 15,-18-3 136-15</inkml:trace>
  <inkml:trace contextRef="#ctx0" brushRef="#br0" timeOffset="406993.1386">31516 7702 8 0,'26'-8'115'16,"-1"2"-18"-16,1 3-12 0,-5-1-4 15,2 2-10-15,-4 1-7 0,1 1-9 16,0-3-4-16,-2 3 3 0,-2-1-12 0,-3-1-4 16,2 2-3-16,-2 0-6 0,-3-3-2 15,1 3 1-15,-2 0 2 0,1 0 0 16,-10 0 8-16,12 0-5 0,-12 0 0 16,14 0 3-16,-10 5 11 0,0-1 3 0,-2 3 9 15,0 2 6-15,-2 4 10 0,-2 5-1 16,2 3 1-16,-4 3 1 0,2 5 5 15,0 1-5-15,-3 7-3 0,3-1-4 16,-3 2-2-16,5 0-6 0,0-5-7 0,3 0-3 16,-1-1 0-16,5 3-2 0,1-4-1 0,2-1-6 15,3-3 0-15,2-1 0 0,2-7-3 16,1 3-2-16,2-7-2 0,-1 1-3 16,0-6-3-16,0 2-2 0,-1-6 1 15,-2 0-4-15,-1-3 2 0,-2-3-1 0,-1 0-2 16,-3-3-4-16,-3-3-1 0,-2 0-3 15,-4-1-1-15,-2-1-5 0,-2 1 4 16,-2-2-3-16,-7 0-5 0,0 2-4 0,-4-2-7 16,3 3-8-16,-4 0-8 0,0 4-14 15,3-3-15-15,-2 2-16 0,4-1-20 16,1 2-24-16,0 2-26 0,4-3-19 16,8 3-24-16,-14 0-490 0,14 0 228 0,-7-1 150 15</inkml:trace>
  <inkml:trace contextRef="#ctx0" brushRef="#br0" timeOffset="407388.5153">32450 7995 10 0,'0'0'237'0,"0"0"-17"16,7-6-20-16,-3 5-19 0,2-4-14 15,0 2-12-15,5 1-4 0,4-2-10 16,4 0-9-16,-1 1-10 0,8-1-7 0,2-2-8 16,1 2-6-16,1 2-4 0,2-2-6 15,-1 0-7-15,1 1-5 0,-2 1-6 0,-1 0-5 16,-1-2-2-16,0 2-5 0,-5 0-7 15,-2 1-3-15,-4-1-5 0,3-1-4 16,-6 3-2-16,-2-1-4 0,-1 1-3 16,2-2-4-16,-5 2-5 0,3-2-1 0,-3 2-4 15,-8 0 0-15,18-2-3 0,-12 2-9 16,-6 0-16-16,12 0-24 0,-12 0-26 16,0 0-30-16,13 0-34 0,-13 0-34 15,11 0-36-15,-11 0-46 0,4-2-508 0,-4 2 254 16,0 0 168-16</inkml:trace>
  <inkml:trace contextRef="#ctx0" brushRef="#br0" timeOffset="413921.5317">27990 10299 46 0,'0'0'96'0,"-2"-9"-4"16,2 3-6-16,0 6-5 0,0-5-4 15,0 5 6-15,-2-8-4 0,2 8-10 16,0 0 1-16,0-5-8 0,0 5 2 16,0 0-2-16,-4-4-3 0,4 4-4 0,0 0 1 15,-17 13-7-15,7-1 1 0,-10 2 4 16,-3 10 3-16,-5 7-8 0,-4 3 2 15,-12 11-3-15,-1 2 0 0,3 2-6 0,-2-2-1 16,3-1-1-16,8-8-3 16,5-6 1-16,0 2-5 0,4-3-3 0,0-4-3 15,5-2 0-15,0-1-5 0,4-3-1 0,1-2-2 16,0 0-5-16,2-1 2 0,-1-4-1 16,3 0-1-16,1-3-7 0,1 2 2 15,-1-2-5-15,3-4-4 0,0 1-21 16,2-1-28-16,0-1-26 0,2-2-14 0,2 0-25 15,0-4-21-15,0 0-13 0,0 0-318 16,0 0 159-16,26-10 104 0</inkml:trace>
  <inkml:trace contextRef="#ctx0" brushRef="#br0" timeOffset="414597.9138">29064 8879 30 0,'0'0'66'0,"0"0"2"16,0 0 1-16,0 0-3 0,0 0 4 15,-9 20-4-15,2-7-2 0,-1 3 4 0,0 5-6 16,-3 4 6-16,-4 8-11 0,-2 7-1 16,-3 6-1-16,-6 14-7 0,0 1-4 15,1-1-1-15,3-9 1 0,4-9-4 0,1-1-1 16,-2 1 0-16,6-7-1 0,-2-2-5 16,2-1-7-16,-1-2 1 0,4-5-1 0,0-2-4 15,0-2-3-15,2-1 0 0,-1-1 4 16,3-3-8-16,-3-1-1 0,5-2 3 15,0-2-4-15,-1-1-1 0,1 0-3 16,0-2-3-16,2-1 2 0,-2 1-3 0,0-1-3 16,2-1-1-16,0 0-2 0,0 0-10 15,-2-1-37-15,0-1-30 0,2 2-31 16,0-3-316-16,-2 1 144 0,4-4 96 16</inkml:trace>
  <inkml:trace contextRef="#ctx0" brushRef="#br0" timeOffset="417675.7063">24586 9869 11 0,'-4'-6'35'0,"0"3"-2"15,0-1 9-15,0 1 3 0,4 3 8 16,-6-9-2-16,1 8 1 0,5 1-3 0,-8-2-4 16,8 2 6-16,-19 6-1 0,6 1-2 15,-6 5-3-15,-2 1 2 0,-5 4 6 16,1 5-2-16,-3 0 3 0,1 6-10 15,0-1-1-15,-1 2-9 0,5-3-1 0,-1 3-4 16,5-2 5-16,0-1-8 0,2 1 0 16,1 0 0-16,2-1-1 0,4-5-8 15,-2 0-5-15,3 0 3 0,0-2-2 16,1-1-4-16,2-4 3 0,-1 0-4 0,3-1 1 16,0 1-4-16,0-5 4 0,0 1-5 15,-1-1 1-15,3-1 2 0,-3 0-8 0,3-3 1 16,0 1 3-16,0 0-6 0,0-1-20 15,2 1-25-15,-2-2-34 0,2-4-27 16,0 0-230-16,8 4 115 0,1-4 76 16</inkml:trace>
  <inkml:trace contextRef="#ctx0" brushRef="#br0" timeOffset="418559.8406">29442 10167 71 0,'6'5'93'0,"3"3"-10"0,0-1-2 0,3 3 3 16,3-2-4-16,0 1-2 0,4 3 0 15,2-1-6-15,2-1-7 0,1 1-3 0,1 0-4 16,3-1 0-16,4 1-8 0,1 0 7 16,1 0-9-16,2 1 4 0,0-5-12 15,0 2-3-15,3 1-2 0,-4-3-4 16,1-1-1-16,-2 2-7 0,-2-3 1 0,-5-1-7 16,1 2 2-16,0-2-3 0,-8-2 0 15,1 1 1-15,-1-1 0 0,-4 2-11 0,2-2 4 16,-6 0 4-16,1 0-5 0,-3-1-4 15,1 2 0-15,0-2-29 0,-3-1-44 16,0 0-44-16,-8 0-343 0,16-1 155 16,-12-3 102-16</inkml:trace>
  <inkml:trace contextRef="#ctx0" brushRef="#br0" timeOffset="418956.8001">30509 9957 12 0,'3'-6'80'0,"1"1"-6"0,2-1-9 15,0 3 3-15,5-3-6 0,-1 1-5 16,1 3-3-16,2-3 1 0,-1 4 2 0,1-2-6 16,0 3-2-16,1 0 5 0,-1 3 1 15,2 0-6-15,-2 2 10 0,-1 3-3 16,2 2 5-16,-2 3 1 0,-4 1 0 0,3 7 2 16,0-1-3-16,-5 1-6 0,0 3-7 15,1 1 0-15,-3 0-4 0,0 2-8 16,0 0 1-16,0-1-3 0,-2 1-3 15,0-2-5-15,1-1-3 0,-1 0-3 0,0-4-3 16,1-1-4-16,-1 1-1 0,0-3-42 16,0 0-33-16,-2-2-24 0,2 1-32 15,0-5-362-15,0-1 164 0,0-1 108 0</inkml:trace>
  <inkml:trace contextRef="#ctx0" brushRef="#br0" timeOffset="419195.8794">30718 10334 12 0,'0'-8'124'0,"3"1"-9"0,-1-3-11 16,4 2-13-16,3-3-13 0,-1 2-6 16,3-1-7-16,1 1-4 0,4-3-7 15,-2 5-10-15,1-1 0 0,6-1-4 0,-4 1-8 16,0 2-1-16,0-1-7 0,-3 1 1 15,0 2-2-15,-2-1-6 0,1 1 0 16,-3-2-3-16,-1 4-29 0,-1 0-27 0,-1-2-32 16,-3 1-252-16,-4 3 111 0,8-4 73 15</inkml:trace>
  <inkml:trace contextRef="#ctx0" brushRef="#br0" timeOffset="421692.522">31343 10879 83 0,'21'0'116'16,"-21"0"-3"-16,25-4-10 0,-11 3-7 15,4-1-11-15,0-1-6 0,-2 3-8 0,3-1 0 16,-1-1-14-16,-2 2-5 0,-1-2-6 15,-2 2 0-15,-1-2-11 0,-3 2-10 16,-1 0-42-16,-8 0-36 0,0 0-30 0,4 6-232 16,-4-6 107-16,-16 11 71 0</inkml:trace>
  <inkml:trace contextRef="#ctx0" brushRef="#br0" timeOffset="421830.5386">31377 11058 152 0,'-6'11'28'0,"1"-1"15"0,3 0 7 15,4-3 11-15,1 0 2 0,-1-1 3 16,4 3 3-16,2-5-6 0,6 0 1 15,0 2-15-15,3-1-1 0,0-2-4 16,2 0-4-16,4-2-9 0,2-2-13 0,3 1-53 16,2-6-256-16,-1 0 99 0,3-3 65 15</inkml:trace>
  <inkml:trace contextRef="#ctx0" brushRef="#br0" timeOffset="422216.5277">32544 10376 150 0,'-18'10'155'0,"10"-1"1"0,-2 4-1 16,-6 8 1-16,2 4-11 0,1 3-7 15,-2 3-8-15,0 2-11 0,1 1-6 0,3 0-7 16,2 3-8-16,1-3-10 15,2 2-8-15,4-6-5 0,4-1-5 0,0 2-5 16,4-5-9-16,6 3-1 0,0-6-6 16,6 0-3-16,2-1-3 0,1-6-2 15,0-2-3-15,0-6-4 0,3 0-3 0,-2 1-3 16,-3-8 2-16,-1-1 4 0,-2-1 3 16,0-4 2-16,-6 1 5 0,-2-4-6 15,-4 1-3-15,-4-1-3 0,-4 0-4 0,-2-1-3 16,-6 0-1-16,-4 2-4 0,-5 1-4 15,-2 2 2-15,0-1-7 0,-1 3-1 16,1 1-3-16,0 2-24 0,0 1-31 0,1 3-34 16,4 0-38-16,-2 1-36 0,6 0-35 15,-1 2-33-15,2-1-467 0,2 0 235 16,3-1 155-16</inkml:trace>
  <inkml:trace contextRef="#ctx0" brushRef="#br0" timeOffset="422610.1065">32052 11321 50 0,'-11'4'205'15,"5"-1"-2"-15,-2 1-9 0,2-2-3 16,2 1-8-16,-1 0-13 0,-2 0-8 15,7-3-11-15,-6 3-14 0,6-3-11 0,-6 4-10 16,6-4-8-16,0 0-5 0,0 0-1 16,16 3-3-16,4-5-6 0,1 1-10 15,13 1-5-15,0-3-8 0,10 3-6 16,5-1-5-16,12-1-3 0,1 1-9 0,27-3-3 16,2 4-2-16,8 1-2 0,0 2-5 15,6 0-2-15,-2 7-3 0,-2-2 0 0,-1-1-6 16,-9-2 1-16,-6 1 0 0,-16 1 0 15,-9-3-8-15,-5 0-3 0,0 2 1 16,-13-4-5-16,1 2 1 0,-11-2 1 16,-1-1-3-16,-5 4 4 0,-1-4 3 0,-6 1-3 15,0-2 3-15,-2 2-2 0,-4 0 0 16,1 0-1-16,-3 0-1 0,0-2-2 0,1 2-1 16,-4-2-1-16</inkml:trace>
  <inkml:trace contextRef="#ctx0" brushRef="#br0" timeOffset="432500.6113">32971 11701 55 0,'0'0'148'0,"0"0"-10"16,0 0-8-16,0 0-6 0,-11 18-4 15,11-12-2-15,2 3-6 0,0 0-10 16,5 1-4-16,-1 2-1 0,3 4-5 0,6 0-8 16,1 2-6-16,4-3-5 0,2 8-5 15,2-4-12-15,-1 2-1 0,1 0-6 16,-4-1 4-16,0-3-6 0,-3 1-2 15,2-1 0-15,-8-2 2 0,-1 2-1 16,0 1 6-16,-4-3-7 0,-4-2-1 0,-2 2-5 16,-6 0-5-16,-2-3-2 0,-4 1-7 15,-6 1 0-15,-1-3-1 0,3 1-7 16,-4-2-4-16,6 1-20 0,-1-4-34 0,0-1-40 16,4 0-39-16,3 0-53 0,-2-5-510 15,3 1 232-15,7-2 153 0</inkml:trace>
  <inkml:trace contextRef="#ctx0" brushRef="#br0" timeOffset="432759.9242">33094 11864 31 0,'2'-10'165'15,"0"3"-16"-15,4-3-12 0,0 1-9 16,5 1-11-16,2-3-2 0,3 3-6 0,0-1-12 15,5 0-11-15,-2 1-7 0,-2 2-4 16,-1-1-9-16,4 1-6 0,-4 1-7 16,2 1-5-16,-3 0-3 0,-3 0-10 15,-2 2 1-15,2-2-8 0,-2-1 0 0,-2 3-1 16,-2 1-8-16,3-2-1 0,-2 2-3 16,-7 1-2-16,10-3-39 0,-4 3-47 15,-6 0-59-15,0 0-395 0,11 0 179 0,-11 0 119 16</inkml:trace>
  <inkml:trace contextRef="#ctx0" brushRef="#br0" timeOffset="434879.9431">31771 12094 24 0,'0'0'84'15,"8"-5"-9"-15,-6-3-9 0,0-1-3 0,-2-3-3 16,0-1-9-16,0-2-1 0,-2-2-3 16,-4 1-7-16,0 0 0 0,-5-2-2 15,-2 0-11-15,-6 5-1 0,-2 1-1 0,-2 4-2 16,-5 2 2-16,1-1-7 16,-3 7-2-16,0 0 1 0,1 7-1 0,1-1-4 15,3 5 2-15,4-2-2 0,4 4 5 16,2 4 0-16,6-3-3 0,5 2 0 0,6 1 6 15,2 0-3-15,10 4 6 0,2 2-11 16,7-2 7-16,1 1-6 0,6 2 3 16,1-1-6-16,1-2 3 0,0-2-4 15,-5-3 3-15,1 2 1 0,-5-3-5 16,-4-4 1-16,-2 3-1 0,-4-3 1 0,-3-1 3 16,-5-1-1-16,-3-1-1 0,-7-1 0 15,-3-1 3-15,-7 0-5 0,-2-5-5 16,-4 2 13-16,-2-3 2 0,2-3 15 0,-5 0-4 15,0-3 10-15,6-1-1 0,-2-1 2 16,5-4-2-16,3 3-4 0,6-2-7 16,0-1 2-16,4 1-3 0,6-3-5 15,5 1-4-15,8-4 3 0,2 2-5 0,4-3-1 16,8-1-5-16,1 1-1 0,4 2-4 16,0 0-31-16,2 4-51 0,0-4-49 15,-2 1-367-15,2 2 168 0,-7 1 111 16</inkml:trace>
  <inkml:trace contextRef="#ctx0" brushRef="#br0" timeOffset="435243.6181">32310 11837 27 0,'6'-4'132'0,"-1"-1"-10"0,2 1-4 16,-1-2-14-16,4 3 8 0,1-1-15 16,4 0-3-16,2 0-3 0,-1 2-6 15,4 0-11-15,-2 2-1 0,2 0-3 0,-1 2-2 16,-3 0 5-16,4 2-5 0,-4 0-3 16,0 3-3-16,-2 1 1 0,1 3 6 15,-2 1 3-15,-5 1-10 0,3 6 1 0,-3 0-5 16,-2 0-3-16,-2 3-4 0,2 2-6 15,-4-3-3-15,0 1-6 0,0 0-2 16,-2 1-4-16,0 0-1 0,0-1-4 16,-2-2-4-16,2 2-1 0,0 2 0 0,-2-4-7 15,2 1-1-15,-2-2-6 0,2-2-33 16,-2-1-46-16,4-1-41 0,-2-2-46 16,0-1-34-16,0-3-416 0,0 3 207 0,0-5 137 15</inkml:trace>
  <inkml:trace contextRef="#ctx0" brushRef="#br0" timeOffset="435416.3306">32407 12197 142 0,'3'-10'163'16,"6"0"0"-16,1-2-9 0,9-1-15 0,4 1-9 16,11-1-11-16,2 0-14 0,8-1-7 15,6 1-14-15,0 2-7 0,1-1-10 16,2 2-6-16,-3 1-13 0,-7 1-43 15,-3 3-75-15,-4-3-435 0,-4-1 171 0,-9 3 114 16</inkml:trace>
  <inkml:trace contextRef="#ctx0" brushRef="#br0" timeOffset="452348.5209">30284 9149 155 0,'-4'-2'178'0,"4"2"-3"16,-10-3-2-16,6 1-7 0,4 2-6 15,-6-4-13-15,6 4-10 0,-7-1-10 16,7 1-7-16,0 0-7 0,0 0-3 0,0 0-4 16,17-12-8-16,-7 8-4 0,6-1-8 15,0 1-7-15,1-1-9 0,4 2-7 0,0 0-8 16,3-2-5-16,-1 3-4 0,3-4-5 15,1 3-5-15,-2-1-2 0,-1 2-5 16,-1-1 0-16,1 2-9 0,-6 1-11 16,2-1-20-16,-4-2-17 0,-3 1-27 15,0 2-26-15,-3 0-39 0,1 2-42 0,-5-2-38 16,-6 0-497-16,0 8 237 0,0-8 156 16</inkml:trace>
  <inkml:trace contextRef="#ctx0" brushRef="#br0" timeOffset="452540.8764">30179 9481 74 0,'-2'4'192'0,"2"-4"2"15,0 0-3-15,16 5-9 0,-4-5-8 16,4 0-12-16,5-2-16 0,7-1-14 16,2-3-12-16,1 1-11 0,7-1-11 0,0 0-11 15,-1-2-10-15,-1 1-14 0,-7 1-26 16,1-2-30-16,-5 3-49 0,0-3-58 15,-1-2-58-15,-5-1-436 0,-4 0 202 16,-5-3 133-16</inkml:trace>
  <inkml:trace contextRef="#ctx0" brushRef="#br0" timeOffset="457383.5919">30865 8910 114 0,'0'0'120'0,"0"0"-10"0,0 0-9 0,0 0-1 16,0 0 0-16,0 0 4 0,-15 24-1 15,9-9 0-15,-3 6-3 0,1 2 6 0,2 2-8 16,-4 4-3-16,6 0-2 0,4 1-7 15,0 1-2-15,2-1-4 0,5 2-5 16,4 0-3-16,1-3-5 0,7-1-2 16,3-3-7-16,10 0-3 0,3-2-5 0,-1-6-2 15,2-3-2-15,4-5-1 0,-1-3-4 16,-5-5 4-16,1-2 4 0,3-5 1 16,-4-3 3-16,-2-5-1 0,-5-3 3 15,-3-4 1-15,-5-4-5 0,-6-2-5 16,-7 1-2-16,-6-3-5 0,-6 3-3 0,-12-7-2 15,-4-1-5-15,-12 1-2 0,-5 5-3 0,-3 6-3 16,0 0-1-16,-5 3-1 0,3 6-1 16,3 2-5-16,-1 2-3 0,2 6 0 15,6 1-1-15,0 4-8 0,5 0-14 16,1 4-21-16,3 3-18 0,3 2-31 0,3 3-26 16,5-1-21-16,5 2-26 0,3 1-30 0,6-3-36 15,0 2-508-15,8 1 248 16,-1-2 164-16</inkml:trace>
  <inkml:trace contextRef="#ctx0" brushRef="#br0" timeOffset="457600.8957">31544 9144 69 0,'9'-2'197'0,"-3"0"1"16,0 0-8-16,-6 2-8 0,11-6-12 15,-5 5-12-15,-1-5-15 0,-3 2-13 16,2-1-12-16,-2-1-12 0,0 0-16 0,-2 1-25 16,0-1-32-16,0 0-35 0,0 6-40 15,2-8-42-15,-2 4-38 0,0 4-33 16,4-6-336-16,-2 3 166 0,-2 3 111 16</inkml:trace>
  <inkml:trace contextRef="#ctx0" brushRef="#br0" timeOffset="457969.3806">32001 8974 103 0,'0'0'138'16,"0"0"-1"-16,0 0 4 0,0 14-7 0,-4-7 0 16,0 6-10-16,0 1 1 0,2 2-1 15,0 3-9-15,-1 0-1 0,3 4-7 16,3-3-1-16,1 3-7 0,2 0-9 0,4 0 0 15,2-1-6-15,0-3-6 0,5 1-8 16,0-6-3-16,4-1-5 0,3-2-4 16,-2-4-7-16,0-5-3 0,1 1-4 15,-2-6 0-15,2-5 0 0,1 1 0 0,-5-5-6 16,-5-3-3-16,-1-4-2 0,-4-3-1 16,-5 2-4-16,-6-2 3 0,-2-2-8 15,-7 2-4-15,-6-2 3 0,-6 2-8 0,-5 0-2 16,-2 8-2-16,-3-1-1 0,-3 3 0 15,2 4-3-15,0 4-2 0,3 3-10 16,-1 2-11-16,2 5-14 0,1 2-22 0,3 2-28 16,2 0-26-16,3 3-20 0,7 4-25 15,1-3-25-15,4 3-30 0,3-4-454 16,4 1 225-16,2-2 148 0</inkml:trace>
  <inkml:trace contextRef="#ctx0" brushRef="#br0" timeOffset="458647.4854">32510 8974 117 0,'8'-9'179'0,"2"-1"-10"16,1 1-12-16,0 1-8 0,-1 4-7 0,3 1-16 15,-1-3-7-15,1 5-12 0,0 1-7 16,1 0-10-16,2 1-5 0,-2 5-6 15,-1-1-6-15,0 3-5 0,-2 3-10 0,-3 4-1 16,0 3-5-16,-4-2-6 0,-4 6-4 16,0 1-6-16,0-3-1 0,0 2-4 15,-2-1-4-15,2-1-1 0,0-1 1 16,0-2-4-16,0 3 3 0,4-5-1 0,-2 2 1 16,6-4 0-16,-2 3-3 0,2-5-2 15,2 0-2-15,3-1-1 0,0-3-2 0,2 1-5 16,1-3-3-16,2-2-16 15,-2-1-17-15,2-2-20 0,0-2-29 0,-1-2-22 16,3 0-15-16,-4-2-1 0,2 3 2 16,0-3 3-16,-1-1 13 0,0 1 6 15,0-2 14-15,1-2 3 0,0 3 9 0,1-5 9 16,0 1 11-16,0-2 9 0,-1-1 10 16,-2-1 15-16,-1 0 10 0,-2-2 13 15,-1-1 7-15,-3 3 10 0,-1 1 5 0,-1-3-1 16,-7 3 8-16,0 2-7 0,-7 0 1 15,-3 3 14-15,-3 0 7 0,-1 3 11 16,-4 2 1-16,0 2-2 0,2 2-5 0,2 2 1 16,-1 2 1-16,2 2-1 0,4-1 1 15,3 5 6-15,4-1-5 0,6 4-2 16,5 0-5-16,4 5-5 0,4 0-5 16,3 2-5-16,2 1-4 0,4-2-2 0,-6 2-6 15,4 0-2-15,-5 2-3 0,-1-3-2 16,0-1-3-16,-6 4-1 0,-1-4-3 15,0 0-1-15,-5 1 0 0,-2-3-2 16,-6-2 1-16,-6 1 8 0,-5-3 17 16,-4-2 25-16,-5-1 18 0,0-2 11 0,-2-4 10 15,3-1 9-15,4-3 2 0,0-5-13 0,9-3-7 16,2-5-17-16,8-2-7 0,10-6-7 16,8-6-26-16,11-6-55 0,17-9-56 15,6-5-76-15,5 1-88 0,-6-4-102 16,4 3-740-16,-4 1 366 0,-6 2 242 0</inkml:trace>
  <inkml:trace contextRef="#ctx0" brushRef="#br0" timeOffset="459424.6772">30058 13655 35 0,'0'0'229'0,"-4"3"-6"15,4-3-11-15,0 0-11 0,0 0-13 16,26 3-11-16,-16-3-11 0,5 1-15 0,4-1-14 16,0 2-13-16,2-4-13 0,0 4-8 15,3-4-11-15,1 2-4 0,-2 0-23 0,2-1-23 16,-1-2-28-16,-3 2-38 0,0-1-45 15,-2 0-45-15,-1 0-42 0,-6 2-523 16,-4 0 231-16,-2 2 152 0</inkml:trace>
  <inkml:trace contextRef="#ctx0" brushRef="#br0" timeOffset="459601.7663">30198 13919 41 0,'0'4'208'0,"0"-4"8"0,15 2 2 0,0-2-3 16,1 0-11-16,8-3-18 0,2 0-16 15,3-2-19-15,3 1-15 0,4-4-14 16,0 1-25-16,-1-1-35 0,-3-3-48 0,-2 1-68 16,-5 1-66-16,-1-2-515 0,-4-1 216 15,-2-1 142-15</inkml:trace>
  <inkml:trace contextRef="#ctx0" brushRef="#br0" timeOffset="466239.4286">31296 13493 123 0,'-20'23'151'15,"0"1"2"-15,5 1 2 0,3-1-5 16,2-2-8-16,0 1-4 0,2 1 0 15,4 1-9-15,4-2-7 0,4 4-6 0,2-2-6 16,3 0-5-16,6 1 0 0,4-1-12 16,2-2-6-16,2-4-6 0,5-4-4 15,2-2-4-15,-3-3-6 0,1-6 0 0,1 0-4 16,1-7 4-16,-2 0-13 0,1-7-2 16,-4 2-3-16,3-7-2 0,-5 2-5 15,-3-4-2-15,-4-3-3 0,-3-2-2 16,-7 0-5-16,-6-1-2 0,-2 1-5 0,-9 0-2 15,-5-2-3-15,-8 2-4 0,-5 3-1 16,-5 3 0-16,-6-1-2 0,2 4-3 16,-1 2 2-16,1 1-5 0,2 4-4 0,7 0-7 15,-1 5-17-15,2-1-36 0,5 2-33 16,2 0-32-16,4 3-37 0,5 3-38 16,1-1-617-16,6 0 277 0,3-2 184 0</inkml:trace>
  <inkml:trace contextRef="#ctx0" brushRef="#br0" timeOffset="466623.3979">32150 13506 33 0,'6'6'180'0,"-6"-6"-1"0,0 13-2 16,0-1-3-16,0 3-1 0,0 2-4 15,0 3 4-15,0 0-10 0,2 1-1 0,0 6-8 16,2-1-12-16,3 3-13 0,3 3-9 16,1-4-4-16,2 2-9 0,1-2-9 15,6-3-3-15,-2 0-5 0,4-4-3 0,-1-6-5 16,0-2-12-16,0-2-3 0,3-1-3 16,-5-7-6-16,1 0 2 0,0-6-7 15,-4-3-5-15,0-1-2 0,-2-6-3 0,-3 0-7 16,-3-4 1-16,-6-3-7 0,-2 1 0 15,-6-3-4-15,-9-3-8 0,-4 0 1 16,-6 0-4-16,-3 4-1 0,-5-3-6 16,1 6 2-16,0 2-1 0,-2 2-1 0,1 3-5 15,-1 1-2-15,4 3-16 0,2 1-24 16,1 2-31-16,-3 2-39 0,7 1-51 16,-1 1-50-16,6 1-44 0,-2 1-671 15,6 2 315-15,-1-2 207 0</inkml:trace>
  <inkml:trace contextRef="#ctx0" brushRef="#br0" timeOffset="467287.6545">33098 13508 75 0,'-4'-8'126'0,"-1"6"-9"0,5 2-4 16,-4-3-7-16,4 3-4 0,0 0 4 0,-15 2 6 15,7 3 7-15,-3 5-2 16,-1 1 2-16,-4 5 1 0,4 0 4 0,-5 6-11 16,0 3 0-16,2 1-6 0,-1 1-6 15,2 1-6-15,2 5-5 0,4 1-8 16,1-1-6-16,3-2-9 0,4-4-2 0,0 2-6 16,4-1-2-16,3-1-1 0,5 1-7 15,4-1-4-15,2-4-3 0,3-2-4 16,3-2-3-16,-2-5-3 0,0-3 0 0,4-2-5 15,-5-1-2-15,-1-4-3 0,2-2 0 16,-3-2-5-16,-2-4-1 0,0 0 0 16,-5-3 0-16,-1-3-6 0,-2-1 1 15,-7 2 0-15,-2-3-1 0,-4 2-1 0,-5 0-2 16,-4-1-1-16,-6 2 0 0,-4-1-3 16,-2 3 5-16,-1 1-9 0,-3 0 1 15,1 2-4-15,-2 2-8 0,1 1-27 0,-3-1-43 16,2 2-52-16,1 0-48 0,-1 0-53 15,-2 0-569-15,2 2 273 0,-1-2 181 16</inkml:trace>
  <inkml:trace contextRef="#ctx0" brushRef="#br0" timeOffset="468056.7228">30827 13783 86 0,'-2'1'119'0,"2"-1"6"0,-4 6-5 15,1-2-1-15,3-4-10 0,-2 8-8 16,2-2-3-16,0-6 1 0,2 8-6 0,1-5-6 16,1 0-1-16,0 2-6 0,-4-5-5 15,8 3-4-15,-1 0-6 0,-1-2-2 0,0 1-2 16,-6-2-1-16,0 0 3 0,13 0 0 16,-13 0 1-16,0 0-3 0,9-2-2 15,-9 2-4-15,0 0-2 0,0 0-5 16,0 0-6-16,0 0-7 0,0 0 1 0,0 0-4 15,0 0-6-15,0 0 1 0,0 0-8 16,0 0 0-16,0 0-2 0,0 0-2 16,0 0 1-16,0 0 0 0,0 0-2 15,0 0-3-15,0 0 3 0,0 0-2 0,0 0-1 16,0 0 0-16,2 7-3 0,-2-7-1 16,6 2 2-16,-6-2-5 0,0 0 2 0,0 0 1 15,10 0-2-15,-10 0-2 0,0 0-2 16,0 0 0-16,0 0-7 0,6 3-14 15,-6-3-27-15,0 0-42 0,0 0-54 16,0 0-54-16,12 3-519 0,-12-3 243 0,10-2 161 16</inkml:trace>
  <inkml:trace contextRef="#ctx0" brushRef="#br0" timeOffset="468886.1907">33540 13809 69 0,'0'0'137'0,"0"0"-14"16,20-7-10-16,-14 1-4 0,2 0-7 16,-4-1-7-16,3-2 0 0,-3 0-5 15,0 2-3-15,-2-4-5 0,-2 4-6 16,0-2-6-16,-2 1-7 0,-4 1-5 0,-1-1-4 15,-1 4 1-15,-2-2-2 0,-2 5 5 16,2-1 2-16,0 2-2 0,-1 0-1 16,0 3 4-16,3 1 1 0,-1 2-7 15,1 0-3-15,4 3-3 0,0 1-4 0,4 1-2 16,0 3-4-16,4 0-4 0,2 4-4 16,3 6-1-16,3-2-2 0,3 3-2 0,0 3-4 15,-1-3-2-15,2 1-1 0,-4 3-4 16,-1-7-2-16,-5 3 2 0,3-1-1 15,-5 0-3-15,-4-6 3 0,0-2-3 16,-4 0 0-16,-3-3 9 0,-3-5 12 0,-1-3 10 16,-1-2 16-16,0-3 8 0,2-4 10 15,2-4 3-15,0-4-7 0,6-5-1 16,2-2-15-16,6 0 2 0,2-9-6 0,9 0-8 16,8-9-14-16,14-12-42 0,3-3-63 15,4 3-78-15,-1-1-114 0,1-2-663 16,-5 1 316-16</inkml:trace>
  <inkml:trace contextRef="#ctx0" brushRef="#br0" timeOffset="469687.7057">31089 9907 90 0,'-7'-1'117'0,"7"1"8"15,0 0-3-15,0 0 4 0,22-7 3 16,12 2 2-16,25-1-7 0,42-1-4 15,37 0-8-15,13 1-9 0,12-2-4 16,3 4-8-16,4 1-9 0,1-1-5 0,-5 4-9 16,-10-2-1-16,-9-1-2 0,-34 3-5 15,-4 0-5-15,-8-1-7 0,-10 1-2 0,-19 0-3 16,-11 0-3-16,-12 0-4 0,-5-2-4 16,-7 2-3-16,-1 0-3 0,-4 0-1 15,-9 0-3-15,0 0 0 0,-2 0-6 16,-1 0-3-16,-4 0-2 0,-1 2-6 0,-2-2-2 15,-1 1-19-15,-1 4-21 0,-5-1-32 16,2 3-48-16,0-1-55 0,-6 3-498 16,-2-2 228-16,-2 4 150 0</inkml:trace>
  <inkml:trace contextRef="#ctx0" brushRef="#br0" timeOffset="470287.9189">31855 14941 194 0,'0'0'235'0,"34"-6"-7"15,-11 2-2-15,11-9-9 0,13-1-6 0,23-4-1 16,8-3-9-16,8 2-9 0,8-3-13 16,4 6-14-16,22-3-8 0,-18 2-14 15,-1 3-17-15,-4 0-3 0,-6 5-20 16,-4-3-17-16,-19 3 3 0,-9 3-12 16,-6-1-1-16,1 1-8 0,-15-2-1 15,1 4-16-15,-4-5 1 0,-6 1-29 0,-5-1-33 0,1-5-45 16,-7 0-66-16,-2-4-65 0,-6-3-69 15,-5-5-722-15,-8-13 332 0,-9-12 220 16</inkml:trace>
  <inkml:trace contextRef="#ctx0" brushRef="#br0" timeOffset="473940.8466">5998 9306 20 0,'-51'13'41'0,"7"-6"-2"15,1-1 7-15,1-4-5 0,-7-2-1 16,-3-6 1-16,-3-3-3 0,-20-10-3 16,1-5-3-16,5-3-1 0,1-9 0 15,4-5-6-15,5-6-2 0,4-4-3 0,4-5-2 16,5-1-4-16,1-3 0 0,7 2-8 16,0-5-1-16,7 1 2 0,1-2-2 15,2-1-2-15,5-2-2 0,5 1 2 0,2-4-2 16,6 10-3-16,5 6 1 0,3-2 2 15,2-1-3-15,11-17-1 0,1-1 4 16,10 3-3-16,7 2-1 0,7 5 3 0,6 0 0 16,5 5-3-16,6 1 0 0,4 4 5 15,2 4-2-15,4 1-1 0,4 6 0 0,2 3-3 16,3 5 2-16,5 5 2 0,-1 5 2 16,8 7-1-16,1 2 11 0,3 4-10 15,1 10-2-15,2 5 1 0,-4 4 1 16,-2 7 2-16,-4 5-1 0,-3 6 6 0,-6 2 1 15,-6 5-1-15,-3 8-6 0,-1 5 3 16,-10 5 2-16,-5 4 2 0,-3 1 0 0,-8 7 3 16,1 1-2-16,-17 5-1 15,2 1 3-15,-5 4 3 0,-9 1-1 0,-4-8-1 16,-2-6-1-16,-6 23-1 0,-4-4 0 16,-3 2-1-16,-3-2 2 0,-4-2-2 15,0-3 0-15,-2-8 5 0,1-12 4 0,5-10-2 16,-4-2 5-16,4-7-3 0,-4-6 1 15,6-2-2-15,-3 2-1 0,3-7 2 16,-1-2-1-16,0-4 0 0,3 0 6 0,-4-3-1 16,4-1 8-16,-2-1-8 0,1-3-7 15,0 1 3-15,1-4 1 0,1-1-3 0,1-1-3 16,-2-2 1-16,0 2 2 0,10-2-4 16,-16 0-5-16,8-2 0 0,8 2 3 15,-16-2-8-15,8 1 4 0,2-1 5 16,-1-2-2-16,3 0-7 0,4 4-2 0,-10-5-3 15,6 0-8-15,-1 1-17 0,1 1-16 16,4 3-22-16,-5-8-18 0,5 3-25 16,0-1-241-16,0 0 118 0,2-2 79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0T04:33:47.920"/>
    </inkml:context>
    <inkml:brush xml:id="br0">
      <inkml:brushProperty name="width" value="0.05292" units="cm"/>
      <inkml:brushProperty name="height" value="0.05292" units="cm"/>
      <inkml:brushProperty name="color" value="#FF0000"/>
    </inkml:brush>
  </inkml:definitions>
  <inkml:trace contextRef="#ctx0" brushRef="#br0">1433 896 31 0,'4'-4'48'0,"0"0"7"0,0-1-6 0,-2 2-2 16,-2 3 2-16,4-6 3 0,-2 2-10 15,-2 4 8-15,7-3-4 0,-7 3-2 0,2-6-1 16,-2 6-3-16,5-3 1 0,-5 3-3 16,4-3 4-16,-4 3 1 0,0 0-9 15,4-4-1-15,-4 4-2 0,0 0-5 16,0 0 3-16,0 0-8 0,0 0-5 0,0 0 4 16,0 0 0-16,-4 20 8 0,4-3-9 15,0 3 6-15,2 7-2 0,-2 4 1 16,0 9 7-16,2 5-3 0,-2 9-4 15,2 3 7-15,0 2-6 0,0 0-6 16,-2 2-2-16,0 0-7 0,0-5 4 16,2 2-2-16,-2-3 1 0,0-9-5 0,-2-2 0 15,2-4-2-15,2-8-14 0,-4-3-17 16,2-3-3-16,2-5-11 0,-4-3-22 0,0-9-19 16,0-3-10-16,-4-8-7 0,6 2-219 0,-9-21 108 15,0-4 70-15</inkml:trace>
  <inkml:trace contextRef="#ctx0" brushRef="#br0" timeOffset="251.1254">1356 1357 282 0,'-12'-55'7'0,"3"8"15"0,3 7 10 0,2 4 6 0,-1 2 5 0,1 2 9 16,4 1-12-16,2-2-1 0,5-1-2 15,-1 2-3-15,7-3-3 0,1 6-3 0,10-7 4 16,3 8-8-16,5 0-3 0,2 4 2 16,-2 9-4-16,-1 2 3 0,5 7-5 0,-4 3 0 15,-2 4-2-15,-1 7 2 0,1 2 9 16,-2 5-8-16,-3 4 4 0,-4 4 2 15,-8-1 1-15,-5 3-5 0,-6 3 6 16,-4 0-3 15,-8 2-1-31,-12 6-1 0,-3-2 2 0,-5 3-5 0,-16 2 5 0,8-4-2 0,1-8 0 0,2-4-4 0,7-5 2 16,2-2-14-16,6-5-11 0,2-4-18 0,4-2-28 16,1-4-20-16,7-1-20 0,6 0-255 15,-2-11 118-15,8 2 78 0</inkml:trace>
  <inkml:trace contextRef="#ctx0" brushRef="#br0" timeOffset="552.939">2612 838 56 0,'0'0'106'0,"0"0"-2"0,0 0-5 0,-34 14 3 0,14 3-12 16,-3 2 2-16,-5 10 1 16,-3 5-2-16,-9 18 0 0,-2 3-6 0,3 7-3 15,1 5-7-15,2-1-2 0,4 2-7 16,5-2-3-16,5-2-9 0,10-8-4 16,6-9-4-16,2-5-1 0,4-2-6 0,4 0-5 15,4-3-3-15,5-1-1 0,2-4-13 0,2-4-9 16,6-1-17-16,0-4-15 15,5-5-15-15,1-1-16 0,3-9-36 0,0-3-43 16,-4-5-332-16,3-5 158 0,1-3 105 0</inkml:trace>
  <inkml:trace contextRef="#ctx0" brushRef="#br0" timeOffset="1013.5436">3176 1088 16 0,'-12'0'105'0,"-1"0"-3"0,1 1-11 15,-4 1-7-15,6 1-9 16,-4-1-5-16,-2 7 4 0,4-1-16 0,-1-1-3 15,3 3-2-15,-1 1-6 0,0 0 0 16,5 3-5-16,2-1-2 0,0 0-1 0,0 3-4 16,2 0 6-16,2 2-13 0,0-2-3 15,0 2-1-15,2 1-4 0,0-1-5 0,0-1 1 16,0-1-1 0,2 0 2-16,-2-3-9 0,0-1 3 0,0-1-1 0,2-1-2 15,-2-1 1-15,3-2 0 0,-1 2-3 0,0-6 1 16,3 1 6-16,-1-4-10 0,-6 0 1 15,17-2-2-15,-7-2 3 0,1 3-2 16,-2-5-1-16,1 2 2 0,0 0-4 0,1 0-2 16,-2 1-2-16,1-1-6 15,-1-1 1-15,-1 2-3 0,3-1-3 16,-2 0-3-16,-1 0 0 0,2 1-10 0,-4 1-1 16,4-2-6-16,-2 2-8 0,0-2-12 0,-2 0-12 15,1 2-13-15,-7 2-231 0,8-5 106 16,-1 1 70-16</inkml:trace>
  <inkml:trace contextRef="#ctx0" brushRef="#br0" timeOffset="2076.0877">3101 939 123 0,'-7'-7'133'0,"0"1"-17"0,1 0-5 0,-2 5-11 16,-3-1-13-16,-1 5 1 0,-6 3 6 16,0 7 3-16,-8 6-1 0,-6 8 0 15,3 7 3-15,-11 18-3 0,-1 4 1 16,5 7-5-16,4 2-4 0,7 1-10 0,4 3-7 15,6-11-6-15,9-7-5 0,4-5-5 0,4-3 2 16,6 5-3-16,7-2-6 0,6-7 0 16,16 11-4-1,1-13-5-15,-3-11-3 0,5-3-3 0,5-3-4 0,-1-6-3 0,-1-4-4 16,-3-4-4-16,2-3-11 0,1 1-7 16,-7-4-4-16,0 0-7 0,-5-1-3 0,1-4-1 15,-4 4-4-15,-5-1 8 0,-2-1 2 16,-2 2-4-1,-1 1 0-15,-4-2 4 0,-4 2-3 0,1 0-1 16,-2 0-1-16,-9 0-3 0,8 2 2 0,-8-2 0 0,0 0 1 16,0 0 1-16,0 0 2 15,-17 12-1-15,6-6 4 0,-1-4 1 16,-5 4-1-16,-2 0 1 0,-4-1 1 0,-5-2-2 16,-4 0 2-16,-2-2 3 0,-5-5-2 15,-4 1 3-15,-1-5 2 0,-8-3 0 0,4-7 0 16,-17-9 2-16,3-7-4 15,5-4 0-15,2-2-1 0,4-6 2 0,5-1 0 16,5-1-4-16,5-2 3 0,10 6 2 0,8 6-2 16,3 4 1-16,6-2-2 15,7 5 0-15,2 0 0 0,7-6 1 16,6 3 0-16,3 1-4 16,8-3 4-16,1 4-6 0,5-1 2 0,6 2-2 0,0 5-2 0,1 0-4 0,2 1-3 15,-1 2-10-15,-6 5 6 0,-2 3-7 16,-1 2-4-16,-6 0-2 0,-4 3-4 0,-1 0 2 15,-4 6 5-15,-1-2-4 16,-7 1 5-16,-2 4 3 16,-4 1 14-16,0 0-12 0,0 0 4 0,-27 19 6 0,5-8 2 15,-3 6 6-15,-4 4 3 0,-8 8 9 16,-11 12 8-16,3 3 6 0,1 8 0 16,1 1 6-16,5 4-1 0,5 3-3 0,7 0 1 15,6-10-6-15,8-2 4 0,6-6-2 0,4-1 0 16,6 1-2-16,2-2 3 0,8 2 0 15,2-2-10-15,8-2-2 0,3-5-6 16,5-3-14-16,2-2-9 0,4-4-11 16,0-2-21-16,0-5-28 0,-2-3-27 0,-2-4-35 15,-4-3-327-15,-1-1 160 0,1-4 105 0</inkml:trace>
  <inkml:trace contextRef="#ctx0" brushRef="#br0" timeOffset="2349.3165">3678 1642 75 0,'0'0'121'0,"0"0"-4"0,0 0-5 16,0 0 1-16,-8 15-10 15,6-5-4-15,0 5-8 0,-1-1-5 16,3 4-6-16,-2 1-6 0,4 0-8 0,-2 2-7 15,3-2-9-15,-3 2-6 0,2-1-2 0,0-2-2 16,2 1-11-16,-2-1-16 0,0-1-10 16,1-2-18-16,-1 0-11 0,-2-4-16 15,2 0-14-15,0-4-27 0,-2-1-29 0,0-6-257 16,0 0 126-16,0 0 82 0</inkml:trace>
  <inkml:trace contextRef="#ctx0" brushRef="#br0" timeOffset="2629.0589">3471 695 1 0,'2'-6'127'0,"2"3"-4"0,2 3-10 16,-6 0-1-16,22 15 2 0,-4-2-3 15,6 11-6-15,6 4-4 0,1 4-10 0,12 14-6 16,-1 2-8-16,0 2-7 0,-1 6-3 15,-1 1-7-15,-6 4-1 0,-5 4-8 0,-1-2 1 16,-4 0-5-16,-10-8-4 0,-6-4-6 16,1-1 0-16,-9-6-2 0,0 0-6 0,-7 5 0 15,-3 0-3-15,-4-3 1 16,-4-2-10-16,-3-2-12 0,-2-2-11 0,-2-6-20 16,-1-1-33-16,2-8-43 0,-1-5-52 0,2-2-358 15,0-6 174-15,1-5 115 0</inkml:trace>
  <inkml:trace contextRef="#ctx0" brushRef="#br0" timeOffset="3373.7976">1505 2951 83 0,'10'22'108'15,"-6"-4"-14"-15,0 4-5 0,3 7-7 16,-1 7-3-16,0 0-12 0,-1 4-7 16,1 1 0 30,-1-2-7-46,-1 1-9 0,0-1-2 0,-2-4-7 0,-2-6 6 0,2-2 18 0,0-4 10 0,-2-6 9 0,-2-2-5 0,-2-6-10 0,-2-4-2 0,-3-5-5 0,9 0-4 16,-17-20-5-16,6-2-1 0,-1-9-4 16,1-6-4-16,2-13-7 0,3-6-2 15,2-3-8-15,4-1-2 0,6-17 1 0,5 3-3 16,6 3-3-16,4 8 0 0,3 14-2 16,-2 9-2-16,6 5-2 0,0 5-1 15,-1 9-2-15,1 4 0 0,-3 9-2 16,1 3 2-16,-6 5-3 0,0 5 1 15,-1 7 5-15,-4 3-5 0,-5 4-2 0,-8 6 3 16,-4 0-1-16,-10 7 2 0,-8 8-2 16,-18 13-3-16,-8-1 0 0,-5-2 2 0,-2-3-5 15,1-3 0-15,1-4-10 0,8-14-2 16,11-2-11-16,7-8-22 0,6-2-25 16,7-5-25-16,2-3-16 0,4-4-13 0,6-2-334 15,0 0 157-15,0 0 103 0</inkml:trace>
  <inkml:trace contextRef="#ctx0" brushRef="#br0" timeOffset="3617.7879">2398 2691 36 0,'-13'-2'136'0,"13"2"-2"15,-30 12-11-15,9 1 4 0,-8 6-3 0,-3 6-10 16,-4 8-3-16,-9 14-7 0,3 4-13 15,1 5-8-15,8 1-6 0,6 0-8 16,10-6-7-16,6-9-4 0,4-2-9 0,7-1-1 16,2-1-2-16,5-2-11 0,6 0-5 15,2-4-6-15,3-1-12 0,4-6-16 16,3-2-26-16,5-2-17 0,0-8-29 0,-1-6-36 16,3-1-373-16,0-7 165 0,2-4 109 15</inkml:trace>
  <inkml:trace contextRef="#ctx0" brushRef="#br0" timeOffset="3868.2885">2842 2878 116 0,'-14'2'148'0,"-2"4"-6"0,-4 3-3 0,0 3-3 15,1 4-10-15,-4 7-8 0,2 2-8 16,3 6-12-16,2-1-9 0,1 5-8 0,2-1-10 15,5 0-6-15,1 1-2 0,5-3-5 16,4 0-7-16,3-3-5 0,1 4-6 16,3-3-8-16,6-2-12 0,-1-3-20 0,2-4-18 0,6-2-16 15,-2-4-31-15,3-5-35 16,0-2-33-16,-2-7-343 0,1 1 162 0,-4-5 106 16</inkml:trace>
  <inkml:trace contextRef="#ctx0" brushRef="#br0" timeOffset="4103.0989">3045 3269 44 0,'5'-8'113'0,"-1"0"-9"0,0 1-6 0,3-1-1 15,1 2-11-15,2-1-10 0,4-1 0 16,0 4-5-16,0 1 0 0,2 0-4 0,-4 6-11 16,1 0-4-16,0 3-8 0,-5 2 1 15,1 5 0-15,-3 0-4 0,-4 5-3 16,0-1 3-16,0 0 7 0,-2-1 0 15,0 2-5-15,0-3 0 0,2 1-5 16,0-2-1-16,5-2-2 0,0 1-5 0,3-5 1 16,2 0-3-16,3-2-6 0,3-6-20 15,-2 0-24-15,4-4-30 0,2-4-32 16,0-1-27-16,-3-5-366 0,-3 0 162 0,0-5 107 16</inkml:trace>
  <inkml:trace contextRef="#ctx0" brushRef="#br0" timeOffset="4346.1363">3363 2757 96 0,'4'-5'151'0,"0"2"-11"15,5 0-7-15,1 3-12 0,8 5-4 0,-2 1-5 16,8 3-4-16,1 8-5 16,5 2-6-16,0 10-5 15,1 3-4-15,5 18-2 0,-2 6-4 0,-2 0-3 0,-13-5-4 16,-7-1-6-16,-4 1-2 0,0 1 0 15,-8-5-3-15,-6 4-4 0,-2 4-4 0,-4-5-19 16,-3 2-6-16,0-7-6 0,-4 2 0 16,5-10-5-16,0-2-15 0,4-10-17 15,0-5-25-15,3-2-33 0,3-6-37 16,2-3-48-16,4-7-466 0,-2-2 211 0,0 0 140 16</inkml:trace>
  <inkml:trace contextRef="#ctx0" brushRef="#br0" timeOffset="4547.0461">4515 3182 19 0,'12'-6'133'16,"-2"1"-3"-16,2 0-18 0,-4 2-6 16,0-2-6-16,3 1-15 0,1 1-12 15,1-2-25-15,2 3-25 0,-1-3-33 16,0 1-49-16,-6 2-200 0,2 1 88 15,-1 1 58-15</inkml:trace>
  <inkml:trace contextRef="#ctx0" brushRef="#br0" timeOffset="4648.6075">4608 3425 63 0,'4'7'177'0,"2"-2"-2"0,4-4-4 0,2-1-7 0,2 0-20 0,5-4-15 15,4-3-17-15,0-3-26 0,-1-1-38 16,1-3-30-16,3-1-67 0,-10-3-372 15,4-7 143-15,-10-2 94 0</inkml:trace>
  <inkml:trace contextRef="#ctx0" brushRef="#br0" timeOffset="5029.005">4826 1160 167 0,'0'0'159'0,"0"0"-18"0,2-6-13 16,-2 6-13-16,12-8-6 0,-2 6-19 0,4-3-14 16,0 4-26-16,3-2-21 0,1 1-25 15,-4 2-21 1,3 0-29-16,0 5-27 0,-5 1-244 0,-1 2 107 15,-4 2 72-15</inkml:trace>
  <inkml:trace contextRef="#ctx0" brushRef="#br0" timeOffset="5147.4329">4733 1623 119 0,'-4'7'134'0,"4"-1"-4"0,4 0 4 16,2-4-7-16,6 0-9 0,3-2-15 15,4-4-13-15,6 0-18 0,3 0-34 16,0-2-46-16,-1-1-65 0,-1 1-262 0,-6-3 114 15,-4 1 75-15</inkml:trace>
  <inkml:trace contextRef="#ctx0" brushRef="#br0" timeOffset="21716.7477">6007 966 8 0,'4'-10'44'0,"2"2"-2"0,1 1-2 0,-1-1-2 0,2-1-3 15,-2-1 0-15,1-2-2 0,0 2-5 16,1-6 0-16,-4 1-3 0,0-2-5 16,0-3 0-16,1 2-4 0,-5-3-1 0,0-1 0 15,-5-2-2-15,-1-1 1 0,-2 3-4 16,-5-6-1-16,-4 3-1 0,-4 1-5 0,-3 3 2 16,-2 0 2-16,-2 6 1 0,-4 2 1 15,-2 3 1-15,3 6 2 0,-1 0-1 16,-3 6 4-16,-1 4 0 0,-1 4-1 15,1 1 1-15,0 4-1 16,4 1-1-16,3 2-3 0,-1 0-1 0,6 1-1 0,3 0 5 16,7-3-6-16,0 1 5 0,8-3 0 15,4-1-7-15,4-1 1 16,2-3 0-16,7 0 0 0,2-4 1 0,4-1-1 16,2-4 0-16,2 0 1 0,5-4 5 0,-1-1-10 15,2-4 5-15,-2 2-1 16,1-2-4-16,-3-4 2 15,1 1-2-15,-4-1 0 0,0 1 3 0,-4-1-2 0,-2 1 2 0,-2 3-1 16,-1-2 7-16,-1 4 11 0,-1 0-17 16,0 1 3-16,-3 0-2 0,0 3 0 0,0-1-5 15,-6 4 3-15,0 0 1 0,15 10 0 0,-10-3 1 16,1 8-1-16,-2 0-5 16,2 3 3-16,1 5 0 0,-3-1 1 0,4 2-2 15,-4-4 4-15,5 3-4 0,-2 0 1 16,-1-2 1-16,2 0 4 0,0-3-8 0,-4 0 5 15,4 0 0-15,-2-4-3 16,0 2 2-16,-2-2 0 0,0-1-2 0,3 0-1 16,-3-2-4-16,0-1-6 0,0-1-12 0,1 0-12 15,-3 1-10-15,2-2-15 16,0-1-17-16,-1 1-171 0,-1 1 84 0,2-1 55 0</inkml:trace>
  <inkml:trace contextRef="#ctx0" brushRef="#br0" timeOffset="22005.8404">5511 1733 25 0,'20'-13'110'15,"18"-11"-10"-15,23-9-7 0,11-9-2 0,27-9-16 16,11-5-4-16,5 0-5 15,-1 4-14-15,-4 3-2 0,-2 0-3 0,-6 4-3 16,-20 9-8-16,-4 5-1 16,-4 1-2-16,-3 3-9 0,-15 8 1 0,-11 1-5 0,-7 5-10 15,-6 1-1-15,-7 5-5 0,-1-2 1 16,-6 1-6-16,-3 4-11 0,-4 0-6 16,-2 3-17-16,-5 1-11 0,-4 0-16 15,0 0-21-15,-9 13-179 0,-1-4 89 0,-3 1 59 16</inkml:trace>
  <inkml:trace contextRef="#ctx0" brushRef="#br0" timeOffset="22291.6131">6222 1677 71 0,'5'17'98'15,"-1"-1"-7"-15,3 6-2 0,1 0-11 16,0 5-4-16,4 4-8 0,0-1-4 0,-2 2-6 16,1 1-4-16,-1-1-6 0,1-1-4 15,-3 1-4-15,1 0-7 0,1-2-6 16,-4 0-9-16,2-4-11 0,-2-1-12 0,0-3-19 16,-2-1-19-16,0-3-26 15,0-1-198-15,-2-4 91 0,3-3 61 16</inkml:trace>
  <inkml:trace contextRef="#ctx0" brushRef="#br0" timeOffset="22530.1324">6627 1655 38 0,'0'0'117'0,"0"0"1"0,0 0-1 16,0 0-9-16,6 16-5 0,-6-4-17 15,0 1-2-15,0 7-11 0,2-3-2 16,1 2-14-16,-1 0-2 0,0-2-6 0,2 3-5 16,0-5-4-16,2 2-3 0,2-4 4 15,4 3-12-15,-2-5-5 0,3-2 5 16,2 1-13-16,2-4-6 0,-3-1-15 0,4-1-18 16,-4-2-16-16,1 1-13 0,-2-6-20 15,1 1-15-15,-3-2-277 16,-3-1 124-16,3-4 82 0</inkml:trace>
  <inkml:trace contextRef="#ctx0" brushRef="#br0" timeOffset="22714.3118">6794 1710 11 0,'0'0'93'0,"-2"-5"-6"0,2 5-2 0,0 0-1 0,0 0 10 16,6 16-5-16,1 1-10 0,-1-3 1 15,0 9-12-15,3 0 0 0,-1 4-8 16,0 5-1-16,1 2-11 0,0 1-2 0,-3-1-2 15,2 0 0-15,-2 0-8 0,-1 1-21 16,0 1-17-16,-1-2-24 0,0 3-25 16,0-7-42-16,-2-2-254 15,2-1 118-15,-2 0 78 16</inkml:trace>
  <inkml:trace contextRef="#ctx0" brushRef="#br0" timeOffset="23746.8301">6383 2895 6 0,'-2'9'75'0,"0"3"-8"0,0-1-2 0,2 3-6 16,-2-1-3-16,2 2-6 0,0-2-1 15,0-1-9-15,2 0 2 0,0 3-2 16,4-4-3-16,1 3-1 0,4-5-1 16,3 3-5-16,1-5-3 0,7 1-3 0,-2-1-1 15,6-1-3-15,-1 1-7 0,1-1 7 16,-1 2-7-16,-2-1 4 0,0 2-2 0,-1 3-3 16,-2-4-1-16,0 6 0 0,-5-3-3 15,0 4 4-15,-3 0 8 0,-5 3-2 16,-1-1 1-16,-6 2 6 0,-2 0-6 15,-4 3-5-15,-3 2 2 0,-8 1 0 0,-2 0-4 16,-3-3-1 0,-2-1 1-16,-2 0-14 15,-1-2-19-15,-1-4-15 0,2-3-18 16,1-5-29 0,2-1-223-16,0-3 104 15,1-3 69-15</inkml:trace>
  <inkml:trace contextRef="#ctx0" brushRef="#br0" timeOffset="23995.4896">6272 2952 55 0,'2'-7'115'16,"4"0"-11"-16,2-4-6 15,5 0-9-15,4-3-3 0,4 0-10 0,5-5-14 16,3-1-5-16,7-2-5 0,0-1-7 15,0 0-4-15,2 2 0 0,-2-1-10 0,-7 3 2 16,1 1-8-16,-3 3 4 0,-1-1-10 16,-2 5 4-16,-5 1-4 0,-3 3-3 15,0-1-5-15,-4 1-7 0,2-1 2 16,0 4-16-16,-6 1-13 0,2-2-13 0,-1 4-14 16,-1 1-18-16,-8 0-25 15,13 4-199-15,-6-1 99 0,-5 5 66 0</inkml:trace>
  <inkml:trace contextRef="#ctx0" brushRef="#br0" timeOffset="24304.7229">6024 3964 2 0,'12'6'133'0,"8"-6"-4"0,2-3-8 0,15-4-10 16,11-7-11-16,22-6-3 0,2-7-5 16,4-5-7-16,1-1-10 0,-4 0-10 15,4-4-6-15,-1 7-1 0,-4-3-9 16,0 5-4-16,-6-1 0 0,-11 8-13 16,-11 4 2-16,-2 0-2 0,-5 1-2 0,-6 6-5 15,1-2-3-15,-9 2 5 0,-2 3-8 0,-1-1 0 16,-6 2-11-16,1 0-5 0,-3 1-13 15,-1 1-20-15,-4 0-22 0,-1 2-19 16,-6 2-26-16,0 0-20 0,0 0-271 16,0 0 132-16,0 0 87 0</inkml:trace>
  <inkml:trace contextRef="#ctx0" brushRef="#br0" timeOffset="24592.8741">6464 3964 65 0,'-2'7'113'0,"4"1"-7"0,0 2-10 0,4 5-3 16,0 0-12-16,3 8-3 0,0 2-2 15,3 3-16-15,1 3 3 0,-1 2-9 16,2 0 3-16,-2 2-13 0,0-1 0 0,2 0-4 15,-2-1-10-15,-1-1-3 0,-1 3-2 16,-1-5-10-16,2 2-17 0,-5-5-12 16,0-4-12-16,0-1-22 0,-2-3-22 0,0-1-21 15,-1-5-221-15,2-1 106 0,-3-6 70 16</inkml:trace>
  <inkml:trace contextRef="#ctx0" brushRef="#br0" timeOffset="24857.8091">6868 3914 18 0,'2'-3'124'0,"-2"3"-11"16,0 0-6-16,0 0-7 0,0 23-4 16,0-11-17-16,0 2 6 0,2 4-5 15,-2-1-7-15,2 0-4 0,-2 2-10 16,2 0-4-16,0-2-7 0,2 2 0 0,4-2-10 15,-2-2 2-15,2 1-3 16,0-4-9-16,5 1-2 16,0-5 2-16,6 1-6 0,1-6-4 0,0 0-11 0,6-3-7 0,-1-4-28 15,3-1-16-15,-1-1-12 16,1-2-19-16,-3 0-18 0,-2-4-282 0,-1 2 127 16,-6 1 85-16</inkml:trace>
  <inkml:trace contextRef="#ctx0" brushRef="#br0" timeOffset="25067.1014">7088 3942 92 0,'0'0'119'0,"0"0"-5"0,-2 11-2 16,6-1-3-16,0 3-6 0,5 3-10 16,0 6-6-16,-1 4-3 0,5 5-9 15,-3 3-5-15,5 0-9 0,-2 9-5 16,1-2-7-16,2-1-5 0,-4 2-4 0,3-1-10 15,0 2-20-15,-2-9-21 0,-1-1-42 16,-2-3-38-16,0-3-315 0,-2-2 138 16,-2-2 91-16</inkml:trace>
  <inkml:trace contextRef="#ctx0" brushRef="#br0" timeOffset="28990.869">1293 5598 57 0,'2'-6'60'0,"-2"6"-1"0,0 0 1 16,0 0 2-16,8 24 0 0,-4-6 6 16,1 8-6-16,-3 4 7 0,2 10-15 15,3 11 10-15,-3 7-6 0,2 16-6 16,1-8-1-16,-1-9-4 0,0-1-4 0,0-1-4 15,3-2-5-15,-2-3 0 0,-1-3-6 16,0-6 0-16,0-3-3 0,0-4-4 0,-3-3-2 16,1-6-6-16,-2-1 4 0,3-5 3 15,-3 0-5-15,-2-4-13 0,2-3-4 47,-4-3-10-47,0-7-9 0,2-2-5 0,0 0 0 0,-22-23 0 0,12 1-1 0,0-13 5 0,-6-9 2 0,2-7 1 0,-6-19 1 16,-1-4 5-16,7-1 1 0,-2-1 3 15,8 0 4-15,0-1 10 0,6 12-1 16,4 7 5-16,2 1-1 0,4 3-6 16,10-14 8-16,-2 11-2 15,1 9 5-15,7 6-7 0,0 2-3 16,6 3-2-16,2 5 6 0,0 6-5 0,-1 5 6 16,1 7-8-16,-2 4 1 15,-3 7 1-15,-3 5 1 16,1 3 2-16,-3 7-5 15,-4 3 5-15,-2 6 8 16,-4 2-3-16,-6 2-2 0,-6 3-2 0,-6 5 4 0,-6 1-1 16,-8 6 2-16,-5-3-3 0,-3 0-3 15,-2 0 4-15,1-5-2 0,-1-2-6 0,7-5-10 16,0-5-8-16,6-2-19 0,4-3-24 16,3-5-35-16,6-4-227 15,1-5 109-15,3-1 72 0</inkml:trace>
  <inkml:trace contextRef="#ctx0" brushRef="#br0" timeOffset="29238.0317">1958 5523 42 0,'-30'36'131'0,"0"2"-5"16,3 0-10-16,-9 17-6 0,-3 2-15 15,10 0-3-15,6-7-12 0,4-7-5 16,6-1-5-16,4-5-8 0,3-3-4 15,4-2-6-15,6 4 1 0,4-1-7 0,5-5-5 16,2-1-8-16,6-4 1 0,5-3-8 0,6-5-11 16,1 0-10-16,3-9-19 0,4 0-24 15,-3-8-34-15,-1 0-34 0,2-8-279 16,1 0 131-16,-3-4 86 0</inkml:trace>
  <inkml:trace contextRef="#ctx0" brushRef="#br0" timeOffset="29475.2371">2887 5414 74 0,'-22'30'132'0,"1"-1"1"0,0 3-9 16,-2 2-8-16,1 5-8 0,2 0-10 15,-2 1-10-15,1 2-10 0,0 2-1 0,0-2-7 16,0-2-11-16,4 0-5 0,-2 0-6 0,3-7-3 16,2-1-15-16,2-4-16 0,1-3-32 15,0-1-24-15,3-4-26 0,-1-3-38 16,-1-2-273-16,4-3 129 0,-6-5 85 16</inkml:trace>
  <inkml:trace contextRef="#ctx0" brushRef="#br0" timeOffset="29737.8558">2372 5688 100 0,'-2'-6'146'0,"2"1"-15"0,0-1-21 16,0 6-7-16,0 0-12 0,6-4-3 16,-6 4-7-16,16 15 0 0,-6-3-7 15,2 7-4-15,6 4-1 0,1 4-7 16,1 7-9-16,4 3-4 0,0-2-9 15,1 3 3-15,-2 2-6 0,2-2-1 0,-1-3-1 16,-1 1-3-16,-4-6-5 0,0 1-29 16,1-3 1-16,0-1-4 0,-1-1-3 0,-2-2-13 15,-2-5-16-15,0 0-14 0,-2-2-18 16,1-4-18-16,-3-1-28 0,0-5-281 16,-1-3 135-16,-1-2 89 0</inkml:trace>
  <inkml:trace contextRef="#ctx0" brushRef="#br0" timeOffset="30050.6176">3553 5435 116 0,'-20'7'117'15,"4"5"4"-15,-2 7-5 0,-6 6-7 16,-3 9-12-16,-13 18 3 0,3 5-5 16,-1 4-8-16,4 1-8 0,3 2-6 0,3 0-5 15,4-3-7-15,8-11-4 0,6-5-4 16,3-5-5-16,3-2-4 0,6-5-6 16,2 2-3-16,5-1-3 0,1-5 0 0,5-4-5 15,4-2-4-15,0-6 2 0,2-3-3 16,4-3-11-16,1-3-17 0,-1-4-28 0,1-3-30 15,-2-2-28-15,4-1-32 0,-4-4-341 16,1 2 158-16,-5-1 105 0</inkml:trace>
  <inkml:trace contextRef="#ctx0" brushRef="#br0" timeOffset="31189.4939">2711 4867 10 0,'4'-4'26'0,"0"0"2"16,-4 4-2-16,4-5-1 0,-2 1 1 16,-2 4 0-16,5-6 1 0,-5 6 2 15,4-3 0-15,-4 3 2 0,0 0-1 16,5-5-5-16,-5 5-1 0,0 0-5 0,0 0 0 16,0 0 6-16,6 12 2 0,-6-1 9 15,2 7 10-15,0 10 2 0,0 14 6 16,0 15 0-16,3 29 1 0,-1 5-3 15,0 9 0-15,0 4-3 0,6 20-1 0,2-2-1 16,-2 0 3-16,2 2-5 0,4-9 1 0,-2 2-11 16,-1-20 0-16,6 15-6 0,-4-20-2 15,-1 0 3-15,4-8-2 16,-4-1-9-16,1-9 5 0,0-4-5 16,0-11-2-16,-5-14 0 0,2-1-2 0,-2-8-1 15,-2-2 0-15,0-6-1 0,-1-2 0 0,-1-4-1 16,1-1-1-16,-3-4-8 15,0-1-4-15,0-1-5 0,1-2-17 0,-3-3-13 0,0-3-17 16,0-2-11-16,-2 1-12 0,0-6-12 16,0 0-12-16,-4 5-262 0,4-5 124 15,0 0 80-15</inkml:trace>
  <inkml:trace contextRef="#ctx0" brushRef="#br0" timeOffset="31823.5008">3746 5964 118 0,'0'0'115'16,"0"0"-12"-16,0 0-8 0,0 0-4 0,0 0 5 15,-2 27-8-15,2-9-7 0,2 1-6 16,-2 7-3-16,2 1-9 0,0-1-9 0,0 3-1 16,3 1-5-16,-1 1-6 0,0 0-1 15,0-3-3-15,3 2-4 0,-3-3-12 16,2-1-8-16,-2-1-17 0,0-3-21 15,1-4-20-15,0 1-18 0,-1-6-15 0,-2-1-17 16,0-1-260-16,2-4 121 0,-4-6 79 16</inkml:trace>
  <inkml:trace contextRef="#ctx0" brushRef="#br0" timeOffset="32128.9586">3710 5141 19 0,'9'6'110'16,"5"6"-7"-16,1 5-2 0,6 10-3 16,4 12-4-16,11 21-10 0,-2 2-6 0,3 8-5 15,-5 1-10-15,-1 3-1 0,-3 1-7 16,0 1-8-16,-8-2 1 0,1-3-5 15,-4-4-7-15,-4-11 6 0,-3-4-4 16,-1-3 0-16,-2 1-1 0,-5-8-5 0,-2 2-3 16,-2-4 3-16,-5 0-4 0,0-2-6 15,-1-2-1-15,-2-2 0 0,-1-1 0 16,-2-5-15-16,5-5-21 0,-1 0-28 16,1-8-35-16,2-1-46 15,-2-3-292-15,0-5 142 0,4-3 93 0</inkml:trace>
  <inkml:trace contextRef="#ctx0" brushRef="#br0" timeOffset="33190.8286">4973 5979 46 0,'9'-3'86'0,"2"-3"-9"0,2-1-8 0,-1 1-5 15,0 0-8-15,2 0-13 0,-2 0-17 16,-1 3-20-16,0-1-22 0,-1 0-26 16,-2 2-100-16,-1 0 49 0,-7 2 31 15</inkml:trace>
  <inkml:trace contextRef="#ctx0" brushRef="#br0" timeOffset="33340.8965">4980 6318 12 0,'11'6'166'0,"-1"-2"-12"0,5-4-11 16,1-2-12-16,4 0-13 0,1-1-13 0,0-1-19 16,0 0-38-16,-1-2-49 0,-2 1-54 15,-2 0-254-15,-2 0 105 0,-3-1 70 16</inkml:trace>
  <inkml:trace contextRef="#ctx0" brushRef="#br0" timeOffset="51066.2382">6032 5225 35 0,'0'0'42'15,"0"-8"-2"-15,0 8-2 0,0 0-2 16,0-6-1-16,0 6-3 0,2-2 1 16,-2 2-1-16,0 0-3 0,0 0 4 0,0-6-4 15,0 6 5-15,0 0-4 0,0-6 1 16,0 6-2-16,0 0-7 16,0 0 5-16,0 0-2 0,0-6-5 0,0 6-3 15,0 0 4-15,0 0-2 0,0 0 0 0,2-7-3 16,-2 7 2-16,0 0-5 0,0-6-1 0,0 6-2 15,0 0 0-15,0 0-1 0,0-6-3 16,0 6 0-16,0-6-1 16,0 6-1-16,0 0-2 0,0-6 0 15,0 6 0-15,0 0 2 0,0 0 2 16,2-6-3-16,-2 6 1 0,0 0-2 0,0 0-2 16,0 0 0-16,0-6 2 0,0 6-1 0,0 0 0 15,0 0-1-15,0 0 0 0,0 0-2 16,0 0 1-16,0 0-4 0,0 0-8 15,0 0-9-15,0 0-17 0,0 0-25 0,0 0-174 16,0 0 80-16,0 0 54 0</inkml:trace>
  <inkml:trace contextRef="#ctx0" brushRef="#br0" timeOffset="53233.755">2819 5523 8 0,'2'15'48'0,"-2"0"-1"0,-2 4-2 0,2 0-3 16,-3 4 4-16,3 4-3 0,-4 1 0 0,0 2-4 15,0 7 0-15,-2-1-4 0,0 2-2 0,-1 2 1 16,-2-2-6-16,1 2 1 16,-2 4 0-16,1-6-4 0,-1-1-4 0,-1-2 4 15,0 1-6-15,1-3-2 0,-3 0 1 16,0-6-2-16,3-2 0 0,-1-4-5 0,1 3-1 15,-1-5 3-15,0-1 1 0,3-4-4 16,-2-1 2-16,0 1-5 16,0-5-8-16,2 1-6 0,0-4-8 0,-1 1-11 15,0-4-10-15,3-3-9 0,0 3-13 16,6-3-158-16,-13-6 73 0,9 0 49 16</inkml:trace>
  <inkml:trace contextRef="#ctx0" brushRef="#br0" timeOffset="53749.9969">2408 5686 32 0,'-4'-5'58'0,"4"5"-6"15,-2-4-3-15,2 4-4 0,-4-4-3 0,4 4-4 16,0 0-3-16,-2-6-7 0,2 6 3 16,0 0 3-16,0 0 8 0,0 0-5 15,0 0 6-15,6 19 11 0,-2-11-12 16,0 5 0-16,5 0 5 0,-1 3-8 15,5 2 0-15,0 3 1 0,3 2-8 0,2 2-9 16,-2 2 10-16,6-2-3 0,-1 3 5 16,0-1-8-16,6 3 0 0,-1 1 0 15,-3-5-8-15,7 5 5 0,-2 2 0 0,-1-5 1 16,-4-1-10-16,0-4 17 0,1-1-19 16,-1 3 2-16,-4-2 5 0,0-4-9 15,-4-1 0-15,2 0-1 16,-3-2 1-16,-2-5-4 0,-2 2 4 0,0-1 4 0,-1-3-10 15,-1-1 6-15,1-1-5 0,-3 1 7 16,1-3 0-16,-3 1 0 0,0 0-2 0,0 0 5 16,2-3 4-16,-2 1 0 0,-4-4-5 15,8 5-3-15,-8-5 2 0,0 0-4 16,0 0-6-16,0 0-9 0,0 0-9 16,0 0-8-16,0 0-22 0,0 0-28 0,0 0-26 15,-10-19-342-15,6 14 149 0,-2-1 99 16</inkml:trace>
  <inkml:trace contextRef="#ctx0" brushRef="#br0" timeOffset="57343.304">1786 8378 38 0,'-12'-29'62'0,"-2"5"-5"16,0 3-8-16,-1 2-2 0,0 3-1 16,-2 1-1-16,-3 4-5 0,-2 3 1 0,-4 4-6 15,1 4-4-15,-3 6-3 16,-6 7-3-16,-1 9 0 0,-3 3-1 0,-7 16-3 0,9-3 1 16,8 0-2-16,3 2-5 0,6 0 1 15,4 2-3-15,7-8-1 0,2 0 1 16,6-5-6-16,0-2 3 0,6-2 2 0,0-6 0 15,3-5-1-15,1-6 0 0,3-3-1 16,2-8-3-16,3 0-2 16,0-9 2-16,1-1-1 0,0-5-6 0,-2-4 3 15,-1-3 3-15,2-2-3 0,-6 5-2 0,-1 1 3 16,0-2 4 0,-3 3 1-16,0 5 1 0,-1 1 0 0,-1 0-1 15,0 3-3-15,-1 3 3 0,1 2-4 16,1 2 2-16,1 4-3 0,-8 0-2 15,22 10 3-15,-8-2 1 0,3 3 0 16,2 1-2-16,2-2 4 16,1 2-3-16,-2 1-3 0,2-3-3 0,-1 0-10 15,0-1-13-15,-2-3-13 0,0-2-18 0,-2-1-17 16,2-3-185 0,-2-3 87-16,0-3 58 0</inkml:trace>
  <inkml:trace contextRef="#ctx0" brushRef="#br0" timeOffset="57922.2732">2101 8138 41 0,'-4'-2'101'0,"-2"0"-11"0,6 2-5 16,-18 8-5-16,8-3-3 0,-2 5-11 15,-1 0-3-15,2 1-1 0,0 0-9 0,1 3-3 16,2-3-9-16,0 0 1 0,0 1-9 16,6-2-3-16,0-1 1 0,4 1-4 15,2-1-6-15,8-2 1 0,-2 2-2 0,3-1 1 16,2 0-5-16,4 3-4 0,-1-1-3 15,2 4 6-15,-2 1-8 0,4 4 9 16,-1 6 1-16,1 2 11 0,0 8 2 16,-2 6-2-16,-1 4 0 0,2 22 6 15,-6-9-8-15,-7-7 0 16,0 2-4-16,-6 0 5 16,-2-8 6-16,-2 3-1 0,-6-4 8 15,-2-5 6-15,-3-3-8 0,-4-8 4 16,-2-3-3-16,-1-8 5 15,4-9-6-15,-1-4-5 0,0-10-1 0,2-7-7 16,3-6 0-16,3-8-7 0,4-4 0 0,8-9-4 16,6-5-3-16,5 0-2 15,9-19-7-15,5 3-1 0,0 2-4 16,3 1-1-16,-5 11 1 0,8-6-1 16,-9 9 0-16,0 5-2 0,-4 0 1 15,3 3 1-15,-8 4-1 0,0 1 0 16,-2 2-1-16,-5 4 1 0,-1 0 2 15,-2 5 1-15,-4 1 0 0,-2 4 1 16,-4 3-1-16,0 1-4 0,-4 5 3 0,-1 2 1 0,-3 4-2 0,-3 6 2 16,2 1 2-16,-1 7-6 0,-2 0 4 15,4 4 0-15,3 2-6 0,3-3 10 0,4 2-9 0,2 0 9 16,6-2 0-16,1 0 2 0,7 0-3 0,4-2 0 16,2-3 2-1,4-1-10-15,1-3-10 0,5-2-15 0,2-1-17 16,-1-3-30-1,3-2-20-15,0 0-31 0,0-2-358 0,-5-2 166 0,3 0 110 16</inkml:trace>
  <inkml:trace contextRef="#ctx0" brushRef="#br0" timeOffset="58275.2009">3460 7768 127 0,'-12'23'130'0,"5"-10"-8"0,-4 8-12 0,1 3 0 16,-4 5-10-16,-4 2-3 0,-3 9-14 15,-2 0-1-15,-12 15-5 0,9-8-6 0,0-8-3 16,1-1-9-16,-1 1-1 0,5-5-3 16,4-6-7-16,2 0-5 0,7-6-3 15,0-3-4-15,3 0 0 0,5-4-4 16,7 1-3-16,3-3-1 0,5 0-5 0,4-2-2 15,4-1-3-15,3-1-7 0,-1 3 5 16,3-5-2-16,4 5-2 0,-3-5-2 0,-1 2-7 16,-1 0-5-16,0-2-15 0,-1 4-9 15,-1-3-8 1,-1 2-20-16,-4-3-20 16,2 1-20-1,-3-2-27-15,-2 2-337 16,-2-3 155-16,1-1 103 15</inkml:trace>
  <inkml:trace contextRef="#ctx0" brushRef="#br0" timeOffset="58458.3251">4002 8256 52 0,'-2'-9'167'15,"2"0"-11"-15,0 0-18 0,2-1-17 16,2-1-11-16,2-2-7 0,4 0-11 15,2-2-12-15,0-1-16 0,3 1-13 0,0 0-18 16,4 1-25-16,-4 6-35 0,4-3-29 0,-4 4-30 16,0 2-257-16,-5 4 117 0,-1 2 77 15</inkml:trace>
  <inkml:trace contextRef="#ctx0" brushRef="#br0" timeOffset="58582.3485">4103 8407 70 0,'0'7'122'0,"0"-1"-4"0,2-1-2 0,3-1-7 15,2-2-1-15,3-2-12 0,0 0-9 16,4-2-10-16,2 1-2 0,1-5-15 16,7 0-19-16,-2 0-25 0,2-3-32 15,-1-1-41-15,-1 1-291 0,-4-5 118 16,0 1 79-16</inkml:trace>
  <inkml:trace contextRef="#ctx0" brushRef="#br0" timeOffset="58985.4828">4696 7736 95 0,'9'-19'105'16,"-1"4"-11"-16,0 1-12 0,4 5-6 0,-2 2-7 16,0-2-10-16,-1 3 0 0,2 5-12 15,-1-2-2-15,1 4-7 0,-1 1-5 16,-1 3 2-16,-3 3-7 0,1 4 2 0,-3 1 0 15,0 0-6-15,-2 5-1 0,-2-3-9 16,0 2 0-16,0 0 2 0,0 0 2 47,0 0-5-47,0-1 2 0,2 1-1 16,2-2-3-16,0 1 2 0,5-2-2 0,0 2-4 0,1-1 2 0,3 0 1 0,2 0-4 0,0 1-5 0,-1 1 3 0,2 0-1 15,-4 0 4-15,0 1-2 0,-1 1-1 0,-2 4 2 16,-5-1-7-16,-2-3 14 0,-2 4-4 15,-6 2 1-15,-3 0 3 0,-4 1-3 16,-1-2 7-16,-6 1-9 0,2-3-2 0,0-6-3 16,2 1-6-16,-1-7-9 0,4-2-4 15,0-2-26-15,7-6-19 0,6 0-34 0,-8-11-256 16,10-1 119-16,6-6 79 0</inkml:trace>
  <inkml:trace contextRef="#ctx0" brushRef="#br0" timeOffset="59232.0184">5157 7915 29 0,'0'0'137'0,"10"10"2"0,-6-3-12 16,0 7-7-16,0-1-8 0,0 4-12 15,0 0-3-15,3 1-11 0,1 3-11 16,1-2-5-16,2 2-4 0,-1-5-11 16,2 0-2-16,4-5-4 0,-2-1-5 0,3-7-4 15,2-1-5-15,0-4-3 0,-1-4-4 16,2-5 1-16,-3-1-4 0,0-6-3 15,-4-2-2-15,-1-3-7 0,-3 1-1 0,-4-1-1 16,-5 0-1-16,-5 4-5 0,-4-2 5 16,-5 4-4-16,-3 4-1 0,-5 1 2 15,0 6-2-15,-6 3 2 0,2 3-16 0,-1 2-41 16,-1 5-51-16,-1-1-417 0,1 4 176 16,0-1 117-16</inkml:trace>
  <inkml:trace contextRef="#ctx0" brushRef="#br0" timeOffset="62293.636">6699 5020 8 0,'-5'-4'94'0,"1"-2"-5"16,0 2-6-16,2 1-5 0,0-3-11 0,-2 1-3 15,2-1-9-15,-2 1-5 0,2 0 2 0,-4-1-1 47,4 0-6-47,0 1 0 0,0-1-5 0,0 0 6 0,0 2-15 0,-2-1 4 0,2 1 7 0,2 4-7 0,-4-8 0 0,4 8-5 16,-2-6 3-16,2 6-10 0,0 0-2 15,0 0 8-15,-7 18-1 0,7-2 9 16,0 11 1-16,0 14-2 0,0 4-4 0,5 14 1 16,-3 1-5-16,2 23-1 0,0-5-1 15,0-11-1-15,2-14-4 0,1 0-3 16,-2-6-2-16,1-4 1 0,-2-3-2 0,0-4 1 15,-2-7-5-15,2-3-1 0,0-3-1 16,-1-3 2-16,-1-4 1 0,0-2-11 0,-2-6-5 16,0-5-2-16,0-3-3 0,0 0-3 15,-13-19 2-15,7-3-1 16,-2-11 2-16,-4-9 1 0,0-7-3 0,-2-20 1 16,-4-4-1-16,8 15 4 0,1 4 3 15,3 2 0-15,0 1 1 0,6 7 2 16,2 5 2-16,2-2 0 0,4 5-2 0,3 2-1 15,4 3 0-15,2 3-2 0,-1 6 2 0,4 4-3 16,-3 3 5-16,4 4-2 0,-2 0-1 16,0 10 1-16,-2 1-1 15,0 4 7-15,-2 1-6 0,-3 5 1 16,-3 3 7-16,-1 3-1 0,-6 2-5 0,-2 5 7 0,-4 2-1 16,-6 7-4-16,-9 4 1 15,-5 2-8-15,-1-1-1 0,-5-5-11 16,3-1-12-16,4-6-8 0,1-3-8 15,8-7-12-15,1-3-24 0,2-5-23 0,7-2-11 16,4-5-238-16,0 0 120 0,13-17 79 0</inkml:trace>
  <inkml:trace contextRef="#ctx0" brushRef="#br0" timeOffset="62553.8887">7256 4659 79 0,'0'0'121'0,"-16"2"-14"0,6 2-1 16,-7 6 2-16,0 7-10 16,-6 5-2-16,-3 9-5 0,3 8-4 0,-3 0-6 15,-2 22 2-15,6-7-11 0,5-8-4 0,4 1-7 16,3 0-3-16,1 1-10 0,7-7 0 16,2 1-4-16,4-3-4 0,5-3-5 15,4-2-2-15,6-4-11 0,1-2-7 0,6-7-24 16,4-2-23-16,3-4-1 15,3-5-21-15,5-7-5 0,-1-6-27 16,2-3-35-16,5-7-290 0,-5-3 140 0,-1-5 92 0</inkml:trace>
  <inkml:trace contextRef="#ctx0" brushRef="#br0" timeOffset="62844.0687">8021 4514 97 0,'0'0'122'0,"-20"8"-1"0,4 2-11 15,0 5 0-15,-5 4-5 0,-3 1-6 16,1 5-9-16,-4 6-3 0,-1 2-6 16,5-1-3-16,-1 2-11 0,8-3-7 15,2 6-1-15,4-5-6 0,4 2-7 0,2-6-2 16,2 4-13-16,4-1 4 0,4-5-4 15,4 5-10-15,2-2-10 0,4-4-6 16,3-4-21-16,0-5-23 0,4-2-22 0,-1-3-35 16,3-5-34-16,-4-3-286 0,0-3 142 15,1 0 93 1</inkml:trace>
  <inkml:trace contextRef="#ctx0" brushRef="#br0" timeOffset="63152.8873">8304 4806 94 0,'0'0'163'0,"0"-5"-14"0,0 5-12 16,0 0-9-16,0 0-1 0,0 0-12 16,0 19 2-16,0-10-10 0,-2 4-2 0,4 2-28 15,0 5-8-15,0-1-3 0,0-1-3 16,2 6-5-16,2-1-6 0,-4 1-8 15,4 2-2-15,-1-2-6 0,-1 0 0 0,2-1-5 16,-1-2-4-16,-1-1 5 0,0-4-10 16,0-1-10-16,-1-2-8 15,-1-1-9-15,2 0-11 0,-4-2-16 0,4-2-18 16,-2-1-30-16,0-3-22 0,0-1-23 16,-2-3-387-16,0 0 175 0,0 0 114 0</inkml:trace>
  <inkml:trace contextRef="#ctx0" brushRef="#br0" timeOffset="63456.9071">8684 4116 14 0,'-2'-3'171'0,"2"3"-23"16,-2-6-9-16,2 6-7 0,0 0-8 16,-6 19-5-16,2 0-3 0,4 7-13 15,-3 6-4-15,3 5-11 0,3 5-7 16,-1 2-5-16,2 6-11 0,2 2-3 0,0 0-3 16,-2 2-8-16,3-2-5 0,2 0-3 15,-1 2-1-15,-2-4-6 0,0 0-1 0,3-1-7 16,-2-12-2-16,-3 2 0 0,0-5-10 15,0-6-17 1,-2-1-12-16,3-4-22 0,-3-2-20 0,0-2-16 0,0-2-23 16,0-5-31-16,0-3-403 15,0-3 180-15,-2-2 118 16</inkml:trace>
  <inkml:trace contextRef="#ctx0" brushRef="#br0" timeOffset="63942.8404">9472 4069 21 0,'-17'17'111'0,"6"0"-17"0,-4 12 2 16,1 3-8-16,-6 10 0 0,1 2-8 0,-6 17-7 16,0-2-4-16,-1 0-10 15,1 0-2-15,3-9-7 0,4-6-5 16,0-3 0-16,2-1-7 0,1-5-9 15,0-3-19-15,2-3-21 0,3-4-23 0,-1-3-22 0,2-6-31 16,1-2-208-16,2-4 101 0,0-4 66 16</inkml:trace>
  <inkml:trace contextRef="#ctx0" brushRef="#br0" timeOffset="64235.3513">8922 4379 56 0,'-2'-3'124'16,"2"3"-10"-16,0 0-10 0,0 0 2 0,0 0-4 16,0 0 0-16,20 22-3 15,-7-4-6-15,4 1-7 0,0 5-4 0,5 3-6 16,0 5-4-16,4 1-8 0,-1 2-6 0,5 1-3 16,-3-2-5-16,3-2-8 0,0 0-2 15,0-1-2-15,-1-1-6 0,1 0-1 16,-4 0-3-16,0-8-2 0,-2 1-3 15,-1-2-2-15,-4-6-4 0,0 1 2 16,-2-1-3-16,-2-4-3 0,-3 1 0 16,1-3-8-16,-3 1-2 15,0-2-3-15,-2-2-6 0,0-1-3 0,-2 1-14 0,-2-1-21 16,3-1-12-16,-4-2-18 0,-3-2-24 0,6 4-19 16,-6-4-354-16,0 0 160 0,0 0 106 15</inkml:trace>
  <inkml:trace contextRef="#ctx0" brushRef="#br0" timeOffset="65787.6127">9304 3877 71 0,'18'5'77'0,"2"8"-5"15,8 5-6-15,3 7 1 0,1 4-7 0,11 20-3 16,-1 6 3-16,-2 2-8 0,-6 6-4 0,-3 2-2 16,-1 0-6-16,-2 5 1 15,-5 0-3-15,-3-2-6 0,-6-8-1 0,-6-7-5 16,-3 1 3-16,-1-5-8 16,-4-3 2-16,-4-2 2 0,-1-1-4 0,-3-3 0 15,0-4 2-15,0 1-6 0,-4-3 3 0,2-5-13 16,0-3-11-16,-1-4-25 0,0-1-17 15,5-9-30-15,-3-2-243 0,5-2 109 16,-2-7 71-16</inkml:trace>
  <inkml:trace contextRef="#ctx0" brushRef="#br0" timeOffset="66184.9981">10342 4440 35 0,'0'0'97'0,"0"0"-8"0,-4 6-2 0,4-6-2 0,0 0-20 0,2 6 0 15,-2-6-7-15,8 4-6 16,-8-4-4-16,14 0-7 0,-14 0 2 0,16-3-13 16,-10 2 6-16,-6 1 0 0,13-2-9 15,-7-2 1-15,-6 4-6 0,4-4-1 0,-4 4-18 16,-2-6-3-16,2 6-7 0,0 0-13 15,-23 0-19-15,12 2-23 0,0 0-224 16,1 0 97-16,0 2 64 0</inkml:trace>
  <inkml:trace contextRef="#ctx0" brushRef="#br0" timeOffset="66800.5906">10659 3734 27 0,'0'0'83'0,"0"0"-4"0,0 0 6 16,10 26-5-16,-3-7-1 0,-1 8-3 16,1 7-1-16,-1 4-9 0,0 10-2 15,1 5-1-15,-1 0-12 0,0 3-4 16,-2-3 2-16,3 1-11 0,-2-1 1 0,1-3-5 15,-2-7 1-15,-2-2-3 0,0-6-5 16,0-4-8-16,0-5-12 0,0-1-5 0,0-2-3 16,-2-6-6-16,0-2-7 0,-2-5-11 15,-2-4-4-15,-2-4-7 0,6-2 9 16,-20-13 2-16,6-8 4 0,-1-8 3 0,-6-13 0 16,-4-21-1-16,1-6 9 0,1-3 6 15,2 0 10-15,4-1 10 0,5 5 8 16,2 9 1-16,6 9 2 0,6 8-1 0,5 2-3 15,4-3-9-15,10 0 5 0,2 5-3 16,6 4-7-16,3 4 1 0,2 3 1 16,3 6 3-16,-6 7-10 0,1 1 5 15,-2 8 0-15,-1 3 1 0,-4 2-6 0,1 6 0 16,-3 3 3-16,-3 6-3 0,-4 3 2 16,-1 0 8-16,-9 7-7 0,-2 0-4 0,-6 4 4 15,-6 4 1-15,-7 6-2 0,-7 1-1 16,-2-4-9-16,-4 2-9 15,3-5-11-15,3-4-18 0,4-5-19 0,2-5-31 16,6 0-253-16,2-6 117 0,5-3 78 0</inkml:trace>
  <inkml:trace contextRef="#ctx0" brushRef="#br0" timeOffset="67106.0204">11859 3529 40 0,'-16'0'146'15,"-4"3"-6"-15,-5 4-6 16,-7 5-10-16,0 4-9 0,-4 12-11 0,3 4-13 0,-8 15-25 16,1 5-5-16,4 4-3 0,6-1-5 15,9-8-2-15,9-3-4 0,1 4-3 16,4-7-7-16,7 1-1 0,2 0-2 15,5-2-5-15,2 1 2 0,5-2-7 16,3-3-2-16,7-1-1 0,3-6-6 0,-2-5-12 16,5-5-23-16,1-4-16 0,3-2-23 0,1-7-24 15,-1-1-32 1,-3-5-298-16,1-2 141 0,2-8 92 0</inkml:trace>
  <inkml:trace contextRef="#ctx0" brushRef="#br0" timeOffset="67363.9091">12801 3513 94 0,'-27'21'132'0,"1"-1"-9"0,3 5-11 0,1 0-4 16,2 9-11-16,-6 1-10 15,5 6-5-15,0 2-9 0,0-2-7 0,1 1-5 16,2 0-5-16,0 0-13 0,0-2-17 16,3-8-19-16,0 1-27 0,2-6-13 0,1-3-19 15,1-3-28-15,-2-4-254 0,1-3 113 16,-3-5 75-16</inkml:trace>
  <inkml:trace contextRef="#ctx0" brushRef="#br0" timeOffset="67596.3795">12277 3713 73 0,'0'0'109'0,"0"0"1"16,14 13-11-16,-6-1 4 0,1 2-7 16,4 5-8-16,-1 5-4 0,3 4-3 0,0 2-8 15,0 1-7-15,1 6-3 0,4 1-12 16,-1-2-5-16,0 1 0 0,-4-6-8 15,1-1-9-15,2-2-23 0,-2-1-19 0,1-2-26 16,-2-6-24-16,-2-1-32 0,-3-7-263 16,1-1 122-16,-2-9 80 0</inkml:trace>
  <inkml:trace contextRef="#ctx0" brushRef="#br0" timeOffset="67836.3606">12945 3259 69 0,'15'10'119'0,"3"7"3"15,6 4-10-15,8 10 3 0,-1 2-4 0,12 19-7 16,-1 5-12-16,-2 4-2 0,-4 7-8 16,-6-3-5-16,-3 3-4 0,-9 3-7 15,-8-11-5-15,-6-7-5 0,-4 0-4 16,-4-1-6-16,-4-3-7 0,-8-3-18 15,2-2-22-15,-3-3-39 0,0-4-42 0,-4-7-54 16,-7-1-289-16,-1-2 145 0,-7-4 95 47</inkml:trace>
  <inkml:trace contextRef="#ctx0" brushRef="#br0" timeOffset="68431.3127">7038 6113 31 0,'0'0'110'15,"0"0"-9"-15,-13 0 0 0,13 0-2 16,0 0-5-16,-11 0-4 0,11 0-1 0,0 0-4 15,-9 4-2-15,9-4-4 0,0 0-4 16,-6 1-6-16,6-1-1 0,0 0-8 16,0 0-4-1,0 0-1-15,0 0 6 0,0 0 1 0,41-7 1 0,-1-1-4 16,38-11-3-16,36-11-3 0,17-4-5 16,18-7 1-16,54-14 0 0,17 0-1 0,15 2-3 15,11-6-6-15,6 1-1 0,12-5-2 0,13 0 6 16,4 3-1-16,12-5 5 15,-6 3-1 1,8 2-5-16,1 1 1 0,7 3-7 0,-7 2-2 0,-6 2 1 16,-1 3-2-16,-8 3-5 0,-12 6-1 15,-15 0-2-15,-20 3-4 0,-60 13-3 0,-11 1 1 16,-9 2-6-16,-14 5 3 0,-11-1-1 16,-32 4-3-1,-5 1 1-15,-8 4-5 16,-18-3-4-16,-13 5-7 0,-9 2-11 15,-3-2-17-15,-9 2-15 16,-6 0-11-16,2 2-19 0,-6 0-22 0,-10 2-43 16,-1-2-31-16,-11 2-497 0,0 0 228 0,0 0 150 0</inkml:trace>
  <inkml:trace contextRef="#ctx0" brushRef="#br0" timeOffset="68981.9462">9171 6031 40 0,'0'0'113'0,"0"0"-6"0,0 0-3 16,4 22-8-16,0-6 1 0,1 3-17 16,1 6-3-16,-1 4-2 0,1-1-10 15,0 5-5-15,0-1-8 0,-2 2-7 16,0-3-6-16,1-5-2 0,0 1 1 16,-1-2-9-16,-2-6 4 0,0-2-2 0,0-2 1 15,-2-5-6-15,-2-5-3 0,-4-1-6 16,6-4-1-16,-18-12 6 0,4-1 0 0,-1-4 1 15,-4-10-4-15,2-3 2 0,-5-8 2 16,6-2-1-16,3 4-2 0,2-2-1 0,7 1 2 16,2 3-7-16,6-2-3 15,7 2-1-15,4 0-1 16,1 4 0 0,6 4 0-16,1 3-3 0,3 2-1 0,1 6-5 0,-2 4 4 0,3 3-4 0,-3 4 7 0,-1 4-4 15,-1 2-1-15,-2 4 3 0,0 4-4 16,-6-1 3-16,-4 2 0 0,-5 1 0 0,-4 5 4 15,-6-1-2 1,-6 8 0-16,-10 1-4 0,-3 1-8 16,-9 1-12-1,0 0-14-15,7-8-6 0,0 0-10 16,6-6-26-16,-1 0-21 0,8-6-40 16,6-2-283-16,4-1 142 0,2-4 94 0</inkml:trace>
  <inkml:trace contextRef="#ctx0" brushRef="#br0" timeOffset="69241.1615">10417 5642 16 0,'-8'-6'147'0,"-2"4"-5"16,-3-3-6-16,-4 4-2 0,-2 2-6 16,-7 5-2-16,-1 1-8 0,-9 7-10 15,-6 5-3-15,-1 5-6 0,3 3-7 0,-8 14-8 16,1 2-7-16,11-3-7 0,8-4-8 15,5 0-3-15,2 5-7 0,8-6-3 0,3 1-5 16,4-1 0-16,4-2-9 0,4-5-1 16,4 2-12-16,4-1-9 0,8-4-9 15,0-3-18-15,6-2-25 0,5-5-23 16,3-5-28-16,4-3-24 0,-3-5-46 16,3-4-358-1,5-4 176-15,1-3 117 0</inkml:trace>
  <inkml:trace contextRef="#ctx0" brushRef="#br0" timeOffset="69486.0355">11146 5473 159 0,'-38'11'159'15,"1"4"-6"-15,6 1-15 0,2 1-4 16,1 4-12-16,-3 7-15 0,1 2-10 15,2 3-10-15,3 0-8 0,5 3-7 16,6-4-5-16,3 2-6 0,2 1-7 16,7-7-9-16,4 3-16 0,3-2-17 0,6-1-16 15,3-1-25-15,8-3-19 0,-1-2-27 0,4-5-29 16,0-6-344-16,3-1 153 16,-1-7 100-16</inkml:trace>
  <inkml:trace contextRef="#ctx0" brushRef="#br0" timeOffset="69693.1357">11461 5842 58 0,'2'-3'154'0,"-2"3"-8"16,0 0-6-16,0 0-7 0,0 0-9 0,0 0-6 16,0 24-8-16,2-12-7 15,2 1-8-15,-2 4-5 0,5-2-10 0,-2 4-9 16,1 2-8-16,2-2-2 15,-1 2-11-15,1 2-5 0,0-4-13 0,1 2-19 16,0-3-18-16,-3-3-36 0,2 0-30 0,-2-2-24 16,1-1-28-16,0-5-337 0,-3-3 157 15,2-4 103-15</inkml:trace>
  <inkml:trace contextRef="#ctx0" brushRef="#br0" timeOffset="69943.9512">11760 5336 139 0,'18'2'135'0,"8"3"-1"15,1 5-4-15,5 3-10 0,6 10-2 0,1 2 2 16,11 11-13-16,-3 6-5 0,-5 4-5 16,-8-6-9-16,-9-2-1 0,-3 6-6 15,-6-1-6-15,-4 1-10 0,-8-5 2 16,-6 0-10-16,-5 1-5 0,-8 4-11 15,-3-2-25-15,-8-2-39 0,1-2-40 16,-3-4-61-16,-4-5-428 0,-4-4 188 0,1-4 124 16</inkml:trace>
  <inkml:trace contextRef="#ctx0" brushRef="#br0" timeOffset="81594.4928">10 8572 764 0,'39'69'74'0,"-2"5"-1"16,-1-1-10-16,0-1-3 0,-2 0-5 16,-2-3-5-16,-5-2-1 0,1-7-3 0,-9-12-7 15,-2-8-1-15,-4-7 3 0,-3-6-10 16,0-3 2-16,-2-3 11 0,-2-4 12 15,-2-4-7-15,-4-5-3 0,-4-6-7 0,4-2-4 16,-18-14-6-16,4-2-4 16,-5-14-4-16,-7-9-5 0,-8-22-5 0,-2-6 1 0,-1-1 1 47,-4-5-7-47,-10-10-8 0,14 11 4 0,5 4 3 0</inkml:trace>
  <inkml:trace contextRef="#ctx0" brushRef="#br0" timeOffset="81775.3416">2 8361 1791 0,'25'-40'0'0,"5"4"-6"0,4 2 0 0,1 8 1 15,5 4-1-15,-5 7 2 0,1 5 2 0,-4 6-5 16,1 4 3-16,-3 6 3 0,2 5-1 16,-5 5 2-16,-6 5 3 0,-8 0-1 15,-5 4-3-15,-8 0 5 0,-6 2-11 0,-4 6 8 16,-16 5 1-16,-9 9-3 0,-10 0 3 16,-2-6 1-16,-4-5 2 0,6-7-11 15,7-8-5-15,7-4-11 0,-1-3-28 0,9-6-30 16,4-2-35-1,4-3-388-15</inkml:trace>
  <inkml:trace contextRef="#ctx0" brushRef="#br0" timeOffset="82087.3407">789 7896 26 0,'-11'36'129'0,"1"4"2"0,4 2-6 0,-3 7-7 15,2 7-5-15,3 22-2 0,2 1-5 16,2 9-8-16,4-1-9 0,8 0-8 16,0-3-6-16,7-5-9 15,8 0-10-15,5-9-1 0,7-5-3 0,2-4-8 0,5-6-2 16,2-5-6-16,3-7-1 0,4-8-1 15,-5-11-4-15,-1-4-4 16,1-7-4-16,4-3-13 0,-1-5-8 0,-7-1-13 0,1-4-10 16,-3-2-20-1,1-2-10-15,-5-1-19 0,0-1-18 0,-3-2-27 0,-6-3-329 16,-4 4 152-16,-2-3 99 0</inkml:trace>
  <inkml:trace contextRef="#ctx0" brushRef="#br0" timeOffset="82785.7601">4646 7060 69 0,'6'-4'110'0,"0"2"7"15,3 2-11-15,1-1-8 0,5 2 1 0,6 1-9 0,3 2-19 16,5 2 5-16,7 3-5 0,2 2-9 16,9 5-1-16,17 9 4 0,1 1-6 15,-1 5-5-15,1 4-3 0,-2 7 0 0,-1 6-8 16,-5 6 1-16,11 15-29 15,-7 8 1-15,-4 3 1 0,-8 5 1 0,-7 4 1 16,-10-11 2-16,-4 0-1 0,-9 2 1 16,-4 0 6-16,-7 0-3 0,-6-14 1 15,-4-9 2-15,-6 22-2 0,-5-8 2 16,-4 1 0-16,-5-6 1 0,0-3 1 0,-2-14-2 16,3-6-4-16,2-3 1 0,-2-4-8 15,4-8-4-15,0 0-20 0,4-6-17 16,3-2-25-16,-1-4-28 0,4-3-31 0,1-5-46 15,2-4-342-15,4-2 169 0,0-2 112 0</inkml:trace>
  <inkml:trace contextRef="#ctx0" brushRef="#br0" timeOffset="83002.8076">6494 8281 18 0,'12'-6'116'0,"3"0"-12"0,2 0-11 0,2-1-5 16,5 0-13-16,-2-1-10 0,0 2-13 16,1-1-24-16,-4 1-24 0,-2 3-26 0,0 0-27 15,-2 3-146-15,-5 0 66 0,-1 2 44 0</inkml:trace>
  <inkml:trace contextRef="#ctx0" brushRef="#br0" timeOffset="83204.5837">6672 8475 73 0,'0'7'144'0,"4"2"1"0,2-3-5 16,0-3-7-16,7-2-10 0,0 2-14 16,6-3-8-16,-1 0-10 0,4-3-21 15,3 1-34-15,-2 0-35 0,-2-4-57 0,-1 0-322 16,3 0 129-16,-4-4 84 0</inkml:trace>
  <inkml:trace contextRef="#ctx0" brushRef="#br0" timeOffset="83736.7577">7954 7599 82 0,'0'0'87'0,"-13"7"-7"16,9 0-5-16,0 4-3 0,-3 1-3 15,3 2-4-15,0 4-6 16,-2-1-2-16,2 0 4 0,2 0-2 0,-1 2-6 15,1 0-8-15,-1-2 4 0,1 0-4 16,2-2-10-16,2 3 0 0,3-4 1 0,0 1-5 16,3 0-7-16,2-4-4 0,3 3 8 0,4-3-7 15,2 0-1-15,5 1-3 0,-2-3-4 16,4 1-3-16,-1 1 1 0,-1-1 1 16,1 1-3-16,-2-1 1 0,-2 1-4 15,1 1 5-15,-4 1 2 0,0-1-8 0,-4 2 6 16,-3-1 6-16,-2 0 2 15,-5 2 0-15,-2-2 6 0,-4 2-1 0,-2 0-1 16,-5 2 4-16,-4-1-5 0,-1 0-2 16,-6 0-2-16,2-1-3 0,-2-1-1 15,-3-4-3-15,2 3-9 0,-2-2-11 0,1-1-18 16,2-3-20-16,0-1-17 0,3-4-24 16,1-1-32-16,-4-2-301 0,6-1 143 0,-3-4 95 15</inkml:trace>
  <inkml:trace contextRef="#ctx0" brushRef="#br0" timeOffset="84025.4357">7922 7693 46 0,'9'-8'144'0,"1"-2"-3"16,3 1-14-16,6-1-15 0,3-2-7 15,-2 3-7-15,8-2-13 0,1-2-9 0,3 3-9 16,2-2-4-16,-2 2-6 16,-5 1-9-16,1 2-6 0,-1-1-34 15,-1 0 2-15,2 3-3 0,-6-3 1 0,0 4-2 16,-3-2 0-16,-3 3-1 0,2-1-16 16,-4 2-7-16,-1-2-12 0,-2 2-10 0,-1 0-11 15,-1 1-10-15,-1 1-11 0,-8 0-18 16,8 3-212-16,-8-3 102 0,-2 12 68 15</inkml:trace>
  <inkml:trace contextRef="#ctx0" brushRef="#br0" timeOffset="84350.034">7446 8679 57 0,'30'-4'125'0,"10"-3"-15"0,2-1-4 16,13-3-14-16,26-5-3 0,-1-3-8 16,2 0-1-16,7-2-6 0,3 0-4 15,3 0 0-15,17-4-4 0,0-1-3 0,-17 5-7 16,-2-1-2-1,-2 4-5-15,-6 1-6 0,-4 0 0 0,-18 3-5 0,-10 5-3 16,-13 1-7-16,-2 0-5 0,-6 1-2 0,-4 3-11 16,-3-1-5-16,-6 0-20 0,-2 4-6 15,-5 1-15-15,-1 0-15 0,-4 3-20 0,-7-3-20 16,-2 10-22-16,-5-2-258 0,-4-1 126 16,-1 4 83-16</inkml:trace>
  <inkml:trace contextRef="#ctx0" brushRef="#br0" timeOffset="84653.8154">8304 8710 108 0,'0'5'132'0,"0"1"-4"0,2 1-11 16,-2 3-5-16,4 5-5 0,-2 0-5 15,4 6-5-15,-2 3-8 0,2 0-11 0,-1 2-2 16,-1 4-9-16,2 1-3 0,-1 2-6 16,-3-2-6-16,2 5-4 0,-2-4-4 15,0-1-4-15,-2 0-7 0,0-2-16 0,0 0-11 16,0-2-20-16,0-6-18 0,0 2-16 0,0-5-15 16,0-1-23-16,-2-5-26 0,2 0-303 15,0-6 141-15,0-3 93 0</inkml:trace>
  <inkml:trace contextRef="#ctx0" brushRef="#br0" timeOffset="84885.9264">8663 8715 27 0,'0'0'126'0,"0"0"-5"16,13 16-6-16,-11-7-2 0,2 4-9 0,-2 2-9 15,2 3 2-15,-2-1-11 0,2 2-6 16,1 0-5-16,0-3-8 0,1 3-10 0,2 4 1 16,2-7-12-16,1 3 0 0,2-2-6 15,4-3 0 1,-1-1-4-16,4-3-7 0,1-3-16 0,4-1-18 0,1-3-9 16,-3 0-19-16,3-3-15 0,-1 0-22 15,3-4-20-15,-6 2-23 0,2-6-261 0,-7 4 127 16,0-2 84-16</inkml:trace>
  <inkml:trace contextRef="#ctx0" brushRef="#br0" timeOffset="85116.261">9059 8770 69 0,'0'0'144'0,"0"0"9"0,0 0-2 16,-4 16 4-16,6-5-10 0,0 5 0 15,0 2-9-15,-2 2-3 0,4 8-7 0,-2 0-4 16,3 5-5-16,-1 3-11 0,2 2-11 0,-2 2-2 16,0 2-14-16,-2 0-8 0,0-2-12 15,1 0-23-15,-1-2-30 0,-2-6-42 16,0 4-61-16,-2-9-78 0,2 2-449 0,-7-4 212 16,1-4 141-16</inkml:trace>
  <inkml:trace contextRef="#ctx0" brushRef="#br0" timeOffset="126757.1031">715 10399 18 0,'0'-9'91'16,"-2"1"-4"-16,2 2-9 0,0-1-7 16,0 1-11-16,0 6 2 0,2-7-12 15,-2 7 5-15,4-3-4 0,-4 3-1 0,9 12 3 16,-1-1-3-16,0 3 8 0,1 7-7 15,2 0-5-15,3 9-5 0,-1 1-2 16,2 1-2-16,-2 2-3 16,1 0 4-16,-1 1-8 0,0-1 0 0,-1 3-5 0,2-5 2 15,-2 1-8 1,1-4 6-16,-5-2-6 0,-2-4-3 0,3-2-1 0,-2-3-3 0,-3 0 13 16,0-4 3-16,0-2 14 0,0-1-3 15,-4-4-2-15,-2-2-4 0,2-5-6 16,-17-10-2-16,2-5-4 0,-6-13-1 0,-5-6-7 15,-7-17 3-15,-1-9-8 0,0-1 0 16,0-5 0-16,5 1 0 16,1-1 1-16,4 2-1 0,10 11-3 15,8 9-1-15,4 5-2 0,4 2 0 0,8 1-1 16,8-2-2-16,0 7 6 0,12 1-8 16,1 3 1-16,5 7-3 0,-1 6 4 0,1 7-3 0,4 3 2 15,-4 5 2-15,1 6-1 0,6 11 4 16,-5 7 1-16,0 4 0 0,5 14-1 15,-11-3-2-15,-10-3-7 0,-4 1 10 16,-8-1 4-16,-6-2 3 0,-6 3-1 0,-6 0 1 16,-9 6 4-16,-6-2-4 0,-15 9 0 15,-5-5-1-15,5-10 2 0,4-8-2 0,3-1 0 16,3-8-5-16,2-3-14 0,5-4-25 16,5-3-30-16,4-3-24 0,4-5-20 15,8-1-21-15,0 0-354 0,0 0 165 0,26-16 108 16</inkml:trace>
  <inkml:trace contextRef="#ctx0" brushRef="#br0" timeOffset="127077.6981">2200 10107 78 0,'0'-7'132'0,"-2"1"-4"0,0 2-16 16,2 4-16-16,-8-3-5 0,8 3-10 16,-19 14-2-16,4 4 3 0,-4 10 0 15,-4 15 1-15,-8 17 0 0,-1 8-1 0,4 4-3 16,-1 0-2-16,3 0-7 0,7 2-2 16,2-3-4-16,6-13-5 15,7-8-4-15,4-5-6 0,2-2-1 0,7 7-6 16,8-4-4-16,2-5-4 0,7-2 1 0,15 10-5 15,-3-12-4-15,-2-10-5 16,5-7-16-16,-1-3-13 0,-4-6-16 16,2-5-24-16,3-2-22 0,-8-4-33 0,1-2-30 0,4-7-419 15,-4-3 187-15,-3-1 124 16</inkml:trace>
  <inkml:trace contextRef="#ctx0" brushRef="#br0" timeOffset="127433.9201">3261 10045 70 0,'-21'2'141'0,"0"1"-8"0,2 7-6 15,-5 4-1-15,-1 6-9 0,-5 11-1 16,-10 18-8-16,0 6-4 0,7 3-6 16,-1 1-7-16,8 0-5 0,5-8-12 15,6-6-3-15,4 0-4 0,5-7-9 0,4 0-5 16,2-6-3-16,8 4-5 0,3-2-4 0,6-5-1 16,2 0-4-16,2-6-3 0,4-2-5 15,3-2-4-15,4-4-14 0,-3-6-9 16,-1-2-18-16,2-1-13 15,-3-3-18-15,-1-3-18 0,4-4-28 0,-6-1-24 0,2-2-27 16,-3 0-342 0,1-2 166-16,-3-5 109 0</inkml:trace>
  <inkml:trace contextRef="#ctx0" brushRef="#br0" timeOffset="127706.4337">3630 10507 19 0,'0'0'160'15,"2"-4"1"-15,-2 4-11 0,0 0-1 16,0 0-1-16,8 12-7 0,-6-2-9 16,2 3-7-16,1 5-11 0,1-2-3 0,0 8-9 15,1 0-8-15,1 1-8 0,3 2-8 16,-3 2-5-16,5 2-10 0,-2 1-3 0,3-4-7 16,-3 2-7-16,2-3-2 0,-3-4-8 15,1 1-10-15,1-2-19 0,-3-1-16 16,0-3-19-16,-1-3-18 0,-2-1-10 0,0-1-13 15,-1-3-20-15,2-2-30 0,-3-3-32 16,0-5-397-16,-4 0 186 0,0 0 123 16</inkml:trace>
  <inkml:trace contextRef="#ctx0" brushRef="#br0" timeOffset="127977.8944">4157 10146 109 0,'0'0'174'0,"10"7"3"0,-10 3-8 16,2 5-9-16,0 4-9 0,3 6-9 0,1 3-12 16,0 4-5-16,3 1-12 0,2 3-13 15,1-1-8-15,2 5-7 0,6 0-12 16,-3-3-4-16,2 3-4 0,0-5-11 0,3 4-4 15,-4-5-6-15,-1-6-6 0,-2 0-19 16,2 2-19-16,-5-5-19 0,2-5-16 16,-4 1-27-16,2-2-34 0,-3 0-21 15,0-6-23-15,-5-1-428 0,0-3 193 16,-4-3 127-16</inkml:trace>
  <inkml:trace contextRef="#ctx0" brushRef="#br0" timeOffset="128349.0225">5196 9997 106 0,'-9'23'126'0,"1"4"0"0,2 7-3 0,-5 10-12 0,0 3-8 0,3 1-11 0,0 3-7 0,-3 3-6 15,0-3-10-15,1 1-6 16,-1 1-1-16,1-2-9 0,-3-1-9 0,0-3-11 16,1-2-15-16,-2-4-17 0,2-7-18 15,-3-5-19-15,0-2-21 0,0-2-13 16,-3-8-18-16,-2-4-261 0,0-7 118 16,-2-4 79-16</inkml:trace>
  <inkml:trace contextRef="#ctx0" brushRef="#br0" timeOffset="128580.2892">4525 10503 11 0,'-2'-21'93'0,"2"5"-7"0,2 0-4 0,2 3 0 0,2 4-1 0,3-1-1 16,2 3 6-16,1 1-5 0,3 4 6 15,2 0-4-15,4 4-2 0,5 2-7 16,1 5 0-16,7 1-5 0,2 5-5 0,4 6-3 16,3-1-6-16,-1 4-7 0,-2 1-1 15,15 11-4-15,-12-6-7 0,-5-3-1 16,-2 0-1-16,-3 1-7 0,-1 0-5 15,0 2-11-15,-3-3-13 0,-5-5-22 0,2-1-20 16,-6-2-8-16,-1-2-13 0,-2-2-18 0,-4-5-17 16,-1-2-26-16,0-3-261 0,-2-4 132 15,-4-4 86-15</inkml:trace>
  <inkml:trace contextRef="#ctx0" brushRef="#br0" timeOffset="128896.2999">5361 9875 84 0,'10'1'116'0,"3"7"0"0,2 1-5 0,2 4 0 0,7 7-9 16,0 5-7-16,4 8-4 0,15 15-5 16,-5 2-6-16,-2 5-9 0,-1-2-7 15,-1 2-4-15,-6-10-7 0,-7-1-3 0,1-2-2 16,-2 2-4-16,-2-2-2 0,-4 2 0 15,-1-1-10-15,-3-10 1 0,-3 3-3 16,-3-1-5-16,-1-3-2 0,-3-2 0 16,0-1-4-16,-3-2 2 0,1-2-6 15,-2-1-1-15,-3-5-5 16,3 0-12-16,0-2-9 16,-2-2-11-16,-1-2-13 15,3-1-16-15,0-2-15 0,0-3-8 16,0 0-27-16,1-6-30 0,-1 2-279 0,4-3 140 0,0 0 92 0</inkml:trace>
  <inkml:trace contextRef="#ctx0" brushRef="#br0" timeOffset="129159.8668">6555 10507 21 0,'18'-13'116'16,"0"3"-13"-16,-1 1-7 0,-5 0-12 15,3 3-4-15,-2-1-12 0,-1 1-14 16,2 0-24-16,-2 0-24 0,1 3-23 0,-3-3-27 16,-1 4-159-16,-1 0 69 0,1 2 45 15</inkml:trace>
  <inkml:trace contextRef="#ctx0" brushRef="#br0" timeOffset="129208.8559">6703 10732 129 0,'0'14'145'0,"2"-3"-3"0,0-1-3 0,3-2-5 0,-1-5-4 15,4 1-10-15,3-4-12 0,1 0-10 16,4-6-13-16,0-1-27 0,8-3-49 16,-1-3-55-16,2-8-74 0,0-1-265 15,-1-2 131-15,-3-4 86 16</inkml:trace>
  <inkml:trace contextRef="#ctx0" brushRef="#br0" timeOffset="129810.3498">7914 9868 30 0,'-4'-11'120'16,"2"3"0"-16,0 0-17 0,2-1-12 15,0-1-8-15,4 0-3 0,0 1-14 16,2-2-1-16,2 1-7 0,1 2-11 15,-1 1-3-15,3 1-6 0,-2 0-6 0,1 4-2 16,0 0-2-16,2 4 1 0,-2 2-5 0,2 2 4 16,-1 5-2-16,0 4-7 15,-1 4 1-15,-3 2 1 0,-3 3-4 0,-2 2 5 16,-2 2 9-16,-2 2-4 0,-4 4 0 0,-3-2 8 31,3 2 1-31,-5-2 8 16,5-5 4-16,-3-2 0 0,1-2-1 0,4-6-5 0,0 0-4 0,2-2-3 0,0-1 3 15,4-3-3-15,6 0-1 0,2-3 1 16,5 0-7-16,6-4-1 0,0-4-4 16,5 1-1-16,4-2-2 0,-1-3-1 0,5 2-5 15,6-4 2-15,1 1-3 0,-3-3-2 0,2-2 2 16,0 3-1-16,-2-1-3 0,-2 1-3 16,0-1 1-16,-6 2-1 0,-1-1 0 15,-1 1-2-15,-4 2 0 0,0-1-3 0,-4 0-6 16,-3 1-9-16,-1 0-14 15,0 1-18-15,-2 0-17 0,1-2-27 0,-4 2-17 16,-1 0-22-16,1 1-23 0,-3-3-348 0,-4 1 170 16,-4 4 113-16</inkml:trace>
  <inkml:trace contextRef="#ctx0" brushRef="#br0" timeOffset="130137.0276">7956 10744 5 0,'-4'7'129'0,"0"-1"-1"15,6 1 6-15,2-4-7 0,2-1-6 16,5 0-8-16,3-2-10 0,6-2-5 0,5-2-9 16,3-2-4-16,6-2-11 0,2 0-6 15,1-3-6-15,1 4-7 0,1-3-7 16,-1 2-2-16,-2 1-6 0,-6 0-2 15,-3 1-6-15,1 0-6 0,-5 1-6 0,-2 3-1 16,-4-3-8-16,0 4-3 0,0-1-7 16,-5-2-3-16,-1 4-4 0,0 0-6 15,-11 0-11-15,10 4-16 0,-8-1-10 0,-2-3-10 16,-4 10-2-16,0-4-10 0,-4-1-7 16,-1 4-10-16,0-2-9 0,-3 0-276 15,4 1 127-15,-6-1 84 0</inkml:trace>
  <inkml:trace contextRef="#ctx0" brushRef="#br0" timeOffset="130507.3768">8453 10909 14 0,'7'6'103'0,"-3"3"-5"0,0-1 3 15,0 4-9-15,0 0-2 0,3 1-4 0,-2 2-2 16,-1 2-13-16,0 0 5 0,2 2-6 16,0 2 4-16,0 0-11 0,4 0-6 0,0 1-2 15,-2 0-6-15,3-1-3 0,2-2-7 16,2 2-4-16,1-4 3 0,2-2-7 16,2-1-2-16,4-1 1 0,3 2-3 15,-3-5-10-15,1-1 6 0,0 2 2 16,-2-1-10-16,-1-1-3 0,-1 3 2 15,-2-2-2-15,-2 2 11 0,-4-2 7 0,-5 4 7 16,-1-1 2-16,-5 2 8 0,-4 1-2 16,-2 2-4-16,-7 2-4 0,-4-1 1 0,-4 2-6 15,-3 2-4-15,0-4-3 0,-4 0-9 16,-1 1-10-16,1-6-13 0,4-2-27 16,2-3-23-16,-4-1-24 0,5-3-25 0,3-3-30 15,-2-4-408-15,2-3 185 0,-1-3 122 16</inkml:trace>
  <inkml:trace contextRef="#ctx0" brushRef="#br0" timeOffset="130791.3271">8470 10944 138 0,'2'-7'142'0,"2"-4"0"15,1 4-13-15,6-5-5 0,-3 4-7 16,6-4-7-16,2-1-9 0,5 1-14 16,4-3-4-16,4 0-9 0,1-3-6 0,0 5-7 15,4-2-3-15,-3 0-9 0,4 1 5 16,-1 0-5-16,0 2-3 0,-5 0-4 0,-1 2-4 16,-6 1-5-16,0 2-6 15,-3-1 0-15,-2 2-3 0,0 2-2 0,-5-2 1 16,2 3-7-16,-6-1-3 0,2 2-14 0,-4 0-24 15,-6 2-40-15,0 0-42 0,9 4-471 16,-9-4 196-16,0 0 130 0</inkml:trace>
  <inkml:trace contextRef="#ctx0" brushRef="#br0" timeOffset="139513.6025">1849 13457 25 0,'0'0'65'0,"0"0"-9"0,0 0 0 0,0 0-7 15,0 0-2-15,0 0 0 0,0 0-4 16,-10 7-5-16,10-7 3 0,0 6 0 16,0-6-4-16,0 7 4 0,2-1-2 15,-2 0-2-15,0 2-2 0,2-1 1 16,-2 1-4-16,2-1-9 0,0 3 6 0,0 0 0 16,-2-3-1-16,0 2-1 0,2 0 3 0,0-1-2 15,-2-2 4-15,3 2 1 0,-3-3-8 16,2 1 6-16,-2 0-1 0,0 0-3 15,2 0-6-15,0 1 15 0,-2 5 2 16,3 3-1-16,-1 2 5 0,0 8 0 0,0 3 7 16,0 11-6-16,0 5-2 15,0 9-2 1,-2 4-3-16,2 2 0 0,-2 0-6 16,-2 4 0-16,2-3-5 0,0 2-4 0,2-3 4 15,0 0-4-15,-2-3-1 16,0-9-2-16,2-6 2 15,-2-2-4-15,0-7-4 0,2-5 5 16,-4-6-2-16,0-6-13 0,-4-5-7 16,0-7-3-16,-3-6 2 0,-2-7-2 0,-3-8-2 0,-3-13 1 15,-5-13-4-15,-2-22 5 0,0-14 2 16,1-3-2-16,5-3-3 0,6 1 1 16,0 0-1-16,10-1 4 0,4 5 0 0,8 4 1 15,2 2-5-15,10 4 4 0,3 5 2 0,9 5-2 16,4 7 0-16,7 6 3 0,-7 12 5 0,0 8-6 0,-1 7-2 0,-3 8 2 0,3 3-2 15,-5 4 1-15,-3 8 9 0,-1 4-4 16,4 5 3-16,-8 7-2 0,0 0 0 16,-5 7 5-16,-6 3-3 15,-7-2 6-15,-4 2-1 0,-8 7 0 0,-7-1-1 0,-8 7 0 16,-19 9 6-16,-3 0-6 0,-3-4 0 16,6-11-2-16,6-5-8 0,5-4-22 0,5-5-17 15,7-8-23-15,4-1-28 16,7-6-23-16,6-6-356 0,0 0 161 0,0 0 106 15</inkml:trace>
  <inkml:trace contextRef="#ctx0" brushRef="#br0" timeOffset="139853.8388">2876 13152 112 0,'-11'-5'128'0,"11"5"-3"0,-19 12-8 16,5 4-6-16,-8 9-4 16,-3 7-2-16,-13 21-4 0,2 2-7 0,-4 8-2 15,4 6-7-15,-1 5-3 0,4 2-6 16,5 0-3-16,5 3-4 0,2-1-4 16,9-6-4-16,5-9-5 0,4-10-6 0,6-3-4 15,6 0-2-15,1-4-9 0,6-5 1 16,6-3 0-16,1-4-2 0,5-3-7 15,0-8-2-15,3-5 0 16,1-2-2-16,0-3-2 0,2-1-4 16,-7-6-11-16,3 0-14 0,-5-3-15 15,-2 0-22 1,0 0-36-16,-3-3-38 16,-4-6-59-16,2 3-377 0,-6-3 189 0,-1-1 124 0</inkml:trace>
  <inkml:trace contextRef="#ctx0" brushRef="#br0" timeOffset="141395.0239">3313 13897 43 0,'0'0'122'0,"0"0"-5"0,2-14-17 16,0 7-9-16,-2-3-11 0,2-1-1 15,0-3-13-15,-2 0-9 0,0-2-4 0,-2 1-9 16,-2-1 0-16,-2 1-4 0,-2 2-3 15,-2 0-7-15,-5 3 0 0,-2 0-7 16,-2 7 8-16,-2 1-10 0,-4 4-6 0,-3 4 5 16,-4 7-1-16,5 4-8 0,-1 5 2 15,1 9-10-15,5 1 6 0,6-1 4 0,6-1 1 16,0-1-5-16,8-4-7 16,0-3 3-16,4 0 7 0,2-3-6 15,4-1 4-15,-2-4-3 0,2-2 3 16,2-5-2-16,1-3 1 15,0-2 0-15,-1-4-1 0,3-4-2 0,-1-3-2 0,0 0-6 16,0-3 2-16,-4-1-6 0,3 1 7 0,-5-1-9 16,3 1 6-16,-3 2 0 0,0 1-2 15,1 2-2-15,-3-1-1 0,0 4-3 16,0 1 0-16,-4 3 3 0,0 0 4 0,20 7 2 16,-14 4 2-16,4 0 1 0,1 1-3 15,2 0-2-15,4 0 3 0,-3-4-1 0,6 6 17 16,-4-10-17-16,6 2 1 0,-1-5 2 15,2-2 10-15,4 0-13 0,1-8 2 16,4-5-3-16,-3 0 2 0,1-4 2 0,0-2-2 16,-1-1 3-16,-3 0-2 0,-2 0-5 15,-4 2 4-15,-3 1-4 0,-2 1 2 16,-2 3 2-16,-3 2 2 0,-2 0-7 16,2 2 2-16,-6 1 2 0,2 3 6 0,-2-1-9 15,0 2 0-15,0-1 1 16,0 5-1-16,-4 1 0 0,9-1 4 0,-9 1 2 15,0 0-13-15,11 2 8 0,-11-2 1 16,6 3 5-16,-6-3-23 0,7 3 26 0,-7-3-2 16,4 2 0-16,-4-2 7 0,0 0 2 15,6 3 4-15,-6-3 16 0,0 0-9 16,0 0 2-16,0 0-5 16,0 0-1-16,0 0 3 0,0 0-8 0,0 0 4 0,0 0-8 0,0 0-1 15,0 0 0-15,0 0 3 0,-13-13-4 16,13 13 1-16,-8-6-6 0,2 4 4 15,6 2 1-15,-9-3-8 0,9 3 0 0,-17 3 3 16,7 0 5-16,-4 3-4 0,0 3-1 16,2 1-1-16,-6 3 2 0,3 4 0 15,1-3 1-15,4 4-4 0,0-3 2 16,4 0 0-16,2-2 0 0,2 0-11 16,2-1 10-16,2-3 2 0,2 1-2 0,4-3 3 15,2 0-2-15,-2-2 4 0,4-1 0 0,-1-1-3 16,0 2 3-16,2-3-6 0,-3 3-4 15,0 2 5-15,4 1-3 16,-4 2 0-16,0 5 0 0,3 4 6 0,-2 0 2 16,-1 6-2-16,1 5 5 0,-1 5 0 15,1 3-3-15,-2 7 0 0,1 1 2 16,-2 4-1-16,-1-2 1 0,-3-5-2 0,1-3 0 16,-5-2 4-16,0-3-1 0,-5-5-2 15,1-2 7-15,-5 0 5 0,1-7 2 0,-4-4 2 16,-2-6 3-16,2-6 0 0,1-5-5 15,1-3-3-15,1-7-1 0,3-6-6 16,1-6-4-16,7-5 0 0,5-11-9 0,6-4-7 16,12-22-5-16,3-2-6 0,6 4-1 15,1 1-3-15,1 0 1 0,0 4-6 16,-1 1 3-16,-5 13 0 0,-8 6 3 0,0 4 0 16,-3 4 3-16,-3 2 5 0,-5 4-5 15,0 4 4 1,-3 2-5-16,-6 4 7 0,-2 1 1 15,-2 7 1-15,-4 0 5 0,-2 2-5 0,-6 6 2 0,4-1-3 0,-1 1 6 16,-1 5 2-16,1 1 0 16,2 1-7-16,3 1 6 0,2-2 5 0,2 2-4 15,0 3 4-15,4-1-2 0,4-1 4 16,3 1 2-16,-1-2-5 16,3-4-10-16,2 4 5 0,1-4-22 0,2 2-10 0,-2-3-20 15,3 3-17-15,0-7-26 0,0 4-29 0,-5-4-280 16,1-2 139-16,0 3 92 0</inkml:trace>
  <inkml:trace contextRef="#ctx0" brushRef="#br0" timeOffset="141760.2003">5032 13508 121 0,'-4'-6'145'16,"4"6"-14"-16,0 0-12 0,0 0-11 15,-25 14-14-15,15-3-5 0,-3 1-6 16,0 4-4-16,-1 4-6 0,-2 1-11 0,0 2-1 16,1 1-5-16,0 3-5 0,4-2-10 15,1-1 3-15,2 1-21 0,1-3 13 16,2 3-3-16,1-2-5 0,4-4-2 0,2-1-2 15,3 1 1-15,2-2-4 0,1 2-4 16,4-2 0-16,1 0-1 0,2-5 1 0,0 2-1 16,1-2-6-16,4 0 0 0,-6-5-5 15,4 4 0-15,-3-3-18 0,-1 0 7 16,4-2-15-16,-6 3-14 0,0-5-12 16,1 4-13-16,-2-4-11 15,-1 0-16-15,-1 1-15 0,-3-1-14 0,0-2-268 0,1 0 131 16,-7-2 86-16</inkml:trace>
  <inkml:trace contextRef="#ctx0" brushRef="#br0" timeOffset="142395.8573">5426 13718 25 0,'7'-4'117'0,"0"2"-12"16,1-2-13-16,2 0-6 16,3 1-5-16,0-1-12 0,2 0-6 0,1 2-10 15,4-2 0-15,-4 0-4 0,2 3-11 16,-2-2-8-16,-1 1-18 0,0 1-14 0,0 1-22 16,-3 0-21-16,0 1-18 0,-2 1-189 15,-2 2 86-15,-4 2 56 0</inkml:trace>
  <inkml:trace contextRef="#ctx0" brushRef="#br0" timeOffset="142726.9082">5505 14077 77 0,'2'6'114'0,"2"-2"-6"0,2 0 2 16,-6-4-13-16,18 2-13 0,-6-4-7 15,3 0-7-15,4 0-15 0,0-2-18 0,7-2-25 16,-2 1-28-16,2-3-30 0,2-3-219 0,-3-1 90 15,3-5 59-15</inkml:trace>
  <inkml:trace contextRef="#ctx0" brushRef="#br0" timeOffset="142925.7463">6258 13455 101 0,'6'-10'119'0,"2"2"-15"15,-4 1-8-15,2-1-8 0,0 2-10 16,2 1-13-16,1 3-8 0,-1-2-4 0,3 4 1 16,-11 0-15-16,17 6 0 0,-9-1-6 15,1 3 0-15,-4 2-10 0,-1-1 4 16,-2 3 2-16,0 1-11 0,-4 1 12 16,0-1-14-16,0 2 3 0,-2-2-10 0,1 1 7 15,0-4-2-15,1 4 1 0,0 0-13 16,2-3 4-16,2 0 5 0,6 3-2 15,-2-3-1-15,2 3-3 0,2-1 1 16,1-1 4-16,4 1-3 0,-4-2-6 0,1 1 5 16,-2-1-2-16,0 0-1 0,-2 1 3 15,0-3 0-15,-4 1 6 16,-4 1 0-16,-2-1 7 0,-6 2-7 0,-5-1-3 0,-6 0-7 16,0 0 13-16,-7-3-7 0,4 1 1 15,2-5-1-15,3 0-3 0,0-2-16 0,2-2-9 16,7-3-10-16,2-1-16 0,4-4-10 15,4-1-11-15,4-2-15 0,5-3-8 16,6-2-242-16,2 2 113 0,4-6 75 16</inkml:trace>
  <inkml:trace contextRef="#ctx0" brushRef="#br0" timeOffset="143180.5803">6478 13662 525 0,'26'-15'-25'15,"-5"4"16"-15,-6 3 8 0,-4 2 9 16,1 0 8-16,-4 4 8 0,-1-1 8 0,0 1 9 16,-7 2 3-16,12 5 12 0,-6 2 1 15,1 0 1-15,-3 2-1 0,2 5 2 16,-1-1-2-16,1 0 2 0,1 1-13 15,-1 1 2-15,2 1-2 0,0-1 5 0,2-2-6 16,0 1-1-16,2-4 4 0,3 0-3 16,0-5-1-16,2-4 0 0,2-2-3 0,0-4-3 15,-2-2-6-15,2-4-7 0,-2-3 4 16,-5-3-5-16,2 0-2 0,-6-3-5 16,-4 1-2-16,-2 2-4 0,-2 1-3 15,-6-2 0-15,-2 4-10 0,-6-3 3 16,0 6-6-16,-3 0-10 0,0 1-17 0,4 3-13 15,-1 1-29-15,0 0-28 0,4 3-30 16,2 0-339-16,-1 2 160 0,5-4 106 0</inkml:trace>
  <inkml:trace contextRef="#ctx0" brushRef="#br0" timeOffset="143662.6803">7173 12525 32 0,'0'-6'118'0,"0"6"-15"0,0-5-13 16,0 5-1-16,0-6-7 0,0 6-7 15,-2-6 1-15,2 6-12 0,0 0-10 16,0 0-6-16,0-8-4 0,0 8-9 16,0 0-1-16,0 0 0 0,0 0 1 15,0 0-10-15,0 0-1 0,0 0 1 0,-10 24 0 16,5-9 1-16,0 2 5 0,1 8-2 0,2 5 0 16,-4 6 7-16,2 6 1 0,0 12 4 15,-1 3 9-15,1 22-5 0,4 4 7 16,0-2 3-16,4 5-1 0,-2 0 4 15,5 0-3-15,-1 2 0 0,4 6 1 16,2 4-6-16,-2-1-4 16,0 0-2-16,1-4-4 0,0 1-7 15,1-4-5-15,1-5 6 16,-3-2-5-16,1-8-5 0,0-2 0 16,1-17-1-16,0-8-2 0,-2-2-6 0,0-8-1 0,1-4 2 15,-1-3-6-15,-3-6-9 0,-1-3-9 0,1-1-11 16,-1-3-8-16,-2-5-20 0,2 0-21 0,-2-1-25 0,0-5-30 15,2-1-38-15,-2 0-427 0,-4-5 200 16,0-1 132-16</inkml:trace>
  <inkml:trace contextRef="#ctx0" brushRef="#br0" timeOffset="146340.6015">8070 13268 14 0,'0'0'61'0,"0"0"-6"0,8-6-3 16,-5 2 1-16,2 1-8 0,-5 3-2 15,6-8-4-15,-4 1-3 0,2 1-3 0,0-1-1 16,-2-1-3-16,2-2-3 0,-2 1 0 16,-2-2-3-16,2-3-4 0,-2 3-2 15,0-3-1-15,-2-2-4 0,0 1 2 16,-2 0-2-16,0 0-4 0,0 2 1 0,-2-2 0 15,-3 3 3-15,0 0-7 0,1 3 3 0,-5 3 2 16,1 2 6-16,-8 4-9 16,4 9 6-16,-10 1-1 0,-10 11 4 0,-2 6-1 15,-13 17 3-15,0 2 15 0,5 0-4 16,1 1-1-16,3 4 5 0,6-1-5 16,9-5-3-16,7-8 5 0,8-3-5 15,6 3 2-15,6-6-2 0,6 5 0 16,8-3-1-16,8 6-3 0,10-5-1 15,15 6-4-15,3-4 1 0,1-11-3 16,-7-5 1-16,3-3-6 0,-1-4-1 16,-5-2-16-16,-3-4-10 15,-2 1-12-15,-5-3-9 0,-3-2-17 0,-2-1-13 16,-5-2-30-16,-5 0-224 0,0-2 110 0,-8-2 72 16</inkml:trace>
  <inkml:trace contextRef="#ctx0" brushRef="#br0" timeOffset="146888.2908">8542 13564 18 0,'0'0'113'0,"0"-6"-5"0,0 6-6 15,0-6-6-15,0 6-10 0,0 0-2 16,2-6-7-16,-2 6-1 16,0 0-4-16,-2-6-6 0,2 6-7 0,0 0-4 0,0 0-4 15,2-6 0-15,-2 6 5 0,0 0-6 16,0 0-1-16,0 0-4 0,0 0 0 0,0 0-5 16,-4-5-2-16,4 5-1 0,0 0-5 0,0 0-5 15,0 0 0-15,0 0-1 0,0 0-5 16,0 0 3-16,0 18 5 0,0-6-4 0,2 1-3 15,-2 5 2-15,5 0-4 16,-3 2 4-16,2 5-2 0,2 4 1 0,-2-1-6 16,3 6 0-16,-1-1-7 0,3-1 5 15,-3 2-1-15,4-1-5 16,0-3 2-16,-4-1-10 0,2-3-10 0,-2-3-9 0,0 2-19 16,1-4-12-16,-3-4-22 0,3 0-17 15,-3-4-18-15,-2-3-39 0,-2 1-328 16,0-7 160-16,-2-2 107 0</inkml:trace>
  <inkml:trace contextRef="#ctx0" brushRef="#br0" timeOffset="147439.4603">8233 12297 37 0,'-4'-6'118'16,"4"6"-4"-16,-6-6-15 0,6 6-7 0,-4-6-6 15,4 6-10-15,0 0-8 0,-4-3-8 16,4 3-4-16,0 0-6 0,0 0 20 16,0 0-7-16,8 15-10 15,2-4-2-15,1 1-2 0,4 2 1 0,8 8-2 0,13 6-1 16,19 10 1-16,2 8-1 0,9 2-3 15,12 13 3-15,0 4-6 0,3 3-2 0,-7 3-1 16,-2 5-3-16,-5 4-2 0,-8-2-1 16,-14-9-1-16,-5-1-4 0,-6 1-1 15,-4-1 0-15,-7 1-2 0,-8-12-3 16,-4-5 0-16,-5-1-2 0,-4 3 1 16,-2 1-2-16,-4 0-1 0,-4-4-4 15,-3 0 0-15,-4 1 5 0,-2-5-4 0,-2-1-3 16,0-3-3-16,-2-1-3 0,-2-7-7 15,4-4-12-15,1-4-13 0,2-3-24 0,4-3-9 16,-2-2-24-16,4-1-31 0,-1-5-43 16,1-1-357-16,-1-5 176 0,2 0 115 15</inkml:trace>
  <inkml:trace contextRef="#ctx0" brushRef="#br0" timeOffset="147924.8288">9819 13397 56 0,'0'0'128'0,"0"0"-13"0,0 0-12 15,0 0-9-15,8-3-9 0,-2 0-6 16,5 1-7-16,0-3-10 0,1 1-8 16,7-1-4-16,-1 1 1 0,0-2-9 15,2 0-7-15,0 0-4 0,0 0-19 0,-1 3-3 16,-3-2-21-16,0 0-19 0,0 2-13 15,-3-1-11-15,-2 2-15 0,-3 0-8 16,1 2-190-16,-9 0 91 0,0 0 60 16</inkml:trace>
  <inkml:trace contextRef="#ctx0" brushRef="#br0" timeOffset="148181.9132">9837 13668 99 0,'7'4'144'0,"2"0"-8"0,1-3-8 16,5-1-12-16,4 0-15 0,4-1-8 16,5-3-5-16,-1 0-11 0,3 0-12 15,-2 1-14-15,-1-3-13 0,-2 0-22 16,0 0-16-16,-1 3-36 0,-5-1-27 0,-2 1-40 16,-2 0-220-16,-3 1 109 0,-3-2 73 15</inkml:trace>
  <inkml:trace contextRef="#ctx0" brushRef="#br0" timeOffset="151171.9479">11106 11169 62 0,'-2'-16'128'0,"2"3"-10"0,0-1-16 15,4 2-12-15,0-2-5 0,4 1-6 16,3-2-16-16,4 1-5 0,4 1-2 0,4 0-10 16,2 1-1-16,7 1-7 0,-2 3 0 15,6 3-7-15,-5 1-2 0,1 4-3 16,0 4-3-16,-5 1-3 0,-1 6 2 0,-7 7-6 16,-4 3 3-16,-7 6-1 0,-8 4-4 15,-4 13 2-15,-15 21-1 0,-8-1-1 16,-5 0 1-16,-6-3-4 0,-3-6 2 15,6-2 9-15,3-12 6 0,6-8-1 16,10-5-4-16,1-8-7 0,4 1 4 0,7-4 7 16,4-1-9-16,4-6-2 0,7 1 1 0,10-2-1 15,7-5 4-15,5-3-18 16,5-1 9-16,9-1 2 0,6-3-1 0,2-2-3 16,0 0 1-16,0-2-3 0,-11 3-5 15,-2-2-5-15,-1 1-9 0,-9 2-22 16,-5 0 12-16,-1 1-14 0,-8-1-29 0,-4 2-16 15,-4 0-14-15,-4-2-8 0,-2 2-4 16,0-2-257-16,-2-1 124 0,1-1 82 16</inkml:trace>
  <inkml:trace contextRef="#ctx0" brushRef="#br0" timeOffset="151458.9993">12217 11011 83 0,'-4'15'131'0,"-1"4"-13"0,-1 8-6 15,0 4-2-15,0 10-5 0,-1 5-8 16,0 5-5-16,3 1-6 0,0 1-6 0,0 4-11 16,2-2-2-16,0 2-9 0,-2 0-5 15,4 1-4-15,-2-3-4 0,0-1-5 0,0-1-4 16,-1-2-2-16,-1-7-1 0,1-3-8 15,-1 2 0-15,0-3-15 0,0-4-6 16,-2 0-20-16,1-7-5 16,1-1-14-16,0-3-15 0,0-3-18 0,2-4-21 0,0-2-17 15,2-4-9-15,0 0-247 16,0-4 124-16,2-3 80 0</inkml:trace>
  <inkml:trace contextRef="#ctx0" brushRef="#br0" timeOffset="151751.2387">12401 11883 56 0,'0'0'120'0,"0"0"-3"16,13 11-8-16,-7-5-2 0,7 2-9 0,1-1-4 16,6 3-6-16,3-1-5 0,7 3-13 15,4 0-4-15,0-1-7 0,-1 3-1 0,-1-1-5 16,0 0-8-16,-5 0-3 0,1 2-2 15,-10 1-1-15,0-1-3 0,-4 2 0 16,-5 2-3-16,-5-2-7 0,-4 1 1 16,-4 1-2-16,-5 1-16 0,1-1 11 0,-8 2 0 15,-2-2 0-15,1-1-7 0,-2-1-15 16,4-4-13-16,-1 0-27 0,2-3-21 16,2-4-23-16,2-2-29 0,-1-4-323 15,11 0 149-15,-13-8 98 0</inkml:trace>
  <inkml:trace contextRef="#ctx0" brushRef="#br0" timeOffset="151922.7696">12554 11586 35 0,'24'-15'74'0,"4"2"-15"0,0 1-18 15,-3 0-31-15,3 0-85 0,-5 4 26 0,5-3 16 16</inkml:trace>
  <inkml:trace contextRef="#ctx0" brushRef="#br0" timeOffset="152221.5675">13337 11278 111 0,'0'9'111'0,"0"-3"-15"0,4-1 2 0,-2 3-7 16,2 0-10-16,3-1-6 0,1-2-1 16,2 0-7-16,2-2-9 0,0 0-1 15,0-6-2-15,4 0-1 0,-2-3-12 0,-3 0 3 16,1-1-3-16,-3-4-7 0,-2 1 1 15,-3 0-3-15,-2 2-13 0,-4-1 7 16,-2 2-4-16,-5 1-5 0,-2 2-3 0,-1 0-8 16,-3 0-10-16,4 2-18 0,-2 0-27 15,3 2-24-15,2 0-30 0,-1 2-281 0,9-2 130 16,-7 4 86-16</inkml:trace>
  <inkml:trace contextRef="#ctx0" brushRef="#br0" timeOffset="154415.8633">13845 10562 33 0,'-9'5'70'0,"9"-5"-3"0,4 9-1 0,5-3 1 15,1 4-2-15,6-3-8 0,4 5-5 16,4-1-2-16,5 2-4 0,5 3-2 16,-2-1-4-16,0 1-3 0,-1 2-5 15,-1-3 0-15,-4 2 3 0,-7 0-9 0,-1-2 4 16,0 1 4-16,-6 0-1 0,-6-1 4 16,-2 0 2-16,-8 0-2 0,-2 0-8 0,-8 3 2 15,-4-3 1-15,-3-3-10 16,0 5 2-16,0-7-10 0,-1 1-8 0,4-1-25 15,-1-6-30-15,4 0-37 0,0-4-266 0,5-1 120 16,-4-6 79-16</inkml:trace>
  <inkml:trace contextRef="#ctx0" brushRef="#br0" timeOffset="154591.8452">14058 10269 106 0,'23'-20'111'0,"1"4"-12"0,-1 1-7 16,1 2-10-16,3 3-11 0,2-3-18 0,5 0-33 15,3 0-30-15,1 1-27 0,0 0-163 16,2-1 68-16,5 0 45 0</inkml:trace>
  <inkml:trace contextRef="#ctx0" brushRef="#br0" timeOffset="154849.8829">14992 9940 63 0,'-8'19'157'0,"-5"8"2"0,-4 11-2 16,-8 22-6-16,-5 6-5 0,0 2-1 0,-1 7-5 16,-1 3-8-16,-6 17-8 15,-1 2-9-15,1-2-11 0,2 4-8 16,1 0-9-16,-1 4-9 0,3-2-19 0,-1-4-9 15,10-15-1-15,-2-3-4 0,3-4-5 16,3 0-5-16,0-9-16 16,2-8-11-16,6-13-22 0,-1-1-25 0,3-7-23 0,1-2-31 0,2-5-22 15,1-6-26 1,2-5-436-16,0-4 196 16,2-7 130-16</inkml:trace>
  <inkml:trace contextRef="#ctx0" brushRef="#br0" timeOffset="155107.2293">14833 11157 3 0,'0'0'137'0,"2"19"-12"0,-4-6-2 15,-3 1-9-15,1 5-9 16,2 7-9-16,-2 1-9 0,0 1-8 0,0 8-5 15,0-6-8-15,0 0-5 0,2 3-4 16,-1-3-9-16,-1 1-2 0,1-3-10 0,1-2-7 16,2-1-23-16,-2-4-16 0,2-2-26 0,0 1-35 15,0-7-26-15,2-4-270 0,5-1 125 16,-2-4 82-16</inkml:trace>
  <inkml:trace contextRef="#ctx0" brushRef="#br0" timeOffset="155359.8427">15081 11180 116 0,'-7'13'138'0,"3"1"-7"0,0 1-9 16,2 2-4-16,2 2-4 0,2 1-11 15,0-2-7-15,4 1-9 0,3 0-10 0,3 0-2 16,4-1-7-16,0 0-5 0,8-6-9 16,-1 1-6-16,5-3-6 0,4-1-11 0,-5-3-16 15,2-2-10-15,0 0-19 0,-1-4-24 16,-2 0-22-16,1-4-20 0,-5 0-23 16,-2-3-308-16,-2-3 140 0,1-1 92 15</inkml:trace>
  <inkml:trace contextRef="#ctx0" brushRef="#br0" timeOffset="155559.5112">15406 11197 74 0,'-4'14'164'0,"0"1"-3"0,-2 10-28 0,0 9 1 16,-1 2-7-16,1 5-6 0,-5 8-5 15,3 2-11-15,-1 1-13 0,-5 20-1 16,0-1-11-16,0 0-17 0,1-10-13 15,3-11-23-15,-1 2-37 0,0-3-29 0,1 0-38 16,0-5-47-16,-6-1-314 0,2-4 149 16,-3-7 98-16</inkml:trace>
  <inkml:trace contextRef="#ctx0" brushRef="#br0" timeOffset="156328.1813">11205 12941 25 0,'0'0'70'0,"-11"0"-8"16,11 0-4-16,-8 3 0 0,8-3-3 16,-8 2 3-16,8-2-4 0,-9 1 0 15,9-1-3-15,-7 5 2 0,7-5-2 0,-4 4 5 16,4-4-7-16,0 0 3 0,-4 5 2 16,4-5-5-16,2 8 1 0,-2-8 8 0,4 8-4 15,1-7 2-15,4 2 0 0,1 0-1 16,3-1-5-16,3 2 3 0,4-3-7 0,5 4 3 15,7-4 0-15,10 4 3 0,4-1 1 16,21-2-3 0,28-1-8-16,6-1 3 0,8-1-7 15,30-4-5-15,3-1 0 16,8-1-1-16,9 1-2 0,10-1 3 0,9-4-3 0,6 3-2 0,2-6-3 0,7 3-1 16,48-8 3-16,3-1-6 0,1 2-1 15,-1-5-3-15,-10 2-4 0,-1-2 0 0,-47 8 1 16,3-4-2-16,1 3-2 0,-6-2-2 15,-4 0 4-15,-6 3-3 16,-9-2-2 0,-15 2 2-16,-5-3-6 0,-14 7 6 0,-28 0-4 15,-8-3 1-15,-4 7-3 16,-8-5 0 0,-20 6-1-16,-11-1 0 0,-10 1 2 15,-9 3-1-15,-3-1 2 0,-2-1 1 16,-3 2 4-16,-3 0 0 0,-4 1 0 0,-1-1 1 0,0 1-2 15,-4 1-2-15,-3-1 0 0,1 2-1 0,2-3-3 16,-5 2 1-16,0-1-4 0,2-1-9 0,-10 3-12 0,14-1-15 16,-14 1-20-16,11 0-28 0,-11 0-29 0,0 0-27 0,4-5-34 0,-4 5-411 0,0 0 199 15,-25-2 131-15</inkml:trace>
  <inkml:trace contextRef="#ctx0" brushRef="#br0" timeOffset="159276.8489">14037 13518 33 0,'2'-4'97'0,"1"-2"-6"15,-1 0-12-15,0-1-4 0,-2-1-10 0,0-3 3 16,2-1-14-16,-2-1-11 0,-2-5-1 15,0-1-8-15,-3-5 2 0,-1 0-7 16,-1 1 0-16,-3-2-6 0,-4-4 0 0,-4 4-3 16,-3 2-4-16,-2 1-2 0,-2 3 1 15,-5 2-1-15,-2 3-4 0,-4 3 4 16,0 0 0-16,-4 5 0 0,0 5-1 0,4 0-4 16,0 3 5-1,-5 3-5-15,5 1 3 0,3 3-5 0,1 1-1 0,6 2-2 0,3 1 2 16,4 0 1-16,2 0-1 0,5 5-3 15,4-5 3-15,2-2-4 16,6 3 4-16,3-5-2 0,6 2 4 0,1-1-6 16,5-2 3-16,2-3-3 0,2 1-2 15,2-2 0-15,0-1 4 0,3 0 0 16,-3-3-8-16,2 0 10 0,-4 0-7 0,-1 0 0 16,2-3 1-16,-3 3-1 0,-2-1 9 0,-2 1-11 15,-1 0 2-15,-2 0 4 0,2 0-2 16,-4 0-5-16,-8 0 3 0,16 0 3 15,-7 1-4-15,-2 4 8 0,-3 0 3 0,0 3 9 16,-2 1-4-16,0 8 5 0,0 1 1 16,-2 0-7-16,-2 2 4 0,0 7 0 15,0-3 1-15,0 5-8 0,-2 0-1 16,0-1 11-16,1 3-8 0,-1 0 2 0,0-3 6 16,-1 2-9-16,3 1 2 0,-2-3-4 0,0 0-14 15,0 2-17-15,2-5-12 0,-2 0-16 16,0-1-20-16,2-5-22 0,-4 2-279 15,2-6 126-15,0 1 84 0</inkml:trace>
  <inkml:trace contextRef="#ctx0" brushRef="#br0" timeOffset="159569.462">12742 14366 30 0,'0'0'138'0,"26"-8"-7"0,-6 2-17 16,12 0-15-16,11-1-9 0,14-3-9 15,23-3-8-15,7-1-7 0,4-1-2 0,2 0-9 16,0 2 0-16,2 0-4 0,-2 0-3 16,5 2 4-16,-5-3 0 0,-2 3-8 15,-2 4-4-15,-18 0-3 0,-13 2-4 16,-9 1-6-16,-5 1-2 0,-8 1-1 15,-5-1-1-15,-1 2-12 0,-6 0-10 0,-5 1-19 16,-3 0-22-16,-4 1-32 0,-6 3-23 16,-2-2-327-16,-4-2 144 0,-2 9 94 15</inkml:trace>
  <inkml:trace contextRef="#ctx0" brushRef="#br0" timeOffset="159877.5369">13330 14636 40 0,'-6'4'143'16,"1"5"-9"-16,-1-1-5 0,2 7-6 15,0 4-11-15,-2 2-16 0,0 6-1 16,0-1-10-16,0 2-6 15,0 9-5-15,0-2-7 0,2 1-8 0,-5 1-6 0,3 4-4 16,-3-4-9-16,3 2 2 0,0-3-6 16,-1-2 0-16,-1 0-9 0,4-5-4 15,-2-2-8-15,-2-1-10 0,4 1-28 16,-2-6 4-16,2-3-23 0,0-2-17 0,2-1-25 16,0-1-21-16,-2-4-314 0,2-1 143 15,2-7 94-15</inkml:trace>
  <inkml:trace contextRef="#ctx0" brushRef="#br0" timeOffset="160193.5887">13724 14686 49 0,'0'0'140'15,"0"0"-1"-15,0 15-7 0,-5-2-6 0,1 2-12 16,0 2-11-16,-2 2-5 0,2 2-7 16,0 1-9-16,2 0-5 0,-2 2-11 15,1-2 1-15,3-1-8 0,0-4-1 16,3 4-8-16,3-2-1 0,0-2-8 16,4 2-7-16,5 0-1 0,2-4-3 0,2 2-3 15,5-6-6-15,0-2-4 0,4-2-20 16,4 1-6-16,-1-4-28 0,1-1-17 0,-2 3-25 15,3-6-19-15,-5-3-28 16,-4 0-315-16,1 0 149 16,-7-1 100-16</inkml:trace>
  <inkml:trace contextRef="#ctx0" brushRef="#br0" timeOffset="160415.451">14029 14855 113 0,'0'0'145'0,"0"0"-10"0,-9 15-11 16,9-2-2-16,0 3-7 0,-2 3-11 16,2 0-9-16,0 2-6 0,-2 7-4 15,4 1-7-15,-4 2-11 0,0 3-3 16,0 2-7-16,0 0-7 0,0 3-3 0,2-9-4 16,-2 4-16-16,-2-6 4 0,2 5-16 15,0-8-19-15,-2 2-20 0,2-4-22 0,0-2-25 16,0-3-28-16,2 0-34 0,0-5-285 15,-4-3 142-15,2-2 94 0</inkml:trace>
  <inkml:trace contextRef="#ctx0" brushRef="#br0" timeOffset="161111.8657">12885 11543 17 0,'0'-6'68'0,"0"6"-10"0,-2-6-2 15,2 6-6-15,0 0-8 0,-4-5-4 16,4 5 1-16,-14 14-3 0,-1 4 3 0,-4 7 4 15,-9 9 1-15,-12 22-2 0,-2 11-5 16,0 2 0-16,-12 20-5 0,3-1-2 16,3 2 0-16,1-1-3 0,5 1-7 15,10-17-3-15,5 2-9 0,3-6-13 16,10-16-17-16,3-7-11 0,5-8-20 0,4-8-184 16,4-5 80-16,2-6 53 0</inkml:trace>
  <inkml:trace contextRef="#ctx0" brushRef="#br0" timeOffset="161577.3558">14190 10622 28 0,'-38'50'47'0,"-1"4"-2"0,-1 0-6 15,-4 1-16-15,1 0-14 16,1-1-16-16,-5 1-56 0,3-3 21 0,-5 0 15 0</inkml:trace>
  <inkml:trace contextRef="#ctx0" brushRef="#br0" timeOffset="162899.8621">13968 14039 24 0,'0'0'110'0,"0"0"-13"0,0 0 3 0,0 0 4 0,-7 25 0 15,-6 0-4-15,-8 11-6 0,-13 17-7 16,-6 8-3-16,-5-3-4 0,-1 3-6 16,-5 2-8-16,-8 13-8 0,9-14-3 0,-2-5-6 15,5 4-3-15,3-3-6 16,2-4-5-16,1-2-10 0,12-7-13 0,4-8-17 0,2-1-22 16,3-5-9-16,4 0-21 15,1-6-20-15,2-3-28 0,7-8-282 0,3 1 132 16,1-8 86-16</inkml:trace>
  <inkml:trace contextRef="#ctx0" brushRef="#br0" timeOffset="163375.9613">15898 10924 29 0,'-9'0'96'0,"9"0"-1"0,-27 8-1 0,5 4 2 0,-7 9 1 16,-22 19-9-16,-4 8-5 0,-14 21-3 15,-4 10 1-15,-3 9-15 0,-5 5-2 16,-8 4-6-16,-4 7-3 0,-20 19-14 16,15-24-20-16,0 2-20 15,5-2-34-15,2-2-41 0,7-5-279 0,8-3 120 16,-2-6 79-16</inkml:trace>
  <inkml:trace contextRef="#ctx0" brushRef="#br0" timeOffset="164130.9699">10774 15935 115 0,'0'0'114'0,"0"0"-4"0,18-9-12 0,-7 5-14 15,4-2-2-15,4 0-16 16,-1 1-8-16,4-2-15 0,1-2 4 0,3 4-10 16,-3-2-22-16,0 1-9 0,-2 2-32 15,-3-2-31-15,-2 1-213 0,0 4 92 0,-8 1 61 16</inkml:trace>
  <inkml:trace contextRef="#ctx0" brushRef="#br0" timeOffset="164290.8639">10639 16341 26 0,'4'9'135'0,"-2"3"-6"16,2-8-9-16,4 1-10 0,2-1-1 15,7 0-19-15,3 0-10 0,0-4-6 0,4-4-4 16,6 2-29-16,-1 0-23 0,3-4-26 15,2-1-41-15,0 1-43 0,-1-7-199 16,-1 1 99-16,-4 1 66 0</inkml:trace>
  <inkml:trace contextRef="#ctx0" brushRef="#br0" timeOffset="164719.5292">11992 15537 27 0,'22'-15'109'15,"-1"3"2"-15,3 7-30 0,-4-1 11 16,4 4-20-16,-3 2 0 0,2 0-6 0,4 5-13 16,1 3-1-16,-5 2-8 0,5 7-3 15,-2 0-6-15,-6 4 6 0,-3 3-20 16,-2 4 13-16,-4 6-10 0,-9-8 3 15,-2 9-5-15,-8 1 6 0,-3 0-10 16,-8 6 5-16,-2-1-6 0,-7-2 5 0,3-3 4 16,-5-4-1-16,2-1 10 15,6-4-1-15,0-7-8 0,5-2-1 0,3 0 0 16,2-5-5-16,2-1 0 0,4 0 3 16,6 1-4-16,2-5 2 0,8 5-4 0,3-5-3 15,6-2 0-15,9-2-3 0,-1 1-2 16,3 1 0-16,2-6 2 15,-1 2-7-15,1 2 8 16,-2-4-10-16,1 0 5 0,1 0 0 0,2 0-3 0,0 0-9 16,-3 0 0-16,-5 0-13 0,-3-4-11 0,1 4-5 15,-4 0-13-15,0-2-10 0,-3 2-51 0,-4-2-317 16,0-4 144-16,-5 3 96 0</inkml:trace>
  <inkml:trace contextRef="#ctx0" brushRef="#br0" timeOffset="164990.0689">11527 16895 10 0,'38'-3'122'0,"11"-2"-11"0,12 2-11 0,26-7-6 16,2 3-11-16,0-1-8 0,0 0-4 15,-1 0-2-15,-1-4-6 0,-2 5 2 0,-2 0-2 16,-12 1-6-16,-11 1-5 0,-3 1-8 16,-2-2 0-16,-11-2-10 0,-2 5 1 15,-7 1-8-15,-3 0-3 0,-6-2-14 16,-4 2-15-16,-1 2-14 0,-2-3-23 16,-6 0-24-16,-3 3-16 0,-10 0-272 0,6 6 121 15,-6-6 79-15</inkml:trace>
  <inkml:trace contextRef="#ctx0" brushRef="#br0" timeOffset="165603.1955">12721 17084 11 0,'2'-11'75'16,"0"0"-6"-16,0-2-6 15,-2 0-7-15,0 0-7 0,-2-6-5 0,-2 3-3 16,-5 3-5-16,0 0-5 0,-1-2 0 16,-6 1 0-16,-4 7-6 0,-1-1 3 0,-5 2 2 15,2 0 3-15,-2 6 0 0,-2 0-3 16,-1 6 1-16,1 2-3 0,-2-2 2 16,1 9-6-16,3-5 1 0,-1 3 0 15,4 0-6-15,4 4-2 0,2-2 0 0,2-1-2 16,3 0 1-16,0 0-5 0,6 0 2 15,2 0-5-15,2-1-1 0,2-4 0 16,2 2 2-16,2-3 0 0,2-1 2 0,0 1-7 16,4-2-1-16,-2 0 5 0,2 1-3 15,1-5-3-15,2 2 2 0,0-4 5 16,-1 2-3-16,3 2-3 16,-2-4 4-16,1-4-9 0,-1 2 0 0,4 2 7 15,-4-4-2-15,3 2 2 0,0-4-1 0,0 5 0 16,0-7-4-16,-2 4-2 0,1 0 4 15,2-1 1-15,-2-1-5 0,-1 0-1 16,0 4 10-16,-4-4-6 0,0 5-4 0,1-3 4 16,-5 2 1-16,5 2 3 15,-2-1-10-15,-9 1 14 0,14 1-1 0,-8-1 5 0,0 6-1 16,4 1 6-16,-4 3 1 16,-2 7 9-16,0-2-5 0,-2 6 6 15,-2 6-3-15,-2 4-5 0,0 6 5 0,-4-1-1 16,0 5-7-16,-4-1-2 0,0 3 2 15,2 6 0-15,-3-2-5 0,3-11-2 16,-3 4-1-16,3-5-10 0,-1 4-18 0,3-4-15 16,-2-1-20-16,1-7-25 0,0-3-32 15,-1 1-292 1,4-6 137-16,-2-4 90 0</inkml:trace>
  <inkml:trace contextRef="#ctx0" brushRef="#br0" timeOffset="171134.4409">18203 3468 73 0,'0'-7'79'0,"-2"1"-7"15,2 3-5-15,0 3-7 16,-2-10-2-16,2 10-11 0,0-5-6 0,0 5-2 0,0 0-1 15,0 0 5-15,10 15 0 16,-1-2 7-16,-3 6-8 0,2 10 0 0,3 9 1 16,0 13-7-16,5 21 0 0,-4 5-5 0,-2 1 5 15,2 4-10-15,-1-2-1 0,0-2 5 16,-3-5-11-16,-4-9 2 0,3-13-1 16,-3 1 1-16,0-10-9 0,0-2 4 15,-2-2-1-15,0-10-2 0,0-1 6 16,3-2-3-16,-3-8-10 15,-2-8-5-15,0-5-8 0,0-4 2 0,0 0-6 0,-7-38-1 0,-1 2 0 16,-2-15-1-16,-3-28-2 0,-4-6 4 16,-6-26 1-16,-3 1 1 0,3-1-2 15,2 2 2-15,-2-1-4 0,5 21 4 16,6 2 9-16,2 4 3 0,3 7-1 0,7 13 1 16,2 12 4-16,7 3-1 0,1 3-4 15,5 2-1-15,4 7-3 0,6 4 1 0,7 5 3 16,-4 8-4-16,3 4 1 0,-3 7-2 15,4 4 2-15,-2 7-5 0,-1 3 5 16,5 6 1-16,-4 6 0 0,-3 4 2 16,-3 7 2-16,-8 2 2 0,-8 2-5 0,-4 4 1 15,-8 1 3-15,-6 8 0 0,-9 0-2 16,-9 8 9-16,-10 2-8 0,2-7-8 16,5-9-10-16,1-7-5 0,4-5-19 0,4-3-10 15,7-8-23-15,-3-1-16 0,10-11-206 16,4-1 99-16,6-4 66 0</inkml:trace>
  <inkml:trace contextRef="#ctx0" brushRef="#br0" timeOffset="171512.4589">19278 3074 40 0,'-30'21'99'0,"13"-3"0"0,-5 7-2 0,-8 10-2 16,-13 17-8-16,-1 3 0 0,-1 9-9 16,3 2 0-16,4 4 25 0,4 4-13 0,3 1-8 15,7-2-5-15,3 7-9 0,10-6-4 16,7-14-9-16,6-6-2 0,6-3-6 0,8-1-3 16,8 8-1-16,13-5-6 15,3-8-2-15,0-11-4 0,-2-7-1 0,5-4-2 16,-1-5-4-16,3-2-2 0,-7-4-2 15,-3-2-11-15,1-4-7 0,-6 0-12 0,-4 0-7 16,-1-2-19-16,-3-1-19 16,-6 0-24-16,-4-3-32 0,2 0-371 0,-6-3 164 15,-2 2 108-15</inkml:trace>
  <inkml:trace contextRef="#ctx0" brushRef="#br0" timeOffset="172388.8639">20565 3274 71 0,'0'-11'96'0,"0"3"-12"0,-2-1-7 0,0 1-1 0,0 2-5 0,-3 1-12 0,1 1-5 0,-6 0-8 0,-1 4-4 15,-4 4-3-15,-4 2-2 0,-2 2-2 16,-4 1-1-16,1 4-2 0,-4 2 1 0,1 0-5 16,0 3-2-16,2-2 5 15,-1 5-5-15,5-5 1 0,0 1-6 0,4-2-4 16,-1-1 6-16,4-1 2 0,2-1-4 0,0-1-2 16,2-1 1-16,-1-3 8 15,3-1-3-15,2 2 6 0,0-3-3 0,-1 1 1 16,0-2-4-16,1 1-2 0,2 0-4 15,0-4 8-15,0 2-7 0,-2 0 2 16,1 1-20-16,5-4-10 0,-11 4-5 16,5-3-4-16,6-1-15 0,-10 2-2 0,3 0-8 15,7-2-7-15,-10 2 5 0,10-2 1 0,0 0 0 16,-11 0-1-16,11 0 4 0,0 0-1 16,-11-4 4-16,9 1-1 0,0-3 4 15,2 0 3-15,0 0 2 0,2-1 3 0,-2-1 5 16,0-1-1-16,2-1 6 0,0 1-2 15,2-5 1-15,-1 1 2 0,1 0 1 16,0-3 2-16,3 2 4 0,-1-4 0 16,-2 0 6-16,5 4 5 0,-3-4 3 15,0 0 10-15,-2 6 10 0,3-3 3 0,0 3 4 16,-3 1 4-16,0 2 8 16,0 1-10-16,-2 0-5 0,-2 4 4 0,0 4 14 15,0 0 10-15,-12 15-3 0,-2 3 6 0,-4 5-2 16,-5 9 1-16,-7 2-3 15,-12 14 8-15,-1 7-4 0,-1 2-1 0,-1 4-2 16,-1 0-7-16,1 0-5 16,3-2-2-16,2-4-8 0,4-1-1 0,3-12-1 0,9-6-1 15,0-4-8-15,3-3-8 0,2-4-17 16,0-1-18-16,5-3-20 16,0-3-28-16,2-3-30 0,-1-4-28 0,1-5-409 15,0-2 181-15,4-8 120 0</inkml:trace>
  <inkml:trace contextRef="#ctx0" brushRef="#br0" timeOffset="172675.3009">19568 3223 69 0,'0'-4'110'0,"0"4"-15"0,0 0-6 16,0 0-4-16,0 0-1 0,7 13 6 15,-3-1-10-15,0 3 0 0,0 2-8 0,0 6-6 16,4 1-3-16,6 10-7 0,-4-4-4 16,7 10-3-16,-4-4-2 0,6 6-2 15,-1-1-5-15,4 4-2 0,8 10-2 16,-5-8-2-16,-1-5-13 0,12 11 5 0,-9-10 4 16,1-6-8-16,-4-2-3 0,4 1 1 15,0-4-3-15,-3 0 0 16,-3-8-4-16,-2 1-8 0,2-3-16 0,-3-1-12 0,-3-2-9 15,2-1-18-15,-2-4-17 0,0 0-15 16,-2-4-22-16,-1-1-305 0,-3-3 139 16,1-2 92-16</inkml:trace>
  <inkml:trace contextRef="#ctx0" brushRef="#br0" timeOffset="173016.3653">21031 3037 50 0,'2'-6'159'0,"0"2"-16"0,-2 4-19 0,0 0-9 15,0 0-3-15,2 19-2 0,-2-2-2 16,0 6-4-16,-2 7-5 0,2 8-9 15,2 4-4-15,-2 10-8 0,2 5-2 0,4 23-9 16,-4 0-29-16,5 1 1 0,4 2-5 16,-1-3-1-16,-1-1 0 0,1-6-7 0,-2-10 3 15,2-8-4-15,-4-3-6 0,0-3 0 16,-2-8-15-16,2-3-17 0,0-2-22 0,-1-8-11 16,2-1-20-16,-3-4-13 0,0-6-15 15,0-4-32-15,-2-5-337 0,4-5 157 16,-6-3 104-16</inkml:trace>
  <inkml:trace contextRef="#ctx0" brushRef="#br0" timeOffset="173311.6322">21814 3344 71 0,'-9'-5'109'0,"-1"4"-5"16,-5 2 5-16,-4 5-6 0,-4 3-1 16,-7 7-5-16,-6 5-9 0,3 1 1 0,-4 7-9 15,1 2 0-15,-8 14-6 0,10-6-7 16,9-1-2-16,1-1-2 0,6 4-9 16,2-1-5-16,6-5-2 0,3 2-7 0,3-3-1 15,4-3-2-15,4-1-4 0,7 1 0 16,3-3-5-16,6-1 1 0,1-4-5 15,7-3-12-15,-1-8-16 0,6-1-19 16,2-1-29-16,-3-4-34 0,0-6-30 16,-1 0-376-16,-1-4 167 0,0-3 111 0</inkml:trace>
  <inkml:trace contextRef="#ctx0" brushRef="#br0" timeOffset="173569.2204">22061 3751 126 0,'0'0'135'16,"0"0"-2"-16,4 15-5 0,-6-5-3 0,2 3-4 15,-2 4-5-15,0 4-5 0,0-2-8 16,2 3-7-16,-2 5-10 0,2-4-5 16,2 4-8-16,-2 1-5 0,4 0-9 0,-2-2-2 15,3 0-12-15,-3-1 1 0,2 0-6 16,3-2 0-16,-5-4-18 0,4 0-21 15,-2 1-20-15,3-6-40 0,-3 2-10 0,2-5-27 16,0-1-39-16,-2-5-353 16,3-5 166-16,0 0 109 0</inkml:trace>
  <inkml:trace contextRef="#ctx0" brushRef="#br0" timeOffset="173931.9683">22472 3017 3 0,'7'-1'147'15,"3"2"-10"-15,1 5-1 0,3 3-4 16,8 7-2-16,3 5-9 0,9 9-10 16,10 16-6-16,-2 7-6 0,3 4-8 15,-5 8-5-15,-4 4-6 0,-4 3-7 0,-5 2-7 16,-3 3-6-16,-9-1-1 0,-5-4-8 15,-6-9-4-15,-6-8-4 0,-4 1-6 16,-9 13-3-16,-1-15-26 0,-2-8-18 0,-2-3-35 16,0 0-43-16,-3-7-37 0,-1-2-415 15,4-11 183-15,-4-2 122 16</inkml:trace>
  <inkml:trace contextRef="#ctx0" brushRef="#br0" timeOffset="174512.5056">19663 5063 50 0,'0'0'79'0,"0"0"-7"0,-2 17 4 0,0-4-4 16,2 7-4-16,-2 5-2 0,-2 4-7 0,0 8 2 15,-1 3-9-15,1 2-3 0,-2 0-10 16,-1 6 7-16,3-4-14 0,-2 3 9 0,0-5-11 16,-1 6 1-16,0-7-5 0,1-3-6 15,0 3-11-15,2-5-14 0,-2-2-13 16,-1-6-16-16,-2 1-15 16,3-4-8-16,0-1-11 0,-3-4-186 0,1-5 86 0,0-4 57 15</inkml:trace>
  <inkml:trace contextRef="#ctx0" brushRef="#br0" timeOffset="174770.7495">19302 5724 33 0,'0'0'83'0,"0"0"-7"16,0 0-7-16,0 0-1 0,8 17-6 15,-4-7-8-15,2-1-4 0,1 3-2 0,1 0-9 16,1 1-4-16,-1 0 1 0,3-1-6 15,-1 1-9-15,1 0-8 0,0-1-17 16,3-5-9-16,3 1-8 0,0-2-16 16,2-5-10-16,1-2-6 0,0-2-132 0,6-4 63 15,-1-3 42-15</inkml:trace>
  <inkml:trace contextRef="#ctx0" brushRef="#br0" timeOffset="174839.6626">19757 5736 200 0,'16'-12'11'0,"-3"3"15"0,-4 3 4 0,-3 0 1 15,-2 6 4-15,-4 0 9 16,0 0 7-16,2 12 3 0,-6-1-1 0,-2 2 3 15,-2 5 0-15,-2 3-1 0,-2 1-9 0,2 3 0 16,-3 4-4-16,2-1-13 0,0 3-6 16,1 1-16-16,2-1-25 0,0 2-38 15,0-7-224-15,6 0 96 0,-4-3 62 16</inkml:trace>
  <inkml:trace contextRef="#ctx0" brushRef="#br0" timeOffset="175914.47">18924 6903 48 0,'-12'-19'99'0,"2"4"-10"0,-4 6-6 15,0 2-11-15,-3 4-7 0,0 3-6 16,-4 4-9-16,-5 3-6 0,-4 7-2 16,-1 3-1-16,-3 8-9 0,2 1-2 0,5 5-2 15,6-5 3-15,2 5-4 0,3-1-6 0,6-1 5 16,4-4-7-16,2-2 0 15,4-2-1-15,2-2-2 0,4-5-1 16,2 0 0-16,4-4-5 0,2-4-2 0,1-4 7 16,2-4-3-16,2-3 4 0,-1-3-8 15,4-4 6-15,-3-3-9 0,0-3 7 16,-2 1-9-16,-2-2 2 0,0 0 2 16,-3 0 1-16,1 1 19 0,-4 5-5 0,1-2-2 15,-4 6-5-15,3-1-6 0,-3 4 1 16,3 4 2-16,-3 2-1 0,3 7-9 0,3 0 11 15,-2 4-11-15,8 1 9 0,-1 3 0 16,0 1 0-16,4-4-1 0,5 4-3 16,-2-2 3-16,4-5 1 0,-1-2-2 15,1-3 0 1,2-2 7-16,1-6-9 0,5-3-2 0,-2-3 2 0,0-3-5 0,-2-6 1 16,4-2-6-16,-4-5-10 15,-6 2 1-15,-6-1 3 0,2 3 0 0,-10 3-2 0,-1 2 2 16,-3 3 0-16,-6 3-7 15,-2 3 9-15,-2 5 7 0,2 3 2 0,0 0 4 16,-21 12 7-16,13 0 1 0,1 5 3 0,1 0 4 16,1 8 0-16,3-1-5 0,2 5 9 15,4 3-2-15,5 1-5 0,0 3-5 16,3 7 6-16,7 0 2 0,-1 2-5 0,-4 0-26 16,3 2-1-16,-2 0 3 0,-2 1 0 15,-5-9 2-15,-4-3 5 16,-2-5-3-16,-8-3 8 15,0-5-6-15,-5-3-2 0,-1-2 5 0,-4-8 2 16,0-4-2-16,1-9-2 16,-2 0 1-16,2-7-2 0,5-5-1 0,-1-4 14 15,4 0-12-15,7-1 1 16,5-5-1-16,4-1 1 0,5-3-2 16,5 1-4-16,7-6 7 0,1 1-5 0,5-1 6 0,10-10-1 15,5 2-5-15,-9 4 4 16,-6 5-1-16,-3 1 2 15,-1 0 5-15,-2-2-2 16,-10 5 8-16,1 2 3 16,-8 2-3-16,-3 3 2 15,-6 5 0-15,-2 2-6 16,-6-1 2-16,-4 7-1 16,-2-1 2-16,-3 6-3 0,0 1 1 0,0 1-4 0,0 4 1 0,2 1 0 0,3 1 0 15,-1 4-2-15,4 1 3 0,3-1 0 0,2 3 0 0,6-1 1 16,4 1 1-16,5 0 2 0,2 1-4 0,5 0-2 0,4 0-1 0,1-4-8 15,1 0-17-15,0-2-19 0,4-2-30 0,-2-1-19 0,-3-3-37 16,1-1-334-16,-6-3 157 0,4-1 103 0</inkml:trace>
  <inkml:trace contextRef="#ctx0" brushRef="#br0" timeOffset="177195.5451">20817 6322 71 0,'0'0'114'15,"0"0"-12"-15,-19 8-4 0,8 4 1 16,-6 6-9-16,-2 6-2 0,-8 8 1 16,-1 6-5-16,-10 15-5 0,1 4-9 0,-4 2-1 15,3-1-6-15,0-1-9 0,4-3-1 16,0 1 0-16,11-14-6 0,1-2-7 16,8-7 0-16,3 0-1 0,5-6-6 0,4-1-1 15,6 2 1-15,7-4-6 0,3 2 1 16,10-2-6-16,3-2 0 0,5-3-4 15,10 2 1-15,5-6-16 0,1 2 2 16,5-4-14-16,-1 0-19 0,-2-5-17 0,-5 0-23 16,-3 0-19-16,0-6-25 0,-9 1-342 0,-1 0 154 15,3-2 102-15</inkml:trace>
  <inkml:trace contextRef="#ctx0" brushRef="#br0" timeOffset="177824.8633">21328 6417 14 0,'12'-1'73'0,"0"-1"-8"16,3 2-6-16,-4 2-6 0,4 4-7 15,-5 1-5-15,0 0-1 0,0 5-6 16,-6 0-1-16,-2 3 3 0,0-2-3 0,-6 2 4 16,0 0 4-16,-3 1 9 0,-2-1 3 15,1 0 0-15,0-1-12 0,-1-1 3 0,3 0-8 16,-1-1 1-16,3 0-3 0,0-1-4 15,2-2 1-15,2 3-6 0,4 1 2 16,5-2-4-16,1 2 1 0,5 3-6 0,4-2 0 16,0 1 4-16,2 0-3 0,0 0-3 15,-2-1-5-15,3 3 4 0,-4-3-5 16,0 4-2-16,-6 0 11 0,1-2 0 16,-5-1 8-16,-3 3-4 0,-5-3 5 0,-7 2-3 15,-3 2 4-15,-3-2-4 0,-9 4 3 16,0-2-5-16,-6-1-2 0,1-5 2 0,-3 0-10 15,-2-1-16-15,7-4-20 0,-3-1-31 16,8-3-35-16,-2-4-38 16,3-3-301-16,4-2 146 15,0-5 96-15</inkml:trace>
  <inkml:trace contextRef="#ctx0" brushRef="#br0" timeOffset="178046.1766">21718 6631 100 0,'0'17'128'0,"0"2"-10"0,2 2 0 16,0 6-13-16,1 1-10 0,0 1-8 0,1 2-6 16,-2 0-14-16,2 1 0 0,-2-2-5 15,2 2-11-15,-2-1-18 0,0-1-20 16,0 0-24-16,0-2-20 0,-2-6-36 0,2-1-279 15,-2-4 118-15,2-2 77 0</inkml:trace>
  <inkml:trace contextRef="#ctx0" brushRef="#br0" timeOffset="178301.7606">22156 6963 73 0,'14'-6'132'0,"0"2"-21"0,5-2-1 16,1 2-14-16,2-1-7 0,2-1-15 15,1 1-33-15,3-1-30 0,-2-2-41 16,-2 1-211-16,2-3 82 0,-5 0 54 0</inkml:trace>
  <inkml:trace contextRef="#ctx0" brushRef="#br0" timeOffset="178653.9939">22690 6547 56 0,'0'0'153'0,"0"0"-16"0,0 0-4 15,-13 13-8-15,9-3-6 0,-2 5-6 16,4 0-9-16,-2 1-7 0,2 2-8 0,0 1-8 15,0 0-2-15,4-1-10 0,0 1-8 16,2 0-2-16,2 0-10 0,0-2 0 31,5 1-4-31,0-3-3 0,1-3-14 0,1-2-17 0,1-1-17 16,4-3-23-16,-2-4-13 0,2-2-17 0,-4 0-12 0,3-1-13 0,-2-5-2 16,-2 0 6-16,-1-4 6 0,-1 1 6 15,0-3 12-15,-5 2 19 0,2-2 19 16,-3 3 17-16,-1-1 20 0,0 1 11 15,0 1 12-15,-2 1 2 0,3-2-10 0,-5 4 1 16,2 1-4-16,-2 4 3 16,0 0 6-16,0 0-1 0,0 0-1 15,0 0 7-15,-4 25-3 0,1-10-1 0,-1 4-4 16,2-1-4-16,0 5-2 0,0 2-3 16,-2 1-2-16,1 0-2 15,1 1-6-15,0 0-15 16,0-6-21-16,0 0-21 0,2-3-23 0,0-1-23 0,-2 0-20 0,4-9-33 15,0 0-289-15,2-2 145 0,-4-6 96 0</inkml:trace>
  <inkml:trace contextRef="#ctx0" brushRef="#br0" timeOffset="178958.4706">23092 6739 81 0,'-4'10'128'0,"2"2"2"0,0 3-4 15,-1 0-9-15,6 0-2 0,-1 2-9 16,2 1-14-16,3-3-1 0,1 1 0 0,5 0-4 16,1-2-4-16,4-3-4 0,-2-3-7 0,4-1-4 15,-2-5-5-15,4 0-13 0,-3-6 5 16,4-2-9-16,-4-3-2 0,0-2-7 16,-2-5-4-16,-2-1-6 0,-5-2-5 15,-2 0-6-15,-5 1-6 0,-6-1-5 16,-3 3-4-16,-6-1-4 0,-5-1-9 15,-4 5-7-15,0 1-8 0,-5 1-23 0,1 4-17 16,1-1-26-16,-1 2-26 0,2 1-386 31,1-1 171-31,4 0 114 0</inkml:trace>
  <inkml:trace contextRef="#ctx0" brushRef="#br0" timeOffset="179233.0893">23319 6297 119 0,'19'25'134'15,"-1"2"0"-15,0 0-10 0,-4 3-5 16,8 8-4-16,-7 4-8 0,-3 4-8 0,-1 1-13 16,-4 8-3-16,-5-12-9 0,-2 2-2 15,-7 3-10-15,-4-2-3 0,-5-2-8 0,-3-4-11 16,-7-4-39-16,-2-4-28 0,1-3-49 15,-3-9-58-15,2-6-289 0,-5-4 144 16,3-4 95-16</inkml:trace>
  <inkml:trace contextRef="#ctx0" brushRef="#br0" timeOffset="180123.421">23528 3803 29 0,'11'-5'79'0,"2"2"-5"0,1-1-5 0,4-2-8 15,-2 5-3-15,5-4-5 16,-1 2-8-16,0-2-4 0,2 1-9 0,-3 3-1 16,0-2 0-16,-2 0-10 0,0 2-8 15,-4-1-11-15,-1-1-12 0,-2 1-13 0,0 2-6 16,-10 0-7-16,12 2-9 0,-12-2-124 16,2 5 57-16,-2-5 38 0</inkml:trace>
  <inkml:trace contextRef="#ctx0" brushRef="#br0" timeOffset="180426.7773">23550 4059 37 0,'12'2'100'0,"3"0"-8"16,4-2-6-16,2 0-1 0,3-2-8 0,-4 0-8 15,6 0-5-15,-3 1-2 0,-1-3-12 16,-2 2-6-16,2-2-2 0,-3 2-11 15,0 0-13-15,-2 0-18 0,-5 0-19 16,0 1-23-16,0 1-31 0,-4-2-173 0,-8 2 83 16,8 0 56-16</inkml:trace>
  <inkml:trace contextRef="#ctx0" brushRef="#br0" timeOffset="181561.0455">23984 1988 87 0,'-4'39'98'0,"-2"-5"-7"0,4 0-7 16,0 1-11-16,4-2-6 0,-2-2-2 15,0 2-15-15,0-3 1 0,0 1-6 0,2-5-4 16,-2-2-5-16,0-4 1 16,0-1 12-16,0-5 13 0,-2-5-7 0,0-7 0 15,2-2-13-15,0 0-5 0,-14-25 1 16,8 5-7-16,-1-8-6 0,-1-5 3 16,1-6-8-16,-1-11-5 0,-1-3 0 0,3-6-4 31,0-17 3-31,4 9 1 0,2 10-9 0,2 4 5 0,4-1-6 15,2 5-1-15,7 4 2 0,7-1-5 16,-2 6-2-16,10 5 0 0,6 6-3 0,1 4 5 16,3 2-4-16,-5 10 5 0,3 7-4 0,-4 3 1 15,3 5 4-15,-1 5-3 0,-5 5 4 16,-1 4 1-16,-4 0-7 0,-6 5-3 0,-9 1 9 16,-7 2 2-16,-4-1-2 0,-6 4 10 0,-9 3-5 15,-9 3-5-15,-7 1 3 0,-15 6-3 16,-5-4-6-16,4-7-3 15,9-6-7-15,2-3-11 16,4-4-8-16,4-2-15 16,8-3-15-16,3-3-23 0,6-5-27 0,2-3-244 0,9 0 121 0,0 0 79 0</inkml:trace>
  <inkml:trace contextRef="#ctx0" brushRef="#br0" timeOffset="181850.6756">24986 1348 62 0,'-2'-4'137'0,"0"-2"-12"15,2 6-14-15,-12 0-5 0,-1 6-6 0,-2 7-2 16,-8 5-3-16,-7 10-7 0,1 9-1 16,-13 14-6-16,2 6-3 0,1 3-9 0,5-1-9 15,4 0-6-15,10-8-2 0,5-3-4 16,6-3-5-16,5-5-12 0,4 1 4 0,4-4 1 15,7 0-5-15,6 1-2 0,3-2-3 47,10-5-18-47,0-4-22 0,2-9-24 0,1-5-31 32,4-3-31-32,-3-8-42 0,0-2-310 0,6-6 154 0,-5-5 101 0</inkml:trace>
  <inkml:trace contextRef="#ctx0" brushRef="#br0" timeOffset="182144.4197">25867 1221 18 0,'-10'-4'112'0,"-1"4"-9"0,-3 0-10 16,-6 4 6-16,-3 3-5 0,-5 5 5 15,-4 5-6-15,-4 9-6 0,1 2-1 16,-14 13-8-16,0 3-7 0,9 4-6 16,9-9-5-16,3-1-14 0,5 3 8 0,3-1-9 15,6-6-8-15,4 0 0 0,0 1-2 0,8-5-2 16,2-1-5-16,9-1 2 0,4 1-2 16,1-2-5-16,8-5-16 0,1-3-20 15,3-1-23-15,3-5-38 0,-4-6-26 16,5-1-355-16,-3-1 154 0,3-5 103 15</inkml:trace>
  <inkml:trace contextRef="#ctx0" brushRef="#br0" timeOffset="182464.6722">26196 1628 67 0,'4'-3'142'16,"-4"3"-13"-16,0 0-11 0,0 0-6 0,4 11-1 16,-4-3-8-16,0 3-7 0,0 1-6 15,0 1-5-15,2 3-6 0,-2 4-2 16,2-1-10-16,-2 3-2 0,2 0-7 16,2 1-4-16,-2 2-3 0,2-1-9 0,-2-1 0 15,3-1-6-15,0 1 1 0,-1-4-7 16,0-3-1-16,0 1-21 15,-2-1-18-15,2-3-15 0,-2-1-18 0,0-3-16 16,3 0-13-16,-3-1-28 0,-2-4-33 16,0-4-305-16,4 2 149 0,-4-2 98 0</inkml:trace>
  <inkml:trace contextRef="#ctx0" brushRef="#br0" timeOffset="182751.5529">26620 1127 22 0,'0'0'145'0,"0"0"1"0,0 0-8 0,-4 25 0 16,2-10-7-16,0 5-13 0,0 6-9 15,0 5-9-15,0 2-5 0,2 10-9 16,0 1-6-16,2 4-10 0,0 4-5 16,0 4-9-16,2-1-1 0,0 0-6 0,2-3-2 15,-2-1-11-15,-2-7-21 0,0-2-13 16,2 0-19-16,-2-4-22 0,-2-5-25 16,4-5-23-16,-2-1-24 0,0-8-360 0,0-4 160 15,0-4 105-15</inkml:trace>
  <inkml:trace contextRef="#ctx0" brushRef="#br0" timeOffset="183178.9621">27543 1238 111 0,'0'0'145'0,"0"0"-8"15,0 0-10-15,0 0-10 0,-22 25 0 0,6-8-2 16,0 8-6-16,-5 3-7 0,-3 8-7 16,-12 16-13-16,2 3-1 0,1 1-7 15,-1 0-4-15,0 0-10 0,2-4-5 0,3-4-7 16,3-9-2-16,5-3-12 0,-3 2-14 15,2-4-17-15,4-5-30 0,1-5-24 0,5-4-32 16,-1-1-24-16,2-6-397 16,1-3 172-16,0-4 113 0</inkml:trace>
  <inkml:trace contextRef="#ctx0" brushRef="#br0" timeOffset="183539.7432">27010 1357 91 0,'0'0'122'0,"0"0"7"0,0 0-6 15,0 0-5-15,20 18-4 0,-12-5-8 0,2 7-4 16,1 0-10-16,4 7-4 0,0 4-6 16,1-1-2-16,6 6-7 0,-2 4-4 15,2-2-5-15,1 1-6 0,1-3-4 16,-4 3 0-16,2-4-10 0,1-1-4 0,-4-5 1 15,-2-2-6-15,1-1-4 0,-2-1-4 16,-1-4-4-16,-2-4-14 0,-1 0-14 0,-1-4-16 16,-1 1-18-16,-1-4-20 0,0-5-39 15,-1-1-31-15,0-2-388 0,3-4 176 16,-5-4 116-16</inkml:trace>
  <inkml:trace contextRef="#ctx0" brushRef="#br0" timeOffset="183889.4481">27630 1008 46 0,'16'9'96'0,"-10"1"-6"0,4 3-6 15,3 4-5-15,2 8-7 0,4 6-5 16,2 8-3-16,-2 5 2 0,9 21-11 15,-7 1-3-15,0 3-1 0,-6 2-2 0,-5-12-8 16,-6-6 6-16,-2 1-13 0,-4-10-3 16,-2 9-4-16,-4-4 1 0,-2-3-3 0,-4-2 2 15,0-3-4-15,-5-2-2 16,-1-9 4-16,4-2-10 0,-4-3-3 0,2-2-17 16,1-5-16-16,-1-3-29 0,4-7-36 0,2-2-277 15,0-1 124-15,2-5 81 0</inkml:trace>
  <inkml:trace contextRef="#ctx0" brushRef="#br0" timeOffset="184485.1239">28388 1633 6 0,'-4'3'111'0,"2"1"-16"15,-3 0-12-15,5-4-4 0,-2 9 1 16,2-5-12-16,0 2 1 0,0-6-6 0,4 7-1 16,3-3 1-16,2-2-2 15,1-1 0-15,1-1-11 0,-1-1-1 0,3-1-2 16,0-2-3-16,-3 1-1 0,1-1-4 15,-2-2-5-15,-3 0 1 0,-2 1-8 16,-2-1-8-16,-4 0 2 0,2 6-2 0,-10-7-12 16,1 5-13-16,-2 0-10 0,3 2-17 15,-2 0-21-15,10 0-24 0,-16 2-27 16,16-2-250-16,-10 2 121 0,10-2 79 0</inkml:trace>
  <inkml:trace contextRef="#ctx0" brushRef="#br0" timeOffset="185025.2597">28873 1133 69 0,'0'0'108'0,"5"-3"6"16,-5 3 2-16,6 14-12 0,-4-4 1 0,2 5-9 15,-2 4-2-15,4 8-6 0,1 6-7 16,-3 2-10-16,2 3-3 0,1 5-5 0,-1 6-9 16,-2 2-4-16,1 1-2 0,-1-1-7 15,-2 1-5-15,0-8-1 0,-2-2-3 0,2-3-16 16,-2-8 2-16,0-4-2 15,0-1-4-15,0-5-5 0,-2-6-20 0,0-5-12 16,0-4-3-16,-2-6 6 0,4 0 3 16,-7-16-7-16,3 1 4 0,-3-9 3 0,1-5 3 15,0-7 0-15,1-5-5 16,-1-9 5-16,4-2 9 0,0-1-6 16,0 8 12-16,4-3 9 0,0 5 8 0,4 2 0 15,3 0-1-15,6 0-3 16,0 7 1-16,1 5-7 0,6 0 6 15,1 4-6-15,5 6 4 0,-1 2 2 0,4 6-2 16,-3 3 2-16,0 2-3 0,-5 6 3 16,5 5-5-16,-5 2-3 15,-4 5 2-15,-2 1 1 0,-7 2 3 0,-4 2 0 16,-8 2 5-16,-2 4-4 0,-8 0-3 0,-7 2 0 16,-9 3-3-16,-6-3-2 0,-4 2 0 15,-2-5-15-15,1-1-16 0,8-3-13 0,3-5-19 16,6-2-21-16,4-4-28 0,4-1-304 15,7-3 141-15,5-3 92 0</inkml:trace>
  <inkml:trace contextRef="#ctx0" brushRef="#br0" timeOffset="185318.7924">29995 1051 73 0,'0'0'111'0,"-22"-2"-11"16,8 6-6-16,-7 4-3 0,-3 2-5 16,-6 7-8-16,-3 8 28 0,-1 1-6 0,-12 18-5 15,12-6-3-15,4-1-3 0,5 1-2 16,1 7-7-16,7-1-1 0,2 1-7 16,3 1-5-16,7-3-9 0,3-4-3 0,2 1-4 15,7 0-5-15,1-4-2 0,5 0-5 16,6 0-5-16,5-3-10 0,-2-8-11 15,6-2-19-15,-1-6-27 0,5-2-25 0,0-4-34 16,-2-5-32-16,1-5-404 0,1-2 180 16,-2-5 118-16</inkml:trace>
  <inkml:trace contextRef="#ctx0" brushRef="#br0" timeOffset="185622.4413">30676 1139 57 0,'-12'2'108'0,"-1"3"-9"0,-6 5-1 16,-2 5-3-16,-5 2 0 0,-1 8-10 16,-5 4 0-16,-2 3-5 0,-10 13-9 15,1 0-2-15,3 0-4 0,-2 3-4 0,7-9-6 16,4-3-6-16,2-1-5 0,-1 1-3 15,-1-3 1-15,3 0-7 0,-2-3-3 16,-1-3-15-16,5-4-10 0,3-5-27 16,1-2-28-16,4-5-29 0,-6-5-41 0,5-2-266 15,2-6 131-15,0-4 86 0</inkml:trace>
  <inkml:trace contextRef="#ctx0" brushRef="#br0" timeOffset="186095.5913">30066 1192 117 0,'10'10'120'0,"-2"1"7"0,2 6-18 16,3 4-8-16,4 4-2 0,0 1-7 0,2 5-4 15,2 3-5-15,1 5-10 0,-2-1-1 16,4 0-3-16,-3 0-11 0,-1-1-6 15,2-2-4-15,-3-4-1 0,-2-3-6 0,0-2-6 16,-3-1-6-16,0-3-7 0,-2-2-19 0,-1-6-9 16,-2-1-18-16,1 1-16 0,1-5-22 15,-3-3-38-15,0-2-327 0,3-4 146 16,-2-4 95-16</inkml:trace>
  <inkml:trace contextRef="#ctx0" brushRef="#br0" timeOffset="186123.8879">30839 948 17 0,'11'12'128'0,"1"7"-9"15,6 5-2-15,-2 5 19 0,6 8-6 16,1 1-10-16,-2 6-5 0,6 16-11 15,-1 5-7-15,-5 0-10 0,-4-10-7 16,-6-3-8-16,-3-1-5 0,-4-4-5 0,-2-2-7 16,-4-3-1-16,-6-4-9 0,-3 1-3 15,-5 3-3-15,-2-6-4 0,-4-1-1 0,0-9-16 16,1-4-24-16,-3 2-33 0,0-5-37 16,-2-3-46-16,2-5-399 0,1-1 177 0,-3-3 117 15</inkml:trace>
  <inkml:trace contextRef="#ctx0" brushRef="#br0" timeOffset="189560.136">24982 3320 62 0,'-10'0'79'0,"0"0"-5"0,1 1-5 0,9-1-4 16,-13 0-7-16,13 0-2 0,-13 0-5 15,9 2-6-15,4-2 4 0,0 0-1 16,-12 0-6-16,12 0 1 0,0 0-7 0,0 0 0 15,0 0-4-15,0 0-1 0,0 0-1 16,0 0 13-16,0 0-3 0,53-2 8 16,-19 0-2-16,14-3 3 0,35-4-2 0,12-1-1 47,38-3 3-47,13 0-3 0,11-3-7 0,5 3-1 0,14-4 2 0,11 4-5 0,8-1 3 0,55-3-11 0,1 2-3 15,1-1 1-15,2 3-1 0,3-1 0 16,7 3-4-16,-1 0-1 0,-6 1-5 15,-1 1 1-15,-8 0-1 0,-45 1-3 0,47 0 0 0,-56 2-2 16,-2 1-1-16,-10-2-1 0,-9-2 1 16,-5 6-2-16,-14-3-1 0,-9 0 1 15,-30 3-3-15,-9-1-1 0,-6-2 0 16,-11 2-1-16,-20 0 0 0,-16 1 0 0,-9-1 1 16,-8 2 0-16,-4 1 1 0,-2-4-1 15,-5 4-4-15,-5-5 3 0,-2 2-8 16,-1 1-4-16,-2-3-8 0,-2 0-11 15,-3 1-11-15,-4 0-9 0,4-1-13 0,-4 3-10 16,0-2-12-16,-4-1-23 0,-2 1-341 16,0 5 153-16,-10-8 101 0</inkml:trace>
  <inkml:trace contextRef="#ctx0" brushRef="#br0" timeOffset="190358.6632">26695 3560 77 0,'6'-1'82'0,"-6"1"-1"0,8-2-3 0,-8 2-7 15,0 0-4-15,18 3-2 0,-14 0-2 0,2 0 4 0,0 2 0 16,-1 6-2-16,-1 3 3 0,3 6-5 16,-3 1-3-16,0 7-2 0,2 9-6 15,-4 3-1-15,0 7-2 16,1 10-4-16,-3 2-1 0,0 2-10 0,-3 0-3 0,3-2-4 15,-4 0-3-15,0-1 3 16,2-2-4-16,0-2-13 0,-2-3 6 16,2-6-13-16,-1-4-9 15,1-3-10-15,-2-6-10 16,-1-5 4-16,3-2-12 0,-2-8-2 16,0-3-6-16,2-7-8 15,0-8 1-15,2 1 4 0,-4-25 8 0,2-5 0 16,4-15 14-16,0-12 7 0,0-29 0 15,0-6 6-15,0 0 5 0,-2-2 7 16,0 1 11-16,0 5 5 0,0 4 7 0,2 18 10 16,2 10-3-16,0 3-1 0,1 1 1 15,6 7-5-15,3 1-5 16,5 4-3-16,5 4 5 0,6 5-12 0,1 4 7 16,3 11 2-16,2 3-4 0,2 4 2 15,-2 8-10-15,4 5 3 16,-2 3 0-16,-2 7-1 0,-2 3 6 0,0 5-9 15,-7 1 5-15,-5 2 1 0,-6 2-6 16,-3 2 1-16,-8-2-7 0,-8 3 0 0,-1-1 4 16,-9 2-1-16,-7 5-10 0,-6-3-10 0,-4-1-8 15,-1-6-7-15,1 1-9 0,4-5-9 16,5-4-17-16,5-2-18 0,0-7-26 16,10-1-258-16,2-4 125 0,6-2 82 0</inkml:trace>
  <inkml:trace contextRef="#ctx0" brushRef="#br0" timeOffset="190619.1068">28066 3461 2 0,'0'-4'96'0,"0"4"1"16,-12-4-4-16,0 4 0 0,-6 8-2 16,-7 2 2-16,-5 5 6 0,-8 6-1 0,-4 4-7 15,-11 13-5-15,2 2-5 0,3 2-8 16,9-6-10-16,9-1-2 0,4 1-9 15,4 0-3-15,7-4-7 0,4 2-1 0,7 0-7 16,4-1-1-16,9 2-7 0,4-3-1 16,9 2-18-16,6-2-14 15,6-1-15-15,2-5-17 0,2-2-16 16,4-4-18-16,0-4-21 0,-3-8-327 0,1-2 143 0,-4-3 95 16</inkml:trace>
  <inkml:trace contextRef="#ctx0" brushRef="#br0" timeOffset="190917.4909">28947 3532 67 0,'-8'-5'104'0,"-5"5"-2"16,-2 0-5-16,-6 2 6 0,-7 3-4 15,-1 2 3-15,-7 6-1 0,0 0 5 0,-9 5-10 16,-1 6-6-16,6-1-6 0,-13 12-3 16,11-3-6-16,5-4-2 0,7 2-9 0,6 1-4 15,2-6-7-15,5 4-5 0,5 0-4 16,3-2-7-16,4-1-3 0,10-2-5 16,1 1-2-16,5 0-11 0,8 0-15 15,3-2-20-15,2 0-18 0,6-4-20 0,4 0-16 16,-1-5-20-16,4 0-15 0,-1-4-24 15,-2-2-302-15,-2-4 148 0,-5-1 97 16</inkml:trace>
  <inkml:trace contextRef="#ctx0" brushRef="#br0" timeOffset="191284.4858">29212 3913 143 0,'0'-8'155'0,"0"8"-6"15,0-7-6-15,0 7-10 0,0 0-12 16,0 0-15-16,0-6-12 0,0 6-8 16,0 0-3-16,0 0-6 0,0 0-5 15,0 0-3-15,-3 22-6 0,1-10-5 0,0 1-3 16,2 5-5-16,0-2-7 0,0 3-3 15,0 3-5-15,0-1-4 0,0 1-2 16,2 3-2-16,0 2-4 0,1-1 0 0,-1 1-8 16,0-3-2-16,2 1-11 0,0-1-13 15,-2-3-11-15,3-3-18 0,-1 0-10 16,-2-1-17-16,2-2-18 16,1 0-11-16,-1-3-15 0,0-3-32 0,-2-2-304 0,2-3 152 15,-2 1 100-15</inkml:trace>
  <inkml:trace contextRef="#ctx0" brushRef="#br0" timeOffset="191572.9477">29678 3398 19 0,'12'4'127'0,"3"4"2"0,2-1-3 0,4 7-8 16,5 1 2-16,0 6-11 16,0 4-6-16,4 3-9 0,-3 3-9 0,-3 6 1 15,-3 0-10-15,-4-3-9 0,-4 0-3 16,-7 5-7-16,-2-4-5 0,-4 4-3 0,-6-1-6 16,-5 0-6-16,-6 4-2 0,-2-2-12 15,-9-1-14-15,-8 8-28 0,1-7-23 16,1-9-31-16,2 1-28 0,-4-6-373 15,3-1 161-15,3-4 106 0</inkml:trace>
  <inkml:trace contextRef="#ctx0" brushRef="#br0" timeOffset="198973.6424">17519 7047 43 0,'0'0'72'0,"0"0"0"16,0 0 1-16,2 22-11 15,2-6 4-15,1 5-1 0,-3 3-1 0,4 7 1 16,-1 3-14-16,1 4-1 0,-2 3 3 15,2-2-10-15,0 1-3 0,4-1-5 0,-2 0-2 16,0-1-5-16,0-4-4 0,-1-1 2 16,1-6-9-16,-3-2 2 0,1-3 0 15,1-4 3-15,-3-2 15 0,-2-3 0 0,0-2-6 16,-2-7-2-16,0-4-3 0,0 0-1 16,-11-19-8-16,5-3 2 0,-5 1-7 15,-4-10 0-15,-1-8-7 0,-2-1 3 0,2-6 2 16,-1 0-5-16,0-1-1 0,2-1 1 15,3 1-1-15,-2 0-2 16,6 2-2-16,4 7 4 0,2 4-7 16,6-2 0-16,2 1 4 15,5 3-1-15,4 3-5 0,4 2 2 0,2 5 4 0,2 3-5 0,3 3 1 16,-1 5 3-16,1 3 0 16,-2 4-2-16,2 4 2 0,0 6 6 0,-3 2 5 15,-2 1-10-15,-2 7 1 0,-2 0-1 0,-4 4 4 16,-7 1-3-16,-6 2-1 0,-2 1 4 0,-8 4-2 15,-6 1-15-15,-6 5-12 16,-6-1-10-16,-2-2-5 0,-1-6-10 0,1-2-9 16,2-4-12-16,7-5-13 0,-1-2-251 31,8-6 114-31,4-3 74 0</inkml:trace>
  <inkml:trace contextRef="#ctx0" brushRef="#br0" timeOffset="199310.4338">18282 6484 41 0,'-10'12'92'0,"-2"5"-1"0,0 4-7 16,-6 11 13-16,-1 8-12 16,-7 17 3-16,0 4-11 0,2 1 2 0,-1 6-2 15,7-4-9-15,4-6 1 0,4-6-2 0,3-3 0 16,2 2-10-16,8 3 0 0,2-3-2 16,5-2-9-16,4-3-2 0,14 14-7 15,1-17-33-15,16 5 4 0,4-6 0 16,4-8-3-16,4-1 1 0,7-10 3 0,-7-5-5 15,-5-4-16-15,1-4-5 0,2-2-20 16,-5-3-13-16,-2-3-26 0,-3-4-23 16,-1-3-286-16,-2 1 131 0,-4-3 86 0</inkml:trace>
  <inkml:trace contextRef="#ctx0" brushRef="#br0" timeOffset="200574.9889">23732 5502 14 0,'6'11'79'0,"6"6"-4"0,4 2-3 15,6 5 1-15,8 12-9 0,11 11-3 16,5 4-4-16,3 5 3 0,-1 4-6 0,9 16-3 16,-10-9 3-16,6 17-2 15,-14-10-6-15,-6 2-6 0,-3 5 0 0,-8-2-1 16,-2 3-7 31,-10-2 2-47,-1 1-2 0,-7-12-4 0,-4-11 0 0,-7 18 1 0,-3-3-2 0,-8-7-6 0,0-1 5 0,-8-6-5 0,-1-1-3 0,-5-6-1 0,2-9-6 0,3-7 3 15,-3-4-1-15,2-1-12 0,0-5-8 16,5-5-14-16,1-1-21 0,4-8-19 16,2-1-23-16,6-5-21 15,3-1-223-15,3-5 112 0,6 0 73 0</inkml:trace>
  <inkml:trace contextRef="#ctx0" brushRef="#br0" timeOffset="200983.0197">25194 6736 20 0,'6'-4'80'15,"0"0"-6"-15,4-2-5 0,-2 2-9 16,2-1-7-16,5 1-6 0,-2 0-5 0,2 1-3 16,-1-2-3-16,0 4-5 0,0-1-8 15,-1 0-15-15,0 0-8 16,-3 2-15-16,1 2-10 0,-1-2-9 0,-2 2-16 0,2 0-106 16,-4 2 53-16,-4-1 35 0</inkml:trace>
  <inkml:trace contextRef="#ctx0" brushRef="#br0" timeOffset="201309.4263">25116 7128 55 0,'13'2'106'0,"1"-2"-8"0,5 0-8 16,3-3-6-16,8-2-1 0,-1 0-9 15,9-3-10-15,0-1-4 0,-2-3-8 0,3 3-6 16,-6 2 1-16,1-4-6 0,-6 4-11 16,-4 2 3-16,0-3-6 0,-5 2-12 15,-2 2-19-15,-2-2-19 0,-3 3-20 16,-3-2-30-16,0 4-221 0,-5-4 100 0,0 3 66 16</inkml:trace>
  <inkml:trace contextRef="#ctx0" brushRef="#br0" timeOffset="211957.8913">26454 5554 35 0,'4'-5'90'0,"-2"-1"-2"0,0 2-12 16,0-1-11-16,0 1-2 0,-2 4-2 16,5-6-10-16,-5 6-2 0,4-4-1 0,-4 4-6 15,0 0-6-15,0 0 0 0,0 0 5 16,0 0-1-16,0 0 0 0,0 23 8 15,-2-7-2-15,-3 3-3 0,1 7 2 16,-2 4-3-16,0 1-2 0,-3 7-4 16,0-2-1-16,1 0-5 0,2 0 2 0,0 0-3 78,2-2-2-78,-1-4 1 0,2-2-3 0,1-1 6 0,4-1-5 0,1-1-1 0,4-1-4 15,1-4-3-15,4 0-3 0,6-5 3 0,3-2-2 0,4-4 0 0,6 1-4 0,6-4 1 0,1-2-10 0,4-3-5 0,1-1-5 16,-1-1-12-16,-2-1-6 0,1-2-20 0,-6-2-10 0,-5 1-23 16,-5-1-12-16,-2-2-24 15,-5 0-276-15,-4 1 132 0,-5-1 88 0</inkml:trace>
  <inkml:trace contextRef="#ctx0" brushRef="#br0" timeOffset="212319.3678">26790 5764 50 0,'-2'-4'94'16,"2"4"-9"-16,0 0 0 0,0 0-1 15,-11 10-3-15,5 4 2 0,2-1-4 0,0 6-2 16,-3 6-6-16,1-1 1 0,-1 8-7 16,-1 1-6-16,4 1-2 0,0 0-5 15,0-3-7-15,0 7 2 0,-1-3-8 16,2-3-5-16,1-2-3 0,2 0-2 0,-2-1-8 15,2 1 3-15,0-4-10 0,-2-3-11 16,4-3-12-16,-2 1-11 0,0 0-12 0,0-4-17 16,0 0-20-16,0-1-19 0,0-2-291 15,0-3 129-15,-2 0 85 0</inkml:trace>
  <inkml:trace contextRef="#ctx0" brushRef="#br0" timeOffset="212580.9422">25867 7035 83 0,'24'-7'126'0,"10"-4"-7"15,12-2-6-15,28-9-8 0,6 1-4 16,13-4-6-16,24-4-10 0,8 1-4 0,2 2-9 16,5-2-3-16,-3 3-12 0,-3 4-6 15,-24 6-4-15,-9 0-4 0,-4 4-6 16,-8 0-6-16,-18 1 2 0,-11 4-8 0,-9 0-5 16,-5 3-6-16,-6 1-11 0,-5-2-1 15,-3 2-8-15,-4 0 1 0,2 0-4 16,-5 0-3-16,-4 2-1 0,0-2-9 15,-5 2-14-15,-8 0-10 0,8 2-14 0,-8-2-16 16,0 0-12-16,0 0-266 0,-19 8 121 16,9-4 79-16</inkml:trace>
  <inkml:trace contextRef="#ctx0" brushRef="#br0" timeOffset="213177.207">26418 7300 4 0,'0'0'116'0,"0"-6"-9"0,0 6-2 16,2-8-12-16,-2 8-5 0,0 0-3 15,0-5-8-15,0 5-2 0,2-4-1 16,-2 4-7-16,0 0-5 0,0-5-10 0,0 5-2 16,0 0-6-16,0 0 0 0,0 0-1 0,0 0-9 15,0 0-1-15,0 0-2 0,0 0-2 16,0 0-4-16,0 0-4 0,0 0 2 15,0 0-3-15,0 0-2 0,0 0 0 16,0 0-3-16,0 0 5 0,0 0 2 0,0 0 2 16,0 0 4-16,0 0 1 0,0 0-5 15,0 0-1-15,14 0 3 0,-14-6-9 0,0 6 3 16,5-10-3-16,-3 7 0 0,0-3 1 16,-2 6 0-16,2-9 2 0,-2 6 0 15,0 3 0-15,3-6-2 0,-3 6 0 16,0 0 1-16,2-4-1 0,-2 4 1 0,0 0-2 15,0 0 3-15,-2 17-3 0,2-5-1 16,-3 1 0-16,3 5 1 0,0 3 0 0,0 0-4 16,3 5-1-16,-3 3-1 0,2 0 3 15,0 2-5-15,0 1 3 16,0 0-7-16,0-2 3 0,0 2-2 0,2-1-4 16,-2-1-2-16,3-2-4 0,-3 1-7 15,2-2-9-15,-2-2-10 0,0-5-10 16,0 2-8-16,0-5-17 0,2 0-17 15,-1-2-14-15,-1 0-6 0,0-3-12 0,0 0-13 0,1-5-343 16,-1-3 160-16,0 2 105 16</inkml:trace>
  <inkml:trace contextRef="#ctx0" brushRef="#br0" timeOffset="213578.0647">26777 7357 133 0,'3'-4'141'0,"-3"4"-3"0,0-8-11 16,0 8-13-16,0 0-5 0,0 0-4 0,0 0-4 15,0 0-5-15,0 0 1 0,0 0-3 16,-7 27-5-16,5-16-6 0,2 6 3 0,-4 2-7 15,2 0-3-15,0 3-7 0,2-1-2 16,0 1-3-16,0-1-5 0,2 4-3 16,2-2-5-16,0-3-2 0,3 4-4 15,-1-5-3-15,4 0-3 0,1-1-5 0,2-2-4 16,3 2-3-16,2-5-4 0,3 0-5 16,2-3-8-16,2-1-7 0,3-3-7 0,0 0-14 15,-1-2-11-15,3-3-7 0,-1 1-14 16,-3-2-8-16,-1 0-9 15,-2 0-20-15,1-2-6 0,-3 1-14 0,-2-2-7 16,-4 0-15-16,-1-1-13 16,0-2-341-16,-4 1 164 15,-4-1 108-15</inkml:trace>
  <inkml:trace contextRef="#ctx0" brushRef="#br0" timeOffset="213925.5012">27121 7527 107 0,'-5'-6'136'0,"3"2"7"0,2 4-8 0,-7-8-5 16,5 6-8-16,2 2-11 0,-4-4-4 16,4 4-9-16,0 0-4 0,0 0-1 15,-8 14-1-15,6-4-1 0,0 1-4 0,0 6-3 16,-1 2 0-16,1-1-7 0,2 9-3 0,-2 1-5 15,2 0-8 1,0 3-2-16,0-1-8 0,0 2-5 0,2-1-2 16,-2 1-7-16,0-2-2 0,2 2-4 0,1-3-4 15,-3 2-1-15,2-1-3 0,0-3-5 16,0-1 0-16,-2-5-7 0,2 1-10 16,0-2-5-16,-2-4-10 0,2-1-6 0,-2-2-9 15,2 1-13-15,-2-4-17 0,0 1-18 16,2-1-22-16,-2-3-13 0,0-1-19 0,0 0-20 15,0-6-422-15,-4 7 195 0,4-7 128 16</inkml:trace>
  <inkml:trace contextRef="#ctx0" brushRef="#br0" timeOffset="215300.9725">19013 9275 34 0,'0'0'57'0,"0"0"-2"0,0 0-1 16,0 0 3-16,11 18 4 0,-4-1 6 0,-1 7 4 15,2 10 1-15,3 12-4 16,-3 5 0-16,8 21 3 0,-4-1-14 0,0 6-1 16,4 3-2-16,-2-1-1 0,1 2-11 15,2-1 3-15,-2-3-10 0,-3-2 0 0,4-4-4 16,-6-11-3-16,-2-8 1 0,1-2-8 16,-3-3 0-16,0-8-1 0,-1 3-9 15,-1-9-7-15,-2-2 0 0,2-5-7 0,-1-1-8 16,-3-4-6-16,0-3-12 0,0-2-19 15,-3-4-15-15,1-5-12 16,-2-2-15-16,4-5-232 0,0 0 110 0,-23-19 72 0</inkml:trace>
  <inkml:trace contextRef="#ctx0" brushRef="#br0" timeOffset="215593.5723">18918 9631 37 0,'11'-42'76'16,"4"3"-2"-16,4 4-10 0,3 1-1 0,6 2 0 15,4-1-11-15,3 3-5 0,2 3-2 16,3 5-3-16,0 3-5 0,5 2-7 0,-5 9 0 16,-2 3-6-16,-1 4 4 0,-1 4 0 15,0 6-6-15,-1 4 3 0,-3 1 5 16,-2 6 1-16,-7 1 3 0,-2 4-3 16,-4 1 1-16,-9-1-5 0,-4 0 6 0,-6 3-3 15,-2 0 1-15,-8 1-4 0,-3 2-4 16,-8 1 1-16,-2 1-6 0,-7-7 2 0,0 0-3 15,-2-1-6-15,0-1 1 0,2-7-7 16,5-2-7-16,4-2-13 0,1-1-18 16,3-3-16-16,4-1-24 0,3-3-21 15,3-2-232-15,3-2 111 0,6-1 73 0</inkml:trace>
  <inkml:trace contextRef="#ctx0" brushRef="#br0" timeOffset="216537.8024">20756 9033 69 0,'0'-7'66'0,"0"-1"-4"0,0 3-6 0,-2-4-6 15,2 2 0-15,-3-1-2 16,-1 2-1-16,2-1-3 0,-3 1-7 0,1 3 10 16,-2 1-16-16,6 2 1 0,-16-4 8 15,2 8-7-15,0 3 1 0,-7 7 6 0,-5 7 7 16,-8 10 8-16,-15 24 3 0,-1 7 1 16,-11 20 1-16,-1 5 0 0,7-3-5 78,4 2-1-78,13-15-2 0,6 1-3 0,7 1-2 0,6-1-4 0,6-13 1 0,7-6-6 0,6-7-5 0,6 4-1 0,5-1-3 0,8-1-2 0,2-6 0 0,7-2 0 0,1-4-6 0,5-4-4 0,4-6 0 0,0-2-1 15,3-5-6-15,-5-6-1 0,3-1-7 16,1-5-6-16,1-2-4 16,-5-5-5-16,0 0-8 0,0-3-1 0,3-3-5 0,-8 3-1 15,-2-3-12 1,-1 0-13-16,-3 0-5 0,-1 0-17 0,-5-1-16 15,-5 1-16-15,4-4-311 0,-8 5 142 16,0-3 94-16</inkml:trace>
  <inkml:trace contextRef="#ctx0" brushRef="#br0" timeOffset="216993.6988">21734 9163 71 0,'-24'8'90'15,"-3"7"-8"1,-5 4 3-16,-4 7 1 0,-13 17 0 0,3 4-6 0,-1 4-5 0,5-1 1 16,6 2-7-16,0-1 0 0,13-9-5 15,3-6-6-15,10-4 0 0,2 1 1 16,5-5-9-16,3 1-3 0,7-3-2 15,3 3-1-15,10-4-10 0,2-1 0 0,4-3-6 16,3-2-2-16,5-1-9 0,2-4-5 16,3-2-11-16,-1 0-14 0,-2-5-19 15,-1 1-29-15,-5-4-35 16,-2-2-327-16,-5-2 143 0,-3-2 96 16</inkml:trace>
  <inkml:trace contextRef="#ctx0" brushRef="#br0" timeOffset="217434.7679">22172 9644 73 0,'0'0'149'0,"0"0"1"0,0 0-9 15,8 18-10-15,-6-6-3 0,0 2-9 16,2 2-5-16,1 1-10 0,1 6-9 0,-2-2-10 15,3 1-8-15,1 3-4 0,-1 0-8 16,1 0-5-16,-2 1-7 0,2 1-7 0,2 1-1 16,-4-4-8-16,2-1-3 0,-2-1-5 15,1-2-12-15,-1-3-10 0,0-3-12 16,-1 2-18-16,-1-2-21 0,0-1-21 16,1-4-17-16,-1 0-26 0,-2-4-31 0,-2-3-326 15,0-2 158-15,0 0 105 0</inkml:trace>
  <inkml:trace contextRef="#ctx0" brushRef="#br0" timeOffset="217807.879">22730 9101 25 0,'0'0'131'0,"0"0"-12"0,0 0 2 15,0 0 0-15,0 0-3 0,0 0-8 16,6 20 1-16,-6-7-2 0,0 4-6 0,2 3-2 15,1 6 2-15,-1 3-5 0,3 2-5 16,-3 11-2-16,0-1-6 0,2 1-8 16,-2 2-4-16,0-1-6 0,0 3-6 0,0-2-4 15,-2 0-6-15,2 0-6 16,-2-4-6-16,0-1-3 0,0 2-1 0,0-3-3 16,-2-2-7-16,0-3 2 0,2-6-5 15,0 1-3-15,-4-4 4 0,4-3-7 0,-2-2-3 16,2-1-1-16,-2-3-6 0,2-2-6 0,-2-2-8 15,2 1-9-15,0 0-3 0,0-5-9 16,0 0-7-16,0 1-14 0,0-4-8 16,0-4-19-16,0 6-14 0,0-6-21 15,0 0-16-15,0 0-29 0,0 0-385 0,0 0 185 16,6-19 121-16</inkml:trace>
  <inkml:trace contextRef="#ctx0" brushRef="#br0" timeOffset="218222.02">23755 9149 104 0,'0'0'104'0,"-3"-5"-2"16,3 5-9-16,0 0-13 0,0 0-2 15,-10 11 6-15,4-1-1 0,0 3-4 0,-5 10-2 16,-2 4-4-16,-2 2-5 0,-1 13-2 16,-2-1-4-16,2 1-6 0,-4 2-6 0,3-2-4 15,1 2-8-15,-4-5 1 0,4 3-2 16,-1-4-11-16,4-4-11 0,0-3-6 0,1-1-19 15,1-1-16-15,0-6-18 16,1-2-19-16,0-2-18 0,1-4-21 0,0-4-287 16,1-1 132-16,-3-1 88 0</inkml:trace>
  <inkml:trace contextRef="#ctx0" brushRef="#br0" timeOffset="218613.799">23164 9279 103 0,'0'-5'119'15,"0"5"0"-15,0 0 3 0,0 0-2 16,0 0-4-16,28 14-5 0,-13 2-3 0,-1 1-5 16,8 6-6-16,-2 1-5 0,6 9-4 15,2-3-3-15,1 4-3 0,1 2-9 16,2 0-4-16,-3-2-7 0,3 0-5 0,-2 0-2 15,-1 1-9-15,1-5 0 0,-4 3-6 16,-3-7-2-16,-2 0-5 0,0-3-3 16,1 0-5-16,-8-4 1 0,1 1-7 0,0-6-4 15,0 2-9-15,-5-2-8 0,-2-1-10 16,1-4-3-16,0 2-14 0,-3-3-8 16,0-2-16-16,-2 0-37 0,2-1-22 15,-4-3-18-15,-2-2-30 0,0 0-339 0,0 0 170 16,0-15 112-16</inkml:trace>
  <inkml:trace contextRef="#ctx0" brushRef="#br0" timeOffset="219032.3466">23853 8715 102 0,'10'10'99'15,"6"7"-8"-15,4 6-4 0,1 5-1 16,2 8-5-16,6 22-8 0,1 1-2 16,-4 3-1-16,-3 5-9 0,-1 2-7 0,-2 0 6 15,0-1-5-15,-10-9-4 0,1-7 1 16,-5-1-3-16,0 0-1 0,-4 1-1 15,-2-9-4-15,0 3 2 0,-2-5-4 16,-2 4-8-16,-2 2-3 0,-3-7 1 0,-1-1-1 16,-1-4-6-16,-2 1-2 0,3-4-2 15,-2-4-2-15,-2 1-2 16,4-7-13-16,2-1-14 0,-3-2-18 0,2-4-19 0,1 0-18 16,1-8-23-16,3 0-25 0,-4-5-307 15,4 2 143-15,-2-4 95 0</inkml:trace>
  <inkml:trace contextRef="#ctx0" brushRef="#br0" timeOffset="219395.2255">24748 9706 88 0,'12'-6'119'0,"6"0"-6"0,-2 0-5 15,3 0-21-15,2-1-6 0,2 0-6 0,3 1-7 16,0-2-10-16,1 1-5 0,-1 1-9 16,-2 0-4-16,0-1-13 0,-5 3-14 0,-2 0-9 15,0 0-24-15,-3 0-15 0,-2 4-8 16,-2 0-25-16,-4 2-209 0,-6-2 95 15,2 8 61-15</inkml:trace>
  <inkml:trace contextRef="#ctx0" brushRef="#br0" timeOffset="219517.2146">24951 9968 83 0,'4'8'122'0,"0"-4"3"0,3-2-10 16,1 0-5-16,0 0-6 0,4-2-15 0,-2-2-6 15,2 2-4-15,-1-4-15 0,4 0-5 16,-2 2-4-16,1-1-12 0,-3-1-12 16,2 0-20-16,-3 2-28 0,0-2-33 0,-1 3-40 15,-2-4-256-15,-3 0 118 0,2 2 77 16</inkml:trace>
  <inkml:trace contextRef="#ctx0" brushRef="#br0" timeOffset="221070.4402">26178 9660 17 0,'-8'0'100'15,"8"0"-8"-15,-13 2-6 0,7-2-3 16,6 0-14-16,0 0 1 0,-13 1-7 0,13-1 4 16,0 0-10-16,0 0 7 0,0 0 2 15,23 6-4-15,-4-4-3 0,5-2 1 16,12 0-7-16,11 0 0 0,16-3-12 15,30 0 6-15,11 0 0 0,31-3-2 0,5 0-7 16,4-1-1-16,4 1-1 16,0-3-6-16,-4-1-5 0,-5 2 0 0,4 1-1 0,-8-4 1 15,-1 1-5-15,-25 2-2 16,0-1 3-16,-6 1-6 0,-6 1-5 0,-6-1 0 16,-20 4-1-16,-12 0 0 0,-13 1-3 15,-4 1 2-15,-7-2-8 0,-6 4 13 16,0-1-9-16,-5-2 2 0,-5 1-5 0,0 1-1 15,-2 1-5-15,-3-3-7 0,0 3-11 16,-4 0-26-16,-2 0-16 0,1-2-16 16,-9 2-28-16,0 0-21 0,0 0-284 0,0 0 140 15,0 0 94-15</inkml:trace>
  <inkml:trace contextRef="#ctx0" brushRef="#br0" timeOffset="221549.7438">27119 9934 62 0,'0'0'97'0,"0"0"10"15,0 0-5-15,4 12-2 0,-6-2-6 16,-3 2-1-16,-2 6-9 0,1 3 8 15,-2 0-8-15,0 5-6 0,-5 2 1 0,4-1-7 16,1-2-3-16,1 2-4 16,3-1 0-16,2-1-4 0,2-2-5 0,2 2-2 0,6-1-5 15,3-2-5-15,8 1-4 16,2-2-3-16,7-2-5 0,4-2-5 0,1-4-6 16,5-1-11-16,5-1-10 0,-1-4-5 15,3-1-12-15,-3 0-10 0,0-2-3 0,-1-2-23 16,-7 0-14-16,-2-2-11 15,-3 0-11-15,-6 0-18 0,-2-4-13 0,-3 2-282 16,-6-4 137-16,-2 2 90 0</inkml:trace>
  <inkml:trace contextRef="#ctx0" brushRef="#br0" timeOffset="221793.6557">27503 10134 31 0,'0'0'114'0,"0"0"5"0,0 0 6 16,0 0-2-16,-4 17 6 0,2 1-7 16,0 3-7-16,-2 5-2 0,-1 3-4 0,1 5-10 15,0 5-4-15,0 0-7 0,0 1-8 16,0 2-7-16,1 1-7 0,-1 0-6 16,2-1-7-16,-1-1-4 0,1 2-12 0,0-4-12 15,0-1-15-15,0-7-22 0,0 0-29 16,0-1-32-16,0-5-34 0,0-4-42 15,0-2-346-15,-2-3 169 0,2-3 111 0</inkml:trace>
  <inkml:trace contextRef="#ctx0" brushRef="#br0" timeOffset="233868.0858">27175 8797 70 0,'0'0'116'0,"0"0"-16"15,5-4 1-15,-5 4-15 0,0 0-10 16,0 0-5-16,0 0-11 0,0 0-7 0,0 0-5 16,-21 14 4-16,7-3-1 0,-4 6-7 15,-4 5 0-15,-9 9 2 0,-11 13-5 16,-7 4 0-16,-5 0 3 0,4 5-9 0,-5-3 11 16,2 1-8-16,1-2-4 0,0-4 5 15,1 0 0-15,7-5 0 16,6-9 3-16,11-7-4 0,3-3-2 0,5-7-6 15,2 0-4-15,2 0-7 0,7-3 3 16,4-1-3-16,6-4 2 0,2 0-2 0,8-3-2 16,8-5-3-16,7 1-1 0,7-4-2 15,11-1 2-15,7-1-3 0,6-2-2 16,-1-1 2-16,2 0-4 0,-1 1-4 16,1 0-3-16,-7 1-3 15,1-2 1-15,-8 3-3 16,-3-1-3-16,-4 2-3 0,-6 1-2 15,-5-1 1-15,3 1-9 16,-8 1-1 0,-4 0 2-16,1 2-7 15,-1-2-6-15,-4 0-11 16,-2 1-8 0,-2-1-10-16,-2-2-8 0,-2 0-11 0,-2 1-6 0,0-1-10 0,-4 0-10 0,0 0-230 15,0 6 115-15,-6-11 76 0</inkml:trace>
  <inkml:trace contextRef="#ctx0" brushRef="#br0" timeOffset="234374.8643">27127 8869 71 0,'-2'-9'84'0,"2"-1"-7"16,0 3-1-16,-2-1-5 0,2 1-4 15,0-1 0-15,-2 1-6 0,2-2-2 16,0 2 3-16,-2 1-5 0,2 1 1 0,0-1-5 16,0 0-5-16,0 6 9 0,-3-7-18 15,3 7-9-15,0-6 5 0,0 6-5 16,0 0 2-16,0 0 5 0,0 0-6 0,-11 25 7 16,5-8 4-16,0 8-13 0,-5 4 0 15,3 7 1-15,-3 2-1 0,-2 7 0 16,1 5 1-16,0-1-3 0,-2 2-2 0,-5 20 0 15,5-12-6-15,1-9 1 0,0-1 3 16,3-1-7-16,-2-2 1 0,2-2-1 16,2-6 0-16,0-4-4 0,1-2 0 15,-2 0 0-15,3-5-1 0,0-2-2 0,-1-2-5 16,1-2 9-16,2-3-7 0,0-2 0 16,-2-1 2-16,4-2-8 0,-1-1 0 15,1-3 3-15,-3 3 4 0,3-4-10 16,-2 1-4-16,2-3-11 0,-2 0-14 0,2-1-10 15,0-2-13-15,2-3-3 0,-6 5-14 16,6-5-20-16,0 0-27 0,0 0-312 0,-11 0 146 16,11 0 97-16</inkml:trace>
  <inkml:trace contextRef="#ctx0" brushRef="#br0" timeOffset="239157.7488">18286 11941 37 0,'0'-7'81'0,"0"7"-4"0,0-6-7 16,0 6-2-16,0-6-3 0,0 6 1 16,0 0-2-16,2-7-16 15,0 4 4-15,-2 3-5 0,2-8-6 0,-2 8 9 16,0-6-15-16,0 6 4 0,2-4-10 15,-2 4-2-15,0 0 7 0,0-5-7 16,0 5-7-16,0 0-3 0,0 0-4 0,0 0-2 16,0 0-4-16,0 0-2 0,0-8-7 15,0 8-6-15,0 0-3 0,0 0 1 16,0 0-7-16,0 0 3 0,0 0 2 0,0 0 3 16,0 0-6-16,0 0 0 0,0 0-6 0,0 0 2 15,0 0 1-15,0 0 1 0,0 0 4 16,0 0 1-16,0 0-3 0,0 0 0 15,0 0 1-15,0 0-1 0,0 0 0 16,0 0-3-16,-2 17-5 0,2-17-1 0,0 0-5 16,0 0-2-16,0 0-6 0,0 0-4 15,0 0 2-15,0 0 4 0,0 0 2 16,2 6 2-16,-2-6 7 0,0 0 0 0,0 0 1 16,2 5 2-16,-2-5 4 15,2 5 1-15,-2-5 0 0,0 0 5 0,2 4 5 16,-2-4 2-16,6 4 2 0,-6-4 7 0,7 11 5 15,-3-3 4-15,0 7 8 0,3 1 4 16,-1 9 4-16,1 8 2 0,-1 3 1 16,2 12 3-16,-2 4-2 0,3 25-1 15,0 1 0-15,-3 4-5 0,2 0-2 16,-2-1-2-16,-1 0-1 0,-1-13-2 0,1-8-5 16,1-1-1-16,-2-4-6 15,0 0-5-15,0-3-9 0,-1-8-11 0,-1-2-10 0,0-5-11 16,2-4-10-16,-2-7-10 15,-2-2-122-15,0-5 61 0,0-4 40 16</inkml:trace>
  <inkml:trace contextRef="#ctx0" brushRef="#br0" timeOffset="239613.7358">18609 11996 25 0,'26'-7'81'0,"-1"4"-9"16,1 3-2-16,-4 4-15 0,0 2 2 15,-1 3-5-15,1 6-1 0,-4 2-9 0,-1 6-3 16,-2 4 1-16,-7 0-5 0,-3-1-1 16,-7 3-4-16,-3-1-2 0,-9 7 2 15,-4 1 2-15,-6-2-3 0,-8 3 1 0,-15 8-8 16,-4-5 1-16,-1-2-9 15,4-7 2-15,9-9-7 0,3-1-8 0,8-4-16 16,5-4-22-16,3-4-46 0,10-7-183 0,4-4 90 16,6 2 60-16</inkml:trace>
  <inkml:trace contextRef="#ctx0" brushRef="#br0" timeOffset="240113.4621">19417 11959 64 0,'-22'24'126'15,"0"2"-2"-15,3 2 1 0,-2 7-13 0,0 5 1 16,-3 1-9-16,2 21-2 15,-2 1-2-15,7-7-2 0,7-6-12 0,6 3-4 16,-1-1-11-16,8-1-4 0,3-1-6 16,4-3-7-16,5-1-6 0,2-4-5 15,4-2-1-15,3-3-3 0,3-5-9 0,1-4 3 16,-1-7-6-16,-2-4-9 0,5-1-3 0,-3-4-6 16,1-1-7-16,0-4-6 0,-3-1-6 15,-2 0-2-15,-4 0-6 16,-1-5-8-16,-2 3 0 0,-1-2-18 15,-4 2-25-15,-1-4-20 0,-1 0-40 0,-9 0-337 0,10 0 159 16,-10 0 104-16</inkml:trace>
  <inkml:trace contextRef="#ctx0" brushRef="#br0" timeOffset="241091.9716">20080 12109 40 0,'11'-5'75'0,"2"1"-10"15,1 2-9-15,-1 1-3 0,0 1-5 16,2 1-5-16,-5 3-2 0,1 0-8 16,0 5-3-16,-5-2 1 0,0 4-3 0,-4-3-2 15,-4 7-4-15,-2-2 0 0,-4 2 6 0,-6 3-2 16,0-2 0-16,-3-1 6 0,0 1 1 15,2-1 0-15,-1 0-5 0,4-3-5 16,0-1-1-16,4 1 0 0,1-4-5 16,5 4-1-16,6-2-1 0,5 2-2 15,3 1 3-15,8-1-2 0,2-2-2 0,8 4 2 16,0 2 1-16,1-1-5 0,-3 0-1 0,2-2-1 16,-5 2-2-16,-3-1 1 15,-2-3 1-15,-4 3 9 0,-2-4 2 16,-5 2 10-16,-3 1-2 0,-4-1 1 15,-4 0-8-15,-4 0 1 0,-7 1 5 0,-6 0-7 16,-2-2-3-16,-7-1 1 0,-1 1-7 0,-1-3 1 16,2-3-1-16,-1 1-3 15,3-2-4-15,3-1-27 0,2-3-24 0,2 3-32 16,2-6-326-16,0 0 138 0,7-3 91 16</inkml:trace>
  <inkml:trace contextRef="#ctx0" brushRef="#br0" timeOffset="241437.3553">20504 12253 62 0,'2'5'151'0,"0"3"-8"0,-2 2-10 0,0 3-9 0,2 2-15 16,0 2-8-16,-2 2-5 0,2 3-18 15,-2-1 2-15,0 5-9 0,0 2-4 16,2 1-6-16,-2 2-5 0,0-3-8 0,0 0-3 16,0 2-4-16,0-4-2 0,0 1-6 15,0-6-14-15,-2 0-20 0,2-2-17 16,0-1-27-16,0-2-34 0,0-3-28 0,2-1-338 16,2-4 151-16,0-3 100 0</inkml:trace>
  <inkml:trace contextRef="#ctx0" brushRef="#br0" timeOffset="241597.6389">20811 12596 119 0,'14'-7'127'15,"4"-4"-15"-15,2 2-10 0,4 1-11 16,1-1-10-16,5 1-18 0,-3-2-25 0,9 3-20 15,-2-2-32-15,0 1-45 0,-7-2-172 16,7 1 79-16,-8-3 51 0</inkml:trace>
  <inkml:trace contextRef="#ctx0" brushRef="#br0" timeOffset="242041.3588">21494 12187 79 0,'0'0'144'0,"0"0"-9"0,0 0-16 16,-6 22-8-16,4-13-10 0,0 3-4 16,0-1-12-16,-1 5-8 0,3-1-4 0,0-2-11 15,3 4-3-15,-1-1-5 0,0 0-8 16,4 0-5-16,0 0-4 0,3 1 0 15,0-4-12-15,1 0 2 0,2-4-9 16,2 1-4-16,0-4-12 0,1-3-2 0,-2-1-4 16,2-4-10-16,-1-1-2 0,2-3 3 15,-4-1 4-15,2-3 0 16,-3 1 0-16,-2-3-2 0,-1 0 4 0,-1 3 20 0,-1-1-5 16,-2 1 12-16,0 0 8 0,0 5-2 15,0-5-6-15,-1 3 1 0,0 5-8 0,-3 1 8 16,0 0-2-16,0 0 1 0,0 16-1 15,-3-6 7-15,-2 5-11 0,3 4 3 0,-2 3-2 16,2 3 0-16,-2 4 2 0,0 3-7 16,2 2 5-16,-5 2-3 0,3-1 0 15,0-5-14-15,2 1-7 0,-2-3-17 16,-1-1-11-16,3 0-35 0,0-8-20 0,0 0-25 16,0-3-358-16,-3-4 161 0,5-1 106 15</inkml:trace>
  <inkml:trace contextRef="#ctx0" brushRef="#br0" timeOffset="242456.2937">22095 12339 132 0,'0'8'121'0,"0"3"-18"0,0 0-2 16,3 3-9-16,-1-1-9 0,2 2-8 0,2-2 0 15,0 2-10-15,5-1-7 0,0-3 1 16,1-2-3-16,1-1-10 0,2-2 0 15,2-2-4-15,-5-4-8 0,6-2-1 0,-2-4 2 16,2-4-11-16,-2-1-3 0,-1-2 1 16,-2-4 3-16,-2-3-8 0,-5-1-4 15,-2 2-1-15,-4 0-1 0,-4 3-6 16,-7-3 1-16,-4 1 1 0,-6 3 3 0,-5-2-9 16,-3 6 1-16,2-1 3 0,-1 4-1 15,1 3-23-15,1-1-18 0,3 4-18 16,4 2-22-16,0-2-26 0,4 4-288 0,2-2 132 15,3 0 89-15</inkml:trace>
  <inkml:trace contextRef="#ctx0" brushRef="#br0" timeOffset="242967.3431">22821 11439 83 0,'0'-3'161'0,"0"3"-15"16,0 0-2-16,0 0-13 0,-6 22 8 16,2-5-6-16,2 8-4 0,-3 3-5 15,3 9-3-15,0 7-5 0,0 9-4 0,2 6-4 16,2 3-8-16,-2 19-7 0,0 1-8 0,2 0-4 15,0 2-6-15,3-2-9 16,-3 0-3-16,0-2-7 0,2-14-3 0,-4-9-8 16,4-2-2-16,-2 1-3 0,0-5-6 15,-2-7-1-15,3-1-4 0,1 0-3 0,-2-5-2 16,1-6-5-16,-1-3 2 16,0-2-4-16,0-5-11 0,0-2-11 0,-2-1-14 15,2-5-17-15,0 0-19 0,-2-3-33 16,2 0-39-16,0-5-44 0,0-5-562 15,-2-1 249-15,0 0 165 0</inkml:trace>
  <inkml:trace contextRef="#ctx0" brushRef="#br0" timeOffset="243708.2961">24051 12018 48 0,'4'-7'84'0,"0"-1"-1"15,1-1-3-15,-5 1-8 0,0-2-2 16,-3 0-5-16,-3 3-5 0,0-2 2 0,-4 0 1 16,-5 5-5-16,-2 0 9 15,-2 2-8-15,-5 4 7 0,-5 2 4 0,-5 6 1 16,-8 5 3-16,-5 4-1 0,3 1 1 16,-18 12-1-16,7 3-4 0,8-5 0 0,9-1-4 15,4 2-4-15,5-2-10 0,5 2 0 0,8 0-2 16,8-1-5-16,3 1-2 15,10-1-6-15,3 5-1 0,10 2-5 0,10 2-3 16,2-5-4-16,5-1-13 0,17 2-20 16,-5-5-13-16,-5-10-27 15,0-2-24-15,-4-7-32 0,2-2-27 0,-2-5-424 16,-4-2 189-16,0-6 125 0</inkml:trace>
  <inkml:trace contextRef="#ctx0" brushRef="#br0" timeOffset="244045.026">24388 12391 94 0,'0'0'163'0,"0"0"-6"0,0 0-2 0,0 0-8 0,0 0-13 0,-10 25-4 16,5-11-6-16,0-1-5 0,3 4-8 15,-2 2-9-15,2 0-9 0,0 4-7 16,2-3-10-16,0 4-5 0,0 0-10 15,0 1-4-15,2-2-4 0,0 2-7 0,2-4-3 16,-2-1-12-16,0-2-23 0,1 0-18 16,-1-5-25-16,1 1-18 0,-1-2-25 0,2-4-28 15,-2 0-45-15,0-6-403 0,-2-2 188 16,0 0 125-16</inkml:trace>
  <inkml:trace contextRef="#ctx0" brushRef="#br0" timeOffset="244530.0999">24477 11618 30 0,'23'12'168'0,"-10"1"-8"0,6 8-4 15,4 6-10-15,4 8-12 0,11 20-11 0,3 1-9 16,-3 3-6-16,-2 3-9 0,0-2-8 16,-7 3-8-16,-3 2-8 0,-5 0-6 15,-6-8-6-15,-4-7-4 0,-7 3-8 0,-4-9 2 16,-4-1-8-16,-5 5-5 0,-6-2 3 16,-6-2-6-16,-3-4 0 0,-14 9-6 15,3-11-4-15,1-8-1 0,0 0-3 0,0-5-1 16,5-6-4-16,1-3-15 15,4-2-21-15,3-3-29 0,3-1-32 0,2-5-47 16,4-1-47-16,2-4-402 0,1-2 195 0,4-4 129 16</inkml:trace>
  <inkml:trace contextRef="#ctx0" brushRef="#br0" timeOffset="244636.5507">25791 12493 30 0,'15'-4'85'0,"1"2"0"0,4 0-21 0,-1-2-12 0,2 4-25 0,2-3-18 0,-1 1-28 16,1 2-95-16,-4-3 39 0,2 2 26 15</inkml:trace>
  <inkml:trace contextRef="#ctx0" brushRef="#br0" timeOffset="244997.0324">25822 12775 123 0,'7'6'208'0,"4"-3"-15"0,4 2-9 0,1-5-16 16,6 1-18-16,0-2-14 0,6-4-24 0,0 2-33 15,1-6-41-15,1 3-61 0,-4-4-74 0,-1 0-336 16,-3-3 148-16,-4-1 96 16</inkml:trace>
  <inkml:trace contextRef="#ctx0" brushRef="#br0" timeOffset="248405.8038">26900 10907 70 0,'3'-6'99'0,"1"1"-7"0,-2 2-6 16,0-1-2-16,-2 4-13 0,4-8-8 16,-4 8 3-16,2-5-6 0,-2 5 7 15,0 0-8-15,0 0 6 0,-4 17-5 0,0-9-3 16,2 5-7-16,0-2 4 16,-3 7-5-16,5-4-8 0,3 5-1 15,-1 1 1-15,2-2 0 0,2 5-13 0,4-2 9 16,4 0-13-16,0 0 5 0,5 1-3 0,2 0-3 15,0-2-3-15,5-6 1 0,-3-2 0 16,3-1-5-16,-1-1-13 0,0-4-12 16,-1 1-12-16,-1-5-14 0,-2 0-5 15,-2-4-12-15,-1 0-4 0,-2-4 0 0,-1-1-1 16,-2-1 5-16,-3-3 5 0,-3-3 5 16,-1 4 1-16,0-5 10 15,-4 2 12-15,-2 4 15 0,2-3 10 0,-2 2 13 0,0 1-1 16,0 2 4-16,0 1-1 0,-2 0 4 15,2 6 11-15,0 0 5 0,0 0 5 16,0 0-1-16,0 0-4 0,-16 17 2 0,9-3-2 16,3 0-2-16,-3 4 0 15,1 3-5-15,0 4-2 0,-1-1-4 0,3 5 0 16,-2 3-3-16,0 2-5 0,0 3 1 16,0-2-1-16,0-5-2 0,2-2-7 0,0 1-10 15,2-4-13-15,0 0-19 16,0-3-22-16,0-3-27 0,2-2-24 0,2-3-25 0,-2-3-318 15,4-3 152-15,-2-5 101 0</inkml:trace>
  <inkml:trace contextRef="#ctx0" brushRef="#br0" timeOffset="248890.8343">27654 10972 11 0,'-18'20'159'0,"12"-7"-3"0,-4 6-10 16,-1 2-13-16,-1 12 1 0,-1 7-10 0,-4 6-9 15,3 2-8-15,-6 18-9 0,6-10-12 16,-2-6-7-16,4-1-7 0,-1 3-4 0,1-3-8 16,3 1-5-16,-2-4-5 0,3-1-8 15,0-6-5-15,1-2-7 0,0-2-19 16,1-6-14-16,2-3-18 0,2-1-22 0,-2-4-18 15,2-2-23-15,0-3-26 0,-1-1-384 16,1-6 168-16,2-2 111 0</inkml:trace>
  <inkml:trace contextRef="#ctx0" brushRef="#br0" timeOffset="248989.7421">27906 11445 76 0,'0'0'135'0,"0"19"-14"0,-3-10-2 16,3 3-10-16,-2-1-5 0,4 2-13 15,1 3-7-15,-1 2-7 0,4-3-2 0,1 2-7 16,1-2-9-16,4 2-6 0,2-2-1 15,2-1-5-15,5 1-7 0,3-4-1 0,-1-1-9 16,2-1-20-16,1-3-20 0,-1 0-13 16,3-5-17-16,-5 1-28 0,0-2-25 15,-2-2-300-15,-3-1 133 0,-2-3 89 16</inkml:trace>
  <inkml:trace contextRef="#ctx0" brushRef="#br0" timeOffset="249376.3198">28151 11470 46 0,'0'0'104'0,"0"0"10"0,0 0 13 16,-6 13 6-16,6-2-5 0,-2 4-1 15,2 2-11-15,-2 4-9 0,4 3-1 0,-2 4-8 16,2 1-8-16,-2 3-8 0,2 4-10 16,0 1-2-16,2 1-11 0,-2-2-10 15,2 0 4-15,-2 0-9 0,0-3-10 16,1-4-12-16,-1 1-18 0,1-4-21 15,-1-1-23-15,0-4-27 0,0-4-34 0,0-1-39 16,2-5-343-16,-2-4 164 0,4-3 108 0</inkml:trace>
  <inkml:trace contextRef="#ctx0" brushRef="#br0" timeOffset="249734.3522">28721 11245 18 0,'2'6'135'0,"0"1"-7"16,4-1-11-16,0 2-6 15,3-1-17-15,2-1 5 0,-1 0-16 0,2-3-1 16,0 1-6-16,0-1 1 0,-1-3-6 0,-1 0 0 15,-1-3-8-15,-1-1-2 0,-1-3-9 16,-3 1 1-16,-4-3-15 0,-2-1-4 16,-4 1-5-16,-3 1 0 0,-4 0-1 15,-2 3-12-15,-1-1-13 0,0 2-13 0,0 2-27 16,-2 2-30-16,6 0-43 0,-1 0-347 0,3 0 155 16,1 0 103-16</inkml:trace>
  <inkml:trace contextRef="#ctx0" brushRef="#br0" timeOffset="250201.7843">30031 10699 4 0,'0'0'114'0,"-2"-6"-10"0,2 6-10 15,0 0-9-15,0 0-9 0,0 0 3 16,0 0 2-16,0 0-8 0,0 0-2 16,-9 13-5-16,7-6 2 0,0 5 7 15,-5 1 0-15,1 5-5 0,-2 1-3 0,-2 3-2 16,-2 1-6-16,-2 4-5 0,1 0-1 16,0 0-8-16,1-3 2 15,1 1-4-15,3-3-4 0,0-1-4 0,0-3-1 0,4-1-1 16,2-2-2-16,4-4-3 0,4 3-2 0,6-4 0 15,4-3-5-15,6 1-2 16,5-3-2-16,1-2 1 0,1-1-4 16,3 1-10-16,-2-3-17 0,0-3-14 15,-3 1-9-15,-4 1-27 0,0-1-10 0,-1-2-17 16,-6-1-25-16,-3 1-12 0,-4-2-339 0,-5 0 158 16,-2-1 105-16</inkml:trace>
  <inkml:trace contextRef="#ctx0" brushRef="#br0" timeOffset="250296.2738">30111 10847 54 0,'-2'-6'90'0,"0"2"-6"15,2 4-6-15,0 0 9 0,0 0-5 0,0 0 0 16,-11 12 2-16,9-1-3 0,0 1-3 16,-2 3-8-16,2 1 0 0,-2 5-7 15,2-1-4-15,0 5-7 0,0-1 4 16,0 1-12-16,-3 2-2 0,5 0-4 0,-3 1-2 15,3 0-8-15,0 0-18 0,0-2-9 16,0-3-22-16,3-2-14 0,-1-2-14 16,1 0-28-16,-1-4-25 0,4-5-267 0,0-3 125 15,2-5 83-15</inkml:trace>
  <inkml:trace contextRef="#ctx0" brushRef="#br0" timeOffset="250694.2029">30564 10756 132 0,'0'0'150'16,"-8"15"-6"-16,1-4-3 0,-3 8-4 0,-1 6 0 16,-3 5-10-16,-2 10-8 0,0 4-6 15,-8 19-8-15,5 3-9 0,-2 4-5 16,0 2-10-16,1-2-7 0,2-4-10 0,-1 1-7 15,2-9-2-15,4-9-4 0,1-1-6 16,-2 0-4-16,4-5-9 0,0-7-13 16,1-1-11-16,1-7-18 0,1-1-19 15,1-4-25-15,2 0-18 0,-1-6-13 0,3-2-23 16,0-6-47-16,2-3-358 0,2-2 175 16,-2-4 115-16</inkml:trace>
  <inkml:trace contextRef="#ctx0" brushRef="#br0" timeOffset="251029.307">30642 11279 34 0,'0'21'125'15,"0"-9"-10"-15,-2 2-12 0,0 4-6 16,0 2-12-16,0 0 2 0,2 1-12 0,-2 6-4 16,0-1-9-16,-1-1-7 0,3 1-5 15,-2-1-4-15,2 3-5 0,0-7-8 16,-2-1-17-16,2 1-10 0,0-2-16 16,0-2-26-16,0 1-20 0,0-5-18 0,2-4-241 15,0 0 107-15,5-3 71 0</inkml:trace>
  <inkml:trace contextRef="#ctx0" brushRef="#br0" timeOffset="251496.8726">30937 11372 116 0,'-7'21'154'0,"5"-11"-10"0,0 1-9 16,0 3-12-16,0-1-14 0,2 4-1 16,2 0-5-16,0 1-11 0,0-2-8 0,4 1-8 15,3 0-8-15,-1-2-6 0,5 2-4 16,0-3-5-16,1-2-9 0,4-1-4 0,-4-1-9 16,4-2-14-16,-2-2-20 0,1-3-12 15,1-1-18-15,-4 0-14 0,0-4-16 16,2-3-11-16,-4 1 3 0,1-4 5 15,-3-1 7-15,-1-3 8 0,0 2 12 16,-5 3 11-16,0-3 17 0,0 3 7 0,0 0 13 16,-2-2 8-16,0 3 6 0,-2 3 8 15,0 3 9-15,0 0 10 0,0 0 7 16,0 0 6-16,-8 24 4 0,6-14-1 0,-4 8 2 16,2-2-3-16,-5 8-4 0,3 0-4 15,-1 1-4-15,1 2-4 0,-2 5-4 16,-3 0-5-16,3-1-5 0,-1 1-9 0,-2-1-21 15,1-1-32-15,2-2-35 0,-1-3-30 16,-2 0-43-16,1-4-431 0,-3-4 192 0,-2-1 127 16</inkml:trace>
  <inkml:trace contextRef="#ctx0" brushRef="#br0" timeOffset="252251.5861">26543 12703 18 0,'-9'1'93'0,"9"-1"-3"0,0 0-1 15,-5 4-6-15,5-4-6 0,0 0 8 0,0 0-1 16,0 0 7-16,0 0-5 0,0 6-5 0,0-6-2 16,0 0-5-16,10 4-2 15,-4-3-5-15,-6-1 2 0,8 2-3 0,-8-2-3 16,13 0-5-16,-13 0-3 0,12 2-3 15,-12-2-4-15,11 0-2 0,-11 0-6 16,9 0 0-16,-9 0-2 0,0 0-1 0,10 0-2 16,-10 0-1-16,0 0-3 0,10 0-5 15,-10 0 1-15,10-2-6 0,-4 0-2 0,-6 2 1 16,8-1-4-16,-2-3-3 0,-6 4 2 16,11-4-3-16,-5 2-3 0,1 0-2 0,-7 2-2 15,10-6 2-15,-3 4 0 0,-7 2 1 16,8-1-2-16,-4-3 0 0,-4 4-4 15,8-4 5-15,-8 4-4 0,7-2-2 0,-7 2 5 16,7-2-2-16,-7 2-3 0,8-2 0 16,-8 2 0-16,8-2-1 0,-8 2 0 15,9-2 0-15,-9 2 0 0,13 0-4 16,-5-1 6-16,0-1-1 0,3 2-1 0,4-3 1 16,0 3 0-16,5 0 0 0,2-1-1 15,5 1 0-15,7-2-2 0,9 2 2 0,7 0 3 16,18-2-1-16,36 2-3 15,10-2 5-15,28 2-4 0,8-2 0 0,11 2 2 16,13 0 0-16,10 0 0 0,9 0-2 16,5 0 2-16,-1 4-2 0,0-2 1 0,4 1-2 15,0 3 0-15,-1-2-1 0,-4 0-1 16,-2 0 4-16,-4-1-3 0,-6 1 3 0,-7 2 0 16,-5-2 2-16,-7-2-2 0,-9 3 0 15,-8-1-2-15,-9 0-1 0,-28 0 2 16,-9-3 1-16,-6 2 1 0,-21 0-2 15,-13-3 0-15,-11 0 2 0,-5 3 0 0,-7-3 1 16,-6 2 1-16,-1-2-2 0,-2 0 5 16,-8 1 1-16,0-1-2 0,-1-1-1 15,-4 2 1-15,0-2 3 0,-5 2-1 16,4-1-1-16,-6 0 3 0,3 1-3 0,-2-1 1 16,-3 0 0-16,0 0 2 0,-8 0-1 15,17 0 0-15,-11 0 1 0,-6 0 1 0,12 0 0 16,-12 0 0-16,10 0-1 15,-10 0 2-15,8 0-6 0,-8 0 2 0,0 0 0 16,13 3-2-16,-13-3 2 16,0 0-3-16,9-3-1 0,-9 3-9 0,0 0-8 15,0 0-3-15,0 0-11 0,8 3-11 0,-8-3-10 16,0 0-13-16,0 0-9 0,0 0-20 16,0 0-12-16,8 2-13 0,-8-2-28 0,0 0-422 15,0 0 193-15,-2-9 126 0</inkml:trace>
  <inkml:trace contextRef="#ctx0" brushRef="#br0" timeOffset="255864.4503">28652 13994 44 0,'-2'-5'117'15,"2"5"-2"-15,0 0-12 0,0 0-3 0,0 0-1 16,0 0-6-16,-2-6-2 0,2 6-8 15,0 0-7-15,0 0-3 0,-2-6-11 0,2 6 0 16,0-6-8-16,0 6-5 0,-2-6 1 16,2 6-1-16,-2-7-10 0,2 1 4 15,0 6-5-15,0-8-3 0,0 1-5 16,0 1-4-16,2 0-1 0,-2-1-2 0,2 1-6 16,0-2 4-16,0 2-5 0,-2 1 0 15,2-1-3-15,0 1-1 0,2-1-3 16,-2 0 2-16,0 2 0 0,-2-1-2 15,2-1-9-15,0-2 6 0,-2 1-2 0,-2-3 7 16,0 1-6-16,0-1-1 0,-4 1-6 16,-2-4 8-16,0 2-1 0,-5-1-3 15,-4 5 1-15,-4-2 1 0,-5-1 2 16,-3 5 1-16,-5 1 2 0,2 0-2 0,-6 4 0 16,-2 2 1-16,0 2-1 0,2 2 0 15,6-1 1-15,4 3-5 0,3 1 3 16,6 1-2-16,2 2 0 0,7-1 4 15,6-2-2-15,4 2 1 0,6-1 1 16,6 0-3-16,3-1 1 0,7-1 0 0,0-2-3 16,4-1 2-16,2-1-2 0,-1-4-1 15,1 0 0-15,1 0-4 0,-1-2 7 16,-2-4-3-16,-6 5 1 0,0-3 0 16,-2 2 1-16,-1 0 1 0,-4 0-5 0,-2 2-2 15,-1-1 7-15,0 2 2 0,-10-1-2 0,10 8 0 16,-10 1 3-16,0 3 0 0,-4 5-1 15,-2 6 2-15,0 1 2 0,0 8-3 0,-2 4 0 16,4-1-1-16,-5 2 0 0,5-1 0 16,-3 1 2-16,3-1-4 15,2-6 0-15,-2 0-6 0,2-2-17 16,-3-3-16-16,5-2-17 0,-2-2-19 0,2-3-10 0,-2-2-22 16,4-3-20-16,-2-3-411 0,5-2 181 15,1-3 120-15</inkml:trace>
  <inkml:trace contextRef="#ctx0" brushRef="#br0" timeOffset="256301.6593">29266 13682 79 0,'-8'19'164'0,"-2"-6"-9"0,-1 8-6 16,-6 8-5-16,-4 10-7 15,-1 5-7-15,-9 19-13 0,-1 1-6 0,0 3-13 16,2-2-10-16,1 1-6 0,-1-2-6 0,4-3-8 16,2-12-8-16,5-5-7 0,0 2-5 15,0-8-9-15,1 2-17 0,4-8-19 16,-1-3-19-16,2 0-28 0,5-4-18 16,-3-5-17-16,5-4-14 0,0-4-43 0,2-3-338 15,1-4 161-15,1-3 106 0</inkml:trace>
  <inkml:trace contextRef="#ctx0" brushRef="#br0" timeOffset="256545.2046">29322 14076 79 0,'-2'17'127'0,"-5"4"-12"16,1 2-12-16,-1 4-6 0,-1 0-11 0,0 6-4 16,0 0-11-16,2-5-4 0,0 6-12 15,0-5 3-15,2 0-10 0,-2-3-9 16,4-1-10-16,-3 0-8 0,1-6-24 0,2 0-19 16,0-2-23-16,2 0-22 0,-2-9-253 15,2 2 109-15,0-3 71 0</inkml:trace>
  <inkml:trace contextRef="#ctx0" brushRef="#br0" timeOffset="256641.3619">29567 14183 44 0,'-10'20'148'0,"4"-9"-8"0,1 2-9 15,-1 0-8-15,1 2-12 0,3 0-2 16,0 2-1-16,2 0-6 0,2-2-4 0,7 3-6 16,0 1-6-16,3-3-9 0,4 1-8 15,4-3-5-15,5 4-10 0,5-3 1 16,2-5-9-16,2 1-7 0,-1-2-19 0,-3-3-26 16,2-1-30-16,-3-2-18 0,-1-1-24 15,-4-2-28-15,-2-2-32 0,-2-4-304 16,-3 2 150-16,-5-2 100 0</inkml:trace>
  <inkml:trace contextRef="#ctx0" brushRef="#br0" timeOffset="257114.9409">29908 14191 48 0,'0'0'153'0,"-14"18"0"15,4-5-1-15,4 4-2 0,-4 3-8 16,-1 3-8-16,0 7-7 0,-1 4-5 15,-1 0-12-15,1-3-8 0,-2 5-7 0,4 0-7 16,-2 1-10-16,1-4-8 0,0 3-9 16,1-3-5-16,-1-1-5 0,3-9-16 15,4 4-26-15,-5-8-27 0,2 1-33 16,3-4-29-16,0-3-27 0,0-2-57 0,0-4-352 16,0-4 176-16,-2-3 115 0</inkml:trace>
  <inkml:trace contextRef="#ctx0" brushRef="#br0" timeOffset="258463.5557">30444 10628 8 0,'-9'0'78'15,"9"0"7"-15,-21 5-5 0,2 1-7 16,-9 9 6-16,-6 3-7 0,-5 4-1 16,-21 16 1-16,-1 2-4 0,-5 2-2 0,-2 4-5 15,-16 9-7-15,13-11 0 0,6 0-5 16,-3 4-6-16,3-5 0 0,3 0 22 15,5-2-5-15,4-5-7 0,11-3-6 16,8-7-4-16,0-1-6 0,5-4-10 0,3-1-22 16,3-3-15-16,2-2-23 0,0 0-10 15,1-2-22-15,0 0-20 0,0-3-309 0,-1 1 134 16,0-3 88-16</inkml:trace>
  <inkml:trace contextRef="#ctx0" brushRef="#br0" timeOffset="258882.0631">28242 11470 88 0,'0'0'111'15,"0"0"-7"-15,0 0 7 0,-27 15-7 16,12-2 2-16,-2 4-3 0,-9 5-7 16,-6 5 0-16,1 1-2 0,-17 10 0 0,-3 2-2 15,-1-2-5-15,-5 1-6 0,3 3-1 0,-3-7-7 16,3 1-6-16,8-7-7 0,7-6-6 15,4-2-4-15,5-4-6 0,4-1-6 16,4-1-3-16,0-2-5 0,3-2-6 16,3-1-8-16,2-3-15 0,2 1-19 15,2-1-17-15,-2-1-24 0,6 0-22 16,0-1-21-16,4-1-21 0,2 0-23 0,0-4-322 16,6 10 159-16,0-6 105 0</inkml:trace>
  <inkml:trace contextRef="#ctx0" brushRef="#br0" timeOffset="259513.5863">31108 11226 14 0,'0'0'61'0,"2"-6"-2"0,-2 6-5 15,2-6-5-15,-2 6-7 0,2-3-4 0,-2 3-3 16,0 0-6-16,0 0 1 0,0-6-3 16,0 6 2-16,0 0-4 0,0 0 8 15,0 0 14-15,0 0 3 0,-14 13 2 0,1-1 3 16,-4 5-3-16,-6 8 9 0,-9 4 0 15,-12 21 4-15,-7 0 3 0,-4 6-3 16,-17 9 2-16,0 3-5 0,-4-4-9 16,0 3-2-16,1-2-5 0,14-12-4 0,-1-3 0 15,5 0-6-15,0-3-7 0,7-1-3 16,-2-2-2-16,13-11-11 0,3-3-20 16,4-3-22-1,2 1-19-15,7-4-20 0,-1-3-26 0,1 2-25 16,4-2-299-16,0-2 142 0,3-2 94 0</inkml:trace>
  <inkml:trace contextRef="#ctx0" brushRef="#br0" timeOffset="260016.248">29491 13512 87 0,'9'-12'114'0,"-1"5"-3"0,0-1 0 16,-1 0-7-16,-1 3-1 0,0-1-13 0,-1 1 0 31,1 2-9-31,-6 3 7 0,0 0 11 0,0 0 6 0,2 12-1 0,-8 1-6 16,-3 2 2-16,-1 6-2 0,-5 4 1 15,-4 6-5-15,-2 5-2 0,-3 4-5 0,-7 17-8 16,-1 0-9-16,0 0-8 0,5 1-5 15,3-9-5-15,-4 11-4 0,6-13-4 16,2-6-4-16,1 1-8 0,3-2-9 0,-4-2-14 16,8-5-18-16,-3-2-20 0,2-3-27 15,3-1-27-15,1-4-36 0,1-3-48 0,-1 1-516 16,5-5 232-16,-3-3 153 0</inkml:trace>
  <inkml:trace contextRef="#ctx0" brushRef="#br0" timeOffset="260457.5195">25865 15093 3 0,'6'2'166'16,"-6"-2"-13"-16,20 0-15 0,-6 0-13 15,8-2-13-15,3 0-11 0,7 0-11 16,2-1-10-16,-3 0-19 0,5 2-20 0,-2-2-28 16,-2 0-31-16,-3 3-27 0,-1-4-39 15,-6 2-235-15,-6 0 109 0,-3 2 71 0</inkml:trace>
  <inkml:trace contextRef="#ctx0" brushRef="#br0" timeOffset="260919.3111">25969 15305 103 0,'11'5'112'0,"1"1"-8"16,6-4-12-16,2 0-11 0,4 1-11 15,5-3-23-15,1 0-26 0,2 0-48 16,1-5-179-16,1-1 71 0,0-4 45 0</inkml:trace>
  <inkml:trace contextRef="#ctx0" brushRef="#br0" timeOffset="261138.9622">27065 14569 73 0,'0'0'170'0,"0"0"3"0,0 0-6 0,-19 17-5 0,11-6-4 15,-2 8-12-15,-2 5-9 16,2-2-12-16,2 3-8 0,1 6-12 0,1-5-7 15,4 2-7-15,4 2-10 0,2 1-9 16,3 1-6-16,3 0-8 0,0-6-4 16,4 3-3-16,2-6-6 0,1 1-7 0,0-7-19 15,2 1-15-15,-2-6-4 0,0 0-12 16,0-8-10-16,-2 2-4 0,-3-6-8 0,1-3-5 16,-2-3-2-16,0-4 2 0,-5 2 5 15,0-4 6-15,-2-1 1 0,-2 5 15 16,0-4 8-16,-2 2 10 0,2 1 9 0,-2 1-3 15,0 1 1-15,-2 3 2 0,2 4 2 16,0 0 6-16,0 0 7 0,-10 17 5 16,6-2 3-16,0 4 3 0,-3 6 3 0,3 2-5 15,-3 9-3-15,3 0-4 0,-2 2-3 16,0 3-2-16,1-4-2 0,-1 3-6 16,0 0-18-16,0-4-20 0,1 1-28 15,-2 1-29-15,3-4-34 0,0-6-33 0,-2-1-44 16,-2-2-428-16,-1-4 209 0,-2-2 138 15</inkml:trace>
  <inkml:trace contextRef="#ctx0" brushRef="#br0" timeOffset="261455.2972">26259 15935 156 0,'44'-13'141'0,"3"-1"-10"0,3 1-13 0,29-2-10 16,6-3-4-16,8 2-6 0,6 1-1 15,24-5-6-15,4 7-6 0,-19-1 1 0,-2 1-9 16,-5 5-5-16,-6 1-8 0,-8 1-7 16,-17 0-5-16,-15 5-4 0,-10-3-9 15,-9 0 2-15,-4 2-11 0,-3 0-9 16,-8 0-6-16,0 2-9 0,-3-3-18 15,-6 3-21-15,-4 0-18 0,-8 0-19 0,12 0-24 16,-12 0-22-16,0 0-347 0,0 0 157 16,0 0 104-16</inkml:trace>
  <inkml:trace contextRef="#ctx0" brushRef="#br0" timeOffset="261945.1223">27339 16198 100 0,'-2'-11'88'0,"2"1"-6"0,-5-5-5 16,0 1-6-16,1-3-12 0,-4 2 0 15,-2 0-7-15,-3-5 0 0,-2 6-9 16,-4 1-1-16,-1 1 2 0,2 1 1 0,-6 1 0 16,-1 7-1-16,-3-3 5 0,4 6 6 15,-2 6-6-15,-2-3-1 0,1 3-2 16,1 4-8-16,1-1-3 0,4 4-3 0,0 1 3 15,3-3-8-15,6 0-1 0,4 2-5 16,4-5 2-16,1 3-2 0,6-3-7 16,1 0 2-16,4-1-7 0,4 5 2 15,4-11 0-15,0 5-8 0,4-4-6 0,1-2-4 16,-1 2 0-16,0-2 4 0,1-2-3 16,0 0-1-16,0-1 4 0,-1-1-4 15,-2 0 4-15,2 2-1 0,-4-6 7 0,-1 5 13 16,0 1-3-16,-4-4 3 0,-1 4 5 15,0-2 6 1,0 0 5-16,-2 4 2 0,0-5-1 0,-2 5 3 0,1-4-3 16,-7 4-2-16,13 0-5 0,-13 0 8 15,8 5 16-15,-6 1 5 0,3 2-1 0,-3 3 1 16,-2 3 1-16,2 3 1 0,-2 2-5 16,0 4-4-16,0 4-2 0,-2 1-2 15,2 4-5-15,-2 1-5 0,-3 3-3 16,1 0-3-16,2 2-2 0,0-3 0 0,0-1-5 15,0-6-4-15,2 1-13 0,-3-2-19 16,1-1-22-16,2-5-26 0,-2 1-24 0,2-8-32 16,0 5-35-16,-2-11-542 0,2 4 237 15,-2-9 156-15</inkml:trace>
  <inkml:trace contextRef="#ctx0" brushRef="#br0" timeOffset="301967.1763">16852 15609 15 0,'-6'-7'110'0,"0"3"-14"0,0-6 7 15,1 3 0-15,1 1-15 0,-1-1-2 16,-1-1-2-16,4 2-8 0,-2 2 3 0,0-3-8 15,2 3-1-15,-1-2-8 0,3 6-4 16,-6-4-3-16,4-2-7 0,2 6-2 0,-6-1-6 16,6 1 10-16,-4 15 3 0,-1-2-10 15,3 8 6-15,2 10-3 0,-4 7 0 16,1 3 0-16,3 4-3 0,0 10-7 16,3-2-6-16,-1 2 3 0,0 0-5 0,3 1-3 15,-5-1 3-15,4 1-3 16,-2-1-5-16,-2-3 4 0,0-3-8 0,0-5-2 15,-2 1-1-15,0-3-3 0,0-3-4 16,-3 3-6-16,1-15-5 0,-1 2-5 16,-1-6-3-16,0-6-9 0,0-4-15 0,0-5-5 15,-4-8-8-15,0-12-12 0,-2-4 5 16,-1-15 3-16,-2-13 1 0,-4-19 11 16,-1-11-6-16,6-2 10 0,-3-6 7 0,2 2 7 15,0 2 3-15,5 4 17 0,2 16 7 0,1 6 8 16,5 11-1-16,2 3 0 0,2-4-6 15,3 8 11-15,3-1-1 0,4 3-1 16,5 3 0-16,5 1-1 0,10 1 3 0,1 6-4 16,7 0 5-16,-2 10-3 15,5 9 1-15,1-2 1 0,1 10-4 16,3 5 2-16,-1 4 0 0,-5 6 0 16,-2 6-2-16,-6 7 1 0,-6 1-2 0,-3 1 4 15,-10 4 1-15,-4-6 1 0,-9-3-2 0,-4 0-1 16,-9 5 4-16,-8 3 0 15,-4-4 0-15,-5 1-2 0,-8-4 0 0,0-4 1 16,-2 2-6-16,1-4 0 0,-2-7-1 0,7-1-5 16,2-6-6-16,6 0-16 0,2-4-18 15,5-1-25-15,3-1-44 0,5-6-25 16,4 0-375-16,5 0 172 0,0 0 113 0</inkml:trace>
  <inkml:trace contextRef="#ctx0" brushRef="#br0" timeOffset="302361.5215">17936 15649 85 0,'0'-8'87'0,"2"3"-6"16,-4-2-8-16,-2 5 1 0,0-4-4 15,-5 6 2-15,-2 0-7 0,-3 8-2 16,-6 4 5-16,-2 8-2 0,-10 8 10 0,-13 14 1 16,-1 8 0-16,-3 0 2 0,5 6 0 15,-3 0-6-15,5-1-2 0,4 2-1 16,1-1-4-16,13-11-9 0,4-3-4 0,5-3-4 15,7-2-2-15,2 3-1 0,6-9-9 16,2 7-3-16,4-4-2 0,5 0-6 16,3-5-2-16,2 2-8 15,2-5-12-15,2-1-17 0,-2-3-14 0,3-2-20 0,-1-6-19 16,-2-2-15-16,0-5-14 16,-2-1-28-16,-1-3-369 0,0-3 167 0,2-3 111 15</inkml:trace>
  <inkml:trace contextRef="#ctx0" brushRef="#br0" timeOffset="303252.2943">18137 16369 70 0,'11'-13'103'0,"-5"5"-4"15,-1-5-3-15,-1 5-1 0,-2-3-5 16,-2 1-9-16,-2 2-1 0,-4 0-1 15,-1-1-15-15,-2 4-8 0,-3 2 3 0,-3-3-5 16,-2 6-1-16,-2 0-5 0,0 1-6 16,-2 4 0-16,-3 3-7 0,3 1-1 15,1 2-1-15,2 2-4 0,1 0-8 16,2 1 2-16,3 1 1 0,5 0-11 0,1-2 8 16,2 1-6-16,2-1 2 0,4 0-3 15,2-6-6-15,2 8 0 0,1-10 5 16,1-1 0-16,1 0-4 0,-1-4 0 0,3 0-8 15,-1-4 0-15,0-3 6 0,2-1-10 16,-2-2-1-16,-2 1 2 0,-1 1-1 16,-1 0 6-16,1 3 3 0,-1 1 8 15,-2-2-15-15,0-1 5 0,1 7-1 16,-5 0-3-16,0 0 2 0,0 0-2 0,8 13-2 16,-4-5 6-16,0-1 0 0,3 6-2 0,0-3-1 15,-1 2-1-15,2 1 3 0,2-4 1 16,1 3-1-16,4-6-2 0,-2 1 1 15,6-5 1-15,-2 2 0 0,-1-10-2 16,6-1-3-16,-1-5-1 0,3-3-11 16,-2-1 4-16,4-6-6 0,-3-1 0 0,-1 2-5 15,-2 0 9-15,-2 2 3 0,-4 4 3 16,-1 4 13-16,-2 1-5 0,-1-1 5 16,-3 7 4-16,-3-1 2 0,-4 5 3 15,0 0 5-15,4 14-2 0,-4-3 15 0,2 5 2 16,2 3-3-16,0 2 2 0,3 7-1 15,4 0-4-15,1 8-3 0,5 3-2 0,2 3 2 16,0-2-1-16,-2 8-6 16,2-4-1-16,-4 1 2 0,-2 3-5 0,-7-12-1 15,-4 4-2-15,-4-9 1 0,-4 3 1 16,-7-2-1-16,-4-3-3 0,-4-8 3 16,-2-2-3-16,-2-12 2 0,-1-1-2 0,2-6 1 15,1-4-3-15,2-5-7 0,0-5 6 16,4-6-4-16,6-1 0 0,5-4-3 0,4-2 2 15,6-1 0-15,6-2-6 0,10-5 7 16,5-4-3-16,15-7-2 0,5 2 2 16,1 1-1-16,8 3-2 0,-4 4 2 0,-7 6 1 15,-5 5-3-15,-3-1 5 0,-1 1-1 16,-6 3-4-16,-3 1 3 0,-1 0 0 16,-8 3 2-16,0 0 2 0,-4-1-1 15,-4 4-2-15,-5 2-3 0,-3 2-2 16,-3 1 0-16,-3 3 0 15,-2-4 1-15,-5 8-2 0,0-2 1 0,1 5 1 16,-1 1 1-16,0 3 1 0,1-2-3 0,3 4 0 16,3 0 2-16,4 1 0 0,2 0 0 0,2 4 1 15,6-3 0-15,5 0-2 0,4 2-7 16,2-3-18-16,5 3-18 0,-2-3-26 16,4-1-15-16,-1-4-23 0,-1 4-28 15,-6-6-426-15,6 0 191 0,-7 0 127 0</inkml:trace>
  <inkml:trace contextRef="#ctx0" brushRef="#br0" timeOffset="303663.5884">19856 15910 6 0,'2'-5'194'0,"-2"5"-13"0,-4-4-18 0,4 4-13 15,0 0-12-15,-21 9-12 0,8 3-4 16,0-3-6-16,-1 8-7 0,-2 1-10 0,-2 6-4 16,-3 1-7-16,-3 2-6 15,3 4-10-15,0-3 1 0,2-2-4 0,-3-1-8 16,6 6-5-16,2-6-5 0,0 1-4 15,6-1-5-15,2-4-3 0,3 0-4 16,6 0-1-16,3 0-6 0,2-2-2 0,6 2-2 16,8 0-1-16,1-1-3 0,3-4 0 0,4 3-4 15,-3 1-4-15,3-6-7 0,-3-1-6 16,-2 1-4-16,-1-1-6 16,-5-3-6-16,2 1-5 0,-4-3-4 15,-3-1-11-15,0-1-4 0,-2 2-11 16,1-3-21-16,-5 0-4 15,3-2-37-15,-2-1-40 0,-5-2-456 0,-4 0 208 16,0 0 136-16</inkml:trace>
  <inkml:trace contextRef="#ctx0" brushRef="#br0" timeOffset="304197.5993">20442 16143 29 0,'-9'-4'112'0,"5"2"-7"0,4 2-8 16,0 0-13-16,0 0-11 0,0 0-1 0,0 0-11 16,11-10-5-1,-4 10-9-15,1-4-12 0,0 3-20 0,1 1-19 0,-9 0-15 0,17 0-24 16,-8 1-24-16,-5 3-156 16,2-2 76-16,-6 4 50 0</inkml:trace>
  <inkml:trace contextRef="#ctx0" brushRef="#br0" timeOffset="304299.8886">20235 16454 77 0,'8'5'143'0,"5"-5"-20"0,2 0-6 0,4 0-12 0,5-4-9 0,2 3-18 0,2-2-29 0,-1-2-32 0,1-4-35 0,2 3-36 0,-5 1-196 15,3-3 85-15,-5 1 56 0</inkml:trace>
  <inkml:trace contextRef="#ctx0" brushRef="#br0" timeOffset="304672.0365">20827 16054 81 0,'6'-8'106'0,"4"-1"-11"16,-2 3-8-16,4-1-8 0,3 4-8 15,-2 0-11-15,4 0-1 0,-3 3-9 16,2 3-4-16,-4-3-7 0,3 6 3 0,-2 1-9 16,-2-1-6-16,-3 5-1 15,-6 0-3-15,0-2 6 0,-4 3-9 0,-4 1 0 16,-1 2 5-16,-1-5-6 0,1 3-2 0,-1 1 1 16,1-3 1-16,3 2-2 15,0-3-9-15,0 1 2 0,4-1 4 0,2 1 7 16,2 2-9-16,5-3-4 0,1 2 3 15,3 1-1-15,2 1-3 0,-3-1 2 0,6 2-4 16,-8-2 2-16,0 0 3 16,-1 3 8-16,-2-1-4 0,-3 2 9 0,-4-2 29 15,-4 0-3-15,-3 4-8 0,-6-3-4 16,-3 3-1-16,-6 1-4 0,-3-6 0 0,4-1-8 16,0 1-9-16,-1-5-2 0,1 3-13 15,4-10-19-15,2 3-14 16,5-5-24-16,2-3-15 0,1-1-7 0,7-4-9 15,7-3-9-15,1 0-13 16,7-5-255-16,1 2 124 0,6-2 82 16</inkml:trace>
  <inkml:trace contextRef="#ctx0" brushRef="#br0" timeOffset="304987.6553">21037 16383 525 0,'28'-20'-14'0,"-9"7"18"0,-3 4 15 15,0 3 6-15,-6 0 10 16,-2 4 17-16,1-1 10 0,0 3-1 0,-9 0 14 16,14 5 6-16,-8 1-5 0,1 0 4 15,1 3 1-15,1 3-5 0,0-3-4 0,1 3-4 16,0 1-5-16,4-4-6 0,-2 3 0 15,0 1-5-15,5-6-2 0,-2 2-5 0,4-1-4 16,-1-3-2-16,0-3 1 0,1 2-6 16,0-4-1-16,0-4-3 0,-1 2-4 15,-4-6-2-15,-1-3-1 0,-2 1-3 16,-3-3 1-16,-2 0-2 0,-8-1-3 0,-2-1-4 16,-6 2-1-16,-6-4-1 0,-4 3-4 15,-2 5 1-15,-3-5-2 0,-1 7 2 16,-2-1-7-16,2 1-11 0,2 1-13 0,1 0-27 15,3 5-25 1,4 1-31-16,1-5-22 0,2 5-20 0,5-1-388 0,1 1 182 16,7 0 121-16</inkml:trace>
  <inkml:trace contextRef="#ctx0" brushRef="#br0" timeOffset="305311.4601">21637 15577 175 0,'0'-4'187'0,"0"4"-6"0,0 0 1 16,0 0-9-16,-8 25-4 0,6-5-3 16,-2 10-8-16,2 6-5 0,0 3-10 0,0 9-10 15,2 4-10-15,0 5-11 0,0 0-7 16,0 4-12-16,2 2-7 0,-2-2-9 0,0 22-6 15,2-14-8-15,-2-8-6 0,0-6-3 16,2 6-2-16,-2-8-10 0,2-1-11 16,0-4-10-16,0-6-8 0,-2-1-16 15,2-1-27-15,0-5-15 0,2-9-32 0,-2 1-25 16,0-5-25-16,2-3-36 16,2-5-43-16,-2-5-497 0,2-4 239 0,3-5 158 15</inkml:trace>
  <inkml:trace contextRef="#ctx0" brushRef="#br0" timeOffset="305686.2704">22584 16102 105 0,'-8'-7'124'0,"-2"2"-9"0,-2 2-1 15,2 3-9-15,-2 0 11 0,-6 6 1 0,-1-1-5 16,-1 8 0-16,-6 3 2 0,0 5-5 16,-3 4 2-16,-1 6-9 0,2-4-2 15,1 9-4-15,4 3-8 0,0-4-8 16,3 7-5-16,6-7-7 0,1 2-6 0,4-2-5 16,5 2-7-16,2-8-3 0,4-1-7 15,2 1-4-15,3-2-5 0,2-2-12 16,1-3-15 31,0-3-17-47,6 1-20 0,-2-9-22 0,5 0-30 0,-2-3-43 15,-2-4-40-15,5-4-454 0,-4-6 212 0,1 0 139 0</inkml:trace>
  <inkml:trace contextRef="#ctx0" brushRef="#br0" timeOffset="306080.8001">22690 16459 58 0,'4'-5'158'0,"-1"-1"-14"15,1 1-16-15,2-1-14 0,1 3-13 16,3-1-8-16,-2 4-9 0,3 0-5 16,0 0-12-16,-3 1-12 0,2 5 3 0,-1 3-13 15,-2-1 0-15,-1 5-11 0,-4 1 10 16,-2 0-11-16,-2 5 7 0,-2 0 7 15,-5-2 10-15,0 5 3 0,-1-4 1 0,0 1 0 16,-1 2 0-16,2-8 0 0,1 3-9 16,2-2-2-16,-1-6-6 0,5 4-3 15,0-1-6-15,2-3 1 0,2 0-5 16,7-1-7-16,-1 1 5 0,4-2-7 0,4 0-2 16,0-5-3-16,2 5 0 0,-2-6-3 15,1 2-7-15,-1-2-8 0,-2 0-6 16,0 0-5-16,0 0 0 0,-4 0-5 0,1-2-20 15,-1 2-4-15,-1 0-9 0,-3-6-20 16,-6 6-19-16,9-1-17 0,-5-5-26 0,-4 0-30 16,0 0-345-16,0 6 172 0,-2-12 114 15</inkml:trace>
  <inkml:trace contextRef="#ctx0" brushRef="#br0" timeOffset="306415.6909">22770 15405 102 0,'11'0'180'0,"-11"0"-11"0,26 16-10 0,-1 3-9 15,6 6-5-15,16 20-11 0,7 5-11 16,-2 8-9-16,13 13-10 0,-3 3-3 16,-13-13-11-16,-5 4-8 0,-7 2-5 0,-8 1-3 15,-8-2-5-15,-10-8-3 0,-7-8-2 16,-4-6-4-16,-8 7-3 0,-5-3-3 16,-7-5-5-16,-9 19-5 0,-5-13-5 0,2-3-3 15,2-12-7-15,4-5-19 0,-4-2-22 16,6-2-30-16,3-2-42 0,5-9-45 15,-2-1-75-15,1 1-446 0,5-7 221 16,1 1 146-16</inkml:trace>
  <inkml:trace contextRef="#ctx0" brushRef="#br0" timeOffset="310330.9113">20362 17493 48 0,'0'0'58'0,"-13"0"-3"15,13 0-3-15,0 0-2 0,0 0-3 16,0 0 2-16,-9 0-4 0,9 0 4 16,0 0 0-16,0 0 1 0,-6 5 1 15,6-5 2-15,0 0 0 0,0 0 5 16,0 0-1-16,0 0 4 0,0 0-2 0,0 0-5 15,-10-5-7-15,10 5 1 0,0 0-5 16,0 0-14-16,0 0-21 0,0 0-25 0,0 0-42 16,-8 5-314-16,8-5 126 0,0 0 84 15</inkml:trace>
  <inkml:trace contextRef="#ctx0" brushRef="#br0" timeOffset="312321.4466">18088 14621 79 0,'49'8'89'0,"-1"-4"-9"0,8-1-7 0,11 0 6 15,35-2-4-15,10-2 5 16,28-2-4-16,2 0-10 0,2-1-5 16,6-1-4-16,0 3 4 0,7 2-6 15,2 0-9-15,-3 2 1 0,-3 3-1 16,-5-1 0-16,6-1-12 0,-5 2 1 0,-1 0-9 16,-5 3 3-16,0-3-2 0,-1 1 5 15,1-1-3-15,5-3 3 0,3 2-3 0,-3 0 6 16,1-1-4-16,-4-3 1 0,-1 4 0 0,-2 0-6 15,-2 0-2-15,-30-2-2 0,-1 5-2 16,-4-4-3 0,-6 2-4-16,-4 1 1 15,-4-2-1-15,-17-1-1 0,-11-1-6 0,1 0 4 0,-3 2-3 16,-1-2-3-16,-3-2 5 0,-6 4-5 16,-3-4 1-16,1 0 0 15,0 4-2-15,-7-4 2 0,0 3-2 16,-5-1 0-16,-3-2-2 0,-2 4-1 0,-5-2 0 0,-4 0 0 0,-2 1 4 15,-1 2-2-15,-2 0-2 0,-1 3 4 16,-2 1-3-16,2-2 1 0,-2 8 1 16,0-7-6-16,-1 9 7 0,4-3-2 0,-6 5 6 15,3 2 0-15,2 6 1 0,-2 3 2 0,1 3 23 16,2 11-3-16,-2 0 1 16,1 1-2-16,7 24 2 0,-6 0-7 0,0-1 5 0,-2 0-4 15,-1 3 0-15,-6-8-4 0,6 10-3 16,-3-2 1-16,-3-7 2 0,4 8 4 15,-3-9-6-15,-2-10 0 0,1-1-5 0,2 3 5 16,1 19-1-16,-1-13 0 0,1 12-1 16,2-1 1-16,-2-4 1 0,0-7-2 15,4 8-2-15,0 0 2 0,-3-13-2 0,0-1-7 16,-2-5 5-16,1 4 2 16,0-6-3-16,2 5-2 0,0-4 3 15,1-1-3 1,2-5-2-16,-2 3-5 0,-1-2 5 15,4-2 0 1,0-2-2-16,2 0-1 0,1 3 3 0,-2-8-5 16,4 3 2-16,1-3 1 0,-1-1-1 15,5-4 0-15,-2 3-4 0,7-5 4 0,1-1 3 16,4 0 1-16,4-5-2 0,19 5 1 0,12-5 0 16,2-3 0-16,12-2-2 15,13-1 0-15,33-1 0 0,17-7-4 16,14 0 1-16,7-2-2 0,13-2-2 0,13-3 5 15,12-1-3-15,58-1-4 0,4-5 2 0,2 0-3 0,1 0 2 0,5 5 1 16,2-6 0-16,-7-2-5 0,-4-2 4 0,-3 6 0 16,-2-4 1-16,-7 0-6 0,-9 3 2 0,-47 0-1 0,-10-1-2 15,0 1 2-15,-7-1 3 0,-11 5-2 0,-8-4 4 16,-9 0-3-16,-13-1 1 0,-13-5-2 16,-27 8-5-16,-6-7 1 0,-11 3 2 15,-16 1-7-15,-13 1-7 0,-3-2 1 0,-5 3-9 16,-7-3-2-16,-5 2-4 0,-6 0-8 15,-3 5 2-15,-1-7-13 0,-8 8-17 16,2-4-20-16,-5 2-31 0,-3-4-49 16,-3 5-468-16,-4-5 217 15,-7 0 143-15</inkml:trace>
  <inkml:trace contextRef="#ctx0" brushRef="#br0" timeOffset="313331.0413">15406 17954 110 0,'0'0'122'0,"0"0"-3"0,0 0 6 16,14 6-4-16,-14-6-6 0,18-2-6 16,-5 2-9-16,2 0-4 0,2-4-10 0,0 2-9 15,4 1-4-15,-2-3-9 0,4 2-4 16,5-4-8-16,-3 4-4 0,3-4-4 0,1 1-6 16,-1 3-3-16,2-4-6 0,-1 0-1 15,-1 5-2-15,0-6-5 0,-2 7-3 16,0-6 1-16,-5 6-6 15,1-6-12-15,-4 6-8 0,0-3-17 0,-4 3-12 47,1 0-8-47,-2-2-15 0,-2 4-20 0,-3-2-31 16,-2 0-27-16,-6 0-290 0,2 9 146 0,-2-9 95 0</inkml:trace>
  <inkml:trace contextRef="#ctx0" brushRef="#br0" timeOffset="313628.4008">15578 18267 2 0,'0'0'122'0,"0"0"3"15,0 0 3-15,0 0-4 0,22-5-5 16,-6-2-6-16,10 0-1 0,5-5-18 16,7 1-3-16,9-6-3 0,1 1-12 0,4 3-8 15,1 0-6-15,-5-1-10 0,1 1-2 16,-5 4-7-16,-6-4-7 0,-1 7 2 15,-8-1-6-15,-2 1-3 0,-1-3-5 16,-5 4-1-16,-4 2 0 0,0-2 0 16,0 3-3-16,-4-4-2 0,-3 6-3 0,1-1-9 15,-3-4-21-15,0 5-27 0,0-1-32 16,-8 1-23-16,0 0-36 0,0 0-342 16,0 0 162-16,0 0 106 0</inkml:trace>
  <inkml:trace contextRef="#ctx0" brushRef="#br0" timeOffset="319949.2866">17181 18192 46 0,'0'0'120'16,"0"0"-11"-16,0 0-1 0,-9 0-13 16,9 0-5-16,0 0-7 0,0 0-12 0,0 0-2 15,0 0 0-15,0 0-10 16,0 0 9-16,0 0 2 0,38-1-5 15,-10-5 1-15,10 0-6 0,11-1-1 0,29-7-7 16,9-1-10-16,10 2 5 16,6-5-3-16,25 4-5 0,5-5-1 15,8 2-5-15,6 4-5 0,-1 0-1 16,4 4-4-16,-5-5-1 0,-2 3-3 16,3 1-1-16,5-3-2 0,1 0-16 15,11-2 5-15,3 1 9 0,2-3-6 0,1 8-3 16,1-3 1-16,1 5 3 15,-3 2-3-15,-10 2 3 0,-7 3-4 0,-31 0-3 0,-5 0 5 0,-10 3 0 16,-5-3-2-16,-11 2-6 0,-18-2 7 0,-9 0-3 16,-11-2-1-16,0-1 2 0,-3 3-1 0,-1-3 0 15,-1-2 0-15,1 3 1 0,-5-4-3 16,1 2-1-16,-9 2-1 0,-4-4 2 16,-1 5-1-16,-1 0 4 0,-6-4-1 15,0 4-2-15,-5-4 5 0,0 4 3 16,-5 1 1-16,1 0-2 0,-1-2 1 15,-2-2-3-15,-6 2-6 0,-4 2-16 16,6 0-10-16,-6 0-27 0,0 0-19 0,0 0-21 16,0 0-25-16,0 0-34 0,0 0-323 0,0 0 161 15,-26 0 107-15</inkml:trace>
  <inkml:trace contextRef="#ctx0" brushRef="#br0" timeOffset="321332.0216">18872 18200 33 0,'0'0'93'0,"0"0"-4"0,0 0-11 0,0 0-2 16,0 0 5-16,0 0-13 0,0 0-8 0,-11 15-8 15,7-5-4-15,-1-2-4 0,3 1-2 0,-2-2-4 16,4 5-1-16,-2-5-5 0,0 6 0 15,4-1-1-15,0-1-9 0,2 2 4 16,5 0-3-16,0 2 5 0,5 0-15 16,1 2 10-16,4-3 9 0,2 1-4 15,1-2-16-15,0 2 4 0,0-1 4 16,-1-1-6-16,0-1-4 0,-2-2-2 0,1 2 8 16,-8-1-2-16,0 0 5 0,0-4 4 15,-6 5 2-15,-4-3-3 0,-4 4-3 16,-4 1 3-16,-3-1-2 0,-6 0-4 0,-6 1-2 15,0-1 0-15,-9 0-4 0,3 3-1 16,1-9-5-16,1 6-5 0,-1-6-19 31,6 1-17-31,2-2-18 0,2 2-45 0,2-8-323 0,4 0 144 0,2 0 95 0</inkml:trace>
  <inkml:trace contextRef="#ctx0" brushRef="#br0" timeOffset="321618.1098">18815 18339 46 0,'23'-10'97'16,"3"-5"-6"-16,-2 5-22 0,4-1 2 15,-3 1-9-15,5 3-1 0,0-1-5 16,-3 1-9-16,3 1-13 0,0-1-4 0,-3 1-16 15,-2 0-11-15,-4 4-21 0,1 1-19 16,-1-3-22-16,-2 2-134 0,-2 2 65 16,-2 0 44-16</inkml:trace>
  <inkml:trace contextRef="#ctx0" brushRef="#br0" timeOffset="321894.6173">19663 18089 144 0,'0'0'151'0,"-2"20"-4"0,0-5-8 16,-2 0-8-16,-5 12-4 0,3-1-9 16,-3 9-3-16,1 0-10 0,-2 7-4 15,-4-1-9-15,4 5-6 0,-2-3-7 16,1 3-7-16,-2-3-5 0,0-8-17 0,5 4-7 15,-4-3-4-15,3-2-2 0,-2 0-3 16,3-2-1-16,0-1-8 0,-1-3-11 0,2-3-20 16,3-2-23-16,-2-2-33 0,2-2-22 15,0 0-19-15,-1-4-22 0,3 1-24 16,2-9-324-16,0 4 160 0,2-8 107 16</inkml:trace>
  <inkml:trace contextRef="#ctx0" brushRef="#br0" timeOffset="322215.6816">19858 18440 41 0,'2'-6'111'0,"-2"6"-10"0,6-5-11 0,-6 5-10 16,5-2-1-16,-5 2 3 0,0 0 2 15,0 0 1-15,0 19-7 0,-3-10-7 16,1 5-5-16,0-2 3 0,-2 5 2 16,0 2-7-16,-2 1-2 0,-1 1-10 0,1 0-6 15,0 4 0-15,-3-2-4 0,0-2-4 16,3 4-3-16,-2-4-1 0,0-4-5 16,-1 2 1-16,2-4-6 0,3 4-2 15,-2-6-6-15,0 2 11 0,1-1-18 0,1-1-26 16,0-1-22-16,2-3-25 0,2-3-23 15,0 6-20-15,-2-9-359 0,4 1 158 0,-2-4 105 16</inkml:trace>
  <inkml:trace contextRef="#ctx0" brushRef="#br0" timeOffset="322569.1566">20169 18455 87 0,'0'0'121'0,"0"0"-6"16,0 0-9-16,-6 19 1 0,2-6-12 0,1 1 0 16,-3 2-4-16,4-3-6 0,-2 2-6 15,2 2-4-15,-2-2-10 0,4 0-4 16,0-1-3-16,0-3-9 0,2 5-4 15,2-3-5-15,2-4 0 0,5 3-6 0,-1 1 1 16,5-6-1-16,4 0-9 0,5 0-4 16,-1-5-5-16,2 3-9 0,0-5-24 0,1 3-14 15,-3-3-16-15,1 3-18 0,-2-3-8 16,-2-3-15-16,1 3-24 0,-6-3-281 16,0-2 134-16,-3 5 88 0</inkml:trace>
  <inkml:trace contextRef="#ctx0" brushRef="#br0" timeOffset="323052.5975">20429 18536 41 0,'0'0'161'0,"-2"-7"-11"0,2 7-9 15,0 0-18-15,-2-5-6 0,2 5 0 16,0 0-6-16,-4 21-2 15,0-8-6-15,2 6-2 0,0 1-9 0,0 0-4 16,-2 3-9-16,-1 2-9 0,3-1-14 16,-3 7-5-16,3-6-3 0,0 2-9 0,0-1 1 15,2 1-3-15,-4-4-7 0,2-2 0 16,0 2-16-16,0-3-3 0,0-2-24 16,-2 1-27-16,4-4-29 0,-3-2-37 0,1-1-52 15,0-4-377-15,0-1 182 0,0-1 120 16</inkml:trace>
  <inkml:trace contextRef="#ctx0" brushRef="#br0" timeOffset="326554.8141">20264 17143 14 0,'0'0'59'16,"0"0"-7"-16,-2-4-6 0,2 4-4 16,0 0 0-16,0 0-8 0,0 0-3 0,-4-6-2 15,4 6-3-15,0 0-5 16,0 0 1-16,0 0 4 0,0 0-7 0,-11 10-4 15,11-10 6-15,-4 9 2 16,0-7-1-16,2 4-5 0,-2-4-1 0,0 3 1 16,4-5-2-16,-7 8 2 0,2-2-1 15,3 0-3-15,0-3 3 0,-2 3-2 0,2 0 0 16,0 0-2-16,2-3-1 0,0-3 2 0,0 12 1 16,0-11-3-16,4 5 5 0,2 0 1 15,4-5-4-15,2 5 4 0,3-4-2 16,4 2 0-16,2-2 3 0,3 2-6 15,-4-3-1-15,4-1 2 0,-1 3-1 0,-1 0-3 16,-4 0-3-16,1-1-4 16,-2 1 2-16,-2-3 5 0,-3 3 9 0,2 0-9 15,-4 0 1-15,-2-2 11 0,-2 5-4 16,-3 0 6-16,-1 1 2 0,-7-1-5 16,1 0-10-16,-4 1 6 0,-2 1 10 15,-3-1-16-15,-2-1 1 0,-2 2-2 0,0-3-1 16,2 3 0-16,-1-2-4 0,0-3-17 0,2 1-17 15,3 2-17-15,1-4-23 16,-1-2-31-16,0 2-217 0,11-2 108 0,-16-2 72 16</inkml:trace>
  <inkml:trace contextRef="#ctx0" brushRef="#br0" timeOffset="326967.2349">20211 17002 73 0,'0'-4'95'0,"4"2"-13"0,1-4 0 16,4 1-10-16,3 1 4 0,3-2-2 16,2 0-8-16,2 5-5 0,7-5-2 15,-4-2-7-15,6 1 2 0,-1 1-3 0,3 0-7 16,-2 1 1-16,-1 1-11 0,-1 0 2 16,-1 2-11-16,-4-4 0 0,0 4-1 15,-1-2-5-15,-4 2 7 0,0 2-7 0,-4-1-4 16,0-3-3-16,-1 4 7 0,0-2-6 15,0 2 2-15,-3-4-6 0,-8 4-8 16,12 0 3-16,-5-2-12 0,-7 2-3 16,11 0-20-16,-11 0-20 0,0 0-17 15,10 2-29-15,-10-2-249 0,2 4 118 0,-2-4 77 16</inkml:trace>
  <inkml:trace contextRef="#ctx0" brushRef="#br0" timeOffset="327463.5925">21200 16879 64 0,'0'0'79'0,"0"0"-3"0,0 0-2 16,0 0-11-16,0 0-1 0,0 0-3 0,0 0 10 16,-7 27 13-16,1-3-8 0,-2 0 5 15,-5 10-4-15,-1 7-5 0,-2 0-1 16,0 1-4-16,-2 2-4 0,2 2-1 0,-1 1-9 16,0 2-1-16,0-6-6 0,0 3-2 15,2-4-2-15,1-9-10 0,3 4 4 16,-2-5-8-16,2 3 0 0,1-7-5 0,0 1-3 15,-2-9-6-15,4 5-10 0,0-7-16 16,2 1-16-16,-1-6-18 0,1 2-15 16,-1-1-18-16,3-1-28 0,-2-6-310 15,4 1 142-15,-5 2 94 0</inkml:trace>
  <inkml:trace contextRef="#ctx0" brushRef="#br0" timeOffset="328042.7126">21320 17348 67 0,'0'0'84'0,"2"-1"0"0,-2 1-7 16,0 0-4-16,0 0-4 0,2-8-2 15,-2 8-14-15,0 0 1 0,0 0-2 16,0 0-7-16,0 0-4 0,0 0-5 16,0 0 1-16,0 0-3 0,0-6-9 0,0 6-2 15,0 0 0-15,0 0 3 16,0 0-10-16,0 0 1 0,0 0-2 0,0 0-4 16,0 0 7-16,0 0-9 0,0 0 1 0,0 0-1 15,0 0 7-15,-8 21-3 0,6-13-7 16,-2 3 2-16,0-3 0 0,0 5 8 15,-3 1-3-15,3 1 1 0,-2-2 4 0,-1 2-9 16,1 2 4-16,0-1-8 0,-1-2 4 16,1 0 0-16,0 0-6 0,2-1 7 15,-3 0-2-15,2 1 2 0,3-7-8 16,-2 3 8-16,0 1-6 0,0-3-9 0,2-1-10 16,-2 1-3-16,2-2-14 0,0 0-11 15,0 1-15-15,-1-1-14 0,1 0-19 16,2-6-231-16,-4 3 110 0,1 1 72 15</inkml:trace>
  <inkml:trace contextRef="#ctx0" brushRef="#br0" timeOffset="328477.8319">21463 17352 23 0,'0'0'104'0,"0"0"0"16,0 0-5-16,0 0-10 0,-7 21-5 16,3-11-1-16,1 1 0 0,-1-3-13 0,2 5-11 0,0-4-9 15,2 3 11-15,-2 1-5 16,2 0-16-16,0-2 2 0,2 0-4 0,2-2-2 15,3 3-7-15,2 1 0 0,1-5 2 16,5-3-7-16,1 3-3 0,2 0-11 16,0-3-11-16,4 1-10 0,-1-4-17 0,0 4-9 15,0-6-16-15,-1 1-24 0,-2 4-20 16,2-5-230-16,-3 0 111 16,-3 0 73-16</inkml:trace>
  <inkml:trace contextRef="#ctx0" brushRef="#br0" timeOffset="328609.7964">21676 17408 50 0,'-4'-6'110'15,"4"6"-3"-15,0 0-12 0,0 0 6 0,0 0-2 16,-7 11 0-16,3-1-6 0,2 1 3 15,0 4-8-15,-2 4-8 0,0 5-5 0,0-2-4 16,-2 3-8-16,0 2-2 16,0-1-6-16,2-1-5 0,-2 1-9 15,2 1-3-15,-2 1-21 0,4-2-29 0,-5-3-20 16,3 2-44-16,-1-9-52 0,3 4-294 0,-2-5 143 16,0-2 95-16</inkml:trace>
  <inkml:trace contextRef="#ctx0" brushRef="#br0" timeOffset="340052.8951">18203 17229 47 0,'0'0'66'0,"0"0"-3"0,0 0-4 0,0 0-2 16,0 0-3-16,0 0 2 0,0 0-10 16,0 0-4-16,0 0-1 0,0 0-7 0,0 0 0 15,0-18-7-15,2 15 7 0,-2-3-11 0,2-2 0 16,0 2-2-16,2-1-1 0,1 1-6 15,-1-3 6-15,0-1-12 0,4 2 3 16,-1 1-1-16,4-1 1 0,-1 1-6 16,2-1 0-16,0-1 2 0,2 1 0 0,-1 5-4 15,0-3 0-15,-1 6 2 0,-1-5 2 16,-1 4-4-16,1 1 0 0,0 0 1 16,-1 6 0-16,-2-6-4 0,-1 7-1 15,2-5 7-15,-3 3-4 0,-2 3 2 16,-2 0-2-16,0 1-2 0,-2-1 5 0,0 0 3 15,-2-1 0-15,-2 5-4 0,0-3 4 0,0-3 1 16,-1 3-2-16,1 1 9 16,0-2-8-16,-1-5 4 0,1 3-9 0,0 0 1 15,2 0 0-15,0 1 3 0,0-6-3 16,0 5-1-16,2 0 5 0,2 1-1 0,0-1-2 16,2-1-1-1,2 1 0-15,1 0 3 0,-1 1-3 0,3-1 2 0,-1 3-2 16,-2 1-1-16,3-7-1 0,-3 9 4 0,0-5-3 15,1 1 5-15,-2 3 0 16,-1-3-2-16,-2 1 2 0,0 3 3 31,0-3-1-31,-4 3 10 0,0 1-8 16,0-5 13-16,-2 3-4 0,-6-2-3 0,2 4 0 16,-2-4-4-16,-3 2 3 0,-2-3-5 0,-2 0 2 0,1-2 1 15,0-5-9-15,-2 5-1 0,0-5 4 0,1 5-5 16,1-6 2-16,0 0-3 15,4 2-5-15,2-2-13 0,-3 0-3 0,4 4-33 16,1-4-17-16,8 0-28 0,-15-4-273 0,15 4 126 16,-10-2 82-16</inkml:trace>
  <inkml:trace contextRef="#ctx0" brushRef="#br0" timeOffset="340558.9815">18672 17133 44 0,'0'0'101'0,"0"0"-2"0,0 0 4 0,2 15-10 16,-2-3-5-16,-4-3-3 0,2 9-2 0,0-3-9 15,0 0-2-15,-2 4-3 0,0 1-7 16,0 3-5-16,-1-3-5 0,-1 5-5 15,0-4 1-15,-1 1 0 0,1-1-7 0,-1 4-7 16,-1-4 0-16,0-4-6 0,2 5 0 16,-2-3-4-16,0-5-2 0,0 6-1 15,2-7-6-15,2 0 2 0,-3 1-7 16,3-1-7-16,-1-5-3 0,1 1-17 0,0 3-8 16,2-5-6-16,0 5-24 0,0-5-8 15,2 1-25-15,-2-1-27 0,-1-1-262 16,3 1 128-16,0-7 85 15</inkml:trace>
  <inkml:trace contextRef="#ctx0" brushRef="#br0" timeOffset="340992.0748">18929 17375 76 0,'0'0'110'0,"0"0"-7"0,0 0-4 16,0 0-13-16,-5 19-6 0,3-11-1 0,0-2-7 16,2 3-8-16,-2 3-5 0,0-5 3 15,2 5-2-15,0-4-6 0,0 4 1 0,2-4-2 16,0 2-4-16,2 2-3 0,3-5 7 15,-1 0-14-15,5 1-1 0,2 3-1 16,-1-3-2-16,4-2-1 0,0 1-7 0,1-1-3 16,0-2 1-16,2 1-4 0,-5 1-6 15,4 2 3-15,-4-6-4 0,2 3 4 16,-4 1-1-16,-1 2 0 0,-3-2 3 0,-2-1 1 16,3 3 2-16,-5 0 6 0,-1-1 0 15,-1-1-6-15,-4 3-1 0,-1 2-3 16,-1-3-2-16,-3 1 2 0,-1 1-3 15,0 0-3-15,-1-3-11 0,1 5-9 16,-1-6-10-16,3 1-20 0,-3-1-20 16,3-4-20-16,0 4-24 0,0-6-25 0,-3 0-374 15,9 0 170-15,-15-4 112 0</inkml:trace>
  <inkml:trace contextRef="#ctx0" brushRef="#br0" timeOffset="341446.6026">18981 17408 10 0,'4'-6'122'0,"2"-2"-10"16,2 2-9-16,0-1-5 0,5-1-4 0,0 2-13 15,4-1-5-15,-1-1-9 0,2 3-3 16,-2-3-6-16,4 2-5 0,-2-1-3 15,1 1-5-15,-1 4 1 0,-2-4-7 16,-1 0-1-16,2 1 3 0,-4 3-8 0,-3-4 0 16,1 5-2-16,0-1 1 0,-3-2-2 15,0 2 3-15,-2-2-3 0,4 3-2 16,-10 1-1-16,10-3-7 0,-10 3-1 16,10-3-2-16,-6 0-6 0,-4 3-8 0,0 0-14 15,11 0-9-15,-11 0-20 0,0 0-34 16,0 0-22-16,11 0-22 0,-11 0-285 15,0 0 137-15,0 0 90 0</inkml:trace>
  <inkml:trace contextRef="#ctx0" brushRef="#br0" timeOffset="342412.9997">19213 17148 4 0,'0'0'73'16,"0"-5"-3"-16,0 5-4 0,0 0-2 15,0 0-4-15,0 0-8 0,0 0-1 16,0 0-5-16,0 0-2 0,0-8-4 0,0 8-4 16,0 0 0-16,0 0-3 0,0 0-3 15,0 0-2-15,0 0 0 0,0 0 0 16,0 0-2-16,0 0-6 16,0 0 3-16,0 0-5 0,0 0-5 0,0-4 3 0,0 4-4 15,0 0 0-15,0 0-4 0,0 0 3 16,0 0-3-16,0 0-3 0,0 0-1 15,6-5 4-15,-6 5-5 0,0 0 1 0,0 0 2 16,0 0-4-16,4-4 5 0,-4 4-4 16,0 0-4-16,6-2 4 0,-6 2-1 15,0 0 5-15,7-2-4 0,-7 2-4 16,0 0 2-16,0 0 2 0,0 0 0 0,0 0 3 16,0 0-3-16,0 0 9 15,0 0-2-15,0 0 6 0,0 15 6 0,-5-1 12 16,-3-1-7-16,0 8 6 0,-3 0-2 15,-4 6-5-15,1 0 8 0,-4 7-4 16,1-6-6-16,-1 2-1 0,-4 5-1 0,-1 3-4 16,2-4 7-16,0-5-2 0,-3 1-3 15,6-3 1-15,-2 4-1 0,-1-7-5 0,2 3 3 16,2-2-7-16,3-9-2 0,-2 6 3 16,4-3-2-16,2-6-6 0,-2 0-8 15,2 1-6-15,-1-5-12 0,5 3-13 16,-2-3-11-16,2 3-26 0,1-5-7 0,0-1-19 15,-1 0-314-15,2-4 140 0,4-2 92 16</inkml:trace>
  <inkml:trace contextRef="#ctx0" brushRef="#br0" timeOffset="343180.8942">20621 16849 80 0,'-14'7'91'0,"8"7"-7"15,-6 2 1-15,-4 4 0 16,-1 7-6-16,-3 2-7 0,-6 5 1 0,-4 0-3 16,3 1-5-16,-3-2 1 0,0 0 0 0,3-2-6 15,-1 1-8-15,6-5-2 0,-2-3-1 16,3 1-10-16,2-3 2 16,0-2-7-16,3 1 0 0,2-7-3 0,2-1-3 0,1 0-11 15,0-3 4-15,3 1-6 0,1-3-3 16,1-2-2-16,0 1-11 0,2 1-8 15,-3-2-12-15,3 1-19 0,-1-6-20 0,1 5-26 16,2 0-18-16,-2 0-266 0,2-5 125 16,2-1 84-16</inkml:trace>
  <inkml:trace contextRef="#ctx0" brushRef="#br0" timeOffset="344359.875">20660 18079 80 0,'0'0'100'0,"0"0"0"16,0 0-10-16,0 0-5 0,0 0-2 16,0 0-7-16,0 0-6 0,-21 13-2 0,9-1 2 15,-8 2-4-15,-1 5 1 0,-6 4-3 16,-5 4 0-16,-4 1 2 0,0 3 0 16,2-1-1-16,-2-2-4 0,0-1-4 15,3 2 0-15,-1 2-5 0,4-5-4 0,5-3-4 16,1-2-5-16,1-1-7 0,-1 3-20 15,4-3 1-15,2-2-1 0,2-2 0 0,0 2-2 16,2-3-4-16,-1-2-4 16,5 0-2-16,-1-3-11 15,0 1-10-15,3-1-13 0,0-3-20 0,-2-1-11 0,6 2-16 16,-2-3-21-16,2 1-14 0,0-5-311 0,4-1 146 16,0 0 95-16</inkml:trace>
  <inkml:trace contextRef="#ctx0" brushRef="#br0" timeOffset="345091.123">22132 17388 48 0,'0'0'45'16,"-5"-5"-1"-16,5 5-5 0,-2-2-2 15,2 2-6-15,-2-8-1 0,2 8-2 16,-5-4-3-16,5 4-1 0,-2-7 4 0,0 5-3 16,2 2 1-16,-2-8 4 0,0 3-4 15,2 5 0-15,-2-6 5 0,0 4-4 0,2 2-1 16,-2-6 2-16,2 6 14 15,-2-7-15-15,2 7 8 0,0 0 3 0,-4-2 3 16,4 2-8-16,-9-4-7 0,9 4 5 16,-17 6 4-16,4-1-1 0,-5 3 2 0,-8 9 5 15,-4 2 4-15,-7 8 4 0,-2 0-2 16,-13 14 3 15,2 0-2-31,2-4 4 0,-1 3-4 0,9-7-7 0,7-5 0 0,1 2-3 0,-1 2-2 0,3-4-7 16,6-3-1-1,0-2-3-15,1-2 0 0,1 1-2 16,6-3-5-16,-4 0-3 0,4-3-6 0,1-2-12 0,2 0-5 16,0 0-15-16,5-1-17 0,-2-1-17 0,2-5-24 15,2 1-14-15,0-1-22 0,0-1-321 16,6 2 149-16,-4-3 98 0</inkml:trace>
  <inkml:trace contextRef="#ctx0" brushRef="#br0" timeOffset="345851.6496">22690 17834 94 0,'0'0'106'0,"4"-7"-13"15,-1 1-12-15,1 4-7 0,2-4-6 0,3 1-7 16,1-1-9-16,2 4-7 15,2-4-2-15,2 0-2 0,-1 5-9 0,2-5-3 0,-2 4-3 16,-2 2-6-16,0-4-15 0,-1 2-14 16,-2 2-17-16,2 2-17 0,-4 2-14 15,-2-2-16-15,-6-2-153 0,2 7 77 16,-4-1 51-16</inkml:trace>
  <inkml:trace contextRef="#ctx0" brushRef="#br0" timeOffset="346028.2186">22572 18070 52 0,'0'0'88'0,"6"6"-6"0,-6-6-12 0,13 5-1 0,-1-5-11 15,1 0-4-15,2 3-2 0,3-3-14 16,2 0-19-16,1 0-24 0,0-3-33 0,-2 3-146 16,3-2 63-16,-2-3 41 15</inkml:trace>
  <inkml:trace contextRef="#ctx0" brushRef="#br0" timeOffset="346515.9706">23641 17554 69 0,'8'-6'111'0,"4"3"-11"16,0-3-10-16,0 4-8 0,0 2 1 0,1 0-18 15,-2 2-6-15,2 0-4 0,1 4-1 0,-3-5-14 16,0 9-2-16,-1-2-1 0,-2-1-1 16,1 1 0-16,-4-1-13 15,-3 5 8-15,0-3 3 0,-2 3 6 0,-2-3-6 16,-2 3 0-16,-1 1 0 0,-4 2 6 0,3-4-4 15,0 3 6-15,0-4-2 0,0 2-9 16,1-3 1-16,-2-4-1 0,3 5-2 16,2 1-1-16,0-3 1 0,4 4-3 0,0-5 0 15,4 8-1-15,4-7-1 0,0 5-6 16,2 1 3-16,4-1-3 0,0-1-3 16,1-2 2-16,-2 5-5 0,0-2-1 15,-3-1 4-15,-1 2-2 0,0-2 4 16,-5 1 4-16,0-4 2 15,-6 5 2-15,0-1 2 0,-4 0-2 0,-6 1-2 0,-4 1-3 16,-4-2 0-16,-4 1-2 0,-7-1-1 16,-1 0-1-16,-2-3-2 0,1 4-6 15,1-8 1-15,2 1-2 0,3 0-1 0,2-1-7 16,2 0-11-16,1 0-22 0,6-5-28 16,2 5-43-16,-2-4-38 0,2-2-437 15,5 2 198-15,-1 2 130 0</inkml:trace>
  <inkml:trace contextRef="#ctx0" brushRef="#br0" timeOffset="347014.2912">23067 18295 85 0,'0'0'176'0,"0"0"-14"15,0 0-16-15,36 0-6 0,-11 0-17 16,11-2-8-16,11 2-15 0,-1 0-7 0,14-4-13 15,-1 4-8-15,2-2-8 16,3-2-5-16,-3 2-6 0,5 2 0 0,-1-1-8 16,4-3 4-16,-6 4-5 0,3-2 3 15,-5-4-3-15,-4 6-3 0,-9-1-1 0,-3-4-7 16,-3 5-2-16,-8-1-2 0,-4 1-4 16,-7-2-1-16,1 2-2 0,-6 0-1 15,2-4-9-15,-8 4-12 0,1 4-17 16,-3-4-19-16,-3 2-29 0,-7-2-30 0,2 6-39 15,-2-6-438-15,0 0 194 0,-15 9 129 16</inkml:trace>
  <inkml:trace contextRef="#ctx0" brushRef="#br0" timeOffset="347566.0914">23911 18383 99 0,'0'0'141'0,"-14"0"-5"15,14 0-12-15,-11 0-16 0,11 0-4 16,-13 4-2-16,9 1-9 0,0 3-1 16,0-2-7-16,2 1-4 0,0 1-8 0,2 4-6 15,2-5-7-15,0 5 1 0,2-2-10 16,2 2-2-16,2 1-4 0,4 1-5 15,0-4-2-15,1 3-9 0,-3 0 0 16,3-1 0-16,-2-3-3 0,-3 5-1 16,2-3-6-16,-4-2 4 0,0-1-2 0,-2 5 0 15,-2-5-16-15,-4 4 1 0,-2-3 0 16,-8 3 1-16,2 1 0 0,-2-6-1 16,-4 0-2-16,-1 6-7 0,-1-6-2 15,0 0-16-15,2-1-17 0,-1-3-26 0,2 3-16 16,4-5-27-16,-1 3-33 0,-1-8-355 15,4 3 168-15,1-5 112 0</inkml:trace>
  <inkml:trace contextRef="#ctx0" brushRef="#br0" timeOffset="347637.4108">23823 18345 146 0,'23'-9'142'0,"2"-3"-11"0,1 5-17 0,1 1-5 16,1-1-8-16,4 4-9 0,6-3-11 16,4 0-6-16,0 0-8 0,2 4-7 0,-1 1-5 15,1 1-7-15,-6-4-5 0,-4 4-4 16,-4 0-4-16,-3 0-2 0,-5 0-7 16,-1 0-4-16,-4 0-8 0,-2 0-9 15,-3 0-25-15,-1 0-22 0,-11 0-33 16,11 0-51-16,-11 0-274 0,0 0 136 0,0 0 90 15</inkml:trace>
  <inkml:trace contextRef="#ctx0" brushRef="#br0" timeOffset="354963.664">12299 17939 74 0,'26'8'97'0,"-3"-3"-4"0,3 1-3 0,-3-4-12 15,2 4-2-15,5-6-1 0,-1 1-6 16,3-1 4-16,2-1-11 0,2 1-2 0,6-6-5 16,2 4 2-16,1-5-9 0,4-5-3 15,0-1-3-15,2-1-2 0,-1-3-1 16,15-10-1-16,2 1-3 0,-4-10-1 16,-1-4-3-16,-6 4-6 0,-1-10 5 0,1-2-16 15,-5-1 6 16,-5-1-4-31,-1-3-4 0,-7 3 0 0,-1-3-1 0,-9 7-3 0,-6 4 0 0,-4 0-2 16,-1 0 1-16,0-5 4 0,-4 3-6 0,-1-4-7 0,-2 1 4 16,-6 5 1-16,2 2-6 0,-4-8 3 15,-2 4 0-15,0-9 6 0,-2-2-8 16,0 1 4-16,-2 3-4 0,0-2-2 0,-2-3 2 16,0 8-3-16,0-7 5 0,0 6-3 15,0-2 0-15,-3 0-3 0,1 2 2 16,-1-2-4-16,-2 1 3 0,1 1-1 0,-2-1 3 15,-4 3 0-15,0-1-4 16,-8-14 11-16,1 10-7 0,1 8-5 0,0 2 1 16,-8-13 6-16,0 12-1 0,5 3-4 15,-3 1 6-15,1 3-3 0,-1 2 2 0,-2 0-5 16,-1-5 1-16,1 9 3 0,-4-2 5 16,-2 1-6-16,-2 1 0 0,3 2 0 15,-6 0-3-15,-1 6 0 0,-3-2 5 16,3 2 1-16,0 4-2 0,-3-3 2 0,1 5-2 15,-3 0 0-15,3 4 0 0,2 1-2 16,1 4 0-16,-3 1 4 0,-3 0-4 0,1 4 3 16,-3 2 5-16,-9 2-10 0,-1 4 7 15,0 1-4-15,-19 7 5 0,12-4-3 16,-8 8-2-16,2 1 5 0,5 5-5 16,1 0 1-16,1 1 1 0,11 0 1 0,-9 3-5 15,4 5 4-15,3-3 4 0,12-1-2 16,4 1-3-16,-9 7 2 0,0 4-2 0,7 5 3 15,9-10-4-15,-8 14 4 0,11-8 4 16,-4 9-6-16,7-3-1 0,4-7 7 0,4 4 1 16,-1 1-5-16,0 16-2 0,6-7 5 15,2-8 1-15,2 3 2 0,1 4-6 16,3-5 12-16,1 4-7 0,3-9-1 0,2 2 3 16,2 9-3-16,3-6 0 0,-1 7-1 15,2-3 0-15,1-1 1 0,1 5 4 16,4 13-2-16,2-13 2 0,-4-3-6 0,0-1 3 15,4-3 4-15,4 15-7 16,-1-7 2-16,-1-14 0 0,-2 8 8 0,0-4-2 16,4-5-2-16,-4 6 1 0,3-4 1 15,1-2 0-15,-2 3 1 0,0-3 7 16,2-1-3-16,1-1-3 0,0 1-1 16,0-6 1-16,3 2 1 0,-4-1 3 0,6 1-3 15,-3-2-4-15,3-2 2 0,-2 0 0 0,4 0-3 16,-3-3 0-16,3 1 1 0,-1 1 1 15,0-3-1-15,-1-3-3 0,1 6 1 16,-1-11 1-16,-2 6-3 0,2-2 2 16,-3-4-2-16,1 3-2 0,0-4 2 0,0 0 1 15,1-4 0-15,-4 1 3 0,2-4 0 16,1-1-2-16,1 1 3 0,0-1-3 16,0-3-1-16,1 2 2 0,1 1 0 0,-2-5-2 15,2 1 0-15,-1 1-2 0,2-1 3 16,-1-3-6-16,1 1 4 0,-4 1-1 15,2-2 5-15,1 1-7 0,-1-1-3 16,0 0 4-16,0-2-2 0,-3 0-1 0,3-3 0 16,-2 5 3-16,0-6 1 0,1 2-1 15,3 2-4-15,-3-2 3 0,2-4-3 16,1 2 1-16,3 0 0 0,1-4 0 0,-2 2-3 16,1 2 4-16,-1-2-5 0,2-2 6 15,-1-1-3-15,-1 3-2 0,-1-4-1 16,0 4 2-16,1-4 0 0,-1-1 0 15,1 5-1-15,-2-4-1 0,-1 0 4 0,-2 1-1 16,0 3 2-16,1-4-3 0,-3-1 3 16,-2 5-6-16,2-4 0 0,-4 0 3 0,2-1 0 15,-2 5-1-15,0-2 0 16,-2-4 2 0,-1 7-2-16,2-5 3 0,-4 0 0 0,-2 5-2 0,2-4-2 0,-2 4 1 15,-2-2 0-15,1 0 3 0,-1 0 2 0,1 0-5 16,-3 2 2-16,1 1 3 0,-7 0-4 0,8-6 1 15,-2 3-5-15,-6 3-1 16,6 0-7-16,-6 0-9 47,6-6-16-47,-6 6-18 0,8 0-29 0,-8 0-30 0,0 0-30 0,2-6-356 0,-2 6 170 0,0 0 113 0</inkml:trace>
  <inkml:trace contextRef="#ctx0" brushRef="#br0" timeOffset="360064.7845">24324 17627 44 0,'4'-10'52'0,"1"6"-2"0,-3-3-6 0,0 1 0 16,2-2-4-16,-2-3 2 0,-2 3-2 16,0 1 2-16,0-7-9 0,0 7 6 15,-2-7-6-15,-2 1-1 0,2 0 0 0,-5 0-3 16,3-3-3-16,-2 2-2 0,-3 0 4 15,1 0-6-15,-2-5-2 0,-4 6-3 16,2-6 6-16,-3 3-2 0,0 1-4 0,-2-4 2 16,3 4-4-16,-6-2-1 0,2 2-4 15,-4-1 6-15,1 2-6 0,-2 1 5 16,0-1-5-16,-1 0 3 0,1 7-5 16,-3-5-1-16,2 4 0 0,-4 1 4 15,-2 3-7-15,1 2 4 0,-5 0-5 0,-2 2 11 16,-7 0-6-16,-1 2-4 0,-1 4 7 15,1 1-4-15,-5 5 1 0,3-3-1 16,-3 5 7-16,3 5-4 0,-3-2-1 16,5 4 1-16,-16 11-3 15,13-5 5-15,7-4-2 0,5 5-3 0,1 3 6 0,2-3-5 16,2 7 2-16,3-1 3 0,1 0-3 16,3 1-4-16,1 5 11 0,4-5-10 0,0 8 6 15,2-3-4-15,1 2 6 0,2 0 10 0,5-3-27 16,-1-2 17-16,3 3-7 0,2 2 6 15,2 0 6-15,2-3-6 0,2 2-3 16,0-3 4-16,0 6 1 0,4-6-11 16,-2 1 11-16,5 4 2 0,-3-5-2 15,3-2-6-15,-1 0 7 0,3 2-2 16,-1-2 7-16,4-1 1 0,-2-1-2 0,0-1-1 16,3-3-2-16,2-3 1 0,-2 5-2 0,5-7 6 15,-2 6 1-15,3-7-3 16,3 2-4-16,1-1 2 0,4-2-18 15,3 2-2-15,5-3-1 0,-1-1 3 16,1 1 3-16,1-1-2 0,2-2 0 0,-5-4 3 16,-1 4-1-16,2-6 0 0,-5 1 6 15,1-5-4-15</inkml:trace>
  <inkml:trace contextRef="#ctx0" brushRef="#br0" timeOffset="360486.2912">24153 19038 1990 0,'47'-15'4'15,"-5"-2"-2"-15,3-4 0 0,-6 5 2 16,1-4-1-16,-2-2-4 0,1-3 1 16,-3 3-1-16,-2-5-3 0,-5 1 3 15,1-3 0-15,-2-3-8 0,-3 3 9 16,-2-5-4-16,2-2 1 0,-7 7-5 0,0-9 2 16,-3 4 2-16,-2-1-1 0,-2-1-2 15,-1 2 4-15,-4-6-3 0,1 2-2 0,-3 0 0 16,-1-2-1-16,-1 3 5 15,-4 2-3-15,-1-6 3 0,-1 5-6 0,-3-2 8 16,1 1-3-16,-2 4 5 0,-1-2-6 0,-3 1 4 16,1 0-2-16,-4 1 1 0,1 0-7 15,-2 2 6-15,0-2 0 0,-1 5 2 16,-3-5-1-16,0 5-1 0,0 0 0 16,2 0-2-16,-4 0 4 0,-1 1-4 0,1 4 2 15,-2-3-4-15,-2 1 3 16,1 2 1-16,-7-2-1 0,2 5 2 0,3 2-1 0,-3-3 1 15,-2 2-1-15,5 4 0 0,-1-2-2 16,2 1 1-16,2 3-2 0,0 4-5 16,-1-3-32-16,1 3 15 0,-1-1-11 15,0 2-11-15,-1 3-21 0,-1 2-12 16,1-2-38-16,-3 4-324 0,1 1 152 16,2 0 100-16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0T04:41:53.706"/>
    </inkml:context>
    <inkml:brush xml:id="br0">
      <inkml:brushProperty name="width" value="0.05292" units="cm"/>
      <inkml:brushProperty name="height" value="0.05292" units="cm"/>
      <inkml:brushProperty name="color" value="#FF0000"/>
    </inkml:brush>
  </inkml:definitions>
  <inkml:trace contextRef="#ctx0" brushRef="#br0">4889 2009 103 0,'-13'-5'102'0,"3"-1"0"16,-1 0-1-16,2 1-2 16,1-1-7-16,2 0-5 0,0 1 2 0,-1-1-5 15,3 2-11-15,-1 1-4 0,1-2-11 16,4 5-13-16,-8-3 1 0,8 3-2 15,0 0 5-15,0 21 13 0,4-3-1 0,-2 11-1 16,0 13-1-16,2 13 2 0,5 23-6 16,-4 6-5-16,1 3-4 0,-4-2-5 0,2 0-3 15,-2-1-1-15,2-2-7 0,-2-15-2 16,-2-10-2-16,2-4-4 0,-2-8 1 0,-2 0-6 16,0-4-11-16,2-2-16 15,-2-9-16-15,2-1-26 0,-2-7-3 0,2-3-12 16,-2-7-20-16,0-4-7 0,-2-8-3 0,4 0 2 15,-4-21 1-15,0-4 11 0,-1-12-2 16,1-12 5-16,-3-9 8 16,3-26 9-16,-2-6 17 0,2-2 16 15,-3-1 16-15,-1 5 11 0,4 1 12 16,-3 3 14-16,1 6 4 0,1 13 7 0,1 10 12 0,4 9 2 16,0 1-8-16,4 1-5 0,5 0-3 15,6 1 1-15,2 0 0 16,6 7-4-16,8 0-4 0,6 5-5 0,5 5-2 0,0 5 0 15,5 6 1-15,-5 6-6 0,3 8 5 16,-3 5-6-16,5 10 1 16,-5 2 1-16,-2 9 0 0,-4 4-1 0,-3 3-1 15,-9 5 0-15,-4 2-5 16,-12-1 2-16,-6 0 3 0,-6 2-2 0,-11 4-1 16,-18 15-3-16,-10-6 0 0,-11-1 2 15,-4-6-8-15,-3-5 7 16,-6-4-1-16,9-9-29 0,7-8-6 0,11-7-19 0,5-2-18 0,10-9-31 15,6-2-325-15,7-6 144 0,3-3 94 16</inkml:trace>
  <inkml:trace contextRef="#ctx0" brushRef="#br0" timeOffset="406.4525">6385 1821 68 0,'2'-8'122'15,"0"1"-7"-15,1-1-4 0,-3 1-13 16,2-1-13-16,-2 0 2 0,0 3-9 0,0-1-11 15,0 6-5-15,-7-6-8 16,-1 6-8-16,-4 6 9 0,-8 7 3 0,-7 8-1 16,-19 23 9-16,-6 9-5 0,-15 18 4 15,-1 9 0-15,-2 7-24 0,4 1 2 0,5-2 3 16,6-2-1-16,15-16-6 16,6-3-3-16,6-2-3 0,12-12-4 15,3-7-2-15,11-6-3 0,2 0-3 0,8-2 0 0,7-3-1 16,11-1-1-16,5-3-2 15,5-7-6-15,6 0-20 16,3-9-28-16,3 0-27 0,-3-7-32 0,1-1-38 0,-3-8-394 0,1 1 179 16,-4-5 119-16</inkml:trace>
  <inkml:trace contextRef="#ctx0" brushRef="#br0" timeOffset="2417.386">6631 2404 62 0,'0'-6'115'0,"0"6"-18"16,-4-6-8-16,4 6-10 0,0 0-8 0,0 0 4 16,0 0-3-16,-7 25-3 0,7-8-2 15,0 2 1-15,0 2-10 0,0 6 2 16,0-1-10-16,0 4-5 0,2-4-6 16,1 1-1-16,1-1-6 0,0-3-6 0,1-4 2 15,-1-1-5-15,0 0 5 0,2-5 2 16,0-1 2-16,0-5-1 0,2-1-4 15,0-6 1-15,2-1-4 0,1-5-2 0,0-4 1 16,-3 1-2-16,3-4-8 0,1-1 2 16,-2-3-4-16,2 0-2 0,-4 1 0 15,2 3 0-15,-1 0-3 0,-3 2-3 0,3 1 1 16,-3 0-7-16,0 7 7 0,1-1-4 16,-7 4 3-16,14 6-3 0,-5 5 3 0,0 4 2 15,-1 4-6-15,2 4 6 0,1 0 0 16,0 2-5-16,-3-5 1 0,3 2 0 15,-1-1 4-15,-1-4-5 0,-1-4 3 0,-1 0 1 16,-1-1 8-16,2-5 3 0,0-5-1 16,4-2-1-16,-2-6 2 0,5-3-5 15,0-3-1-15,0-4 3 0,1-4-10 0,6-2-8 16,-4-1-4-16,4-1-3 0,-3 0-2 16,2 5-2-16,-4 0-4 0,0 4-2 0,0 3 3 15,-2 3-2-15,1 1 7 0,4 6 1 16,-2-1 0-16,2 3 2 0,1 1-3 15,0 3 1-15,6 0 1 16,-3 2-6-16,1 0-4 0,-1-3-11 0,-1 1-14 16,-2 2-8-16,-2-3-21 0,-2 0-23 15,-4-6-289-15,-1 2 132 0,-3-3 87 0</inkml:trace>
  <inkml:trace contextRef="#ctx0" brushRef="#br0" timeOffset="2688.4865">6504 2273 79 0,'-6'1'102'0,"6"-1"-13"0,0 0-11 16,0 0-2-16,0 0-16 16,0 0 2-16,0 0-6 0,0 0-8 0,38-1-1 0,-25-2-6 15,1 0-1-15,-1-1-9 0,0-2-2 16,-1 1 2-16,-1-3-8 15,-3 2 5-15,1 0-6 0,-5 1-5 0,1-3 2 16,-5 2-7-16,0 6 3 0,-7-7-8 0,1 3-3 16,6 4-6-16,-17-2-17 0,8 4-18 15,9-2-23-15,-14 4-28 0,5-1-188 16,4 1 94-16,1 0 62 0</inkml:trace>
  <inkml:trace contextRef="#ctx0" brushRef="#br0" timeOffset="3058.7144">7850 2554 39 0,'6'-8'117'0,"-1"6"-2"0,4-3-23 16,-1-1-6-16,2 2-9 0,5 1-19 0,0-2-24 15,0 3-24-15,2-3-27 0,0 4-32 16,-5 1-143-16,2 1 66 0,-2 1 43 16</inkml:trace>
  <inkml:trace contextRef="#ctx0" brushRef="#br0" timeOffset="3201.4037">7837 2819 61 0,'0'0'125'0,"0"0"-14"0,13 0-14 0,-13 0-1 0,30-7-18 0,-7-3-5 0,5 0-24 0,6-1-32 16,2-1-41-16,8-6-40 0,-3-1-147 16,-1 1 72-16,-3-2 47 0</inkml:trace>
  <inkml:trace contextRef="#ctx0" brushRef="#br0" timeOffset="3772.6604">8678 2259 69 0,'2'-4'112'0,"-2"4"-11"0,0 0-8 0,0 0-1 0,2 18 9 15,-2-5-13-15,-2 2-6 0,-2 5-6 16,2 5-2-16,0 2-11 15,-3 0-3-15,1-2-8 0,2 2-11 0,0-6 4 16,0-3-6-16,-3-1-5 0,3-1 1 0,0-1-1 16,0-3 2-16,-2-5-4 0,2-1 2 15,2-4-6-15,0-2 3 0,0 0-6 0,0 0-5 16,-5-22 0-16,7 7 1 0,1 0-3 16,1-3-2-16,2 4-1 0,1-3-2 31,3-2-2-31,1 1 1 0,1 2-3 0,0 2-7 0,-2 3 6 0,2 1-5 15,1 0 1-15,2 7-1 0,-2-1 1 0,-1 4-5 16,3 4 5-16,0 2-2 0,-1 3 0 0,0 3 2 16,-2 3 1-16,1 4-3 0,-1 0 0 0,-1 2-3 15,0-4-2-15,-1 2 2 0,-2-4 1 16,0-2 1-16,-2-1 0 0,0-2 6 16,-2-1-2-16,0-2-2 0,0-1 5 15,-2-2-1-15,3-2 1 0,-5-2 2 0,0 0-1 16,8-9 0-16,-3-1-3 15,1-5 0-15,5-4-2 0,-1-3-1 16,4-5 0-16,4 5-1 0,-1-2-1 0,2-1-3 0,2 2 2 16,-2 0-2-16,4 4-1 15,-3 4-1-15,-2 2 2 0,3 2-3 0,-1 5 4 16,-4 5-1-16,4 1-2 0,-4 6 4 16,1 1-4-16,1 6 4 0,-4 4 1 15,2 2-1-15,-2 1 0 0,-2 1-8 0,-1 2-12 16,0 2-10-16,-1-2-6 0,1-1-25 0,-3 0-17 15,0-2-19-15,2-1-33 0,-6-4-304 16,2-3 147-16,0 0 98 0</inkml:trace>
  <inkml:trace contextRef="#ctx0" brushRef="#br0" timeOffset="4068.8221">9960 1702 84 0,'0'0'143'0,"0"0"1"0,2 24 2 0,-2-5-1 15,-4 11-11-15,0 8-8 0,-2 13-9 0,2 6-10 16,-2 26-9-16,-2 1-9 16,2 1-6-16,4 1-8 0,0-1-8 15,0-16-5-15,4-8-8 0,-2-2-4 0,2 2-2 16,0-3-8-16,0-2-2 0,2-1-9 15,-4-12-16 1,0-1-20-16,3-4-18 0,-3-5-25 16,0-6-23-16,-3 0-20 15,3-4-28-15,-2-6-397 16,2-2 176 0,-4-5 116-16</inkml:trace>
  <inkml:trace contextRef="#ctx0" brushRef="#br0" timeOffset="4357.7159">11172 1642 76 0,'-24'0'157'0,"-6"4"-9"0,3 7-2 16,-7 6-9-16,-8 8-7 0,-17 15-9 0,1 6-7 15,3 5-6-15,2 2-6 0,5 4-7 16,5 1-7-16,7 1-5 0,4-3-6 0,12-12-10 16,2-3-5-16,10-5-5 0,4 0-9 15,1-5 3-15,8 3-9 0,7-2-3 16,4-1-3-16,6-4-9 0,2-3-25 0,3-3-24 16,1-2-29-16,4-1-25 0,0-4-26 15,1-6-40-15,-5-2-409 31,2-2 187-31,-5-5 124 0</inkml:trace>
  <inkml:trace contextRef="#ctx0" brushRef="#br0" timeOffset="4580.2972">11292 2339 94 0,'0'0'144'0,"-4"19"6"0,-3-7-2 0,1 5-4 0,0 2-7 16,-2 3-12-16,0 5-10 0,0 0-10 15,2-1-8-15,2 5-9 0,0 0-8 0,0-3-9 16,-1 2-6-16,3-1-9 16,0 0-3-16,2-2-6 0,-2-5-11 0,2 0-19 15,0-2-22-15,0-1-23 0,2-2-29 0,0-2-24 16,0 1-26-16,0-7-38 0,1-3-314 16,1 0 156-16,0-6 103 0</inkml:trace>
  <inkml:trace contextRef="#ctx0" brushRef="#br0" timeOffset="4864.068">11588 1474 76 0,'0'0'148'0,"0"0"1"0,17 12-3 15,-6 4-8-15,6 9-6 0,3 12-14 16,10 18-5-16,2 8-10 0,-2 4-9 16,1 5-8-16,-3 3-8 0,-3 6-3 0,-3 1-6 15,-4-2-6-15,-4 2-7 0,-6-4-7 16,-6-13-1-16,-6-8-3 0,-4-2-6 16,-10 15-2-16,-7-6-3 15,-5-5-11-15,-4-4-18 16,2-13-27-16,3-6-33 0,-3-1-43 15,-2-9-53-15,-2-1-393 0,3-11 185 0,-1 0 122 0</inkml:trace>
  <inkml:trace contextRef="#ctx0" brushRef="#br0" timeOffset="6249.3791">12221 2363 60 0,'13'0'63'0,"0"0"-13"0,1 0-18 16,4 1-19-16,0 1-25 0,-1-1-59 0,-2 3 25 15,0 1 15-15</inkml:trace>
  <inkml:trace contextRef="#ctx0" brushRef="#br0" timeOffset="6388.9495">12257 2683 1 0,'2'11'141'0,"4"-4"-1"15,0 0-6-15,8 1-4 0,2-3-12 0,4 0-11 16,3-2-9-16,5 1-8 0,-1-4-15 15,3 2-42-15,0 1-47 0,-2-2-46 16,-6-2-278-16,1 1 115 0,-6 0 76 16</inkml:trace>
  <inkml:trace contextRef="#ctx0" brushRef="#br0" timeOffset="7208.0689">13641 505 39 0,'-8'19'143'0,"-1"7"-1"0,-1 8-10 0,-2 9-8 16,0 1-5-16,0 6-9 0,4 0-7 16,-3 3-12-16,-2 18-7 0,3-10-6 15,3-8-11-15,1-4-7 0,0-8-2 0,-1-2-6 16,5-8-6-16,-3-4-1 0,1-2-2 0,2-6 1 15,0-2-9-15,-4-7-4 0,2-7-3 16,-2-6-3-16,-3-6-3 0,0-5-1 16,1-9-3-16,-3-8-5 0,3-7-2 15,0-9 0-15,3-7-3 78,1-1 1-78,6-3-2 0,3-3 1 0,7-10-2 0,5 3-4 0,5 1 2 0,4 9-2 0,9 5-3 0,-1 12 0 0,-5 8 3 0,7 3-2 0,0 8-3 0,-4 5 4 0,-2 5 0 0,-3 7-4 0,-3 5 1 16,-2 3 3-16,0 5 0 0,-3 5 2 0,-5 5-1 0,-5 4 3 16,-4 3-2-16,-5 5 1 0,-9 1-2 0,-4 2-7 15,-10 5-15-15,-5-1-11 0,-12 12-9 16,-5-5-18-16,9-12-14 0,5-6-16 16,7-7-20-16,6-3-29 15,4-5-304-15,8-3 149 0,6-4 100 0</inkml:trace>
  <inkml:trace contextRef="#ctx0" brushRef="#br0" timeOffset="7477.4411">14871 384 49 0,'-17'-1'150'0,"-6"1"-4"0,-8 4 1 16,-10 5-2-16,-31 8-1 0,-3 9-6 0,0 9-11 15,1 7-6-15,-15 13-7 0,8 2-13 16,20-8-8-16,6 3-9 0,9 0-9 16,6-5-7-16,12-4-8 0,11-3-5 15,6-9-5-15,7 2-3 0,4 0-6 0,6-1-6 16,11 2-2-16,6 3-6 0,7-7-16 16,8-2-28-16,7-5-33 15,22 2-33-15,3-4-39 0,-7-14-40 0,-3-4-392 16,-9-3 189-16,4-4 124 0</inkml:trace>
  <inkml:trace contextRef="#ctx0" brushRef="#br0" timeOffset="7850.4658">15849 542 6 0,'-5'-9'142'0,"-1"2"-13"16,0 0-2-16,-2 1-10 0,-5-1-6 16,-2 3-5-16,-6 3-5 0,-5 2-4 15,-3 8 1-15,-7 1 6 0,-6 11-1 0,-16 12-14 16,1 3 1-16,4 5-10 15,3 3-4-15,3-1-10 0,13-5-5 0,6-6-5 16,10-1-6-16,1-2-3 0,8 1-8 0,5-2-2 16,4 1-3-16,6 0-6 0,3-3 0 15,6 3-3-15,3-3-14 0,4-3-18 0,5-4-19 16,3-1-29-16,2-3-24 0,2-4-31 16,-3-5-29-16,1-2-420 0,0-2 190 15,0-2 126-15</inkml:trace>
  <inkml:trace contextRef="#ctx0" brushRef="#br0" timeOffset="8086.7832">16071 935 111 0,'0'0'158'0,"0"0"-6"0,0 0-8 0,0 0 2 0,-15 19-11 16,9-6-4-16,0 1-7 0,2 3-14 0,-2 4-8 15,1 4-7-15,0 0-8 16,1 0-10-16,4 2-3 0,0 0-6 0,0 2-11 16,2 0-7-16,2-1-4 15,2-1-14-15,-4-2-16 0,2 0-16 0,0-9-34 16,0 3-26-16,0 1-33 0,2-7-26 0,1-4-34 16,-1-1-343-16,1-4 169 0,-1-6 111 0</inkml:trace>
  <inkml:trace contextRef="#ctx0" brushRef="#br0" timeOffset="8345.083">16609 449 106 0,'0'0'158'0,"0"0"1"0,-9 28-6 0,3-6-4 0,-2 5-11 15,-1 9-4-15,-1 5-16 16,-1 7-8-16,0 2-11 0,1 3-8 0,-3 20-10 16,2 1-8-16,3-11-4 0,2-8-8 0,-1 2-5 15,-1-1-7-15,4-3-17 0,-2-2-17 16,1-10-22-16,1 2-17 0,-1-6-34 16,1-6-28-16,0-4-27 0,0-4-419 15,2-6 181-15,-2-3 119 0</inkml:trace>
  <inkml:trace contextRef="#ctx0" brushRef="#br0" timeOffset="9027.9399">17072 1009 29 0,'2'-3'151'0,"0"-1"-24"0,-2 4-10 15,0 0-5-15,0 0-11 0,0 0-8 16,0 0-4-16,-4 25-10 0,2-12-5 16,-4 2-9-16,4 4-6 0,0-2-4 15,0 0-6-15,0 1-3 0,2 0-9 16,-2-4-2-16,2-1-2 0,4 1-6 15,-2-3 1-15,2-1-1 0,0-1-5 16,4-3-2-16,1-3-2 0,4 1 3 0,0-4-6 0,1 0-1 16,2-4-1-16,-2-1-2 0,3 1-1 15,0-3 1-15,0 1 0 0,0 0-7 0,-2 0 2 16,-3 1-2-16,4 1-4 0,-6 2 1 16,2 0 0-16,-1 0-3 0,0 4 4 15,-1 2 0-15,1 2 2 0,-3 3-2 16,2 1 1-16,0 1-4 0,0 2 1 0,-2 1 5 15,1-1-3-15,-1-1-2 0,1-1 2 16,-3-3 0-16,3 0-1 0,-3 1 3 0,2-3-3 16,3-3 2-16,0-1-1 15,-1-2-2-15,2-2-2 0,6 1-1 16,-3-5 6-16,1 0-4 0,4 0 0 0,-4 0 0 0,4 0-1 16,-2 3-2-16,2-1 4 15,-1-1-6-15,-3 4 2 0,4 1 1 16,1 4 3-16,-2-1 0 0,0 3-4 0,2 2-1 15,-2 2-1-15,3 2-20 0,-4-1-11 16,-1-2-8-16,-2 2-15 0,0-3-8 0,-3-2-7 16,-3-2-34-16,-2-4-295 0,-1 0 137 15,-6 0 91-15</inkml:trace>
  <inkml:trace contextRef="#ctx0" brushRef="#br0" timeOffset="9192.6198">17125 648 57 0,'-12'-10'132'0,"5"3"-16"0,5 3-14 0,4 0-8 0,-2 4-13 16,19 0-7-16,-1 1-26 0,4 5-29 15,4 2-37-15,8 2-50 0,-1 0-149 16,4 6 74-16,3 4 48 0</inkml:trace>
  <inkml:trace contextRef="#ctx0" brushRef="#br0" timeOffset="9372.6585">18279 1171 122 0,'25'0'164'0,"-3"-2"-13"16,-1 0-12-16,-3 1-20 0,2-1-10 16,-1 0-19-16,-2 2-30 0,2-2-42 15,-2 2-39-15,-2 0-46 0,-3-2-234 16,3 4 102-16,-8-2 68 0</inkml:trace>
  <inkml:trace contextRef="#ctx0" brushRef="#br0" timeOffset="9475.8336">18431 1520 84 0,'28'1'81'0,"1"-1"-16"0,-1-2-32 15,-1-6-48-15,1-1-70 16,4 1 29-16,2-4 19 0</inkml:trace>
  <inkml:trace contextRef="#ctx0" brushRef="#br0" timeOffset="10017.0793">19276 1173 10 0,'0'0'139'15,"-17"12"-7"-15,13-5-13 0,-3 4-12 0,-1 1-9 16,2 3-7-16,-3-1-10 0,1 0-11 16,2 4-4-16,-4-3-3 0,4-1-7 15,2-3-9-15,-2 3 0 0,2-5 3 0,0 0-9 16,0 0-5-16,-1-6-4 0,3 1-5 0,2-4 4 16,0 0-8-16,0 0 0 15,0 0-2-15,0 0-6 0,4-23 1 0,1 17 1 16,-1-2-5-16,2 0 0 0,0 0-3 15,0-1-2-15,3 3-5 16,0 1 6-16,-1 0-5 0,3 1 2 0,-1 2-2 16,-1 2 4-16,4 2-4 0,-5 2 1 0,4 4 1 15,-3 3-4-15,2 0 2 0,-3 5-2 0,0-2-5 16,-1 7-3-16,-1-3-3 0,1-1-4 16,-3-2 3-16,0 1 5 0,0-3 2 15,-1-4 10-15,-1 0-5 0,0-3 6 16,-2-2 0-16,0-4 4 0,0 0 7 0,0 0-3 15,6-13 4-15,-2 3 1 0,2-3 0 16,1-1-1-16,2-2-5 0,-1-2-2 0,2 3 2 16,3 0-3-16,0 0-4 0,0 2 2 15,-1 1-3-15,1 5 0 0,0-4 0 16,-1 5-2-16,1 4 1 0,-2 2-1 16,-1 0 1-16,3 5 0 0,-3 3 2 0,1 1-5 15,0 2 5-15,1 7-1 0,-4-3 3 16,0 0 0-16,-2 0-11 0,0 3-16 15,0-3-20-15,-2 0-19 0,-2-4-12 16,1 1-32-16,-1-3-45 0,0-3-312 0,-2-2 155 16,0-4 103-16</inkml:trace>
  <inkml:trace contextRef="#ctx0" brushRef="#br0" timeOffset="10297.6014">19640 608 24 0,'2'-5'149'0,"0"2"-8"16,-2 3-4-16,0 0 0 15,26 13-5-15,-10 2-8 0,4 6-7 0,1 7-6 0,6 8-12 16,5 18-3-16,-1 2-7 0,-3 3-6 16,-7 4-3-16,-3 3-5 0,-10-6-8 15,-2-4-2-15,-4 4-3 0,-6-3-4 0,-4 19 0 16,-7-4-7-16,-4-6-6 0,-4 0-5 15,-5-9-1-15,-6-2-6 0,7-11-6 16,1-10-14-16,0-2-24 0,6-5-25 16,1-4-36-16,4-4-42 0,2-6-50 15,3-1-433-15,6-6 203 0,-1-3 134 16</inkml:trace>
  <inkml:trace contextRef="#ctx0" brushRef="#br0" timeOffset="10595.0101">20409 1424 34 0,'0'0'116'0,"6"-1"1"15,-6 1-8-15,0 0-10 0,12 4 2 0,-6-1-10 16,-1 0-6-16,2-2-14 15,1 1-4-15,0-2-5 0,-8 0-3 16,19 0 0-16,-8-2-13 0,0-4 0 0,-3 2-10 0,2-3-3 16,-3-1-1-16,0-1-4 0,-1 1 3 15,-4-1-6-15,-2 1-2 0,-2 0-4 16,-2 3-11-16,-5 0-20 0,0 0-20 16,-1 4-29-16,-3-2-35 0,0 1-311 0,-1 2 138 15,-3-1 92-15</inkml:trace>
  <inkml:trace contextRef="#ctx0" brushRef="#br0" timeOffset="11803.332">21330 1002 13 0,'0'0'102'15,"10"9"2"-15,-6-1-5 0,0 5 0 0,2 3 2 16,-1 6-1-16,1 3-1 16,-2 4-3-16,3 5-8 0,-5 4 0 0,2 2-14 0,0 1-8 15,-4 3-5-15,2 2-6 0,-2 0-3 16,3-1-7-16,-6 2-5 0,1-6-3 15,0 1-8-15,-2-2-15 0,0-4-18 16,0-6-23-16,-1-4-20 0,1-2-17 16,0-6-22-16,-1-3-25 0,1-5-271 15,-2-3 130-15,2-5 85 0</inkml:trace>
  <inkml:trace contextRef="#ctx0" brushRef="#br0" timeOffset="12050.5192">21253 1000 94 0,'6'-19'134'16,"-2"2"-11"-16,5 1-13 0,2 6-3 16,1-2-6-16,7 0-8 0,7 3-5 0,1 3-8 15,5 2-5-15,0 3-8 0,4 3-7 16,-1 4-7-16,1 3-5 0,-4 1-1 16,-4 4-5-16,-3 3 0 0,-5 2-3 15,-8 0-1-15,-6 2-5 0,-6 0-1 0,-6 4 0 16,-6 1-4-16,-12 4 0 15,-6-2-1-15,-5 2-4 0,-17 7-2 0,-5-5-5 16,11-5-7-16,6-6-17 0,9-7-17 0,3 3-24 16,6-4-24-16,5-6-21 15,9-1-23-15,2-3-334 0,4 0 154 0,2-3 101 16</inkml:trace>
  <inkml:trace contextRef="#ctx0" brushRef="#br0" timeOffset="12588.0564">22811 745 90 0,'-4'-7'158'0,"-3"1"-9"0,-3 6-11 16,-8 3 0-16,-4 7-3 0,-8 8-1 15,-11 11 2-15,-11 15 1 0,-5 6-6 0,-1 6-5 16,3 2-5-16,5 5-7 15,3 1-11-15,5 1-5 0,10-2-12 0,7 1-6 0,7-12-7 16,8-2-8-16,8-8-7 16,4 2-6-16,6-5-5 0,3 3-6 0,8-2-14 15,-2-7-19-15,6-6-32 0,0-7-30 16,5-1-35-16,2-5-37 0,-1-3-31 16,-1-6-40-16,0-2-415 15,-1-5 208-15,-6-2 138 0</inkml:trace>
  <inkml:trace contextRef="#ctx0" brushRef="#br0" timeOffset="12855.7874">23287 1061 64 0,'-6'-6'145'0,"-2"2"-5"0,-4 4-3 0,-4 0-7 15,-3 4-4-15,-7 2-8 16,-6 4 3-16,1 5-7 0,-7 6-5 0,2 2-8 0,0 1-6 16,4 5-5-16,3 1-11 0,-1 2-2 15,8 3-6-15,5-2-7 0,5-1-8 16,4 2-10-16,1-5 1 0,7 1-8 0,3-1-7 16,1-2-22-16,4-1-25 0,2-2-28 15,5-4-30-15,2-5-29 0,0-2-29 16,5-3-429-16,-2-4 190 0,2-5 126 0</inkml:trace>
  <inkml:trace contextRef="#ctx0" brushRef="#br0" timeOffset="13090.659">23503 1313 163 0,'2'-5'196'0,"-2"5"-13"0,0 0-11 16,0 0-6-16,0 0-11 0,0 0-13 0,-6 24-7 15,4-10-5-15,0 4-8 0,-2 6-12 16,1 1-3-16,-1 4-9 0,4-1-8 0,-3 3-10 16,3 0-7-16,3 1-7 15,-3-2-8-15,0 1-4 0,2-3-14 0,0-4-27 16,-2 0-29-16,3-5-40 0,-3 0-27 16,2-1-40-16,0-8-48 0,-2 0-477 15,4-4 220-15,-2-2 146 0</inkml:trace>
  <inkml:trace contextRef="#ctx0" brushRef="#br0" timeOffset="13353.8714">23816 964 43 0,'9'0'185'0,"1"3"-3"0,1 3-9 15,2 4-5-15,3 5-29 16,0 4-9-16,-2 8-6 0,1 5-9 0,-2 8-6 15,0 8-6-15,-7 1-3 0,-4 7-9 16,-2 2-10-16,-4 0-5 0,-7 15-7 0,-6 1-7 16,-4-8-18-16,-3-5-27 0,2-12-36 15,-4-8-50-15,-1-5-49 0,-5-4-496 16,-2-5 209-16,-2-8 137 0</inkml:trace>
  <inkml:trace contextRef="#ctx0" brushRef="#br0" timeOffset="14142.2795">14346 2896 23 0,'-4'-7'66'0,"-3"0"-7"15,1-1-4-15,-2 1-1 0,-2-3-6 0,-2 2-2 16,0-3-4-16,-1 4 0 16,1-3-4-16,-1 1 3 0,-2-3-4 15,1 4 3-15,-4-1-3 0,4 2-3 0,-2-3-1 16,2 2 2-16,-1 2 10 0,3-1 9 16,0 0 5-16,4 1-2 0,2 0 0 0,-2 1-6 15,2 3-6-15,-2-3-6 0,4 4 3 16,4 1 5-16,0 0 7 0,16-6-3 0,0 6 5 15,8 0-4-15,9 1 4 0,16 4-3 16,43-2 4-16,11 1 3 0,11-3-1 0,39 2 7 16,12-3 2-16,15-4 2 0,18 0-4 15,65-8 0-15,3-1-4 0,17 2-5 16,8-4-3-16,12-1-1 0,10 1-5 0,6-2-6 16,8 6 4-16,9-4 4 0,-5 7-2 15,-2 1 1-15,-4 4 3 0,1 3-2 16,-15 4-2-16,6 0-4 0,-14 6-3 15,-13-3-2-15,-9 2-7 0,-8-1-2 0,-14 0-2 16,-54-3-4 0,-2-1-2-16,-4-2-1 15,-6-2-2-15,-2 0-6 0,-7-2-1 0,-7 2-3 16,-7-5-5-16,-16 1-6 0,-14-2 6 0,-34 1-9 16,-7 0 3-16,-10 0 4 0,-19 1 1 15,-13-2-2-15,-12 3-2 0,-5 1 0 0,-6-2 2 0,-3 2-3 16,-5 0-7-16,-3-1-10 0,-2 0-15 0,-4 1-24 15,-2-2-34-15,-2 3-28 16,-7-1-11-16,-2 1-40 0,-4 1-42 0,0 0-538 0,-16-9 255 16,-2 6 169-16</inkml:trace>
  <inkml:trace contextRef="#ctx0" brushRef="#br0" timeOffset="15001.3458">16029 3002 25 0,'0'-8'138'0,"0"8"-6"0,0 0 4 15,0 0-10-15,3 27-3 0,-3-8-11 0,2 4-6 16,0 3-8-16,0 6-7 0,2 7-10 15,-2-3-12-15,0 2-4 0,0 2-3 16,0-4-8-16,-2-2-1 16,2-5-8-16,-2 0-5 0,0-8 2 0,0 2 2 0,0-4 21 15,-2-6-4-15,0-2-2 16,-4-7-10-16,2-4-4 0,4 0 1 0,-18-15 0 16,8-2-3-16,2-7 2 0,-3-4-4 15,5-10-2-15,-1-1-5 0,5-1 0 16,2-4-10-16,6-4 2 0,5 0-5 0,4 3-4 15,3 1 0-15,4 6-3 0,6 2-3 16,-1 4-2-16,5 7 1 16,-4 7-1-16,3 5-3 0,-3 6-1 15,0 5 1-15,1 4 1 16,-4 3-2-16,0 4 0 0,-3 4 1 0,-1 10 2 0,-4-4-1 0,-7 3-7 16,-1 3 6-16,-7 2-6 0,-6-1-6 0,-3 0-5 15,-7 4-12-15,-6-3-15 0,0 3-16 0,-2-6-9 16,1-1-23-16,4-4-25 0,2 0-40 15,5-7-504-15,6-1 223 0,2-6 147 16</inkml:trace>
  <inkml:trace contextRef="#ctx0" brushRef="#br0" timeOffset="15255.049">17252 2894 5 0,'-10'-5'166'0,"-5"4"-2"0,-4 1-5 16,-8 4-6-16,-7 3-4 0,-7 7-4 16,-3 6-6-16,-15 17-8 0,-1 3-10 15,5 7-8-15,3 4-11 0,5 5-11 16,5 1-7-16,10 0-9 0,4 3-10 0,11-9-4 16,9-3-7-16,6-7-21 0,4 2-2 15,4-1-3-15,7 4-5 0,4-5-18 0,2-3-30 16,9-5-29-16,3-2-43 0,3-4-33 15,0-10-37-15,2-3-386 0,0-7 188 16,-7-3 124-16</inkml:trace>
  <inkml:trace contextRef="#ctx0" brushRef="#br0" timeOffset="15768.5978">17462 3416 94 0,'0'-6'134'0,"0"6"-7"0,0 0-2 16,0 0 2-16,0 17-4 0,0-6-8 0,0 3-14 15,0 2-14-15,2 4-6 16,-2 1-4-16,2-1-9 0,2 2-12 0,-2-2-2 16,2 0-5-16,1-1-8 0,0-2-4 15,-1-4-2-15,2 2-5 0,-2-5-2 0,5-2-1 16,-1-4-3-16,0-3-5 0,3-2-1 15,0-3-2-15,3-2-2 0,0-2-4 16,0-1-2-16,-1 1 0 0,-1-2-2 0,3 1-2 16,-2-1-1-16,1 1-2 15,2 0-2-15,-4 3 0 0,1 1-1 0,-2-2-2 16,-1 6-3-16,1 1 2 0,-1 3 1 0,1 2 3 16,2 2 1-16,-3 2 2 15,0 3-4-15,2 1 2 0,0-1 2 0,-1 4-4 16,-1-4 4-16,-2 0-4 0,4 0 5 0,-4-2-4 15,0 0 1-15,0-5 4 0,-1 1-1 16,4-3 4-16,-1-3 0 0,3-2-1 16,2-3 0-16,0 0-4 0,1-5 3 15,4 1-3-15,0-3-4 0,2-1 2 16,3 3-2-16,1-1 0 0,-1 2-1 0,0 1 3 16,1 2 1-16,-1 4-8 0,-1 0 3 0,-3 4 0 15,4 4 2-15,0-1-2 0,-1 7-6 16,-1-3-5-16,-2 3-13 0,0-3-24 15,1 3-13-15,-4-3-19 0,-2 1-18 0,-2-4-16 16,-5-3-312-16,-1-1 146 0,-8-2 97 16</inkml:trace>
  <inkml:trace contextRef="#ctx0" brushRef="#br0" timeOffset="15970.9912">17553 3107 140 0,'-19'-8'178'0,"2"3"-16"0,6-1-20 16,3 1-8-16,2 4-12 0,0-3-14 16,1 2-15-16,5 2-1 0,0 0-14 0,0 0-6 15,0 0-19-15,15-5-36 0,-5 5-37 16,3 0-41-16,0 2-46 0,4-2-303 16,-1 3 140-16,4 3 92 0</inkml:trace>
  <inkml:trace contextRef="#ctx0" brushRef="#br0" timeOffset="16138.6562">18902 3509 36 0,'12'0'165'0,"3"1"-17"0,0-1-11 0,4 0-15 16,-1 0-13-16,4 0-11 0,-1 0-23 15,0 0-32-15,2-1-32 0,1 1-33 0,-3 0-39 16,-2-2-232-16,0 2 99 0,-6 2 66 16</inkml:trace>
  <inkml:trace contextRef="#ctx0" brushRef="#br0" timeOffset="16284.6936">19054 3823 147 0,'-2'8'152'0,"2"-2"-1"0,0 1-5 16,4-3-5-16,2 1-3 0,2-1-14 0,6-4-11 15,2 2-13-15,4-4-22 0,-2 1-39 16,3-3-41-16,5-2-39 0,0-3-36 16,-3-3-335-16,0 0 141 0,0 0 92 0</inkml:trace>
  <inkml:trace contextRef="#ctx0" brushRef="#br0" timeOffset="16801.697">19815 3495 69 0,'0'0'134'0,"2"10"2"15,-2-10-13-15,-6 16-6 0,2-2-7 0,0 3-10 16,0 1-9-16,-2 3-8 0,-1-2-9 0,3 0-9 16,-1 0-4-16,1-2-4 0,0 0-6 15,0-1-5-15,2-1-3 0,-2-5-3 16,2 2-3-16,-1-2-3 0,1-4-4 0,2 0-3 15,0-6-7-15,0 0-3 0,0 0 0 16,0 0 1-16,0 0-3 0,9-23-5 16,-3 12-3-16,2 1 2 0,1-2-2 0,2 3 4 15,3-3-9-15,-1 3 0 0,2 1 2 16,0 0-3-16,-3 3 3 0,3 1-3 16,0 2 2-16,-3 2-1 0,2 4 2 15,-2 1-2-15,1 3-2 0,0 4 2 16,-3 1-4-16,-1 2 1 0,-1 0-2 15,0 1-2-15,-2-2 0 0,2 3 2 0,-2-4-5 16,-2 0 2-16,0-4 6 0,0 2 7 0,0-4 5 16,0-2 7-16,-1 1 3 0,1-6 0 15,-4 0 3-15,11-8-2 0,-5 1-2 16,3-4-1-16,3-5-2 0,3-3-3 0,2-1-1 16,4 0-2-16,0-1-1 0,2 0-3 15,1 4-4-15,-3 0 2 0,0 4-2 0,0 3-2 16,1 2 1-16,-4 2 3 0,0 6 0 15,0 3 0-15,0 2 3 0,-4 5-5 16,1 3 2-16,-3 2-3 0,2 4 2 0,-4 1 2 16,-2-2-7-16,1 4-18 15,-2-6-33-15,-1 1-28 0,-2 0-44 16,0-9-456-16,-2 2 197 0,0-4 130 0</inkml:trace>
  <inkml:trace contextRef="#ctx0" brushRef="#br0" timeOffset="18163.1433">24598 2425 76 0,'4'-4'156'0,"-4"4"-9"0,4-4-18 0,-4 4-7 0,8-5-19 0,-2 3-5 16,3-2-3-16,6 0-14 0,2-2-9 15,-1 2-7-15,4-1-6 0,3 1-8 0,-2-2-4 16,4 2-1-16,-5-2-9 0,0 3-13 15,2 2-24-15,-3-4-21 0,-2 4-15 16,-2-4-13-16,-3 4-15 0,-1 1-20 0,-2-2-17 16,-9 2-258-16,8 5 123 0,-8-1 80 15</inkml:trace>
  <inkml:trace contextRef="#ctx0" brushRef="#br0" timeOffset="18347.4225">24497 2735 58 0,'-6'10'134'0,"2"-3"0"0,4 1-1 0,0-2 3 0,4-1 4 16,5 1-3-16,0-2-8 0,3 0-7 15,5 0-8 1,2-1-10-16,2-1-9 0,1 0-12 0,-2 0-7 16,2-2-8-16,-1 2-15 0,-3-2-22 0,4 0-32 0,-3 0-33 15,-2 2-36-15,2-2-42 0,1-2-409 0,-2 2 177 16,2-4 117-16</inkml:trace>
  <inkml:trace contextRef="#ctx0" brushRef="#br0" timeOffset="21880.7">20445 3055 16 0,'10'10'117'16,"7"3"-1"-16,6 8 1 0,6 3-6 0,8 7-7 15,11 11-6-15,3 8-9 0,-5 0-9 16,2 8 0-16,-11 4-5 0,-1 6-25 0,-6 5-3 16,-7-1 7-16,-8 4 1 0,-8-11-3 15,-5-6 1-15,-6 0-1 0,-9 17 2 16,-4-8 1-16,-6-5 3 0,1-12 0 0,-1-8 3 16,-2-5-8-16,-5-2-5 0,-1-1-5 15,-1-7-4-15,-3-1-7 0,9-7-5 16,-2-1-15-16,6-4-22 0,3-5-28 0,5-2-38 15,5-4-41-15,2-5-40 0,7 1-356 16,0-14 174-16,12-2 115 0</inkml:trace>
  <inkml:trace contextRef="#ctx0" brushRef="#br0" timeOffset="23044.4167">26460 2865 75 0,'-8'-2'119'0,"8"2"-1"16,-14 0-4-16,14 0 0 0,-8-2-3 15,8 2-2-15,-8-2-6 0,8 2-2 0,-8 0-6 16,8 0-6-16,0 0-7 0,0 0-10 16,-12-2-5-16,12 2-9 0,0 0-4 15,0 0-7-15,0 0-8 0,0 0-1 0,-10 2-4 16,10-2-5-16,0 0 2 0,0 0-2 16,0 0 0-16,0 0 1 0,0 0 1 0,32 10 0 15,-11-6 3-15,9-1-6 0,6 3 2 16,6 0-6-16,13 1 3 0,2 0-6 15,23 5 0-15,5 0-2 0,6 0-4 0,6-2 2 16,10 2-4-16,22 4-2 0,6 0-1 16,5-1-1-16,1 1 4 15,10-1-8-15,8 0 3 0,8-1-3 0,5-1 0 16,-1 1-2 0,-7-1 1-16,2 1-3 15,-9 0 0-15,-11-3 3 0,-5 3-4 16,-3-3 1-16,-7 2 0 15,-25-6-6-15,0-2-1 0,-5 3 4 0,-5-2-3 16,-3 0 1-16,-2 1-2 0,-19-3 2 0,-8-2-6 0,-3 0 5 0,-1-2-1 0,-10 1 3 16,1-1 0-16,-3 0 0 0,-3 0 1 0,-1 0-1 15,-8 0 0-15,1 0 0 0,-4 0 0 0,-3-1 1 16,-2-1 0-16,-6 2-2 0,0-2 3 0,-3 2 0 16,0 0 3-16,-4 0-3 0,-1-2-1 15,0 2 0-15,-4 0 1 0,2 0 2 16,-1 0-1-16,-3 0 1 0,-8 0 3 0,18 0-8 15,-12-2 0-15,2 2 7 0,-8 0-5 16,10 0-1-16,-10 0 4 0,12 0-3 16,-12 0 0-16,0 0-2 0,10 0-1 15,-10 0-7-15,0 0-2 0,10 0 3 0,-10 0-6 16,0 0 1-16,0 0-3 0,0 0 0 16,11 0 1-16,-11 0 4 0,0 0-7 15,0 0 5-15,0 0-1 0,0 0-8 0,0 0 2 16,0 0-3-16,0 0-1 0,11 0-4 15,-11 0-5-15,0 0-1 0,0 0-7 16,0 0-7-16,0 0-11 0,0 0-6 16,0 0-14-16,0 0-17 0,0 0-333 0,0 0 147 15,0 0 97-15</inkml:trace>
  <inkml:trace contextRef="#ctx0" brushRef="#br0" timeOffset="24061.9627">28868 1783 9 0,'0'0'101'0,"0"0"-13"16,0 0-5-16,-12 4-4 0,12-4-9 16,0 9 0-16,0-3-9 0,0-6 0 15,4 10-7-15,-2-5-1 0,0 1-4 0,2-2-2 16,1-1-3-16,0 1 5 0,-5-4-3 16,12 0-8-16,-12 0-1 0,12-4 7 15,-3-1-10-15,-5-3 0 0,0 0-4 0,-1-1-1 16,-1-3 1-16,-2 3-5 0,0 0-4 15,-2 1-8-15,-3 0-4 0,1 0-20 16,-2 6-28-16,-3-3-28 0,1 5-50 16,8 0-249-16,-15 0 125 0,15 0 82 0</inkml:trace>
  <inkml:trace contextRef="#ctx0" brushRef="#br0" timeOffset="27979.3752">30284 1227 91 0,'0'-8'111'0,"0"2"-7"16,2 1 0-16,-2-3-3 0,2 0-7 15,-2 1-5-15,4-1-12 0,-4-2-7 16,2 1-4-16,0-1-5 0,0 0-7 0,0-4-8 16,0 1-4-16,2-4-1 0,0 0-5 15,0-2-5-15,-2 1-1 0,0-3-6 0,1 0-1 16,-3-2-3-16,-3 2 0 0,-1-3-3 15,-2-1-2-15,-2 2 1 0,-6 2-5 16,-2-2-2-16,-7 4 0 0,-3 2 1 16,-6 3-1-16,-2 5 2 0,-3 3-6 15,1 4 0-15,0 2-12 0,-7 6 14 0,1-2-1 16,4 3-1-16,1 3-10 0,4 0 11 16,1 1-6-16,9 0 4 0,0-1 0 0,8-1 1 15,2 0-4-15,5 2-1 0,3-3-3 16,5 1 10-16,5-1-9 0,5-3 3 15,8 1 4-15,0-3 0 0,10 2 0 32,1-4 0-32,1-1-4 0,4 0-3 0,-2-1 4 0,1-4-4 0,-1 4-7 15,0-4 7-15,-3 4 3 0,-1-4 0 0,-4 3-3 16,-3 0 5-16,-3-1 0 0,0 2-2 0,-4 1-1 16,-1-2 2-16,0 2 0 0,-1 0-2 15,-1 2 2-15,-3 4 1 0,1-1 8 16,0 4 0-16,-5 2 4 0,0 2 1 15,-2 1 3-15,0 4 0 0,-2-1-1 0,-2 2 3 47,0 2-1-47,-2 0-3 0,2 3-2 0,-2-1 4 0,-3 1-4 0,3-2-3 16,-1 1-2-16,1-4 2 0,0 0-1 0,2 0-3 0,-2-1-2 0,-1-3-12 16,1 0-11-16,2-1-13 0,0 0-25 0,-2-3-27 15,4 0-8-15,-4 0-19 0,2-3-20 16,0-1-301-16,-3 0 147 0,-2 1 96 0</inkml:trace>
  <inkml:trace contextRef="#ctx0" brushRef="#br0" timeOffset="28258.4223">29359 1646 48 0,'18'0'130'0,"7"0"-6"0,11 0-9 16,12 0-9-16,14-2-7 0,29 0-7 16,2 0-4-16,0 2-7 0,5-2-4 0,-5 2-7 15,0 0-4-15,-17 0-6 0,-10 0-9 16,-3 2-3-16,-6-2-13 0,-8 2 6 16,-7 0-2-16,-6 0-8 0,-2 0-6 15,-4-1 5-15,-7-1-1 16,1 2-16-16,-6 0-11 0,-3 0-5 0,-4 2-17 0,-2 1-23 15,-5 1-17-15,-2 0-23 16,-4 1-28-16,-4 4-291 0,-3-3 137 0,-2 3 90 16</inkml:trace>
  <inkml:trace contextRef="#ctx0" brushRef="#br0" timeOffset="28525.243">30134 1899 6 0,'-6'9'113'0,"-2"4"-4"0,-3 5-6 0,0 3-8 16,1 2-8-16,-4 3-5 0,0 5-4 16,0 2-5-16,1-1-6 0,0 2-11 15,-2-2-4-15,3 3 0 0,2-3-9 0,-4 0-9 16,4 0 2-16,2-7-3 0,-1 2-13 15,2-4-21-15,1 0-12 16,2-4-22-16,0 0-14 0,-1-4-22 0,1 1-20 16,2-8-208-16,2 3 101 0,0-5 68 15</inkml:trace>
  <inkml:trace contextRef="#ctx0" brushRef="#br0" timeOffset="28775.1435">30433 1966 96 0,'0'0'109'0,"0"17"-11"0,-2-6 1 16,-2 2-11-16,0 3-11 0,1-1-5 16,-1 4-1-16,2-2-11 0,-1 3-3 15,6 0-7-15,-1-1-1 16,5 2-10-16,1 2 1 0,2-4-7 0,5 0-1 15,2 0-11-15,2-4-16 0,1-1-18 16,0-3-17-16,1 1-21 0,3-4-17 0,-6-3-20 16,2-3-200-16,-1-1 98 15,-4-1 64-15</inkml:trace>
  <inkml:trace contextRef="#ctx0" brushRef="#br0" timeOffset="28959.2804">30759 2175 46 0,'0'-5'101'0,"0"-1"-12"16,0 6 2-16,0 0 4 0,0 0 4 15,-6 15-4-15,1 0-2 0,-1 4 2 0,0 6-6 16,-1 7-8-16,-1 5-5 16,1 1-8-16,-3 8-3 0,0 1-10 0,-2-2-3 15,2 4-8-15,0-2-8 0,1-7-19 16,3 0-26-16,-3-3-21 0,1 2-28 16,-3-4-32-16,3-5-318 0,2-3 138 0,-1-5 92 15</inkml:trace>
  <inkml:trace contextRef="#ctx0" brushRef="#br0" timeOffset="43649.2105">28183 3237 62 0,'2'-5'70'16,"-2"0"5"-16,2 1 3 0,-2 4 0 16,0-6-10-16,0 6-1 0,0 0-4 0,-10-4 0 15,10 4 4-15,-14 8 0 0,4 2-9 16,-4 5-3-16,-2 4 6 0,-2 4 2 0,1 2-4 15,-7 8 5-15,2 8-10 0,-2 1-3 16,-4 15-7-16,1 3 0 0,5-8-6 16,6-6-2-16,3-1-5 15,2 0-1-15,5-8-1 16,4 2-2-16,4-7-4 0,2 3-1 0,7-5-1 0,4-2-1 16,1 0-1-16,6-7-5 15,1-1 3-15,3-5-2 0,1-5-3 0,-2-1-1 0,3-5-3 16,1-2-1-16,-5-4 0 0,4 0-5 15,-3-3-1-15,-2-3-1 16,-2-3 2-16,-1-1-6 0,-4-4 2 0,-5-1-2 16,-3 0-1-16,-6-2-1 0,-2 0 2 15,-4 2-3-15,-5-2 2 0,-3 2-2 0,-8 4 2 0,0 1-4 16,-2 3 8-16,-3 1-2 0,-3 4-2 16,1 3 3-16,-3 4-4 0,3 3 3 15,0 1-1-15,-1 3-6 0,3 0-12 0,1 3-16 16,4-1-15-1,0 3-8-15,3 0-19 0,4-1-15 0,1 0-21 16,5-1-274-16,1 2 132 0,4-7 88 16</inkml:trace>
  <inkml:trace contextRef="#ctx0" brushRef="#br0" timeOffset="43998.1225">28866 3319 80 0,'-4'-6'152'16,"4"6"-7"-16,0 0-12 0,-14 8-11 16,7-2-9-16,-4 8-1 0,-1 4 1 15,-1 2-9-15,-1 7-3 0,-4 1-11 0,2 12 2 16,-4 2-4-16,2 5-4 0,-10 15-8 15,5 1-5-15,-3 0-7 0,5-1-9 0,2-8 2 16,-4 8-9-16,3-9-7 0,6-6-3 16,1 1-2-16,-2-4-2 0,3-1-5 15,-1-4-4-15,0-6-2 0,2 0-2 16,1-3-11 0,2-3-7-1,0-2-14-15,0-3-12 16,0 0-17-16,4-6-18 0,0 1-20 15,0-5-14-15,2 1-21 0,-3-3-21 16,3-2-414-16,2-1 186 0,0-7 123 0</inkml:trace>
  <inkml:trace contextRef="#ctx0" brushRef="#br0" timeOffset="44301.7329">29040 3796 118 0,'-2'17'160'0,"-2"-5"-5"16,-2 3-10-16,-1 6-11 0,1 2-10 16,-3 4-8-16,1 0-11 0,-1 5-12 15,-1 2-2-15,0 0-10 0,-2 2-6 0,2 1-10 16,2-3-4-16,-3 3-5 0,0-3-7 15,1-2-6-15,1-2-3 0,3-3-11 0,-2-3-18 16,2 1-19-16,1-3-18 0,-2-3-17 16,3-3-31-16,2-2-21 0,0-1-17 15,2-3-22-15,0-2-295 0,4-3 146 16,0-3 97-16</inkml:trace>
  <inkml:trace contextRef="#ctx0" brushRef="#br0" timeOffset="44554.8692">29264 4029 143 0,'0'0'150'0,"0"0"2"16,0 0-11-16,2 17-3 0,-4-6-9 16,-2 5-8-16,2-1-10 0,0 0-8 0,-2 2-10 15,2 0-8-15,0 0-10 0,2 0-4 16,0 1-6-16,0-1-8 0,4-2-3 15,2 2-9-15,4-3 0 0,2-1-7 16,4-1-4-16,3-3-15 0,3 0-9 0,2-3-16 16,4 0-21-16,0-2-26 0,1-4-21 15,-1 0-28-15,2-4-28 0,-5-2-376 0,1 0 172 16,-8 1 114-16</inkml:trace>
  <inkml:trace contextRef="#ctx0" brushRef="#br0" timeOffset="44809.4083">29470 4063 98 0,'0'0'158'0,"-4"-4"-10"0,4 4 1 16,0 0 6-16,0 0-8 0,-4 19-9 0,4-5-6 16,0 5-5-16,-2 4-6 0,-1 3-15 15,-1 5 3-15,4-1-6 0,-5 6-7 16,3 2-11-16,-2 1-5 0,0 0-9 15,0-2-7-15,2-5-6 0,-2 4-7 16,1-3-4-16,1-5-7 0,2 0-2 16,-2 0-15-16,2-6-21 0,-2-1-21 0,2 0-22 15,0-2-33-15,0-4-31 0,2-1-39 16,-2-4-50-16,4 1-408 0,-1-5 205 16,-1-1 135-16</inkml:trace>
  <inkml:trace contextRef="#ctx0" brushRef="#br0" timeOffset="81887.9614">30266 299 42 0,'0'0'101'0,"0"0"-4"0,-2-16-5 0,2 16-6 16,0-7-4-16,0 7-4 0,-2-9-9 15,0 3-2-15,-1 0-2 0,1 0 6 0,0-1-5 16,0-1-6-16,0 0-6 0,-3 1-5 16,1-1-2-16,-2 2 0 0,2 1-1 15,-1-1-6-15,-3 2-2 0,0 1-3 16,-3 3-4-16,-4 1-2 0,-4 5-5 0,-6 3 0 16,-5 3-2-16,-3 4 3 15,-10 9 1-15,-17 13-5 0,-1 7 3 16,0 4 0-16,1 5-2 0,3 0 0 15,5 2-5-15,3 1 3 0,7 1 0 0,6-6-8 16,6-9 4-16,11-5-1 0,2 0-1 16,4-2-3-16,5-2 2 0,6-1 4 0,0-1-1 15,6 4-2-15,4 0-1 0,5-1 2 16,6 4-2-16,4-6-2 0,3 0-1 16,8-5-1-16,1-3 2 0,1-5-5 0,7-1 3 15,-5-5-1-15,0-4-2 0,2 0 1 16,1-5 0-16,-1-2-1 0,-7-2-4 0,1-1-2 15,0-4 7-15,2-1-6 0,-1-5 2 16,-4-2 1-16,-2 0 0 0,-3-4-6 0,-1-1 5 16,-3-3-2-16,-4-2 3 0,-3 3-2 15,-2-4-2-15,-4-2 0 16,-3 1 2-16,-4-1 1 0,-2-3-4 0,-2 4 4 0,-4 1-4 16,-3-1 2-16,-4 3 0 0,1 0-1 15,-9 0-4-15,1 5 7 0,-7 0-2 16,-1 1 4-16,-2 5-4 0,4 1 0 0,-4 3 3 15,0 2-4-15,1 1 0 0,-1 3 1 16,-2 0-6-16,1 4 8 0,-1-1-4 16,2 3 3-16,0 0-2 0,-1 0 0 15,3 4 0-15,3-2-1 0,-1 0 0 16,2 3-1-16,2-1-2 0,2-3-3 16,-1 2-4-16,7-1-3 0,-2-1-5 0,4 1 4 15,0-2-4-15,-2-1-5 0,4 3-6 16,1-2-2-16,1 0-9 0,0-1-7 15,-1 3-9-15,0-2-14 0,-1 1-15 0,-2 1-15 16,1 1-16-16,-2-1-322 0,0-1 149 0,5 1 99 16</inkml:trace>
  <inkml:trace contextRef="#ctx0" brushRef="#br0" timeOffset="83433.9019">28068 3413 52 0,'0'0'119'0,"0"0"-2"0,-6-3-5 0,6 3-8 16,2-10-5-16,0 2-12 0,-2 0-6 15,0-6-7-15,0 1-1 0,-2-3-17 16,0-2 0-16,-2 2-2 0,0-2-1 0,-4 0 2 15,-4-1-5-15,0 1-2 0,-3 1-8 16,-4 2-2-16,0 4-3 0,-5 2-4 16,0 3 1-16,-4 3-7 0,-1 3 3 15,-3 4 0-15,-4 4-10 0,-1 2 3 0,1 2 2 16,3 4-4-16,1 1-1 0,2 2-6 16,5 0 4-16,2 2-4 0,2 0-2 0,3-2 0 15,6 2 0-15,4-2-4 0,6 0-2 16,-1-4 7-16,8 3-2 0,1-3-4 15,6-2-5-15,4 2 0 0,2-3 6 16,1-3-3-16,5-2 2 0,2 0-3 0,-2-3 0 16,0-3 2-16,1-1-2 0,1-1 2 15,-1-2-1-15,0 0-2 0,0-5 3 47,-1 1-1-47,0-3-2 0,-2-1-1 16,0-1 0-16,-3 1 1 0,-1-3-3 0,0-1 5 0,-1 2-3 0,-5-4 2 0,3 1 0 15,0 3 0-15,-3-3-1 0,-2 1 7 0,-2 2-2 0,0-1 3 0,-2 1 1 0,1 0 2 16,-1 2 1-16,-1-1 0 0,-1 3-2 16,-2-1 1-16,0 1 0 0,0 1 3 0,-2 1-5 15,0-1 1-15,0 1 1 0,0-1-3 16,-2 3 0-16,2-1-1 16,0 6-2-16,-6-10 0 0,4 4 3 15,-5 3-7-15,0-2 4 0,1 1-3 0,-2 2 0 0,-2 1-3 16,-2 0 3-1,0-2 1-15,-3 3-1 0,-2 0 0 0,-2 0-1 0,-1 3-2 16,-2-2 0-16,-6 0 4 0,3 4-1 0,-3-4 0 16,-1 5 0-16,1 0-1 15,-2-1-3-15,1 2 2 0,-3 4-1 0,2 0-2 16,-2 3 2-16,6 1 0 0,-2 2 2 16,3 4 0-16,3-2-1 0,1 4-3 15,2-3 3-15,6-1-3 0,1 4 2 16,3-3 3-16,3 1-2 0,1-4-3 0,5 2 4 15,2-2-2-15,5 0-1 0,0-2 2 16,5-1 1-16,3-3-2 0,4 1 1 0,-2-5 4 16,5-4-5-16,-2 1-2 0,4-2 5 15,1-2-2-15,5-3-1 0,-3-1-2 16,1-3 4-16,0-1 0 0,-2-2-2 0,0 1-2 0,1-3 4 16,-1-1 0-16,-2-1-2 0,-4 1-5 15,2 0 6-15,-5 2-1 0,1-3 2 16,-2 6-1-16,-4-3 1 0,-1 2 0 15,1 4 2-15,-3-3 4 0,-1 2-2 16,1 0 0-16,-3 2-1 0,0-2-2 0,0 4 2 16,0 1-2-16,-6 1-2 0,0 0 7 0,14 12-4 15,-10-4 7 1,2 8 6-16,1 3-1 0,-3 7-2 16,0 5 5-16,-1 5-2 0,3 6-1 0,-2 8 2 0,0 3-1 15,0 1-2-15,1 0-2 0,-1 4 2 16,-2-3-3-16,2 0-1 0,-2-2-1 15,2-1 0-15,-2-8 1 0,1-2-5 0,-1-5 2 16,0-3-2-16,-2-5-7 0,3 0-2 16,-3-8-13-16,2 0-12 0,-2 0-8 15,2-6-20-15,0 1-36 0,0-8-46 16,0 1-42-16,-2-6-443 0,0-3 212 0,0 0 140 16</inkml:trace>
  <inkml:trace contextRef="#ctx0" brushRef="#br0" timeOffset="85202.3599">23406 817 11 0,'0'0'78'0,"0"0"-8"0,0 0-5 0,0 0-7 16,-5-4-4-16,5 4-3 0,0 0-8 15,0 0 0-15,0 0-5 0,0 0-6 16,0 0-4-16,0 0-1 0,0 0-3 0,0 0-3 16,0 0-2-16,0 0-1 0,-2-5-3 15,2 5 0-15,0 0-1 0,0 0-5 16,0 0 2-16,0 0-1 0,7-6 0 15,-7 6-1-15,0 0-5 0,0 0 0 0,0 0 0 16,4-4 2-16,-4 4-6 0,0 0-2 16,0 0 2-16,0 0 5 0,0 0 0 0,-9 17 9 15,3-5-3-15,-7 6 7 0,1 1 1 16,-6 6 11-16,0 3-4 0,-6 6 5 16,-1 0 0-16,-3 4-3 0,1 0 7 15,-7 12-4-15,2-7 4 16,7-5-4-16,-11 14-1 0,6-10 4 15,4-7-8-15,4 2-2 0,0-8 1 0,5-1-7 16,-1-1-5-16,2-2-4 0,4-4-3 0,-1-2-9 16,3-2-9-16,1-3-9 0,-2-1-11 15,5 0-5-15,0-4-9 0,2 1-6 16,0-2-11-16,0-1-13 0,-1-3-15 16,0-3-212-1,5-1 103-15,0 0 68 0</inkml:trace>
  <inkml:trace contextRef="#ctx0" brushRef="#br0" timeOffset="85768.0614">22855 864 38 0,'-4'-6'79'0,"2"3"-8"0,0-3-2 0,0 1 0 15,2 5-7-15,-4-8-5 0,2 2 5 16,2 6 0-16,-5-6-5 0,5 6 0 0,-2-5-9 16,2 5-3-16,-2-6-6 0,2 6-4 15,0 0 3-15,-5-4-5 16,5 4-6-16,0 0 5 0,0 0 5 0,5 19 8 16,-1-5-1-16,3 1 1 0,1 5 0 0,0 4-2 15,5 5-5-15,0 1 6 16,6 10-1-16,0 2-5 15,0-1-3-15,3 3-3 0,7 16 0 0,-2-3-6 16,0 0-3-16,-3-10 2 0,-1-7-6 0,1 2-1 16,-3-1 2-16,2-1-3 15,1 0-3-15,-4-4-3 0,2-2 2 0,-5-6-3 0,-1 0 2 16,0-3-6-16,-4-3 5 0,1-1-8 16,-5-4 1-16,1-2-4 0,-1-1-5 0,-1-1-1 15,-1-2-2-15,0-3 0 0,-2-1-16 16,-2 1-3-16,0-4-15 0,-2-4-8 0,0 0-9 15,0 0-13-15,0 0-13 0,0 0-14 16,-20-21-18-16,9 6-268 0,-4-3 131 16,-2-3 86-16</inkml:trace>
  <inkml:trace contextRef="#ctx0" brushRef="#br0" timeOffset="86100.6798">22697 979 18 0,'-3'-6'95'0,"1"0"-9"15,2 6-8-15,-2-7-11 0,2 7-5 0,0 0-1 16,0 0-2-16,0 0 4 16,0 0 1-16,15 17 1 0,-6-6-10 15,-1 7 1-15,2 0 3 0,6 9 0 0,-2-1-4 16,3 5-4-16,0 0-4 0,4 9-5 0,1 0-5 15,0-1 3-15,2 2-13 0,-3 1 2 16,5-2 0-16,-4 2-6 0,0-4 1 16,1 0-7-16,-2 1-1 15,-2-10-1-15,-1 2-1 0,-4-4-3 0,-1-4-6 16,0-2-5-16,-3-2-9 0,1-2-3 0,-3-2-5 16,-2-2-10-16,1-2-15 0,-3-4-19 15,1-4-27-15,-3 0-19 0,-2-3-256 0,0 0 123 16,8-19 82-16</inkml:trace>
  <inkml:trace contextRef="#ctx0" brushRef="#br0" timeOffset="86418.1139">23268 905 61 0,'-21'21'100'0,"4"1"-2"0,0 3-2 15,0 2-7-15,-2 5-3 0,-2 6-7 16,-7 19 3-16,-1-1-7 0,-1 1-5 0,6-8 0 16,-5 8-7-16,-3-1-4 0,6-10-5 15,6-6-9-15,-4-1 1 0,3 0-13 0,5-9-7 16,-2 1-24-16,4-3-28 15,-1-1-23-15,2-4-31 0,3-2-287 0,1-3 124 16,1-4 83-16</inkml:trace>
  <inkml:trace contextRef="#ctx0" brushRef="#br0" timeOffset="87362.5621">17127 3739 28 0,'-6'-1'58'0,"6"1"-4"15,-12 0-2-15,12 0-2 0,-9-3-6 16,9 3-2-16,-8-1-1 0,8 1-8 16,0 0-1-16,0 0 0 0,0 0-2 0,0 0 5 15,0 0 0-15,0 0 8 0,42 7-9 0,-11-3 5 16,10-4 1-16,9 0-5 15,16-4-4-15,34 2 4 0,8-5-1 16,32-5-3-16,8 1-1 0,11-6 3 16,9 2-4-16,8-3-4 0,0 3-2 15,-7-2-2-15,-1 0-2 0,-1 3 0 16,-4 3-2-16,-5 2 1 0,-3-1-3 0,-5 4 6 0,-10-2-10 16,-28 4 1-16,-4 2-2 0,-9 1-2 15,-3-2 6-15,-7 2-5 0,-13 1 1 16,-14-2-2-16,-3 2 0 0,-9 0 2 15,-1-1-8-15,-3-2 3 16,-3 3 4 0,-7-1-7-16,-2 1 1 0,-4-2 0 15,-1 2-1-15,-7-3 3 0,0 3-2 16,-2-2 3-16,-1 2-5 0,-5 0 1 16,-1-1-4-16,0 1-8 15,-1 1-14-15,0-2-12 0,-4 2-30 16,-8-1-33-16,8 0-263 0,-8 0 123 15,0 0 81-15</inkml:trace>
  <inkml:trace contextRef="#ctx0" brushRef="#br0" timeOffset="87743.109">19288 4265 41 0,'-4'-8'82'16,"0"1"-5"-16,-2 3 5 0,-2 0-11 15,-3 2-4-15,-4 2 1 0,-2 2-3 0,-7 8 2 16,-5 3 2-16,-3 4 2 15,-4 6 4-15,-4 6-2 0,-11 8-5 16,5 6 3-16,8-9-2 0,8 0-4 0,5-2-5 16,1 2-1-16,7-4-8 0,5 1-4 0,6-8-2 15,6 2-4-15,6-2-6 0,6-2-2 16,12-2 2-16,3-1-5 0,9-5-1 16,3-3-3-16,3-4-2 0,0-1-4 15,3-5-11-15,-1-2-2 0,1-1-12 0,-1-3-31 16,-2 2-25-16,-1-6-24 0,-3 1-29 15,-3-1-373-15,-5-4 166 0,0-1 109 0</inkml:trace>
  <inkml:trace contextRef="#ctx0" brushRef="#br0" timeOffset="87996.5814">19649 4314 8 0,'0'0'133'0,"0"0"2"15,0 0 0-15,0 0-6 0,2 24-6 0,0-9-2 16,0-1-10-16,2 5-13 16,0 5-8-16,1-2-5 0,3 3-9 0,0 0-31 15,1 0-6-15,0 2-2 0,1 0-4 0,-2-2-1 16,5 6-4-16,-2-2-4 16,-3-4-13-16,3 0-14 0,-1-1-12 0,-1-3-29 15,0-1-21-15,-1 3-25 0,-2-9-28 16,-2-1-276-16,2 1 134 0,-1-7 88 0</inkml:trace>
  <inkml:trace contextRef="#ctx0" brushRef="#br0" timeOffset="89996.4491">27163 495 49 0,'-2'-6'114'0,"2"6"-11"16,-2-8-7-16,2 8-10 0,0 0-6 0,0 0-10 15,0 0 2-15,-18 25-3 0,8-2 2 16,-5 6-11-16,-4 7 1 0,0 1-3 15,-2 6-2-15,0-3-6 0,-1 0 1 0,4-4-12 16,1-3 15-16,-1-5-9 0,8-3-8 16,0-2 6-16,4-2-3 0,0-3-1 15,6-2-3-15,8-1-1 0,2-1-3 16,9-1-3-16,6-6-6 0,7 1 2 16,6-2-4-16,8-4-3 0,1 0-6 31,4 0-7-31,0-4-8 0,-2 2-11 0,-1-2-27 0,-1-2-22 0,-3 0-15 0,-4 1-13 0,-8-2-18 15,-3 2-327-15,-7-1 149 0,-5 0 97 16</inkml:trace>
  <inkml:trace contextRef="#ctx0" brushRef="#br0" timeOffset="90212.6404">27436 798 46 0,'-13'-10'132'0,"4"3"-3"0,3-1-3 0,0 4-14 15,2 1-13-15,-1 0-2 0,5 3-15 16,0 0-6-16,0 0-5 0,-12 12 6 0,12 0-6 15,-2 3-4-15,2 2-5 0,0 2 1 16,-2 4-4-16,2 4-10 0,0 2-1 16,2 0-6-16,-2 4 0 0,0-1-6 15,0 8-2-15,-2 0-5 0,2 1-5 16,-3-2-13-16,1 3-20 0,0-2-25 31,-2 2-29-31,-3-2-29 0,1-2-35 0,-4 1-336 0,2-3 158 0,-4-2 104 0</inkml:trace>
  <inkml:trace contextRef="#ctx0" brushRef="#br0" timeOffset="90464.0983">26534 2017 36 0,'0'0'165'0,"0"0"-10"0,0 0-7 15,53-13-3-15,-14 1-11 0,32-9-14 0,12-4-11 16,29-5-9-16,6-3-10 0,9-1-10 15,0 0-8-15,5 0-4 0,-7-1-10 0,2 3-3 16,-9 3-4-16,-27 7-6 0,-5 3-2 16,-9 0-10-16,-18 6-3 0,-13 1-14 15,-8 4-17-15,-8 1-17 0,-4 1-21 16,-5 4-19-16,-9-2-39 0,-2 4-27 0,-10 0-358 16,0 0 164-16,0 0 108 0</inkml:trace>
  <inkml:trace contextRef="#ctx0" brushRef="#br0" timeOffset="90846.9798">27557 1719 55 0,'-12'1'155'0,"4"5"2"16,-4 3-12-16,-3 7 5 0,0 3-10 15,-4 3-7-15,2 7-10 0,0-1-10 0,5 6-8 16,-4 2-7-16,6-1-7 0,-1 5-4 16,5-2-9-16,2 0-5 15,4 2-7-15,2-4-2 0,2 3-7 0,7-5-8 0,5-1-2 16,4-5-1-16,3-4-4 16,4-1-4-16,3-4-3 0,4-5-3 15,0-1-5-15,2-5-2 0,-2-4 1 0,-2-2-4 16,-3-2-5-16,1-4 2 15,-3-2-7-15,-3 0 1 0,-1-1-1 0,-6 0 1 0,-5-4-6 16,-1 3 2-16,-4-1-6 0,-5 1 3 16,-6 3-2-16,-6 2-4 0,-4 0 5 0,-10 6-2 15,-5 0 0-15,-7 5-3 16,-6 1 0-16,-5 7-3 0,3-2-10 0,-1 2-13 16,9-4-20-16,4 3-29 0,3 0-14 0,7-2-32 15,6 2-34-15,1-3-484 16,8 0 218-16,1-5 143 0</inkml:trace>
  <inkml:trace contextRef="#ctx0" brushRef="#br0" timeOffset="91299.6265">28107 1726 20 0,'-9'0'121'0,"-3"6"-1"15,-4 1-2-15,-4 8 0 0,-4 4 6 16,-10 12-6-16,-15 13-3 0,-5 3-1 16,-3 9-6-16,-16 10-11 0,2 2-5 0,-5 4-8 15,5-4-7-15,2-2-6 0,9-8-5 16,5-3-10-16,5-4-5 0,3 1-7 15,5-2-17-15,10-13-21 0,9-4-27 16,5-7-29-16,8-3-27 0,4-5-26 0,4-4-28 16,4-3-334-16,8-6 159 0,3-5 104 0</inkml:trace>
  <inkml:trace contextRef="#ctx0" brushRef="#br0" timeOffset="91694.5183">30240 628 102 0,'2'-9'126'16,"0"3"2"-16,1 1-7 0,-1 0-10 0,-2 0-10 16,0 5-4-16,2-8-4 0,-2 8-5 15,0 0-3-15,0 0-4 0,-19 18 2 16,4-2-4-16,-4 8-1 0,-6 10-2 0,-16 17-8 15,-1 3-5-15,-7 3-5 0,-1 4-5 0,-12 15-2 16,3 6-8-16,-2-1-8 0,1-1-17 16,3 1-25-16,13-15-27 0,3-1-38 15,5 1-38-15,-2-4-440 16,11-5 187-16,-5-2 124 0</inkml:trace>
  <inkml:trace contextRef="#ctx0" brushRef="#br0" timeOffset="92962.0186">30920 1809 44 0,'6'-9'99'15,"0"1"-8"-15,-1 1-2 0,1 1-8 16,-2-2-8-16,3 3-4 0,-3-1-4 16,0 0-8-16,0 1 3 0,1 1 4 0,-3-2-5 15,2 5 7-15,0-5-3 0,-4 6-3 16,2-5-2-16,-2 5-4 0,0 0-2 0,0 0-3 16,-23 19-3-16,4-1 4 0,-10 9-2 15,-18 16 0-15,-9 3-2 0,-3 6-2 16,-17 8 3-16,0 1-5 0,-6 2-3 0,-3-2 2 15,4 2-7-15,1-2-2 0,1-4 0 16,16-5-6-16,1-3-1 0,5-4-5 16,3 3-2-16,7-2-17 0,1-2-14 15,12-6-18-15,6-4-28 16,3-2-31-16,3-5-26 16,3 2-34-16,3-3-338 0,0 3 166 15,4-3 110-15</inkml:trace>
  <inkml:trace contextRef="#ctx0" brushRef="#br0" timeOffset="93241.7084">29764 3726 132 0,'-23'15'142'16,"12"-2"0"-16,-6 4-5 0,-4 8-3 16,-7 10-7-16,1-1-5 0,-11 17-9 15,-2 3-11-15,-1 1-6 0,-1 0-11 0,0 2-8 16,-3-3-9-16,3-1-4 0,0-2-8 16,-3-4-7-16,-1 0-19 0,1-5-13 15,5-6-27-15,6-7-32 0,-1-1-30 0,-2-1-28 16,-1-2-41-16,-2-3-311 0,0-3 154 15,-3-1 101-15</inkml:trace>
  <inkml:trace contextRef="#ctx0" brushRef="#br0" timeOffset="93629.7007">25465 4960 35 0,'4'-9'136'0,"2"-1"-18"0,6-1-2 16,0 1-21-16,5-1-6 0,4-2-14 16,2 1 3-16,5 1-20 0,4-3-11 15,2 5-22-15,-1-3-37 0,-5 5-27 0,0 1-38 16,-5 1-176-16,-2 1 86 0,-8 4 56 15</inkml:trace>
  <inkml:trace contextRef="#ctx0" brushRef="#br0" timeOffset="93744.3291">25452 5292 48 0,'23'-8'123'0,"11"-3"-7"0,13-5-16 0,21-7-13 0,1-5-25 16,4 3-31-16,-3-2-37 0,1-1-35 15,-9 0-136-15,-1-1 60 0,-14 2 40 16</inkml:trace>
  <inkml:trace contextRef="#ctx0" brushRef="#br0" timeOffset="94178.129">26648 4471 77 0,'0'0'163'0,"0"0"0"16,6 17-5-16,-6-6-2 0,0 3-6 16,-2 2-14-16,0 3-8 0,0 3-9 15,0-1-12-15,0-2-9 0,2 3-9 0,2-1-6 16,0-1-9-16,4 3-8 0,1-1 0 16,4-2-9-16,1-4-4 0,5 0-7 0,3-2-9 15,2-6-9-15,2 1-4 0,1-4-14 16,1-5-10-16,-1-2-14 0,0 1-5 15,3-7-5-15,-5-1-8 0,1-1-6 16,-3-5-5-16,-2 2-4 0,-4-3 7 16,-1-2 4-16,-3 2 13 0,-2 0 2 15,-3 1 13-15,-2 1 15 0,-2 3 9 16,0 1 9-16,0 1-2 0,-4 2 0 16,2 2 0-16,0 5-4 0,0 0 2 0,0 0 8 0,0 0 2 15,-12 24 0-15,10-7-3 0,2 0 0 16,2 6-3-16,-2 3-2 15,2 3 0-15,0 0-4 0,0 4-5 0,0-1-11 16,0-2-16-16,0 4-18 0,-2 0-24 16,0-1-29-1,-2-1-24-15,2-1-28 0,-4-3-452 0,-2 1 200 16,-5-4 132-16</inkml:trace>
  <inkml:trace contextRef="#ctx0" brushRef="#br0" timeOffset="94382.9651">26049 5600 1883 0,'-17'9'17'0,"7"-7"-56"16,10-2 13-16,0 0 24 0,25-13-6 15,1 1 4-15,14-8 3 0,23-12 0 16,9-3 1-16,23-12 1 0,12-2 5 0,7 0 2 16,9 0-1-16,8 1 4 0,4 7-2 15,-1-2-3-15,-5 4-31 16,-6 4-27-16,-12 7-28 0,-24 5-24 15,-8 4-30-15,-18 6-367 16,-15 6 170-16,-10 1 113 0</inkml:trace>
  <inkml:trace contextRef="#ctx0" brushRef="#br0" timeOffset="94852.6908">27387 5654 80 0,'-2'2'116'16,"2"-2"-1"-16,0 0-14 0,0 0-2 16,0 0-8-16,8-15-2 0,-5 3-12 15,-1-3-2-15,0-1-9 0,-4-3-4 16,0 1-7-16,-3 0-8 0,-3-1 1 16,-1 2-4-16,-4 0-3 0,-3 4-2 0,-2 3-4 15,2 4 0-15,-5 2 8 0,-1 3-11 16,-2 5-2-16,-2 1 0 0,0 1-2 0,3 4-3 15,-1 3-1-15,4-2-2 0,0 2-4 16,6 1 0-16,3-1-1 0,5 2 0 0,2-3-2 16,4 1-1-16,2-3-2 0,6 1-1 15,3-3-2-15,1-2-3 0,1-1 3 16,6-2-4 0,0-6 0-16,2 1 6 0,0 1-4 0,5-5-3 15,-2 1-3-15,-4 0 4 0,2 2-2 16,-3-2-1-16,-3 2 3 0,0-1-1 0,-2 2-2 15,-1 4 13-15,0-1 12 0,-1 7 11 0,1 3 4 16,-1 3 2-16,2 5 4 0,0 0 2 0,-4 2-4 16,4 8-2-16,0-3-3 0,-1 5-3 15,-3 2-5-15,4-1-3 0,-4 0-2 16,0-2-7-16,-2 1-12 0,2-2-12 0,-4-5-22 16,-2 1-28-16,2 0-31 0,-2-2-28 15,1-4-21-15,-3-2-31 0,-2-4-424 0,2 1 200 16,-4-5 131-16</inkml:trace>
  <inkml:trace contextRef="#ctx0" brushRef="#br0" timeOffset="96505.5937">4804 6349 67 0,'-4'10'83'16,"2"7"3"-16,-2 1-6 0,4 4-6 16,0 6-4-16,0 5-6 0,0-1-1 15,4 10-9-15,-4-1-4 0,2 2-3 0,0-1-6 16,0 2-2-16,0-2-4 0,0-1-9 15,-2-1 4-15,0-5-4 0,0-5-6 0,0-1 1 16,-2-6 1-16,2-2 7 16,-2-6-6-16,0-3-1 0,0-8-4 0,-4-6-8 15,6 2 7-15,-13-25-3 0,5 2 3 16,-1-13-6-16,-4-10 3 0,5-6 1 0,-9-20-6 31,4 1 5-31,1-1 15 0,1 11-9 0,5 8 2 0,1 0-7 0,5 6 8 16,5-4-7-16,3 4 3 0,5 2-4 15,3 4-5-15,4 3 0 0,5 3-1 0,5 7-5 0,-2 7 5 16,1 5-2-16,3 5-2 16,-2 5 2-16,-1 5 2 0,-2 4-4 0,1 5 3 15,-1 7 0-15,-1 4-1 0,-5 4 3 16,-6 4-3-16,-4 2-2 0,-9 3 1 16,-4 5 1-16,-11 6-1 15,-9 0 0-15,-12 16-2 0,-5-1-2 16,-5-7 1-16,-4-3-8 0,11-12-8 0,7-8-23 15,6-5-22-15,3-4-35 0,5-7-356 16,2-3 153-16,8-5 100 0</inkml:trace>
  <inkml:trace contextRef="#ctx0" brushRef="#br0" timeOffset="96774.4111">5658 6139 7 0,'-16'8'142'0,"-2"9"-3"0,-10 5-3 16,-1 11-2-16,-12 21-7 0,-1 5-2 15,0 6-9-15,3 4-7 0,5 3-10 16,4-1-7-16,10-3-11 0,9-13-4 16,7-8-10-16,4-7-6 0,4 1-4 0,11 1-8 15,1-4-4-15,8-2-7 0,6-6-21 16,-1-2-21-16,7-8-24 0,-2-2-23 0,3-8-23 15,1 0-19-15,1-6-27 0,-5-4-339 16,0-2 156-16,2-6 103 16</inkml:trace>
  <inkml:trace contextRef="#ctx0" brushRef="#br0" timeOffset="97223.0654">6074 6669 25 0,'2'-6'151'0,"-2"3"-8"0,0 3-7 16,0-6-13-16,0 6-14 0,0 0-9 15,0 0-3-15,0 0-6 0,4 25-8 16,-1-10-9-16,1 4-5 0,-2 4-10 0,5 2-4 16,-3-1-2-16,4 2-8 0,-1-2-5 15,1-3-7-15,0 0-2 0,1-2 0 0,0-4-10 16,-1-2 4-16,0-1-2 0,0-5-6 16,4-1 5-16,-4-6-4 0,2-2-1 15,3-3 0-15,-2-5-5 0,2-1-3 0,-1-1-1 16,-2-1 0-16,6-2 0 0,-4 1-1 15,3 1 0-15,-2 1-2 0,0 1-9 16,-1 3 8-16,0 1-2 0,2 4-2 16,-2 1 0-16,1 4 3 0,2 7-1 15,0-2 0-15,-1 6 4 16,4 4-6-16,-4-1 3 0,-2 1 0 0,4-2 2 0,-4 0-1 16,-1-3-5-16,-3-1 4 0,3-1 1 15,-2-2 5-15,-1-3 10 0,0-1-5 16,0-6 3-16,2-4-3 0,2-5-1 0,3-2-1 15,0-5-3-15,2-1-3 0,1-2-7 0,2-1-1 16,-1 4 2-16,0 4-5 16,0-3-2-16,0 4 3 0,2 4-4 0,0 2-3 15,0 1 3-15,-2 3-4 0,3 3 0 0,-2 5-5 16,4-1 1-16,-1 0 0 0,-1 7-22 16,0-4 6-16,0 0-23 0,-1 1-16 0,-4-2-29 15,-4-2-28-15,-5 1-341 0,0-5 159 16,-8 0 106-16</inkml:trace>
  <inkml:trace contextRef="#ctx0" brushRef="#br0" timeOffset="97488.7686">6106 6379 48 0,'-23'6'128'0,"8"0"-11"15,3 3-8-15,5-3-10 0,2 2 3 16,5 0-10-16,2-2-6 0,1-3 4 0,4 1-14 15,1 0 5-15,0-2-3 16,0-2-5-16,3-5-6 0,-2 0-3 0,-1-1-8 16,1-2-4-16,-5-3-6 0,-2 2-6 15,0-3-2-15,-4 0-9 0,0 3-4 0,0 0-12 16,0-1-19-16,0 3-24 0,-1 1-41 16,3 6-23-16,3-6-25 0,-3 6-320 0,0 0 150 15,23 10 98-15</inkml:trace>
  <inkml:trace contextRef="#ctx0" brushRef="#br0" timeOffset="97657.2847">7672 6625 56 0,'8'-2'134'0,"2"1"-6"0,2-2-22 0,-2 0-8 0,6-2-15 15,-2 0-24-15,3 2-28 0,3-3-31 16,-4 1-42-16,-1 2-181 0,2 0 76 16,-7 2 50-16</inkml:trace>
  <inkml:trace contextRef="#ctx0" brushRef="#br0" timeOffset="97825.3164">7846 6927 44 0,'15'0'123'0,"2"0"-13"0,1-5-10 0,4 0-12 16,3-1-17-16,3-2-33 0,-2-1-34 0,3-3-48 16,1-3-138-16,-5 1 62 0,2-5 41 15</inkml:trace>
  <inkml:trace contextRef="#ctx0" brushRef="#br0" timeOffset="98309.2159">8451 6439 102 0,'0'0'105'0,"-6"20"-6"15,4-10-5-15,2 3-4 0,0 2-13 16,2 5-13-16,-4 1 0 0,4 0-10 16,-2 1-2-16,0 0-7 0,2-2-6 15,-2-1 2-15,0-1-7 0,0-1-2 0,0-4 2 16,0-1 0-16,0-1 8 0,0-3-7 15,0-5 2-15,0-3-7 0,0 0-7 16,0 0-2-16,0 0-3 0,0 0 1 0,2-24 2 16,2 16-7-16,-1-2 4 0,3 1 1 15,-2-1-10-15,0 3 4 0,2-1-2 16,4 1-4-16,-4 1 4 0,4 2-5 0,-2 4-2 16,3 0 0-16,0 3 7 0,4 2 2 15,-3 4-7-15,1 2 2 0,0-1-2 16,1 3-2-16,0 2 2 0,-2 3-2 0,-2-5-1 15,1 1 1-15,0-3 5 0,-3 0 5 16,1-2 5-16,-3 0 10 0,-2-2 13 16,2-2 7-16,-2-1-5 0,-4-4-6 15,0 0-3-15,0 0-5 0,12-20 0 0,-10 8-2 16,4-5-3-16,0 0-2 0,4-4-6 0,-1 0-2 16,6-2-3-16,0-2-1 0,-1 6 1 15,4 0-6-15,-2 0-4 0,4 4 1 16,-4 2 1-16,3 1-2 0,-1 6 1 15,-2 3 1-15,2 1-4 0,0 6 1 0,-3 3 1 16,4 5-2-16,-2 1-6 16,1 3-6-16,-4 7-18 0,1-3-13 0,-2 1-16 0,-1-2-17 15,-1 0-22-15,-1 0-30 16,-2-5-397-16,2-3 178 0,-4-4 118 0</inkml:trace>
  <inkml:trace contextRef="#ctx0" brushRef="#br0" timeOffset="98571.544">9664 5751 99 0,'0'0'160'0,"0"0"4"0,0 30-2 15,-2-5-4-15,0 10-6 0,2 6 0 16,2 13-12-16,0 7-11 0,2 23-10 0,3 2-12 15,3 4-6-15,-1 4-9 0,-1-1-11 16,2-5-10-16,0-3-6 0,-2 0-8 16,0-8-5-16,0 0-8 0,-3-16-12 0,-3-12-15 15,0-5-21 1,-2-4-19-16,0-8-26 0,0 1-35 0,2-5-49 16,-6-1-500-16,0-8 215 0,-1-4 142 0</inkml:trace>
  <inkml:trace contextRef="#ctx0" brushRef="#br0" timeOffset="98951.6018">10829 6048 21 0,'-20'-1'146'0,"3"4"-8"0,-6 3-4 16,0 7-5-16,-7 8 2 15,-6 7-9-15,-11 20 0 0,5 2-5 16,2 3-4-16,4 6-8 0,2-2-9 15,11 5-7-15,4-12-6 0,7-2-6 0,4-1-11 16,4-4-4-16,4-1-7 0,7-2-2 0,0-2-8 16,5-2-3-16,2-4-10 0,6-1-17 15,1-6-14-15,3-7-28 0,5 0-34 0,0-5-29 16,1-7-35-16,-1-4-39 0,3-4-356 16,-2-2 177-16,2-8 117 0</inkml:trace>
  <inkml:trace contextRef="#ctx0" brushRef="#br0" timeOffset="99203.6065">11124 6606 65 0,'7'-8'136'0,"0"2"-9"0,-1 0-11 0,2 1-9 0,0 2-9 0,1-2-14 16,4 5-7-16,-3 0-2 0,3 5-2 15,-2 2-7-15,0 2 1 0,-3 6 1 16,-4-1-8-16,-2 7-1 0,-2 1-2 15,-2 2 1-15,-2 3-1 0,-2-2-1 0,4-3-2 16,-3 0-5-16,3-2-5 0,0-1-1 16,2-3-5-16,0-1-4 0,2-2-4 0,7-1 3 15,3-3-10-15,2-2-19 0,6-4-29 16,1-1-36-16,0-7-31 0,4 0-38 16,1-6-397-16,0-4 179 0,-1-7 118 0</inkml:trace>
  <inkml:trace contextRef="#ctx0" brushRef="#br0" timeOffset="99458.3321">11580 5773 98 0,'4'-6'117'0,"2"6"-1"0,-6 0 6 16,19 11-5-16,-4 0-8 0,6 10-4 15,3 8-1-15,1 7-8 0,11 25-4 16,-6 3-4-16,-3 5-9 0,-6 5-4 0,-8 6-7 15,-3 2-6-15,-7 2-6 0,-6-2-4 16,-3-2-3-16,-4-2-5 0,-5-5-5 0,-4-5-3 16,2-13-5-16,0-8-2 0,0-6-13 15,-2-1-11-15,4-9-17 0,2-4-26 16,3-3-33-16,2-3-30 0,4-5-47 0,-4-3-340 16,8-6 166-16,2-3 109 0</inkml:trace>
  <inkml:trace contextRef="#ctx0" brushRef="#br0" timeOffset="99632.2974">12754 6539 8 0,'22'-9'118'0,"-1"1"-22"0,0 3-17 16,0-1-23-16,-1 2-36 0,-6 0-51 15,-2 1-87-15,0 0 40 0,-6 2 27 16</inkml:trace>
  <inkml:trace contextRef="#ctx0" brushRef="#br0" timeOffset="99803.2801">12699 6947 2158 0,'-2'16'1'16,"8"-5"14"-16,1-3 42 0,4-4 19 15,1-1 16-15,1-3-12 0,-1 0-16 16,6-4-16-16,0 1-12 0,4-5-19 0,1-2-43 15,-1-1-57-15,-2 0-77 0,-2-4-648 16,-6-1 275-16,-1-5 181 0</inkml:trace>
  <inkml:trace contextRef="#ctx0" brushRef="#br0" timeOffset="100684.4831">14901 4732 48 0,'0'0'109'15,"0"0"-8"-15,0 0 4 0,-8 10 13 16,8 5 0-16,0 4-1 0,0 11-4 15,-2 14-2-15,2 13-2 0,-3 33-5 0,3 3-1 16,-2 6-8-16,4 0-7 0,1 2-7 16,1 0-7-16,2-5-7 0,-2 0-8 15,2-6-4-15,-2-2-5 0,0-6-28 0,2-15-8 16,-4-13-14-16,0 0-11 0,-2-12-17 16,2-3-17-16,-2-6-12 0,0-7-4 0,-2-4-18 15,2-7-17-15,-4-7-3 16,1-7 5-16,3-1 7 0,-9-17 11 0,3-6 4 15,-2-6 7-15,0-20 10 0,-6-19 5 16,0-14 11-16,1-10 8 16,3-4 11-16,-4-25 11 0,8 20 5 15,2 4 23-15,4 3 5 0,4 3 12 0,2 9-4 0,8 5-3 16,2 7 6-16,1 15-5 0,5 12-3 16,-2 0-1-16,8 8-5 0,2 0-4 15,-1 9 0-15,-1 5 1 0,2 6-3 0,-3 5 0 16,-1 4 2-16,-1 6-2 0,2 6 5 15,-4 4-1-15,-1 3 2 0,-6 4 3 0,0 5 1 16,-10 3-2-16,-4 2-2 0,-4 4-5 16,-8 4 0-16,-10 6-3 0,-3 0-2 15,-5-4-12-15,-1-3-9 0,2-3-19 0,3-6-17 16,5-4-30-16,4-10-340 0,7-4 141 0,3-5 94 16</inkml:trace>
  <inkml:trace contextRef="#ctx0" brushRef="#br0" timeOffset="100961.3467">16154 4686 24 0,'-15'-2'181'16,"-4"2"-14"-16,-6 4-10 0,-5 4 3 0,-11 9-4 15,-16 15-10-15,-4 7-4 0,4 13-6 16,-9 21-8-16,6 7-10 0,8 8-8 15,9 1-11-15,15-13-8 0,10 0-8 16,3-2-7-16,13-10-7 0,4-9-7 0,7-5-3 16,10 18-6-16,2-16-7 0,3-11-12 15,3-4-16-15,5-7-26 0,4-3-26 16,2-4-41-16,7-6-34 0,-5-8-56 16,4-3-490-16,-1-8 223 0,-1-4 147 15</inkml:trace>
  <inkml:trace contextRef="#ctx0" brushRef="#br0" timeOffset="101420.7786">17225 5050 46 0,'-2'-8'130'16,"-3"1"-8"-16,1 1-14 0,-4 0-1 16,-3 5-15-16,-3 2-5 0,-8 4-3 0,-5 2 2 15,-5 8-5-15,-4 10 0 0,-15 13-1 16,5 8 1-16,-1 1-3 0,3 6-3 16,6 2-7-16,2 1-8 0,6-1-4 0,9-7-5 15,6-6-7-15,6-4-2 0,5-2-6 16,4-2-5-16,4 4 0 0,5-3-15 15,4-3-12-15,1 0-14 0,8-6-20 16,-1 2-23-16,5-7-20 0,2-2-26 16,0-6-45-16,0-5-322 15,-1-1 159-15,1-3 104 16</inkml:trace>
  <inkml:trace contextRef="#ctx0" brushRef="#br0" timeOffset="101685.0137">17434 5678 77 0,'9'-7'141'0,"0"-1"-13"0,1 1-12 0,2-1-13 15,0 2-11-15,2 0-7 0,-3 4-10 16,1 2-9-16,-1 0-7 0,0 2-3 0,-5 4-1 16,0 6 0-16,-2 1-7 15,-2 4 0-15,-2 1-4 0,-4 0-2 0,2 1 4 16,-4 1-1-16,2-1 3 0,0-2-9 0,-1-1-2 15,3 1-3-15,2-4-3 16,2-1-2-16,3-2-1 0,5 0 0 0,2-5-13 16,8-1-14-16,5-4-42 0,3 0-35 15,4-5-32-15,1-3-36 0,3-5-299 16,-2-2 150-16,4-9 100 0</inkml:trace>
  <inkml:trace contextRef="#ctx0" brushRef="#br0" timeOffset="101889.0659">18112 4795 77 0,'-4'-9'155'0,"2"4"-9"0,-3 3-1 15,5 2 2-15,-6 13-3 0,-1 5-2 16,3 8-4-16,-2 15-4 0,2 8-4 0,0 10-12 16,0 27-14-16,2 3-6 0,-1 3-6 15,1-3-9-15,-1 1-9 0,1-3-5 16,0-1-7-16,-2-6-6 0,0-13-11 15,0-8-26-15,2-6-31 0,0 1-33 16,0-8-48-16,2-6-68 0,-3-2-474 0,1-8 216 16,-2-7 142-16</inkml:trace>
  <inkml:trace contextRef="#ctx0" brushRef="#br0" timeOffset="102517.4117">18502 5702 37 0,'0'-12'206'0,"-3"3"-11"0,1 1-13 0,2 2-19 16,-2 0-19-16,-1 2-15 0,3 4-16 16,0 0-15-16,0 0-6 0,0 0-9 0,-4 18-5 15,4-5-9-15,0 4-4 0,0 2-8 16,2 0-6-16,-2 2-4 0,2 0-7 16,1 0-6-16,1 1-2 0,1-6-6 0,-1 1-4 15,2 0 0-15,0-5-9 0,5 0 4 16,-3-3-1-16,5-3 0 0,2-5-6 0,-1 1 0 15,4-4-1-15,1-1-1 16,0-3-8-16,-2-1 4 0,6-1 1 0,-4-4-4 16,2 3 4-16,-2-1-3 15,0 3-3-15,-4-2 1 0,0 3 1 0,1-1-5 16,2 2 2-16,-3 1 2 0,-1 4-3 0,2 0 0 16,0 6 2-16,-1 2 2 0,0 1-2 0,-1 3 3 15,1 3-1-15,-2-2-2 16,0 2 4-16,-1-1-5 0,0-3 3 0,0 0-2 15,-4 1 4-15,3-3-2 0,2-2-1 16,-3 2 3-16,3-4 0 0,-1-5 0 16,4 3 0-16,0-8 2 0,1 2-1 0,2-3-2 15,-2-1-2-15,3-2 2 0,-2 2-1 16,0 2-2-16,-4-1-1 0,3 0 0 0,-2 0 0 16,0 4 0-16,-3 0 4 0,-2 0-5 15,4 4 3-15,0 2-6 0,1 0-2 16,-2 4-4-16,0-2-7 0,-1 1-14 15,-1 1-2-15,0-1-21 0,-5 1-15 0,2-1-19 16,0-1-22-16,-3 0-34 0,-5-5-372 0,0-1 176 16,0 0 116-16</inkml:trace>
  <inkml:trace contextRef="#ctx0" brushRef="#br0" timeOffset="102684.5259">18773 5398 80 0,'0'-7'110'0,"2"1"-13"0,6 2 1 16,4 1-14-16,6 1-38 0,0 2-24 16,10 3-36-16,1 2-164 0,5 2 60 15,3 3 40-15</inkml:trace>
  <inkml:trace contextRef="#ctx0" brushRef="#br0" timeOffset="102938.9947">19882 5770 13 0,'14'-4'151'0,"3"2"-15"15,0-3-23-15,2 0-13 0,0 2-14 0,0-1-25 16,-1-2-42-16,0 3-36 0,-3 1-46 16,-4-2-141-16,-3 4 69 0,-8 0 46 0</inkml:trace>
  <inkml:trace contextRef="#ctx0" brushRef="#br0" timeOffset="102970.7631">19962 5972 5 0,'13'6'106'0,"3"-5"-15"0,4 1-14 0,-2 1-24 0,4-6-31 16,-1 1-46-16,0-5-89 0,2-1 39 16,-1-2 25-16</inkml:trace>
  <inkml:trace contextRef="#ctx0" brushRef="#br0" timeOffset="103402.06">20451 5635 55 0,'0'0'114'0,"4"17"-9"16,-2-9-4-16,-2 1-13 0,2 4-10 15,-2-1-2-15,2 3-18 0,0 0 2 0,-2-1-1 16,3-1-6-16,-3-1-13 0,2-2 1 0,-2 2-2 15,2 0-7-15,-2-5 1 16,2 3-5-16,-2-4-3 0,2 2 1 0,-2-2 0 16,2-4-9-16,0 3 5 0,-2-5-6 15,6 3-5-15,-6-3 5 0,9 0-5 0,-9 0-1 16,15-2 6-16,-15 2-9 0,14-1-3 16,-7 1-2-16,2-2 3 0,-9 2-7 15,14 2 4-15,-5-1 0 0,-1 1 3 16,-1 1-7-16,1 0 8 0,-1 3-2 0,-1-1-2 15,-2 3-4-15,2-2 1 0,-2 0 10 16,0-3-5-16,4 3 3 0,-4-2 5 0,-4-4 4 16,8 3 3-1,-8-3 0-15,12-3-4 0,-3-3-2 0,2-4-1 0,4 1-2 16,-3-3-1-16,0 3-3 0,4 0 11 16,-2-1-12-16,-1 1 2 0,2 0-1 15,-2 2-7-15,-3 1 3 0,1 3-3 16,0-1 8-16,-1 4-7 0,0 1 3 0,-1 2 2 15,2 2 4-15,-1 1-5 0,-1-1-6 0,-1 4-16 16,0 0-17-16,1 1-19 0,0-1-32 16,-3-1-359-16,-2-1 151 0,0-5 100 15</inkml:trace>
  <inkml:trace contextRef="#ctx0" brushRef="#br0" timeOffset="103639.1524">21193 4832 81 0,'14'6'154'0,"-2"6"-4"15,5 5 5-15,4 9-8 0,2 13 1 16,5 21 1-16,-2 11-8 0,-8 7-7 16,-3 9-9-16,-4 2-10 0,-9-3-12 0,-6 1-6 15,-5-7-9-15,-4-3-8 0,-5-7-8 16,-8-6-8 15,-4-4-15-15,-3-9-26-16,1-9-45 0,6-9-56 0,1-8-71 0,-1-6-472 0,0-2 211 0,2-11 139 0</inkml:trace>
  <inkml:trace contextRef="#ctx0" brushRef="#br0" timeOffset="104257.1528">21799 5634 106 0,'-13'7'129'0,"3"2"-8"15,-3 1-7-15,2-1-12 0,3 3-11 16,0-3-9-16,4 0-6 0,0-1-2 0,1 0-4 16,3-3-11-16,5 1 1 0,-1-4-5 15,4 0 0-15,-8-2-9 0,19-8-1 0,-10 3-4 16,-1-5-7-16,0 1 0 0,-1-3-3 16,-5 1-12-16,-2-3-12 0,-2 5-11 15,-7-1-22-15,1 2-21 0,-3-1-28 16,-2 1-34-16,3 5-296 0,4-1 138 0,-2 0 90 15</inkml:trace>
  <inkml:trace contextRef="#ctx0" brushRef="#br0" timeOffset="104680.2292">22294 5073 105 0,'0'0'148'0,"0"0"5"0,7 13-3 0,-3 3-2 0,-2 2-8 0,0 10-10 16,-2 5-10-16,2 9-7 0,1 4-10 15,-1 8-6-15,2 1-12 0,-4 1-6 16,0 0-10-16,0-3-4 0,-2 1-13 16,0-9-16-16,2-3-17 0,-2-4-16 0,-1-6-26 15,3-2-3-15,0-10-14 0,-2-2-24 16,2-6-8-16,-2-10 3 0,0 1 12 15,2-3 3-15,-4-17 14 0,2-2 6 0,-1-11 17 16,1-5-1-16,0-17 9 0,0-5 9 16,2-2 5-16,4-21 3 0,3-1 9 15,-1 17 8-15,5 9 4 0,-1 3-2 16,6 5-4-16,2 3-2 0,5 4-2 0,3 6 3 16,2 3-2-16,-2 11-1 15,4 2 4-15,-2 5-3 0,-1 7 0 0,-5 2-2 16,-1 7 1-16,-2 4 0 0,-4 3-20 15,-7 5 3-15,-4 4 5 0,-4 2-5 0,-10 5-1 16,-5 5 0-16,-6 3-4 0,-8 0-6 16,-1-1-16-16,-4-3-10 0,-1-1-12 15,4-4-20-15,6-6-21 0,4-4-30 0,5-6-313 16,8-5 147-16,4-1 96 0</inkml:trace>
  <inkml:trace contextRef="#ctx0" brushRef="#br0" timeOffset="104932.4432">23152 4901 81 0,'-9'-3'179'0,"-2"1"-8"16,-3 2-11-16,-5 5-7 0,-5 3-2 16,-6 7-13-16,-3 9-12 0,-3 6-5 0,-6 20-11 15,1 2-10-15,5 7-8 0,2 3-11 16,11-2-4-16,4-4-10 0,6-9-3 15,5 3-6-15,4-8-5 0,4 1-7 16,2-1-2-16,4-4-14 0,2-1-15 0,3-5-25 16,2-3-26-16,4-4-27 0,4-7-32 15,-2-2-29-15,5-7-32 0,-1-3-400 16,-2-4 189-16,2-6 125 0</inkml:trace>
  <inkml:trace contextRef="#ctx0" brushRef="#br0" timeOffset="105415.5603">23325 5357 64 0,'5'-6'140'0,"-3"-2"-5"0,0 4 1 0,-2 4-11 16,4-3-13-16,-4 3-10 0,0 0 3 0,2 12-8 15,-2-1-11-15,2 6-3 16,0 2-7-16,-2 3-7 0,2 3-2 0,-2 2-8 16,2 0-7-16,2 1-10 0,-2-3-1 0,0 1-2 15,4-3-6-15,-2-4 0 0,0-1-11 16,0-1 4-16,2-2-2 0,0-4 1 15,3-1-4-15,2-2-2 0,-1-5-2 16,1-3 2-16,1 0-4 0,2-3-2 16,-2-1 0-16,4-4-5 0,0 1 1 0,-2-1-1 15,1 0 0-15,0 1-2 0,0 0 0 16,-3 1-3-16,4-1-11 0,-4 2 10 16,-1 1 1-16,-3 1-2 0,3 3 2 15,-11 0-1-15,17 7 0 0,-9-1-2 0,-2 1 4 16,2 5-2-16,0-1 0 0,-2 1 0 0,2-1 0 15,-2-1-2-15,1 1 3 0,-1 0-1 16,1-3-1-16,-1 0 4 0,0-1-3 16,1-1 2-16,-1-1-2 0,0 0 6 15,2-4-5-15,2 2-1 0,-10-3 0 0,18-3 1 16,-8 0-1-16,4 0-3 0,-4 2 1 16,1-3-2-16,-1 2 0 0,1 0 1 15,2-2 0-15,-3 4-1 0,0 0 2 0,0-2 1 16,0 4-3-16,2 0-1 15,-1 2 6-15,2 0-6 0,0 2 1 0,-1 0-1 16,2-2-4-16,-2 2-16 0,0 0-23 16,1-1-16-16,2-3-28 0,-5 1-36 15,1-3-433-15,1-3 190 0,0-2 126 0</inkml:trace>
  <inkml:trace contextRef="#ctx0" brushRef="#br0" timeOffset="105712.353">23300 5075 39 0,'4'-8'124'0,"-2"0"-8"0,2 1-14 15,3-3-8-15,1 3-25 0,-1-3-29 0,-1 5-35 16,0-5-42-16,0 4-151 0,3 3 64 16,-2-1 42-16</inkml:trace>
  <inkml:trace contextRef="#ctx0" brushRef="#br0" timeOffset="105917.4956">23960 5636 2 0,'14'0'142'0,"4"-2"-10"16,-1-1-22-16,4-3-10 0,-2 3-27 0,3 1-32 15,-4-2-31-15,2-1-40 0,-2 3-168 16,-3-1 68-16,0 1 44 0</inkml:trace>
  <inkml:trace contextRef="#ctx0" brushRef="#br0" timeOffset="106066.3515">24127 5841 18 0,'9'3'132'0,"1"1"-11"0,3-2-13 15,4 1-15-15,2-6-30 0,2 1-37 0,0-2-45 16,3-4-166-16,4 0 63 0,-6-4 42 16</inkml:trace>
  <inkml:trace contextRef="#ctx0" brushRef="#br0" timeOffset="106539.4191">24857 5299 61 0,'0'0'168'0,"0"0"-6"16,0 0-8-16,-14 18-9 15,10-5-9-15,-5 8-11 0,1-2-9 0,-1 3-12 0,2 3-10 16,-1 0-8-16,0 2-11 0,2-4-4 16,0 2-10-16,-1-4-3 0,2-2-7 0,1-3-9 15,0 0-6-15,0-2-4 0,2-3-4 16,0 0-6-16,0-2 2 0,2-7-9 15,0-2 0-15,0 0-2 0,0 0-4 0,0 0-1 16,0 0-6-16,18-20 2 0,-11 10-1 16,2-1-3-16,1 1-1 0,-2 0-1 0,3 1-1 15,-2 2-4-15,1-1 6 16,-1 2-3-16,-1 0 2 0,0 5 4 0,1-1-2 16,-9 2-4-16,15 7 1 0,-7-1-7 15,0 4 12-15,-1 1-3 0,0 3-1 0,-3 0 1 16,0 4 1-16,-2 0 1 0,2-4 5 15,-2 1-5-15,0 0-2 0,0-3 3 16,1 1 0-16,-1-3-2 0,0-3 6 16,0 3 2-16,2-6-3 0,0 0 1 15,-4-4 0-15,0 0-2 0,18-10-6 0,-8 2 6 16,0-1-1-16,4-3 2 0,-2 3-5 16,-2 0-1-16,3-1 3 15,-2 2-2-15,-3 1 0 0,1-1-7 0,-1 4 5 0,-2 1-2 16,1 3 2-16,-7 0 2 0,13 6-1 15,-9 1 4-15,0 0-3 0,2 1-3 16,-2 4-6-16,1-3-22 0,-1 4-25 16,3-1-33-16,-5-3-29 0,2-1-32 0,-2-2-351 15,2-5 171-15,-4-1 112 0</inkml:trace>
  <inkml:trace contextRef="#ctx0" brushRef="#br0" timeOffset="106760.9117">25359 4922 140 0,'9'16'163'0,"-7"-1"-32"0,0 4 3 15,0 10-3-15,-2 8-2 0,2 5-6 16,-2 12-8-16,0 1-8 0,-4 3-11 0,0-2-12 16,-2 1-7-16,-7 17-4 0,0-16-11 15,-2-9-25-15,1-1-30 16,-2-2-40-16,0-4-56 0,-8-4-417 0,1-2 172 15,-5-8 114-15</inkml:trace>
  <inkml:trace contextRef="#ctx0" brushRef="#br0" timeOffset="107515.972">15242 6819 48 0,'-6'-3'136'0,"1"0"-9"16,5 3-16-16,-9-4-8 0,5 1-12 0,4 3-11 0,0 0-2 15,0 0-1-15,0 0 0 0,0 0 0 16,0 0 1-16,32 10-9 0,-9-4 0 15,5 0-4-15,14 0-3 0,13 1-2 0,28 2-6 16,14 0 1-16,11-5-3 0,34 2 5 16,8-3 8-16,17-3 1 0,17-3 0 15,20 0-7-15,56-7-3 0,13 1-6 0,6-2-3 16,14 4-2-16,18-3-6 0,2 2-4 16,10 0-5-16,12 2-1 0,4-2-2 0,13 3-3 15,1-1-5-15,3 1 1 16,-1 4-2-16,-7-5-1 0,-12 4-3 0,-6 1 3 15,-4-5-3-15,-3 2-2 0,-4 2 2 16,-18-2-1-16,-6-1-2 16,-2 1-1-16,-14 2 0 0,-15-4-1 0,-56 3-3 0,-10 3 2 15,-6-3 1-15,-15 3 2 0,-8-2-1 16,-10 4 1-16,-13-4-1 0,-36 2 0 16,-13 0-2-16,-22 0-1 0,-18 0 3 15,-13 0 5-15,-1 0-2 0,-9 0-1 16,-5 0-4-16,-6 0-12 0,0 0-17 0,-5-1-31 15,-8 1-51-15,-4-3-44 0,-6 3-49 0,0 0-514 16,-25-7 241-16,2 3 160 0</inkml:trace>
  <inkml:trace contextRef="#ctx0" brushRef="#br0" timeOffset="108127.7751">18702 6938 47 0,'-4'-2'147'0,"4"2"-12"0,0 0-7 16,0 0 6-16,-6 13-3 0,4 2 1 15,0 5-8-15,0 5-6 0,0 1-4 16,0 5-6-16,-3-1-7 0,2 8-7 15,-1 0-11-15,0 0-6 0,2 2-9 0,-4-2-3 16,2 1-8-16,-3-8-3 0,1-1-5 16,2-5-4-16,-1-2-7 0,3-5 2 15,-2-5-7-15,-2-1-4 0,1-9-4 0,-3-4-3 16,8 1 0-16,-12-20-7 0,8 1-1 16,-4-6 0-16,6-3-4 0,-2-12 1 15,6-3-6-15,2-9 2 0,6 1-5 63,0 1 0-63,5 3-2 0,2 2-3 0,2 6 2 0,4 3-1 0,-2 9 1 0,3 4-2 0,1 4 0 0,-2 5 2 0,2 7-1 0,-3 3 6 15,-1 4 0-15,0 5 0 0,-2 4 2 0,-2 2 0 0,-2 4 1 16,-5 4 1-16,-3 2 1 16,-10-1-3-16,-1 5 2 0,-8 5-4 0,-8-2-8 15,-7 3-14-15,0-3-13 0,1-3-20 0,3-5-16 0,1 1-28 0,6-5-24 16,3-4-21-16,5-2-18 0,6-4-409 15,6-1 193-15,4-4 127 0</inkml:trace>
  <inkml:trace contextRef="#ctx0" brushRef="#br0" timeOffset="108390.9592">19868 6974 94 0,'16'-8'178'0,"-8"5"-4"16,-6-1-13-16,-2 4-10 0,0 0-8 0,0 0-10 15,-47 11-7-15,15 3 3 0,-6 5-2 16,-17 14-3-16,-1 5-9 0,1 1-6 16,-1 5-10-16,3 5-7 0,5-1-9 15,3 1-6-15,9 3-6 0,11-10-9 0,6-4-3 16,8-1-7-16,5-2-4 0,6-4-7 16,6 5-7-16,5-6-20 0,6 1-17 15,2-6-21-15,9-3-25 0,3-4-31 16,9 1-29 31,0-8-28-47,3-5-26 0,1-4-494 0,3-8 223 0,5-1 148 0</inkml:trace>
  <inkml:trace contextRef="#ctx0" brushRef="#br0" timeOffset="108597.1042">20611 7013 150 0,'-6'-9'152'0,"-4"4"0"16,-3 3-4-16,-4 4-5 0,-4 2-2 15,-5 4-1-15,-6 9-4 0,-5 5-7 0,-1 5-7 16,-11 15-9-16,3 2-5 0,3 4-10 16,5 4-8-16,6 4-9 0,11-9-7 15,6-3-5-15,7-4-8 0,3 0-4 0,5-2-9 16,5 1-10-16,5-2-18 0,3-3-24 16,10 2-33-16,-1-10-28 0,5 2-40 15,1-7-29-15,2-6-40 0,-6-3-422 0,4-8 203 16,-1-1 133-16</inkml:trace>
  <inkml:trace contextRef="#ctx0" brushRef="#br0" timeOffset="108903.5022">20692 7519 62 0,'0'-8'140'0,"2"3"-6"15,4-2-14-15,0-2-12 0,8 1-11 16,0 1-3-16,3 1-11 0,4 3-9 15,7-2-4-15,-5 5-9 0,1 0-6 0,-3 5 2 16,2 3-4-16,-4 0 6 0,-3 4 9 16,-2 5 19-16,-8 4 1 0,-4 0-2 15,-2 5-2-15,-6-1 4 0,0 2-2 0,-4-1-4 16,4 2 6-16,-2-6-5 0,2-1-11 16,0-3-7-16,4-1-5 0,-1-2-7 15,6 0-2-15,1-4-6 0,6-1-5 0,4-2-9 16,6-5-13-16,1 1-22 0,5-2-19 15,-4-4-28-15,6 1-31 0,4-5-35 16,2-5-27-16,0-1-31 31,-5-5-487-31,4-1 225 0,-9-4 149 0</inkml:trace>
  <inkml:trace contextRef="#ctx0" brushRef="#br0" timeOffset="109124.7279">21502 6999 92 0,'9'-4'164'16,"0"1"-1"-16,3 6 0 0,4 1-9 0,4 3-4 16,4 6-9-16,3 4-3 0,3 7-10 15,2 2-5-15,-1 7-4 16,-3 1-5-16,-3 4-6 0,-6 6-9 0,-6 3-7 16,-5 7-8-16,-8-1-9 0,-4 0-7 0,-9 1-6 15,-8 13-5-15,-6-5-13 0,-9-2-17 16,-5-5-29-16,-1-6-33 0,-4-6-35 15,1-1-51-15,3-16-67 0,6-7-475 0,0-8 225 16,-2-3 149-16</inkml:trace>
  <inkml:trace contextRef="#ctx0" brushRef="#br0" timeOffset="112244.506">27141 6679 52 0,'4'-4'136'16,"1"1"-5"-16,4-2-8 0,1-2-8 16,5 0-9-16,8-4-7 0,4 3-8 0,3-3-10 15,4 2-3-15,0-1-12 0,0 0-11 16,-4 5-8-16,0-3-27 0,-4 5-20 16,2-2-23-16,-7 4-22 0,1-1-16 0,-8 2-24 15,-1 2-251-15,-6 2 115 16,-5 4 75-16</inkml:trace>
  <inkml:trace contextRef="#ctx0" brushRef="#br0" timeOffset="112439.3421">27063 7004 74 0,'2'5'135'0,"5"-3"-2"0,3-2-2 16,5 0-7-16,4-1-9 0,6 0-4 15,7-4-17-15,9 0-6 0,1-2-12 0,2 1-31 16,3 2-32-16,4-2-31 0,1-2-50 15,-1 1-291-15,1-3 123 0,-2 1 80 16</inkml:trace>
  <inkml:trace contextRef="#ctx0" brushRef="#br0" timeOffset="112957.6123">28803 6936 54 0,'0'0'139'0,"0"0"-6"0,0 0-9 16,41-2-11-16,-12 0-11 0,11 0-10 16,8-1-7-16,19-2-6 0,28-2-13 15,10 1 5-15,34-1-8 0,6-3-2 16,7 2-4-16,9 1-3 0,1-1-2 16,2 0-4-16,1 1-3 0,3 3 2 0,-1-4-5 15,-4 4 2-15,-2 2-3 0,-9 0 4 0,-6-3-4 16,-10 1 2-16,-27 1 0 0,-2 0-1 15,-8 1-1-15,-6 2-4 0,-18-1-1 16,-17-4-1-16,-7 4-4 0,-4 0-3 0,-3 1-1 16,-8-3-4-16,-2 3-1 0,-4-2-5 15,-5 2 2-15,-3-1-12 0,-2 1-13 16,-3 0-15-16,3-3-23 0,-8 3-26 0,-2-2-57 16,-2 1-57-16,-8 1-393 15,0 0 196-15,0 0 129 0</inkml:trace>
  <inkml:trace contextRef="#ctx0" brushRef="#br0" timeOffset="113452.8439">29900 7300 104 0,'2'-8'107'0,"2"1"-9"16,2 1-11-16,3 1 1 0,1-2-16 15,3 1-2-15,2 3-9 0,-3 1-5 16,2 0-9-16,0 4-4 0,-2 2 0 16,1-1-7-16,0 8-5 0,-2 0-4 15,-5 0-2-15,-2 4 2 0,-4 1-8 0,0 0 2 16,-2 5 0-16,-6 0 2 0,-3 0 10 16,1 2 5-16,-1-3 4 0,-2 0 7 0,3-4-8 15,2-1 4-15,0-2-1 0,2-2 2 16,2-1-11-16,2-2-1 0,4-3-2 15,4 1 0-15,6-1-6 0,4-2-4 16,5-1 4-16,5-2-7 0,2-2-5 0,3-1-6 16,1 2-14-16,2-3-14 0,0 0-16 15,-3-2-15-15,-1 1-16 0,0-1-14 0,-3-2-16 16,-4-1-8-16,0 0-15 0,1-3-258 16,-3-1 129-16,-2-1 85 15</inkml:trace>
  <inkml:trace contextRef="#ctx0" brushRef="#br0" timeOffset="113703.4777">30765 7053 114 0,'4'-6'127'16,"-2"1"-10"-16,0-1 2 0,-2 6 1 15,0 0-6-15,0 0-2 0,0 0 0 16,-12 27 8-16,4-9-4 0,-1 4-5 16,-3 9-1-16,-4 3 0 0,2 8-7 15,-4 6-10-15,-2 18 0 0,1 5-7 0,-3-3-7 16,6 5-8-16,-4 1-7 0,4-2-5 15,-2-1-6-15,6-13-5 0,-1-3-5 16,3-4-5-16,-1-1-7 0,0-6-3 0,1 2-10 16,2-7-17-16,-1-5-12 0,0-3-18 15,3-3-19-15,2-6-22 0,0-1-31 16,-1-3-20-16,3 0-26 0,0-5-27 0,-2-3-408 16,4-4 198-16,-2-3 131 0</inkml:trace>
  <inkml:trace contextRef="#ctx0" brushRef="#br0" timeOffset="114104.6655">30807 7828 96 0,'4'-6'150'0,"-1"0"-7"0,-1 1-9 0,0 2-8 0,-2 3-9 15,5-5-10-15,-5 5-10 0,0 0-7 16,0 0-8-16,0 0 0 0,0 0-7 0,0 0-8 16,-5 19-2-16,5-12-2 0,-2 0 2 15,2 1-4-15,0 1-6 0,2-1-3 16,1 3-3-16,-1-4-6 0,2 2 1 0,4 2-4 16,3-3-3-16,1 2-4 0,6 0-2 15,2-3-4-15,2 2-4 0,1 1-2 16,2 1-2-16,-2-1-4 0,1 1 1 15,-3 3-3-15,0 1-2 0,-4-1 2 16,0 2-4-16,-4 1 0 0,-5 1-1 16,-2-1 2-1,-6 0-4-15,0 0 3 0,-6 0-4 0,-2-1 3 0,-7 1-1 16,0-2 0-16,-4 0-2 0,2-1-3 0,-2-3-8 16,-3 1-14-16,6-5-19 0,1 1-14 0,0-2-29 15,3-5-28-15,1 2-33 0,3-3-25 0,0-6-385 16,2 2 188-16,0-7 124 0</inkml:trace>
  <inkml:trace contextRef="#ctx0" brushRef="#br0" timeOffset="114299.5134">30918 7888 91 0,'2'-10'152'0,"0"-2"1"0,0 0-8 0,4-1-11 15,3 0-9-15,3-5-12 0,6 3-14 16,4-6-16-16,6 2-5 0,8-2-24 0,5-2-30 15,1 3-32-15,0-2-59 0,-3-3-333 16,-2 0 136-16,-1-2 89 0</inkml:trace>
  <inkml:trace contextRef="#ctx0" brushRef="#br0" timeOffset="114772.6139">30350 5882 52 0,'0'8'103'0,"3"-2"-4"0,-1 1-6 0,0 1-6 16,0-1-8-16,4-1-6 0,2 2 0 15,2-2-11-15,-2-1-7 0,4-1 1 0,-1 0-11 16,2-1-7-16,1 0-4 0,-1-3 4 16,0-3-7-16,-2 2-6 0,-1-1 4 15,-2-2-2-15,-2-1-8 0,-1 1-2 16,-5-2 1-16,0 6-2 0,-7-8-5 0,1 6-9 15,-2 0 10-15,8 2-3 0,-22 2-16 16,12 0-28-16,2 2-34 0,-3 0-303 16,5 2 127-16,0-2 83 0</inkml:trace>
  <inkml:trace contextRef="#ctx0" brushRef="#br0" timeOffset="354932.7965">31082 4632 85 0,'0'-7'105'0,"0"1"-5"0,-2 1-14 0,2 5-2 16,-6-5-8-16,6 5 0 0,-14 1 0 16,1 6-1-16,-2 1 2 0,-2 5-1 15,-7 6-1-15,2 2-4 0,-2 6-6 0,-5 6-2 16,3 2-3-16,1 3 0 0,-1 3-6 16,5-1-2-16,0 2-4 0,4 0-2 0,2 2-7 15,7-7-1-15,-1 4-4 0,7-5-1 16,2-4-1-16,4 5-2 0,5-4-2 15,3 0-2-15,8-4-5 0,0-4-2 16,4-3-2-16,6-3 1 16,-1-5-2-1,3-3-1-15,-4-5 1 0,1-3-4 16,1-3-1-16,-2-1 0 16,-3-7-1-16,1-2-3 0,-4-2 2 15,0-1-2-15,-5-3 1 0,-7 1-2 0,-4-1 1 0,-4 1-1 0,-6 1 0 0,-4 3 1 0,-7-2-3 16,-6 1 0-16,-4 5 0 0,-3 0 0 0,-4 1-4 15,-1 4-1-15,-1-1-4 0,0 2-8 16,1 2-10-16,2 2-13 0,-1 2-30 16,2 1-6-16,4-1-20 0,0 3-21 15,1 2-25-15,3-3-358 0,0 3 169 16,0 0 111-16</inkml:trace>
  <inkml:trace contextRef="#ctx0" brushRef="#br0" timeOffset="355211.3967">29891 5592 31 0,'0'0'153'0,"27"0"-15"0,-3-3-6 16,9-1-4-16,12 0-21 16,17-2 9-16,25-3-10 0,4 2-7 0,10-3-2 15,11 4-10-15,2-1-6 0,22 3-8 16,-20 0-7-16,1 4-6 0,-5 0-7 0,-4 2-5 15,-6 0-5-15,-11 0-4 16,-21 0-6-16,-13 0 5 0,-13-2-11 0,-8 0-3 0,-5 1 1 16,1-1-9-16,-8 0-9 15,-3 0-5-15,-2 0-19 0,-2 2-9 0,-7 0-14 16,-1 0-28-16,-7 0-20 0,-2-2-26 16,0 0-17-16,-13 12-327 0,3-10 156 15,-8 4 103-15</inkml:trace>
  <inkml:trace contextRef="#ctx0" brushRef="#br0" timeOffset="355513.5576">30585 5773 136 0,'-8'11'150'15,"0"2"-5"-15,-3 0-5 0,2 6-10 16,1 5-10-16,-1 0-7 0,1 2-10 16,2 1-12-16,0 2-8 0,-2-2-8 0,4 4-7 15,0 6-1-15,0-7 10 0,0 4-4 16,0-5-8-16,2 2-7 0,0-5-5 16,-2 1-10-16,1-2-11 0,1-4-18 15,0-2-11-15,2-2-18 0,-2-2-20 0,2 0-24 16,-3-1-27-16,3-5-28 0,0-2-407 15,5-2 177-15,-5-5 117 0</inkml:trace>
  <inkml:trace contextRef="#ctx0" brushRef="#br0" timeOffset="355950.8455">31144 5738 27 0,'2'-2'159'0,"-2"2"3"0,0 0 1 0,0 0 2 16,-4 18-9-16,-2-6-6 0,0 3-7 16,-4 1-10-16,0 4-13 0,2 2-4 15,0-1-14-15,1 0-7 0,2-3-5 0,3 5-12 16,2-3-3-16,2-2-8 0,3 1-5 16,2 5-5-16,3-5-5 0,2-2-7 15,8 0-7-15,-1-2-12 0,4-2-11 0,0-1-15 16,3-3-16-16,3-1-14 0,-1-3-9 15,-2-1-10-15,1-2-15 0,-4 0-12 16,0-4-8-16,-1 0-15 0,-4-3-1 16,0-1 3-16,-2-2 3 0,-3-3 10 0,0 0 15 15,-2-1 16-15,-5-1 18 0,0-1 16 16,-2 1 17-16,2 1 21 0,-4 1 16 16,0 3 8-16,3-1-1 0,-2 4 0 0,-1 0 10 15,-2 5 8-15,0 0 5 0,0 0-1 16,-2 18 2-16,-1-5 1 0,-2 5 0 15,-1 2-4-15,0 5-4 0,-2-1-8 0,-3 7-6 16,0 0-1-16,1 1-6 16,-3-1-5-16,-1 1-16 0,0 0-12 0,0 0-26 15,0-3-27-15,0 2-51 0,2-5-26 0,-1-5-34 16,0-2-457-16,0-3 209 0,1-7 139 16</inkml:trace>
  <inkml:trace contextRef="#ctx0" brushRef="#br0" timeOffset="357726.3084">17547 6269 8 0,'0'0'66'15,"0"0"-7"-15,0 0-6 0,2 4-6 16,-2-4-8-16,0 0-1 0,0 0-9 16,0 0-10-16,0 0-7 0,0 0-7 0,2 6-9 15,-2-6-10-15,0 0-13 0,0 0-86 16,0 0 39-16,0 0 25 0</inkml:trace>
  <inkml:trace contextRef="#ctx0" brushRef="#br0" timeOffset="359250.0726">28206 5953 115 0,'0'0'134'16,"0"0"-2"-16,-10 0-7 15,10 0-8-15,0 0-12 0,0 0-4 0,0 0-10 0,23-14-7 16,-4 9-5-16,7-3-2 0,7 2-1 15,9-3-7-15,9 1-4 0,9-1-1 16,20-3-6-16,3 3 2 0,1-3-3 16,-2 4-3-16,3-1 0 0,-14 4-5 0,-11 1-1 15,3-2-3-15,-5 2-3 0,-3 1-5 16,-6-2-2-16,-3 4-7 0,-5-1 2 16,-5-1-7-16,-2 2-3 0,-5 1-9 0,-5-1-14 15,-1 1-13-15,-2-3-12 0,-4 3-20 16,-2 0-17-16,-3 0-14 0,-3 4-15 0,-1 0-22 15,-3-1-22-15,-8 3-372 0,3-6 174 16,-10 11 114-16</inkml:trace>
  <inkml:trace contextRef="#ctx0" brushRef="#br0" timeOffset="359685.2253">29008 6004 24 0,'0'0'125'0,"0"0"4"0,-6 5-16 15,4-3 1-15,-3 3 7 0,-3 4-2 16,0 5-13-16,-2 3-5 0,-6 4-6 16,0 7-3-16,-2 1-6 0,1 3-7 15,1 6-4-15,-2 0-6 0,4 2-4 0,1-4-6 16,5 1-5-16,-1 0-4 0,1 0-6 15,6-6-2-15,0-1-7 0,2 1-3 0,4-5 0 16,4-1-4-16,1 0-6 0,6-5-4 16,-1-2-8-16,6-5-4 0,0-1-8 15,2-3 0-15,3-3 1 0,-3-4-1 0,0-2 4 16,0-4-4-16,1-2 1 16,-3 0 2-16,-4-5 6 0,-1-3-1 0,-2 3-2 15,-5 0 10-15,-2-3 2 16,-6 3 3-16,0 0 6 0,-8 1 3 0,-3 2 2 0,-6 1-3 15,-5 1-1-15,-8 4 1 16,0 2-7-16,-1 2 2 16,-6 2-5-16,1 2-4 0,0 3-19 15,-2-2-20-15,6 5-26 0,3 0-13 0,3 1-45 16,5 0-50-16,2 0-459 0,2-1 210 16,5-1 139-16</inkml:trace>
  <inkml:trace contextRef="#ctx0" brushRef="#br0" timeOffset="364400.3766">28743 5109 21 0,'3'-10'119'0,"-1"1"-6"0,1-1-4 16,-3 1-6-16,4-3-4 0,-4 1-2 16,0-1-15-16,2 4-2 0,-2-4-6 0,0-1-2 15,2 1-6-15,0 0-3 0,0 0-5 0,2-1-8 16,2 0-6-16,3 0-5 0,4-1-4 15,1 1 0-15,5 0-3 0,5 0-7 16,-1 3-1-16,4 1-2 0,-1 1-4 16,-1 2-1-16,-1 5 3 0,-1 1-10 0,-2 1 1 15,-2 5-1-15,1 3-3 0,-6 7-1 16,-2-1 2-16,-3 6-4 0,-7 2 9 0,-4 4-6 16,-7 5-2-16,-3 0 2 15,-7 4-3-15,-4 1 4 0,-1-5 1 0,-1 0 3 16,1-6 5-16,4-1 0 15,0-1-3-15,3-7-1 0,5-2 2 0,0 0-3 16,4 1 0-16,4-5 1 0,6-2-1 0,5 3 2 16,6-3 0-16,6 0-3 0,6 0-3 15,0-2 0-15,5 1 0 0,2-4 1 16,1-1-5 0,1-1 0-16,1 2 1 15,-1-4 0-15,-2 1 0 0,-3 2-2 0,1-3 5 0,-8 0-2 16,-2 2 0-16,-1-2 0 0,-2 0 3 0,-2 0 1 0,-1 0-1 15,2 0-1-15,-6 0-10 16,0-2-20 0,1 2-35-16,-2-3-42 0,-1 3-46 0,-8 0-399 0,13-2 185 15,-5-1 122-15</inkml:trace>
  <inkml:trace contextRef="#ctx0" brushRef="#br0" timeOffset="365042.3005">31525 4831 75 0,'0'0'92'15,"-25"5"-4"-15,3 5-6 0,-5 5-4 0,-11 10-5 16,-13 11 1-16,-9 9-6 0,4 4-2 16,-16 15-10-16,0-1-4 0,2 3-4 15,11-14-7-15,-2 4-5 0,1-6-2 16,3 5 0-16,0-4 2 0,1-1-7 0,6-3-8 15,-1-3-21-15,2-2-15 0,9-8-19 16,4-6-26-16,0 1-28 0,3-3-214 16,-4-2 103-16,-1-4 68 0</inkml:trace>
  <inkml:trace contextRef="#ctx0" brushRef="#br0" timeOffset="365777.7842">29387 6066 74 0,'4'-5'74'15,"-4"5"1"-15,0 0 1 0,0 0-6 0,0 0-4 16,0 0-11-16,0 0-4 0,0 0-2 16,0 0-6-16,0 0 4 0,-18 21 4 0,0-6-3 15,-7 6 3-15,-9 10 3 0,-18 11 9 16,-3 6-8-16,-7 1-2 0,-1-1 0 16,-3 1-3-16,0 1-5 0,2-1-4 15,3-3-2-15,2 0-5 0,4-5-2 0,6 2-9 16,11-11 5-16,7-6-5 15,5-2-3-15,3-2-8 0,2-1-22 16,4-2-25-16,4-1-13 0,0-2-17 0,3-1-27 16,4-5-318-16,4-1 139 0,2-2 92 15</inkml:trace>
  <inkml:trace contextRef="#ctx0" brushRef="#br0" timeOffset="367301.4545">30139 6927 34 0,'6'-3'37'0,"-6"3"-6"16,8-2-1-16,-8 2-3 0,9-1-3 16,-9 1-4-16,7-3-3 0,-7 3 1 15,6-1-5-15,-6 1-2 0,0 0 1 0,0 0-2 16,12 0 0-16,-12 0-1 0,0 0-2 0,6-2 1 16,-6 2-2-16,0 0-1 15,0 0 2-15,0 0-1 0,14 2-1 0,-14-2 0 16,0 0-1-16,0 0 0 0,0 0-3 15,0 0 3-15,8-2 1 0,-8 2 3 16,0 0 1-16,0 0 0 0,0 0 1 16,0 0 2-16,0 0 0 0,0 0-1 15,0 0 0-15,0 0 1 0,0 0 1 16,0 0-2-16,0 0 1 0,0 0 2 0,0 0 0 16,0 0 0-16,0 0 1 0,0 0 0 0,0 0 1 15,0 0-2-15,0 0 0 0,0 0 1 16,0 0 4-16,0 0-6 0,0 0 0 15,0 0-2-15,0 0 3 0,0 0-4 0,0 0 2 16,0 0 2-16,8 2-5 0,-8-2-1 16,0 0 2-16,0 0-3 0,0 0 1 15,0 0-3-15,0 0 3 0,-2 10 10 16,-2-1 6-16,-2 8 8 0,-2 6 7 0,-10 10-1 16,-12 24-3-16,-7 4-1 0,-5 4-3 15,-3 4 0-15,-11 15 26 0,-1-1-2 0,13-17-7 16,-2-2-6-16,5-3-4 15,-1-2-3-15,6-5-3 0,7-12-3 16,5-8-14-16,5-7-20 0,4-2-22 16,2-4-32-16,3-6-33 15,0-5-331-15,3-5 144 0,0-3 95 16</inkml:trace>
  <inkml:trace contextRef="#ctx0" brushRef="#br0" timeOffset="372833.9257">30902 4585 52 0,'18'-21'61'0,"-6"4"3"0,3 2-9 0,-2 0-9 0,2 1-4 0,-1 1-2 16,2-3-2-16,-6 5 2 0,0 0 5 15,1 1-3-15,-2 0-8 0,-1 3 0 16,-1-1-8-16,-1 2-4 0,-2 4-4 0,-2-3-3 15,-2 5 3-15,0 0-4 0,0 0 1 16,0 0-3-16,-17 19-1 0,5-10-2 16,-4 5-4-16,2 1 1 0,-4 1 0 15,2 0 2-15,-3 4-3 0,0 1-1 0,6-2-2 16,-5 4 5-16,2-2 0 0,0 4 0 31,3-5-7-31,0 3 7 0,5 0-4 0,1-2 2 0,3-2-5 0,2 1 6 16,2-2-2-16,2 0 2 15,4-4-3-15,3 2 3 16,-1-5-4-16,5-1 3 0,2-1-1 0,1-3 0 0,2 0-2 16,-2-1-6-16,1-1 6 0,-2 0 0 0,0-2-4 0,-3 0 8 15,0 0-5-15,-2 0 1 0,-2-1 1 16,-1 3 0-16,-1-2-9 0,-4 2 9 0,-2-4 2 16,-6 11-3-16,-5 1 4 15,-7 3 6-15,-2 0-1 0,-7 8-4 16,-5 5-1-16,0 3 2 0,-10 13 3 0,8-4-7 15,7-2 9-15,-7 15-7 0,6-7-4 16,9-4 5-16,3 0-2 0,0 0-3 0,8-3 3 16,2-4-5-16,1 3 1 0,5-5-5 15,3-1-3-15,3 2-7 0,2-4 0 0,4 0-1 16,0-2-6-16,0-5-4 0,1 0-2 16,0-2-5-16,-3-3-3 0,1 0-4 15,-3-4 0-15,0 0 2 0,-1 0 5 16,0-3 5-16,-5 0 2 0,0 0 2 0,-2-2 4 15,-2 0-2-15,0 1 6 0,-2-1 3 16,-3-1 1-16,0-1 5 0,-1 1-2 16,2-2 3-16,-1-1-1 0,1 1 1 0,-2 0-1 15,3 0-1-15,-1-3 0 0,-1 1-6 16,3 0-1-16,0 0-5 0,0-1-5 16,0 2-4-16,0-1-6 0,2-1-73 0,2-3 36 15,-4 7 24-15</inkml:trace>
  <inkml:trace contextRef="#ctx0" brushRef="#br0" timeOffset="375920.0576">30825 6084 57 0,'0'0'75'0,"0"0"-7"0,-7-7-10 16,10-1-4-16,3-4-4 15,4-1-1-15,5-3 0 0,6-6 0 0,2-3-1 0,7-2-4 16,4-3 1-16,1 0-4 0,17-14-1 15,-5 3-4-15,1-2-6 0,-7 9-2 16,-8 4-3-16,3-1-4 0,-4 2 4 0,-2 1 0 16,-5 3-3-16,-4 2-1 0,0 0-2 15,-8 6 0-15,0-2-3 16,-7 4-3-16,-2 1 3 0,-8 3-9 0,-4 1 5 0,-8 1-6 16,-4 3 3-16,-10 2-2 0,-5 4-2 15,-9 6-4-15,-11 4 3 0,-16 7 1 16,-3 6 1-16,3 1-5 0,4 5 0 15,7-1 2-15,12-3-1 0,12 0-1 0,6-3-2 16,7 0 7-16,6 3 0 0,7-2 2 16,4-1-7-16,6-1 0 0,6 0-2 15,6 1 5-15,7 0-10 16,7-5 6-16,4 1-8 0,3-5 6 0,3 0-7 16,4-5 5-16,0-5 0 0,-3-1 1 0,-1-4 0 15,4 1-4-15,-2-7 4 0,-5 1-3 16,-1-5 1-16,-8 0-1 0,-3 2-3 15,-5-2 0-15,-6 0 3 0,-6 3-3 16,-6-1 2-16,-7 1 0 0,-2 0 7 0,-7 4 2 16,-4 3 7-16,-1 1-6 0,-3 4 2 15,-1 1 1-15,0 6 1 0,1-1-5 16,-1 7 3 0,3 0 1-1,5 1-6-15,4-1 10 0,0-1 2 0,9 0-10 16,2 1 5-16,2-3-5 15,4-2 2 1,4 1-5-16,5 0 7 0,2-3-1 0,4-2-3 0,-1 0 0 16,4-2-9-16,0-4 0 15,2-2-3-15,-1-4-4 16,3-2 0-16,-2-2 8 0,-2-2-8 16,-3-3 3-16,-7 1 10 0,-4-1 0 0,-4 1-1 0,-4 2 8 15,-6-2 4-15,-9-1 5 0,-4 4 2 0,-6 3 15 0,-5 4 1 0,-2 0 0 16,-3 3-3-16,-5 4 0 0,3 4-6 0,0 1-4 0,3 1 2 15,2 3-1-15,9 2-5 0,4-1 1 0,2 3-6 0,8-2-10 16,5 2-15-16,1-2-16 0,7 1-19 0,3 1-14 16,4-2-28-16,1 3-19 15,5-4-235-15,-3 3 117 0,4-3 78 16</inkml:trace>
  <inkml:trace contextRef="#ctx0" brushRef="#br0" timeOffset="419880.665">32423 4477 63 0,'-8'9'81'0,"-4"3"-2"0,2 4-6 16,-5 5 4-16,-4 8-3 0,-2 4-6 0,-3 5-9 15,2 2 2-15,-8 17-8 0,7-8 0 16,1-7 2-16,6 2-6 0,0 2-12 0,6-3 1 16,1-4-6-16,5-3 8 0,2-4-11 15,4-2-1-15,2-3 3 0,5-2-2 16,3-4 6-16,6-2-8 0,0-3 2 15,4-6 1-15,1-1-4 0,3-4-4 16,4-2-2-16,-8-6-9 0,4 0 7 0,-1-3 0 31,-3-4-4-31,-4 1 14 0,-3-2-9 0,-2 1 1 0,-9-5-6 0,-4 2 2 16,-6 3-2-16,-5-4-7 0,-6 4 7 0,-3 3 4 16,-8-1-6-16,-4 7-7 0,1-1-9 15,-4 4-13-15,-1 2-14 0,-2 1-21 16,2 5-22-16,3-1-24 0,1 4-23 15,2 1-263-15,7-1 130 0,1 0 87 0</inkml:trace>
  <inkml:trace contextRef="#ctx0" brushRef="#br0" timeOffset="420225.9763">31591 5732 116 0,'30'-6'122'0,"5"-2"-8"0,17-1 1 16,4-1-13-16,23-1-7 0,4 0-5 15,6 1-8-15,-1-1-11 0,5 3-2 16,-2 1-9-16,-6 0-4 0,-16 2-7 0,-9 1-4 16,-11 2-6-16,-5 1-6 0,-7-1-7 15,-6-1-9-15,-1 3-9 0,-6-1-5 0,-2 2-12 16,-8 2-12-1,0-1-13-15,-8 4-19 0,-4-3-15 0,-2 2-24 0,0-5-260 16,-13 14 119-16,2-8 80 0</inkml:trace>
  <inkml:trace contextRef="#ctx0" brushRef="#br0" timeOffset="420474.6006">32003 5899 106 0,'-2'8'109'15,"-2"2"-6"-15,0 3-9 16,-2 4-8-16,1 2-15 0,-1 1 1 0,-2 4-11 15,3 1 1-15,1 0-12 0,-2 1-3 0,1 1-5 16,1-1-9-16,0-1 1 0,0 2-3 16,2-2 0-16,0 0-5 0,-2-6-14 15,4 2-8-15,-2-2-20 0,-1-2-11 0,3-2-20 16,0-2-9-16,0-1-15 0,3-1-221 16,1-6 99-16,4 1 66 0</inkml:trace>
  <inkml:trace contextRef="#ctx0" brushRef="#br0" timeOffset="420873.4196">32423 5936 28 0,'0'-8'132'0,"0"2"-4"15,0 1-3-15,0-1-7 0,0 6-11 0,0-8-10 16,-2 2-9-16,2 6-5 0,0-7-10 16,0 7-7-16,0-6 4 0,0 6-10 0,0 0-10 15,-2-6 1-15,2 6-8 0,-2-5-4 16,2 5-6-16,0 0-1 0,-5-4-1 16,5 4-8-16,0 0-2 0,0 0 0 15,-11 12-1-15,5-3-2 0,-2 3 2 0,1 1-1 16,-1 2 2-16,-1 4-3 0,1-1-2 15,-1 4-4-15,3 0 5 16,0 2-4-16,2-3 1 0,0-2-3 16,4 2 1-16,0 0-4 0,2-2 22 0,2 0-1 0,4-1-5 15,2 1 1-15,6 0-8 16,-2-2 4-16,3-4-8 16,-2 2-7-16,4-4-9 0,0-1-5 0,-2-3-7 15,2 1-13-15,-4-3-11 16,2 1-19-16,-3-2-5 0,0-2-17 0,-2-2-14 15,1 0-11-15,-5-2-19 0,1 0-314 0,-3-1 149 16,-2-2 98-16</inkml:trace>
  <inkml:trace contextRef="#ctx0" brushRef="#br0" timeOffset="421156.9486">32554 6090 114 0,'-2'-8'145'0,"0"4"-13"16,2 4-8-16,0 0-18 16,0 0 2-16,0 0 0 0,-14 14 2 0,8-1-7 15,0 3-3-15,-2 6-4 16,0 2-7-16,-4 6-8 0,4 4-5 0,-2-2-9 0,1 5 0 16,1-1-7-16,-1 0-8 0,0 2-5 15,3-1-3-15,2-3-7 0,-2 0-3 16,2-6-7-16,-2 1-16 0,1-3-17 15,3-1-18-15,-3 0-30 0,3-4-38 0,0-2-32 16,-2-2-39-16,0-1-339 0,0-5 171 16,0-1 112-16</inkml:trace>
  <inkml:trace contextRef="#ctx0" brushRef="#br0" timeOffset="424381.8805">32839 4513 71 0,'2'-4'96'0,"-2"4"-11"0,5-6 4 0,-5 6-2 16,2-5 0-16,-2 5-7 0,2-5 10 15,-2 5-13-15,0 0-10 0,0 0 0 0,0 0-7 16,0 0-2-16,-25 8-10 0,1 5 18 0,-11 8-4 16,-25 14-3-16,-5 5-3 15,-20 15-4-15,0 4 0 0,-1 3-6 0,1 2-3 16,6 0-2-16,4 0-6 0,13-13-1 16,5 0-4-16,6-5-5 0,3-2-2 15,7-10 0-15,9-3-2 0,2-5-2 16,6-1-6-16,0-4-13 0,1 0-23 15,3-4-17-15,2-2-25 0,0-2-37 0,2 0-419 16,-1-2 177-16,0-4 117 0</inkml:trace>
  <inkml:trace contextRef="#ctx0" brushRef="#br0" timeOffset="425193.8631">29470 6067 66 0,'-38'38'70'0,"-7"8"-5"16,-5 1-1-16,-7 9-7 0,-14 12-2 16,-1-1-1-16,-1-2-5 0,11-12 1 0,3-3-1 15,0-1-6-15,1-2 1 0,5-4 1 16,3-3-11-16,5-10 0 0,9-4-7 15,2 1 2-15,1-4-5 0,3-4-4 16,2 1 0-16,3-4-10 0,3-2-6 16,2 2-2-16,-2-5-5 0,6 0-13 0,1-1-11 15,2-3-9-15,0 1-17 0,1-3-213 16,4 0 91-16,-2-4 59 0</inkml:trace>
  <inkml:trace contextRef="#ctx0" brushRef="#br0" timeOffset="428694.7463">29317 4520 46 0,'-2'-7'57'0,"2"7"-7"0,-2-8-2 0,2 4-2 16,0 4-2-16,0-8 1 15,0 8-2-15,-2-3-2 0,2 3-2 16,0 0-6-16,0-8-5 0,0 8-2 0,0 0 1 16,-4-5-1-16,4 5-3 0,0 0-2 0,0 0 1 15,-2-4-1-15,2 4-5 0,0 0 1 16,0 0-1-16,0 0 3 0,0 0-7 15,0 0-1-15,0 0-3 0,-11 0-6 16,11 0 3-16,-12 9 0 0,-2 2 0 0,-2 5 4 16,-5 4 1-16,-9 11-1 0,-12 13 3 15,-5 4 4-15,-1 5-4 0,-5 3 1 0,-1 3 4 16,-7 14-3-16,0 0 0 0,10-11-1 16,2-4-1-16,0-3 2 0,5-4-5 15,4-2 0-15,7-12 3 0,5-4-1 0,4-8 9 16,3-2-11-16,2-3 1 0,2-2-4 15,3-1 1-15,-2-3-2 16,6-1 0-16,-1-4 3 0,3 1 0 0,0-3-9 16,1 1 2-16,0-5-5 0,3 0-10 0,0-2-8 15,4-1-10-15,0 0-12 0,0 0-10 16,-14-7-18-16,10 3-215 0,-1 0 97 16,0 0 65-16</inkml:trace>
  <inkml:trace contextRef="#ctx0" brushRef="#br0" timeOffset="429921.3889">27700 8728 69 0,'7'3'97'0,"-7"-3"-8"15,12 3-7-15,-4-1-9 0,4 0-6 16,0-2-7-16,3 2-7 0,2 0-5 15,0-2-3-15,4 0-10 0,-2 2 3 0,0-2-7 16,0 0-12-16,2 0-9 0,-1 2-7 16,-2-2-14-16,2 1-14 0,-6 3-17 15,1 0-12-15,-4 0-180 0,-5 2 79 16,-4 1 53-16</inkml:trace>
  <inkml:trace contextRef="#ctx0" brushRef="#br0" timeOffset="430187.0636">27650 9208 113 0,'6'6'111'0,"6"-2"2"0,3-2-6 0,5 0-5 16,7-4-13-16,6-2-5 0,8 1-13 15,5-3-2-15,7-2-4 0,5 1-17 0,-1-3-19 16,-2 2-16-16,0 1-23 0,-2-1-33 16,-2-2-30-16,-11 3-229 0,-2-1 102 15,-3 0 68-15</inkml:trace>
  <inkml:trace contextRef="#ctx0" brushRef="#br0" timeOffset="430997.4787">28941 8620 48 0,'-2'-8'86'0,"2"3"-4"0,0-1-3 0,0 6-6 15,-2-10-7-15,0 7-8 0,2 3-10 16,0-8 2-16,0 8-6 0,-3-6-5 15,3 6-4-15,0-6-2 0,0 6 7 16,-2-5-15-16,2 5-2 0,0 0 0 0,0 0-2 16,0 0 2-16,0 0-3 0,-13 9 10 15,11-1-13-15,-2 0 5 0,-2 1-2 16,1 4 2-16,-1 1 6 0,0 0-1 0,2 4-1 16,2-3-1-16,0 2 0 0,2 2-2 15,2 0 0-15,2-1-1 0,2 3 5 16,7 0-7-16,1-4-3 0,6 5-4 0,2-1 6 15,2-1-3-15,4 1-5 0,-1 2 1 16,-1-5-1-16,1 3-1 0,-2 0-3 0,-1 1 1 16,-1-4 2-16,-6 0-3 15,-2 1 3-15,-3 0 3 0,-3 0 1 16,-3-3-1-16,-6 1 4 16,0-1-4-16,-6-1 2 0,-5 3-1 15,-1-3 1-15,-4-2-5 16,0 0 1-16,-3-3-2 0,2-2-16 0,-2-1-24 0,4-5-22 15,0 0-20-15,5-6-23 0,2-1-30 0,-2-7-276 0,4 1 136 16,2-6 91-16</inkml:trace>
  <inkml:trace contextRef="#ctx0" brushRef="#br0" timeOffset="431275.5647">29135 8641 105 0,'0'-6'126'0,"4"0"5"16,3 1-14-16,2-1-7 0,3-2-10 0,5-1-8 16,6 1-6-16,3-3-8 0,5 1-8 15,5-1-2-15,5-1-8 0,7-1-2 0,3-1-7 16,5 2-3-16,-1-1-8 0,-1 1 0 16,-1 2-6-16,-2-2-6 0,-7 5-17 15,-4 1-8-15,-1 0-24 0,-9 3-17 16,-4-1-12-16,-2 2-17 0,-3 2-8 15,-1 2-24-15,-10-1-278 0,-2 5 129 16,-4 0 84-16</inkml:trace>
  <inkml:trace contextRef="#ctx0" brushRef="#br0" timeOffset="431557.4936">28598 9515 104 0,'2'9'186'0,"4"-7"-8"0,9 3-5 15,4-5-10-15,9 0-8 0,14-2-9 16,11-6-11-16,8 2-10 0,28-8-9 0,4 0-7 16,7-2-10-16,1 1-4 0,24-4-5 15,-2 0-8-15,-23 4-11 0,-7 4-6 16,-4-1-7-16,-19 4-6 0,-15 1-4 0,-9-1-14 15,-6 4-10-15,-1-2-10 16,-10 3-11-16,-4-1-10 0,-4 2-11 0,-1 2-10 16,-10 0-30-16,-2 2-21 0,-3 2-12 0,-5-4-34 15,-7 9-20-15,-1-1-21 16,-2-1-381-16,-8 5 186 0,0 0 123 16</inkml:trace>
  <inkml:trace contextRef="#ctx0" brushRef="#br0" timeOffset="431848.6097">29246 9687 10 0,'0'0'176'0,"-13"-2"-10"16,13 2-13-16,-13 3-10 0,9 2 0 15,-3 2-10-15,1 5-8 0,-2 2-11 16,2 6-11-16,-4 2-9 0,4 2-5 0,-2 0-12 15,2 1-4-15,0 2-7 0,-1 1-7 16,-2 5-25-16,3-6-4 0,2 1-4 16,-2 0-5-16,1 1-6 0,-1-4-15 15,2-1-16-15,2-1-18 0,-2-2-17 0,1-4-18 16,1 1-11-16,0-1-22 0,2-6-18 16,-2 0-349-16,2-1 159 0,2-2 106 15</inkml:trace>
  <inkml:trace contextRef="#ctx0" brushRef="#br0" timeOffset="432111.6173">29502 9744 54 0,'4'-6'166'0,"-2"0"1"0,-2 3-6 0,0 3-11 15,0 0-11-15,0 0-4 0,0 0-10 16,-8 15-9-16,4-6-10 0,-3 3-6 0,2 3-10 15,1 0-5-15,2 1-14 0,0-1-1 16,2 2-8-16,2-3-5 0,0 3-5 16,4-1-6-16,6 0-2 0,0-3-6 0,5-1-11 15,2 0-14-15,4-2-13 16,1-2-15-16,3-2-15 0,1-1-19 0,0-1-18 16,-4-2-17-16,2 0-18 0,-5-2-12 15,3-2-18-15,-6 0-15 0,-2-2-307 0,-2-1 154 16,-1 1 102-16</inkml:trace>
  <inkml:trace contextRef="#ctx0" brushRef="#br0" timeOffset="432335.8064">29866 9847 36 0,'-2'-8'127'15,"0"2"-4"-15,0 1-5 0,2-1 0 16,0 6 1-16,0 0 7 0,0 0 0 16,0 0-7-16,-11 11-9 0,8 0-11 0,1 5-6 15,0-1-7-15,0 4-7 0,0 0-6 16,2 5-8-16,2 2-8 0,-2 1-5 0,2-3-6 15,0 3-2-15,0 0-6 0,-2-2-13 16,5 0-17-16,-3-5-12 0,0-1-21 16,0 0-25-16,3-3-17 0,-3 0-15 15,2-2-14-15,2-7-24 0,-2 1-371 0,4-6 167 16,2 0 110-16</inkml:trace>
  <inkml:trace contextRef="#ctx0" brushRef="#br0" timeOffset="432642.0386">30672 8899 98 0,'2'-8'175'0,"0"2"-6"16,-2 0-14-16,0 2-9 0,0 4-3 15,0 0-1-15,0 0-4 0,-2 21-8 0,0-4-6 16,-2 10-3-16,0 5-7 16,0 9-7-16,-3 8-7 0,3 5-7 0,-3 1-10 15,1 3-7-15,2 0-7 0,-1 1-6 0,-1-2-7 16,0 0-5-16,0-2-3 0,0 1-7 16,-2-3-9-16,2-6-11 0,0-5-13 15,0 0-11-15,2-5-15 0,0 0-20 0,-1-3-16 16,1-4-14-16,0-4-23 0,1-2-10 15,1-4-18-15,2-3-9 0,-2 0-9 16,0-3-17-16,0-7-388 0,2 1 185 0,0-6 121 16</inkml:trace>
  <inkml:trace contextRef="#ctx0" brushRef="#br0" timeOffset="432968.7615">30829 8772 50 0,'0'0'142'0,"0"0"5"15,0 0-2-15,-11 23 1 0,4 0-7 16,1 9-5-16,0 9-9 0,0 8-3 15,-2 25-10-15,1 5-1 0,-2 0-5 16,1 0-6-16,2 2-10 0,1-5-4 0,-1-9-9 16,2-10-6-16,0-2-9 0,0 2-5 15,-1-1-6-15,-1-5-8 16,1 1-8-16,-1-8-13 0,2-3-22 0,0-3-23 16,2-1-28-1,0-5-40-15,-2-3-32 0,2-4-43 0,-4 0-419 0,2-9 199 0,0-5 131 16</inkml:trace>
  <inkml:trace contextRef="#ctx0" brushRef="#br0" timeOffset="454784.8422">4444 9701 19 0,'0'0'83'0,"0"0"9"0,2 20-1 0,3-1 1 16,-1 12 4-16,3 9-8 0,1 11 0 16,2 27-10-16,1 6-5 0,-1-2-5 0,-3 2-5 15,2-5-11-15,-3 1-2 0,0-15 0 16,-4-10-8-16,0 1-5 0,0-1-1 15,-2-9-7-15,0-3-3 16,-2-3 1-16,2-5-15 0,-2-4 0 0,0-5-4 16,0-5-14-16,0-8-16 0,-4-5-9 0,2-8-7 15,4 0 0-15,-22-26 0 0,5-5 5 16,-11-30 0-16,2-11-1 0,-9-30 5 0,3 1 8 16,6 0 4-16,4 14 11 0,7 1 12 15,0 0 3-15,7 4 4 0,3 3 0 16,8 12-3-16,3 12 7 0,13-12-2 15,6 3 1-15,7 12-2 0,6 4-6 0,3 12 5 16,-3 14-2-16,2 3-6 0,-2 8 11 16,2 10-4-16,0 4-2 0,0 8 2 15,5 9 3-15,-3 5-1 0,5 15 4 0,-11-2 4 16,-10-2-9-16,-8 4 2 0,-5 4 0 16,-7-2 4-16,-6 0 3 0,-6 4-1 0,-9 1-2 15,-11 12 0-15,2-11 0 0,-4-13-6 16,1-2-2-16,-1-3 1 0,2-9-19 15,1 1-10 1,6-9-16-16,-2-3-30 0,7-7-34 0,2-5-24 0,2-4-252 0,8-5 127 16,6-2 84-1</inkml:trace>
  <inkml:trace contextRef="#ctx0" brushRef="#br0" timeOffset="455070.7493">5717 9368 22 0,'-28'12'103'0,"13"1"0"0,-5 10-3 16,-6 10 5-16,-13 14 4 0,1 8-1 16,-2 6-2-16,-2 3 3 0,-5 23-4 15,12-11-1-15,-5 17-7 0,8-14-10 16,6 0-6-16,3-4-5 0,5-1-8 0,8-13-7 15,6-8-5-15,4 1-5 0,4-5-3 16,6-4-9-16,6 3-4 0,3-10-6 16,4 1-7-16,2-5 0 0,3-6-6 15,4-3-14-15,-3-6-12 0,3-2-11 16,2-9-19-16,-5 0-32 0,3-6-39 0,-4-4-49 16,-1-1-333-16,-1-8 167 0,0 0 111 0</inkml:trace>
  <inkml:trace contextRef="#ctx0" brushRef="#br0" timeOffset="455509.7743">6644 9731 39 0,'-6'-30'119'0,"-1"8"-7"0,-2-1-3 0,1 6-1 16,-3 2-9-16,3 5-7 0,-6 1-6 15,-2 5-16-15,-4 4 2 0,-8 4-2 16,0 3-1-16,-5 9-5 0,-6 3 0 0,3 3-5 16,2 3-3-16,7-4-9 0,3 4-1 15,6-2-3-15,4 0-5 0,6-2-4 0,4 0-2 16,6 1-4-16,6-1-2 0,6 1-1 15,4 3-6-15,6-3-1 0,1 3-1 16,5 5-8-16,2-1 1 16,-3 1-5-16,1 0-4 0,-9-2 0 0,0 0 1 15,-2 1-2-15,-6-1 3 0,-4-3 2 0,-5 0-1 16,-4 2 1-16,-4-2 0 16,-5 0 4-16,-8 0 0 0,-6-3 1 15,-3 0 3-15,-10 1 2 0,0-4-6 16,1-4-2-16,1-2-4 0,-3-2-2 0,7-4-16 0,4-4-14 15,-2 1-21-15,7-2-24 0,3-2-26 0,4-3-33 16,2-2-339 0,0-2 161-16,8 0 105 0</inkml:trace>
  <inkml:trace contextRef="#ctx0" brushRef="#br0" timeOffset="455800.9196">6919 10131 67 0,'8'-2'150'0,"-1"-2"-8"0,-1 0-4 0,3 1-15 16,3-3-10-16,4 0-10 0,0 0-14 15,7-1-7-15,-1-2-5 0,2 1-9 16,4 1 1-16,0 0-17 0,1-1-12 0,-1 1-18 15,2-1-13-15,-3 2-15 0,-1 1-25 16,-6 3-19-16,0 0-16 0,-6 2-23 0,-3 2-286 16,-2 0 127-16,-3 3 85 0</inkml:trace>
  <inkml:trace contextRef="#ctx0" brushRef="#br0" timeOffset="455993.2168">7048 10458 27 0,'-10'16'154'0,"7"-3"-11"0,1-1-9 0,4-4-6 15,3-2-2-15,5 0-4 0,0-1-11 16,6-4-13-16,4 0-6 0,4-2-10 16,5 0-12-16,1-4-12 0,0-1-21 0,4-4-28 15,-1 1-28-15,-1-1-45 0,-2-5-44 16,-7 2-300-16,1-4 138 0,-6 0 92 16</inkml:trace>
  <inkml:trace contextRef="#ctx0" brushRef="#br0" timeOffset="456306.2689">7861 9612 134 0,'-3'-5'165'0,"1"1"-14"0,2 4-11 16,0 0-2-16,0 0 1 15,0 0-9-15,7 19-11 0,2-8-9 0,-1 5-10 16,4 3-12-16,4 1-6 0,-2 2-7 0,5 0-10 16,0 5-6-16,0-2-7 0,1-1-10 15,0 1-8-15,0-1-9 0,-1 1-13 16,-5-6-20-16,4 1-19 0,-2-1-14 16,-3-2-8-16,0-3-14 0,-3-3-4 0,3 0-10 15,-7-5-18-15,3-2-12 0,-3 0-8 16,-6-4-297-16,13-6 140 0,-7-2 92 0</inkml:trace>
  <inkml:trace contextRef="#ctx0" brushRef="#br0" timeOffset="456619.2861">8272 9849 381 0,'6'-25'-2'0,"2"2"9"16,-4 6 13-16,2 0 11 0,-4 3 9 15,4 4 14-15,-2-2 12 0,-2 5 21 0,0-4-5 16,0 5 2-16,-2 3 3 0,0 3 9 16,0 0 10-16,0 0 3 0,-6 22 5 15,-4-4 1-15,4 5 1 0,-4 9 1 0,0 2-2 16,3 4-5-16,-4 12-7 0,3 5-10 15,-1-2-9-15,1 0-6 0,4 2-6 16,-2-2-8-16,2 0-4 0,1-3-8 0,-1 0-4 16,-1-7-5-16,3-3-12 0,0-3-11 15,0-6-15-15,0 0-20 0,0-3-22 0,2-5-33 16,0-2-34-16,0-1-29 16,0-8-36-16,0 0-566 0,-2-4 250 0,0-4 165 15</inkml:trace>
  <inkml:trace contextRef="#ctx0" brushRef="#br0" timeOffset="456912.8203">9023 9178 5 0,'0'0'137'0,"0"0"4"16,-2 19 8-16,4 2-3 0,2 11-4 16,0 11-8-16,2 10-6 0,5 23-4 0,2 2-11 15,0 2-7-15,1 3-13 0,4 0-5 16,-6 3-8-16,5-3-11 0,-2-1-4 0,0-4-5 15,-3-6-9-15,-3-12-2 0,0-13-7 16,-1 0-9-16,-4-8-3 0,2-3-15 16,-2-7-17-16,0-1-15 0,-2-3-13 0,4-2-27 15,-2-5-25-15,-2-4-22 0,0-3-31 16,-2-7-400-16,2-1 182 0,-2-3 120 16</inkml:trace>
  <inkml:trace contextRef="#ctx0" brushRef="#br0" timeOffset="457389.0233">10053 9734 43 0,'-4'-13'120'0,"-4"2"-1"0,0 1 2 16,-6 3-8-16,0-1-5 0,-7 5 6 0,-1 2 0 16,-2 5-1-16,-6 4-1 0,-2 3 3 0,-5 6 1 15,-1 5-7-15,1 3-1 0,3 4-8 16,0 2-4-16,2 3-5 0,7 3-9 16,1 2-8-16,6-3-6 0,5 1-9 15,4-3-4-15,5-4-4 0,4 1-6 0,4-3-3 16,3-1-7-16,6 4-3 0,3-7-7 15,6-1-8-15,3-2-10 16,5-6-12-16,4 0-10 0,-1-4-8 0,1 0-17 0,-4-8-14 16,2 0-30-16,-1-2-24 0,-1-5-20 0,-2 1-28 15,-3-3-453-15,-2-4 207 0,-2-2 136 16</inkml:trace>
  <inkml:trace contextRef="#ctx0" brushRef="#br0" timeOffset="457509.8711">10388 9950 104 0,'-15'18'183'0,"11"-4"-3"15,0 1-6-15,-1 2-10 0,3 4-9 16,0 6-11-16,0 1-11 0,2 3-6 15,2-1-10-15,0 1-11 0,0 1-7 0,3 3-10 16,1 0-11-16,1-1-6 0,-1-6-7 16,0-3-6-16,1 1-7 0,-1-5-7 15,2 2-9-15,-2-4-11 0,-1-3-12 0,0 1-17 16,1-4-10-16,-2 0-18 0,-2-4-20 16,2 1-32-16,0-2-30 0,-2-4-25 0,0-1-34 15,-2-3-374-15,0 0 186 0,0 0 123 16</inkml:trace>
  <inkml:trace contextRef="#ctx0" brushRef="#br0" timeOffset="459171.9631">10449 9050 30 0,'16'16'75'0,"4"6"-7"0,8 14-3 16,15 14-5-16,-1 7-3 0,-1 8-1 0,2 4-11 16,-3 1 0-16,0 5-4 0,-5 1-5 15,-5 3 2-15,-10 7-6 0,0 6 0 16,-10 2-6-16,-6 1 2 47,-4-1-2-47,-8 0-5 0,-2-2-1 0,-8-3-2 0,-3-6 2 0,-4-4 0 0,-3-7-2 0,-1-4 11 0,-3-9-1 0,0-4 5 0,3-14-2 15,3-6 6-15,-2-7 0 16,3-5-11-16,4-2-2 0,0-4-3 16,4-2-2-16,-2-3-11 0,6-3-11 0,-1-3-12 15,4-2-19-15,0-4-26 0,10 0-29 0,-8-6-241 0,10-2 112 16,2-1 74-16</inkml:trace>
  <inkml:trace contextRef="#ctx0" brushRef="#br0" timeOffset="459547.6449">12051 10521 25 0,'16'-2'84'0,"2"2"-9"0,2-1-10 16,3-2-7-16,1 3-7 0,-2-2-13 0,4 2-15 16,-1 0-20-16,1 0-21 0,0 2-120 15,-4-2 47-15,-3 4 31 0</inkml:trace>
  <inkml:trace contextRef="#ctx0" brushRef="#br0" timeOffset="459581.8559">12196 10793 36 0,'0'0'140'0,"14"3"-6"0,-1-2-18 0,2-1-8 0,6-1-11 0,3-2-13 0,5 2-19 16,5-1-36-16,0-2-40 0,4-2-62 16,-2-2-174-16,-9 3 84 0,-1-3 55 15</inkml:trace>
  <inkml:trace contextRef="#ctx0" brushRef="#br0" timeOffset="460381.557">4260 11466 47 0,'11'52'131'0,"-1"2"-6"16,3 21-4-16,0 6-7 0,-1 9 0 0,4 4-8 16,2 22-12-16,-1 3-10 0,0-4-1 15,-4-19-9-15,4 18-5 0,-4-20-6 16,-3 4-10-16,-2-3-1 0,1-3-8 16,-2-3-1-16,-1-2-4 0,-6-6-7 15,0-14-9-15,-2-10-12 16,4-4-8-16,-4-7-22 0,0-5-14 0,0-2-22 0,0-9-23 15,0-3-25-15,-3-8-318 0,5-6 143 16,-4-7 95-16</inkml:trace>
  <inkml:trace contextRef="#ctx0" brushRef="#br0" timeOffset="460649.8065">4394 12166 65 0,'30'-29'125'15,"1"6"-14"-15,1 3-10 0,0 4-3 16,6 4-20-16,2 4 2 0,3 4-10 0,1 7-1 16,7 4-8-16,-1 7-3 0,15 12-9 15,-7 7 1-15,-5 5-5 0,-8 8 2 16,-9 5-6-16,-7 8 6 0,-12-6-2 0,-6-1 2 16,-9-1-1-16,-7 2 1 15,-9 16-3-15,-10-2 2 0,-6-4-1 0,-5-5 2 16,-7-2-4-1,-5-5-4-15,1-3-7 0,-4-9-2 0,8-8-8 0,9-8-10 0,3-6-26 16,6-6-30-16,3-1-36 16,5-4-36-16,2-6-390 0,6-2 172 0,6-3 114 0</inkml:trace>
  <inkml:trace contextRef="#ctx0" brushRef="#br0" timeOffset="460976.9475">6222 12137 22 0,'-23'4'120'0,"-3"7"2"16,-2 6-11-16,-7 8 2 0,-9 14 5 15,-3 13-4-15,3 7-3 0,0 8-2 16,3 3-2-16,3 2-10 0,4 3-8 0,5 1-5 16,5-2-10-16,6 1-2 0,2-3-10 15,6-13-5-15,4-7-3 0,6-9-4 0,0 1-7 16,4-2-6-16,4-2-14 16,2-4-9-16,8 2-15 0,-2-7-22 0,10-7-21 15,-1 0-21-15,5-5-21 0,2-6-31 16,-3-6-382-16,1-1 169 0,-6-6 113 0</inkml:trace>
  <inkml:trace contextRef="#ctx0" brushRef="#br0" timeOffset="461381.7636">6949 12512 16 0,'-7'-10'116'0,"-1"1"-11"16,-3 3-3-16,-2 0-5 0,-1 4-1 0,-6 6-2 15,-2 2-2-15,-6 5 2 0,-2 8 3 0,-5 6-10 16,0 0-1-16,3 6-10 0,2-3-3 16,10-1-10-16,1 1-8 0,6 1 0 15,4-2-3-15,5-1-8 0,6 3-4 0,5-1-2 16,1 3-3-16,7 1-4 0,0-1-4 15,3 0-3-15,0 3-5 0,3 1 0 16,-6-2-4-16,0 0-5 16,-3-1 0-16,-4 1 5 0,-3-3-2 0,-2 1 1 0,-8-5 1 15,-2 1 1 1,-7 1-1-16,-3 1 4 16,-7-4 4-16,-8-2 1 0,-1 0-2 0,-1-4 5 0,0-6-6 0,-2-1-2 0,3-4-4 15,3 0-13-15,4-6-20 16,3 0-25-16,4-4-22 15,4-2-29-15,5-2-17 0,2-1-34 0,2 0-383 16,6-5 179-16,6 0 119 0</inkml:trace>
  <inkml:trace contextRef="#ctx0" brushRef="#br0" timeOffset="461646.8476">7092 13108 127 0,'13'-8'151'0,"0"3"-11"0,2-1-12 0,1-1-10 0,6-3-13 16,1 2-13-16,2 1-10 0,5-1-20 15,-3 2-18-15,5 0-30 0,-2-1-27 16,-1 5-35-16,-1 1-35 0,-7-2-230 0,-2 6 106 16,-6 0 71-16</inkml:trace>
  <inkml:trace contextRef="#ctx0" brushRef="#br0" timeOffset="461769.7258">7226 13397 77 0,'-7'11'143'0,"3"-4"10"16,4-1 1-16,2 0-10 0,5-3-8 15,3 0-12-15,7-2-12 0,4-1-13 16,11-1-9-16,2-4-25 0,5 1-30 0,3-1-43 16,-1-3-46-16,0-3-59 0,3-5-281 0,-8 1 134 15,-2-2 88-15</inkml:trace>
  <inkml:trace contextRef="#ctx0" brushRef="#br0" timeOffset="462593.4474">7890 12415 100 0,'8'0'105'0,"-8"0"-5"0,10 11-5 0,-4 0-6 16,2 1-12-16,5 3-3 0,0 2-4 15,2 2-8-15,3 4 0 0,2 1-8 0,0 0-6 16,0 1-6-16,3-3-1 0,1 1-4 16,-2 2-6-16,2-2-3 0,1-2-1 15,-3-3-23-15,0 1-2 0,-4-2-6 16,1-3-15-16,-5 2-8 0,2-5-15 0,-6-1-8 16,2-1-18-16,-2-1-21 0,-6-4-200 0,2-3 98 15,-6-1 65-15</inkml:trace>
  <inkml:trace contextRef="#ctx0" brushRef="#br0" timeOffset="463027.5721">8553 12366 59 0,'0'0'89'0,"2"-7"-6"0,-2 4-4 0,0 3-4 15,2-9 0-15,-2 9-9 0,2-7-10 16,-2 7 0-16,0-6-9 0,0 6-7 15,0 0-1-15,0-6-3 0,0 6-5 16,0 0-1-16,0 0 3 0,0 0-6 16,-10 18 1-16,5-6 9 0,-1 5-3 0,-2 4 5 15,-3 5-3-15,0 7 0 0,1 3 0 16,-2 7-3-16,-4 4-4 0,4-2-3 16,-3 2 1-16,2 1-3 0,0 2 0 0,1-3-1 15,0 3-2-15,-2-2 0 16,0 0-8-16,3-4 6 0,0-1-5 0,3-9-4 0,-1 0-7 15,3-1-3-15,0-5-11 0,0-3-7 16,0 0-23 0,0-2 4-16,4-2-20 0,0-4-30 0,0 0-323 0,0-6 140 0,2 1 92 15</inkml:trace>
  <inkml:trace contextRef="#ctx0" brushRef="#br0" timeOffset="463496.9794">9379 12026 107 0,'2'-4'108'0,"-2"4"2"0,4 14 2 16,-2 1 2-16,0 12 1 0,-2 3-8 15,2 14-5-15,-4 9-1 0,0 29 5 16,-2 0-9-16,-3 2-11 0,1-1-4 0,-2 3-8 16,1 0-6-16,-2 2-8 0,5-2-3 15,-2-4-7-15,0-3-5 0,2-12 1 0,4-11-8 16,-2 0-10-16,2-2-10 0,0-11-14 16,0-1-13-16,0 0-11 0,2-4-16 31,0 0-12-31,0-7-9 0,0-1-16 0,0-6-22 0,0-4-17 0,0-1-359 15,0-7 160-15,2-3 105 0</inkml:trace>
  <inkml:trace contextRef="#ctx0" brushRef="#br0" timeOffset="463847.8711">10267 12561 117 0,'-10'-5'126'0,"0"1"5"0,-4 5-9 15,0 4 6-15,-8 3-3 0,-3 10 1 0,-3 3-4 16,-1 8-3-16,-3 3-10 0,2 5 3 15,-6 13-12-15,9-3-2 0,4-8-10 16,2 4-7-16,-1 0-8 0,6-2-4 0,1 4-10 16,4-7-3-16,3-2-8 0,3 0-3 15,-1-2-4-15,6-3-4 0,2-2-10 16,2-1-14-16,1-3-10 0,3 0-19 16,3-2-15-16,4-2-16 0,1-3-28 0,2-1-25 15,2 0-25-15,2-4-17 0,-1-6-416 0,3 0 190 16,-6-2 125-16</inkml:trace>
  <inkml:trace contextRef="#ctx0" brushRef="#br0" timeOffset="464197.4811">10417 13169 31 0,'7'-10'127'15,"4"1"-1"-15,-3 0-16 0,2 2-14 16,4 0-8-16,0-1-11 0,1 5-3 15,2 1-8-15,-4 2-7 0,3 4 2 0,-2 1-2 16,-4 6-6-16,-2 2-1 0,-6 5-2 16,-2 1 3-16,-2 6-3 0,-6 2 3 15,0 3 2-15,-6-1 7 0,0 1 4 16,2-3-1-16,0-2 0 0,4-2 0 0,0-4-11 16,-1-1 0-16,5 0-7 0,4-5-5 15,2 1-4-15,4-1-2 0,3-2-5 0,6-1-12 16,4-3-13-16,4-1-18 0,2-2-16 15,5-3-22-15,-1-1-13 0,3-1-10 0,-2-1-11 16,-3-4-14-16,1-3-17 0,-2-1-14 16,-5-1-326-16,0-5 154 0,-4-2 103 15</inkml:trace>
  <inkml:trace contextRef="#ctx0" brushRef="#br0" timeOffset="464478.3116">10867 12175 8 0,'0'-4'124'16,"0"4"-5"-16,0 0 4 0,0 0 1 16,18 16 1-16,-7 0-9 0,0 7-4 15,2 9-12-15,3 14-6 0,8 21-4 16,-6 3-8-16,2 3-5 0,-3 3-3 15,-5 2-6-15,-2-2-7 0,0 1-6 0,-6-13-3 16,-4-8-7-16,0 3-5 0,-6-4-1 0,-4-4-1 16,0 1-7-16,-7-5-2 0,0-1-1 15,-2-4-1-15,-1-4-5 0,-4-3 0 16,-2-4-3-16,5-6-5 0,-5-2-9 16,4-4-12-16,2-4-13 0,-1-3-26 15,3-1-6-15,2-5-26 0,2-2-38 0,1-4-34 0,4-4-358 16,3 0 172-16,2-5 115 0</inkml:trace>
  <inkml:trace contextRef="#ctx0" brushRef="#br0" timeOffset="464785.3173">12014 12990 127 0,'13'-1'134'0,"-1"1"-11"16,5-3-9-16,-2 1-12 0,1 4-4 0,4-2-7 16,1-2-19-16,3 2-5 0,-4 2-11 15,4-2-3-15,-3 3-15 0,2-3-20 0,0 2-13 16,-1-2-23-16,-3 3-20 0,0 0-28 15,-4 0-29-15,-7 0-205 0,-2 0 102 16,-2 0 67-16</inkml:trace>
  <inkml:trace contextRef="#ctx0" brushRef="#br0" timeOffset="465124.1721">12043 13402 31 0,'6'6'170'16,"4"0"2"-16,4-1-7 0,3-2-10 15,2 2-13-15,2-4-16 0,3 1-15 16,5-2-18-16,1 0-24 0,2-2-29 0,0 1-31 16,1-2-37-16,-3 0-49 0,-4-2-324 0,-2-3 136 15,-4-3 90-15</inkml:trace>
  <inkml:trace contextRef="#ctx0" brushRef="#br0" timeOffset="495245.7971">13168 8654 46 0,'6'-5'115'0,"-2"-1"-6"0,0 0-6 0,-2 2-8 15,-2 4-7-15,10-4 7 0,-3 4 1 16,-7 0 7-16,13 9 3 0,-5 3 12 15,3 7-5-15,-1 6 1 0,1 7-4 0,2 12-8 16,-1 6-6-16,4 21-8 0,-2 1-5 16,-1 2-11-16,2 1-5 0,-3-1-8 15,3-3-5-15,-3-9-6 0,0-10-2 0,-4 1-6 16,0-3-4-16,1 0-5 62,-1-11-10-62,-3 1-6 0,-1-2-7 0,0-8-8 0,-2-1-10 0,0-3-8 0,-2-5-12 0,0 0-10 0,-4-5-18 0,0-7-18 0,-5-1-8 0,-2-6-15 0,-1-8 1 0,-2-9 0 16,-8-10 0-16,-1-17 4 0,-5-23 5 16,0-7 10-16,1-6 11 0,4-4 11 0,0 2 15 15,3-1 8-15,4 4 18 0,1 3 13 0,4 12 6 16,5 11 8-16,2 7 12 0,4 1 2 16,6 3-4-16,2-1-8 0,10 2 7 31,2 0-10-31,6 5 0 15,6 6 6-15,1 3-6 0,5 3-2 0,-1 12 1 0,-1 2 6 0,-2 4-5 0,-1 6 6 0,-1 4 6 16,0 3-3-16,-3 8 11 0,-3 2 3 16,-5 3 5-16,-4 5 0 0,-7 1 8 15,-3-2 4-15,-7 3-1 16,-4 5 0-16,-9 0 3 16,-9 3-2-16,-4-1-6 0,-17 11-3 15,-3-7-5-15,3-7-5 0,7-8 1 0,-2-2-10 0,8-5-9 0,1-2-15 0,7-5-22 16,4-1-44-16,3-7-38 0,8-3-28 15,7 0-26-15,0-11-353 0,11 1 175 0,6-6 114 16</inkml:trace>
  <inkml:trace contextRef="#ctx0" brushRef="#br0" timeOffset="495558.9263">14657 8534 108 0,'-4'-3'112'0,"-2"-2"-8"0,-5 5-4 16,-1 0 6-16,-8 6 1 0,-5 2 3 15,-5 7-7-15,-6 8 6 0,-2 6 2 0,-11 13-7 16,1 8 2-16,-1 2-5 0,7 5-7 16,6 3-4-16,5-2-6 0,3 2-9 15,8-8-5-15,10-3-6 0,8-8-7 16,2 2-3-16,6 0-7 0,5-1-4 0,6 1-3 15,6-8-6-15,5-4-4 0,4-3-7 16,4-7-6-16,-1-6-8 0,1-1-17 16,2-7-14-16,1-3-10 0,-1-2-21 0,-2-4-41 15,4-3-38-15,-5-5-505 0,2-3 217 16,-5-3 143 0</inkml:trace>
  <inkml:trace contextRef="#ctx0" brushRef="#br0" timeOffset="496360.6059">15595 8869 92 0,'2'-9'108'0,"1"0"-3"0,-3 2-2 0,0 0 6 16,0-1-8-16,-5 3 0 15,1-1-12-15,-7 2-2 0,1 0-10 0,-9 4 1 16,1 0-3-16,-4 8 0 0,-4 2-2 0,-3 6-4 16,-3 3 3-16,-2 9-5 0,0 2-1 15,-9 17-2-15,5 1-8 0,11-7 1 16,5 1-2-16,4-3 1 0,7-3-4 16,5 0-1-16,3-3-5 0,8 0-6 0,6 3 0 15,7 2-7-15,6-6-1 16,8-4-5-16,5-1-6 15,4-4-8 1,3-2-14-16,0-6-7 16,1-1-17-1,-5-5-16-15,1-3-36 16,-3 0-21-16,-4-5-12 16,-3-1-26-1,-1-3-21-15,-4-2-366 16,-1-4 178-16,-2-2 117 0</inkml:trace>
  <inkml:trace contextRef="#ctx0" brushRef="#br0" timeOffset="496493.2921">16052 9197 31 0,'6'-9'111'0,"1"1"-4"0,-3 2 4 0,1 3-6 0,-3-1 11 0,-2 4-17 0,4-4-2 0,-4 4 10 0,0 0 4 15,6 13 0-15,-4-1-5 0,0 3 0 0,1 2-6 0,-1 4-5 0,2 6-3 0,-2 1-9 0,0 1-6 0,2 1-8 0,2 4-6 16,1 1-7-16,-2 1-4 0,1-3-7 16,2 0-6-16,0-2-21 0,-1-4-14 15,2-1-22-15,-1-1-23 0,2-3-27 0,-1 0-39 16,1-5-25-16,1-1-29 0,-2-4-378 15,1-5 183-15,-2-6 121 16</inkml:trace>
  <inkml:trace contextRef="#ctx0" brushRef="#br0" timeOffset="496771.2807">16731 8620 138 0,'0'0'176'0,"0"0"-6"16,-4 29-8-16,2-3-5 0,-2 5-5 16,2 9-14-16,0 13-8 0,2 5-8 0,2 25-15 15,-2 1-7-15,4 2-10 0,4-3-12 16,0-1-3-16,0-4-8 0,0-15-12 16,-2-10-13-16,3-1-17 0,0-5-21 15,-3-7-25-15,4 1-38 0,-1-5-39 0,1-6-40 16,-1-7-431-16,2-2 193 0,-3-8 128 15</inkml:trace>
  <inkml:trace contextRef="#ctx0" brushRef="#br0" timeOffset="497294.4697">17913 8885 33 0,'2'-10'151'0,"0"3"-2"16,0-4-5-16,-2 3-10 0,2-3-7 16,-2 2-4-16,-2-2-11 0,0 1-11 0,0 3 2 15,-5-3-3-15,1 2-14 0,-4 3-7 16,-6 3-2-16,0 2 0 0,-8 2 0 16,-3 8-2-16,-5 5-5 0,-6 6-3 0,4 4-6 15,1 1-4-15,3 5-3 0,7-5-5 16,6 3-1-16,4 2 0 0,7-5-6 15,4 3-1-15,8-1-7 0,4 4-1 16,7 1-5-16,9 1-2 0,4 0-1 0,1-1-2 16,1-3-5-16,0 3 0 0,0-5-4 0,-5 3-2 15,-3-5 0-15,-6-1-3 16,-3 2 0-16,-4-5 0 0,-5 3 0 16,-6-3-2-16,-6 0 0 0,-7-1 2 0,-6 2 2 15,-5 0-2-15,-9 0 2 0,-5-2-2 16,-5-2 1-16,1-5-1 0,-4 3-1 0,7-9 0 15,1 3-4-15,2-5-11 0,7-3-16 0,1 1-22 16,5-4-28-16,8 0-28 0,2-1-23 16,7-4-48-16,4-1-38 0,4-1-440 15,4-3 221-15,7-1 146 0</inkml:trace>
  <inkml:trace contextRef="#ctx0" brushRef="#br0" timeOffset="497535.0482">18183 9350 25 0,'14'-8'151'16,"-2"0"0"-16,1 2-12 0,4-1-16 15,-2-1-11-15,1 1-14 0,2 1-7 0,5-1-12 16,-2-1-11-16,0 4-24 0,-1-2-27 0,-2 2-39 16,1 2-38-16,-4 2-35 15,-4 0-219-15,1 5 107 0,-8 0 71 0</inkml:trace>
  <inkml:trace contextRef="#ctx0" brushRef="#br0" timeOffset="497596.2862">18357 9568 120 0,'8'6'139'15,"6"-2"-3"-15,2-2-8 32,4-2-8-32,3 0-13 0,7-2-12 0,1-4-14 0,5 1-24 0,0-3-32 0,2-1-44 0,-2-3-46 15,-4-2-250-15,8-6 107 0,-12 1 71 0</inkml:trace>
  <inkml:trace contextRef="#ctx0" brushRef="#br0" timeOffset="498018.6884">19050 8846 32 0,'0'0'162'0,"6"-2"0"15,-6 2-3-15,12 6-11 0,0 1-7 16,0 4-5-16,2 3-15 0,2 4-8 15,0 1-13-15,3 4-10 0,1 0-4 0,-2 1-13 16,4 1-8-16,-3-1-6 0,0 4-11 16,0-3-17-16,-5-6-12 0,2 2-16 0,0-6-21 15,-1 0-15-15,-2-4-21 0,0-1-14 16,-1-4-7-16,1-2 1 0,0-7-5 16,-1-3 8-16,-1-1 5 0,0-2 6 15,3-7 8-15,-1-3 15 0,0-1 12 16,0-1 6-16,-1 1 18 0,1-1 20 15,-4 2 23-15,-1 4 45 0,-2 0 0 0,0 3 11 47,1 1 0-47,-3 1-3 0,-2 5 3 0,0 3 3 0,-2 2 5 0,0 0-1 0,2 13-2 0,-2 1-2 0,-2 2-2 0,2 6-5 16,-2 3-7-16,0 9-6 16,2 2-6-16,-4 4-9 0,2 0-4 0,0 3-6 15,-1 0-6-15,-1-2-5 0,2 3-16 16,0-3-14-16,0-4-26 0,0 1-32 0,2-7-38 15,0-3-39-15,2-1-47 16,-2-4-53-16,0-6-553 16,2-3 263-16,-2-3 173 0</inkml:trace>
  <inkml:trace contextRef="#ctx0" brushRef="#br0" timeOffset="498294.4451">19706 8501 109 0,'16'-1'184'16,"4"1"-16"-16,-3 4-5 0,6 4-8 0,2 5-15 15,7 4 1-15,4 11-11 0,15 16-11 16,0 11-8-16,-1 7-12 0,-5 2-3 16,5 20-6-16,-13-10-9 0,-7 2-9 0,-8 2-1 15,-2 1-6-15,-12-5-7 0,-6-10 1 16,-4-14-7-16,-6 4-5 0,-6-3-3 15,-8 12-4-15,-6-6-4 0,3-12-3 0,-3-8-4 16,0-5-5-16,1-1-7 0,1-7-19 16,4-5-21-16,0-3-28 0,3-3-37 0,4-5-55 15,0-3-580-15,7-2 245 0,-2-6 163 16</inkml:trace>
  <inkml:trace contextRef="#ctx0" brushRef="#br0" timeOffset="498629.3901">21009 9494 157 0,'4'5'178'0,"-2"0"-5"0,1 1-22 15,0-1-11-15,-1 4-11 0,2-2-8 0,-2-1-12 16,4 1-8-16,0-1-11 0,5-3-6 16,0 1-9-16,-1-2-6 0,3 0-9 0,-1-4-3 15,-1-2-10-15,2-1-2 0,-3-3-8 16,1-2-6-16,-5 2 0 0,-1-3-5 16,-5 2-6-16,-5-1 1 0,-4 4-4 0,-3 0-4 15,-2 3-3-15,-6 0-12 0,1 2-23 16,0 1-31-16,2 1-49 0,-1-2-69 0,0 0-381 15,8-2 189-15,1-3 124 0</inkml:trace>
  <inkml:trace contextRef="#ctx0" brushRef="#br0" timeOffset="499377.6406">22138 8814 4 0,'-6'23'151'0,"4"-4"-13"0,-3 6 1 15,3 7-8-15,-3 8-5 0,1 10-13 16,0 1-5-16,2 5-11 0,0-1-6 16,-2 0-9-16,2-1-8 0,0-3-8 15,-1-8-7-15,1-1-5 0,-2-3-4 0,2-3-6 16,-2-8-4-16,0 1-2 0,-1-4-5 15,3-6-6-15,-5-2-1 0,1-6-4 16,0-5-4-16,0-4-1 0,6-2-3 0,-20-17-1 16,12-6 1-16,0-9-4 0,-3-12-3 15,5-12 0-15,4-1-1 0,0-23-5 16,6 11 6-16,2-8 2 16,7 3-1-16,-3 16 5 0,6 9-10 0,0 3 8 15,3 5 1-15,2 2-2 0,0 4 1 0,1 9 0 0,-2 3 1 16,0 6 3-1,1 5 2-15,1 3-5 0,-4 5 1 0,0 6 2 16,-4 0-3-16,1 7 1 0,-5 3 6 0,-3 5-1 16,-3 2 4-16,-6 2-4 15,-4 4 1 1,-5 5-3-16,-8 0 0 0,-9 1-4 16,-3 2-2-16,-5-1-6 15,-13 4-16-15,9-7-16 0,6-6-24 0,6-7-32 16,9-1-36-16,2-7-53 0,7-4-409 15,3-4 198 1,7 0 131-16</inkml:trace>
  <inkml:trace contextRef="#ctx0" brushRef="#br0" timeOffset="499658.2346">23461 8725 119 0,'0'-12'168'0,"0"3"-7"0,-4-1-3 0,0 3-2 16,-6-1-13-16,0 3-5 0,0 0-4 16,-7 2-6-16,-3 5-4 0,-7 4-2 0,-7 7-1 15,-8 10-4-15,-18 14 2 0,1 7-1 16,2 8-1-16,5 5-6 0,0 2 2 0,11 4-8 16,2 3 1-16,11 1-5 0,8-2-5 15,6-9-13-15,10-7-3 0,6-6-5 0,9 3-9 16,4 0-6-16,8-6-4 0,7-3-2 15,16 4-14-15,-1-9-21 0,-5-9-23 16,2-6-40-16,3-2-50 0,-5-4-37 16,0-2-65-16,-5-6-81 0,-4-1-595 15,-1-4 297-15,-8 1 195 0</inkml:trace>
  <inkml:trace contextRef="#ctx0" brushRef="#br0" timeOffset="501417.6446">24826 8693 88 0,'-2'-12'106'15,"-2"2"-5"-15,-3-1-3 0,-4 1-8 0,-1 1-6 16,-7 3-4-16,-9 4 0 0,-6 0-8 16,-6 6 4-16,-4 2-2 0,-9 4 3 15,-2 7 1-15,-13 8-4 0,5 1 1 16,12-1-7-16,13-2-6 0,2 1-2 0,10 1-3 15,7 0-3-15,9-3 0 0,8 3-3 16,6 0-2-16,11 4-4 0,6-1-6 16,10 3-6-16,20 9-6 0,5 0 4 31,-2-2-8-31,1 0 0 0,-4-2-2 0,-11-1-3 0,-6-7-2 0,-6-2-1 0,-5 2 3 16,-9-4-5-16,-4 1 2 0,-6 0 3 0,-10-1-2 15,-6 5 0-15,-8-4 0 0,-10 3-1 16,-7-3-5-16,-7-2 2 0,-2-4 2 15,-3-2-2-15,-2-4-3 0,-1 1-1 0,3-7-7 16,7-3-11-16,5-4-22 0,3 0-21 16,5-4-35-16,6-1-38 0,4-6-37 0,6-5-422 15,6 1 199-15,3-2 131 0</inkml:trace>
  <inkml:trace contextRef="#ctx0" brushRef="#br0" timeOffset="501623.3496">24927 9112 41 0,'11'-2'132'16,"6"-2"-16"-16,-2-1-14 0,3 3-12 15,2-3 0-15,1 2-20 0,2 0-11 16,-2 2-21-16,1-1-33 0,1-1-23 0,-6 3-29 15,2 3-184-15,-4-1 79 0,-2-1 51 16</inkml:trace>
  <inkml:trace contextRef="#ctx0" brushRef="#br0" timeOffset="501887.983">24994 9447 20 0,'6'7'151'0,"0"-1"0"0,6-1-9 16,3-2-11-16,4-2-12 0,2 1-10 0,3-4-12 15,4 1-15-15,-1-4-20 0,3-1-37 0,-3 0-42 16,0-1-31-16,3-6-46 0,-5 2-223 16,-1-6 108-16,-5-2 71 0</inkml:trace>
  <inkml:trace contextRef="#ctx0" brushRef="#br0" timeOffset="502139.7929">25513 8671 10 0,'0'0'124'16,"0"0"0"-16,0 0-5 0,16 10-12 0,-10-3-9 15,2 6-8-15,3 5-4 0,-1 1-11 16,4 2 0-16,-2 0-7 0,0 0-14 0,4 6 0 16,-2-4-10-16,1 1-20 0,-2-3-16 15,2-2-16-15,-3 0-28 0,4-2-10 16,-4-5-16-16,2-5-12 0,0 1-17 15,0-4-196-15,-1-4 97 0,-3-4 65 16</inkml:trace>
  <inkml:trace contextRef="#ctx0" brushRef="#br0" timeOffset="502205.7752">25913 8857 73 0,'8'-19'33'15,"-2"6"16"1,-2 2 16-16,-2 4 12 0,0 1 6 0,-2 0 6 0,2 2 5 0,-2 4 4 16,0 0 4-16,0 0 6 0,-14 12-1 15,6-2 0-15,0 2 1 0,0 7 1 0,0 5-8 16,-3 1-4-16,2 3-5 0,-1 6-9 15,1 3-6-15,1 0-8 0,0 3-5 16,-1 1-12-16,2-2-2 0,1 4-7 16,2-4-16-16,0-2-23 0,2 1-33 0,0-7-34 15,2-3-37-15,0-1-43 0,0-6-444 16,2-3 199-16,-2 0 132 0</inkml:trace>
  <inkml:trace contextRef="#ctx0" brushRef="#br0" timeOffset="502549.0694">26134 8315 60 0,'0'0'164'0,"17"7"-11"16,-4 5-8-16,1 3-8 0,8 10-5 0,5 5-10 16,3 9-7-16,6 17 1 0,2 0-1 15,-2 7-6-15,-1 6-6 0,-3 1-10 16,-8 4-4-16,-3 1-5 0,-4-1-13 0,-8 0 0 15,-7-10-8-15,-6-11-5 16,-5 0-7-16,-10 13-11 16,-6-5-21-16,-7-5-24 0,-2-6-28 0,-5-1-38 0,3-13-40 15,1-7-46-15,-7-5-433 0,-3-1 201 16,1-6 132-16</inkml:trace>
  <inkml:trace contextRef="#ctx0" brushRef="#br0" timeOffset="503721.8369">14751 10811 22 0,'-7'-3'92'0,"7"3"-12"15,0 0-7-15,0 0-6 0,0 0 1 16,13-7-5-16,-2 7 0 0,1 0-2 0,5 2 0 16,4 2-1-16,7 0-2 15,3 2-4-15,5-1 7 0,7 1-3 0,9 3 6 16,6-3 0-16,27 4-5 0,6-3 3 15,8 1 1-15,13-2-5 0,30 1-1 0,6-3-5 16,5 1-6-16,3 1-3 16,10 1-5-16,3-1-3 0,7 0 2 15,4 3-4-15,8-7-3 0,6 3-1 0,8-5 3 0,5-3 4 16,56 0 6-16,6-8 4 0,3-3 4 16,3-4 2-16,7 4 6 0,6-3-1 0,-5-1 0 15,3 2-2-15,6 2-1 0,-10 3-2 16,-5 5-5-16,2 2-4 0,-14 4-5 15,-7 4-6-15,-8 2-1 16,-4 3 0-16,-3 2-5 0,1-1-5 0,-1 3 0 0,-44-3-4 16,42 3-1-16,-41-2 0 0,42 1-3 15,7 0 1-15,-49-4-3 0,0 0 1 16,-2 1-2-16,-10-3 1 0,-3-2-4 16,-11 0 3-16,-4-4-3 0,-2 0-3 0,-5-1 1 15,-4-4-4-15,-9 0 0 0,-4-2-6 16,-5-4-3-16,-4 1-2 0,-6-2-1 15,-23 0-1-15,-7 1-3 0,1-2 0 0,-5 0 0 16,0-1-1-16,-6 3-1 0,-4 0 4 16,-4 1 3-16,-22 2-1 0,-15 2-3 15,-7 1-1-15,-7 0-9 0,-2 2 0 0,-10 0 1 16,2-2-6-16,-3 4-11 0,-7-3-23 16,-2 2-26-16,-2-2-20 0,-4 2-30 15,-4 2-25-15,0 0-468 0,-22-7 215 0,3 1 142 16</inkml:trace>
  <inkml:trace contextRef="#ctx0" brushRef="#br0" timeOffset="504528.1955">17828 11306 85 0,'0'0'136'0,"-13"8"-8"0,13 4-4 15,-2 8 1-15,2 10-11 0,2 8-5 0,1 6 0 16,3 7-15-16,-4 8-9 0,6 18-8 16,-1 0-6-16,-3-9-9 0,-1-9-7 15,-3-2 0-15,0-1-9 0,0-9-6 16,-3-5-4-16,3-4-3 0,-2-6-5 0,2-3-4 16,-4-4-6-16,1-10-5 0,-1-3-7 15,-2-9-5-15,-2-6-3 0,-1-10 2 16,-1-10-2-16,-1-10 0 0,-4-15 5 0,-1-25-3 15,2-6-1-15,2-3-2 0,6-2 10 16,3 4 1-16,3 15 3 16,5 11-3-16,5 1 0 0,5 4-6 0,4 5 8 15,5 3-2-15,3 6 4 0,1 4-2 0,3 5 2 16,-1 9-4-16,0 5 2 0,-6 6 3 16,0 5-1-16,1 2 0 0,-5 5 1 0,-2 6-3 15,-4 3 4-15,-6 4 0 0,-6 3 0 16,-6 3-5-16,-7 8-1 0,-10 1-4 15,-7 0-5-15,-3-1-14 0,-1-2-9 16,-2-5-15-16,7-2-23 0,3-6-25 0,5-5-26 16,6-3-419-16,5-7 181 15,6-3 119-15</inkml:trace>
  <inkml:trace contextRef="#ctx0" brushRef="#br0" timeOffset="504783.7403">18806 11196 135 0,'7'-6'163'0,"-9"0"-11"0,-3 2-5 0,-6 2-11 16,-1 0-8-16,-5 4-2 0,-8 4-3 15,-1 3-6-15,-7 9-1 0,-8 4-9 16,-9 18-7-16,-2 2-5 0,5 8-8 0,7 2-9 16,7 1-8-16,1-1-5 0,10-2-5 15,6-5-5-15,8-8-8 0,3 7-5 16,5-3-6-16,5-2-15 0,7 3-12 0,5-4-20 15,6-2-14-15,5-5-18 0,5-5-8 16,8-5-31-16,1-3-34 0,-2-11-28 16,3-1-449-16,-1-8 202 0,0-3 132 15</inkml:trace>
  <inkml:trace contextRef="#ctx0" brushRef="#br0" timeOffset="505016.4259">19538 11275 162 0,'-2'-7'164'0,"-4"3"-5"16,-4 2-8-16,-2 2-8 0,-4 6-11 15,-6 1 0-15,-1 7-6 0,-4 4-8 16,-7 9-6-16,0 3-9 0,2 3-7 0,4 3-10 16,2 1-4-16,2-1-12 0,5 2-6 15,5-4-7-15,4-1-9 0,4-3-8 16,6 1-15-16,2-5-13 0,4 1-20 0,4-1-21 15,0-1-29-15,7-2-45 0,0-6-45 16,0-3-443-16,3-3 201 0,2-1 133 16</inkml:trace>
  <inkml:trace contextRef="#ctx0" brushRef="#br0" timeOffset="505331.5619">19771 11612 90 0,'0'0'186'0,"-10"-3"-10"16,10 3-6-16,-13 6-3 0,7-3-6 0,-3 5-15 16,0 3-4-16,1 3-8 0,2 1-6 15,0 2-13-15,2 1-7 0,2 2-8 16,0 3-11-16,-1 0-5 0,6 2-8 0,1 1-6 16,0-1-7-16,2 0-7 0,2 0-7 15,1-4-4-15,2 2-13 0,1-4-19 16,-3-4-27-16,1 0-23 0,5-2-17 0,-2-1-18 15,1-5-37-15,-1-1-42 0,0-4-517 16,-3-2 227-16,5-6 150 0</inkml:trace>
  <inkml:trace contextRef="#ctx0" brushRef="#br0" timeOffset="505569.569">20233 11212 74 0,'6'-3'176'0,"0"1"-6"15,3 2-4-15,4 4-9 0,-1 2-6 16,7 5-8-16,5 8-9 0,-1 6-4 0,5 4-8 16,-4 10-7-16,2 2-8 0,-4 2-5 15,-4 3-9-15,-1 2-8 0,-6 3-4 16,-4 0-10-16,-5 2-9 0,-7-1-6 0,-4-2-17 15,-3-1-27-15,-7-5-34 0,-3 0-51 16,0-5-43-16,-4-6-65 0,3-6-450 16,-1-6 215-16,2-8 141 0</inkml:trace>
  <inkml:trace contextRef="#ctx0" brushRef="#br0" timeOffset="506663.6813">14475 13679 44 0,'-10'-5'97'0,"-1"1"-1"0,1 0 5 16,-1 0-2-16,4 3 6 0,-1-2-4 0,2 0-10 16,6 3-4-16,-10-2-9 0,3 0-9 15,7 2-4-15,0 0 4 0,0 0-4 16,0 0 3-16,0 10-5 0,9-7-4 0,5 3 0 15,10 1-1-15,7-1-5 0,11 2 8 16,16-1-5-16,29 3 4 0,10-4-2 16,9-2-3-16,12-3-1 15,32 2-1-15,16-6-4 0,9 2-5 0,9-3 0 16,7 2-4-16,8-2-6 0,7 2 1 0,53-2-2 16,-7 3-5-16,3-3-3 0,-48 2-2 31,51 2-2-31,-46 0 2 0,54-2 1 0,-3 0 4 15,-9 2-1-15,-42 0 2 0,39 4 4 0,-43-4-1 0,46 2 0 0,-53-2 0 0,-2 5 6 16,3-1-3-16,0-2 1 0,-9 2 3 0,-4 0-5 16,-8-1-2-16,-1 0-6 0,-8 2 0 15,-7-1-3-15,-9 0-1 16,-10 1-2-16,-5 1-4 0,-32-2-2 0,0 2 0 16,-8-3-2-16,-6 3-1 0,-4-2 0 0,-19-1-1 15,-11-1-3-15,-12 1 1 16,-3 0-2-16,-3-3-3 0,-9 3-3 0,-4-3-7 15,-5 1-6-15,-2-1-14 0,-2 0-21 16,-3 0-40-16,-6-1-33 0,-2 1-44 0,-5-3-40 16,-5 3-587-16,0 0 269 0,-23-6 178 15</inkml:trace>
  <inkml:trace contextRef="#ctx0" brushRef="#br0" timeOffset="507243.2191">17159 14343 121 0,'-10'9'196'0,"-1"8"-6"0,-2 5-3 15,-1 8-11-15,1 6-10 0,-4 5-12 16,0 7-7-16,-5 17-11 16,4 0-11-16,-3 3-13 0,-1 3-10 0,4-3-7 15,0 1-12-15,4-13-6 0,1-9-8 0,2 0-7 16,1-1-5-16,1-10-10 0,3-4-17 15,0 0-10-15,2-12-7 0,0-2-6 0,-1-9-19 16,2-2 0-16,3-7-4 0,0 0-1 16,-8-34 2-16,4 7-1 0,-2-12 2 15,4-15 5-15,-2-5-5 32,0-26 2-32,1-7-2 0,8 2 2 0,3 1-3 0,4 5 7 0,6 1 3 0,7 8-1 0,5 5 4 15,4 13 1-15,6 1 2 16,1 10 0-16,0 12 6 0,-7 9 2 15,0 11-1-15,-2-3 0 0,-3 11 7 0,-1 5 1 0,-8 5-2 16,4 4 4-16,-5 4-1 0,-6 2-2 16,-4 5 1-16,-9 2-3 0,-9 2-3 15,-10 6 2 1,-10 5-5 0,-23 9-7-16,-5 0-13 0,2-1-7 0,1-8-16 15,9-9-21-15,11-6-24 0,6-4-23 0,10-3-37 16,2-8-508-1,8 1 221-15,6-7 145 0</inkml:trace>
  <inkml:trace contextRef="#ctx0" brushRef="#br0" timeOffset="507624.3746">18080 14165 58 0,'6'-12'172'0,"-6"3"-12"0,-8 2-7 0,-2 1-4 15,-10 2-1-15,-1 4 3 0,-7 4-5 0,-2 2-1 16,-9 7-5-16,-5 3-7 15,-16 15-7-15,1 8-9 0,6 2-8 0,3 4-9 16,5 2-7-16,5 5-8 0,12-9-6 0,7 0-7 16,2-2-7-16,10-3-7 15,3 0-5-15,6 3-6 0,6-5-11 0,3 2-16 16,7 2-22-16,6-4-26 0,1-4-38 16,2 0-32-16,7-9-55 0,-5-3-48 0,3-5-502 15,-2-8 239-15,1-3 158 0</inkml:trace>
  <inkml:trace contextRef="#ctx0" brushRef="#br0" timeOffset="507918.7297">18611 14339 178 0,'-2'-12'191'0,"-4"3"-15"15,-2 3-7-15,-6 6-2 0,-4 0-7 0,-4 2 1 16,-3 6-8-16,-5 1-5 0,-4 8-11 15,-3 6-9-15,-1 3-9 0,4 1-11 16,-3 6-7-16,7 1-10 0,4 2-9 0,2 1-3 16,3 1-10-16,9-6-7 0,2 4-6 15,8-7-5-15,2 1-6 0,7 5-11 16,2-3-15-16,3 1-18 0,7-7-23 16,3-1-26-16,0-4-28 0,4-2-33 0,4-4-37 15,1-6-34-15,-3-1-536 0,4-6 244 16,-5-4 160-16</inkml:trace>
  <inkml:trace contextRef="#ctx0" brushRef="#br0" timeOffset="508232.8506">18846 14752 125 0,'9'-11'177'16,"2"1"-8"-16,-1 1-8 0,2 1-11 15,2 1-13-15,0-1-9 0,1 2-13 16,4 0-8-16,-4 2-11 0,1 4-6 0,0 0-8 15,-4 3-3-15,1 2-9 0,0 5-6 0,-7 1 4 16,0 2-5-16,-3 5-1 0,-8-2 0 16,1 8 3-16,-4 1 1 0,-1-3-2 15,-4 2-2-15,3-2-2 0,0-1-6 16,0-4-3-16,4 0-6 0,2-2-2 0,2 1-4 16,2-6-5-16,6 4-2 0,2-7-7 15,6 2-15-15,0-3-25 0,6-5-28 16,1-1-30-16,2-1-44 0,2-3-46 15,1-4-57-15,-1-2-469 0,5-7 235 0,-5 0 154 16</inkml:trace>
  <inkml:trace contextRef="#ctx0" brushRef="#br0" timeOffset="508266.5394">19562 14123 121 0,'8'-4'176'0,"3"3"-7"15,1 2-1-15,8 5-4 0,3 6-11 0,2 4 2 16,10 14-6-16,-2 2-5 0,7 17-10 0,-2 6-7 16,-2 3-11-16,-8 5-6 0,-11-8-10 15,-7-6-8-15,-8 0-10 0,-6 4-8 16,-6-4-8-16,-14 14-6 0,-5-6-4 0,-5-2-15 16,2-13-24-16,3-8-33 0,-1-1-43 15,0-4-48-15,3-7-45 0,1-6-58 16,5-7-447-16,-2-2 224 0,1-4 147 0</inkml:trace>
  <inkml:trace contextRef="#ctx0" brushRef="#br0" timeOffset="509950.6254">14388 12803 111 0,'-4'-6'116'0,"2"0"-4"0,0 4-9 15,2 2-3-15,-4-6-17 0,4 6-4 0,-6-2-4 16,6 2 8-16,0 0-3 0,0 19 2 15,2-5 0-15,-2 6-5 0,2 7 5 16,0 5-11-16,0 8 1 0,2 2-6 0,-2 4-2 16,2 5-8-16,0 0-2 0,-1 1-7 15,2-8-7-15,-3-1-1 0,2-3-2 16,-2 1-5-16,2-6-2 0,-2-5-4 16,-2-4 3-16,4-3-9 0,-4-4-2 15,2-2 0-15,-4-6-6 0,2-3-3 0,-2-6-5 16,2-2-3-16,0 0-1 0,-19-27 1 15,8 4-5-15,1-13 3 0,-5-12 0 0,-4-20-1 16,0-7-3-16,-1-1 0 0,6-2 2 16,2 1 3-16,3-1 2 0,7 16 3 0,4 10 3 15,4-1-5-15,5 6-2 0,7 1 4 16,4 6-4-16,4 3 1 0,7 5 1 16,1 6 1-16,4 7-6 0,-1 5 1 15,-1 7 2-15,-5 5-4 0,-1 5 4 16,-2 5 3-16,1 8-4 0,-6 2 4 0,-6 7-3 0,-7 0 2 15,-6 3-2-15,-6 1 4 16,-8 7 2-16,-11 6 0 0,-15 12-2 0,-10-1-3 16,-7-3 0-16,-7-1-12 0,1-5-13 15,2-4-17-15,13-10-17 0,8-7-20 16,10-4-27-16,5-7-50 0,8-7-389 16,4-5 184-16,9-2 123 0</inkml:trace>
  <inkml:trace contextRef="#ctx0" brushRef="#br0" timeOffset="510220.9072">15356 12424 56 0,'-17'0'151'0,"3"4"0"0,-6 5-5 15,-5 9-1-15,-7 6 0 0,-2 9-9 16,-13 16-6-16,1 5-7 0,2 3-8 0,1 4-7 15,3 0-7-15,8 2-9 16,7-1-5-16,5-9-9 0,10-4-7 0,6-8-5 16,4 0-8-16,6-4-4 0,2 1-4 15,10 0-6-15,5-3-6 0,3-4-15 0,6-7-17 16,-3-5-29-16,5-1-25 0,2-8-35 16,2 1-39-1,-7-9-39-15,-1 1-430 0,0-6 201 0,-3-2 132 0</inkml:trace>
  <inkml:trace contextRef="#ctx0" brushRef="#br0" timeOffset="510822.5511">15937 12647 106 0,'-8'-4'106'0,"-2"2"-4"0,0 4 4 15,-8 2 2-15,-1 6-3 0,-4 1 1 16,-4 6 2-16,-3 4-4 0,-4 6-4 16,1 4 0-16,-14 14-5 0,3 1-2 0,1 3-3 15,5 0-4-15,8-6-10 0,4-9-8 16,6 2-4-16,3-5-8 0,1-3-5 0,8-1-4 15,4-2-5-15,0-2-6 0,6-2 1 16,2-2-5-16,6-1-8 0,4 0-7 0,2-3-16 16,5-4-19-16,1 1-19 0,6-7-29 15,-1 1-37-15,1-2-23 0,4-4-29 16,-3 0-376-16,3-4 180 16,-2 0 120-16</inkml:trace>
  <inkml:trace contextRef="#ctx0" brushRef="#br0" timeOffset="511070.2366">16202 13041 119 0,'26'-11'122'15,"-4"5"-13"-15,0 0-11 0,0 3-4 0,-3 3-16 16,-1 1 1-16,0 1 3 0,-4 7-5 16,1 0-1-16,-4 4 2 0,-5 2-1 0,1 8 1 15,-5-2-7-15,-4 4 9 0,-5 0 3 16,3 0-5-16,-4 0 0 0,1-5-5 15,1 1-9-15,1-4-8 0,1 0-3 16,2-2-6-16,2-1-7 0,2-3-4 0,2-1-10 16,7 0-15-16,2-6-31 0,2-1-29 15,3-1-50-15,2-2-44 0,1-6-419 16,0-1 191-16,0-5 126 0</inkml:trace>
  <inkml:trace contextRef="#ctx0" brushRef="#br0" timeOffset="511416.4477">16844 12539 29 0,'2'-11'144'0,"0"6"-4"0,-2 3 6 15,0 2 0-15,0 0-8 0,-6 20-8 16,4 0-3-16,2 5-6 0,-2 5-5 0,2 3-8 16,0 7-2-16,0 5-9 0,0 10-7 0,0-3-6 15,2 4-9-15,0-1-7 0,0 2-6 16,0-4-6-16,0-1-9 0,0-7-16 15,2-2-20-15,0-2-28 0,1-5-31 16,2 1-38-16,-1-6-42 0,0-3-482 16,2-6 207-16,1-4 137 15</inkml:trace>
  <inkml:trace contextRef="#ctx0" brushRef="#br0" timeOffset="511761.7352">17587 12861 88 0,'-6'-10'116'0,"0"2"-6"0,-4 2-3 0,-2 3-6 16,-3 3 6-16,-2 2-4 0,-4 3-3 16,-3 5 0-16,2 0-6 0,-2 2-8 15,5 4-3-15,4 1-11 0,2 0-6 0,5 1-10 16,4 2-6-16,4 0 0 0,6 1-6 15,5-1-6-15,2 3-3 0,8 0-1 16,-2 0-7-16,6-2 2 0,-3 1-7 0,1-1-3 16,-2 1 0-16,-6-3-3 0,-1-1-4 15,0-2 1-15,-6 1-3 0,-4-2 2 0,-4 2-3 16,-4 1 2-16,-2-3 1 0,-8 2-3 16,-2-2 1-16,-8 0-1 0,-1 1-3 15,-5-2 0-15,0-1 0 0,1-4-3 16,1-1-6-16,2 0-15 0,2-2-20 15,5-3-35-15,2 1-32 0,6-3-35 0,1-2-378 16,6-3 176-16,4 4 116 0</inkml:trace>
  <inkml:trace contextRef="#ctx0" brushRef="#br0" timeOffset="512105.7324">17949 13133 97 0,'24'-10'133'0,"-4"5"-10"0,1-1-13 0,1 2-10 16,-4 0-12-16,4 0-16 0,-1 2-26 15,0 1-38-15,-2 1-25 0,-4 0-36 0,0 1-188 16,-5 1 82-16,-4 2 54 0</inkml:trace>
  <inkml:trace contextRef="#ctx0" brushRef="#br0" timeOffset="512182.1946">18019 13310 25 0,'-2'6'144'0,"2"-3"7"16,0-3-6-16,12 8-6 0,-1-6-14 0,5 0-14 16,4-2-9-16,3 0-9 0,0-2-12 15,7-2-21 1,1 0-32-16,-1 1-38 0,2-3-43 0,-3 0-41 0,1-3-262 16,2-1 121-16,-7-1 79 0</inkml:trace>
  <inkml:trace contextRef="#ctx0" brushRef="#br0" timeOffset="512477.7066">18719 12719 16 0,'3'-7'164'0,"-3"3"-7"0,2-1-17 0,0 0-20 0,-2 5-1 16,0 0-8-16,0 0-5 0,12 12-5 15,-3-3-11-15,-1 3-8 0,5 3-7 16,0 4-6-16,1 0-8 0,-1 2-8 0,2 1-5 15,0-2-20-15,-1-1-18 0,2 0-18 16,-2 0-30-16,1-4-14 0,0 0-20 16,0-5-13-16,-1-2-16 0,-1-2-8 0,0-6-260 15,-1-2 125-15,2-2 83 0</inkml:trace>
  <inkml:trace contextRef="#ctx0" brushRef="#br0" timeOffset="512514.8738">19060 12889 533 0,'8'-21'-19'16,"-1"4"22"-16,-2 0 12 0,-1 4 12 0,-2 0 13 15,0 2 20-15,0 3 6 0,-2 2 10 16,2-2 3-16,-2 8-2 0,0 0 7 0,0 0 4 15,0 0 3-15,-17 19 2 0,10-4-3 16,1 6 3-16,0 4-6 0,-3 7-6 16,1 2-1-16,0 4-4 0,-3 9-11 15,2-2-2-15,3-5-8 0,0 0-5 0,0-2-7 16,2 1-19-16,-2-6-23 0,2-4-27 16,2-1-29-16,2-5-37 0,0-1-31 15,0-4-36-15,-2-4-408 0,6-5 193 0,-2-2 127 16</inkml:trace>
  <inkml:trace contextRef="#ctx0" brushRef="#br0" timeOffset="512755.7435">19189 12468 72 0,'0'0'164'0,"0"0"-7"15,26 13-7-15,-14 0-9 0,5 7-11 16,5 6-3-16,-2 11-10 0,6 1-2 0,4 19-4 16,-3-1-8-16,-5-1-6 0,-10-6-8 0,-2 2-8 15,-6 3-3-15,-4-8-4 0,-2-2-3 16,-6 5-2-16,-6-4-6 0,-2-1-2 16,-4-4-10-16,-4 0-5 0,-1-6-7 0,-5-1-13 15,2-5-17-15,1-7-29 0,3-2-33 16,4-3-36-16,2-3-46 0,2-6-51 15,5-4-412-15,1-1 203 0,1-4 134 0</inkml:trace>
  <inkml:trace contextRef="#ctx0" brushRef="#br0" timeOffset="513109.7417">19856 13189 132 0,'8'-3'144'0,"-8"3"-13"15,9 0-7-15,-9 0-10 0,11 0-5 16,-11 0-7-16,16-2-11 0,-5 1-4 16,0-2-10-16,1 0-11 0,1-3-3 15,0 0-13-15,0 0-2 0,-3-1-3 0,-2-1-4 16,-2 1-8-16,-1-1-1 0,-5 0-4 15,-5 3-5-15,1-1-3 0,-6 2-5 0,2 2-23 16,-3 1-20-16,-2 2-31 0,2-1-29 16,1 2-386-16,2 0 161 0,-1-2 107 15</inkml:trace>
  <inkml:trace contextRef="#ctx0" brushRef="#br0" timeOffset="513627.7149">20686 12687 85 0,'2'-8'181'16,"-2"1"-16"-16,0 1-12 0,0 6 2 0,0 0-4 16,0 0-4-16,-2 19-1 0,0-4-9 15,0 6-5-15,-3 5-6 0,1 4-9 0,0 7-8 16,0 2-11-16,-5 8-8 0,0 0-8 15,1 2-10-15,0-2-5 0,-2-3-6 16,0-6-10-16,2-2-11 0,0-3-10 0,-1-8-6 16,3-3-7-16,2-2-10 0,-3-5-10 15,1-6-7-15,-1-5 1 0,1-4 1 16,6 0-3-16,-14-23 1 0,5 0 2 16,0-9-1-16,3-7 1 0,2-12 0 0,0-6-1 15,2-4 2-15,0-19 2 0,4 10 1 16,2 13 4-16,4 0 1 15,2 5 2-15,4 2 0 0,0 4 2 16,5 7-3-16,7 1-2 16,0 7 1-16,0 8 1 0,4 4-1 0,0 6-2 15,-5 7 4-15,-1 5 0 0,-3 2 1 0,2 7 0 0,-6 3 0 0,-5 6-1 16,-3 1 1-16,-9-1 2 0,-7 8 2 16,-3-2-3-16,-6 7 3 0,-6-4-4 0,-7 3 2 15,-5-2-4-15,0-2-12 0,-2-3-18 16,5-3-23-16,1-4-20 15,8-2-30 1,3-2-38-16,7-4-62 0,3-6-416 0,7-1 210 0,2 0 138 0</inkml:trace>
  <inkml:trace contextRef="#ctx0" brushRef="#br0" timeOffset="513933.5656">21655 12391 99 0,'-8'-1'168'0,"-2"1"-3"16,-8 4-4-16,-3 4-4 0,-5 2-11 15,-6 8-5-15,-1 10-5 0,-11 14-8 0,2 5-5 16,1 3-9-16,7 2-7 0,8-3-3 16,10-6-7-16,5 2-7 0,5-3-5 0,4 0-8 15,4-2-7-15,4 0-5 0,3-1-4 16,7-1-7-16,6-3-7 0,-6-6-10 15,8-4-17-15,-3-7-36 0,3 0-51 16,0-5-58-16,0-7-78 0,-1-2-491 0,-3-4 236 16,-2-6 155-16</inkml:trace>
  <inkml:trace contextRef="#ctx0" brushRef="#br0" timeOffset="515798.3782">22163 12581 55 0,'7'-12'105'0,"-1"2"-4"15,0-2-5-15,-2 1-8 0,1-2 1 16,-1 0-1-16,-2-3-9 0,-2 3-5 16,-2 2-3-16,0-1-7 0,-5 1-1 15,-1 3-4-15,-4 1-9 0,-4 3-3 16,-2 2-3-16,-6 6 4 0,-1 2-2 0,-3 3 0 15,-2 4-3-15,1 7-4 0,3-1 1 0,4 2-2 16,0 2-3-16,10 0 0 0,1-1-4 16,6 1 4-16,5 0-6 0,5 0-3 15,6 0-2-15,5 2 1 0,4-1-6 16,0 1-1-16,4-2-3 16,-3 2 1-16,1-3-4 0,-4 1 0 0,-3-2 0 15,-2 0 1-15,-5 0-2 0,-1-1 3 0,-5-1 2 16,-2 3-2-16,-5-2 2 0,-3 0-4 15,-5 1 2-15,-2-2-1 0,-3-2-3 16,-6 2 1-16,-1-4-4 0,1-1-5 0,-2-3-1 16,4 1-13-16,0-3-16 0,8-3-34 15,-1 0-35-15,7-5-34 0,4-2-427 16,4 1 189-16,0-8 126 0</inkml:trace>
  <inkml:trace contextRef="#ctx0" brushRef="#br0" timeOffset="516234.3303">22417 12898 60 0,'2'-1'180'0,"-2"1"-22"0,6-8-12 16,-2 6-14-16,6-3-17 0,0 1-10 0,4-1-19 16,2 2-24-16,-2-1-41 15,-1 2-39-15,0 0-32 0,-2 2-30 0,-3 2-232 16,-2 2 106-16,-6 4 70 0</inkml:trace>
  <inkml:trace contextRef="#ctx0" brushRef="#br0" timeOffset="516296.1936">22437 13055 3 0,'-3'7'121'0,"6"1"5"15,3-5 4-15,2 0-6 0,4-1-7 16,12-4-11-16,3-1-12 0,3-2-10 0,8-2-29 16,0-3-37-16,3-1-45 0,-5-2-55 15,1 0-214-15,-3-4 101 0,-2-2 66 0</inkml:trace>
  <inkml:trace contextRef="#ctx0" brushRef="#br0" timeOffset="516318.5499">23020 12439 15 0,'0'0'148'0,"9"19"-1"0,-3-7-9 0,0 3-17 16,3 6-5-16,2 0-13 0,-1 4-6 15,0-2-12-15,4 4-9 0,-2-5-21 0,1-1-11 16,-1 0-27-16,-1-4-25 0,2 0-21 16,-1-5-29-16,-1-5-22 0,2-3-256 15,-3-4 114-15,1-2 76 0</inkml:trace>
  <inkml:trace contextRef="#ctx0" brushRef="#br0" timeOffset="516592.1799">23327 12534 72 0,'0'-9'138'0,"0"3"4"16,0 2 0-16,0 4 0 0,0 0-7 15,0 0-2-15,-21 18-4 0,15-1-2 16,-5 4 0-16,3 4-2 0,-2 5-6 16,0 6-7-16,0 2-9 0,0 9-8 0,1 2-10 15,3 2-8-15,-1-1-7 0,1-3-8 16,2-2-6-16,2-6-24 0,-1 1-21 16,3-5-30-16,3-5-37 0,-1-2-45 0,4 0-47 15,-4-9-502-15,4-5 221 0,-1-2 146 16</inkml:trace>
  <inkml:trace contextRef="#ctx0" brushRef="#br0" timeOffset="516883.0553">23429 12352 1876 0,'2'-12'-2'0,"2"5"-3"0,-2 2 7 15,4 5 29-15,-6 0 24 0,18 13 7 0,-6-1-4 16,3 7-3-16,6 9-4 0,5 8 4 15,-1 6-8-15,7 14 5 0,-3 6-2 16,-5 2 1-16,-4 3-7 0,-4 3-2 16,-10-9-4-16,-4-7-2 0,-6 0-4 0,-4-2-1 15,-6 0-4-15,-8 12-4 0,-6-7-10 16,-3-3-26-16,-1-12-23 0,0-10-41 16,2-4-38-16,5-4-45 0,-5-6-630 0,7-7 268 15,-1-6 178-15</inkml:trace>
  <inkml:trace contextRef="#ctx0" brushRef="#br0" timeOffset="517471.4825">28646 11030 94 0,'0'0'136'0,"0"0"-6"0,16-6-9 0,-6 4-18 16,7 2-11-16,2 0-6 0,2 0-15 15,3 2-14-15,-4-2-25 0,4 4-28 16,-3-2-36-16,0 0-26 0,-4 1-24 0,0-1-175 16,-4 2 88-16,-3 0 57 0</inkml:trace>
  <inkml:trace contextRef="#ctx0" brushRef="#br0" timeOffset="517601.1217">28541 11251 56 0,'-20'9'158'0,"4"-1"-3"16,5-3-3-16,3 1-5 0,4 2-2 0,4-2-9 15,2-1-8-15,6 3-10 0,5-2-10 16,3 0-13-16,8-2-8 0,2 2-7 16,3-2-13-16,3-2-27 0,2 1-33 15,-1-1-60-15,1-2-87 0,0-2-366 16,0-4 172-16,-2 1 114 0</inkml:trace>
  <inkml:trace contextRef="#ctx0" brushRef="#br0" timeOffset="518455.4253">28210 13589 4 0,'0'0'170'0,"0"0"-3"0,0 0-10 0,0 0-4 16,0 0-6-16,20 0-8 15,-10 0-4-15,4 0-11 0,4-3-9 0,1 3-8 16,4-2-4-16,0 1-9 0,3-2-6 0,4 3-8 16,-1 0-9-16,3-2-8 0,-2 2-7 15,-1 0-10-15,-3 0-18 0,-4 0-29 16,2 0-28-16,-5 0-28 0,0 0-30 0,-4 0-31 16,-3 0-35-16,-4 2-392 0,-2 1 185 15,-6-3 123-15</inkml:trace>
  <inkml:trace contextRef="#ctx0" brushRef="#br0" timeOffset="518772.0597">28115 13914 184 0,'-10'9'202'16,"3"-1"-2"-16,3 1-5 0,2-3-10 0,4 0-10 16,2-2-13-16,7 1-13 15,1 0-17-15,8 0-11 0,0-2-16 0,8 1-7 16,0 1-20-16,1-5-32 0,-1 0-38 15,-1 0-35-15,3 0-59 0,-2-5-56 0,-10 4-465 16,2-5 206-16,-1 0 136 0</inkml:trace>
  <inkml:trace contextRef="#ctx0" brushRef="#br0" timeOffset="520362.7291">30200 10874 25 0,'-31'2'58'16,"1"1"-1"-16,2 3-4 0,5-2-6 0,1 0 0 16,-3 2-3-16,2-2 0 0,0 2-2 15,-3 0 2-15,1 0-5 0,-1-1 0 16,4 3 4-16,2-3 5 0,-1 0-6 0,4 0 3 15,0-3 3-15,3 3 6 0,0-4-2 16,2 4 2-16,4-3-7 0,4-1 3 16,4-1-2-16,0 0-6 0,29 7 8 0,3-3-5 15,24-2-1-15,31 4-1 32,14-1-9-32,12 2 4 15,33 0-2-15,13 1 3 0,13 3-1 0,5-1-3 0,12 1-5 0,2-3 3 0,-3 3-4 0,-2-1-2 16,0-1 2-16,-6 0 4 0,-2 1-7 0,-5-3-1 15,-7 1-6-15,-7-1-1 0,-14-1-1 0,-9-2-1 16,-31 3 0-16,-4-3 3 0,-11-1 19 16,-16-2-6-16,-14 2-9 0,-12-2 6 15,-3-1-3-15,-9 2-1 0,-3-2 0 16,-5 3 2-16,-2-3-15 0,-3 0-2 0,-4 0 2 16,-2 0-16-16,-1 0-25 15,-4-3-33-15,-2 3-28 0,-2-2-28 0,1 2-29 16,-9 0-418-16,0 0 192 0,0 0 127 0</inkml:trace>
  <inkml:trace contextRef="#ctx0" brushRef="#br0" timeOffset="521057.2258">31540 11679 48 0,'2'-9'104'0,"-2"-3"-12"0,0-1-5 0,0-2-4 15,-4 0 2-15,0-3-4 0,-5-1-7 16,-2-1-12-16,-1 1 4 0,-5 2-12 16,-2 3-1-16,-2 0-5 0,-5 5-3 15,1 2 1-15,-3-1-8 0,1 6-2 16,4 4-7-16,-3-2-3 0,1 3-4 16,1 3 3-16,4 4-7 0,-2-1 4 0,8 2-11 15,0 1 3-15,4 1-3 0,6 0 9 16,0-1-11-16,4 0 4 0,4-2-1 0,0-1-6 15,2-2 0-15,7 1 1 0,-2-2 4 16,1-5 5-16,6 4-9 0,-2-5 2 0,3-2-3 16,-2-1 4-16,0 0-4 0,3-1 3 15,-6 0 2-15,1 0 1 0,-4 3-4 16,1-3 10-16,-1 2 0 0,-3-2-2 0,-2 4 5 16,3-2-6-16,-9 2 2 0,9 5-7 15,-5 2 8-15,-4 2-2 0,-2 3-2 16,0 7-3-16,-4 2 3 0,-2 3-1 15,2 4 0 1,-2 3-1-16,0 4-3 0,-1 1 1 0,1-2-2 16,-3 0-3-16,2 2 6 0,1-4-6 0,2-1-2 15,0-1-22-15,-2-6-25 0,2-2-24 16,2 0-24-16,2-5-22 0,-2-1-362 0,2-3 162 0,0-1 107 16</inkml:trace>
  <inkml:trace contextRef="#ctx0" brushRef="#br0" timeOffset="521462.36">31827 11685 100 0,'-10'11'152'0,"-4"7"-4"15,-2 2-14-15,-2 5-7 0,-6 10-9 16,5 1-4-16,-2 2-12 0,2 2-11 15,0 2-10-15,0-2-6 0,0 3-7 0,1 0-7 16,2-4-3-16,1 4-12 0,2-7-17 16,1-2-16-16,1-2-36 0,3 1-26 15,0-7-31-15,0-5-35 0,2-2-310 16,2-1 144-16,2-5 96 0</inkml:trace>
  <inkml:trace contextRef="#ctx0" brushRef="#br0" timeOffset="521547.7832">32009 12015 16 0,'0'17'142'16,"-4"-8"-11"-16,-2 4-8 0,0 3-8 0,0-1-11 15,-3 6-11-15,1 0-7 0,-1-1-7 16,1 4-3-16,1 1-13 0,-1 0-14 15,4-3-8-15,-2 1-24 0,4-2-27 16,-4-2-29-16,4-4-32 0,0 3-275 16,2-5 118-16,0-1 78 0</inkml:trace>
  <inkml:trace contextRef="#ctx0" brushRef="#br0" timeOffset="521923.5199">32241 12137 25 0,'0'0'155'0,"0"0"-10"0,-16 10-10 15,12-1-7-15,-4 4-7 0,4-1-5 16,-2 3-11-16,1-2 0 0,3 4-16 16,2-2-5-16,-2 2-6 0,4-2-3 0,3 1-10 15,1-1-5-15,2-1-6 0,4-1-10 16,4 0-17-16,0-1-10 0,-1-3-11 15,3-3-15-15,-2 0-12 0,4-5-16 0,-4 2-9 16,1-7-7-16,0 2 3 0,-2-7 10 16,-1 5 2-16,0-6 5 0,-2 2 5 15,-2 1 22-15,2-2 11 0,-4 3 22 16,-2 2 7-16,0-2 5 0,1 0 5 0,-3 0 2 16,0 4-1-16,-4 2 12 0,0 0 12 15,0 0 11-15,6 14 1 0,-8-4 1 16,-2 7 0-16,-2 2-3 0,0 4-4 0,-1 4-8 15,-3 2-6-15,-3 6-5 0,2-3-5 16,1 4-13-16,-2-4-23 16,0 4-42-16,2-5-40 15,-1 2-56-15,3-7-65 0,2-1-493 0,-1-2 232 0,1-3 152 0</inkml:trace>
  <inkml:trace contextRef="#ctx0" brushRef="#br0" timeOffset="522684.3036">28977 14024 107 0,'0'0'164'0,"0"0"-12"0,0 0 2 0,0 0-4 16,0 0-4-16,25-5-9 0,-19 2-3 0,-6 3-9 16,11 0-5-16,-2-1-1 0,-1 0-6 15,2-2-3-15,6 3-4 0,2-2-4 16,10 1-5-16,6-2-11 0,11 1-3 0,14 2-9 15,8-1-5-15,31 1-7 0,12 0-4 16,8 0-4-16,30 6-3 0,7 0-5 16,5-1-5-1,6 3-3-15,7-2-2 0,3 2-6 0,2-2-1 16,0 2-4-16,-3 1-2 0,-5-3-6 0,-12 1 2 0,-5 3-8 16,-11 1 5-16,-9-5-1 15,-28 2 0-15,-4-1-2 0,-10-1-1 0,-20 0 0 16,-11 0-4-16,-14-3 1 15,-1 1-1-15,-5 0-1 16,-9 1-3-16,-1-5 2 16,-2 3-2-16,-5 0-1 0,-2-1-14 15,-2 1-2-15,-1-2-14 0,-2 0-21 16,-3 4-22-16,0-4-34 0,-3 1-20 16,-3 2-36-16,-3 1-51 0,-4-5-555 0,-2 6 260 0,2-6 172 0</inkml:trace>
  <inkml:trace contextRef="#ctx0" brushRef="#br0" timeOffset="523085.9919">30573 14537 78 0,'4'-6'139'0,"4"0"-11"15,0 3-12-15,4 1-7 0,-2 2-8 16,0 0-14-16,1 5-9 0,0-3-3 0,-3 6-6 16,-1 1-6-16,-5 6-6 15,-2 1-3-15,-7 5-2 0,-3 1-9 0,-7 6 2 16,-2 0-4-16,-7 2 0 0,3-3 4 15,2 0 5-15,-2-5 2 0,3 2 1 0,4-7-2 16,3 0-3-16,2-1-3 0,5-5-5 16,2 3 2-16,6-6-4 0,4 2-3 15,7-3-9-15,4-1-9 0,6 2-16 16,5-6-14-16,2 0-12 0,4-2-22 16,5-2-34-16,3-6-36 0,1 0-40 0,3-7-346 15,4-2 171-15,-6-6 113 0</inkml:trace>
  <inkml:trace contextRef="#ctx0" brushRef="#br0" timeOffset="523389.3715">31360 14452 6 0,'2'-5'144'0,"-2"5"14"16,0 0 1-16,0 0-3 0,-15 23-2 0,2-10-2 16,-1 11-2-16,-4 2-4 0,-2 10-9 15,-4 3-8-15,1 2-7 0,-7 17-10 16,-1 0-10-16,1 6-10 0,0-6-7 0,1 3-9 15,1-1-7-15,5-13-7 0,4-7-18 16,-1 2-17-16,2 0-31 0,5-9-30 0,0-2-28 16,5 2-29-16,-1-7-37 15,3-1-23-15,4-5-466 0,0-4 210 0,2 0 139 16</inkml:trace>
  <inkml:trace contextRef="#ctx0" brushRef="#br0" timeOffset="523703.0585">31489 15101 18 0,'5'-6'210'0,"-1"2"1"0,0 2-7 0,-4 2-15 15,0 0-11-15,0 0-9 0,0 0-14 16,2 21-10-16,2-13-9 0,2 5-9 0,5 4-11 16,4 0-10-16,4 6-10 0,2 1-8 15,0-2-11-15,1 3-6 0,-2-1-7 16,0 1-5-16,-1 0-8 0,-7 0-3 15,-1-4-7-15,-4-2-2 0,-5 1-5 16,-4 2-2-16,-2-7 0 0,-8 4-7 0,-2-2-4 16,-3 0-4-16,0-3-13 0,-2 1-14 0,-1-5-25 15,2 1-25-15,-1-6-32 16,4 0-36-16,0 0-31 0,3-5-45 0,0-2-502 16,6-1 240-16,0-2 158 0</inkml:trace>
  <inkml:trace contextRef="#ctx0" brushRef="#br0" timeOffset="523805.7664">31659 15047 113 0,'6'-11'176'0,"2"-3"0"0,5 4-5 0,-1 0-8 16,6-2-12-16,5 1-12 0,0 0-9 16,9-1-8-16,-1 2-11 0,3 1-8 15,1 3-7-15,-1-3-8 0,-3 5-10 0,-1-4-6 16,-2 5-8-16,1-2-9 0,-8 2-3 15,0 1-13-15,-1-2-16 0,-4 0-20 16,-1 1-31-16,-2 0-42 0,-3 3-51 0,-3-4-61 16,-1 1-405-16,-4-3 200 0,0 1 132 15</inkml:trace>
  <inkml:trace contextRef="#ctx0" brushRef="#br0" timeOffset="541320.2565">32124 8567 25 0,'-10'0'83'0,"10"0"-3"0,-11 0-9 16,11 0-2-16,-11 0-3 0,5 1-6 15,6-1-6-15,-15 2 0 0,7 0-7 0,-1 0 1 16,-2 2 8-16,1-2-6 0,2 0-1 15,-2 2 7-15,0-2-3 0,2-1-3 0,0 1 1 16,-1 0 0-16,3 0 1 0,6-2-4 16,-11 2 1-16,11-2-7 0,-6 2-5 15,6-2-8-15,0 0 8 16,0 0-3-16,19 8 1 0,-2-7-7 0,5 1-1 0,2 0 2 16,8-2-4-16,5 2-7 0,3 0-6 15,4 0 11 1,1-2-4-16,-1 2-2 0,3 0 0 0,-3-2 2 0,-1 0-6 0,-10 0-4 15,1 0 4-15,-6 2-4 0,-4-2 1 16,0 0 4 0,-5 1-1-16,-2-1 6 15,0 0 0-15,-5 3 3 0,2-2-3 0,-6 1 0 0,0 2-4 16,-2 4 2-16,-1-1-2 0,-1 3-1 0,-2 4-3 16,-2 3 5-16,-2 2-6 0,2-1 2 0,-4 7 2 15,2 4 2-15,-3-3-4 0,1 4-2 16,0 6 5-16,-2-4-2 0,0 4-1 0,-4 0-3 15,4-1 1-15,-2-1-3 0,0 0 1 16,-1-2-6-16,1-1-1 0,-1-4-7 16,-1-3-8-16,1-1-10 0,3-3-20 15,-2 2-21-15,1-7-29 0,0 0-22 16,1-4-25 0,-4 1-398-16,-1-4 183 0,0-3 121 0</inkml:trace>
  <inkml:trace contextRef="#ctx0" brushRef="#br0" timeOffset="541666.8885">32098 9060 60 0,'-2'-6'139'0,"4"1"-10"16,1-1-5-16,6 0-15 0,1-2-4 15,6 3-9-15,4-3-7 0,7 0-2 16,3 1-9-16,8-1-5 0,3 1-8 0,1-1-2 15,11 0-7-15,-5 3-3 0,-1 1-5 16,-1 0-5-16,-1 0-3 0,-3 2-3 0,-2-2-5 16,-6 4-4-16,-2-1-3 0,-3-1-7 15,-3 0-1-15,-5 2-5 0,-1 0-2 16,-4-2-2-16,1 2-15 0,-4 0-7 16,2 0-22-16,-5 2-18 0,-1 0-13 0,-1 0-22 15,-1 1-19-15,-3 1-324 0,-2 2 147 16,-2 2 97-16</inkml:trace>
  <inkml:trace contextRef="#ctx0" brushRef="#br0" timeOffset="541949.0782">32108 9631 92 0,'20'-2'94'16,"6"1"-6"-16,3-3-6 0,7 0-5 15,7-2-6-15,-1 0-4 0,4 1-2 0,7-1 5 16,1-2-11-16,-8 5-5 0,-1-1-10 16,-1-2-5-16,-3 4 6 0,-10 0-11 0,-1 1-1 15,-5-2-6-15,-4 2-6 0,0 1-1 16,-4 0-4-16,-2 0-9 15,-5 1-10-15,-1 2-12 0,-2-2-11 0,-3 1-17 16,-4-2-15-16,4 6-14 0,-4-6-230 0,-6 7 102 16,2-2 68-16</inkml:trace>
  <inkml:trace contextRef="#ctx0" brushRef="#br0" timeOffset="542247.0259">32548 9696 33 0,'-2'10'146'0,"0"-1"-6"16,-1 5-11-16,3 0-5 0,-2-2-14 15,2 5-5-15,0 0-6 0,0 1-8 16,0 1-8-16,2-1-8 0,1 1-10 0,-3 0 21 15,2 3-8-15,0-5-11 0,0 2-9 16,2 0-1-16,-4 0-9 0,2-4-12 16,0 3-15-16,-2-1-14 0,2-6-14 0,0 0-19 15,-2 1-23-15,2-3-15 0,0 1-19 16,1-3-14-16,-1-1-31 0,2-4-282 16,-4-2 140-16,6 3 91 0</inkml:trace>
  <inkml:trace contextRef="#ctx0" brushRef="#br0" timeOffset="542661.9569">32795 9782 21 0,'0'0'158'0,"2"-4"-2"0,-2 4 0 15,0 0-7-15,0 0-8 0,0 0-9 16,-4 21-4-16,0-13-9 0,2 1-10 15,0 3-6-15,-1-1-7 0,3 3-6 0,-2-4-11 16,4 3-7-16,-2-1-7 0,5 4-5 16,-1-2-5-16,4-1-8 0,-2 0-7 0,6 0-9 15,-2-2-11-15,2-1-13 0,2-1-11 16,-2 1-14-16,5 0-8 0,-2-3-5 16,2-3-9-16,-1 2-21 0,0-2-14 15,-4-3-27-15,3-1-6 0,-2-1-7 0,-3 1 7 16,3-4 10-16,-5 0 12 0,0 0 12 15,0-1 15-15,-2-1 13 0,-2 0 17 16,0 0 15-16,0 0 17 0,0 3 19 16,-2-3 21-16,0 2 9 0,3 1 4 0,-5 3-3 15,2-6-2-15,-2 6 9 0,0 0 8 16,0 0 6-16,0 0 0 0,-2 22 1 0,-3-10-1 16,3 1-3-16,-4 3-6 0,2 3-7 15,-2 3-1-15,2 2-7 0,-2 1-7 16,-2 0 0-16,0-1-5 0,0 2-4 0,-1 1-9 15,1 0-10-15,-3-5-16 16,0 3-18-16,3-4-28 0,0 2-36 0,2-4-44 16,-4-2-47-16,2-4-402 15,0 1 196-15,0-3 129 0</inkml:trace>
  <inkml:trace contextRef="#ctx0" brushRef="#br0" timeOffset="543779.3122">31480 12862 93 0,'0'0'108'0,"0"0"-1"0,0 0-3 15,0 0-5-15,0 0-1 0,28 6-12 16,-13-4-4-16,4 1-6 0,0-3-3 0,11 3-7 16,0-1-6-16,1-1-2 0,3 2-7 15,2-3 4-15,0 0-12 0,0 1 1 16,-3 1-6-16,2-2-6 0,-3 2-1 15,0 0 0-15,-10 0-4 0,2 0 2 16,-5-2 1-16,-1 4 7 0,0 2 5 0,-4-1 4 16,-1 6 0-16,-2 1 1 0,-3 3-1 15,1 4 5-15,-5 5-6 0,0 1 4 16,-2 2-2-16,0 0-5 0,-2 3-3 0,-2 3-3 16,2-3-3-16,-2 3-4 15,0-3-5-15,-2 1 2 0,2-1-3 16,-2-1-6-16,-3 1-6 0,3-5-9 0,0 2-9 0,-2-2-17 15,-1-5-15-15,3 0-18 16,-1-4-26-16,3-2-20 0,-2 1-18 0,2-5-27 16,0-3-423-16,2-1 194 0,0-6 129 0</inkml:trace>
  <inkml:trace contextRef="#ctx0" brushRef="#br0" timeOffset="544117.9261">32435 13047 173 0,'-14'19'172'0,"3"-6"0"16,-2 6-6-16,-4 6-10 0,0 4-12 0,-6 5-2 16,4 1-9-16,0 2-10 0,0 0-8 15,4-5-11-15,-2 7-9 0,1 3-9 16,2-9-9-16,2 3-6 0,1-3-9 15,-2 0-5-15,5-4-5 0,-3-4-11 0,3 2-17 16,2-5-20-16,-3-4-15 0,2 0-20 16,3-2-14-16,-2-2-15 0,4-1-16 15,-2-3-23-15,2-1-21 0,2-6-28 0,4 2-389 16,0-4 182-16,-4-1 121 0</inkml:trace>
  <inkml:trace contextRef="#ctx0" brushRef="#br0" timeOffset="544481.5058">32478 13400 149 0,'0'0'159'0,"0"0"-4"16,-7 16-5-16,3-5-9 0,-4-1-7 15,1 6-8-15,-4-3-11 0,3 6-7 16,0-4-13-16,-2 4-12 0,0 1-9 15,2-1-3-15,2 0-10 0,-3 0-4 16,5-1-17-16,-2-4-10 0,2 4-20 0,-1-2-19 16,1-2-15-16,2 1-17 15,0-4-21-15,-1 1-20 0,3-1-25 0,-2-3-25 16,2-2-311-16,7-1 151 0,-3-2 99 16</inkml:trace>
  <inkml:trace contextRef="#ctx0" brushRef="#br0" timeOffset="544770.3796">32598 13580 61 0,'0'0'158'0,"-13"14"-5"0,7-8-4 16,4 2-8-16,-4-1-12 0,1 2-7 15,1 1-7-15,2-1-7 0,2 1-10 0,-2-1-8 16,4-1-9-16,2 1-8 0,3 1-6 15,3-1-9-15,1-1-6 0,2 0-14 16,3-3-20-16,0 1-24 0,2-2-17 0,2 0-23 16,1-2-24-16,-1 0-28 0,0-2-36 15,-1-2-320-15,0 0 154 0,-2-2 102 16</inkml:trace>
  <inkml:trace contextRef="#ctx0" brushRef="#br0" timeOffset="544893.2267">32850 13584 29 0,'0'0'170'0,"-15"10"-4"15,9-1-2-15,-2 2-9 0,1 2-11 16,-2 0-13-16,1 4-11 0,-2 3-8 0,1 4-11 16,1 0-11-16,-3 7-6 0,0-3-12 15,1 4-6-15,0-2-9 0,1 0-3 16,0 0-8-16,1-3-14 0,0-2-13 0,1-3-15 15,1 1-15-15,2 1-18 0,-1-5-11 16,1-1-20-16,0-5-18 0,-1 1-22 16,3-1-20-16,0-3-349 0,0-2 159 0,4-1 106 15</inkml:trace>
  <inkml:trace contextRef="#ctx0" brushRef="#br0" timeOffset="575551.5453">30046 12409 25 0,'0'0'48'16,"0"0"-4"-16,0 0-4 16,0 0-5-16,0 0 1 0,0 0-5 0,0 0-3 15,0 0-2-15,0 0 3 0,0 0-7 0,0 0-4 16,0 0 1-16,0 0-3 0,0 0 0 16,0 0 0-16,0 0 0 0,0 0 0 15,0 0-1-15,0 0-1 0,0 0 2 0,0 0-4 16,0 0 9-16,0 0-7 0,0 0-1 15,0 0 4-15,0 0-2 0,0 0 0 16,0 0-1-16,0 0 1 0,0 0-4 16,0 0-1-16,0 0 3 0,0 0-1 15,0 0-2-15,0 0-3 0,0 0 2 16,0 0-4-16,0 0 0 0,0 0-3 0,0 0 3 16,0 0-2-16,0 0 1 0,0 0-5 15,0 0 3-15,0 0 1 0,0 0-1 16,0 0-1-16,0 0 4 0,0 0-3 0,0 0 0 15,0 0-2-15,0 0 1 0,0 0 4 0,0 0-1 16,0 0-6-16,0 0 3 0,0 0-1 16,0 0-4-16,0 0-9 0,0 0-8 15,0 0-10-15,0 0-15 0,0 0-182 16,0 0 78-16,0-7 51 0</inkml:trace>
  <inkml:trace contextRef="#ctx0" brushRef="#br0" timeOffset="576935.6605">31546 9374 32 0,'-2'-7'65'15,"-2"-1"-3"-15,2 0-2 0,0 3-5 0,-2-3-1 0,2 1-5 16,-3 1-1-16,3 0-4 16,-1 0 2-16,-1 0-2 0,0 3-2 0,0-2-6 15,0 0 0-15,-2 1-8 0,0 2 1 16,-6 2-6-16,2 2 4 0,-5 4-2 0,-1 2 8 16,-4 7 2-16,-8 4 3 0,-1 8-11 15,-5 3 14-15,-10 14-8 0,-1 2 5 16,5 0-7-1,6-6-6-15,7-3-3 0,3 2 4 0,4-1-9 0,0 1 7 16,10-6-8-16,3-4 5 0,3-3-9 16,4 1 1-16,2 0 3 0,5-5 1 0,3-1-2 15,5-1-5-15,4-5-1 0,2-6 8 0,2 1-7 16,3-5 0-16,1-1-3 0,-1-4 1 16,1-4-2-16,-1 1 6 0,0-5-5 15,-6-2-4-15,2 0 3 0,-6-2 2 16,-5-1 5-16,-3 1-10 0,-4-1-5 15,-4 2 5-15,-6 1 0 0,-2-2-7 0,-7 2 3 16,-2 3 1-16,-4 2-2 0,-3 1 0 16,2 0-11-16,-2 4-8 0,-3 2-18 15,1 1-13-15,1 5-22 0,1-2-21 0,4 4-291 16,0 0 131-16,6 1 87 0</inkml:trace>
  <inkml:trace contextRef="#ctx0" brushRef="#br0" timeOffset="577418.0634">30551 10300 9 0,'38'-6'107'15,"0"2"-14"-15,5-2-7 0,-1 1-9 16,15 0-7-16,3-1-9 0,23-2 0 0,0 1-7 15,-14-1-8-15,-8 2-4 0,1 0-3 16,-6-1-2-16,-3 3-6 0,-8-2 2 16,-5 2-7-16,-6 0-4 0,-4 3-1 0,-5-3-3 15,-3 2-8-15,-4 0-11 16,0-2-15-16,-8 2-12 0,0 1-15 0,-3-1-7 0,-3-1-24 16,-4 3-175-16,4-3 85 0,-4 3 55 15</inkml:trace>
  <inkml:trace contextRef="#ctx0" brushRef="#br0" timeOffset="577914.4196">31023 10329 39 0,'9'-10'106'0,"0"4"-11"0,5-1 0 15,3 1-15-15,3 0-5 0,2 0-4 0,4 2-5 16,-3-1-10-16,-1 2-4 0,-2 2-4 16,2 1-1-16,-3 4-11 0,-2-1 3 15,0 3 2-15,-1 5 2 0,0 2-11 0,-4 4 5 16,-2 3-3-16,-3-2 7 0,-1 5-13 16,-1-1-5-16,-3 1-3 0,0 2 13 15,0-3-11-15,-2 3-10 0,-2 0 1 16,2 2 2-16,0-2-4 15,0-2-13-15,-2-2-10 0,2 2-12 0,0-5-19 0,0 1-21 16,-2-1-22-16,2 0-281 0,-2-5 124 16,2 0 83-16</inkml:trace>
  <inkml:trace contextRef="#ctx0" brushRef="#br0" timeOffset="577998.448">31043 10688 127 0,'10'-7'118'0,"7"1"-11"0,5-1-10 0,0-1-8 0,8 2-9 16,4-3-9-16,2 1-3 0,0 0-6 16,2 1-8-16,0-1 0 0,-2 1-22 15,3-1-14-15,-4 1-24 0,-1-1-18 0,-4 0-25 16,0 1-34-16,-5-5-195 0,-2 4 95 15,-2-3 62-15</inkml:trace>
  <inkml:trace contextRef="#ctx0" brushRef="#br0" timeOffset="578447.5175">32118 9729 15 0,'-17'2'85'15,"8"-1"-7"-15,1 1-5 0,2 2-4 0,-3 2-4 16,3-3-5-16,0 1-11 0,1 4-2 0,-1-4-5 16,3 4 4-16,1-1-5 15,0-1 3-15,2 2-9 0,2-1 0 0,0-1-2 0,3 0 1 16,-1-1-5-16,3-1-1 15,-1 0-4-15,2-2 3 0,-1 0-14 0,-1-1 8 16,-6-1 0-16,10 0-2 0,-10 0-1 16,12-5-4-16,-12 1-2 0,0 4 2 0,0-8-9 15,-7 3 3-15,0 1-5 0,-1 0 1 16,-2 4-14-16,-3-2-1 0,0 0-14 0,0 4-7 16,1 0-21-16,-4 2-26 0,6 0-228 15,0 0 105-15,1-1 68 0</inkml:trace>
  <inkml:trace contextRef="#ctx0" brushRef="#br0" timeOffset="579241.5184">30480 12525 155 0,'0'0'159'0,"0"0"-13"0,0 0-16 0,8 2-11 0,-8-2-5 0,2 4-4 16,-2-4-6-16,2 10 8 0,-2 2-3 15,0 4 0-15,-2 5-6 0,2 4 1 0,-4 3-5 16,-2 8-5-16,2 0-8 0,-3 5-8 16,0 0-4-16,3 1-6 0,0 1-9 15,-2-2-6-15,2 0-3 16,-1-3-4-16,1 0-6 0,0-2-9 0,2-6-9 16,0-2-27-16,0 2-16 0,2-8-29 15,0 0-29-15,-2-3-29 0,2-1-38 0,0-5-37 0,-3-1-423 16,3-3 206-16,-2-3 136 0</inkml:trace>
  <inkml:trace contextRef="#ctx0" brushRef="#br0" timeOffset="579751.457">29884 13361 72 0,'0'-3'156'0,"0"3"-9"15,12-8-11-15,2 1-9 0,7-2-13 16,9 2-8-16,8-4-9 0,11-1-11 0,3-1-6 16,25-2-6-16,1-3-5 0,3 3-5 15,-1 0-4-15,-2 2-6 0,1 0-5 16,-16 2-4-16,-9 4-3 0,-2 0-5 16,-9 1-5-16,-3 1-6 0,-7 3-1 0,-3-3 0 15,-2 4-9-15,-7-4-3 0,-2 4-10 16,0-1-7-16,-5-1-15 0,0 3-14 0,-4 0-17 15,0 0-16-15,-3 3-19 16,-7-3-22-16,6 5-15 0,-6-5-310 0,0 9 147 16,0-7 97-16</inkml:trace>
  <inkml:trace contextRef="#ctx0" brushRef="#br0" timeOffset="580176.4515">30333 13455 41 0,'3'-10'160'0,"-1"6"-9"0,2-1-13 0,2 2-7 16,3-3-10-16,1 1-6 0,3-1-3 15,2 1-12-15,1-1-7 0,2 3-9 16,1-2-2-16,0 4-9 0,0-4-5 0,-1 5-6 16,4 0-5-16,-3 5-6 0,-2-4 7 15,2 5-7-15,-5 0-3 0,2 4 3 16,-2-1-2-16,-1 3 1 0,0 5-3 15,-2 0-5-15,-1 0-4 0,-2 2-2 16,-2 0-4-16,0-1-3 0,-2 1-3 0,-2 4-1 16,0-3 0-16,-2 1-4 0,0 0-2 15,-2 0-3-15,0-2-11 0,2 2-9 16,-4-2-13-16,2 2-16 0,-4-4-14 16,4 0-22-16,-2-1-28 0,2-2-18 0,0-2-15 0,2-3-25 15,-4 0-403-15,2-2 190 16,0-2 125-16</inkml:trace>
  <inkml:trace contextRef="#ctx0" brushRef="#br0" timeOffset="580282.8092">30325 13739 51 0,'0'-8'170'16,"2"0"-14"-16,2 1-13 0,5-3-10 15,4 1-6-15,5-3-11 0,6 1-9 16,6-5-7-16,3 4-6 0,3 0-9 0,9-3-5 16,1 4-6-16,1-3-4 0,-5 4-5 15,0 1-8-15,1 0-5 0,-5 4-3 16,-2-3-8-16,-4 2-2 0,-5 3-9 16,-1-1 2-16,-3 1-4 0,-4-1-4 15,-2 0 1-15,-3 2-4 0,2 0-6 0,-6 0-9 16,3 1-20-16,-2-2-20 0,-3 2-36 0,0 1-38 15,-1-2-50-15,-7 2-389 0,8-4 186 16,-8 4 123-16</inkml:trace>
  <inkml:trace contextRef="#ctx0" brushRef="#br0" timeOffset="581697.3974">31830 9893 43 0,'4'-5'64'0,"1"1"-4"15,-1 1-2-15,0-2-3 0,-4 5 0 16,6-2-6-16,-6 2 4 0,0 0 0 16,0 0 8-16,-12 10-5 0,-2 2 5 0,-4 5-1 15,-16 8-4-15,-13 15 3 0,-8 4-4 16,-4 3-2-16,-5 5-3 0,-14 13 0 15,0-2-6-15,0-3 0 0,-3 2 0 16,15-11-7-16,3-4-2 0,2 2-10 0,-1-4 2 16,7-5-3-1,3 0-2-15,9-8-8 0,9-7 0 0,2 0-5 16,5-4-20-16,5 0-13 0,4-6-18 16,0 0-22-16,6-5-30 0,2 1-299 0,3-5 133 15,1-2 89-15</inkml:trace>
  <inkml:trace contextRef="#ctx0" brushRef="#br0" timeOffset="582285.5223">33362 8491 88 0,'-10'3'108'0,"-5"4"-7"0,-2 7-5 16,-8 3-2-16,-5 4-3 0,-4 8-6 15,-15 11-5-15,3 4-6 0,-5 5-5 16,-1 3-6-16,-4 1-3 0,1 2-2 16,-2-2-4-16,0 5-3 0,-3-3-14 0,1-2 5 15,1 0-7-15,2-3-1 0,1-3-17 16,2-3 10-16,3-4 1 0,7-7-9 0,7-6-11 16,4-2-9-16,2-5-28 0,3-2-22 15,1 0-22-15,4-5-36 0,-2-1-285 16,3 0 134-16,1-3 89 0</inkml:trace>
  <inkml:trace contextRef="#ctx0" brushRef="#br0" timeOffset="582969.654">32710 11914 78 0,'0'0'79'16,"0"-6"-6"-16,0 6 5 0,0 0-3 15,0-7-4-15,0 7-4 0,0 0-5 0,-18 3 12 16,3 2-10-16,-7 5 1 0,-10 5-6 15,-10 9 4-15,-19 7-5 0,-2 2-2 16,-5 2-10-16,-5 1-1 0,4-1-2 16,-1 2-8-16,5-5-1 0,1 3-6 15,7-5 0-15,12-7-9 0,9-2-13 0,7-6-14 16,7-2-20-16,2 3-29 0,2-4-31 16,4-5-295-16,6-1 130 0,1-3 86 15</inkml:trace>
  <inkml:trace contextRef="#ctx0" brushRef="#br0" timeOffset="583549.2768">33568 9849 73 0,'-6'-10'66'0,"-4"0"1"0,4 1 5 16,0 1-15-16,2 1 1 0,-2-1 0 15,-3 0-3-15,3 1-8 0,-1 1-2 16,-1 1-2-16,2 1-2 0,-5-2-8 16,3 0-3-16,-1 2 0 0,-2 0-5 0,1 1 0 15,-4 3 4-15,-4 0-1 0,-1 3 2 16,-9 3 4-16,-10 9 6 0,-23 12 0 15,-5 7 0-15,-21 18-5 0,-4 10-2 16,-6 7 0-16,-4 9 0 0,-5 4-3 0,-2-1-13 16,-2 0-14-16,6-1-13 0,3-4-24 0,6-3-26 15,8-4-35-15,8-8-263 0,20-14 122 16,9-5 80-16</inkml:trace>
  <inkml:trace contextRef="#ctx0" brushRef="#br0" timeOffset="585687.7891">32196 12602 34 0,'0'0'35'0,"0"0"4"0,0 0-3 0,0 0-1 16,0 0-4-16,0 0-1 15,0 0-4-15,0 0-2 0,0 0-4 0,0 0 7 16,0 0 10-16,-6 14 8 0,-3-2-1 16,-1 3 6-16,-5 6-4 0,-7 6-1 15,-7 5 0-15,-13 14-1 0,-4 1 0 0,-1 1-2 16,-5 0 1-16,2-2-4 0,-3-1-3 15,2-1-9-15,1-4-1 0,7-6 2 16,7-8-4-16,-2 2-4 0,2-3-3 16,3-1-1-16,3-5-3 0,2-1-12 15,3-1-16-15,3-2-15 0,2-4-16 0,0 3-23 16,8-5-241 0,-5 1 106-16,4-3 69 0</inkml:trace>
  <inkml:trace contextRef="#ctx0" brushRef="#br0" timeOffset="586210.9567">30649 13489 63 0,'2'-7'75'0,"-2"7"-2"16,2-5 0-16,-2 5-10 0,0 0-5 15,0 0 1-15,0 0-2 16,0 0 0-16,-23 18-1 0,10-5 2 0,-6 2-2 16,-4 6-6-16,-3 1-5 0,-3 6 2 15,-5 0-3-15,0 3-3 0,-13 9-2 0,7-6-2 16,4-5-2-16,1 1 0 0,-2 0-8 15,1 1 4-15,2-1-6 0,0-1-3 16,3 0-4-16,3-6-5 0,5-3-5 0,0-1-21 16,4 0-16-16,1-1-15 0,2-1-18 15,0-2-31-15,6-1-256 0,0-1 119 0,2-2 78 16</inkml:trace>
  <inkml:trace contextRef="#ctx0" brushRef="#br0" timeOffset="591534.9839">26777 11575 47 0,'0'0'82'0,"11"-7"-6"0,-5 4-6 0,7 2-5 16,0-1-9-16,-1-1-7 0,6 2-3 15,-2-1-5-15,3 2-4 0,-4 0-9 0,2 0-13 16,-3 0-18-16,2 0-22 0,-4 2-19 16,-1 2-140-16,-2-1 62 0,-7 3 42 15</inkml:trace>
  <inkml:trace contextRef="#ctx0" brushRef="#br0" timeOffset="591972.9323">26602 12012 2 0,'10'6'142'0,"6"-4"-6"0,4 0-2 16,6-4-12-16,5-2-10 0,9 0-9 0,3 0-12 16,-1-5-9-16,3 1-7 0,-3 1-17 15,0-1-26-15,1 1-23 0,-7-3-25 16,0 1-25-16,-5-1-28 0,-3 1-262 0,-4-1 113 16,-1-2 74-16</inkml:trace>
  <inkml:trace contextRef="#ctx0" brushRef="#br0" timeOffset="592172.6989">27836 11291 56 0,'-6'-4'146'0,"6"4"-3"0,-14 7-14 0,6 5-4 16,-4 3-8-16,-1 4-4 0,-2 6-8 16,2 6-6-16,-1 3-6 0,-2 6-8 0,0-1-9 15,5 3-9-15,1-3-3 0,3-1-9 16,3 0-4-16,2 0-4 0,4 1-3 16,4-6-4-16,5 2-5 15,0-7 0-15,3 1-4 0,6-6-5 0,0-2-1 0,4-5-3 16,-1-4-1-16,3-2-5 0,-4-4 2 15,2-4 0-15,-5-1-3 0,3-4-2 0,-4-2-3 16,0 0-1-16,-4-2-2 16,1-6-2-16,-9 2 0 0,-1-3-4 15,-3 4 1-15,-4-2-2 0,-5 1 1 0,-1 0 0 16,-5 1-2-16,-3 2 2 0,-2 1-2 16,-3 3 0-16,0 0-7 0,-2 2-5 15,1 2-11-15,-1 0-9 0,2 4-17 0,2 0-26 16,-1-1-22-16,6 3-23 0,0 2-32 0,-2-2-321 15,6 1 161-15,-1-1 106 16</inkml:trace>
  <inkml:trace contextRef="#ctx0" brushRef="#br0" timeOffset="592660.1968">27207 12228 2 0,'25'-6'134'0,"13"2"-15"16,7-3-11-16,10-1-5 0,25-6-4 0,3 0-7 15,4-2-7-15,4 1 0 0,0-1-5 16,-2 0-1-16,-3 2-9 0,-3 1-6 16,-18 1-9-16,-11 5-4 0,-10-1-1 0,-5 1-11 15,-2 1-3-15,-9 2-2 0,0-1-2 16,-4 1 5-16,-4 0-10 0,-3 2 0 15,-1 0-11-15,0-2-6 0,-6 2-13 16,0 2-21-16,-1 0-19 0,-9 0-20 16,11 2-21-16,-11-2-27 0,0 0-300 0,-2 8 140 15,2-8 92-15</inkml:trace>
  <inkml:trace contextRef="#ctx0" brushRef="#br0" timeOffset="593185.7169">28084 12331 67 0,'6'-10'83'15,"-2"1"-3"-15,-2-1-9 0,-2 1-5 0,-2-3 0 16,-2 1-7-16,-2-1 0 0,-3 1-8 15,-4 1-2-15,-1 3-3 0,-4-1-6 16,0 4-2-16,-4 1 1 0,-1 3-3 16,-3 0-6-16,1 3 3 0,0 3-6 0,-2 2-4 15,1 1 3-15,4 1-6 0,2 3-1 16,3-1-3-16,1 1-3 0,6 0 3 16,4-1-3-16,2-1 4 15,4 1-9-15,2-3-1 0,2-2-1 0,2 2 4 16,5-5 0-16,0 2-3 0,1-1-4 0,1-4 4 15,1 2 0-15,2-3 0 0,-4-3-5 16,1 2 2-16,2-4-1 0,-3 2 9 0,1 0-3 16,-2 1 2-16,0-3 5 0,-1 4 5 15,-2-4 4-15,0 4 4 0,4-4-6 16,-6 5 0-16,0-3-4 0,-6 3 0 0,13 0-6 16,-13 0 13-16,10 6 17 0,-5 0 2 15,-3 3 0-15,0 4-1 0,-2 3 10 16,0 5-8-16,-2 5 15 0,0 3-6 0,-3 5-7 15,1 1-3-15,0 3-6 0,0 0-1 16,-3 0-5-16,1 0-4 0,4-2-2 16,-4 2-5-16,2-1-14 0,0-3-19 15,-2-4-24-15,2-2-19 0,2-1-28 0,0-1-32 16,-2-2-42-16,0-4-409 16,2-3 192-16,0-7 127 0</inkml:trace>
  <inkml:trace contextRef="#ctx0" brushRef="#br0" timeOffset="602060.5989">26058 14695 120 0,'0'-8'127'0,"0"1"-8"0,0-1-6 16,0 2-12-16,0 2-10 0,0-3-6 0,0 1-3 0,0 6-1 15,2-3-9-15,-2 3 0 0,0 0-8 0,0 0 0 16,-11 13-7-16,7-6-2 0,0 3-3 15,-1 1-2-15,3 1-5 0,0-1-3 16,0 1-2-16,4 1-7 0,2 4 0 0,3-4-5 16,6 5 0-16,-1-4-6 0,5 4-3 15,1 0 2-15,0 1-6 0,-1-5 1 0,0 6-8 16,-2-2 6-16,0 0-3 0,-4-2-2 16,-3 2-1-16,-4-3 3 0,-4 2-13 15,-4 3 9-15,-4-4 3 0,-10 1-1 16,-5 1-2-16,-5-1-3 0,-3-2 1 15,-3-4 1-15,-2 1-2 0,2-3 1 16,5-1-4-16,-1-8-5 0,4 2-11 0,3-2-20 16,2-2-15-16,4-4-24 15,3 1-13 1,-2-5-10-16,6-3-14 0,4-1-9 0,2-1-313 0,-1 2 148 16,5-8 96-16</inkml:trace>
  <inkml:trace contextRef="#ctx0" brushRef="#br0" timeOffset="602459.2898">25903 14689 101 0,'8'-12'101'0,"4"1"7"16,-2 2-6-16,2 1 5 0,6-7-6 0,3 3-2 16,2-1-4-16,6 0-4 0,8 0-8 15,3-6-3-15,4 3-8 0,5-1-6 0,-1 2-5 16,1 3-7-16,0-1-7 0,-1-1-12 16,4 3-13-16,-4 2-16 0,-7 1-14 15,-4 2-20-15,1 2-11 0,-8-2-19 16,-2 0-15-16,-3 1-8 0,-3 4-4 0,-2-4-1 15,0 3 3-15,-4-3 9 0,1 1 6 16,1 1 17-16,-2-3 19 0,-1 0 14 16,-2 0 11-16,-1 2 14 0,1-5 16 0,-2 4 10 15,2-2 12-15,-5 4 6 0,0-3 14 16,-2 2-1-16,2 4-8 0,-8 0 16 16,0 0 7-16,2 18 1 0,-8-2 5 15,-2 7 0-15,-4 13 0 0,-3 5-5 0,-11 20-2 16,-3 6-3-16,2 2-8 0,-3 6-8 15,2 2 1-15,-1-5-6 0,1 2-4 16,-1 0-9-16,1 0-1 0,-2-6-6 0,3 0-1 16,1-4-4-16,1-3-7 0,4-11-13 15,6-10-12-15,-2-2-18 0,4-6-23 0,1-1-14 16,3-8-31-16,0 0-33 0,5-4-27 16,2-5-435-16,2-6 199 0,0 1 131 15</inkml:trace>
  <inkml:trace contextRef="#ctx0" brushRef="#br0" timeOffset="602905.3709">26979 15152 94 0,'14'-15'147'0,"1"5"-11"15,0 1-6-15,-2 1-12 0,-1 2-8 16,1 3-12-16,0 1-11 0,0 2-2 0,1 0-9 15,1 5-8-15,-2 3-4 0,1 3-7 16,-3 7-6-16,0-1-6 0,-5 4-3 0,-6 4-9 16,0 5 4-16,-4-5-3 0,-2 9-4 15,-3-4 4-15,-4 5 7 16,3-7 3-16,-5 1 3 0,4-4-2 0,1-3-3 0,1 0-4 16,1-4 0-16,2-2-7 0,1-1-5 15,3-4 0-15,4 3-2 0,5-1-4 16,1-5-3-16,5-1 1 0,1 1-4 15,6-3-4-15,-4 1-10 0,6-3-6 16,-3 0-10-16,2-3-10 0,0 1-8 0,-1-1-7 16,0-1-14-16,-1-1-22 0,-1-2-23 15,-2 1-15-15,2-1-24 0,-6-3-354 0,0 0 168 16,-1-2 110-16</inkml:trace>
  <inkml:trace contextRef="#ctx0" brushRef="#br0" timeOffset="603341.8465">27796 15368 79 0,'16'-18'104'15,"2"1"-6"-15,-6-4 0 0,-2 2-6 16,2 0-1-16,-4 0-4 0,-2-2-15 0,-2-1 11 16,-2 6 1-16,0-1 2 15,-4 3-14-15,-2-1-2 0,-4 3 3 0,-2 5 4 16,-4-1-4-16,-4 5 4 0,-2 1 3 15,1 4-3-15,-2 1 0 0,2 1-6 0,0 6-3 16,0 0-8-16,2 2-4 0,2 1-4 16,7 3-5-16,-1 0-7 0,7 1 0 15,2 2-5-15,2-1-5 0,4 6-4 16,3-4 1-16,2 4-6 0,-1 0-3 0,3-1-6 16,-1 2-6-16,0 0-7 0,-2 0-2 15,-2 1-4-15,0-3-4 0,-3-2 6 16,-3 0-4-16,-4-2 5 0,0 0-1 0,-9-2-1 15,-1 0 4-15,-6-5-1 0,-2-1 3 16,-2-4 11-16,-3 0 8 0,3-6-2 16,0-1 8-16,0-1 4 0,3-7-3 15,3-1-1-15,0-1-6 0,6-2-3 0,2-3 2 16,6-2-4-16,4 3-2 0,6-5-5 16,2 1-14-16,6-3-17 0,2 2-21 15,6-2-20-15,-1 4-14 0,3-1-35 0,-6 4-33 16,2 3-33-16,-3-3-426 0,-1 4 206 15,-4 2 136-15</inkml:trace>
  <inkml:trace contextRef="#ctx0" brushRef="#br0" timeOffset="603873.6708">25389 16102 72 0,'-11'3'161'0,"3"0"-11"16,4-3-8-16,4 0-15 0,0 0-6 0,0 0-6 15,38 3-5-15,-8-6-6 0,14 0-4 16,15-1-2-16,34 1-4 0,13-2-7 0,6-1 2 16,30 0-1-16,6 5-4 0,7-2-3 15,2 3 0-15,5 3-3 0,1-3-5 0,5 4-2 16,-2 2-8-16,-5-3-2 0,-5 5-6 16,-7-4-4-16,-7 2-8 0,-27-1-2 15,-4-3-6-15,-4 2-2 0,-8 1-4 16,-8-5-4-16,-17 2-1 0,-15 0-3 0,-8 2-3 15,-7-4-3-15,-5 0 1 0,-5 0-3 16,-2 2-4-16,-7-2-2 0,-2 0-4 16,-2 0-5-16,-1 2-8 0,-6-2 1 15,3 0-5-15,-4 0-5 0,0 0-7 0,-3 0-1 16,0 0-7-16,-1 0-10 0,0-2-9 16,-9 2-15-16,10 2-25 0,-10-2-2 15,0 0-15-15,0 0-26 0,8-2-24 0,-8 2-448 16,0 0 206-16,0 0 137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0T04:52:49.116"/>
    </inkml:context>
    <inkml:brush xml:id="br0">
      <inkml:brushProperty name="width" value="0.05292" units="cm"/>
      <inkml:brushProperty name="height" value="0.05292" units="cm"/>
      <inkml:brushProperty name="color" value="#FF0000"/>
    </inkml:brush>
  </inkml:definitions>
  <inkml:trace contextRef="#ctx0" brushRef="#br0">24354 9753 21 0,'-2'36'59'0,"0"1"-2"16,0-7-10-16,0 1 4 0,-1-3-11 15,1 1-1-15,0 1-6 0,-2-1-3 0,0-3-3 16,-1 1-4-16,3-7 6 0,0 0-5 16,-4-3 1-16,3-5-7 0,-1-6-2 15,-2-5 4-15,6-1-6 0,-10-14-2 0,4-4-1 16,-2-7 2-16,-2-11-1 0,0-11 0 16,-3-26 10-16,-2-7 2 0,2-4-2 15,3-6 6-15,0-1 2 0,7-4-2 0,6 4 3 16,5 3 1-16,6 4 0 15,5 8-2-15,5 4 3 0,8 11-8 0,4 3-4 16,3 13 2-16,0 12-1 0,-3 8 5 16,4 4-11-16,-2 10 3 0,3 4-3 15,-7 3-2-15,5 9-5 0,-3 5-1 0,0 5 5 16,-2 12 0-16,-2 4 6 0,-7 4-6 16,-5 6-2-16,-6 2-2 0,-7-3-2 15,-5 1 1-15,-6 2 0 0,-9 3-2 0,-7 0 5 16,-13 10-7-16,-9-4 0 0,-8-4 3 15,0-6-7-15,-1-6-1 0,5-8-4 16,7-6-9-16,10-6-12 16,-1 0-12-16,7-7-15 0,2 1-17 0,7-4-34 0,0-5-225 15,10 2 112-15,4-3 73 0</inkml:trace>
  <inkml:trace contextRef="#ctx0" brushRef="#br0" timeOffset="398.484">25794 9051 29 0,'-7'-7'109'0,"0"1"-13"16,-3 5-5-16,-3-1-3 15,-6 5-5-15,-2 3-4 0,-9 7-3 0,-3 9 2 0,-21 15-7 16,2 4 4-16,-1 10-8 0,2 4-2 16,-2 3-3-16,2 3-2 0,6-2-12 15,5 0-2-15,5-2-1 0,11-9-2 0,8-4-7 16,2-3-5-16,10-5 0 0,2-1-5 16,6-4-1-16,3 3-2 0,6 0-1 15,5 2-31 32,4-7 0-47,5 2-3 0,3-11 1 0,-2 1 5 0,1-4 2 0,3-3 0 0,-2-1-3 0,-3-4 4 0,3-2 0 0,-5-1-1 0,-2 2-4 0,-1-4-3 0,-4 0 5 16,-1-1-7-16,-1 2-8 0,-6-4-17 15,0 1-17-15,-2 1-13 0,2-2-15 16,-6 1-302-16,-4-2 131 0,0 0 87 16</inkml:trace>
  <inkml:trace contextRef="#ctx0" brushRef="#br0" timeOffset="1258.2092">26814 9359 77 0,'-4'-9'84'0,"-3"-1"-15"15,-2 2-2-15,-1 2-2 0,-7 5 6 16,0 1-8-16,-8 6 3 0,-5 5 0 0,-4 6-1 16,-7 6 2-16,-11 15-6 0,-3 4 5 0,2 2 1 15,3 0-12-15,1-1 1 0,13-7-7 16,6-3-5-16,4 1-7 16,9-5 3-16,7-1-4 0,4-1-1 0,8 0-3 15,6-2-1-15,9 3-1 0,4-4-4 16,6-2-6-16,10-2 2 0,3 0-3 15,4-3-9 17,1-4-21-17,1-2-23-15,-3-3-16 0,-1-4-29 0,-6-4-25 0,-2 0-311 0,-3-4 141 0,-3-1 94 0</inkml:trace>
  <inkml:trace contextRef="#ctx0" brushRef="#br0" timeOffset="1495.8553">27087 9732 41 0,'6'-1'156'0,"-6"1"3"0,0 0-6 0,-2 13-9 0,0-4-9 16,0 5-7-16,-3 3-7 0,-1-2-12 15,2 4-16-15,-3 2 3 0,3 3-9 16,0 0-11-16,1 1-6 0,-1 0-8 0,4 1-5 16,0 1-5-16,0-1-2 0,0-5-8 15,2 2-15-15,0-2-17 0,1-1-18 16,1 0-20-16,0-1-22 0,1-3-18 0,-3-1-22 15,4-4-18-15,-2-3-32 0,3-3-328 16,-1-1 159-16,2-4 105 0</inkml:trace>
  <inkml:trace contextRef="#ctx0" brushRef="#br0" timeOffset="1777.4627">27612 9439 70 0,'2'-6'142'0,"-2"2"-17"0,0 4-4 16,0 0-9-16,0 0-12 0,0 0 7 0,0 0-7 16,-2 28 1-16,-5-9-5 0,3 6-3 15,-3 5-3-15,-3 2-11 16,1 4 0-16,1 0-8 0,0 3-4 0,-6 6-9 15,4 1-6-15,-2 0-3 0,1 0-5 0,-2 1-3 16,5-7-4-16,-3 3-4 0,3-4-5 16,-1-2-12-16,0-1-15 0,1-3-9 15,2-6-23-15,0 0-32 0,2-5-17 0,0-2-21 16,-1-1-24-16,0-4-387 0,1-3 174 16,2-5 115-16</inkml:trace>
  <inkml:trace contextRef="#ctx0" brushRef="#br0" timeOffset="2179.3715">28353 9331 104 0,'2'-5'128'0,"-2"5"-6"0,0 0-9 0,0 0 2 16,-20 25-4-16,8-5-5 0,-5 4-3 15,-3 5-9-15,-4 4-3 0,-2 4-5 16,-2 1-8-16,-5 12-2 0,-5-1-6 0,6-5-11 16,4-6-7-16,-1-1-2 0,1 0-6 15,0 0-10-15,3-4-15 0,3-3-22 16,2-2-16-16,3 0-28 0,0-6-29 16,4-1-24-16,3-4-27 0,-4-6-310 15,8-3 149-15,0-2 98 0</inkml:trace>
  <inkml:trace contextRef="#ctx0" brushRef="#br0" timeOffset="2473.7963">27899 9363 97 0,'0'0'147'0,"0"0"0"0,0 0-2 16,4 21-11-16,-1-6-10 0,1 4-9 0,2 6-9 15,5 6-5-15,-3-1-9 0,2 4-8 16,2 0-10-16,0 1-1 0,5 5-9 16,0 0-6-16,2-1-11 0,1 0 4 0,-4-3-9 15,5 0-4-15,-6-4-2 0,2-1-2 16,0 1-3-16,-2-3-4 0,-1 0-4 16,2-3-2-16,-6-5-2 0,0-2-6 0,1 0-12 15,-3-4-11-15,1-1-9 0,-2 0-12 16,1-3-8-16,-2-2-15 0,0-1-26 15,0-4-30-15,0-3-35 0,-6-1-351 16,0 0 169-16,10-11 111 0</inkml:trace>
  <inkml:trace contextRef="#ctx0" brushRef="#br0" timeOffset="2792.5183">28561 9068 88 0,'12'11'121'0,"0"9"-7"16,5 5-8-16,4 8-5 0,-2 7-19 0,1 6 5 16,0 17-7-16,-3-6-7 0,-4-7-3 15,-4 2-8-15,-3 1 2 0,-4 0-7 16,-2-8-1-16,-4 7-3 0,-5-2-4 15,-1-3-8-15,-5 0-2 0,-2-2 0 0,-5-1-5 16,0-1-4-16,-4-5-2 0,-1-4-4 16,-3-1-1-16,0-6-4 0,3-3-7 0,3-3-21 15,2-2-11-15,2-6-23 0,1 1-21 16,7-7-35-16,-2-3-349 16,6-2 152-16,8-2 101 0</inkml:trace>
  <inkml:trace contextRef="#ctx0" brushRef="#br0" timeOffset="3044.7081">29118 9668 77 0,'17'-3'105'0,"-1"1"-7"0,2 1-10 16,0-1-3-16,0 2-21 0,1-3 3 15,-2 3-6-15,0-1-9 0,-3-1-9 0,2 2-4 16,-4 0-23-16,1 0-22 0,0-1-23 16,-4 1-27-16,-1 1-184 0,-2 1 82 15,0 2 53-15</inkml:trace>
  <inkml:trace contextRef="#ctx0" brushRef="#br0" timeOffset="3226.1233">29157 9904 31 0,'-4'3'164'0,"4"-3"-12"16,0 6-7-16,0-6-4 15,6 6-7-15,2-6-13 0,0 2-14 0,6 1-11 16,-2-3-10-16,3 0-8 15,0 0-17-15,0 0-28 0,1-3-29 0,0 3-39 16,-2-2-37-16,-1 2-352 0,-1-4 144 0,-3 2 95 16</inkml:trace>
  <inkml:trace contextRef="#ctx0" brushRef="#br0" timeOffset="6732.4539">29741 8481 63 0,'4'-5'110'0,"-2"3"0"0,-2 2-11 15,4-6 1-15,-4 6-6 0,4-5-6 16,-4 5-14-16,0 0-4 0,7-6-1 0,-7 6-10 15,0 0 0-15,0 0 8 0,0 19-4 16,-2-4-7-16,2 0-2 0,0 4-5 0,0 2 1 16,0 5 3-16,0 5-9 15,2 1-1-15,3 4-5 0,-3 3 0 0,4-2-6 16,-2 2-3-16,0 0-3 0,2 2-3 16,0-3-3-16,1-2 3 0,-4-6-4 0,1 1-8 15,0-4-3-15,-2-4-17 0,0 2-14 16,0-5-6-16,-2-3-13 15,-2 1-23-15,0-7-17 0,0-2-18 0,-4-5-17 16,-1-2-317-16,0-2 148 0,7 0 97 0</inkml:trace>
  <inkml:trace contextRef="#ctx0" brushRef="#br0" timeOffset="6970.8968">29751 8386 43 0,'18'-19'84'0,"0"3"-2"0,2 3-7 0,1 3-4 0,2 4-3 0,0 2-3 16,5 1-8-16,-5 3 3 0,7 3-3 16,-2 4-5-16,-4 0-4 0,4 8-3 15,-7 1-4-15,-1-1-2 0,-4 6-6 0,-3 0 5 16,-4 2 3-16,-5 0-10 0,-6-2-3 16,-3 5 7-16,-8 1-6 0,-5 0-20 15,-8-3 15-15,-6 5-2 0,-1-5 2 0,-3 0-9 16,-1-4-12-16,5-2-9 0,3-5-21 15,6-1-19-15,6-7-26 16,2-1-292-16,4-4 124 0,11 0 82 0</inkml:trace>
  <inkml:trace contextRef="#ctx0" brushRef="#br0" timeOffset="7321.7252">30649 8328 123 0,'-9'-2'132'0,"-1"4"-6"0,-3 1-11 0,-3 4 0 16,-4 4-6-16,-1 4 0 0,-5 4-10 15,-1 6-3-15,0 4-12 0,-3 3 4 16,0 5-10-16,-7 10-6 0,7-3-6 0,6-3-3 15,3 0-6-15,5 1-12 0,0-2 1 16,6-4-4-16,1 0-3 16,5-1-7-16,4-4-4 0,2-2 6 0,0-2-7 15,5 1-2-15,1-3-6 0,2-2-5 16,4-3-10-16,-2 0-13 0,3-3-22 0,4-1-17 16,-2-2-21-16,1-6-20 0,2-2-27 15,-3-4-31-15,2 1-322 0,-2-8 159 0,0 1 106 16</inkml:trace>
  <inkml:trace contextRef="#ctx0" brushRef="#br0" timeOffset="7655.8594">31098 8363 68 0,'2'-4'153'0,"-2"4"-14"0,0 0-11 16,0 0 0-16,0 0-10 0,-20 11-3 16,8 1-5-16,-5 5-1 0,-2 6-8 0,-2 2-6 15,-1 2-5-15,-1 5-5 0,0 0-7 0,0 4-9 16,-1 2-2-16,1-1-6 0,2 2-7 15,0-1-6-15,-1 1-2 0,4-1-6 16,-4-3-4-16,8-5-5 0,-3 1-4 16,4-5-13-16,0-4-13 0,1-2-18 0,2-1-12 15,-2-2-21-15,2-4-23 0,2-3-26 16,-3-1-26 0,2-6-20-16,3-3-356 0,6 0 170 0,-13-7 113 0</inkml:trace>
  <inkml:trace contextRef="#ctx0" brushRef="#br0" timeOffset="7986.1973">30617 8435 9 0,'0'0'106'0,"2"-4"1"0,-2 4 5 15,0 0-12-15,13 16 1 0,-7-7-12 0,3 4-7 16,1 5-9-16,3 1-1 0,-3 3-1 15,6 3-4-15,-2 5-11 0,1 3 0 0,2 5-5 16,0 1-5-16,2-1-4 0,-2-2-4 16,2 1-1-16,0 0-8 0,-4-4-1 15,2-6-1-15,-2 0-6 0,-1 0-2 0,-4-6-1 16,2 0 0-16,-4-4-4 0,0-2-13 16,1 0-8-16,-3-3-10 0,1 0-6 15,-1-4-10-15,0 1-16 0,-1-3-20 16,-1-3-15-16,-4-3-18 0,0 0-275 0,0 0 129 15,14-13 84-15</inkml:trace>
  <inkml:trace contextRef="#ctx0" brushRef="#br0" timeOffset="8338.8977">31582 8382 49 0,'0'-6'95'16,"-4"2"-8"-16,0 0-1 0,4 4-5 15,-17 0-6-15,4 4 2 0,-1 2-6 16,-8 4 8-16,1 1-5 0,-6 8-6 0,-1 0 3 15,-1 7 0-15,-3 5-8 0,4 0-1 16,1 1 0-16,1 2-7 0,3 0-8 16,6-2 2-16,4-1-5 0,1 0-4 15,3-4-9-15,2-1-2 0,5 1 0 16,4-1-3-16,3-1-4 0,2-1 0 0,3-4-5 16,0-1 5-16,3 0-15 0,2-4-11 15,2 1-9-15,1-3-20 0,4-3-17 16,-1-1-22-16,-2-3-26 0,0-3-26 15,1 0-290-15,-4-2 140 0,-1-2 94 0</inkml:trace>
  <inkml:trace contextRef="#ctx0" brushRef="#br0" timeOffset="8654.6445">31705 8844 95 0,'7'-1'124'15,"-7"1"-10"-15,0 0 12 0,0 0-7 16,0 13-6-16,0-6-8 0,-2 4-6 16,2 0-4-16,-2 0-5 0,-1 3-8 15,3 1-11-15,0 2-1 0,0 0-9 0,0 2-5 16,0 0-8-16,0 2-3 0,0-1-4 15,3-1-4-15,-3 3-4 0,2-2-5 0,0-1-5 16,0-3-11-16,0 1-14 0,0 0-16 16,0 1-25-16,0-5-12 0,0 1-22 15,0-3-17-15,0 0-16 0,-2-3-328 16,2-2 149-16,-2-5 98 0</inkml:trace>
  <inkml:trace contextRef="#ctx0" brushRef="#br0" timeOffset="9071.0649">31787 8140 23 0,'0'0'104'0,"20"15"-2"0,-6-2-5 0,6 2-2 16,5 9-12-16,7 4-3 0,2 5-4 15,8 12-3-15,-11-3-8 0,5 10 0 16,-1 3-2-16,-10 4-6 0,-4-8 1 0,-7-3-4 16,-2 1 1-16,-8 6-4 0,-2-5-7 15,-4 4-3-15,-7-3-3 0,-4 1 2 16,-7 10-13-16,-8-4 2 0,-2-2-10 0,-1-12-17 16,-10 2-18-16,5-10-22 0,2-7-19 15,0-3-22-15,1-2-27 0,3-8-284 16,-2 0 133-16,1-5 87 0</inkml:trace>
  <inkml:trace contextRef="#ctx0" brushRef="#br0" timeOffset="9706.0833">31167 8031 6 0,'2'-3'73'0,"-2"3"-4"0,0 0 3 0,0 0 5 15,0 0-8-15,0 0 3 0,5 10-3 16,-5-1 6-16,2 1-4 0,-2 2 1 16,0 7 0-16,0 0 0 0,-2 8-4 0,2 2-2 15,0 3 3-15,-5 5-6 0,1 6-2 16,0 4 0-16,2 5-3 16,-2 2-5-16,2-1-6 0,-1 4-3 0,1-2-4 0,2 2 0 15,0-1-3-15,0-1-6 0,0 0 0 16,0 0-2-16,5-1-5 0,-3-3 2 15,0-7-8-15,0 2 0 0,0-5-3 0,2-1 2 16,-2-1-3-16,0-3 2 16,0-7-6-16,1 2-2 0,1-3 5 15,-2-4-1-15,1-1-6 16,-1-4-8-16,0 0-2 0,0-4-6 0,-2-1-7 16,2-3-8-16,-2 1-6 0,2-2-7 0,-2 2 2 0,2-5-10 15,-2 4-6-15,2-4-9 0,0-1-11 16,-2 0-26-16,2-2-30 0,-2-4-295 15,0 0 143-15,0 0 96 16</inkml:trace>
  <inkml:trace contextRef="#ctx0" brushRef="#br0">32621 8824 69 0,'-12'5'99'0,"8"-1"-10"0,2 0-3 15,-3 2-10-15,3 0-7 0,0-1-6 0,0 1-4 16,0 0-7-16,2-1-2 0,0 0-6 15,0-5-6-15,0 11-1 0,2-7 1 16,0-1-1-16,-2-3 1 0,4 5 0 16,-4-5-7-16,0 0 1 0,0 0-2 0,13-11-2 15,-11 5-4-15,-2-1 4 0,0 0-8 16,-2 1 0-16,0-2-9 0,0 3-9 0,-4-1-12 16,-1 0-14-16</inkml:trace>
  <inkml:trace contextRef="#ctx0" brushRef="#br0" timeOffset="10821.4499">32719 8620 65 0,'0'0'130'0,"-9"21"-20"0,9-11-7 0,-2 7-7 0,0 2-8 0,0 0-4 0,-2 1-2 16,2 5-9-16,0-2 1 15,-2 4-15-15,1 0-4 0,-1-1-9 16,2-1-4-16,0-3 1 0,2-2-7 0,-2-3-3 15,0 0-2-15,0-2-3 16,-1-3 5-16,3-5-7 0,-2-3-6 0,-2-2 1 0,4-2-2 16,-4-13-6-16,-1-1-2 0,3-3 0 15,0-3-2-15,0-5 0 16,2-6-1-16,0-1-1 16,0-4-4-16,2-4 8 0,2 1-6 0,1-1 2 15,1 3-2-15,1 2-1 0,1 1 2 0,1 1 6 16,3 5-5-16,3 0-2 0,-2 7 0 0,1-1-3 0,4 4 1 15,0 6-4-15,3 0 4 0,-1 5 3 16,-2 1-7-16,2 4 5 16,-3 2-3-16,-1 4 3 0,0 2-1 0,-4 1 1 0,-4 3 3 15,-2 2-1-15,-6 0 3 16,0 0-6-16,-6 1 3 0,-4 3-3 0,-7-1 5 16,0-2-4-16,-4 2-15 0,-7 0-12 15,1 1-19-15,-3-3-14 0,7-3-26 0,0-1-24 16,-1-1-333-16,8-3 150 0,1-1 98 15</inkml:trace>
  <inkml:trace contextRef="#ctx0" brushRef="#br0" timeOffset="11151.9965">33320 8432 131 0,'2'-3'124'0,"-2"3"-18"0,0 0-6 15,0 0-10-15,0 0 0 0,-27 6-11 16,14 2 1-16,-6 3 0 0,-3 3-9 16,0 0-3-16,-2 8 2 0,1-1-7 15,-1 1-9-15,2 1-1 0,2 2-7 16,1 2-2-16,5 0-4 0,3-7-2 15,2 5-6-15,3-1-3 0,2-6 0 0,2 1-6 16,4 0 1-16,0-2-8 0,4 0-18 0,0-1-13 16,5-2-21-16,0-2-18 0,4 0-25 15,-1-5-24-15,2-2-336 0,0-3 149 16,-1-2 98-16</inkml:trace>
  <inkml:trace contextRef="#ctx0" brushRef="#br0" timeOffset="11568.8007">33568 8521 51 0,'0'0'88'0,"-6"-6"-1"0,-1 4-8 16,0 1-1-16,-1-1-5 0,8 2 2 0,-23 2-5 16,10 1-1-16,-4 1-4 0,1 3 4 15,-4 3-5-15,0 0-2 0,-2 1-2 16,3 2-9-16,0 3-1 0,-2-1-7 0,5 2-3 15,0 2-4-15,6-2 0 0,-1 3-8 16,2-6 5-16,5 2-7 0,0 1 4 16,4 0-9-16,2-2 0 0,2 0-8 0,3-1 0 15,1-1-10-15,3-1-8 0,-1-3-16 16,2 0-15-16,4-1-16 0,-2 0-18 0,1-5-20 16,-2-1-305-16,0 1 134 15,-1-3 89-15</inkml:trace>
  <inkml:trace contextRef="#ctx0" brushRef="#br0" timeOffset="13902.0667">33760 8618 33 0,'0'0'48'0,"0"0"0"0,0 0-4 16,0 0 1-16,0 0-5 0,0 0 0 15,0 0-3-15,0 0-3 0,0 0-6 0,0 0-2 16,0 0 1-16,-4-4-2 0,4 4-8 0,0 0 1 15,0 0-2-15,0 0 0 0,0 0-5 16,0 0 4-16,0 0-3 0,0 0 0 0,0 0-5 16,0 0 5-16,0 0-1 0,0 0-1 15,0 0-3-15,0 0 3 0,0 0-1 16,0 0-1-16,-6-4-5 0,6 4 4 0,0 0-5 16,0 0 5-16,0 0-5 15,0 0 3-15,0 0 0 0,0 0 5 0,0 0-9 16,0 0 3-16,0 0-2 0,0 0 2 15,0 0-1-15,0 0 1 0,0 0 0 16,0 0 4-16,0 0-1 0,0 0 1 0,0 0 1 16,-4-3 0-16,4 3-4 0,0 0 5 15,0 0 1-15,0 0-1 0,0 0-3 16,0 0 1-16,-2-6 2 0,2 6 3 16,0 0-7-16,0 0 9 0,0 0-1 0,0 0-8 15,0 0-3-15,0 0 3 0,0 0 3 16,0 0 1-16,0 0 0 0,0 0-2 0,0 0 1 15,0 0-1-15,0 0-3 0,0 0 3 16,0 0-3-16,0 0 3 0,0 0-2 16,0 0-1-16,-4-4 3 0,4 4-4 0,0 0 1 15,0 0 0-15,0 0-4 0,0 0 3 16,0 0-3-16,0 0-2 0,0 0 5 16,0 0-4-16,0 0 2 15,0 0 0-15,0 0 0 0,0 0 0 0,-5-4-2 0,5 4 0 16,0 0 0-16,0 0 5 0,0 0 3 15,0 0-8-15,0 0-6 0,0 0-3 16,0 0-4-16,0 0-1 0,0 0-3 0,0 0-8 16,0 0-13-16,0 0-13 15,0 0-15-15,0 0-206 0,-13 2 93 0,13-2 61 16</inkml:trace>
  <inkml:trace contextRef="#ctx0" brushRef="#br0" timeOffset="14489.4646">33691 8666 6 0,'0'0'77'15,"0"0"-4"-15,0-6-5 0,0 6-8 16,0 0-3-16,0 0 7 0,-18 9-2 0,10-4 1 15,2 2 0-15,-4 0-3 0,-2 4 5 16,2-3-4-16,0 6-7 0,1-3-2 16,-2 3-4-16,3-3 2 0,-1 2-6 15,3 3-3-15,2-3-1 0,0 1-7 0,0 1-1 16,0-6-3-16,1 4-3 0,3-1-4 16,-3-3-3-16,3 2-2 0,3 0 3 15,0-3-2-15,-1 3-4 0,2-4-5 0,2 0-9 16,0-2-15-16,3 0-20 0,-1-1-20 15,1-2-16-15,-3 0-26 0,3-2-269 16,-9 0 125-16,0 0 82 0</inkml:trace>
  <inkml:trace contextRef="#ctx0" brushRef="#br0" timeOffset="14828.7457">33730 8849 23 0,'0'11'130'0,"0"-11"-7"0,-8 11-10 0,4-3-4 15,0 1-10-15,0 4-6 0,-3 1-10 16,1 2-4-16,2-1-12 0,-3 2-2 0,3-2-10 16,0 4-5-16,-3-2-7 0,3 2 6 15,0-3-28-15,0 1-24 16,0-2-24-16,0-2-24 15,0 0-34-15,-4-2-268 0,6-4 120 0,-4-1 80 0</inkml:trace>
  <inkml:trace contextRef="#ctx0" brushRef="#br0" timeOffset="15113.0369">33617 8338 118 0,'6'11'131'0,"0"3"9"0,0 3-16 16,6 7-11-16,-6 1-5 0,2 9 0 16,0 2-6-16,1 1-8 0,-3 3-4 0,1 2-7 15,-3 2-6-15,-2-2-8 0,-2 1-7 16,-2 1-6-16,0-2-4 0,-7 6-4 15,0-10-12-15,-1 0-15 0,-4 4-28 0,0-8-32 16,-2 2-35-16,-3-6-45 16,-3-4-355-16,0-5 161 0,-4 0 106 0</inkml:trace>
  <inkml:trace contextRef="#ctx0" brushRef="#br0" timeOffset="15692.1167">30355 9633 67 0,'-11'-2'102'0,"11"2"-7"15,-13 0-4-15,7-2-6 0,6 2-17 16,-11 0-1-16,11 0-2 0,0 0 4 0,-10 6-12 16,8-2-2-16,2-4 4 0,2 8 2 15,4-5 0-15,5 1-1 0,4-1 11 0,10 2-10 16,7-2 0-16,14 0-1 0,15-3 5 16,34 1 7-16,16-1 1 0,31 0 0 15,13 0 3-15,7-1-4 16,10-2 1-16,-1 0 0 0,7 1-5 15,2 2 2-15,2 0-6 0,-3-3 0 0,-1 8-8 16,-10-4-4-16,-11 5-5 0,-14 0-2 0,-28-5-2 16,-12 5-5-16,-9-1-3 0,-20-4-5 15,-17 4-3 1,-13-4-5-16,1 1-8 0,-11 1-10 0,-2-2-11 0,-5 0-16 0,-4-2-15 16,-2 1-22-16,-3 0-29 0,-4 0-30 15,-3 0-21-15,-11 0-26 0,6 0-490 16,-6 0 223-16,0 0 147 0</inkml:trace>
  <inkml:trace contextRef="#ctx0" brushRef="#br0" timeOffset="16250.1346">31171 10126 69 0,'-8'0'137'0,"8"0"6"0,-8 12-7 0,3-3-8 0,3 7-1 15,-2 1-14-15,2 8-5 0,0 2-9 0,2-1-8 16,0 4-9-16,0 1-7 0,2 0-5 15,-2-1-6-15,2 2-8 0,0-1-6 16,0 0-6-16,0-2 0 0,1-1-10 16,-3-2-7-16,0-3-4 0,0-4-10 15,0 0-5-15,0-2-9 0,-3-3-19 16,1-3-3-16,-2-3-9 0,-2-4 1 0,0-4-3 16,6 0 8-16,-16-14-2 0,8-1 1 15,-2-8 2-15,-1-10 0 0,2-4 4 0,1-10-1 16,2-2 7-16,-1 0 10 0,7 3 5 15,0 2 3-15,5 3 13 0,1-1-8 16,8 0 4-16,6 2 3 0,3 2 2 0,5 7 2 16,4 3-10-16,2 1 11 0,3 6-1 15,-1 8 3-15,0 1-4 0,2 6 3 0,-5 3-1 16,-2 3 3-16,1 3-4 16,-5 3 2-16,-4 1-2 0,-1 5 2 0,-10-3-3 15,-3 5 0-15,-5 1-4 0,-8 1 0 16,-5 0-2-16,-7 3 1 0,-8 0-9 0,-4 3-12 15,-9-4-16-15,-1 2-14 0,1-5-14 16,3 0-21-16,2-4-18 0,5-3-30 16,6-6-360-16,4 2 163 0,5-4 108 0</inkml:trace>
  <inkml:trace contextRef="#ctx0" brushRef="#br0" timeOffset="16549.394">32213 9953 36 0,'0'0'171'0,"0"0"-12"0,-15-6-3 16,4 6-2-16,-3 4-7 0,-7 2-2 16,-3 4-1-16,-6 3 0 0,-1 4-8 0,-5 6-7 15,0 4-10-15,4 2-7 0,1 4-9 16,3 4-9-16,2-1-7 0,5 2-3 15,3 0-8-15,6-3-9 0,4-2 0 16,6-2-7-16,2-2-7 0,4 1-5 0,2-1-2 16,8 0-7-16,0-3-4 0,5-1-11 15,1-1-15-15,4-4-16 0,-2-7-20 0,1-2-24 16,3-1-25-16,2-5-38 0,-2 1-20 16,4-6-31-16,0-2-24 0,-1-2-451 15,10-5 218-15,-5 0 143 0</inkml:trace>
  <inkml:trace contextRef="#ctx0" brushRef="#br0" timeOffset="16800.4158">32740 10049 147 0,'0'0'163'0,"0"0"-8"0,-28 14-3 0,16-1-8 0,-1 4-8 15,-4 2-9-15,0 3-9 0,-1 5-8 16,-4-1-10-16,3 3-10 0,-4 5-9 15,0-2-8-15,-1 1-7 0,-1 1-7 16,4-7-5-16,0-2-17 0,-1 0-16 16,4-2-14-16,-2-3-24 0,3-2-34 0,0-2-16 15,0-1-36-15,5-7-29 0,-4-2-368 0,4 0 170 16,-2-4 112-16</inkml:trace>
  <inkml:trace contextRef="#ctx0" brushRef="#br0" timeOffset="17045.5591">32069 10203 46 0,'0'0'145'0,"0"0"-5"0,0 0-4 16,11 13-7-16,-5-3-9 0,4 3-7 16,2 1-7-16,0 1-7 0,4 1-6 15,4 7-5-15,3-1-6 0,1-1-13 16,-2 0-4-16,4-2-7 0,2 2-12 0,-3-3-17 15,-1 0-28-15,0-2-28 0,-4-3-25 16,1 1-23-16,-2-3-25 0,-2-5-346 16,0 2 151-16,-2-4 101 0</inkml:trace>
  <inkml:trace contextRef="#ctx0" brushRef="#br0" timeOffset="17339.0962">32814 9921 48 0,'0'0'157'0,"0"0"-1"16,15 8-5-16,-5 0-6 0,-1 2-10 16,4 8-12-16,-1 1-1 0,-1 4-7 15,4 7-6-15,0 4-9 0,-3 1-11 16,2 6-11-16,-4-6-8 0,0 3-4 15,-4-2-3-15,1 1-9 0,-3-6-3 0,-4-2-7 16,-2 2-2-16,0-1-2 0,-3-3-7 16,-1 0 0-16,-2-2-2 0,-2-3-4 0,-4 0-11 15,2-6-16-15,-3 2-12 16,-2-3-25-16,0-2-18 0,1-1-28 0,0-3-23 16,2-3-30-16,1 0-432 0,2-5 193 15,-1 1 128-15</inkml:trace>
  <inkml:trace contextRef="#ctx0" brushRef="#br0" timeOffset="18541.1894">24853 11397 11 0,'0'0'114'0,"0"0"0"0,0 0 10 15,0 0-4-15,-2 29-4 0,0-4-3 16,0 5-8-16,-2 8-5 0,0 5-1 16,-1 10-7-16,-1 2-8 0,2 1-10 0,-2 4-3 15,1-3-4-15,1-2-9 0,-1-2-6 16,3-1-3-16,-2-10-7 0,2-6-2 16,-2-5-7-16,2-4 5 0,2-4-3 15,-2-7-3-15,-2-3-9 0,0-5-4 0,-3-8-3 16,7 0 1-16,-19-15-3 0,8-5-3 15,-3-10-3-15,-2-10-1 0,0-5-5 16,4-5 1-16,-6-23-1 31,6-4 1-31,3 3-3 0,9 8-8 0,0 14 10 0,9 0 2 0,-1 5-3 0,8 3-5 0,4 3 5 16,5 4-1-16,3 4-1 0,4 6-1 16,4 4-1-16,-5 9 3 0,3 1-2 0,4 6 4 15,-6 6-4-15,-3 2 0 0,-1 2 3 16,4 9 2-16,-3 4 0 0,-5 2-2 0,-3 3 6 15,-8-1 1-15,-7 3-4 16,-4-1 3-16,-6 3-1 0,-9 4-6 16,-6-3 5-16,-11 9-1 15,-16 5 3-15,-7-4-11 0,-2-2-8 0,9-7-9 16,5-7-16-16,9-2-17 0,5-3-24 16,4-3-31-16,8-2-19 0,4-2-385 0,5-5 175 0,6 1 114 15</inkml:trace>
  <inkml:trace contextRef="#ctx0" brushRef="#br0" timeOffset="18814.7277">25616 11453 119 0,'-16'-2'151'0,"6"4"-1"15,-5 5-5-15,-6 5-10 16,-2 5-4-16,-5 3-9 0,-2 10-4 0,1 3-11 15,3 6-9-15,-10 14-5 0,7 4-10 16,3 5-8-16,8-12-6 0,4-2-9 0,4-1-2 16,2 0-8-16,4-6-3 0,2 1-4 15,4-3-7-15,2-2-6 0,2 0-10 16,4-5-16-16,4-2-14 0,0-1-20 0,5-4-27 16,-2-6-33-16,2-4-29 0,3-3-40 15,0-6-344-15,2-5 171 0,3-2 113 16</inkml:trace>
  <inkml:trace contextRef="#ctx0" brushRef="#br0" timeOffset="19087.0271">26182 11672 132 0,'-18'1'166'16,"-3"1"-12"-16,-5 6-6 0,0 2-7 15,-5 5-8-15,1 3-10 0,-4 6-6 16,3 7-8-16,1-1-13 0,2 2-3 16,5 3-6-16,0 1-11 0,8-6-7 0,1 2-6 15,2 1-5-15,6-5-5 0,4 1-8 0,2-1-2 16,4-1-8-16,5-1 0 0,2-1-4 16,3 2-10-16,-1-5-8 15,8 0-14-15,-4-7-21 0,3 0-25 0,0-3-20 16,2-3-25-16,1-3-27 0,-2-2-30 0,-2-4-376 15,2-2 178-15,-2-3 118 0</inkml:trace>
  <inkml:trace contextRef="#ctx0" brushRef="#br0" timeOffset="19358.938">26361 12053 25 0,'10'-8'102'0,"-1"4"-12"0,1 0-7 0,2 3-6 15,0-2-3-15,0 6-5 0,-2 0-12 0,-1 3 1 16,0 2 11-16,-3 3 0 0,0 3 2 16,-6 1 2-16,0 1-4 0,-6 6-9 15,0-1 3-15,-5 2 6 0,0-1-3 0,1-1 2 16,2-2-6-16,-1 1-4 0,0-5-7 16,3 0-5-16,2-2-2 0,0 1-4 0,2-6-5 15,4 3-5-15,2-4-2 0,4-1-13 16,3-2-20-16,0-1-29 0,3-3-37 15,-1 0-23-15,4-3-41 0,-2-6-335 0,1 2 159 16,2-5 106-16</inkml:trace>
  <inkml:trace contextRef="#ctx0" brushRef="#br0" timeOffset="19627.293">26830 11687 117 0,'-2'22'153'0,"-2"-6"-4"16,2 2-8-16,-4 8-8 0,4 2-3 0,-2 7-4 15,-1 5-9-15,0 0-10 0,1 4-8 16,2-1-5-16,-2 7-11 16,0 1-9-16,2-7-8 0,0 1-5 0,-3-2-6 0,5 1-7 15,-2-5-26-15,2 2-18 0,-2-7-21 0,2-3-23 16,0-3-21-16,0 1-20 0,0-9-20 15,0 0-21-15,2-5-340 0,0-2 157 0,1-6 104 16</inkml:trace>
  <inkml:trace contextRef="#ctx0" brushRef="#br0" timeOffset="19842.4556">27559 11843 109 0,'-22'15'165'0,"8"-1"-4"0,-4 1-13 0,-1 6-9 0,-4 4-13 15,-2 6-4-15,-3 1-13 16,3 2-7-16,-1 2-14 0,2-2-4 0,-2 3-5 16,0 1-13-16,1-1-3 0,1-2-10 15,2-1-3-15,2-5-16 0,1-5-20 0,3 4-31 16,0-12-27-16,0 2-41 0,3-6-38 15,0-4-368-15,3-2 167 0,-1-4 110 16</inkml:trace>
  <inkml:trace contextRef="#ctx0" brushRef="#br0" timeOffset="20074.455">26998 12005 32 0,'0'0'162'0,"0"0"-2"0,10 11-7 15,-4 1-7-15,0 3-7 0,4 6-10 16,0 2-6-16,0 8-5 0,3 1-6 0,2 9-8 16,2 4-10-16,0 0-8 0,6 20-9 15,-4-11-7-15,-2-7-5 0,6 14-6 0,-3-11-11 16,-4-8-14-16,2-3-20 16,-6-5-21-16,3-3-30 0,0-2-28 0,-2-6-29 15,-1-4-32-15,-2-5-417 0,4-6 184 16,-6-3 123-16</inkml:trace>
  <inkml:trace contextRef="#ctx0" brushRef="#br0" timeOffset="20340.8368">27599 11681 105 0,'0'0'144'0,"17"15"-14"0,-9 1-2 15,2 3-5-15,4 9-19 0,-2 7-5 16,5 7-5-16,-4 3-5 0,0 5-3 0,-3 2-9 16,0 1-9-16,-1 2-6 15,-2 0-5-15,-5 2-3 0,-2 0-5 0,-2-2-4 16,-2 1-5-16,-6-5-4 0,2 0-4 16,-2-5-1-16,-5-1 0 0,0-6-8 0,-2-5 0 15,3-3-11-15,-2-5-9 0,4-2-22 0,3-5-28 16,-1-4-41-16,3-3-42 0,1-4-367 15,4-3 169-15,0-5 111 0</inkml:trace>
  <inkml:trace contextRef="#ctx0" brushRef="#br0" timeOffset="20511.8358">28284 12436 121 0,'17'-4'127'0,"-2"-2"-13"16,-2 4-20-16,-1 0-35 0,0 1-34 16,-4-2-38-16,0 6-39 0,-8-3-110 0,10 5 55 15,-10 1 36-15</inkml:trace>
  <inkml:trace contextRef="#ctx0" brushRef="#br0" timeOffset="20636.0908">28250 12689 133 0,'-2'8'215'0,"4"-5"17"16,2 1-1-16,-4-4-6 0,16-1-15 15,-6-4-17-15,7 0-18 0,0-3-21 16,2-1-20-16,5-3-48 0,-4-3-68 0,8-2-84 16,-5-1-594-16,1-6 224 0,-1-2 149 0</inkml:trace>
  <inkml:trace contextRef="#ctx0" brushRef="#br0" timeOffset="21322.5974">29896 11214 59 0,'0'0'152'0,"-2"27"-7"16,2-10-15-16,-3 4-3 0,3 6-12 16,0 4-9-16,0 1-9 0,0 6-10 15,-3 0-5-15,3 0-9 0,-4 0-8 16,2 0-6-16,0-8-11 0,-2-2 0 0,2-2-2 15,0-5 5-15,0-4-3 0,-4-4-7 16,-1-3-5-16,-1-8-3 0,-3-4-3 16,-2-6-2-16,-1-7-3 0,-2-9-2 0,2-9 3 15,-5-8-1-15,4-3-4 0,0-4 0 16,5-2 1 0,-1 1-1-16,5-3-2 0,1 1 4 15,5 9 2-15,7 0-4 0,-1 2-2 16,7 3-1-16,6-1-3 0,7 4-1 15,5 4-4-15,3 5-1 0,4 6 0 16,-2 4-1-16,0 5 0 0,1 4-1 0,-4 5-1 0,-3 2 1 16,-5 4 1-16,-2 1-1 0,-1 3-1 15,-10 2 2-15,-3 3 0 0,-9-3 1 16,-7 4-1-16,-7 4 0 0,-10 2-10 0,-10-1-15 0,-8 4-6 16,-3-5-11-16,3 0-17 0,-1-4-1 0,8-2-16 15,3-3-16-15,6 0-20 0,12-5-30 16,-1-1-17-16,8-2-342 0,7-2 167 0,0 0 111 15</inkml:trace>
  <inkml:trace contextRef="#ctx0" brushRef="#br0" timeOffset="21575.4565">30471 10956 127 0,'0'0'141'0,"-21"0"-5"0,6 3 0 16,-2 3-10-16,-6 4-5 0,-5 4-3 15,-1 2-7-15,-5 9-3 16,0 5-11-16,4 4-5 0,-5 18-10 0,9-8-7 16,7-2-7-16,8 1-4 0,3-4-5 0,6 0-8 15,2 0-3-15,6-1-6 0,4-2-7 16,4-4-18-16,2-2-19 0,6-2-32 16,1-6-34-16,2-3-29 0,2-1-27 0,-1-9-396 15,-1-3 176-15,-1-4 117 0</inkml:trace>
  <inkml:trace contextRef="#ctx0" brushRef="#br0" timeOffset="21799.4524">30969 11128 136 0,'-11'9'147'16,"-2"1"-7"-16,-4 7-8 0,3 3-9 15,-8 5-8-15,3 3-8 0,-4 8-10 0,0 0-10 16,-1 1-11-16,4 1-6 0,-2 0-6 16,1-2-22-16,4-5-31 0,0-2-23 0,3-3-22 15,0-2-23-15,2-6-38 0,1-3-296 16,-2-4 133-16,5-5 88 0</inkml:trace>
  <inkml:trace contextRef="#ctx0" brushRef="#br0" timeOffset="22009.9337">30587 11114 27 0,'0'0'123'0,"0"0"-2"0,0 0 3 16,0 0-10-16,16 18 0 0,-10-6-8 16,2 9-9-16,2 0-6 0,3 11-6 0,-2 1-4 15,2 3-9-15,1 5-5 0,0 3-7 16,-2-2-5-16,0-5-5 0,-1-1-7 15,0-2-13-15,-1-2-17 0,3-2-30 16,-5-6-23-16,1-1-21 0,2-2-25 16,-5-8-35-16,2 1-270 0,-2-7 133 0,3-1 88 15</inkml:trace>
  <inkml:trace contextRef="#ctx0" brushRef="#br0" timeOffset="22257.5657">31258 11137 53 0,'0'0'151'0,"0"0"-4"16,-10 19-10-16,5-6-8 0,1 4-13 16,0 6 1-16,-2 3-9 0,2 3-13 15,0 7-9-15,-1 1-7 0,0 1-8 0,1-1-5 16,2 2-4-16,0-3-9 15,0-4-19-15,0 0-24 0,0-2-26 16,0 0-24-16,0-5-31 0,2-4-32 16,0-3-334-16,-2-2 149 0,2-6 97 0</inkml:trace>
  <inkml:trace contextRef="#ctx0" brushRef="#br0" timeOffset="22527.472">31730 11153 123 0,'-20'11'137'16,"-4"1"-12"-16,-1 5-6 0,-3 8-3 15,2 4-6-15,1 5-5 0,2 3-2 0,4 1-11 16,2 2-2-16,4-6-10 15,5 2-7-15,4-2-3 0,0-3-9 0,4-3-3 16,4 2-9-16,2-4-4 0,0-2-16 16,7-1-24-16,0-2-26 0,4-4-36 0,2-3-31 15,2-3-37-15,-3-3-317 0,2-7 150 16,-1 2 99-16</inkml:trace>
  <inkml:trace contextRef="#ctx0" brushRef="#br0" timeOffset="22823.4873">31999 11503 124 0,'2'-5'135'0,"0"1"-17"0,-2 4-15 16,9-3-9-16,-2 1-11 0,-7 2-9 15,12 2-2-15,-4 1-12 0,-1 3-6 16,-1 2 0-16,1 2-7 0,-3 3 5 15,0 0-13-15,-4 1 7 0,0 3-10 0,-4-2-4 16,0 4 6-16,-1-2 6 0,-1-2-8 16,-1 1-2-16,3-3 0 0,0 0-6 15,0 0-3-15,2-1 0 0,2-2-2 0,2-3 2 16,4 2 3-16,2-3-9 0,6-3-15 16,-2-2-15-16,5 1-35 0,5-4-21 15,-4-2-26-15,-1-2-26 0,4-6-306 0,0-1 144 16,-3-3 96-16</inkml:trace>
  <inkml:trace contextRef="#ctx0" brushRef="#br0" timeOffset="23117.398">32359 11082 4 0,'15'7'125'0,"-4"0"-9"0,1 6-7 16,3 3-5-16,2 6-7 0,0 6-5 0,-2 2 0 15,-3 4-1-15,1 9-6 0,-3 3-7 16,-3-3-1-16,-7-2-8 0,-2 4-2 0,-7-1-9 16,-3 1-4-16,-5-1-6 15,-3-6 0-15,0 0-7 0,-4-4-17 0,1-1-33 0,4-7-30 16,2-2-35-16,3-8-48 0,-2 1-298 16,4-7 142-16,6-3 95 0</inkml:trace>
  <inkml:trace contextRef="#ctx0" brushRef="#br0" timeOffset="23317.6824">32817 11503 4 0,'0'0'126'0,"0"0"-13"0,8 11-6 0,-4-7-9 15,-2-1-7-15,-2-3-8 0,10 4 1 16,-5-3-15-16,2 1 4 0,-7-2-7 16,0 0-12-16,14-7-2 0,-10 4-7 0,-2-3-3 15,-2-3-7-15,-2 4-7 16,0-2-11-16,-2 1-10 0,-2 2-25 0,0 1-14 16,-4 3-16-16,0 0-24 0,0 1-277 15,-5 7 119-15,2-1 78 0</inkml:trace>
  <inkml:trace contextRef="#ctx0" brushRef="#br0" timeOffset="23851.3062">31708 12203 47 0,'0'0'149'0,"0"0"-13"0,0 0-1 0,0 0-5 16,0 0-2-16,4 21-9 0,-4-12-5 15,2 5-4-15,-2 1-9 0,2 2-9 16,-2 2-9-16,0 1-9 0,0 1-7 0,0-1-4 15,0 2-6-15,2-1-7 0,-4-5-3 16,0 3-2-16,0-3-5 0,2-3-2 16,-2-1-3-16,2-3-9 0,-5-2-8 15,0-4-5-15,5-3 0 0,0 0-1 16,-20-16-2-16,16 5-3 0,-3-4-2 16,5-4 2-16,-2-6-5 0,2-2 1 0,4-4 1 0,0-4-4 15,2 0 0 1,5-1 4-16,1 1-5 0,2 6-1 0,6-2-1 0,0 4 3 15,4 0 0-15,-1 7 6 0,5 0 0 16,-1 5-1-16,-2 4 1 0,0 5 0 16,-1 2 2-16,-4 4-1 0,0 2 3 15,-2 2 3-15,-5 1 4 0,0 5-9 0,-7 0 2 16,-4-1-4-16,-4 2 1 16,-5 1 2-16,-4 1-5 15,-5 1-11-15,-6-4-15 0,-1 2-15 0,1 0-19 16,-1-2-16-16,4-2-23 0,2-1-29 15,2-1-26-15,0-5-375 16,7 2 178-16,3-3 118 0</inkml:trace>
  <inkml:trace contextRef="#ctx0" brushRef="#br0" timeOffset="24127.8206">32421 11893 68 0,'-11'-8'147'0,"4"8"-1"0,-5 0-9 16,-5 4 1-16,0 3-13 16,-4 3-8-16,-1 3 0 0,-3 5-8 0,0 4-9 15,0 3-7-15,1 0-9 0,3 3-4 0,2 3-9 16,4-1-3-16,1 0-1 0,7-2-6 16,0 0-6-16,5 0-2 0,2-3-3 15,4 2-4-15,5-2-4 0,2 0-9 0,4-5 0 16,1-1-18-16,4-1-32 0,-2-5-31 15,6-1-42-15,1-3-39 0,1-5-48 16,-3-4-365-16,-2 0 184 0,0-4 122 16</inkml:trace>
  <inkml:trace contextRef="#ctx0" brushRef="#br0" timeOffset="24825.5814">32910 11951 108 0,'0'-7'110'0,"0"2"-11"16,0-1-6-16,-2-1-6 0,-1 2-6 15,-1 2-15-15,-3-3 3 0,-1 3-15 16,0 2 0-16,-5 1-8 0,-6 1 9 0,0 5 1 15,-7 1 5-15,1 4-3 0,-7 3 1 0,2 4 0 16,1 1-3-16,-1 2-1 0,0 6-3 16,8-2-6-16,0-3-1 0,5 5-7 15,3-2 2-15,3-3-6 0,4 2 0 0,3 1-5 16,4-5 1-16,2-1 1 16,7 2-7-16,2-2-10 0,1-2-31 15,5-1-23-15,0-3-27 0,4-1-22 16,1-5-33-16,-2-3-357 0,0-1 163 0,1 0 107 15</inkml:trace>
  <inkml:trace contextRef="#ctx0" brushRef="#br0" timeOffset="25119.7356">33100 12164 92 0,'10'-2'99'15,"-1"-1"-7"-15,2 3-3 0,-3 0 1 16,2 5-18-16,-1-4 5 16,0 6-7-16,-5-1 1 0,0 3 2 15,0 1-4-15,-6 2 1 0,2-3 0 0,-2 5-4 16,-2-3-5-16,2 1 1 0,0-1-3 0,0 1-9 16,0-1-4-16,2 0-3 0,2 1-3 15,2-2-1-15,2 1-1 0,5 0-8 16,1-3 7-16,3 2-24 0,2-7-25 0,-1 3-31 15,6-2-31-15,-3-4-35 0,3-3-361 16,-2 0 160-16,0-2 106 0</inkml:trace>
  <inkml:trace contextRef="#ctx0" brushRef="#br0" timeOffset="25305.4485">33572 11893 40 0,'8'11'145'0,"-1"6"0"0,-1 6-3 15,0 2-2-15,1 3-9 0,-5 1-6 0,-2 2-9 0,0 1-9 0,-6 6-12 16,-1-1-9-16,-6-4-5 0,1 3-12 0,-6-5-27 0,-2 5-29 16,-6-3-45-16,1-2-47 15,-7-6-51-15,-4-2-291 0,-6-1 143 16,-3-7 95-16</inkml:trace>
  <inkml:trace contextRef="#ctx0" brushRef="#br0" timeOffset="25865.9796">29343 12809 98 0,'-8'-1'109'0,"8"1"-8"0,0 0-1 0,0 0-1 16,0 0 1-16,0 0-6 0,32-3 1 16,-18 3-2-16,5 0-3 0,11 3-9 15,4-3 11-15,8 1 0 0,15 1-4 0,6 1 3 16,31-1 0-16,5 0-3 0,9 2 1 15,4-2 1-15,4 2-1 0,33 0-5 16,3 1-4-16,9-3-4 0,9-2-5 0,5 2-9 16,7 0-5-16,0 0-4 0,0-2-7 15,2 2-2-15,-2 0-1 0,-2 0-6 16,1 2-2-16,-9-1-4 0,-2 1-3 16,-9 0 0-16,-9 2-6 0,-11 0 3 15,-28-2-5-15,0-1 2 0,-6-1-2 0,-5 2-3 16,-2-1 1-16,-9 1-2 0,-13 1 2 15,-17-4-18-15,-2 1 1 0</inkml:trace>
  <inkml:trace contextRef="#ctx0" brushRef="#br0" timeOffset="26474.2072">30655 13278 107 0,'0'0'163'0,"-8"5"0"0,1 3-14 15,1 1-10-15,-1 7-6 0,-1-1-11 16,2 4-9-16,-2 3-6 0,1 3-13 0,0 2-6 15,-1 2-9-15,2-3-8 0,2 5-9 16,-5 2 1-16,3-5-11 0,1 3-2 16,-1-5-11-16,0 1-12 0,-1-5-12 0,3-4-4 15,0 1-6-15,-2-6-6 0,2 0-9 16,-3-6-15-16,2-2 4 0,-1-5-4 16,6 0 2-16,-12-13 1 0,6-3 8 15,2-5 2-15,-3-5-5 0,5-7 2 16,-1-7-2-16,6-4 7 0,3-9-4 15,1 0 3-15,3 2 1 0,4 1 1 0,4 2 5 16,3 6 9-16,3 2 0 16,2 4 4-16,2 5 1 15,-2 9 2-15,-3 3 3 16,1 5 3-16,-4 7-1 0,0 1 4 0,-4 4 1 16,1 4 3-16,-6 4-4 15,-2 1 0-15,-7 3 1 0,0 1-4 0,-6 5 0 0,-5-1-2 0,-4 2-3 16,-6 0-10-16,-2 5-8 0,-6-3-19 0,-1-1-21 0,-2-1-23 0,1-3-20 15,3-3-31-15,3-1-403 16,2-5 177-16,4-3 118 0</inkml:trace>
  <inkml:trace contextRef="#ctx0" brushRef="#br0" timeOffset="26773.7134">31635 13114 8 0,'0'0'174'16,"0"0"-7"-16,-18-2-8 0,0 4-5 15,-7 5-2-15,-5 1-1 0,-6 3-8 0,-8 8-7 16,-3 2-6-16,-10 13-10 0,-3-1-7 16,8 3-7-16,1 4-11 0,15-4-7 15,7-5-11-15,5 3-3 0,8-3-8 16,0-1-6-16,10-3-6 0,2 1-3 15,4 1-6-15,6-4-1 0,2 0-7 0,12 2-2 16,0-5-5-16,6-1-17 0,4-2-21 0,1-4-25 16,8-3-33-16,1-3-34 15,4-3-32-15,1-4-28 0,3-2-30 16,-1-5-420-16,11-2 207 0,-6 0 137 16</inkml:trace>
  <inkml:trace contextRef="#ctx0" brushRef="#br0" timeOffset="27069.0106">32687 13264 130 0,'0'0'188'0,"0"0"-1"0,-17 8-2 0,2-1-4 0,-3 5-10 16,-4 1-7-16,-1 4-9 0,-3 5-8 15,1-1-11-15,0 1-10 0,-7 7-12 16,5-3-11-16,-3 3-8 0,6-2-11 15,-1-2-6-15,2-1-9 0,0 1-6 0,1 1-12 16,1-2-22-16,0-2-20 0,0-3-24 16,1 1-23-16,4-5-22 0,-3 0-23 15,6-5-22-15,-2-1-26 0,3-1-18 16,-4-4-26-16,6-3-407 0,-2-1 198 0,1-1 131 16</inkml:trace>
  <inkml:trace contextRef="#ctx0" brushRef="#br0" timeOffset="27288.0337">31955 13440 122 0,'-2'-6'134'0,"2"-1"-11"0,0 1-10 15,0 6-10-15,2-6 13 0,-2 6 3 0,0 0-4 16,0 0-9-16,25 9-5 0,-12 1-5 16,-1-1-8-16,4 3-4 0,-2 5-8 0,5 0-7 15,3 2-6-15,-6 2-6 0,4-3-4 16,-2 4-6-16,6-1-2 0,-3-2-6 15,0 2-14-15,-4-4-16 0,2-2-23 0,2-1-19 16,-2 1-21-16,1-2-21 0,0-1-18 16,0-3-26-16,-2-3-30 0,0-2-316 15,-1 0 158-15,-1-4 105 0</inkml:trace>
  <inkml:trace contextRef="#ctx0" brushRef="#br0" timeOffset="27557.625">32932 12857 134 0,'18'7'191'0,"3"7"-5"16,4 5-8-16,0 9-4 0,3 5-9 0,0 3-12 15,-3 4-10-15,5 17-13 0,-7-8-9 16,-6-6-11-16,-2 1-8 0,-5-1-10 15,-6-3-7-15,1 0-11 0,-10 0-5 0,1-2-8 16,-6-2-5-16,-5 10-5 0,-2-4-7 16,-6-4-10-16,-3 0-11 0,-1-5-13 15,-3-1-12-15,-2-2-8 0,-1-3-11 0,-1-5-14 16,2-4-12-16,0 0-22 16,3-5-21-16,3-1-26 0,-2-4-21 0,3-2-42 15,2 0-393-15,4-4 195 0,2-2 128 16</inkml:trace>
  <inkml:trace contextRef="#ctx0" brushRef="#br0" timeOffset="28313.2696">30686 14222 91 0,'22'0'110'0,"10"0"-12"0,4 0-6 0,15-3-13 16,12 6 0-16,7-6-6 0,27 3-16 15,3-3-7-15,-1 2-3 0,3-3-3 16,0 2-9-16,-5 1-2 0,-2-2 5 0,-17 3 0 16,-12 0-6-1,0-2 1-15,-8 2 0 0,-6 0-8 0,-5 0 2 16,-5 0-7-16,-9 0-1 0,-3 0-2 16,-2 0-6-16,-5 0-4 0,-2 0-14 0,-2 0-17 0,-4 0-25 15,-4-1-25-15,-3 1-278 16,-2-3 120-16,-6 3 79 0</inkml:trace>
  <inkml:trace contextRef="#ctx0" brushRef="#br0" timeOffset="28608.2075">30553 14447 94 0,'0'0'172'0,"0"0"-10"0,34 5-16 0,-4-4-8 0,15 3-14 16,16-4-13-16,7 2-13 0,35 0-9 0,4 1-6 15,8-3-5-15,2 2-1 0,2 2 2 16,21-4 2-16,-31 0-2 0,-2 0-2 16,-4 0-1-16,-6 0-2 0,-8-4-1 15,-19 2-6-15,-11 0-5 0,-10 2-6 16,-5-1-5-16,-8-1-7 0,-4 0-6 0,-1-2-23 15,-3-2-43-15,-4 0-39 0,-1 1-44 16,-1-7-54-16,-6 2-472 0,1-8 216 16,0-1 143-16</inkml:trace>
  <inkml:trace contextRef="#ctx0" brushRef="#br0" timeOffset="29565.7852">33483 10618 36 0,'-34'35'52'0,"4"-9"-4"0,5-4-3 16,4-2-7-16,2-3 18 0,-1 1-7 0,4-3-7 16,1-2-2-16,2-1-5 15,3-3-2-15,-1 0-3 0,5-1-13 0,2-4-15 16,0-2-6-16,4-2-6 0,0 0-2 15,0 0-2-15,12-14-2 0,-1 7-4 16,1-4 0-16,3-5-3 0,2 0 1 0,5-8 4 16,-2 3-1-16,4-4 2 0,-3-1 3 15,1-3 1-15,2-3 2 0,0-1 10 16,-1-1 11-16,-4 7 7 0,-2 1 8 0,0 1 9 16,-4 2 9-16,-1 4 14 0,-1 2 4 15,-3 4-2-15,1-1-5 16,-5 5-3-16,1 5 1 0,-5 2 0 0,0 2 17 0,0 0-11 15,-18 19-3-15,4-4 1 0,-3 4 4 16,-3 6-6-16,-7 5-9 0,0 2 10 0,-3 4-8 16,-13 9-8-16,1 1-3 0,7-8-4 15,3-4-5-15,0 0 0 0,1-3-4 16,1 0-2-16,0-3 1 0,5-3-17 0,1-2-24 16,3-2-20-16,0-2-30 0,4-3-32 15,2-1-344-15,0-2 151 0,3-2 100 16</inkml:trace>
  <inkml:trace contextRef="#ctx0" brushRef="#br0" timeOffset="32795.7705">32710 10211 17 0,'0'0'7'0,"0"0"-16"0,0 0 3 16,0 0 2-16</inkml:trace>
  <inkml:trace contextRef="#ctx0" brushRef="#br0" timeOffset="50150.8615">22110 6463 20 0,'0'0'88'16,"-6"-4"-1"-16,6 4-6 0,-4-3-2 0,4 3-6 15,0 0-10-15,-5-3 3 0,5 3-12 16,0 0 5-16,0 0-1 0,0 0 5 15,23-3-8-15,-9 1 3 0,4-2-9 16,10 2-1-16,1-4-2 0,11 4 1 0,5-4-35 16,1 0 0-16,12 0-1 0,-1 0 12 15,0 0-9-15,3 0-6 0,1 0 2 16,0 0 2-16,-1-1-9 0,1 1 4 0,-1-1-3 16,-3-2-1-16,-1 1 1 0,-3 1-2 15,-2-1 2-15,-7 0 0 0,-4 0-1 16,1 1 1-16,-7 1-1 0,-4 1 1 0,-3-1-2 15,-6 2 0-15,-2 0 1 0,-1 0 6 16,-2 1-4-16,-3 1-6 0,0 0-13 16,-3 0-10-16,-1 0-20 0,-3-2-16 15,-6 4-14-15,8-4-10 0,-8 4-6 0,0-3-207 16,0 3 101-16,0 0 67 0</inkml:trace>
  <inkml:trace contextRef="#ctx0" brushRef="#br0" timeOffset="50490.5602">23065 6191 8 0,'-24'-6'61'0,"3"5"6"0,7-4 6 16,-1 4 7-16,6-1 1 0,1-1-1 0,2 2-17 0,6 1-6 0,-10-2-3 15,10 2-2-15,0 0 5 0,0 0-11 16,39 6-1-16,-18-3-11 0,8 3 3 16,10 1-3-16,1 4-5 0,6 2-3 15,3 0-5-15,-2 5 2 0,-3-2-2 16,-4 3-4-16,-2 1 6 0,-5-1-10 0,-6 2 1 15,-4 0 0-15,-3 2-2 0,-8 0 1 0,-6 2 3 16,-6-3-2-16,-6 3-1 0,-11 3-2 16,-6 2 0-16,-9 3-4 0,-15 5 1 15,-5-1-2-15,7-11-7 0,5-3-3 16,2-2-13-16,6-4-13 16,5-2-22-16,3-1-34 0,5-4-272 0,5 1 122 0,3-3 80 15</inkml:trace>
  <inkml:trace contextRef="#ctx0" brushRef="#br0" timeOffset="51234.5783">24483 7988 18 0,'0'0'77'15,"-12"-5"-5"-15,12 5-6 0,-14 0-4 0,6-1-3 16,-2 1-7-16,1-2-4 0,-3 2 0 16,-2 0-2-16,2 0-5 0,-5 0 9 15,0 0-9-15,-2 2-1 0,-2-2 4 16,2 0 0-16,-3 1 5 0,2 1-4 0,-2 1 2 15,1-3 1-15,0 1-2 16,2 1-2-16,2-2 6 0,0 2-5 0,2-2-4 16,5 0-5-16,4 2-4 0,6-2 3 0,0 0 0 15,0 0 1-15,0 0-4 16,31-7 7-16,-3 4-13 0,8-2 0 0,10-3-5 16,11 3 0-16,24-7-6 0,2-1 1 15,-1-1-2-15,-2 1-3 0,-2 2-3 0,-11 0 2 16,-15 0-2-16,1 4-1 15,-11 0-1-15,-1 0-4 0,-9 3-1 16,-3 0 1-16,-4 1 1 0,-4 0-1 0,-3-1-11 0,-4-1-17 16,-3 2-8-16,-2-1-6 0,-5 1-8 15,-4-1-6-15,0-2 1 16,0 6-4-16,-11-10 2 0,4 5 0 0,-1-3 1 16,-4 2 2-16,1-3 6 0,-2 1 3 15,3 0 4-15,-1 1 7 0,1-1 4 0,-1 1 7 16,0-1 8-16,3 1 10 0,2 1 8 0,-4 0-3 15,4 2-3-15,2 0 7 16,0 0 3-16,4 4 6 0,0 0 1 0,0 0 11 16,8-4-6-16,-8 4 0 0,20 4 3 15,-6 0-1-15,4 4-1 0,-2-1-1 16,1 5 0-16,3 1 9 0,-4 3-14 16,1-1 4-16,-2 2 0 0,-4 2 1 0,-3 3 4 15,-2 2-10-15,-4-3 5 0,-4 5 0 0,-4-1-6 16,-5 4-2-16,-7 1-1 0,-6 4-3 15,-6-2-24-15,-1 2-15 0,-15 7-13 0,3-9-18 16,5-7-26-16,0-3-296 16,-3-1 131-16,1-2 86 0</inkml:trace>
  <inkml:trace contextRef="#ctx0" brushRef="#br0" timeOffset="51927.257">22586 9737 46 0,'0'0'94'0,"0"0"-4"0,13 3-1 16,-13-3-2-16,9 4-4 0,-1-4-1 0,5 2-6 15,1-2-2-15,6 0-6 0,3-2-3 16,9-2-6-16,0 1-7 0,8-3-3 15,4 0-7-15,7-4-2 0,2 1-3 16,2-1-8-16,-1 2-5 0,-2-1 4 16,-1-1-5-16,-9 4 0 0,-4 0-1 0,-7 2-6 15,1-2-1-15,-6 2-8 0,-5 2-1 16,1-2-2-16,-4 2-6 0,-3-2-4 16,-2 2-11-16,-3 1-10 0,1-1-7 0,-5 0-3 15,-6 2-14-15,6-4-1 0,-6 4-12 16,2-6-10-16,-2 6-11 15,-4-7-215-15,0 1 102 0,-2 0 67 0</inkml:trace>
  <inkml:trace contextRef="#ctx0" brushRef="#br0" timeOffset="52160.3229">23228 9420 77 0,'-5'-4'99'0,"5"4"-11"15,-4-3 4-15,4 3 2 0,0 0-7 16,0 0-5-16,32 7-5 0,-15-1-9 15,4 1-3-15,2 3-6 0,3 1-1 16,2 6-11-16,1-1-3 0,-1 1-4 16,-3 4-5-16,0 0-4 0,-3 4 5 0,-4-3-8 15,-3-1-3-15,-2 2 3 0,-6-3-7 0,-5 2 5 16,-2-1-7-16,-7 4 0 0,-1-3 1 16,-5 5-10-16,-4-4 2 0,0 2-8 15,-4-4-17-15,2-1-12 0,0-2-13 16,4 0-24-16,0-4-26 0,2-2-309 0,1 0 135 15,2-3 89-15</inkml:trace>
  <inkml:trace contextRef="#ctx0" brushRef="#br0" timeOffset="52862.1965">24629 10889 33 0,'-13'1'89'0,"1"2"-4"0,-2-2-5 0,4 1-2 16,-2 1 0-16,-1-2-9 0,0-1 5 15,3 1-6-15,-1 1-6 0,1 1-2 16,-1-2-6-16,4 1 5 0,7-2-12 15,-14 3-1-15,14-3-1 0,-8 0-8 0,8 0 4 16,0 0 0-16,0 0-1 0,26-5-5 16,-4 1 0-16,5 1-5 0,5-3-13 15,6 1 6-15,7-3 0 0,-1 1-6 16,7 1-5 0,2-2 7-16,2 1-6 0,-4-1 1 0,2 2-1 0,-11 0-6 0,0 3 1 15,-3-1 8-15,-5 0-6 0,-7 0-11 0,1 3 5 16,-8-4 4-16,0 4-11 0,-1-2 1 15,-3 2-1-15,-3 1-3 0,-2-2-13 16,-3 2 4-16,0-2-16 0,-8 2-5 16,0 0-2-16,0 0 1 0,0 0-1 15,0 0-4-15,0 0-10 0,0 0 0 0,0 0-7 16,-27-2-8-16,27 2-10 0,-15-2-12 0,9 0-191 16,-2 1 95-16,-1-2 63 0</inkml:trace>
  <inkml:trace contextRef="#ctx0" brushRef="#br0" timeOffset="53228.2599">25271 10592 44 0,'4'-12'89'0,"0"4"1"16,-2 1 0-16,-2-1 3 0,2 2-9 15,-4 1-5-15,2-1 5 0,-2 0-6 16,0 0-3-16,0 2 3 0,0-1-1 0,-3-1-8 15,3 0 4-15,-2 2-3 0,0 1 3 16,-1-1-9-16,1 1-6 0,4 3-7 0,-6-6 2 16,4 1-6-16,2 5 2 0,-5-3-4 15,5 3-6-15,-6-4-3 0,6 4-4 0,-4-3-6 16,4 3 0-16,0 0-7 0,0 0 4 16,0 0 4-16,0 0 1 0,0 0 0 15,10 15 1-15,3-6 4 0,0 1-2 16,6 3-5-16,3 5 3 0,0 1 3 15,4 3-1-15,-1 8-4 0,-5-1-1 0,-4 2 2 16,-6 0 0-16,-7 1-1 0,-8 6-2 0,-11 7-8 16,-20 16-17-16,-15 3-25 0,-17 9-22 15,-6-6-30-15,-6 0-35 0,-3-10-49 16,-6-2-473-16,13-15 215 0,0-4 143 16</inkml:trace>
  <inkml:trace contextRef="#ctx0" brushRef="#br0" timeOffset="55612.9892">16304 14649 30 0,'-8'0'86'0,"8"0"-2"15,0 0-4-15,0 0-6 0,0 0-1 16,0 0-9-16,0 0 0 0,0 0 8 0,0 0-5 15,0 0 2-15,17 10-5 0,1-10 1 16,6 0 0-16,8 0-4 0,8-2-9 16,17 0-5-1,6-1-6-15,26-3 3 0,2 0-2 0,5 2-8 0,-1-2 0 0,-2 5-3 16,0-4-6-16,-18 3-6 0,-12 1 4 16,-2 1-2-16,-9-3-2 0,-4 3-3 0,-1 0-3 15,-5 0 2-15,-9-2-2 0,-3 2-3 16,-4-1 13-16,-1 1 4 0,-6 0 6 15,2 0 1-15,-1 0 0 0,-6 0 0 0,-2 0-1 16,4 0-5-16,-6 0-4 0,1 0-2 16,-1 0-2-16,-2 0-4 0,4 0-5 15,-12 0-11-15,14-4-10 0,-6 4-11 0,-8 0-5 32,16 0-3-32,-6 0-6 0,1-2-7 0,-1 2-6 0,7-4 6 15,0 3-9-15,5-1-9 0,-4-3 5 16,8 1-2-16,-1 1 5 0,3-1 2 0,1 1 10 31,1 0 2-31,0-2 2 16,-3 1 4-16,1-1 6 0,1 3 3 0,-4-3 4 15,3-1 4-15,-3 3 15 0,1-1 6 0,-5 1 7 16,0-1 10-16,2 0 4 0,-3 0 6 0,0 0-1 0,2 2 10 16,-1-3 0-16,0 3-1 0,9-2 2 0,-3 0-1 0,3 1 0 15,10 0 2-15,3 0-1 0,12-3-4 16,4 2 2-16,5 0-3 0,25 0-2 15,1-2-8-15,3 3 4 0,9-1-4 0,4 4 1 0,6 0-3 16,5 2-1-16,26 3-3 0,-1 4 1 16,2-4-6-16,-4 2-1 0,12 2-2 15,3 0 0-15,5 0 3 16,-1-1-4-16,2 0-1 0,2-3 0 0,2 2-6 0,1 2 3 16,-4-6 1-16,-1 3-1 0,3-5-7 15,-2 4 6-15,1-2 0 0,0-3 2 0,0 4-6 16,0-2 1-16,-2 2-2 0,-7-1-1 15,-3 3 2-15,-7-3 1 0,-5 0-4 16,-22 1 1-16,-7 2-1 0,-4-5 1 16,-5 4-2-16,1-4 0 0,-5 6 0 15,1-7 1-15,-3 1-2 0,0-1-6 0,-4 0 8 16,-12 0-2-16,-12-1 1 0,1 1-3 16,-3 0 5-16,1-5-4 0,-3 5-4 0,1-2 5 15,-3 2 3-15,-2-1-1 0,-7 1-4 16,-3 0-2-16,-5 0 4 0,1 0 1 15,-9 0-2-15,-1 0-1 0,-1 1 3 16,-2-1-1-16,-5 0-2 16,-1 2 3-16,-5-2 2 0,0 5-3 0,-2-5 2 0,-4 0 1 15,0 1-1-15,-1-1 0 0,0 0 4 16,-4 0 0-16,2 0 0 0,-3 0 1 0,2 0-1 16,-3 3-1-1,0-3-1-15,-8 0 1 0,15 0 0 0,-8 1 1 0,-7-1-2 16,8 0 7-16,-8 0-5 0,11 0 3 15,-11 0 1-15,0 0 2 0,12 0 0 0,-12 0 2 16,8 0 4-16,-8 0 0 0,10 2 0 16,-10-2 1-16,10 0 2 0,-10 0-4 0,10 3 5 15,-5-2-4-15,-5-1 2 16,13 1 1-16,-13-1-5 0,10 0 6 0,-10 0 0 16,9 0 2-16,-9 0-6 0,8 2 2 15,-8-2-1-15,0 0-3 16,0 0-4-16,10 0-3 0,-10 0-8 0,0 0-13 0,7 3-16 15,-7-3-20-15,0 0-23 0,0 0-28 16,0 0-34-16,0 0-36 0,0 0-500 16,0 0 228-16,-38-5 150 0</inkml:trace>
  <inkml:trace contextRef="#ctx0" brushRef="#br0" timeOffset="61149.1195">21898 7272 32 0,'-2'-9'68'0,"0"2"-7"0,4-2-4 15,-2 0-7-15,0 2-3 0,5 0-2 16,-1-4-1-16,5 2-2 0,-1-3-4 0,4 2 8 16,8-4-2-1,1 1-2-15,11-2 8 0,2-3-4 0,12 2 2 0,25-9 2 16,8-2-3-16,8 4 6 0,28-5-2 16,7 3-5-16,7 2-6 0,9 0 1 0,6 4-6 15,4 2-2 48,7 3 5-63,5 5 0 0,5 2-5 0,5 4-6 0,1 6-1 0,-3 3-6 15,-10 4-5-15,-12 5 2 0,-13 3 0 0,-8 1 2 0,-28 0-5 0,1 4 1 0,-9 0-6 0,-4 3-10 0,-5 2 16 0,-6-2 0 0,-4 1-8 0,-5 1 8 16,-5 2-4-16,-13-5-3 16,-12-3-1-16,1 2-2 15,-6-3-2 1,-7 0-1-16,1 2-8 0,-4 4 10 0,-4-5 4 0,-4 1-7 15,-1 4 9-15,-5-2-4 0,-1 4 1 0,-3-3-1 0,-4 4 5 16,-3-1-3-16,-3 3 0 0,-3 1-2 0,-3-1 6 0,-6 5 5 16,-3-3-2-16,-2 0 3 0,-3 0 4 15,-1-2-1-15,-1 0 0 0,-2-1 0 0,1 0-4 16,-3-1 1-16,-3 3 0 0,-11 7-6 0,-3-5 1 16,1 3 1-16,-6-1-4 0,1-3 3 15,-2 1-4-15,-4-6 2 0,-5 4 0 16,1-2-4-16,-1 0 1 0,-5-3-1 15,2 1-3 1,-1-1 0-16,-3-1-1 0,-2 4 3 16,-6-4-2-16,1 3-23 15,-5-2 2-15,1 1 1 16,-2-1 3-16,-3-3-3 0,-3 2 6 16,3-2-4-16,0 1 7 15,0-1 1-15,5 0 0 0,4-2-4 0,1-1 6 0,5-1 1 16,17-6 3-16,6-3-4 15,9-3 0-15,4 1 1 0,4-3 1 16,5 1-1-16,1-3-1 0,4 1-2 0,5-1-7 16,1-1-6-16,2-1 3 0,2 3 7 0,3-2-4 0,2-1-4 0,3 2 4 0,2-2-9 15,2 1 2-15,2-4-15 16,0 6-5-16,0-6-2 0,4 6 1 0,-4-6-5 0,6 3-1 0,1-1-7 0,-1 0-7 0,-6-2-4 16,13 4-8-16,-5 0-7 0,0-3-9 15,4 3-236-15,-4 0 111 0,2 0 72 16</inkml:trace>
  <inkml:trace contextRef="#ctx0" brushRef="#br0" timeOffset="61941.5157">22879 9269 16 0,'-11'5'59'0,"6"-4"-5"0,5-1 1 15,-6 1-1-15,6-1-3 0,0 0 1 16,-8 3-2-16,8-3-1 0,-6 2-4 0,6-2-9 16,0 0 1-16,0 0-1 0,-9 1-5 15,9-1 2-15,0 0 2 0,0 0 3 0,0 0-5 16,0 0 7-16,0 0 0 0,25-7 1 16,-16 7-5-16,4-4 0 0,3 2-6 0,4 1 2 15,1-2 3-15,5 1 4 0,3-1-9 16,5 0 2-16,6 2-3 0,7-4-4 15,-1 8-2-15,3-6-3 0,3 6 2 16,8 0-1-16,-3 2-3 16,0 2 4-16,24 9 4 0,-1 0 4 0,1 8-2 15,1 1 0-15,3 3-5 0,-3 4 2 0,-1 1-6 16,-3 5 0-16,-1 0-8 0,-6 2 1 0,-3 0 0 16,-3 2 4-16,-5 2-6 0,-5 0-4 15,-4 1-1-15,-7 5 2 16,-4 1-4-16,-12-7 3 0,-7-4-3 0,-7 2 0 15,2 0 1-15,-12-3-2 16,-6 3-2-16,-2-3 3 0,-10 6 5 0,-6 0-3 16,-10 9-2-16,-11-4 1 15,-3-2 1 1,-5-3-1-16,-5-1-3 16,-5-4 3-16,-5-3-9 15,-6-1 12-15,-2-4-3 0,-7 1-1 0,-1-5-2 0,-4 0-1 0,-8-3 2 16,-1-2 2-16,-16 6-4 0,13-10 1 0,3-2 2 0,-3-2-5 0,3-2 1 0,0-1 1 0,4 0 2 15,1-5-2-15,-1-1-3 0,17-5 2 16,6 4 2-16,3-5-4 0,1-3 0 16,1 1 1-16,-1-2-2 0,5 1 0 15,0-3 4-15,5 1 2 16,7-2-7-16,1 1 1 0,4-1-1 0,3 0 3 0,1-1-3 16,8 1-4-16,1 1 5 0,6-2-6 0,2 1-1 15,3-1-1-15,2 1-5 0,0-1 6 0,3 1-2 16,0-2-1-16,5 2 0 15,-3 2-1-15,5-1 1 0,0 1 7 16,0 0-15-16,0-1-7 0,2 3 1 0,-2-1-5 16,4 4-5-16,-4-6-2 0,4 6-10 0,-6-6 3 15,6 6-4-15,-2-3-5 0,2 3-5 16,0 0 0-16,-2-6-6 0,2 6-5 16,0 0-7-16,0 0-182 0,0 0 89 15,0 0 58-15</inkml:trace>
  <inkml:trace contextRef="#ctx0" brushRef="#br0" timeOffset="62651.6442">22188 10751 103 0,'13'-2'112'0,"-9"-1"-3"0,-4 3-8 15,7-6 4-15,-1 4-11 0,-1-2-12 16,-5 4-3-16,10-6-9 0,-4 3-4 16,2-1 4-16,4 1-3 0,0-3-6 0,5 1-3 15,2-1-8-15,6 4-5 0,3-3 1 16,4 1-6-16,1 1-3 0,10 1-12 16,3-1 2-16,6 2-3 0,9 1 2 15,4-2-5-15,26 2 1 0,5 2-5 0,-1-2 1 16,4 1 3-16,-2 4-5 0,4-2 0 0,-6 3 0 15,-2 1-6-15,-4 3 1 0,-3 1-1 16,-3-1-2-16,-5 5-2 0,-2 0 1 16,-1 1-2-16,-14-3-1 0,-9 1-1 15,21 7 1-15,-15-4-1 0,9 6-1 16,-2-1-12-16,-9-3 14 0,-10 0-4 0,-1 2 0 16,-3-1 3-1,0 3-3-15,-5-1-1 0,2 5 6 16,-3 1-2-16,-4 4-29 0,-5 1 1 0,-1 4 2 0,-3 1 0 0,-4 1 12 15,-5 2 0-15,-2-5-1 16,-8 1 4-16,-2 0 5 0,-2 1 1 0,-6 0 3 16,-3-1 3-16,-6 4 0 0,-6-1-2 15,0 0 3-15,-15 12 1 0,-3-3-3 0,-3-2 5 16,-3-2 1-16,1-1-4 16,-2-2 1-16,-3-4 7 0,-2 2-3 0,-1-4 4 15,-3-4-4-15,4-5 2 0,-7 6 0 0,8-11 2 16,3 0 1-16,-1-6-4 0,-5-3 1 15,0 1-3-15,-1-3 3 16,-2-3-2-16,-3-2-1 0,1 0-3 0,3-3 1 0,6-1-1 16,-1-2-4-16,3 0 3 15,3-2-1-15,1 0-5 0,7-2 7 16,4 3-6-16,3-3-6 0,1 0-5 0,6-2-3 16,0 3-3-16,5-1 1 0,2-2-1 0,2-2-1 15,3 5 3-15,2-2 0 16,1-1-2-16,0 0-5 0,3 1-10 0,0-1-1 15,0 4-7-15,4 2-6 0,-4-11-1 16,4 8-2-16,0 3 1 0,-2-6 0 0,2 6-1 16,0 0 2-16,2-7-1 0,-2 7-6 0,0 0-7 15,2-6-11-15,-2 6-19 0,4-4-214 16,-4 4 104-16,4-5 68 0</inkml:trace>
  <inkml:trace contextRef="#ctx0" brushRef="#br0" timeOffset="64116.8577">16192 15427 35 0,'19'3'44'0,"4"3"-4"0,5 1-3 0,8 4-4 16,5-3 3-16,7 4-9 0,7 1-1 16,28 2 0-16,5-1 8 0,14-1-1 15,31-5 0-15,9-1 6 0,11-4-2 16,9-3-2-16,14-4 3 0,3-2 4 16,15-2 0-16,51 1-8 0,-44 1 0 15,1 2-4-15,-4 0 3 0,4 4-8 0,0 0-3 16,0 2-3-16,-6 0 5 0,-2 2-15 15,-4-4 5-15,2 2-8 0,3-2 3 0,-7 0-4 16,0 0 5-16,-1-2-2 0,2-2 3 16,-5 0 3 15,-2 1 1-15,-5 0-1-16,-3 0-2 0,-7 1-2 0,-8 2 5 15,-9 0-7-15,-8-2 2 0,-30 2-9 16,-6 0 4-16,-7 0-3 0,-6-4 1 0,-18 2-2 15,-12-1-1-15,-3 1 2 0,-1 0-1 16,-13-1 1-16,1 0-3 0,-5 1 3 0,-2-1 1 0,-1-3-1 0,-5 3-1 0,-5 2 4 0,1-2 3 0,-5-1-5 0,-6 2 2 0,2-1 9 16,-4 2 5-16,0 1-5 0,-4 0 0 15,-2-5 18-15,-1 3-22 0,-4 1-2 16,0 1-4-16,-6 0-9 16,7-6-8-16,-7 6-10 0,0 0-9 0,0 0-13 0,0 0-13 15,-9-7-17-15,9 7-16 0,-10-9-197 16,6 7 98-16,-4-2 64 0</inkml:trace>
  <inkml:trace contextRef="#ctx0" brushRef="#br0" timeOffset="75944.2104">30403 1988 31 0,'-16'44'84'0,"2"-6"-12"16,4 0 0-16,4-1-11 0,-1-3-6 15,5-1-5-15,0-3 0 0,4-2-6 0,0-2-2 16,7-2 4-16,-1-3 10 16,8-5-8-16,0-6 1 0,1-6-5 0,4-4 9 15,0-5-9-15,3-9-3 0,1-5-4 0,-2-6 2 16,3-6-15-16,-5-4 5 0,-3-3-5 16,0-3-5-16,-6-3 1 0,-5-5-4 15,-3 7 7-15,-4 1-8 0,-6 0 3 0,-3-4-6 16,-7 3 4-16,-6 4-5 15,-1 5 3-15,-5 5 3 16,0 3-5-16,2 6-4 16,-6 5 1-16,0 6-3 15,3 3-4-15,-3 7 1 0,2 3-1 0,-5 7-7 16,9 6-19 0,0 2-15-16,5 4-15 0,6 2-27 15,4-3-26-15,5 2-236 16,6-5 116-16,4 1 78 0</inkml:trace>
  <inkml:trace contextRef="#ctx0" brushRef="#br0" timeOffset="76216.2543">30898 1987 11 0,'0'0'101'15,"4"4"-15"-15,-4-4-2 0,8 3-8 16,-4 1-3-16,2-2-4 0,-6-2 0 15,12 4 1-15,-5-2-7 0,1-1-5 16,-8-1-1-16,15 0-3 0,-6 0 0 0,-1-1-4 16,-8 1-9-16,12-6-4 0,-4 0-1 15,-4 3-2-15,-2-3-7 0,-2 6-4 0,0-10 0 16,-4 6-10-16,-2 0-20 0,0 1-11 16,-2 2-14-16,8 1-23 0,-12 0-11 15,12 0-28-15,-11 3-225 0,11-3 108 16,-4 4 72-16</inkml:trace>
  <inkml:trace contextRef="#ctx0" brushRef="#br0" timeOffset="76450.638">31375 1719 92 0,'0'0'111'15,"0"0"-8"-15,-4 16 4 0,2-2-1 0,-5 3-9 16,3 8-4-16,0-1-4 16,-3 5-12-16,3-2-5 0,0 10-8 0,-1 0-2 0,-1 3-6 15,2 0-9-15,-2-1 0 0,2 4-7 16,0-5-8-16,-2 2-7 0,4-4-11 0,0 0-17 16,2-4-23-16,0-2-18 0,0-3-19 15,2 0-30-15,0-6-283 0,-2-2 128 16,6-4 84-16</inkml:trace>
  <inkml:trace contextRef="#ctx0" brushRef="#br0" timeOffset="76777.3996">31849 1979 46 0,'0'0'109'0,"0"0"-2"0,-2 17-15 16,4-7-3-16,2-1-15 0,2 4-3 16,7 3-6-16,4-1-6 0,0 2-4 15,7 2-6-15,-1 0-5 16,2 0-4-16,-2 0-6 0,1 2 0 0,-6-6-13 0,0 4 2 16,-3-1 3-1,-1-3 2-15,-6 0 0 0,-1 0 4 0,-7 3 2 0,-2-4-4 0,-7 3 5 16,-3-1-13-16,-3 0 2 15,-4-1-1-15,0-2-11 0,-3-1-9 0,4-3-20 16,1-2-19-16,2-1-34 0,0-4-31 0,5 0-268 16,4-4 125-16,-2-3 83 0</inkml:trace>
  <inkml:trace contextRef="#ctx0" brushRef="#br0" timeOffset="77105.7619">32037 1813 57 0,'0'-7'171'16,"2"-3"-12"-16,5 1-14 0,1-3-7 0,7 1-18 15,4-2-8-15,3 1-13 0,2-1-11 16,8 1-6-16,3-1-19 16,-1 3-16-16,1 2-22 0,-3 2-28 0,0 0-31 15,-3 5-24-15,-3 0-28 0,-3 1-297 0,-4 2 130 16,-4 4 86-16</inkml:trace>
  <inkml:trace contextRef="#ctx0" brushRef="#br0" timeOffset="77418.2888">30395 2828 176 0,'14'3'178'0,"8"-3"-9"0,7 0-9 16,11-4-12-16,20-2-14 0,33-2-7 0,13-3-10 15,31-2-9-15,10 0-11 0,3 0-6 16,0 1-8-16,-4 0-8 16,-6 0-5-16,-9 4-10 0,-27-1-3 0,-9 1-8 0,-8 2-6 15,-21 5-9-15,-12-3-5 0,-11 1-16 16,-9 1-9-16,-5-1-7 0,1 2-17 15,-8-1-15-15,-6 2-22 0,-4 2-25 0,-5-1-23 16,-5 4-13-16,-2-5-21 0,-13 8-359 16,-1 0 169-16,-4-2 112 0</inkml:trace>
  <inkml:trace contextRef="#ctx0" brushRef="#br0" timeOffset="77768.5782">31229 3133 22 0,'-4'11'122'0,"0"-1"-15"16,2 5-4-16,-1 0-10 0,1 1-4 0,4 3-12 15,1 2-9-15,3 0 3 0,2 2-4 16,2 0-8-16,5 4-2 0,3-2-6 15,0 0-3-15,2 1-10 0,-2-2-3 16,2 1-2-16,-3-2-2 0,-3-3-10 16,-3-1 10-16,2 2 1 0,-7-3-5 0,-4-1 1 15,-2 1 0-15,-4 0-6 0,-6 0-2 16,-4 1-4-16,0-2 1 0,-5-2-11 16,-3 1-13-16,0-5-14 0,0 1-23 15,1-4-17-15,0-2-26 0,4-3-321 0,-1-3 139 16,6-3 91-16</inkml:trace>
  <inkml:trace contextRef="#ctx0" brushRef="#br0" timeOffset="77820.7231">31409 3135 100 0,'21'-16'140'0,"2"-1"-8"0,-2 4-3 16,5 2-8-16,-1 2-13 15,7-3-5-15,4-1-5 0,-2 3-10 0,2 1-11 16,-1 0-8-16,-1-1-4 0,-4 4-7 16,0-2 0-16,-3 3-13 0,-1 1-5 0,-5 0-4 15,0 1-18-15,-4-2-12 0,-1 4-24 16,-2 0-18-16,-2-2-30 0,1 1-19 16,-2 4-37-16,-3-2-274 0,-8 0 134 0,13 0 89 15</inkml:trace>
  <inkml:trace contextRef="#ctx0" brushRef="#br0" timeOffset="78823.5722">30270 4751 38 0,'-8'10'96'0,"-1"7"-8"0,0 2-5 0,1 6-13 16,4 1 1-16,-3 1-7 0,3 3-4 0,2 0-12 16,4-1-4-16,2-1 1 0,3 0-2 15,3-2-4-15,5-5-1 0,2-2 19 16,3-3-17-16,4-5-3 0,2-4 7 0,3-3-4 16,1-5-2-16,0-5 2 0,1-6 4 15,-1-3-2-15,0-6 4 0,-5-2-6 16,-3-3 1-16,-4-3-3 0,-4-2 2 15,-6-1-8-15,-6 3 2 0,-6-1-8 16,-7-3 3-16,-6 6 0 0,-8-6-3 16,-7 4 1-16,-2 2-5 0,-6 6 2 15,-5 6-1-15,-1 2-5 0,5 3-2 0,-3 5-1 0,2 2 0 16,5 3-2-16,-3 4-6 0,5 4-9 16,1 4-16-16,2 1-25 0,7 2-22 15,1 4-27-15,8-4-18 0,2 3-25 16,8-5-309-16,2 2 151 0,4-3 99 0</inkml:trace>
  <inkml:trace contextRef="#ctx0" brushRef="#br0" timeOffset="79150.971">30773 4838 18 0,'3'6'136'15,"1"-2"-8"-15,1 2-12 0,-3-3-9 0,2 3-11 16,0 2-8-16,2-2-2 0,-2 1-5 16,2-1-7-16,4 0-8 0,2-3-8 15,-1 3 1-15,1-2-10 0,-1 0-5 0,2-4 0 16,-5 1-2-16,2-1-4 0,-4-3 0 16,2-1-10-16,-8 4-9 0,2-9-5 15,-4 3-8-15,-6-2-1 0,0 2-10 0,0 1-20 16,0 1-21-16,-3-2-22 0,0 4-32 15,3-3-307-15,-1 3 138 0,1-2 92 0</inkml:trace>
  <inkml:trace contextRef="#ctx0" brushRef="#br0" timeOffset="79493.0202">31282 4696 21 0,'4'-8'142'0,"0"2"4"0,2-1-17 0,2 1-12 0,4-2-8 16,0 0-13-16,3 1-7 0,2 3-6 0,2-2-9 16,3 5-10-16,-2-2-5 0,2 3-7 0,-1 3-3 15,-2 0-6-15,0 3-2 0,-3 3-4 0,-2 3 0 16,-6 3-5-16,-2 3-1 0,-6 2-3 15,-2 3-6 1,-6 3 2-16,-5 4 8 0,-2-4 5 0,1 3 3 0,-4-3 6 16,2-3 0-16,3-2 1 0,0-4-5 0,6-3-9 15,-1-1-2-15,2-1-1 0,4-1-3 16,2-2-6-16,6 2 4 0,2-6-4 0,8 1-2 16,0-3-3-16,3-1-4 15,5 1-2-15,-1-3-15 0,4-5-9 0,3 2-20 16,-3-3-14-16,1 1-26 0,0-3-21 0,1-4-12 15,-3 1-18-15,1-3-9 0,1-2-351 16,0-2 165-16,-4-1 109 0</inkml:trace>
  <inkml:trace contextRef="#ctx0" brushRef="#br0" timeOffset="79766.6224">32031 4732 282 0,'15'-15'45'0,"-7"3"18"16,-1 3 5-16,-3 3 8 16,2 0-2-16,-4 2-4 0,1 1-7 15,-3 3 2-15,0 0 5 0,0 0 6 0,0 0-4 16,0 0 3-16,4 19-7 0,-2-10-8 0,0 3 0 15,4 3-1-15,2 0-8 0,2 5 2 16,2 2-7-16,-2-1 0 0,1 0-4 16,0 0 0-16,-1 2-5 0,-1-2 5 0,-1 1-2 15,-4 1 2-15,0 0-4 16,-4-2 2-16,-2 0-7 0,-4 1-1 0,-7-2-3 16,-1-1-5-16,-4 0-8 0,0-2-20 15,-4-2-14-15,4-1-26 0,-1-3-36 0,3-3-38 16,6-6-44-16,2-2-373 0,8 0 182 15,-11-10 120-15</inkml:trace>
  <inkml:trace contextRef="#ctx0" brushRef="#br0" timeOffset="80089.1254">32177 4591 58 0,'-2'-7'188'0,"4"1"-19"0,0-5-15 16,2 4-15-16,3-2-11 15,4-1-15-15,3 1-11 0,3-1-9 0,8 1-27 0,1-1-30 16,1 3-39-16,3-1-31 0,-4 2-44 16,-1 2-307-16,-6 3 131 0,-2 2 86 15</inkml:trace>
  <inkml:trace contextRef="#ctx0" brushRef="#br0" timeOffset="80419.3757">29940 5650 1466 0,'-42'15'-25'0,"12"-2"-46"0,13-1 40 0,12-4 3 16,10-3 28-16,10 1 0 0,15-4 0 16,14 0 7-16,15-4-2 0,36-2 4 15,9-4 2-15,34-1 5 0,14-3 4 16,9-1-2-16,13 0 3 0,6-3 6 0,0 0 5 0,-3-1-2 15,-7 0-2-15,-10 6 0 0,-16-3-3 16,-32 7-4 0,-15-2-2-16,-10 3-13 0,-23 3-14 0,-15-1-5 0,-9 0-4 15,-11 4-4-15,-5-2-12 0,-5 2-12 0,-8 2-18 16,-5-2-9-16,-4 2-14 0,-2-2-12 16,0 0-12-16,-19 11-254 0,4-7 124 15,3 0 82-15</inkml:trace>
  <inkml:trace contextRef="#ctx0" brushRef="#br0" timeOffset="80727.1112">31239 6042 37 0,'0'18'102'15,"2"-1"-3"-15,3-2-11 0,3 2-4 0,5 0-11 16,2 2-5-16,5 3-9 0,4 0-1 16,2-1-8-16,-1 0-8 0,-1 1-2 15,0-4-3-15,-2 3-6 0,-5-4-1 0,-1 0-4 16,-2 0-1-16,-4 0-3 0,-6-1-1 16,-2-1-1-16,-2 0-1 0,-6 2-5 15,-2-4 0-15,-5 5 4 0,-4-3-6 16,-2-2 0-16,-1 1-3 0,0-3-3 15,0 0-12-15,4-3-21 0,-1-2-24 0,0 0-31 16,4-5-241-16,1-2 109 0,0-3 73 16</inkml:trace>
  <inkml:trace contextRef="#ctx0" brushRef="#br0" timeOffset="80774.5636">31520 5938 90 0,'35'-12'132'0,"-3"3"-7"0,0 1-7 0,-1 2-8 16,3 0-7-16,4 1-9 0,0-1-9 15,3 1-7-15,-8 1-10 0,-1 2-9 16,0-2 0-16,-2 2-9 0,-8-2-4 0,2 2-4 16,-3 0-7-16,-1 2-1 0,-4-1-4 15,-4-2-1-15,4 3 0 0,-6-1-6 16,1 1-8-16,-1-2-10 0,-2 2-19 0,-1-1-14 15,-7 1-21-15,13 0-18 0,-9-3-27 16,-4 3-317-16,0 0 140 0,10-3 92 16</inkml:trace>
  <inkml:trace contextRef="#ctx0" brushRef="#br0" timeOffset="100551.0319">32659 4160 19 0,'-20'-12'27'0,"0"1"-4"0,2 0-2 16,-2-1-1-16,-1 5-5 0,0-5 1 0,-6 1-5 16,-3 0 1-16,-4-1-2 0,-2-1-1 15,-2 2-2-15,-6-3 0 0,-5 1 1 16,-5-1-5-16,2 3 1 0,-7 2 1 0,-20-4-2 15,-1 1-1-15,-1 0 0 0,1 1 0 16,8 4-1-16,9 2 0 0,-3 2-1 16,1-1 1-16,1 2 2 15,1 2-3-15,-3 0 1 0,2 2 0 0,2 2-3 16,-1 1 2-16,4 1 0 0,-3 2 0 16,1-1 0-16,-17 8 1 0,13-3-2 15,-8 6 4-15,9-6-2 0,10 2-2 16,-1-1 0-16,-15 8 1 0,13-4 2 15,6 0-2-15,0 3 2 0,-13 3-1 0,12 1 2 16,7-2 0-16,1 3 0 0,-11 10 3 0,13-6-1 16,3-1-1-16,5 1 1 0,1-1 0 15,3 1 0-15,2 2 1 0,3 0 1 0,6-2-2 16,2 2 2-16,3 1 0 0,0 3-1 16,6 1 2-16,4 1 1 15,4 4-1-15,0-1 4 0,8 6-1 0,5 1 7 0,6-1-4 16,11 15-2-16,3-4 5 0,8 1-2 0,1-4 1 15,7-2-1 1,1-2 4-16,6-3 3 0,3-1-3 16,4-5-3-16,-1 0 0 15,3-2 1-15,-1-2-2 0,1-3-4 0,-1-1 1 16,6-5 0-16,-2-1-1 0,1-5-1 0,1 2 0 16,3-5 0-16,-2-5 0 0,-5-2 4 0,-5-4-5 15,3-1 3-15,23-3-3 0,-9-2 3 16,13-6 1-16,2-1 3 15,1-5 2-15,-1-1-4 0,-4-5 1 0,4-7 1 16,-2 1-2-16,-3-7-1 0,14-7 1 0,-5-4 8 16,-19 3-13-16,1-1-1 0,12-9-4 15,-17 5 9-15,13-11-9 0,-18 7-1 0,0 0-1 16,-4-4 1-16,-3 1-2 0,-5 0 0 0,-5-1 1 16,-3-2-1-16,-7 3 0 0,-3 0-3 0,-12 6 2 15,-6 4-4-15,-3-2 4 0,-10 4-3 16,-2-3-2-16,-8 0 3 0,-6-7-2 15,-8 2-3-15,-13-11 1 16,-9-1 1-16,-4 7-4 16,-7 6 4-16,-4 2-1 0,-7 3 0 0,0 3 1 15,-9 4 1-15,2 5-1 0,-7 4 2 0,1 2-1 0,10 6 2 16,9 4-3-16,-2 1-8 0,-1 3-9 0,2 2-7 16,4 2-12-16,3 1-13 15,-3 2-182-15,2 2 80 0,-2 1 53 0</inkml:trace>
  <inkml:trace contextRef="#ctx0" brushRef="#br0" timeOffset="115582.9119">27298 15840 28 0,'2'-11'84'0,"1"3"-4"0,-1-2-6 0,0 1-1 0,-2-2-4 16,4 4-2-16,-2 0-8 15,0-5-6-15,0 5 0 0,-2 1 0 0,2-2-4 16,0 3-1-16,-2-1 2 0,0 6-6 16,2-4 6-16,-2 4-3 0,0 0 7 0,-8 27 0 15,2-6-2-15,-5 7-8 16,-4 3 5-16,0 13-5 0,-3-2 0 0,-2-1-2 15,4 7-6-15,-2-5 4 0,2-2-5 16,-1 1-2-16,-1 4-2 0,4-5 1 0,2-3-12 16,-2 1 4-16,4-9 0 15,-1 2-4-15,1 1-1 16,1-8-6-16,1 0 1 0,-3-4-6 0,5-2-9 0,-2-1-4 16,4-2-16-16,-4-3-17 15,2-3-16-15,2-3-12 0,2-3-17 0,2-4-13 16,0 0-3-16,0 0-7 0,6-30-7 0,3 10-238 15,6-5 119-15,-1-6 79 0</inkml:trace>
  <inkml:trace contextRef="#ctx0" brushRef="#br0" timeOffset="115886.347">27632 15618 58 0,'6'-9'108'0,"0"5"0"0,-4 1-5 16,-2 3 8-16,0 0-2 15,8 9 0-15,-8 1-2 0,0 3-5 0,0 7 2 16,-2 5-7-16,-2 4 4 0,-2 2-7 16,-2 7-4-16,-2-3-2 0,2 7-9 0,-3-1-3 15,-2 7-4-15,1-7-5 0,-1 2-4 16,1-2-7-16,0-4-5 0,0 1-8 16,2-8 1-16,-1 2-7 0,0-3-3 15,3-4-6-15,-1-3 2 0,3 3-5 0,0-9-7 31,-1-1-18-31,1 2-11 0,1-5-18 16,1 1-23-16,0-2-23 0,0-3-22 0,2 3-23 0,0-3-31 0,0-7-420 0,2 5 194 16,0-6 129-16</inkml:trace>
  <inkml:trace contextRef="#ctx0" brushRef="#br0" timeOffset="116765.1929">27266 16661 81 0,'2'-7'86'0,"0"4"-5"16,1-5 1-16,-1 5-11 0,-2 3 2 15,4-9-5-15,-4 9-6 16,2-1-2-16,-2 1 11 0,0 0-5 0,-4 21 4 16,0 1 0-16,-5 0-8 0,1 16 6 0,-4 6-4 15,0 6-1-15,0 2-4 16,-5 16-7-16,0 0-2 0,4-13 3 0,3-5-10 16,1 3-4-16,0-3 0 0,1-3-3 0,0 1-6 15,2-10-3-15,2 2 1 16,-1 0-3-16,-2-6-1 0,5 2-3 0,-2-9-6 15,4 0-8 1,-2-4-6-16,2-4-13 0,-2 0-16 0,2-3-14 0,0-2-6 0,0-1-9 16,0-1-7-16,2-2-5 15,0-4-12-15,2 0-12 0,3-6-16 0,-7 0-280 16,13-14 132-16,-3 6 87 0</inkml:trace>
  <inkml:trace contextRef="#ctx0" brushRef="#br0" timeOffset="117077.7283">27561 16935 8 0,'2'-2'133'0,"-2"2"0"16,2-7-16-16,-2 7-16 0,0 0 12 15,0 0-8-15,-4 21-3 0,0-8-3 16,0 2-3-16,-4 8-1 0,2 3-5 0,-2 6-6 15,0 4-2-15,-1-2-4 0,2 6-10 16,-1-4-5-16,0 5-7 0,-1 0-5 16,3-5-3-16,0 4-7 0,-1-4 0 15,3 4-2-15,-3-6-5 0,3-6-6 0,2 0 0 16,-2-2-5-16,0 1-11 0,2-6-8 16,-2-4-15-16,2 2-15 0,0-4-11 15,0 2-11-15,2-6-32 0,-3-1-29 0,1 5-34 16,-1-8-374-16,-1 0 176 15,2 1 116-15</inkml:trace>
  <inkml:trace contextRef="#ctx0" brushRef="#br0" timeOffset="124879.2911">25516 16501 17 0,'38'5'98'0,"2"3"2"0,2-2-15 0,1-6-2 16,3 2-11-16,9 3 1 0,5-5-15 0,1 0-4 16,1 0-2-16,-1-3-7 15,0-1-3-15,1-2-1 0,21-7-10 0,-4-1-2 16,0 0 1-16,4-8-6 0,-3-3-1 16,1-1-4-16,-2-5-2 0,0-3-3 15,16-8 1-15,-4-5 0 0,-4-3-7 16,-15 4 5-16,-2 4-3 0,-5-7-4 0,-3 1 1 15,-5 0-3-15,-6 3 2 16,-7-2-8-16,-9 7 14 0,-11 7-9 0,-2-7 0 16,-7 8-4-16,-5-3 9 0,-1 0-6 15,-3 0-3-15,-6 2-2 0,-2-3 5 0,-7 2-4 16,-1-2 0-16,-5-5-1 0,-7 5-1 16,-4-4 6-16,-15-7-3 0,-5 5-3 0,-7 3 1 15,-3 6 1-15,-5 1 0 16,-2 7-2-16,-7 1 2 15,-4 2-4-15,0 7 7 0,-4-1-3 0,-1 5 2 16,9 4-2-16,-14 1 1 0,-3 1-2 0,0 0 3 0,9 5-2 16,8 0-4-16,-19 5 5 15,0 0-3-15,2 4 2 0,4 1 3 16,4 1-2-16,0 2 1 0,3 2 1 0,3 4-5 0,2 2-1 16,5 3 1-16,-1-1 3 0,3 7 1 15,1-3 0-15,-2 1 2 0,5 4-2 0,1 4-1 16,-1-1 2-16,3 2-4 0,0 5 7 15,2-1-1-15,1 1-6 0,4 1 4 16,-1 4 0-16,3-4 4 0,3 1-1 0,9-6-2 16,6-4 0-16,3 0 2 0,-1-2-4 15,1 7 4-15,4-5 0 0,2 0-1 16,-1 1 3-16,4 1 0 16,0-3-5-16,4-2 9 0,1-2-7 15,2 6 2-15,2-5 7 0,5 2-5 16,4-2 3-16,0 2 4 0,7-2 0 0,4 2 4 15,3 3-1-15,7-1 4 0,5-3-4 0,4 2 1 16,5 0 6-16,1-6 5 0,17 9-7 16,-9-4-4-16,-1-10 5 15,-1 6-5-15,18 0-1 0,-1 5-3 0,-8-10 3 0,-5-4-3 0,3 0 2 16,-1-4-5-16,6-2 0 16,-1-4 2-16,2 3-4 0,-3-5 0 0,4-1-5 15,-7-6 3-15,-1 2-1 0,3-4 4 16,-5 2-6-16,-1-3-2 0,-1-1 4 15,-3-2-9-15,-3-1-5 0,-2-1-6 0,-7-1-13 16,-1 5-6-16,-3-5-18 0,-4 4-26 16,-4-2-34-16,-2-2-310 0,-2 0 143 15,-5 2 94 1</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3T05:18:34.358"/>
    </inkml:context>
    <inkml:brush xml:id="br0">
      <inkml:brushProperty name="width" value="0.05292" units="cm"/>
      <inkml:brushProperty name="height" value="0.05292" units="cm"/>
      <inkml:brushProperty name="color" value="#FF0000"/>
    </inkml:brush>
  </inkml:definitions>
  <inkml:trace contextRef="#ctx0" brushRef="#br0">11540 11508 60 0,'-4'1'82'0,"4"-1"-6"0,-9 3-1 0,9-3 0 16,-7 2 5-16,7-2-3 0,0 0-7 16,-8 4 9-16,8-4-4 0,0 0-5 15,-6 1-5-15,6-1 2 0,0 0-4 0,0 0-4 16,0 0-1-16,0 0-1 0,0 0 1 15,0 0 10-15,0 0 1 0,21 2 4 0,0-2-2 16,5-2-1-16,14-2-2 0,5-2-3 16,13 0 4-16,25-4-4 0,2 0-3 15,2-1-6-15,2-3-4 0,0 3-7 16,1 0-3-16,1-1-3 0,0 2-3 0,-4 1-4 16,-2 1-2-16,-18 1-2 0,-7 1-4 15,-3 3 0-15,-11-2-3 0,1 1-3 0,-5 1-4 16,-1-1 4-16,-9 1-5 0,-1 0 1 15,-1 1 0-15,-7 1 2 0,-2-2-1 16,0 1-1-16,-4 2 3 0,0-4 2 16,-2 4 2-16,-2-1 2 0,-1-1-1 0,-2 2-1 15,0-1-3-15,-2-2-2 0,-8 3-5 16,10 0-10-16,-10 0-18 0,0 0-18 0,0 0-21 16,0 0-30-16,0 0-29 0,0 0-16 15,0 0-19-15,-34-1-12 16,24 2-14-16,-7-1-413 0,-2 3 200 0,-4-2 132 15</inkml:trace>
  <inkml:trace contextRef="#ctx0" brushRef="#br0" timeOffset="418.5132">11478 11611 41 0,'0'0'130'0,"0"0"4"0,0 0 0 0,34-4-3 15,-6 0-6-15,14 0-4 0,17-3-6 16,30-2-4-16,8-2-7 0,7 1-5 15,4-2-5-15,23-4-3 0,0 1-2 16,-3-1-6-16,-23 4-5 0,-3 0-2 0,-5 1-4 16,-6 3-4-16,-6-1-3 0,-18 1-7 15,-11 2-1-15,-11 1-4 0,-5 1 0 0,-9 0 3 16,-1 2 3-16,-2-2 1 0,-8 3 2 16,2-2-2-16,-3 1-1 0,-5 1-3 15,0 1-6-15,-4 0-6 0,0 0-4 16,-3-2-5-16,-7 2-7 0,0 0-12 0,8 3-26 15,-8-3-24-15,0 0-32 0,0 0-41 0,-15 12-38 16,13-8-33-16,-4 0-43 0,-2 1-475 16,2-1 237-16,-2 0 156 0</inkml:trace>
  <inkml:trace contextRef="#ctx0" brushRef="#br0" timeOffset="22704.2245">22184 9168 28 0,'-28'-36'40'15,"6"4"-4"-15,0-2-2 0,5 1-3 16,-2-3-1-16,-2-2-8 0,0-2-2 0,2 2-2 15,0-5 2-15,2 4-2 0,0-1 0 16,1-1-4-16,0-3-3 0,0 1 0 16,0-2-3-16,6 1 1 0,1-1-2 15,1-2-1-15,4 5 0 0,0 1 0 0,2 0-2 16,4 0-1-16,0 0 0 0,2 1 1 16,4 0-1-16,7-2 0 0,4 1 0 15,12-12-2-15,8 1-1 0,5 3 3 0,12 1-2 16,7 4 2-16,11 4-1 0,32-4 3 15,13 6-2-15,12 6 1 0,11 7 0 16,7 5-1-16,4 6 1 0,-5 8 0 16,1 6-1-16,1 2 4 0,-6 9-1 0,-3 4-1 15,-2 7-2-15,-9 0 1 0,-7 5 1 16,-8 4 1-16,-31-5 0 0,-1 5-2 0,-10 1 3 16,-4 1-2-16,-10-1-2 15,-5 4 3-15,-11-4-1 0,-11-1-1 0,-2 1 2 16,-3 3 5-16,-4 3-3 0,-4-2-1 15,-6 0 1-15,-4-2 0 0,-3 5 0 0,-6-1 1 16,-4 0-1-16,-7 5 3 0,-6-1-2 16,-6-1 1-16,-5-1-2 0,-12 9-2 15,-7-1 7-15,-1-5-5 0,-1-5-2 16,-3 0 1-16,-3-1-1 0,1-3-1 0,5-8-1 16,-7 7 1-16,7-7-1 0,5-4 0 15,-1-3-1-15,3 1 0 0,3-8 1 16,3 1 0-16,2-1-2 0,1-3 1 15,3-3-2-15,2 0 3 0,1-2-2 0,-3-2 0 16,8-1 2-16,-2-1-3 0,0 0-1 16,3-1-3-16,-2-1-2 0,2-1-3 15,2 0-6-15,0 1-10 0,0-2-9 0,2 0-8 16,2 1-169-16,1-1 71 0,-2 0 48 16</inkml:trace>
  <inkml:trace contextRef="#ctx0" brushRef="#br0" timeOffset="32446.3118">27884 7843 76 0,'-6'14'131'0,"0"10"-5"16,-4 6-7-16,-2 8 0 0,0 8-11 0,2 3-4 15,-4 3-6-15,-2 19-8 0,5-13-8 16,1-4-10-16,1-1-5 0,-2-2-8 15,3-2-5-15,0 1-1 0,2-7-7 0,1-3-11 16,0-4-27-16,3-4-34 0,2-3-30 16,-2-3-29-16,4-7-27 0,5-1-286 15,0-3 136-15,3-6 89 0</inkml:trace>
  <inkml:trace contextRef="#ctx0" brushRef="#br0" timeOffset="32779.3952">28166 8318 50 0,'0'0'148'16,"0"0"-3"-16,-15 22 0 0,7-9-7 15,4 4-8-15,-3 4-6 0,0 0-9 0,1 4-6 16,6 1-7-16,0 2-8 0,4-1-2 16,1 1-8-16,6 4-6 0,3-3-4 0,4-3-7 15,2-3 1-15,4-3 0 0,3-3-7 16,3-4-3-16,-3-6-3 0,1-1-3 15,0-4-2-15,-6-2-1 0,4-6-1 16,-3-2-2-16,-3 0-3 0,-4-6-3 0,-1-2-4 16,-8 1-4-16,-5-4-3 15,-4 2-5-15,-7-4-2 0,-4 0-3 0,-5-2-1 16,-6 2-4-16,-3 2-2 0,-3 3 1 16,2 0-4-16,5 3-2 0,-3 1-4 0,6 5-14 15,0 1-20-15,4 0-22 0,3 4-22 16,0 4-30-16,5-1-19 0,3 4-22 15,5-5-16-15,2 8-12 0,5-3-401 0,1-1 195 16,9-1 130-16</inkml:trace>
  <inkml:trace contextRef="#ctx0" brushRef="#br0" timeOffset="33071.0945">28646 8435 187 0,'20'-4'14'0,"-6"2"11"16,-3 1 4-16,0-2 11 0,-11 3 11 15,14 4 11-15,-5-1-6 0,-3 2 6 0,0 2 9 16,3 3 2-16,0 2-6 0,-1-3 1 15,2 4 4-15,-1 3-7 0,4-2 4 16,1 0-3-16,1 1-6 0,2-1 12 16,0-3-5-16,5 0 2 0,-4-1 4 0,-1-4 3 15,3-1-1-15,-2-1 9 0,-2-2-2 16,-2-4-4-16,1 1-4 0,-2-5-9 0,-1 0-4 16,-3-3-5-16,-3-1-5 0,-4-1-5 15,-2-3-5-15,-4 1-7 0,-2-3-2 16,-5 0-3-16,-4 1-7 0,0-1-2 15,-1 3-4-15,-4 0-1 0,2 2-8 0,0 2-14 16,1 2-16-16,3 1-18 0,-4 4-18 16,6 0-21-16,-3 2-20 0,4 2-24 15,1 0-18-15,2 2-14 0,1 0-405 16,3 1 190-16,0 1 126 0</inkml:trace>
  <inkml:trace contextRef="#ctx0" brushRef="#br0" timeOffset="33508.7422">29633 8126 120 0,'15'-1'118'0,"1"1"-16"15,2 1-9-15,-2 3-6 0,1 2-12 16,-2 1-6-16,-2 5-4 0,-3 0-2 16,-1 3-13-16,-2 0-4 0,-3 2-2 0,-4 1-3 15,-2 0-4-15,0 1 1 0,-3-1-2 16,-2 1 5-16,3-3 2 0,0 0-2 16,0 1-1-16,2-2 1 0,2-2 3 15,4 3-2-15,2-1 1 0,3 0-1 0,6 0-1 16,1 1-2-16,8 0 4 0,1 5 0 15,1-6 0-15,0 1-1 0,-2 2 1 16,0-3 4-16,-5-2 4 0,-1 2 4 0,-2-1 6 16,-6-3 10-16,-1 0 10 0,-3 2 3 15,-6-1-1-15,-6 0-9 0,-7 0-5 16,-9 1-8-16,-2-1-7 0,-13 1-6 0,-3-4-3 16,-4-4-15-16,-5 0-22 0,3-5-26 15,-1-3-25-15,3-4-32 0,1-1-34 16,7-4-42-16,2-4-30 0,7-3-533 0,3-6 242 15,8-4 161-15</inkml:trace>
  <inkml:trace contextRef="#ctx0" brushRef="#br0" timeOffset="34275.1375">30160 7334 142 0,'-68'-12'138'0,"0"3"-4"16,-21-2-2-16,-6-1-6 0,-4 1-12 15,-5-1-9-15,-27-1-5 0,-8 0-12 0,-8 1-6 16,-1-1-10-16,-2 3-4 0,1 1-7 16,10 1-2-16,5-2-6 0,31 5-2 15,1-1-7-15,9 2-4 0,6 1-3 0,16-1 1 16,13 2-3-16,9 2-1 0,3 0-4 15,1 4-4-15,3 0-1 0,4 1 0 16,-1 6 6-16,4 2 6 0,-3 6 3 16,0 5 3-16,2 4 5 0,1 3 1 0,-9 18 0 15,2 7 1-15,1 6-2 0,4 7 2 16,1 7 0-16,-2 20-1 0,1 5 1 0,5 3-1 16,6 0 1-16,2 4 0 0,5 2 9 15,2 3 1-15,6-14-3 0,5 23 0 16,2-19-3-16,-2 24-1 0,6-20-1 0,0 0-5 15,2-1-3-15,0-3-1 0,-2-1-1 16,-2-6-6-16,0-4 2 0,-4-3-8 16,3-3-4-16,1-2 0 0,-3-16-2 15,3-11 1-15,2-1-6 0,-2-10 2 0,2-3-6 16,0-4 3-16,0-9-5 0,4 3 1 16,6-7 1-16,2-5 0 0,7-6 2 15,13-2-9-15,12-9 0 0,18-4 2 16,35-9-4-16,28-8-3 0,13-4-3 0,14-1 3 15,13 0-1-15,11 3-2 0,4-3 6 16,4 6-4-16,-3-2-4 0,3 7 2 16,4 1-1-16,-2 3 1 0,-5 1-3 0,-3 2 4 15,-8 3 0-15,-12-2-1 0,-11 2 1 16,-32-3 6-16,-6 4-6 0,-6-4 4 16,-6 2-2-16,-1-2-5 0,-8 1 5 0,-15-3-2 15,-11 0 1-15,-3 0 2 0,-5-1-4 16,-3-5 5-16,-4-1 1 0,-5-2-2 15,-10-1 6-15,-4-6 1 0,-3-9 1 0,-6-9 1 16,-8-9-1-16,-11-11 1 0,-13-27-9 16,-19-29 2-16,-14-2-1 0,-11-6-3 15,-9 0 1-15,-23-28-4 0,-8 4-1 0,-2 4-7 16,-6 3 5-16,20 32-4 0,3 5 1 16,2 7 5-16,6 7-8 0,3 9 1 15,8 4-10-15,15 18-12 0,3 8-13 0,5 2-26 16,8 12-23-16,5 8-35 0,7 6-40 15,4 4-38-15,0 4-45 0,0 4-645 16,-1 2 304-16,-2 2 202 0</inkml:trace>
  <inkml:trace contextRef="#ctx0" brushRef="#br0" timeOffset="40019.9441">24828 9183 35 0,'-4'-5'167'0,"0"-1"-6"0,2 2-8 0,2 4-13 16,-9-5-9-16,9 5 1 0,0 0 2 15,-13 15 0-15,9 0-4 0,-2 8-5 16,-2 4 0-16,1 6-10 0,0 4-4 16,1 3-7-16,0 0-7 0,2 0-8 0,-1 1-8 15,1-3-5-15,2 0-9 0,0-2-2 16,0-6-10-16,0 1-4 0,0-4-5 16,2-1-4-16,-2-5-4 0,-1 1-11 15,3-4-17-15,0-1-20 0,-2-3-23 0,2-3-30 16,-2 0-42-16,2 1-40 0,-4-5-35 15,1-3-536-15,-3 0 243 0,0-4 161 16</inkml:trace>
  <inkml:trace contextRef="#ctx0" brushRef="#br0" timeOffset="41534.5963">12630 10199 39 0,'0'-9'57'0,"0"1"-1"16,-3 0 3-16,-1 1 2 0,0 1-11 15,-2-2-1-15,-5 5-3 0,-1 0-7 0,-4 3-5 16,-4 4-4-16,-6 4-1 0,-3 5-2 16,-3 2-3-16,0 3-2 0,2 1-4 15,3 0-3-15,1 0 2 0,7-5-3 0,2 3-1 16,7-6-4-16,1 0 3 0,5-1 3 16,8-6-3-16,3-1 0 0,3-1 2 15,7-4-7-15,2-1 5 0,5-5 0 0,-1-1-6 16,2-3 2-16,5-1-1 0,-1-3-1 15,-1 1 1-15,-5 2-2 0,-1 2 2 16,-4 1 4-16,0 0 1 0,-6 5 1 0,1-3-3 16,-1 1 3-16,-3 2-3 0,0 2 6 15,-1 3-3-15,-8 0-2 0,12 8 2 16,-5-1-3-16,-2 5 11 0,1 3-4 16,-4 0 0-16,2 0-1 0,-2 3 8 0,2 1-16 15,-2-3 3-15,4 1-1 0,-3 1-5 16,3-1 1-16,-1-2-7 0,-1 1-17 15,2-3-25-15,0-2-16 0,3 1-18 0,-3-3-11 16,2-3-195-16,6 0 96 0,-2-2 64 16</inkml:trace>
  <inkml:trace contextRef="#ctx0" brushRef="#br0" timeOffset="41884.0159">13311 10012 105 0,'-4'-9'102'16,"-2"-1"-10"-16,0 3-6 0,-8-1-14 16,0 4 3-16,-1 1-11 0,-4 0-10 0,0 6-3 15,-3-2-7-15,2 3-2 0,-4 4-5 16,5 0 4-16,0 1-9 0,2-2-3 16,5 3-8-16,-2 0 3 0,6-1-1 0,4 1-1 15,2-3-1-15,4 1-8 0,2-1 3 16,4-1-7-16,4 1 4 0,0-2-2 15,0-2-1-15,4 0-1 0,-2-2 0 16,-1 1-4-16,0 2 2 0,0-3-1 0,-3 4-3 16,0-2 6-16,2 6 1 0,-4 2 9 15,0 3 2-15,-4 4 2 0,1 7 4 16,-1 1-2-16,-4 3 4 0,2 1-10 0,-2-1-4 16,2 0 0-16,-2-2-3 0,2-1-4 15,2-1-25-15,1-3-26 0,-3-2-16 16,4-3-20-16,-1-2-14 0,3-2-278 0,0-6 126 15,0-1 84-15</inkml:trace>
  <inkml:trace contextRef="#ctx0" brushRef="#br0" timeOffset="42104.4258">13631 10043 94 0,'0'0'128'16,"6"19"-2"-16,-2-2 4 0,-1 3 7 15,-1 5-5-15,2 4-2 0,-2 8-6 16,0-1-13-16,0 1-9 0,0 4-11 0,3-2-9 16,-3-2-5-16,2-1-5 0,-2 1-10 15,0-6-7-15,0 0-7 0,0-2-25 16,0-2-25-16,2-2-32 0,1-3-43 0,-2-3-34 16,1-2-37-16,2-2-312 0,-2-8 156 15,4-1 104-15</inkml:trace>
  <inkml:trace contextRef="#ctx0" brushRef="#br0" timeOffset="43139.7705">21456 10132 106 0,'5'-7'163'0,"-3"0"-11"0,0 1-7 0,2 0-12 0,-2 0 4 15,0 0-9-15,0 0-9 0,0 2-5 16,-2 4-12-16,2-9-7 0,-2 9-12 15,3-4-7-15,-3 4-8 0,0 0-5 0,0 0 2 16,0 0-1-16,-5 23-4 0,3-8-6 16,0 2-6-16,0 4-3 0,-2 4-6 15,0 0-1-15,-1 4-4 0,3-1-5 0,-2-1-4 16,-1 1-2-16,3-3-15 0,0 2-18 16,0-6-20-16,0 0-21 0,2-2-11 15,0 0-28-15,0-4-17 0,2-2-14 16,2-1-17-16,0-3-22 0,1 0-332 15,2-7 167-15,3 0 110 0</inkml:trace>
  <inkml:trace contextRef="#ctx0" brushRef="#br0" timeOffset="43438.9125">21784 10180 81 0,'4'-4'128'0,"1"0"-5"15,-3 1-7-15,-2 3-2 0,0 0 7 16,0 0 3-16,0 0-2 0,8 17-1 15,-6-6-6-15,-2 6-4 0,0 2-8 0,-2 2-6 16,2 0-9-16,-2 5-5 0,0-1-12 16,0 2-4-16,0 0-5 0,0 0-5 15,0-1-6-15,-1-1-6 0,1-1-5 0,0-3-2 16,2 1-6-16,0-3-3 0,0 0-4 16,-2-2-8-16,2-4-19 0,2 1-15 15,-2-1-12-15,0-4-18 0,-2 3-12 0,4-2-22 16,-2-3-1-16,2 3-9 0,-2-4-6 15,2-1-6-15,1 1-4 0,-1-1 5 16,2-1 9-16,-2 1 9 0,-2-5 6 16,6 2 9-16,-6-2 3 0,6 5-1 0,-6-5-17 15,0 0-196-15,0 0 95 0,0 0 63 16</inkml:trace>
  <inkml:trace contextRef="#ctx0" brushRef="#br0" timeOffset="47972.428">18518 14559 12 0,'0'0'36'0,"0"0"0"0,0 0-1 0,0 0-4 16,0 0-1-16,0 0-3 0,0 0-2 15,0 0-2-15,0 0-6 0,0 0-5 16,0 0-7-16,0 0-8 0,0 0-8 0,0 0-13 16,0 0-62-16,-10 3 29 0,10-3 20 15</inkml:trace>
  <inkml:trace contextRef="#ctx0" brushRef="#br0" timeOffset="68932.3367">24845 11603 95 0,'-9'8'139'0,"3"-2"6"16,-2-1-7-16,-1 1-1 0,-2-1-8 0,1-1-3 15,-2-2-11-15,-4-4-8 0,0-2-8 16,-1-1-2-16,2-3-11 0,-2-5-10 0,3-2-1 16,2-5-10-16,4 1-4 0,4 3-4 15,4-3-5-15,4-3-4 0,4 4-7 16,6-2-2-16,0 3 0 0,5 2-8 0,4 3 0 15,-2 1 0-15,5 5 3 0,-3 6 1 16,3 4 11-16,-1 4 1 0,2 7 5 16,-3 8 1-16,-3 3 5 0,0 10-3 15,-8-1-2-15,-3 5-2 0,-6 0-4 0,-6 4-1 16,-6 6-2-16,-9-1-1 0,-11 12-4 16,-10-6 2-16,-8-4 0 0,-5-7 2 15,-2-6 3-15,5-11 6 0,5-6-2 16,-1-6 3-16,6-3-6 0,4-6-2 0,2-6-3 15,5-3-7-15,1-4-6 0,5-2-4 16,8-5-3-16,2-1-7 0,7-2 2 16,6 0-2-16,5 1-5 0,4-2 2 15,3 2-5-15,9 2 1 0,1 2-2 16,6 4 3-16,-1 2-2 0,3 3 0 0,4 6 2 16,2 0-5-16,3 6 7 0,-4 1-3 0,7 5-6 15,-1 1 8-15,-3 2-3 0,0 1-5 16,1-1 3-16,-3 2 0 0,-6-3-1 15,2 0 3-15,-1 0-5 0,-3-3-5 16,0 1-31-16,-5-4-34 0,-1-3-35 0,-2-1-43 16,2-1-57-16,-3-5-34 0,0-1-691 15,0-1 316-15,5-6 208 0</inkml:trace>
  <inkml:trace contextRef="#ctx0" brushRef="#br0" timeOffset="69037.9359">25705 11914 7 0,'-7'-2'65'16,"0"-1"-39"-16,7 3-60 0,-18 0 12 16,7 0 7-16</inkml:trace>
  <inkml:trace contextRef="#ctx0" brushRef="#br0" timeOffset="71793.3374">23511 12676 46 0,'-12'3'102'0,"-8"7"6"0,-2 4-2 16,-12 8-3-16,-3 9 10 0,-13 15-3 16,1 3-4-16,1 4 4 0,5 1-5 15,5 2 0-15,4-4-12 0,13-6-8 0,8-8-5 16,7-2-5-16,6-6 1 0,8 3-5 16,9 0 2-16,11-3-9 0,7-2-4 15,25 3-6-15,1-5-8 0,-2-7 1 0,-3-7-4 16,1-3-9-16,4-5-1 0,-1 0-2 15,-12-6 2-15,7-1 9 16,-4-7 14-16,-7-5 3 0,-1-4 1 0,-7-8 1 16,-6-3-2-16,-10-9-3 0,-7 0-5 0,-6-1-5 15,-7-3-2-15,-9-6-6 0,-12-18-4 16,-9 7-3-16,-8 2-5 0,-11 7-2 16,-3 5-5-16,-11 7 2 0,-8 3-4 15,-1 10-5-15,-3 5 0 0,10 10-1 0,9 3-2 16,9 6 0-16,3 4-4 0,3 2-18 15,3 4-28-15,8 5-28 0,7 0-37 0,4 2-29 16,8 3-39-16,3-1-32 0,6 3-532 16,2-4 251-16,2 3 165 0</inkml:trace>
  <inkml:trace contextRef="#ctx0" brushRef="#br0" timeOffset="79058.1271">27262 13325 1 0,'0'0'1'0,"0"0"2"0,0 0 0 0,6 2-3 0,-6-2 2 16,0 0-2-16,0 0 4 0,0 0-2 15,0 0-2-15,0 0-6 0</inkml:trace>
  <inkml:trace contextRef="#ctx0" brushRef="#br0" timeOffset="79338.3642">27268 13327 16 0,'0'0'0'0,"0"0"0"0,0 0 0 16,0 0 1-16,0 0 2 0,0 0-3 15,0 0 1-15,0 0 1 0,0 0-2 16,0 0 3-16,0 0-3 0,0 0 1 0,0 0-1 15,0 0 0-15,0 0-2 0,0 0 2 16,0 0-1-16,0 0 0 0,0 0 0 16,0 0 2-16,0 0 0 0,0 0 0 15,7 2-1-15,-7-2-1 0,0 0 2 0,0 0 1 16,0 0-1-16,0 0-2 0,2 5 1 16,-2-5 0-16,0 0 1 0,0 0-2 15,0 0 1-15,0 0 0 0,0 0 2 16,0 0-2-16,0 0 2 0,0 0 0 0,0 0 2 15,0 0-1-15,0 0 0 0,0 0 2 16,0 0 2-16,8 0-4 0,-8 0 3 16,0 0-4-16,0 0 1 0,0 0-1 0,9-9-1 15,-5 7 0-15,-4 2 1 0,7-4-2 16,-7 4 0-16,6-3-4 0,-6 3-21 16,6-4 9-16,-2 2 5 0</inkml:trace>
  <inkml:trace contextRef="#ctx0" brushRef="#br0" timeOffset="81381.4417">20368 12978 93 0,'-2'8'123'16,"6"-3"8"-16,3 4-9 0,7 0-8 15,10-2-6-15,6-1 3 0,23 2-4 16,10-4-10-16,34-2-6 0,5-2 0 0,8 0-4 15,4-4-4-15,26-1-4 0,-5-4-4 16,-3 0-8-16,-27 2-4 0,-5-4-2 16,-9 3-9-16,-19 2-8 0,-15-2 2 0,-12 4-8 15,-3-2 1-15,-9 3 5 0,-3 0-2 16,-4 0-1-16,-5 0-2 0,-3 2-1 16,0-1-5-16,-6-2-6 0,-5 3-12 0,-3-1-39 15,-4 2-37-15,0 0-36 0,-17-6-46 16,1 2-37-16,-6 0-397 0,-5 0 196 15,-9-3 130-15</inkml:trace>
  <inkml:trace contextRef="#ctx0" brushRef="#br0" timeOffset="81632.4595">21344 12657 28 0,'19'-2'105'0,"4"0"1"15,9 2-4-15,11 2-2 0,12 3 14 16,4 7 0-16,17 7-6 0,-5 4-2 0,2 3-2 15,-11 3 5-15,-5 4-2 0,-15-3 4 16,-8 0 4-16,-7 1 6 0,-1 3 1 16,-10-2 0-16,-5 0-2 0,-7 4-6 0,-4-6-6 15,-9 4-11-15,-3 2-6 0,-12 1-11 16,-5-1-8-16,-17 7-7 0,-5-4-6 16,-3-3-7-16,8-10-6 0,6-5-8 15,5 0-6-15,2-5-43 0,8-4-52 0,4-2-50 16,1 0-71-16,4-4-631 0,3-5 277 15,2 1 183-15</inkml:trace>
  <inkml:trace contextRef="#ctx0" brushRef="#br0" timeOffset="82618.1703">20442 14818 33 0,'-13'-2'97'0,"3"4"-2"0,2-2-1 0,-3 0-3 16,11 0-7-16,-15 3-2 0,9-3-5 15,0 1-4-15,6-1 18 16,0 0 16-16,8 11 8 0,8-10-1 0,10 3 2 0,19-1-11 16,16-3-4-16,39 0-5 0,9-5-5 15,29 3-2-15,7-3-6 0,0-2-4 16,-3 0-11-16,-9 0-4 0,-26 3-4 0,-10-1-7 15,-8 2-9-15,-22 0 0 0,-14 0-8 16,-11 2 0-16,-8-2-3 0,-4 3-2 16,-5-3-4-16,-1 0-2 0,-4 3 1 0,0-1-3 15,-8-1-5-15,1 0-5 0,-6-1-15 16,-3-3-29-16,-2 4-28 0,-2 2-18 16,-6-12-28-16,-3 4-23 0,-2-1-21 0,-1-3-11 15,-6-3-13-15,0 0-382 0,-3-4 189 16,-1-3 124-16</inkml:trace>
  <inkml:trace contextRef="#ctx0" brushRef="#br0" timeOffset="82838.3096">21799 14416 357 0,'-2'-14'-4'0,"4"-2"7"16,2 4 3-16,0 4 13 0,5 0 10 15,2 2 9-15,1 2 8 0,6 2 4 16,2 2 18-16,1 0-1 0,7 7 7 0,6 4 12 16,0-1 3-16,1 7 0 0,-3 1-2 15,5 6 3-15,-10 0-6 0,-4-4 1 16,-1 7-1-16,-6 0 9 0,-5 4-5 15,-7-4-2-15,-2 0-9 0,-6 3-4 0,-4 1-8 16,-9 0-6-16,-11 5-4 0,-4-3-9 16,-14 6-5-16,1-8-5 0,5-2-3 15,-1-6-6-15,4-2 0 0,5-4-8 0,2-2-37 16,8-2-51-16,4-6-61 0,3 0-569 16,7-6 237-16,0-1 158 0</inkml:trace>
  <inkml:trace contextRef="#ctx0" brushRef="#br0" timeOffset="84477.0254">23319 14474 57 0,'0'0'85'0,"0"0"4"16,0 0-5-16,0 0 1 0,0 0-8 0,0 0-8 16,0 0-1-16,0 0-8 0,-17 9-14 15,8 1-1-15,-5 4-5 0,-2 4 27 16,-2 5-4-16,1 4 3 0,-2 3-3 0,4 1 4 16,0-1 0-16,4 3-2 0,3 1 4 15,6-5 2-15,4 2-4 0,2-3-5 16,9 3-4-16,4 0-4 0,4-4-5 15,11-2 1-15,2-2-8 0,6-6 0 16,-5-2-5-16,4-6 1 0,-1 0-6 0,-4-8 1 16,0-2 9-16,-5-3 3 0,5-7 2 0,-4-2 1 15,-5-2 0-15,-3-6 1 0,-6-5-5 16,-4 1-6-16,-4-2-4 0,-6-1-4 16,-2-2-2-16,-6-3-1 0,-8-1-4 15,2 1-4-15,-11-3 0 0,-3 4-1 0,-4 0-3 16,-3 4 0-16,-3 1-3 0,-4 5-1 15,1 1 2-15,7 6-5 0,-4 2 1 16,5 1-3-16,1 6 2 0,2 1-3 16,4 3-2-16,2-2 0 0,3 4 0 0,0 4-2 15,4 1-2-15,1 3-7 0,3 2-15 16,4 1-35-16,1 2-36 0,6-1-32 16,4 5-26-16,3-2-27 0,4 3-500 15,3 0 230-15,8 3 153 0</inkml:trace>
  <inkml:trace contextRef="#ctx0" brushRef="#br0" timeOffset="84669.7204">23918 14762 14 0,'6'-3'111'0,"-6"3"-5"0,11-1-4 16,-7-1-14-16,-4 2-5 0,9-2-14 0,-9 2 3 15,8-2-18-15,-8 2-8 0,0 0-19 16,8-4-33-16,-8 4-50 0,4-2-186 16,-4 2 82-16,0 0 55 0</inkml:trace>
  <inkml:trace contextRef="#ctx0" brushRef="#br0" timeOffset="84933.0119">24320 14491 25 0,'0'0'141'15,"0"0"-3"-15,0 0 1 0,-9 13 0 0,5-1-7 16,0 1-2-16,2 2-2 0,-2 3-5 16,2 0-8-16,2-2-10 0,2 3-8 15,2-1-10-15,2 3-6 0,5-1-6 0,2-1-6 16,4 0-8-16,3 2-7 0,4-2-4 15,2-5-10-15,1 6-1 0,-3-10-6 0,-2 2-11 16,2-4-29-16,-1 0-36 0,-2 1-32 16,-2-6-34-16,-4 2-34 0,0-5-417 15,-5 0 190-15,1 0 126 0</inkml:trace>
  <inkml:trace contextRef="#ctx0" brushRef="#br0" timeOffset="85143.6313">24642 14704 50 0,'0'0'111'0,"0"0"4"0,0 0 11 16,0 0 3-16,0 0 0 0,0 25 2 0,2-11-1 15,-4 2-9-15,0 5-2 0,2 3-9 16,-3 1-5-16,1 5-12 0,0-2-6 0,-2 3-12 16,0-1-7-16,2 1-8 0,-3 5-8 15,1-5-6-15,2-1-5 0,0-4-11 16,-2-1-43-16,2 0-53 0,0-2-40 0,-2-5-41 15,2 1-396-15,4-4 184 0,-4-5 123 16</inkml:trace>
  <inkml:trace contextRef="#ctx0" brushRef="#br0" timeOffset="86963.0819">27893 14402 88 0,'-9'-9'91'0,"3"9"-11"16,6 0 1-16,-12 0-14 0,0 4 10 15,2 2-6-15,-2 6 2 0,-4 1 12 0,0 6-3 16,-1 4-6-16,0 2 6 0,2 5-2 16,3-3-8-16,0 1 1 0,4 1-3 0,6 1-2 15,4-4-2-15,2 2-3 0,5 2-4 16,6-1-5-16,6-4-1 0,2 0-5 15,2-6-2-15,3-4-2 0,6-2-3 0,0-3-4 16,-5-3 0-16,5-5 12 0,-4-2-2 16,-1-3-1-16,-1-5 3 0,2-6 6 15,-5 0-9-15,-5-7-2 0,-6-1-4 16,1-5-1-16,-8-1-6 0,-5 1-3 0,-6-3-2 16,-8-4-1-16,0 2-3 0,-5 1-1 15,-6-2-3-15,2 5 2 0,-9 3-4 16,0-4-3-16,3 13 0 0,-3-2-4 0,4 6-2 15,4 1 0-15,-4 8-2 0,5-2 0 16,1 5-2-16,2 5-2 0,3 2-1 16,2 0 0-16,3 5-6 0,-1 1-9 15,5 3-30-15,2-1-32 0,4 4-38 0,0-3-31 16,2 2-34-16,2-4-509 0,2 3 234 16,5-2 154-16</inkml:trace>
  <inkml:trace contextRef="#ctx0" brushRef="#br0" timeOffset="87179.7767">28541 14608 38 0,'4'-4'138'0,"2"-3"-18"16,-2 3-8-16,0 1-8 0,3-1-14 15,-2 1-7-15,-1 0-10 0,0-2-8 16,0 1-4-16,0-1-11 0,2 4-17 0,-6 1-42 16,7-6-44-16,-3 6-255 0,-4 0 105 15,6-7 69-15</inkml:trace>
  <inkml:trace contextRef="#ctx0" brushRef="#br0" timeOffset="87592.688">29028 14346 59 0,'8'-3'102'0,"2"-1"-12"16,2 2-3-16,-2 2 0 0,0 2-14 0,1-1-12 15,0 5-4-15,-1 1-2 0,1 2-2 16,-3 0-7-16,-2 3-5 0,-2 1 5 15,3 0-7-15,-5 0-9 0,1 1 0 0,-1-3 2 16,-2 3 3-16,0-1 2 0,-2-1-12 16,2 0 8-16,2 0-10 0,-2 3 1 15,4-3 5-15,0 1-15 0,0 2 10 0,2 0 5 16,5-2-14-16,-2 3 8 0,-1-1-7 16,2 0 5-16,1-2-2 0,-3 1-2 15,1-3 15-15,-2 3 11 0,-1-1 13 16,-4 1 6-16,0-3 6 0,-6 1 0 0,0-1 2 15,-7 1-6-15,-4 1-3 0,-6-4-9 16,-5 1-3-16,-8 2-8 0,-1-9 1 16,-3 1-6-16,-5-3-6 0,5-1-3 15,4 0-3-15,0-1-12 0,3-3-25 0,3 1-36 16,3-3-36-16,4 0-53 0,6-1-50 16,0-2-403-16,4 1 201 0,3 0 133 15</inkml:trace>
  <inkml:trace contextRef="#ctx0" brushRef="#br0" timeOffset="89448.8252">27157 15341 14 0,'0'0'34'0,"0"0"-51"16,0 0 6-16,0 0 4 0</inkml:trace>
  <inkml:trace contextRef="#ctx0" brushRef="#br0" timeOffset="90871.8453">27444 12651 98 0,'-21'11'123'0,"-4"8"-3"0,-7 6-3 15,1 8-8-15,-1 0-6 0,-3 19-11 16,1 2-7-16,12-9-6 0,4-4-5 0,8-5-4 16,3 1 4-16,7-6-9 0,9 4 2 15,6-7-7-15,6-1-1 0,9-1 3 16,8-5-7-16,7-7 2 0,-3-6 3 0,4-5-1 16,1-6-2-16,8-5 7 0,-5-8 8 15,13-10 6-15,-7-10 6 0,-5-2-3 16,-11-7 1-16,-11 2-4 0,1-14-3 0,-12 7-2 15,-8 3-8-15,-8 4-3 0,-6 2-6 16,-9-5-6-16,-8 2-5 0,-15-9-6 16,-9 5-4-16,-5 8-5 0,-3 2-3 0,6 9 3 15,5 8-7-15,0 4-3 0,5 6-5 16,1 3-5-16,4 7 1 0,3 6-4 16,-1 3-50-16,0 7-34 0,1 8-22 15,8 2-50-15,4 1-41 0,5 4-37 0,5-2-512 16,7-1 251-16,7-1 166 0</inkml:trace>
  <inkml:trace contextRef="#ctx0" brushRef="#br0" timeOffset="91087.9813">28173 12952 8 0,'8'-2'172'0,"0"-1"-7"15,3 0-12-15,1-1-9 0,-1 1-11 16,0-6-18-16,-1 2-9 0,3 0-10 0,-4-3-7 16,-1-1-13-16,2 0-9 0,-3-1-5 15,-1-1-16-15,1-1-44 0,-3 5-37 16,2-1-41-16,-4 1-55 0,3-1-275 0,1 5 138 16,-2-1 91-16</inkml:trace>
  <inkml:trace contextRef="#ctx0" brushRef="#br0" timeOffset="91428.3801">28991 12485 18 0,'-4'-15'133'0,"-2"0"-11"0,-4 1 11 16,-4 5-14-16,-4-1-11 0,-6 3-9 15,-1 1-11-15,-7 2-12 0,2 4-7 16,-1 3-6-16,1 1-6 0,0 5-7 0,1 2-4 15,3 2-4-15,8 0-4 0,0 2-2 16,4 1-4-16,3 1-2 0,7-2-4 16,4-2-3-16,4 0 0 0,3-1-3 15,3-2-3-15,2-1 3 0,6-1-6 0,0-3 4 16,0 1-7-16,1-3-2 0,-3 0 4 16,2 3-4-16,-4-1 4 0,1-1 4 15,-2 6 5-15,-3 1 11 0,-3 7 1 0,-1 1 0 16,-4 5-3-16,-4 3-2 0,-2 5-3 15,-2 5 0-15,-1 1-5 0,-1 0-2 16,-3 2-1-16,4-2-5 0,-1-2-7 0,2 0-64 16,0-7-68-16,2-4-459 0,2-4 199 15,-3-2 131-15</inkml:trace>
  <inkml:trace contextRef="#ctx0" brushRef="#br0" timeOffset="92836.546">24026 12239 144 0,'-121'18'11'0,"-4"1"26"16,-4-1-5-16,2 3 3 0,2 4-6 16,7 1 3-16,3-1-6 0,8 6-6 0,22-4-1 15,4 7-5-15,5 2 1 0,9 3 1 16,3 5 8-16,9 3-2 0,4 4 2 15,9 5-1-15,6 3 0 0,9-1-6 16,7-4 3-16,8-4 0 0,10 3-1 16,4 0-1-16,16 16 4 0,12 0 6 0,15-3-3 15,24 11 20-15,20-7-1 16,19-4 2-16,17-1-5 0,17-3 8 0,42 8-9 16,13-8-22-16,16 0-5 0,21-11 6 0,3-1-10 15,2-8-1-15,6-4 5 0,10-4-1 16,11-6-1-16,3-5-4 0,0-8 0 0,4-3 2 15,7-7 1-15,3-5-4 0,2-5 3 16,-7-7 6-16,-5-5 16 16,-4-4-8-16,-3-7-2 0,-11-9 15 0,-17-3-1 15,-15-1 3-15,-14-9 3 0,-14-2 8 0,-44 1-1 16,-8-4 0-16,-11-6-2 0,-9-5-1 16,-10-11 0-16,-6-2-4 0,-16-8-6 15,-11-2-1-15,-15-7-1 0,-10 2-3 16,-17-3-3-16,-18 15-4 0,-18 0 4 0,-15 0-10 15,-20 1-2-15,-29-9-3 0,-21 5 1 16,-22 6-3-16,-21 6-3 0,-51-7-5 16,-24 12-2-16,-13 10-5 0,-2 12 1 15,43 21-24-15,1 7-14 0,11 8-18 0,17 8-30 16,41 7-25-16,20 3-30 0,28 8-362 16,23 1 173-16,16 0 113 0</inkml:trace>
  <inkml:trace contextRef="#ctx0" brushRef="#br0" timeOffset="93092.7644">30876 12984 6 0,'8'-3'102'0,"6"-1"-9"0,8-1-9 0,7 2-11 15,5 0-8-15,8 2-2 0,3 0-9 16,1-2-7-16,1 1-18 0,-3-4-56 16,-1 0-174-16,-5 0 69 0,-2-7 44 15</inkml:trace>
  <inkml:trace contextRef="#ctx0" brushRef="#br0" timeOffset="93342.5477">31478 12733 30 0,'34'31'84'0,"-2"-1"-12"0,-2-2-5 0,-1 1 1 16,3 2 0-16,-4 1-7 0,-3-2-2 15,-3-5-2-15,-4 2 2 0,-5-7 2 16,-2 1 7-16,-7-1-6 0,-6-4-1 0,-4 0-10 16,-6 1-3-16,-8-2-4 0,-8-2-5 15,-4 0-6-15,-1-2-4 0,5-3-11 16,-2 1-34-16,5-4-41 0,3-1-306 16,6-2 123-16,6-4 82 0</inkml:trace>
  <inkml:trace contextRef="#ctx0" brushRef="#br0" timeOffset="93640.7212">32175 12789 10 0,'-2'13'117'0,"2"3"-8"0,0 3-4 15,2 2-10-15,2 4-12 0,2 0 1 16,3 1-8-16,6 1-2 0,1 2-8 0,4-5-10 15,3-2 14-15,1-5-3 0,2-2-1 16,2-7 2-16,-2-5-1 0,-1-3-6 16,3-3 4-16,-1-5 2 0,1-7-3 0,-5-4 2 15,-4-4-5-15,-7 1-4 0,-2-6-4 16,-8 0-4-16,-4-1-4 0,-10-3-21 16,-6 1-4-16,-6-1 0 15,1 6-4-15,-3 4-4 0,2 2-3 0,-4 6-5 0,5 5 1 16,1 5-55-16,2 2-49 0,-2 4-63 15,1 3-382-15,-3 3 184 0,4 2 123 16</inkml:trace>
  <inkml:trace contextRef="#ctx0" brushRef="#br0" timeOffset="95643.7163">29567 14834 14 0,'6'-1'40'0,"-6"1"-32"15,0 0-30-15,0 0 8 0,14 5 5 16</inkml:trace>
  <inkml:trace contextRef="#ctx0" brushRef="#br0" timeOffset="96708.1434">27590 15744 58 0,'0'0'118'0,"0"-7"-12"0,-2 1-1 15,2 1 2-15,0 5-11 0,0-10-11 16,0 4 3-16,0 1-10 0,0 5-4 16,2-10 2-16,-2 6-6 0,0 4-1 0,0-7-5 15,0 7-2-15,0-8-3 0,0 8-1 0,0-5-4 16,0 5-2-16,0 0-5 16,0-6 0-16,0 6-2 0,0-4-1 0,0 4 3 15,0 0-3-15,0 0-2 0,0-7 1 16,0 7 0-16,0 0 3 0,0 0-6 0,0 0-2 15,0 0 2-15,0 0-4 16,-2-6 3-16,2 6 0 0,0 0-2 16,0 0 0-16,0 0-4 0,0 0-1 0,0 0-5 15,0 0 4-15,-13 14-3 0,7-2-1 0,-2 3-4 16,0 6 7-16,-4 2-3 16,-2 7 4-16,3 1-7 0,0-1 1 0,1 7-2 15,1-3 0-15,3-3-4 0,4 1 1 16,0 0-2-16,4-4 0 0,4 2-1 0,5 2-3 15,4-4-1-15,4-5-2 0,2-4 1 16,4 0-4-16,-1-5 1 0,3-7-3 16,1-5 3-16,4 2-3 0,-3-10-2 15,-1 0 0-15,-1-1 0 0,1-8 2 0,-3 1-3 16,-4-7 3-16,1-4 2 0,-8 3-4 16,-3-10 1-16,-7 2 0 0,-2 2 0 15,-4-4 0-15,-7-4-1 0,-5 1-1 0,-6-3 0 16,-4 0 0-16,-8 6-3 0,-5 0 3 15,-3 7-1-15,0-2-4 0,-3 8 4 16,1-1-2-16,5 7 0 0,3 1-3 16,6 8 0-16,1-5-7 0,3 3-26 15,3 5-31-15,4 5-29 0,4 2-33 0,3 2-47 16,6 3-40-16,4 3-511 0,4-3 247 16,4 5 163-16</inkml:trace>
  <inkml:trace contextRef="#ctx0" brushRef="#br0" timeOffset="96971.9531">28450 15984 58 0,'6'0'169'0,"-6"0"-7"0,0 0-9 16,4-5-8-16,-4 5-13 0,2-6-7 15,-2 6-11-15,-2-7-10 0,2 1-11 16,-2 2-5-16,2-5-12 0,0 1-6 0,-4 4-7 16,2-5-7-16,0 1-6 0,0 4-2 15,0-5-7-15,0 5-5 0,-3-2-13 16,3-2-34-16,-1 5-40 0,3 3-52 0,-2-10-47 16,0 4-357-16,2 6 172 0,-2-6 114 15</inkml:trace>
  <inkml:trace contextRef="#ctx0" brushRef="#br0" timeOffset="97404.9118">28886 15729 112 0,'2'-6'148'16,"-2"6"-9"-16,2-5-6 0,0 3-4 15,-2 2-11-15,2-8-7 0,-2 2-10 0,0 6-8 16,0-7-10-16,2 1-4 0,-2 6-3 16,0-8-5-16,0 3-2 0,0 5-4 15,0-8-5-15,0 2-6 0,0 6-2 16,0-7 2-16,0 7-6 0,-2-6-2 0,2 6-6 15,0-6-2-15,0 6-8 0,0 0 1 16,-2-3-3-16,2 3-3 0,0 0-4 16,0 0 4-16,0 0-2 0,0 0 3 15,2 25-2-15,-2-9 0 0,2 5-2 0,-2 3-1 16,0 2-2-16,-2 3-5 0,2 1 2 16,-2 5 0-16,2-7-3 0,0 6-2 15,0-3-2-15,0-1-1 0,0 1-2 0,0 0-1 16,0-3-9-16,0-3-21 0,0-4-32 15,0 1-30-15,0-1-42 0,0-3-37 16,2-1-470-16,-2 0 217 0,0-5 142 16</inkml:trace>
  <inkml:trace contextRef="#ctx0" brushRef="#br0" timeOffset="97790.4954">29398 15735 32 0,'8'-6'138'0,"3"0"-21"0,-3 5 0 0,1 1-10 15,-9 0-7-15,17 9-10 0,-6 3 0 16,-1-3-10-16,-4 7-1 0,-2 3-9 15,-4-1-9-15,-2 6 1 0,0 2-3 16,-6 3 7-16,-2 1 5 0,-2-1 2 0,4-3 6 16,0-5 4-16,-1 0-6 0,3-3 0 15,0-1-9-15,4-4 1 0,2 1 5 16,2-3 3-16,8 0-4 0,7-4-13 0,7 2-1 16,5-4-3-16,5-3-5 0,6 2-7 15,-2-4-3-15,5 1-4 0,-7-1-4 16,-3 0-5-16,1 0-4 0,-4-1-4 15,0 1-5-15,-5-4-33 0,-4 2-27 0,-4 0-38 16,-1-1-38-16,-2 0-55 0,-4 0-543 16,-4 0 244-16,-6 3 162 0</inkml:trace>
  <inkml:trace contextRef="#ctx0" brushRef="#br0" timeOffset="98236.2775">27374 16856 18 0,'68'-11'145'0,"13"2"2"0,10 0-6 16,6 5 1-16,11-1 0 0,8 10-7 0,26-5-10 16,0 7-12-16,-6 0-9 0,-25-1-9 15,-4 2-11-15,-4 0-3 0,-8 3-13 0,-4-2-3 16,-4-2-9-16,-17-1-6 0,-13-3-6 15,0 3-2-15,-11-1-3 16,-1-3-2-16,-5 2-6 0,-6 2-1 0,-2-4-5 16,-5-2 0-16,-5 2-8 0,-1 2 5 0,-4-4 0 15,0 1-1-15,-5-1-6 0,-1 3-2 16,-2-3-2-16,-9 0-18 0,8 0-28 16,-8 0-34-16,0 0-23 0,0 0-28 15,0 0-25-15,0 0-412 0,-40-4 189 16,23 4 125-16</inkml:trace>
  <inkml:trace contextRef="#ctx0" brushRef="#br0" timeOffset="98506.1381">28026 17049 34 0,'0'0'139'16,"53"-4"-2"-16,-19 2 0 0,14 2-17 15,16 0-2-15,27 6-5 0,7-4-2 16,1 3 1-16,1 4-3 0,-1-4-1 0,-6-2-7 16,-4 3-9-16,-14 1-11 0,-12-6-7 15,-2 4-1-15,-3 1-12 0,-2-5-5 0,-11 5-9 16,-3-6-1-16,-8 1-7 16,-5 2-3-16,-1 0 0 0,-4-3-1 0,-5 0-11 15,-3 0-22-15,-3 0-38 0,-4 0-40 16,-1 0-34-16,-8 0-33 0,0-7-427 0,0 7 193 15,-10-13 129-15</inkml:trace>
  <inkml:trace contextRef="#ctx0" brushRef="#br0" timeOffset="115437.2489">24436 12971 80 0,'0'0'152'15,"-10"1"-6"-15,10-1-5 0,-20 12-3 0,10 0 0 16,0 3-6-16,-3 4-6 0,0 2-6 16,3 4-1-16,1 2-8 0,1-1-10 15,-1 0-8-15,5 2-6 0,0-2-7 16,4 1-5-16,0-1-8 0,6-3-8 0,3 0-2 15,3-2-9-15,5-3-3 0,1-4-4 16,2-3-4-16,4 0 1 0,-1-10-2 16,1-1-4-16,2-6 4 0,0-3 3 15,-5-5-3-15,5-4 2 0,-8-9-1 0,0-1-5 16,-8-5-5-16,-4-1-3 0,-3-1 0 16,-8-1 1-16,-5-2 1 0,-8 0 2 15,-4 0-2-15,-6 5 1 0,-3 1-3 0,-5 6 0 16,-1 3-2-16,3 7-5 0,0 3-2 15,1 5-2-15,3 5-3 0,6 0-1 16,0 8-18-16,-2 2-22 0,5 2-30 0,1 5-35 16,6 3-38-16,2 2-30 0,5 1-33 15,3-1-540-15,4-2 251 0,0 1 165 16</inkml:trace>
  <inkml:trace contextRef="#ctx0" brushRef="#br0" timeOffset="115616.3192">24754 13104 110 0,'10'-9'163'0,"-1"-1"-17"0,0 3-16 16,-3-1-9-16,0 0-13 0,0 3-6 0,3-1-20 16,-2-2-18-16,-1 5-50 0,2-3-49 15,-2 0-43-15,3 2-238 0,-1 1 108 16,1 0 70-16</inkml:trace>
  <inkml:trace contextRef="#ctx0" brushRef="#br0" timeOffset="115932.1633">25004 12965 27 0,'0'0'173'0,"-18"10"-7"15,12-1-7-15,0 3-8 0,0 3-9 16,2 2-5-16,-1 0-7 0,1 4-12 0,4 0-12 15,0 0-7-15,2 0-8 0,5 2-6 16,-3 0-10-16,4-1-7 0,2-3-4 0,4 1-3 16,-2-5-5-16,5 0-3 0,0-3-5 15,0-3-1-15,-3-5-2 0,4 0-6 16,-4-6 1-16,2 0-4 0,-4-6 1 16,1-1-4-16,-3-4-5 0,-4-3-2 0,-1-1 0 15,-5-2-5-15,-2-1-1 0,-7-5-3 16,1 1-1-16,-5 2-1 0,-4-1-3 15,-2 1-1-15,-2 2-2 0,4 4-17 16,-2 1-22-16,2 4-20 0,2 2-32 0,3 3-31 16,0 0-25-16,2 5-32 0,2 1-475 15,8 0 219-15,0 0 145 0</inkml:trace>
  <inkml:trace contextRef="#ctx0" brushRef="#br0" timeOffset="116180.5022">25359 12828 203 0,'5'-1'241'0,"-5"1"-7"0,4-6-9 0,-4 6-9 15,0 0-6-15,0 15-7 0,-2-4-17 16,0 6-11-16,2 2-15 0,-2 6-13 16,-1 1-14-16,1 4-7 0,2 0-13 15,2 3-14-15,1-3-5 0,-1 2-12 0,0-2-11 16,0 1-4-16,0-1-6 0,0-2-8 15,0-2-7-15,2-3-20 0,-4-2-33 16,2-4-38-16,0 0-42 0,0-2-45 16,3-2-43-16,-3-6-83 0,3 1-581 0,-3-5 285 15,-2-3 188-15</inkml:trace>
  <inkml:trace contextRef="#ctx0" brushRef="#br0" timeOffset="117250.2401">23841 12750 65 0,'-6'-3'140'16,"-2"2"-10"-16,-3 1 0 0,-3 4-5 0,-4 4-2 15,-4 5 4-15,-8 6 1 0,-9 7-1 16,-11 16-5-16,-3 4-5 0,0 0-7 15,0 4-6-15,4-3-11 0,4 1-12 16,5-3-2-16,9-7-11 0,9-7-8 0,6-3-6 16,3-4-5-16,6-3-7 0,7-5-4 15,4 2-5-15,8-7-1 0,6-1-3 0,8-4-2 16,3-5-4-16,5-2-1 0,5-5-4 16,5-10-1-16,0-3 0 0,13-13-1 15,-1-8-2-15,-5-1-2 0,-5-8 0 0,-5 0-1 16,-8-5-1-16,-12 13 3 0,-6 4 12 15,-9 5 6-15,-6 5 2 0,-4 5 1 16,-6 1-2-16,-7 3 0 0,-9 9-2 16,-6 3 2-16,-10 6-5 0,-13 10 0 0,-19 9-2 15,0 7-2-15,4 7-6 0,5 5 5 16,7-2-4-16,9 2-3 0,11-5-7 0,13-7 3 16,9 1-1-16,6-4-1 0,6-4 1 15,8 0-2-15,8 0-1 0,4-6-1 16,7-1-1-16,5-5-1 0,2-2 1 15,4-4 0-15,-1-5-8 0,5-4 8 16,1-5-3-16,3-6 2 0,-2-4 0 0,-1-4-1 16,-5-1-1-16,-5-2 1 0,-6 3-4 15,-8 2 8-15,-5 3-4 0,-6 6-1 16,-6 1 2-16,-8 5-3 0,-7 2 1 0,-13 7-1 16,-4 5 2-16,-14 5-1 0,-3 7 0 15,-17 12-1-15,5 3 0 0,8-1-1 16,13-2-1-16,10-3-4 0,9-2 0 0,7-4-1 15,6 0 0-15,4-3 1 0,6-1-2 16,6-2-1-16,4-1 1 0,6-3 0 16,0-1-1-16,1-4 0 0,5-1-1 0,-4 1-1 15,0-2 1-15,-4 2 2 0,-1-2-6 16,-5 0-10-16,-3 2-13 0,-3-1-11 16,-2-3-13-16,-11 10-13 0,5-3-12 15,-5 1-21-15,1 0-24 0,2 1-35 0,0-2-22 16,4 3-474-16,4-2 224 0,2-2 149 15</inkml:trace>
  <inkml:trace contextRef="#ctx0" brushRef="#br0" timeOffset="119881.8286">30471 13679 111 0,'-4'-3'201'0,"4"3"-15"0,-9-4-16 16,5 2-17-16,4 2-11 0,0 0 5 0,0 0-3 16,13-12-13-16,-2 9-11 0,-1-1-12 15,4 2-9-15,4-1-12 0,1-2-6 16,0 4-14-16,0-3-4 0,2 2-4 16,2 2-5-16,-2-1-11 0,1-2-21 0,-4 1-39 15,4 1-40-15,-5 1-48 0,-2 0-62 16,-1-3-460-16,-1 1 213 0,-5 1 141 15</inkml:trace>
  <inkml:trace contextRef="#ctx0" brushRef="#br0" timeOffset="120076.5797">30185 14106 46 0,'-2'6'190'0,"4"0"-23"15,4-1-6-15,3-3-14 0,6 0-13 0,2 0-15 16,6-2-11-16,6-4-9 0,5 1-11 16,5-3-13-16,1-4-22 0,2 2-34 15,5-3-34-15,-9 0-45 0,9-4-43 16,-3-3-315-16,-2 5 142 0,-5-3 94 0</inkml:trace>
  <inkml:trace contextRef="#ctx0" brushRef="#br0" timeOffset="120442.6106">31223 13719 108 0,'0'0'230'0,"0"0"-11"0,-30 12-7 16,17 0-6-16,-2 3-7 0,-2 4-12 15,3 6-13-15,-2 3-10 0,6 0-15 16,0 1-11-16,4 0-11 0,3-1-13 0,6 0-14 15,1-1-9-15,4 1-9 0,6 0-5 16,6-3-8-16,3-4-7 0,3-4-6 16,-4-4-4-16,4-5-8 0,2-3-2 0,-3-5-2 15,1-5-4-15,1-3-4 0,1-5 0 16,-3-7-2-16,-4-6 0 0,-2-3-8 16,-4 0-2-16,-7-2 0 0,-3 0-5 15,-5-2 0-15,-9-1-1 0,-1 2-2 0,-8 1-2 16,-4-1-1-16,-8 3-1 0,2 7-2 15,1 1-1-15,-1 4-3 0,1 3-17 16,1 3-16-16,3 5-23 0,2 4-23 16,4 2-23-16,0 4-25 0,4 1-22 0,5 5-34 15,0 1-30-15,5-1-578 0,6 4 268 16,1-5 177-16</inkml:trace>
  <inkml:trace contextRef="#ctx0" brushRef="#br0" timeOffset="120628.875">31926 13858 197 0,'12'-5'191'0,"-4"-1"-14"0,1 0-15 16,-3 1-14-16,1-1-15 0,1 0-12 16,-4-2-17-16,3 3-15 0,-1-1-39 0,-2-2-42 15,2 2-54-15,0-1-68 0,2 1-301 16,0-1 141-16,-2 1 93 0</inkml:trace>
  <inkml:trace contextRef="#ctx0" brushRef="#br0" timeOffset="120945.1895">32276 13651 5 0,'0'0'204'0,"0"0"-11"0,0 0-11 15,-8 13 0-15,-1-1-7 0,1 1-6 16,2 0-16-16,-2 10-8 0,1-1-7 15,0 3-14-15,5 2-9 0,0 2-13 0,4 0-7 16,2-1-10-16,1 1-7 0,4-3-7 16,3 3-6-16,1-7-6 0,2-2-3 0,2-1-7 15,1-3-2-15,4-5-4 16,-1-4-3-16,0-1-1 0,0-6 1 0,-1 0-2 16,-2-6 0-16,4-3-5 0,-3 0-2 15,-7-7-2-15,3 0-2 0,-6-7-4 0,-3 3-3 16,-4-4-2-16,-4 6-5 0,-6-5 1 15,-3 0-3-15,-6 4-9 0,0 1-9 16,0 0-15-16,-4 4-19 0,2-3-16 16,0 6-22-16,2 2-24 0,2 3-25 0,0 1-35 15,5 4-29-15,-3 1-543 0,4 0 250 16,9 0 165-16</inkml:trace>
  <inkml:trace contextRef="#ctx0" brushRef="#br0" timeOffset="121373.8644">32973 13769 22 0,'-5'-13'182'0,"-1"-3"-11"0,-2-1-11 15,-4 2-12-15,-4-2-11 0,0 2-8 16,-4 3-9-16,1 1-12 0,-2 1-10 15,4 3-12-15,-2 1-10 0,2 0-6 16,2 4-4-16,3 2-9 0,1 0-7 0,0 2-2 16,5 2-9-16,0 1-4 0,4-1-4 15,4 2-1-15,-2-6 0 0,8 12-6 16,-2-6-1-16,3-1 0 0,4 1-5 0,0-1-3 16,1 1 2-16,1-2-3 0,2 2-1 15,-2-2 0-15,-2 0-4 0,1-1 0 16,-3 1 0-16,2 0 10 0,-2 0 12 15,-3-1 16-15,2 3 7 0,-2 2 11 16,2 2 2-16,-4 0 0 0,0 3 0 0,-2 5-1 16,-2 1 0-16,0 2-4 0,-2 2-2 15,0 6-10-15,0-1-4 0,-2 1-10 16,-2-1 3-16,2 2-5 0,0 1-5 16,0-4-20-16,-2 1-32 0,2-3-34 0,-2 0-35 15,2-4-38-15,2 0-46 0,-4-1-56 16,2-6-545-16,0-2 264 0,0 0 175 15</inkml:trace>
  <inkml:trace contextRef="#ctx0" brushRef="#br0" timeOffset="122460.3537">32812 13682 130 0,'-7'-5'129'0,"7"5"-6"0,-14 0-3 15,3 0-4-15,1 5-3 0,-5 0-4 16,0 3-7-16,1 1-7 0,-2 3-5 16,2 1-6-16,-1 5-3 0,4 1-3 15,-2 1-9-15,7 3-4 0,0 1-4 0,4 0-9 16,2 1-3-16,6 1-6 0,0-1-5 15,7 3-4-15,4 0 3 0,2-3-6 16,5-3 1-16,0-3-5 0,4 0 2 0,2-2-6 16,1-4 3-16,1 1 0 0,-4-7 0 15,-1 1 2-15,1-4 5 0,-5-2 14 16,3-4 1-16,0-6 6 0,-4-2 5 16,0-3 3-16,-6-2-1 0,-1-4-2 0,-4-4-4 15,-4-2-5-15,-7 3-6 0,-5-8-5 16,-10 2-4-16,-6-8-4 0,-5 4-2 15,-3 2-5-15,-5 0-2 0,-2 3-1 16,0 3-5-16,6 3 1 0,-1 4-6 0,3 4-11 16,3 1-23-16,2 3-20 0,2 1-26 15,1 2-21-15,6 4-24 0,0 2-19 16,6 2-25-16,2 1-24 0,2 0-523 0,4-3 240 16,6 12 158-16</inkml:trace>
  <inkml:trace contextRef="#ctx0" brushRef="#br0" timeOffset="122886.3421">33403 13761 127 0,'6'-9'169'15,"-4"-4"-12"-15,0 1-11 0,-2 1-6 16,-2-3-7-16,0 3-9 0,0-3-15 15,-4 1-8-15,-1 4-8 0,-1-3-11 0,-3 3-10 16,-2 3-5-16,-1 0-8 0,0 5-6 16,2 1-5-16,0 0-8 0,-1 3-4 15,0 3-3-15,2 0-6 0,3 1 0 0,2 1 1 16,0-1-7-16,4 3 0 0,2-2 0 16,2 1-6-16,2 1 0 0,0-3-2 15,4 1 0-15,1 0-4 0,1-3 2 16,3 3-1-16,-2-2 0 0,1 0-4 0,-2-2 3 15,0 1-5-15,0-1 2 0,-2-1-2 16,-2 2 2-16,3-3 3 0,-2 3 5 16,-3 2 18-16,2 1 9 0,-2 0 11 0,3 6 2 15,-3 0-2-15,0 4-2 0,-2 3-3 16,2 1-1-16,-4 5-5 0,2 0-5 16,-2 0-4-16,0 3-1 0,0-2-10 15,0-1-30-15,0 0-30 0,0-5-26 16,0-1-33-16,0 3-39 0,0-6-49 0,-2 1-525 15,2 0 242-15,-4-3 159 0</inkml:trace>
  <inkml:trace contextRef="#ctx0" brushRef="#br0" timeOffset="123287.8292">31470 14541 11 0,'0'0'131'0,"0"0"0"16,38-4-5-16,-6 2 0 0,8-2 5 15,15-2 5-15,10 3 0 0,24-3 4 16,9 0 1-16,4 0-5 0,7-1-4 0,23 1-4 16,4-5-11-16,-1 1-4 0,-1-1-8 15,-25 1-10-15,0 1-5 0,-8-1-7 16,-2 1-4-16,-6 2-4 0,-6-2-9 0,-19 6-6 16,-13-8-6-16,-8 9-4 0,-3-4-3 15,-6 3-6-15,-6-3-5 0,-3 3-3 16,-5-2-4-16,-3 5-4 0,0 0-21 15,-4-4-34-15,1 1-44 0,-4 2-46 0,-4 1-47 16,-1-2-49-16,-5-1-532 0,-4 3 254 16,0 0 168-16</inkml:trace>
  <inkml:trace contextRef="#ctx0" brushRef="#br0" timeOffset="130840.9542">30418 14708 79 0,'-9'-4'172'0,"-1"-1"-9"0,2 3-6 0,-6 4-6 15,-2 3-3-15,-3 9-7 0,0-3-6 16,-4 8-9-16,-1 5-7 0,1 1-10 15,4 2-11-15,0 1-7 0,7 0-9 16,0-6-9-16,8 3-3 0,2 0-9 0,8-5-2 16,3 1-6-16,6-2-3 0,4-1-3 15,4-5-6-15,0-1-5 0,5-8-1 16,-3-2 1-16,1-2 1 0,0-3 5 0,-2-3 5 16,0-5 3-16,-5 0 4 0,0-4-7 15,-4-1 0-15,-5-6-8 0,-2-1-5 16,-3 0-4-16,-2-1-4 0,-8-3-4 15,-6 4-3-15,-1 0-1 0,-5 0-3 0,-6 2-1 16,-3 3-2-16,-1 4-7 0,-3 2-14 16,2 5-15-16,3-1-20 0,1 6-15 15,2 2-26-15,2 4-26 0,1 2-20 16,5 1-23-16,-2 5-18 0,8-4-27 0,0 6-448 16,4 2 220-16,2-4 145 0</inkml:trace>
  <inkml:trace contextRef="#ctx0" brushRef="#br0" timeOffset="131064.4214">30785 15022 12 0,'10'-1'224'16,"-10"1"-7"-16,8 0-12 0,-4-6-8 15,-4 6-18-15,9-4-16 0,-7 1-13 16,-2 3-14-16,7-9-15 0,-5 3-11 0,0 3-13 15,0-1-14-15,2-3-31 0,-2 0-28 16,0 4-27-16,-2 3-37 0,7-7-33 16,-5 3-32-16,2 2-29 0,-4 2-26 15,8-4-335-15,-1 4 168 0,-7 0 111 0</inkml:trace>
  <inkml:trace contextRef="#ctx0" brushRef="#br0" timeOffset="131396.3823">31066 14923 100 0,'0'0'177'0,"0"0"-6"0,0 0-1 16,0 0-10-16,0 0-8 0,-28 15-9 15,20-5-7-15,-3 4-11 0,3-1-8 16,-2 3-7-16,0 4-9 0,4 3-8 0,2-5-7 16,2 0-8-16,4 3-8 0,0-2-4 15,4 2-4-15,0-5-6 0,4 2-4 16,4-2-4-16,3-6 0 0,2 3-1 0,0-8 3 15,1-2 3-15,0-3-2 0,0-4 5 16,-1-2 2-16,-1-5-1 0,2-1-8 16,-8-2-2-16,1-7-6 0,-4 2-4 0,-7-2-7 15,-2 3-2-15,-2-7-7 0,-9 5 0 16,-6-6-6-16,-2 4-5 0,-4 4-7 16,-2-1-8-16,-3 4-10 0,4 5-11 15,1-1-20-15,0 3-20 0,4 6-24 0,1-1-26 16,4 6-24-16,2-3-19 0,1 8-18 15,4-4-12-15,3 5-480 0,4-3 228 16,4 1 149-16</inkml:trace>
  <inkml:trace contextRef="#ctx0" brushRef="#br0" timeOffset="131696.7976">31310 15022 135 0,'12'2'133'0,"-12"-2"-4"16,6 5-7-16,-6 0 4 0,0-5-7 15,-2 7-8-15,0 1-6 0,2 1-9 16,0-2-4-16,2 4-11 0,0-4 0 0,2 1-9 16,1 3-2-16,3 1-2 0,1-1-2 15,1-3 1-15,3 0-2 0,1-1 1 16,2-1 1-16,0-2 2 0,2-4 4 16,-4 0 0-16,1-6 7 0,0 1-2 0,-2-4-7 15,-5-2-5-15,-2 0-10 0,-2-3-3 16,-6 1-8-16,0-4-4 0,-6 3-2 15,-2-3-8-15,-4 0-4 0,0 2-1 16,1 5-12-16,1-3-19 0,1 2-26 0,-2 1-34 16,5 4-31-16,2 3-21 0,-3-1-18 15,4 4-31-15,5 0-17 0,0 0-469 16,0 0 222-16,0 0 146 0</inkml:trace>
  <inkml:trace contextRef="#ctx0" brushRef="#br0" timeOffset="131898.4796">31659 14879 85 0,'21'-9'65'15,"-3"1"15"-15,-2 1 16 0,-4 1 22 0,-2 3-2 16,-1-2 5-16,-2 5 3 0,-1-3-4 16,-6 3 12-16,13 3 11 0,-9-1-1 15,0 7 4-15,0 1-2 0,-2 0-6 16,2 5-4-16,-1 2-5 0,-1 2-11 0,3 6-11 16,-3 2-10-16,0 0-9 0,0 0-7 15,-2 2-11-15,2-1-9 0,-2 0-34 16,2-1-31-16,-4 0-38 0,4-4-48 15,-2 1-48-15,0-3-39 0,0 1-582 0,-4-4 258 16,-2-3 170-16</inkml:trace>
  <inkml:trace contextRef="#ctx0" brushRef="#br0" timeOffset="135313.4032">25774 16021 110 0,'0'0'133'0,"0"0"-4"0,0 0-9 0,0 0-2 15,0 0-6-15,0 21-7 0,0-15-6 16,0 1-7-16,2 0-2 0,0 4-5 16,0-4 2-16,5-3-11 0,0 2 1 0,1-3 2 15,4-1-1-15,3-2-6 0,2 0-1 16,0-2-8-16,2-4 0 0,-2-1-6 16,2-6-2-16,-4 5 0 0,-3-5-3 15,-3-2-3-15,-3 2-5 0,-3 3-4 0,-6 0-7 16,-3-4-2-16,-7 3-6 0,-3 4-4 15,-2 1-5-15,-7 2-11 0,2 4-13 16,-2 0-19-16,-1 0-18 0,2 4-25 0,6 2-25 16,1 1-30-16,2 4-37 0,6-1-454 15,3 4 210-15,4-4 138 0</inkml:trace>
  <inkml:trace contextRef="#ctx0" brushRef="#br0" timeOffset="135860.8412">26828 15771 119 0,'-6'-3'140'0,"6"3"-19"0,-15 0 10 16,6 3-6-16,1 3-8 0,-2-2-3 0,-3 6-4 15,0 4 0-15,-2 4-3 0,1 5-7 16,-2-2-10-16,2 4-2 0,3-1-7 16,1 3-7-16,3-4-6 0,1 3-2 15,6 0-8-15,2-2-3 0,2 1-7 0,9-5-2 16,0 1 1-16,3-2-3 0,8-7-6 16,-1 1-2-16,5-3-4 0,0-3-4 15,-2-5 2-15,0-4 0 0,-1 2 1 16,1-7 0-16,-2-5-2 0,-4-1 6 0,-3-2-3 15,-2-6-4-15,-6 0-4 0,-3-4-4 16,-4 1-1-16,-6-2-1 0,-4 2-5 16,-9-5-1-16,-7 3-5 0,-6 1-2 15,-3 1 1-15,1 8-10 0,0 1-6 0,-2 0-7 16,5 7-9-16,1 3-16 0,0 2-21 16,6 0-18-16,2 9-19 0,3-1-36 15,5 3-32-15,4 1-484 0,4 0 222 0,6 3 146 16</inkml:trace>
  <inkml:trace contextRef="#ctx0" brushRef="#br0" timeOffset="136210.9109">27377 15871 149 0,'-5'10'165'0,"3"4"-9"16,0 1-4-16,2 4-7 0,0 2-11 0,2 0-13 16,2 2-6-16,3 1-8 0,3 0-5 15,1-4-5-15,1 5-5 0,6-7-6 16,0-1-2-16,4-2-4 0,1-4-8 16,1-1 0-16,-2-5-5 0,2 1-1 0,-1-6-2 15,-2-6 2-15,2-1-5 0,-3-4-7 16,-2-5-6-16,-2 1-4 0,-4-6-7 15,-5-4-4-15,-3 3-4 0,-4-6-5 16,-6 0-3-16,-9 1-8 0,-5 1-11 0,-2 3-4 16,-6 1-11-16,-2 4-3 0,1 5-19 15,-3 0-25-15,4 5-22 0,5 2-29 16,1 3-27-16,2 6-22 0,2 3-500 16,2 0 224-16,3-4 148 0</inkml:trace>
  <inkml:trace contextRef="#ctx0" brushRef="#br0" timeOffset="140320.9845">28276 15791 64 0,'-2'-1'87'16,"4"-5"-4"-16,-2 6-1 0,0-11-3 16,0 9-8-16,0-6 1 0,0 3-6 15,0 5-3-15,2-8-9 0,-2 1 2 16,0 7-2-16,0-8-1 0,0 4 6 0,0 4 3 15,2-5-5-15,-2 5 1 0,0-4-1 16,0 4-4-16,0 0 10 0,-2-6-1 16,2 6-3-16,0 0-5 0,0 0-4 0,0 0 7 15,-12 13-4-15,3-5 1 0,0 7 2 16,-3 4 5-16,1 0 2 0,1 2-7 16,-1 2-1-16,3 4-4 0,1-7-1 15,1 7-2-15,4-4-4 0,4-2-6 16,2 4 0-16,7-2-3 0,1-5-1 0,10 4-5 15,3-3 3-15,2-4 0 0,8-2-2 16,-1-5 0-16,-1-2 1 0,-1-6 2 16,4 0 6-16,-4-3 9 0,3-5 1 0,-1-2 8 15,-4-3 5-15,-2-8 0 16,-3-1-1-16,-9-2-3 0,-2-3-6 0,-8 1-4 16,-6-3-9-16,-6 0 0 0,-8-4-7 15,-8 1-5-15,-8-1-2 0,-1 5-4 0,-8 4-2 16,1 7-3-16,4-3-2 0,0 7-6 15,3 5-12-15,3 1-17 16,0-1-20-16,8 7-21 0,-2 1-25 0,1 3-20 0,7 3-20 16,-2 1-25-16,4 1-25 0,3 4-15 15,1-3-28-15,3 3-499 0,5-1 244 16,-2-1 162-16</inkml:trace>
  <inkml:trace contextRef="#ctx0" brushRef="#br0" timeOffset="145829.9906">30058 11715 8 0,'0'0'61'0,"-6"-6"-10"16,6 6-4-16,-8-3 1 0,8 3 3 0,0 0 7 16,-17 12-3-16,6-4 1 0,4 5-1 15,-1 1-1-15,0 2 1 0,0 5-5 16,0 0-2-16,4 1 5 0,2 2-10 0,2-3-2 15,6 2 9-15,2 1-4 0,2-2-4 16,2 0-3-16,5-5 3 0,0 0 0 16,4-4-4-16,1-1 3 0,1-4 1 15,0-3-2-15,-2-3-3 0,1-4-3 0,-2-2-3 16,2-3-3-16,-5-5 0 0,0-1-2 16,-4-2-4-16,-5-3-11 0,-4-1 5 15,-2 3-1-15,-6-3-4 0,-4-3 1 0,-7 4-3 16,-6-3 3-16,-2 1-8 0,-5 5 0 15,0 0 3-15,3 4 0 0,-1 1-4 16,4 0 0-16,-2 5-9 0,5 1-6 16,2 2-6-16,0 2-17 0,3 0-12 0,2 2-16 15,0 0-19-15,6 1-16 0,-1 1-21 16,5 3-254-16,4-1 127 0,5-1 83 16</inkml:trace>
  <inkml:trace contextRef="#ctx0" brushRef="#br0" timeOffset="145992.0012">30553 11822 80 0,'7'-4'78'0,"-3"2"-12"0,-4 2-32 15,7-1-26-15,-7 1-33 0,6-3-57 0,-6 3 27 16,0 0 19-16</inkml:trace>
  <inkml:trace contextRef="#ctx0" brushRef="#br0" timeOffset="146292.3457">30898 11637 116 0,'-2'14'131'0,"-2"3"-4"0,2 2-15 0,-2 0 6 16,2 6-11-16,-2 2-5 0,2-1-5 15,-3 2-8-15,3 1-4 0,0 2-5 16,-2-3-12-16,1 0-3 0,1 2-9 16,0-2-2-16,0-3-10 0,0 0-1 0,2-3-5 15,0-2-6-15,-2-1-2 0,0-2-3 16,2-3-2-16,0-1-3 0,0-1-14 15,0 0-7-15,0-2-21 0,0-2-29 0,2-1-34 16,0 0-20-16,4-1-29 0,-1 0-307 16,-1 0 149-16,0 0 99 0</inkml:trace>
  <inkml:trace contextRef="#ctx0" brushRef="#br0" timeOffset="147240.8989">32012 13828 29 0,'-9'-1'103'0,"1"-2"-8"16,-2 1-2-16,-1 2-5 0,-2 0-7 15,0 2 2-15,-3 2-7 0,-2 2 0 0,0 6-11 16,-2-1 11-16,1 2-5 0,-1 8-9 15,0 0 0-15,2 2-4 0,2 3-2 16,2 2-3-16,3-1-4 0,3 0-3 0,3-2 0 16,3 2-6-16,4 0-3 0,5-3 3 15,3-1-2-15,3-1-6 0,6 2 0 16,2-3 2-16,1-6 1 0,-2-2-2 16,4-3 6-16,-1-2 6 0,3-5 2 0,-6-1 6 15,4-4 3-15,-3-6-3 0,3-5-4 16,-6 0-3-16,2-2-4 0,-1-10-4 0,-5 3-8 15,-1-9 0-15,-4 4-5 16,-5 2-2-16,-2-1-4 0,-4 1-5 0,-2 3-1 16,-3 0-2-16,-4 1-1 0,1 2-2 15,-3 1 0-15,-1 5-1 0,0 0-11 16,0 5-14-16,0-1-11 0,0 5-19 16,0 0-14-16,1 3-28 0,-2 1-24 0,0 3-30 15,1 1-32-15,0 2-392 0,2-1 193 16,-3 3 127-16</inkml:trace>
  <inkml:trace contextRef="#ctx0" brushRef="#br0" timeOffset="147701.0452">31510 14118 70 0,'0'0'78'16,"0"0"-4"-16,0 0-7 0,-8 13-4 16,8-7-5-16,0 1-3 0,0 2-3 0,0-3-6 15,0 4 0-15,2-5-2 0,0 4-1 16,2-3 0-16,0 1 1 0,2-4 4 16,2 1-2-16,-2-2 4 0,2-2-5 15,-8 0 5-15,15-3 2 0,-9-2-2 0,0-1-2 16,1 4-6-16,-1-9-3 0,-3 4-1 15,1 0-6-15,-2-1-2 0,0 0-4 16,-2 3-5-16,0-1-7 0,-2 0-4 16,2 6-15-16,-2-6-24 0,2 6-17 15,-4-3-19-15,4 3-22 0,0 0-28 0,0 0-252 16,0 0 125-16,-7 15 82 0</inkml:trace>
  <inkml:trace contextRef="#ctx0" brushRef="#br0" timeOffset="150340.0712">31211 14584 39 0,'-46'-9'60'16,"4"-1"2"-16,6-2-1 0,4 2-3 15,-2-2-4-15,0-3 5 0,3 0-8 16,-1-4-2-16,2-1 0 0,3-1-3 0,1-2 1 15,3-2-6-15,0 1-1 0,4-5-2 16,2 1 0-16,0-7-1 0,7 1 5 16,-1-6-1-16,4 2 2 0,3-4-5 15,2 1 4-15,6-1 1 0,2 1-5 0,5-8 0 16,13-12-5-16,3 0 3 0,14 4-9 16,7 0 1-16,7 4-2 0,20-11-6 15,6 6 3-15,10 1-2 0,9 5-1 16,8 2-4-16,2 3 2 0,10 5-7 15,1 2 3-15,4 4-6 0,2 5 5 0,7 5-2 16,3 1 4-16,5 6-5 0,-1 2 1 16,-2 3 4-16,-6 4-3 0,-23 5-2 15,-5 1 1-15,0 4 1 0,-6 2 18 0,-4 2-7 16,4 4-14-16,-3 1 1 0,-1 4 1 16,-2 5 1-16,-2 1 0 0</inkml:trace>
  <inkml:trace contextRef="#ctx0" brushRef="#br0" timeOffset="150715.0118">33841 14725 2124 0,'-77'27'-17'0,"-5"-7"-1"15,-7 1 0-15,-6-3 27 0,-5-5-4 0,-8-1-3 16,7-2 0-16,-1-4 0 0,-1-3 1 16,3 1-6-16,3-4 3 0,-1-4 1 15,7 1-1-15,1-3 0 0,1 1 1 16,4-6-9-16,4 2 8 0,13 2-5 0,11 1 5 15,2-5-4-15,1 4-5 0,3 0 2 16,6-1-6-16,5-1-6 0,0 5-6 0,2-4-1 16,2 2-9-16,6 1-11 0,1 1 2 15,3-4-21-15,1 0-7 0,1 5-29 16,3-3-8-16,2 2-11 0,4 2-17 16,-2-2-288-16,7 4 145 0,-1-3 95 0</inkml:trace>
  <inkml:trace contextRef="#ctx0" brushRef="#br0" timeOffset="152614.4233">26919 17314 39 0,'-10'-13'59'0,"-1"-4"-7"0,-2-2-1 15,-4-9 2-15,1 0-4 0,-4 0-6 16,2-10-3-16,-2 0 1 0,3-8-3 0,1 2-1 15,-2-24 3-15,4 0-2 16,4 6 0-16,-4-8 1 0,8 4 1 0,2 12-1 16,4-4-4-16,4-5 2 0,4-17-2 15,6-1 1-15,6-5 3 0,6-2 6 16,10-10-3-16,9-2 1 0,7 4-3 16,7 3-3-16,12 8 0 0,2 7 9 0,10 7-1 15,8 3-6-15,4 4 1 0,7 9-7 16,-1 8 4-16,10 5 17 0,5 4 2 0,9 7-11 15,6 5 0-15,7 6-4 0,-1 5-6 16,-2 6-3-16,-20 5-1 0,-3 4-3 16,0 2-4-16,-2 9 0 0,1-3-5 0,14 9 1 15,-6 2 0-15,-18-2-2 16,-4 5-5-16,-2-1 4 0,-2 2-3 0,-4 1 2 16,-4 4-7-16,-5-1 3 0,-5 2-6 15,-6 1 3-15,-5 2 2 0,-7 3-5 0,-4 1 4 16,-13-4 0-16,-8-1-3 0,-1 3 2 15,-3 5-3-15,-4-6 0 0,-6 4-1 16,2 1 1-16,-10-3 1 0,-2 1 0 16,-1-1 3-16,-5 4-1 0,-2-1 5 0,-6 2-1 15,-3 5 2-15,-8 5-2 0,-8 11 2 16,-7 0 3-16,-8-2-1 0,-7 2-2 16,-8-2-1-16,-15 12 0 0,-8-3 2 15,-8 1-2-15,-5-4 1 0,-3-1-2 0,-6-4-1 16,-1-2-2-16,-9-2-3 0,-4-1 3 15,-9-6-3-15,0-3 1 0,-6-2-5 16,-1-4-1-16,1-6 3 0,3 0 2 0,5-5-9 16,-2-3-3-16,2-4-7 0,20-8-5 15,2-1-6-15,0-6-2 0,2-1-21 16,6 1 2-16,18-7-9 0,13 0-14 16,10 0-14-16,1 0-20 0,4-1-17 0,5-5-16 15,4 2-16-15,7 1-360 0,1-3 174 16,2 4 114-16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3T05:21:28.895"/>
    </inkml:context>
    <inkml:brush xml:id="br0">
      <inkml:brushProperty name="width" value="0.05292" units="cm"/>
      <inkml:brushProperty name="height" value="0.05292" units="cm"/>
      <inkml:brushProperty name="color" value="#FF0000"/>
    </inkml:brush>
  </inkml:definitions>
  <inkml:trace contextRef="#ctx0" brushRef="#br0">11127 6020 48 0,'0'0'54'0,"2"5"-6"0,0-1-4 0,1 2 4 16,-1-2-5-16,2-1 5 0,0 3 3 15,4 0 1-15,2 0-1 0,8-3 3 16,7 5 1-16,3-2-2 0,12-1-3 0,7 1-5 15,9 0 0-15,29 2 4 0,2-1-5 16,4 2 2-16,0-3 0 0,2-2 2 16,2 2-6-16,-4-4 2 0,3 0-2 0,3-2-3 15,0-2 4-15,3 0-5 0,4 2 5 16,3-4 0-16,-1 2-2 0,2-2-3 16,-4 1 2-16,-4-1-5 0,-7 2-5 0,-16 0-3 15,-12 0 3-15,-4 2-3 16,-1-2-1-16,-12 2-4 0,-3 0-1 0,-1 0-1 15,-11 0-3-15,1 2 4 0,-4-2-4 16,-5 0 0-16,-1 0 2 0,-4 0 0 0,2 2 1 16,-5-2 4-16,-2 0 3 0,0 0-1 15,-3 0 2-15,-1 2-1 0,2-2-5 16,-5 0 5-16,0-2-6 0,-8 2 1 0,16 0-4 16,-16 0-2-16,10-2-5 0,-10 2-1 15,6-2-13-15,-6 2-4 0,7-4-10 16,-7 4-10-16,0 0-10 0,6-2-9 0,-6 2-17 15,0 0-12-15,0 0-14 0,0 0-21 16,4-4-24-16,-4 4-381 0,0 0 175 16,0 0 115-16</inkml:trace>
  <inkml:trace contextRef="#ctx0" brushRef="#br0" timeOffset="5743.2199">9679 7340 109 0,'0'0'117'0,"0"0"-4"0,0 0 8 15,41 0-2-15,-10-2-6 0,15-4-3 16,14-4-3-16,33-3-11 0,26-8 4 0,12-1-4 15,5-3-6-15,1 0-5 0,1-2-4 16,3 1-8-16,-3 1-5 0,-5 2-9 16,-8 4-6-16,-24 4-5 0,-6 3-4 0,-10 3-5 15,-19 2-3-15,-13 3-6 0,-13-1-5 16,-6 2-1-16,-3-2-3 0,-3 4-1 16,-6 0-1-16,-3 1-1 0,-5-3-2 15,-5 6-4-15,-9-3-14 0,5 1-17 0,-5-1-19 16,0 0-11-16,-33 9-30 0,10-3-15 15,-4 0-19-15,-11 4-17 0,-3-2-15 0,-7 3-329 16,-5 0 161-16,-19 6 106 0</inkml:trace>
  <inkml:trace contextRef="#ctx0" brushRef="#br0" timeOffset="6054.6059">9797 7656 108 0,'64'-20'145'0,"11"2"-16"0,8-8-3 0,32-2 2 15,8 0-10-15,2-2-5 0,2 2-4 16,-5-3-4-16,3 1-7 0,-4 2-5 16,-5 2-6-16,-20 5-5 0,-3 0-7 15,-8 2-5-15,-6 2-10 0,-4-1-3 0,-18 5-5 16,-15 3-8-16,-6 2 0 0,-6 3-2 15,-5-1-4-15,-1 0 0 0,-6 3-4 16,0-3-3-16,-2 2-4 0,0 1-2 0,-6-3-4 16,-1 1-6-16,-1 2-15 0,-2-1-17 15,-2-2-15-15,1 3-21 0,-5 3-19 0,7-6-25 16,-7 6-24-16,2-6-23 0,-2 6-393 16,0 0 183-16,0 0 120 0</inkml:trace>
  <inkml:trace contextRef="#ctx0" brushRef="#br0" timeOffset="13794.9055">21882 2834 39 0,'-5'-6'154'0,"1"1"-8"0,0-1-8 0,2-1-1 16,-2-1 1-16,2 0-10 0,2 1-5 15,0-3-11-15,0 2-9 0,4-3-12 0,0-1-9 16,4 1-5-16,3-3-10 0,4 1-8 16,2 0-5-16,3 0-6 0,4 1-2 15,2 1-7-15,1 4-4 0,-1-1-5 16,-4 2-3-16,2 4-2 0,-3 0-6 0,-1 4 2 15,-2 2-3-15,2 0-3 0,-4 4-5 16,-1 1 1-16,-2 4-4 0,-4 1 1 16,-3 0 4-16,-2 5-5 0,-4 1 3 15,-2 2 0-15,-4 0-4 0,-1 3-1 0,-4-1 1 16,1 1-1-16,-1-2-2 0,1-1 3 16,-1-3-1-16,0 2-3 0,5-7 0 0,0 1 1 15,0 1 1-15,4-3-2 0,0-2 1 16,4 3-2-16,2 1 1 0,2-2 3 15,4 1-5-15,1 3 3 0,6-1-2 16,0 1-1-16,2-1 2 0,0 1 2 0,3 2-4 16,-2 2 1-16,-1-1-3 0,-1-1 5 15,-2 0-3-15,0 0 1 0,-4 0 5 16,2-2 2-16,-5 1 9 0,-2-2 9 0,-3 2 8 16,-2-2 8-16,-2 2-1 0,-4 0 2 15,-7-2 1-15,-2 1-1 0,-3 0-2 16,-6-2-4-16,-3 0-3 0,-5 1-1 0,-4-5-5 15,0-4-2-15,-1 2-3 0,-5-6-3 16,5 1-20-16,1-4-15 0,0-1-12 16,1-5-20-16,3-3-26 0,2 0-24 0,1-4-19 15,6-2-18-15,0-4-10 0,6-2-17 16,4-4-11-16,7-1-399 0,2-3 194 16,6-8 128-16</inkml:trace>
  <inkml:trace contextRef="#ctx0" brushRef="#br0" timeOffset="14278.7613">21952 2345 81 0,'-24'-10'85'0,"-1"4"-2"16,-1 3 2-16,1 1-3 0,0 7-2 0,-3 4 4 16,-6 4-2-16,-6 12 13 15,-11 16 9-15,-4 9 5 0,2 9 4 0,-4 19 11 16,4 9 3-16,6 5-9 0,5 7-6 15,11 2-5-15,7-13-8 0,14 1-5 0,3 4-9 16,12 0-6-16,5-1-4 0,16 15-7 16,5-8-6-16,13-8-6 0,8-5-7 15,9-12-3-15,7-6-6 0,-9-21-1 16,8-7-4-16,3-6-2 0,5-11-4 0,0-9-2 16,-2-7 1-16,-10-9-1 0,24-10 1 15,1-4 0-15,1-13 6 0,16-17-1 16,-8-6 0-16,-4-5 3 0,-8-5 2 15,-5-8-1-15,-8-5 0 0,-8-9-6 0,-10-4-2 16,-7-7-1-16,-13-1-10 0,-11 11 1 16,-8-3-5-16,-8 0-1 0,-14 3-1 15,-5 1-5-15,-14 4 0 0,-6 4-3 0,-8 7-1 16,-7 3-1-16,-10 9-3 0,-2 4-1 16,-9 5 2-16,-4 8-4 0,-6 6 3 15,-8 3-2-15,-7 9 1 0,-24-2-1 0,13 9-4 16,-6 5-2-16,4 7-6 0,0 3-6 15,5 2-10-15,1 1-15 0,1 2-5 16,5 6-9-16,7-2-18 0,20 1-21 0,10-1-28 16,9 1-18-16,3 5-12 0,9-2-23 15,8 6-13-15,5 1-453 0,8-1 220 0,7-1 145 16</inkml:trace>
  <inkml:trace contextRef="#ctx0" brushRef="#br0" timeOffset="14933.9119">26136 2581 119 0,'-9'-11'176'0,"1"1"-13"0,-4-1-11 15,-4 1-12-15,-7 3-15 0,-2-1-7 0,-8 4-11 16,-4 4-8-16,-13 7-1 0,-6 10-6 16,-22 9-2-16,6 10-1 0,2 7 0 15,5 4-5-15,3 8-5 0,7-2-5 16,8 0-6-16,11 0-2 0,13-6-3 0,9-10-3 15,7 0-1-15,14-3 0 0,3 0 2 16,13 2 0-16,11-2-5 0,17 3-6 0,9-6-2 16,7-3-9-16,1-9 0 0,-5-4-7 15,-8-7-16-15,3-2-31 0,-8-6-31 16,7-3-37-16,0-5-29 0,-3 0-46 0,-3-6-34 16,-3-1-511-16,-3-4 239 0,-3 0 158 15</inkml:trace>
  <inkml:trace contextRef="#ctx0" brushRef="#br0" timeOffset="15118.5593">26494 2976 90 0,'2'-6'153'0,"0"5"4"16,-2 1 6-16,5-6-9 0,-5 6-5 0,0 0-10 15,0 0 7-15,0 0 4 16,0 22-4-16,-3-7 9 0,3 4-11 0,0 0-16 16,-2 4-10-16,2 4-12 0,0-1-9 15,0 5-11-15,2 0-6 0,-2 0-9 0,3 2-9 16,1 0-31-16,-2-5-44 0,0-2-53 15,2 4-54-15,0-3-55 0,2-7-557 16,-4 1 249-16,2-4 164 0</inkml:trace>
  <inkml:trace contextRef="#ctx0" brushRef="#br0" timeOffset="15300.0173">27105 3357 48 0,'9'7'224'16,"2"0"-8"-16,-1 6-15 0,-2-1-10 0,1 2-20 16,0 1-16-16,-3 2-18 0,-2 2-11 15,-4 2-29-15,0-2-46 0,-4 6-40 16,0 0-56-16,-5-3-72 0,-6 5-382 0,-1-2 170 16,-8 0 112-16</inkml:trace>
  <inkml:trace contextRef="#ctx0" brushRef="#br0" timeOffset="15695.9125">26077 4747 48 0,'-25'-17'257'0,"-1"1"-11"0,0 7-14 16,1 2-16-16,0 1-9 0,-2 4-12 15,-5 2-6-15,-7 8-10 0,-1 3-15 0,-4 10-10 16,-13 10-10-16,6 6-12 0,5 1-16 15,12-1-10-15,8-1-9 0,5 2-9 16,8 4-7-16,4-3-4 0,5-2-6 0,8 1-9 16,8 2-5-16,6 2-5 15,8-4-5-15,16 8-7 0,7-8 1 0,6-6-5 0,-4-10-20 16,-3-5-28-16,1-10-30 0,-3-1-37 16,1-8-48-16,-1-2-47 0,6-3-46 15,-6-5-697-15,-1-3 312 0,-10 0 205 16</inkml:trace>
  <inkml:trace contextRef="#ctx0" brushRef="#br0" timeOffset="16050.9515">26612 4991 62 0,'0'-7'278'0,"0"1"-15"16,2 0-24-16,2 0-25 0,-2 0-23 15,4-1-16-15,0 1-17 0,2 2-15 16,0-1-12-16,3 1-14 0,0 2-12 0,-1 0-9 16,3 2-12-16,-3 2-5 0,1 1-7 15,-2 5-5-15,-1 2-6 0,-6 4-2 0,0 4-2 16,-4 3-4-16,-2 7-2 0,-4-3 8 16,-2 8 3-16,2-7-2 0,-2-1 1 15,1 2-6-15,3-6-9 0,0 2-2 16,1-3-1-16,1-4-10 0,4 1 2 0,4-2-5 15,1-1 4-15,5-3-9 0,3-1 4 16,3-3-4-16,2-1-12 0,5-2 3 0,-2 0 5 16,2-3-6-16,-1-1-13 15,1 2-20-15,-4-2-33 0,-2 0-34 0,0 0-43 16,-2 0-45-16,-3 0-69 0,-2 2-699 16,2-2 320-16,-4 0 211 0</inkml:trace>
  <inkml:trace contextRef="#ctx0" brushRef="#br0" timeOffset="16491.4902">25509 6660 73 0,'-14'-12'263'0,"-1"6"-15"16,-2 3-9-16,-2 5-7 0,2 4-5 15,-4 3-7-15,-5 10 3 0,-1 9-14 0,-3 8-12 16,-4 16-4-16,3 7-5 0,3 2-13 16,12-6-8-16,2-5-14 0,8 1-11 0,2 3-13 15,6-1-13-15,4-2-10 0,10 1-13 16,4 13-9-16,8-7-7 0,3-2-2 16,8-6-11-16,-5-10-10 0,-2-12-6 15,1 1-16-15,3-7-19 0,-4-4-18 0,2-5-23 16,0-6-20-16,-3-1-35 0,1-6-43 15,0-6-46-15,4-4-52 0,6-7-41 0,-2-6-786 16,-2 2 358-16,-1-3 235 0</inkml:trace>
  <inkml:trace contextRef="#ctx0" brushRef="#br0" timeOffset="16849.578">26396 7054 122 0,'6'-7'223'0,"2"1"-9"16,-2 0-10-16,4 2-14 0,0 1-14 16,4 3-15-16,-2-3-10 0,3 6-9 0,-3 0-9 15,2 1-10-15,-4 3-7 0,0 1-13 16,-2 3-5-16,0 3-3 0,-4-1 2 16,-2 1 0-16,0 1-4 0,0-2-4 0,-2 0-8 15,2 3-3-15,0-1-11 0,2-3-6 16,3 2-5-16,-1 2-2 0,4-3-9 15,1-1-3-15,2 0-4 0,-1-2-7 16,2 4 3-16,-2-3 2 0,-2 1 6 0,1-1 19 16,-2 0 9-16,-5 5 13 15,-2-5-3-15,-4 4-9 0,-4 0 8 0,-5 5-4 16,-4-6-4-16,-1 4-13 0,-10 1-3 0,-2-3-1 16,-1-1-11-16,-3 0-8 0,-2-4-26 15,0-1-22-15,3-5-32 0,1 0-53 16,0-5-63-16,7 0-69 0,1-5-74 0,6 2-813 15,3-3 379-15,5 0 251 0</inkml:trace>
  <inkml:trace contextRef="#ctx0" brushRef="#br0" timeOffset="18043.9806">28596 4943 110 0,'0'0'216'0,"0"0"-10"16,38-9-11-16,-10 5-16 0,9-4-15 15,3 3-15-15,5-1-12 0,1 0-15 16,2 0-14-16,-2 3-10 0,1-3-7 0,-5 0-9 16,3 2-16-16,-8-1-28 0,-5 3-36 15,-2 0-40-15,-8 2-35 0,0-2-36 16,-3 0-34-16,-6 0-401 0,-2-2 184 0,-5 2 123 16</inkml:trace>
  <inkml:trace contextRef="#ctx0" brushRef="#br0" timeOffset="18237.1426">29131 4786 81 0,'-17'-8'134'15,"3"2"17"-15,3 0 19 0,2 1 20 0,1 4 4 16,0 0-2-16,2-1-13 0,-2-1-16 16,8 3-14-16,0 0-16 0,-14 6 4 15,12 4-1-15,-2 5-6 0,4 1-10 0,0 5-9 16,0 1-7-16,2 7-10 0,2 1-6 16,0 8-9-16,4-1-12 0,-1 1-5 0,2 0-10 15,1-2-31-15,-2-2-32 16,5 1-39-16,-4-5-40 0,3-2-35 0,-1-4-32 15,1-6-23-15,2-4-32 0,-2-5-507 16,2-5 245-16,2-4 161 0</inkml:trace>
  <inkml:trace contextRef="#ctx0" brushRef="#br0" timeOffset="18421.5724">29525 4828 83 0,'6'-11'200'15,"-4"5"19"-15,0 4-1 0,0-3-9 16,-2 5-1-16,0 0 14 0,0 0-5 15,3 19-12-15,-3-4-13 0,2 4-10 16,0 4-12-16,-2 2-21 0,2 5-10 0,-2 2-16 16,0 7-11-16,2 1-14 0,1-2-47 15,-3 2-50-15,2-3-62 0,2 3-61 0,4 0-66 16,-4-4-73-16,6-2-544 0,-2 0 274 16,-2-1 180-16</inkml:trace>
  <inkml:trace contextRef="#ctx0" brushRef="#br0" timeOffset="18709.7452">28991 7553 239 0,'-6'-2'254'16,"6"2"-9"-16,-6-5-9 0,6 5-12 0,12-8-16 15,1 6-18-15,8-2-15 0,2 2-19 16,7-4-16-16,0 3-14 0,8-3-13 16,0 0-19-16,0 0-32 0,0 2-49 0,0-5-47 15,-1 4-52-15,-5-1-65 0,-4-1-599 16,2 2 255-16,-7-2 168 0</inkml:trace>
  <inkml:trace contextRef="#ctx0" brushRef="#br0" timeOffset="18915.5111">29734 7153 31 0,'3'-8'274'16,"-1"3"15"-16,-2-1 4 0,0 6-8 15,0 0 3-15,0 0-3 0,0 23-4 16,0-4-16-16,0 2-11 0,2 7-17 0,0 10-21 15,2 1-16-15,0 2-21 0,0 1-18 16,5 5-14-16,0 0-31 0,-3-5-45 16,2-5-48-16,3 2-67 0,0-7-58 0,-1 0-66 15,3-5-76-15,-1-6-72 0,1-5-712 16,-2-5 350-16,-3-1 230 0</inkml:trace>
  <inkml:trace contextRef="#ctx0" brushRef="#br0" timeOffset="19591.7311">28625 2727 171 0,'0'0'189'0,"-10"-3"-9"0,5 0-19 16,5 3-17-16,-12 6-13 0,-1 6-7 0,1 3-12 15,-4 4-11-15,2 10-3 0,-1 3-12 16,2 3-7-16,5 0-4 0,3 2-7 16,5 1-6-16,5 0-2 0,3 0-9 15,7 1-3-15,6-1-6 0,7-6 0 0,1-4-3 16,5-3 2-16,0-8-3 0,2-7 7 15,3-2 1-15,-6-7-2 0,1-4 3 0,4-7-2 16,-4-5 4-16,0-12-8 0,-5-2-3 16,-3-8-1-16,-7-3 0 0,-9 3 4 15,-5-1-5-15,-10 0 0 0,-10-2-4 16,-7 5-3-16,-19-12-6 0,-5 5 0 0,3 12-4 16,5 3-1-16,0 8-21 0,6 1-27 15,1 5-37-15,3 4-53 0,4 4-43 16,4 2-43-16,0 6-556 0,10-1 259 0,-1 4 171 15</inkml:trace>
  <inkml:trace contextRef="#ctx0" brushRef="#br0" timeOffset="23986.3088">25638 9662 129 0,'13'12'162'0,"9"2"-4"0,3 8-3 16,11 0-7-16,4 5-6 0,15 6-10 15,0 1-10-15,0 0-9 0,0 0-12 0,-8-4-9 16,-7-7-12-16,0 1-5 0,-2-2-9 16,-3 1-4-16,-4-6-7 0,-4-1-5 15,-3-3-11-15,-3-1-2 0,1-5-27 0,-8-1-34 16,3-5-32-16,-4-2-24 0,1-4-8 16,-3-3-10-16,-1-4 1 0,-3-3 7 15,0-3 8-15,-5 0 8 0,0-3 10 0,-4-2 7 16,2 0 21-16,-2 3 14 0,0-3 24 15,-1 4 8-15,1 5 13 0,2 0 5 16,-3 4 5-16,-1 3 11 0,2 5 13 16,2 2 11-16,0 0 13 0,-12 18 2 0,10-3 11 15,-3 5 5-15,1 7-2 0,0 9-3 16,0 6-8-16,0 10-5 0,-1 2-8 16,-1 3-7-16,1-2-7 0,1 2-4 15,0-1-8-15,0-4-6 0,0 0-5 16,2-11-12-16,-2-1-54 0,2-3-63 0,2-7-50 15,0-3-71-15,0-6-453 0,0-4 227 16,2-5 149-16</inkml:trace>
  <inkml:trace contextRef="#ctx0" brushRef="#br0" timeOffset="24468.9746">26630 10571 30 0,'10'-12'150'0,"2"2"-14"0,3-8-2 0,0-1-10 16,0 0-5-16,-1-2-10 0,2-2-5 16,-6 0-3-16,-2 0 1 0,-1 2-7 15,-3 2-2-15,1 2-2 0,-7 5-12 0,-1 2-5 16,-3 1 14-16,-3 6-5 0,-1 3 0 16,0 1-6-16,-4 5-5 0,4 4-9 15,0 4-3-15,-1-1-7 0,2 3-4 16,5-1-4-16,2 3-4 0,0-3-5 0,6 0 1 15,3 0-4-15,5-3-2 0,7-2 0 16,5-3-2-16,1-4-4 0,5-3-5 0,2-6-2 16,4-2 2-16,8-10-10 0,-5-3 7 15,2-1-3-15,-1-5-4 0,-4-2-2 16,-2 2-1-16,-4-3 2 0,-7 5 0 16,-1 5-2-16,-8 3 2 0,-1-1-3 0,-7 7 1 15,-4 1-8-15,0 3 6 0,0 1 1 16,-2 2-5-16,0 4 4 0,0 0-2 15,0 0-1-15,0 0 0 0,22 10 3 16,-12-4-1-16,3-1-2 0,2 5-2 0,-1-1 3 16,4 3 0-16,-6-3-1 0,5 4 2 15,-5 5 0-15,-2-5 1 0,-2 5-1 0,-6-2 1 16,-2 3-4-16,-4-2 1 0,-2 3 1 16,-8 1 2-16,0-2-3 0,-3-2-3 15,-2 0 1-15,0-2-3 0,-3-1-24 16,4-6-61-16,0 3-77 0,2-8-665 0,1 0 282 15,5-8 186-15</inkml:trace>
  <inkml:trace contextRef="#ctx0" brushRef="#br0" timeOffset="25336.7301">28532 9782 110 0,'-6'13'199'0,"1"3"-11"0,5 5-15 16,0 4-15-16,0 6-10 0,3 2-13 15,-1 5-12-15,2 2-15 0,1 0-7 0,-1-3-11 16,0-1-12-16,0-5-5 0,-2-5-8 15,2-2-5-15,-2-3-10 0,-2-6 2 16,2-5-9-16,-2-4-3 0,0-6-4 16,0 0-4-16,0 0-7 0,-4-37 3 0,4 15-7 15,0-8 0-15,2-2-6 0,0-10-2 16,2 3 0-16,1 1 0 0,0 0 6 16,1 5 1-16,0 5 1 0,2 4-4 15,1 5 5-15,6 6 4 0,0 4 9 0,5 5-3 16,4 4 1-16,4 4-4 0,7 5-4 15,5 3 1-15,5 5-3 0,-1 3-2 0,5-1-1 16,-1 0-2-16,0-3 0 0,-4-1-4 16,-6-1 0-16,-4-4 5 0,-4-3 10 15,-3-1 2-15,-4-6-1 0,-2-2-2 16,1-4-7-16,-8-4 2 0,2-3-4 0,-4-4-7 16,-4-6 5-16,-3-2-5 0,-5-2-8 15,-3-2 8-15,3-2-4 0,-2 1-8 16,-2-1 7-16,0 4-2 0,2 3 1 0,0 4-4 15,0 1-1-15,2 2 0 0,2 2-1 16,0 5-2-16,6 3 2 0,1 3-3 16,-1 4-1-16,5 6 0 0,0 1 0 15,-1 3 0-15,8 5 1 0,-4 0 1 16,1 4 1-16,5 4 0 0,-4 1 0 0,2 0 1 16,3 1 1-16,-4 1-1 0,0-1 1 0,5-2 1 15,-2-1 0-15,0-3 0 16,1 1 0-16,-2-7 0 0,2-3 2 0,1-3-1 15,-1-1 1-15,0-4-2 0,-4-4-4 16,1-2 9-16,-4 1-4 0,-5-4 1 0,-2-4 1 16,-5 0 2-16,-6-1-3 0,-5-1 8 15,-6-2-2-15,-5 2 0 0,-6-1-5 16,-8 1 5-16,1 4-2 0,-3 1-1 16,2 2 0-16,1 2-2 0,-1 4-6 0,2 0-3 15,-4 2-55-15,5 2-78 0,-1 4-103 16,0-1-640-16,-1 2 299 0,3 0 197 0</inkml:trace>
  <inkml:trace contextRef="#ctx0" brushRef="#br0" timeOffset="26010.7932">26873 12047 118 0,'-13'4'197'0,"5"3"-18"16,1 8-16-16,0 3-16 0,1 3-16 15,2 6-13-15,0 0-11 0,0 10-8 0,2-1-13 16,0 3-7-16,4-2-5 0,-2 1-4 16,2-7-12-16,0 0-4 0,-2-7-4 0,2-3-7 15,0-5-2-15,0-5-3 16,0-7-3-16,0-2-5 0,-2-2-5 0,4-15 2 15,-4-1-9-15,0-5-1 0,0-5-1 16,0-2-4-16,0-1 1 0,0-1-5 0,-2 8 0 16,2-1-3-16,0 4-3 0,2 2 5 15,-2 6-2-15,7-1 4 0,0 4-1 16,3 3-1-16,3 5 0 0,6 0 0 0,4 0-1 16,1 1 3-16,7-1-3 0,1-1 1 15,4-2 1-15,4-3 3 0,7-7-3 16,-1-1 2-16,-3-8 4 0,1-3-1 0,-4-1 1 15,-3-3 4-15,-6-3-3 0,-4 0 2 16,-2-1 5-16,-7 7 3 0,-6 2 8 16,-1 4 5-16,0 1 4 0,-5 4-2 0,0 1-2 15,-4 7-5-15,-2 5 3 0,0 2 4 16,0 0 4-16,-6 24 4 0,2-4 3 16,2 6 4-16,0 5-12 0,0 3 1 0,4 6-7 15,2 4-4-15,2 7-3 0,0 1-2 16,5-1-3-16,-1 3-4 0,4-3-12 15,-2-1-27-15,2-5-37 0,2-3-39 16,-2-2-50-16,1-5-33 0,2-8-30 0,4-3-24 16,-1-9-505-16,-2-4 250 0,6-1 166 15</inkml:trace>
  <inkml:trace contextRef="#ctx0" brushRef="#br0" timeOffset="27308.1868">28056 12483 21 0,'12'-19'121'15,"-3"2"2"-15,0-2 3 0,-5 3 4 16,-4 1 9-16,0 2 1 0,-4-2-9 0,-3 2 1 15,-2 1-11-15,1 1-1 0,-6 3-2 16,-2 2-3-16,-2 2-1 0,-1 3-8 16,-1 5-5-16,0 0-7 0,-2 5-10 15,1 4-9-15,2 2-9 0,0 3-4 0,4-1-5 16,2 1-7-16,5 2-1 0,2-3-8 16,4 0 0-16,2-4-5 0,2 1-6 0,2-1 1 15,2-5-3-15,0-1-5 0,3-1-3 16,0-5-4-16,-1-1 3 0,-8 0-3 15,19-3-3-15,-11-3 0 0,1 1-5 0,0-5 1 16,-1 3-3-16,0-1 1 0,-2 0 0 16,0 3-2-16,0-1-6 0,0 2 6 15,0 0-5-15,-2 2 2 0,-4 2-1 16,0 0 2-16,17 8-5 0,-8-3 6 0,-1 1-2 16,1 4 0-16,3-1 1 0,0-1 0 15,4-2-5-15,0 1 4 0,2-1-2 16,-2 0 3-16,3-4-1 0,1-1-1 0,-4-1-3 15,2-3 3-15,0-3-4 0,-1-1 3 16,3-5-2-16,-2 0-2 0,0-1 1 16,-4-2-3-16,1 2 0 0,-2-1 1 0,0 3 1 15,-5-1 1-15,2 4-2 0,-1 0 0 16,-2-1 0-16,-1 5 1 0,2 0-1 16,0-1 1-16,1 4 1 0,4 1 0 15,-3 0-1-15,3 0 2 0,2 0 1 0,4 1 0 16,-2-2 1-16,2 1 1 0,2-2-2 15,-2-2 1-15,2-1-2 0,3-2-2 16,-1 0 4-16,-2-4 2 0,0 3-2 16,-1-4 4-16,-6 3-4 0,1 1 2 0,-2 1-1 15,-3 1 4-15,1 0 3 0,-3 0 3 16,-2 6 1-16,-6 0 9 0,12 4 7 0,-8 6 2 16,-2-1 3-16,2 7 10 0,0 5 4 15,0 5 1-15,0 3 2 0,2 7-3 16,-1 4-5-16,2 0-3 0,1 8 1 0,-4-6-6 15,5 7-4-15,-3 2-2 0,2-1-5 16,1-3-1-16,-3-5 1 0,-1 1-3 16,-3-6-4-16,-4-4 0 0,-3-2 1 0,-1 0-1 15,-3-9-3-15,-3-3-3 0,-1-4 4 16,3-6-5-16,-4-5-4 0,0-8 1 16,4-5-1-16,-4-6-8 0,4-8 5 15,4-6-7-15,2-8 2 0,6-2-6 0,4-10-5 16,2-5-8-16,12-12-5 0,0-3-1 15,4 2 2-15,3 4 1 0,3 1 0 16,0 1 2-16,-1-4 2 0,1 4 1 16,0-4 3-16,-3-2 1 0,-1 1 2 0,-4-1-2 15,0-2 3-15,-5-3 0 0,0 0 2 16,-5-2 1-16,-1 14 4 0,-9 15-3 0,0 4 3 16,0 10 0-16,-2 0 4 0,0 7 0 15,-4 6-6-15,0 4 10 0,-2 9 1 16,-3 9 8-16,3 6 14 0,-3 8 0 0,5 7 0 15,2 5-2-15,-3 11 2 0,5 2-3 16,0 12-3-16,5-1-1 0,4 3-1 16,3 11 2-16,-1-11-6 0,-1-9 1 0,1-4-4 15,2-8 2-15,-3-1-4 0,0-5 4 16,0-5-6-16,-2-4-4 0,2-3 5 16,-3-8-5-16,1-2-2 0,-2-4 0 0,3-4 0 15,-9 0 0-15,11-6-2 0,-5 0 0 16,-4 0 0-16,0 2 4 0,2-2-4 15,-2 0 3-15,0 1-2 0,-2 5 0 16,4-7-3-16,-2 4 0 0,0-1 4 16,-2 4-5-16,6-5 1 0,-6 5 1 0,0 0 2 15,14-1-1-15,-6 1 2 0,3-2-1 16,0 2-3-16,2-3-1 0,1-1 1 0,1 0-1 16,2-1-1-16,0-1-2 0,0-1 3 15,-2 1-2-15,-1 0 2 0,-1 0 1 16,-2 3 0-16,-3-1 1 0,2 1-1 0,-3 0 5 15,2 0-6-15,-3 1 2 0,0-2 0 16,-6 4 1-16,9-3 0 0,-5 0 0 16,-4 3 2-16,8-5 0 0,-8 5 0 0,5-4-1 15,-3-2 2 1,-2 6-3-16,0-9 3 0,0 9-6 0,-5-8 6 0,3 4-5 16,0-1 3-16,2 5-2 0,0 0 3 15,0 0 0-15,-19 7 0 0,11 3 2 0,-2 3 5 16,0 4 4-16,0 2 6 0,2 2 1 15,0 1 5-15,1 0 6 0,5-3 4 16,-1 0 7-16,6 0 3 0,1 0 6 16,5-6-1-16,3 3-7 0,3-7-4 0,2-1-3 15,2-2-3-15,2-3-9 0,2-3-27 16,-1-1-47-16,-4-3-57 0,6-6-72 0,-3 3-68 16,-1-7-844-16,-2-1 371 0,-3-4 246 15</inkml:trace>
  <inkml:trace contextRef="#ctx0" brushRef="#br0" timeOffset="47734.2455">17252 11984 11 0,'0'0'47'0,"-10"2"3"15,10-2 1-15,-8 0-2 0,8 0 0 16,0 0-1-16,0 0-7 0,0 0-1 0,0 0 7 16,0 0 6-16,26-2-7 0,0-4-2 15,10-3 2-15,15-2 7 0,26-8-9 16,7-1-2-16,7-3-3 0,21-3-1 16,3-1 1-16,6 0 1 0,1 0-3 0,3 2-5 15,0 0 0-15,-2 0 4 0,-26 5-3 16,-4 1-12-16,-4 4 15 0,-9-2-10 15,-19 6 0-15,-8 1-1 0,-13 0-3 0,1 3 0 16,-7 1-6-16,-4 0-3 16,-5 2 2-16,-4-1-1 0,0 2 0 0,-4-2-4 15,0 4 12-15,0-3-11 0,-6 2 1 16,1 1-1-16,-3-2 3 0,-1 3-5 0,-8 0-4 16,6-1 0-16,-6 1 4 0,0 0-5 15,0 0-10-15,0 0-5 0,-27 11-10 16,13-8-26-16,-6 3-8 0,-3 0-16 15,-5 1-15-15,-8 3-11 0,-2 0-262 0,-8 1 122 16,-5 0 80-16</inkml:trace>
  <inkml:trace contextRef="#ctx0" brushRef="#br0" timeOffset="48003.3194">19102 11854 27 0,'13'-3'32'0,"-4"1"1"0,-3 0 2 15,-2 0-8-15,-4 2-5 0,0 0 1 0,0 0-9 16,0 0-19-16,0 0-66 0,0 0 24 16,-26 4 16-16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1T06:12:38.748"/>
    </inkml:context>
    <inkml:brush xml:id="br0">
      <inkml:brushProperty name="width" value="0.05292" units="cm"/>
      <inkml:brushProperty name="height" value="0.05292" units="cm"/>
      <inkml:brushProperty name="color" value="#FF0000"/>
    </inkml:brush>
  </inkml:definitions>
  <inkml:trace contextRef="#ctx0" brushRef="#br0">3261 1608 85 0,'0'-16'194'0,"0"1"-11"0,2 4-15 16,-2-1-13-16,2 3-14 0,-2 2-14 15,3-1-15-15,-1 4-13 0,4 2 5 16,-6 2 5-16,17 17 3 0,-3 9 4 16,6 13-3-16,3 25-3 0,3 15 6 0,-4 6-5 15,2 25-10-15,0-1-8 0,-3 4-8 16,0-5-5-16,-4-22-9 0,-1-4-4 15,0-5-4-15,-2-7-2 0,-1-15-4 16,-3-11-6-16,-1-8-1 0,0-6 1 0,-3-5 0 16,2-2 3-16,-4-6 7 0,2-5-6 15,2-5-7-15,0-7-6 0,0-4-3 0,5-7-3 16,2-8-7-16,4-8-3 0,1-11-8 16,2-5-5-16,8-15-6 0,-3-1-5 15,5 0-3-15,-2 4-3 0,-5 13 2 0,-4 6 2 16,-2 7-4-16,1 3-2 0,0 4 1 15,2 8-3-15,-1 6 2 0,-1 3 2 16,10 11 2-16,2 4-1 0,7 11 3 0,1 4-4 16,15 9 1-16,-3 2 2 0,-7-5-1 15,-7-7 1-15,0 0 1 0,-6-5-2 16,-3-3 3-16,-1 0-5 0,-3-7 4 16,-1 0 2-16,-3-8-2 0,-2-2 0 0,4-8 4 15,-3-1-2-15,-2-8 2 0,2-6-4 16,-6-2 4-16,1-8-4 0,-2-8-2 0,-5 2 0 15,-3-7 2-15,-1-3 1 0,-2 4-6 16,-2 2 6-16,-2 1-4 0,2 4 4 16,-2 7-2-16,0 3-7 0,-1 3-13 15,1 5-25-15,0 1-22 0,0 1-24 0,2 5-21 16,0 3-5-16,2 2-5 16,2 6-3-16,-4 3-1 0,15 3-8 0,-5 1 8 0,4 3 10 15,2 2 11-15,-1-1 11 0,4 0 6 16,0 3 14-16,1-2 8 0,-2 0 9 15,2 3 18-15,-2 1 24 0,1 0-3 16,-1 2 11-16,-2 5 10 0,2-4 12 0,-2 5 2 16,-1-1 11-16,2 1-1 0,-2 4-2 15,-3-5 5-15,4 1-1 0,-4-1 0 0,3-4-2 16,-2 0 3-16,1-3-1 0,3-1-1 16,1-5-5-16,-2-1 4 0,6-5-5 15,-1-2 0-15,0-4-3 0,2-2 0 16,1-2-1-16,-4 0 0 0,-1-3 6 15,-1-1 6-15,-4 3 2 0,-2-1 8 0,0 1 1 16,-2 1-3-16,-2 1 0 0,1 0-6 16,0 3-3-16,-3-1-7 0,0 3 0 15,1 0-3-15,-7 3-5 0,12 10 2 0,-6-3 0 16,1 3-2-16,4 3 0 0,-3 0-5 16,2 5 1-16,4-5-2 0,0 4-2 0,1-2-2 15,2-2-11-15,-2 0-9 0,3-1-12 16,6-4-4-16,-1-3-14 0,1-2-1 15,-4-1-2-15,4-7-5 0,1 0-1 16,1-3 5-16,-2-4 6 0,2-2 2 0,-2-5 0 16,-1-2 9-16,-1 0 3 0,-4-2-1 15,-2 2 13-15,-2 2 10 0,1 0 14 16,-5 4 4-16,1 1 4 0,0 3-1 0,-5 0-3 16,2 0 0-16,-2 7-6 0,2 0 3 15,-2 2 5-15,-6 2 4 0,16 10 4 16,-7 4-4-16,4 2 0 0,-3 3 1 0,1 1-3 15,-1 4 0-15,1-2-6 0,0-1 4 16,1 4 0-16,-1-4-5 0,-3 0 6 16,1-5-3-16,-1 2 1 0,-1-5 7 0,1 1 11 15,-2-3 10-15,-2 0 5 0,3-4 3 16,0-1-7-16,-1-3-4 0,2-5-2 16,0-4-9-16,3 1 1 0,0-4-4 0,1-3-1 15,1 0-2-15,0-1-3 0,-2 1-1 16,1 3-1-16,0-2-3 0,0-1-3 15,-2 5 0-15,3-1-3 0,-3 2-1 0,1 4-1 16,0 2 0-16,-1 2 0 0,2 0 2 16,2 5-1-16,-2 3 0 0,3-1 3 15,-4 4-2-15,1-1-1 0,-1 0-1 0,-3 0 3 16,3-3-1-16,-2 1-3 0,-1-1 2 16,-2-3 3-16,0 1 3 0,3-3 0 15,-2 0 1-15,1-4-2 0,-8 0-1 0,21-10 0 16,-11 3-3-16,6-5-1 0,-2-1-5 15,1-2-2-15,0 1-2 0,-3 3-1 16,-1 1-2-16,0 1 0 0,-1-1-4 16,-1 4 2-16,-1 3 0 0,2 1 1 0,0 4 1 15,-2 0 2-15,2 2 2 0,3 3-2 16,-2 1 3-16,1 1-1 0,3 1 2 0,0-3 1 16,6 4 0-16,0-4 3 0,0 0 0 15,0-2-2-15,3-4 2 0,2-2-3 16,1-2 1-16,0-3 2 0,8-3-2 15,-2-1-4-15,-3-5 4 0,0 2-1 0,-1-5 1 16,-6 2 3-16,-4 2-3 0,1 1 8 16,-8 1 13-16,0 1 11 0,2 1-2 0,-8 5-2 15,2-1-2-15,-4 4 4 0,-4 2 3 16,5 12 13-16,-5-1 14 0,0 12 1 16,-3 5 6-16,1 9-1 0,0 4 2 15,0 13-2-15,2 5 4 0,4 0-2 0,1 23-5 16,3-4-2-16,-2-2-6 0,5-13-4 15,-4-12 1-15,-1-1-7 0,0-8-4 0,-2-6 0 16,0-6 2-16,0-3 6 0,2-4 12 16,-4-4 3-16,0-7-3 0,0-5-11 15,-2-7-7-15,0 0-6 0,-2-21-1 16,0 2-11-16,2-11-21 0,2-13-21 16,-2-12-10-16,6-20-13 0,4-7-1 0,7 0 2 15,2 6 1-15,6 2 3 0,3 6 9 16,4 8-1-16,1 7 1 0,-3 10 2 0,-2 11 0 15,-3 7 2-15,3 4-1 0,0 4 5 16,-3 5 5-16,0 5 0 0,-2 5 1 16,1 4 2-16,-3 2 3 0,0 4-1 0,-2 3 0 15,-9 2-1-15,0 3 12 0,-8-1-6 16,-9 4 1-16,-4 2 0 0,-8 1-5 16,-6 0-3-16,0-3-14 0,-1-4-21 0,7-2-32 15,-2-5-40-15,6-2-44 0,7-5-35 16,2-4-15-16,6 3-14 0,4-19-5 0,4 4-566 15,4-7 271-15,6-5 179 0</inkml:trace>
  <inkml:trace contextRef="#ctx0" brushRef="#br0" timeOffset="513.7615">7829 2102 609 0,'13'-13'2'15,"-5"4"7"-15,0 2 16 0,-1 3 9 0,0 4 12 16,-7 0 5-16,10 8 13 0,-6 0 13 16,2 3-2-16,3 3-8 0,-2 2 3 0,-1 2 1 15,2 2-5-15,1 1-6 0,1 1-5 16,-1 2-3-16,1-3-6 0,3-3-4 15,-1 0-2-15,4-4-6 0,-2 0-1 16,-1-4 1-16,4-3-5 0,2-2-3 0,0-8-6 16,-2 1 1-16,2-4-2 0,2-1-3 15,-4-5 0-15,2 0-5 0,-4 4 0 0,-1-3-1 16,0 4 3-16,-4 0-3 0,1-1-1 16,-1 2-5-16,-1 1-2 0,-1 3-1 15,-1 2 2-15,-7 0-1 0,12 7-1 16,-6 1 3-16,4 2 1 0,-2-1 6 0,2 3 6 15,-2-1 5-15,3-2 3 0,0 3 6 16,2-5 2-16,-1 4 7 0,6-5 2 16,-2-4 2-16,5 1-2 0,7-6-7 0,0-2-2 15,5-4-5-15,1-4-3 0,2-4-4 16,2-2-1-16,0-1-3 0,-9 3-4 16,-1-1 1-16,-6 3-1 0,-3 2 1 0,-3 0 4 15,0 3 0-15,-6 3-4 0,2 0 0 16,-1-2-4-16,-2 4-5 0,-1 1-1 15,0 4 2-15,1 0-1 0,-1 6-2 0,3 0 2 16,2 3 0-16,1 2-5 0,4 4 6 16,0 2-2-16,6 1 2 0,-5-1-1 15,3 2 0-15,-6-2 4 0,-1-1 4 16,0 2 8-16,-5 1 12 0,-3-1 13 0,-3-2 11 16,-6 2 2-16,-3 1 1 0,-5 0-3 15,-3-2-8-15,-8 4 0 0,-5-5-8 0,-3 2-9 16,-5-6-15-16,-2 0-40 0,-2-5-48 15,4-6-63-15,3 4-57 0,1-10-71 16,2-1-565-16,7-2 281 0,7-4 186 16</inkml:trace>
  <inkml:trace contextRef="#ctx0" brushRef="#br0" timeOffset="1205.9686">10013 1696 2258 0,'26'-14'18'0,"-7"2"-10"0,-4 3 7 16,-3 1 31-16,-3 3 19 0,-1 1 19 16,-4-2-16-16,3 4-7 0,-7 2-7 0,11 10 16 15,-3 5 4-15,2 9-3 0,4 11-7 16,2 9-1-16,5 20-4 0,3 7-8 16,-2 0-2-16,2 1-2 0,-1-1-6 0,3-3-1 15,0-1-2-15,-4-19-7 0,-2-6-1 16,-5-10-3-16,1-4-6 0,0-3 2 0,0-6-1 15,1-8-6-15,2-5 0 0,2-4-3 16,3-6-11-16,1-5-8 0,7-7-14 16,0-3 2-16,2-3 1 0,-1-3-4 15,-3 4 0-15,-2 2 0 0,-4 0-2 0,-2 6 0 16,-1-1 0-16,-2 3-3 0,-2 6 2 16,0 4 6-16,2 2 2 0,-2 8-5 0,4 0 11 15,0 5 0-15,3 4 3 0,-1 1 0 16,-4-3 1-16,0-1 4 0,3 0 7 15,-6-2 5-15,1-1 5 0,2-1 12 0,-4-5 5 16,-1-4-1-16,2-6-3 0,-2-3 1 16,4-7-7-16,-4-5-3 0,1-2-3 15,-3-8-4-15,4 1-1 0,-6-4 1 16,4 1-4-16,0-3 0 0,-2 3-2 0,1 2-2 16,-3 4 1-16,1 0-3 0,0 4-3 15,-1 1-3-15,-4 5-5 0,6 2-3 0,-2 1 1 16,-2 6-1-16,3 5 2 0,2 1 2 15,-1 7 1-15,1 3-1 0,1 3 1 16,0 3 4-16,0 5 1 0,-1-3 1 0,2 4 0 16,-3 0 2-16,5 3 0 0,1-2-3 15,-2 1 4-15,-1-6-2 0,2-1 1 16,0-2 0-16,2-2 2 0,2-3-2 0,-1-2-1 16,-2-7 3-16,1-1-1 0,0-1-1 15,-2-5 5-15,-1-3 0 0,-4-3-3 0,-4-3-1 16,-6-3 5-16,-4 2-2 0,-8-8 1 15,-10 2-4-15,-3-3-1 0,-2 3 3 16,-4-1-6-16,1 4-6 0,-2 3-10 0,3 3-27 16,1 1-24-16,3 3-28 0,0-1-28 15,4 5-24-15,-1 0-26 0,6 4-18 16,1-1-11-16,2 2-5 0,5 0 5 16,6 0 9-16,0 0-409 0,0 0 206 0,0 0 135 15</inkml:trace>
  <inkml:trace contextRef="#ctx0" brushRef="#br0" timeOffset="1604.1271">11481 1996 941 0,'18'-4'-61'0,"3"3"24"0,7-3 15 0,6 2 14 15,2 2 10-15,7 0 4 0,1 0 17 16,3 3 0-16,-3 1 9 0,0 2 6 16,1 2-3-16,-3 1 1 0,-5 1 0 15,0-1 0-15,-3 3-5 0,-6-3-5 0,-6 0 4 16,-2 1 0-16,-8-1-10 0,-3 2 16 16,-3-4 3-16,-4-3 7 0,-4 1 9 0,2-5 14 15,-8 3 9-15,8-3 1 0,0 0-1 16,-17-6-4-16,15 0-5 0,0 0-6 15,2-1-7-15,2-4-6 0,4-2-6 16,0 1-6-16,7-6-1 0,4 1-7 0,4-2-2 16,7-4-8-16,1-3-12 0,3-2-7 15,2-2-3-15,0-2-3 0,13-14 1 16,-3 0-2-16,-1-1 0 0,-5-3-2 0,-1 1 3 16,-7 5 5-16,-6 6 10 0,-4 0 3 15,-1 1 8-15,-1 3 4 0,-6 4 6 16,0 1 11-16,-2 4 6 0,0 5 1 0,0 1-5 15,-3 3-1-15,-3 2-13 0,0 1-5 16,-1 6 0-16,-1 3-4 0,-2 4 1 16,0 0-2-16,0 21-1 0,-2-1-1 0,-1 6-3 15,-1 5 1-15,-3 8-1 0,3 4-1 16,0 7-3-16,0 3-15 0,0-4-26 16,2-6-36-16,4 0-38 0,2 2-35 0,0-4-29 15,4-4-20-15,3-3-17 0,4-3-425 16,6-5 214-16,3-3 141 0</inkml:trace>
  <inkml:trace contextRef="#ctx0" brushRef="#br0" timeOffset="1962.6516">13326 1996 36 0,'15'-9'181'15,"-4"-3"-5"-15,-7 3-8 0,-4 0-3 0,-2-2-5 16,-5 3-5-16,1 0-12 0,-3-1-9 16,-4 4-13-16,-1 3-10 0,-4 1-14 15,0 2-6-15,-3 5-12 0,-3 4-11 0,4 4-3 16,-4-4-6-16,7 7-7 0,0 0-5 15,4 1-4-15,5-1-3 0,4-4-3 16,2 0-3-16,4-1 3 0,2-4-3 0,7-4 11 16,1-3-1-16,10-5 5 0,0-3 3 15,8-8 3-15,7-8 4 0,-1-6-1 16,12-16-8-16,-3-10-4 0,1-3-7 16,-1-7-5-16,-1 0-6 0,-6 3 3 0,-5 4 5 15,-7 15 15-15,-5 9 2 0,-4 5-7 16,-4 8-5-16,-1 4-9 0,-4 3-4 15,-2 8 1-15,0 9 11 0,-6-3 6 0,0 30 12 16,-6 4 0-16,0 14 2 0,-6 4-9 16,0 21-4-16,-1 2-3 0,3 1-2 15,-1-3-12-15,2-12-7 0,3-8-31 0,0-2-34 16,0-3-40-16,-8 0-45 0,2-5-53 16,-5-3-52-16,-8-8-65 0,-3-1-645 15,-10-7 320-15,-13-8 211 0</inkml:trace>
  <inkml:trace contextRef="#ctx0" brushRef="#br0" timeOffset="2264.1125">8267 3213 2160 0,'-93'18'8'15,"27"-5"-7"-15,20-2 2 0,18-3 14 16,20-2 35-16,19-4 14 0,18-4-4 0,33-2-6 15,77-9-3-15,35-8-6 0,75-8-4 16,22-4-7-16,17-4 0 0,23-1-7 0,3-1-6 16,-5 0-4-16,-13 6 0 0,-13 7-5 15,-14 2 0-15,-19 5-3 0,-66 6 0 16,-14 1-2-16,-24 1 0 0,-38 6-2 0,-13-1 2 16,-25 0-1-16,-17 2 4 0,-8 2 0 15,-12-1 0-15,1 0-1 0,-6 2-6 16,-6-1 4-16,2 0-3 0,-7 2-11 0,0-2-19 15,-4 0-37-15,-3 2-46 0,0 0-66 16,-4-2-684-16,-4 1 291 0,-2 1 193 16</inkml:trace>
  <inkml:trace contextRef="#ctx0" brushRef="#br0" timeOffset="5420.7282">4601 4557 186 0,'-17'-16'240'0,"2"4"-1"0,5 3-1 0,2 2-3 0,1 1-11 15,2 0-16-15,-1 3-15 0,0 1-17 16,6 2-14-16,0 0 6 0,-10 11 15 15,10 4-4-15,0 4-7 0,2 10-1 0,0 8-4 16,2 2-8-16,0 5-17 0,0 11-6 16,2 3-12-16,6 19-12 0,-4 2-8 15,2-3-12-15,-3-12-6 0,-1-6-8 16,0-4-7-16,-1 0-9 0,-1-2-7 0,0-10-4 16,-2-3-5-16,1-6-6 0,-3-3-9 15,0-3-17-15,2-4-15 0,-2-4-14 0,-2-2-32 16,-1-4-24-16,-3-6-26 0,-3-2-23 15,-1-10-21-15,-3-5-18 0,-3-9-11 0,-2-14-5 16,0-11-5-16,-6-20 7 0,5-7 14 16,0-3 11-16,2 1 21 0,3 1 12 15,-2 6 17-15,2 6 21 0,3 11 23 16,0 1 23-16,3 0 23 0,1 7 14 0,3 5 13 16,2-3 6-16,6 3 0 0,2 4 4 15,3-1 1-15,8 5-1 0,4 3 5 16,5 1-2-16,1 8-3 0,3 1 0 0,2 5-3 15,-2 5-2-15,-1 2-1 0,-1 6-3 16,-2 2-2-16,0 5-1 0,2 7-1 0,-9 0-2 16,-5 2 1-16,-4 6-2 0,-6 2-2 15,-2-1 0-15,-8 5 2 0,-4 3 3 16,-4 0 6-16,-7 3-4 0,-3-4 13 16,-2 0 5-16,8-6-1 0,-1-5 3 0,4-2 0 15,2-3-7-15,1 0-6 0,6-4-2 16,1-1-7-16,10 0 8 0,3-1-3 0,7-2-3 15,10 1-5-15,6 1 5 0,6 0-4 16,3-1-3-16,8 3-1 0,1 1 1 16,0 3-3-16,-3 0 0 0,-1 0 0 15,-5 2-1-15,-8-2 1 0,-2 2 1 0,-5 0 9 16,-4 0 14-16,-4 2 5 0,-9-2 8 16,-6 2 7-16,-6-1-2 0,-6 2-2 0,-11 3 2 15,-13 2-1-15,-4-1-5 0,-17 7-4 16,-9-7-5-16,-1-1-9 0,8-8 0 15,5-1-6-15,6-5-6 0,5-1-19 0,4-1-28 16,9-3-33-16,0 0-46 0,8-4-55 16,5-1-57-16,8-1-36 0,5 0-27 15,2 0-677-15,18-7 327 0,-4 1 217 0</inkml:trace>
  <inkml:trace contextRef="#ctx0" brushRef="#br0" timeOffset="6065.4946">5073 5579 56 0,'7'0'189'0,"-1"0"18"0,-6 0-14 16,10-7-9-16,-5 1-12 0,-1-6-13 0,2-3-7 16,0-1-15-16,1-8-13 0,4-6-13 15,1-1-10-15,3-3-10 0,2-4-8 16,4-2-14-16,3 2-4 0,-4 0-6 0,4 5-7 16,-3 7-5-16,0 1-5 15,0 4-6-15,1 6-5 0,-4 2-1 0,4 5-2 16,-5 2-6-16,-1 6 1 0,4 4-1 15,-4 6 0-15,6 1-3 0,-3 6 0 0,-2-1 2 16,4 7-2-16,0-1 1 0,0 1 2 16,-2 0-3-16,-4-4 3 0,2 0 0 15,-3-4 1-15,4 0 4 0,-1-3-1 0,-2-3-2 16,4-3 0-16,-3-5-5 0,6-1 0 16,-1-3 0-16,4-4-6 0,0-5-1 15,1-3 1-15,2-4 1 0,-1-2-4 0,-1-2-1 16,-4-2 1-16,4-1-2 0,-5 1 0 15,-1-2 0-15,-6 6 8 0,-4 2 3 16,2 0 4-16,-4 4 4 0,-2 1 2 0,-4 3-2 16,-2 3 0-16,-2 4-3 0,0-1-1 15,2 5-4-15,0 0-4 0,-14 12 1 16,9-5-3-16,0 4-1 0,3 1 3 16,0 1-4-16,2 1 1 0,4-1-2 0,1 2-4 15,6-2-1-15,3 2 1 0,1-2 3 16,6-2-2-16,2-4-2 0,5-1 0 15,0-5-1-15,1-2-5 0,1-5 0 0,4-1-1 16,0-5-2-16,-3-1 4 0,-1-5-2 16,0 3-2-16,-5-2 1 0,-3-2 2 0,-8 0 0 15,1 2-3-15,-6 3 5 0,-5-3-2 16,-4 4-1-16,-4 6 1 0,-3-4 7 16,-6 4 4-16,-1 6 2 0,-2-4 0 15,2 5 3-15,-3 5-4 0,2 1 4 0,2 1 0 16,1 5 7-16,4-1 0 0,1 4-4 15,4 0 3-15,6 0-5 0,4 1-1 0,5 2-2 16,3 0-2-16,4-1 1 0,6 0-2 16,1-2-16-16,6-2-22 0,-5-2-34 15,1-6-43-15,1-2-44 0,3 2-51 16,0-4-58-16,-2-4-689 0,-1-6 322 0,-4 2 213 16</inkml:trace>
  <inkml:trace contextRef="#ctx0" brushRef="#br0" timeOffset="6697.5813">6971 4918 1876 0,'-2'-7'6'0,"0"-1"-6"16,2-2 15-16,0 1 28 0,0 0 22 0,4-1-3 15,2 1-8-15,2-1-10 0,2 0-9 16,0 3-4-16,8 1-4 0,-1 3 3 16,-1-1-1-16,4 4 2 0,-4 1 3 0,2 4 0 15,-4 1 5-15,-1 4 1 0,-1 2 1 16,-5 3 6-16,-2 2 6 0,-5 2 4 15,-5 4-1-15,-4 1 7 0,-1 6 4 16,-5-4 2-16,0 4 1 0,2-5-4 0,1-2-6 16,2-2-6-16,0 0-3 0,4-2-8 15,-2-2-2-15,4 2-2 0,2-1-6 0,2-1-4 16,4 0 0-16,2 0-6 0,0 2 2 16,8 2-4-16,-4-2-2 0,4 0 2 15,2 0-7-15,0-3-1 0,3 7 3 16,-1-4-8-16,-2-2-1 0,-1 1 7 0,0 1-9 15,0 1 2-15,-7-1 3 0,1 3-3 16,-5-2 1-16,-4 1 1 0,-2 4 1 0,-7-3-3 16,-1 1 1-16,-7 4 2 0,-3-5-6 15,-2 2 4-15,-4-4-3 0,1-3 4 0,1-5 13 16,2-3 8-16,0-5-3 0,5-4 2 16,0-4-7-16,4-5 2 0,7-3-7 15,4-5 0-15,4-3-5 0,8-7-3 16,6-6 7-16,11-6-3 0,11-15-4 0,9 3 2 15,3-3-6-15,1 1 2 0,5-4 0 16,-4 1-4-16,1 1 6 0,0 2-1 16,-7-3-6-16,-3 5 3 0,-5-1-2 0,-10 8 2 15,-12 9 3-15,-5 2-1 0,-7 5 9 16,-4 1-6-16,-6 3-11 0,-9-1 7 16,-7 2 2-16,-2 4-4 0,-6 5 4 15,-2 3-5-15,1 5-1 0,1 2 1 0,0 6 3 16,3 2-5-16,3 2 1 0,5 3 5 15,2 3-5-15,7 1 2 0,3 1-2 0,5-1-2 16,9 2 5-16,3 1 4 0,7 0-10 16,10 3 6-16,3 1-2 0,2-4-13 0,4 0-16 15,0-1-30-15,0-4-41 0,2-3-53 16,-2 0-60-16,2-3-65 0,-3-2-867 16,0-3 388-16,-1-3 256 0</inkml:trace>
  <inkml:trace contextRef="#ctx0" brushRef="#br0" timeOffset="6830.1545">8212 4926 148 0,'23'-4'248'0,"-6"2"3"0,1 0-17 0,-6-3 3 16,-2-1 14-16,4 0 18 0,-4 1-5 16,-2-3-12-16,1 2-28 0,-3 1-24 0,1-1-19 15,-3 0-49-15,0 0-67 0,-2-1-104 16,-4 3-131-16,-2-2-764 0,-7 2 317 16,-4-2 210-16</inkml:trace>
  <inkml:trace contextRef="#ctx0" brushRef="#br0" timeOffset="9090.6237">4855 7547 10 0,'5'-9'173'16,"-1"1"-10"-16,0-3-7 0,-2 1-7 15,2 0-10-15,-2-3-5 0,0 2-5 0,-2-1 4 16,0 2-8-16,-2-5-9 0,-2 5-3 15,-4-2-10-15,-6 2-7 0,-2 3-8 16,-10 0-1-16,-3 7-2 0,-5 3 0 0,-8 5 5 16,-7 6 0-16,1 1-7 0,3 7-5 15,5 3-5-15,4-1-6 0,6 3-4 16,7 0-9-16,8-1-6 0,8-1-6 16,7 2 0-16,12-2-7 0,8 1-1 0,12 5-4 15,19 7-3-15,6-4-1 0,1 1-3 16,1 1 0-16,-3-2-4 0,-3-1-1 0,-11-3 0 15,-9-4-1-15,-10-3 0 0,-4 3 1 16,-9-2-5-16,-6-1 1 0,-6 2 4 16,-8-3 5-16,-7 3 5 0,-8 0 2 0,-10-2 2 15,-7-4-5-15,-6 0 0 0,-1-6 0 16,-2-6 1-16,9-1-5 0,6-3 2 16,3-6-5-16,3 0 0 0,6-7 0 0,7 1-15 15,7-4-14-15,6-1-9 0,6-3-21 16,6-2-23-16,9 0-21 0,5-4-19 15,2 0-11-15,8-2-20 0,5-2-21 16,3 2-7-16,0 0 4 0,0 2 12 0,3-1 15 16,-4 0 5-16,-1-1 18 0,-1 4 8 15,-3-1 15-15,-7 3 19 0,0-2 17 0,-3 5 32 16,-5 3 16-16,-1-1 18 0,-2 5 13 16,-4-1 3-16,-1 3 1 0,2-1-5 15,-5 2 0-15,3 4 16 0,-3 2 12 0,3 2 5 16,0 4 0-16,-1 3-6 0,-2 5-3 15,3-1 2-15,2 4-3 0,-3 3-2 16,1-1-4-16,-1 0-4 0,1 0-7 0,-2 0-1 16,-1-4 0-16,-2 0-7 0,2-3 1 15,0-1-1-15,0 0 3 0,-4-3 9 16,0-2-3-16,2-3-5 0,1-5-3 16,-7 2-5-16,12-9-3 0,-3-1 1 0,0-3-3 15,-1 0-4-15,4-4-1 0,0 0-3 16,0-1 1-16,0 1-3 0,1 2-3 0,0-1 0 15,-2 3 1-15,1 2-1 0,-1 3-4 16,2 1 2-16,-1 3-1 0,1 2 0 16,2 2 0-16,-3 4 1 0,3 2-1 15,3 2 2-15,0 3-3 0,0 2 7 0,-4 2-4 16,3-2-2-16,-2 3 1 0,-2-2-2 16,-1-3 1-16,-2 0-1 0,2-1 0 0,-4-1 3 15,-2-1 2-15,2-3 6 0,-1 1 3 16,-1-4 3-16,-6-2-5 0,0 0-4 15,13-12 2-15,-9 3-4 0,5-4-2 16,-1-2-1-16,0-5 0 0,4 0-2 0,0-2-1 16,2 2-1-16,0 0 0 0,2 1-1 15,-1 2 0-15,-2 2 1 0,4 4-1 16,-3 1-1-16,2 5 0 0,0 3 2 0,1 4-1 16,1-1 2-16,0 5-2 0,6 3 0 15,-3 1 3-15,2 1-2 0,6 1 0 16,1 1 0-16,2-1 0 0,0-3-1 0,1-1 0 15,-3-2 0-15,2-2 1 0,1-4 0 16,2-3 1-16,1-3 0 0,0-2-1 16,-2-2 0-16,-1-6 1 0,-3-2 0 0,-2-2-1 15,-1 0 1-15,-3-4 1 0,-8 2 0 16,2-5-2-16,-8 4 0 0,-6 2 1 0,-2 0-4 16,-4 0 1-16,-6 2 6 0,-5 2 8 15,-4 2 12-15,-2 4 0 0,0 5 2 16,0 5 2-16,-3 2-2 0,6 6 0 0,-4 7 1 15,6 1-3-15,3 6 0 0,5 4-3 16,2-1 3-16,6 2-1 0,4 2-8 16,5 3 2-16,1-3-4 0,8-1 0 0,0-5 2 15,6-1-7-15,-1-2 4 0,5-5-3 16,-2-7-3-16,-1-4 0 0,-1-3-3 16,4-3 5-16,3-7-4 0,-1-3 2 15,-2-5-1-15,6-9-4 0,-7-4 1 0,-1-3 4 16,-1-5-5-16,-6-2 0 0,-2-3-5 15,-4-4 1-15,-6-1-1 0,-3-1 0 16,-2 4-3-16,-6 5 4 0,0 2-1 0,-2 1 1 16,0 10-1-16,-3 4-1 0,1 4 1 15,-1 7 3-15,1 5-4 0,0 6 0 16,6 2 0-16,-13 16 4 0,11-1-1 16,0 5 1-16,0 10-1 0,2 8 4 0,2 4-3 15,2 9 0-15,4 0 2 0,3-1-5 0,2-2 9 16,6-5-5-16,3-3-1 0,2-6 1 15,8-4 5-15,-3-11-2 0,3-5-4 16,2-4-1-16,-1-6 1 0,0-8 2 0,3-4-3 16,0-7 3-16,4-5-2 0,-4-7 2 15,1-7 0-15,0-11-2 0,-1-6-2 16,-10 6 0-16,-10-2-4 0,0-2 5 16,-8 0 0-16,-4 7-3 0,-4 1 4 0,0 3 3 15,-2 8 11-15,0 3-2 0,-2 8 1 16,0 8-3-16,-3 5 11 0,0 8 4 0,7-2 7 15,-10 23 7-15,4-4 1 0,4 6 4 16,2 6-2-16,4 9 2 0,0 1-3 16,2 7-4-16,3 1-1 0,0 1-6 15,1-1 2-15,1-3-5 0,1 0-7 0,1-3-27 16,0-7-39-16,-3-1-40 0,-2-4-48 16,2-5-59-16,-2-3-54 0,0 0-50 0,-2-6-784 15,1-4 367-15,-3-4 243 0</inkml:trace>
  <inkml:trace contextRef="#ctx0" brushRef="#br0" timeOffset="11262.3307">5529 9853 108 0,'8'-12'150'16,"-2"0"4"-16,0-1 3 0,2-2 0 16,-3-4 0-16,0 0-6 0,-3 0-4 15,-2-4-4-15,-2-2 0 0,-5-2 1 0,0 5-2 16,-5 1-5-16,-7-2-8 0,-2 9-6 16,-4 5-5-16,-7 7-1 0,-9 10-5 15,-25 14 1-15,-1 14-2 0,-11 20 4 0,1 11 1 16,8 16-3-16,3 13-8 0,15 5 1 15,9-2-9-15,10 2-6 0,13-19-10 16,13-4-5-16,8-11-4 0,12 8-8 0,10-6-1 16,8-5-9-16,7-2-4 0,8-10-1 15,5-9-6-15,0-7-5 0,-3-11-3 16,-7-7-3-16,-6-10-5 0,3-2 2 16,-6-6-6-16,-1-6-4 0,2-5 3 0,-4-4-7 15,-3-6 0-15,-3-2 1 0,-6-3-2 16,-1-3-1-16,-8 4 0 0,-1 2 1 0,-4 1-1 15,-2 0 5-15,-4 6 7 0,-2-1 3 16,0 3-1-16,-2 3 4 0,-1 1-8 16,3 4 0-16,-1 3-2 0,5 3-6 0,0 0-2 15,0 0 1-15,0 19-3 0,9-10-3 16,2 5 3-16,4 0-3 0,1 1 1 16,6 3-3-16,1 1-13 0,4 0-14 0,1 0-11 15,3-1-13-15,-1 0-18 0,2-2-19 16,-3-5-15-16,-1-1-18 0,0-5-24 15,1-1-26-15,1-6-19 0,0-2-12 0,3-5-5 16,1-8-4-16,2-6 4 0,-2-10 13 16,11-14 14-16,-11-15 19 0,-5-9 11 15,-3-8 12-15,-10-5 19 0,0-2 18 0,-6-4 21 16,-4 4 27-16,-2 0 39 0,-4 17 28 16,-2 13 27-16,-2 1 35 0,-2 7 24 15,0 9 22-15,-1 3 14 0,0 9-5 0,3 2-11 16,0 11-3-16,-2 6-2 0,0 5-5 15,6 3-1-15,-8 23-2 0,5-3-8 0,3 10-1 16,5 10-3-16,3 14-9 0,6 24-9 16,6 2-5-16,3-2-9 0,5-2-6 15,1-3-5-15,5-2-8 0,0-8-2 16,2-3-6-16,0-8-6 0,-5-13-3 0,-3-8-11 16,0-8-6-16,-3-4-6 0,-1-8-6 15,-2-5-3-15,0-2 3 0,-3-7-9 0,0-2 1 16,2-5 1-16,-5-5-7 0,2-2-2 15,-6-2 6-15,1-4 1 0,-2 1 1 16,-3-2 3-16,1 2-2 0,-3 4-1 0,0 3 0 16,-2 0 4-16,3 2-7 0,-2 3 2 15,-1 2 3-15,0 7 1 0,-4 1 0 16,12 3 2-16,-6 3-3 0,3 0 0 16,2 3 0-16,1 3 1 0,1-3 2 0,2 4 1 15,2-1-4-15,2 0-10 0,0-4-20 16,-2 0-30-16,2 1-40 0,-2-7-44 0,-3 3-49 15,6-4-40-15,-8-2-44 0,1-2-743 16,0-1 348-16,-4-8 229 0</inkml:trace>
  <inkml:trace contextRef="#ctx0" brushRef="#br0" timeOffset="11390.3545">6739 9961 31 0,'-21'-10'165'0,"4"3"-2"0,2 1-17 16,5 0-14-16,-2 3-16 0,8-2-38 15,0 0-39-15,2-1-48 0,2 0-42 16,2-2-225-16,2-1 94 0,0-5 62 0</inkml:trace>
  <inkml:trace contextRef="#ctx0" brushRef="#br0" timeOffset="11586.7528">6868 9529 111 0,'4'13'241'16,"0"6"-1"-16,2 7-6 0,6 7-7 0,2 9-12 15,1 6-13-15,11 18-23 0,-2 5-12 16,4 3-13-16,0 2-17 0,1 1-13 16,1-4-9-16,0-2-12 0,-1-2-13 0,-1-5-20 15,0-7-20-15,-5-9-38 0,-4-10-34 16,-2-7-36-16,-1-3-45 0,2-3-26 16,-4-6-25-16,1-5-37 0,-4-7-494 15,4-3 233-15,-7-6 153 0</inkml:trace>
  <inkml:trace contextRef="#ctx0" brushRef="#br0" timeOffset="12224.7097">7260 9547 187 0,'0'0'243'0,"0"0"-2"16,-4 33-7-16,6-12-7 0,4 7-12 15,2 6-14-15,8 13-8 0,-2 0-17 16,9 20-15-16,3 3-12 0,4-1-15 0,-1 0-13 15,3-5-13-15,-2-3-7 0,3-6-10 16,-3-11-11-16,-2-10-7 0,0 0-8 16,2-7-7-16,-2-6-3 0,-3-3-7 0,1-7-4 15,-1-4-4-15,1-3-6 0,-3-5-2 16,2-3 1-16,-1-6-10 0,-5-1 8 16,2-6-9-16,-4-2-6 0,-3 0 5 0,0 0-4 15,-6-5-5-15,-2 7 1 0,-2-1-1 16,1 2 10-16,-8 5 6 0,-1-1-10 15,-2 5 10-15,0 3 8 0,-5 2 6 0,11 2 9 16,-21 11-7-16,13-1-2 0,-1 3-6 16,0 2 1-16,5 3-6 0,2-2-6 15,2 4-1-15,2-3 1 0,2 0-3 16,3 1-5-16,4-2 0 0,3-1 1 0,-2-3-2 16,4-3-3-16,1-1-14 0,2-4 2 15,-2-4-10-15,1-2 0 0,2-2-1 0,-1-3-5 16,0-8 9-16,0-1-9 0,-3-1 1 15,0-2 3-15,-2-2-1 0,-3 1 3 16,0-3-3-16,-1 3 2 0,-3 5-1 0,1-2 5 16,-2 4-7-16,0-1 5 0,-1 3 0 15,2 1 3-15,-3 1-3 0,0 1 1 16,0 2 1-16,0 3 4 0,2 0 0 0,1 2-4 16,-7 1 3-16,0 0 10 0,17 5-5 15,-9 0 1-15,3-4 3 0,-1 3-2 0,1 0-2 16,4 2 0-16,-1-5-1 0,6 5 0 15,1-2 0-15,0 1-4 0,4 3 6 16,-1 2 1-16,1-1-3 0,-2 3 1 0,3-1 2 16,-5 2 2-16,0 3-5 0,0-3 2 15,0 2 1-15,-3 0-7 0,0 0 3 16,0-2-1-16,-4-1-23 0,-1-5-31 16,2-2-43-16,-4-1-49 0,1 0-53 0,0-4-48 15,2-2-52-15,-4-2-674 0,-2-2 331 16,-1-1 219-16</inkml:trace>
  <inkml:trace contextRef="#ctx0" brushRef="#br0" timeOffset="12534.0406">7175 10101 29 0,'-28'0'242'0,"12"-1"-8"16,11-5-3-16,10-1-13 0,7-4-19 15,12 3-20-15,12-4-18 0,15-3-18 16,25-6-13-16,6 0-13 0,2 0-12 0,3-1-9 16,2 0-3-16,-2 0-4 0,-2 3 0 15,-5-3-1-15,-5 4-2 0,-4-2-1 16,-13 7-1-16,-14 1-2 0,-6 3-3 0,-6-1-5 16,-4 3 0-16,-6 1-3 0,-2 1 2 15,-2 1-4-15,0-2 0 0,-6 2-11 0,-1 2-4 16,-3-2-9-16,0 3-2 15,2-2-12-15,-10 3-24 0,10 0-36 0,-10 0-39 16,6-1-48-16,-6 1-40 0,0 0-42 16,0 0-41-16,8 4-687 0,-8-4 315 0,0 5 208 15</inkml:trace>
  <inkml:trace contextRef="#ctx0" brushRef="#br0" timeOffset="16622.2821">8769 4699 101 0,'-6'2'125'0,"-1"0"-6"16,3 2-2-16,4-4-7 0,-8 4-1 0,8-4-3 0,-7 2-1 15,7-2-1-15,-4 4-5 16,4-4 1-16,0 0-7 0,0 0-4 0,0 0 2 15,0 0-1-15,34-3-1 0,-9 0-5 16,11-5 0-16,13-3-6 0,8-1-4 0,26-7-3 16,4-1-4-16,4-2-6 0,4 0-3 15,18-3-3-15,-17 6-4 0,-3 0-5 16,-8 5-7-16,-7 1-4 0,-16 2-2 16,-16 3-4-16,-5 2-4 0,-5 1-1 0,-5 1-3 15,-5 0-2-15,-4 0-1 0,0 0-4 16,-3 2 1-16,-2-1-2 0,-4 0 1 0,-1 2-2 15,1-1 2-15,-2 0 1 0,-3 0-2 16,0 2 0-16,-1-2 0 0,-7 2-1 16,0 0 0-16,0 0-2 0,0 0-5 15,0 0-8-15,0 0-6 0,-39 2-3 0,21-2-9 16,-1 0-4-16,-5-2-2 0,-4-2 1 16,4 0-2-16,-4 0 0 0,1-3 5 0,1 1 1 15,1-2 2-15,-1 1 3 0,3-1 0 16,-2 1 5-16,3-3 3 0,1 1 5 15,0 0 6-15,0 1 1 0,4 0 5 16,0 1 4-16,2-2 4 0,0 4 2 0,3-2 4 16,-3 1 0-16,3 0 2 0,-2-1 5 15,4 1 2-15,0 0 2 0,-1 2 1 0,2-1 1 16,3 1-1-16,-3 0 1 0,3 0 3 16,0 0-7-16,6 4 1 0,-8-5-1 15,3 2-7-15,5 3 0 0,0 0-3 16,-9-1-3-16,9 1-2 0,0 0-3 0,0 0 1 15,18 15-1-15,-6-8-1 0,5 1 0 16,7 3-3-16,0-1 1 0,13 1-1 16,-1-1 0-16,4 1-2 0,7 0 0 0,-5 2-1 15,-4-5 1-15,3 1 0 0,-7 0-4 16,-5-2 0-16,-2-1 2 0,-2 0 0 16,-1 0-1-16,-5 0-2 0,0-5 4 0,-4 5 0 15,-3-4-3-15,2 2 3 0,-6-1 3 16,0 1 2-16,-4 2 5 0,-2 2-2 15,-8 1 3-15,-2 3-3 0,-10 3 3 0,-4 4 0 16,-6 2 1-16,-5 1-2 0,-4 2 4 16,1 1-3-16,-2 0-1 0,2 1-2 15,-2 1-2-15,4-1-3 0,0 1-1 0,2-2 3 16,5-2-3-16,4-4-2 0,-1 0 1 16,7-4-1-16,1 0-3 0,2-3 3 15,0-3 3-15,4 1 1 0,-1-3-2 0,2-1 0 16,1-4-2-16,8-2 2 0,-13-6 0 15,7-3-3-15,0-3-3 0,2-5 2 16,-3-4 7-16,-2-3-9 0,3-5-3 16,-4-8 2-16,1 0-4 0,-2-9 1 0,-1-3-1 15,-1-1-2-15,-2 4 2 0,2 2 1 16,1 6 4-16,2 4-6 0,-2 3-3 0,2 5-4 16,2 3-9-16,1 2-14 0,1 4-19 15,2 1-30-15,-3 1-35 0,5 2-47 16,0 1-41-16,2 5-25 0,2 1-32 15,5 0-562-15,1 3 281 0,3 0 185 0</inkml:trace>
  <inkml:trace contextRef="#ctx0" brushRef="#br0" timeOffset="17844.3768">11453 3648 60 0,'-2'-4'120'16,"2"4"-12"-16,0 0-1 0,0 0 11 15,10 24-2-15,-2 0-1 0,6 7-6 16,2 13 1-16,1 5-6 0,5 19-9 16,-2 5-7-16,4 2-10 0,-3 0-4 0,0 0-8 15,0-5-2-15,-3-4-8 0,-2-13-5 16,-5-10-4-16,-1-9-5 0,-1-4-3 15,-3-3-4-15,-1-4 7 0,-1-4 25 0,0-5 11 16,-4-5-7-16,-4-6-9 0,4-3-7 16,0 0-7-16,-21-32-4 0,8 4-1 15,-4-14-7-15,3-4-3 0,-8-26-5 0,7-3-4 16,0-5-2-16,7-2-1 0,6 1-6 16,4 12-3-16,2 12 0 0,9-12-1 0,4 14-3 15,-1 11-1-15,6 4-1 0,-1 7-2 16,2 7-1-16,2 7 1 0,-1 6 0 15,2 5-2-15,-3 6 2 0,-2 4 2 16,2 5 0-16,-1 3 0 0,-6 5 4 0,-1 6 1 16,-7 4 3-16,-3 2 1 0,-8 4 0 15,-7 4-1-15,-9 5 1 0,-13 14-3 16,-6-3-1-16,-5-3 0 0,1-4-5 0,6-6-21 16,5-9-21-16,-1-3-35 0,9-1-28 15,1-5-27-15,6-1-24 0,2-1-8 16,2 0-3-16,6-5 1 0,2 2 4 0,2-2 11 15,6 0 11-15,2 3 13 0,4-3 10 16,4 4 12-16,0 0 11 0,1 1 10 16,4-2 12-16,0 0 15 0,1-1 13 0,-2-2 17 15,1-1 21-15,0-3 9 0,-4 0 18 16,2-5 7-16,0 0 5 0,0-2 5 16,2-5 5-16,0-3 3 0,2-4-3 0,0-2 5 15,3-6 0-15,-3-5-5 0,0-2 1 16,-2 1 0-16,-5-5-4 0,2 0 1 15,-4 2 2-15,-6 4 2 0,3-1 10 16,-3 3 0-16,1 2-3 0,-3 3 3 0,3 1-8 16,-5 2-4-16,2 2-5 0,-2 5-5 15,2 2-2-15,0 2 3 0,-4 2-5 0,0 0 2 16,13 17-5-16,-2-5-2 0,-1-3-1 16,3 7-3-16,2-2 1 0,2 2-4 15,1 1-2-15,4-1 0 0,1 0-2 16,5 2 0-16,-1-3-6 0,0-2 3 0,-1-1-1 15,-3-1-1-15,-1-3 2 0,-2-1-8 16,-2-1 1-16,-2 0 0 0,0-2-3 16,-4-2-2-16,1-1-2 0,-5-1-6 0,0-3-10 15,-1-1-9-15,-4-2-13 0,-3-2-18 16,-3-1-16-16,-1-1-9 16,-5-1-18-16,-3-2-12 0,-3-2-12 0,-4-1-13 0,0 1-15 15,-5-4-339-15,-1 0 166 0,0-1 110 16</inkml:trace>
  <inkml:trace contextRef="#ctx0" brushRef="#br0" timeOffset="18181.6558">12645 3892 23 0,'8'46'162'0,"-4"-5"-12"0,2-1-4 16,0-3-12-16,2 2-9 0,-2 1-11 15,0-2-7-15,2 3-15 0,5-5-6 16,-2 0-7-16,1-2-9 0,1-3-7 0,2-3-8 16,2 2-14-16,-5-10-20 0,1 1-29 15,2-4-38-15,-2 0-46 0,-5-5-358 0,3-3 153 16,-2-5 101-16</inkml:trace>
  <inkml:trace contextRef="#ctx0" brushRef="#br0" timeOffset="18300.0679">12841 4373 1915 0,'-4'-13'46'15,"2"-1"-31"-15,0 3-10 0,4-3-2 16,2 0 4-16,9-3-4 0,6-4-5 16,7 0-2-16,9-4-26 0,5 5-46 0,5 1-70 15,-1 1-445-15,-2 5 201 0,-5 2 133 16</inkml:trace>
  <inkml:trace contextRef="#ctx0" brushRef="#br0" timeOffset="18948.3168">9435 6890 131 0,'-12'-4'137'0,"2"2"-1"0,-2 0-1 0,2 2 0 15,0-1 1-15,-1 1-1 0,0 1-3 0,-2 3-3 16,3-2-7-16,-4 4-1 0,0 0-1 16,2 0-5-16,-1-1-3 0,0 2-2 15,3 2-5-15,1-4-2 0,3 3 1 16,0-1-1-16,4-1-3 0,6 0-5 0,4-2-3 15,11-4-1-15,11-2-8 0,10-4-10 16,19-6-5-16,26-7-3 0,30-5-3 16,3-4 1-16,4-2 2 0,3 1-4 0,7 2-6 15,-1 4-6-15,-4-2-4 0,-8 4-3 16,-26 4-3-16,-4 3 0 0,-6 1-9 16,-18 3 0-16,-13 6 6 0,-9-5-9 0,-5 6 2 15,-6-3-5-15,-2 1-5 0,-5 4 3 16,-3-3 5-16,-4 2-8 0,-3 1 1 15,2-2-1-15,-6 1-8 0,-1 1 1 0,-4 1-7 16,3-3-17-16,-9 3-13 0,0 0-18 16,0 0-21-16,7-2-22 0,-7 2-21 0,0 0-25 15,0 0-23-15,0 0-26 0,-30 0-21 16,19-1-11-16,-1 1-15 0,-4-5-585 16,-2 3 276-16,-2-3 183 0</inkml:trace>
  <inkml:trace contextRef="#ctx0" brushRef="#br0" timeOffset="19680.0189">10286 6417 4 0,'-6'-1'130'0,"-2"-4"-6"0,1 4-3 15,7 1-6-15,-10-6-2 0,6 5 1 0,4 1-3 16,-9-5-5-16,9 5-2 0,-7-1-2 15,7 1-6-15,-6-3-7 0,6 3-2 16,0 0-3-16,0 0-5 0,-8-2-1 16,8 2-3-16,0 0-1 0,0 0-3 0,0 0-3 15,21 14 1-15,-6-9-1 0,8 0-1 16,9 1-1-16,10 1-6 0,13 0-3 16,7 4-4-16,23-2-6 0,4 2-2 0,-3 1-4 15,1-3-3-15,-3 3-5 0,-3-1-1 16,-13-1-5-16,-13-1-3 0,-5 0-2 15,-1 1-1-15,-11-2-3 0,-4 3-2 0,-4-3 0 16,-7 1 6-16,-1 4 2 0,-8 0 4 16,-6 4 9-16,-4-1 6 0,-8 3 2 15,-2 4 4-15,-10 6-1 0,-10 3-2 16,-4 5 6-16,-17 8 2 0,-5 1-15 0,-5 0-2 16,-7-1 2-16,-1-2-1 0,-4-3-8 0,6-3-1 15,2-1 2-15,1-3-1 0,14-6-7 16,8-6-2-16,7-5 2 0,1 1-10 15,4 0 8-15,5-7-8 0,-1 2-3 16,6-1 5-16,1-3-13 0,0 0-6 0,5-1-2 16,-3 1-5-16,5-3-9 0,-1 1-3 15,0-2-9-15,3 0-5 0,0 2-8 0,0-5-10 16,-1 3-14-16,0-2-11 0,3 2-14 16,4-4-11-16,0 0-8 0,-10 2-12 15,10-2-6-15,0 0-4 0,-6-12 3 16,4 5-4-16,2-1 9 0,-3-1 3 0,1-4-1 15,-2-3 12-15,2 0 11 0,-4-5 10 16,1-3 11-16,-3-2 6 0,-3-7 10 16,1-1 8-16,-4-8 11 0,0-3 6 0,-1-4 4 15,-8-15 7-15,0-5 10 0,-3 5 3 16,3-1 16-16,0-1 4 0,-2 3 12 16,5 13 18-16,4 9-1 0,0 7 6 0,4 4 7 15,3 4-1-15,-1 4-4 0,1 0-11 16,1 2 2-16,1 5-7 0,3 2 0 15,0 3-3-15,2 1-1 0,2 3-3 0,2 2-6 16,-2 4 1-16,10-2-10 0,-10 2-15 16,0 0-14-16,22 8-16 0,-12-4-24 0,1 3-27 15,1-1-37-15,2 0-284 0,-2-3 140 16,0 1 94-16</inkml:trace>
  <inkml:trace contextRef="#ctx0" brushRef="#br0" timeOffset="21064.3051">9922 6381 4 0,'2'-8'67'0,"-2"8"2"16,0-9 2-16,-2 5 2 0,2 4 2 16,0 0 1-16,0-7-4 0,0 7 2 0,0-6-1 15,0 6 0-15,0 0-8 0,0 0-4 16,0 0 3-16,0-5-11 0,0 5 0 15,0 0-11-15,0 0 1 0,24 5-4 16,-10-1 4-16,6 0-5 0,7 0-3 0,5 1 0 16,8 1-3-16,9 3 8 0,6-2-2 15,4 4 1-15,23 2-7 0,-1-1-1 0,-1 2 1 16,-3 3-6-16,-12-4-3 0,-10 0-3 16,1-2-3-16,-4 2 4 0,-3 1-5 15,0-3 4-15,-1 0 1 0,-8-1-1 0,1 0-1 16,-3-1 3-16,0-1-1 0,-4 1 3 15,1-2 1-15,-5-1 2 0,-2 2-3 16,-1-3-3-16,-1 1 0 0,-3 0-6 16,-2-1 3-16,-2-2-3 0,-1 2-3 0,-2 0 3 15,1-2-5-15,-2 1 0 0,-2-2 1 16,-3 1 2-16,1 0-10 16,0 0 6-16,-1-2 0 0,-2 0 0 0,-2 4 8 0,1-2 4 15,-2 3 8-15,-1 0 8 0,-2-1 5 16,-2 3 4-16,-2 3-2 0,-2 2-1 15,-3 1 0-15,-6 3-1 0,1 2 4 0,-8 4 0 16,-3 2-2-16,-7 6 2 0,-14 10-2 16,-5 3-5-16,-7 2-5 0,-6 0 0 15,-1-3-2-15,-8 1-3 0,2 0 0 0,1-4-2 16,3 1-2-16,5-3-1 0,3-5-1 16,10-6-1-16,9-4-1 0,9-6-4 0,1 1 0 15,2-2-3-15,6-2-3 0,0-4-3 16,4-1 3-16,1-1-3 0,2-1-2 15,2 0-9-15,1-1 3 0,0 0-7 0,3 0-11 16,-2-2-11-16,3-1-18 0,0 1-19 16,0-2-19-16,6-2-18 0,-9 0-12 15,9 0-25-15,0 0-9 0,0 0-16 0,-2-12-20 16,2 8-491-16,2-5 229 0,0 1 152 16</inkml:trace>
  <inkml:trace contextRef="#ctx0" brushRef="#br0" timeOffset="21576.5432">10031 6385 94 0,'-7'-6'92'0,"7"6"-6"16,0 0 2-16,0 0 1 0,0 0 6 15,5 24 8-15,1-8 3 0,2 9-5 0,0 6 0 16,5 3-3-16,2 10-5 0,0 3 0 16,-3 1 0-16,14 17-7 0,-2-2-1 15,-2-1-5-15,-3-8-6 0,-1-8-3 16,-2-2-6-16,4-1-5 0,-2-2-6 0,2-1-8 15,-3-3 1-15,-3-6-7 0,4-1-2 16,-4-1-4-16,-1-2-4 0,-3-6-2 16,1 0-2-16,0-2-6 0,-3-6-6 0,-2 0-12 15,2 1-13-15,-3-1-24 0,2-4-31 16,-3-1-34-16,2 1-12 0,-2-3-41 16,2-4-444-16,3-2 203 0,-9 0 134 0</inkml:trace>
  <inkml:trace contextRef="#ctx0" brushRef="#br0" timeOffset="23886.6587">12217 5897 161 0,'-4'-9'167'0,"1"3"-11"15,1 1-14-15,2 5-9 0,0 0 6 16,0 0 3-16,0 0-5 0,9 28 6 16,-5-5 1-16,2 6-6 0,1 6-5 15,2 7-11-15,-1 5-6 0,0 6-9 0,-2-1-9 16,3 3-8-16,0-2-9 0,-1 2-6 15,2-4-10-15,3-3-4 0,-2-4-7 0,0-8-4 16,1-4-6-16,0-1-3 0,0-8-4 16,2-2-4-16,-1-6-1 0,2-5-4 15,0-3-4-15,1-7-1 0,4 0-2 16,-2-7-2-16,6-3-5 0,-1-6 1 0,3-4-4 16,-4-2 1-16,4-2-3 0,-3 1 0 15,1 2 4-15,0 2-8 0,-6 4-1 16,-1 0 3-16,0 3-3 0,0 5 0 0,-3 4-1 15,2 0 1-15,-2 6-1 0,4 3 0 16,-2-2 1-16,-1 4 2 0,2 2-4 16,2-1 0-16,-2-2 1 0,0 1 0 0,4 0 2 15,-2-3-1-15,2-2 1 0,-1-2 1 16,0-2-2-16,6-5 1 0,-3-4-2 16,-1-1 1-16,-4-6 5 0,4-4 1 0,-8-1-2 15,-1-8-1-15,-7 4 0 0,-2-1-2 16,-4-3 7-16,-2 1-5 0,0 0 0 15,-2 2 5-15,0 2 5 0,0 5-3 0,0 2 1 16,1 0-4-16,1 2 3 0,-2 1-3 16,2 4-7-16,2 1 0 0,0 1-2 15,0 1-1-15,2 4-8 0,4 3-6 0,1-2-5 16,3 3-4-16,3 3-1 0,2-2-1 16,3 3 3-16,0 2 3 0,3 1 2 15,3 1 1-15,-2 3 2 0,0 3-1 16,1-1 2-16,0 6 4 0,-4-2 1 0,1 5 0 15,-2-3 0-15,-3 0 1 0,0 0 3 16,0 0-1-16,-1-2 1 0,2-2 0 0,-2 0 2 16,1-2 0-16,0-1 2 0,0-3 0 15,-1-3 0-15,2 0 0 0,0-2 0 0,2-2-1 16,-4-4 1-16,3-2 0 16,-2-2 1-16,2 0 0 0,-3-1-1 0,0-3 3 15,-2 1-2-15,-2 1-1 0,1-3 2 16,-2 3 2-16,-1 1-1 0,-1-1 2 0,-1 2-1 15,-2 2 0-15,2 1-1 0,-2 1 2 16,-4 2 0-16,0 0 2 0,0 0-1 16,7 15 5-16,-5-7-2 0,1-1-4 0,1 3 0 15,-2-1 0-15,2-1-3 0,2 0 1 16,0 1 1-16,0-1-2 0,6-3-3 16,-4 1 3-16,2-3-9 0,1 2-11 0,-1-4-7 15,4-1-9-15,-2-1-6 0,-2-4-8 16,2 0-5-16,0-4-2 0,-2-3-3 15,-1 1 0-15,-1-7-4 0,1 0 9 0,0-1 5 16,-3-2 2-16,2-3 6 0,-2 5 4 16,-2 0 2-16,2 2 9 0,-2 2 3 15,2 0 11-15,-2 2 2 0,-2 1 0 0,2 3 0 16,0 1 3-16,0 2 8 0,3 2 2 16,-7 4 2-16,11 0-1 0,-11 0 3 15,10 10-2-15,-3-4 3 0,-1 5-2 0,2 1 0 16,0-1-1-16,2 3-2 0,-2 1 1 15,0-2 1-15,2 0-1 0,-1 0-1 16,0-1-1-16,-3 0 0 0,3 0 1 16,-3-5-2-16,0 0 2 0,0 1-1 0,1-2 1 15,0-1 2-15,-1-3 5 0,0 0-1 16,2 0 3-16,-8-2-4 16,16-2 2-16,-10 0-3 0,2-2 0 0,-2 1 1 0,5-1-1 15,-3 0 0-15,1 0 0 0,0 1-1 16,-1-2 0-16,-2 1 1 0,4 3-1 15,0-1 0-15,-2 2-1 0,-8 0-1 0,16 2 2 16,-7 2-2-16,0-1-1 0,-1 3 1 16,1 2 0-16,1-1-1 0,-2-1-1 0,-1 1 0 15,2-1 0-15,-3 0 2 0,2 0 0 16,-2-3-1-16,1 3 0 0,-1-4 1 16,3 2-1-16,-1-4 0 0,1 0 2 0,-9 0 3 15,18-4-7-15,-6 0 1 0,-2 0-3 16,2-1 1-16,2-3 0 0,-2 3-2 15,1-1 0-15,-3 2 2 0,5-2-3 0,-4 4 3 16,-1-1-3-16,2 3 2 0,2-2-2 16,-4 2 1-16,3 2 0 0,0 0 1 15,-1-2-1-15,5 3 2 0,-1-1-2 0,-2-2 1 16,5 2 1-16,0-4-2 0,-2 2 2 16,2-4-2-16,0 1 0 0,0-3-2 15,0 0 2-15,0-4 1 0,1 1-1 16,-4-3 0-16,2 1 0 0,-6-3 2 0,-2 3-1 15,1 0-1-15,-3 0 6 0,1-1 7 16,-3 3 5-16,-1 3 8 0,-1-2 5 0,-2 3 1 16,0 3 13-16,-2 2 0 0,0 0 5 15,0 0 7-15,-10 21 2 0,5-6 1 16,-1 4 1-16,-1 4 8 0,1 4-6 16,2 1-5-16,-3 5-9 0,1 1 1 0,4-4-10 15,-2 2-1-15,4-2-4 0,0 1-7 16,0-4 0-16,2 0 2 0,0-2-6 0,0-4 1 15,0-4-7-15,0-2 2 0,0-6 0 16,3 0-12-16,-1-7 2 0,-4-2-2 0,0 0-2 16,13-17-3-16,-11 2-3 0,4-1 4 15,-1-9-12-15,3-8 0 0,0 1-6 16,0-6-8-16,6-6-2 0,-4 8 0 16,3-1 6-16,-3 5 0 0,5 2 1 15,-4 5-3-15,-1 3 5 0,-2-1-4 0,4 7 10 16,-4 1-3-16,-2 3-3 0,0 5 4 15,-2 1 1-15,1 4 2 0,-5 2-5 0,0 0 5 16,0 0 3-16,0 0-1 0,-11 14 0 16,5-11 0-16,-2 3-1 0,2 0-9 15,-4-3-14-15,4 1-13 0,0-1-8 16,0 0-14-16,-1-1-15 0,7-2-18 0,0 0-13 16,0 0-8-16,0 0-5 0,0-13-2 15,5 7 11-15,3-2 5 0,0-1 3 0,4 1 9 16,-2-2 15-16,0 3 2 0,1-1 14 15,-2 2 8-15,-1 1 10 0,0 1 12 0,-1 2 16 16,1 2 14-16,-8 0 14 0,15 4 5 16,-8 0 10-16,-1 1 0 0,0 3 5 15,2-2 5-15,0 3 0 0,0-1 5 16,0 4 1-16,0-5-4 0,3 1-1 0,-1-1-1 16,1-4-4-16,2 3-2 0,-1-3-1 15,4-3-5-15,-2 0-3 0,1-3 0 16,4 0-3-16,-2-1 0 0,-3-3-2 0,4 1-2 15,-4 2 1-15,1-2-1 0,-2 1-1 16,-3 1-1-16,1 0-2 0,-3 2 0 0,1-2-1 16,0 2 0-16,-1 2-3 0,-8 0 4 15,16 0-2-15,-4 0 2 0,-2 2 2 16,0-2-2-16,3 0 2 0,-2 0 3 16,2 0-4-16,-1-3 2 0,6 0-1 0,-4 0-3 15,3-3 1-15,-2 0-1 0,0-1 4 16,-1-1-3-16,-3 1-1 0,0-1-1 0,-3 1 0 15,0 1 3-15,1 0 6 0,-3 0 6 16,1 0 4-16,-1 3 1 0,0-1 1 0,1 3 0 16,-1-2-3-16,2 1-1 0,-8 2-1 15,22 5 0-15,-10 0 4 0,4 0 3 16,0 4 4-16,-1-1 7 16,2 4-4-16,0 3 7 0,-3 0 8 0,-2 0 2 0,-4 3-2 15,-4-1 0-15,-4 0-1 0,-2-1-13 16,-8 4 0-16,-6 2-22 0,-5-3-42 15,-4 0-56-15,-2-1-64 0,-3 0-76 0,-6-3-758 16,-3 0 334-16,-5-2 220 0</inkml:trace>
  <inkml:trace contextRef="#ctx0" brushRef="#br0" timeOffset="24823.1286">10443 9167 1756 0,'-28'7'27'0,"1"1"-6"0,4-1-10 0,2 1 37 16,1-2 36-16,6-2 16 0,-1-1 9 15,4 1-7-15,5 0-8 0,4-2 5 16,2-2-4-16,0 0 1 0,28 0-2 16,4-4-8-16,18-4-2 0,35-7-6 0,4 0-8 15,8-4-2-15,20-2-1 0,-18 2 0 16,21-1 1-16,-20 2 0 0,-1 3-5 0,-1-1-4 15,-7 1 3-15,-3 4-13 0,-17 3-4 16,-14 0-5-16,-13 3-6 0,-2 1-3 16,-3 0-4-16,-9-2-1 0,-6 3-3 0,0 0-9 15,-5 0-1-15,-4 1-13 0,-4 0-20 16,-3 0-15-16,-4 0-26 0,-4 2-30 16,0 0-25-16,-12-11-20 0,-2 5-14 0,0-2-11 15,-5-1-10-15,-5-3-9 0,-5-2 4 16,-3-4 9-16,-2 0 14 0,-4-1 14 15,-2 3 19-15,1-3 16 0,4 4 28 0,3-1 28 16,0 5 25-16,5 1 19 0,2 5 21 16,-1-1 25-16,7 0 13 0,-1 2 7 0,6 1 3 15,6 3 4-15,8 0 4 0,-4 3 6 16,4-3-7-16,22 6-1 0,6 0 3 16,8-2-1-16,17 5-3 0,28 3 1 0,-1 5-6 15,0 4-5-15,-4-2-5 0,-5 4-5 16,-17-4-4-16,-11 0 5 0,-7 2 1 15,-9 0 0-15,-3-2 2 0,-12-1-3 16,-4 3-4-16,-8-1-7 0,-4-1 0 0,-6 1-8 16,-7 4-4-16,-6-1-9 0,-2-5-13 15,-1 1-22-15,-4-3-29 0,7-5-41 0,1-2-44 16,4 0-55-16,1-6-48 0,0-1-683 16,6 0 311-16,-1-6 206 0</inkml:trace>
  <inkml:trace contextRef="#ctx0" brushRef="#br0" timeOffset="26103.6521">13465 8113 154 0,'-2'-12'149'15,"-2"4"-9"-15,0-4-6 0,0 3-9 0,-2 0-13 16,-1 2-6-16,1 1 1 0,-2 0-3 16,-3 6 0-16,11 0 2 0,-25 10 7 15,3 4-2-15,-1 9-1 0,-5 11-5 0,-8 17-6 16,-4 8-9-16,2 6-6 0,-2 5-7 16,6 7-9-16,4-3-3 0,5 0-7 15,10 0-7-15,7-9-4 0,8-10-4 0,6 0-1 16,4-3-9-16,14 13-2 0,-3-16-2 15,5-9-5-15,-1-8-1 0,4-1-6 16,-1-10 0-16,-1-6-5 0,-3-5-4 16,4-4-3-16,-6-6-1 0,0-2-3 0,1-8-1 15,1-3-3-15,-6-3 1 0,4-7 1 0,-5-2-1 16,-1 0 0-16,-2 3 2 0,-4 0-1 16,-2 3 1-16,0 3 3 0,-1-1 3 15,2 4 3-15,-3-1-5 0,0 4 5 16,-2-1-4-16,1 8 4 0,1 0 3 0,-6 3-1 15,15 11 2-15,-4 1-2 0,1 2-1 16,2 3-2-16,4 2 1 0,-1-1 0 16,4 3-4-16,0 1 2 0,3-1 1 0,-2-2-2 15,4-1 0-15,-5-4-1 0,1 0-3 16,0-3 2-16,0-3 0 16,-5-1-2-16,2-3 0 0,0 0 1 0,-5-4 0 0,2-2-1 15,-2-2 0-15,-1-3 1 0,0-1-2 16,-5-2 0-16,3-2 0 0,-3 0 2 15,0 0 1-15,2 0-1 0,-4 4 1 0,0-4 2 16,0 5-2-16,0-1 0 0,1 0-1 16,-1 1 1-16,3 1-1 0,-1 2 2 15,3 1-3-15,-1-2 2 0,6 4-1 0,-2 1 0 16,3-3 0-16,0 2 1 0,2-1-1 16,0 0-2-16,0 0 1 0,0-2 0 15,0 0 0-15,0 1 1 0,-2-5 0 0,0 0 7 16,-3-1 2-16,0-1 0 0,-2-3 4 15,-6 0 0-15,1 0-2 0,-7-3 2 16,-4 1-2-16,-7-3-6 0,-3 5 0 16,-6-2-1-16,-3 2 1 0,-2 1-2 0,-3 5-2 15,1-3-2-15,1 3-5 0,1 1-12 16,5 2-17-16,4 0-24 0,1 0-30 0,4 1-25 16,3 3-23-16,8 0-31 0,0 0-21 15,-4-2-9-15,4 2-14 0,0 0-448 16,26-4 223-16,-14 2 148 0</inkml:trace>
  <inkml:trace contextRef="#ctx0" brushRef="#br0" timeOffset="26407.6449">14412 8601 12 0,'8'-8'88'0,"0"-2"-4"0,1 3 2 16,-2-1-1-16,-1-1 11 0,2-3-5 16,3 1-5-16,-3-3-1 0,3-2-2 15,0-3-6-15,1-2 3 0,-1-2-4 0,2-8-3 16,-3 1-6-16,-1-5-1 0,-1 0-3 15,-2-2-2-15,1 0-2 0,-3 2 6 0,-4 2 1 16,2 1-3-16,-4 1 0 0,0 3 10 16,0 0 2-16,0 8 5 0,0 0 1 15,2 4-4-15,-5 1-1 0,3 5 6 16,0 7 5-16,2 3-5 0,0 0-5 0,-8 21-4 16,5-1-7-16,-1 8-5 0,2 10-5 15,0-1-4-15,2 5-5 0,2 2-7 16,0 0-5-16,2 8-3 0,7-2-6 0,0-2-9 15,2-2-20-15,1-2-34 0,4-4-42 16,0-2-46-16,3-4-37 0,1-7-24 16,3-3-20-16,0-2-533 0,3-3 251 15,3-4 166-15</inkml:trace>
  <inkml:trace contextRef="#ctx0" brushRef="#br0" timeOffset="26778.0114">15333 8685 15 0,'12'-14'143'16,"-3"0"3"-16,-5 3 8 0,0-2 6 15,-6 4-2-15,-2-1-3 0,-3 3-5 0,-3-1-4 16,-4 4-9-16,-2 0-9 0,-3 4-8 16,2 2-7-16,-2 2-11 0,1 2-10 15,0 3-7-15,2 3-11 0,2-1-7 0,6 3-6 16,0 0-7-16,3-1-8 0,5 4-3 16,0-9-4-16,7 4-7 0,-1-1-3 15,5-7-3-15,0-1-4 0,1-3-1 16,5-5-4-16,2-3-2 0,0-6 0 0,0-3-1 15,2-8-3-15,1-9 1 0,1-6-3 16,4-22 1-16,-4-4-3 0,1-8-3 0,-5-8 0 16,-2 0-1-16,-4 0-2 0,-1 3 2 15,-4 19 3-15,-1 14 14 0,0 8 17 0,-1 7 3 16,-4 8 13-16,0 10 26 16,0 7 28-16,-2 11 13 0,0-5 6 0,0 39 0 15,-2 1-5-15,0 12-10 0,-2 6-14 16,0 22-8-16,-5-3-9 0,7-9-7 0,-1-9-17 15,3 1-30-15,3-4-36 0,1-1-57 16,-1-12-68-16,1-1-80 0,2-6-62 16,-2-6-848-16,0-3 383 0,0-5 252 0</inkml:trace>
  <inkml:trace contextRef="#ctx0" brushRef="#br0" timeOffset="42204.9134">4675 6284 68 0,'0'0'158'0,"26"-15"-6"15,6 6 0-15,14-7-13 0,28-5-8 0,12-2-9 16,27-7-16-16,8-1-3 0,8-3-3 16,9 4-9-16,5-3-7 0,5 1-9 15,1 1-6-15,-5 1-6 0,-7-1-6 0,-6 3 0 16,-6 1-5-16,-9 3-4 0,-20 5-8 15,-7 2-1-15,-9 3-3 0,-16 3-3 16,-16 0-5-16,-9 4-1 0,-3 0-2 0,-7 1-4 16,-3 0 1-16,-6 3-1 0,0-1-4 15,-6 0-2-15,-3 2 1 0,-2 0-4 16,-7 0-27-16,-2 2-40 0,0 0-48 0,0 0-57 16,-36 12-468-16,12-7 213 0,-1 1 141 15</inkml:trace>
  <inkml:trace contextRef="#ctx0" brushRef="#br0" timeOffset="42448.5456">4885 6448 18 0,'32'-14'179'0,"33"-11"-10"0,11-5-13 0,28-6-12 16,6 0-8-16,17-2-12 0,9 3-2 0,3-5-1 15,7 3-8-15,-6 2-6 16,-9 1-7-16,-10 3-7 0,-28 9-8 0,-9 3-9 16,-11 1-7-16,-20 6-8 0,-11 5-8 15,-8 4-5-15,-9 0-5 0,-6 3-22 16,-2 5-46-16,-2 1-77 0,-4 2-70 0,-5 0-420 16,-4 3 202-16,-4 3 132 0</inkml:trace>
  <inkml:trace contextRef="#ctx0" brushRef="#br0" timeOffset="42855.1272">5278 8999 201 0,'-8'-2'201'16,"6"-2"-12"-16,2 4 3 0,15-11-6 15,4-1-3-15,12-1-6 0,16-8-10 16,23-5-8-16,11-3-15 0,24-3-12 0,10-3-13 15,0 1-9-15,6 1-9 0,-2 4-7 16,-5-2-9-16,-23 6-9 0,-2 1-7 16,-9 4-6-16,-5 1-7 0,-18 3-5 0,-13 7-3 15,-6 0-6-15,-10 1 1 0,-3 2-8 16,-5 2-6-16,-2-1-4 0,-5 3-23 16,-4 0-32-16,-9 2-40 0,0 0-48 0,0 0-39 15,-34 19-31-15,2-6-30 0,-15 6-530 16,-22 8 255-16,-5 6 167 0</inkml:trace>
  <inkml:trace contextRef="#ctx0" brushRef="#br0" timeOffset="43066.96">5596 9106 52 0,'-51'28'105'0,"13"-7"5"15,11-2 5-15,7-7 0 0,6-1 6 16,3-3 21-16,11-5 9 0,0-3 3 0,0 0 1 16,53-16-5-16,-2-4-8 0,29-10-4 15,32-11-7-15,11 2-3 0,4-5-5 0,-4 4-1 16,0 0-5-16,-11 1-4 0,-7 6-9 15,-24 8-3-15,-5 0-8 0,-5 4-12 16,-17 4-5-16,-9 4-7 0,-11 1-8 16,-5 5-9-16,-5-1-4 0,-2 2-8 0,-2 0-16 15,-5 5-29-15,-3 0-54 0,-3 3-68 16,-1 4-73-16,-1 4-733 0,-5 5 317 0,0 2 210 16</inkml:trace>
  <inkml:trace contextRef="#ctx0" brushRef="#br0" timeOffset="43387.5332">6222 11739 139 0,'-17'8'271'0,"7"-2"-8"0,4-1-14 0,4-4-12 0,2-1-7 16,0 0-9-16,0 0-15 0,37-16-19 15,-11 6-13-15,10-5-15 0,6-7-13 16,17-8-18-16,3-3-10 0,1 1-13 0,1-1-15 16,-2-1-4-16,-1 3-10 0,-13 6-8 15,-6 1-9-15,-5 6-15 0,-5 2-17 16,-3 1-28-16,-8 2-38 0,-2 3-38 15,-4 0-39-15,-2 6-60 0,-7-2-52 0,-2 1-672 16,-4 5 306-16,0 0 202 0</inkml:trace>
  <inkml:trace contextRef="#ctx0" brushRef="#br0" timeOffset="43519.7048">6735 11622 258 0,'-39'42'90'16,"-3"6"45"-16,-2 2 27 0,1-5 22 16,9-9 13-16,9-9 9 0,9-6-5 0,6-6 3 15,6-2 0-15,11-7-23 0,4-3-15 16,8-5-16-16,13-9-22 0,10-6-21 15,19-11-53-15,1-6-81 0,-1-3-100 16,-4-3-83-16,-5-5-560 0,-5-5 262 0,-7-7 173 16</inkml:trace>
  <inkml:trace contextRef="#ctx0" brushRef="#br0" timeOffset="44476.2184">4290 5778 113 0,'-42'3'116'0,"2"-3"-8"16,1 0-4-16,1-2 3 0,-2-5 2 15,-7-5-10-15,-1-5 0 0,-17-11-4 0,-4-12-1 16,3-10-5-16,-9-18-3 0,2-14-6 16,4-9-10-16,7-12-4 0,7-8-3 15,5-13-7-15,14-19-8 0,12-9-6 0,11-15-3 16,20-6 0-16,12 6-3 0,26-35-1 16,12 13 0-16,17 13 1 0,17 9-2 15,10 17-1-15,18 9-3 0,29 11 1 0,17 11-4 16,13 10 0-16,16 12 1 0,6 13-1 15,4 17 3-15,2 18 0 0,-28 20-2 0,6 18 1 16,5 13-3-16,-3 17-1 0,28 25-2 16,-13 16 3-16,-11 17 2 0,-5 14-6 15,-10 11 4-15,-10 10-2 0,-8 3 3 16,-16 10-2-16,-16 4 2 0,-13 9 6 0,-33-21 0 16,-11 12 2-16,-13-2 2 0,-13 2-2 15,-10-3 1-15,-15-2-1 0,-11 2-2 0,-14-4-1 16,-13-1-4-16,-13-2-1 15,-13-5-5-15,-15-2-1 0,-7-7 0 0,-10-5-3 16,-5-11 0-16,-11-3 0 0,0-13-3 16,-10-4-2-16,-2-10 1 0,-10-5-3 0,-3-12 3 15,-3-12-3-15,4-7-2 0,24-12 1 16,4-9-5-16,4-8-4 0,9-7-18 16,8-10-29-16,8-5-37 0,10-10-36 15,16 3-46-15,11-2-58 0,-1 0-603 0,7-3 280 16,4 0 186-16</inkml:trace>
  <inkml:trace contextRef="#ctx0" brushRef="#br0" timeOffset="45345.6922">8242 5281 112 0,'0'7'137'16,"4"7"-1"-16,2 8 3 0,5 8 2 0,10 8 2 15,11 22 5-15,10 5 7 0,15 13-7 16,14 2-5-16,0-4-5 0,9-4-8 15,7-5-4-15,4-8-1 0,11-8-1 0,4-9 0 16,6-13-4-16,17-10-5 0,13-13-5 16,17-18-9-16,18-12 16 0,73-26 7 15,19-21-2-15,28-11 10 0,117-45-2 0,16-12-12 16,25-5-6-16,21-4-7 0,13 8-15 16,24 9-6-16,-6 8-6 0,-11 13-13 0,-14 8 1 15,-24 10-10-15,-116 26-6 0,-3 4-3 16,-15 5-5-16,-30 2-5 0,-27 8-3 15,-32 2-2-15,-70 11-2 0,-19 2 0 0,-21 0-3 16,-34 7 3-16,-11 5 3 0,-14-3-5 16,-13 4-5-16,-13 0 0 0,-9 0-5 15,-1 4-12-15,-4-4-17 0,-7-1-34 0,-5-1-39 16,-6 1-39-16,-6-2-49 0,-12 0-37 16,-4-3-41-16,-9 0-19 0,-9-1-6 0,-23-9-10 15,-3 5-661-15,6 5 322 0,-11 2 212 16</inkml:trace>
  <inkml:trace contextRef="#ctx0" brushRef="#br0" timeOffset="45556.2342">17310 3598 1133 0,'-32'-9'-40'16,"8"2"18"-16,6-2 17 0,3 6 11 0,4-3 11 16,3 2 0-16,1 3 8 0,7 1 15 15,0 0 20-15,0 0 18 0,0 0 8 16,34 7 11-16,-9 3 5 0,9 2 1 0,9 6 3 16,18 13-5-16,-1-1 2 0,-3 5 4 15,-7 8-1-15,-1 1-5 0,-9 4 0 0,-6 5-4 16,-15-5-6-16,-8-2-4 0,-7-3-1 15,-8 8-9-15,-18 17-8 0,-10-4-4 16,-12-5-7-16,-9-2-9 0,-8-5-5 16,-7-2-13-16,3-9-21 0,-1-5-38 0,5-6-68 15,18-5-81-15,7-12-87 0,9-2-628 16,6-9 304-16,6-4 200 0</inkml:trace>
  <inkml:trace contextRef="#ctx0" brushRef="#br0" timeOffset="48028.9862">18137 3244 135 0,'4'-7'179'0,"-2"-1"-7"15,0-2-10-15,1 1-7 0,-1-5-7 16,0 3-5-16,-2-3-3 0,2 0-2 0,-2 1-1 15,-2-2-6-15,2 5-5 0,0-2-6 16,0 0-5-16,0 3-3 0,-2-1-8 16,0 3-7-16,2 1-9 0,-3-2-10 15,3 5-9-15,0 3-7 0,-2-10-5 0,0 6-7 16,2 4-5-16,-2-6-5 0,2 6-4 16,-2-5-2-16,2 5-8 0,0 0 3 0,-2-6-5 15,2 6-2-15,-2-4 0 0,2 4-5 16,0 0 2-16,0 0-6 0,0 0-1 15,0-5-1-15,0 5 1 0,0 0 0 16,0 0-1-16,0 0-3 0,-6-5 1 0,6 5-1 16,0 0-2-16,0 0 1 0,0 0-3 15,0 0-4-15,0 0 4 0,0 0 0 0,0 0-2 16,0 0 2-16,0 0-4 0,0 0 4 16,0 0 1-16,0 0-2 0,0 0-1 15,0 0 1-15,0 0-3 0,0 0 9 16,-9-1 2-16,9 1 7 0,0 0 1 0,0 0 2 15,0 0 2-15,0 0 1 0,0-6-3 16,0 6 6-16,0 0-5 0,0 0-7 16,0 0 6-16,0 0-5 0,0 0 0 15,0 0-5-15,-2-6 2 0,2 6 0 0,0 0-5 16,0 0 3-16,0 0-2 0,0 0-6 16,0 0 2-16,0 0 2 0,0 0 0 0,0 0-1 15,0-5 1-15,0 5 1 0,0 0-1 16,0 0-3-16,0 0 3 0,0 0-1 15,0 0-3-15,0 0 4 0,0 0-4 16,-2 27 2-16,4-1 10 0,-2 14 8 0,-2 13 4 16,2 29 13-16,2 14 1 0,0 4-3 15,5 29 0-15,1 6 0 0,-2-2 1 0,5-2-9 16,2-7-3-16,3-5-3 0,4-8 4 16,-4-24-7-16,6 0-1 0,1-8 0 15,1-4-13-15,0-6-11 0,0-8-11 16,-3-13-12-16,-6-13-22 0,0-8-12 0,-7-4-8 15,0-6-9-15,-3-6-18 0,-3-3-12 16,-4-6-1-16,2-2 4 0,0 0 7 16,-39-21 7-16,10 2 9 0,-11-6 6 0,-17-11 10 15,-7-1 7-15,-1-1 7 0,1 1 21 16,3 1 18-16,6-1 17 0,9 8 12 0,10 4 4 16,8 2-1-16,3 0-1 0,7-2-1 15,8 0-2-15,8 0 0 0,10-3-3 0,11 0-1 16,13-8 0-16,20-6-3 0,10 1-2 15,8 3 7-15,6-1-7 0,3 6 0 16,1-3-4-16,0 3 8 0,-1 4-6 16,-5 1-3-16,-11 1-1 0,-11 5 2 0,-15 3 0 15,-7 1 4-15,-2-2 4 0,-12 3 1 16,-1 1 2-16,-8 1 3 0,-7 3 2 16,-2 0 0-16,-9 1-3 0,-2 5 0 0,-3 2 6 15,-4 3 3-15,-1 2 0 0,2 5-7 16,-2 3 2-16,1 5-3 0,4 2-2 0,3 2 1 15,4 1-4-15,5 0 1 0,4 0-3 16,4 4 0-16,7 0-2 0,4 0 2 16,9-2-3-16,3 0-5 0,13-4-12 15,2-2-26-15,1-5-28 0,1-2-30 0,1-5-23 16,1-3-24-16,1-2-13 16,-1-4 0-16,5-3-2 0,0-2 5 0,0-5 10 0,-4-3 12 15,-1-2 15-15,-4-1 12 0,-1-3 10 16,-6-2 31-16,-1 1 24 0,-8 2 36 15,-3 4 30-15,-4-5 30 0,-6 4 24 0,-3 0 6 16,-4 0 5-16,-4 3 7 0,-2 0 0 16,-4 3-9-16,-2-1-3 0,-4 3-3 15,-3 4-9-15,-2-2-8 0,-2 8-7 0,1 3-5 16,-4 2-6-16,1 5-4 0,0 4-6 16,0 3-3-16,2 4-5 0,4 1-3 15,1 2-7-15,5 0-7 0,1-2-6 0,4-2-6 16,2-4-5-16,2 2-5 0,2-1-4 15,1-3-2-15,3-3-3 0,-2-2-1 0,4-2 2 16,2-3 0-16,-12-1-2 0,20-7 4 16,-9 1 0-16,0-2 4 0,2-1 0 15,-3-2 0-15,-2 1 2 0,3 0-1 0,-4 0 6 16,1 3-4-16,-2 2-1 0,0-1 3 16,-2 2-1-16,1 2 0 0,-5 2 0 15,0 0 1-15,11 13 1 0,-7-5-1 16,2 4 2-16,1-1-1 0,1 2 1 0,0 0 0 15,3 1 0-15,0-1 1 0,3-3 2 16,4-2-2-16,-2-1-1 0,7-6 2 0,1-1 0 16,4-3-2-16,-1-4 4 0,5-5-2 15,-2-5 0-15,-3-2 0 0,0-4 1 16,1-6-2-16,-3-3 3 0,-1-4-2 0,-5-2 4 16,-5-6-3-16,-1-4 3 0,-2-5-6 15,-7-1 0-15,-2 1 2 0,-4 0 4 16,0 9 5-16,-4 2 13 0,1 8 7 0,1 4-1 15,0 5-1-15,-1 4-2 0,1 3-5 16,0 5-1-16,0 10-5 0,0 4 2 16,4-1-2-16,-13 20-1 0,11-4-1 0,0 7-1 15,0 3 1-15,4 4-1 0,2 7-3 16,2 0 1-16,5 1 2 0,1 6-3 0,1-3 0 16,4-3-1-16,0 1 0 0,0-11-1 15,2 1-3-15,0-4 0 0,-2-6-3 16,0-5-2-16,0 0 3 0,0-4-2 15,2-4-1-15,0-6 3 0,-2 0-2 0,2-6 2 16,2-1 0-16,0-4-1 0,-4 0 2 16,3 0-2-16,-6-1 0 0,-2-1 2 0,2 4 3 15,-4-3 6-15,-2 5 4 0,1-3 4 16,-1 5 2-16,-1-1-4 0,-1 0-1 16,1 0 1-16,-1 3-5 0,-2 0-2 0,0 0 4 15,-4 3-6-15,0 0 1 0,18 7-2 16,-12-1 0-16,2 2-2 0,0 3-1 0,3-1 3 15,0-1-1-15,-1 3 0 0,3-1-4 16,-3 0 0-16,4-1 2 0,-2-2-2 16,0 0 0-16,-1 0-1 0,0-2 0 15,-1 0-1-15,-1-2 4 0,-1-1-3 0,1 1 1 16,-3-2 0-16,3 1 3 0,-9-3-4 16,16-5 0-16,-7-1 6 0,2-2-8 15,-1-3 1-15,1 0 1 0,-1 0-3 0,1-2 5 16,0 1-4-16,-1 0-1 0,0 1 9 15,2 0-7-15,-4 2 0 0,0-1 1 0,0 2-1 16,1 5 3-16,0-3 0 0,-1 2-2 16,1 2-1-16,1 0 3 0,0 4 0 15,4 0 3-15,-4 2-3 0,0-2 2 16,1 3-3-16,2 1 0 0,-3 0 2 0,3-1 0 16,-5 1-3-16,4-2 2 0,-4 2-2 15,0-3 2-15,-2-1-3 0,3 0 2 0,-2 0 0 16,1 0 0-16,0-2 0 0,-8 0 2 15,21-4-1-15,-8 0-3 0,0 3 0 0,-1-5 0 16,4 2-2-16,0 0 3 0,-5 3-3 16,6-4 1-16,-4 4 3 0,1 1-3 15,2-2 2-15,-2 4-2 0,5-2 3 16,0 0-1-16,2 0 1 16,3 1-5-16,-2-2 4 0,2 1 1 0,5-2-1 0,1 0 0 15,-2-4 0-15,4-2 2 0,-1 1-3 0,1-4 0 16,0-2 1-16,-3-3-1 0,-3-2-1 15,-1-1 3-15,-1 3-2 0,-4-5-1 16,-4 2 2-16,-2 3 3 0,-6 1 9 0,2 2 10 16,-6 3 12-16,0 1 11 0,-2 1 5 15,0 2-11-15,0 2-4 0,-2 4-5 16,0 0 3-16,0 0 1 0,0 0 3 0,-12 20 1 16,12-13 7-16,0 5-8 0,2-3-4 15,0 1-4-15,4 1 0 0,2 1-2 16,5-3-3-16,0 1-5 0,4-1 1 0,3-1-16 15,8-3-24-15,0-1-50 0,1-2-46 16,-1-2-63-16,2 0-61 0,-1-2-37 0,-3-3-805 16,-5 1 368-16,-6-4 242 0</inkml:trace>
  <inkml:trace contextRef="#ctx0" brushRef="#br0" timeOffset="48240.6493">19820 3465 47 0,'-55'6'229'0,"14"-3"-11"16,13-3-13-16,4 0-20 0,9-1-15 16,9-4-3-16,8 2-12 0,13-7-10 15,17 1-13-15,14-8-14 0,37-3-10 0,6-5-12 16,20-2-11-16,-16 4-6 0,0-1-8 16,-4 3-10-16,2 3-4 0,-4 0-7 15,-6 3-21-15,-19 4-51 0,-12 1-56 0,-11 5-56 16,-8-1-61-16,-2 2-478 0,-3 0 229 15,-7 2 151-15</inkml:trace>
  <inkml:trace contextRef="#ctx0" brushRef="#br0" timeOffset="49114.5099">23744 2889 127 0,'-2'6'251'0,"2"-6"-22"0,-2 4-30 15,2-4-7-15,0 0 1 0,17 0 5 16,6-3-10-16,7 1-15 0,13-6-14 16,13-2-15-16,27-1-11 0,4-1-16 0,4-1-11 15,-6 0-10-15,-5 1-10 0,-15 3-9 16,-12 1-7-16,-9 2-13 0,-5-1-19 15,-3 1-29-15,-8 0-31 0,-3-1-32 16,-4-1-49-16,-4 1-35 0,-7-5-10 0,-2 2-9 16,-4 0 4-16,-4-2 17 0,-8 4 16 15,0-3 9-15,-4-1 11 0,-3 3 29 0,-2 1 31 16,-2-2 29-16,1 3 27 0,4 1 14 16,2 1 6-16,1-1-4 0,0 0-3 15,5 2-1-15,-1 2-4 0,7 2 4 16,0 0 7-16,0 0 12 0,32 12 5 0,-1-3 1 15,6 3 3-15,9 1 7 0,3 4 6 16,0 1-1-16,-2 1 2 0,-5 0-7 16,-3 1-3-16,0 4-2 0,-9-6-8 0,-2 5 3 15,-8-2 7-15,-5 6 9 0,-6-4-3 16,-7 2-5-16,-6 1-3 0,-5 5-7 16,-8-1-4-16,-9 1-9 0,4-5-1 0,-6-3-13 15,1-2-29-15,1-3-58 0,3-4-77 16,4-3-114-16,6-7-612 0,5-4 294 15,4-2 194-15</inkml:trace>
  <inkml:trace contextRef="#ctx0" brushRef="#br0" timeOffset="49601.6509">26384 2455 2304 0,'-11'-24'17'0,"3"6"-16"0,4 7 2 15,-1 3-7-15,3 1 7 0,-2 3 4 0,2 0-3 16,2 4 7-16,-3 15 42 0,1 6 16 16,4 10 0-16,3 9-2 0,1 15 1 0,7 21 0 15,-2 2-7-15,-1 4-1 0,0 0-5 16,2 0-4-16,-4 0-5 0,2-6-1 15,-4-12-9-15,-1-14-2 0,-1-8-2 0,-2-2-3 16,1-1-6-16,-1-9 1 0,-2-5-1 16,0-4 7-16,0-2 28 0,-2-8-5 15,-3-7-4-15,-4-4-8 0,-1-10 6 0,-4-7-13 16,-2-9 1-16,4-8-6 0,-1-16-4 16,5-4-4-16,3-26-3 0,5-4 1 15,7 5-3-15,3 2-6 0,7 5 2 0,5 5 2 16,-2 17-4-16,2 8-2 0,3 7 1 15,-1 2-5-15,-2 11 2 0,2 2 0 0,-5 7-7 16,0 4 2-16,-4 3 5 0,-1 2-9 16,0 2 4-16,-4 4 5 0,-2 4-5 15,-6 1-1-15,-2 7 8 0,-4 1-6 0,-6 4-1 16,-10 6 4-16,0-1-28 0,-10 5-31 16,1-2-39-16,1-4-55 0,2-2-51 15,5-2-50-15,4-2-33 0,2-2-668 0,7-4 323 16,4-1 213-16</inkml:trace>
  <inkml:trace contextRef="#ctx0" brushRef="#br0" timeOffset="49969.6645">26756 2951 119 0,'11'-5'186'16,"2"0"-1"-16,-3-4-7 0,5-4-2 0,2-4-5 16,-3-2-9-16,4-5-7 0,-2-1-12 15,-1-3-4-15,0-2-7 0,0-1-8 16,-5 0-7-16,2 0-5 0,-6 7-5 15,2-1-2-15,-4 6-7 0,2 2-8 0,-1 2-14 16,-1 2-6-16,0 1-11 0,-2 5-7 16,3 5-1-16,-5 2-7 0,0 0-2 0,19 15-2 15,-11-3-5-15,4 4-2 0,2 2-6 16,-2 3 0-16,5-3-6 16,0 6 2-16,2-2-12 0,-2-3-13 0,2-4-22 15,-2 1-25-15,0-3-27 0,-2-2-18 0,-3-3-26 16,4-2-10-16,-4-2-4 0,-2-6 0 15,0-2 8-15,-2-1 10 0,-6-7 10 16,-2-3 18-16,-2-2 21 0,-4-5 31 16,-4 1 24-16,-2-1 20 0,0-5 15 0,-4 0 11 15,2-1-7-15,-1 1 7 0,5 4-6 16,-2 2-1-16,4-4 1 0,4 1-20 16,2-1-28-16,4-2-46 0,4-1-45 15,5-5-65-15,8-3-382 0,2-6 190 0,11-11 125 16</inkml:trace>
  <inkml:trace contextRef="#ctx0" brushRef="#br0" timeOffset="50137.7193">27628 1657 123 0,'6'-6'137'15,"-4"4"-13"-15,-2 2-5 0,8 12 11 16,-8 1 11-16,0 7 2 0,2 6 4 0,0 5-2 16,2 5-11-16,4 11-7 0,0 4-7 15,3 2-11-15,8 21-6 0,0-3-16 16,3-2-7-16,0 2-8 0,2-5-26 15,-1-1-52-15,1-2-66 0,1 0-67 0,-8-14-497 16,-5-8 216-16,-1-11 143 0</inkml:trace>
  <inkml:trace contextRef="#ctx0" brushRef="#br0" timeOffset="50257.6645">27999 2735 68 0,'10'-14'204'15,"7"-3"-17"-15,9-5-22 0,3-8-16 0,18-12-17 16,2-4-13-16,-1 2-23 0,3 0-60 15,-2 0-85-15,-5-3-328 0,-8 8 128 16,-7 7 85-16</inkml:trace>
  <inkml:trace contextRef="#ctx0" brushRef="#br0" timeOffset="51461.6506">4284 8410 108 0,'15'-3'140'0,"1"0"-1"15,8 3-4-15,7 3-4 0,7 2-6 16,5 1-10-16,7 5-10 0,6 1-3 0,-1-2-12 15,19 13-5-15,-3-4-6 0,2 1-3 16,-4-1-6-16,-9-4-2 0,-5-3-1 16,-2-3-5-16,-1-3-5 0,-2-4-1 15,0-6-2-15,7-3-2 0,20-11-5 0,-6-7-5 16,-1-4-3-16,-4-13-5 0,-2-1-5 16,-3-6-3-16,-4-4-3 0,0-3-3 0,-8-3-1 15,-1-2-4-15,-1 5 0 0,-3 4 0 16,-3 0-2-16,-7 16-1 0,-5 8-4 15,-3 7 1-15,2 5 0 0,-4 8 2 16,6 8 6-16,2 7 4 0,3 6 2 0,8 10 6 16,13 15-5-16,1 3 1 0,-5 5 0 15,3 0 3-15,-1-2 2 0,-2 1 0 0,1-2 3 16,-2-6-1-16,2 1-3 0,-9-8-2 16,-4-6-1-16,1-3-3 0,-3-2 0 15,-4-4-2-15,0-2-3 0,-1-3-1 16,-1-6 0-16,0 0 2 0,-1-6-5 0,1-2 0 15,4-5-1-15,1-5-3 0,3-5-1 16,-2-4-3-16,-1-6 0 0,13-12-1 16,-4-3 0-16,-1 2-1 0,-8 8 0 0,-3 5 0 15,0 3-2-15,0 1 0 0,-5 4 0 16,3 4-2-16,0-2 2 0,3 5 0 16,-2 1 0-16,5-1-1 0,0 3 0 0,-2 0 1 15,5-1-2-15,-3 1 3 0,0 0 0 16,-3-1 0-16,1-3 4 0,-1 0 2 15,-1-1 8-15,-5-4 5 0,-2-1 1 0,-1-3-4 16,-5 0 1-16,-3-1-3 0,-6 2-1 16,-4 0-4-16,3 0 2 0,-5 3-1 15,-2 1-3-15,-1 1-1 0,1 0-1 0,-2 4-8 16,0 0-22-16,0 1-44 0,-2 1-60 16,2 3-56-16,3 2-44 0,-3 3-642 15,-2 0 295-15,0 4 195 0</inkml:trace>
  <inkml:trace contextRef="#ctx0" brushRef="#br0" timeOffset="52155.7049">8199 8167 158 0,'0'0'219'0,"-8"3"-16"15,8-3-19-15,-2 6-15 0,2-6-11 16,0 0-3-16,12 12-3 0,-1-9-12 16,4 5-4-16,2 0-8 0,4 1-6 0,2 0-5 15,9 7-7-15,0-1-7 0,6 5-7 16,2 5-5-16,0-1-8 0,16 10-8 16,-8-7-5-16,7 7-6 0,0 0-6 15,-2-1-4-15,-7-8-6 0,-1-3-2 0,-1 1 0 16,16 6 6-16,-5-8-3 0,-7-8 3 15,5-2-6-15,5-4 2 0,-1-2-5 0,6-7 4 16,26-2 5-16,9-5 0 0,7-5-8 16,25-7 2-16,-1-5-9 0,8-1-1 15,7-6-3-15,0 0-3 0,0-6-1 0,0-1-4 16,2-2-2 0,0-4-3-16,-2-4-6 0,6 3 1 0,5-6-3 0,31-10-4 15,-4-3 4-15,-2-3-6 0,-5-5 3 16,5-1 6-16,4-5 0 0,10 0-5 0,6-2 7 15,2 0-7-15,-2-1-7 0,6 1 6 16,-3-4 3-16,6 6-5 0,7-1-4 0,2 2 1 16,-8 2-3-16,0 3 0 15,-3 3 1-15,2 1 5 0,3 3-5 0,8 3-8 0,1 1 4 16,-1 4 2-16,0 0-7 0,2 4 7 16,2 0-4-16,1-1-2 0,-3 3-2 15,-6 3 2-15,-6 5-5 0,-48 10 2 16,-3 3 6-16,-2 1-1 0,-3 3-2 0,3 1 2 15,-7 2-3-15,-8 3 1 0,-7 1-2 16,-6 0-2-16,-10 0 1 0,-19 4 0 16,-10 1-2-16,-1-1 2 0,-10 4 2 0,-13 1 1 15,-15 1-2-15,-1 1 4 0,-9 3-2 16,-3 1 4-16,-5-1-5 0,-3 3 6 0,-2-2-2 16,-7 2-5-16,-2 1 8 0,-2 0-1 15,-1 0-4-15,0-1-2 0,-4 2-6 16,-2 0-11-16,1 0-14 0,-4 0-20 15,-7 2-24-15,0 0-14 0,10 4-24 0,-10-4-25 16,0 0-26-16,-14 11-25 0,0-3-37 16,-2 0-637-16,-6 1 296 0,2-3 195 0</inkml:trace>
  <inkml:trace contextRef="#ctx0" brushRef="#br0" timeOffset="52959.6821">17708 5871 38 0,'-36'-8'86'0,"0"2"-5"0,-3 3-4 16,1-1-2-16,-8 2 1 0,-15 1-10 16,-8 1-3-16,-24 1 7 0,-6 4-4 0,-2-2-4 15,-1 1 1-15,-2-1-1 0,1 1-3 16,-2 2 0-16,6-2-7 0,2 1-1 15,6 1-4-15,6 0-2 0,15-3-7 16,15-1-5-16,9 2-1 0,6-2-3 0,3 0-1 16,7-2-4-16,8 2-3 0,0-2-2 15,3 0 4-15,7 2-8 0,2-2-10 16,10 0-23-16,0 0-25 0,0 0-28 0,0 0-32 16,24-8-316-16,-4 4 143 0,5 1 94 15</inkml:trace>
  <inkml:trace contextRef="#ctx0" brushRef="#br0" timeOffset="53416.4466">16488 5524 45 0,'-4'-6'166'0,"-2"3"-7"16,0-1-20-16,-6 4-4 0,0 2-13 0,-4 3-4 15,-6 3-5-15,-1 4 0 0,-7 1-5 16,0 2-3-16,1 4-2 0,-1 0-8 15,0 0-3-15,3 2-3 0,-1-2-6 16,3 0-8-16,2 1-8 0,3-4 0 0,4 2-11 16,1-3-4-16,2-2-5 0,2 1-5 15,1-1-4-15,4 0-4 0,0-1-3 16,2 0-2-16,2-1-4 0,-1 3-1 0,3-4-4 16,3 2-1-16,1-1-1 0,0 2-3 15,2 1-1-15,2-1 0 0,1 0-1 16,-1-1-3-16,5 1 1 0,2-1-3 0,1 1 2 15,4-2-4-15,-1 0 1 0,2 1 0 16,2-1 3-16,-1-3-4 0,0 0 2 16,0-1-2-16,-3-1-2 0,-4 0 0 0,0 0 2 15,-3-3 1-15,-2 0 13 0,0 0 8 16,-2-3 2-16,-8 0-3 0,8-6-3 16,-8-3 1-16,-2 0 3 0,-2-7-4 0,-6-3 3 15,-2-2-5-15,-2-7-1 0,-1-1-3 16,0-3-3-16,-4-6 2 0,5 3-5 15,0 2-1-15,4-3 1 0,0 2-3 0,4 2-13 16,-1 2-27-16,5 0-39 0,2 0-43 16,2 5-50-16,5-1-65 0,1 3-574 15,0-2 273-15,0 3 180 0</inkml:trace>
  <inkml:trace contextRef="#ctx0" brushRef="#br0" timeOffset="55763.9212">8261 11247 5 0,'0'-6'78'0,"0"6"-4"0,0 0-2 16,0 0-9-16,2-6 4 0,-2 6-12 16,0 0-6-16,0 0-5 0,0 0-1 15,0-5-4-15,0 5 0 0,0 0-7 0,0 0-5 16,0 0 3-16,2-6-6 0,-2 6 1 15,0 0 1-15,0 0-3 0,0 0 1 0,0 0 1 16,0 0-2-16,2-4-3 16,-2 4 2-16,0 0-2 0,0 0 5 0,0 0 0 15,0 0 6-15,0 0-4 0,7-3-5 16,-7 3 1-16,0 0-2 0,0 0 6 0,0 0-1 16,0 0 1-16,0 0 4 0,2-5-9 15,-2 5 6-15,0 0 3 0,0 0-1 16,0 0-3-16,0 0 5 0,4-3-1 15,-4 3-3-15,0 0 2 0,0 0-9 0,0-6-2 16,0 6-1-16,0 0 3 0,0 0-1 16,2-6-3-16,-2 6-1 0,0 0-2 0,0 0 2 15,2-4 2-15,-2 4-5 0,0 0-4 16,0 0 3-16,0 0 1 0,0 0-2 16,0 0-1-16,0 0-2 0,0 0-1 15,0 0-2-15,0 0-2 0,0 0 3 0,12 10 5 16,-2-1 6-16,4 7 8 0,7 7 1 15,5 5 9-15,8 5 6 0,16 14 1 0,7 3 6 16,5-2 0-16,14 10 2 0,4 2 0 16,3-3 1-16,0-2 0 0,1-3-5 15,-10-10 2-15,2-3 2 0,15 5 0 16,-8-12-1-16,2-2 3 0,8-5-7 0,6-5 0 16,3-5-4-16,4-10-2 0,4-6-5 15,30-6-1-15,1-14-4 0,3-8-2 0,5-8-1 16,1-6-5-16,38-24 0 0,3-11-4 15,3-8-3-15,8-10 0 0,-2-2-4 16,0-11-3-16,-2-5-2 0,0-6 0 16,-4-3-4-16,-2-11 0 0,-7-7-5 0,-12 4 1 15,-18 11-1-15,-13 14-1 0,-43 26 1 16,-10 7 0-16,-7 7 0 0,-9 9-1 16,-18 12 1-16,-5 8 1 0,-10 7 0 15,-5 8 1-15,-8 7 0 0,-4 0 0 0,1 4 1 16,-5 2-2-16,0 3 0 0,-4 5 3 15,-1-1-2-15,2 5 2 0,-4 0 4 0,0 3-2 16,-1 0-1-16,0 4 1 0,-3 0-2 16,1 0 2-16,-3 0-1 0,2 1 0 15,2-1-1-15,-4 4 1 0,-2-2-1 16,2 1 1-16,-2-1 1 0,2-2 0 0,-4 1 4 16,3-1-4-16,-1 2 0 0,-2-2-3 15,3 0-6-15,-5-4-1 0,4 3-3 16,-4-3-1-16,0 6-5 0,0-6 0 0,-7 6-4 15,1-4 0-15,6-2 1 0,-17 1 3 16,5-1 2-16,-2 0 0 0,-4 0 0 16,-1-1 3-16,-9-1-3 0,-6 2 4 0,-6-2 0 15,-9 2 0-15,-14 0 2 0,-24 4 2 16,-4 2-1-16,0 1 4 0,-5 0-1 16,5 4-1-16,4 2 1 0,8-1 1 0,15-4 2 15,13 4 0-15,11-5 1 0,0 4-1 16,3-4 2-16,11-1 0 0,0-3 0 15,5 1 0-15,3-2-2 0,4 0 1 0,6 0 2 16,8-2 1-16,0 0 1 0,0 0 1 16,27-16-3-16,7 6 4 0,8-6-5 15,26-9 2-15,4 3-2 0,4-5 0 0,3-2 0 16,-1-2 1-16,0 3 0 0,-2 0-2 16,-1-3 0-16,-4 5 1 0,-5-4-2 15,-5 4 0-15,-10 5-1 0,-7 4 2 16,-2 0 1-16,-7 4-2 0,-10 3 3 0,0 1-1 15,-1 2-1-15,-7 1 1 0,0 0 1 16,-2 1-2-16,-5 5 4 0,-2 3 1 0,2 2 0 16,-8 5 1-16,-2 2 2 0,-2 4 2 15,-8 5-2-15,-4 8 2 0,-3-1 1 16,-7 10 1-16,-3 0 0 0,-9 14-1 16,-4-3 2-16,2 3 1 0,-2-3 1 0,-1 3-1 15,7-10 2-15,9-6-3 0,-1-4-1 16,2 1 2-16,4-6-1 0,1-2 1 0,4-5-2 15,3-1-2-15,1-2 0 0,1-1-2 16,1-3 1-16,2-1-2 0,-1-3-1 16,2 0 2-16,2-4-3 0,0 3 1 15,-1-2-2-15,3 0 1 0,-3-1 0 0,3 0-1 16,0-2 0-16,2-3 1 0,-4 9 0 16,4-6-2-16,0-3 0 0,0 0 1 0,-4 4-1 15,4-4 1-15,0 0 1 0,0 0-1 16,0 0-3-16,0 0 3 0,0 0-1 15,0 0-1-15,0 0 0 0,-15-12 2 16,11 6-2-16,0 3-3 0,-5-5 0 0,-2-1-1 16,-1-2-5-16,-4-2 2 0,-4-1 1 15,-3-2-7-15,-5-3-3 0,-4 0-1 0,-4-5-2 16,-6-1 2-16,-13-6 2 0,-2-3-1 16,0 3 0-16,9 3 0 0,7 5 0 15,1 0 1-15,2 4 2 0,6 0-9 0,5 2-16 16,3 3-13-16,5 1-30 0,0 1-28 15,4 4-41-15,5 0-25 0,-3 2-17 16,4 0-486-16,3 5 230 0,-2-2 152 16</inkml:trace>
  <inkml:trace contextRef="#ctx0" brushRef="#br0" timeOffset="59980.4692">5755 14495 5 0,'0'0'202'0,"-8"3"-8"15,8-3-14-15,-10 0-7 0,10 0 0 0,0 0-7 16,0-18-5-16,5 0-5 0,4-8-3 16,7-17-11-16,12-21-11 0,3-6-8 15,7-5-4-15,11-18-10 0,7-7-5 16,3 0-10-16,2-5-7 0,-1-4-11 0,-1 1-9 16,-9 5-7-16,-3 8-8 0,-15 22-1 15,-4 9-5-15,-12 16 4 0,-5 9-7 0,-5 10-2 16,-6 9-6-16,-9 7-3 0,-3 7-2 15,-4 6-2-15,-10 12-4 0,-6 5-2 16,-5 9-4-16,4 5 1 0,-1 4-2 16,8 1-3-16,6 0-3 0,9-2 1 0,7 0 1 15,11 3-4-15,9 1 0 0,14-2 2 16,19 8-6-16,5-5 3 0,7-2-2 16,1-3 0-16,3-3-1 0,-2-1 1 0,-5 1-2 15,-13-3 0-15,-7-3 0 0,-6 2 5 16,-9-2-4-16,-6 1-1 0,-4 1 5 15,-7 0 0-15,-8-1-3 0,-4 1-2 0,-7 3 4 16,-8-1-3-16,-7-1-4 0,-5-1 3 16,-6-2-1-16,-1-1-3 0,0-8 2 0,4-3 1 15,4-3-11-15,5-4-22 0,7-5-21 16,2-5-22-16,5-5-23 0,4-3-13 16,9-5-21-16,5 0-23 0,7-4-27 15,7-10-17-15,7-6-15 0,14-12 2 0,5 0-448 16,1-2 224-16,7 0 148 0</inkml:trace>
  <inkml:trace contextRef="#ctx0" brushRef="#br0" timeOffset="60188.7864">6773 13664 1141 0,'48'-49'-77'0,"-1"-1"24"16,0 3 26-16,-3-1 25 0,-8 12 26 16,-8 7 23-16,-7 7 28 0,-5 3 28 0,-2 1 5 15,-6 3 1-15,-2 5-2 0,-4 1 9 16,-2 5 4-16,0 4 0 0,0 0 5 0,-18 11-5 16,8 3-3-16,0 3-4 0,0 5-8 15,1 3-4-15,3 2-7 0,2 2-5 16,4 1-14-16,2-1-4 0,6 3-9 15,1-1-5-15,5-1-4 0,6-2-8 0,7 0-1 16,5-7-6-16,6-5-17 0,0-2-27 16,0-4-36-16,5-5-42 0,-8-3-40 0,1-2-38 15,0-2-26-15,0-3-18 0,-6-3-19 16,-3 0-525-16,-1-3 255 0,-5-1 168 16</inkml:trace>
  <inkml:trace contextRef="#ctx0" brushRef="#br0" timeOffset="61017.1363">7605 13577 549 0,'-8'-11'4'16,"-4"4"19"-16,2 0 25 0,2 1 19 15,-1-1 17-15,0 1 12 0,3 0-2 0,0 2-8 16,2-1-14-16,2 1 3 0,2 4 7 16,6-8-2-16,2 4-3 0,3 2-4 15,4 0-5-15,5 2 0 0,2 2-10 16,-1 0 2-16,7 2-2 0,0 2-5 0,-4 4-2 16,4-3-4-16,-3 4 0 0,-3 1-3 15,-1 1 2-15,-4-1 2 0,-2 2 13 0,-5 0 5 16,-4 0 0-16,-1-3-1 0,-7-1-3 15,-1 1 1-15,-3-4-2 0,0 1-7 16,-3-2-5-16,-1-4-3 0,0-2-7 16,1-4-6-16,0-4-5 0,3-1-12 0,0-7-20 15,2 0-21-15,4-5-24 0,0-1-20 16,4-1-20-16,2 2-20 0,2 1-8 0,1 3-12 16,0 2-2-16,-1 1 3 0,2 3 11 15,-1 5 6-15,1 2 8 0,-1 2 9 16,2 2 2-16,-1 2 8 0,0 0 15 15,2 0 6-15,-2 0 1 0,3 0 7 0,-1-2 10 16,3-2 9-16,2 0 8 0,1-2 7 16,-2-2 7-16,1-1 5 0,0 0 4 15,0-5 12-15,-1-1 6 0,2 0 8 0,-6-4 13 16,1 0 5-16,-4 2 18 0,-1 0 6 16,-4 2 10-16,-2-2 9 0,-2 5 1 15,-2 1 9-15,-2 1 5 0,-4 4 3 0,-3 6 3 16,11-2-1-16,-23 11 1 0,10-1-6 15,0 5-8-15,3 2-10 0,1 2-8 16,3 0-7-16,4 0-5 0,4 3-6 0,4 0-1 16,3-1-9-16,3-2-2 0,10 2-16 15,0-4-23-15,4-5-18 0,4-5-32 16,1-3-17-16,12-5-13 0,3-3-4 16,10-10-2-16,17-7-2 0,0-7 3 0,-8-5 16 15,-1-3 5-15,-5 0 9 0,-9-2 23 16,-9 4 15-16,-11 3 26 0,-10 5 22 0,0-1 15 15,-8 5 16-15,-3 2 6 0,-7 2 10 16,-4 7 1-16,-4 2 1 0,-5 1 6 16,-4 6 1-16,-4 2 1 0,-2 4-9 15,-4 4 1-15,1 3-7 0,1 2-4 0,-1 5-6 16,6 1-3-16,3 0-8 0,4-1-7 16,1 0-5-16,5-1-6 0,3-2-2 15,2-1 0-15,4-1-3 0,1-4-6 0,3-1 2 16,1-4-6-16,2-2 0 0,1-2-2 15,2-4-5-15,2-2 3 0,-2-3-5 16,1-1-9-16,-2-1-6 0,2-1 2 0,-3 1 1 16,-1 1-4-16,2 1 2 0,-5-1 0 15,0 4-5-15,1 1 1 0,-2 3 8 16,1 1-8-16,0 1 1 0,-1 3 1 0,3 0 2 16,-1 2 0-16,0 0 1 0,1 3-2 15,2 0-6-15,0-1-12 0,0 3-11 16,3-5-25-16,-3-1-31 0,1 0-33 0,2-2-35 15,-1 0-41-15,4-4-25 0,-2-2-23 16,0-2-571-16,0 1 277 0,1-5 184 16</inkml:trace>
  <inkml:trace contextRef="#ctx0" brushRef="#br0" timeOffset="61586.3441">9215 13009 156 0,'-4'-7'169'0,"2"-1"8"15,-2 3-3-15,0-1-15 0,2 0-15 16,-2 1-12-16,4 5-15 0,-5-3-6 15,5 3-13-15,0 0-6 0,0 0-10 0,0 0-7 16,11 17-7-16,-7-12-7 0,2 1-6 16,-2 0-8-16,2-1-1 0,-1 1-4 15,0-4-4-15,1 3-1 0,0-4 0 16,0 4-1-16,1-5 0 0,-1 1 1 0,-6-1 4 16,15 0-4-16,-6 2-1 0,-1-2 1 15,2 0-1-15,0 0-3 0,2 2 1 16,0-4-2-16,1 4-1 0,0 0-4 0,4 1-1 15,-3 1-6-15,2-2 1 0,-2 4-3 16,3 0 0-16,-2 0-1 0,0-1-7 16,-1 2 3-16,-1-1-2 0,0 2-1 0,-1-2-1 15,-1 1 1-15,0-3-2 0,-3 2-1 16,0-2 1-16,-1 0 1 0,-1-1 1 16,1-1 1-16,-1 0 2 0,-6-2 3 0,11 0-5 15,-11 0 1-15,6-9-3 0,-4 1 1 16,2 0-4-16,0-1 0 0,2 1 0 15,0-3-1-15,0 1 1 0,0-3-3 16,2 1 0-16,1 3-2 0,-3-1 0 0,5 1 1 16,-3 2-2-16,-1-1 0 0,1 3-2 15,0 0 2-15,0 2-7 0,2 0 8 16,-2 2-2-16,0 1 2 0,0-2 1 0,1 2 0 16,-9 0-5-16,13-3 3 0,-13 3 3 15,11-1 0-15,-11 1 0 0,10-2 2 16,-4-2-1-16,0 0 0 0,1 1-2 0,0-3 1 15,-1 1 0-15,-2 2-1 0,2-1-4 16,-6 4 3-16,13-3-2 0,-6 0 3 16,1 3 3-16,-8 0 1 0,17 6-2 0,-9-2-1 15,1 2 1-15,0 2 0 0,1-2-4 16,-2-1-21-16,0 1-33 0,2 0-42 16,-2-1-61-16,0-1-77 0,5-4-584 0,0 0 278 15,4-1 184-15</inkml:trace>
  <inkml:trace contextRef="#ctx0" brushRef="#br0" timeOffset="61887.6505">11358 12777 2709 0,'0'0'46'0,"0"0"-6"16,0 0 23-16,0 0 25 0,0 0 26 15,0 0 0-15,4-19-7 0,10 8-26 0,12 1-17 16,15-9-4-16,7-1-2 0,26-6 0 16,8-5-8-16,5-1-5 0,17-2 1 15,-19 0-13-15,19 1 3 0,-22 3-3 0,-3 3-8 16,-8-2 4-16,-5 4-7 0,-13 6-1 16,-13 5-3-16,-9 0-13 0,-7 3 7 0,0 0-33 15,-6 2-20-15,-5 0-36 0,-5 1-35 16,-3 3-29-16,-5-1-34 0,0 6-23 15,-11-6-28-15,1 2-25 0,-5 2-16 16,-5 1-573-16,2-1 286 0,-12-4 188 0</inkml:trace>
  <inkml:trace contextRef="#ctx0" brushRef="#br0" timeOffset="62094.5356">12087 12169 34 0,'-18'-11'110'16,"0"3"20"-16,6-1 2 0,6 2 1 16,2 1 4-16,4 0 8 0,4 2 8 15,4-2 4-15,10-2-5 0,6 4-4 16,8 1-8-16,9-1-3 0,3 4-4 0,7 4-8 15,6 3-4-15,21 4 0 0,-15 5-6 16,8 3-4-16,-19 0-9 0,-11 2-1 16,-5 1-4-16,-8 2-3 0,-8 0 0 0,-3 3-7 15,-10 0-2-15,-3 0-12 0,-6 3 2 16,-9 2-6-16,-8 6-13 0,-2-1-29 16,-6-1-38-16,-5-6-56 0,-5 1-75 0,-1-3-84 15,-1-3-777-15,-4-8 341 0,-3 0 225 16</inkml:trace>
  <inkml:trace contextRef="#ctx0" brushRef="#br0" timeOffset="64741.6393">13929 11478 32 0,'-4'-12'181'0,"2"0"-4"15,-2 3-8-15,4 1-7 0,-2 3-20 0,0-1-10 16,0 2-13-16,2 4-14 0,-2-5-7 16,2 5 5-16,0 0-2 0,8 26-1 15,0-3-5-15,0 9-7 0,7 10-6 0,3 7-7 16,4 16-6 0,2 0-7-16,6-3-7 0,1-2-3 0,3-5-5 0,-6-10-4 15,-3-5-6-15,3-6 0 0,-1-6-3 0,-4-3-1 16,3-4 1-16,-1-6-2 0,1-4 0 15,-3-5-3-15,-2-6 1 0,4-3 0 16,1-7-4-16,2-4-2 0,-3-4 1 0,-2-5-2 16,-2-2-2-16,-4-2 1 0,0-2-1 15,-2-2 1-15,-5 2 4 0,-1 2 3 16,0 2 4-16,-3 4 1 0,0 0 1 16,0 4-5-16,-2 5-6 0,4-2-2 0,-2 8-1 15,2 2 2-15,2 8-2 0,3 2 2 16,6 8 0-16,0 2-6 0,5 5 0 0,-1 2 5 15,4 0-6-15,1-1-3 0,-1 2 0 16,1-5 0-16,1 0 1 0,-1-4-1 16,-2-3 3-16,-3-4-1 0,0-2 0 15,-4-6 1-15,1-1-1 0,-2-6-3 0,-1-4 1 16,-2-3-4-16,-2-4-1 0,-3-3-3 16,-2-4 5-16,-1-3-7 0,-4-8 1 0,-1-4 2 15,-4-3-8-15,-1 2 1 16,-2-3 2-16,-1 2-3 0,0 5-2 0,0-1-5 15,-1 5-2-15,3 6-7 0,0 4-16 16,2 2-20-16,-2 2-21 0,2 3-22 0,-1 3-9 16,6 3-15-16,3-1-12 0,2 4-16 15,3 4-11-15,1 0-3 0,6 2 3 16,0 1 12-16,2-2 14 0,1 4 12 16,0-1 17-16,0 2 5 0,1-2 12 0,-2 1 12 15,2 2 15-15,-3-1 16 0,-3 1 20 16,2 3 18-16,-6-3 24 0,3 4 15 0,-4 2 8 15,-1-1 12-15,1 3 5 0,-3-1 0 16,0 3 0-16,2-1 4 0,-2 2-2 16,0-2-7-16,0 3-4 0,3-4-5 15,0 2 2-15,1-1-5 0,-1-1-1 0,4-2-4 16,-2-2-2-16,1-2-5 0,2-3-2 16,-2-2 0-16,-1-2-4 0,4-1-1 0,-2-4-2 15,-1-3-1-15,-2-2-1 0,2-3-1 16,-4-2-4-16,1 0-1 0,-5-2 5 15,-2 1-5-15,1-2-4 0,-3 2 0 16,0 2 0-16,0-3-1 0,-2 7-1 0,2-2 1 16,0 1-7-16,-2 3 1 0,0-1-3 15,2 2-6-15,-2 1 3 0,5 3 0 16,1 1-4-16,0-2-8 0,0 4-6 0,-6 1-7 16,16 0-6-16,-6 0-11 0,0 1-5 15,1-1-7-15,0 0-1 0,-1 2-4 16,3-4-4-16,-1 2 0 0,2-1 8 0,-2-4 1 15,3 1 8-15,0 1 6 0,0-2 4 16,-1-2-1-16,1 0 2 0,0 1 11 16,-1-1 3-16,-2-1 4 0,0 2 14 0,-4 1 13 15,1-1 14-15,0 2 15 0,-1 0 4 16,-1 1-1-16,-1-1 2 0,0 2-7 16,-6 2 1-16,10-2 1 0,-10 2 10 0,14 4-1 15,-8 2-1-15,0 1 2 0,4 2 2 16,-1 3 2-16,2 1 7 0,-1 0-1 15,3 2-8-15,-1 2-3 0,2-3-7 0,-4 2 0 16,0-4-5-16,1 0-2 0,-2 0-3 16,-1-3 0-16,0 1-2 0,-1-4 1 15,-1 0 2-15,0-5-2 0,3-1-2 16,-9 0-3-16,15-7 4 0,-7-1-4 0,0-2-3 16,2 1 3-16,-2-4-6 0,0 1-1 15,1-2-3-15,-1 0 2 0,3-2-6 0,-1 3 2 16,1-1 1-16,-1 1-4 0,2 1 3 15,-4 3-4-15,2 2 0 0,0-1 0 16,1 3 2-16,0 0 0 0,-1 4-1 16,-1 1 1-16,1 1 0 0,1 2-2 0,2 3 1 15,-3 1-1-15,1 1 2 0,0-1 0 16,-1 1-1-16,1-1 0 0,-3-1 0 16,-2 1-4-16,3 0 4 0,-2-3-1 0,-1 0 1 15,0 0 2-15,0-4-4 0,-6 0 0 16,13-1-1-16,-6-5 3 0,1 1-5 15,-2-2 2-15,0-2-4 0,3 2 1 0,-3-2 2 16,1 2-1-16,-1 0-2 0,1-1 3 16,-1 2-4-16,0-1-2 0,2 3 2 0,-2-2 1 15,4 4 0-15,0-1 0 0,-2-1 1 16,3 2 1-16,2 0 0 0,2-4-1 16,-3 5 0-16,4-5-1 0,0-2 0 15,1 2-2-15,4-5 2 0,0 1-2 0,-1-2 0 16,-2-2 2-16,2-4 0 0,-4 1 1 15,-1-4-1-15,2-1 1 0,-2 1 0 0,-5 0-2 16,2 0 2-16,-2 1 2 0,-2 2 13 16,0 3 20-16,-1-1 8 0,-1 4 1 15,-1 2-4-15,1 4 1 0,-2 1 11 16,3 5 5-16,-7 0 1 0,12 12 4 0,-2 1 4 16,4 6-5-16,0 6-2 0,3 6-4 15,2 9-10-15,9 16-1 0,-1 10-3 0,-1-2-4 16,-1 1-2-16,3-6-2 0,-8-7-6 15,-2-10-2-15,-6-8-2 0,3-4-3 16,-2-1-9-16,-4-5 3 0,-1-3 3 16,-2-9-7-16,-2-2 2 0,-4-6-1 0,0-4-4 15,0 0-1-15,-14-22 0 0,3 0-2 16,-6-9-1-16,-2-8-2 0,-3-4-3 16,-2-16-11-16,0 7 2 0,11 8 2 0,1 3 0 15,4 5-1-15,3 6 3 0,3 2-4 16,2 0 1-16,2 7 3 0,3 2-1 15,-1 4 3-15,2 3-1 0,0 5 4 16,3 3-2-16,-3 2 0 0,-6 2-8 0,0 0-8 16,8 9-9-16,-8 1-18 0,-2-2-20 15,-2 1-26-15,-2-2-26 0,2 4-4 0,-1-6-10 16,1 1-17-16,4-3-16 0,0-3-7 16,0 0 0-16,0 0 11 0,13-21 14 15,-5 10 13-15,5-4 11 0,0 0 13 0,1-3 15 16,2 0 20-16,-4 0 21 0,3 3 17 15,0 0 20-15,-5 4 14 0,3 2 16 16,-3-2 11-16,2 6 17 0,-2-1 12 0,0 5 2 16,1 1 1-16,2 1-1 0,-1 3 4 15,1 1-3-15,2-1-4 0,-2 2 3 16,1 0-1-16,-1 0-3 0,2-2-1 16,0-1-4-16,-3-1-4 0,3 0 0 0,0-2-4 15,-1-4-6-15,4 1-1 0,-4-5-7 16,1-2-1-16,-2 3-2 0,2 0 4 0,-5-4 3 15,4 4 0-15,-6 1-4 0,2 1-2 16,-2-2-3-16,3 1-3 0,0 4 0 16,0-3-1-16,1 1-1 0,-2 1 1 15,2 1-1-15,0-1-1 0,0 2 7 0,2-1-2 16,0-2-3-16,3 1 3 0,-2-3 0 16,0 0-3-16,-3 0-3 0,-1 1 0 0,0-3 3 15,-3-1-5-15,0 1 3 0,-3 1 0 16,-1 1-2-16,2-2 4 0,-1 2 4 15,-1 1 0-15,-2 0-1 0,2 2-4 16,1-1 5-16,1 2 10 0,2 0 9 0,-8 2 4 16,24 4 5-16,-12-2 8 0,3 2 2 15,0 2 4-15,2 1 5 0,-3 2-1 16,2 1 0-16,-4 2-4 0,-4-3 3 0,1 5-13 16,-2-3-5-16,-5 1-4 0,-4 2-22 15,-3-1-40-15,-4 3-53 0,-5 2-60 16,-3-2-57-16,-10 3-59 0,-5-1-587 0,-11 1 285 15,-18 7 188-15</inkml:trace>
  <inkml:trace contextRef="#ctx0" brushRef="#br0" timeOffset="65632.3005">7922 15415 96 0,'-8'0'148'0,"0"0"-17"0,8 0 11 15,-3-6 1-15,12-4 5 0,10-5-1 16,15-11 3-16,29-25-2 0,30-20-4 16,23-11-6-16,48-29-11 0,14-7-5 15,10-5-11-15,4-9-8 0,7 3-10 0,5 3-7 16,-14 8-9-16,-10 12-6 0,-24 19-8 0,-41 24-8 15,-18 11-3-15,-27 15-8 0,-13 4-2 16,-12 11-4-16,-16 5-4 0,-6 3-4 16,-7 5-2-16,-8 3-13 0,-6 2-14 15,-4 3-12-15,2 1-15 0,0 0-18 0,-42 9-8 16,8 4-23-16,-11 8-10 0,-24 12-11 16,-4 6-19-16,-15 16-12 0,-3 5-8 15,-7 4-3-15,0 5 1 0,-3 7 5 0,-4 3 12 16,0 3 12-16,-2-1 14 0,-4 3 16 15,4-2 19-15,3-3 28 0,6-2 21 16,9-8 21-16,14-10 17 0,22-20 12 0,15-9 8 16,14-14 10-16,14-10 16 0,12-9 7 15,-2 3 10-15,55-43 3 0,25-21 1 16,21-11-4-16,37-31-2 0,13-12-4 0,14-6-5 16,15-2 2-16,6 8-8 0,-6 7-7 15,-2 16-9-15,-17 12-6 0,-45 25-18 16,-12 9-26-16,-31 15-34 0,-22 10-37 15,-11 9-32-15,-12 7-70 0,-11 2-531 0,-8 0 237 16,-9 1 156-16</inkml:trace>
  <inkml:trace contextRef="#ctx0" brushRef="#br0" timeOffset="79164.9987">20011 6828 16 0,'2'28'235'0,"2"16"2"16,0 38 2-16,2 13-5 0,0 37-5 15,1 14-22-15,2 14-16 0,-1 7-17 16,1 4-18-16,1-2-17 0,5-6-8 0,2-2-18 15,4-13-9-15,6-9-7 0,6-11-7 16,0-15-15-16,5-13-4 0,-6-27-10 16,4-13-6-16,2-8-4 0,-7-19-10 0,-3-11-6 15,-4-12-2-15,-3-6-5 0,-7-8-5 16,2-6-1-16,-6-5-3 0,-6-6-3 16,-2-6-4-16,-10-6 1 0,-7-10-4 15,-19-14-1-15,-12 2-1 0,-11 2-2 0,-17-8 0 16,-5 3-2-16,12 14 3 0,-3 1-3 15,6 5 1-15,5 0-1 0,12 7 3 0,13 6-4 16,9 0 1-16,3 0-2 0,12 2 1 16,8-4 5-16,10-4-4 0,12-6-3 15,20-14 2-15,9 4-2 0,8-2 3 16,2 3-3-16,5 3-3 0,-3 0 2 0,-5 0 0 16,-2 4 1-16,-11 6-2 0,-12 5 1 15,-6 5 0-15,-4 0 2 0,-3 4 4 0,-6 2 2 16,-4 3 1-16,-6 3 4 0,-2 5 5 15,-8 5 2-15,8 1 9 0,-23 11 0 16,6 4 6-16,-4 6 4 0,-1 4-7 16,6 2 0-16,-2 3-6 0,8-2-5 0,4-2 2 15,6 2-6-15,4-1 2 0,10-1-8 16,6-1-11-16,10-6-20 0,1-4-26 0,9-5-37 16,7-8-30-16,11-4-34 0,25-11-18 15,4-7-17-15,2-2 5 0,-2-6 8 16,-2-5 12-16,-7-3 19 0,-7-2 15 15,-10-1 15-15,-9 3 19 0,-16 6 35 0,-8 3 45 16,-11 4 38-16,-7 2 27 0,-6 5 24 16,-6 5 17-16,-6 0 10 0,-4 2 3 0,-10 4 7 15,-3 5 1-15,-9 5-3 0,-4 2-3 16,-7 6-9-16,1 4-10 0,4 5-2 16,3-1-19-16,8-3-5 0,4 3-8 15,2-1-5-15,9-4-5 0,6 0-8 0,4-3 4 16,4-3-11-16,4-3-6 0,4-1-1 15,4-6-7-15,2-2 1 0,5-3-7 16,3-3-5-16,-2-4 2 0,2 1-1 0,-1-3-1 16,-2 1-2-16,-2 0 6 0,0 2-3 15,-4-1-4-15,-1 4 3 0,-1 1-3 16,-2 2-4-16,-1-1-2 0,0 4 0 0,1 4 0 16,-1 2-1-16,5 3 1 0,0 0-1 15,-1 3 0-15,6-2 0 0,0 1 0 0,6 0-4 16,-1-3 4-16,3-2-3 0,3-2-1 15,1-4 5-15,2-3 5 0,1-7-7 16,1-3 5-16,6-6-8 0,-2-4 4 16,-4-4 1-16,-5-3-2 0,-1-3 3 15,-4-2-4-15,-7-5 1 0,-5-2 0 0,-4-3 1 16,-6-7-1-16,-6 1 1 0,-8-20 0 16,-7 7-1-16,0 12 1 0,2 10 3 0,-1 6-1 15,4 10 2-15,0 7 0 0,1 6-1 16,2 9 4-16,0 6 5 0,11 0 3 15,-10 23-2-15,6-3 1 0,6 11 3 0,2 9-2 16,4 12 1-16,9 18 3 0,1 2-9 16,2-3 4-16,2-4-1 0,-4-12-2 15,-2-9-1-15,-2-4-2 0,1-6 3 0,-5-5-3 16,0-6 2-16,-2 0 1 0,-2-9-4 16,0 1 1-16,-2-11 2 0,3 0-3 15,-7-4-2-15,0 0 3 0,19-23-1 16,-11 9-3-16,1-6-2 0,1-1 5 0,1 2-4 15,-2 1-3-15,1-1 4 0,-4 3-2 16,3 4-2-16,0-1 2 0,1 6-2 0,-2 2-2 16,3 5 2-16,0 0 8 0,-1 5-6 15,3 1 1-15,-1 3-1 0,2 3 1 16,-2-1-1-16,3-1 0 0,0 1 0 16,4 0 1-16,-3-3-3 0,2-1 1 0,-2-1-2 15,4-4 0-15,-1 0 2 0,-1-2-3 16,2-2-2-16,-4-3 3 0,2-1 1 0,-2-2 3 15,-1 1-2-15,0-1 4 0,-2-2-4 16,-3 1 10-16,1-1-12 0,-2 1 4 0,-1 2 1 16,0-1-4-16,-4 1-3 0,3 1 2 15,-1 2-1-15,1 2 4 0,-7 2-4 16,0 0-1-16,17 9 4 0,-11-2 2 16,0 5-3-16,2-3 1 0,2 3 1 15,-2 0-3-15,2-1 9 0,3-2-6 0,-2 1-2 16,1 0-2-16,1-3-6 0,1-1-16 15,4-3-24-15,-4 2-33 0,0-5-34 0,0-3-20 16,3 1-22-16,0-1-24 0,0-5-17 16,-3-1 3-16,4-3 16 0,-2-3 20 15,-1-4 14-15,0 2 16 0,-4-4 17 0,-1 2 25 16,-4 2 19-16,2-1 31 0,0 3 31 16,-2 2 8-16,2-1 15 0,1 5 14 15,-1-1 17-15,1 3 11 0,1 1 9 0,1 4-1 16,1 2 0-16,4 0 2 0,-4 4-1 15,3 4-5-15,-2-1-3 0,-1 4-4 16,1 1-2-16,-3 1-3 0,2 1 5 0,-4 0 6 16,-2 3 3-16,0 0 12 0,-4-4 9 15,0 2 14-15,0-2 10 0,-4-1-2 16,0-1 7-16,-2-3 1 0,0-3-5 0,-2-1-9 16,0-2-12-16,6-2-9 0,-14-7-6 15,10-5-8-15,2-3-10 0,2-4-7 0,4-2-19 16,1-1-20-16,4-6-14 0,-1 2-23 15,0-1-37-15,2-2-36 0,2 7-45 16,-4 0-49-16,2 1-30 0,1 3-24 16,-3 5-5-16,3 2 4 0,-4 4-568 0,1 3 278 15,0 3 184-15</inkml:trace>
  <inkml:trace contextRef="#ctx0" brushRef="#br0" timeOffset="79401.8502">22986 7435 1184 0,'9'6'-67'16,"-1"-3"28"-16,1 6 22 0,-1-6 20 0,1 2 28 15,-1 1 4-15,2-1 9 0,2-3 12 16,0-1-1-16,1-1 2 0,4-3-5 15,-2-2 2-15,1-1 0 0,4-2-1 0,-2-4 5 16,0 0 1-16,-2-4-4 0,-1 2 6 16,-2-3 3-16,0 1 15 0,-7 1 14 15,0 2 16-15,-4 2 6 0,-2 1-1 0,-2 2 1 16,-4 5 3-16,0 3 6 0,6 0-4 16,-19 5-7-16,8 3-5 0,3 1-8 15,1 3-9-15,3-3-11 0,2 3-9 0,2-1-7 16,4 0-5-16,5 1-6 0,1-1-15 15,7-1-21-15,0-2-37 0,9-4-44 16,1-3-37-16,9-2-58 0,8-5-99 0,9-6-773 16,1-1 351-16,15-12 231 0</inkml:trace>
  <inkml:trace contextRef="#ctx0" brushRef="#br0" timeOffset="79645.6828">24766 5702 3365 0,'-6'-10'-19'0,"0"4"8"16,2 8 8-16,4-2 32 0,-13 23 51 0,7 0 35 15,-1 13 15-15,1 17 10 0,-1 35-8 16,5 11 13-16,4 34-6 0,5 8-13 0,2 6-12 16,-3-2-9-16,0-6-9 0,3-6-8 15,-1-5-8-15,0-10-8 0,1-21-6 0,-2-3-9 16,-1-9-20-16,2-5-38 0,-2-17-53 15,0-12-65-15,1-11-67 0,0-3-72 16,5-4-78-16,-3-11-1068 0,3-5 477 16,1-5 315-16</inkml:trace>
  <inkml:trace contextRef="#ctx0" brushRef="#br0" timeOffset="80848.4592">25749 6359 2166 0,'-2'-41'55'16,"2"9"3"-16,-2 9 8 0,2 2-9 0,0 7 1 15,-2 2 1-15,2 5 2 0,2 2 20 16,-2 5 5-16,0 0 6 16,4 32-8-16,0-2-1 0,2 9-11 0,-1 11-7 0,-1 4-9 15,-2 0-4-15,-2 5 1 0,0 3-5 16,-4-4-7-16,-3 0 0 0,-3-3-6 15,-1-4-1-15,-6-3 0 0,1-5-3 0,-4-2-6 16,3-11 8-16,0-1-3 0,2-9 3 16,3-3-4-16,0-7-4 0,0-1-3 0,4-8-6 15,4-1 4-15,4 0-8 0,0 0 0 16,0 0-3-16,8-16-5 0,2 13-2 16,6-1 1-16,3-2-4 0,2 5 1 15,10-6-2-15,3 6 0 0,11-4-3 0,10 0 1 16,2-2-3-16,24-6-1 0,-1-1 9 15,0-3-12-15,-1-2 6 0,-5-4 4 0,-7-2-8 16,-12 3 10-16,-12-2-1 0,-3 1-3 16,-4 2-2-16,-8 1 5 0,-7-1 7 15,-6 3 3-15,-7 3 5 0,-3 0-4 16,-5 3 4-16,-5 3 0 0,-3 2 4 0,-3 1-2 16,-2 4 0-16,-1 1-3 0,-4 2-1 15,2 5-3-15,1-1-4 0,0 3 1 0,0 2 4 16,5-1-8-16,1 1 4 0,3-1 0 15,3-1-6-15,1 1 3 0,4-3-1 16,3 0-4-16,2-1-1 0,1-1-4 0,2-4-8 16,1 0-1-16,1-4-4 0,2 1-4 15,0-1-2-15,1-2 6 0,-4 2-3 16,1-1 0-16,1 1-8 0,-3 2 9 16,1-2 1-16,0 2 1 0,-1 0 2 0,4 2 4 15,-4 0-1-15,4 0-1 0,-1-1 3 16,6 1 3-16,-2-3-1 0,5 0 2 0,0-1-1 15,4-4 0-15,-1-4 3 0,5-1 1 16,-2-4 0-16,-3-3 1 0,1-5 1 16,0-6-3-16,0-3 3 0,-5-5 0 0,-1 0-2 15,-6-5 1-15,2 1 0 0,-8 8 4 16,0 0-10-16,-2 5 8 0,-2 4-3 16,3 2 5-16,-3 5-2 0,-2 2 0 0,1 8 4 15,-1 3-2-15,-2 6 3 0,0 0 5 16,6 20 2-16,-2-2-1 0,3 7 0 15,-1 2-2-15,2 7 2 0,0 0-1 0,4 2 2 16,0 1-5-16,0-3-1 0,2 0-1 16,-4-3 2-16,1-5-2 0,-3-3-1 0,-2-2-3 15,3-6 5-15,-5 1 1 0,3-7-5 16,-3-4-10-16,0 0 5 0,0-4 1 16,-4-1-14-16,0 0 7 0,12-7 2 15,-4 1-2-15,2 0-1 0,0 0 0 0,5 0-2 16,4-1 7-16,2 1 0 0,3-1 3 15,3 0-2-15,1-1 0 0,0 0 0 0,-2-1 3 16,4-1 3-16,0 0-1 0,-5-1 2 16,-1 0-3-16,-1-3 9 0,-6-1 2 15,0 2 5-15,-7-2 7 0,-2 2 2 0,-4 0-1 16,-4 1 2-16,-8 0 1 0,2 6 2 16,-6-1 0-16,-1 2-2 0,0 4-4 15,-2 2 0-15,1 5 2 0,-2 2-7 16,6 2-5-16,2 3 0 0,2 0 5 0,4-1-2 15,4 3-2-15,4 0-1 0,2-2-4 16,7 3 2-16,2-5-3 0,4-3 1 0,-2-4 0 16,4-2-6-16,5-4 5 0,0-4-2 15,3-6 1-15,1-3-5 0,4-7 5 0,-2-5 1 16,-1-5-12-16,10-18 11 0,-5-4 0 16,-4-7-2-16,-2-2 1 0,-3-3-5 15,-5-2-1-15,-6 3 4 0,-2 13-4 16,-6 12 19-16,-1 8 12 0,-1 8-5 0,-4 0-6 15,2 10-1-15,-4 8 24 0,1 6 18 16,-3 0 8-16,-3 25 10 0,1 0 3 16,-2 8-4-16,0 9-7 0,0 8-2 0,-5 6-4 15,7 0-9-15,0 1-3 0,2 2-5 16,0 1-17-16,-2-4-28 0,2-2-38 16,0-7-42-16,-2-3-53 0,-2-2-69 0,-5-2-75 15,-8 0-100-15,-5-1-897 0,-11-6 432 16,-21 8 286-16</inkml:trace>
  <inkml:trace contextRef="#ctx0" brushRef="#br0" timeOffset="81254.8075">21558 8757 1825 0,'-135'46'-2'0,"28"-6"-97"0,6 2 1 15,18-8 37-15,9-2 36 0,11-3 46 16,18-8 39-16,15-4 37 0,16-7 8 16,16-5 1-16,14-5 4 0,25-7 9 15,46-12 4-15,52-16 1 0,69-16 4 0,30-7 10 16,26-4-14-16,32-5-7 0,26-4-8 16,10-3-10-16,96-18-7 0,1-1-6 15,-101 21-5-15,-4 2 2 0,3-1-3 0,-2 5 5 16,-10 2 3-16,-16 7 1 0,-24 4-3 0,-23 6-6 15,-19 4 0-15,-58 13-6 0,-13 0-7 16,-15 3-1-16,-17 2-1 0,-33 6-3 16,-10 4 1-16,-9-1-3 0,-21 3-6 15,-12 6-3-15,-9-3-3 0,-8 4-4 16,-2 0-4-16,-2 2-5 0,-5 0-6 0,-2-2 1 16,-2 4-6-16,-3-1-4 0,2 0-22 0,-4 0-26 15,-2 0-33-15,1 2-38 0,-3-2-44 16,-6 3-52-16,0 0-57 0,0 0-49 15,-21-3-38-15,-1 3-839 0,0 0 401 0,-8 0 264 16</inkml:trace>
  <inkml:trace contextRef="#ctx0" brushRef="#br0" timeOffset="183686.1092">19698 11321 110 0,'14'-2'132'0,"3"-2"-9"0,4-5-2 16,8-6-10-16,5-8-15 0,3-6-8 15,9-11-2-15,3-3-13 0,-5-4-7 16,-4-2-1-16,-3 1-2 0,-10 5-1 0,-10 6-5 15,-3 6 1-15,-5 5 17 0,-2 4-3 16,-3 2-7-16,-4 7-2 0,0 5-4 16,-4 7 16-16,4 1 4 0,-16 22 0 0,4 9 4 15,2 19 0-15,-6 32-1 0,6 34-2 16,2 13 2-16,8 11-2 0,6 7-7 16,6 6-4-16,6-2-6 0,5 1-7 15,4-8-1-15,5-6-8 0,-1-8-2 0,4-8-3 16,-3-10-3-16,2-8-7 0,-9-24-2 15,0-7-3-15,0-8-2 0,-3-15-4 0,-6-11 0 16,-2-8-5-16,-4-8-2 0,-2-2-2 16,-1-10 0-16,-5-7-6 0,-2-6-3 15,0 2-3-15,-19-26-7 0,-3-1-3 0,-20-21-5 16,-9-8 3-16,-18-8-1 0,-5-3 0 16,-5 7 3-16,16 7 0 0,-1 6 2 15,1 2 0-15,5 5-2 0,5 3 6 0,13 9-1 16,11 5 5-16,3 2 1 0,10 4 2 15,5-2-2-15,6 0-1 0,7-1-1 16,14-5 1-16,9-6 0 0,21-11 1 16,10-2-2-16,9-2 2 0,20-7-1 0,0-3-2 15,-1 1 1-15,-16 7 0 0,-2 2 1 16,-5 1 0-16,-3 2-1 0,-10-2 0 0,-12 8-1 16,-9 6 2-16,-5 3 2 0,-6 0 0 15,-5 8 2-15,-7 3 1 0,-2 3 1 16,-6 5-2-16,-2 3 2 0,-5 6 0 15,-5 4 3-15,-6 3 2 0,1 7 0 0,-4 3 2 16,-1 6 0-16,7 2-2 0,0 1 0 16,4 4 0-16,5-1 0 0,6-2-1 15,4 0-1-15,6-3-1 0,6-1 2 0,6 2-2 16,4-4 4-16,4-3-10 0,6-5-8 16,1-6-26-16,8-2-27 0,1-8-30 15,5-3-22-15,3-7-15 0,23-8-4 0,-5-5 8 16,-7-5 13-16,-2-4 10 0,-7-1 15 15,-2-4 7-15,-13 7 4 0,-7 0 13 0,-2 0 17 16,-9 5 22-16,-5 1 25 0,-2 2 11 16,-8 4 8-16,-2 2 17 0,-2 3-2 15,-6 4 15-15,-3 5-1 0,-2 3 6 16,-4 4 1-16,1 4-3 0,-4 4-8 0,2 6-5 16,-2 2 0-16,4 2-5 0,1 3-4 15,3 0-5-15,1 0-2 0,5-2-2 16,2 1-2-16,4-2-4 0,2-3-1 0,5-2-1 15,1-2 0-15,3-4-3 0,1-3 0 16,0-2 0-16,2-4-3 0,2-3 0 16,-2-1-1-16,-1-2-2 0,-2-2-1 0,2 1 1 15,-3-3-2-15,-2-1 0 0,2 1-3 16,-4 1 2-16,0 0 1 0,-1 1 4 16,-1 2 0-16,0 1-1 0,-1-1-1 0,-1 5 0 15,0-1 1-15,1 2 1 0,-5 2-1 16,0 0-3-16,0 0-2 0,10 13 1 15,-6-5 0-15,0-1-1 0,2 1-1 0,2 1 0 16,0-1 2-16,0 2-3 0,5-3 0 16,0 1 0-16,1-4 1 0,3-1-1 15,5-3-1-15,-2-1 0 0,4-1 0 0,1-4 1 16,3-2-3-16,0-1 1 16,-1-5 1-16,3-3-1 0,0-4-1 0,-6 1-1 15,2-11 3-15,-3-4 0 0,-1 2-1 0,-6-6 2 16,-1-1-4-16,-6 2-2 0,-3 1-1 15,-2-2 2-15,-4-1 0 0,-2 2-1 16,0 0 0-16,-2 5 1 0,0 3 0 0,-1 2 0 16,1 3 3-16,-1 1-1 0,1 8-2 15,2 0 3-15,0 7-4 0,2 5 4 16,0 4 0-16,0 0 1 0,6 21 0 16,5-2 3-16,-2 4 0 0,5 9 4 0,3 8-5 15,1 4 1-15,6 19 1 0,2-4 0 16,-7-9 0-16,0-8 3 0,-2-1-6 0,-5-5 3 15,4-4-2-15,-4-2 0 0,-1-5 0 16,-3-5-1-16,1-3 1 0,-5-3 0 16,0-7-1-16,-1-3 3 0,-3-2-5 15,0-2 1-15,0 0 0 0,-5-25 0 0,5 10-3 16,0-6 2-16,0-1-1 0,2-3 0 16,1 0-1-16,1-2 0 0,0 4 1 0,-2 4-3 15,2 0 3-15,0 2 0 0,0 3-1 16,4-1 0-16,-2 6 2 0,2 2-1 15,0-2 0-15,3 7 0 0,0 4 1 16,1 1 1-16,5 3 1 0,0 1-1 0,2 2 1 16,5 3-1-16,-3-3 0 0,-2 1-1 15,0-2 1-15,1-1 1 0,-2-3 0 0,-1 0-1 16,0-3-1-16,-2-1 0 0,-1-3 1 16,2-3 1-16,-4-1 0 0,-2-3-1 15,1 0-1-15,0-3 0 0,-3 0 0 16,1-1 3-16,-3 1-4 0,0-3 0 0,-2 3 0 15,0-2-1-15,3 2 0 0,-2-1 1 16,-1 3-1-16,0 3-1 0,-2-1 1 0,2 3-1 16,-2 0 0-16,4 6 1 0,-6 0 4 15,0 0-3-15,18 10 3 0,-12-2-2 16,-2 1 2-16,7 4-2 0,-3 1 2 16,3-1-1-16,0 1 1 0,-1-2-1 0,2 2-1 15,2-3 3-15,-2 0-2 0,1-4-5 16,1-1 1-16,-1 0-15 0,2-5-11 15,-3-1-15-15,2-1-16 0,-2-4-4 0,3 1-9 16,-2 0-7-16,-3-2-6 0,1-3-3 16,-3 2 0-16,0-2 3 0,2-3 6 15,-6 2 1-15,0 1 7 0,0-1 0 0,0 1-2 16,0 0 4-16,0-1 6 0,0 0-1 16,1 0 6-16,2 1 8 0,1 0 0 15,0-1 12-15,1 1-2 0,-3 1 6 0,0 1 2 16,1 1 3-16,2 0 10 0,-3 0-4 15,2 3 0-15,0-1 6 0,1 2-2 16,0 1 10-16,1 1-2 0,1 0 6 0,1 1-3 16,1-1 3-16,0 2 1 0,1 2-1 15,0-1 2-15,0 1 13 0,1 0 1 16,-4-1-6-16,-1 0 10 0,1 1 14 0,-3-3 16 16,0 3 17-16,2-4 14 0,-4 4 12 15,-6-4-1-15,8 0-8 0,-8 0-6 16,0 0-5-16,0 0-8 0,2-9-3 15,-2 9-11-15,-4-12-2 0,4 4-7 0,0-3-6 16,0 2-2-16,0-3-4 0,0 0-5 16,2-1-19-16,0 1-32 0,2 1-45 0,0 0-33 15,3-1-21-15,1 3-22 0,-1-1-402 16,1 3 189-16,1 1 124 0</inkml:trace>
  <inkml:trace contextRef="#ctx0" brushRef="#br0" timeOffset="183925.7822">23204 11053 106 0,'7'1'17'15,"-1"1"17"-15,-6-2 9 0,15 0 6 0,-6 0-8 16,1-3-2-16,0-3 4 0,4-2-1 16,0 1-3-16,-1-5-1 0,2-1 1 15,0-1-6-15,-1-1-2 0,-1 1 16 16,-4 0 11-16,-1 1 4 0,-4 1 2 16,0 2-7-16,-4 2 23 0,-2 2-4 0,0 4 15 15,2 2 6-15,0 0-3 0,-18 2-11 0,12 4-2 16,4 1-2-16,2 0-4 0,5 0-4 15,4-1-7-15,3 4-3 0,5-4-10 16,9-3-2-16,4 1-8 0,1-4-6 16,3-1-21-16,4-5-58 0,-2-1-61 15,0-5-72-15,-7 0-401 0,-5-1 197 0,-5 0 129 16</inkml:trace>
  <inkml:trace contextRef="#ctx0" brushRef="#br0" timeOffset="184635.7909">19236 13502 4 0,'12'10'105'0,"-1"0"-1"15,2-1 14-15,1 4 3 0,4 2 0 16,-2 3 7-16,-1 1-4 0,2-1 4 16,0 1-2-16,0-1-3 0,0 1-7 15,-3-2 3-15,0-2 0 0,-2-1-7 0,1-1 8 16,-5-2 9-16,1-1 10 0,-2-7-6 15,-1 0-12-15,-6-3-7 0,2-13-1 16,-4 1-11-16,-2-7-15 0,-5-6-2 0,-6-5-11 16,-6-13-13-16,-13-25-5 0,-15-17-4 15,-5-10-9-15,-10-5-8 0,-4-11-2 16,-12-4-3-16,-25-28-8 0,2-1-3 0,-2 0-2 16,4 1-2-16,24 27-6 0,2 2-1 15,1-1-4-15,9 9-2 0,1 0-1 0,9 12 0 16,4 4-3-16,15 23 1 0,7 5 0 15,8 12-1-15,8 10-2 0,5 2 1 16,8 6-1-16,6-5-2 0,13-3 2 16,15-13 2-16,12 0 0 0,33-10 1 0,20-5-1 15,22 0-1-15,43-21 1 0,8-4-3 16,17-10 2-16,20-6 1 0,27-8-1 16,6-6 3-16,21-1-2 0,84-41-4 0,7-5 4 15,1-13-2-15,-3-6-3 0,18-7 1 16,25 10 5-16,13 7-5 0,4 5-4 15,14 8 4-15,-1 4-3 0,-15 6-1 16,-7 11 3-16,-3 13 0 0,-97 30-2 0,-7 13 1 16,-14 6 6-16,-18 11-2 0,-21 4-1 15,-25 5 1-15,-59 15 2 0,-17 7-2 0,-21 4-1 16,-32 7 1-16,-16 2 0 0,-7 4 2 16,-17 5 0-16,-11 6 0 0,-9 1-2 15,-3 1-5-15,-3 3-24 0,-6 3-11 16,-2 1-18-16,-3 4-31 0,-3 2-32 0,-4 5-37 15,-3 3-28-15,-6 5-36 0,-10 7-507 16,-7 14 250-16,-21 18 164 0</inkml:trace>
  <inkml:trace contextRef="#ctx0" brushRef="#br0" timeOffset="185149.8829">23897 9249 79 0,'-2'22'191'0,"2"1"2"15,2 9-5-15,0 14-1 0,0 15-10 0,2 24-4 16,2 11-12-16,3 28-10 0,6 7-4 16,2 3-10-16,1 0-11 0,4-2-11 15,1-2-9-15,3-5-7 0,-1-8-8 16,-2-7-6-16,1-22-1 0,-1-1-7 0,0-2-2 16,2-7-11-16,-1-5-3 0,-1-3-10 15,-2-8-1-15,-4-12-6 0,1-10-2 0,-6-6-4 16,0-5-7-16,-1-4-6 0,-2-4-9 15,-1-2-33-15,-1-9-46 0,1-1-57 16,0-6-56-16,-2-6-60 0,4-3-598 16,-2-10 283-16,-2-4 188 0</inkml:trace>
  <inkml:trace contextRef="#ctx0" brushRef="#br0" timeOffset="186560.4643">24685 9953 89 0,'-10'31'176'0,"2"7"-11"16,4 2 2-16,4 5-5 0,4 7-16 0,2 3-14 15,6 18-11-15,6-4-10 0,3-5-11 0,7-5-10 16,-2-12-9-16,-2-10-5 0,6-3-8 15,2-3-2-15,3-6-8 0,-2-9-9 16,3-3-2-16,-2-2-1 0,0-10-5 16,-5-2-4-16,1-4-5 0,-3-7-1 0,-4-1-5 15,-6-3-4-15,-6-7 1 0,-2-4-2 16,-9 1-4-16,-9-8-6 0,-8-7 3 16,-10 3-3-16,-17-8-1 0,-10 6-2 0,-7 11 1 15,-7 7-1-15,7 8-4 0,6 8 2 16,8 4-1-16,5-1 1 0,8 3-4 15,6 3 0-15,7-1 3 0,9 1-4 16,8-1 3-16,4-2-1 0,0 0 3 0,42-6-4 16,-9-4 1-16,5-1 1 0,9-8-3 15,17-8 2-15,-5-3-1 0,0-2 0 0,-13 4-2 16,-7 0 2-16,-3-3-1 0,-4 1 0 16,-5-4-1-16,-10 4-3 0,0-1 2 15,-11-2-1-15,-6 3 2 0,-2 0-2 16,-4 1-1-16,-5 4 2 0,-1 5 0 0,-1 0-1 15,-2 9 2-15,1 3-2 0,0 6 3 16,2 8 0-16,1 4 0 0,5 5-1 16,4 4 3-16,4 8 2 0,4 8-3 15,5 9 4-15,13 20-2 0,0 0 2 0,8 0-1 16,5-6 1-16,1-4-1 0,-1-5 0 0,-1-9-1 16,-6-9-2-16,0-3 2 0,-7-5-4 15,1-4 3-15,-8-2-3 0,-1-3 2 16,-2-5-3-16,-5-3-3 0,-4-3-1 15,1-3-5-15,-5 0-1 0,0 0 0 16,-2-17-5-16,-3 6 3 0,3 0 2 0,0-5-1 16,0-1 1-16,4-2-3 0,0 0 6 15,5-6 1-15,3 3-1 0,5-5 0 16,4 0 3-16,5 2 0 0,3-5 1 0,5 2-3 16,0 1 2-16,-1-2 0 0,1 3 2 15,-6 1-2-15,-4 4 2 0,0 0 0 16,-5 4 2-16,-5 1 5 0,-4 3 0 0,-3 5-1 15,-5 1 0-15,0 5 5 0,0 2 4 16,0 0 4-16,0 0 4 0,-15 23 8 16,13-8-4-16,2 2 6 0,4 8 4 0,4 1 0 15,8 6 1-15,2 7-5 0,4-1-2 16,3 0-6-16,9 14 1 0,-2-11-1 16,-7-6-3-16,3-1 0 0,-2 0 0 15,-4 1-1-15,-5-7 12 0,0-2 2 0,-6-1-5 16,-3-1 6-16,-2-2 0 0,-6-3-4 15,-2 1-3-15,-4-5-1 0,-2 0-7 0,-7-4 0 16,-4 1-1-16,2-4-4 0,-5-5-3 16,2-3-13-16,-2-2-36 0,-1-3-35 15,-1-7-50-15,2 1-56 0,-2-8-72 16,1-4-524-16,1-4 263 0,0-5 175 0</inkml:trace>
  <inkml:trace contextRef="#ctx0" brushRef="#br0" timeOffset="187333.5467">26234 9937 77 0,'2'-6'108'0,"0"1"-4"0,-4 0 0 0,2 5-15 15,-6-3 8-15,6 3-3 0,-18 1 2 16,4 4 7-16,-2 0-12 0,2 4-9 15,1 0 0-15,-1 3-5 0,2 0-6 16,4 1-2-16,4 2-3 0,2-2-7 0,4-1-3 16,4 1-7-16,3 0-3 0,4-3-1 15,1-1-9-15,5-3-3 0,1-2-3 0,2-4-4 16,2 0 0-16,6-4-11 0,-3 0-20 16,3-4-22-16,2-1-19 0,1-4-6 15,-3 0-8-15,0-4-6 0,-1-1 1 16,-1-3-1-16,-5 0 8 0,-2-1 2 0,-4-6 8 15,-2 2 6-15,-4 1 3 0,-5 1 3 16,-2-1 6-16,-4 2 3 0,-2 2 9 16,-2-2 7-16,-2 4 3 0,-1 4 11 15,-1 0 7-15,-1 4 2 0,-1 0 4 0,1 5-5 16,3 3 8-16,0 3-9 0,6 0 1 16,0 0 0-16,-12 9 3 0,12-1-4 15,3-3-2-15,4 4 1 0,-1-4 0 0,2-1-1 16,1 1 2-16,1-5 2 0,3 0-6 15,2-6 1-15,-3-2 3 0,4-6-1 16,-4-4-7-16,0-6 9 0,-1-6 14 0,-2-4-5 16,-3-2 0-16,-2-5-3 0,-4-4 1 15,-2-6-4-15,-4-3 5 0,0 1-3 16,-5 1 15-16,-2 2 6 0,1 9 11 16,0 5 5-16,0 1-3 0,2 7 13 0,-1 7-7 15,-2 3-8-15,5 9-3 0,1 6 1 16,1 4 4-16,0 9 6 0,4 7-7 15,4 6 7-15,2 10-5 0,7 15-3 0,1 2-5 16,10 19-2-16,2 1-3 0,4 3-2 16,2-5-3-16,4-3 0 0,-3-4-5 15,-1-2-2-15,-5-11-4 0,1-10-6 16,-2 0-28-16,-1-6-47 0,-2-5-52 0,-2 0-50 16,-7-10-44-16,4-2-477 0,-6-6 232 15,-4 0 153-15</inkml:trace>
  <inkml:trace contextRef="#ctx0" brushRef="#br0" timeOffset="187487.5268">26805 9433 69 0,'29'-20'73'15,"-1"0"-11"-15,-1 1-5 0,1 2-33 0,2 0-45 16,-1 1-69-16,3-4 30 0,-2 1 21 15</inkml:trace>
  <inkml:trace contextRef="#ctx0" brushRef="#br0" timeOffset="187782.6252">27398 8825 90 0,'16'-17'127'0,"6"2"-7"15,-4 5-1-15,4 3-18 0,-1 3-10 16,1 2 1-16,-4 4-3 0,4 2-7 0,-1 6 10 16,0 1-7-16,0 5-2 0,-5 6 2 15,2 3-11-15,-8 3-9 0,1 5-6 16,-2-1-4-16,-5 4-4 0,-2-3-4 0,2 2-7 15,-4-1-7-15,2-4-9 0,-2 2-43 16,2-2-45-16,1 1-65 0,1-4-379 16,0 0 173-16,-2-2 114 0</inkml:trace>
  <inkml:trace contextRef="#ctx0" brushRef="#br0" timeOffset="187916.2109">27870 9724 14 0,'8'0'155'0,"3"0"-12"0,-1-5-13 16,1 1-10-16,2-4-14 0,-3 1-32 0,2 0-49 16,-2-5-72-16,-4 2-198 0,-6 1 83 15,0 1 55-15</inkml:trace>
  <inkml:trace contextRef="#ctx0" brushRef="#br0" timeOffset="188301.6903">24453 11875 231 0,'20'0'271'15,"11"-7"-10"-15,18-8-20 0,33-16-11 16,28-19-18-16,24-13-5 0,50-18-5 0,26-8-11 16,8-3-15-16,2 1-16 0,4-7-13 15,-2 5-12-15,-6 3-12 0,-4 5 5 0,-11 4-3 16,-8 9 0-16,-47 15-14 0,-7 2-8 16,-10 4-2-16,-12 1 3 0,-11-2 13 15,-24 17-8-15,-8 1-5 0,-8 6-4 16,-18 3-3-16,-7 8-10 0,-9 2-7 0,-5 2-8 15,-4 3-5-15,-2 1-4 0,-3 1-8 16,-2 1-4-16,-3-1-5 0,0 2-8 16,-3 0-29-16,1 4-51 0,-3-3-65 0,-4 1-94 15,1 4-109-15,-5 0-1057 0,0 0 465 16,0 0 307-16</inkml:trace>
  <inkml:trace contextRef="#ctx0" brushRef="#br0" timeOffset="217295.8133">14573 15609 106 0,'4'31'184'0,"0"-5"-9"0,1 10-6 16,1 9-4-16,0 7 3 0,-2 10-9 15,2 14-10-15,-2 2-10 0,2-12-9 0,-2-8-8 16,0-1-9-16,0-5-9 0,0-10-5 16,-2-5-10-16,0-2 2 0,0-10 7 0,3-1 9 15,-3-5-2-15,-2-12-14 0,-2-1-10 16,2-6-7-16,0 0-12 0,-15-32-4 16,9 4-11-16,0-12-5 0,-4-10-5 15,4-26-6-15,0-10-5 0,2 4-1 0,2 2-4 16,0 16-2-16,0 13-6 0,0 9-1 15,-1 9-2-15,3 6-4 0,3 6 0 16,1 6 4-16,0 9-3 0,4 6 0 0,4 8 0 16,6 9 1-16,5 4-2 0,1 4 3 15,6 5-3-15,1-5 0 0,1 1 0 16,2 1 1-16,-5-8 0 0,1-1 0 0,-2-1 4 16,-4-10 11-16,0-1 2 0,-1-6 1 15,1-6 2-15,-2-5-4 0,4-6-4 0,-2-10 2 16,-3-7-5-16,-1-4-4 0,-4-1 0 15,-2-6-2-15,-1 1-2 0,-4 5 0 16,-3 6 2-16,2-2-1 0,-3 10 1 16,-1 5-4-16,0 3-2 0,0 7 2 0,0 4 11 15,1 8-1-15,-1 12 10 0,1 4 2 16,1 17 9-16,2 4 2 0,0 17 2 16,6 14-1-16,0 4 3 0,1 0-4 0,0 0-2 15,0 0 0-15,-1 0-5 0,8-1-3 16,-8-1 0-16,-1-15-4 0,0-4 1 15,0-4-7-15,-3 1-5 0,0 2-20 0,2-9-28 16,-2-2-33-16,-6-8-36 0,2-5-40 16,-2-1-41-16,0-5-37 0,-1-7-49 15,1-3-769-15,-4-5 353 0,0-7 233 0</inkml:trace>
  <inkml:trace contextRef="#ctx0" brushRef="#br0" timeOffset="217772.0469">15967 15158 169 0,'0'0'202'0,"0"0"-4"0,0 0-2 16,3 41-3-16,1-11-3 0,2 12-5 15,3 31 1-15,4 10-17 0,-1 2-13 16,0 2-14-16,4 3-12 0,-2 0-11 16,1-2-12-16,2 1-10 0,-2-8-7 0,2-2-7 15,0 1-10-15,-3-9-7 0,0-14-10 16,-4-6-13-16,1-2-27 0,-3 0-26 15,-2-11-38-15,3-4-40 0,-2-4-38 0,-1-3-41 16,0-5-43-16,-2-9-544 0,0 1 256 16,-2-11 169-16</inkml:trace>
  <inkml:trace contextRef="#ctx0" brushRef="#br0" timeOffset="218070.9357">16626 15840 199 0,'-6'-17'225'0,"-3"6"-15"16,1 4-11-16,-5 7-6 0,0 0-4 0,-1 6-15 15,-8 6-9-15,3 5-8 0,-4 5-6 16,4 3-8-16,-1 6-3 0,4-1-7 16,4 3-5-16,0 1-1 0,8-3-12 15,4-3-7-15,4 0 0 0,8 5-6 0,2-6-5 16,5-5-3-16,6 2-10 0,5-8-16 15,1-3-14-15,4 1 3 0,3-10-6 16,2 2-8-16,-4-5 5 0,3-1-2 0,-4-1-5 16,-1-1-11-16,-2-3-12 0,-2 2-25 15,-5-2-33-15,0-4-44 0,-8 1-61 16,3 3-71-16,-6-7-77 0,-2 4-698 0,-1-4 337 16,-2 3 223-16</inkml:trace>
  <inkml:trace contextRef="#ctx0" brushRef="#br0" timeOffset="219166.5505">18154 14816 186 0,'0'0'253'15,"0"0"0"-15,-6 18-8 0,1 2-11 0,1 9-8 16,-2 11-10-16,-2 14-11 0,-5 24-14 16,2 11-21-16,0 1-16 0,-3 5-9 15,2-3-13-15,-4-3-20 0,2-8-7 0,-1-4-4 16,2-19-18-16,2-7-8 0,1-16-3 15,4 2-9-15,-4-5-5 0,4-8-4 16,2 0-3-16,-2-10-5 0,0-7-8 16,0-1-3-16,1-6-6 0,5 0-14 0,-8-13-9 15,8-1-6-15,2 3 1 0,0-5-2 16,4 1-3-16,1 2 1 0,1 0 1 16,0 1-1-16,8 5 0 0,-2 1 1 0,5 4-2 15,2 4 0-15,7 2 2 0,-1 2 4 16,9 2-2-16,3-1-2 0,1 0 5 15,0-1-4-15,3 0 4 0,1-6 1 0,3 0 2 16,-1 0-3-16,7-9-3 0,-3-1 4 16,1-5-2-16,-4-2 6 0,-3-4-4 15,-4 0 2-15,-3-3 1 0,-7-4 1 0,-8 3 4 16,-4-4-2-16,-6 9-2 0,-6-7 6 16,-3 8 2-16,-3 2-5 0,-7 0-1 15,-1 4 9-15,-3 3 0 0,-4 4-1 16,3 6 1-16,-6 6 9 0,4 1-14 0,-3 7-4 15,4 5 2-15,2 1 0 0,5 2 1 16,2 0-7-16,2 3 5 0,6-2-9 16,4 2 8-16,8 0-16 0,3-1-16 0,6-9-19 15,4-2-20-15,8-2-20 0,1-5-12 16,2-8-8-16,5-4-3 16,5-4 3-16,3-7 7 0,13-6 10 0,-5-9 7 0,-2 1 9 15,-7-3 6-15,-10 0 12 0,-11 3 15 16,-1 3 23-16,-9 1 23 0,-4 2 18 15,-4 4 14-15,-7 2 2 0,-4 1 4 0,-4 2-1 16,-4 4 4-16,-3 3-1 0,-3 2-2 16,-4 7 6-16,2 0-6 0,-6 2-1 15,2 9-4-15,1 1-5 0,-2 4-5 16,4 2-7-16,3 4 6 0,0-1-9 0,4 0 0 16,4 0-1-16,0-4-8 0,4 0 0 15,0 1-1-15,4-5 1 0,0-1 0 16,2-5-4-16,3-1-1 0,0-5 0 0,-1-1-4 15,-8 0 3-15,19-7-2 0,-6 0 3 16,-5-5-6-16,3 3 1 0,-3-6 1 16,-2 1-2-16,1 0 7 0,0 1-7 0,-3 2-1 15,0 1 1-15,0 1 1 0,0-1-3 16,0 2-4-16,-2 3-4 0,0 3 6 16,-2 2-2-16,0 0-3 0,0 0 3 0,11 10 2 15,-6-5 3-15,-1 3-6 0,2 3 5 16,0 2-4-16,3-5-4 0,-1 5-11 15,3-3-13-15,2 1-24 0,-3-5-29 16,3 1-32-16,0 2-32 0,1-7-28 0,-1-2-21 16,2 0-29-16,2-2-15 0,-5-7-584 15,4 0 280-15,-4-1 185 0</inkml:trace>
  <inkml:trace contextRef="#ctx0" brushRef="#br0" timeOffset="219432.384">19714 15443 884 0,'4'-14'-15'0,"0"1"21"15,1 5 13-15,-3-1 13 0,0 4-1 16,2 2 23-16,1-2-1 0,-5 5 4 0,10-3 1 15,1 4-4-15,-11-1 1 0,21 7-2 16,-8-2 1-16,1 4-2 0,1 1-2 16,0 4-8-16,0 0 1 0,-3 4-2 15,1 0-1-15,-2 2 2 0,-5-3 2 0,-2 0 3 16,0 0 9-16,-4-2 7 0,2 1 11 16,-4-3 9-16,0-2 3 0,0-4 0 0,0-1-7 15,-2-1-7-15,4-5-5 0,0 0-9 16,0 0-7-16,-10-18-3 0,10 4-8 15,4 0-5-15,0 0-1 0,0-5-9 16,2 1-8-16,3 0-26 0,0-4-27 0,-1 4-22 16,2-2-31-16,-1 6-22 0,2-4-32 15,-1 7-38-15,-1-3-26 0,1 4-452 0,-2 0 224 16,2 1 148-16</inkml:trace>
  <inkml:trace contextRef="#ctx0" brushRef="#br0" timeOffset="220315.9665">20180 15279 81 0,'17'3'122'0,"-9"1"14"16,0 3 0-16,1 2 9 0,2 1-2 15,-3 5-2-15,1 2-6 0,-1 1-4 0,-2 3-7 16,3 1-7-16,0 2-9 0,-3-4-10 16,2 2-8-16,-4-6-7 0,2 2-8 15,0-3-7-15,-2-2-2 0,0-3-6 0,0-1 5 16,2-3-3-16,0-1-7 0,3-5-4 15,-9 0-5-15,21-13-4 0,-10 6-4 16,3-5-5-16,-3 1-5 0,4-1 0 16,-3-1-3-16,-1 2-4 0,0 1-1 0,-3 1 1 15,1 2-3-15,-1 1-2 0,-2 2-1 16,1-3 14-16,2 7 10 0,-9 0-1 16,16 7-3-16,-8-3-1 0,1 2-1 0,2 1-4 15,-1 2-3-15,1-1 0 0,-1-3-3 16,3 3-2-16,0-1 1 0,1-1-5 15,0 2 3-15,2-6-2 0,1 0-6 0,0-2 1 16,2 0-1-16,3-2 1 0,-4 0-5 16,0-4 2-16,-2 1 0 0,1-3-2 15,-2-2 2-15,-4 5-3 0,1-9 0 16,-1 4-2-16,-4 0 1 16,-1-4-1-16,0 7 3 0,-2-4-1 0,0 4-1 0,1 3-1 15,-3-3 0-15,2 5-1 0,-4 2 2 0,0 0 0 16,0 0-1-16,4 16-3 0,-2-10 1 15,2 5 0-15,3 1-1 0,2 1-1 16,-1-2 1-16,2 0 5 0,4-1-2 16,0-1-4-16,1-5 1 0,0 2 0 0,4-3-5 15,4-6 1-15,-2 0-8 0,0-2-5 16,3-1 2-16,-8 1-1 0,2-2 1 16,-2-1 0-16,2-1 3 0,-6 5 0 15,1-5 2-15,-1 8-1 0,-3-6 3 0,0 6-3 16,-1-5 0-16,0 6-1 0,-2-4 2 15,4 4 2-15,-10 0 1 0,14 6 1 0,-6-2 2 16,-3-1-4-16,3 3 4 0,-2 0-2 16,1 0 0-16,-1 1 1 0,1-4-1 15,1 2 2-15,-2 1 1 0,4-1-3 16,0-3-8-16,2 4-17 0,1-6-16 0,2 0-13 16,4-4-17-16,-1-1-12 0,6 1-10 15,-1-7-7-15,3 1-2 0,4-3 14 16,4-5-2-16,-3 0 11 0,1 4 3 15,-4-3 14-15,-4-1 13 0,-4 5 28 0,-1 0 21 16,-9 2 10-16,-2 1 13 0,-3 2 15 16,-5 2 17-16,0 6 21 0,-5-3 8 15,5 3 11-15,0 0 0 0,-20 17 10 0,9-6 8 16,5 6 10-16,-5 4 6 0,4 5-1 16,3 4 3-16,0 4-3 0,2 8-1 15,4 2-9-15,0 9-4 0,4 1-9 0,-1-1-9 16,3 2-14-16,-1-3 5 0,1 2-14 15,-1-2-6-15,1 3-5 0,0-6-28 16,-4-8-10-16,4 1 2 0,-6-4-22 0,2 0-18 16,-2-7-25-16,0-5-20 0,-2-1-32 15,0-4-40-15,-2-6-52 0,-4 1-52 16,-2-7-61-16,-2-7-754 0,-2-2 359 16,-5-6 236-16</inkml:trace>
  <inkml:trace contextRef="#ctx0" brushRef="#br0" timeOffset="220465.6644">21069 15344 1990 0,'-44'-42'4'0,"3"11"28"16,11 3 88-16,6 6 20 0,-2-3-15 15,4 4-26-15,3 4-26 0,3 0-17 0,0 1-11 16,6 3-18-16,2 0-39 0,2 0-54 16,6 3-75-16,2-4-105 0,0 4-518 15,4-1 260-15,0-1 171 0</inkml:trace>
  <inkml:trace contextRef="#ctx0" brushRef="#br0" timeOffset="221337.7224">22120 14838 159 0,'12'3'271'15,"-4"-1"-13"-15,4 4-16 0,-1 4-16 0,4 7-18 16,0-2-14-16,-1 4-15 0,6 6-17 16,-6 5-20-16,2-4-9 0,-4 5-15 15,-2 2-9-15,3-6-14 0,-4-2-10 0,-1-5-6 16,-1 3-9-16,1-5-6 0,-2-5-3 15,0 2 0-15,-2-6 4 0,2-2-6 16,0-4-5-16,-6-3-4 0,0 0-2 0,16-11-6 16,-7-2-7-16,2 1-4 0,-1-2-6 15,3-7 2-15,-1 4-6 0,4 0-5 16,-2 0-3-16,-2 3 4 0,4-3-5 16,-4 7-3-16,3-1-5 0,0 4 9 0,2 2-9 15,-1 0 0-15,0 5 3 0,3 3-4 16,-2 0 6-16,2 4-5 0,-5 3 1 15,6 1 0-15,-4 1 0 0,1 1 0 0,0 1 1 16,-2-1-3-16,-3-3 0 0,0 1 0 16,-2-1 2-16,0-3 1 0,-1 3-1 15,0-6 1-15,-3 2 0 0,0-2-2 0,3-1-1 16,-1-6 5-16,-8 3-5 0,20-4 0 16,-10-5 5-16,2 2-4 0,2-4-1 15,0 1-3-15,1-5-1 0,0 0 2 16,2 3-2-16,-3-1 0 0,0 2-2 0,-2 1-1 15,-2 1 4-15,-1 4-5 0,-1-2 2 16,1 7 1-16,1 0-3 0,3 3 4 16,-1 6-1-16,2 0 2 0,-2 4 1 15,1 1-2-15,2 1 1 0,2 2 2 0,-3 0-4 16,4-4 5-16,-2 1-3 0,4-1 0 16,-2-3 3-16,1 0-3 0,1-5 3 0,-2-2-5 15,4 0-1-15,-1-6-10 0,0 0-1 16,2-2-3-16,-3-5 0 0,0-2 0 15,-2 2-5-15,1-1-2 0,-5-2 1 16,2 1-1-16,-6-1 2 0,2 4-3 0,-1-1 0 16,0 5 0-16,-3-2 1 0,0 4 1 15,1-1 3-15,-3 2 3 0,-6 2 1 16,20 6 2-16,-10 0 2 0,0 1 1 16,2-3 1-16,2 4 3 0,-1-2 0 0,1 1 2 15,1-3 1-15,2 1 2 0,3-5 0 16,-4 0 0-16,3 0 2 0,0 0 2 0,0-9-2 15,3 2 4-15,-4-7 5 0,2 3 7 16,-1-3-1-16,-5-5 1 0,-3 0-1 16,-4 1-4-16,-7 2-2 0,-2-3-2 15,-9 0 2-15,-2 2-4 0,-4-1-10 0,-2 5-13 16,-4 0-27-16,1-1-33 0,2 3-48 16,3 5-57-16,1 2-48 0,0 1-637 15,0 3 295-15,4 0 195 0</inkml:trace>
  <inkml:trace contextRef="#ctx0" brushRef="#br0" timeOffset="222077.5039">24091 14809 50 0,'-34'7'168'0,"5"6"-15"15,5-4-13-15,4 2-18 0,4 2-10 16,4 1-16-16,2-3-8 0,3 1-10 0,1 1-6 16,3-3-7-16,8-1-6 0,1-2-5 15,3-1-5-15,3-4-6 0,6-2-4 16,0-5-5-16,3-5-2 0,3-3-3 0,-1-6 1 16,0-4 5-16,1-4 1 0,-1-7 1 15,0-4-1-15,-4-4 3 0,1-2 4 16,-8 2 4-16,1-3 15 0,-5 6 13 15,-4 5 9-15,0 7 1 0,1 0 0 0,-3 9-6 16,-2 2-7-16,-2 9-3 0,-3 7 1 16,5 0 2-16,-14 13-2 0,3 8-3 15,5 0-5-15,0 6-1 0,2 3 0 0,1 2 0 16,6 4 0-16,3 2-7 0,2-3-4 16,5 1-1-16,6 1 0 0,4-2-4 15,5-3-8-15,1-6-1 0,1-5-7 0,4-8 1 16,-2-3-5-16,3-2 0 0,-3-5-4 15,0-6 0-15,0-3-7 0,1-4 1 16,-1-2-7-16,0-5 3 0,-7-4-5 0,1 1-2 16,-7-4 3-16,-4 6-3 0,-7 1 0 15,-1-1 4-15,-7 5-5 0,-5 0-2 16,-1 3 0-16,-7 3 6 0,-2 1 6 16,-1 6 2-16,-2 0 9 0,2 6 7 15,-1 3 3-15,4 3 5 0,2 1 11 0,3 4-6 16,6-3 6-16,0 6-29 0,6-2 5 0,4 2 1 15,5-3 2-15,2 4-6 16,4-7-1-16,3-1 0 0,0-3-3 0,2-2-7 16,1-3 4-16,-1-7 8 0,5-4-7 15,-1-1-6-15,1-7-7 0,0-7-6 0,-1 2-1 16,-2-2 6-16,-1-2-4 0,-3 3 0 16,-4-3 6-16,-3 8 5 0,0-1 19 15,-4 3 14-15,-1 2 3 0,-2 1 3 16,2 2-5-16,-4 2 8 0,-2 6 17 0,-4 0 11 15,4 12 2-15,-2 0 1 0,-4 5 1 16,2 0-6-16,0 4-6 0,0 6-6 0,0 1-5 16,-2-1-7-16,4 5-7 0,-2-5-20 15,2-1-56-15,0-1-60 0,0-2-73 16,-4-6-78-16,4 3-74 0,-6-7-82 16,-2 0-953-16,-4-4 459 0,-8-3 302 0</inkml:trace>
  <inkml:trace contextRef="#ctx0" brushRef="#br0" timeOffset="222976.0157">14204 18530 119 0,'-8'-1'196'16,"-2"-5"-17"-16,-1-9-15 0,-2 2-13 16,-4-13-2-16,0-3-6 0,-4-11-6 0,-11-17-4 15,-1-10-6-15,-3-9-11 0,-13-15-12 16,-5-12-10-16,-7-8-14 0,-2-9-10 0,-23-34-12 16,-1-5-6-16,-2-4-7 0,2-3-11 15,-2 2-10-15,0 4 0 0,0 10-5 16,19 28-6-16,-6 2-4 0,0-2 1 15,4 4-5-15,2 9-4 0,7 10 3 0,4 10 0 16,5 7 3-16,11 19 0 0,8 9 1 16,5 13 6-16,7 6-1 0,4 7 4 15,2 1 1-15,2 8 3 0,3 0-2 0,1 2-1 16,1 4-6-16,1-1-2 0,2 1 1 16,5 1-1-16,4 3-4 0,3-4 2 15,10-3 4-15,6-5 0 0,19-3 0 0,28-13 1 16,36-7 2-16,19-6-1 0,16 0-1 15,45-22-6-15,8-1 0 0,28-9 9 16,43-8 8-16,27-13 3 0,96-40-7 16,30 1 7-16,25-3-4 0,16 0 1 0,27 12 4 15,25-4-1-15,32 3 1 0,14 0 1 16,21-6-8-16,12 0 3 0,16 2-6 16,5-1 4-16,-16 11-4 0,-5 6 2 0,-10 10-3 15,-43 15-4-15,-35 8 2 0,-37 14-1 16,-138 20-2-16,-38 0-1 0,-35 1 10 15,-33 1 7-15,-63 12 15 0,-19-2 4 0,-12 3-1 16,-12 2 1-16,-8 4-5 0,-20 7-3 16,-6 2-4-16,-5 2 1 0,-17 7-9 15,-15 1-8-15,-6 5 0 0,-5-1 7 0,-5 4-9 16,-3 2-7-16,-3 0-5 0,-8 5-19 16,-2 3-28-16,-2-1-42 0,-6 3-52 15,-4 4-62-15,-4 3-65 0,-8 4-695 0,-3-3 326 16,-4 2 215-16</inkml:trace>
  <inkml:trace contextRef="#ctx0" brushRef="#br0" timeOffset="225044.6727">18684 16011 74 0,'-4'13'200'0,"-8"9"17"16,0 6 9-16,-5 12 12 0,-11 17-6 15,-2 12-5-15,-1 5 3 0,-11 21-13 16,-2 4 0-16,-3 10 16 0,3-4-9 16,-3 0-10-16,5-6-17 0,-1-2-15 0,1-8-10 15,10-14-18-15,-2-6-19 0,5 1-7 16,-1-2-11-16,4-6-15 0,7-7-10 0,2-14-13 15,2-6-33-15,3-7-39 0,4-1-37 16,-2-5-42-16,4 0-53 0,-2-4-52 16,4-10-48-16,4 0-40 0,2-8-51 15,-2 0-687-15,14-21 341 0,0-5 225 0</inkml:trace>
  <inkml:trace contextRef="#ctx0" brushRef="#br0" timeOffset="225377.4857">19333 15836 83 0,'15'4'276'15,"0"4"11"-15,1 5-8 0,10 6-1 16,8 6-9-16,15 14 6 0,8 7 1 0,5 1-3 15,19 14-4-15,6 3-4 0,6 3-8 16,1-1-9-16,3 8-14 0,-2-6-21 16,-2 3-12-16,0 4-2 0,-2-7 8 15,2 3-5-15,12-3-18 0,-4-2-17 0,-8-2-14 16,-6-9-16-16,-19-13-15 0,-9-5-14 16,-14-7-11-16,-9-9-13 0,-7-4-20 0,-4 0-26 15,-8-4-50-15,-4-5-61 0,-2-1-70 16,-7 1-75-16,-4-6-86 0,0 2-70 15,-6-2-78-15,6-2-966 0,-28-2 482 0,7-2 318 16</inkml:trace>
  <inkml:trace contextRef="#ctx0" brushRef="#br0" timeOffset="227058.025">16044 17779 132 0,'0'-13'182'0,"-2"-1"2"16,0 1 1-16,0 5-9 0,0 1-11 16,2 1-17-16,0 0-2 0,0 6 15 0,0 0 0 15,4 33-3-15,0-5-4 0,4 12-7 16,0 11 0-16,3 30-22 0,0 3-14 16,2-1-9-16,-7 3-6 0,0-4-11 15,0-2-7-15,-4-13-5 0,1-13-8 0,-8-6 11 16,5-7-12-16,-6-1-4 0,0-4 0 15,0-6-5-15,-3-3-5 0,-1-6-6 0,-1-1 4 16,0-13-15-16,-1-2-2 0,-1-5-1 16,-4-5-9-16,5-2-3 0,1-7-6 15,2-8-6-15,3 8-1 0,4-6 8 16,4 1-10-16,2 4 1 0,7 2-3 0,2-2-4 16,5 1 3-16,8 3 4 0,6 1-6 15,3-3 2-15,8 5-1 0,6-4 4 16,4-2-7-16,18-8 4 0,2 1 4 15,-5-5-6-15,3-1 4 0,-5-3-4 0,-3-2 0 16,-6-3 2-16,-8 9 0 0,-15-4 3 16,-2 8 0-16,-9-3-1 0,-4-1 2 0,-6 5 3 15,-5 0 1-15,-6 2-1 0,-4 3-3 16,-2 2 1-16,-4 6-2 0,-3 0-2 16,-1 5 2-16,-2 3 0 0,-2 6-4 15,1 1-1-15,0 6 4 0,0 6-2 0,5 2 2 16,-1 2-2-16,4 2 5 0,3-1-9 15,4-1 5-15,2-2-3 0,5 3 8 16,2-4-8-16,-1-7 3 0,2 1 3 16,3-7-2-16,4 1 2 0,0-4-5 0,0-8-2 15,0 2-1-15,2-6-3 0,-2-3-1 16,2-3-2-16,-5 1-4 0,2 0 4 0,-4 3 0 16,1-2 1-16,-5 5-3 0,3-1 0 15,-2 1 2-15,-1 1 1 0,-2 5-6 16,2-4 3-16,0 4 4 0,-8 1 1 15,16 1 1-15,-4 4 1 0,-1-4 0 0,4-1 2 16,0 0-1-16,4-6 0 0,4 3 2 16,1-9 0-16,3 3 1 0,-1-8-2 15,4 0 2-15,-4-8-1 0,0 4 2 0,1-12-2 16,-7 5 0-16,-2-2 1 0,-5-5 0 16,0 1-2-16,-4-6-3 0,-5 4 0 15,-2-3 6-15,-2 9-2 0,0-1-1 16,-2 7 0-16,0 3 3 0,0 2-3 0,-1 7 1 15,1 9 2-15,0 3 0 0,2 0-1 16,-2 15 0-16,2 0 5 0,2 6-1 0,5 6-3 16,3 7 2-16,0 0 0 0,4-1-4 15,0-3-10-15,1 4-9 0,4-5-5 16,-2-2-9-16,0-1-5 0,-2-5-7 16,-3-5-7-16,2 3 0 0,-4-6 0 0,-2-6-10 15,1-1-3-15,-1-6 2 0,1 0-3 16,-1-6 2-16,1 1 2 0,1-4 2 15,-2 3 2-15,6-7 8 0,-4 2 5 16,2 0 3-16,6-3 4 0,-1 6 3 0,1-4 1 16,4-3 7-16,1 1-1 0,2 1 5 15,3-2 0-15,-3-3 4 0,3 3-2 0,-5 2 8 16,1 0 1-16,-4-1 2 0,2 1 1 16,-6-2 4-16,-1 1 3 0,-2-1 0 15,-2 2 5-15,-5 0 9 0,-2-1 12 16,-2 1 2-16,-2 5 5 0,0 1 7 0,-4-1-6 15,4 8 2-15,-6-4 2 0,6 4-1 16,0 0-2-16,-11 13-1 0,11-1-4 16,0-3 1-16,5 3-3 0,-3 1-4 15,4 2 1-15,2-2-5 0,3 1 3 0,2-6-1 16,1 0-1-16,4-2 1 0,3 0 2 16,-3-11-1-16,8 4-1 0,0-13 2 0,3 0 3 15,-1-2 8-15,4-11 7 0,-7-6 7 16,0-1-2-16,-4-2-3 0,-5-9-2 15,-4-4-3-15,-4 0-5 0,-4-6 2 16,-6-3-4-16,-2 5 15 0,-2-2 8 0,0 15 15 16,-5 4 13-16,2 1 1 0,1 15-9 15,-2 2-3-15,1 11 3 0,-2 7-1 16,3 5-2-16,-1 10-1 0,3 10 6 16,2 5-6-16,2 11-7 0,4 6-20 0,6 9-3 15,5 14 2-15,6 3-9 0,0-3 1 16,5-1-4-16,3-7-1 0,0 0-3 0,3-4-1 15,-7-12-2-15,-1-6-2 0,-1-5-9 16,-2-7-24-16,0-2-7 0,-3 1-36 16,0-7-23-16,-4-5-21 0,1 4-27 15,-3-10-34-15,-3-1-61 0,1 2-39 0,-1-8-858 16,-1-2 381-16,-6 0 251 0</inkml:trace>
  <inkml:trace contextRef="#ctx0" brushRef="#br0" timeOffset="229684.6429">21219 16975 23 0,'-2'-13'197'0,"-2"-1"-8"0,0 7-11 16,2-4-3-16,0 7-11 0,-1-4-5 15,1-2-12-15,0 7-11 0,0-3-11 0,-1-1-13 16,1 2-12-16,2 5-9 0,-2-7-10 16,0 6-8-16,2 1-1 0,0-9-11 15,0 9-5-15,0 0-6 0,0-9-5 16,0 9-1-16,-2-5-7 0,2 5-1 0,-2-5-5 15,2 5-5-15,0 0-2 0,0 0 1 16,0-8-4-16,0 8-1 0,0 0-2 16,0 0-1-16,0 0-1 0,0-6 2 0,0 6 2 15,0 0 8-15,0 0 3 0,0 0 5 16,0 0-1-16,0 0 5 0,0-6-2 16,0 6 0-16,0 0 0 0,0 0-1 15,0 0-3-15,0 0 31 0,6 18 20 0,1-2 14 16,2 5 0-16,1 11 7 0,4 12-3 15,0 3 10-15,0 30-8 0,-1-3-7 16,-3 3-12-16,-1 4-25 0,0 3-4 0,-5-2 0 16,0-4-14-16,-4-11 1 15,-2-7-12-15,0-4-17 0,0-7-41 0,0-3-22 16,-1-7-24-16,3-7-26 0,-2-4-25 16,0-9-22-16,-2 0-37 0,2-9-20 0,0-5-2 15,2-5-4-15,0 0 6 0,-11-20 3 16,7-1 2-16,-5-12 4 0,1-9 9 15,-4-5 21-15,0-7 29 0,4 3 31 16,0-5 32-16,4 3 30 0,2 10 22 0,4-2 20 16,0 7 25-16,2 0 11 0,0 10 11 15,2 5 11-15,0 2 16 0,6 4 12 0,2 7 8 16,3 6 8-16,4 4 2 0,4 6 0 16,7 6-9-16,2 3-3 0,11 6-10 15,12 11-6-15,-1 2-6 0,-2-3-6 0,-7-3-5 16,-7-3-6-16,-3 2-4 0,-1-4-8 15,-6-8-4-15,-2 2-2 0,-5-8-2 16,-3 3 6-16,-4-3 12 0,-1-3 6 16,-2-3-3-16,-5-6-5 0,1-5-3 15,-3-5-1-15,0-2-12 0,-6-6 4 0,2-9-8 16,-2-1 2-16,0-9-8 0,2-2-4 16,2 1-2-16,8-5 3 0,-2 2-9 0,2 4 2 15,3 6-3-15,2 5-3 0,2 2-10 16,3 8 10-16,-4 6-2 0,2 9-1 15,-1 4 2-15,2 8-3 0,2 1 0 16,1 10-1-16,-3 2 6 0,0 5-5 0,0 2 1 16,1 0 0-16,2 1-5 0,-2-1 4 15,-1-3-4-15,1-2 5 0,0 2 2 16,4-11-4-16,-3 0 5 0,3-5-6 0,-2-4 2 16,2-5-2-16,2-5 0 0,-1-4 0 15,-1-5 3-15,-5 1-2 0,-2-1-1 16,-4-7 1-16,-5 0-1 0,-6-4-6 0,-4 2 8 15,-6 2 1-15,-6 1-3 0,-6 1-3 16,-3 5 1-16,-7 5 0 0,-1 2-4 16,-5 3-12-16,0 2-22 0,0 4-42 15,3 2-62-15,1-2-69 0,4 3-95 0,8-2-669 16,1 3 331-16,6-6 219 0</inkml:trace>
  <inkml:trace contextRef="#ctx0" brushRef="#br0" timeOffset="230875.4262">23259 16358 2617 0,'-25'-10'7'0,"6"5"-7"16,2 5 32-16,3 5 54 0,2 3 30 15,4 11-15-15,-2 4-12 0,2 10-17 16,-1 16-8-16,2 6-2 0,5 3-5 0,2 5-7 16,6 18-1-16,8-1-4 0,0-4-2 15,10-7-10-15,5-2 2 0,5-10-3 16,4-4-8-16,-2-15-16 0,-3-7-16 0,8-10-26 16,-3-5-23-16,0-5-28 0,0-5-16 15,7-6-15-15,1-6-2 0,9-1 8 0,1-6 8 16,15-8 8-16,-5-4 15 0,-15 2 11 15,-11 3 30-15,-1-5 27 0,-12 4 33 16,-2-1 18-16,-8 2 12 0,-7-2 3 0,0 4 15 16,-8 1 2-16,-4 3-1 0,-6 1-1 15,-4 2 1-15,-3 3 0 0,-4 3-6 16,0 2-1-16,-3 3-1 0,0 6-10 0,0 0-1 16,3 3-10-16,-1 5-4 0,4 5-5 15,2-4-2-15,1 4-1 0,2-1-3 16,7-2-6-16,0 0 1 0,4-1-7 15,2-4 3-15,2-1-4 0,2 1-5 0,3-5 2 16,4-6-7-16,-3 0-2 0,6 0-8 16,-2-6-3-16,1 0-4 0,0-1 2 0,0-1-1 15,-1 1 3-15,-2 1-9 0,2-1 10 16,-6 1 0-16,3 0-5 0,-3 5 2 0,1-4 3 16,-1 5 4-16,3-1-4 0,1 1 2 15,-1 1 3-15,4-1-3 0,1 0 5 16,0 0 0-16,3-1-5 0,-1-2 5 15,2-2 0-15,5-4 1 0,-2-4 2 0,3 0-1 16,-1-8-4-16,-1-5-6 0,-1-6 9 16,-4-7 0-16,0 0-5 0,-7-10 2 15,0 0-1-15,-4 1 0 0,-4 0 1 0,-4 0 1 16,-2 10-4-16,0-1 4 0,2 12 2 16,-2-1-4-16,2 8-7 0,0 0 4 15,0 12 4-15,0 3-4 0,0 5 5 16,0 0 2-16,10 22-2 0,-2 3 7 0,3 2-4 15,4 7 0-15,4 8 1 0,3-1 2 16,-2 1 1-16,6-1-10 0,-3-1 8 0,1-4-2 16,0-2-3-16,-2-8-5 0,-3 2-11 15,-4-11-7-15,0 2 0 0,-3-6-1 16,-2-5-5-16,0-2-11 0,-2-6-25 16,-2-4-4-16,0 0-9 0,-2-5 2 0,1-1 6 15,-1 2 7-15,-2-3 8 0,3 2 4 16,-1 1 3-16,0-3 6 0,2-1 4 0,1 2 9 15,3-1 0-15,3 1 3 0,2 3 5 16,-1-1 1-16,4-3 4 0,3 3-3 16,0 0 6-16,0 3 1 0,1-3 0 15,-4 1 4-15,-1 1 1 0,0 0 0 0,0 1 5 16,-5-3-1-16,4 6 5 0,-8-6-1 16,0 4 6-16,1 1 0 0,-5-3 5 0,-4 6-1 15,2-3-2-15,-2 3 5 0,0 0 0 16,0 0 4-16,-11 18-1 0,9-6 0 15,0-5-1-15,2 7 0 0,2-1-1 16,0-4 2-16,5 3-1 0,4 1-1 0,-1-5 2 16,3-1-1-16,4-6-3 0,2 4 2 15,2-10-3-15,4-2 0 0,1 0 0 16,3-8 2-16,1-4 7 0,2-8 11 0,-1-2 11 16,-3-6 5-16,0-6 3 0,1-14-1 15,-5-6-8-15,-4-6-1 0,-6 10-5 16,-4-19-4-16,-6 14-4 0,-4 1-1 0,-8 7 17 15,0 4 11-15,-6 9 15 0,4 3 5 16,-2 9-2-16,-2 8-6 0,4 11 1 0,0 4 0 16,-1 12 1-16,0 6 2 0,5 7 11 15,-1 10-4-15,5 3-4 0,4 8-10 16,3 9 0-16,1 5-7 16,3 1-1-16,6 13-4 0,-1-11-8 0,2-7-8 0,-2-3-32 15,3-1-48-15,2-4-48 0,-2-7-64 16,0-3-66-16,2-9-60 0,4-3-46 15,-4-6-787-15,6-3 379 0,-1-7 251 0</inkml:trace>
  <inkml:trace contextRef="#ctx0" brushRef="#br0" timeOffset="230968.9415">25778 16733 983 0,'16'2'126'0,"-4"0"11"15,-4 2 4-15,0-4 7 0,-8 0 14 0,10 0-2 16,-10 0-10-16,0 0-18 0,0 0-29 16,0 0-63-16,0 0-70 0,0 0-89 15,0 0-607-15,0 0 247 0,-28-4 163 16</inkml:trace>
  <inkml:trace contextRef="#ctx0" brushRef="#br0" timeOffset="232084.5448">18209 18576 135 0,'-2'-12'184'0,"0"4"-9"0,0 1-6 16,2 0 1-16,-2 1 1 0,0 0-3 15,0 0-4-15,0-1-5 0,0 1-5 0,2 6-4 16,-3-7-7-16,-2 7-5 0,5 0-9 16,-2-9-9-16,2 9-8 0,-4-6-12 15,4 6-5-15,-2-2-12 0,2 2-4 0,0 0-9 16,-2-11-9-16,2 9 0 0,0 2-6 15,0-12-11-15,-2 9-7 0,2 3-4 16,0-11-3-16,0 5 1 0,0 6-6 16,0-8 1-16,-2 7-1 0,2 1 2 0,0-8-2 15,0 8 4-15,0-8-3 0,-2 4 0 16,2 4-6-16,0-7-6 0,0 7 3 16,-2-12-3-16,2 9-4 0,-2-3 4 15,2 6 0-15,0-12 1 0,0 12 4 0,-2-3 1 16,2 3-4-16,0-6-2 0,0 6-1 15,0 0 10-15,0 0 8 0,4 28 18 0,0-7-3 16,2 6 4-16,5 7-20 0,0-2 5 16,3 4-3-16,10 1 11 0,1 1-1 15,5-1-4-15,16 4 2 0,3 0-9 16,6-5 0-16,-5-10 2 0,-1-11-7 16,5-1-4-16,1-1-2 0,-1-5-3 0,-7-3-12 15,-1-5-23-15,-3-5-22 0,-1 1-32 0,-4-7-23 16,-6-3-28-16,-1 1-25 15,-5-8-19-15,-4 2-11 0,-6 4-12 0,-3-3 9 16,-3 2 14-16,-3 2 18 0,-2-2 12 16,-5 5 9-16,-2 2 18 0,-3 1 17 0,0-3 19 15,-1 5 29-15,-2-2 28 0,4 5 17 16,-3-3 10-16,3 0-3 0,0 0-1 16,4 6 13-16,0 0 17 0,10-7 7 15,3 7 2-15,7 0 1 0,0 0 6 0,6 0 0 16,3 0 9-16,3 6 3 0,4 1-1 15,0 1 1-15,-3-1 6 0,-3 7 7 0,-2-1 6 16,-5 7 5-16,-3 0 4 0,-10-1-11 16,-4 5-4-16,-4 2-8 0,-4 2-9 15,-4-1-5-15,-6 6-9 0,-4-4-24 16,0-2-37-16,-3-5-47 0,-3 0-50 0,4-4-59 16,2-5-57-16,2-10-772 0,3 3 340 15,2-7 224-15</inkml:trace>
  <inkml:trace contextRef="#ctx0" brushRef="#br0" timeOffset="233092.2732">19896 18259 140 0,'-4'-11'258'0,"2"3"-13"0,-2 1-21 16,0 1-20-16,-1 0-17 0,-1 0-18 0,-5 4-18 16,1 4-9-16,-5 4-14 0,-3 7-12 15,0 1-4-15,-4-1-8 0,4 9-9 16,-1 3-10-16,1-3-6 0,6 0-9 0,4 5-6 16,4-6-6-16,4 0-4 0,6 4-4 15,6-4-5-15,10 1-2 0,7-3-6 16,9 2-3-16,9-6-7 0,-1-1 0 15,5 4-5-15,-5-7-5 0,-1 6-3 0,-9-8-4 16,-4 5 0-16,-2-1 1 0,-9-1-1 16,-7 3 3-16,-3-2-3 0,-9 2 1 15,-2-2-2-15,-9 7 2 0,-5-3-4 0,-3 2 1 16,-2-6 0-16,0-5 2 0,-3 4-1 16,6-11-4-16,3 1-3 0,3-4-2 15,3-4 0-15,3-1 0 0,6-1 0 16,7-7-2-16,3-3-2 0,5-2 1 0,5-1 0 15,2-1-2-15,2 6 1 0,-3-1 3 16,1 3 1-16,-4 1-6 0,2 9 2 16,-5-1 7-16,0 3 3 0,0 2 6 0,-1 3 5 15,0 1 0-15,0 0 0 0,-1 6 1 16,2-1-5-16,0-1 0 0,0-1-1 16,0 5-1-16,0-6 1 0,0 1-1 15,-2-1-2-15,1-3-2 0,0 3 2 0,0-6-3 16,2 0-4-16,-2-6 1 0,-1 4-11 15,2-5-4-15,-2 0-1 0,-1-5-2 16,0 3 2-16,-4-3-2 0,2-1 0 0,-3 5 1 16,0-1 4-16,-1-1-2 0,-2 7 4 15,3-2-4-15,-3 0 3 0,0 5 1 16,-6 0 2-16,16 5 1 0,-8 1-1 16,0 2 3-16,5-2 0 0,0 1 2 0,-1 1 0 15,3-2-1-15,0 1 2 0,0-1 2 16,-1-4-1-16,6 2 1 0,1-8-1 0,0 2 1 15,0-4 0-15,3-1-4 0,-4-7 7 16,2 1-4-16,-5-1-4 0,-1-1 1 16,-2 0 1-16,-2-2 3 0,0 8-4 15,-3-3 8-15,0 5 11 0,-1-2-2 0,-4 7 2 16,1 2 12-16,-5 0 8 0,6 17 6 16,0-3-2-16,-4 0 1 0,2 7 4 15,1-1 2-15,2 7-16 0,-1 0 0 16,2 8-1-16,0 1-10 0,1-8 2 0,2 4-4 15,-5-5 6-15,2 0-4 0,-1-5-7 16,-1-1 10-16,-2-3-8 0,0-4 4 0,-2-3 3 16,1-4-8-16,-6-1 1 0,3-6 2 15,0 0-7-15,-8-16-1 0,2 1-1 16,2-10-1-16,-1-3-6 0,1-12-1 16,4 0-4-16,2 2 5 0,2-3-4 0,5 2 1 15,-3 4-3-15,3 1 1 0,4 6 3 16,-5 1-2-16,2 9-1 0,-1 1 5 0,2 8-2 15,-1 3 7-15,1 1-3 0,-3 5 9 16,-8 0-3-16,15 12-1 0,-11-4 1 16,-1 7 2-16,-6-2-3 0,1 1 6 15,-2 6-6-15,-5 1 0 0,-1-1-10 0,-3 1-25 16,1-1-36-16,-2-5-41 0,4-2-46 16,-2 0-53-16,3-1-42 0,0-4-48 0,-1-7-686 15,6-1 333-15,4 0 219 0</inkml:trace>
  <inkml:trace contextRef="#ctx0" brushRef="#br0" timeOffset="233375.7356">21407 18638 108 0,'11'-7'176'0,"0"-5"-12"0,1-1-14 0,-4 4-7 15,1-5-10-15,0-3-1 0,-3 2-14 16,-2 1-5-16,-2 0-1 0,1-3 0 0,-3 5-3 15,-3-1 3-15,3 1-5 0,-4 4 0 16,0 2-5-16,0 5 1 0,4 1 2 16,-18 1-2-16,10 5-2 0,0 7-14 15,2 2-8-15,0 0-9 0,1 0-7 0,0 3-6 16,5-3-1-16,0 5-9 0,2-1-3 16,1-4-17-16,4 4-25 0,-1-4-32 15,0-3-35-15,0-3-39 0,2 4-31 16,1-7-17-16,2-5-12 0,-1 4-18 0,-1-5-3 15,1-5 0-15,-1 0 12 0,2-2-360 16</inkml:trace>
  <inkml:trace contextRef="#ctx0" brushRef="#br0" timeOffset="234391.7562">21562 18627 1177 0,'15'-21'-72'16,"0"6"24"-16,-5 1 26 0,-1 1 22 0,-3 7 21 15,0-1 15-15,0 0 17 0,-2 5 8 16,6-3 15-16,-2 4 10 0,0 1-4 0,3 1-7 16,0 4-5-16,-1-3-4 15,3 5-9-15,-1 0-5 0,0 1-2 0,0 5-6 16,0-5-2-16,-1 3-4 0,-2 1 10 15,-1-3 5-15,0-1 16 0,-1-1 15 0,-1-1 18 16,-2 2 11-16,-2-2 1 0,2-1-5 16,-4-5-13-16,0 0-9 0,0 0-11 15,0 0-5-15,0 0-11 0,7-21-4 16,-4 8-8-16,3 0-19 0,0-7-22 16,2 4-24-16,5-8-22 0,4 2-19 0,2-2-29 15,-2 1-35-15,-2 9-22 0,1-1 20 16,0-1-8-16,0 3 2 0,1 1 6 15,0 3 13-15,-2-1 8 0,0 7 13 0,-2-3 13 16,-3 0 20-16,1 0 17 0,-3 5 24 16,1 1 21-16,-1-2 23 0,-8 2 11 15,17 2 11-15,-13-1 12 0,2 5 14 16,1 6 7-16,0-3 0 0,-1 4 5 0,2 1-3 16,-2 1-8-16,1 5-9 0,2 1-5 15,-3 0-5-15,2-8-5 0,1 1-6 0,-1 0-4 16,3-1-2-16,-2-5-5 0,3 2-4 15,-2-9-3-15,2-1-2 0,2-1-6 16,1-5-2-16,-3-6-2 0,3 5-3 16,-2-7-1-16,-1 1-1 0,0-3 1 0,-2 2-6 15,-2-4 2-15,1 3-4 0,-1 2-1 16,-1-1 3-16,-1 1-3 16,0 4 0-16,1-3-3 0,-3 3 2 0,0 1-2 15,0-2 0-15,0 3-1 0,0 1-1 0,-1 2 0 16,4-1 1-16,-5-1-2 0,2 4-2 15,2-4-7-15,-4 5-3 0,-2 1-5 16,6-6-6-16,-2 0-7 0,-2 5-1 0,3-5-2 16,-3 0-2-16,5 0 2 0,-5 5 6 15,0-8 1-15,-2 9 9 0,4-6 6 0,-4 6 12 16,0-6 5-16,0 6 3 16,0 0 12-16,0 0 9 0,-15 15 6 0,11-8 2 15,-1 5-1-15,1 0-5 0,2-4-2 16,0 4-4-16,2-3-1 0,4 5-5 0,-2-1 8 15,5-6-9-15,4 7 0 0,1-7-1 16,3 5-2-16,0-4 0 0,6-1-2 16,1 5-2-16,-2-5-1 0,1 3-4 15,-1-3 1-15,-4 6 2 0,0-4-2 0,-2-1-2 16,-1 3 2-16,-3-4-1 0,-1 0 3 16,-5 6-2-16,0-6 3 0,1 0-3 15,-3-1 0-15,0 2 1 0,0-4-4 16,0-1-7-16,-2-3-8 0,6 4-1 0,-6-4-6 15,0 0-5-15,16-11-1 0,-10 5-1 16,4-2-3-16,-2 1-1 0,3-7 2 16,0 6 2-16,1-10 3 0,1 2-1 0,0-3 0 15,-2-2 3-15,-1 4 0 0,0-4 5 16,-1 2 0-16,0 0 4 0,-3 0 3 0,-2 4 11 16,0 6 8-16,-2-3 11 0,0 5 3 15,-4 4 6-15,2 3 3 16,0 0 4-16,0 0 7 0,0 0-3 0,-14 16-7 15,14-9 1-15,0 7-3 0,0-5-2 0,2 3-5 16,2 1-1-16,0 2-3 0,2-2 2 16,1 1-5-16,-1-1 0 0,1 2-6 15,-1-1 4-15,-2-2-2 0,3 5 0 16,-5-4 3-16,0 5-2 0,-2-5 1 0,-2 1-1 16,-4 0 1-16,1-1-3 0,1-4-2 15,0 3 2-15,-3-3-4 0,3-3-17 16,0 2-23-16,-1-2-29 0,-1-5-36 15,6-1-35-15,-8 4-44 0,8-4-29 0,0 0-41 16,-6-11-613-16,2 3 292 0,1-1 193 16</inkml:trace>
  <inkml:trace contextRef="#ctx0" brushRef="#br0" timeOffset="234534.5892">23031 18166 44 0,'2'-6'184'0,"-2"6"-23"0,2-2-49 0,-2 2-69 16,0 0-228-16,6-6 62 0,-6 6 42 15</inkml:trace>
  <inkml:trace contextRef="#ctx0" brushRef="#br0" timeOffset="234969.5567">24174 17280 190 0,'-4'-4'291'0,"-2"-2"-14"15,4 3-15-15,2 3-11 0,4-8-2 0,4 5-6 16,11 3-7-16,4 0-10 16,18 9-14-16,15-4-8 0,23 9-4 0,6-5-7 15,2 4-11-15,1 1-7 0,1-1-6 0,0 1-9 16,-2-1-27-16,-6-4-4 0,-14 1-2 15,-5-2-8-15,-5-1-6 0,-2-1-4 16,-3-2-7-16,-5 0-6 0,-1 1-8 16,-5-3-8-16,-1-2-7 0,-6 2-6 0,-2 2-7 15,-3-4-8-15,-5 0-3 0,-4 2-5 16,2-2-16-16,-5 0-39 0,0 0-46 16,-4 0-68-16,-1-2-67 0,-4-4-91 15,2 4-108-15,-4-3-1014 0,0-3 478 0,0-2 315 16</inkml:trace>
  <inkml:trace contextRef="#ctx0" brushRef="#br0" timeOffset="236807.4305">24297 17827 258 0,'0'-12'284'0,"0"6"-7"16,0 3-14-16,0 3-17 0,0-10-14 15,0 10-5-15,0 0 0 0,0 0-11 0,2 31-5 16,-2-15-22-16,2 9-8 0,2 5-12 16,2 3-11-16,1 3-17 0,1 5-13 0,5-1-11 15,2 1-16-15,1 1-4 0,2-3-8 16,-2-9-11-16,10 3-3 0,-5-11-11 16,3-1 3-16,1-2-15 0,0-10-4 0,3-2-9 15,-3-7-9-15,3-6-5 0,-1-1-6 16,3-8-5-16,0 0 3 0,-5-5-7 15,-2-3-3-15,-2-8-4 0,-5 3-5 16,-2-7-5-16,-4 2-1 0,-3-3 5 16,0 8 3-16,-3 6 2 0,0-3-5 0,-2 5 3 15,0 5 0-15,0 2 3 0,0 5 11 16,-4 3 4-16,2 5-3 0,0 0 5 0,0 0-3 16,-4 19 2-16,6-6 1 0,-2 2-1 15,4 4-2-15,0-3-2 0,3 3 0 16,1 2-3-16,3-7 1 0,0 5-17 0,1-2-25 15,2-3-22-15,2 0-49 0,-2-4-36 16,3-3-33-16,3-5-27 0,-4-2-14 16,6 0-20-16,-4-6-3 0,2 3 6 15,-1-9 14-15,0 0 14 0,-4-2 19 0,-1-3 24 16,-1 4 33-16,-2 0 26 0,-1 0 39 16,-1 0 35-16,-1 3 30 0,1-1 26 15,0 5 9-15,-3 2 14 0,-2-2 13 16,2 6 7-16,-6 0 2 0,0 0-1 0,15 8-6 15,-10-2-8-15,1 1-5 0,-2 1-5 16,2 0-6-16,-2-1-4 0,1 5-5 16,-1-5-3-16,0-1-4 0,0 0 0 0,-2-3-2 15,3 3-2-15,-5-6-8 0,8 0-4 16,-8 0-3-16,9-14-9 16,-3 7-4-16,0-2-5 0,4-3-5 0,-2 1-5 0,2 1 4 15,0-3-3-15,1 5 1 0,2-3 2 16,0 3 1-16,-3 1 2 0,2 5 0 15,0-4 1-15,0 6 3 0,0-4-1 16,2 8 4-16,0-4 3 0,3 2 2 0,0 2 2 16,0-2 4-16,2-2 1 0,-2 0 0 15,4 1 0-15,1-2 0 0,2-1-3 0,2-4 2 16,4-1-1-16,1-5-4 0,1-1 0 16,0-1 0-16,-3 0-1 0,-1 0-1 15,-9 0 0-15,-4 0-2 0,-2 7 2 16,-7 0 0-16,-6 1-2 0,0 4 5 0,0 2 9 15,-13-5 9-15,13 5 10 0,-12 1 1 16,12-1-4-16,-13 10-3 0,10-7 1 16,3 3-3-16,3 0 1 0,1 1-5 15,7 1 1-15,-1 1-4 0,5 1-2 0,4-1 0 16,0 4-4-16,-1-4 0 0,-2 2-1 16,3 3 1-16,-8-1 3 0,0-4 4 0,-3 5-1 15,-6-1 1-15,-2 1-6 0,-2-1-2 16,-4-1-3-16,-1-3-4 0,1 3-17 15,-1-10-26-15,1 4-26 0,2-1-30 16,4-5-16-16,0 0-11 0,0 0-3 0,8-19-5 16,3 11-5-16,4-3 8 0,-1-3 17 15,6 1 4-15,-4-2 13 0,2 1 19 16,-2 5 13-16,-3-3 21 0,-1 5 25 16,0-5 14-16,-2 9 27 0,0-3 30 0,-1 6 18 15,2 0 8-15,-11 0 2 0,14 2 8 16,-5 3 3-16,-3-3 0 0,2 4-3 15,1 2-9-15,0-3-6 0,-1 1-6 16,0 2-8-16,3-2-4 0,0-5-3 0,-1 5-7 16,3-6-7-16,0 0-6 0,2 0-3 15,-1-6-10-15,4 0-3 0,-2 3-11 0,-1-9-6 16,0 5-1-16,0-1 6 0,-3-3-8 16,-1 3 2-16,0 1-2 0,-3 1 0 15,0 0-1-15,-2 5 0 0,3-8-1 0,0 7 0 16,-3-1 0-16,-6 3 2 0,15 0 4 15,-15 0-4-15,14 3 0 0,-5-3 2 16,-2 2-2-16,1 1 2 0,0-3 1 16,3 3-3-16,-2-3 0 0,1 0-3 0,-2 0-13 15,3-3-10-15,0 0-3 0,4-2 0 16,-5 0-5-16,2-4 0 0,0 1 1 0,-2 1 1 16,0 0 4-16,-1-5 7 15,0 5 4-15,-3-1 13 0,0 2 18 0,-1 0 15 16,1 3 6-16,-2-3 4 0,-4 6 9 15,0 0 9-15,0 0 16 0,4 13 17 16,-4-5-10-16,0 5-3 0,0 2 11 0,0 4-1 16,0 2-1-16,0 2-7 0,2 4-4 15,0 1-8-15,-2 3-4 0,2 0-11 16,0-4-2-16,0 6-7 0,-2-4-1 0,3-2 3 16,-3 0-14-16,2-5-5 0,1-3-7 15,-1 1-5-15,-2-5-9 0,0-4-8 0,0-3-9 16,2-5-1-16,-2-3 2 0,0 0 2 15,0 0-2-15,-2-22-2 0,2 3-1 16,2-2 2-16,2-6-6 0,2-2-1 16,0 0 1-16,0-2 3 0,5 0 7 0,0 3-11 15,2 1 8-15,-3 2 0 0,3 4-2 16,0 4 0-16,-1 0 2 0,-2 8 0 16,4-3 9-16,-4 6-6 0,1 5 19 15,-3 1-15-15,-8 0 3 0,11 6 0 0,-9-1 2 16,-2 3 4-16,-2-1-3 0,-5 6 1 15,1-3-4-15,-5 3 7 0,-1 4-4 0,-6-2 2 16,2-1-28-16,-1-1-25 0,0-3-32 16,2-3-41-16,-2 3-40 0,4-8-47 15,3 4-54-15,2-6-831 0,2-5 372 16,6 5 245-16</inkml:trace>
  <inkml:trace contextRef="#ctx0" brushRef="#br0" timeOffset="237251.7292">26970 18124 168 0,'0'0'228'0,"13"-1"-13"0,-5-5-15 16,1 1-12-16,3-2-14 0,2 0-15 15,-4-2-13-15,4-1-9 0,-1-1-14 16,0-2-11-16,0 4-5 0,-1-8-15 0,-4 3-3 15,2 5 1-15,-4-5-6 0,0 3-4 16,-4 3 0-16,-2 1-4 0,0-1-1 16,-4 2 3-16,4 6 2 0,-13 2 2 0,13-2-2 15,-15 10-4-15,9-2-4 0,0-1 0 16,-1 6-2-16,5-3-9 0,-2 3 1 16,4 1-6-16,0-3-5 0,2-2-9 0,0 4-2 15,7-5-7-15,-3 1-1 0,2-1-1 16,3-6-6-16,0 1-5 0,1-3-8 15,3-3-4-15,2-2-12 0,0 0-4 16,0-4-7-16,-2 1 0 0,1 1-1 0,0-2 1 16,0-1 4-16,-1 3 2 0,-2-1-1 15,-2 0-1-15,-1 3 4 0,0 3 6 16,2-4 3-16,-4 6 3 0,2 0 5 0,1 2 0 16,2 2-5-16,-3-2 6 0,1 3-3 15,-1 3 1-15,3 0-23 0,-4-3-28 16,-1 3-49-16,-4-2-50 0,4 1-57 15,-1 0-40-15,-3-1-755 0,1 2 337 16,-1-3 223-16</inkml:trace>
  <inkml:trace contextRef="#ctx0" brushRef="#br0" timeOffset="238010.4924">27777 18070 23 0,'6'6'223'0,"0"-3"-16"0,-4-1-24 0,3 6-13 16,1 1-15-16,-2-3-18 0,0-1-14 16,2 3-12-16,1-2-10 0,-2-3-13 0,-1 2-7 15,0 1-3-15,-2 0 6 0,-2-6-1 16,6 2-2-16,-6-2 0 0,0 0 3 16,8-14-7-16,-3 7-1 0,2-6-3 0,-1 0-4 15,0-4-6-15,2 4-2 0,3-7-9 16,2 6-6-16,2-5-4 0,-1 4-5 15,4 2-5-15,0-2-5 0,-1 1-10 16,0 1-10-16,-4 5-5 0,-1-3-1 16,2 3-1-16,-2 2 0 0,-2 5 1 0,-1-1 1 15,0 2 1-15,-9 0 6 0,16 3 8 16,-7 3 5-16,-3 0 8 0,2 1 4 16,-1 5 4-16,2-3-2 0,-3 5 2 0,0-1 1 15,2-4-6-15,-1 5-1 0,2 3-3 16,-1-3-6-16,3-1 1 0,-1-4-3 15,1 4 1-15,2-5-3 0,-3 0-1 16,2-3-2-16,0 1-2 0,0-3 1 0,-2-3-6 16,1 0 1-16,2 0-6 0,-2-3-6 15,-1-3-4-15,0 4 0 0,2-4-3 16,-4-1 0-16,0 1 2 0,-2-1-2 16,1 0 3-16,1 1-2 0,-1-2 5 0,-3 1 1 15,2 1-4-15,-1-2 4 0,-1 2 2 16,0 1 2-16,0-1 2 0,0 4 0 15,-4 2 3-15,11-8 3 0,-6 8 3 0,1-4 1 16,-6 4 1-16,12 0 10 0,-4 0-4 16,-8 0 1-16,14 0-4 0,-8 4-1 15,2-4 1-15,-8 0-1 0,15 0-5 0,-7 0-1 16,-8 0 2-16,20-4-5 16,-10 3 0-16,-2-1-10 0,4-4-4 0,-4 4-3 15,0-2 0-15,1-2 4 0,-3 5-3 0,0-1 4 16,1-2 0-16,-7 4 0 0,4-2 1 15,-4 2 0-15,0 0 2 0,0 0 5 16,0 0 11-16,0 0 6 0,-23 6 9 16,18-3-1-16,-1 3-9 0,4 0 8 0,0 2 3 15,2-1-6-15,0 1-4 0,2 3 1 16,2-3-5-16,2 0 5 0,-1 3-1 16,3-3-7-16,1 0-1 0,-3 4-5 15,1-4 3-15,-3-3-9 0,2 3-2 0,-4 1-15 16,-2-2-24-16,-6 0-44 0,-5 4-58 15,-4-8-70-15,0 2-59 0,-7 0-769 16,-2-4 353-16,1-1 234 0</inkml:trace>
  <inkml:trace contextRef="#ctx0" brushRef="#br0" timeOffset="238119.1687">28361 18033 244 0,'-4'-12'359'0,"-2"-1"-19"0,0-1-22 0,4 1-21 15,-2-1-7-15,2-1-25 0,-2 2-63 16,2-2-94-16,-2-4-168 0,-2 3-744 15,-3-9 273-15,-2 3 181 0</inkml:trace>
  <inkml:trace contextRef="#ctx0" brushRef="#br0" timeOffset="282571.3466">21433 17442 18 0,'0'0'28'0,"0"0"1"0,0 0-5 15,0 0-2-15,0 0-3 0,0 0-7 16,0 0-7-16,0 0-8 0,0 0-50 0,0 0 18 16,0 0 12-16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3T05:22:35.782"/>
    </inkml:context>
    <inkml:brush xml:id="br0">
      <inkml:brushProperty name="width" value="0.05292" units="cm"/>
      <inkml:brushProperty name="height" value="0.05292" units="cm"/>
      <inkml:brushProperty name="color" value="#FF0000"/>
    </inkml:brush>
  </inkml:definitions>
  <inkml:trace contextRef="#ctx0" brushRef="#br0">13180 8312 115 0,'-4'-5'152'0,"4"5"-11"16,2-7-7-16,8-2-2 0,10-3-5 0,13-4-4 15,29-15-4-15,7-2-3 0,22-11-4 16,16-5-5-16,8-3-5 0,17-3 1 15,14-4-6-15,36-12-5 0,0 1-5 0,-40 17-1 16,-3 1-9-16,-3 2-7 0,-7 5-5 16,-6 3-6-16,-2 0-10 0,-12 6 0 0,-20 7-6 15,-6 3-2-15,-4 2-5 0,-7 3-6 16,-17 5 0-16,-11 2-4 0,-10 5-2 16,-7-1 1-16,-1 2-5 0,-3 3 1 15,-4-1 3-15,-4 2-4 0,-5 0-1 16,-6 1-14-16,-4 3-18 0,0 0-21 0,-29 0-21 15,1 2-16-15,-8 5-22 0,-6 3-22 16,-11 3-19-16,-18 6-14 0,-6 2-15 0,-1 2-12 16,-5-1-396-16,-4 5 194 0,0 3 129 15</inkml:trace>
  <inkml:trace contextRef="#ctx0" brushRef="#br0" timeOffset="325.0073">13618 8122 43 0,'-14'10'107'0,"2"-4"-2"0,6-2 2 0,6-3 12 16,0-1 6-16,0 0 1 0,38-13-6 0,-8 2-9 15,13-9-4-15,22-11 0 0,32-12-2 16,14-6-2-16,14-2-7 0,12-5-10 16,3 1 5-16,1-2-4 0,1 3-10 15,-7 1-5-15,2 4-2 0,-9 3-2 16,-3 2-7-16,-6 5-4 0,-12 3-7 0,-20 10-4 15,-8 1-6-15,-7 3-1 0,-15 2-8 16,-15 7-3-16,-8 2-1 0,-5 1 0 0,-3 4-1 16,-4-1 4-16,-4 1 0 0,-1 1-2 15,-4 1-10 1,-2 0 3-16,-5 2-3 0,-4-1-5 0,-2 3-7 0,0 0-13 0,0 0-18 16,0 0-24-16,0 0-25 0,-19-3-30 15,19 3-32-15,-11 6-25 0,3-4-32 16,2 3-446-16,-3 1 217 0,-1 0 143 15</inkml:trace>
  <inkml:trace contextRef="#ctx0" brushRef="#br0" timeOffset="41158.9889">11627 12258 52 0,'0'0'65'15,"0"0"-2"-15,0 0-5 0,0 0-3 16,0 0-1-16,0 0-5 0,0 0-7 0,0 0-2 15,-13 8-3-15,13-8-3 0,0 0-3 16,0 7 7-16,0-7 1 0,0 6 1 16,0-6-3-16,2 8 2 0,-2-8-6 15,2 7-3-15,-2-1-1 0,0-6-4 0,2 6 5 16,0-2-4-16,-2-4 5 0,2 5 0 16,1-1-2-16,-3-4 6 0,4 3-1 15,0 2-4-15,-4-5-2 0,8 1-10 0,-8-1 15 16,10 5-6-16,0-5 6 0,-2 1-3 15,2-1 4-15,3 0-3 0,2-1 2 16,4-4-1-16,3 2-1 0,4-1 3 0,6-2-3 16,5-3 4-16,1 1-13 15,2-1 7-15,9-1 1 0,3 1 0 0,-1-1-5 16,0 1 1-16,-1-1-1 0,3 1-4 16,3 1-2-16,-1 2 0 0,4-1-1 0,1 1-2 15,1 0-1-15,21-2 1 0,3 1 0 16,2 0-3-16,0-1-3 0,-3-2 1 0,3 1 1 15,-4-2-1-15,-4 0-3 0,0-2 2 16,-17 4 0-16,-9 0-3 0,-3-3 2 16,-5 5-2-16,-3-3 1 0,-2 2-2 15,-6 2 1-15,-4 1 3 0,-1 1 3 0,-4-2-2 16,-3 4 4-16,-1-2-2 0,-4 3-2 16,2-1 4-16,-4 2-3 0,0-2 1 15,-1 2-2-15,-1 0 2 0,0 0-2 16,-3 0 0-16,1 0-3 0,-1 2-1 0,-1-2-3 15,-9 0 1-15,17 0 1 0,-11 2-2 16,2-2-5-16,-8 0-9 0,12 0-4 0,-12 0-16 16,8 1-15-16,-8-1-20 0,2 4-24 15,-2-4-19-15,0 0-19 0,-8 10-15 16,2-4-14-16,-2-1-330 0,-2-1 165 16,0 4 109-16</inkml:trace>
  <inkml:trace contextRef="#ctx0" brushRef="#br0" timeOffset="41685.2184">11990 12546 74 0,'39'-2'89'15,"1"-3"-1"-15,2-1-8 0,3-2-1 0,9-3-1 16,29-3-3-16,2-7-1 0,6 2-8 16,23-5 1-16,2-3-8 0,-1 2-3 15,-1-1 0-15,-19 7-6 0,-1 1 0 16,-5-1-7-16,-5 4-3 0,-4 1-7 0,-14 3-2 16,-13 4-8-16,-6 1 0 0,-5 0 6 15,-2 2 2-15,-6 2 3 0,-3 1-7 16,-1-3 0-16,-4 4-1 0,-5-2 6 15,-2 0-4-15,0 0 2 0,-2 2-3 0,-4-2 0 16,1 2 0-16,-3-2-2 0,-1 2-3 16,-1 0-10-16,0-1 7 0,-9 1-3 0,12-3-3 15,-12 3-8-15,6-6-10 0,-6 6-9 16,0-3-18-16,0 3-18 0,0 0-16 16,0 0-17-16,-14-7-21 0,8 4-23 15,-1 0-285-15,-4 1 140 0,3-1 93 0</inkml:trace>
  <inkml:trace contextRef="#ctx0" brushRef="#br0" timeOffset="42168.2221">12630 12508 11 0,'0'0'60'0,"0"0"-6"0,0 0-3 15,0 0-5-15,0 0-7 0,0 0-1 16,-9-2-2-16,9 2-1 0,0 0-3 16,0 0 0-16,0 0 0 0,0 0 0 15,19-6-3-15,-19 6-3 0,11-2 4 0,-5 1 0 16,-6 1-6-16,15-4-4 0,-8 2 3 16,1 0-4-16,0 0-2 0,-2 0-3 15,1 0 1-15,-7 2 2 0,11-4-6 0,-5 4-2 16,-6 0 3-16,8-3-2 0,-8 3 3 15,7-3 0-15,-7 3 3 0,0 0-5 16,8-1 0-16,-8 1 4 0,0 0-4 0,0 0 6 16,0 0-7-16,0 0 0 0,0 0-3 15,0 0-2-15,0 0-1 0,0 0-7 0,0 0-11 16,0 0-27-16,-17 13-23 0,11-9-217 16,0-2 96-16,6-2 62 0</inkml:trace>
  <inkml:trace contextRef="#ctx0" brushRef="#br0" timeOffset="75527.9592">19653 14872 31 0,'-7'4'28'0,"7"-4"-2"0,-8 4-8 15,4-1-10-15,-1 1-6 0,1 0-12 0,0 2-26 16,0-2 13-16,2-1 8 0</inkml:trace>
  <inkml:trace contextRef="#ctx0" brushRef="#br0" timeOffset="77479.3419">13845 17236 67 0,'0'0'121'0,"0"0"-4"16,0 0-6-16,8 7 11 0,-8-7-13 16,8 6 2-16,1 0 4 0,-2-5 11 15,1 5 1-15,2-1 1 0,1-2-4 0,4 6-4 16,2-8-4-16,4 5 0 0,6 0-5 15,5-6 6-15,13 1-1 0,11-2-3 16,11-1-6-16,32-9-3 0,26-6-1 0,4-3 4 16,11-7 1-16,5-1-6 0,8-5-4 15,10 1-7-15,2-3 7 0,7 7-10 16,-3-1-10-16,-4 1-5 16,-6 3-23-16,-6 2 2 0,-12 8-1 0,-12 2-3 0,-25 1-9 15,-9 4-3-15,-6 3-2 0,-21-1-4 16,-13 4-6-16,-9 1-5 0,-6-4-2 15,-5 5 4-15,-3-1-2 0,-3 1-7 16,-6 0 1-16,0 0-6 0,-1 0 9 0,-2 0-13 16,-2 0-4-16,-1 0-1 0,-3 0-12 0,-1 0-8 15,0 0-3-15,-1 0-10 0,-1-2-7 16,0 2-7-16,-11 0-9 0,14 0-7 16,-14 0-13-16,11 0-13 0,-11 0-16 15,0 0-17-15,0 0-12 0,0 0-14 0,0 0-4 16,-31 8-13-16,15-5 2 0,-2 1 2 15,-2 3-6-15,-1-5-1 0,-2 2-7 0,-4 4-392 16,-1-2 194-16,-4 1 127 0</inkml:trace>
  <inkml:trace contextRef="#ctx0" brushRef="#br0" timeOffset="77791.7586">16060 17177 112 0,'18'0'154'0,"3"-2"3"0,13 2 3 15,8-8-1-15,33-7 2 0,8-6-2 16,13-1-6-16,24-8-5 0,10 2-10 16,1-4-8-16,0 3-8 0,0 1-5 15,-4 5-6-15,-6-2-12 0,-23 4-9 0,-3 7-4 16,-9-4-7-16,-7 8-9 0,-18-4-1 15,-14 7-12-15,-7 0-8 0,-8 2-2 16,-4 2-8-16,-3-3-5 0,2 1-4 16,-8 3-15-16,3-2-15 0,-6 2-23 0,1-4-26 15,-2 4-20-15,2 2-34 0,3-5-26 16,2 5-27-16,6-6-12 0,1 4 3 0,11-5-476 16,11-5 218-16,28-3 144 0</inkml:trace>
  <inkml:trace contextRef="#ctx0" brushRef="#br0" timeOffset="78499.8434">20243 16962 36 0,'-8'6'82'15,"2"1"8"-15,2-1 2 0,1 1-3 0,6-1-7 16,-1 2 1-16,2-1-7 0,0-1-2 15,2-2-1-15,0 6 3 0,3-8 2 0,2 4 7 16,1 0 5-16,3-4 4 16,7 4 3-16,5-6 5 0,5 0-1 15,10 0 1-15,17-2-3 0,28-5-3 0,12-5-8 16,5 6-3-16,25-7-9 0,5 4-4 16,7-3-7-16,1-1-4 0,2 4-6 0,-4-5-2 15,-6 3-2-15,-25 3-1 0,-2 0 1 16,-8 1 3-16,-2-1 1 0,-8 2-1 15,-17-1-4-15,-11 3-6 0,-4 1-3 16,-10 3-8-16,-5-5 0 0,0 4-4 0,-8 1-1 16,-2-2-6-16,-5-3 0 0,-3 5-1 15,-3 0-5-15,0 0 1 0,-4 0-3 0,-2-5-1 16,-2 5-4-16,-1-1-5 0,-1 1-2 16,0 0-8-16,-3 0-4 0,-8 0-1 15,11 0-5-15,-11 0-10 0,0 0-7 0,6 1-9 16,-6-1-11-16,0 0-16 0,0 0-15 15,-17 12-16-15,9-11-22 0,-1 5-18 16,-4 0-12-16,1 1-10 0,-8-1-5 0,0 2-10 16,-4-1-400-16,1-1 196 0,-1 4 130 15</inkml:trace>
  <inkml:trace contextRef="#ctx0" brushRef="#br0" timeOffset="79004.6826">19735 17781 85 0,'19'-2'147'15,"13"-4"-7"-15,19-7 0 0,25-6-1 0,8 4-2 16,10-6-6-16,26-5-2 0,16 2-10 16,8-2-7-16,0 3-2 0,4-2-1 15,3 4 0-15,-1 0-3 0,2-4 4 16,0 9-2-16,-10-6 2 0,-2 2-9 0,-9 6-1 15,-25 1 2-15,-6-1-6 0,-5 1 1 16,-9 1-2-16,-17 5-8 0,-15-1-4 16,-1 2-5-16,-8 3-6 0,-7-3-5 0,-4 0-13 15,-5 4 1-15,1-3-3 0,-4 3-9 16,-4-2-2-16,0 2-6 0,-3-2-7 0,-1 2-2 16,0 2-7-16,-4-6-5 0,-1 5-11 15,0 1-6-15,0-2-6 0,-5-2-12 16,0 2-13-16,4 2-15 0,-6-4-21 0,0 2-6 15,-6 2-20-15,10-1-17 0,-10 1-17 16,9-5-15-16,-9 5-13 0,0 0-10 16,0 0-14-16,0 0-11 0,-19-5-468 0,7 3 225 15,-6 2 148-15</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3T05:24:16.635"/>
    </inkml:context>
    <inkml:brush xml:id="br0">
      <inkml:brushProperty name="width" value="0.05292" units="cm"/>
      <inkml:brushProperty name="height" value="0.05292" units="cm"/>
      <inkml:brushProperty name="color" value="#FF0000"/>
    </inkml:brush>
  </inkml:definitions>
  <inkml:trace contextRef="#ctx0" brushRef="#br0">15765 5477 6 0,'-5'-16'201'0,"1"5"-14"15,-1 2-19-15,3 2-16 0,2-2-13 0,0 6-14 16,0-3-14-16,0 6-9 0,0 0 5 16,0 0 16-16,20 9 4 0,-3 10 2 15,8 6 6-15,16 26-7 0,3 4-6 16,5 9-9-16,8 12-10 0,-1 4-6 0,-3 2-8 16,-10-17-1-16,1-1-7 0,-4-7-5 15,-1-3-1-15,-10-14 3 0,-6-8-3 16,-3-7 14-16,-2-3 15 0,-2-4 17 0,-4-3 5 15,-1-3-1-15,-3-5-9 0,-2-5-11 16,-2-4-19-16,1-5-2 0,-2-5-8 16,-1-4-10-16,0-6-5 0,-2-6-8 0,0-5-5 15,0-7-4-15,0-6-9 0,0-9-5 16,2-2-2-16,0-4-7 0,-2 3-3 0,4 3-27 16,-4 8-13-16,4 5-26 0,-4 2-26 15,2 10-33-15,0 1-39 0,-2 8-23 16,4 4-15-16,3 4-16 0,0 8-15 15,1 5-17-15,2 3-14 0,5 4-17 0,4 1-573 16,2 1 284-16,-1 1 188 0</inkml:trace>
  <inkml:trace contextRef="#ctx0" brushRef="#br0" timeOffset="659.3203">16776 5617 970 0,'19'-6'-46'0,"-6"1"24"16,-1-3 26-16,-3 1 24 0,0 0 16 16,-5-4 19-16,-2 2 8 0,0-2 19 15,-4 1 11-15,0 3 2 0,-6 1-4 16,-3 2-1-16,-4 4-3 0,-2 4-6 0,-4 4-5 15,-2 5-11-15,-5 3-8 0,3 6-6 0,3 3-3 16,2 2-10-16,2 1-4 0,6 2-8 16,3-3-3-16,5-2-6 0,2-4-2 15,2-1-6-15,4-1-2 0,3-1-1 0,3-5-3 16,-2-2-4-16,4-4 3 0,-2-4-3 16,2-1 1-16,1-4 0 0,2-1-2 15,0-3 0-15,-1 0-2 0,0-1 1 16,-2-3-2-16,-2 4 0 0,1-2 1 0,-2 2-2 15,-1 4 3-15,0-4-4 0,-1 3 0 16,1 3 3-16,3 0-4 0,0 4 1 0,5 2 2 16,2 0 0-16,0-2-4 0,3 1-1 15,1-1 2-15,4-2-2 0,-4-2 0 16,8 0 3-16,-1-6-2 0,1-2-1 16,0-5 8-16,-1-5 0 0,-1-1 3 15,-2-7 7-15,-1-6 16 0,-6-4 0 0,-2-6 4 16,-5-4-2-16,0-1-4 0,-10-5-3 15,-2-3-2-15,-5 2-2 0,-6 1 1 0,3 3-2 16,-4 6 4-16,3 6 4 0,-2 4 9 16,5 7-4-16,-1 2 1 0,-1 3-5 15,4 6-10-15,-2 4 1 0,-1 7-2 16,3 8-5-16,-3 7 2 0,5 10-4 0,2 8-1 16,6 9-4-16,6 6 3 0,2 0-7 0,5-2-2 15,1-2-1-15,2 0 0 0,2-5-3 16,1-2 0-16,-1-8-2 0,-2-2 0 15,2-4-2-15,-5-4 4 0,2-3 0 16,-2-7 3-16,1-1-5 0,-4-4 1 0,2-2 1 16,-2-5 0-16,1-1 1 0,-2-5-2 15,0-1-1-15,-3-1 5 0,-1 2-3 16,0-1 1-16,-3 3 1 0,0 2 4 0,-1-1-4 16,-1 2-2-16,1 1-1 0,1 2 0 15,1 3 2-15,1 3 0 0,2 3-1 16,4 4 2-16,2 1 1 0,6 1-2 0,-1 1 5 15,3 0-6-15,-1 1-4 0,0-3-17 16,3 1-27-16,-1-1-28 0,3-3-33 16,-2 0-38-16,1-4-40 0,-5-2-36 0,-3-2-541 15,0-4 261-15,-4-5 171 0</inkml:trace>
  <inkml:trace contextRef="#ctx0" brushRef="#br0" timeOffset="794.6074">17672 4899 29 0,'-20'-11'141'0,"8"3"-3"0,-1 3-7 16,5 1-15-16,1 0-7 0,3 4-15 16,4 0-12-16,-2 10-19 0,4-3-38 15,6 5-38-15,1 3-44 0,6 4-235 16,5 2 99-16,2 1 66 0</inkml:trace>
  <inkml:trace contextRef="#ctx0" brushRef="#br0" timeOffset="2303.6156">18529 5098 209 0,'-23'-8'196'0,"-3"4"-15"0,3 4-38 16,0 4-12-16,2 4-14 0,-5 1-12 0,2 8-12 15,-1 6-9-15,4 2-11 0,2 4-17 16,5 1-11-16,0 2-14 0,8-5 0 15,4 0-5-15,2-5-3 0,4 3-4 0,0-8 0 16,5-1-5-16,2-3 1 0,1-7-6 16,1-5 1-16,4-4-2 0,2-7 2 15,0-5 1-15,2-8-5 0,-2-4 0 16,0-9 3-16,-2-6-1 0,-2-2 1 0,-2-6-5 16,-3 0 1-16,1-6 5 0,-4-20 0 15,-5 5-8-15,-2 11 1 0,0-2-4 16,-5 5 7-16,-2 4 7 0,3 6 3 0,-2 7 5 15,0 5 4-15,2 7 3 0,0 5-7 16,-3 6-1-16,3 7-2 0,-3 8-3 16,7 2 1-16,-10 19-5 0,6 0 5 0,4 11-4 15,0 6-1-15,6 5-4 0,4 7-1 16,8-1 0-16,7 18-4 0,4-4 0 0,6-4-1 16,1-4 0-16,4-6-2 0,-5-12-1 15,1-6 0-15,3-6-3 0,-3-8 1 16,2-3 1-16,0-5-1 0,-5-5 1 15,1-4 1-15,1-2 1 0,-1-5-3 0,-3-3 2 16,-1-1 3-16,-7-4 4 0,-4 2 1 16,-2 2 1-16,-8 0 0 0,-1-1 11 0,-6 3 7 15,0 0 3-15,-4 4 1 0,-2 0-6 16,-2 2 0-16,-5 2-5 0,0 5 1 16,-1-1-5-16,-4 7-2 0,4 2 1 15,2 2-7-15,-1-1 1 0,3 3-3 0,1-4-4 16,5 6 3-16,0-7-2 0,4 3-2 15,0-1-1-15,2-4 1 0,3 3 0 16,1-4-5-16,1-1 2 0,1-2-2 0,0-2 1 16,4-2 4-16,-2-2-5 15,-2 2 5-15,4-1-5 0,-2-2 0 0,1 4 5 16,-3-2-5-16,3 2 2 0,-2-2 0 0,1 4 1 16,1 0 4-16,2 0-6 0,0 0 5 15,2 1-5-15,0 0 5 0,1-3-3 16,0 0 0-16,3-3 3 0,2-2-2 0,2-2-1 15,-1-5 3-15,-1-7 1 0,2-2 1 16,-2-4-1-16,-3 1 0 0,-2-7 2 16,-2 0-1-16,-2-3 2 0,-5 0 1 15,-1-5 0-15,-4 4 0 0,1-2 8 0,-5 5 8 16,0 5 15-16,0 1 7 0,0 4 4 16,-2 4-2-16,2-1-8 0,0 6-6 15,0 2-2-15,-3 8-3 0,3 3 2 0,0 0-7 16,0 0-3-16,3 33 1 0,-1-13-3 15,2 5-5-15,3 6-3 0,1 1-5 16,0 4-2-16,2-4-6 0,0 2 1 0,0-1-2 16,-4-6-2-16,1-2 1 0,-1-4 2 15,0-5 2-15,-3 2-1 0,1-5 2 16,-2-3-2-16,0-4-3 0,-2-3 3 0,0-3-1 16,0 0-1-16,0 0-1 0,0-26 2 15,2 14-6-15,0-3 1 0,0 2 2 16,3-3 1-16,-1 3-2 0,0 2 2 0,0 1 2 15,0 0-1-15,-2 3 1 0,8 1 1 16,-4 2-1-16,4 4 2 0,0 0 3 16,1 4-2-16,4 2 1 0,0 0 0 0,-1 1 1 15,4 1-2-15,-2-1 1 0,6 3 1 16,-3-5 3-16,0 1-7 0,0 0 3 16,2-4-2-16,-2-2 2 0,2-2 0 0,3-2 0 15,-2-1 0-15,2-5-4 0,-3 1 4 16,0-5 3-16,0 3-1 0,-3-3 2 15,-2 3-4-15,-3-1 6 0,-2 1-3 16,-1 3 4-16,-3 1 0 0,1 0-1 0,-2 1 3 16,-2 0-3-16,1 4 0 0,-5 2-2 15,0 0 0-15,9 8-2 0,-7-1-1 0,2 3 1 16,0-2-1-16,0 2 1 0,4 2-1 16,-1 0-2-16,4-1 0 0,-3-1-5 15,0-1 4-15,3-2 1 0,-5 1-1 16,3-2 0-16,0 0 0 0,-1-5-2 0,-2 3 3 15,0-2 2-15,-6-2 2 16,12-6-4-16,-12 6 3 0,4-7 2 0,-2-1-2 0,-4 2 3 16,2 1-2-16,-4-3 1 0,2 3-2 15,-2-3-1-15,2 2-2 0,0 1-2 16,0-3 2-16,2 2-2 0,-2 0 0 16,4-1-1-16,-2 1 0 0,4 0 1 0,2 0 1 15,-2 1 0-15,2 2-2 0,0-2 0 16,0 2 3-16,0-1-2 0,-6 4 3 0,16 0-1 15,-8 1 2-15,1 2-3 0,-1 0 3 16,0 2-2-16,3 1 2 0,-2-1 0 16,1 3 0-16,-2-2 3 0,3-2-3 15,-2 2-2-15,-3 0 2 0,2-2-2 0,1-2 0 16,-1 2 0-16,0-4-2 0,-8 0-1 16,18-4 2-16,-10 0 0 0,2-1 1 0,-1-1 0 15,2-1-2-15,-3 1 2 16,1 0-2-16,1 1 4 0,-3 0-2 0,1 2 0 15,1-2-2-15,-3 2 3 0,2 0 2 16,0 3 0-16,-8 0 0 0,18 0 1 0,-12 3-6 16,-6-3-24-16,17 2-22 0,-8-1-26 15,-3 2-26-15,2-3-19 0,-1 2-26 16,-7-2-27-16,8-5-402 0,-8 5 196 16,-2-13 129-16</inkml:trace>
  <inkml:trace contextRef="#ctx0" brushRef="#br0" timeOffset="2564.4742">20033 4153 84 0,'0'11'119'0,"0"-2"-21"15,5 3-7-15,-3-2-2 0,5-1-7 16,-3-2-14-16,0-1-1 0,2 0-3 15,1-4 12-15,-7-2 3 0,12-6 1 0,-10-2-1 16,0 1 1-16,-2-2-10 0,0-2 3 0,-2 0-8 16,-2 2-9-16,-2-1 0 0,0 1-7 15,-1 3-13-15,-1 1-27 0,-1 0-22 16,0 4-33-16,-3 2-38 0,0 7-40 16,-8 3-320-16,1 5 151 0,-8 6 100 0</inkml:trace>
  <inkml:trace contextRef="#ctx0" brushRef="#br0" timeOffset="2883.9149">19185 5797 139 0,'68'-30'189'0,"8"-1"0"0,19-11-4 16,9-2 21-16,6 0-16 0,9-1-18 0,-1 2-13 16,0 0-8-16,-3 2-6 0,-10 2-15 15,-20 8-10-15,-6 5-8 0,-5 1-13 16,-19 4-7-16,-9 6-5 0,-9 1-6 16,-1 3-9-16,-7 0-4 0,-1 4-4 0,-6-2-3 15,0 1-5-15,-5 2-4 0,-2 1-5 16,-1 2-5-16,-1-2-4 0,-3 2-13 15,2-1-32-15,-6 2-47 0,0-1-54 0,0 2-58 16,0 0-57-16,-6 1-598 0,0 0 279 16,0 0 185-16</inkml:trace>
  <inkml:trace contextRef="#ctx0" brushRef="#br0" timeOffset="4509.5665">5327 5926 108 0,'2'-8'131'0,"2"1"-18"0,4-5-6 16,14-10 8-16,6-14-4 0,21-24-3 0,22-19 2 15,14-7-2-15,14-7-10 0,9 5-10 16,7 0-2-16,1 6-12 0,-1 3 0 0,-8 10-16 16,-5 4-3-16,-11 10-5 0,-21 12-6 15,-6 9-4-15,-18 6-6 0,-8 9-7 16,-9 2-4-16,-3 5-14 0,-5 3-27 15,-6 3-32-15,-2 5-17 0,-5 2-29 0,-6 5-17 16,-4 1-18-16,-4 7-310 0,-11 5 150 16,-4 4 99-16</inkml:trace>
  <inkml:trace contextRef="#ctx0" brushRef="#br0" timeOffset="4709.4966">6197 5256 264 0,'-26'15'-4'0,"12"-2"-2"0,2 1 3 15,2-1 3-15,8 0 15 0,2 1 14 0,5 2 14 16,4 8-3-16,3 1 8 0,7 3 4 15,6 6-6-15,3 3 9 0,13 14-8 16,-4-1 4-16,3-1 2 0,0 2-6 16,1 0-3-16,-5 1-3 0,2-1 4 15,-9-6-18-15,-3-5 4 0,0-3-5 0,-3 4-1 16,-2-5-4-16,0 0 0 0,-4-6-3 16,-2 1-11-16,-1-3-33 0,-1-5-34 0,-4 1-32 15,1-5-216-15,-3-5 105 0,-3 2 69 16</inkml:trace>
  <inkml:trace contextRef="#ctx0" brushRef="#br0" timeOffset="5526.0976">7023 5809 63 0,'17'8'66'0,"1"6"-1"0,6 3-8 0,-1 4-3 15,0 4-3-15,0-1-3 0,-1 1-8 16,-3-2 0-16,-4-3 21 0,-3 0 12 16,-1-4 25-16,-1-3 25 0,-3-1 3 15,-5-3-7-15,-2-2-13 0,-4-3-4 16,-3-2-5-16,7-2-13 0,-21-13-5 0,9-1-8 16,-4-5-6-16,2-6-12 0,2-3-3 15,-2-4-5-15,6-4-7 0,2-1-1 0,2-3-9 16,4 0-2-16,2-2-5 0,4 4-12 15,9-4-40-15,6 7-27 0,5-1-26 16,3 8-10-16,5 3-14 0,4 6-14 0,-4 2-6 16,1 4 7-16,4 0 12 0,-1 1 12 15,-2 1 7-15,-4 1 11 0,-5 2 9 16,-3 1 15-16,-6 1 16 0,2 0 36 16,-6 3 26-16,-1-1-1 0,-4 3 1 0,-5 1 9 15,-4 0 7-15,0 0 3 0,-13 11 12 16,0-2-3-16,-3 6 0 0,-6 4-2 0,1 4-7 15,0 2-6-15,2 3-7 0,4 0 5 16,4 5-7-16,1-2-2 0,8-2 0 16,0-5-3-16,6 1-1 0,2-2-2 15,5-6-4-15,2-2 0 0,1-1-2 16,3-8-3-16,3-4 3 0,2-3-2 0,2-6 0 16,1-5 5-16,3-5-6 0,-2-4 3 0,-4-2-4 15,0-4-2-15,-1 1 1 16,-4-1-1-16,-2-1 2 0,-5 4-2 0,1 2-2 15,-5 3 3-15,1 2 4 0,-1 1-2 16,0 3-5-16,1 2 1 0,-3 1-3 0,0 5-2 16,2 2 2-16,-6 3-2 0,0 0 6 15,22 14-7-15,-12-3 6 0,0 1-4 16,6-1 1-16,0 1-5 0,1 1 8 16,3-4-7-16,0 1 4 0,2-2 0 0,-3-4 1 15,4-1 0-15,-2-3-2 0,1-3 4 16,-4-1-4-16,8-6 0 0,-5-1 1 0,1-2 1 15,-4-5-2-15,0 3 1 16,-4-4 2-16,-1 2 1 0,-3-1 1 0,-3 2-3 16,-3 0 8-16,3 1-3 15,-3 2-1-15,-2 1 0 0,2 2 0 0,-2 1-3 16,0 2-3-16,0 1-4 0,2 2 5 0,0 2-3 16,-4 2-1-16,0 0 3 0,16 8-2 15,-8-3 2-15,2 3 1 0,1 2-2 0,2-6 0 16,0 5 2-16,1-1-2 0,2-2-1 15,-2-1 2-15,3-2-2 0,0 2 0 16,-4-4 2-16,1-1-30 0,-1-1-30 0,0-1-31 16,-3-4-27-16,-2 1-381 0,-1-6 169 15,-4 2 112-15</inkml:trace>
  <inkml:trace contextRef="#ctx0" brushRef="#br0" timeOffset="6339.5796">8741 5284 9 0,'5'4'35'0,"-3"-2"3"0,4 0 1 15,-6-2 0-15,0 0-3 0,13-8-5 16,-7 1-4-16,0-1-2 0,3-4-2 16,0 2-3-16,1-2-5 0,-2 2-1 0,3 1-1 15,2-1 3-15,-3 2-8 0,3 2 0 16,4 0 0-16,0 4-2 0,-1-3 0 15,6 2 0-15,-3 0 1 0,4 2-2 16,2-1 3-16,1-4-2 0,2-1 3 0,-1-2-1 16,3-1-2-16,-3-4 0 0,5-5 11 15,-6 2-9-15,-2-2 3 0,-2-2 11 16,-3-2 2-16,-4 4 3 0,-2-1 5 0,-3 1 6 16,-2 5 1-16,-4-1 14 0,4 3-5 15,-6 0 0-15,0 3-8 0,-2 2-4 16,0 1 1-1,-2 2-10-15,2 4-2 0,0 0-1 0,0 0-6 0,0 0-3 0,0 0-1 16,6 17-1-16,0-9-1 0,0-1 0 16,3-1 1-16,1 2-7 0,1-1 0 0,2-3-2 15,-1-1 3-15,6 2 2 0,-4-5-3 16,1 0-2-16,2 0 5 0,-2-2 0 16,1-4-3-16,0 2-1 0,-4 1 0 15,3-5-2-15,-4 2 1 0,1-1 0 0,-1-1 4 16,-3 2-4-16,-1-1-1 0,-1 1-1 15,-2 0 5-15,3 0 0 0,-5 1 3 16,2 1-6-16,0 0-3 0,-4 4 3 0,6-4-4 16,-6 4 4-16,0 0 1 0,8 12 5 15,0-1 5-15,0 4 45 0,0 6-2 16,7 6 12-16,2 5-9 0,4 9 9 16,11 17-2-16,2 7-3 0,4 2-3 0,2 4 2 15,11 12-6-15,-10-11-3 0,-2 1-6 16,-1-1-6-16,-2 1-1 0,-2-3-6 15,-4-3-1-15,-5-8-5 0,-7-12-1 0,-6-8 15 16,-4-9 8-16,-8-4-5 0,-2-1-3 16,-4-3-3-16,-9-4-5 0,-8-6-3 0,-5-4-5 15,-1-4-1-15,-5-7-4 0,-6-4-3 16,-3-8-2-16,-1-7-4 0,-17-15-5 16,5-9-23-16,3-8-34 0,3-4-33 15,5-6-43-15,5-2-50 0,0-7-592 0,3 1 261 16,2-2 171-16</inkml:trace>
  <inkml:trace contextRef="#ctx0" brushRef="#br0" timeOffset="6466.3223">9059 4653 42 0,'-13'-18'131'0,"0"2"-13"0,3 4-3 0,4-3-21 16,0 7-7-16,0 0-11 0,2-1-13 0,2 2-23 15,2 1-60-15,0 0-234 0,4 0 86 16,-4 6 57-16</inkml:trace>
  <inkml:trace contextRef="#ctx0" brushRef="#br0" timeOffset="7819.4482">27078 5313 138 0,'-10'0'193'16,"3"1"-17"-16,7-1-16 0,0 0-18 16,-4-9-10-16,12 0-15 0,9-5-10 15,10-3-5-15,16-6-10 0,21-10-6 0,10-4-9 16,4 0-6-16,22-5-8 0,-1 1 2 15,0 0-6-15,-16 9-6 0,0 4-4 16,-1 1-4-16,1 1-7 0,-7 3 0 0,-4 2-3 16,-13 5-8-16,-13 3-1 0,-7 4-8 15,-3-1 0-15,-8 2-5 0,-4 1-21 16,-4 2-35-16,-1 0-31 0,-7 3-43 16,-1 2-53-16,-6 0-418 0,-5 0 200 0,0 0 132 15</inkml:trace>
  <inkml:trace contextRef="#ctx0" brushRef="#br0" timeOffset="8008.7193">27889 5341 95 0,'4'44'106'0,"4"-4"-4"0,1 0-1 16,2 4-11-16,1 1-10 0,0 4-9 15,0-2-6-15,2 1-7 0,1-1-2 16,2-1-10-16,-2-1-1 0,1-3-5 0,2 0-4 15,0-3-18-15,-2-7-28 0,0-3-34 16,1-5-25-16,3-2-233 0,-2-7 103 16,2-4 68-16</inkml:trace>
  <inkml:trace contextRef="#ctx0" brushRef="#br0" timeOffset="8535.5525">28977 5747 45 0,'14'-32'107'0,"-3"3"-7"0,-2 4 2 0,-5-1-2 16,0 2-4-16,-2 4 5 0,-2-1 5 15,-2 2 2-15,-2 2-1 0,-3 1-8 16,-3 5-7-16,-3 3-9 0,-1 3-6 16,-2 5-8-16,0 4-7 0,-4 3-5 0,1 5-3 15,1-1-8-15,0 4-6 0,4 2 0 16,3 1-2-16,2-1-7 0,5-1-2 15,4 2-2-15,2 0-4 0,5-2 0 0,4-1-8 16,3 1 0-16,1-7 1 0,2-1-3 16,2-4 2-16,5-2-6 0,-4-4-1 0,6-2 0 15,-1-5 1-15,1-3-3 16,4-3 2-16,-6-6-4 0,2-2 3 0,-3 1-3 16,-3-3 1-16,-2 1 2 0,-2 5-1 15,-6 4-1-15,3-2-1 0,-7 4 1 16,0 1-4-16,1 3 3 0,-3 1-4 0,0-2 1 15,3 5-2-15,-1 0-1 0,2 0 2 16,0 4 0-16,6 1-2 0,0 1 2 16,5 1 0-16,5 2 0 0,1 4 4 15,0-3-5-15,1 5 4 0,-1 0 4 0,3 1-5 16,-5 0 4-16,-2 3 0 0,-2 1 5 16,-4-2 12-16,-4 2-2 0,-5 0 4 0,-6 1 0 15,-4 2-8-15,-4-4 0 0,-3 5 1 16,-2-4-1-16,-4-1-4 0,3-1-1 15,-2-3-3-15,4-1-1 0,-3-3-13 0,2-2-25 16,3-6-29-16,-3 0-25 0,2-5-24 16,3-3-17-16,-1-5-21 0,5-10-15 15,0-5-369-15,2-8 180 0,4-5 119 0</inkml:trace>
  <inkml:trace contextRef="#ctx0" brushRef="#br0" timeOffset="8861.4912">29444 5201 574 0,'11'-34'-40'0,"0"12"6"15,-1 5 9-15,-2 6 17 0,1-1 20 16,0 6 21-16,1 3 9 0,-1 3 11 15,1 3 17-15,3 3 5 0,0 6-11 0,1 3 2 16,2 4-3-16,0 3 1 0,-1 6-9 16,0 5 3-16,0-2-4 0,-3 3-3 15,-2 3-6-15,2-3-3 0,-4 0-4 0,-2 0-3 16,0-7-7-16,-1-2 2 0,-1-2-3 16,-4-4 8-16,2-4 6 0,-2-3 3 0,2-5-3 15,-2-3-9-15,0-4-2 16,0 0-3-16,0 0-3 0,9-27-4 0,-3 10-1 15,5-4-7-15,-1-2 1 0,3 2-2 16,4-4-1-16,2 5-1 0,-2 1-2 0,2 3 2 16,2 1-3-16,-2 3 3 0,3 3-3 15,-4 5-2-15,4 2-1 0,-3 2 3 16,-1 4-2-16,2 1 2 0,-4 6-2 16,4 0 3-16,-5 3-5 0,1 3 2 0,-2-2 0 15,-4 0-2-15,0 1 0 0,-1-6-24 16,0 4-45-16,-1-1-43 0,-4-5-48 0,0 2-376 15,-2-5 182-15,-2-1 120 16</inkml:trace>
  <inkml:trace contextRef="#ctx0" brushRef="#br0" timeOffset="9473.6122">30223 5206 1 0,'13'5'22'0,"-2"0"-1"16,-1-1-1-16,-1-1-1 0,1 2-1 15,-2-2-2-15,2 1 1 0,-4-3 7 0,4 4 8 16,-2-4-2-16,1 4 1 0,0-4 3 15,-1 1 1-15,1 0 1 0,1-2-1 16,0 2-1-16,2 0-1 0,0 1 6 16,2-1-6-16,2 4 2 0,3-2 0 0,2 0-5 15,2 2-5-15,3-3 3 0,1 3-5 16,1-4 1-16,-1-1 0 0,2-1 7 0,4-1-7 16,-1-3 2-16,3-2-9 15,1-1 1-15,-2-3-1 0,0-1-1 16,-3-1-2-16,-5 1 9 0,-2 2 8 0,-4-2 13 15,-3 4 18-15,-4 0 14 0,2-1 1 0,-7 4 2 16,0 3-10-16,-2-4-7 0,-6 5-7 16,0 0-1-16,0 0-8 0,2 19 0 15,-2-7-5-15,0 1-3 0,2 6 2 16,-2 2-7-16,4 4-3 0,2 4-1 0,2 2-2 16,1 5-6-16,2 2 1 0,-1 3-2 15,1 5-3-15,-1 2-5 0,-4-1 1 16,1 5 2-16,-3-3-3 0,-4-3-4 0,-2-2 3 15,-3-4 28-15,1-4 33 0,-6-2 22 16,2-3 10-16,-5-8 17 0,2-3 2 16,-2-4 7-16,1-7 1 0,2-4-6 15,-2-8-12-15,4-5-9 0,2-5-6 0,2-6-13 16,-1-9-11-16,8-7-12 0,-1-14-14 16,6-7-20-16,4-20-33 0,2-2-34 0,0 0-47 15,3 6-54-15,2 3-68 16,2 1-60-16,-5 14-696 0,-4 10 327 0,-4 8 217 15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3T05:25:12.275"/>
    </inkml:context>
    <inkml:brush xml:id="br0">
      <inkml:brushProperty name="width" value="0.05292" units="cm"/>
      <inkml:brushProperty name="height" value="0.05292" units="cm"/>
      <inkml:brushProperty name="color" value="#FF0000"/>
    </inkml:brush>
  </inkml:definitions>
  <inkml:trace contextRef="#ctx0" brushRef="#br0">8219 12341 21 0,'0'0'49'0,"0"-4"-1"0,6-2 2 16,6-3-5-16,14-1-4 0,7-8 1 15,34-6-3-15,11-7-6 0,28-11-1 16,10 3-2-16,6-4-1 0,3 0-5 0,2 1 6 15,-4 1-9-15,5 3-4 0,-3 5 2 16,-8 2-5-16,-4 6 4 0,-26 6-1 16,-4 2-3-16,-5 3-2 0,-19 3-4 0,-8 6 5 15,-9-2-1-15,-2 2-3 0,-5 2-2 16,-2 0 0-16,-3 1 4 0,0 1-8 16,-8-2 1-16,2 2 0 0,-5-1 3 15,0 2-2-15,-4-2-1 0,-1 2 0 0,-2 0-3 16,0 0 6-16,-4 0-3 15,-8 0-3-15,6 4-3 0,-6-4-11 0,0 0-13 16,-22 15-17-16,-2-4-11 0,-10 4-157 0,-15 6 72 16,-18 8 47-16</inkml:trace>
  <inkml:trace contextRef="#ctx0" brushRef="#br0" timeOffset="351.9394">8102 12784 30 0,'108'-43'96'0,"17"-4"-9"15,10-2-7-15,10-2-2 0,3 1-7 0,-3 0-4 16,-3 3-4-16,-2 2-4 0,-4 2-3 15,-7 5 1-15,-11 4-3 0,-8 5 1 16,-27 4-9-16,-5 7-7 0,-6-1 1 16,-15 1 0-16,-11 6 0 0,-7 4-5 15,-3 0 0-15,-2-1-4 0,-6 2-4 0,-1 1-2 16,-4 3-1-16,-4-3-5 0,-2 2 3 0,0 1 3 16,-2 0-8-16,-5 2 1 0,3-3 3 15,-4 2-7-15,1 0-6 0,-4 0-1 16,2 2-19-16,-8 0-28 0,12-1-29 15,-12 1-35-15,4 5-291 0,-4-5 134 0,-10 10 89 16</inkml:trace>
  <inkml:trace contextRef="#ctx0" brushRef="#br0" timeOffset="9138.8535">9893 14243 9 0,'0'0'12'15,"0"0"2"-15,0 0 1 0,0 0-3 0,0 0 2 16,0 0-2-16,0 0-6 0,0 0 3 16,0 0-4-16,0 0 2 0,0 0 0 15,4-4 3-15,-4 4-1 0,0 0 2 16,0 0 5-16,11 0 0 0,-11 0 3 0,10-3 0 15,-4 1 2-15,-6 2 0 0,18-1 6 16,-8-2-1-16,3 0 0 0,2 0-4 16,0 1 4-16,1-5 2 0,4 1-4 0,2-4 4 15,2 2 2-15,3 0 2 0,5-4-4 16,2 0 3-16,0-3-3 0,9 0 3 16,3-2-3-16,1 0 1 0,18-10-6 0,1 2 3 15,-1-2 2-15,1 2-2 0,-11 5 1 16,-6 1-3-16,-3 0-5 0,1-2-5 15,-1 4 8-15,-3-1-3 0,-5 5 3 16,-4 0-8-16,-1 2 2 0,-3-1-3 0,-4 3 1 16,-4 1-5-16,0 0-2 0,-5 1 1 15,-3 1 14-15,2 2-10 0,-2-2 0 16,-3 3 1-16,-2-2 4 0,1 4 2 0,-4-4 0 16,3 4 9-16,-3-3-7 0,-6 4-5 15,13-3 8-15,-9 1-11 0,3-1 4 16,-7 3-2-16,6-1 1 0,-6 1-4 0,6-5-1 15,-6 5-4-15,6-1-14 0,-6 1-16 16,0 0-10-16,4-3-15 0,-4 3-16 16,0 0-14-16,2-4-10 0,-2 4-250 0,0 0 115 15,0 0 76-15</inkml:trace>
  <inkml:trace contextRef="#ctx0" brushRef="#br0" timeOffset="9629.0662">11120 14015 52 0,'58'-29'51'0,"-1"-1"-4"15,4 1 3-15,1-1-3 0,-12 5-9 16,-3 4 3-16,-5 3-1 0,1-1 1 0,-9 1-11 15,-3 5 2-15,-1-1 3 0,-6 3 0 16,-4 0-5-16,-1 4 6 0,-2 0-2 16,-2 1 3-16,-3-2-1 0,2 3 3 0,-6 1-2 15,2-2 7-15,-3 3-16 0,2-3-2 16,-5 2-5-16,2 0 10 0,-2 2-15 16,-4 2 3-16,6-8-3 0,-3 5 2 15,1-1-5-15,-4 4-3 0,4-4 1 0,-4 4-3 16,4-4 1-16,-4 4-14 0,4-4-5 15,-4 4-6-15,5-3-9 0,-5 3-10 16,0 0-13-16,0 0-11 0,0 0-11 0,0 0-199 16,0 0 91-16,0 0 61 0</inkml:trace>
  <inkml:trace contextRef="#ctx0" brushRef="#br0" timeOffset="10064.437">11154 14230 26 0,'26'-15'43'0,"-1"-1"-2"0,-1 6 2 0,-6-5-2 15,0 5-2-15,-2-1-5 0,-1 1 1 16,0 0-1-16,-2 4 0 0,-1-2 0 16,-2 3-1-16,2-1 1 0,-4 0 2 15,0 2-7-15,-4 1 7 0,3-1-5 0,-1 0 0 16,-1-1-3-16,-3 0-1 0,0 2-6 15,-2 3-2-15,4-8-5 0,-4 6 1 16,0 2-2-16,0-7 1 0,0 7-6 16,0 0 1-16,0 0-5 0,-8-2-5 0,8 2-7 15,0 0-2-15,0 0-6 0,-20 4-8 16,14 1-9-16,-2-5-5 0,0 6-8 16,0-2-11-16,0-1-138 0,0 3 66 15,0 0 44-15</inkml:trace>
  <inkml:trace contextRef="#ctx0" brushRef="#br0" timeOffset="11418.7331">10674 14589 38 0,'0'0'56'0,"0"0"2"0,0 0 7 0,0 0-3 16,17-20-2-16,-2 4-3 0,7 0-3 15,8-11 1-15,7-6-9 0,15-11 0 16,8-9-2-16,16-8-2 0,4 1-7 16,3-5 5-16,0 8-9 0,-16 9 0 0,1 2-8 15,-5 6-1-15,-1 2 0 0,-9 6-6 16,-11 7 2-16,-10 4-1 0,-5 4 0 0,-5 4-2 16,-4 2-3-16,2 1 1 0,-6 1 3 15,-1-2-7-15,-1 6 6 0,0-3-3 16,-4 2 3-16,0 0-9 0,0 4 6 15,-1-3-5-15,0 1 11 0,-5 1-13 0,-2 3-1 16,4-5 5-16,-4 5-5 0,0 0-6 16,0 0-2-16,0 0-5 0,0 0-16 15,0 0-9-15,0 0-12 0,0 0-11 16,0 0-16-16,0 0-10 0,0 0-187 0,-17 11 91 16,10-5 61-16</inkml:trace>
  <inkml:trace contextRef="#ctx0" brushRef="#br0" timeOffset="22145.6698">16854 2394 22 0,'0'0'143'16,"0"0"-13"-16,0 0-9 0,0-6-8 0,0 6-16 15,0 0-6-15,0 0-9 0,0 0-2 16,0 0-10-16,0 18-1 0,2-12-10 16,-2-1-2-16,0 3-3 0,-2 1-3 0,0-1-4 15,-2 2 3-15,-2 1 9 0,-2-1 2 16,-3 0 7-16,-2 1 0 0,0-4 4 15,-3-1-1-15,-4-3 2 0,2-3 1 16,-4-2 4-16,1-2-2 0,0-4-6 0,2 1-3 16,1 0-7-16,4-6-7 15,-1-1-8-15,5-3-6 0,3 0-5 0,3-2-2 0,6 0-2 16,2-1-5-16,5 1-3 0,2-1-2 16,1 3-2-16,6 4-3 0,-4 1 0 15,3 7 2-15,4 4 4 0,0 7 4 0,3 6 2 16,1 8 1-16,2 11-1 0,-4 9-2 15,-1 2 2-15,-8 7-5 0,-5 4 2 16,-6 5-1-16,-11 20 4 0,-6 1-1 0,-7 0-3 16,-9-1 3-16,-6-2 5 0,-2-5 7 15,-7-5 10-15,5-7 3 0,-2-9 4 16,9-14-3-16,3-9-1 0,6-8-5 16,1-5-11-16,2-7-3 0,4-6-4 0,0-5-6 15,4-5-3-15,7-6-1 16,2-6-2-16,6-4-5 0,6-7 1 0,5-2-2 0,6-5 0 15,5 4-3-15,3 2 0 0,3 2-2 16,4 5 0-16,-1 5 2 0,3 6 2 16,0 5-5-16,5 4-1 0,1 6 5 15,2 2-5-15,1 7-1 0,5 0 3 0,1 4 1 16,-4-1-8-16,-1 0 4 0,-6 2 1 16,-3-3-2-16,-1-1 0 0,-2 0 1 15,-5-5 0-15,-1 0 4 0,0 0-4 0,-4-5 3 16,4-2 1-16,-3-4-2 0,1-3 1 15,-1-3-15-15,-1-5-16 0,-1-2-19 16,-2-4-26-16,-4 0-27 0,-2 4-22 0,-3-1-26 16,-1 1-24-16,-3 2-23 0,-1 3-32 15,-1-1-638-15,-3 3 293 0,-1 0 194 16</inkml:trace>
  <inkml:trace contextRef="#ctx0" brushRef="#br0" timeOffset="24659.7971">18404 2419 124 0,'-13'6'206'0,"3"0"-4"16,2-3-12-16,0-1-14 0,2 2-15 0,6-4-15 16,-6 2-18-16,6-2-11 0,0 0 0 15,0 0-2-15,17-11-3 0,2 1-5 16,11-5-5-16,15-8-2 0,24-11-5 16,7-5-7-16,21-4-5 0,1-7-4 0,0 3-7 15,-5 1-8-15,-20 10-6 0,2 1-6 16,-7 3-2-16,-5 5-10 0,-13 4-3 15,-9 6-1-15,-9 4-8 0,-7 2-1 16,-2 1-7-16,0 3-7 0,-5 1-13 0,-4 0-14 16,1 0-26-16,-6 5-31 0,-3 1-40 15,-6 0-38-15,0 0-35 0,6 7-35 0,-6-3-515 16,0-4 250-16,0 0 164 0</inkml:trace>
  <inkml:trace contextRef="#ctx0" brushRef="#br0" timeOffset="25289.8476">20578 1003 130 0,'-13'3'177'0,"0"0"-13"0,-1 5-15 16,-2 2-10-16,0 5-10 0,1 4-4 15,0 9-11-15,2 3-10 0,5 3-11 16,4 4-5-16,4 3-7 0,2 0-5 0,4-1-8 15,5 4-7-15,1-2-6 0,6-2-6 16,0-10-3-16,4-4-2 0,1-2 1 16,5-6 4-16,-2-5 5 0,2-6 6 0,-2-7 17 15,1-4 9-15,-1-4 8 0,-3-5 3 16,-2-7-2-16,-2-10-5 0,-4-2-10 16,-4-4-8-16,-3-4-6 0,-8 0-7 15,-2 0-5-15,-6-6-3 0,-8 5-7 0,0-1-6 16,-5 6-5-16,-1 7-2 0,0 4-3 15,-4 2-6-15,-4 8 1 0,1 4-4 0,1 5-16 16,-4 4-9-16,3 6-19 0,-1 1-23 16,2 5-28-16,3 1-28 0,4 4-25 15,6 3-17-15,5 1-22 0,6 0-19 16,4 0-23-16,6-2-526 0,2 2 250 0,7-4 166 16</inkml:trace>
  <inkml:trace contextRef="#ctx0" brushRef="#br0" timeOffset="26315.1191">20882 1148 28 0,'0'0'110'0,"13"-2"9"15,-13 2-1-15,19 5-3 16,-1-2 6-16,0 1-2 0,8 5-13 0,1-1-11 16,7 2-4-16,2-1-11 0,3 5-6 15,-2-3-5-15,-1-2-14 0,-2 3-2 0,-6-3-4 16,-3-1 0-16,-2-2-11 0,-4 1 23 15,-3-6 23-15,0 5 19 0,-6-3-2 16,-3-3-10-16,-7 0-13 0,0 0-9 16,-4-10-4-16,-5 1-8 0,-1-1-5 0,-2-5-6 15,-4 0-6-15,4-3-7 0,-1 0-3 16,2 0-7-16,3 3-2 0,1 1-5 0,3 0-9 16,2 1-1-16,2 1-4 0,4 1 0 15,5 0 0-15,3 3 0 0,8 0-1 16,2 0 1-16,8 0 0 0,0 3 0 15,9-3 2-15,1 3-2 0,-5-3-1 0,1 2 1 16,-6 1 1-16,-5-1 0 0,-1 0 4 16,-4 2 0-16,-2 0 7 0,-4-1 1 15,-5-3-2-15,-5-1-1 0,-4 1-5 16,-4 1 1-16,-5-2 1 0,-1 2-1 0,-4 4-4 16,0 1 2-16,2-1-1 0,-1 3 0 15,0 5-4-15,-2 2-3 0,5 5 0 0,2-1-5 16,2 6 2-16,0-2-2 0,6 4-4 15,8 0-3-15,0 0 3 0,4 0-1 16,5-1-3-16,9-1 4 0,0-2 3 16,-2-3-2-16,2-5-1 0,-1 0 1 15,1-2 5-15,-3-4 0 0,-2-2 2 0,-2-4-1 16,5-2 3-16,-6-2 0 0,0-2-1 16,-2-3 1-16,-1-2 0 0,0 1-1 0,-4 2 0 15,-3 0 4-15,0-1-4 0,2 3-1 16,-2 1 0-16,-2 0-3 0,0 5-6 15,0-1-4-15,1 1 1 0,1 3 1 16,-8 2 6-16,22 3-1 0,-6 1 2 0,2 2 0 16,2 2 0-16,4-3-3 0,-1 3 5 15,-1-3 0-15,2 1 0 0,0 0-4 16,-5-2 1-16,0 0-3 0,2-4 5 0,-3 0 1 16,0-4 1-16,-3-4-3 0,2-1 3 15,-2-6 4-15,-3-5-1 0,2-2 4 16,-2-6 0-16,-4-5 0 0,-4-3 2 0,1-1-1 15,-5 5 1-15,2 1 4 0,-2 3 7 16,0 1 5-16,0 7 0 0,2 0-2 16,-2 4-6-16,0 3-3 0,0 4-3 15,4 7 4-15,-4 2 3 0,13 17 2 0,2 3 3 16,1 10-1-16,6 8 0 0,2 4 1 16,9 17-2-16,5 2-1 0,-2 4-1 0,2 1-3 15,1 3-2-15,-4-1-4 0,-1 1-12 16,0-6-6-16,-6-6-2 0,-7-9-6 15,-7-10 3-15,-2-8 9 0,-6-3-1 16,-2-4 3-16,-6-3 0 0,-2-7-3 0,-7-4 2 16,-4-5 0-16,-4-7 1 0,-7-2 2 15,2-5 5-15,-8-4 4 0,2-4 10 16,3-1-3-16,1-5 1 0,3 0-2 16,1-2-2-16,8-3 0 0,0 0-4 0,6 4-4 15,4-3 4-15,4 6-3 0,2-1-1 16,2 1 2-16,5 1-1 0,0 2-1 0,3 2 0 15,3 4 0-15,0 1 1 16,2 5 6-16,1 3-5 0,2 0 2 0,-1 4 2 16,2 2-1-16,-2 2-1 0,1 2 0 15,0 1 1-15,2 1-4 0,-6 1-12 0,-1-1-16 16,3-1-25-16,-6 1-23 0,0-2-22 16,2 0-23-16,-2-1-21 0,-4 0-39 15,-3-4-475-15,-1 1 222 0,-4-2 147 0</inkml:trace>
  <inkml:trace contextRef="#ctx0" brushRef="#br0" timeOffset="27399.2059">22707 821 60 0,'0'-6'74'0,"0"6"-18"0,2-9-16 16,3 1-14-16,1 0-13 0,2-1-6 15,2-3-5-15,4 1 2 0,0-2 0 0,1 0 6 16,0 1 12-16,-2 0 14 0,-3 3 12 16,3-1 8-16,-2 3 17 0,-5 1 16 15,2 1 6-15,-2 3-3 0,4 0 12 16,-10 2 30-16,14 10 22 0,-1 5-1 0,-1 4-9 16,3 8-4-16,2 2-1 0,3 6-5 15,2 3-10-15,0-1-11 0,1 3-9 16,1 1-9-16,-2-3-11 0,2 2-3 15,1-2-17-15,-1 1-18 0,-2-6-27 0,-2-4-35 16,-1-4-32-16,0-2-38 0,-2-6-25 16,-3 0-19-16,0-5-6 0,-2-7-1 0,-2-3 1 15,-1-4-4-15,2-5 14 0,-7-9 9 16,-2-2 7-16,-4-12 5 0,-4-7 19 16,-5-13 9-16,-10-17 30 0,1-1 26 15,0 4 26-15,3 14 28 0,4 11 27 0,0 9 16 16,5 5 2-16,0 3-2 0,-2 3-3 15,4 6-8-15,2 1 4 0,0 7 11 16,4 5 2-16,0 0 6 0,4 25-6 16,4-1-8-16,4 4-5 0,0 2-5 15,5 10-5-15,2 3-6 0,0 0-9 0,9 16-4 16,-5-9-27-16,-4-6-31 0,2 0-25 0,-1-3-24 16,-4-1-24-16,-1-8-21 15,-2-3-1-15,-3-7 8 0,-1 1 11 0,-5-9-2 16,-2-3 8-16,-4-7 13 0,-2 0 7 15,4-4 8-15,0 0 23 0,-26-14 10 0,15 2 12 16,1-1 13-16,0-4 8 0,1 1 9 16,0-1 4-16,5 2 10 0,0-5 2 15,2 3-1-15,0 0-1 0,6 0 2 16,0 0 0-16,2 1 0 0,4-4-3 0,2 4 1 16,-2 3-6-16,3 4 6 0,2-1-3 15,-2 3-1-15,3 1-2 0,2 4 2 16,0 2-4-16,2 2 1 0,-1-1-3 0,0 4-1 15,0-4-1-15,-1 3-6 0,0-1 0 16,1 2 3-16,-2-4-1 0,0 4-7 0,-3-4 2 16,4 1 0-16,-2-2-1 0,-1-2 0 15,0 1-2-15,2-5 1 0,-3 1-4 16,0 2 3-16,-4-1 0 0,0-2 1 16,1 3-2-16,-2-1 3 0,-1 0-3 0,1 0 1 15,-1 3 3-15,-2-3 1 0,1 2-1 16,-1 0-1-16,-1-2 0 0,-5 4-4 15,8-4 3-15,-2 2-3 0,-6 2-2 16,6-2-1-16,-6 2-3 0,0 0 2 0,14-1 0 16,-14 1-4-16,8 0 2 0,-8 0 2 15,12 0-1-15,-3 0-1 0,-1 1-4 16,3 1 2-16,0-2-4 0,-1 2-2 16,2 0-11-16,0-2-4 0,0 2-10 0,3-2-7 15,-2-2-10-15,1 0-2 0,1-2 1 16,0-1 4-16,0-3 1 0,-1-1 3 0,0-1 5 15,-2-1 10-15,-1 1 14 0,-3 2 27 16,-2 1 32-16,3-1 17 0,-2 2 14 16,-3 2 7-16,0 1-5 0,0-1-1 15,-4 4-5-15,0 0 1 0,10 10 1 0,-10-3-2 16,2 3-1-16,2 3-4 0,1 4-2 16,2 0 2-16,1 6-7 0,0 0 0 15,3 2-5-15,2 3 1 0,0 3-1 0,-1-1-6 16,0 1-4-16,2-1-4 0,-4 1-3 15,0-1-6-15,-1-5-3 0,0 3-3 16,-3-3-11-16,-2-2-18 0,1 0-26 0,-5-4-36 16,-3 2-45-16,-1-2-42 0,0-2-38 15,-9-1-52-15,0-4-565 0,3-5 275 16,-10-6 181-16</inkml:trace>
  <inkml:trace contextRef="#ctx0" brushRef="#br0" timeOffset="28351.5526">17961 3314 95 0,'8'-4'179'0,"0"3"-5"16,0-1-2-16,0-3-6 0,7 4 3 0,2-4-4 16,10 4-5-16,5-5-2 15,11 1-13-15,11-3-8 0,29-3-12 0,8-1-1 0,4 1-9 16,5-2-10-16,-3 0-6 0,1 1-13 15,-3 3-8-15,-4-2-6 0,-7 0-6 16,-15 4-6-16,-13 1-5 0,-7 3-7 16,-4-2-5-16,1 1-1 0,-6 0-10 0,-3 1 3 15,-5 1-7-15,-4-2-3 0,-4 4-2 16,1-2-2-16,-3 1-6 0,-6-2 3 0,4 1-2 16,-4 2-3-16,-3-1-10 0,0-2-12 15,0 1-26-15,-1 2-30 0,-2-1-28 16,0 1-31-16,2-1-34 0,1-2-31 15,2 0-35-15,0-3-514 0,7-6 251 0,2 0 165 16</inkml:trace>
  <inkml:trace contextRef="#ctx0" brushRef="#br0" timeOffset="29161.4468">20749 2419 142 0,'-6'-4'178'16,"-1"1"-5"-16,3-2-11 0,-2 4-6 0,6 1-6 15,-6-4-4-15,6 4-6 0,-8-4-7 16,8 4-11-16,0 0-12 0,-8-2-15 16,8 2-7-16,0 0-10 0,2 16-1 0,8-1-1 15,2 7-8-15,7 5-6 0,4 5-8 16,7 4-4-16,-1-4-8 0,5-1-2 16,3 0-2-16,-1 0-5 0,-1-6-2 0,3-3-7 15,-8-3-3-15,2-3-2 0,-3-3 1 16,-3-6-9-16,-3-1 2 0,-4-4-3 15,2-2 1-15,-5-6-1 0,0-3-1 0,-4-3-1 16,-2-1 0-16,-4-5-1 0,0-1 0 16,-6-3-1-16,0-1 1 0,0 2-1 15,-4-3 0-15,2 4 4 0,0 4 3 16,0 0-3-16,0 2-2 0,2 3-2 0,-2 0-5 16,0 6 0-16,4 0-1 0,-2 5 0 0,0 0 1 15,16 19 0-15,-1-1 0 0,-2 1-1 16,6 3 0-16,-1 3-3 0,4-4-3 15,-1 2-2-15,0-2-2 0,2-2-10 16,1 0-1-16,-3-6-10 0,0-1-9 16,-2-5 2-16,1-1 2 0,-4-4 1 0,4-5 2 15,-4-3 3-15,-1-4 1 0,0-5 0 16,-2-3-3-16,-3-1 5 0,0-3-1 0,-2-3 4 16,-2 2 3-16,2 2-1 0,-4 4 5 15,0 2 3-15,0 0 1 0,1 2-1 16,-1 2-3-16,0 5 6 0,1 1 1 15,3 3 2-15,3 4 3 0,-1 2-3 0,2 3 4 16,4 4 4-16,-2-4 0 0,1 5-2 16,0-3 3-16,-2 1 4 0,-3-3 4 0,3 1-3 15,-2-1 2-15,-3-3 2 0,0 1-1 16,1-5 2-16,0 0-1 0,-1-3 1 16,-2-5-1-16,3-1-3 0,1-5 0 15,-1 4-3-15,2-8 1 0,1 0-2 0,-2 5 1 16,6 0 0-16,-6 0-3 0,5 2 2 15,0 4-1-15,2 0-2 0,-1-1 2 0,4 5 0 16,-2 0-3-16,2 0 1 0,-1 3-5 16,2-2-15-16,0 4-23 0,1-2-20 15,1 0-23-15,0 2-25 0,-2-2-25 0,1-2-19 16,5 0-378-16,-2-4 181 0,2 0 120 16</inkml:trace>
  <inkml:trace contextRef="#ctx0" brushRef="#br0" timeOffset="29912.477">22819 2102 131 0,'-8'-1'151'0,"8"1"-3"0,-23 6-1 15,3 1 1-15,2 5-3 0,-2 3-11 16,-3 7-9-16,2 3-10 0,-2 8-12 0,5-2-15 16,6-1-4-16,4 2-9 15,1-1-8-15,5-3-8 0,4-1-2 0,3 0-7 16,-1-2-10-16,6-4-1 0,0-3-4 15,6-5-3-15,-2-3-3 0,1-5-1 0,2-4 0 16,0-7 1-16,3-6 10 0,-4-4 4 16,1-9 3-16,-2-4 5 0,-5-7-4 15,1-9-1-15,-7-10-2 0,-2-5-4 16,-4-22-2-16,-6-3-5 0,-9 1 1 0,0 4-3 16,-6 5 2-16,1 9 11 0,1 15 14 15,4 12 0-15,4 7 2 0,3 7-6 16,0 2-7-16,2 2-7 0,-2 6-5 0,4 8-6 15,0 4-2-15,6 3-1 0,-4 23-2 16,6 4-5-16,4 13 1 0,4 10-3 16,14 20-2-16,1 0-1 0,7 3 0 0,2-1-1 15,4-3-6-15,1-3 0 0,-1-4 2 16,1-5 0-16,1-4-2 0,-3-14-2 0,-5-6-6 16,0-4-3-16,1-4-3 0,-5-6-6 15,-1-4-1-15,2-3-1 0,-1-5-2 16,-2-5-7-16,1-6 0 0,1-4-3 15,1-5 4-15,1-2 1 0,-2-4 4 0,-6-2 1 16,2 3 2-16,-7-1 5 0,-2-1 3 16,-2 3 10-16,-1 1 6 0,-4 1 1 0,-1 2 6 15,0 2 1-15,-3-1 4 0,0 4-2 16,-2 1 3-16,0 1-2 0,0 2-4 16,-2 4-1-16,0 0-4 0,0 0-1 15,-2 21-2-15,4-8-1 0,0 5-3 16,0 1 0-16,5-1-4 0,-1 4 1 0,2-3-2 15,3 2 0-15,-2-2-1 0,1 0-3 16,2-4-4-16,0-2-1 0,-4-3-5 16,2 1 3-16,1-5-4 0,0-4 3 15,-1-2 4-15,1-4-2 0,1-5 2 0,0-1 0 16,2-5 0-16,-4-1 1 0,-1 3 2 0,0 0-1 16,1 2 4-16,-3-1 4 0,1 3 4 15,-2-1 6-15,0 3-1 0,-1 1 0 16,2-1-1-16,-3 4 3 0,4 1 7 15,-8 2 0-15,19 6-3 0,-8-5-3 0,1 5 6 16,3 0-4-16,-2 0-2 0,2 0-1 16,-1 0-16-16,2-3-23 0,-2 0-32 0,1-3-28 15,0-3-40-15,2-2-37 0,1-6-62 16,-2-6-645-16,0-2 296 0,-3 0 196 16</inkml:trace>
  <inkml:trace contextRef="#ctx0" brushRef="#br0" timeOffset="30400.5638">23867 1627 152 0,'-4'-6'193'0,"0"0"5"16,0 3-3-16,-1-1-7 0,5 4-8 0,-4-8-12 15,4 8-13-15,-5-4-16 0,5 4-5 16,0 0 1-16,3 25-2 0,1 0-2 0,7 11-3 15,3 8-6-15,6 24-9 0,3 1-6 16,-2 0-10-16,2 1-12 0,-1-2-5 16,0 1-9-16,-4-16-5 0,-1-5-11 15,-3-5-6-15,4 0-5 0,-4-9 1 0,-4-6-7 16,1-3-6-16,-2-2-9 0,-1-4-7 16,-2-1-9-16,3-5-9 0,-3 2-5 0,-2-3-9 15,1-5-4-15,-1 2-3 0,1 0-1 16,-1-3-4-16,0-4-8 0,0 1-11 15,-4-3-13-15,0 0-16 0,0 0-13 16,8-11-13-16,-8 2-13 0,-2 1-8 0,2 0-17 16,-2-4-6-16,2 2-9 0,-2 1-11 15,-2-3-9-15,2 3-413 0,0-3 200 0,-4 1 131 16</inkml:trace>
  <inkml:trace contextRef="#ctx0" brushRef="#br0" timeOffset="31177.5167">24176 2167 96 0,'0'-4'171'15,"0"-2"-5"-15,0 6-9 0,0-6-8 0,0 6 8 0,0 0 17 16,10 20 6-16,4 3-4 0,2 8 0 16,5 11-8-16,9 18-7 0,0 4-8 0,1 2-9 15,1 1-13-15,-2 3-12 16,2 1-10-16,-1-3-11 0,-1 3-14 0,0-6-8 15,-1-1-3-15,1-1-12 0,-2-6-8 16,-5-11-4-16,-6-12-9 0,0-4-12 0,-7-9-13 16,2-1-11-16,0-3-13 0,-2-4-2 15,0-7-1-15,-1-4 0 0,2-6 0 16,-1-5 0-16,-1-7-6 0,-5-8-5 16,-4-7-9-16,-4-8 0 0,-7-9-5 0,-12-17 1 15,-6 0 0-15,-6 2 1 0,-3 10 10 16,-4 4 6-16,2 2 16 0,-1 13 14 0,7 6 5 15,-1 1 9-15,5 8 1 0,2 2 5 16,3 0-1-16,4 3-9 0,0 4-2 16,3-2-4-16,6 0-7 0,0 2-8 15,1 1-3-15,4-3-8 0,3 3-8 0,2-4-1 16,6 0-2-16,5-3-5 0,2-3-4 16,5 2 2-16,2 0 1 0,2 0-1 0,-1 1 5 15,3 2 4-15,-2 2-1 16,0 0 2-16,-1 5-2 0,0 0 5 0,-2 2 0 15,2 1 6-15,-2 4 1 0,2 3 4 16,0 0-2-16,0 2 4 0,-2 3-1 0,0-2-2 16,1 3 4-16,0-1-2 0,1 3-2 15,-4-4-18-15,2 2-13 0,-5-1-27 16,2 1-28-16,0-1-29 0,-2-2-40 16,-1-3-28-16,-2-1-460 0,1 0 221 0,-10-2 146 15</inkml:trace>
  <inkml:trace contextRef="#ctx0" brushRef="#br0" timeOffset="31334.6994">24481 1944 151 0,'0'0'136'0,"-2"-6"-26"16,2 6-8-16,-2-6-27 0,2 6-15 15,0 0-16-15,0 0-21 0,4-6-37 16,0 1-34-16,2 4-170 0,0 0 74 0,4-4 49 15</inkml:trace>
  <inkml:trace contextRef="#ctx0" brushRef="#br0" timeOffset="31600.627">24748 1575 83 0,'2'-2'201'0,"2"-1"-7"0,-4 3-4 15,4-4-12-15,-4 4-16 0,0 0-12 16,10 9 4-16,0 4 0 0,2 7-13 15,4 8-11-15,8 7-12 0,-3 7-10 16,13 12-8-16,-2 4-10 0,0-6-9 0,-1 4-9 16,3-1-6-16,-8-11-8 0,-5-3-5 15,-2-4-4-15,0 2-4 0,0-3 1 0,-4-6-13 16,0-1-16-16,-5-6-14 0,1-4-18 16,0 2-18-16,-5-7-12 0,2 0-20 15,-2-3-12-15,0-3-20 0,-1-4-18 0,0-2-21 16,-5-2-13-16,0 0-12 0,2-21-9 15,-4 6-379-15,-3-8 187 0,-2-4 123 16</inkml:trace>
  <inkml:trace contextRef="#ctx0" brushRef="#br0" timeOffset="32527.4182">25127 1861 490 0,'-9'-36'6'0,"2"7"21"0,1 8 23 0,2 6 12 16,2 1 15-16,-2 6 6 0,2 2-3 16,0 1 11-16,2 5 7 0,0 0 0 0,-2 25-4 15,4-6 0-15,0 4-6 0,0 6 1 16,2 1-5-16,4 6-9 0,1 5-8 15,2 2-7-15,1 1-2 0,1 0-8 16,-1 0-5-16,-1-5-10 0,0-4-19 0,-3 1-16 16,0-3-29-16,-1-7-13 0,-2-1-7 15,-1 0-23-15,-6-4-17 0,0-2-9 0,-8-2-9 16,0-2 5-16,-2-5 10 0,-6-1 16 16,-1-7 24-16,-4-4 17 0,0-1 16 15,-1-5 12-15,-1-5 22 0,0-2 10 16,0-3 10-16,3-1 6 0,6 1 6 0,0-1 4 15,6 0 5-15,3-1 0 0,3 1-2 16,4-2 1-16,2 2 4 0,5-4 3 16,1 2-3-16,5 2 1 0,0-1-2 0,1 4-3 15,2 0-10-15,0 1 0 0,3 2-1 16,0 4-7-16,0-1-3 0,-1 2-2 16,-4 4-5-16,1-1 0 0,2 1-2 0,-4 2-4 15,-1 2-9-15,1-2-18 0,-2 2-16 16,1 0-21-16,-2 2-17 0,2 0-22 15,-2-2-27-15,1 2-12 0,-1 0-11 16,1 0-5-16,2-2 3 0,-3-2 13 0,0 0 6 16,4 0 13-16,0-2 17 0,-1 0 16 15,2-2 20-15,-2 3 24 0,-1-3 16 0,-2 2 37 16,4 2-1-16,-4-2 14 0,2 3 13 16,-1 1 15-16,2 0 3 0,-2 0 5 15,1 4-2-15,1-1 4 0,0 5 5 16,1-1-3-16,2 3 0 0,-2-1-10 0,-1 3-6 15,-1-3-5-15,1 5 3 0,-2-4-8 16,-1-1-9-16,0 0-2 0,2-1-5 16,-6-2-2-16,2-1-6 0,1-1-6 0,-3-2 5 15,3-2-9-15,-9 0 4 0,19-6-6 16,-9-2 3-16,0 1-7 0,2-3 0 0,0 2-1 16,-2 0-5-16,4 0 1 0,-4 0-4 15,3 1 2-15,1 1 0 0,2 0-1 16,-2 0-2-16,3 3 1 0,0-1 1 15,4-2-1-15,-2 3 0 0,6-3 3 16,1-2-1-16,-1 1 2 0,3-1 1 0,2-5 1 16,-1-3 0-16,-1-3-1 0,2-2 0 15,-3-2-3-15,-2-1 3 0,-4-1 1 0,1 0 0 16,-4 2 4-16,-2 2 13 0,-4 2 10 16,-4 4 6-16,1 2 15 0,-5 1 3 15,1 3 2-15,-5 0-4 0,0 7 0 0,0 2-7 16,0 0-4-16,0 0-2 0,-15 20-3 15,10-7 3-15,3 5-8 0,0 1-7 16,2 2 5-16,4 3-4 0,-2 5-3 0,7 4 1 16,0 3-5-16,1-2-2 0,3 2 0 15,-1 6-5-15,4-2 0 0,-2 2-5 16,1 2 3-16,2-1 0 0,0 0-8 16,-3-1-2-16,0-8 1 0,-4 3-3 0,0-2 0 15,-3-2-4-15,2-1-4 0,-5-3 4 16,-2-3-6-16,-4 1-7 0,0-2-7 0,-7 0-8 15,-2-5-6-15,-1-1-5 0,-6-3-7 16,-2-3-14-16,-4-4-15 0,-1-5-26 16,-7-4-25-16,-4-5-26 0,-2-5-37 15,-4-11-33-15,-20-17-32 0,3-6-530 0,-1-4 265 16,1-5 176-16</inkml:trace>
  <inkml:trace contextRef="#ctx0" brushRef="#br0" timeOffset="32673.0451">25475 1642 140 0,'0'-8'183'0,"0"2"-21"0,0 1-19 15,0-1-28-15,-2-2-23 0,2 2-17 16,0-1-43-16,-2-2-42 0,2-1-58 16,-4 0-226-16,2-3 100 0,0 0 66 0</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3T05:26:24.730"/>
    </inkml:context>
    <inkml:brush xml:id="br0">
      <inkml:brushProperty name="width" value="0.05292" units="cm"/>
      <inkml:brushProperty name="height" value="0.05292" units="cm"/>
      <inkml:brushProperty name="color" value="#FF0000"/>
    </inkml:brush>
  </inkml:definitions>
  <inkml:trace contextRef="#ctx0" brushRef="#br0">7906 8656 25 0,'-14'0'43'16,"4"0"3"-16,0 0 1 0,-1 0 1 16,11 0-4-16,-15-2-2 0,15 2-5 0,-11-3-3 15,11 3 0-15,7-8-4 0,5-2 7 16,12-3 7-16,14-6-4 0,29-14-3 16,12-4 7-16,38-12-2 0,14-4-7 0,8-2 10 15,9 0 5-15,3-1-10 0,-3 3-2 16,-7 0-7-16,-3 9 1 0,-9 3-4 15,-6 1 0-15,-6 7-4 0,-30 10-10 16,-10 0 0-16,-17 8 1 0,-13 2 3 0,-9 3-1 16,-5 2 1-16,-5 1-2 0,-2 1-1 15,-10 3 2-15,-3 0 2 0,-2 1-5 0,-11 2-2 16,0 8-1-16,0-8-6 0,-15 13-13 16,-2-1-6-16,-3 1-19 0,-4 4-17 15,-4 2-17-15,-1 2-17 0,-7 6-11 16,-3 0-204-16,-15 11 101 0,-2 2 68 0</inkml:trace>
  <inkml:trace contextRef="#ctx0" brushRef="#br0" timeOffset="262.5804">9031 8607 12 0,'81'-24'71'15,"2"2"-4"-15,3-3 1 0,5 1-5 16,0-1-6-16,-2 1 2 0,0 4-8 0,-6 1-7 16,-8-1-4-16,-13 5-3 0,-11 4 1 15,-11 1-9-15,-4 3-3 0,-7-1-1 16,-1 2 0-16,-4 2-4 0,-5-1-7 16,-5 3 3-16,-3 0 1 0,-4 0-8 0,-7 2-4 15,0 0-7-15,0 0-14 0,0 0-17 16,-28 17-18-16,11-11-19 0,0 2-146 15,-4 1 73-15,-1 2 48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3T05:27:15.588"/>
    </inkml:context>
    <inkml:brush xml:id="br0">
      <inkml:brushProperty name="width" value="0.05292" units="cm"/>
      <inkml:brushProperty name="height" value="0.05292" units="cm"/>
      <inkml:brushProperty name="color" value="#FF0000"/>
    </inkml:brush>
  </inkml:definitions>
  <inkml:trace contextRef="#ctx0" brushRef="#br0">14297 12366 75 0,'0'0'113'16,"-8"-1"-3"-16,8 1 0 0,0 0-7 16,0 0-1-16,-12 0-11 0,12 0 1 15,0 0-11-15,-11 0-3 0,11 0-11 16,0 0 4-16,0 0-8 0,0 0-2 16,0 0-3-16,0 0-3 0,-11 0-9 0,11 0-5 15,0 0-6-15,0 0-2 0,0 0 0 16,0 0 11-16,28 1 8 0,-10 2 4 15,16-3 6-15,11-3-1 0,12 2 2 0,9 1-4 16,25-3-1-16,2-3 4 0,2 0-4 16,0 0-6-16,5 2-4 0,-3 1 3 0,3-1-5 15,-1 4-4-15,1-2-2 0,-7-1-6 16,0 2-4-16,-14 1-4 0,-12 0 1 16,-1 0-4-16,-3 0-2 0,-1 0 0 15,-3 0-1-15,-8-2 0 0,-3 2-5 0,-3-4-1 16,-1 2 4-16,-4 1-3 0,-5-2 4 15,-3 0-2-15,-3 1 0 0,-4 2-4 0,-4-2 2 16,1 0-1-16,-4 2 0 0,-3-2-7 16,0 2 5-16,-2 0-1 0,-1-2-1 15,0 2-1-15,-4-2-12 0,0 2-21 16,-8 0-31-16,8-2-31 0,-8 2-33 0,0 0-27 16,0 0-33-16,0 0-35 0,-27-5-462 15,12 5 229-15,-6-2 152 0</inkml:trace>
  <inkml:trace contextRef="#ctx0" brushRef="#br0" timeOffset="464.6891">14264 12639 113 0,'0'0'148'0,"23"6"-3"0,-3-8 3 0,8 0-4 16,17-2-11-16,12-3-7 0,28-5 0 15,3-3-9-15,6 1-1 0,6 0-8 16,21-8 3-16,1 3-8 0,3 0-6 15,0 4-6-15,0 0-5 0,0 0-7 0,-20 3-4 16,-1 1-7-16,-4 1-4 0,-5-1-4 16,-2 3-3-16,-6 2-4 0,-2-1-4 0,-16 2-2 15,-11 1-1-15,1-1-4 0,-13 4-1 16,1 0-7-16,-5-4 2 0,-8 4-3 16,0-1-1-16,-5 2-3 0,-3-3-5 0,-3 3-1 15,0-1-3-15,-4-1 0 0,1 2-4 16,-8-3-1-16,3 3 1 0,-2-1-3 15,-3 1 0-15,1 0-3 0,-1-2-5 0,1 2-13 16,-2 0-14-16,-9 0-24 0,12 0-30 16,-12 0-20-16,12 0-41 0,-12 0-25 15,0 0-17-15,0 0-29 0,0 0-472 0,0 0 231 16,0 0 153-16</inkml:trace>
  <inkml:trace contextRef="#ctx0" brushRef="#br0" timeOffset="8400.9687">6699 9956 4 0,'44'-10'17'0,"-2"1"3"0,-1-2 0 0,1 3-2 16,11-3-2-16,-1 3 0 0,4-3-2 15,1 2-1-15,-4-1-2 0,-3 3-2 16,-3 1 1-16,-7 0-1 0,1 3-4 0,-7-1 3 16,-4 2-2-16,-1-2-1 0,-6 2-1 15,-2 0 0-15,-1 1 1 0,-2 1-2 16,0-3 2-16,-6 2 1 0,1-1-2 16,-1 2 0-16,-3-2 0 0,-2 0-2 0,-7 2-1 15,0 0 2-15,0 0-8 0,0 0-7 16,0 0-9-16,0 0-50 0,0 0 24 15,-35 4 16-15</inkml:trace>
  <inkml:trace contextRef="#ctx0" brushRef="#br0" timeOffset="11480.8884">7480 12189 41 0,'28'-14'46'15,"-5"4"-6"-15,-7 3-4 0,-3 1-5 0,-2 1-2 16,-3 2-3-16,-2-1 0 0,3 1-4 15,-2 0-4-15,-3 2 1 0,-4 1-6 16,10-5 3-16,-10 5-3 0,6-1-1 16,-6 1-3-16,0 0 0 0,0 0-3 15,9 0-5-15,-9 0-12 0,0 0-13 0,0 0-105 16,0 12 44-16,-2-7 29 0</inkml:trace>
  <inkml:trace contextRef="#ctx0" brushRef="#br0" timeOffset="12165.0608">7347 14393 2 0,'0'0'83'15,"12"-13"-7"-15,-4 4-5 0,6-3-1 16,0-1-2-16,7-4-5 0,3-5-4 0,8-3-3 16,4-6 1-16,12-9-8 0,5 1 2 15,-2-2-15-15,1-1 8 0,3-1-1 0,1 5-7 16,-5 1 1-16,-9 6-5 0,-4 7 3 15,-3 3-10-15,-5 2-2 0,0 0-4 16,-3 3 6-16,-3 3-8 0,-3 1 1 16,-2 1-5-16,-4 3-1 0,0 0-3 0,0-1 0 15,-3 3 5-15,-1-2-5 0,-2 6 1 16,-1-4 1-16,0 1-1 0,-1 2-8 16,1-1 2-16,-2 2 7 0,-1-2-6 15,1 1 1-15,-6 3-9 0,9-6-9 0,-9 6-12 16,6-2-13-16,-6 2-19 0,6-4-20 15,-6 4-21-15,4-2-215 0,-4 2 106 0,0 0 71 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3T05:33:06.678"/>
    </inkml:context>
    <inkml:brush xml:id="br0">
      <inkml:brushProperty name="width" value="0.05292" units="cm"/>
      <inkml:brushProperty name="height" value="0.05292" units="cm"/>
      <inkml:brushProperty name="color" value="#FF0000"/>
    </inkml:brush>
  </inkml:definitions>
  <inkml:trace contextRef="#ctx0" brushRef="#br0">24731 2719 132 0,'-4'-9'213'0,"1"1"-20"15,3 1-18-15,-2 1-22 0,0 3-18 16,2 3-13-16,0 0-7 0,0 0-8 0,0 0-7 16,15 22 2-16,-7-4-8 0,1 2-5 15,-1 7-1-15,3 4-4 0,-2 2-6 0,1 3-7 16,-2-1-4-16,3 3-6 0,0 1-6 15,-5-1-3-15,2-2-7 0,-1 1-2 16,-1-1-12-16,-2-2 4 0,0-4-3 16,3-1-5-16,-5-4-3 0,2-1-2 0,1 1-2 15,-3-8-3-15,0 1 0 0,0-4-2 16,0-2-4-16,0-2-15 0,-2-7-13 16,0-3-12-16,0 0-1 0,-6-21-3 15,2-2 0-15,-1-7 3 0,-1-8 1 0,-3-11 4 16,1-6 0-16,2-1 6 0,-3 1 7 15,3 1 9-15,0 3 1 0,-1 2 12 0,5 6 5 16,2 6-1-16,0 4-3 0,2 3-5 16,3 1 4-16,3 4-5 0,4-1 2 15,5 5-4-15,1 5 2 0,4 3-1 16,2 4 3-16,1 5 1 0,-1 5 1 0,0 5 0 16,4 4-1-16,-4 3 5 0,1 8 0 15,-3 0 2-15,-2 2-2 0,-4 2 3 16,-8 0 4-16,-4 0 2 0,-2 1-1 15,-8 0 0-15,-5 3-3 0,-6-3-7 0,-11 5 4 16,-3-4-2-16,-5-4-4 0,-2-2-18 16,4-6-19-16,5-3-37 0,1-5-28 0,7-1-48 15,4-4-35-15,2-8-563 0,5-2 251 16,3-5 166-16</inkml:trace>
  <inkml:trace contextRef="#ctx0" brushRef="#br0" timeOffset="321.9458">25719 2425 77 0,'2'-12'201'0,"0"5"-12"16,-2-1-2-16,-2-2-10 0,0 5-12 15,-4-1-11-15,0 2-14 0,-3 4-15 0,-6 4-10 16,-4 7-10-16,-4 8-5 0,-9 10-6 0,-6 18 0 15,-2 9 2-15,6 3-3 0,0 6-3 16,5 4-2-16,3 1-1 0,9 1-3 16,8-11-4-16,5-4-3 0,6-3-3 15,7 0-6-15,10 15-2 0,9-10-5 16,5-3-3-16,9-5-6 0,5-6-4 0,4-5-3 16,-4-11-5-16,-2-8-4 0,1-1-1 15,3-3-15-15,-9-7-28 0,-3-1-42 16,-5-4-44-16,-2-1-53 0,-5-3-54 0,-3-2-63 15,-4-2-572-15,-4-1 284 0,-8-1 188 16</inkml:trace>
  <inkml:trace contextRef="#ctx0" brushRef="#br0" timeOffset="3499.3725">25939 2958 91 0,'0'0'117'0,"0"0"10"0,0 0 1 16,-16 19-15-16,4-5-5 0,4 5-15 16,-4 2-5-16,1 0-13 0,4 1-1 15,1 0-12-15,2 3-3 0,4-1 1 0,0-3-7 16,8 4-2-16,3-4-11 0,8-1 3 16,5 0-1-16,3-5 3 0,5-4-4 15,-2-5 0-15,1-4-4 0,1-2 7 0,0-6-2 16,-5-1 0-16,-2-5 3 0,-4-1 2 15,-3-3-2-15,-6-3-6 0,-8 1-6 16,-8-1 1-16,-8 0-8 0,-12-5-3 0,-14 5-3 16,-7 0-2-16,-1 2-2 0,-1 4 1 15,5 3-6-15,5 1 3 0,0 1 0 16,8 2-8-16,1 2-4 0,9 3-3 16,0-1-6-16,8 2-4 0,7 0 4 0,4 0 3 15,0 0-4-15,0 0-4 0,42-2 8 16,-12 0 0-16,2 0-2 0,8-1 2 15,0 0-2-15,0 0 5 0,0 0-6 0,-5 0 2 16,-3 1-2-16,-1 2 1 0,-3-2-4 16,-5 2 0-16,-2 2-2 0,1 2 2 15,-6 0-2-15,3 2 1 0,-4 1 2 16,2 4 1-16,-1 4 4 0,-2-1 2 0,0 3-5 16,-1-2-3-16,2-2-6 0,-4 0 0 15,-1 1 1-15,2-3 4 0,0 0-2 0,0-2 6 16,-2 1-1-16,4-7 2 15,-2 2 2-15,1-5 4 0,-1-2-4 0,4-3 2 16,0-1-2-16,-1-1 3 0,0 0-3 16,2-4 0-16,-3 3-3 0,0-1 7 0,-2 1-1 15,-2 1 1-15,2 1-5 0,-2 0 2 16,-2 3-6-16,-2-1 2 0,3 4 3 16,2 0-1-16,-1 1 4 0,1 4-3 15,1-4 2-15,2 4 3 0,0-2 1 0,-2 0 1 16,6-3 3-16,-1-3 3 0,3 1 1 15,0-4 0-15,5-2 5 0,-2-6 2 16,3-3 4-16,-1-2-1 0,-1-4-3 0,-3-4 0 16,-2-1-3-16,2-6 0 15,-5 1-4-15,0-7 0 0,-4 6-1 0,-1 1-3 16,0-1 0-16,-5 5 6 0,-4 2 2 16,4 5 0-16,-1 3-7 0,-3 2-5 15,0 5 0-15,-2 8 0 0,0 3 0 0,0 1-2 16,-4 15 6-16,-1 0-2 0,3 4 1 15,0 7-1-15,-2 4 0 0,4 2 3 16,-2 6-3-16,4 0-10 0,0 2-23 0,2 0-17 16,1-3-22-16,-1-2-19 0,0-4-21 15,0-2-18-15,0-5-19 0,0-4-348 0,-2-2 167 16,1-5 111-16</inkml:trace>
  <inkml:trace contextRef="#ctx0" brushRef="#br0" timeOffset="3635.3656">27072 2929 33 0,'17'-19'64'0,"1"4"-9"0,4 2-5 0,-1 1-5 15,2 3-9-15,2 0-24 0,1 1-33 16,2-2-73-16,-1 3 32 0,-1 1 21 16</inkml:trace>
  <inkml:trace contextRef="#ctx0" brushRef="#br0" timeOffset="3914.1741">27775 2910 95 0,'0'0'202'16,"10"-3"-13"-16,-6 0-18 0,3 0-14 16,-1-2-16-16,0 3-10 0,5-3-18 0,0-1-9 15,-1 3-14-15,2-3-5 0,4 1-16 16,-4-1-26-16,3 0-31 0,-4 2-35 0,-1 0-29 16,1 3-30-16,-3-1-31 15,0 0-16-15,-8 2-281 0,10 5 140 0,-10-5 92 16</inkml:trace>
  <inkml:trace contextRef="#ctx0" brushRef="#br0" timeOffset="4053.1314">27840 2977 27 0,'-6'8'50'0,"2"-2"-2"16,0-3 6-16,-1-1 13 0,3 2 1 15,2-4 8-15,0 0 1 0,0 0 5 0,13 4 1 16,-5-4-10-16,4-4-9 0,2 2 1 16,2-2-10-16,3 1-3 0,-1-3-13 15,0 0-25-15,6 0-39 0,-1-1-46 16,0-2-235-16,0 0 104 0,-3 0 69 0</inkml:trace>
  <inkml:trace contextRef="#ctx0" brushRef="#br0" timeOffset="4851.7549">28621 2489 135 0,'0'0'131'0,"0"0"-16"16,-4-3-12-16,4 3-13 0,0 0-5 15,0 0-17-15,0 0-6 0,0 0-9 0,19 9-1 16,-7 0-7-16,4 3 2 0,2 4-11 15,4 3 1-15,-1 1-9 0,0 3-1 16,0 0-2-16,-2 2-5 0,-2 0 0 16,0-1 2-16,-7-2-9 0,1-2 1 0,-2-1-2 15,-5-2 3-15,-2-3 7 0,-2-3 2 16,-2-1 11-16,0-1 16 0,-2-3 8 16,-3-2 5-16,1-2 11 0,-3-2-2 0,9 0-4 15,-12-10-7-15,7 2-8 0,1-3-7 16,4 0-6-16,4-5-7 0,3-4-19 15,3-2-20-15,8-3-19 0,2 1-27 0,4 1-30 16,5 2-18-16,3-3-21 0,0 5-18 16,2 1-360-16,-3 3 170 0,3 2 111 15</inkml:trace>
  <inkml:trace contextRef="#ctx0" brushRef="#br0" timeOffset="5373.3683">29381 2467 224 0,'4'-4'46'15,"-4"4"2"-15,0-6 10 0,0 6 3 16,-12-4 3-16,0 4 9 0,0 0-2 15,-5 2-4-15,-2 0-1 0,-2 6-6 0,-3-3-5 16,2 5-3-16,0 1-7 0,1 2-1 16,0 2-10-16,4-2-6 0,0 4 3 15,4-2-7-15,5-2 3 0,2 2-3 0,1-1-5 16,3-3 0-16,4-1 2 0,3-1-6 16,1-1 0-16,4-4 4 0,4 0-5 15,0-4-2-15,0-3-5 0,4 2-1 0,-1-5 4 16,0-2-4-16,-2 1-1 0,-3-1 1 15,2-1 0-15,0-1 1 0,-4 1-5 16,-1 1 9-16,-3 1 5 0,0-2-1 16,1 5-10-16,-3-1-3 0,-2 1 1 0,-2 4 4 15,0 0-3-15,0 0-4 0,0 0 4 16,-6 23 0-16,4-13-2 0,0 1-3 16,2 1 3-16,0 1 0 0,2-2 3 0,0 1-2 15,2 1-5-15,5-2 5 0,-1-1 1 16,0-2-4-16,6-1 5 0,-2-3-1 15,0-2 1-15,6-2-5 0,-2-2 5 0,3-3-3 16,-1-1 3-16,-4-2-3 0,3-3-2 16,0-1 6-16,0-1-6 0,-2-3 4 15,-2 1-3-15,-1 4 3 0,-2-2-2 16,0 1-2-16,-2 2 0 0,0 1 0 0,-2 2-6 16,1 1-1-16,-3 2 0 0,0 2 0 15,-4 2 3-15,0 0-3 0,13 6 7 16,-9-2-2-16,1 4-2 0,1 1 2 0,0-2 4 15,0 5-6-15,4-1 2 0,-2 0 4 16,0 1 3-16,2 0-5 0,3-1-5 16,-2-1-4-16,2-1-16 0,-1-1-29 15,3-3-30-15,-2-3-37 0,1-2-282 0,0-2 137 16,-2-2 90-16</inkml:trace>
  <inkml:trace contextRef="#ctx0" brushRef="#br0" timeOffset="6192.2595">29857 2538 51 0,'3'13'78'0,"-1"-1"-12"0,0-4-8 15,2-2-3-15,-2 0-2 0,0-2 2 16,2-2-2-16,-4-2-7 0,12-2 0 16,0 0-4-16,-2-4-8 0,3 0-4 15,2 0-2-15,-2 2-1 0,1-5-7 16,4 4 1-16,-4-3-3 0,-2 2 0 0,1 0-4 16,0 3-4-16,-2 1 1 0,-3-1-1 0,2 2-5 15,2 0 0-15,-2 2 0 0,0 0 3 16,3 4-5-16,0-2 1 0,2 1 1 15,-1 2 1-15,4 0 0 0,0 0 1 16,0-3 0-16,2 1 1 0,-3 1-6 16,5-4 7-16,-2 1-1 0,0-2-1 0,1 0-4 15,-4 0 0-15,2-3 0 0,-3 0 3 16,0 0 0-16,-4-2-2 0,1 4 2 16,-2-4-5-16,-1 4-2 0,-1 0 0 0,-1 1-1 15,0-3 3-15,-8 3-9 0,14 0 2 16,-14 0-3-16,10 4 0 0,-4-3-5 15,-6-1 2-15,10 5 1 0,-2-2 1 16,-2 0 1-16,0 0 1 0,2 0 3 0,3-2 3 16,-1-1-9-16,1 0 7 0,0-1 3 15,1-2-1-15,-1 1-3 0,2-2 3 16,-3-1-2-16,1 1 4 0,-3 0-5 0,3-2 5 16,-5 3 3-16,3-3 9 0,-3 1-4 15,0 4-3-15,0-3 1 0,2 2 0 16,-8 2-8-16,8-1 2 0,-8 1 0 0,0 0 6 15,12 8-3-15,-10-2 2 0,2 5 3 16,3 0 5-16,-3 3-2 0,3 0 2 16,-3 1 14-16,2 6 1 0,1 2-6 15,-1 0 1-15,0 0-2 0,0 2 4 0,-1 0-4 16,-3 0 0-16,0-5-5 0,1-1 2 16,-3 2-4-16,-3-4 1 0,1 1 2 15,-5-1-4-15,-1-4-5 0,-2-1-19 0,-3-4-18 16,-4-2-34-16,-4-4-44 0,-3-2-236 15,-1-6 117-15,-7-4 77 0</inkml:trace>
  <inkml:trace contextRef="#ctx0" brushRef="#br0" timeOffset="6438.5535">30862 1519 3 0,'36'26'164'0,"-2"6"-8"0,7 16-8 15,-5 9-8-15,-2 5-12 0,-7 6-11 0,-5 3-10 16,-10 10-6-16,-8-3-7 0,-4-10-15 0,-6 13-3 16,-7-8-6-16,-2 1-12 0,-6-8-8 15,2-13-20-15,2-9-28 0,-5-1-30 16,4-4-32-16,-3-3-45 0,-5-3-348 15,6-9 154-15,-6-1 102 0</inkml:trace>
  <inkml:trace contextRef="#ctx0" brushRef="#br0" timeOffset="9741.8684">26161 4116 25 0,'0'21'166'0,"0"9"-3"0,3 13-5 16,-6 3-7-16,1 12-11 0,0 20-10 0,-2 4-10 15,-2 1-11-15,2 1-7 0,-1-3-11 16,1 1-9-16,2-2-11 0,-3-16-5 15,3-6-3-15,0-3-9 0,-2-11-11 16,2-1-26-16,0-5-27 0,0-4-28 0,0-4-25 16,0-3-14-16,-2-5-29 0,-3-4-25 15,-2-5-320-15,1-5 153 0,-2-7 101 16</inkml:trace>
  <inkml:trace contextRef="#ctx0" brushRef="#br0" timeOffset="10895.9067">25764 5014 8 0,'10'-10'80'0,"12"-2"3"16,2 4-7-16,13-6-5 16,7-2-8-16,3 3-7 0,3 2 1 0,-1-5-7 0,2 3-5 15,-2 2-4-15,0-4 0 0,-5 1-4 16,-4 1-2-16,-7 0 4 0,2 1 6 16,-10 0 2-16,-2 2 9 0,-1 0 7 15,-4-2 0-15,-4 3-2 0,-4 0-7 0,-4 2-2 16,-1 1-5-16,-5 3-7 0,0 3-4 15,0 0-5-15,-13-3 4 0,13 3-10 16,-20 11-4-16,10-3-4 0,2 4 4 16,0 0-8-16,1 4 4 0,2-3-6 0,1 4-2 15,6 0 3-15,2 0-5 0,1 0 1 16,4 0 2-16,1-2-7 0,5-1 7 16,2-3-1-16,4-2-5 0,-2-3 1 15,0-1 21-15,5-8 0 0,-1 3 1 16,7-5-11-16,-4-3 2 0,6-3 0 0,0-4-5 15,-2-1-1-15,-3-1 0 0,1 0-4 16,-3-2 0-16,-1 2 2 0,-4 0-7 0,-2 4 3 16,-1-2 0-16,-3 5 1 0,-3-2 2 15,2 5-4-15,-3-3-5 0,-2 4 3 16,2 0 0-16,-4 3-2 0,2 1 2 0,0 2-1 16,1 4-10-16,0 0 10 0,-1 3-2 15,3 2 2-15,-3 3 5 0,0 0-5 0,4-1 3 16,-4 1-2-16,2 1 1 15,0-2-4-15,-1 2 1 0,0-3 0 0,-1-1-2 16,1-1-1-16,-1 0 5 0,-2-3 0 16,3 1-2-16,-2-2 5 0,-1 0-1 0,2-3 0 15,-2-1 0-15,-6 0-1 0,18 0-6 16,-10-3 6-16,0 1 0 0,3-2-2 16,-3 2 1-16,1-2-1 0,0 3 0 0,-1-1 1 15,0 0-7-15,2-2 2 0,-2 4 1 16,-8 0 3-16,18 2-1 0,-10 0-2 15,3 5 3-15,0-3 0 0,2 2 0 0,-3 2 0 16,0-1-2-16,2 1 0 0,-2-3 3 16,-2 1 1-16,1 0 1 0,-1-2-1 15,1 1 1-15,-1-3-2 0,1 0 2 16,-1-2-1-16,-8 0-1 0,22-5 4 0,-10-1-4 16,0-2-3-16,2 2 2 0,-2-1-2 15,1 1-1-15,-1-1 0 0,-1 2-2 16,0 0-4-16,-1 3 3 0,0-2 3 15,4 2 0-15,-4 2 0 0,3 0 1 0,-1 0 1 16,3 2-4-16,0 0-4 0,-1-2 10 16,6 2-3-16,-1 0-2 0,2-2 1 0,0-2 1 15,1-2-1-15,5 0 2 0,-4-3-7 16,2 1 8-16,-3-2-2 0,2-1 1 16,-4-1-1-16,-1 0 1 0,-1-2 5 15,-2 2-3-15,-6 2 0 0,2 1 9 0,-4 1 5 16,0 0-2-16,1 0-4 0,-3 3 1 15,-2 3-5-15,-4 0 2 0,7 9 7 16,-5 3 8-16,-2 6 10 0,0 2 2 0,0 7-1 16,2 3-4-16,-2 10 1 0,0 1-3 15,0 6-4-15,0 6-2 0,0 0 2 16,2-7-2-16,-2-6-2 0,2 1 0 0,-2-11 1 16,2-2 5-16,-2-1 6 0,3-6 12 15,-1-4 5-15,0-6-2 0,-2-6-7 16,2-5-3-16,-2 0-4 0,2-19-4 15,0 3-4-15,0-11-1 0,0-4-5 0,2-6-9 16,0-8 1-16,4-7-5 0,0 0-2 16,2 1-5-16,5 1 0 0,2 3-2 0,0 2-2 15,-1 6 2-15,6 2-3 0,-1 8 2 16,-4 4-2-16,4 2 1 0,-2 9 0 16,0 2 2-16,-3 5-1 0,0 3 1 15,-1 4-1-15,-2 2 0 0,-5 2 3 0,1 1-4 16,-3 5 6-16,-4-1 5 0,-2 4 2 15,-4 1 0-15,-2 0 2 0,-3 1-1 16,-6 0 3-16,0 1-3 0,-3-1 0 0,-4-2-1 16,1 0-1-16,2-3-5 0,-2-1-12 15,3-1-20-15,2-3-26 0,1 1-32 16,-2-4-31-16,4-2-41 0,3 0-47 0,-1-4-569 16,5-1 263-16,-3-1 174 0</inkml:trace>
  <inkml:trace contextRef="#ctx0" brushRef="#br0" timeOffset="11148.3776">28971 4478 123 0,'12'-4'130'0,"3"3"-16"0,2-1-14 16,2 0-11-16,-1 0-9 0,6 0-6 15,-3 0-5-15,3 0-8 0,-3 0-13 16,2 2-32-16,-1 0-31 0,-4-2-41 16,-1 2-228-16,-2 0 97 0,-2 0 63 0</inkml:trace>
  <inkml:trace contextRef="#ctx0" brushRef="#br0" timeOffset="11308.0411">29116 4698 1906 0,'-6'7'-23'16,"4"1"15"-16,0-1 12 0,0-1 24 15,2-6 46-15,4 9 19 0,0-3-3 16,5-2-15-16,1-1-14 0,5 0-5 16,4-1-5-16,0-1-8 0,0-1-20 0,4-1-41 15,-1 1-41-15,-2-2-48 0,4-2-40 16,-5-1-38-16,2 4-481 0,2-2 227 0,-1-3 149 15</inkml:trace>
  <inkml:trace contextRef="#ctx0" brushRef="#br0" timeOffset="20830.2866">29983 3909 83 0,'0'-6'119'0,"0"6"-16"0,-10-4-8 15,10 4-5-15,-20 15 10 0,2 0-8 16,-5 10-12-16,-3 9-6 0,2 1-12 16,0 3-1-16,3 2-4 0,2-2-3 0,6-4-15 15,7 2-1-15,2-7 1 0,4 0-4 16,6-3-5-16,2-1 2 0,8-1-3 0,2-2-5 16,5-2-5-16,5-8 2 0,0-1-6 15,3-7 0-15,1 1-3 0,0-5-3 16,0-5 4-16,3-2 0 0,1-2-6 15,-4-7-1-15,-2 1-3 0,-3-3 11 0,-1-2-9 16,-5 1-1-16,0-2 0 0,-6 4-2 16,-1 0 2-16,0 3 0 0,-4 1-2 15,-2 2-3-15,-1 3 4 0,-3 5-3 0,-2 1 4 16,-2 2-5-16,0 0 3 0,5 13 0 16,-3-4 0-16,0 3-6 0,0 1 4 15,4 2 2-15,-1-1 0 0,5 1 4 16,0 2-6-16,4-2 1 0,2 0 1 0,4-1-1 15,-2-3 2-15,5-2 3 0,-1 2-4 16,1-6 0-16,-2-3 2 0,0-1-10 0,1-1 10 16,-4-1-2-16,2-4-2 0,-4 1 2 15,-1-5-2-15,-4-3-3 0,-2 2 4 16,-5-6-1-16,-4 2-2 0,-2-2 0 16,-7-1-1-16,1 0 1 0,-5-1-3 0,0 1 2 15,1 0 2-15,1 2-1 0,0 2 2 16,5 1-7-16,0-1 5 0,2 1 3 15,4 3-5-15,2-1 2 0,4 1-2 16,2-1 2-16,6 3 2 0,0 1-4 0,3 1 1 16,2 0 3-16,0 2-4 0,3 1-4 15,-2 2 6-15,4 0 0 0,-3 4 4 16,0-1-3-16,0 1 0 0,1 6 2 0,-4-3-4 16,1 5 3-16,-4-3 1 0,2 5-3 15,-3-1 2-15,2 1-1 0,1 0 0 16,0 0 0-16,-2-1 1 0,3 0-5 0,0 1 8 15,-2-3 5-15,1-3-12 0,2 0 6 16,-2-3 0-16,1-1-4 0,-2 0 1 16,-1-2 3-16,0-4-3 0,-3 0 1 0,-1-4 0 15,-3 1 4-15,-1-3-2 16,-3-1-4-16,-4-1 3 0,-2 0-2 0,-2-3-6 16,-7 1 6-16,-2 2-1 0,-1-5 2 15,1 5 0-15,-2-2 5 0,3 2-6 0,3 2 3 16,-2-1-4-16,3 1 0 0,2 3 2 15,4-1 0-15,2 1 0 0,2-1 3 16,6 2-4-16,4-1 1 0,4-3 3 16,2 0-4-16,4 0 3 0,3-3-3 0,3-2 4 15,2-5-5-15,-1 0 4 0,5-7-2 16,0-1-3-16,-2-3 2 0,-3-4 2 0,1-3-4 16,-5 0 0-16,1-4-2 0,-6-1-1 15,2 0 3-15,-4-3-3 0,-2 4 2 16,-2-1 0-16,-3 5 1 0,0 4 4 15,-5 6 2-15,1 3 2 0,-3 4 2 0,0 2-8 16,0 4 5-16,-2 6-2 0,0 2 0 16,-2 5 1-16,0 0 3 0,-2 19 5 15,2-2-2-15,-2 4 2 0,2 10 8 16,0 9-2-16,0 4-3 0,2 9 3 0,0 2 0 16,2 0-5-16,0 1 4 0,1-1 0 15,2-2-4-15,-1-2-1 0,-2-2 2 16,0-10-5-16,0-3-2 0,0-5 1 15,-1-3-3-15,-1-3 3 0,2-2 3 16,0-4-6-16,-1-2 0 0,-1-2 2 0,2-1 1 16,-2-3-1-16,0 1-2 0,0-5 0 0,0 1 0 15,1-1-1-15,-1-1 3 0,0-2-4 16,2 0 2-16,-4-4-3 0,6 4 2 16,-6-4-4-16,4 1 4 0,-4-1-3 15,0 0 5-15,0 0-4 0,0 0-6 0,11 0-6 16,-11 0-14-16,0 0-28 0,0 0-22 15,0 0-30-15,11-3-35 0,-11 3-325 16,0 0 158-16,0 0 105 0</inkml:trace>
  <inkml:trace contextRef="#ctx0" brushRef="#br0" timeOffset="27354.1835">26354 6347 20 0,'0'-17'191'0,"2"4"-7"16,-2 1-10-16,0 3-10 0,0 3-19 15,-2 2-12-15,2 4-11 0,0 0-5 16,-4 16-4-16,-1 0 1 0,1 11-9 16,-2 12-5-16,-2 8-8 0,0 8-12 0,-2 19-4 15,0 2-8-15,2 1-5 0,1-12-10 16,3-8-1-16,0 0-6 0,2-4-18 15,-3-1-24-15,3-8-26 0,0-4-27 0,-2-4-33 16,2-6-13-16,2-5-37 0,-5-8-38 16,-1-3-406-16,0-7 195 0,2-7 130 15</inkml:trace>
  <inkml:trace contextRef="#ctx0" brushRef="#br0" timeOffset="27950.3588">26311 6753 55 0,'37'-15'77'0,"-3"1"-4"15,0 3-2-15,2 0-2 0,3-1-7 16,9-1 3-16,-2-4 2 0,3-2 7 16,-3-3-3-16,-1 1 1 0,-3-1 9 15,-6-1 1-15,-5 0 1 0,-5 4 7 0,-3 0 2 16,-6 2 7-16,-2 2-2 0,-5 3-9 16,-6 3-5-16,-2 1-4 0,-2 6-8 0,0 2-8 15,0 0-2-15,-16 13-5 0,8 5-5 16,-3 3-4-16,0 9-3 0,1 4-2 15,1 2-5-15,3 5-4 0,2-3-4 0,4 2 2 16,2-2-4-16,2-4-3 0,2 0 0 16,3-5-3-16,1-4-1 0,3-4-1 15,0-5-1-15,3-2 1 0,0-7-3 16,0-3-1-16,4-2 0 0,-1-5-3 0,1-5-1 16,2-3-1-16,-1-3-2 0,-2-1-1 15,0 1-2-15,1-4 2 0,-4 2-3 16,1 0 2-16,-4 4 0 0,0 0 2 15,-5 0-2-15,2 3-3 0,-1 4 0 0,-2 3-1 16,-3 0-1-16,-4 2 1 0,10 11 2 16,-6-1 0-16,0 3 2 0,4 2-5 0,-2-2 1 15,2 4-2-15,2-3 0 0,1-1 0 16,2 1 3-16,0-3-2 0,1-1 0 16,4-3 1-16,-4-1 3 0,3-4 0 15,2 0 0-15,-2-4-4 0,0-2 5 16,0-3-3-16,-1 1-1 0,2-4 1 0,-4 3-1 15,-1-3 1-15,-2 2 0 0,2-1 1 16,-5 1 3-16,0 2-1 0,-2 1-2 0,4 2-2 16,-6 0 1-16,-4 3-2 0,0 0-2 15,14 9 4-15,-7-2-1 0,-3 2-1 16,2 1-1-16,3 2-1 0,-1-2-1 0,1 2-3 16,1 0-7-16,0-1-13 0,4-1-25 15,-2-3-29-15,3 2-29 0,0-3-20 16,0-2-11-16,-1-2-11 0,2-2-9 15,0-4-7-15,-1-2-373 0,0-1 183 0,0-3 121 16</inkml:trace>
  <inkml:trace contextRef="#ctx0" brushRef="#br0" timeOffset="28426.2194">27919 6786 609 0,'8'-18'-33'15,"0"3"19"-15,-4 1 14 0,0 5 18 0,0 1 7 16,2 1 8-16,-4 1-1 0,0 2-2 16,0 1 1-16,-2 3 2 0,0 0 7 15,0 0 2-15,0 0-1 0,8 13 5 16,-4-6-6-16,-2 5 3 0,0-1-2 15,0 1-5-15,1 3 2 0,-1-1-7 0,0-2 2 16,0 1-5-16,0-1-3 0,-2 0-2 0,2-3 9 16,0 0 16-16,1-2 11 15,-3-1 0-15,2-3-1 0,-2-3-8 0,0 0-6 16,0 0-6-16,0 0-2 0,12-19-7 16,-5 10-2-16,-1-1-2 0,0-2-2 0,2 3-1 15,2-3-5-15,-2 3-4 0,2 2 3 16,-1-3-7-16,-1 4 1 0,1 3-5 15,1-1 4-15,-1 4-1 0,1 0 0 16,-1 4-4-16,0 1 5 0,-1 5-4 16,0 1 2-16,-4 3-2 0,2-1-4 0,-1 2 3 15,0-2 2-15,1 2-2 0,-2-5 2 16,-2 0 0-16,2-3 13 0,0 1 10 16,-1-2 5-16,1-3 1 0,-4-3-7 0,0 0-2 15,0 0-2-15,15-15-5 0,-9 4-2 16,5-3-1-16,-3 1-5 0,6-3-1 15,0-2-1-15,0 2-1 0,1 1 0 0,0 0-1 16,0 2-3-16,1-1-2 0,-2 5-1 16,0 2-2-16,1-2-1 15,-2 6 0-15,0 1 2 0,-1 4 1 0,1 1 1 0,0 3 1 16,-1 2-3-16,-1-1-8 0,0 3-7 16,-3 0-10-16,2-1-21 0,-3 1-23 15,1-2-27-15,1 0-21 0,-3-2-28 0,3 0-454 16,-3-3 204-16,6-2 134 0</inkml:trace>
  <inkml:trace contextRef="#ctx0" brushRef="#br0" timeOffset="28717.4952">29189 6692 47 0,'14'0'147'15,"5"-4"-20"-15,7 0-12 0,2-1-34 0,9-2-37 16,3-4-43-16,5-2-193 0,-1-1 66 16,3-6 43-16</inkml:trace>
  <inkml:trace contextRef="#ctx0" brushRef="#br0" timeOffset="29647.9766">30024 6181 94 0,'9'-8'148'0,"4"1"-19"0,-1-2-3 0,6-5-6 15,-2 1-6-15,3-4-7 0,0-6-8 16,2-1-5-16,-1-3-7 0,-4-3-11 16,0-3-1-16,-4-4-10 0,-2 1-5 0,-3-2-1 15,-5 2 1-15,0 4-2 0,-6-1 1 16,0 7-4-16,-3 1 0 0,1 2-8 15,-6 4-4-15,0 8-6 0,2 3-3 16,-4 6-3-16,-2 6 0 0,-1 7-2 0,-1 6 3 16,0 8 3-16,-4 9 1 0,4 6 6 15,-1 4-3-15,0 21 2 0,2 2 5 16,7-8 0-16,0-6-5 0,2 4-4 16,2-4 0-16,2-1-4 0,0-8-2 0,2-2-4 15,2-8-3-15,0-1-3 0,2-6 2 16,-2-3 5-16,2-5-2 0,0-4-2 15,4-3-1-15,0-7-3 0,4-3-4 16,0-4 0-16,0-5-3 0,5-5-3 0,0-1-1 16,4-5-3-16,-1 1 0 0,2-4-2 0,2 1-1 15,-1 1-1-15,-5 2 1 0,0 1-2 16,0 3-3-16,-6 2 2 0,2-1-2 16,-2 4 0-16,-2 5-1 0,-1 1 2 15,-7 2 2-15,12 5-2 0,-5 1 3 0,-3 3-1 16,1 1 1-16,1 1-1 0,0 3 1 15,0-3-2-15,2 1 2 0,4-3-1 16,-4 3 0-16,4-4 3 0,1-1-1 16,0-4-1-16,2 1 1 0,1-2-1 0,2-2-2 15,-2-2 2-15,2-4-1 0,-1 3 5 16,3-7-7-16,-2 1 1 0,0-2 1 0,-2-3 4 16,0 3-5-16,-1-2 1 15,-4 1-2-15,2 0 1 0,-5 3-1 0,0 0 1 16,0 1-4-16,0 3 2 0,-4 0 1 15,0 4-2-15,-4 1 0 0,0 0 3 16,0 0 0-16,10 13-3 0,-8-5 2 0,0-1 1 16,3 1 0-16,1 1 0 0,0 1 0 15,3-1 2-15,2-1-1 0,1-1 0 16,0 1 2-16,6-4-1 0,1 0 0 0,2-4 0 16,4 0-2-16,3-4 4 0,2 0-2 15,-3-4-3-15,3-1 2 0,0-3-6 0,-1-1-2 16,-8 2 2-16,0-2 1 0,-5-2-1 15,-6 2-1-15,-4 1 3 0,-2 2-2 16,-6 1 0-16,0 3 0 0,-6 1 1 16,2 3 2-16,-6 2 2 0,2 2-2 0,2 4 4 15,-1 2 3-15,3 3 2 0,2 6 5 16,4-1 3-16,-3 5 0 0,8 2 2 16,1 6 0-16,5 5 2 0,1 7 5 0,6 3 2 15,-2 2-3-15,8 17-4 0,-7-10 7 16,-5-7-5-16,-2 2-3 0,-5-10 0 15,0-1 5-15,-3 2-3 0,-4-7-2 16,-8 1 2-16,0-2-2 0,-5-3-2 16,-4-5 0-16,2-4-4 0,-3-5-9 0,-4-3-23 15,1-5-26-15,-1-5-42 0,-2-6-40 16,2-3-43-16,-4-8-33 0,3-5-34 0,-3-9-545 16,5-4 266-16,-9-21 176 0</inkml:trace>
  <inkml:trace contextRef="#ctx0" brushRef="#br0" timeOffset="29803.2591">30625 6035 64 0,'0'0'143'0,"-4"-6"-23"16,4 6-8-16,-2-6-16 0,2 6-15 15,0-6-29-15,0 6-45 0,2-6-59 16,0 1-160-16,2-1 72 0,-4-2 47 0</inkml:trace>
  <inkml:trace contextRef="#ctx0" brushRef="#br0" timeOffset="30201.802">31123 5511 71 0,'0'0'179'15,"0"0"3"-15,-5 19-8 0,1-2-9 16,-2 8 4-16,0 1-7 0,0 11-9 16,2 3-13-16,-1 2-12 0,0 11-9 0,1-1-12 15,4-5-8-15,0-1-13 0,0-1-2 16,2-1-11-16,0-1-6 0,1-12-7 0,1-2-5 16,-1-2-1-16,1-8-5 0,0-2-7 15,0-6-5-15,2-6-5 0,2 0-1 16,1-7-3-16,2-2-3 0,4-5-6 15,1-4 1-15,2-3-5 0,4-3 0 0,2 0-4 16,-1 2-1-16,1 0 0 0,-4 2-4 16,2 2-1-16,-1 2-1 0,-2 4 0 15,0 3 3-15,-1 4 2 0,0 4 6 16,-1 2 4-16,2 7 2 0,0 2 0 0,3 6 1 16,-6 4-2-16,2 2-4 0,-4 1 3 15,1-1-3-15,-3 4-2 0,-3-6-12 16,-2-1-33-16,-3-1-43 0,-2-4-43 15,0 0-48-15,-8-2-53 0,-3-2-560 0,-8-3 265 16,-6-3 174-16</inkml:trace>
  <inkml:trace contextRef="#ctx0" brushRef="#br0" timeOffset="30606.2893">28943 6311 127 0,'0'0'200'0,"14"2"-4"16,-14-2-1-16,14 0-5 0,-4 2-9 16,4-2-12-16,6 0-13 0,1 0-12 15,5-2-14-15,3 2-10 0,3-2-15 0,0 0-9 16,2 0-15-16,-1 0-4 0,1 0-10 15,-2 2-24-15,-3-1-26 0,-1-1-34 16,-4 2-35-16,-4-3-33 0,-3 6-26 0,-2-3-43 16,-4 2-484-16,-5-1 217 0,-6-1 143 15</inkml:trace>
  <inkml:trace contextRef="#ctx0" brushRef="#br0" timeOffset="33463.6452">26230 7608 113 0,'2'-13'195'16,"-2"1"-5"-16,2 3-10 0,0-1-12 15,0 1-16-15,0 3-16 0,-2-1-9 0,2 1-17 16,0 2-7-16,-2 4-2 0,6-2 5 16,-6 2-8-16,11 13 5 0,-3 1 1 15,1 7-3-15,0 9-6 0,-1 5-4 16,2 10-5-16,-2 7-9 0,2 3-4 0,2 18-7 16,-4-13-5-16,3-6-8 0,2-4-4 15,0 0-5-15,-1-2-7 0,6-6 0 0,-6-7-4 16,2-4-4-16,2-1-6 0,0-5 5 15,-1-6-4-15,2-5-3 0,2-2 1 16,-2-8-1-16,2-3-6 0,0-2 0 16,5-7 0-16,-4-4-3 0,8-6-2 0,-2-5 0 15,-3-1-3-15,3 2-3 0,-2-2 0 16,0 2-2-16,-1 3 0 0,-5 6-2 16,0-1 0-16,-3 7 1 0,2 3-2 15,0 4 2-15,0 8 2 0,2 3-3 0,-1 2 2 16,2 5-2-16,3 3 3 0,-1-2 1 15,-2 0-3-15,0-3 2 0,1 1-4 0,-2-4 6 16,0-1 3-16,-5-5 5 0,4 0 7 16,-2-2-2-16,0-8-2 0,-2 0-1 15,-1-5-4-15,2-5-1 0,0-4-7 16,-5-6-16-16,5-4-19 0,-4-2-23 16,1-2-17-16,-1 1-19 0,-1 5-11 0,-3 2-15 15,1 5-18-15,-1 0-16 0,-1 4-8 16,0 7 11-16,-2 6-5 0,-4 1-5 0,0 0 1 15,9 16-4-15,-6 0 6 0,-3 0 12 16,0 7 17-16,0-4 13 0,0 1 17 16,0 1 22-16,0 0 15 0,0-4 20 0,2 0 16 15,2-2 21-15,0-1 12 0,0-6 10 16,4-2-1-16,3-3 10 0,2-1 4 16,-1-7 1-16,3-1 8 0,5-2-3 0,-2-4 6 15,-1-1 0-15,2-4-3 16,0-1-5-16,-1 2 10 0,-4 0 1 0,-2-1 4 15,4 4-2-15,-6-1 5 0,-1 6 2 16,-1-5-3-16,-2 6-2 0,1 0-5 0,-1 1-3 16,-1 3-4-16,-1 1-3 15,-4 2-1-15,0 0-3 0,12 14-1 0,-6-7-5 16,2 4-5-16,-2 0 4 0,4 0 0 16,-2 2-10-16,3-1 3 0,4 3 0 15,-4-3-2-15,5 3-2 0,0-4-2 0,-4 0-1 16,0-1-11-16,1-2-15 0,0-1-24 0,4-1-20 15,-7-3-31-15,4 0-35 0,-6-6-38 16,2 2-369-16,-2-5 180 0,-1-1 120 16</inkml:trace>
  <inkml:trace contextRef="#ctx0" brushRef="#br0" timeOffset="34574.5792">27999 8061 20 0,'8'15'76'0,"1"0"-5"16,-3-5-7-16,-2 0-4 0,0-2-2 15,0-2-3-15,1-1-2 0,-2-1 1 16,1-2-3-16,-4-2 4 0,0 0-5 0,18-8 4 16,-7-1 2-16,2-1-7 0,4-3 2 15,-3-2-4-15,4 2-3 0,-2-1 3 16,2 1-10-16,0 1-7 0,-3 2 2 16,2 2 3-16,-2 1-4 0,-1 2-13 0,0 1 7 15,-2 0 0-15,-2 4-10 0,3 2 2 16,-2 0-5-16,2 4 1 0,-1-1 1 0,1 0-22 15,0 3-18-15,1 2-22 0,1-3-16 16,2 1-17-16,2-1-8 0,5 2-2 16,1-6 2-16,5 0 7 0,0 0 10 15,4-3 7-15,1-1 11 0,5-4 13 16,-2 2 21-16,3-1 16 0,-3-3 13 0,-2 1 13 16,-7-1 8-16,-1 2 21 0,-2-1 8 15,-8 0 16-15,-1 1-2 0,-6-1 0 16,-2 1 1-16,-7 1 1 0,-2 0-1 0,0 4-8 15,-15-7 3-15,4 7-5 0,-2 0-3 16,-1 0-9-16,-4 5-4 0,4-1-7 16,-3 3-4-16,0 3-2 0,2 4-8 0,5-1 0 15,1 0-10-15,4 2 3 0,5-3-2 16,0-2-5-16,7-1 0 0,2-3 1 0,1-1-5 16,3-5 0-16,4-2-3 0,0-3 3 15,4-3-5-15,-2-3 1 0,2-5-1 16,-2-4 2-16,2-4-5 0,-1-2 2 15,-4-5 0-15,3-9-1 0,-4 0 6 0,0-1-6 16,-5 4 2-16,0 1 3 0,-4 2 3 16,-2 3 9-16,0 7 9 0,-4 0-2 15,2 4-5-15,-2 3-2 0,-2 1-1 16,0 7-4-16,-4 2-2 0,0 6-1 0,6 1 1 16,-18 13 0-16,8 1-5 0,-1 6-2 15,0 3-8-15,1 9-1 0,1 2-4 16,1 0-9-16,4 2-2 0,4-4 0 0,0 0 1 15,4 0 1-15,0 2-7 0,4-2 8 16,5-3-4-16,-2-7 0 0,2-3-3 16,1-1 1-16,2-4 6 0,0-1-13 0,-1-5 1 15,-2 1 4-15,1-6-6 0,1 2 1 16,-4-4 5-16,2 0 6 0,-3 2 5 16,-2-1-4-16,1-1 4 0,0 1-1 15,-1 0-4-15,0 0 8 0,-1 3-3 0,-1-2 7 16,0 1-21-16,3 1 22 0,2 3 1 15,-3-3-5-15,4 1 8 0,0 0-4 0,0-2-1 16,1 1 8-16,-1-2-4 16,3-2 2-16,0-1-3 0,2-1 4 0,-2-3 3 15,1 0 0-15,2-2 6 0,-3 0 5 16,-3-1 16-16,-1-1 0 0,2 1 6 16,-5 1 9-16,0 2 1 0,1 0-2 0,-2 0 1 15,-1 1 0-15,-2-1-2 0,-4 4-1 16,0 0 0-16,15 4-2 0,-11 3 2 15,0 3-1-15,2-1-3 0,1 4-1 0,-1 3 1 16,1-1-1-16,3 4 0 0,-2 2-2 16,4 0 0-16,-4 0-1 0,0 2-3 0,0-1 1 15,-1 2 0-15,-3-2-1 0,-2-1-2 16,-2 0-2-16,-2 0-2 0,-2-2-1 16,-5 1-3-16,-1-1-1 0,-5-5-3 0,-2 1-12 15,0-5-20-15,0-2-20 0,0-2-27 16,1-2-28-16,2-4-35 0,2-3-42 15,2-1-41-15,-1-4-458 0,4-5 226 16,1-5 149-16</inkml:trace>
  <inkml:trace contextRef="#ctx0" brushRef="#br0" timeOffset="34761.442">30167 7706 158 0,'18'-7'156'16,"2"1"-19"-16,-4-2-19 0,1 4-20 15,0 1-34-15,2-3-52 0,-1 2-61 0,0-3-187 16,-1 0 80-16,-2 2 53 0</inkml:trace>
  <inkml:trace contextRef="#ctx0" brushRef="#br0" timeOffset="34899.413">30193 7875 2331 0,'-4'10'9'16,"6"-4"10"-16,2-1 50 0,6-1 23 16,0-2 2-16,3 0-16 0,3-2-20 15,4-2-11-15,0-1-11 0,6-3-22 0,2-2-42 16,-1-2-59-16,5-2-66 0,0-2-88 16,-1-3-554-16,1-1 270 0,-2 1 178 15</inkml:trace>
  <inkml:trace contextRef="#ctx0" brushRef="#br0" timeOffset="37057.9043">30926 7336 106 0,'4'4'179'0,"-2"1"-2"0,3 3-2 16,-3 2-6-16,2 1-4 0,0 4-3 15,0 4-7-15,-1 2-7 0,1 4-5 16,0 2-5-16,3 7-9 0,1 2-9 0,-2 1-11 15,2-1-12-15,4 0-3 0,-4-2-9 16,2 2-6-16,1-3-9 0,-2-3-6 16,-1-4-5-16,0-1-7 0,-1-3-6 15,-1-3-6-15,-2-4 0 0,0 0 3 0,3-2 10 16,-5-5-6-16,0-4-7 0,-2-4-3 16,0 0-3-16,0 0-7 0,-11-34-2 0,3 10-2 15,-2-9-3-15,-1-5-4 0,-2-5 2 16,0-4-4-16,3-2-4 0,2-4 1 15,2 2-1-15,6 5-4 0,0 2 2 16,4-6-1-16,4 1-5 0,4 4-2 0,1 3 2 16,0 8 0-16,0 1-2 0,-1 5 0 15,3 1-2-15,0 6 2 0,-1 0-5 0,2 4 3 16,-2 2-2-16,1 4-15 0,0 0-9 16,-2 3-15-16,-1 2-16 0,-1 2-26 15,0 2-32-15,-1 4-22 0,-4 2-35 16,-1 2-48-16,-5 3-580 0,-7 1 273 0,-1 2 180 15</inkml:trace>
  <inkml:trace contextRef="#ctx0" brushRef="#br0" timeOffset="37219.1392">30890 7406 111 0,'2'7'140'0,"2"-3"4"16,2 3 17-16,6-3 3 0,2-1-7 15,5 1-15-15,3-3-15 0,4 4-12 0,6-4-11 16,3 1-11-16,1 1-14 0,0-1-25 15,-1-2-28-15,-1 0-43 0,0 0-27 16,-2 0-39-16,-1 0-33 0,-3-2-346 0,-2 4 157 16,-3-4 104-16</inkml:trace>
  <inkml:trace contextRef="#ctx0" brushRef="#br0" timeOffset="38296.0022">31855 7388 161 0,'7'-6'205'15,"-3"0"-8"-15,-2 0-12 0,-4 0-13 0,-2 0-15 16,-3 3-13-16,-3 1-12 0,-5 2-10 16,-4 4-9-16,-3 0-8 0,-1 3-13 15,-7 7-5-15,2 3-10 0,2 1-3 16,-2 1-11-16,5 2-6 0,-1 1-7 0,8-2-6 16,3-2-2-16,0-1-4 0,7-2-2 15,2 0-4-15,2-3 0 0,4-3-4 0,0-3-7 16,4 0 0-16,0-2-1 0,3-4-3 15,-9 0 0-15,21-4-2 0,-6-2-4 16,-2 0 0-16,-1-1-1 0,1 1 4 16,-2 4-6-16,-3-4-3 0,1 3 0 0,-1-1-2 15,0 2-2-15,-1 0 1 0,-7 2 0 16,11 4-1-16,-9 0 1 0,2-1 0 16,0 5 1-16,0-2-1 0,2 1 2 15,1-1-2-15,4 2 3 0,1-3 2 0,3 1 3 16,0-6 4-16,2 1-1 0,4-2 2 15,0-5 1-15,4-3 5 0,1-3 4 16,2-4-2-16,-1-2 0 0,3-3 0 0,0-5 0 16,-1-4-2-16,-1-4 0 0,-6-1-2 15,6-4-5-15,-4-1-4 0,-5-3 1 16,-1 0 0-16,-2 4-2 0,-4 4 2 0,-2 5 2 16,0 5 4-16,-2 2-4 15,0 3 1-15,-2 4-7 0,-1 1-1 0,-3 8 1 16,-2 3 2-16,0 4-1 0,0 0-2 0,0 0 2 15,-17 29 0-15,11-8 4 16,0 1-1-16,-2 3 1 0,2 3 0 0,2 2 0 16,2 1 0-16,0 0-1 0,2 0 4 15,2-3-2-15,2 2 5 0,0-5-5 0,3 2 5 16,2-6 2-16,-3-5 2 0,2 0 0 16,3-4-4-16,-1-5 2 0,1-4-11 15,2-3 2-15,-1 0-3 0,4-4-2 0,-4-2 2 16,2-3-3-16,0 0-2 0,-2-1-1 15,-1 1 1-15,-1 2-4 0,1-1 2 16,-2 2-1-16,-1 0-2 0,0 1-3 16,0 1 8-16,4 0-3 0,-2 4-1 0,0 0-1 15,3 0 1-15,0 4-1 0,-2-2 1 16,1 4 0-16,-2 1 6 0,2-1-2 16,-4-1-5-16,-2 3 1 0,0 0 0 0,-1 1 1 15,-3-2 0-15,-4 3 6 0,0-3-6 16,-1-2 2-16,-3 1 5 0,2 0-5 15,2-3 0-15,-2 2 5 0,4-5 3 0,-6 4 0 16,6-4-4-16,0 0 5 0,0 0-7 16,0 0 0-16,8-18 0 0,-2 11-2 15,0-4 4-15,3 0-5 0,1-1 5 0,1-1-7 16,4-2 2-16,-5-2 2 0,4 0-3 16,-2-2 5-16,-2 0 2 0,1 0 3 0,-2 1 4 15,-5 3 6-15,2 2-3 0,-2-3-1 16,-1 6 5-16,-1-2-3 0,-2 2 0 15,0 1-4-15,-2 1-3 0,-1 4 6 16,1 1-1-16,2 3-2 0,0 0-1 0,0 0 11 16,0 0-6-16,0 0 1 0,7 21 1 15,-1-14 0-15,2 2-1 0,3 3-2 16,2 1 2-16,1 1-5 0,6 0-3 0,-1-1-2 16,4 1-16-16,0-2-17 0,1-1-23 15,1-3-23-15,0 0-22 0,0-4-25 16,-3-1-19-16,-1-1-11 0,-2 0-2 15,0 0 9-15,-2 0 10 0,-2-2 13 0,-1 2 13 16,-1-2 15-16,0 0 19 0,-2 0 29 16,-1 0 28-16,-2-2 22 0,1 2 20 0,-9 0 10 15,15-2 5-15,-9 0 1 0,-6 2-3 16,10-2-6-16,-3 0-3 0,-2-1-6 16,-5 3-23-16,6-6-33 0,-4 2-49 15,-2 4-51-15,4-5-58 0,-4 5-602 0,-2-10 268 16,-4 6 177-16</inkml:trace>
  <inkml:trace contextRef="#ctx0" brushRef="#br0" timeOffset="43846.2138">33110 6366 67 0,'-4'-7'153'0,"4"1"-2"0,0-2-9 16,0 2-15-16,4 1-18 0,3-1-4 16,2 2-3-16,5 1-4 0,3-1 0 0,4 4-9 15,7 4-7-15,-1 1-1 0,9 5-3 16,5 7-6-16,1 3-5 0,13 16 3 15,-5 2-7-15,-1 7-1 0,-5 6-1 16,1 6-5-16,-9 6 5 0,-4 4-2 0,-9 1 1 16,-2 6 2-16,-6-3-19 0,-9-5-2 15,-6-8 0-15,-6-1 2 0,-2 22 0 0,-7-5-2 16,-4-2-4-16,0-4-2 0,-7-4-5 16,1-3 1-16,0-14-5 0,4-7-3 15,-1-1-1-15,1-5 0 0,2-8-3 16,2 1-8-16,3-6-13 0,0-4-19 0,2 0-25 15,0-3-34-15,0-3-40 0,0-2-35 16,-3 0-20-16,-2-5-17 0,-4-1-452 0,-3-6 219 16,-5 0 145-16</inkml:trace>
  <inkml:trace contextRef="#ctx0" brushRef="#br0" timeOffset="48965.9875">25359 9312 77 0,'-4'-5'239'0,"-2"2"-14"16,2-1-12-16,4 4-18 0,-9-1-15 0,9 1-2 15,-7 7 2-15,3 6-3 0,0 8-10 16,0 7-2-16,2 9-10 0,-2 5-8 16,0 10-6-16,2 2-14 0,0 1-10 0,2 2-11 15,0 3-14-15,0 1 2 0,2 16-10 16,0-9-12-16,0-12-13 0,0-2 1 15,2-2-8-15,-2-11-6 0,2-3-2 0,-4-5-6 16,2-6-1-16,0-3-4 0,0-5-1 16,0-6-6-16,-2-2-4 0,0-10 2 15,0-1-6-15,-6-18-1 0,2-4-3 16,0-9-8-16,-2-8-1 0,-4-14-3 0,2-27-5 16,0-3 2-16,0-3-1 0,1-5-2 15,3 4-2-15,0 3 4 0,2 4-3 0,4 13 1 16,0 12 0-16,4 3-1 0,3 4 1 15,1 3 1-15,2 9-2 0,4 3-1 16,1 5 2-16,4 5 1 0,2 4 2 16,1 5 1-16,1 9-3 0,-4 2 3 0,2 6 0 15,1 4 1-15,-4 5-3 0,0 5 2 16,-1 8 2-16,-9 0 0 0,-1 1 5 0,-7 4-8 16,-4 1 3-16,-5 3-2 0,-7 1-2 15,-3 3 0-15,-7-2 0 0,-1-2-17 16,-2-4-17-16,4-5-24 0,-1-1-26 0,3-6-25 15,4-2-32-15,4-3-39 0,3-3-36 16,3-3-15-16,5-3-624 0,2-4 292 16,0 0 192-16</inkml:trace>
  <inkml:trace contextRef="#ctx0" brushRef="#br0" timeOffset="49272.1628">26392 9047 42 0,'4'-19'241'0,"-2"4"1"16,-2 1-9-16,-6 3-10 0,-2 3-5 16,-7 4-7-16,-2 2-9 0,-6 6-10 0,-11 6-8 15,-9 6-4-15,-11 18-4 0,-8 15-6 16,-10 15-9-16,4 11-5 0,9 0-8 0,13-9-7 16,7 2-7-16,7-2 2 0,10 0-6 15,11-13-8-15,6-5-14 0,7-4-5 16,12 1-9-16,4-1-7 0,18 9-6 0,9-3-8 15,6-8-10-15,3-6-8 0,4-6-2 16,-7-9-6-16,-5-5-5 0,3-8-1 16,-9-2-19-16,3-1-21 0,-5-5-21 0,4-5-26 15,-4 2-33-15,0-4-33 0,-2-3-39 16,-4-4-48-16,-2-1-52 0,-3-2-47 16,-3-6-844-16,-2-1 389 0,-4-7 256 15</inkml:trace>
  <inkml:trace contextRef="#ctx0" brushRef="#br0" timeOffset="50777.022">27364 9176 80 0,'2'-11'177'0,"0"-1"-1"16,-2-1 0-16,0-1-4 0,-2 0 0 15,-5-2-6-15,-1 1-5 0,-4 0-3 0,-6 0-3 16,-5 7-8-16,-5 2-8 0,-6 6-3 16,-8 7-4-16,-5 6 0 0,-16 12 3 15,-1 11-10-15,8 3-12 0,3 5-6 0,6 5-4 16,5 0-8-16,14-6-6 0,9-5-1 15,7-2 1-15,8-2 0 0,4-2-8 16,10 1-1-16,9 5-14 0,9-5-6 16,6-5-7-16,3-3-5 0,7-2-6 0,4-4-23 15,1-6-31-15,1-1-35 0,1-5-45 16,-5-5-51-16,1-2-47 0,-3-2-45 0,1-4-44 16,-3-1-661-16,-4-5 320 0,-3-1 210 15</inkml:trace>
  <inkml:trace contextRef="#ctx0" brushRef="#br0" timeOffset="51011.1012">27793 9312 165 0,'3'-6'254'0,"-1"1"10"0,0 3-8 16,-2 2-13-16,0 0-3 0,0 0-4 0,4 13-2 16,-2 0-27-16,0 4-6 0,0 2-11 15,2 6-9-15,-2 2-10 0,3 3-12 0,0-2-18 16,-1 7-10-16,4-1-16 0,-2 0-2 15,2 0-10-15,2-1-7 0,-2-3-14 16,0-2-32-16,-2-2-31 0,3-4-40 16,-3-1-38-16,1-3-41 0,-3-3-40 0,0-4-28 15,5-1-45-15,-5-3-29 0,2-3-28 16,0-2-627-16,6-4 305 0,-6-5 201 0</inkml:trace>
  <inkml:trace contextRef="#ctx0" brushRef="#br0" timeOffset="51371.3385">28646 8789 102 0,'4'-3'286'15,"0"-3"0"-15,2 2-5 0,-4-2-5 16,0 3-16-16,-2 3-12 0,4-6-3 0,-4 6-4 15,2-4-19-15,-2 4-14 0,0 0-16 16,0 0-14-16,0 0-11 0,0 0-1 16,0 15 4-16,-2-4-8 0,0 7-9 0,2 3-2 15,-2 6-12-15,4 3-8 0,2 6-3 16,0 4-11-16,4 8-9 0,3 3-10 16,8 16-9-16,-4-12-9 0,6 10-7 15,-2-12-8-15,-4-7-2 0,2-2-11 0,0-2-2 16,-3 0-8-16,2-10-4 0,-4 0-15 15,0-1-27-15,0-8-27 0,-4-1-30 0,2-1-33 16,-1-1-28-16,-1-6-30 0,-1-1-34 16,-1-2-42-16,-1-4-41 15,1-1-27-15,0-5-33 0,-6-1-868 0,0 0 407 16,14-8 269-16</inkml:trace>
  <inkml:trace contextRef="#ctx0" brushRef="#br0" timeOffset="51688.5748">30054 8650 154 0,'8'-13'322'0,"-1"0"-11"0,-2 5-14 16,-3 0-23-16,0 3-21 0,-2 3-35 15,0 2-3-15,0 0-9 0,-22 15-10 16,10 2 6-16,-5 7-9 0,-5 6-9 16,0 8-13-16,-8 15-10 0,-2 6-13 0,-1 4-14 15,5 0-14-15,-4 0-15 0,2 2-6 16,1-1-11-16,-3-3-9 0,2-1-10 0,5-11-35 16,3-9-35-16,1-2-39 0,4-8-40 15,0-3-36-15,3-6-46 0,-2-3-45 16,6-2-51-16,-2-6-35 0,-4-4-753 15,6-5 355-15,-3-8 235 0</inkml:trace>
  <inkml:trace contextRef="#ctx0" brushRef="#br0" timeOffset="51904.0629">29393 8896 28 0,'2'-17'202'0,"-2"4"5"16,0 3 14-16,0 0 7 0,3 5-10 15,-1-1-6-15,2 4 1 0,-4 2-8 16,17 8-4-16,0 2-3 0,5 7-5 0,0 6-11 15,10 5 0-15,2 6-12 0,13 12-11 16,-1 2-17-16,3 1-14 0,0 1-12 0,-1-3-14 16,-3-2-8-16,-9-7-11 0,-4-7-32 15,-1 0-32-15,-1-4-36 0,-4-6-39 16,-8-4-40-16,1-4-45 0,1-3-44 0,-6-5-40 16,2-3-35-16,-4-6-684 0,0-3 321 15,1-5 212-15</inkml:trace>
  <inkml:trace contextRef="#ctx0" brushRef="#br0" timeOffset="52109.9949">30262 8774 133 0,'6'-19'149'0,"2"4"8"0,0 6 8 15,2-1 6-15,-2 7 7 0,2 0 6 0,1 7-4 16,6 2 1-16,2 5-1 0,5 8-2 16,-2 6 2-16,8 5-6 0,-5 6 0 0,-1 6-19 15,4 19-9-15,-6 3-14 0,-5-11-8 16,-8-3-13-16,-2-3-14 0,-5-3-9 15,-4-1-4-15,-5-3-23 0,-2-4-22 16,-3 1-40-16,-3-7-44 0,-2-1-54 16,-4-7-54-16,2-6-73 0,-4-7-759 0,-5-7 334 15,-1-5 222-15</inkml:trace>
  <inkml:trace contextRef="#ctx0" brushRef="#br0" timeOffset="54161.8555">25391 11518 180 0,'0'0'259'0,"0"0"-9"15,7 21-11-15,-3-7-11 0,0 8-14 0,2 4-13 16,2 6-12-16,1 5-11 0,2 7-14 16,-1 4-16-16,3-1-16 0,-3 4-3 15,1-2-21-15,-2 1-10 0,1-1-9 0,-4-3-14 16,3-3-2-16,-4-3-15 0,-1-2-10 16,0-2-12-16,-2-8-7 0,0-3-11 15,0-2-16-15,-2-6-9 0,0-3-7 0,0-5-7 16,-4-8 0-16,4-1 2 0,0 0-4 15,-22-31-2-15,10 2-3 0,-3-15-1 16,-4-18-1-16,-2-6 3 0,-1-4 4 0,2 0 1 16,2 0 2-16,6-1 6 0,-1 14 5 15,11 6 10-15,0 9 3 0,4 0 6 16,3 4 4-16,5 1 5 0,2 7 2 0,6 2 3 16,0 5 2-16,4 6 4 0,1 6 3 15,1 3-2-15,-4 9 2 0,2 2 1 16,-3 7-1-16,0 1-3 0,-2 7-2 0,-5 1-4 15,-4 2-5-15,-2 0 0 0,-6 2-3 16,-6 1 1-16,-2 0-2 0,-2 0 1 16,-7 2-5-16,-2-2-7 0,-2-1-13 15,-3-2-16-15,6-5-19 0,-2-1-24 0,6-5-25 16,1-5-29-16,5 1-22 0,3-4-15 16,5 0-26-16,0 0-15 0,11-13-19 0,1 1-481 15,9 1 238-15,7-6 157 0</inkml:trace>
  <inkml:trace contextRef="#ctx0" brushRef="#br0" timeOffset="54434.2192">26503 11203 161 0,'14'-14'200'16,"-6"-3"11"-16,-6 4-6 0,-2 4-9 16,-4-1-6-16,-4 4 1 0,-2 3 1 0,-10 0-6 15,-3 3-6-15,-9 6-3 0,-16 6-1 16,-17 10-3-16,-6 9 15 0,3 9 1 0,-10 17-9 15,19-3-10-15,4 3-12 0,4 4-8 16,7-1-9-16,8 4-15 0,6-2-9 16,11-8-12-16,11-6-12 0,1-7-9 0,10 1-8 15,3 0-6-15,10 2-8 16,4-3-15-16,7-4-19 0,5-3-26 0,4-3-24 16,2-5-32-16,3-2-35 0,1-5-28 0,-7-9-41 15,3-1-42-15,3-7-33 0,1-1-36 16,-2-2-40-16,1-4-702 0,-1-4 343 15,-4-1 228-15</inkml:trace>
  <inkml:trace contextRef="#ctx0" brushRef="#br0" timeOffset="54750.328">27173 11417 127 0,'-21'-12'232'16,"0"4"-5"-16,-1 7-9 0,2 1-6 0,-4 1-5 15,1 7 1-15,-3 1-5 0,-3 9-6 16,-1 3-13-16,-4 5-5 0,5 1-3 16,-1 6-3-16,7 0-11 0,2 2-12 0,4-3-15 15,4 4-8-15,5-2-11 0,1 3-16 16,3 0-10-16,4-5-9 0,6 4-11 15,3-2 3-15,3-1-12 0,4-4-10 16,0-1-26-16,6-4-26 0,-1-1-24 0,4-4-32 16,-2-6-40-16,5-5-40 0,-1-2-42 15,3-2-39-15,2-4-39 0,-2-4-700 0,1-2 325 16,-1 1 215-16</inkml:trace>
  <inkml:trace contextRef="#ctx0" brushRef="#br0" timeOffset="55143.4095">27426 11864 81 0,'0'-7'223'0,"-3"-1"1"0,3 0-10 15,0 3-11-15,3-1-18 0,-3 0-14 0,2 0-12 16,2 0-8-16,2 5-14 0,2-3-12 16,3 2-14-16,0 0-11 0,-1 4-6 0,3 0-12 15,-1 2-1-15,1 1-7 0,-2 3 1 16,-1 1-7-16,-2 5-4 0,-3 3-5 15,0 0-4-15,-5 3-2 0,-5 0-1 16,0 5 4-16,1-2 5 0,-2-1 1 0,2-2-9 16,-2-3 6-16,4 0-7 0,0-2-6 15,2-2-6-15,2 1-3 0,4-4-2 16,4 1 2-16,4-5-9 0,2-2-3 0,3-1 1 16,0 1-8-16,2-4 4 0,3 0-2 15,-3-3-1-15,4 3-7 0,-4-1 3 16,1-1 4-16,-2 1-7 0,0-2 2 0,-3 2 6 15,-1 1 1-15,-2-2 0 0,-2 2 6 16,-2-3 5-16,2 3-7 0,-4-1-5 16,-8 1-6-16,12 0-14 0,-12 0-26 15,9 0-27-15,-9 0-44 0,0 0-42 0,0 0-50 16,0 0-41-16,0 0-57 0,0 0-655 16,-17-11 321-16,9 3 211 0</inkml:trace>
  <inkml:trace contextRef="#ctx0" brushRef="#br0" timeOffset="55491.0558">27941 10845 2296 0,'-6'-23'127'0,"2"8"-53"0,0 1 8 0,4 5 8 15,-4 1 17-15,4 3 19 0,0 5 8 16,0 0 13-16,0 0 3 0,2 19 3 0,2-1 4 16,2 11 2-16,0 9-3 0,6 12-2 15,8 22-7-15,4 9-21 0,-3-6-11 16,7 7-10-16,-1-2-8 0,0 1-12 0,1-5-9 16,-1 2-5-16,5-10-10 0,0 1-4 15,-3-5-7-15,-1-4-15 0,-5-13-16 16,-1-11-14-16,-4-2-22 0,-2-3-23 15,0-6-12-15,-1-4-24 0,0-4-17 0,-2 0-19 16,-1-5-28-16,1-3-39 0,0-1-41 16,-1-4-39-16,3-3-33 0,-2-1-38 0,2-3-810 15,2-1 388-15,-2-5 255 0</inkml:trace>
  <inkml:trace contextRef="#ctx0" brushRef="#br0" timeOffset="55781.5726">29453 11151 261 0,'7'-12'283'0,"-3"1"-2"0,0 4-11 0,-2 0-16 16,-2 0-22-16,0 3-14 0,0 4-10 15,0 0 6-15,0 0-7 0,-22 19-2 16,12 2-1-16,-7 4-6 0,0 6-11 15,-2 11-9-15,-9 17-10 0,1-2-19 16,-3 3-16-16,-2-2-10 0,1 4-15 0,1-6-11 16,-2 4-16-16,1-7-22 0,5-8-32 0,3-6-31 15,0-1-34-15,3-2-39 0,2-7-32 16,3-4-33-16,0-6-38 0,2-3-43 16,3-3-36-16,0-3-27 0,0-5-744 15,2-5 351-15,2-5 230 0</inkml:trace>
  <inkml:trace contextRef="#ctx0" brushRef="#br0" timeOffset="56032.0324">28915 11248 28 0,'2'-18'212'0,"0"2"11"0,1 5 13 16,-1 1 3-16,-2 6-1 0,4-1-7 0,-4 5-7 16,0 0-3-16,19 12-20 0,-11 1 0 15,8 4-10-15,0 8-11 0,3 3-7 16,-2 2-15-16,4 7-12 0,1 3-13 0,-4 0-14 15,4 0-8-15,-1 0-14 0,-2 0-7 16,0-2-13-16,-2-5-4 0,-2-1-9 16,0 0-9-16,-3-4-16 0,1 0-20 0,-2-3-20 15,-1-4-25-15,0-3-29 0,0-1-30 16,-4-3-39-16,0-1-36 0,2-1-44 16,1-3-39-16,-1-5-44 0,-1-2-663 0,1-1 323 15,-8-1 213-15</inkml:trace>
  <inkml:trace contextRef="#ctx0" brushRef="#br0" timeOffset="56688.8908">29603 11662 25 0,'4'-8'226'0,"0"3"-7"0,3 1-12 0,-3 2-11 15,5-2-10-15,-3 2-14 0,3 1-12 16,-9 1-15-16,14 1-7 0,-8 1-10 0,2 2-10 15,-2 0-14-15,-4 2 0 0,0 1-8 16,-2 1-6-16,0 2-3 0,0-3-3 16,-2 2-3-16,2-2-4 0,-2 1-9 15,0-2-5-15,2 1-9 0,0-1-8 0,-2 0-2 16,4 0-7-16,-2 0-3 0,2-2 0 16,2-1-4-16,-2 2-3 0,2-1-5 0,-4-4-11 15,8 3-2-15,-8-3-9 16,7 2-3-16,-7-2-3 0,0 0-5 0,8 0-7 15,-8 0-3-15,0 0-1 0,7-8 4 16,-7 8 2-16,2-6-1 0,-2 6 4 0,-2-9-4 16,2 4-1-16,-2-1 1 0,-1-1-4 15,1 0 1-15,-2 2-2 16,2-5-1-16,-3 0 1 0,1 1-2 0,-2-3-6 16,0-1 4-16,0-2-2 0,0-4 1 0,-4-2-1 15,0-3 1-15,2-10-2 0,-3 1-1 16,2-6 2-16,-3-4 2 0,1-8-1 0,3-2 2 15,0 3 5-15,0-4 4 0,2 2 10 16,0 2 16-16,0 9 9 0,0 3 14 16,2 2 11-16,-1 5 14 0,1 5 10 15,2 1 10-15,-3 3 1 0,3 4 6 0,-2 1 6 16,0 3-12-16,0 5 10 0,-1 5 13 16,-1 4 10-16,6 0 17 0,-10 17 6 15,8 0 1-15,0 9 0 0,-1 4-2 16,6 8-8-16,1-2-6 0,2 7-16 0,11 27-6 15,-3-2-6-15,4 3-8 0,-6-14-5 16,0-6-8-16,0 2-6 0,-2 1-7 0,-2-4-7 16,-3 3-5-16,-1-4-4 0,-4-3-3 15,-4 3-5-15,-5-1-3 0,-1-3-2 16,-3-3-14-16,-4-2-7 0,-2-1-19 0,-4-6-19 16,-2-2-24-16,1-6-31 0,1-2-32 15,-3-6-32-15,1-6-54 0,2-1-53 16,-1-2-60-16,3-8-80 0,4-2-833 15,-2 0 418-15,1-2 276 0</inkml:trace>
  <inkml:trace contextRef="#ctx0" brushRef="#br0" timeOffset="89872.8971">6301 2013 35 0,'12'-4'38'0,"-1"4"-4"0,2 0-1 16,-3 3-5-16,-2 0-3 0,4 1-4 15,-4 2-1-15,0-1-1 0,-4 5-1 16,1-1-2-16,-1 3-2 0,-2 0 1 0,0-2-3 16,3 2 1-16,-3 0 0 0,4 2-3 15,0 3 1-15,7 2-1 0,2-3 3 0,0 3-1 16,5 2 0-16,4-2-3 0,1 2 1 16,-1 0-1-16,-1-1-5 0,-4-4 4 15,0 1 2-15,-4 0 6 0,0-3 3 16,-5-2 10-16,1 1 7 0,-6 0 3 0,-5 1-7 15,-5 1 3-15,-8 2-3 0,-6-2-1 16,-11 4-8-16,-10 0-1 0,-4 0-2 16,-5-4-6-16,-1 0-11 0,-1-5-25 15,6-6-25-15,3-2-210 0,2-5 88 0,4-8 57 16</inkml:trace>
  <inkml:trace contextRef="#ctx0" brushRef="#br0" timeOffset="90266.1669">5838 1806 86 0,'-24'38'95'0,"9"3"-10"16,3 1-2-16,3 4-1 0,0 8-9 15,7 2-8-15,2 5-1 0,9 18-9 16,6-3-2-16,6-4-2 0,7-3 0 15,6-7-8-15,7 0-3 0,9-11-3 0,2-3-1 16,5-12-1-16,2-6 1 0,-5-10-5 16,-8-9 12-16,-1-8 2 0,-1-8 0 15,7-7 3-15,-5-8 3 0,11-12 0 0,-2-13-5 16,-10-6-6-16,-5-6-6 0,-8-8 2 16,-8-4-8-16,-12-3-3 0,-8 7-1 15,-10 8-10-15,-14-17-1 0,-13 5-2 0,-15 5 1 16,-23-1-3-16,-9 9-1 0,11 13-4 15,-6 7 4-15,1 5-4 0,0 2-1 16,4 9-1-16,11 4 1 0,10 7 2 16,9 3-3-16,6 5-1 0,4 2-13 0,3 3-9 15,6 5-20-15,2 3-18 0,6 6-18 16,4 2-21-16,5 5-20 0,8 0-321 0,9 5 149 16,10 3 99-16</inkml:trace>
  <inkml:trace contextRef="#ctx0" brushRef="#br0" timeOffset="92807.8219">12545 2116 36 0,'0'-6'124'15,"0"1"-11"-15,2-1-8 0,5 1-18 16,-3-1-1-16,4-2-13 0,0 2 0 16,1 1-11-16,2 0-4 0,1 2-8 0,1-1-7 15,0 4-7-15,0-2 2 0,-1 4-3 16,-2 2-7-16,2-1-5 0,-4 3-1 0,2 4-5 15,-6-2-4-15,1 3 1 0,-3-2 2 16,-2 4-3-16,-2-1-1 0,-3 1-4 16,1 4 3-16,0-5-9 0,-2 0 9 15,0 1-5-15,0 0 5 0,0-3-1 0,2-1-2 16,2 1-2-16,-2 0 1 0,2-1-1 16,2 0 0-16,2 1 1 0,0 1-1 0,4 2 2 15,4-1 0-15,-2 1 3 0,2 2-3 16,5-1-10-16,0-1 21 0,-2-1-19 15,-3-1 7-15,3 1-1 0,0-3-3 16,-5 3 3-16,2-3-5 0,-1 1-1 0,-2-1 4 16,-3-1 5-16,-2 2-1 0,-4-3 1 15,-2 2 4-15,-7 1-3 0,-2-1-4 16,-5 2 2-16,-4-4 3 0,3-1-3 16,-5 1 1-16,6-2-4 0,-4-3-2 0,4 3-7 15,0-4-17-15,1-1-27 0,5 0-26 16,-4-1-35-16,4-4-301 0,4 0 140 0,0-1 91 15</inkml:trace>
  <inkml:trace contextRef="#ctx0" brushRef="#br0" timeOffset="93223.7007">12312 1838 67 0,'-23'33'84'0,"5"4"-6"16,2 1 0-16,6 4 2 0,-3 6-2 15,6 1 1-15,1 5-12 0,6 3-4 16,4 2-6-16,7 18 2 0,8-5-11 15,2-2 0-15,9-3-2 0,4-4 0 0,4-6-8 16,4-5-3-16,5-8 12 0,-3-12-6 16,-1-9-2-16,3-3 0 0,3-6 9 0,1-7 2 15,-3-5 5-15,1-5 4 0,5-9-2 16,13-13-1-16,-7-7-5 0,-6-10-2 16,-6-8-2-16,-7-7-8 0,-12-1-3 15,-12 1-14-15,-11 5 4 0,-10-3-4 0,-11-16-1 16,-10 6-3-16,-9 1-4 0,-6 6-1 15,-7 6-3-15,-8 5-14 0,-1 9-13 16,-2 4-26-16,-7 11-41 0,3 8-47 0,1 9-424 16,-7 6 189-16,-31 6 124 0</inkml:trace>
  <inkml:trace contextRef="#ctx0" brushRef="#br0" timeOffset="94013.9785">5977 2889 25 0,'-10'13'65'0,"-2"8"0"15,-2 7-7-15,-1 4-3 0,0 6 2 16,0 4-4-16,3 0-5 0,2 4 2 0,2-8 2 16,6 4-10-16,0-2-3 0,6-2 2 15,4-1-4-15,2 1 5 0,7-1-15 16,2-6 2-16,0-3-3 0,5-3-1 16,-2-4-2-16,2-5 0 0,-3-1 5 0,-2-5-10 15,-2-4 1-15,0-2-1 0,-4-4-1 16,-3 0-2-16,1-4 0 0,-5-2-3 0,-4 2 3 15,-4-5-5-15,-4 1 0 0,-5 1 0 16,-6 0-4-16,-8-2 1 0,-1 4-1 16,-5 1-1-16,1 0-1 0,-4 1 1 15,4 3-8-15,1 0-9 0,3-2-19 0,6 2-21 16,0-3-21-16,5 3-244 0,3 0 108 16,6-1 71-16</inkml:trace>
  <inkml:trace contextRef="#ctx0" brushRef="#br0" timeOffset="94440.1868">5280 3096 34 0,'-32'56'92'15,"6"5"-3"-15,4 6-8 0,3 4-5 0,7 9-5 16,10 3-1-16,6 1-3 0,8 0-8 16,7-2-5-16,9-4 0 0,8-4-9 15,4-5 3-15,7-8-11 0,6-9-3 16,7-9-1-16,7-8-1 0,2-13-7 0,-5-10 5 16,-5-11-6-16,26-8-4 0,-3-11 3 15,1-8 1-15,14-18 8 0,-8-11-8 16,-6-8 2-16,-7-9 2 0,-7-6-6 0,-7-10-5 15,-7-4-3-15,-12-9-2 0,-11-1-6 16,-14 14 0-16,-12-1-4 0,-10 1 2 16,-12 8-2-16,-16 8-1 0,-25-6-1 15,-17 10-5-15,-11 15 5 0,-14 14 0 0,12 14 0 16,-2 11-2-16,-2 9 1 0,4 9-3 16,2 5 3-16,7 6-1 0,7 10-2 0,15 8-4 15,9 7-13-15,17 1-11 0,14-1-24 16,9 0-26-16,12 2-22 0,7 5-235 15,16 14 115-15,18-8 76 0</inkml:trace>
  <inkml:trace contextRef="#ctx0" brushRef="#br0" timeOffset="95192.8778">12845 3038 42 0,'0'0'86'0,"0"0"2"15,-16 11 0-15,5 3-1 0,-6 11-7 16,0 1 2-16,-1 5-5 0,-4 6-10 16,3-2 0-16,4 0-6 0,2-3 1 0,3 0-5 15,4 0-8-15,2-1-7 0,6 0 7 16,0-3-3-16,4-1-1 0,8 3-1 15,2-4-2-15,0-2 0 0,5-5-5 0,1-4 3 16,-1-5-3-16,2-1-3 0,-2-3 2 16,1-1 2-16,-6-8-9 0,4 1-1 15,-6-4-4-15,-3-1-1 0,-5 0-6 0,-2-4 0 16,-8 1-4-16,-4-2-2 0,-5 0 1 16,-9 0-2-16,0 3 0 0,-4 0 2 15,1 1-4-15,-1 2-13 0,1 0-13 0,4 3-20 16,0 1-42-16,-1 2-44 0,4 0-378 15,4 2 171-15,0-4 113 0</inkml:trace>
  <inkml:trace contextRef="#ctx0" brushRef="#br0" timeOffset="95565.1872">12378 2954 16 0,'-36'38'120'16,"4"2"-3"-16,-1 14-12 0,1 4-6 15,8 0-3-15,7-3-10 0,7-7-3 0,6 4-2 16,8 3-10-16,4-2-1 0,15 17 6 16,7-7-11-16,6-4-8 0,9-5-1 15,7-8-4-15,9-11-3 0,3-6-1 0,6-10-10 16,-4-9-2-16,-7-8 0 0,5-8 1 15,20-11-3-15,1-6-2 0,-5-6 3 0,-4-10 3 16,7-15-5-16,-11-11-2 0,-9-6-7 16,-18 5-2-16,-11-4-4 0,-11-3-3 15,-16 10-2-15,-14 8-2 0,-16-12 3 16,-13 2-4-16,-17 7 1 0,-7 6-2 0,-9 8-4 16,-4 8 4-16,0 7 0 0,3 11-2 15,7 6-6-15,7 6-13 0,9 9-38 16,5 4-31-16,-7 8-53 0,3 4-410 0,4 4 185 15,3-1 122-15</inkml:trace>
  <inkml:trace contextRef="#ctx0" brushRef="#br0" timeOffset="98550.8607">16056 2507 56 0,'-2'-8'144'0,"2"3"-8"16,0-3-17-16,2 2-15 0,2-1-19 15,1-1 1-15,-1-2-8 0,3 4-8 0,3-1-1 16,1-1-13-16,1 1-14 0,2 1 10 15,0 2-18-15,-2 2 0 0,4 2-1 16,-2 4-8-16,1 0-2 0,0 1-13 0,0 7 10 16,-3 3 3-16,2 3-2 0,-6 3 3 15,-2-1-4-15,0 4-1 0,-6-4 6 16,-2 1-2-16,-2 4 7 0,0-2 5 16,-4-2 0-16,0 0 3 0,2-4-4 0,2-2 5 15,-2-2-1-15,4 0-2 0,-2-2 1 16,4-3-3-16,-2 3 0 0,4-5-1 15,4 0 7-15,2-4-1 0,6 0-1 0,-2 1-2 16,5-3-4-16,2-3-1 0,0 1-4 16,-1 1-2-16,2 0-4 0,-1-4-2 0,-2 4 2 15,2-4-5-15,-2 4-5 0,-2-2 2 16,-3 0-4-16,-1 1-12 0,0 2-14 16,-3-3-28-16,3 2-27 0,-3 1-25 0,-8 0-37 15,13 1-14-15,-9 4-436 16,1 1 199-16,-1 3 131 0</inkml:trace>
  <inkml:trace contextRef="#ctx0" brushRef="#br0" timeOffset="98992.2267">16370 3198 18 0,'-3'6'109'0,"1"0"-12"16,0 1-2-16,2 3-3 0,-2 0-7 16,0 1-3-16,4 0-7 0,-2 3-1 15,4-1-7-15,1-3 0 0,1 4-5 0,3 2-8 16,1-3-3-16,3-1-2 0,1 1-9 16,4-1-1-16,0-1-1 0,2-2-2 15,-3-3-4-15,-1 2-21 0,2-2-18 16,-2-3-9-16,-2 1-2 0,-2-2-14 0,-2-4-9 15,-1-2 2-15,-1 1-1 0,-3-4 5 16,-3-2 5-16,0 1 8 0,-2 0 14 0,-2 0 11 16,2 1 3-16,-2-2 13 0,2 1 4 15,-3 2 7-15,3 1-4 0,0 5-8 16,-4-7 5-16,4 7-3 0,-2-5-6 16,2 5 2-16,0 0-2 0,-2 17 2 0,0-4-2 15,0 1 1-15,2 4 6 0,0 3-6 16,-2-1 1-16,-1 7-2 0,3 2 2 15,0-1-3-15,3 2 25 0,-3 1-13 16,0 1 10-16,2-4-6 0,-2 0-6 0,2-1-24 16,-2-5-23-16,0-1-37 0,0-2-37 15,-2-3-346-15,2-2 151 0,-2-7 100 0</inkml:trace>
  <inkml:trace contextRef="#ctx0" brushRef="#br0" timeOffset="99436.7117">16325 3038 46 0,'-36'-1'171'16,"1"1"-11"-16,1 5-9 0,0 2-13 15,-1 7-14-15,-7 5-8 0,2 6-10 0,-9 14-8 16,5 6-6-16,1 4-2 0,8 5-10 15,5 3-5-15,11-4-3 0,6-2-5 16,7 3-1-16,4 3-5 0,8 2-6 0,12 15-1 16,7-3-7-16,7-4-2 0,10-9-3 15,7-2-8-15,7-6 0 0,1-9-4 16,7-5 0-16,1-9-5 0,-7-8-2 0,-7-9-1 16,0-9-2-16,5-2 1 0,2-9-4 15,20-7-2-15,-6-12 3 0,-5-7 1 16,-3-8 0-16,-9-8-1 0,-8-6-2 0,-7-3-4 15,-10-3 0-15,-11-4 2 0,-9 7-8 16,-10 9 0-16,-8-4 3 0,-13-17-1 16,-9 7-2-16,-6 5 4 0,-11 4-3 0,-1 5-4 15,-5 8 3-15,-6 6 0 0,-1 5-3 16,-3 9-3-16,8 7 3 0,4 5-1 16,6 7-4-16,3 1-14 0,1 6-20 15,2 4-29-15,5 1-26 0,2 9-28 0,3-1-25 16,5 4-31-16,4 2-431 0,4-2 206 15,4 2 136-15</inkml:trace>
  <inkml:trace contextRef="#ctx0" brushRef="#br0" timeOffset="101884.7058">19742 2726 19 0,'0'0'83'0,"0"0"-3"0,0 0 2 15,0 0-4-15,0 0 1 0,0 0-6 0,0 0 2 16,0 0-4-16,0 0-10 0,0 0 4 16,0 0-14-16,0 0 2 0,0 0-8 15,0-6-4-15,0 6-2 0,0 0-10 0,0 0 2 16,0 0-8-16,0 0-5 0,0 0 6 16,0 0-10-16,0 0 2 0,0 0 4 15,0 0-7-15,0 0-2 0,0 0 10 0,0 0-13 16,0 0 6-16,0 0-6 0,0 0 0 15,0 0 3-15,0 0 0 0,0 0 1 16,0 0-6-16,0 0 2 0,0 0 0 16,0 0-5-16,0 0-1 0,0 0 1 0,0 0 0 15,0 0-5-15,0 0 4 0,0 0 0 16,0 0 0-16,0 0 0 0,0 0-6 0,0 0 4 16,0 0 2-16,0 0 4 0,0 0-10 15,0 0 5-15,0 0 1 0,0 0-5 16,0 0 3-16,0 0-1 0,0 0 2 15,0 0 3-15,0 0 2 0,0 0-6 0,0 0 0 16,0 0 5-16,0 0-11 0,0 0 5 16,0 0-8-16,0 0-6 0,0 0-17 15,0 0-15-15,0 0-14 0,0 0-16 16,0 0-13-16,0 0-252 0,-4 15 117 0,4-15 76 16</inkml:trace>
  <inkml:trace contextRef="#ctx0" brushRef="#br0" timeOffset="102542.0187">19983 2495 118 0,'0'-6'121'15,"0"6"-6"-15,2-7-19 0,-2 7-8 0,6-8-7 16,-2 4-11-16,3-1-7 0,0 3-9 16,3-2-3-16,-2 2-12 0,3 0 0 15,0 2-7-15,-3 4 0 0,3-2-6 16,-3 4-4-16,0 3 4 0,-1 3-4 0,-2 2-2 15,-3 4-6-15,-4 3 5 0,-3 2-4 16,0 2 1-16,-3-1 3 0,0-1-8 16,-3 0 3-16,3-2-1 0,-1 0 0 15,0-3-1-15,1-2 6 0,4-2-9 0,-2 0 5 16,0-4 8-16,4 2 1 0,0-5-7 16,-1 1 3-16,3-1 5 0,0-1 3 15,5 0 10-15,3-2 1 0,2 1 1 0,1-1-5 16,4-2-4-16,-3 1 5 0,5 0-7 15,-6-3-1-15,2 2 2 0,-1-2-3 16,1 0 2-16,-2 2 0 0,-3-2 5 0,3 0-4 16,-11 0 5-16,14 0-5 0,-7 0 1 15,-1 2-5-15,-6-2-3 0,13 0-1 0,-13 0-5 16,10 0-9-16,-10 0-18 0,8 0-23 16,-8 0-33-16,10 2-24 0,-10-2-37 15,8 1-24-15,-4 3-384 0,2 0 182 16,-1 2 121-16</inkml:trace>
  <inkml:trace contextRef="#ctx0" brushRef="#br0" timeOffset="103703.7824">20061 3463 117 0,'-4'-6'159'0,"4"6"-19"16,-2-4-10-16,2 4-13 0,0 0-16 15,-4-3-11-15,4 3-9 0,0 0-12 16,-9 9-4-16,5-3-4 0,-3 3 1 16,3 1-4-16,-2 1-9 0,0-1-7 0,2-1-5 15,-2 0 7-15,3 2 0 0,-2-4 2 16,3 3-7-16,0-2-5 0,4 0-2 15,-2 2-6-15,2-2 5 0,3 2 0 0,2-3-1 16,3 3-3-16,0-3-3 0,5 1 0 16,2-1-16-16,2-1 10 0,-1-2-4 15,0 2-20-15,4-3-17 0,-4 1-19 0,-1-2-23 16,3 0-18-16,-6 0-8 0,-1-4-8 16,0 0-14-16,-3 0-5 0,1-3 1 0,-5-1 13 15,-4 0 13-15,0 0 15 16,-2-1 18-16,0-1 24 0,-2-1 17 0,-2 1 22 15,2 1 18-15,-2 0 11 0,-1-2 14 16,1 1 4-16,0 3 3 0,2 2-6 0,0-3-6 16,-2 1-5-16,4 5-5 0,-4-4-1 15,4 4-6-15,0 0 10 0,-7 15-15 16,2-7 3-16,5 9-6 0,-2 1 8 16,0 1-8-16,2 2-1 0,-2 6 4 0,0 1-6 15,0 3-1-15,2-3 1 0,-2 1-2 16,0-1-8-16,0-1-27 0,0-4-25 0,0-2-33 15,0-2-38-15,0-5-266 0,2 0 131 16,-5-4 86-16</inkml:trace>
  <inkml:trace contextRef="#ctx0" brushRef="#br0" timeOffset="104100.0747">19953 3069 100 0,'-15'-8'160'0,"1"6"-31"0,-2 4 0 0,0 6-7 16,-1 3-14-16,-6 10-4 15,-5 7-6-15,1 9-7 0,-7 18-8 0,6 6-5 16,1 3-8-16,5 6-2 0,10 3-6 16,1 1-6-16,7-10-2 0,8-9-6 15,9 15-5-15,9-3-2 0,9-4-1 0,5-4-1 16,8-8 0-16,7-6-3 0,7-8 2 15,1-6-2-15,-7-10 3 0,-3-8-6 16,-3-7 10-16,-1-6 11 0,1-4 5 0,6-8-1 16,-3-4 2-16,10-15-2 0,-5-9-6 15,-5-10-4-15,-5-3-6 0,-10-4-5 0,-8-2-2 16,-11 3-5-16,-7 9-4 0,-8 4-7 16,-4-7 1-16,-8 0-3 0,-14-11-2 15,-10 4-3-15,-5 7-1 0,-3 4-3 16,-5 4-5-16,7 10-4 0,5 10-20 0,-2 1-19 15,5 6-19-15,0 3-28 0,4 5-20 16,3 2-32-16,-1 4-28 0,4 2-24 16,2 4-435-16,3 0 213 0,2 3 141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8T06:08:06.046"/>
    </inkml:context>
    <inkml:brush xml:id="br0">
      <inkml:brushProperty name="width" value="0.05292" units="cm"/>
      <inkml:brushProperty name="height" value="0.05292" units="cm"/>
      <inkml:brushProperty name="color" value="#FF0000"/>
    </inkml:brush>
  </inkml:definitions>
  <inkml:trace contextRef="#ctx0" brushRef="#br0">7549 1230 26 0,'-10'-17'194'16,"-1"4"-6"-16,3 3-8 0,0 3-4 15,1-1-3-15,3 2-2 0,-1 1-6 16,-1 1-12-16,2 0-16 0,0 2-14 0,4 2-16 15,0 0-9-15,-15 10-9 0,6 3-10 16,1 8-5-16,-2 11 0 0,-3 14-7 16,-6 24-5-16,0 5-5 0,-1 3-6 15,2 0-5-15,1 4-4 0,4 0-6 0,-2-2-2 16,5-2-3-16,2-2-5 0,-4-3-12 16,4-14-14-16,2-12-17 0,2-7-15 0,0-9-19 15,1-4-6-15,1-3 3 0,0-9-14 16,2-10-19-16,0-6 1 0,0 1-29 15,2-36-9-15,-2-6-6 0,2-40-2 16,-2-13 4-16,0-6 15 0,-2-5 16 16,0 0 20-16,-2 6 12 0,1 6 34 0,3 10 13 15,0 16 19-15,3 13 7 0,-3 9 6 16,2 6 11-16,-2 8-17 0,4 1 11 0,7 8 3 16,1 7 3-16,8 4 10 0,5 7 8 15,7 10 11-15,10 10 5 0,21 19 0 16,3 14-3-16,11 17 0 0,-4 11-7 0,-1 4-3 15,-4 2-1-15,-2-2-4 0,-5-6-7 16,-11-13-1-16,-3-6-2 0,-5-7-2 16,-10-10-3-16,-6-7 5 0,-5-6 16 0,-4-6 29 15,-2-5 29-15,-3-6 1 0,-1-6-9 16,2-8-10-16,-1-11-9 0,1-11-7 16,0-17-8-16,-4-7-9 0,7-30-8 15,-4-2-4-15,4 2-6 0,-2 4-1 0,4 4-3 16,-6 14-5-16,-1 13-4 0,-1 9-8 15,-2 3 4-15,2 9-12 0,-4 1-25 16,2 6-15-16,2 5-13 0,1 7-25 16,4 5-27-16,2 6-33 0,7 13-42 0,5 11-46 15,9 24-569-15,0 6 268 0,0 6 176 16</inkml:trace>
  <inkml:trace contextRef="#ctx0" brushRef="#br0" timeOffset="1068.0879">9118 2059 25 0,'-2'-11'184'16,"0"-7"-3"-16,-4 1-14 0,2-2-8 15,-3-2-4-15,-4-1-4 0,3-2-3 0,-3 4-9 16,-1 1-12-16,-3 0-13 0,0 3-11 16,-1 3-9-16,-4 1-13 0,-3 7-11 15,3 1-3-15,0 4-10 0,-2 2-7 0,4 4-4 16,-4 3-7-16,1 3-5 0,4 1-8 15,0 3 1-15,7 1-6 0,1-3-4 16,7 2-5-16,-1-2-1 0,3-1-5 16,5-1-1-16,0-2-1 0,1 0 1 0,2-5-1 15,0 1 0-15,1-4 2 0,2-4-3 16,1-4 1-16,3-1 3 0,-2-3-5 16,0-7 4-16,-1 1-4 0,0-3 1 15,0-4 1-15,-4 3 2 0,0-1 3 0,-1 2 11 16,-1 2 6-16,-2 0 0 0,1 3-1 15,-1 5-5-15,0-3-3 0,-2 5-6 0,0 1-1 16,1 4-3-16,-3 2 0 0,0 0-1 16,8 15-2-16,-6-1 0 0,4-1 2 15,-2 5-1-15,6 0-1 0,-2 3-1 0,4-2 0 16,1-1 0-16,0 1-1 0,1-6 2 16,3 2-3-16,1-1 2 0,-2-3-1 15,1-4 3-15,-2-1 0 0,2 0 2 16,0-6-2-16,-2 0 2 0,-1-4-2 0,4-1 1 15,-6-2 0-15,3-5-3 16,-2 0 0-16,-3-1 0 0,3-3-1 0,-5 2 0 0,2 1-2 16,-2 1 0-16,0 2 1 0,-2 2 0 15,0 1-5-15,1 1-1 0,-3 0-3 16,2 5 2-16,-6 1 1 0,11 1 0 16,-2 5 3-16,-3 3 1 0,2 3 1 15,0 1-2-15,2 2 0 0,0 3 2 0,2-1-2 16,-1 0 1-16,0 2 2 0,1-2 1 15,1 0 0-15,-1-2-2 0,0-3 3 0,-2-1 0 16,2 1 0-16,0-4 1 0,0-1-2 16,-4-2 2-16,3-2 0 0,-1-3 0 15,1-3 0-15,0 0-1 0,-1-3 0 0,2-3-2 16,0-1-1-16,0 1-1 0,-3-3 6 16,-1 3-7-16,3-1 0 0,-3 1-2 15,1 1 1-15,-3 2-3 0,2 0 0 16,1 3 2-16,0 2-2 0,1 1 1 0,2 1 1 15,4 2 2-15,1 5 0 0,-1 0 0 16,4 1 0-16,0 3 3 0,0 1-1 16,1 0 1-16,-2-1-1 0,0 1 2 0,-3-1 0 15,0-5-1-15,-2 2 3 0,-1-1 2 16,-2-3 0-16,0 1 0 0,-3-3 0 16,-2-1 2-16,-6-2-4 0,18-8-1 15,-10 0-1-15,0 0-3 0,0 1 2 0,1-2-1 16,0-1-1-16,-1 1-1 0,0 1-1 15,-1 0-1-15,3 3-2 0,-2-3-1 16,4 2 1-16,-2 2 4 0,4 1-3 0,2-1 2 16,0 0 2-16,3 2-3 0,3 0 4 15,4 0 0-15,1 1-2 0,5-2 7 16,2 0-3-16,-1-1-2 0,-1-2 4 0,0 1 1 16,4-1-2-16,-5-4 0 0,1 0 0 15,-6-2 1-15,-3 0-2 0,-2-1 3 16,-4 0-1-16,-3-1-2 0,-2 1 2 0,-8-1-4 15,0 5 4-15,-2-1 2 0,-6 1-1 16,0 3 1-16,-2 2 4 0,-2 2-1 16,-2 2-3-16,10 0 1 0,-17 12-2 15,11-3 1-15,-1 3 0 0,1 3 0 0,4 0-2 16,0 3 1-16,6-2 4 0,0 1-3 16,5 2 0-16,4-1 1 0,1-1-3 15,4-4-29-15,-2-1-31 0,1-5-44 16,4-1-50-16,-2-6-47 0,1-6-572 0,0-3 262 15,-4-7 172-15</inkml:trace>
  <inkml:trace contextRef="#ctx0" brushRef="#br0" timeOffset="1198.2231">9928 1291 8 0,'-12'5'74'16,"8"1"-27"-16,10 5-47 0,2 0-44 15,8-3 15-15,9 4 9 0</inkml:trace>
  <inkml:trace contextRef="#ctx0" brushRef="#br0" timeOffset="1815.7593">11675 2055 40 0,'4'30'209'0,"-2"1"-16"0,4-1-16 16,-1-1-19-16,1-2-15 0,1 2-9 15,-1-3-9-15,3 3-12 0,-3-2-12 16,-2-2-7-16,2-3-8 0,0-1-8 0,-1-4-3 16,0-2 10-16,-3-1 16 0,0-3 17 15,0-3 5-15,-2-6-13 0,0-2-11 16,0 0-12-16,-4-21-7 0,2 0-3 0,-5-6-12 15,-2-13-8-15,1-10-9 0,-3-26-4 16,1-4-3-16,3-4-9 0,5 2 0 16,2 14-6-16,7-8-3 0,1 13-3 15,3 11-1-15,3 5-6 0,6 1 3 0,3 4-6 16,4 7 1-16,5-2-1 0,-1 6-3 16,2 5-2-16,-4 6-2 0,-2 5-1 15,1 4-4-15,-4 5 4 0,-3 4-3 16,0 2-2-16,-4 6-2 0,-3 1-4 0,-3 7-4 15,-4 2 1-15,-3 2-2 0,-6 1 1 16,-2 5-1-16,-7 1 2 0,-2 2 1 0,-3 0 1 16,-4 2-1-16,-1-3 3 0,2-1 0 15,0 2 1-15,-1-5 1 0,8-3-1 16,0-1-1-16,1 0 1 0,2-4 0 0,7 2 3 16,0-1-3-16,6 2 5 0,7-3-1 15,4 2 1-15,3 2 1 0,8 0 1 16,2-1-2-16,1 1-2 0,-1 0 1 0,2-2 2 15,-3 1-4-15,1 0 5 0,-10-3 2 16,2-1-1-16,-3 0 3 0,-5-1 1 16,-1 0 4-16,-4-1 12 0,-5 0 6 15,-4 0-3-15,-7 3-2 0,-8 0 0 0,-10-1-2 16,-7 0-3-16,-7-3 0 0,1-1-5 16,-2-1-3-16,1-3-13 0,1-3-30 15,6 0-31-15,1-2-40 0,5-2-39 0,5 0-31 16,6 1-61-16,4-5-553 0,7 2 268 15,8-4 177-15</inkml:trace>
  <inkml:trace contextRef="#ctx0" brushRef="#br0" timeOffset="2950.3846">12477 1977 141 0,'4'-10'208'0,"-2"3"-5"0,-2-1-11 15,-4 1-11-15,0 0-15 0,-4 1-17 16,-3 1-15-16,0 2-12 0,-3-1-9 0,-3 4-15 15,2 1-10-15,-4 4-8 0,2 2-5 16,-2 5-10-16,2 1-9 0,0 2-5 16,4 3-4-16,3 0-7 0,4 0-11 0,-1-1 0 15,4 0-8-15,3-1-1 0,3 1-2 16,4-4 1-16,1-1-3 0,4-4-6 16,-1 0 3-16,4-4-4 0,0-2 2 0,-1-2-2 15,6-3 0-15,-4-3-2 0,6-2 0 16,-3-2 2-16,0-3-3 0,0-3-1 15,-3 4-4-15,0-2 4 0,-4 1 1 16,1 1 1-16,-3 1 1 0,1 1 1 0,-2 1 0 16,-1 1-3-16,-2 3-3 0,-2 1-3 15,3 2 0-15,-7 2 2 0,0 0 0 16,11 9 0-16,-11 1-3 0,4-1 2 0,-2 5 1 16,0-1 0-16,2 2-3 0,3 0 0 15,-3 0-1-15,4 2-7 0,1-3 4 16,2 0-3-16,-1 0 2 0,2-4 2 0,2 0-4 15,-2-3 3-15,3-1-4 0,2 0-2 16,-2-4 2-16,1 0-9 0,0-2-6 16,0-2-2-16,2 0-4 0,-2-4 5 0,-1 2-2 15,0 1 4-15,0-3 2 0,-1 0 0 16,-3 2 4-16,0 2-1 0,-1-1-1 16,1-1 0-16,-3 3 2 0,3-2 2 15,0 3 2-15,-1-2 3 0,0 2 0 16,2 0 2-16,0-1-1 0,0 1 5 0,4-3-4 15,0 3 5-15,1-3 2 0,1 1-2 16,0-2 1-16,-1-1 4 0,-2 3 7 0,2-4 7 16,-2 1 14-16,-2 2 10 0,-3-1 8 15,-2 2 1-15,3-1-3 0,-2 3-7 16,-3-1-8-16,-6 1 0 0,15 7 3 0,-9 5 6 16,0 1 6-16,3 5 2 0,0 4-1 15,-1 9 0-15,4 2-1 0,2 6-4 16,0 5-1-16,1 2-4 0,-2 0-4 0,-1 3-3 15,-1-2-3-15,-1 2-2 0,-4-8-2 16,-3-1-2-16,0-2-2 0,-3-7 1 16,0-3-2-16,-3 1 3 0,-4-6-2 15,-1-4 0-15,0-4-2 0,-5-5 4 0,0-4-3 16,-2-9-3-16,1-2-5 0,-4-6 0 16,2-5-2-16,3-4 1 0,2-5-2 15,3-7 5-15,6 1-1 0,4-2-1 16,4-5-4-16,7-6 1 0,8 3-5 0,11-15 2 15,4 3-2-15,0 3-2 0,6 3 2 16,2 3-2-16,1 0 3 0,-9 10-3 0,-4 3 1 16,-2 3 3-16,-5 3-1 0,-2 0-1 15,-4 0-1-15,1 3 2 0,-8 2 1 16,0 1-5-16,-5 4-4 0,-3 0-2 16,-6 3 0-16,-2 3 0 0,-5 0-1 0,-3 5 0 15,-3 0 0-15,0 4 1 0,0 0-2 16,1 4-3-16,-1 0 3 0,2 4 3 0,3 1-2 15,0 0 1-15,4 3 1 0,4-1 2 16,2 3 0-16,4 1 0 0,3 0 2 16,4-2 1-16,1 1-1 0,3-1-1 15,0 0 0-15,2-6-5 0,-1-1-5 0,6-1-8 16,-1-8-10-16,3 0 0 0,1-5-1 16,0-3 3-16,3-3 1 0,-3-3 1 15,-1-2 4-15,-2 0-2 0,-4 4 6 0,-4-2 4 16,-1 1 5-16,-2 3 0 0,-3 1 4 15,1 4-1-15,-5-3-4 0,0 4 2 16,0 1-4-16,-2 0-2 0,2 5 1 0,-4 1 3 16,0 0 1-16,14 7 0 0,-8-1 2 15,0 1 2-15,5 4-3 0,-3 0 1 16,5 3 2-16,-2-2 1 0,-1 1-4 0,0 5 4 16,0-1-4-16,-4-2 2 0,-2 0-1 15,-2 1-4-15,-6-2-19 0,-4 2-31 16,-4-2-31-16,-2 0-53 0,-3-6-62 0,-2 1-503 15,-2-7 242-15,-1-2 159 0</inkml:trace>
  <inkml:trace contextRef="#ctx0" brushRef="#br0" timeOffset="3097.5192">13790 1428 65 0,'2'-5'62'16,"0"1"-61"-16,2-2-45 0,-4 6 15 0,8-4 10 16</inkml:trace>
  <inkml:trace contextRef="#ctx0" brushRef="#br0" timeOffset="3346.0145">14119 1680 194 0,'0'0'191'0,"12"3"-20"16,-12-3-17-16,0 0-16 0,6 2-17 16,-6-2-12-16,0 0-12 0,2 4-13 15,-2-4-7-15,2 5-8 0,-2-5-6 16,0 8-4-16,0-2-11 0,0 2-2 0,0-3-4 15,0 4-10-15,-2-1-28 0,0-1-44 16,-2 0-77-16,-3-2-408 0,-2-2 179 16,-1-3 117-16</inkml:trace>
  <inkml:trace contextRef="#ctx0" brushRef="#br0" timeOffset="3960.8521">15091 2012 157 0,'-4'-5'240'0,"0"2"-27"0,4 3-24 16,0-6-17-16,0 6-18 0,16-7-7 16,6 1-9-16,10 0-6 0,15 0-9 0,11 3-12 15,29-4-6-15,2 2-15 0,-2 1-8 16,-15 2-9-16,-11 2-5 0,-8 0-8 16,-4 0-6-16,-3 0-8 0,-8 0-15 15,-4 0-26-15,-4 0-20 0,-5 0-20 0,-3 0-21 16,-3 0-27-16,-2-1-32 0,-7-1-29 15,-3-3-11-15,-3-1-6 0,-2-2 0 16,-4-1-338-16,-2-2 170 0</inkml:trace>
  <inkml:trace contextRef="#ctx0" brushRef="#br0" timeOffset="4141.031">15978 1857 974 0,'-15'-21'-58'0,"3"2"34"0,2 4 27 15,-2 1 29-15,6 5 25 0,0 0 21 16,2 1 8-16,0 0-7 0,1 3-11 0,1 0-7 16,4-1-1-16,5 1-1 0,3 2 3 15,10 3-5-15,9 2 3 0,3 1-3 16,10 6-2-16,5 1-7 0,-1 6-2 15,1-1-6-15,-5 2-4 0,-2 2-3 0,-4 2 1 16,-9-2-4-16,-1-3 0 0,-7 6-3 16,-8-1 1-16,-5 0-5 0,-6 1-1 0,-6-2-27 15,-7 1-35-15,-4 3-41 0,-5-3-52 16,4-3-515-16,-3-5 220 0,2-4 146 16</inkml:trace>
  <inkml:trace contextRef="#ctx0" brushRef="#br0" timeOffset="4787.1047">17305 2246 49 0,'-4'7'145'0,"0"1"-1"0,-1-2 4 15,3 0 5-15,0-2 0 0,2-4 3 16,0 0 4-16,0 0 10 0,0 0-7 16,26-10-6-16,-3-9-8 0,7-8-8 15,12-19-6-15,1-8-11 0,-3-6-6 0,0-10-12 16,5-19-11-16,-6-1-7 0,-7 11-8 16,-2 1-4-16,-5 4-4 0,-1 7 4 0,-8 16-10 15,0 11 0-15,-6 9-6 0,-2 5-6 16,1 4-7-16,0-1-9 0,-5 9-5 15,4 6-7-15,-2 5-1 0,-6 3-4 16,19 20 2-16,-6 8-4 0,0 7 1 0,-1 13-3 16,8 20-2-16,-4 8 1 0,-3 1-9 15,-2 1-18-15,0-2-20 0,-3-2-29 0,-2-9-29 16,-4-10-41-16,-2-3-28 0,2-6-29 16,-4-2-42-16,2-5-627 0,-6-3 291 15,0-9 192-15</inkml:trace>
  <inkml:trace contextRef="#ctx0" brushRef="#br0" timeOffset="5331.4402">17456 2167 2108 0,'-20'-13'12'0,"8"3"18"15,3 1-2-15,3 1-6 0,2 1-10 0,4 0 0 16,6-1-4-16,9-2-3 0,9-2 2 0,12 2-3 16,12-4 1-16,7 3-2 0,24-3 4 15,0-1-5-15,0 2-7 0,-1-1-18 16,1 1-16-16,-16 1-17 0,-8 2-8 15,-2-3-11-15,-2 1 1 0,-2-6 14 0,-7-1 7 16,0-5 12-16,-5-1 1 0,-4-2 25 16,-10 2 21-16,0 1 19 0,-5-1 16 15,-6 1 10-15,1 5 16 0,-2 0 10 0,-3 3 7 16,-2 2-1-16,3 1-5 0,-3 1-11 16,-2 1-10-16,1 6-8 0,-1 1-3 15,-4 4-8-15,0 0-2 0,2 20-1 0,-2 0-2 16,-2 8-5-16,-2 3-1 0,1 8-5 15,1 7 2-15,-2 6-1 0,2-1-2 16,0-5-4-16,2 0-14 0,0-3-14 16,0-3-16-16,0-5-22 0,2-7-12 15,0-1-19-15,0-2-11 0,2-8-21 0,5-4-5 16,-4-5-36-16,5-6-6 0,-2-4 8 16,8-9 4-16,-4-7 22 0,5-9 15 0,-2-5 20 15,0-12 22-15,1-3 21 0,-2-3 26 16,0 1 30-16,-4 0 26 0,3 6 26 15,-6 5 30-15,-1 6 11 0,0 6 11 0,-1 1-2 16,-3 3-8-16,2 3-13 0,-2 4-13 16,0 0-9-16,0 5-7 0,0 7-5 15,-2 3-9-15,0 0-1 0,6 15-4 0,-1 2-5 16,4 5-2-16,-1 9-3 0,4 2-1 16,4 7-6-16,0 2 0 0,3 1-6 15,-1 1-12-15,0-2-25 0,4 0-31 16,-2-2-31-16,2-4-5 0,5-1-33 0,-3-11-38 15,3-3-37-15,3-5-407 0,6-5 204 16,-2-6 135-16</inkml:trace>
  <inkml:trace contextRef="#ctx0" brushRef="#br0" timeOffset="5739.224">19688 1902 183 0,'5'-6'184'15,"-2"5"-18"-15,-3 1-6 0,0 0-1 16,0 0 3-16,-10 24-9 0,6-8-9 15,-2 9-8-15,0 2-4 0,2 9-12 16,-1 2-12-16,1 3-9 0,-2 2-9 0,4 10-8 16,-3-3-11-16,3-7-4 0,0-1-7 15,0-2-6-15,0-7-5 0,2-5-6 16,-2-1-1-16,-1-5-3 0,1-3 2 0,2-2 7 16,-2-7 0-16,2-6-8 0,0-4-6 15,0 0 0-15,-6-29-8 0,4 2 1 0,-2-10-8 16,0-15 0-16,2-1-5 0,2-2-4 15,2-2-1-15,0 1-1 0,4 3 0 16,2 3-3-16,5 7-3 0,4 3-3 16,0 8 2-16,5 4-1 0,2 6-4 0,2 5 4 15,5 6 2-15,-1 7 1 0,0 4-1 16,-1 3 0-16,-3 4 2 0,0 5 0 16,-8 1 4-16,-1 4-3 0,-4-1 1 0,-6 1 2 15,-5 1 3-15,-7 0-3 0,-3 1 3 16,-7 2-1-16,-2-3-2 0,-7-1 3 15,-3-3-5-15,-5 0-25 0,5-6-25 0,0-2-32 16,-1-3-34-16,5-4-38 0,3-1-26 16,4-2-34-16,-2-3-548 0,8-5 257 15,6-1 170-15</inkml:trace>
  <inkml:trace contextRef="#ctx0" brushRef="#br0" timeOffset="6159.8512">20029 1779 88 0,'18'2'108'0,"-4"4"-9"0,5 5-7 16,3 0-2-16,-4 3-8 0,0 3-13 16,3 4 0-16,-5-2-10 0,-2 3-1 0,-2 0-12 15,-4 0 1-15,0-1-3 0,-3-3 1 16,0-3 12-16,-3 0 0 0,-2-2 10 16,2-3 9-16,-2-2 3 0,0-1-8 15,0-3-5-15,0-4-4 0,0 0-10 0,0 0-7 16,0 0-3-16,14-19-11 0,-3 8-4 15,2-3-4-15,4-3-3 0,-1 2-2 0,4 1-3 16,-4 1-4-16,6 0-1 16,-3 4-6-16,-1 1 2 0,2 3-4 0,-4 0 4 15,4 5-5-15,-1 2-1 0,0 2 2 16,0 2-1-16,0 1 2 0,2 1-3 0,0 0 4 16,3 1 1-16,-2-1-1 0,0-1 3 15,-3-1 0-15,0 0 0 0,0-3 9 16,-1 3 11-16,-2-4 19 0,-1-2 11 15,-2-2 4-15,-3 0-5 0,-1-5-1 0,-5-3-11 16,-4-1-3-16,-4-2-6 0,-3-5-6 16,-3 1 0-16,-7 0-8 0,2 0-6 15,-4 2-9-15,0-1-19 0,2 3-20 0,2 0-25 16,0 3-31-16,5 3-25 0,-2 1-26 16,2 0-24-16,4 2-452 0,2 0 209 15,2 1 139-15</inkml:trace>
  <inkml:trace contextRef="#ctx0" brushRef="#br0" timeOffset="6555.9324">21143 1316 4 0,'2'-3'182'16,"0"-2"-21"-16,-2 5-17 0,0 0-10 15,2 16-10-15,-2-5-10 0,-2 8-12 0,0 8-6 16,0 4-7-16,-3 8-5 0,-1 4-9 15,2 4-4-15,-2 3-5 0,0-3-8 0,2-5-8 16,-1-2-4-16,0-3-2 0,-3-6-2 16,4-2-8-16,0-6 8 0,0-2 19 15,1-5 8-15,-1 1-2 0,4-9-9 16,0 0-3-16,0-4-5 0,0-4-4 0,0 0-6 16,0 0-5-16,11-15-5 0,-3 7-5 15,2-3-6-15,6 1-7 0,0-1-2 0,6 1-3 16,-1 1 0-16,5 2-5 0,-4 1 0 15,4 2-4-15,-3 0 3 0,1 6-2 16,-4 0-1-16,2 2 2 0,-3 2-1 0,-4 1 1 16,0-1-1-16,-5 3 3 15,-6 0 1-15,0-2 13 0,-8 4-4 0,-2 1 3 16,-9-5 1-16,-4 5-2 0,-6-4-1 0,-7-2-10 16,-4 2-20-16,3-2-27 0,3-3-35 15,0-1-41-15,7 1-52 0,1-6-513 16,6 3 233-16,5-2 154 0</inkml:trace>
  <inkml:trace contextRef="#ctx0" brushRef="#br0" timeOffset="7240.4752">21863 1745 139 0,'2'-6'218'15,"-4"0"-18"-15,2 6-22 0,-11-6-19 0,0 5-18 16,-1 2-14-16,-3 2-11 0,-2 2-15 15,-2 5-10-15,0 3-7 0,2 2-11 16,0 0-11-16,0 3-5 0,4-1-9 16,3 0-3-16,1-2-4 0,1 0-6 0,3-2-2 15,5-1-5-15,0 0 0 0,2-3-2 16,5-4-3-16,2 1-2 0,1-3-2 16,1-1-6-16,3-2-1 0,2-2-1 0,-2-1 0 15,3 2-3-15,-4-1-2 0,-1-1 2 16,-1 2-3-16,-3 0-4 0,3-2-2 0,-2 3-4 15,-9 0 1-15,12 0-2 0,-4 3 2 16,-1-2-1-16,0 0 4 0,-1 4 0 16,2-1-1-16,3-1 1 0,-1 2 3 15,1-2 3-15,4 1 0 0,1-4 0 16,6 0 4-16,-1-4 4 0,2-2 3 0,4-3-3 16,3-7 8-16,0-5 2 0,4-7 0 15,-1-3-4-15,6-16 4 0,1-6-4 16,-6-6-2-16,0 0-3 0,-9-1 2 0,-3 10 12 15,-6 9 1-15,-1 1 8 0,-4 6 6 16,-5 7 1-16,-2 0-2 0,-1 8-7 16,-1 0-6-16,-2 6-3 0,-7 2-7 0,3 9 0 15,-4 0-2-15,8 2-1 0,-20 15-1 16,10 4 1-16,0 4-4 0,-2 7-2 16,4 4 1-16,2 2 0 0,0 7-2 0,2-2 1 15,4 3-3-15,0-4 1 0,-3 1 0 16,3-7-2-16,3-5-1 0,-3-1-1 15,0-1 0-15,2-8 6 0,-2-1 2 0,2-2-4 16,0-5 2-16,2-3-3 0,0-4-3 16,0-3 2-16,-4-1-2 0,0 0-4 15,26-11-6-15,-18 2-1 0,5-1-3 16,0 0-2-16,-1 1-1 0,3 0-1 0,0 1-2 16,0 3 0-16,-1 0 3 0,2 2-5 15,-2 5 5-15,1-1 3 0,2 5-1 16,0 0 1-16,-1 7 0 0,2 1 1 0,-3 3 2 15,-1 0-14-15,-1 0-19 0,0 2-13 16,-3-4-15-16,-2-2-16 0,2 0-17 16,0-1-27-16,-4-6-39 0,0 0-549 0,1-6 243 15,-7 0 161-15</inkml:trace>
  <inkml:trace contextRef="#ctx0" brushRef="#br0" timeOffset="7375.3566">22720 1341 73 0,'-2'-6'57'0,"2"1"-42"15,0 5-65-15,2-10 17 0,4 6 11 16</inkml:trace>
  <inkml:trace contextRef="#ctx0" brushRef="#br0" timeOffset="7733.3887">22988 1169 64 0,'0'0'174'16,"0"0"-12"-16,0 0-11 0,0 16-8 15,-2-5-10-15,0 6-3 0,0 4-13 0,-2 8-6 16,2 2-8-16,-2 7-6 0,2 1-9 16,-2 3-5-16,2 2-9 0,0-2-11 0,-2 0-3 15,2-6-2-15,2-5-9 0,0-1-7 16,0-7-1-16,0-2-3 0,0-2-5 15,6-1 0-15,-2-5-6 0,0-1-8 16,4-5-11-16,0-4-2 0,5 0-12 0,-2-3-4 16,2-3 1-16,1 1-3 0,2-1 6 15,-2-2-1-15,0 0 1 0,2 1-1 16,-4 1-2-16,1 1 2 0,-3 2 1 0,4 0 2 16,-2 2 3-16,0 1 0 0,4 3 8 15,-2 2 1-15,-1 0-1 0,4 5-2 16,-2-4 3-16,-3 4-3 0,2-1 0 0,-2-1 2 15,0-1-9-15,1 1-19 0,-2-1-28 16,2 1-30-16,-3-4-34 0,0 0-32 16,2-2-420-16,0-4 193 0,-2-1 126 0</inkml:trace>
  <inkml:trace contextRef="#ctx0" brushRef="#br0" timeOffset="8758.1155">23543 1158 71 0,'7'6'75'0,"-1"3"5"0,-2 5 4 15,2 1 2-15,-2 4-3 0,0 4 3 0,-1 3-3 16,0 5 0-16,-1 6 1 0,0 0-4 16,0 1-7-16,0 4-11 0,0-2 1 15,-2-2-10-15,2 0-7 0,-2-6-6 16,-2-1-11-16,2-2-16 0,0-7-23 0,-2 0-16 16,2-5-8-16,0-3-16 0,0-3-13 15,-2-6-12-15,0-2 3 0,2-3 1 16,0 0 4-16,0 0 8 0,-7-22 13 0,7 13 11 15,0-3 18-15,0 0 11 0,0 4 10 16,3-3 15-16,-1 2-1 0,0 2-1 16,4-3 9-16,2 1 1 0,3 1 5 0,1 1-8 15,1 1-4-15,2 0 0 0,1 2 1 16,4 0-2-16,-1 0 0 0,0 3 2 16,2 1-2-16,-1-2 5 0,0-1 6 15,0 3-3-15,-4-3-3 0,1 3 3 0,1-4 3 16,-2 2 11-16,-1-1 1 0,-2 0-3 15,-1 0 3-15,-1-1 4 0,-3 2 3 0,1-2-1 16,-2 2-4-16,-1 0-4 16,-2-2-8-16,-4 4 0 0,0 0-7 0,0 0-3 15,0 0 2-15,-6 20-3 0,-1-11-1 16,-1 4 5-16,1 3-4 0,1 1 6 0,0 0 0 16,1 4 2-16,-1 1 2 0,4-3-1 15,0 1 1-15,2-1 4 0,2 0 4 16,2-2-3-16,2-1 3 0,3-3 0 15,2-2-4-15,4-3-3 0,-1-1-5 0,4-3-1 16,-2-4-3-16,5 0-1 0,1-4-5 16,0-1 0-16,2-5-6 0,-3 1-1 0,0-3 0 15,-2 3-2-15,-3-1 3 0,-2 1-4 16,-2 1-1-16,0 0-3 0,-4 3-1 16,0-1 1-16,-1 0-1 0,1 1-4 15,-4 1-1-15,0 3 0 0,-4 1 0 0,0 0-1 16,0 0 0-16,0 0 1 0,7 13 1 15,-5-8-3-15,-2 3 0 0,2-3 2 16,-2 3 0-16,2-3 0 0,1 1 0 16,-1 0 3-16,2-2 2 0,-4-4-4 0,8 2-12 15,-8-2-18-15,14-6-12 0,-4-2-16 16,0 1-3-16,0-5 0 0,-3 1 4 0,1 0-4 16,1-1 12-16,-3 0 1 0,1 4 8 15,-1-1 2-15,0 1 4 0,-2 0 5 16,0 2-5-16,1 0 8 0,0 0-1 15,1 1 2-15,0 4 1 0,0 0 7 0,-6 1 2 16,15 5 4-16,-8 1 1 0,1-1 2 16,0 5 10-16,1 3 2 0,-1-1 5 0,-2 3 9 15,1 1 4-15,-2 0 4 0,-1 0-1 16,-2 1-2-16,0-2 0 0,-2 3-2 16,0-3-1-16,0-2 1 0,0-3-6 15,-2 4-3-15,-2-4 1 0,2 2-1 0,-3-5-11 16,-2 3-4-16,-1-4-8 0,0-1-8 15,-3-1-11-15,3-2-9 0,-5 1-3 16,2-3-1-16,-1-3-4 0,-1 1-4 0,2 1-12 16,-1-5-11-16,-3 0-2 0,2-1-4 15,0-2-9-15,1-2 3 0,0 1-218 16,-2-2 104-16,4 2 69 0</inkml:trace>
  <inkml:trace contextRef="#ctx0" brushRef="#br0" timeOffset="9340.1276">24162 1781 291 0,'-7'-2'-8'16,"-2"2"1"-16,9 0 9 0,-10 6 5 0,3-3 12 15,1 3 5-15,0 0 4 0,2 0 5 16,0 1 9-16,1 3 0 0,1-3 4 16,2 1-2-16,2 2 8 0,1-3-3 15,5 2 1-15,4 1-3 0,1-2 2 0,4-1-11 16,0-1 1-16,9 0 0 0,-1-2-1 16,3-1-1-16,-4-1 6 0,2 1-2 15,0-3 2-15,-1-3-1 0,3 0 2 0,-3-3-4 16,-2-1 0-16,0-4-1 0,1-1-2 15,-8 0 2-15,0-3-7 0,-4-2 0 16,-6 3-5-16,1 1-5 0,-7 0-2 0,-2 1 1 16,-5 1-4-16,-1 1-1 0,-4 1 7 15,-4 5-4-15,2 1-1 0,-6 0 5 16,4 6-1-16,-1 0 1 0,-3 2 3 0,2 6 4 16,-2-1 0-16,4 2 1 0,1 3 4 15,0 0 2-15,2 3 0 0,5-3 0 16,2 0-5-16,0 2 1 0,6 0-2 15,2 2-3-15,2-3-2 0,6 3-1 0,3-1-3 16,6-6-5-16,2 1 2 0,3-1-3 16,9-3-2-16,3 1 0 0,4-6-4 15,0-2 0-15,7-4 0 0,-3-2-5 16,5-6 2-16,-2-3-4 0,-3-6-3 0,-2-4 1 16,-1 1-5-16,-7-3 2 0,-9 1 2 15,-6 5-2-15,-4 1 0 0,-9 2-1 0,-4 5 0 16,-6 1 0-16,-4-1 2 0,-1 4 5 15,-3 3-2-15,-2 0-2 0,4 4 2 16,2-2-1-16,-3 6 0 0,5-1 1 0,1 5-1 16,3 0 5-16,2 1-3 0,7 3 0 15,4 1-3-15,1 2 2 0,2 1-6 16,2 0-1-16,-2 1-5 0,3 0-1 16,1-1-1-16,-4 0 2 0,-2-1-1 0,-2 0-1 15,-4-4-1-15,0 3 3 0,-4-5 3 16,-2 1-3-16,-4-1-7 0,-2-1-20 15,-8-1-38-15,2-3-45 0,-7-2-61 0,-2-2-422 16,-6-6 205-16,-3-1 135 0</inkml:trace>
  <inkml:trace contextRef="#ctx0" brushRef="#br0" timeOffset="9483.7845">24297 1451 179 0,'-4'-11'249'0,"0"1"-14"0,2 3-25 15,-2 1-21-15,2-2-38 0,0 2-55 16,2 1-62-16,-2 1-71 0,2 4-71 0,-4-9-300 16,-2 3 139-16,-2 2 91 0</inkml:trace>
  <inkml:trace contextRef="#ctx0" brushRef="#br0" timeOffset="9911.1444">17403 2549 2165 0,'-24'5'-15'0,"12"-1"-1"0,10-4 15 0,2 0 24 16,29-1 33-16,3-2 22 0,32 0-1 15,37 1-15-15,43-1-5 0,21 2 0 16,25 5 2-16,61-1 4 0,3 3 3 16,3 3 0-16,6 1-5 0,3 2 1 0,2 1-5 15,7-2-8-15,-8 7-1 0,-7-1 2 16,-9 0-6-16,-7-2 0 0,-52-1 2 15,-10-4-6-15,-12 2 1 0,-13-2 0 0,-20-1-4 16,-33-3 6-16,-11-2-2 0,-23 0 1 16,-15-2 6-16,-11-1 4 0,-8 1-3 0,-4-2-2 15,-3 0-4-15,-5 0-6 0,-1 0-2 16,-3 0-26-16,-2-2-34 0,0-1-54 16,-8-2-69-16,0-1-93 0,-8-3-905 0,1 1 389 15,-8 0 258-15</inkml:trace>
  <inkml:trace contextRef="#ctx0" brushRef="#br0" timeOffset="13596.0834">4044 3734 41 0,'0'0'99'0,"-4"-8"-3"0,4 3 3 15,0 5 1-15,-4-5-5 0,4 5-1 0,-6-3-3 16,4-1-4-16,2 4-3 0,0 0-2 15,-4-4-7-15,4 4-4 0,-4-4-6 16,4 4 0-16,0 0-2 0,-6-3-9 16,6 3-4-16,0 0-7 0,0 0-2 0,-6-5-5 15,6 5-3-15,0 0-1 0,0 0-5 16,0 0-1-16,-4-4-4 0,4 4-5 0,0 0 6 16,0 0-8-16,0 0-2 0,0 0-1 15,0 0 0-15,0 0-1 0,0 0-2 16,0 0-1-16,0 0 7 0,0 0-7 15,0 0 1-15,0 0-1 0,0 0 5 0,0 0-2 16,-2-5-2-16,2 5 0 0,0 0-3 16,0-7 2-16,0 7 3 0,2-10-5 0,-2 2 0 15,0-1-1-15,0-1-2 0,-2-1 1 16,2-1-1-16,-2 1-1 0,-2-3 0 16,0 1 0-16,-3 1-3 0,-1 4 2 15,-5-3-5-15,0 5 6 0,-5 3-1 0,-6 3 3 16,-4 6 0-16,-11 3 11 0,-9 7-1 15,2 3 3-15,-17 9 3 0,8 5 5 16,10-6-1-16,11-2 3 0,13 2 1 0,8 1-3 16,9-1 0-16,12 5 0 0,10 5-2 15,20 15-3-15,7-3-3 0,1 6 1 16,5-5-2-16,1 2-2 0,-7-3-4 0,-1 1 2 16,-7-1 0-16,-13-7 1 0,-4-5-2 15,-8-5-1-15,-5-4 3 0,-7 3-1 16,-7-4 14-16,-7 3 6 0,-10-3 4 0,-8-1 2 15,-5-4 3-15,-10-1-2 0,-2-8-1 16,-2-4-1-16,7-3-3 0,-1-6 0 16,5-1-2-16,5-5-4 0,7-2-2 0,6-8-4 15,10-2-1-15,8 2-6 0,6-5-1 16,6-5-2-16,12-1-7 0,0 0-5 16,10-1-4-16,4-2-2 0,-1 5 1 0,4 3-1 15,-5 3 1-15,2 6 0 0,-5-1 2 16,-1 7 0-16,-3 1-2 0,-4 4 3 0,1 4 0 15,-6 2 1-15,5 5 0 0,-3 3 1 16,-4 3 2-16,1 3-2 0,0 1 0 16,0 3 2-16,-1 3 2 0,4 0-3 15,0 2 3-15,0-3-3 0,0 1 0 0,4-2 3 16,1 0 1-16,1-2-2 0,0-4 1 16,2 1-1-16,-1-8-1 0,1 2 2 0,0-6-1 15,1 0 0-15,-4-5-2 0,0-1 0 16,1-1 1-16,1-4 0 0,-2 0-2 15,-4-1 3-15,1 0-1 0,-4 1-2 16,-1-2-1-16,-2 1 1 0,2 2-1 0,-7-1 3 16,0-1-4-16,3 5-3 0,-2-2 3 15,-1 3 0-15,-8 0 0 0,14 4 0 0,-4 2 0 16,0 5 0-16,0-4 1 0,3 2 2 16,0 3-1-16,4-1 0 0,1-1 0 15,4-1 3-15,1-1 0 0,3-2-3 16,2-4 0-16,1-4-2 0,3-2 1 0,2-4 0 15,2-5-2-15,4-5 1 0,-3-3 0 16,-3-4-2-16,-4-2 0 0,-3-6 1 16,-7 5-1-16,-6-1 0 0,0 0 1 0,-8 6 4 15,0 1 3-15,-4 3 3 0,-4 3 6 16,0 2-1-16,-2 9 5 0,-2 3 6 16,6 2 8-16,-18 14 5 0,8 4 8 0,0 6 3 15,-2 10 6-15,4 4 4 0,0 9-11 16,-1 9-2-16,5 24-2 0,0 0-2 15,4 6-1-15,2 1-5 0,-2 1 3 0,4-2-9 16,-2-18-5-16,-2-12-3 0,3-9-2 16,-6-5 1-16,3-8 6 0,0-4 2 15,0-3 12-15,-4-7-4 0,-2-10-6 0,-3-7-3 16,-2-11 4-16,-1-7-12 0,-5-15 0 16,-2-8-1-16,-4-26 0 0,-1-4-9 15,6-5-1-15,4-1 0 0,8 9 6 0,8 8-9 16,9-15-1-16,8 3-7 0,8 6 6 15,7 6-3-15,4 6 0 0,-1 14 0 16,-3 9 3-16,2 7-4 0,-5 6 2 0,1 5 0 16,-4 4 2-16,-5 5-2 0,-4 5-1 15,-4 1 7-15,-3 3-6 0,-6 1 7 16,-6 5-6-16,-4-1-4 0,-8 6 2 0,-5 1 2 16,-9-1 6-16,-4 1-7 0,1-1-7 15,-5 0-9-15,4-3-18 0,4-1-21 16,2-4-25-16,3-1-37 0,3-5-41 0,6-3-41 15,4 0-19-15,8-2-12 0,-6-5-1 16,6 5-6-16,10-16-568 0,4 8 273 16,6-3 181-16</inkml:trace>
  <inkml:trace contextRef="#ctx0" brushRef="#br0" timeOffset="13884.3847">5208 4619 1019 0,'26'-2'-47'16,"-2"4"24"-16,-6 1 18 0,1 0 20 16,-2 0 21-16,-2-2 13 0,-1 2 13 0,4 0 17 15,-1-3 2-15,2 0 1 0,0-3 5 16,0 2-1-16,6-5-3 0,-1-2-2 15,-1 1-4-15,3-5-4 0,-6-1-2 0,2 0 8 16,-3-5 9-16,-5 3 2 0,2 0 0 16,-4-2 3-16,-6 2-9 0,0 1 1 15,-6 3-9-15,0 1-4 0,-4 1-6 0,0 3-4 16,-4 4 0-16,-3 0-4 0,11 2-8 16,-21 10 3-16,8-1-5 0,5 5-2 15,-2-1 3-15,3 4-9 0,2 2-4 16,1 2-5-16,6-2-4 0,2 5 0 0,4 1-4 15,0-3-3-15,4-1 2 0,7 2 2 16,3-5-22-16,-4-2-25 0,4-5-30 0,1-1-43 16,0-5-36-16,0-2-32 0,3-3-22 15,-2-3-23-15,1 0-18 0,0-5-562 0,-2 1 268 16,-1-5 177-16</inkml:trace>
  <inkml:trace contextRef="#ctx0" brushRef="#br0" timeOffset="14170.5105">6009 4572 890 0,'4'-18'-15'0,"-2"5"26"0,0 1 20 16,3 5 21-16,-5-1 24 0,2 3 6 0,-2 1 1 15,2-2-3-15,0 3-5 0,2-1-3 16,-4 4-5-16,12-2-6 0,-12 2-6 0,20 3-3 16,-6 3-4-16,4 0-5 0,1 3-3 15,4 1-1-15,-4 1-1 0,2 2-1 16,-2 0 5-16,0 4-1 0,-4-4 2 16,0 0 7-16,-3-1 4 0,-1 1 10 0,-2-1 14 15,-3-1 11-15,-2-4 11 0,-2 1 3 16,-2-2-4-16,0-2 1 0,0-4-6 0,0 0-4 15,0 0-6-15,0 0-9 0,0 0-3 16,-10-14-15-16,12 4-9 0,2-1-2 16,2-2-21-16,3 0-21 0,3-5-23 15,1 4-29-15,4-4-35 0,-2 0-27 0,2 4-32 16,2 0-19-16,0 3-18 0,0 0-9 16,0-1-6-16,0 4-10 0,-2 3 3 15,0 1-427-15,-2-2 213 0,2 4 141 0</inkml:trace>
  <inkml:trace contextRef="#ctx0" brushRef="#br0" timeOffset="14704.3724">6567 4453 1101 0,'11'-1'-71'0,"-2"-3"30"15,1 2 23-15,-2 0 19 0,1 2 20 16,-1-2 12-16,-8 2 13 0,13 2 11 0,-4 0 7 16,-1 2 14-16,-2-1-1 0,3 5-1 15,0 0 1-15,1 1-1 0,-2 1 0 16,1 1-10-16,2 3 1 0,-1-1-1 0,1-1-6 16,-3 1-5-16,0 0-5 0,-1-1-5 15,2-2-2-15,-3 2-5 0,0-3-1 16,-2-2 6-16,0 1 7 0,1-2 12 15,-1-2-1-15,1 0-4 0,-1-2-3 0,-4-2-3 16,0 0-3-16,0 0-6 0,16-10-2 16,-11 1-7-16,3 0-3 0,0-3-1 0,1 3-6 15,0-2 1-15,1-1-3 0,0 3-3 16,2-1-3-16,-2 1 1 0,3 3-4 16,-3-2-3-16,1 2 2 0,2 2-2 15,-1 3-2-15,0 1-2 0,0 1-1 0,0 3 2 16,1 0-1-16,2 3-1 0,-5 5 0 15,3 0-4-15,-1 1 0 0,0 0 0 16,0 3-3-16,-2-4-1 0,3 0-3 0,0 0 2 16,-2-2-5-16,1-1 1 0,1-2 3 15,0 1 0-15,-1-4 1 0,1-2-1 0,0-2 0 16,-1-2 0-16,3-2 1 0,-2 0 0 16,-4-1 0-16,1-1 1 0,-2 0 0 15,-2 3-1-15,2-3 1 0,-6 0 1 16,0 2-2-16,0 1 1 0,-2 3 0 0,0 0-1 15,-4-8 1-15,4 8-2 0,0 0-2 16,0 0 1-16,0 0 3 0,0 0-1 0,10 15 1 16,-2-9-1-16,5 0 2 0,0 1 3 15,2 1-3-15,-1-1-1 0,4 1 2 16,-4-1 1-16,1 1-1 0,0-1-1 16,-5-1 0-16,1 2 1 0,-3-2 2 0,-6 1-5 15,2-1-16-15,-4 0-20 0,0-6-25 16,-8 7-28-16,2-4-44 0,-3 0-38 0,-3-3-33 15,-1 2-482-15,-4-7 235 0,-1 2 155 16</inkml:trace>
  <inkml:trace contextRef="#ctx0" brushRef="#br0" timeOffset="14822.8321">6836 4284 26 0,'0'-6'131'0,"2"1"-20"0,2 1-32 16,3 2-45-16,2 0-55 0,1 2-102 15,2 2 42-15,6 0 27 0</inkml:trace>
  <inkml:trace contextRef="#ctx0" brushRef="#br0" timeOffset="15102.3942">7496 4690 127 0,'20'-2'151'0,"5"-4"-6"0,1-1-10 15,1-1-6-15,-2-2-5 0,-1 3 0 16,-3-2 2-16,1-1 7 0,-6 1 3 16,-4 1-1-16,2-2-5 0,-6 4-2 15,-4 0-12-15,-4 0-3 0,0 6-5 0,0 0-6 16,-12-1-4-16,12 1-12 0,-18 10-4 16,8-2-10-16,0 0-6 0,-2 3-8 0,4 2-7 15,2-2-4-15,2 2-12 0,4 1-7 16,0-1-20-16,4 0-27 0,2-1-31 15,7-1-30-15,4 1-33 0,6-5-38 16,3 0-42-16,6-2-19 0,-1-5-460 0,5 1 228 16,10-2 151-16</inkml:trace>
  <inkml:trace contextRef="#ctx0" brushRef="#br0" timeOffset="15450.3309">8316 4696 260 0,'25'-8'121'0,"-6"2"13"0,-8 1 4 16,-5-1 2-16,-4 2 3 0,-2-2-3 15,0 6 1-15,-12-5-1 0,3 2-7 16,-3 3-6-16,-4 3-14 0,-2-2-8 0,-2 5-12 15,2 0-10-15,-2 3-7 0,-1 3-12 16,5-1-9-16,-2 5-13 0,6-1-4 16,4-2-11-16,1 1-2 0,2-1-2 0,8-1-5 15,1-4 3-15,3 1-2 0,3-4-4 16,0-1-1-16,6-5-3 0,2-4 1 16,1-2 2-16,5-5-2 0,0-7 12 0,0-2 1 15,4-10 4-15,-3-5-4 0,9-19-1 16,-4-7 0-16,-3-3-3 0,-7-2 3 15,-6 9 9-15,-4 11 10 0,0 7 10 16,-4 4 2-16,-2 7 3 0,2 5-8 0,-4-1-4 16,3 8-2-16,-5 3-4 0,0 4-8 15,-5 7-7-15,5 3 2 0,0 0-3 16,-16 25-5-16,4-3 0 0,6 3-1 0,-2 9 1 16,4 1-6-16,0 3-13 0,0-1-20 15,8 5-25-15,-2-7-35 0,4 2-47 16,4-1-53-16,6-4-27 0,-2-2-36 0,1 0-577 15,9-4 279-15,-4-7 184 0</inkml:trace>
  <inkml:trace contextRef="#ctx0" brushRef="#br0" timeOffset="15634.6418">8987 4766 69 0,'16'0'151'16,"0"-2"10"-16,2-2 11 0,2-2 12 16,5 0 8-16,5-1 0 0,10-4-10 0,11 1-12 15,4-1-13-15,19-6-6 0,7 3-8 16,-6 1-6-16,-9 4-3 0,-9-3-9 15,-4 4-6-15,-9 1-16 0,-3 1-10 0,-5 0-8 16,-6 3-12-16,-3-2-13 0,-6 3-17 16,-4-2-28-16,-4 2-37 0,-2 2-48 15,-7-3-58-15,-4 3-62 0,0 0-661 16,0 0 290-16,0 0 190 0</inkml:trace>
  <inkml:trace contextRef="#ctx0" brushRef="#br0" timeOffset="16332.1985">10251 3991 226 0,'0'-3'216'15,"0"3"-18"-15,0 0-17 0,0 0-3 0,0 0-4 16,10 21-8-16,-6-5-11 0,0 9-6 16,1 3-10-16,-1 8-15 0,0 1-8 0,0 3-13 15,1 0-7-15,-1 0-10 0,-2-2-9 16,2-1-7-16,-4-5-6 0,3-1-7 16,-3-5-5-16,0-5-4 0,0 0-1 15,2-5 15-15,-2 2 16 0,0-9 8 0,-2-3-13 16,-5-4-6-16,7-2-2 0,-13-19 4 15,5-4-5-15,-3-7-8 0,-1-15-3 0,1-7-10 16,-2-25-3-16,3-4-6 16,6-4-5-16,2 15-1 0,2 9-4 0,4 2-2 15,4 4-1-15,0 3-5 0,6 4-5 16,-2 3-1-16,7 3-1 0,4 6 7 16,2 1-10-16,5 6-2 0,2 5-2 0,-3 5-27 15,1 5-26-15,-2 5-30 0,-1 4-18 16,3 2-32-16,-2 7-28 0,-1 5-31 0,1 7-23 15,-6 5-27-15,-4 8-618 0,-6 3 292 16,-5 4 193-16</inkml:trace>
  <inkml:trace contextRef="#ctx0" brushRef="#br0" timeOffset="16477.2049">10526 4029 588 0,'-30'32'19'0,"3"-7"20"0,3-2 12 16,8-6 16-16,-2-2 13 0,8-3 4 16,-1-1 0-16,1-2-4 0,3 2-1 0,5-6-5 15,6 1-6-15,3 0-1 0,6-4-11 16,7-2-6-16,6 0-4 0,6-2-11 15,6-4-25-15,2 2-35 0,0-2-31 16,0 3-34-16,1-3-30 0,-7 3-318 0,-2 3 149 16,-3 3 98-16</inkml:trace>
  <inkml:trace contextRef="#ctx0" brushRef="#br0" timeOffset="17580.0584">10962 4348 102 0,'8'3'116'0,"-2"-1"1"0,7-2 7 0,0 0-12 15,2-7-4-15,1 2-9 0,4-4 3 16,-2-3 4-16,2-1 1 0,-3-1 2 0,-1-1 2 16,0-2 2-16,-2 2 3 0,-6 1 2 15,-1 1 7-15,-4 3-20 0,-1-3-4 16,-4 3-8-16,-5 6-9 0,0-2-7 0,-3 1-8 16,0 5-5-16,-1 2-7 0,-4 3-6 15,2 2-5-15,1 4-6 0,-1 2-4 16,4 3-7-16,3-1-5 0,2 2-16 15,2 0-14-15,6 1-29 0,2-3-16 0,9-1-22 16,4 0-20-16,13-1-24 0,4-4-26 16,4-5-12-16,4-1-3 0,5-6 11 15,9 1 12-15,-3-4 15 0,-3-5 20 0,-1 1 28 16,-11-1 37-16,-4 1 36 0,-4-2 35 16,-7 3 38-16,-5-3 12 0,-8 3 14 15,-4-1 0-15,-5 3-1 0,-3 1 4 16,-7 0-3-16,-1 2-1 0,-4 3-9 0,-2 1-6 15,-2 1-14-15,-1 3-5 0,2 2-5 16,-2 1-7-16,0 7-5 0,0-1-6 0,3 5-2 16,3-2-7-16,0 2-3 0,5-2-4 15,2 0-4-15,1-2-5 0,6-1-3 16,1 0-3-16,2-3-7 0,5-3-1 0,2 1-4 16,-1-5-3-16,5-3-10 0,0 0-5 15,2-1-9-15,0-2-5 0,0-4-7 16,3 0 2-16,-4 2 0 0,-1-1 2 15,-2-1 1-15,-2 3 4 0,-1 1 1 0,0-1 1 16,-4 1 2-16,0 3 2 0,0 0 2 16,-8 0 5-16,13 4-2 0,-6 2 5 15,-1 0-1-15,0 0 3 0,5 4-2 0,-1-3 3 16,3 1-3-16,0-1 4 0,3-1 2 16,4-2 3-16,1-2 0 0,2-2 2 15,6-4-5-15,1-2 4 0,5-3-1 0,-1-6 2 16,4-7 1-16,-1-3 0 0,15-13 1 15,-4-3-5-15,-1-7 1 0,-5-6 9 16,-4-3-2-16,-7-1 3 0,-9 8 6 0,-7 8 9 16,-7 5 10-16,-4 8 14 0,-2 2 1 15,-2 2 4-15,-2 4 5 0,-4 4-4 0,0 4-8 16,-5 1 0-16,-1 6-3 0,1 6-1 16,-2 6-3-16,-1 5-1 0,0 5-4 15,0 7-4-15,1 6 0 0,2 5-1 16,1 3-3-16,1 10-2 0,3-5 1 0,2-1-4 15,2 1 0-15,0-2-2 0,0-2-1 16,2-5-3-16,0-3-3 0,0-1 4 16,0-6-2-16,0-1 1 0,0-3-2 15,0-2 1-15,0-3-1 0,2-3 0 0,0-4-2 16,0-1 0-16,2-6-7 16,-4 0 7-16,13-8-1 0,-3-1-4 0,-1-1 3 0,4-2-4 15,-3-1 2-15,2 1 0 0,2 1-4 16,0-2 2-16,-3 3-2 0,2 2 1 15,-1 0-1-15,1 1-1 0,-1 3 0 16,2 2 0-16,0 2 1 0,-1 0-2 0,2 4 2 16,2 2 1-16,2 1 3 0,-2 1-4 15,1 2 1-15,4-3 3 0,-1 3-3 0,3-3 1 16,-4-2 0-16,4 2 0 0,-3-3-1 16,-2-1 5-16,0-2-4 0,1 2 2 15,-2-6 0-15,-1 1 2 0,2-3-2 16,-4-3 0-16,2 1 3 0,-2-3-2 0,-3 1 0 15,-1 0 1-15,0-3 0 16,1 1 1-16,-3 1-1 0,-1 1 4 0,1 1-6 0,-5 0 4 16,2 3 1-16,1-1 0 0,-3 0-4 15,0 2 0-15,0 3-1 0,-4 1 0 16,0 0 1-16,14 9-1 0,-10-3 4 16,0 1-3-16,0 3 0 0,0 0-6 15,2-3 4-15,-2 3 3 0,5-1-15 0,-3 1-30 16,1-2-37-16,-1-1-30 0,5 1-34 15,-1-5-57-15,3 0-631 0,2-3 282 16,1-3 186-16</inkml:trace>
  <inkml:trace contextRef="#ctx0" brushRef="#br0" timeOffset="18231.3945">13343 4157 26 0,'2'-4'168'0,"0"-1"-9"15,-2 5-10-15,13-3-3 0,-7 0-5 16,7 6-6-16,-2 0-16 0,3 6-9 0,-1-2-10 15,2 2-8-15,-2 3-11 0,-1 4-9 16,-1-1-3-16,-2 0-9 0,-3 2-4 0,-2-2-4 16,0 2-4-16,-4-4 2 0,0 1 8 15,-2-3 6-15,0 0 3 0,0-1 2 16,0-3 2-16,0 0-8 0,-2-3 2 16,4-4-7-16,0 0-3 0,0 0-3 15,0 0-10-15,0 0 0 0,8-25-2 0,0 14-5 16,2 1-7-16,4 0-1 0,-2-1-3 15,7-1-3-15,-2 1-3 0,4 1-3 16,-1-1 1-16,3 1-4 0,2 1 1 0,0-1-2 16,1 2-1-16,2-3-5 0,-3 4-5 15,-2-2-1-15,2-2-5 0,-3 4 6 16,-3-3-3-16,0 1-3 0,-6 1 3 0,1 0-1 16,-4 0 0-16,0 1 0 0,-4 2-3 15,-4-1 3-15,0 1-3 0,-2 5 4 16,0 0 1-16,-10-5-1 0,10 5-3 0,-18 6 2 15,10 2 1-15,-2 1-5 0,-1 3 4 16,2 1 3-16,3 3-2 0,0-2 1 16,1 4 0-16,3 2 2 0,2-6-1 0,4 3 2 15,3-1-1-15,1-3 0 0,5-2-7 16,0-3 1-16,3-3-13 0,6 0-8 16,1-5-2-16,3-5-9 0,4 0-2 0,1-5-8 15,1-3 0-15,-2-2 5 0,-4-3 4 16,-6 3 4-16,-1 1 1 0,-2-3 7 15,-6 4 1-15,-3 2 5 0,0 0-1 0,-4 1 4 16,2 3 0-16,-1-3 1 0,0 4 0 16,1 1-1-16,0 3 5 0,-2-2-2 15,-4 4 3-15,19 4 4 0,-8-2 0 0,4 3 1 16,-3 1 2-16,2 2 2 0,-2 1 7 16,0 1 6-16,-1 1 11 0,-2 0 2 15,-1 2 7-15,-4 2 9 0,-4-2 5 16,-4 2-1-16,-2-2-5 0,-5 2-6 0,-2-1-1 15,-3-1-12-15,-4-2-32 0,-1-1-30 16,0-2-39-16,4-3-44 0,1-5-58 0,-2-4-477 16,4-3 225-16,-2-8 148 0</inkml:trace>
  <inkml:trace contextRef="#ctx0" brushRef="#br0" timeOffset="18517.3887">15002 2907 1916 0,'32'-33'99'0,"-8"8"-2"0,-5 4 43 0,-7 5 26 16,1 2-7-16,-2 3-36 0,-3 1-28 16,0 4-28-16,-2 5-11 0,-6 1 23 15,9 17 10-15,-4 8 14 0,-5 7 13 0,-2 13-1 16,-1 14 4-16,-6 24 4 0,-1 6-1 16,-2 28 2-16,-6 3-5 0,0-1-10 15,3 1-9-15,-7 2-9 0,0-2-3 0,0-7-8 16,7-20-5-16,-2-3-7 0,4-7-9 15,1-1-2-15,2-3-5 0,3-17-6 16,0-9-3-16,3-8-4 0,4-4-12 0,-2-4-23 16,0-7-39-16,0-3-43 0,2-4-17 15,2-5-46-15,-2-4-62 0,4-7-68 16,-2-3-100-16,0-5-912 0,-2 1 437 0,4-16 287 16</inkml:trace>
  <inkml:trace contextRef="#ctx0" brushRef="#br0" timeOffset="19300.5266">16105 3682 58 0,'0'0'228'15,"6"-5"-1"-15,-6 5-1 0,4-4 3 0,-4 4-7 16,3-8-11-16,-3 8-11 0,0 0-16 16,-9-4-23-16,9 4-16 0,-23 6-15 15,2 1-14-15,-6 11-12 0,-3 3-9 16,-6 0-10-16,-1 11-11 0,-7 12-4 0,11-4-9 16,7-4-11-16,7 2-1 0,6-2-6 15,5-1-7-15,6-5 0 0,8 4 0 0,7-3-7 16,10-3-13-16,9-4-23 0,6-2-20 15,-3-8-23-15,6-6-12 0,1-3-24 16,1-7-17-16,-1-2-6 0,7-10-6 16,-3-3-11-16,-2-5-4 0,10-18 5 0,-3-8 3 15,-5-5 11-15,-5-6 12 0,-5-2 11 16,-7-4 7-16,-3-2 16 0,-8 5 28 0,-2 8 23 16,-10 8 27-16,0 10 21 0,-2 5 21 15,-4 3 13-15,2 3 7 0,0 2 3 16,0 5-14-16,-2 2-7 0,0 7-5 15,-2 5-5-15,2 4-3 0,0 0-3 0,-8 22-2 16,4-4 3-16,0 8-3 0,2 7-1 16,2 8-7-16,0 14 1 0,0 0-2 15,2 1-5-15,-2 3 1 0,4-1-3 16,-2-1-9-16,0-4-28 0,2-2-27 16,0-6-24-16,1-5-37 0,-1-3-18 0,4-4-20 15,1-6-28-15,4-7-472 0,1-4 218 0,8-2 143 16</inkml:trace>
  <inkml:trace contextRef="#ctx0" brushRef="#br0" timeOffset="20067.9274">17036 4120 45 0,'9'-15'150'0,"-4"2"11"0,-5-2 11 15,-2 3 1-15,-4 0 1 0,2 3-6 16,-2 2-14-16,-2-1-10 0,-3 2-17 16,-1 2-7-16,-3 2-11 0,-2 2-11 0,-1 4-12 15,2 2-10-15,-5 5-5 0,2 1-10 16,0 3-3-16,-1 0-6 0,6 3-6 15,-1 0-5-15,2 0-5 0,1-1-4 0,3-1-4 16,3-1-3-16,0-2 2 0,1 1-5 16,3-6 0-16,0 2-1 0,2-2-3 15,2-5-2-15,3 1 0 0,-5-4-2 16,12-2 0-16,-12 2-5 0,19-8 1 0,-6 1-9 16,0-1 1-16,-1 1-1 0,0 0-1 15,2-1 2-15,-6 4-6 0,0-2 0 16,-1 3 0-16,-1-1-3 0,0-1 1 0,1 3 0 15,-7 2-2-15,0 0 3 0,15 8 1 16,-11-3 1-16,2 0 0 0,0 2 2 16,-2 0-2-16,6 0 2 0,-2 0-2 0,0-1 3 15,5 2 2-15,0-4-2 0,4 1 1 16,-1-3-3-16,2 0 4 0,2-4-3 16,2 0 4-16,3-3-2 0,1-3 3 0,-1-3-2 15,0 1-2-15,-1-4-2 0,-3 6 2 16,0-5 2-16,0 4-1 0,-4 0-2 15,-2-2 2-15,2 4-4 0,-3 1-1 0,4 1 0 16,-2 1 3-16,2 0 0 0,-2 4-1 16,1 0 0-16,1 0-2 0,-4 4 1 15,3 0 0-15,-4 1 6 0,-3 3-2 0,1 0-4 16,-3 0 7-16,-4 1 2 0,-1 0-2 16,-3-1 3-16,-3 4 7 0,1-2 3 15,-2-2 4-15,0-1 0 0,2-2 7 0,0 3 0 16,2-5-2-16,0-3-1 0,2 6-4 15,-2-6-2-15,0 0-1 0,26-11-1 16,-12 0-2-16,6-4-3 0,2-4-3 16,4-4-3-16,3-4-1 0,1-2-4 0,0 0 2 15,-5 5-6-15,-1 3 5 0,-6 1 0 16,0 2-2-16,-4 3-4 0,-3 2-1 16,-5 4 2-16,-6 1-1 0,-2 4 2 0,2 4-2 15,-8-3 1-15,8 3-3 0,0 0-7 16,-15 7 7-16,11 0 2 0,2 0-3 15,4 0 4-15,0 2-2 0,4 3 3 0,2-2-2 16,5 2 3-16,-2 1-2 0,4 2 1 16,-1 0-3-16,2 1 6 0,-4 1 1 15,0 0-2-15,-1 0 2 0,-2 0 7 16,-3-1 4-16,-6 1 11 0,0-1-1 0,-2 2 1 16,-5-3-2-16,-1-2-1 0,-3 1-3 15,1-3-19-15,0-1-33 0,-4-3-41 0,6-1-59 16,-2-6-93-16,10 0-609 0,-13-7 284 15,8-1 188-15</inkml:trace>
  <inkml:trace contextRef="#ctx0" brushRef="#br0" timeOffset="21713.8635">19401 3746 72 0,'25'-26'113'0,"-1"1"-16"15,-4 1-7-15,0 1-1 0,1-4-6 0,-2 1-5 16,0-5-1-16,-2 5 11 0,-4-2 8 16,-3 6 10-16,0 2 5 0,-2 4-2 15,-4 1-16-15,-2 3-11 0,-4 4-6 0,-2 4-11 16,4 4-6-16,-22 8 0 0,5 8-4 16,-4 2 1-16,-6 13-2 0,-1 6 1 15,-12 17-3-15,1 7-7 0,-1 2-2 0,0 0-2 16,2 2-7-16,-2-4 0 0,-2-3-3 15,2-2-3-15,-5-7 0 0,1-4-2 16,7-11-2-16,3-7-1 0,4-7-1 0,4-4-2 16,0-2 0-16,3-7-3 0,3-4-1 15,2-3-3-15,0-5-5 0,6-3-3 16,1-3-3-16,3-2-3 0,4-2-1 16,2 2-1-16,4 0-2 0,2-2 1 0,2 2-2 15,1 3 3-15,3 0-3 0,3 5 0 16,2 1 2-16,3 4-3 0,4 2 5 0,3 4-2 15,3 1 2-15,6 5 0 0,4-2 2 16,7 6-2-16,-1-2 2 0,5-1 0 16,1-4 2-16,5 2-4 0,-2-4 4 15,3-2 0-15,-10 0-1 0,3-3 2 0,-5-2 1 16,-2-5 9-16,-3 2 11 0,-4-3 11 16,-3 1 3-16,-4-6 3 0,-5 2-1 0,0-2 4 15,-4-1 0-15,1-1 0 0,-8 3-1 16,-2-1-3-16,-1 2-3 0,0-1-4 15,-5 2-6-15,-4 2-2 0,0 1-6 16,0 5-1-16,-9-6-4 0,9 6-2 0,-17 6-2 16,9-1-7-16,-5 5-5 0,4-1-7 15,-1 3-3-15,2-1-3 0,-1-1-3 0,3 1-1 16,2 3-2-16,-1-5-1 0,3-2 3 16,0 4 1-16,0-4 1 0,4 0 5 15,2-1-1-15,1-1 4 0,3-2 0 16,1 0 1-16,1-3-1 0,0-3 3 0,4 0 0 15,-4 1-1-15,2-3 2 0,-1 1 1 16,0 1-3-16,-3-1-3 0,3 3-2 0,-5-4-4 16,2 4-3-16,-1-1-1 0,0-1-2 15,-7 3-4-15,8-2 1 0,-8 2 0 16,0 0-4-16,18 5 6 0,-10-3 4 0,0 2 0 16,2-1 2-16,3-2 6 15,2 2 2-15,2-1 2 0,3-2 0 0,4-2 1 16,4-2-1-16,1-2 4 0,5-6-2 15,-2 2 3-15,-1-6 3 0,5-7 4 0,-2-2-2 16,-2-5 2-16,-3-2 0 0,1-7-1 16,-4 0 1-16,-3 0-1 0,-1 2 6 0,-6 0 1 15,-1 7 10-15,-6 4 6 0,1 2 4 16,-3 3 1-16,-1 3-5 0,0 4-6 16,-4 2-7-16,0 5-1 0,-4 5 2 15,2 2-4-15,0 0-2 0,-14 28 1 0,7-4 4 16,1 4-6-16,-2 7 0 0,-1 4 0 15,2 3-1-15,3 0 0 0,2 1-2 0,0 0 0 16,2-3-5-16,0-2-6 0,2-6-7 16,0-1-1-16,0-4-5 0,0-7 0 15,2-1-2-15,-1-1 2 0,1-5 2 16,3-4-1-16,-1-1-2 0,0-6-8 0,1-2-2 16,-7 0-8-16,14-10-2 0,-5 3 6 15,0-1 2-15,-1 1 4 0,-2 1-1 0,4-4 4 16,-3 2 2-16,4 1 3 0,-1 1 0 15,1-1 1-15,4 1 0 0,0 0 4 16,1 3 1-16,2-2 3 0,2 0 2 16,6 1-1-16,1-1 4 0,1 1-2 0,0-3-1 15,-1 2 5-15,1-2 0 0,-4 1 4 16,0-2 5-16,-1-1 13 0,-3-1 10 16,-6 1 7-16,-2-1 3 0,0-1-2 0,-4 1 1 15,-2 2-3-15,-4-1-3 0,-2 2-5 16,0 1-4-16,0 6 0 0,-10-4-5 15,10 4-4-15,-14 4 0 16,4 2-1-16,0 1 0 0,2 5-4 0,1 3-2 0,1-2 0 16,6 4 1-16,2 0 0 0,0 0 5 15,5 2-6-15,3-2 3 0,2 3 5 0,2-7-1 16,2 0 11-16,3-1 3 0,1-6-2 16,0-5 3-16,2-1 5 0,3-4 6 15,1-5 0-15,4-5-1 0,3-11-1 16,1-6-3-16,8-13-6 0,-2-8-2 0,-1-4-3 15,-3-6-4-15,-5 1-2 0,1-4-1 16,-8 6-2-16,-6 10 1 0,-5 9 7 0,-2 9 3 16,-3 6 5-16,-1 1-5 15,1 5-6-15,-4 4-9 0,-2 5 1 0,-4 8 1 16,2 2-1-16,0 0 0 0,-15 24-2 0,7-3 0 16,-2 8 2-16,-2 10-1 0,2 7-2 15,2 1 3-15,0 3-5 0,1 1 1 16,2 1-3-16,3-9-32 0,0 0-42 0,2-2-53 15,2-3-57-15,5-2-42 0,0-9-679 16,3 4 307-16,0-10 201 0</inkml:trace>
  <inkml:trace contextRef="#ctx0" brushRef="#br0" timeOffset="21825.3138">21700 4346 126 0,'6'5'220'16,"0"-3"-9"-16,0-1-4 0,-6-1-6 15,10 3-16-15,-10-3-18 0,0 0-41 0,10-4-54 16,-10 4-54-16,8-7-81 0,-6 2-437 15,0-1 170-15,-2 0 112 0</inkml:trace>
  <inkml:trace contextRef="#ctx0" brushRef="#br0" timeOffset="26696.1434">10204 3899 79 0,'0'-6'130'0,"-2"1"2"0,2 5-6 16,-2-11-3-16,2 5 3 0,-3-2-6 15,1 2-5-15,2-1-4 0,-2-1-6 0,0 0-6 16,0-1-3-16,0 1-5 0,0 1-4 15,0 0-9-15,0-1-2 0,-1 1-2 0,3-2-3 16,-2 1-2-16,0 3-1 16,0-2-3-16,2 0-5 0,-2 1-2 0,2 6-5 15,-2-8-3-15,0 4-5 0,2 4-5 16,0 0-5-16,0 0-4 0,0 0 1 0,-8 12 3 16,3 5-2-16,-2 4 4 0,1 5 2 15,-2 6-3-15,-2 4-1 0,-4 6-1 16,4 4 0-16,0 4-2 0,1-3-1 15,-1 1-8-15,3-6 4 0,-4 3-4 0,5-5 0 16,0-1 1-16,2-3 0 0,-2-3 1 16,-2-6-4-16,4 1-1 0,-2-4 0 0,2-5-1 15,0 0 2-15,2-2-4 0,0-1 4 16,-2-1 0-16,1-4 7 0,1-1 0 16,0-1 1-16,2 1 3 0,-2-2 1 15,0-3 3-15,2 1 0 0,-2-3-1 16,2-3 1-16,0 0-5 0,0 0-2 0,0 0-6 15,-5-19 4-15,3 6-1 0,2-6-1 16,-2-4-6-16,2-5-2 0,-2-5-5 0,4-9 1 16,0-3-2-16,-2-11-2 0,0-1-6 15,5-2 3-15,-3 0-1 0,2 2-5 16,0 0 4-16,1 4-4 0,1-1 2 0,-2 3 1 16,2 9-5-16,0 0 1 0,1 4 1 15,2 1-3-15,-1 3 0 0,2 2 0 0,3 4-3 16,0 0-1-16,4 2 8 0,2 3-8 15,0 3 1-15,5 0-1 0,1 3 0 16,2 2 2-16,2 1-1 0,-1 7-4 16,0-1-3-16,-1 1-8 0,1 3-5 0,-1 0-6 15,-1 0-2-15,-3 2-2 0,-2 2-2 16,-1-1-10-16,-4 1-10 0,1 0-11 16,-4 0-7-16,2 0-11 0,-7 1-10 0,2 1-9 15,0 0-11-15,-4 2-21 0,-2 2-23 16,-6 0-13-16,0 1-18 0,-7 2-517 15,-2 1 241-15,-3 3 159 0</inkml:trace>
  <inkml:trace contextRef="#ctx0" brushRef="#br0" timeOffset="26960.7481">9876 4071 161 0,'10'3'186'15,"6"-3"-6"-15,4 0-4 0,6 0-13 16,6-3-4-16,5-1-11 0,6-4-12 0,3 2-11 16,8 1-11-16,-3-3-12 0,1 0-11 15,-1 3-7-15,-7-1-11 0,-1 1-8 16,-3 1-6-16,-8 1-7 0,-1 0-4 0,-3 0-7 16,-2-2-2-16,-6 3-6 0,2-2-7 15,-5 3-5-15,-3 1-11 0,0 0-9 16,-2-2-17-16,-2 2-23 0,-1 0-33 15,-9 0-41-15,17 0-52 0,-13 2-477 0,3 2 218 16,-7-4 144-16</inkml:trace>
  <inkml:trace contextRef="#ctx0" brushRef="#br0" timeOffset="30352.1752">12037 4893 19 0,'0'0'75'0,"0"0"-8"0,0 0-2 0,0 0-2 16,0 0-5-16,0 0-1 0,6-3-3 15,-6 3-3-15,0 0-1 0,0 0-1 0,0 0-4 16,0 0 2-16,0 0-6 0,0 0 5 16,0 0-8-16,0 0-2 0,-2-8 2 15,2 8-3-15,0 0-1 0,0 0 0 16,0-5-1-16,0 5-4 0,2-6 2 0,-2 6 3 16,0 0-5-16,0-6 2 0,2 2 1 15,-2 4-3-15,2-5 3 0,-2 5-3 16,4-6-2-16,-4 6-8 0,3-8 9 0,-1 4 2 15,-2 4 5-15,3-6 0 0,-1 3 3 16,-2 3 2-16,2-6-2 0,-2 6-6 16,0-6 0-16,0 6-4 0,0 0-3 0,2-6-4 15,-2 6-1-15,0 0-5 0,0 0-3 16,0 0 4-16,0 0-6 0,0 0 0 16,0 0-3-16,0 0 2 0,0 24 4 0,0-7-3 15,0 8 7-15,0 5 5 0,0 10 4 16,0 5 8-16,2 11-5 0,-2 3 1 15,-2 1 8-15,2 23 0 0,-2-1 4 0,2-11-4 16,-4 12-3-16,4-15 1 0,0 17 2 16,-5-4 7-16,0-1 2 0,1-11-1 15,2-10-3-15,-2-1-3 0,2 3-6 0,-2-5 0 16,-2 1-5-16,3-3-2 0,-1-1-3 16,0-9-2-16,2-2-2 0,0-4-2 15,-3 0-6-15,3-7-3 0,2-5-9 0,-2-3-20 16,2-2-16-16,-2 0-10 0,0-6-12 15,2-2-36-15,0-1-29 0,-2-3-12 16,-1-3-30-16,-1-3-37 0,4-3-429 0,0 0 214 16,-14-17 142-16</inkml:trace>
  <inkml:trace contextRef="#ctx0" brushRef="#br0" timeOffset="30939.3586">12083 4907 74 0,'0'0'67'0,"0"0"-2"16,0 0 10-16,0 19-3 0,-2 0 6 16,0 8 3-16,2 10 7 0,-4 8 1 15,2 10 2-15,-6 27 9 0,2 0 0 0,1 2 8 16,-2 0-1-16,-1-1-2 0,0 2 0 16,-3-4-13-16,3-1 1 0,-3-2-5 0,0 0-9 15,1-1-5-15,-2-5-1 0,0-9-8 16,4-10-6-16,0 3-5 0,-1-6-3 15,1 0-5-15,1-3-5 0,5-6-1 16,-2-1-1-16,2-8 0 0,0-3-1 0,0-1-4 16,-1-3 3-16,3-4-4 0,0-2-3 15,-2-1 1-15,2-4-3 0,-2 0-2 0,2-3-4 16,2-1-1-16,-2-3-4 0,0-1-15 16,0 0-17-16,0-6-22 0,2 3-26 15,-2-3-30-15,0 0-20 0,0 0-38 16,0 0-44-16,13-16-482 0,-7 8 230 0,1-4 152 15</inkml:trace>
  <inkml:trace contextRef="#ctx0" brushRef="#br0" timeOffset="31719.3317">16347 4653 108 0,'-6'-3'145'0,"6"3"-12"0,0 0-5 16,0-6-13-16,0 6-9 0,12-6-10 15,2 3-7-15,10-3-6 0,7 0-1 16,14-1-9-16,17 0-1 0,31-5 0 0,10 0-8 16,37-1 0-16,6 1-4 0,17-1 4 15,6 0-7-15,7 1-6 0,2-1-1 16,1 0 0-16,11-1-10 0,0 1-1 0,-6 1-5 15,-4 3 1-15,-9-1-2 0,-10 4-1 16,-7 2-3-16,-7-1-2 0,-31 3-3 16,-3 4 0-16,-6-2-3 0,-10 2-3 0,-1 1-1 15,-22-2-2-15,-12 1 0 0,-3-1-1 16,-13 2 0-16,-1-2-4 0,-9 1-1 16,-4-2-2-16,-3 2 2 0,-3-2 0 0,-4 2-3 15,-2 0-5-15,-1-2-3 0,-2 2-15 16,-4-2-6-16,1 0-15 0,-4 2-16 15,-2 0-13-15,-2 0-28 0,-6-2-36 0,0 0-33 16,0 0-399-16,-18 11 192 0,-2-11 126 16</inkml:trace>
  <inkml:trace contextRef="#ctx0" brushRef="#br0" timeOffset="32173.0203">16281 4742 25 0,'17'3'120'0,"10"-1"-6"16,13 2 1-16,19-1-4 0,35 0-1 16,14 1-9-16,33 2-6 0,8 3-7 15,11-4-1-15,12 0-7 0,-2 4-1 16,-3-3-7-16,2-1-3 0,-4 3-3 0,2-2-4 16,-1-1-1-16,-10 1-6 0,-7-1-1 0,-12 1-6 15,-30-2 1-15,-2-2-1 0,-10 2 0 16,-4-2-2-16,-17 1-1 0,-11-3-1 15,-6 4-1-15,-10-4 2 0,-3 2-4 16,1-2 0-16,-11 0-1 0,0 2 3 0,-4-4-2 16,-5 2-2-16,-2 0-2 0,-2-2-4 15,-3 2-4-15,-2 0 0 0,-1 0-5 16,0 0-6-16,-2 0-16 0,-3 0-25 16,0 0-33-16,2 0-40 0,-12 0-50 0,12-2-57 15,-12 2-434-15,0 0 216 0,-17-11 143 16</inkml:trace>
  <inkml:trace contextRef="#ctx0" brushRef="#br0" timeOffset="66490.1063">5499 12700 119 0,'0'0'141'0,"0"0"2"0,21 6 4 16,-6-2-2-16,7 1-2 0,10 3-7 15,11 0-2-15,14 1-8 0,34 1-4 0,15 1 0 16,27-3-7-16,11 0-5 0,6-1-3 16,11-1-2-16,15-2-6 0,14 2-3 0,8 2 4 15,7-5 2-15,48 7-5 0,0-1-2 16,-7 2-7-16,-48-1-4 0,2 1-4 15,-6 0-8-15,-8 1-3 0,-4 0-5 16,-11 1-6-16,-5-2-4 0,-12 1-5 0,-12-4-11 16,-30-2 1-16,-4 0-5 0,-6 0-5 15,-9 0 0-15,-8 0-6 0,-15-5 0 16,-15 4-4-16,-9-4 0 0,-4-1 1 0,-7 3-5 16,-6-3-2-16,1 2-2 0,-10-2 3 15,4 0-4-15,-5 0-3 0,-4 0-19 16,2-2-20-16,-7-2-22 0,-1-1-29 0,-3 2-27 15,-3-2-22-15,-3 0-16 16,-3-2-20-16,-6 2-16 0,-3-2-3 0,-3 0-8 0,-11-1-18 16,-3 2-449-16,-13-3 225 0,-12-1 148 15</inkml:trace>
  <inkml:trace contextRef="#ctx0" brushRef="#br0" timeOffset="66987.4663">6125 12855 46 0,'0'-4'79'16,"2"-4"-4"-16,2 2 7 0,7-1-2 15,4-1 0-15,4 0 0 0,8-3 4 16,12 2 4-16,13-7-4 0,23 2 1 16,12-4 5-16,14 3-1 0,34-2 7 0,22 0-1 15,15 3-4-15,10 3 1 0,8 3-6 16,11 2-2-16,2 5-3 0,5-1-3 0,-3 2-5 15,-2 3-4-15,-9-1-3 0,-4 2-6 16,-8-2-6-16,-9 4-4 0,-11-2-4 16,-11 3-3-16,-13-3-6 0,-31 0-4 0,-4-1-2 15,-8 3-6-15,-21-3-4 0,-13-2 2 16,-10-1-5-16,-3 0 0 0,-1-1-2 16,-11 1-1-16,0-3-2 0,-2 3-2 15,-5-2-1-15,1 1 0 0,-2-3-2 0,-7 2 1 16,0 0-3-16,-2 0-15 0,-2-4-15 15,0 3-13-15,-2 1-21 0,-5-2-18 0,3 2-24 16,-2-2-13-16,-1 2-9 0,-2 0-15 16,4 0-14-16,-6-1-422 0,-4-1 195 15,0-2 129-15</inkml:trace>
  <inkml:trace contextRef="#ctx0" brushRef="#br0" timeOffset="73223.8137">24832 2477 44 0,'0'-7'199'0,"0"7"-20"15,0 0-12-15,0 0-21 0,0 0-19 16,0 0-4-16,0 0 16 0,25 18 4 0,-3 2 0 15,10 10-9-15,16 15-7 0,9 6-3 16,4 3-6-16,16 12-10 0,3 5-10 0,1-2-8 16,2 0-10-16,3-5-6 0,-3-2-8 15,-1 0-5-15,-4-6-3 0,-7-10-6 16,-10-3-7-16,-5-4-4 0,-11-8-5 0,-7-6-1 16,-6-3-5-16,-4-4-3 0,-3 1-2 15,-5-6-4-15,-2-2-9 0,-3-1-16 16,0-2-25-16,-5 1-23 0,1-1-26 0,-3-3-26 15,1 1-25-15,0 0-20 0,-3-3-10 16,-2 2-21-16,-2-4-496 0,-2-1 229 16,0 0 152-16</inkml:trace>
  <inkml:trace contextRef="#ctx0" brushRef="#br0" timeOffset="73489.2114">25285 3321 77 0,'-4'-1'164'0,"4"1"-4"0,-6-1-11 16,6 1-6-16,0 0-4 0,0 0-3 0,22 19-11 15,-2-9-7-15,8 8-9 0,11 1-7 16,6 2-10-16,17 5-9 0,3 3-5 0,1-1-8 16,1-1-8-16,-3 2-5 0,-9-8-4 15,-11-2-7-15,1-4-4 0,-9 1-6 16,-2-1-2-16,-5-4-14 0,-3-1-14 15,-3-1-13 1,-4-2-19-16,0-1-18 0,-4 2-31 0,0-2 3 0,-1-1-24 0,-5-3-37 16,0-4-31-16,-9 2-341 0,8-7 172 15,-4-1 113-15</inkml:trace>
  <inkml:trace contextRef="#ctx0" brushRef="#br0" timeOffset="73761.5964">26225 3196 137 0,'5'-7'163'0,"-1"2"-5"0,0-2-14 16,-2 1-10-16,2 4-7 0,-2-3-11 0,0 1-12 15,-2 4-6-15,4-6-14 0,-4 6-10 16,0 0-3-16,0 0 4 0,2 17 9 16,-4-3-2-16,0 3 2 0,-2 6 3 0,0 4-1 15,-2 1-2-15,0 5-4 0,-2 2 0 16,0 2-7-16,0 1-8 0,0 0-4 15,-3 0-6-15,2-2-7 0,1 2-3 0,-1-2-5 16,1-3-3-16,0-2-3 0,-1-5-4 16,0 1-16-16,3-5-24 0,-4 0-29 15,4-1-45-15,1-3-42 0,1-4-63 16,1-3-562-16,1 1 256 0,2-6 168 0</inkml:trace>
  <inkml:trace contextRef="#ctx0" brushRef="#br0" timeOffset="74523.9742">25391 4320 92 0,'23'-13'112'0,"-6"-1"-4"0,0 3 7 16,-2-2 11-16,-5 1 8 0,-1 3 4 16,0-4-4-16,-5-1-8 0,-4 3-16 0,-4-4-14 15,-7 2-13-15,-10 1-5 0,-11 1-4 16,-9 3-10-16,-7 5-3 0,-11 6-9 15,-22 6-4-15,3 7-8 0,8 3-6 16,16 0-4-16,13 3-6 0,9 3 1 0,11 0-8 16,10 3 3-16,11 0-1 0,8 8-4 15,12 2-1-15,5 2-1 0,13 13 0 16,2-3-1-16,-1-2-5 0,-5-11 0 0,-7-3 3 16,-4-1-4-16,-6-6 1 0,-1 1 3 15,-6-3 2-15,-6 0-2 0,-4-5 6 16,-8 3 0-16,-5-2 1 0,-10 0 2 0,-9-4 4 15,-13 3-4-15,-6-7-4 0,-7-3-1 16,-7-4 2-16,4-1-3 0,-2-4 0 16,3-2-1-16,10-1-1 0,5-2-10 0,3-2-23 15,6 0-20-15,7 0-28 0,5-1-47 16,10-2-30-16,7 1-18 0,7-2-426 16,9-1 201-16,7 0 132 0</inkml:trace>
  <inkml:trace contextRef="#ctx0" brushRef="#br0" timeOffset="75826.1931">25455 4646 94 0,'0'0'149'0,"12"0"-17"16,-12 0-17-16,6 2-8 0,1 3-13 0,-5 1 4 16,0 4-8-16,1 1-8 0,-1 2 3 15,-2 5-15-15,0-1-7 0,0 2-2 16,0 1-7-16,-2 2-8 0,2-1-2 0,-3-2-9 15,3 0-7-15,-2 0 10 0,0-4-7 16,0 1-3-16,2-3-2 0,-3-2 3 0,3-1 11 16,0-3 6-16,-2-1-3 0,4-3-8 15,-2-3-1-15,0 0-5 0,0 0-5 16,9-20-7-16,-2 9 1 0,-1-5-8 16,2 3 0-16,5-4 2 0,0 2-4 0,-1-3-2 15,3 5-7-15,-4 2 3 0,2 1 2 16,-1 1-5-16,-2-1-3 0,2 6 0 15,-4 1 0-15,0-2-6 0,1 8 3 16,-9-3 4-16,17 8 0 0,-9-1 3 0,1 3-5 16,-3 3 2-16,0 1 0 0,0 0 3 15,2 5-7-15,-4-2-4 0,0 1 4 16,-2-1-10-16,2-4 11 0,-2 2-1 0,2-2 4 16,-4-3 3-16,2-1 2 0,0-1 5 15,-2 0 13-15,2-2 9 0,0-3-3 16,-2-3-1-16,0 0 0 0,0 0-5 0,0 0-4 15,9-20 2-15,-4 9-7 0,3-2-3 16,2 0 3-16,5-2-3 0,3 2-3 16,0-2-1-16,4 1 0 0,-1 1-4 15,0 1 1-15,-2 3-3 0,1 1-1 0,0 2 1 16,-3 1 1-16,0 3-1 0,-2 2 0 16,1 2 1-16,0 2 0 0,-2 2-2 0,-1 1 0 15,-2 2 3-15,-1 3-3 0,1 1 4 16,-3 1-10-16,0-1-11 0,4 2-17 15,-4 0-15-15,0 0-20 0,5 1-6 16,0-1-19-16,1-2-1 0,3-1-2 0,5-2-1 16,0-2-5-16,4-1 9 0,4-4 6 15,-1 0 12-15,1-6 12 0,2 1 18 0,-3 0 24 16,-1-3 22-16,2-1 21 0,-5-1 22 16,1 0 25-16,-6-1 16 0,0-2 9 15,-6 3 1-15,-3-1-3 0,-5-1-9 16,-2 1-3-16,-6 0-3 0,-2 0-2 0,-4 3-4 15,-5 1-4-15,-1 2-8 0,-6 0-3 16,4 4-7-16,-6 1-6 0,3 3-4 16,-2 4-3-16,2-1-7 0,-1 3-8 0,8 0-8 15,2-4-5-15,1 4-1 0,3 0-2 16,2-3-3-16,4 1-1 0,2-3 4 16,0-1-1-16,4 0 1 0,3-3-2 0,1-1-2 15,0-2 2-15,4-2-12 0,-4 1 6 16,2-3 3-16,2-2 0 0,-4 2-2 15,-2-2-5-15,3 4 9 0,-3-3-6 16,-1 4 6-16,2-4-7 0,-9 5-3 0,10-1 0 16,-10 1-1-16,0 0 4 0,12 6-3 15,-8 0 4-15,1 1 3 0,0 2-1 0,1-2-3 16,0 5 2-16,2-1 2 0,3 1-1 16,-3-1-2-16,5-1 4 0,2-3 2 15,1 1-1-15,4-4 4 0,1-2-2 16,3-2-1-16,5-4-1 0,3-2 6 0,6-5-1 15,-2-3 6-15,4-5 7 0,-2-2-1 16,3-4-5-16,-6-5 8 0,12-13-2 16,-13 6 1-16,-7 1-1 0,-4 0 4 0,-5 4 17 15,-4 1 15-15,-1 2 0 0,-6 4 4 16,-1 4-1-16,-2 3-12 0,0 0 0 16,-4 5-8-16,-2 5-2 0,-2 3-8 0,-6 5 0 15,10 0-1-15,-24 15-5 0,7 2-1 16,-2 6 1-16,2 5-3 0,0 3-5 15,4 4 2-15,3 0 1 0,4 2-8 16,4-1 6-16,2-2 1 0,4 1-5 0,4-2 0 16,2-2 0-16,6-4 0 0,1-3-5 15,3-3 8-15,2-5-2 0,3-7 0 16,3-3-2-16,0-4 1 0,3-4-1 0,7-5 0 16,-2-7 1-16,8-1-3 0,1-8 0 15,8-9 0-15,-9 0 0 0,-8 1 1 16,-2 0 2-16,-4-3 2 0,-3 4 10 0,-5 3 10 15,-6 2 7-15,-1 4-4 0,-2 2 2 16,0 1-1-16,-5 5-4 0,2 1-10 16,-5 4 0-16,2 3-4 0,-7 4-3 15,0 1 0-15,0 0-1 0,-5 17 2 0,0-3-4 16,1 0 0-16,0 5-3 0,-2 6 0 16,2-2 1-16,0 4-4 0,-1-2-10 0,3 2-22 15,0-1-23-15,0-1-30 0,0-4-27 16,4 3-34-16,-2-6-30 0,4 1-31 15,1-6-578-15,1 1 266 0,0-3 176 16</inkml:trace>
  <inkml:trace contextRef="#ctx0" brushRef="#br0" timeOffset="76627.3242">28755 5028 35 0,'10'-17'257'0,"-2"3"-10"15,-2 1-9-15,-3-1-19 0,-3 0-23 16,-5 3-18-16,-3 0-19 0,-4 1-21 16,-6 0-10-16,-7 1-14 0,-5 2-13 15,-2 5-8-15,-3-1-11 0,-9 6-9 0,1 2-12 16,3 5-2-16,0 1-7 0,4 5-9 16,4-1-8-16,3 2-12 0,5 2-4 0,3 2-8 15,6-2-4-15,6 2 0 0,7-6-2 16,2 0 1-16,7-2 0 0,1-3-3 15,7-2 5-15,4-5-3 0,3-3 2 16,0-1-3-16,6-5 2 0,6-8-2 0,4-4 0 16,2-7 1-16,11-11-1 0,2-6-1 15,-4-6-3-15,-3-1 3 0,-3-1-1 16,-5-3-2-16,-9 9-1 0,-7 4 8 16,-6 8 11-16,-3 1 4 0,0 3-1 0,-5 4-1 15,-2 4-4-15,-1 2-5 0,-5 7-1 16,-2 1 0-16,-5 7-3 0,-1 5-1 0,-7 2 0 15,0 7 0-15,-4 2-2 0,-4 10 1 16,0 2-1-16,-3 5 0 0,0 3-1 16,8 3-6-16,-1 0 3 0,6-1-6 15,2-3-7-15,3 2-7 0,4-3-12 0,2-3-11 16,6 2-14-16,4 3-6 0,5-4-4 16,2-2 2-16,6-5-2 0,5-1-2 0,3-2 3 15,3-4-4-15,4-5 12 0,0-2 11 16,0-3 7-16,-5-1 2 0,1-4 20 15,0 0 11-15,-5-2 17 0,1-4 11 16,-2 0 13-16,-5-1 14 0,-5-1 6 0,-2 1 0 16,-2-3 1-16,-2 1-1 0,-4 1-3 15,-3 2-3-15,-1-1-6 0,-4 4-1 0,2 3-12 16,-11-6 0-16,11 6-3 0,-20 3-2 16,6 6-3-16,0-2-3 0,-1 2-2 15,2 2 0-15,-2 1-3 0,5-1-1 16,0 3-3-16,-2-3-1 0,6 3-1 0,0-3 3 15,2-2 0-15,2 1 1 16,4-3-1-16,0 0-1 0,6-2 0 0,0-1-6 16,4-4 3-16,2 0 1 0,1-4-1 15,2 2 2-15,0-4-5 0,0 2 1 16,0-2 3-16,-3 3-3 0,2-3-1 0,-2 2-3 16,-3 2-1-16,-1 1-1 0,1-2-1 0,-2 3-5 15,1 3 11-15,-2 0 6 0,6 4 4 16,-2 2 4-16,-2 0-3 0,3 3 5 15,4 1 1-15,-2 0-3 0,3 0 3 16,4 1-2-16,-1-3-1 0,3 1-2 0,8 1-20 16,-8-5-36-16,6-5-45 0,0 0-58 15,-1-3-66-15,1-4-645 0,4-6 291 16,-5-3 192-16</inkml:trace>
  <inkml:trace contextRef="#ctx0" brushRef="#br0" timeOffset="77263.6004">29898 4614 18 0,'0'17'163'15,"2"5"-1"-15,-2 5-15 0,0 6-7 16,-4 5-10-16,2 2-10 0,-4 1-12 15,0 11-10-15,0-2-11 0,0 1-7 0,0 0-10 16,-1-3-11-16,-1 2-25 0,1-11-10 16,1-1-30-16,0-2-24 0,-1-2-23 15,-1-8-16-15,0-1-16 0,-4-4-23 16,2-4-263-16,0-6 126 0,-1-6 84 0</inkml:trace>
  <inkml:trace contextRef="#ctx0" brushRef="#br0" timeOffset="78302.3726">29620 5252 10 0,'-6'-18'62'0,"3"-2"10"0,3 4 3 15,3 2 10-15,1 0-9 0,2 1 0 16,7-1 1-16,4 1-1 0,5 1-10 16,11-1-4-16,5 1-3 0,13 1 4 0,6 2-6 15,2 1 1-15,24-3-4 0,-16 3-7 16,-7 0 1-16,-3 5-2 0,-10-3 4 16,-5 2 11-16,-4-1 10 0,-6 1 13 15,-3-2 12-15,-5 2-1 0,-6-1-7 0,0-1-9 16,-10 0-10-16,-1 1-5 0,-10 0-8 15,3 5-6-15,-18-7-4 0,0 5-4 0,-7 2-6 16,-2 3 0-16,-5 3-4 0,-5 4-4 16,4 2-3-16,-1 3-2 0,2 0-3 15,2 2-2-15,3 0-3 0,4 2-3 16,6-1-1-16,3-3-3 0,0 2 3 0,8-3-2 16,2-2 0-16,4 0 0 0,2-3-1 15,4-1 0-15,2-2-1 0,4-3-2 16,-2 0-6-16,4-3-3 0,4-3-5 15,-4-3-1-15,3 3 2 0,-1-2 0 0,-4 0-5 16,0 2 8-16,0-1 0 0,-4-1-2 16,2 4-5-16,-3 1 5 0,1-2-1 0,-8 2-5 15,13 0 4-15,-9 6 2 0,0-3-1 16,1 5 3-16,-1 0 4 0,0 0-4 16,0-1 0-16,2 0 2 0,0 2 0 0,4-1 6 15,-2-1-2-15,2-4 3 16,3 1-2-16,2-4 3 0,2-1-1 0,1-5 0 15,6-1 0-15,-2-5-4 0,1-1-4 16,-2-4-9-16,2 1-2 0,-1-1 1 16,-4 2-3-16,-1 0-2 0,0 1-2 0,-2-2-8 15,-3 5-3-15,4 0-8 0,-4 3 2 16,1 1 4-16,0 1-2 0,4 4 0 16,-5 0 4-16,8 6 27 0,-4 0 2 0,1 3 1 15,4 3-2-15,-4 1-4 0,1 3 4 16,-4 1 0-16,-2 0 0 0,0-2-1 15,-6 5 3-15,-2-3 2 0,-2-2 3 0,-4 0-1 16,0-1 4-16,-4 0 4 0,-1-3 10 16,0-2 4-16,1-1 7 0,0 2 8 15,0-3 4-15,0-1-1 0,1 0-1 16,-2-2 0-16,7-2-6 0,0 0-5 0,0 0-5 16,0 0 0-16,14-13-4 0,-4 6-4 15,2-2 1-15,6-4-2 0,1 2-5 0,0-5 4 16,0 2-2-16,1-3 0 0,-2 1-6 15,1-1 5-15,-2 1 3 0,0 1 6 16,-5-2 10-16,0 4 0 0,-4-1 1 0,-4 1-1 16,0 2-4-16,-2 4-2 0,-2-4-3 15,-2 5-4-15,-2 1-3 0,-2 2 0 16,0 3-4-16,6 0-4 0,-14 6 4 0,8 1-1 16,2 0-1-16,2 5-1 0,0 1 1 15,2 4 0-15,4 0 0 0,2 0 0 16,2 2 0-16,8 1 0 0,0-4 0 0,4 0-3 15,3-2 1-15,7 0-5 0,-4-6 4 16,4-4-6-16,3-4-1 0,-2-4-7 16,5-5-5-16,6-9 1 0,0-7-5 15,9-11-4-15,-2-9 2 0,-5-5-5 0,-6-3 1 16,-4-6 0-16,-4 2 2 0,-11 4 4 16,-7 9 4-16,-2 5 7 0,-2 5 2 15,-6 3 8-15,2 6 4 0,-2 1-3 0,-4 6-3 16,2 5 2-16,-4 6 0 0,-2 5 0 15,6 2 4-15,-16 14 1 0,6 0-1 16,0 8 3-16,-1 8-3 0,0 6 6 16,-1 10-5-16,3 4 4 0,1 2-3 0,2 0 1 15,-1 2-3-15,5-2-1 0,2-4-12 16,0-4-14-16,2-2-16 0,1-2-22 0,1-3-28 16,0-3-19-16,2-8-25 0,0-1-31 15,1-5-23-15,-1-8-508 0,0-2 235 16,1-6 155-16</inkml:trace>
  <inkml:trace contextRef="#ctx0" brushRef="#br0" timeOffset="78480.2364">31643 4911 70 0,'3'-13'147'0,"3"1"-15"0,3 1-10 16,1 1-5-16,5 1-12 0,7-1-9 15,0 2-13-15,6 2-8 0,1 2-8 16,3-1-7-16,0 4-11 0,4 1-20 0,0 0-23 15,-2 0-16-15,-4 1-22 0,-2-1-28 16,-6 2-18-16,-2 2-18 0,-4-2-204 0,-3-1 102 16,-5 2 67-16</inkml:trace>
  <inkml:trace contextRef="#ctx0" brushRef="#br0" timeOffset="79423.6419">23279 4857 14 0,'33'0'176'16,"11"-3"-12"-16,20-1-13 0,23 0-15 16,6 2-9-16,4-4-12 0,-1 3-15 0,-3-1-11 15,-19 2-8-15,-10-2-11 0,-7 2-9 16,-13 1-13-16,-1-1-7 0,-11-1-13 16,-5 2-15-16,-4-1-29 0,-4-3-32 15,-5 0-21-15,-6-1-7 0,-4-1-8 0,-6 0-4 16,-4-4 1-16,-4-1 6 0,-2 2 1 15,-7-3 12-15,0-5 13 0,-4 1 14 16,-1-2 19-16,1 0 13 0,2 0 21 0,2 4 14 16,2 0 10-16,0 0 19 0,3 3 5 15,2 1-3-15,2 0-5 0,2 4-9 16,1 0-8-16,5 2 1 0,2 5 7 0,0 0-6 16,21 0 3-16,-3 6 0 0,6 1-4 15,10 8-2-15,1-2-1 0,-2 1-1 0,1 2 3 16,0 1-3-16,-4 0 5 0,-5 3 6 15,-2-3 7-15,-4 2 8 0,-6-2 9 16,-4 2 9-16,-7-3 0 0,-4 2-4 16,-10 1-7-16,-4-1-4 0,-10-2-8 0,-7 4-4 15,-3-5-4-15,-9 0-11 0,5-4-14 16,-2-3-17-16,1 0-23 0,1-3-23 0,6-1-20 16,5 0-31-16,-1-2-26 0,5 0-27 15,1-2-427-15,1 2 195 0,2-2 129 16</inkml:trace>
  <inkml:trace contextRef="#ctx0" brushRef="#br0" timeOffset="81182.405">22855 6542 141 0,'-8'1'158'0,"0"1"-9"16,3 0-13-16,5-2-12 0,-11 4-3 16,7-2-5-16,4-2 2 0,0 0-4 15,0 7 6-15,0-7 5 0,24 3-1 16,-4-6-7-16,10 2-1 0,9-5-12 0,5 0-8 16,13-3-5-16,21-3-7 0,1-3-3 15,2 0-2-15,-4 0-6 0,4-5-5 0,-3 6-5 16,-15 1-4-16,-7-2-6 0,-5 5-2 15,-1-1-6-15,-9 2-1 0,-3-1-2 16,-5 3-2-16,-5-1-3 0,-4 4-1 16,1-1-5-16,-8-1-4 0,0 2-2 0,-3 1-1 15,0-1-5-15,-2 2-3 0,-2 0-15 16,-1-2-17-16,-5 0-21 0,0 2-26 0,-4 2-18 16,5-3-27-16,-5 3-22 0,0 0-23 15,0 0-23-15,-13-8-14 0,4 4-529 16,1-2 244-16,2-1 162 0</inkml:trace>
  <inkml:trace contextRef="#ctx0" brushRef="#br0" timeOffset="81808.2677">23471 5861 60 0,'-4'-1'176'0,"4"1"-10"0,-4-4-11 16,4 4-13-16,0 0-6 0,0 0-6 0,0 0 0 15,0 0 2-15,16 7-4 0,0 1 2 16,5 2-6-16,2-3-5 0,8 7-4 0,3-1-9 16,9 2-11-16,1 0-11 0,3 3-7 15,-3-2-6-15,5 0-10 0,-5 0-6 16,1 1-5-16,-3-3-5 0,-8-2-3 15,0 3-5-15,-5-3-3 0,-5-1-4 16,-1-1 0-16,-2-1 4 0,-6 2-2 0,-4-1 3 16,-2 3-2-16,-5-3-1 0,-6 2-4 15,-3 5 0-15,-6 2-8 0,-1 0-2 16,-9 1 1-16,-3 5 4 0,-1-2-3 0,-7 5 2 16,0-1-1-16,-2 1-1 0,1 2-2 15,-3-4-1-15,4 4 0 0,0-5-3 16,7-2 0-16,-1 0-3 0,4 0 1 0,0 0-3 15,3-1 0-15,4-3-3 0,4 3 0 16,1-2 2-16,2-2-3 0,2 1-2 16,0-2 0-16,4 0-1 0,0-2-2 0,2-1-3 15,0-3 2-15,2 3-4 0,-2-7 3 16,6 2-1-16,-6-3 0 0,2-1 0 16,2 0 0-16,-4-5 0 0,0 0 0 0,0 0 3 15,0 0-1-15,0 0-2 0,4-19 1 16,-6 7-3-16,-4-1-1 0,-2-6-5 0,-4-4-10 15,-5-2 1-15,-6-8-4 0,-4-3-7 16,-11-11-8-16,-1-3 3 0,-1 1-10 16,2 1 2-16,2-2-1 0,5 9-2 15,3 7 0-15,4-2 1 0,1 2-6 0,4 3-2 16,4 1-5-16,3 3-11 0,1 2-10 16,4 0-7-16,3 2-19 0,2 0-13 0,2 2-11 15,2 2-16-15,2-6-19 0,1 5-389 16,1-4 188-16,3 4 125 0</inkml:trace>
  <inkml:trace contextRef="#ctx0" brushRef="#br0" timeOffset="94189.2951">15356 10835 106 0,'-5'8'137'0,"-1"-2"4"16,2-1-4-16,0 1 11 0,-2 2-9 16,2-2 3-16,0-1-1 0,0 1-1 15,0-2-3-15,0 1-8 0,2 0-2 0,2-5-6 16,-2 7-5-16,2-4 1 0,0-3 2 16,12 6-3-16,4-2-2 0,3-2-6 15,11-4-2-15,12 1-11 0,13-3-1 0,29-3-10 16,9-1-8-16,9-4-7 0,4 0 1 15,23-1-11-15,-1-2-6 0,-23 3-5 16,-2 1-6-16,-2 1-5 0,-8 1-1 0,-9 0-8 16,-17 3 5-16,-16 0-9 0,-11 2 0 15,-8 0-3-15,-2 0-3 0,-3 3-2 16,-7-3-5-16,-3 2-18 0,-5 1-23 0,-5-1-20 16,-3-3-25-16,-4 5-26 0,-4-7-31 15,-3 3-29-15,-3 1-28 0,-5-6-18 16,-5 0-21-16,-4-1-554 0,-6-4 266 15,-2 1 175-15</inkml:trace>
  <inkml:trace contextRef="#ctx0" brushRef="#br0" timeOffset="94452.8016">16355 10487 392 0,'-26'-18'14'15,"6"7"15"-15,5 0 5 0,4 1 7 0,7 2 6 16,2 3 7-16,6-1 16 0,2 2 9 16,5 1 7-16,4 0 6 0,5 3 5 0,6 4 4 15,4 0 0-15,8 4 3 0,2 3-1 16,9 3-6-16,-2 3 2 0,1-1-6 15,-1 3 3-15,-3 5-4 0,-3 0 2 0,-5-1 3 16,-5 6 6-16,-12-2-3 0,-2 1 2 16,-9 3 1-16,-4-5 2 0,-6 4-5 15,-2-4-2-15,-6 4-9 0,-5-1-5 0,-4 1-7 16,-4-3-6-16,-5 2-11 0,0-6-3 16,1-3-5-16,-1 1-9 0,2-2-9 15,-2-4-30-15,4-1-30 0,3-5-42 16,2 1-24-16,4-4-66 0,5-3-44 0,4-3-31 15,6 0-657-15,0 0 303 0,4-15 200 16</inkml:trace>
  <inkml:trace contextRef="#ctx0" brushRef="#br0" timeOffset="165095.3993">19477 9131 176 0,'-7'-27'197'16,"-1"4"-3"-16,0 2-6 0,1 4-4 0,-1 2-6 16,-2 3-14-16,-6 3-16 0,0 1-5 15,-6 6-14-15,-7 8-3 0,-7 9-3 0,-21 18-1 16,-5 20-7-16,-5 25-4 0,1 8-6 16,7 5-4-16,8 4-1 0,9-2-9 15,14-11-6-15,9 2-10 0,8 0-5 0,11-5-4 16,11 2-6-16,12-3-9 0,9-7-3 15,11-6-7-15,7-10-3 0,5-6-9 16,7-9 1-16,3-6-12 0,3-12-19 0,-9-13-25 16,-6-7-23-16,4-10-24 0,17-10-14 15,-6-13-22-15,-2-10-7 0,-2-10-11 16,1-17-8-16,-4-13-5 0,-8-13 6 0,-6-14 11 16,-7-9 11-16,-7-5 14 0,-3 0 25 15,-2 4 30-15,-5 8 25 0,-5 24 30 16,-6 7 28-16,-4 19 20 0,0 12 12 0,-3 11 18 15,-1 5 9-15,-1 6-3 0,-1 5-7 16,0 5-9-16,-2 9 0 0,0 5 4 16,0 2 0-16,2 20-4 0,-2 7 0 0,4 15-3 15,0 16-5-15,2 28-3 0,5 3-5 16,4 6-6-16,-2-2-5 0,1-1-6 0,6-5-5 16,-4-2-1-16,6-6-6 0,-1-4-1 15,3-8-13-15,-4-15-12 0,-1-11-13 16,-2-11-17-16,2-1-11 0,3-10-8 15,-2-7-12-15,4-1-11 0,-1-11-8 0,3-5 0 16,1-4 3-16,7-4 5 0,0-4 1 16,2-4 12-16,-4-4 5 0,-1-3 7 15,-3-1 15-15,-9 1 12 0,0 1 18 0,-2-2 16 16,-7 4 4-16,-1 2 8 0,-2 2 4 16,-5 3-1-16,-2 0-9 0,-2 5 6 0,-8 1-4 15,4 5-1-15,-4 1-4 0,-1 8-2 16,11-2-3-16,-25 11 0 0,8 6-2 15,3-1-10-15,-6 7 7 0,5 3 1 0,0 1-2 16,0 0 0-16,7-2-4 0,0-3-1 16,4 1 2-16,0 2-2 0,2-6-7 15,2-2 5-15,2-1-1 0,2-3-6 0,0-4 9 16,2-1-1-16,2-6 0 0,1-2-1 16,2-2-1-16,1-4-8 0,1-3 9 15,-1-3-4-15,4-3-1 0,-2 0 1 0,-3 2-2 16,-3 1 1-16,1 0-3 0,-1 1 2 15,-4 3-4-15,3 1 1 0,-1 1-3 0,0 2 1 16,-2 2 1-16,-4 2-1 0,0 0 4 16,18 12-2-16,-10-6-1 0,2 1 3 15,4 1-2-15,-2-3 0 0,5 3 0 16,-2-2 3-16,4 0 0 0,3-5 0 0,0 2 1 16,6-6-2-16,-1 0-7 0,3-4-7 15,2-4 0-15,3 0-9 0,-3-3-4 16,0 3-4-16,0 0-5 0,-5 1-3 0,-3 1-4 15,-3-1 1-15,-2 4 3 0,-4 3 4 16,-3-1 1-16,0 4 5 0,-6 4 2 0,-4 2 3 16,0 1 0-16,-6 2 6 0,-2 4 4 15,-4 1 1-15,-4 5 0 0,-1 1 2 16,-6-2 2-16,-2 2 2 0,-1-1 1 0,6-6 8 16,-2 0 9-16,5-3 11 0,1-4-4 15,5-5-4-15,2-1 1 0,7 0-9 16,7-13 3-16,6 2 0 0,4-7-9 0,4-2-2 15,8-9-7-15,3-2-1 0,13-13 0 16,1 1-4-16,-3-3 3 0,1 1 0 16,-10 6 3-16,-7 9-5 0,-5 5 7 15,-4 2 4-15,-2 6 5 0,-2 0 4 0,-5 6-2 16,-5 1-1-16,-4 4 1 0,0 2-2 16,0 4-2-16,-9 0 2 0,9 0-1 0,-4 8 0 15,4-2-1-15,2 1-1 0,3 1 1 16,3 0 0-16,7 1 2 0,0-1-1 0,9 3 0 15,-2-3-1-15,4 1-1 0,-1 1 0 16,1 0-1-16,-1-2 2 0,-2 3-3 16,-2 0 3-16,-1 3-1 0,-6-1 0 15,-4-1 3-15,-5 2-2 0,-2 1 1 0,-6 1-1 16,-6-1-4-16,1 0 5 0,-2-1 0 16,-1-3 0-16,0 0 2 0,1-3 1 15,3-4 0-15,1-2-2 0,4-2 1 0,2 0-1 16,8-15-3-16,3 3 1 0,8-7-1 15,2-2 1-15,5-2 0 0,3-5-2 0,-1 2-2 16,4-2 4-16,-7 6-1 0,3 1-2 16,-6 1 1-16,0 5-1 0,-3 4-1 15,2 1 1-15,-4 5 1 0,-2 5 0 16,2 4 3-16,-3 1-6 0,4 5 7 0,-4 3 0 16,1 2 1-16,0 0 0 0,0 3 0 15,-1 0-1-15,0-1 0 0,0 2 0 16,-3 1-1-16,1-3-11 0,-3-4-22 0,0 1-27 15,-3-3-32-15,0 0-54 0,-2-3-59 16,-2-2-47-16,-2-4-518 0,0-2 261 0,0 0 172 16</inkml:trace>
  <inkml:trace contextRef="#ctx0" brushRef="#br0" timeOffset="165634.0456">22400 8761 88 0,'0'0'248'0,"4"30"0"16,1-3-6-16,3 11-4 0,4 12-16 16,6 20-17-16,3 10-16 0,-2 2-21 0,2 2-13 15,1 1-17-15,-4-3-12 0,2 0-13 16,-2-6-14-16,-3-1-28 0,-4-18-28 16,-3-7-35-16,-1-3-31 0,-3-9-28 0,-2-5-29 15,-2-5-12-15,0-2-21 0,-2-6-8 16,-4-4-12-16,-3-7 7 0,-2-4 13 15,-1-5 11-15,-3-5 16 0,-2-3 23 16,-2-6 21-16,2-4 31 0,-2-4 17 0,2-2 19 16,5 1 11-16,3-2 10 0,2 0 2 15,5 1 7-15,4-1 5 0,5 2 4 16,4-2 1-16,10 0 6 0,0 3-4 0,4 1-1 16,3 2-2-16,-1 3-6 0,1 7 1 15,0 2-2-15,-4 3-1 0,2 4-1 16,-1 4-2-16,1 3-3 0,-5 4-2 0,2 1-4 15,-4 1-2-15,1 4-5 0,-4-1-2 16,0 0-5-16,-2 0-3 0,1-1-8 16,-5-2-33-16,1-1-34 0,-2 0-38 15,1-3-39-15,-2-3-42 0,-4-1-53 0,0-1-504 16,2-4 246-16,-6 0 163 0</inkml:trace>
  <inkml:trace contextRef="#ctx0" brushRef="#br0" timeOffset="165766.386">22699 9131 157 0,'-7'-15'168'0,"3"3"-16"16,0 4-12-16,1 0-18 0,6 2-19 15,1 3-16-15,2-1-32 0,3 4-42 16,-9 0-55-16,19 1-283 0,-5 4 110 0,0-1 73 16</inkml:trace>
  <inkml:trace contextRef="#ctx0" brushRef="#br0" timeOffset="166989.4406">23275 9231 234 0,'4'-2'222'16,"-4"2"-16"-16,0 0-20 0,0 0-12 15,-4 18-4-15,-6-3-7 0,0 8-4 0,-2 7-10 16,-3 2-11-16,0 9-15 0,0-7-9 15,5 1-12-15,-1 1-9 0,4-3-9 16,5-2-9-16,2-2-5 0,6-1-13 16,4-3-19-16,6-2-23 0,3-3-22 0,7-2-19 15,4-5-12-15,3-2-20 0,-1-9-18 16,2 1-7-16,2-6 4 0,7-4 5 0,-5-5 12 16,10-5-4-16,-3-4 15 0,16-13 11 15,-9-2-8-15,-3-2 21 0,-11 3 10 16,-10 8 13-16,-5 2 15 0,-3 0 11 0,-8 5 10 15,-4 4 1-15,-4 4-2 0,-4 3-4 16,-2 1 8-16,-4 4 3 0,0 4 1 16,6 0 1-16,-24 9-4 0,14 1-4 0,-5 1-3 15,5 1-1-15,-3 3-6 0,4-2-1 16,1-1-4-16,2 1 2 0,2-1-3 16,0 0-3-16,4-4 2 0,2 0-1 15,2-4 0-15,4 2-5 0,0-5 0 0,1-1 0 16,-9 0-4-16,23-5-4 0,-8 3 0 15,0-4 1-15,-2 3-4 0,1-1 4 16,-1-1-2-16,-2 3-1 0,3 2-3 0,-3 0 3 16,2 1-1-16,2 3-1 15,-1 2 3-15,2-1 0 0,0 1 2 0,3-1-3 16,7 1 4-16,2 0 0 0,0-2-1 0,9-4-4 16,-1 0 1-16,8-4 3 0,1-2 0 15,5-7 0-15,3-5 2 0,11-8-2 16,-5-6 0-16,-2-4-2 0,-6-4 4 0,-2-3 4 15,-10-7 1-15,-7-4-2 0,-2-5 3 16,-13 8-2-16,-6 1 5 0,-7 8 2 16,-4 0 9-16,-4 2 10 0,-3 5 8 15,-5 3 0-15,-3 6 0 0,-2 7-7 0,-2 5 2 16,-3 7-5-16,6 5 1 0,-3 8-3 16,2 5 3-16,2 8-5 0,1 10 1 0,0 5-4 15,6 4 1-15,0 10-5 0,2 3 2 16,1 3-5-16,3-1-1 0,0-2-2 15,0-5 1-15,2-5-1 0,0 1-3 16,0-11-1-16,0-2-3 0,2-3 1 16,-2-3-1-16,2-6-1 0,0-5-3 0,0-5-3 15,5-5-2-15,-7-2 0 0,18-11-2 16,0-5-3-16,-4 1-3 0,5-1 0 16,1-2 1-16,-2 1-2 0,2 2 2 0,-2-1 1 15,2 3 2-15,-3 3 1 0,-1-1 5 16,2 5 3-16,-2 3 2 0,-1 0 2 0,4 6 0 15,-2-1 0-15,-2 4 0 0,2 0 1 16,-1 1-1-16,0 0 1 0,3 5-2 16,-5-5-2-16,4 1 3 0,-2-2-4 15,4 0-1-15,-2-3 2 0,0 1 3 0,1-4-3 16,-3-2-3-16,4 0 2 0,-4-4-2 16,4-1 1-16,-4 1 1 0,-1-3 0 15,2 1-4-15,-2-2 0 0,-3 3 2 16,0 1 0-16,-2 1-2 0,-2 1-2 0,1-1-1 15,-1 4 2-15,-8 1-1 0,13 4-1 16,-7 2 1-16,1 2-2 0,1-1 1 0,0 5 3 16,-2-3 0-16,4 0-1 0,-2 3-10 15,0-5-6-15,3 3-5 0,0-5 0 16,-3 1-3-16,3-4-1 0,1-2-3 16,-2-4 5-16,2-1 1 0,-2-1 1 0,0-2 4 15,1-1 1-15,-2-3 0 0,-1 3 5 16,3-3 0-16,-3 4 4 0,-2-4 0 15,3 1 5-15,0 3-1 0,-3-3 1 0,2 5 0 16,0-1 4-16,1 1 6 0,0 3-3 16,-1 0 10-16,3 0-1 0,-1 3 2 15,-1 0-3-15,2 2 0 0,-1-1 0 16,-2 2-4-16,2 0 7 0,0 2-1 0,-2-4 1 16,0 4-7-16,3 0 0 0,-3-2 5 15,1 2-7-15,-1-2 5 0,1 3-7 16,1-3 8-16,1-1-3 0,0 4-2 0,1-3 2 15,1 0-2-15,0-1-1 0,-1 1-4 16,1-2-14-16,2-1-36 0,-2-1-53 16,3-2-51-16,-3-2-76 0,2-4-663 0,-4 1 303 15,1-6 200-15</inkml:trace>
  <inkml:trace contextRef="#ctx0" brushRef="#br0" timeOffset="167110.5077">25810 8857 2662 0,'-26'-19'56'16,"3"9"36"-16,7-2 15 0,-2 3 5 15,4 1-23-15,-1 2-22 0,4-1-11 0,3 1-25 16,0 2-52-16,-3-4-76 0,5 3-95 16,-3-1-816-16,-4-2 343 0,-1 3 226 15</inkml:trace>
  <inkml:trace contextRef="#ctx0" brushRef="#br0" timeOffset="168341.666">19177 13200 1619 0,'-2'-9'-2'0,"2"9"11"16,0 0 28-16,0 0 53 0,8 18 22 0,-2-5 13 16,0 10-8-16,3 4-12 0,2 9-13 0,-3 2-1 15,3 7-1-15,-1 4-3 0,-4 0-3 16,3 5-4-16,-2 0-5 0,-3 0-10 16,0-1-6-16,-2-1-4 0,0-11-7 0,0-1-4 15,-2-9-6-15,2-1-3 0,-2-9-3 16,0 0-1-16,-2-14-1 0,2-2-4 0,0-5-3 15,-6-19-1-15,0-2 1 0,-3-11-7 16,0-8 1-16,1-11-1 0,0-30-9 16,-3-6 5-16,7-9-1 0,2-2-2 15,4-2-4-15,2 5 6 0,7 7 0 0,3 5-3 16,6 6-1-16,2 9 1 0,10 7-3 16,-2 17 0-16,-1 8-5 0,1 7 5 15,0 8 0-15,-3 6-6 0,-1 5 0 0,-2 7 2 16,-2 6-1-16,-3 9 2 0,-1 4 2 15,-8 8-2-15,-6 5 0 0,-4 5 3 16,-6 13 1-16,-6 3-2 0,-12 16 0 16,-3-1 2-16,-5-2-3 0,-2-5 0 0,0-1 4 15,1-6 1-15,5-9 10 0,7-6-2 16,1-3 0-16,6-1 6 0,0 0 1 16,6 0 11-16,4-3 0 0,2 3 0 0,8-1 10 15,2 3-2-15,6 1-5 0,4 1-2 16,8 0-2-16,1-4 1 0,5 1 0 0,0-5-7 15,7-3-2-15,1-2-2 0,-3-4-2 16,1-6-3-16,3-3 0 0,-3-3 2 16,4-5-7-16,-6-2 1 0,7-6-8 0,-1-1 3 15,-4-4-1-15,-2-1 5 0,-4-3-6 16,0-2 2-16,-5 0-4 0,-6-5-3 16,-4 2 4-16,-4 1-1 0,-3 0-3 15,-5 3 0-15,-3-1 1 0,-4 6-3 0,-3-2 0 16,-1 3-1-16,-4 0 3 0,-1 6-6 15,-2 3 7-15,-1 1 2 0,-2 4 2 0,2-1-10 16,1 7 9-16,0-1-2 0,0 6 3 16,3-1-8-16,4 3-6 0,2-2 9 15,2 2-16-15,4-1-12 0,2 1-16 16,4-2-19-16,7 0-24 0,4-2-25 0,4-3-23 16,5-4-21-16,6-4-15 0,6-4-12 15,2-5 1-15,9-2 13 0,-2-4 14 0,0-2 16 16,-1-3 19-16,-3 1 23 0,-5-5 20 15,0 1 33-15,-11 0 25 0,-3 0 29 16,-5 2 27-16,-4 0 16 0,-6 2 10 0,-3 2 6 16,-6 1 13-16,-2 3 7 0,-6 3 1 15,-3 5 4-15,-3 0 9 0,-1 3-1 16,-4 6 6-16,-2-1-2 0,2 7-7 0,0 1-13 16,3 4-2-16,5-1-9 0,4 3-7 15,3 0-5-15,6 6-9 0,3-2-10 16,8 7 0-16,0 1 3 0,6 6-12 0,2 0 0 15,1-3-8-15,-1 6 1 0,-2 0-2 16,0-2-3-16,-7 4-4 0,0-8-1 0,-6 5 0 16,-2-2-2-16,-4 3 0 0,-2-5-8 15,-6 1 4-15,-4-2-1 0,-6-1-1 16,-2-5 4-16,-10 1-7 0,1-8 5 16,-5-2 1-16,-4-7 0 0,-2-3-4 15,4-9 2-15,-4-6-5 0,2-5-11 0,-4-9-21 16,6-5-20-16,7-9-27 0,3-3-51 0,7-5-65 15,13 2-80-15,4-4-106 0,11-8-779 16,9-12 392-16,6 2 258 0</inkml:trace>
  <inkml:trace contextRef="#ctx0" brushRef="#br0" timeOffset="168820.6167">20698 13436 96 0,'0'-8'192'0,"0"8"2"0,0 0-8 15,0 0-3-15,18 5-11 0,-8 2-11 0,0 0-8 16,8 4-9-16,0 3-14 0,1 3-13 16,3 2 0-16,-2 2-11 0,4 0-6 15,-3 1-5-15,-4 2-6 0,-2-4 0 0,-5 1 3 16,2 0 2-16,-6-3 4 0,-2-3 4 15,0-2-5-15,-6-1 6 0,-2-3 5 16,-2-1 2-16,-2-2-7 0,-2-5-3 0,0-1-5 16,-1-3-15-16,0-3-10 15,1-3-7-15,2-5-5 0,1-3-6 0,1-2-11 16,4 0-15-16,4-6-18 0,4-3-29 0,3-3-28 16,3-1-43-16,6 1-38 0,2-3-37 15,2 5-31-15,1 5-23 0,3 2-14 16,-2 5-4-16,-2 2 0 0,-3 5-521 15,0 7 259-15,-2 1 170 0</inkml:trace>
  <inkml:trace contextRef="#ctx0" brushRef="#br0" timeOffset="169496.8944">21227 13390 754 0,'6'6'-30'0,"2"0"18"0,-4-3 18 15,-2 0 17-15,2 0 14 0,-4-3 8 16,10 0 1-16,-10 0 7 0,13-3 5 16,-4-3-8-16,1-2 3 0,1-2-1 15,-3-2 5-15,2 1 1 0,0-4 3 0,-4 3 4 16,0-1 9-16,-2 4 5 0,0-1 2 15,-4 1-1-15,0 3 2 0,0 6 3 0,-10-2 6 16,10 2 7-16,-22 13 7 0,10-1-2 16,-3 3-3-16,5 4-7 0,-3 2-7 15,4 3-7-15,5-2-7 0,2 0-9 16,2-2-6-16,6 3-4 0,5-4-6 0,4 0-1 16,4-2-8-16,7-2-3 0,3-2 1 15,5-6-7-15,0-2-1 0,2-5-3 16,6-5-5-16,-1 0-3 0,-4-6-2 0,-1-2-3 15,0-2-8-15,-6-3-2 0,-3-1-6 16,-1-2-3-16,-7 4 0 0,-6 3 1 16,-3-3 0-16,-4 6-1 0,-1 0 1 0,-1 3-1 15,-2 0-1-15,0 2 0 0,0 3 1 16,2 0 0-16,-4 3-1 0,16 3-2 0,-6 0 0 16,4 3-5-16,4 5-3 0,3-3-4 15,0 6-4-15,2 2-2 0,1-2-2 16,-1 6-1-16,-2-4 0 0,-4 2-3 15,-1-1 5-15,-2-2 5 0,-4-2 4 0,-4 0 5 16,-2-2 7-16,-1-3 12 0,-1 3 7 16,-4-5 6-16,2-4 0 0,0-2 1 15,0 0-3-15,0 0-3 0,0 0-1 0,13-19 1 16,-3 8-6-16,1-4 1 0,3-4-1 16,4-2-1-16,0-3-4 0,2-3 5 15,-1 0-4-15,-3 1-1 0,2 1 1 0,-8 6 0 16,0-2 1-16,0 5-1 0,-4 5 0 15,-4 1-1-15,-4 3 6 0,0 1 3 16,-2 4 7-16,4 2-3 0,0 0 1 0,0 0 0 16,0 0-3-16,-18 12 3 0,20-7-5 15,2 3-1-15,2-2 0 0,4 3 0 16,0 0-2-16,5 0 0 0,0 0 1 0,4 3-3 16,-5-4 0-16,4 3 2 0,-6-3-1 15,1 3 1-15,-5-2 0 0,1 2 5 16,-9 0-4-16,-2 1 2 0,-3 0-2 0,-5-1-2 15,-3 0 1-15,-3 1-3 16,0-3-18-16,0-1-36 0,-2-4-37 0,3 0-40 16,3-2-44-16,4-2-29 0,2-4-27 15,3-2-561-15,3-4 268 0,5-3 177 0</inkml:trace>
  <inkml:trace contextRef="#ctx0" brushRef="#br0" timeOffset="170059.5589">22612 13116 46 0,'11'-8'174'0,"-3"3"10"15,-2 2 3-15,-2 1-2 0,-4 2-3 16,0 0-14-16,12 12-8 0,-10-3-12 0,0 1-13 16,4 2-10-16,0 2-14 0,0 2-9 15,0 2-15-15,5 1-5 0,0-3-8 16,0 1-6-16,1-1-8 0,3-1-10 0,2-2-6 16,-1-1-10-16,2-5-7 0,-1-1-10 15,2-2-8-15,0-2-2 0,2-2-4 16,-2-2-5-16,2-4 0 0,3 0 1 15,-6-3-1-15,0 1-2 0,-2 1 1 0,-1-1 3 16,-2 0 5-16,0 1 3 0,-5 3 11 16,2-2 1-16,0 2-3 0,-2 0-1 15,-2 3 0-15,2 1 0 0,-8 0-4 16,15 5 0-16,-4 1 0 0,-3-2-4 0,3 3 1 16,1-1 3-16,-1 2-3 0,2-1 1 15,-1-1-7-15,2 2 5 0,-2-3 0 16,-2-1 0-16,-1 2 2 0,-1-2 2 0,-1-2-3 15,-3 0-1-15,-4-2 0 0,0 0-2 16,0 0 5-16,0 0-1 0,7-10-3 16,-7 4 3-16,4 1-1 0,0-3-3 0,2-1 0 15,2-3-2-15,4 1 2 0,0-1-2 16,0 1-1-16,6 0 1 0,-6-1 2 0,3 3 2 16,-1-1 10-16,0 3 2 0,0 1 5 15,-1 4 7-15,0-1 7 0,0 3-2 16,-1 3 8-16,-1 0-1 0,4 3-2 15,-3 0 0-15,1 1 3 0,0-1-6 0,-1 2-1 16,1-3 1-16,0 1-5 0,0 0-3 16,-1 0-2-16,3-3-6 0,0 0-3 15,0-2 1-15,-1 1-5 0,6-2 3 16,-4 2-7-16,2 0 0 0,-2 0-7 0,1 0-9 16,-2 0-19-16,0-2-19 0,-3 0-35 15,2-2-40-15,-4 2-55 0,6-4-71 16,-4 0-736-16,-2 1 333 0,1-5 219 0</inkml:trace>
  <inkml:trace contextRef="#ctx0" brushRef="#br0" timeOffset="170191.3883">23546 12858 2579 0,'-41'-22'19'16,"7"7"-7"-16,6 2 24 0,5 1 30 16,7 2-3-16,0 1-20 0,8-2-12 15,4 1-18-15,2 0-45 0,6-3-70 0,4-2-97 16,5-3-661-16,2-1 292 0,-2-2 193 15</inkml:trace>
  <inkml:trace contextRef="#ctx0" brushRef="#br0" timeOffset="170844.5457">26210 9038 282 0,'20'5'317'0,"0"-5"-20"16,14-2-9-16,9-4-13 15,14-3-8-15,27-7-9 0,9-1-19 0,3-2-18 16,22-4-23-16,-20 4-22 0,-5 2-16 16,-5 1-21-16,-5-1-9 0,-15 9-10 0,-15-3-13 15,-8 4-9-15,-7 1-14 0,-7 0-15 16,-3 3-22-16,-2-1-31 0,-6 2-33 15,-5-2-55-15,-4 2-62 0,-3 2-55 0,1-1-63 16,-9 1-811-16,6-6 362 0,-6 6 238 16</inkml:trace>
  <inkml:trace contextRef="#ctx0" brushRef="#br0" timeOffset="171080.1579">27947 8231 104 0,'22'-6'242'0,"-3"5"-4"0,-2 5-3 0,0 0-7 16,0 7-10-16,0 3-14 0,0 4-12 15,2 6-12-15,0 2-16 0,-2 2-14 16,0 5-10-16,-3-1-21 0,4 10-6 16,-6 2-9-16,1-1-7 0,-5-2-16 0,-1-1-13 15,1 0-27-15,-3-1-37 0,1 0-43 16,-2-5-49-16,0-4-45 0,0-2-32 15,-2-4-44-15,-4-5-569 0,0-4 264 16,-4-1 175-16</inkml:trace>
  <inkml:trace contextRef="#ctx0" brushRef="#br0" timeOffset="171349.8443">27735 8351 138 0,'0'-30'194'0,"6"3"-3"16,4 5-4-16,7 1-7 0,6 1-10 0,7 3-3 15,13 2-7-15,5 1-8 0,7 7-7 16,8 3-11-16,5 6-9 0,21 10-11 16,-8 4-9-16,-4 8-9 0,-4 5 1 15,-12 8-5-15,-5 1 1 0,-20 0-6 0,-11-1-1 16,-8 5-4-16,-9-4 1 0,-10 1-1 16,-7 9-5-16,-8-4-5 0,-13 17-3 0,-7-4-6 15,-7-4-6-15,-4-4-4 0,-2-5-6 16,-3-1-5-16,0-9-2 0,9-7-10 15,3-9-16-15,9-4-45 0,8-6-66 16,-2-3-70-16,9-5-75 0,2-3-774 0,2-7 345 16,7-1 229-16</inkml:trace>
  <inkml:trace contextRef="#ctx0" brushRef="#br0" timeOffset="171980.8119">29246 8767 62 0,'-5'-8'165'16,"3"4"-5"-16,-2-2-2 0,2 1-9 16,0-3-13-16,-1 0-10 0,1-2-11 15,2-2-15-15,-2-1-7 0,2-1-6 0,0-3-12 16,-2-1-5-16,2-2-7 0,-2-1-7 16,0 0-5-16,-2-4-8 0,-1 2 0 15,3 2-8-15,-2 2 3 0,0 0-2 0,0 1 2 16,0 5-1-16,0 4-4 0,-1 2-2 15,0 1-3-15,-1 6-1 0,6 0-4 16,-8 10-3-16,4 2 0 0,0 0 0 0,4 4-1 16,0 0 3-16,2 2-5 0,2 1-4 15,2-2 3-15,4 2-1 0,4-4-1 16,0 0 3-16,5-3-2 0,1-3 2 0,0-1-1 16,2-6-1-16,-1-2-3 0,0-2 1 15,0-4-2-15,3-1 1 0,-6-5 1 16,0-3-1-16,1 2-2 0,-5-5-1 15,-1 1 0-15,-2 0 3 0,-1 1 7 0,-4-1-2 16,-4 4 4-16,3 1 4 0,-1 2-4 16,1 0-4-16,-1 2-1 0,-2 1-3 0,4 3-1 15,2 0 1-15,3 6-2 0,6 0 1 16,2 2-2-16,9 2 1 0,1-2-1 16,5 7-1-16,2-3-1 0,-2 4-2 15,-5 0 1-15,-1 0-3 0,-4-2 0 0,-6-1 1 16,1 3 1-16,-8-2-1 0,-4 0-1 15,-5-1-13-15,-4 1-23 0,-7-2-30 0,0-1-31 16,-3 1-45-16,-3-5-36 0,-4 0-583 16,0-3 257-16,-3-4 170 0</inkml:trace>
  <inkml:trace contextRef="#ctx0" brushRef="#br0" timeOffset="172233.6591">29084 8024 62 0,'-12'7'187'16,"4"3"-18"-16,-1 0-7 0,4 5-7 15,3-2-5-15,2 1-7 0,4-1-9 0,6 0-6 16,-2-4-14-16,2 1-7 0,3-2-9 16,0-3-8-16,2-1-8 0,-3-4-9 15,-1 0-4-15,0-2-9 0,-1-4-5 0,-4 1-8 16,-2-3-6-16,-4-1-9 0,-2 2-11 15,-2 0-19-15,-4 0-15 0,-2 3-24 16,1 3-28-16,0-2-34 0,9 3-48 0,-15 3-472 16,11-1 210-16,0 4 139 0</inkml:trace>
  <inkml:trace contextRef="#ctx0" brushRef="#br0" timeOffset="172756.105">29971 8288 169 0,'0'0'225'15,"0"0"-14"-15,0 0-12 0,0 0-13 16,-20 18-9-16,13-9-12 0,5 2-9 0,-2 3-11 16,4 1-12-16,2 0-11 0,0 3-8 15,2-2-13-15,5 0-8 0,3 1-8 16,0 2-7-16,4-3-9 0,3 0-6 0,2-4-6 15,0 0-7-15,3-2-8 0,-2-4-19 16,4-2-26-16,-5-2-29 0,3-2-27 16,-4-2-21-16,2-2-16 0,1-3-21 15,-1-1-8-15,-4-1 3 0,2-4 8 0,-4-2 9 16,1 1 11-16,-4-4 10 0,2 3 15 16,-3 0 18-16,-3 0 15 0,2 2 15 15,-3-1 17-15,0 3 17 0,1-1 0 16,0 1 10-16,-1 1 10 0,3 1 3 0,-1 2 8 15,3-1 2-15,2 3 3 0,-1 0 7 16,2 2-4-16,-4 3 3 0,3 0-1 16,-3 0-1-16,4 3 3 0,-4 2 1 0,0-3-1 15,0 3 2-15,-4-2-1 0,0 1 9 16,0 2 3-16,-1-3 4 0,-1 1 0 16,-4-2-3-16,-2-2-4 0,5 4 3 15,-5-4-4-15,0 0-1 0,0 0 0 0,0 0-5 16,-11-17-6-16,9 8-7 0,0 0-6 15,2-6-6-15,2 1-8 0,0-4-15 0,4 0-24 16,1 0-25-16,1-1-31 16,3-2-33-16,-3 2-34 0,6 4-30 0,-2 0-24 15,-2 1-25-15,3 4-561 0,-2 2 264 16,1 0 174-16</inkml:trace>
  <inkml:trace contextRef="#ctx0" brushRef="#br0" timeOffset="173389.2026">30922 8111 7 0,'10'-5'92'0,"3"-1"-3"16,0-1-13-16,0-1 1 0,-1-1 3 15,-4 2 6-15,4-1 10 0,-4 3 7 0,-4-1-7 16,0 0-2-16,-4 3-6 0,0 3-2 16,-8-5 0-16,8 5 0 0,-20 5 3 15,8 3-5-15,-1 0-5 0,1 3-6 16,1 2-7-16,0 0-6 0,3 4-8 0,4-2-1 15,2 2-4-15,2 1-6 0,6-1-2 16,4 0-4-16,5-4 1 0,2 1-5 0,4-5-5 16,3-3-1-16,1-2-1 15,3-4-4-15,4-6-1 0,2-4-3 0,-1-5 0 16,5-7 6-16,-2-3 4 0,-2-6 6 16,9-16 1-16,-7-7-2 0,-5-1-2 0,-5-6-4 15,-3-4-1-15,-10 6-4 0,-5 8-1 16,-4-3 1-16,-4 0 6 0,-4 11 5 15,-2 3 5-15,0 2 6 0,-3 6-2 16,0 3 0-16,1 7-4 0,-4 2-5 16,-2 9-2-16,0 5-3 0,1 6-3 0,-4 8 4 15,2 4-6-15,-1 13 2 0,0 5-3 16,4 4-4-16,6 4 0 0,1 3 1 16,5 4 0-16,5 6-5 0,7 1 1 0,2-3-1 15,12 11-1-15,-2-10 0 0,9 4-2 16,-1-14 0-16,-4-9 2 0,3-4-2 15,-3-5-1-15,0-3 0 0,1-5 0 0,-3-7-1 16,2-1-9-16,-6-5-1 0,2-2-3 16,1-5-3-16,1-3-7 0,-4-1-2 15,2-3 4-15,-3-4 2 0,-3 2-2 0,-4-2 3 16,-2 2-1-16,-3 0 4 0,-4 2 3 16,-1 4 3-16,-2-3 3 0,-4 4 7 15,0 1 3-15,2 7 4 0,-9-2 5 16,9 2 12-16,0 0 10 0,-9 17 2 0,9-5 5 15,2 3 7-15,3 0-3 0,2 2-5 16,5 1-4-16,1 4-2 0,3-2-5 16,6 0-1-16,-4-3-8 0,4-3-29 0,-1-1-41 15,0-4-51-15,-2-3-74 0,1-4-77 16,-4-2-771-16,4-2 345 0,-6-4 228 0</inkml:trace>
  <inkml:trace contextRef="#ctx0" brushRef="#br0" timeOffset="173523.2722">32103 7793 2608 0,'-19'-21'38'16,"4"2"57"-16,3 2 5 0,3 3 4 16,2-1-9-16,5 2-28 0,0 1-17 15,4-1-14-15,5 0-24 0,1 0-56 0,1-1-73 16,1 4-81-16,1-3-770 0,-3 4 329 16,-2-3 217-16</inkml:trace>
  <inkml:trace contextRef="#ctx0" brushRef="#br0" timeOffset="174495.9968">24390 13153 73 0,'0'0'217'0,"-8"-1"-10"0,8 1-12 0,0 0-1 15,0 0-4-15,16-8-6 0,4 3-1 16,9-1-11-16,17-8-11 0,9 3-10 16,24-8-8-16,5 0-15 0,5 2-7 15,2-2-10-15,4 0-6 0,-1 0-12 0,-1 1-10 16,0-1-4-16,-2 4-11 0,-4-2-2 16,0 0-10-16,-14 4-7 0,-13 1-5 15,-11 3-2-15,-11 3-5 0,-7 0 0 16,-1 0-10-16,-4 3 3 0,-5-1-5 0,-2 0-7 15,0 0-5-15,-3 0-7 16,0 2-14-16,-4-1-24 0,-1 1-26 0,-3-2-37 16,1 3-33-16,-3-2-41 0,1 1-50 0,-7 2-665 15,6-4 300-15,-4 1 199 0</inkml:trace>
  <inkml:trace contextRef="#ctx0" brushRef="#br0" timeOffset="174993.9689">25533 12603 4 0,'0'0'137'0,"0"0"0"16,-8 0-1-16,8 0-7 0,0 0-6 15,0 0-7-15,-12 0-4 0,12 0-3 16,0 0-6-16,0 0 1 0,0 0-1 0,0 0-6 15,-6 5-4-15,6-5-1 0,2 7 0 16,-2-7-3-16,11 9-7 0,-2-1-4 16,3 1-3-16,5 1-7 0,5-1-8 0,7 4-3 15,5 1-5-15,2-1-6 0,6 5-4 16,-2-3-3-16,3 2-3 0,-1-1-8 16,-8 1-2-16,-5 0 0 0,1-2-3 0,-4 2-4 15,-9 0 2-15,-5 0 0 0,-6-1 2 16,-4 2-3-16,-6 1-1 0,-8 2-2 15,-7 4-1-15,-7-1-3 0,-2-2-1 0,-5 3 1 16,-3-3-21-16,0-1-22 0,2-3-36 16,5-1-39-16,-1-2-48 0,6-5-645 15,1-2 271-15,4-2 179 0</inkml:trace>
  <inkml:trace contextRef="#ctx0" brushRef="#br0" timeOffset="177795.5728">26752 12203 146 0,'2'-7'180'15,"0"1"-1"-15,1 0-16 0,-3 6-18 0,-7-3-8 16,7 3-3-16,-19 9 3 0,0 4 4 16,-6 12-1-16,-18 20-1 0,-1 4-4 15,1 13-10-15,-1 1-7 0,6 2-9 0,4 1-10 16,5-1-9-16,3 0-10 0,13-12-7 15,5-9-8-15,6-4-6 0,2-6-6 16,4 3-6-16,7-6-9 0,1-1 1 0,8-7-5 16,0-2-6-16,4-8-5 0,1-4-5 15,1-1-4-15,3-6-5 0,1 0-2 16,-2-6-3-16,-2-2-4 0,2-2 0 16,-2-1-2-16,-1-3-1 0,-1-2-5 0,-6 1 2 15,2-1 2-15,-6 0-2 0,-1 3 0 16,-1 0 3-16,0 3 1 0,-2-2-1 0,-4 7-1 15,0 1 1-15,1 0 1 0,-7 2-5 16,9 7 5-16,-5-1 3 0,2 4 0 16,2-1-3-16,1 3 0 0,1-4 2 15,3 4 2-15,2-1-4 0,-1 0-2 0,6-3 4 16,-1 0 0-16,2-2 0 0,-2-1-1 16,3-4-2-16,-4 1 1 0,2 0 0 15,-4-2 4-15,1-2-1 0,-4-1-2 0,-2-2 1 16,-3-2 0-16,-4 0-2 0,-4-4 1 15,-4 3-1-15,-4-3 2 0,-5-1-2 16,-6 2 5-16,-2 0 4 0,-3 1 4 0,2-1 3 16,-4 2 2-16,5 3 4 0,1-3 0 15,6 5-6-15,-2-3 3 0,4 0 0 16,2 0-3-16,3 3-3 0,5-3-3 0,4 0 5 16,5-2-3-16,3 3-1 0,4-3-1 15,4 0-3-15,1 3 1 0,4-4-3 16,2 0 4-16,1 5-3 0,0-2 0 15,-1 1 1-15,-2 5-2 0,-2-1 0 0,1 2 1 16,-4 1-2-16,1 4-2 0,-1 1 2 16,-4 2 2-16,-1 1-2 0,2 4 0 15,-5-1-1-15,1 1 1 0,0-1-2 0,-3 0 3 16,1-1-2-16,-1-3 1 0,-2 0-2 16,-2 1 2-16,2-2 1 0,2-2-4 15,-2 0 5-15,4-4-2 0,-2 1 0 16,5-6 1-16,0 2-1 0,2-5 0 0,1 0-1 15,4-1 0-15,-1 0-1 0,2-1 2 16,-4 0-3-16,0 3 0 0,0-1 1 16,-3 0 0-16,2 3-3 0,-4 0 2 0,1 3-1 15,-3 0-2-15,3 4 3 0,0 0 2 16,-1 2 0-16,2 1 2 0,0 0-3 0,3 2-1 16,0-2 3-16,0-1-1 0,2 2 1 15,0-5-2-15,0 1 2 0,4-4 0 16,0 0 2-16,5-4-2 0,0-4 0 15,-3-1 1-15,5-7 1 0,-2-2 0 0,-1-5-5 16,-2-6 4-16,0-7-2 0,-1-2 1 16,-5-5-5-16,-2 0 2 0,-5 0-1 0,-5 4 3 15,-1 1 2-15,-2 1 6 16,-4 10 6-16,2 2 6 0,0 2-1 0,-2 4-4 16,2 6-4-16,-4 5 3 0,2 3-5 15,0 5 1-15,0 0-5 0,0 0 4 0,0 30-2 16,2-11-9-16,1 2-6 0,-1 7-12 15,3 0-8-15,-1 3-11 0,-2 0-9 16,0 5-10-16,0-5-9 0,0-1-2 16,-2-3 3-16,0-1 5 0,0-7 6 0,-4 0 5 15,2-2 5-15,0-7 5 0,-5 0 4 16,3-7 8-16,-1-1 7 0,5-2 2 0,0 0 3 16,-4-15 2-16,8 2-1 0,3-2 2 15,2 0 1-15,5-2 3 0,4-3 0 16,-2 4 1-16,5 3 6 0,3 1 5 15,-4 0 4-15,4 4 0 0,-5 3 0 0,2 0-1 16,-2 5-3-16,1 3 4 0,-6-1-2 16,3 3 1-16,-2 3-1 0,-2 1-2 15,1 3 1-15,-3-1-4 0,0 0-9 16,-5 1-13-16,2-2-23 0,-4 0-23 0,1-1-29 16,-3 0-31-16,0-2-37 0,-2-2-30 15,0 1-428-15,0-6 211 0,0 0 140 0</inkml:trace>
  <inkml:trace contextRef="#ctx0" brushRef="#br0" timeOffset="178664.7947">28428 12481 116 0,'24'17'134'0,"-6"0"-3"16,-2 2 0-16,-2 0-3 0,-1 0-2 0,0 0-3 16,-2 4-7-16,-1-3-3 0,0 3-6 15,2-1-8-15,-4-1-8 0,0-2-4 16,-2-1-8-16,1-3-6 0,-1-2-6 0,-2 0-1 16,3-1-2-16,-3-2-3 0,2-2-4 15,1-2-3-15,-1-5-2 0,4 0 2 16,2-2-2-16,0-5-2 0,2 0 0 15,4-3 1-15,-1-2 3 0,1-1-1 0,0-1-3 16,0-4 2-16,2 4-5 0,-3 0 4 16,-5 4-2-16,3 0-2 0,-4-1-3 15,1 1-1-15,-4 3-6 0,2 0 1 0,-2 2 0 16,0 4 3-16,-8 0-4 0,13 4-4 16,-7 0-1-16,1 2-1 0,1 1-5 15,-1-1-3-15,1 3-1 0,0 1-1 16,0-3-2-16,4 1-2 0,-4 2-1 0,2-4-2 15,1-1 0-15,2-2-1 0,-3 2 0 16,3-4-2-16,1-1-5 0,2-1 3 0,0-5-2 16,2 0 3-16,-2 0-6 0,1-5 3 15,1 0 1-15,-2-3 0 0,2-1 5 16,-4 2 4-16,-1 0 1 0,-3-1 2 16,-1 3 8-16,-1 1 3 0,1 2 9 0,-1-3-1 15,-4 4-2-15,2 1 1 0,-2 2-6 16,0 2-4-16,-4 2 3 0,0 0 0 0,0 0-4 15,4 13-2-15,-4-7 3 0,2 2-6 16,-2 2 1-16,0-1-7 0,2 0 1 16,0-1-2-16,2 2-2 0,0-3 2 15,0 2 0-15,3-1-3 0,1-4-1 16,1 2-4-16,1-3-2 0,1 0-1 0,1-3-14 16,2 0 0-16,-2 0 0 0,0-3 3 0,1 0-2 15,2-1-3-15,0-2 3 16,-7 1 5-16,3-1 0 0,-2 2 3 0,-1-2-1 15,0 3-7-15,-2-1 2 0,1 0 1 16,0 0-2-16,-1 2-1 0,-6 2 8 0,10 0-5 16,-10 0-4-16,9 4 7 0,-3 2-6 15,0-1 4-15,1-1 3 0,0 2 3 16,-1-1-1-16,4 1-1 0,-2-2 1 0,8 2-4 16,-4-2 4-16,5 0 4 0,0-3-4 15,-2-1 1-15,-1-1 3 0,4 1-4 16,-4-4 2-16,-1-4 1 0,0 1 8 0,-5-1-1 15,-1-4 2-15,-1 1-5 0,-4 0-1 16,-4-1-4-16,-2-1 3 0,-7 2 4 16,-1-3-10-16,-8 3-2 0,0 0-16 0,-4 0-11 15,-1 2-18-15,-1 1-34 0,2 3-35 16,0-1-39-16,4 4-33 0,1 0-23 16,3 0-30-16,0 2-28 0,6-1-609 15,2 1 298-15,-1-3 198 0</inkml:trace>
  <inkml:trace contextRef="#ctx0" brushRef="#br0" timeOffset="179142.0575">29811 12432 81 0,'6'0'216'16,"-6"0"-1"-16,8-2-11 0,-8 2-5 0,5 6-10 16,-5-1-11-16,0 3-10 0,0 1-18 15,-2 1-6-15,2 1-12 0,0 1-13 16,2 1-9-16,0 1-11 0,0-4-10 15,2 3-7-15,2 2-11 0,1-5-5 0,2 1-7 16,1-4-8-16,2-1-16 0,2-5-12 16,0-1-9-16,-1 0-3 0,2 0-5 0,0 0-4 15,-3 0 1-15,0-1 0 0,0 1-5 16,-2 0 2-16,0 0 0 0,1 0 0 16,0 1 2-16,-3 2 4 0,3 0 5 15,1 3-1-15,2 0 3 0,0 0 2 0,-2 0 0 16,6-1-3-16,-1 1 1 0,1-4 0 15,4 0-1-15,-1-2-5 0,0-4 3 16,2-2-3-16,1-4-1 0,-4 3 1 0,2-5-2 16,-1 1 1-16,-4 0-2 0,-2 0 9 15,-5 0 6-15,2-1 3 0,-2 4 8 16,-2-2-1-16,-2 2 0 0,3 1 0 0,-2 1-5 16,1 1-3-16,-2-1-4 0,3 2 2 15,1 2-3-15,1 0-1 0,0 0-4 16,1 2 1-16,0 0 1 0,0 2 4 15,-2 0 3-15,0 0-3 0,-1 2 4 0,-1-2-1 16,-1 2 7-16,-3-1-5 0,-6 3-1 16,2-6 0-16,-4 8-3 0,-3-4-12 15,1-3-28-15,6-1-58 0,-15 0-64 0,15 0-76 16,-10-7-785-16,8-1 342 0,0 1 225 16</inkml:trace>
  <inkml:trace contextRef="#ctx0" brushRef="#br0" timeOffset="180228.0889">21330 10405 164 0,'-2'-6'182'0,"-2"2"-15"0,4 4-10 16,0 0-6-16,-14 10-5 0,4 3-5 15,-5 4-10-15,-4 8 2 0,-2 5-9 0,-3 5-9 16,-1 2-7-16,-1 2-2 0,1 1-4 16,0-2-11-16,-3 1-5 0,3-1-9 15,-1-4-6-15,3 0-9 0,2-7-6 16,2-3-5-16,4-3-11 0,0-2-8 15,3-2-19-15,-2-3-26 0,4-3-34 0,2-1-56 16,-3-1-53-16,2-1-60 0,1-3-455 16,-2-2 229-16,-3-2 150 0</inkml:trace>
  <inkml:trace contextRef="#ctx0" brushRef="#br0" timeOffset="180856.036">19391 11214 112 0,'0'0'185'0,"0"0"-8"0,-12 14-9 16,8-1-6-16,-2 6-9 0,2 6-7 15,-2 2-10-15,-1 5-11 0,1 5-12 16,0 0-8-16,-1 2-9 0,-2 2-10 0,1 5-9 16,2-6-7-16,0-2-6 0,-3-2-5 15,4-7-7-15,1-2-5 0,0-2-2 0,0-8-2 16,0-2-6-16,2-3-5 0,-2-6-1 15,-1-6-5-15,5 0-2 0,0 0-3 16,-8-25-4-16,6 4 0 0,2-4-5 16,0-4-1-16,0-2 0 0,4-5-4 0,-2 3-1 15,5-3 2-15,-3 8-2 0,4 3 0 16,-2 0-2-16,2 7 1 0,4-2-1 0,-4 9 2 16,4 3 1-16,1 7 7 0,2 2 1 15,2 5 1-15,5 6 1 0,0 5 0 16,4 2 2-16,-1 2-3 0,3 1-3 15,4 6 2-15,-5-7-1 0,3-2-2 0,-2-3 8 16,1 0 11-16,-6-5 11 0,0-4 6 16,-1-4 1-16,-4-6-4 0,2-2-2 15,-1-8 0-15,-3-6-2 0,2-6-7 0,-4-6-7 16,-3-3-1-16,-2-4-7 0,-1-2-3 16,-4-4-1-16,-2 0-2 0,0-2-2 15,-4 3-3-15,2 1-2 0,0 2-9 0,0 5-6 16,-2 7-17-16,2 1-28 0,-2 4-30 15,0 6-19-15,-2 6-22 0,2 3-23 16,0 6-23-16,2 2-24 0,0 0-28 16,0 25-486-16,4-6 241 0,0 4 159 0</inkml:trace>
  <inkml:trace contextRef="#ctx0" brushRef="#br0" timeOffset="181887.2911">20138 11420 85 0,'4'-8'149'0,"-2"-1"4"15,-2-1 2-15,0 1-2 0,-2 0-1 0,0-1 0 16,-5 2-14-16,-2-2-10 0,-1 6-12 16,-4 0-12-16,-2 2-10 0,2 4-9 15,-5 2-9-15,-1 4-4 0,0 6-6 0,2 2-9 16,4 2-4-16,1 3-4 0,2 2-5 16,5 0-6-16,0 0-1 0,3-3-4 15,3-1-1-15,5 0-5 0,-1-2-1 0,5-5-3 16,-1 2 2-16,3-7 2 0,1-1 0 15,1-2-4-15,0-6-1 0,-1-2 2 16,3-1-3-16,0-5-2 0,-2-1 2 16,-1 0-1-16,2-6-1 0,-4 3-1 0,0-1 1 15,-2-2 1-15,1 5 4 0,-2 1 2 16,-1-3 2-16,-2 4-1 0,2 3-3 0,-3-3-3 16,1 5-6-16,0 1-1 0,-4 4-2 15,0 0 0-15,8 9 1 0,-3-1-5 16,1 4 4-16,1-1-5 0,1 2 0 15,2-1 1-15,6 3 0 0,-2-1-1 0,1-2 0 16,4 0 0-16,0-2-1 0,3-1 1 16,-4-2-3-16,-1-3 0 0,2-2 2 15,0-2-1-15,-1-2 0 0,-2-3 2 0,-1-1-3 16,2-3 3-16,-4-4-5 0,1-5-1 16,-3 1 1-16,0-2 1 0,-1-2-4 15,-2 1 2-15,-1 0 0 0,0 3 0 16,-3 2 1-16,2 0 4 0,-2 3-1 0,-2 0-3 15,2 2-1-15,1 3 2 0,-3 1-4 16,2 4 1-16,-4 2 1 0,0 0-1 0,0 0 6 16,13 15-6-16,-7-5 0 0,1 4 2 15,-1 1 1-15,4 4-2 0,2 0 1 16,-2 2 0-16,2 0 1 0,3-2 0 0,0 2-2 16,0-2 1-16,-1-4 0 0,2 3 0 15,-4-5 1-15,1-1-2 0,-2-3 6 16,-1 0-2-16,1-1-1 0,-3-2 0 0,0-4 1 15,-1-1-2-15,-7-1 0 0,15-6 0 16,-7 1-1-16,-2-3-2 0,3-1 2 16,0-3-2-16,-3 2 2 0,2-7-2 15,1 5 0-15,-3-1 0 0,0 2-4 0,1 4 2 16,1-3-2-16,-1 3 1 0,-1-1 0 16,0 4 2-16,2 0-3 0,2 4 1 15,-10 0 0-15,22 6 1 0,-9 2 2 0,2-1 0 16,-2 0-2-16,3 8 3 0,2-5-1 15,-6 2 0-15,3-2 0 0,-2-1 1 0,0 0 1 16,-3-2-2-16,0 1 1 0,0-2 3 16,-2-3 1-16,-2-2-1 0,-6-1-3 15,14-4 0-15,-5-2 1 0,0-2-2 16,-3-3 0-16,2 0 1 0,1 1-3 0,1-7 0 16,1 6 2-16,0-3-2 0,3 2 0 15,4-2 1-15,-2 1 0 0,1-1-2 16,3 3 1-16,0-2 2 0,0 3 0 0,-2-3 0 15,4 4 1-15,-3-2-2 0,-3 1-1 16,2-2-1-16,-2-1-2 0,-2 1 1 16,-4 3-1-16,-2-2 2 0,-1-2-1 15,-3 5-1-15,-2-3 0 0,-2 2 1 0,-4 0 0 16,0 3 1-16,-3 2 0 0,1 1 1 16,-4 3 2-16,10 0 1 0,-18 2 0 0,12 5 6 15,0 2-2-15,4 3 1 0,2 1 1 16,2 2 2-16,2 1 1 0,6 5-2 15,6-3 3-15,0 2-5 0,5-1 0 16,3 2 1-16,2-2-9 0,-2-2-22 0,-2-4-28 16,-1-3-31-16,-5 0-30 0,2-5-30 15,-4-2-19-15,-3-3-22 0,-4-3-16 0,-1-2-512 16,-4-3 242-16,-2-4 160 16</inkml:trace>
  <inkml:trace contextRef="#ctx0" brushRef="#br0" timeOffset="182106.5919">20580 10990 85 0,'-32'-4'162'0,"8"4"-17"0,10 3-5 15,6-3-6-15,4 3 3 0,4-3-1 0,0 0-1 16,22 7-10-16,-4-3-9 0,0-2-10 16,4-2-13-16,-1 2-6 0,1-2-8 0,-2 0-5 15,-1-2 3-15,-6 2-1 16,-2-4-11-16,-3 0-5 0,-6 0-6 0,-2 4-9 15,-2-7-17-15,2 7-25 0,-10-6-30 16,10 6-42-16,-13 0-53 0,13 0-57 0,0 0-422 16,-11 4 205-16,11-4 134 0</inkml:trace>
  <inkml:trace contextRef="#ctx0" brushRef="#br0" timeOffset="182619.99">22841 10167 10 0,'-4'-6'214'16,"-1"2"-13"-16,1 0-12 0,4 4-17 0,-5-3-9 15,5 3 2-15,0 0-3 0,0 0-1 16,18 21-4-16,-4-6-12 0,8 6-3 16,5 7-10-16,19 13-8 0,5 2-9 15,7 3-4-15,5-3-11 0,3 2-5 0,-1 1-6 16,3-5-10-16,-1 1-3 0,-5-4-4 16,-3-2-5-16,-12-7-6 0,-9-8-5 0,-8-3-4 15,-1-4-9-15,-7-1 1 0,-4 0 0 16,2-2 8-16,-6-4-2 0,-1-2-7 15,-3 0-6-15,-3-1-5 0,-2-4-6 16,-5 0-20-16,0 0-23 0,0 0-33 0,6-9-45 16,-6 9-50-16,2-7-60 0,0 2-807 15,-2-1 344-15,2-1 227 0</inkml:trace>
  <inkml:trace contextRef="#ctx0" brushRef="#br0" timeOffset="183249.8775">23247 10909 8 0,'2'-3'195'16,"-2"3"-16"-16,4-7-15 0,-4 7-10 16,0 0-4-16,0 0-5 0,0 0-7 15,10 19-6-15,-8-9-5 0,4 6-11 0,0 2-10 16,-2 0-9-16,4 5-9 0,-4 2-10 15,0 3-6-15,1 1-9 0,1 5-1 16,1 0-12-16,-3-5-24 0,0 0-23 0,0-5-43 16,1-1-36-16,-1-3-34 0,0-2-30 15,-2-7-468-15,-2 0 207 0,-2-7 136 16</inkml:trace>
  <inkml:trace contextRef="#ctx0" brushRef="#br0" timeOffset="183534.2095">22830 10926 41 0,'-28'-19'198'0,"9"5"3"16,4 0-21-16,7 4-18 0,8-1-15 16,4 4-14-16,6-3-9 0,8 4-11 15,7 1-3-15,7 1-11 0,10 2-5 0,5 6-9 16,10 3-6-16,19 9-6 0,-4 2-4 16,-6 7-5-16,-4 5 1 0,-14-4 1 0,-11 2 0 15,-5 1-1-15,-2 1-1 16,-9 6 3-16,-10-3 4 0,-4 4-3 0,-11-5 2 15,-8 2-1 1,-9 5-4-16,-17 11-4 0,-6-5-4 0,-7-6-6 0,-2-3-6 0,7-9-7 16,1-6-3-16,3-2-11 0,6-6-19 15,4-2-32-15,5-5-35 0,3-3-35 16,6-3-38-16,4-6-28 0,6 0-26 16,4-4-19-16,6-1-521 0,4-4 248 0,4 2 163 15</inkml:trace>
  <inkml:trace contextRef="#ctx0" brushRef="#br0" timeOffset="183805.1832">23215 11337 584 0,'28'-3'-22'0,"-6"1"19"16,2 2 16-16,-3-1 10 0,1 1 13 0,-2-3 14 16,2 1 2-16,3-2 7 0,3 1 5 15,2-4 3-15,-3-2 0 0,5 0 6 0,0-4 6 16,0 1-1-16,-5-3 1 0,0 0 2 16,-4-2-1-16,-3 0 3 0,-4 1-7 15,-3-2 0-15,-2 0 10 0,-5 4 0 16,-2-3-3-16,-4 7-3 0,-4-2-3 0,0 2 1 15,-5 2-3-15,-1 4-5 0,-3-1-5 16,3 5-4-16,-4 0-5 0,2 5-6 16,4-1-8-16,-5 7-2 0,4-1-4 0,3 5-3 15,4-2-2-15,0 2-7 0,4 3-10 16,2-2-17-16,3 0-25 0,1 0-33 16,3 0-36-16,3-3-4 0,4 0-36 0,0-1-34 15,4-5-26-15,-1-2-479 16,2-4 230-16,4-1 151 0</inkml:trace>
  <inkml:trace contextRef="#ctx0" brushRef="#br0" timeOffset="184351.8276">24170 11114 70 0,'2'-14'144'15,"-2"3"13"-15,-2 1 13 0,-2 3-4 16,0 1-2-16,-1 0-11 0,-2 0-6 0,-1 5-10 16,0-1-12-16,8 2-2 0,-19 3-7 15,10 3-8-15,-2 3-4 0,1 3-6 16,2 1-10-16,2 5-7 0,1-2-9 0,3 2-5 15,2 1-5-15,2 0-3 0,3 0-3 16,3-2-6-16,2 0-3 0,3-1-5 16,4-3-2-16,0-4-5 0,4 1-3 15,-2-6-1-15,3-2-4 0,-4-4-1 0,3 0-5 16,3-4-1-16,-2-3-2 0,0-1-3 16,-1-1 1-16,-1-3-2 0,-2-1-1 15,-2-2-1-15,-2 1 1 0,-2-4-3 0,-3 4 1 16,-2 2 2-16,1 0 3 0,-2 3-1 15,-1-3 4-15,-1 4-4 0,0 5 0 16,-4-1-1-16,2 5-1 0,-2 1-1 0,0 0-1 16,0 0 1-16,0 0-1 0,-4 16 2 15,2-9-3-15,4 4 1 0,0-2 1 16,2 1-3-16,2 2 2 0,1-4 1 0,6 3 4 16,-3-2 4-16,5-4 0 0,2 1-5 15,0-2-5-15,4-4 4 0,0 0-4 16,1-4 0-16,3 0-2 0,-2-2-1 15,0-1 1-15,1-1-7 0,-3-2-1 0,0 2-3 16,-2-3 2-16,-2 4 0 0,-2 0-2 16,-3 0-3-16,4 1 0 0,-4 1-2 15,1 2-1-15,-3-1 2 0,3 2 2 16,2 0-2-16,-3 2 1 0,2 2-3 0,2 1 4 16,-3 3-2-16,2-1 2 0,-2 1 0 15,-1 2-1-15,-2 2 2 0,2-1-3 16,-4 3-4-16,-2-2-8 0,-2-1-14 0,-2-2-19 15,0 1-24-15,-2 1-22 0,-2-5-33 16,0 4-42-16,0-4-58 0,-4 0-589 16,0-2 279-16,-6-2 184 0</inkml:trace>
  <inkml:trace contextRef="#ctx0" brushRef="#br0" timeOffset="184499.8959">24348 10890 55 0,'-22'-11'215'0,"5"4"-10"0,5 1-21 15,2 0-18-15,2 2-21 0,4 1-11 16,4-1-15-16,0 4-16 0,0 0-30 0,22-4-35 16,-10 6-54-16,7-2-57 0,3 0-386 15,1 2 156-15,6-2 103 0</inkml:trace>
  <inkml:trace contextRef="#ctx0" brushRef="#br0" timeOffset="185218.2602">25204 10814 104 0,'0'6'198'0,"2"0"-11"0,3 1-10 0,-2 5-7 16,1 1-7-16,0 4-12 0,0 1-13 16,2-2-14-16,3 7-12 0,-1-2-10 15,3 2-9-15,0-2-8 0,-1-1-10 0,2-2-6 16,4 0-8-16,-4-3-4 0,3-2-5 15,0-4-4-15,0 1-7 0,1-7-12 16,0 1-5-16,0-2-5 0,-3-2-4 0,2-3-5 16,0-2-2-16,-1 0-2 0,-1-2-1 15,0-1-3-15,-3-1-3 0,3-1 4 16,-4 1-5-16,-1-1 4 0,-2 2 1 16,1 1-3-16,-1 1-2 0,0 1 2 0,1-1-3 15,-3 2 4-15,1 2 1 0,-5 2 2 16,0 0 3-16,14 4 0 0,-8-2-1 0,0 4 3 15,4-3 4-15,0 3-3 0,0 0 1 16,5-3 1-16,0 3 3 0,0-2-4 16,-1-1-1-16,4 0 0 0,-6-1 2 15,3-1-5-15,-2-1 4 0,-3-1-3 0,1-1-2 16,-5-2-1-16,0-2-1 0,-6 0 1 16,0 1-2-16,-2-3 0 0,-4 3-2 15,0-3 1-15,-5 2-2 0,-1-1 2 16,1 0-1-16,0-2 2 0,3 4 1 0,0-1 1 15,2-1-1-15,1 1 0 0,-2 0 0 16,5-1 1-16,2-2-3 0,0 1 2 16,2 3-1-16,0-2-2 0,3 0 2 0,2 1-5 15,-3 1 4-15,2 2-3 0,2 0 2 16,1 3-2-16,-9 0 0 0,19 3 0 16,-9-2 1-16,-1 5 0 0,3 0 2 0,0 2-1 15,0-1 1-15,-2 0-2 0,3 2 4 16,-2-2-4-16,-1 0 0 0,-1-1 4 15,-1 1-3-15,1-2 1 0,-3-2 1 16,3 0 1-16,-3-2-1 0,-6-1 0 0,18-4 0 16,-8 1 1-16,0-2-2 0,0-2-1 15,1 1-1-15,2-1-2 0,-2 2 3 0,-1-2-2 16,0 1-1-16,2 4 1 0,-2-3-3 16,2 4 0-16,1-2 1 0,0 6-1 15,0-3 2-15,-1 6 2 0,3-2 2 16,2 2-3-16,-2 3-13 0,-2-3-26 0,-1 1-37 15,3-1-30-15,-2 1-46 0,-4-4-42 16,-1 1-483-16,0-2 230 0,-8-2 152 16</inkml:trace>
  <inkml:trace contextRef="#ctx0" brushRef="#br0" timeOffset="185361.6754">25198 10469 58 0,'-8'-3'118'0,"10"3"-11"16,-2 0-32-16,0 0-35 0,38 8-63 16,-17-7-105-16,9 5 44 0,4-3 28 15</inkml:trace>
  <inkml:trace contextRef="#ctx0" brushRef="#br0" timeOffset="185610.7098">26591 10301 140 0,'5'-2'207'0,"-5"2"-11"0,0 0-6 16,10 8-9-16,-6 4-7 0,2 6-15 15,4 2-10-15,-2 5-9 0,2 5-11 16,0 5-13-16,1 0-11 0,4 9-9 0,-2-1-15 15,-3 0-25-15,1-4-32 0,-2-2-39 16,-1 0-41-16,-2-3-47 0,-2-7-52 16,-2-6-462-16,0 0 210 0,-4-4 138 0</inkml:trace>
  <inkml:trace contextRef="#ctx0" brushRef="#br0" timeOffset="185826.5058">26216 10426 62 0,'0'-25'230'0,"6"2"-9"0,8 1-12 16,2 0-12-16,6 1-16 0,7 1-12 15,7-4-12-15,5 0-14 0,5 3-13 16,17-8-12-16,-9 8-12 0,-3 4-11 0,-5 0-10 16,1 2-7-16,-3-1-11 0,-10 7-25 15,-3-3-28-15,-5 5-34 0,-3 0-45 16,-4 4-33-16,-2 1-40 0,-4 2-50 15,-2 5-423-15,-3 0 208 0,-2 3 137 0</inkml:trace>
  <inkml:trace contextRef="#ctx0" brushRef="#br0" timeOffset="186146.2935">26877 10572 40 0,'2'10'203'0,"2"0"-10"15,5-1-15-15,-1 4-5 0,3 1-12 16,1 3-7-16,2-2-11 0,0 0-12 0,1 3-12 16,0-2-14-16,-3 1-8 0,1 3-9 15,-1-2-9-15,-2-2-8 0,-2 0-7 16,0-1-10-16,-2 0-3 0,-2-2-2 16,1-1-1-16,-1-1-1 0,-2-1 3 15,-2-3 5-15,0-1-1 0,0-2 6 0,0-4 2 16,0 0-2-16,0 0-3 0,0 0 0 15,-8-17-5-15,8 7-4 0,2-3-3 0,2-3-4 16,3 0-3-16,1-4-7 0,3-1-4 16,-1-2-7-16,5 2-21 0,0 1-30 15,-1-2-34-15,2 6-44 0,0-2-35 0,1 5-37 16,1-1-29-16,-6 5-560 0,2 1 262 16,0 3 172-16</inkml:trace>
  <inkml:trace contextRef="#ctx0" brushRef="#br0" timeOffset="186787.1807">27317 10694 28 0,'4'7'128'16,"2"-1"4"-16,2 0 5 0,2-1-8 15,0-4-7-15,3 1-6 0,2-2-7 0,2 0-6 16,1-3-14-16,2-3-9 0,-1 0-6 16,-2-1-7-16,0-4-5 0,-5 4-1 0,4-2 9 15,-8-1 2-15,0 2-7 16,-4 1-6-16,-4 1-2 0,0 2-3 0,0 4-8 15,-12-4 0-15,1 4-6 0,11 0-2 0,-21 12-5 16,10-3-3-16,3 3-2 0,0 1-2 16,1 1-2-16,3 0-3 0,4 0-4 15,2 2 3-15,5-2-3 0,3 0-1 16,5-1-1-16,1-4 0 0,6 1-1 0,4-4 2 16,-1-4-2-16,0-2 0 0,2-2-3 15,1-2 6-15,0-3-1 0,-5-3 7 16,1 0 3-16,-4-3 1 0,0 0 2 15,-6-2 3-15,-5 2 1 0,-1-4-1 16,-4 6 1-16,-2 0-2 0,-2 0-5 0,-4 1-3 16,0 3-3-16,-4 1-2 0,-1 0-1 0,-1 4-1 15,-1 4 1-15,-2 0-3 16,1 4-1-16,1 0 0 0,2 3 1 0,1 1 1 16,4-1-2-16,0 0-3 0,4 2 2 15,0 0-3-15,6 1 2 0,2-4-3 16,3 0 4-16,2 1-1 0,1-5-1 0,4 0-3 15,0-4-1-15,1 0-3 0,1-1 2 16,-2-4-1-16,2-2 1 0,1 0-2 16,-2-4 0-16,0 0 1 0,-5-1-3 0,0 3-2 15,-4 0 3-15,-2-2-2 0,-1 3 0 16,-3-2-2-16,-4 5 1 0,2-1 2 16,-4 0-3-16,2 6-2 0,-2-6 1 15,2 6 0-15,0 0-1 0,0 0 3 0,0 0 0 16,0 0-1-16,0 0 2 0,25 10 0 15,-14-2-2-15,-3-3 3 0,6 5-1 16,-2-1 4-16,2 1-3 0,-1 1-3 16,0-1 1-16,-5 2 1 0,1-4 0 0,-5 4 0 15,0-1 0-15,-4-1 2 0,-2 0-14 16,-4-3-22-16,-3 3-38 0,1-3-43 0,0-1-55 16,1-2-68-16,-2 0-544 0,9-4 266 15,0 0 176-15</inkml:trace>
  <inkml:trace contextRef="#ctx0" brushRef="#br0" timeOffset="188200.3078">16969 9205 16 0,'-36'33'126'0,"6"4"4"16,5 1-6-16,-5 20-5 0,5 4-2 0,4 5-15 16,6 5 1-16,9 6 0 0,4 6 0 15,4 8-4-15,10 3-7 0,7 13-5 0,11-3-1 16,10-4 1-16,7-5-4 0,5-5-6 15,7-4-5-15,3-3-3 0,-1-3-9 16,-1-5 0-16,-3-2-4 0,-8-11-1 16,-7-1-8-16,-2 0-1 0,-3 5 3 0,-9-1-3 15,-6 2 0-15,-11-8-4 0,-7-7-2 16,-8 4-2-16,-11 19 2 0,-9-3-2 16,-10-1-1-16,-8-3-3 0,-19 9 0 15,0-6 5-15,1-16-4 0,1-6 2 0,-2-2-4 16,1-6 0-16,3-3 1 0,11-11 4 15,5-7 0-15,9-5 5 0,5 1 5 0,4-4-3 16,2-3-4-16,3-1-9 0,6-3-2 16,6 0-2-16,2-5 0 0,4-1-2 15,0 0-6-15,22 6 0 0,0-2-1 16,9-1 1-16,9 5-4 0,9 5 9 0,21 10 8 16,-1 8 1-16,-2 11 15 0,7 21 9 15,-5 18 12-15,-5 13-3 0,-9 20 0 0,-8 14 0 16,-7 11-6-16,-6 13 5 0,4 54 5 15,-5 11-5-15,-3 10-3 0,7 15-5 16,5 9-1-16,0 4 4 0,-1 3 10 16,-10-8 15-16,-1-14 4 0,-2-20-7 0,-10-48-5 15,6-14-3-15,-3-9-8 0,-2-15-6 16,4-14-2-16,-3-26-13 0,-2-12-8 0,3-6-21 16,5-9-22-16,-2-16-26 0,-4-10-28 15,6-5-45-15,-1-11-51 0,1-8-54 16,1-11-58-16,3-2-51 0,6-9-50 15,-2-9-820-15,4-8 403 0,11-16 267 0</inkml:trace>
  <inkml:trace contextRef="#ctx0" brushRef="#br0" timeOffset="189989.7107">10049 15344 102 0,'-12'-39'164'0,"-6"7"-7"0,-4 7-6 16,-4 7-10-16,-5 9-12 0,-7 3-10 15,-7 12-3-15,-29 16-7 0,-17 24-3 16,-4 15-3-16,2 5 0 0,6 13 0 0,10-3-3 15,16 1-2-15,27-20-8 0,20-10-6 16,12-5-8-16,14-7-3 0,17 3-5 0,27 5-4 16,11-6-5-16,16-3-8 15,25 9 1-15,0-8-9 0,-7 7 0 0,-20-6-3 16,-7 0-1-16,-13 8 6 0,-10 1 9 16,-13 7 10-16,-18-4 2 0,-12-1 2 0,-12-5-4 15,-18 23-4-15,-9-4 9 0,-9-2-6 16,-3-9 4-16,-3-7-7 0,8-10 1 15,3-12-3-15,7-11-14 0,6-7 2 16,2-11-17-16,6-11 1 0,3-7-6 0,5-11-1 16,10-4-4-16,9-15-1 0,12-12-6 15,9-5 0-15,10 9-1 0,0 3 3 0,3 8-5 16,-3 5-1-16,-3 14-4 0,-9 9 0 16,-4 5 0-16,-4 9 1 0,0 4 1 15,-3 5 0-15,1 7-3 0,0-1 1 16,0 6 2-16,-1 5-4 0,2 6 2 0,2-2-2 15,-1 1 5-15,1 2 0 16,3-1-5-16,0 0 2 0,-1-6-6 0,5 0 5 0,-2-3-8 16,-1-7 4-16,0 1-1 15,1-4-7-15,-1-8 9 0,-1 1 0 0,0-5-3 16,-3 2 1-16,3-8 1 0,-5-2-3 16,-2 5 2-16,-4-5-2 0,0 7 1 0,-4-3 0 15,-1 6 5-15,-1-3-1 0,0 4-7 16,-3 1 2-16,1 5 2 0,-1 1-4 15,0 0 2-15,1 1 4 0,6 5-3 16,-1 0-3-16,2-2-1 0,0 1 0 0,3 0-2 16,3-2-1-16,0 0 0 0,2-3 7 15,6 0-7-15,-1-6 1 0,5-1 1 0,0-6 1 16,0-2-1-16,-3-4 4 0,-1-2-3 16,2-6-1-16,-3 0 4 0,-5 2-2 15,-5-3 1-15,0 3-1 0,-6 5 3 16,-1 3 5-16,-3 1 1 0,0 3-5 0,-3 3 5 15,-2 5-9-15,0 5 5 0,-4 0 0 16,2 15 2-16,2 0-2 0,-2 10 9 0,3 4 0 16,2 6-2-16,1 14 2 0,2 2-1 15,3 21 3-15,4 2 3 0,2 2 0 16,1-1-1-16,-4-5-8 0,3-3 6 16,-6-12-1-16,-4-13 7 0,-3-6-4 0,-2-5 9 15,0-6 8-15,-2-1 7 0,-2-9-4 16,-4-3-3-16,0-8 6 0,-4-4-17 0,8 0 14 15,-22-23-23-15,5-6 3 16,1-11-1-16,0-4 5 0,0-24-8 0,3-6 1 16,4-2-5-16,7 8 3 0,4 8-5 15,9-12-8-15,4 3 9 0,1 14-5 0,4 7-1 16,1 8 5-16,2 8-3 0,0 5-1 16,1 6 0-16,-3 8 0 0,-2 3 2 15,-2 5 1-15,-5 5 2 0,2 3-2 16,-2 5 1-16,-6 5 1 0,-2 1-4 0,-2 0-14 15,-6 5-14-15,-2 3-16 0,-2-1-24 16,-5 0-38-16,0-6-36 0,-1 4-38 0,3-6-36 16,0-3-40-16,0-2-740 0,5-5 339 15,-2-3 224-15</inkml:trace>
  <inkml:trace contextRef="#ctx0" brushRef="#br0" timeOffset="191642.2114">11978 15914 59 0,'16'-19'140'0,"2"4"-4"0,-3-4-8 0,-1-2-5 16,-1-1-3-16,0 2-11 0,-3-1-5 15,0-6-4-15,2 0-3 0,-4 3-2 0,-6-1 0 16,0-1 3-16,-6 5 2 0,-2-4 0 16,-5 4-7-16,-4 5 1 0,-4 3-4 15,0 2-6-15,-2 7 3 0,-1 4-6 16,2 2-8-16,-2 6-6 0,3 3-6 0,2 4-3 15,2 3-7-15,7 3-5 0,0 3-5 16,6 2-2-16,2 1-5 0,6 0-4 16,2 4-4-16,5-1-3 0,4-2-10 15,2-2-10-15,-1-3-17 0,4-3-18 0,-3-7-19 16,3-2-15-16,-2-4-7 0,0-4-20 16,0-3-5-16,0-3-9 0,3-4 5 15,-1-4 3-15,-2-5 11 0,4-1 2 16,-3-6 11-16,-2 0 8 0,0-1 4 0,-3 0 8 15,-2 1 5-15,0 4 11 0,-1-1 2 16,0 3 8-16,0-2 5 0,-1 5 8 16,-2 0 0-16,4 3 3 0,-2 3 7 15,1 1 6-15,2 4-1 0,-3 0 5 0,1 3 4 16,0 3 6-16,2 3 5 0,-3 1 7 0,1 6 8 16,-2-3 12-16,-3 4 10 15,1-1 7-15,-3 3 16 0,-2-2 12 0,-2-2 9 16,-2 0 4-16,-2-3 3 0,0 3-2 15,-2-5-7-15,-3-1-5 0,1-6-5 0,0 0-7 16,6 0-7-16,-15-12-6 0,10 1-9 16,1 0-8-16,4-10-4 0,4 1-7 15,1-5-5-15,6 0-4 0,3-4 1 16,3 0-9-16,0-1-18 0,8-3-21 0,-1 5-21 16,1 0-19-16,-1 4-16 0,1 2-17 15,-2 2-10-15,1 3-4 0,-3 4-3 16,-3-1 10-16,-2 1 1 0,0 2 16 0,-3 3 1 15,0 1 9-15,-3-1 8 0,1 0 3 16,-3 2 8-16,1 5 8 0,-2-5 16 16,1 6 9-16,-8 0 13 0,10 7 11 15,-2 1 10-15,-3 3 9 0,2 3 6 0,1-1 6 16,-2 8 4-16,3-3 0 0,-1 2-2 16,3 4-3-16,0 0-2 0,-3 1-3 0,4-4-5 15,2-1-2-15,-4-4 0 0,2 3-1 16,-1-6 0-16,2-3 0 0,0-2 1 15,1-5-2-15,-1-3-4 0,4 0 0 16,0-8-1-16,2-5-5 0,-2 0 0 0,0-4 1 16,0-1-5-16,-1-8-1 0,-2-1 0 15,-2 1-1-15,-4-1-3 0,1 2 2 0,-3 4 0 16,1-2 1-16,-3 4 3 0,-2 2 6 16,3 2 4-16,-3 0 3 0,0 3 2 15,0 0-1-15,-2 4-5 0,2 0-3 16,-2-1-2-16,2 1 0 0,-2 3 0 15,0 5-4-15,0-8 0 0,0 8-1 0,0 0-1 16,0 0-2-16,0 0-1 0,0 0 1 16,0 0 0-16,0 0-1 0,0 0-1 15,0 0-1-15,0 0 0 0,0 0-2 16,0 0 0-16,0 0 2 0,0 0 0 0,0 0 0 16,0 0-2-16,0 0 0 0,0 0 1 15,-19 11-4-15,19-11 4 0,0 0 0 0,0 0 1 16,-2 6 0-16,2-6 1 0,0 4 1 15,-3 5 3-15,3-3 0 0,3 1 3 16,-3 0 2-16,2 1-2 0,-2 4 3 16,2 0-4-16,0-2 4 0,3 4 1 0,-1-1-2 15,2 0-1-15,0 1-1 0,2-1-1 16,2 0 1-16,0 3-4 0,0-7 3 16,1 2 0-16,2-1-4 0,-1-1 5 0,3 0-5 15,-3-6 3-15,4 1 0 0,-4-2-3 16,1 2 1-16,0-8-2 0,4-2-1 15,-5 3 2-15,4-8-2 0,-4 3 1 0,0-4-3 16,-1-1 0-16,-2 1 2 0,1-7 0 16,-1 4 0-16,-5-2 0 0,2-1-3 15,-4 2 3-15,0-2-2 0,0 5 0 16,-2-5 0-16,0 8 2 0,-2-5-2 0,0 5 2 16,0-1-1-16,0-1-3 0,2 2 2 15,-2 0 1-15,0 1-1 0,2 3-3 16,0-3-1-16,-2 5 0 0,2-4 0 0,2-1-2 15,-2 2-1-15,4-1 2 0,0 2 1 16,3-1-2-16,-1 1 1 0,5-2 2 0,1 4 0 16,1-3-1-16,0 1 2 0,1 3 0 15,4-3-4-15,-4 1 4 0,3 0-1 16,-1 3-1-16,0-3 2 0,-1-2-2 16,-2 6 1-16,-3-4 0 0,1 4 3 0,-1-2 1 15,1 0-2-15,-4 2 1 0,1 1 2 16,-2-4-3-16,-6 4 2 0,6-2-3 15,-6 2 0-15,0 0 1 0,0 0-2 16,0 0 3-16,-14 10-3 0,8-1 0 0,-4-1 1 16,0 4 1-16,2-1 1 0,-1 5 2 15,1-2-2-15,2 3 3 0,-1 0-1 16,5 0-1-16,0 2-1 0,4 0 0 0,0-2 1 16,5-1-1-16,-1-4 0 0,4 2 1 15,3-7-1-15,2-1-2 0,4-1 2 16,-3-5 1-16,4-5 0 0,5-2-1 0,-1-2 0 15,-2-6 2-15,6-4-3 0,-2 5 0 16,-3-7 0-16,-1-2-1 0,-4 0-1 16,1 0 3-16,-4 4-2 0,-4 4 2 15,-1-4 1-15,-2 5 1 0,0 3-2 0,-4-1 2 16,0 3-4-16,0 2-4 0,0-1-1 16,0 4-1-16,2 1 4 0,1 0-2 0,2 3 2 15,3 0 1-15,1 3-2 0,4-2 3 16,0 5 0-16,-1-1 2 0,4 1-1 15,-3 1 2-15,0 8 1 0,-2-11-3 16,-3 8 1-16,-2 0 1 0,-2 1 0 0,-4 3-1 16,-4-1 0-16,-2 0-21 0,-6 0-29 15,2-2-31-15,0 2-37 0,-4-3-45 16,1-3-38-16,-4-3-638 0,1-3 285 16,-7-3 187-16</inkml:trace>
  <inkml:trace contextRef="#ctx0" brushRef="#br0" timeOffset="191772.2327">13584 14615 85 0,'2'-4'87'15,"4"1"-10"-15,6 0-16 0,-2 3-29 16,2 0-36-16,1 0-111 0,4 3 39 16,4 4 26-16</inkml:trace>
  <inkml:trace contextRef="#ctx0" brushRef="#br0" timeOffset="192387.9893">14577 14935 2 0,'35'-17'136'16,"-2"0"3"-16,-6-1-9 0,-6 0 6 16,1-4-7-16,-4 0-1 0,-2 3-2 0,-4-3-3 15,-3 1 2-15,-5 5 0 0,-4-2-7 16,-2 5-12-16,-7 2-8 0,-3 3-5 15,-6 2-8-15,0 6-8 0,-4 4-7 0,1 4-7 16,-2 3-4-16,4 6-4 16,1 0-8-16,0 8-4 0,8-1-4 0,1-2-14 15,7-1-12-15,2 0-17 0,6-2-12 16,7-2-16-16,5 0-28 0,6-7-23 0,10 1-21 16,-5-7-6-16,5-6-9 0,7 0 12 15,1-9 10-15,7-5 4 0,-1-1 9 16,14-11 8-16,-3-2 9 0,-14 0 13 15,-9 3 22-15,-2 3 17 0,-9 3 24 0,-2-2 18 16,-2 2 32-16,-6 3 4 0,-4 2 10 16,-5 1-3-16,-4 5-3 0,-4 1 0 15,0 3 3-15,-4 1-3 0,-3 3-5 16,9 2-1-16,-17 3-9 0,9 3-5 0,-1 1-3 16,0 4-6-16,3 0-2 0,0 3-1 15,4-6-5-15,2 6 1 0,2-4 0 0,2 1-1 16,7-1 7-16,0-5 2 0,-1 1 5 15,2-6-1-15,4-6 4 0,-2-2 2 16,5-7 2-16,-2-4 1 0,0-8 8 0,-1-7 2 16,0-10-5-16,3-24-9 0,-4-8-3 15,-4-8-2-15,-3-4-6 0,-4-3-6 16,-4-1-6-16,-2 0-4 0,-4 7-2 16,-3 5 17-16,3 21 4 0,-3 11 13 0,5 12 2 15,-2 7-5-15,-1 7-11 0,1 10-1 16,-2 9 2-16,2 8-5 0,-4 9-3 15,2 13-2-15,2 22 3 0,-2 28-9 16,1 15 3-16,5 9-3 0,-2 4-13 0,4 2-26 16,0-2-33-16,0-4-42 0,0-2-30 15,-4-4-39-15,1-2-35 0,-3-1-45 16,-5-7-686-16,-1-1 315 0,-10-4 207 0</inkml:trace>
  <inkml:trace contextRef="#ctx0" brushRef="#br0" timeOffset="194213.8233">13123 17015 110 0,'-6'4'184'15,"6"0"-10"-15,0-4-8 0,16-15-4 16,-1-3-8-16,7-4-5 0,2-5-3 15,4-13-5-15,11-10-5 0,-5-8-3 16,-5-6-7-16,-1 0-8 0,-10-5-8 0,-4 8-11 16,-8 6-6-16,-6-1-4 0,-4 1-1 15,-6 2 16-15,2 5-5 0,-4 4 4 16,-1 12-2-16,-2 3-7 0,0 9-14 16,-1 6-2-16,-2 7-4 0,0 7-6 0,0 5-5 15,-1 13 0-15,-1 6 6 0,0 12-20 16,6 10 0-16,5 4-2 0,4 7-7 15,5 3-2-15,12 21-2 0,2-3-2 0,10-1 3 16,3-5-4-16,7-8-7 0,4-3-2 16,2-6-2-16,5-13-3 0,-5-7 0 0,-5-14-5 15,-3-6-1-15,-2-5 3 0,0-9-7 16,-1-1 1-16,1-6-1 0,-2-3 2 16,-1-4-2-16,-1-6-2 0,-1-2 2 15,-2-2-12-15,-4-4 8 0,-2 1-4 0,-4-6 5 16,-5 8-5-16,-2-4 3 0,-2 7 0 15,1 2-1-15,-5 0-10 0,0 5 16 16,-5 7-3-16,1 2 3 0,-4 5 1 0,8 0-2 16,-19 12 1-16,10 2 9 0,-1 3-8 15,2 0-5-15,-1 2-4 0,3 2 0 16,4-1-8-16,2-3-12 0,4 2-9 16,2-6-15-16,5 0-9 0,3-6-21 0,8-1-13 15,1-10-12-15,7 2-8 0,8-9-5 16,0 0 4-16,7-8 9 0,1-3 10 15,-4-3 9-15,-1 3 8 0,-3-5 8 0,-7 1 5 16,-5 3 17-16,-6 2 23 0,-4 2 20 16,-4 0 15-16,-5 4 10 0,-5 0 4 15,0 7 7-15,-4-2-2 0,-5 2 1 0,-1 7 1 16,-2 1 1-16,-2 5-1 0,-2-1-1 16,2 6 0-16,-4-2 0 0,4 9-1 15,-1 0-5-15,3-1-5 0,1 2 3 16,5-3-5-16,-3 4 2 0,7-5 1 0,0-1-6 15,2-5-4-15,3 1 5 0,1-3-6 16,3-1 0-16,1-5-3 0,1-5-1 0,1-1-3 16,2-2-1-16,-2-1 0 0,0-3 0 15,2-3 2-15,-4 2-4 0,0 1 2 16,-1 3 0-16,-1-3-5 0,1 4 0 0,-3 2 2 16,-1-2-1-16,1 4 0 0,-2 2 4 15,-4 2-4-15,12 0-6 0,-12 0 4 16,14 6 3-16,-8 2-1 0,0-2-6 0,5-5-10 15,-3 5-20-15,5 0-21 0,0-5-24 16,1-1-23-16,2 0-21 0,2-1-12 16,2-5-22-16,-2-1-7 0,5-5-11 15,-3 1 4-15,1-5 11 0,0 0 13 0,-2 3 16 16,-2-2 9-16,-2 2 17 0,-5-1 8 16,4 1 9-16,-6 5 18 0,0-3 16 15,0 3 8-15,-1 1 6 0,-1 1 2 0,1 1 0 16,1 2 12-16,-1 1-2 0,-7 2 3 15,16 2 5-15,-8 1 0 0,0 2 10 16,0-1 16-16,-4 3 15 0,0 1 8 0,0 0 23 16,-2-3 19-16,-2 3 13 0,-2-2 11 15,2 1 13-15,-2-1 8 0,0-4 5 16,2-2-2-16,-6 6-9 0,6-6-3 16,0 0-9-16,0 0-12 0,-6-15-5 0,8 5-8 15,2 0-9-15,0-3-9 0,4 2-4 16,3-5-7-16,2 1-3 0,2 2-6 0,-1-2-10 15,4-2-23 1,-2 0-25-16,1 4-29 0,0-1-32 0,2 0-24 0,-2 1-21 16,0-1-24-16,0 5-18 0,-2-2-10 15,-1 3-1-15,-1-3-5 0,0 1 20 0,0 2 15 16,-1 0 29-16,-1 0 38 0,-2-2 32 16,-1 4 37-16,-2 0 39 0,0 0 32 15,1 3 14-15,-1-5 15 0,-1 5 12 0,-1 1 7 16,2-2 5-16,-6 4 5 0,7-2 7 15,-7 2-8-15,8 8 0 0,-4-5-2 16,0 5-9-16,0 1-5 0,3 3-11 0,2 1-6 16,-3 0-7-16,0 1-6 0,0-5-8 15,1 5-7-15,-1-1-4 0,1-6-4 16,-3 1-8-16,2 0-1 0,-2-3-6 0,3 1 1 16,-1-6-3-16,-6 0-4 0,15-6-1 15,-8 1-4-15,1-3-2 0,0 0-1 16,0 1-1-16,2-6-3 0,-2 5-4 15,2-5 3-15,-4 5 1 0,5-4 2 0,-2 3 1 16,-1 2 1-16,1-3-1 0,-1 1-1 16,0 3 0-16,4 0 0 0,-2 2-3 0,0 1 1 15,3 1 0-15,2-2 5 0,2 2-9 16,1-1 4-16,2 3-2 0,1-3-1 16,0 0 6-16,2 1-4 0,3-3-1 15,2-1-3-15,-1 0 1 0,-2-1-2 0,2 0 3 16,-1-1-1-16,0-3-5 0,-3 1 6 15,1-3-6-15,-6-4 4 0,1 1 0 16,0 1 0-16,-2 0-3 0,-2 2-2 16,-4 0 8-16,-1 0 3 0,0 1 14 0,-3 1 8 15,0 4-3-15,-1 1 10 0,-2-1-18 16,-2 4 0-16,-2 3-6 0,0 0-1 16,0 0-3-16,0 0 3 0,11 13 8 0,-9-5-11 15,2 0-3-15,2 1-5 0,1-6-4 16,4 7 11-16,1-7-17 0,2 2-7 0,4-4-8 15,1-1-2-15,2-1-8 0,4-7-5 16,-1 3 4-16,-3-7-4 0,2-1 1 16,2-4 4-16,-1 3 1 0,-3 0 4 15,-4-1 3-15,0 2 11 0,-5 1 8 0,2 3 8 16,-4-3 5-16,0 5 8 0,-2-1-9 16,2 5 1-16,-2 0 1 0,-2 3 8 15,5 6 2-15,-1 0 3 0,1 6 4 0,2-1-2 16,1 8-4-16,2-4 3 0,0 12 7 15,1-1 8-15,2 4 4 0,2 9-3 16,1-1 16-16,-4 8-5 0,0 1-3 0,1 19-1 16,-5-8-5-16,-3-6-4 0,-2 3-2 15,-5 4-5-15,0-4-2 0,-6 3-3 16,0 1-1-16,-7-10 0 0,-2 1-7 16,-5-5 1-16,-3-2-2 0,-5-8-2 0,-1-2-2 15,0-12-7-15,-3-2-27 0,1-12-19 16,-1-1-35-16,-2-12-40 0,-1-7-51 0,-5-14-62 15,4-3-62-15,-11-32-77 0,-1-6-765 16,1-27 385-16,5-8 253 0</inkml:trace>
  <inkml:trace contextRef="#ctx0" brushRef="#br0" timeOffset="194319.2509">15820 15350 2429 0,'-16'-32'-8'0,"4"7"-28"15,1 5 0-15,3 2 12 0,2 0-23 0,1 2-60 16,5-1-91-16,0-3-473 0,3 1 228 15,1-2 150-15</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8T06:11:26.617"/>
    </inkml:context>
    <inkml:brush xml:id="br0">
      <inkml:brushProperty name="width" value="0.05292" units="cm"/>
      <inkml:brushProperty name="height" value="0.05292" units="cm"/>
      <inkml:brushProperty name="color" value="#FF0000"/>
    </inkml:brush>
  </inkml:definitions>
  <inkml:trace contextRef="#ctx0" brushRef="#br0">10540 12391 7 0,'0'0'31'0,"0"0"5"16,0 0-10-16,0 0 2 0,-10 0-3 16,10 0-1-16,0 0 2 0,0 0-9 0,0 0 1 15,0 0-4-15,0 0-1 0,-4-2-2 16,4 2 1-16,0 0-3 0,0 0-1 0,0 0 1 16,0 0-6-16,0 0 1 0,0 0-6 15,0 0-3-15,0 0-6 0,0 0-5 16,0 0 0-16,-6-2-8 0,6 2-60 15,0 0 28-15,0 0 19 0</inkml:trace>
  <inkml:trace contextRef="#ctx0" brushRef="#br0" timeOffset="1233.2171">10253 12278 104 0,'0'0'120'0,"0"0"-5"0,0 0-2 16,0 0-12-16,0 0-5 0,0 0-5 15,0 0-1-15,0 0-7 0,0 0-6 0,29-10-2 16,-7 8 3-16,18-4-7 0,17-1-2 15,34-3-5-15,8-1-5 0,30-5-9 16,4-1-3-16,14-1-1 0,9 1-5 16,5-6-4-16,3 7-6 0,-4-3-1 0,-5 2-2 15,-1 0-7-15,-10 2 0 0,-9-1 0 16,-6 3-4-16,-26 1-1 0,-6 1-3 16,-6 0 0-16,-4 0-3 0,-7 0 0 0,-15 4-3 15,-12 1-2-15,-9 0 2 0,-1 3 5 16,-7 0-7-16,-4 2-1 0,0-4 4 15,-5 4-3-15,-3 1-2 0,-4 0-2 0,2 0 2 16,-5 0 1-16,0 1-1 0,0 2 0 16,-5 0-4-16,1 0 2 0,-4 3 0 15,1-3 0-15,-2 3 3 0,1 0-2 0,-5-1 4 16,3 2-10-16,-3-1-7 0,0-1-16 16,0 0-21-16,-1 1-18 0,3 0-26 15,-4-1-20-15,2-1-30 0,-2 0-348 0,2 0 167 16,-4-4 109-16</inkml:trace>
  <inkml:trace contextRef="#ctx0" brushRef="#br0" timeOffset="7745.4332">23243 11728 26 0,'0'-9'150'0,"0"-1"-7"0,-2 1-3 16,0 2 2-16,-3-3-2 0,1 0-8 15,0 1-8-15,-7 2-7 0,0-1-10 0,-5 4 3 16,-6 2-11-16,-5 4 0 0,-7 4-1 16,-12 9 5-16,-22 12-1 0,0 6 4 15,0 8 4-15,1 4-2 0,1 5-4 0,5 0 2 16,3 2-4-16,7-1-2 0,9-2-8 15,13-5-6-15,7-6-12 0,10-6 3 16,6-1-9-16,8-3-1 0,8 3-10 0,7-5-5 16,11 2-2-16,8-4-8 0,10-6-3 15,3-4-1-15,8-2-5 0,3-5-15 16,-2-1-22-16,3-6-21 0,1-3-25 16,-1-3-31-16,-4-1-29 0,1-8-24 0,13-1-24 15,-11-1-20-15,-13-3-9 0,-1-1-10 16,-3 1-6-16,-3-3-489 0,-2-2 235 15,-2-2 156-15</inkml:trace>
  <inkml:trace contextRef="#ctx0" brushRef="#br0" timeOffset="8187.8589">23744 11926 664 0,'11'-17'-1'0,"-2"4"23"15,-5 4 14-15,2 1 11 0,-2 2 10 16,-2 3 2-16,0 1 8 0,-2 2 8 0,0 0 6 16,0 0 4-16,-4 17 3 0,2-6 4 0,0 2-4 15,-2 3-5-15,-2 3-3 0,1-1-6 16,-2 1-7-16,3 1-6 0,-2-1-5 15,2-2-8-15,0 0-6 0,-3 1-3 16,3-5-4-16,0 0-3 0,0-3-2 0,2 0-6 16,-3-7-4-16,1-2-7 0,4-1-3 15,0 0-3-15,-13-14-6 0,9 3 4 16,0-7-1-16,2 1-3 0,0-4-2 0,2 0 1 16,0 0 2-16,2 3-2 0,0-4-1 15,2 4 2-15,2 2-4 0,1 3 3 16,1 1 3-16,3 6 11 0,2 1 3 15,-1 5 1-15,6 2 3 0,-4 5 3 0,5 3 6 16,2 1 1-16,7 7 3 0,-3-2 6 16,5 3 6-16,-1-1 4 0,5 0 5 0,-2-4 2 15,2-3 4-15,2-1 3 0,0-2-3 16,-4-5 4-16,-2 0-2 0,1-3 2 16,-1-6 1-16,-3-2 0 0,4-3-2 15,-7-1-2-15,2-5-8 0,-5-2-2 0,-3-3-13 16,0-1 2-16,-6-1-7 0,-3 2-7 15,-3-1 0-15,-1 0-6 0,-3 2-9 0,0 0-21 16,-2 5-22-16,0-2-25 0,-2 0-38 16,0 4-39-16,2 0-40 0,0 4-40 15,0 1-21-15,2 1-19 0,-2 3-556 16,4 1 275-16,0-2 182 0</inkml:trace>
  <inkml:trace contextRef="#ctx0" brushRef="#br0" timeOffset="8499.5347">24705 11645 23 0,'6'8'204'0,"1"3"6"0,-3 4-3 16,3 2-11-16,-3 5-7 0,2 3-3 0,-2 1-15 15,1 2-12-15,-3 3-13 0,0-1-11 16,-2 1-14-16,0-1-11 0,2 1-12 16,-4-3-7-16,0-3-9 0,0-4-11 15,-1 0 1-15,3-4-1 0,-2-1 0 0,0-5 0 16,-2-3-9-16,0-7-5 0,4-1-7 15,-13-11-4-15,6-3-3 0,-1-5-8 0,2-5-1 16,0-5-3-16,2-6-10 0,0 0 4 16,0-3-5-16,4-2 0 0,6 2-4 15,-2 1-2-15,4 2-2 0,2 0-1 16,5 0-1-16,2 5-1 0,4 2-3 0,1 3 0 16,0 3 1-16,4 0-12 0,-3 2-31 15,1 2-30-15,-4 4-37 0,2 3-39 16,-5 6-43-16,0 2-60 0,-4 3-584 15,-3 3 282-15,-2 2 186 0</inkml:trace>
  <inkml:trace contextRef="#ctx0" brushRef="#br0" timeOffset="8665.7767">24816 11811 2208 0,'-20'7'49'0,"4"-1"40"16,4-2 31-16,4-2 16 0,4 0-15 15,4-2-28-15,0 0-20 0,0 0-13 0,0 0-15 16,44-10-3-16,-18 4-5 0,3-1-4 15,5 1-18-15,2-3-31 0,1-2-37 16,3-1-36-16,4-3-51 0,5 2-31 0,-5-8-74 16,-1 5-574-16,1-5 279 0,-2-2 183 15</inkml:trace>
  <inkml:trace contextRef="#ctx0" brushRef="#br0" timeOffset="8904.6772">25923 11053 2120 0,'10'-23'80'15,"-2"5"68"-15,-1 5 33 0,-3 3 0 0,0 1-27 16,0 4-20-16,-1 1-31 0,-3 4 10 16,0 0-2-16,2 18 13 0,-4 0 24 15,-3 10 5-15,-3 18-5 0,-5 24 0 0,-3 7-18 16,-2 7-8-16,-3 1-12 0,-4 21-10 16,0 2-9-16,3-21-9 0,1-1-9 15,0-4-8-15,2-2-15 0,-1-6-30 0,4-1-31 16,4-14-44-16,4-9-40 0,2-3-36 15,2-5-31-15,4-5-49 16,2 0-51-16,6 0-35 0,0-11-45 0,0-3-788 16,4-6 384-16,3-2 254 0</inkml:trace>
  <inkml:trace contextRef="#ctx0" brushRef="#br0" timeOffset="9202.6549">26676 11362 164 0,'-2'-9'209'0,"2"3"-23"15,0 6-6-15,0 0-2 0,0 0-8 0,6 25-4 16,-2-5-12-16,3 5-11 0,-1 3-10 15,-2 6-10-15,2 2-12 0,3 2-11 0,-4 2-10 16,-1 3-8-16,2-4-9 0,-2 4-15 16,0-3-34-16,-2-2-29 0,0-2-34 15,3-6-26-15,-3-1-30 0,0-2-28 16,0-5-20-16,0-3-28 0,-4-3-409 0,0-2 198 16,2-7 130-16</inkml:trace>
  <inkml:trace contextRef="#ctx0" brushRef="#br0" timeOffset="9467.022">26549 11589 62 0,'-2'-27'186'16,"4"4"3"-16,2 5-2 0,2 0-4 15,5 4-5-15,-1 3-6 0,10-3-7 16,2 4-10-16,6 3-9 0,2 5-13 0,6 4-6 16,4 4-7-16,7 9-13 0,0 2-8 15,10 13-5-15,-11-1-5 0,-8-1-5 0,-3 3-6 16,-4 2-5-16,-6 1-3 0,-8-3-6 15,-7 2 0-15,-7-3-7 0,-6-2 0 16,-7 4-4-16,-9-2-5 0,-11 3-7 16,-6-2-2-16,-2-5-6 0,-21 5-3 0,8-9-4 15,7-4 0-15,-1-5-7 0,7-2-15 16,2-3-33-16,9-2-42 0,1-5-50 0,8-1-47 16,4-1-52-16,2-5-681 0,6-2 306 15,4-3 202-15</inkml:trace>
  <inkml:trace contextRef="#ctx0" brushRef="#br0" timeOffset="9987.0144">27713 11491 246 0,'6'-8'280'0,"0"4"-21"15,-1 0-22-15,-5 4-23 0,0 0-16 16,0 0-9-16,5 18-17 0,-8-3-10 0,1 3-9 15,-1 6-14-15,1 2-8 0,0 1-12 16,-2 6-20-16,2-3-1 0,-2 5-13 0,0 3-9 16,0-5-5-16,-3 4-6 0,3-9-12 15,0 1-21-15,0-4-20 0,1-4-19 16,1-2-18-16,0-4-8 0,-2-2-21 16,2-3-10-16,2-7 2 0,0-3-4 0,0 0 5 15,0 0 2-15,8-21 4 0,-1 4 5 16,-1-3 2-16,5-1 3 0,-1-4 6 15,2 2 4-15,2 0-1 0,-2 0 13 16,3 5 6-16,-4 1 5 0,1 3 8 0,-1 3 8 16,1 3 10-16,0 3 3 0,-2 5 4 15,2 2 0-15,4 4 4 0,0 3 0 16,1 1 3-16,2 4-5 0,2 0 2 0,-1 1-1 16,5 1 6-16,-4-2 1 0,2-1-2 15,1 1 7-15,-1-5 7 0,0 1 3 16,-4-4 7-16,3-5 4 0,-2-2 0 0,0-5 2 15,3-4 1-15,-4-1 1 16,-2-4-5-16,-3-6-6 0,4-4-5 0,-6-6-9 16,-3-3-2-16,-1 0-2 0,-1-4-4 15,-5 0-2-15,2 1-4 0,-4 6-1 0,0 2-11 16,0 2-11-16,0 4-18 0,-2 2-19 16,2 0-34-16,0 2-36 0,0 4-37 0,2 1-31 15,2 4-22-15,1 1-29 0,1 6-610 16,0 0 285-16,4 3 187 0</inkml:trace>
  <inkml:trace contextRef="#ctx0" brushRef="#br0" timeOffset="10337.8604">28822 11457 4 0,'4'9'222'16,"0"3"2"-16,-1 1-6 0,-1 4-10 0,0 0-12 15,-2 4-13-15,0 1-9 0,-2 3-12 16,2 0-12-16,-2 4-15 0,2-3-14 0,-3 1-13 15,1-1-13-15,0 1-4 0,0-5-10 16,0-1-8-16,2-2-9 0,-2-2-4 16,2-4-5-16,-2-1-8 0,0-5-3 0,-2-5-4 15,4-2-7-15,0 0-3 0,-15-13-7 16,9-1 1-16,-1-3-2 0,2-6-6 16,1-5 2-16,0-9-3 0,4-1-1 15,0-4 0-15,0 0 2 0,4 2 4 0,-2 1 3 16,5 2 1-16,2 3 2 0,1 0-5 15,3 3-2-15,-1 3 0 0,6 2-2 0,-4 1-4 16,4 3 1-16,-2 5-3 16,3 0-1-16,0 3-3 0,0 3-5 0,1 2-15 15,-4 1-24-15,-1 0-24 0,0 5-26 16,-2 1-24-16,-3 2-22 0,0 2-33 16,-5 3-38-16,0 1-610 0,-7 6 276 0,-4 1 183 15</inkml:trace>
  <inkml:trace contextRef="#ctx0" brushRef="#br0" timeOffset="10490.6858">28919 11433 192 0,'-17'21'103'0,"1"-3"16"0,3-5 12 0,0-4 7 16,5 0 20-16,0 2 14 0,1-6 5 16,0 1 1-16,5 0 6 0,0 0-6 15,6 0-8-15,3-2-13 0,2 0-12 16,5 3-17-16,1-3-15 0,6-2-10 0,-2 2-18 16,3-4-39-16,-2 1-34 0,4-1-45 15,-3 0-48-15,-2 0-51 0,0 2-62 16,-4-2-571-16,0 1 260 0,-7 2 172 0</inkml:trace>
  <inkml:trace contextRef="#ctx0" brushRef="#br0" timeOffset="10939.5594">23045 13334 2151 0,'-67'9'27'15,"14"-2"-46"-15,9-2 28 0,8-1-6 0,10-4 47 16,9 0 29-16,9 0 12 0,8-4 1 15,0 4-7-15,38-12 1 0,15 2-2 16,40-9-2-16,40-2-4 0,21-4 1 0,14 2 6 16,18 0-4-16,62-5-3 0,4 0-5 15,-1 6-3-15,-3-1-5 0,-4 5-1 16,3 0-4-16,-3 3-5 0,-49 6-1 0,-3-3 2 16,-5 3-1-16,-5 1-6 0,-11-2-2 15,-8 2-1-15,-8 0-10 0,-16-4 0 16,-26 4 0-16,-10-1-4 0,-12 1-8 0,-21 0-1 15,-15 3 3-15,-10 1-6 16,-7-2 1-16,-7 1-5 0,-3 3-3 0,-7-3-6 0,0 2-19 16,-2 0-47-16,-6 0-42 0,-7 1-61 15,1-2-66-15,-5-1-65 0,-2 5-846 16,-17-14 387-16,-7 5 255 0</inkml:trace>
  <inkml:trace contextRef="#ctx0" brushRef="#br0" timeOffset="14347.3922">6405 13912 149 0,'-9'4'180'0,"2"2"-7"0,3-1 1 0,4 3-10 15,7 1 1-15,6-1 7 0,8-1-5 16,11-2 6-16,12-5-5 0,15-6-9 16,42-12-3-16,44-8-7 0,21-6-6 15,55-14-14-15,10-1-11 0,6 1-15 0,15-2-3 16,6 2-9-16,-4 5-8 0,-6-2-9 16,-12 7-7-16,-4 0-4 0,-52 9-7 0,-10 4-6 15,-6 1-5-15,-14 3-4 0,-12 0-6 16,-11 2-3-16,-32 6-1 0,-8 0-3 15,-22 1-6-15,-14 5-2 0,-9-1-7 16,-4 2 5-16,-8-1-2 0,-3 1 1 0,-3 2-4 16,-3-2-2-16,-4 2 1 0,-4 0-3 15,-3 0-12-15,-3 2-19 0,-7 0-29 0,0 0-28 16,0 0-36-16,0 0-32 0,-47 6-33 16,20-2-32-16,-5 2-23 0,-11-1-631 15,-14 3 295-15,-23 2 194 0</inkml:trace>
  <inkml:trace contextRef="#ctx0" brushRef="#br0" timeOffset="14676.5901">6882 14262 134 0,'0'0'176'0,"26"-16"-6"15,6-2 1-15,40-11-7 0,44-14-5 16,24-9-5-16,48-13-10 0,20-8-8 16,14 9-10-16,13-2-7 0,7 1-4 15,-6 0-9-15,-9 6-13 0,-7 3-4 0,-2 5-8 16,-53 11-7-16,-6 4-6 0,-13 5-6 16,-13 1-8-16,-14 5-4 0,-32 8-6 0,-9 2-6 15,-18 3-2-15,-16 3-4 16,-8 2-2-16,-7 1-3 0,-1 0-1 0,-5 2-5 15,-2-1 1-15,-4 3-7 0,1-2 1 16,-4 0-23-16,-4 2-17 0,1-1-32 16,-2 0-33-16,-3 3-46 0,-6 0-50 0,8-1-583 15,-8 1 262-15,0 0 172 0</inkml:trace>
  <inkml:trace contextRef="#ctx0" brushRef="#br0" timeOffset="18193.1409">11609 13464 48 0,'0'0'136'16,"-10"-2"-2"-16,10 2-6 0,0 0 0 15,-11-1-5-15,11 1-7 0,0 0-2 16,-8 0-3-16,8 0-9 0,0 0 0 0,-13 1-9 15,13-1-8-15,-9 4-10 0,5-2-6 16,4-2-8-16,-6 4-4 0,4 0-4 16,2-4 3-16,0 0 0 0,12 13-5 0,2-7 6 15,8-1-1-15,11-1 1 0,13 2-2 16,11-2 3-16,9-2-6 16,25 0-1-16,2-2-5 0,2 0-3 0,-4-2-7 15,0 0 0-15,-17 2-2 0,-13 0-6 0,-1 0-3 16,-11 0-5-16,-7-2 1 0,-7 2-2 15,0 0-7-15,-8 0-4 0,-4 0-9 16,-1 0-12-16,-10 2-18 0,1-2-19 0,-6 0-18 16,-7 0-22-16,0 0-27 0,0 0-14 15,0 0-13-15,0 0-15 0,-26-16-11 16,12 9-387-16,-6-5 189 0,1-1 125 16</inkml:trace>
  <inkml:trace contextRef="#ctx0" brushRef="#br0" timeOffset="18414.4886">12443 13314 631 0,'-29'-17'-28'0,"1"3"18"16,2 1 20-16,4 4 19 0,0 1 15 15,5 0 17-15,3 3 16 0,0-1-7 0,4 0-12 16,4 2 3-16,6 1-6 0,0 3 11 16,14-6-3-16,6 5 1 0,12 1 0 15,5 1-11-15,10 5 7 0,11 3-1 0,20 8 0 16,-2 4-2-16,-4 4 4 0,-9 3 5 16,-5 4 5-16,-16-1 2 0,-11-1 1 15,-5 1 0-15,-9-2-3 0,-9 3-1 0,-6-4-2 16,-6 7-5-16,-8-1-6 0,-11 6-7 15,-5-4-4-15,-10 12-6 0,4-11-19 16,3-7-23-16,5-8-37 0,3 2-47 0,5-7-67 16,2-4-605-16,5-6 258 15,2-2 170-15</inkml:trace>
  <inkml:trace contextRef="#ctx0" brushRef="#br0" timeOffset="19553.2898">13326 13516 207 0,'-4'-10'193'0,"1"2"-10"16,1 1-11-16,0 1-12 0,0 0-17 0,2 6-13 15,-2-7-15-15,2 7 6 0,0 0 4 16,0 0-4-16,19 10-6 0,-8-1-8 16,2 2-7-16,3 5-8 0,0 3-6 15,0-1-7-15,1 7-6 0,-2-3-9 0,-2-2-4 16,1-1-9-16,-3-2 0 0,0-1-7 16,-3-3 6-16,0 1 7 0,-1-3 5 15,0-4 2-15,-1 3 0 0,-2-6-2 0,0-2-11 16,-4-2 0-16,0 0-10 0,11-10-5 15,-9 1-3-15,2-5-5 0,2-3-3 16,1-4-1-16,1 0-4 0,3-1-5 0,-1-3 0 16,0 1-3-16,4 2-2 0,-4-1 2 15,3 4-3-15,-2 2-4 0,1 0-2 16,1 5 2-16,-3 5-3 0,6 3 1 16,-4 0 1-16,0 6 2 0,4 4-2 15,-2 1 1-15,3 5 0 0,1 1 1 0,0 4-1 16,-1-2-3-16,2 5-2 0,4-1 3 0,-3-5-2 15,-2 3-1-15,4-4 0 0,-3 0-1 16,-4-4 2-16,4 0-6 0,-5-5 3 16,4-1 0-16,-2-3 1 0,1-4-2 15,0-2 1-15,0-2 0 0,3-3-1 0,-4-3 0 16,-1 0-5-16,0-3-1 0,0 1-1 16,-3-3-4-16,1 2-1 0,0 0 2 0,-5 3 1 15,0 3 2-15,1 0-3 0,0 1-1 16,-3 2-6-16,-2 2 4 0,2 3 3 15,-6 3 0-15,0 0 0 0,20 11 5 16,-12 1 0-16,1-3 1 0,3 4 3 16,0 3 0-16,4-3-1 0,0 2 1 0,2 1 0 15,1-2 2-15,1-2 2 0,2-2-1 16,1-1 0-16,1-2 1 0,-1-1 0 16,-2-3-4-16,0 0 4 0,0-4 2 15,0-4-3-15,-1-1 2 0,-4 1-3 0,0-4 0 16,-2 1 2-16,-1-3-5 0,-3-1 2 15,1 0-1-15,0 1 1 0,-5 2-3 0,0 1 4 16,-2 0-3-16,2 3-4 0,0 1 4 16,0 0 2-16,-6 4 0 0,0 0-1 15,16 10 2-15,-12-5 1 0,5 3-5 0,-2 0 8 16,-1 1-1-16,2 0 3 0,3 0-3 16,-5 0 8-16,4-3 1 0,2 1 5 15,0-1 2-15,0-6-5 0,2 0-3 0,2-5-2 16,1 0 3-16,1-3-4 0,0-1 0 15,0-2-1-15,0-3 0 0,-1 1-1 16,-2 0-2-16,0-1-3 0,-3 5 3 0,2-3-2 16,-2 1 0-16,0 1-2 15,4 3 3-15,-2 1-4 0,1 1 2 0,0 2 2 16,2 2 0-16,-1 1 2 0,4 4-3 16,-3-1 1-16,-1 5-2 0,2-1 3 15,-4 3 0-15,2 1 0 0,-4-1 1 0,-2 4 0 16,1-1 1-16,-2 0 2 0,-5 1-2 15,-2-2 2-15,0 1-2 0,-4-1-6 0,0 0-15 16,-2-3-30-16,-5 0-37 0,3-2-37 16,-1-1-37-16,-1-3-44 0,0 1-46 15,-1-4-549-15,0 0 271 0,-1-6 178 0</inkml:trace>
  <inkml:trace contextRef="#ctx0" brushRef="#br0" timeOffset="20612.5439">15360 13589 37 0,'13'-9'178'0,"0"0"-14"15,5-4-5-15,6-6-8 0,1-2-12 16,1-2-10-16,2-6-12 0,-2 0-12 0,-4 6-2 16,-3-5-5-16,-4 7-3 0,-2 2-5 15,-7 4-11-15,-2 0-7 0,-4 5-7 16,-4 2-7-16,-4 3-1 0,-3 3-5 0,-2 2-5 15,0 2-1-15,1 2-6 0,1 1-4 16,4 3-6-16,1 0 0 0,2 1-3 16,6 1-3-16,4 0-4 0,6 2 1 0,2 0-1 15,7 1-3-15,3 0-2 0,0 1-2 16,2-1-1-16,-2 0-5 0,-3-3 1 16,-3 1-1-16,0 1 0 0,-6-3-3 15,-3 3 6-15,-5-3 1 0,-4 1-2 16,-4-1-2-16,-7 3 5 0,1-4 1 0,-8-1 1 15,4-1 0-15,-3-3 2 0,2 1-2 16,2-2-1-16,3-2-1 0,0-2-4 16,2-2-3-16,6 1-1 0,2-5-7 0,2 1-8 15,8-3-15-15,0-1-7 0,5-1-3 16,2-1-8-16,2-2-4 0,2 1 3 0,0 1-4 16,0 0 5-16,3 1 1 0,-1 2 5 15,-4-2 1-15,2 1 2 0,-4 4 3 16,-2 0 3-16,2 2 4 0,-6 2 2 15,1 0 3-15,0 3 2 0,0 3 1 0,-2-1 7 16,0 2-2-16,1-1-2 0,-2 3 3 16,3 0 0-16,1 1 2 0,-3 1 1 15,6-2 0-15,-2 2 0 0,1-3 3 16,2 1 3-16,0-2-5 0,-1-1 2 0,4 0-2 16,-1-2 3-16,0-1 2 0,0 0 0 15,-2 0 0-15,0-1 1 0,-3-2-1 16,2 2 2-16,-4 1 0 0,-1-3 0 0,1 0-1 15,-3 1 2-15,2 1 7 0,-3-2 1 16,0 1 2-16,-2 1-5 0,2-1 2 16,-2-1-3-16,-6 3-1 0,12-1 2 0,-12 1-1 15,11 1 2-15,-11-1-5 0,13 3 2 16,-5-1-1-16,-2-1 3 0,1 4-3 16,1-4-2-16,-2 4 4 0,3-4-1 15,-2 1-2-15,1-1 5 0,0 2-5 0,0-2-2 16,4-1 5-16,-2 0-2 0,0 0-3 15,1-1-2-15,-1-2 4 0,4 2-2 16,-2-2 0-16,2-2-2 0,2-1 5 16,-2 0-6-16,3 1 4 0,-2-3-7 0,2-1 1 15,1 1 0-15,-6-1 1 0,2-2-1 16,-1 3 1-16,0-4-2 0,-2 3 4 0,-1-3 0 16,-2 1-2-16,2 1 6 0,-6-1 2 15,2 1 6-15,-2 3-1 0,-2-1 8 16,2 1 2-16,-2 1 1 0,-2 2-2 15,0 4 5-15,0 0 9 0,0 0 6 0,-8 13 9 16,2-1 0-16,2 3 2 0,0 2-1 16,-2 0-5-16,4 4-1 0,0 4-5 15,2 1 0-15,2 4-3 0,3 0-3 0,-2 0-3 16,3 5-3-16,2-4-11 0,0 2-23 16,-2-4-10-16,3-3-27 0,-2-1-28 15,-1 0-33-15,-2-6-32 0,0-4-34 0,-2-3-485 16,3-2 224-16,-5-4 147 0</inkml:trace>
  <inkml:trace contextRef="#ctx0" brushRef="#br0" timeOffset="20877.4111">15982 12761 2 0,'0'10'203'0,"7"2"-11"16,1 1-8-16,5-1-17 0,3-2-9 16,4 2-16-16,1-3-7 0,-2-3-11 15,0-2-9-15,-1-2-6 0,-2-4-10 0,-4-2-11 16,2-2-8-16,-4-1-6 0,-6-3-10 16,-2 2-7-16,-4-3-7 0,-4-1-12 15,-4 2-20-15,-4 1-26 0,-4 1-29 16,0 2-39-16,-2 1-44 0,-6 2-50 0,-3 3-404 15,-3-3 195-15,0 6 129 16</inkml:trace>
  <inkml:trace contextRef="#ctx0" brushRef="#br0" timeOffset="21148.0101">14662 12893 123 0,'8'5'161'15,"5"1"-1"-15,1-4-11 0,4 2-6 0,-2-4-10 16,-3 0-13-16,2 0-5 0,-2-2-8 16,-3 0-7-16,-2-4-10 0,-3 0-11 15,-3 1-7-15,-2 5-7 0,-13-7-10 16,1 1-14-16,-5 3-15 0,-3 3-20 0,0 0-23 15,0 3-20-15,6-1-56 0,1 2-38 16,5-1-368-16,1 3 169 0,7-3 113 16</inkml:trace>
  <inkml:trace contextRef="#ctx0" brushRef="#br0" timeOffset="22906.1918">17636 13134 72 0,'14'-13'150'16,"-4"2"5"-16,2-2-5 0,-6 1-2 0,-2-1-2 16,-2 2-8-16,-4-3-6 0,0 1-10 15,-4 1-12-15,-4-1-9 0,-4 4-12 16,-2 0-6-16,-4 4-8 0,-1 2-6 15,0 3-7-15,-6 3-8 0,-1 5-2 0,-3 6-3 16,3 0-8-16,0 5-3 0,5 2-4 16,4 4-5-16,4-4-6 0,5 2 2 15,2-1-4-15,4-3-3 0,4 0-1 0,6-1-4 16,0 0 2-16,0-5-1 0,4-2-2 16,1-1-2-16,2-3-1 0,2-3 1 15,-3-4-3-15,3-2 1 0,0-2-2 16,-1-1-2-16,2-3-1 0,-2-4 0 0,3-1 1 15,-2 0-2-15,-2 1-2 0,-1 0 1 16,-1 1 3-16,0 2-2 0,-3-1-2 0,-2 2 0 16,3 2-4-16,-3 3 3 0,3 0 1 15,-9 3 0-15,13 6 0 0,-3-1 3 16,0 4-2-16,2 1 0 0,0-1 5 16,2 1-5-16,4 2 2 0,5 1-2 0,-2-6 1 15,4 1-1-15,1-1 3 0,1-4-1 16,-1-3-1-16,4-3-2 0,-1-4 3 15,3-7-3-15,0-2 0 0,1-7 0 16,-1-7 1-16,-2-1 3 0,0-6 6 0,5-20-2 16,-3-1 3-16,-4-6 15 0,-5 1-3 15,-2-2-2-15,-8 8-2 0,-3 10-1 0,-4-3-4 16,-4 9 6-16,1 3 5 0,-6 5-2 16,3 3 4-16,-2 3-1 0,2 6-2 15,-2 2-3-15,-2 10-4 0,0 3 0 16,-2 6-1-16,6 0-1 0,-15 18 0 0,6 7 0 15,3 10 0-15,-2 5-1 0,3 12-1 16,1 0-1-16,6 5 0 0,0 1-3 16,5 0 0-16,3-4-2 0,8 13 0 0,-4-13-5 15,6-10-4-15,-2-9 0 0,3-6-2 16,1-3 2-16,1-6 0 0,0-7-2 16,1-7-1-16,3-3 3 0,1-6 2 15,1-5-4-15,1-7 1 0,4-10 0 0,0-6-3 16,4-16 0-16,-3-8 0 0,-3-7 1 15,-2 0-4-15,-5-6 1 0,-3 1 4 16,-8 11-4-16,-3 6 2 0,-4 9 1 0,-5 1 0 16,0 8-2-16,-2 1 6 0,-2 6-1 15,0 3-2-15,-1 6 3 0,-4 4-2 16,1 6 1-16,-4 9 2 0,2 5-3 0,-3 9 6 16,0 5 1-16,1 13-2 0,-1 8 2 15,5 7 5-15,2 6-1 0,4 1-1 16,2 4 1-16,8 17-1 0,7-2 0 15,5-8 3-15,0-5-3 0,2-11-1 0,-1-12 1 16,1-4-4-16,0-6 4 0,0-5 1 16,-3-6-2-16,5 0 3 0,-6-7-1 15,2-7-1-15,-1-1-5 0,0-4 4 0,0-4-1 16,1-1 1-16,-1-4-3 0,0-3-2 16,-4 0 3-16,0-1-2 0,-2 0-1 15,-3 0 3-15,-1-1-3 0,0 3 1 0,-3-1-1 16,-2 3 0-16,1-1 1 0,-1 2-2 15,0 1-1-15,-1 1 1 0,-3 4-2 16,-2 2 1-16,0 0-3 0,0 0 2 16,11 12 1-16,-7-5-4 0,-2 5 5 0,4-1 0 15,0 2 1-15,2 0-3 0,4 3 3 16,-2-2 1-16,0-1-2 0,1-1-1 0,2-1 4 16,0-2 2-16,1 0-2 0,0-3 1 15,0-2 0-15,-2-2-1 0,4-2-1 16,-4 0 2-16,3-6-2 0,0 0-2 15,0-3 3-15,-1 0-3 0,4-5-3 0,-4-1 1 16,3 0 4-16,-2-2-3 0,4-1 2 16,-5 1-3-16,4 2 2 0,-1 2-2 15,-5 1 0-15,-1 1-3 0,0 3 0 16,-5 2 3-16,4 5 5 0,-1-1-8 0,-9 2 7 16,17 6 4-16,-9 1-4 0,1 1 1 15,2 1 0-15,-3 1 2 0,0-1-3 0,1 3-10 16,-1-3-24-16,-2-1-26 0,3-1-18 15,-2-1-15-15,-1-2-13 0,0-1-22 16,2-1-27-16,-8-2-7 0,18-8-11 16,-10 2 6-16,3-2 11 0,-1-4 14 0,-2-1 15 15,1-4 13-15,0 2 14 0,-1-6 20 16,0 2 26-16,1-1 18 0,0 1 11 16,-1 3 15-16,-2 0 15 0,0 1 10 15,1-1-2-15,1 3 6 0,-1 2 0 0,1-2-6 16,3 3-1-16,-3-1-3 0,5 1 3 15,-2 1-3-15,1 1-6 0,-1 2-17 16,0 0-29-16,-5 1-38 0,2 0-260 0,-3-1 115 16,-1 0 77-16</inkml:trace>
  <inkml:trace contextRef="#ctx0" brushRef="#br0" timeOffset="23076.0321">18215 12672 49 0,'-12'-4'177'0,"12"-2"-16"16,0 6-14-16,25-5-15 0,3 1-15 15,12 0-12-15,17 0-26 0,32-2-42 0,4 3-46 16,4-3-48-16,-1-2-262 0,-3 1 108 16,-4-3 72-16</inkml:trace>
  <inkml:trace contextRef="#ctx0" brushRef="#br0" timeOffset="24289.1424">20055 12369 85 0,'0'0'194'0,"0"0"-7"16,-8 22-3-16,5-4-5 0,-1 1-8 0,-3 8-4 15,3 7-8-15,0 4-10 0,0 4-11 16,-2 10-11-16,2-1-9 0,0 2-13 15,2 0-9-15,-4 1-13 0,6-10-3 0,-2-1-10 16,0-1-4-16,2-9-8 0,-2-3-5 16,2-1-5-16,0-6-1 0,0-4-3 15,0 0 4-15,0-6 0 0,0-3-7 0,2-6-5 16,-2 1-10-16,0-5 3 0,0 0-12 16,0 0 8-16,22-17-8 0,-10 7-2 15,8-1 2-15,-1 0-4 0,6-1 0 16,4-1-2-16,3 2-2 0,0 1-1 0,-3 2-3 15,3 5 1-15,-2 0-2 0,-1 2 1 16,1 2-1-16,-2 5-2 0,-5 0 4 16,1 2 0-16,-6 1 2 0,-2-2 1 0,-6 5 0 15,-2 0 1-15,-5-3-2 0,-6 1 0 16,-3-1 3-16,-2 0-3 0,-3 1-1 16,0-2-3-16,3-2-10 0,2-3-21 0,0 1-20 15,-1-3-17-15,7-1-8 0,0 0-4 16,0 0-5-16,2-14-1 0,9 6-1 15,-1-3 0-15,5-1 4 0,0-1 6 16,2 0 8-16,-1 0 8 0,0 1 5 0,-4 0 8 16,-2 3 4-16,4 0 15 0,-4 1 16 15,-4 0 8-15,3 2-2 0,-3 3 3 0,1-1 11 16,-1 4 7-16,-6 0 1 0,11 5 7 16,-7 3-2-16,2 0-1 0,-2 1 0 15,2 5 1-15,-2-3 0 0,4 2 0 16,-2 1 1-16,0-3-4 0,0 1 1 0,0-1-5 15,3 1 0-15,-2-5-4 0,-1 0 4 16,2-1-4-16,1 0-1 0,-1-5-1 0,2 2-3 16,4-3 0-16,-6 0-2 15,4-3-1-15,-1 2-3 0,0 0 0 0,-1-2-2 16,-1 1-4-16,-1 2-3 0,1-1-3 16,-2-2-3-16,-7 3 1 0,14 0 4 0,-6 3 0 15,1-3 0-15,0 1 0 0,1-1 3 16,1 2-1-16,1 1 1 0,3-3 3 15,-2 0 1-15,3-3 0 0,4 1-2 16,1-2 0-16,2-4 3 0,0-2-1 0,-1-6 3 16,3-2 2-16,-4-7 6 0,2-2-3 15,1-8 2-15,-5-4-1 0,2-7-5 0,-2 0 3 16,-6 0-2-16,0-3-2 0,-3 3-4 16,-6 5 5-16,0 2-4 0,-4 7 7 15,0 2-2-15,0 3 0 0,-2 4 2 16,2 4-3-16,-4 4-1 0,0 5 2 0,-2 4 1 15,-3 6 0-15,9 0 3 0,-19 16 0 16,11-3 2-16,-1 8 1 0,1 4 1 16,4 3 0-16,-1 3-2 0,3-1 7 0,7 7 0 15,-1 0 2-15,4 1-2 0,0-1 4 16,5-1 0-16,2-2-1 0,0-3 0 16,-1-6 4-16,4 0 2 0,-4-2-5 0,5-6 0 15,-1-5 0-15,0 0-1 0,2-5-2 16,-4-3-2-16,1-2-4 0,-2-2-1 15,2-2 0-15,0-3-1 0,-2 1 1 16,-3-1-8-16,1-1 4 0,-4 1 2 0,-1 0-2 16,-1 2 2-16,-3 1-4 0,0-2 1 15,-4 4 0-15,0 0 2 0,0 0 2 16,0 0-5-16,-2 16 10 0,0-6-3 0,0-1 7 16,0 1-2-16,2 0 0 0,0 1-1 15,0-1 3-15,2 1-4 0,2-2 5 16,2-1-2-16,0-2-2 0,8 0 1 0,-6-5-3 15,4-1-1-15,4-3 0 0,-2-1-2 16,1-2-1-16,2 0-4 0,-2-1 1 16,-1-1 1-16,2 2-4 0,-4-1 4 15,0 1-4-15,-1 2-5 0,0-1 5 0,-3 1 0 16,3 2 0-16,-1 2 5 0,2 0 6 16,-2 4 1-16,0-1 3 0,3 5 4 0,-4-1-1 15,-3 5 4-15,0-2-5 16,-4 1 0-16,-2 2 0 0,-2-1-1 0,-2 1-4 15,-4 1 4-15,-3-1-13 0,0-1-13 0,-3-1-38 16,-4-3-60-16,0 1-70 0,-4-5-83 16,-1-4-742-16,-3-1 340 0,1-8 224 15</inkml:trace>
  <inkml:trace contextRef="#ctx0" brushRef="#br0" timeOffset="24435.8977">21386 12731 17 0,'-6'-12'219'0,"0"1"3"0,1 0-4 0,1 3-12 16,2 0-20-16,0 3-19 0,0-1-21 16,2 0-23-16,0-1-41 0,0 7-45 0,6-10-58 15,1 4-79-15,-5-1-411 0,2 1 174 16,0 0 114-16</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8T06:12:20.227"/>
    </inkml:context>
    <inkml:brush xml:id="br0">
      <inkml:brushProperty name="width" value="0.05292" units="cm"/>
      <inkml:brushProperty name="height" value="0.05292" units="cm"/>
      <inkml:brushProperty name="color" value="#FF0000"/>
    </inkml:brush>
  </inkml:definitions>
  <inkml:trace contextRef="#ctx0" brushRef="#br0">20635 5370 128 0,'0'-11'142'0,"0"3"-6"16,0 0-12-16,0 1-4 0,0 1-12 15,0 6-14-15,0 0-3 0,0 0 20 16,-4 21 2-16,4 1-4 0,-2 8-7 0,0 8-3 16,0 3-5-16,2 3-3 0,-2 2-4 15,0-1-6-15,2 1-2 0,0-2-8 0,0 0-5 16,0-6-4-16,2-4-4 0,-2-4-8 16,2-2-4-16,0-7 14 0,-2-1 10 15,2-3 4-15,-2-5-8 0,2-4-6 16,-2-7-7-16,0-1-8 0,0 0-2 0,-2-18-6 15,2 0-6-15,-2-7-2 0,0-5-7 16,2-10-9-16,-2-14-11 0,2-3-5 16,0-25-2-16,2 12-3 0,0 11-2 0,0 0 2 15,0 8 2-15,2 8-3 0,-4 6-2 16,2 6 1-16,0 2-7 0,0 7-7 16,-2 4 4-16,2 10 3 0,2 2 2 0,-2 6 3 15,-2 0 2-15,9 22-1 0,0 1 2 16,-1 4 2-16,5 1 0 0,-1 3 1 15,6-1-4-15,-2-3 4 0,4-1 3 0,-2-2-1 16,-1-8 1-16,3 2 1 0,0-7 0 16,2-3 5-16,-3-4 7 0,0-4-1 15,2-4-2-15,1-8-1 0,5-3 1 16,-2-8-5-16,-2-1 5 0,1-10-3 16,-1-4 0-16,0-1-2 0,-4 1 1 0,1 1 0 15,-6 4-1-15,1 4-5 0,-4 4 5 16,-3 4-1-16,0 2-5 0,1 4 0 0,-3 1-1 15,-2 7 0-15,1 3-6 0,-5 4 9 16,9 15-18-16,-7 5 6 0,2 6 0 16,-2 5 4-16,2 8 0 0,0 4-1 0,0 6 5 15,4 0 0-15,0-2 1 0,0 3 2 16,2-4 2-16,3 0-1 0,-2-2 1 0,4-2 2 16,-3-6-1-16,0-4 0 0,2-1 0 15,-2-3-3-15,-1-5-4 0,2-2-2 16,-3-3 0-16,1-4 0 0,-1-3-2 15,3-4 3-15,0-1 0 0,1-6-2 0,6-5 3 16,-4 0 0-16,5-6-2 0,1-5 1 16,4-3 0-16,-4-3 4 0,0-2-1 15,-1 2-1-15,-1-1 0 0,-2 4 0 0,-4 0 4 16,2 2-3-16,-2 1 0 0,-1 2 3 16,-5 0 1-16,4 4 0 0,-4-2 0 15,0 3-2-15,-2 2 1 0,0-1 0 16,1 0-5-16,0 5 2 0,-1-1 3 0,0 2-3 15,3 2 5-15,-9 0-2 0,16 6 0 16,-7-1 0-16,4 1 3 0,-1 2-2 0,1-1-1 16,0 1 6-16,2-1-6 0,1 3 2 15,4-1 3-15,-6 2-3 0,2-4 5 16,0 0-5-16,1 1-9 0,-2-3-17 16,0 1-21-16,-1-1-15 0,0-2-20 0,-2 1-13 15,0-4-29-15,-1-2-28 0,0-2-450 16,-5-3 204-16,1-6 136 0</inkml:trace>
  <inkml:trace contextRef="#ctx0" brushRef="#br0" timeOffset="1495.7286">22110 4986 124 0,'4'50'114'0,"0"2"-7"16,1-2-6-16,-1 1-9 0,1 2-9 15,-1 3-9-15,0-1-11 0,0-5-17 0,-2-5-19 16,0-5-16-16,2 0-16 0,-4-8-15 16,2-3-10-16,-2-2-3 0,-2-7 0 15,2-2-13-15,-4-5 3 0,2-3 6 16,-2-3 2-16,0-5 3 0,4-2 9 0,0 0 6 16,0 0 2-16,-6-17 6 0,6 9 3 15,2-1 0-15,4-1 0 0,0 2 0 0,2-4 1 16,6 0-1-16,2-1 3 15,5 0 0-15,1 1-1 0,3-1 1 0,4-1 2 16,1 1 5-16,3-2 0 0,-2 1 8 16,-2 1 6-16,1 1 8 0,-3-1 16 0,-3 2 13 15,-5-1 16-15,0 4 12 0,-4-1 14 16,-3 1 2-16,-1 1-7 0,-2 3-5 16,-3-1-4-16,-6 2-14 0,0 3-4 15,0 0-6-15,0 0-4 0,-15 12-6 0,10 0-5 16,-3 1-6-16,2-1-2 0,0 4-4 15,2 2 0-15,-1-1-6 0,3 0-3 0,4 2 2 16,1-2-6-16,1-1-5 0,2 1 2 16,2-3-2-16,0-2 2 0,6 0-5 15,-2-6 0-15,3-3 1 0,4-3-2 16,0-3-3-16,5-5 5 0,-4-6-1 0,6-7-3 16,-1-5 3-16,1-7-3 0,-1-3-1 15,-2-6-4-15,5-15 4 0,-7 5-1 16,-4 9-4-16,-2 1 7 0,-5 5 1 15,1 5 7-15,-3 4 4 0,-1 3 3 0,-1 4-4 16,-1 2-2-16,-1 2-6 0,0 3-2 16,-4 3 0-16,0 5-2 0,-2 4-1 0,2 2-1 15,0 0-1-15,-19 25 4 0,10-4-2 16,-4 8-5-16,1 1-4 0,2 4-3 16,0 1 0-16,2-3-2 0,4-2 0 15,0-1-1-15,2-2 0 0,2-1 0 0,2-5-1 16,0 1-1-16,0-5 3 0,2-1-1 15,2-2 2-15,4-1 0 0,-2-3-1 0,0-2 3 16,3-1-3-16,-1-3 0 0,1 2 0 16,0-2 1-16,-1-1-7 0,-2-1-3 15,0 0-5-15,2 2 1 0,-2-2 7 16,0 1-3-16,3 3 0 0,2-2 4 0,-1 2-2 16,5-1-13-16,1-1 18 0,2 2 2 15,6-2 0-15,1 0 1 0,5-2 1 0,0-1 4 16,2-1-2-16,1-1-7 0,-1-1 11 15,3-4-3-15,-3-2-1 0,-1-1 3 16,-1-2-2-16,-6-1-10 0,-4 0 15 16,0-3 4-16,-3 0 1 0,-4 0-14 0,-2-3 16 15,-5 5 7-15,-2-1-5 0,-2 0 0 16,-2 3-1-16,-4 0-2 0,0 4-3 0,-6 1-1 16,0 0 3-16,-5 6 4 15,0 3-1-15,0 1-4 0,-1 7 3 0,3 2 2 16,-4 3-2-16,5 0-4 0,1 3 5 15,5 1 2-15,1-1-2 0,3 2 1 0,5-2-1 16,4 4-1-16,3-2-1 0,3-2-1 16,2-2 0-16,6-1 1 0,5 1-4 15,-6-6-8-15,6-2-12 0,-2-3-14 16,-3-4-3-16,3-4-19 0,-1-2-5 0,0-5-9 16,-2-4-6-16,1-9-2 0,-1-5-2 15,0-7-3-15,-2-6 7 0,-1-5 6 0,-6-1 7 16,4-2 9-16,-6 0 13 0,-1 5 20 15,-1 4 13-15,-1 6 6 0,-1 2 21 16,-1 4 12-16,-1 2 5 0,-2 7-4 16,0 0-2-16,-2 3-7 0,2 3-3 0,-4 3 2 15,2 5-1-15,-2 4 7 0,0 0 3 16,-6 23 9-16,2-4 0 0,0 12-10 0,0 5 5 16,-2 6 0-16,-1 7-3 15,-1 3-5-15,3 0-4 0,3-2 0 0,-2-6 0 16,4-2-8-16,0-2 3 0,2-3-1 15,0-3-2-15,2-6-3 0,1-1 0 0,-1-4-6 16,0-4-1-16,5-4-3 0,-1-5-1 16,0-5-5-16,4-3-2 0,0-8-9 15,3-3 1-15,2-10-8 0,2-10-10 16,7-12 1-16,5-26-6 0,1-5 8 0,0-5-7 16,-1-1 5-16,1 2 1 0,-4 2 6 15,-2 7 11-15,-6 15 18 0,-5 11 17 0,-3 9 11 16,-3 1 3-16,2 6-2 0,-5 4-6 15,0 6-5-15,-2 1-3 0,-2 5 4 16,-2 7 3-16,0 2 6 0,-4 19 1 16,-2 2 3-16,2 7-4 0,-2 15 0 0,-5 8-5 15,0 23-1-15,0 2-4 0,1-1-1 16,4-12-3-16,0-13-15 0,-2 5-22 0,0-8-29 16,4-5-26-16,-2-4-36 0,0-2-33 15,-1-7-39-15,-1-2-478 0,-5-7 222 16,-2 0 147-16</inkml:trace>
  <inkml:trace contextRef="#ctx0" brushRef="#br0" timeOffset="2165.3617">21441 5166 38 0,'0'0'84'0,"0"0"-6"0,0 0-3 16,0 15-7-16,0-10-7 0,0 1 4 16,0 0-13-16,0-6 1 0,4 11-4 15,-2-9-1-15,0 3 5 0,1-1-8 0,-3-4 7 16,0 0-12-16,15-3 4 0,-9-3-2 16,0 1-7-16,3-6-1 0,-3 0 8 15,-2-3-10-15,-2 1 1 0,0-1-3 0,-2 1-4 16,-2 1-5-16,2 1-9 0,-2 2-17 15,-2 1-21-15,0 0-18 0,0 3-21 16,-3 3-25-16,7 2-244 0,-12 2 113 0,12-2 75 16</inkml:trace>
  <inkml:trace contextRef="#ctx0" brushRef="#br0" timeOffset="10998.7245">16410 6102 5 0,'-4'5'11'16,"0"1"0"-16,-1-1 0 0,-3 3-1 15,-3 0 1-15,-2 0 2 0,-3-1 1 0,-4 3-2 16,-5-2 1-16,-7 4-3 16,-2-2 5-16,-6-1-6 0,-9 4 2 0,-1-1 4 15,-7 0-3-15,-20 1-1 0,-3 2 1 16,-3-1 1-16,-2-3 0 0,-4-2-2 0,-1 1 3 15,-4-2 1-15,-1-2 4 0,0-1-9 16,0-1 3-16,0-2 2 0,0-2-2 16,1-2-1-16,3-2 2 0,0-4-1 0,2-1-1 15,7-4 5-15,2-4-4 0,3-2-1 16,3-5 1-16,5-2 4 0,3-5 0 16,3-1-1-16,5-4-1 0,3-2 4 0,4-1-6 15,5-9 1-15,5 0-5 16,3-4 3-16,8-3-4 0,10 2 1 0,5 3-3 15,6-1 0-15,5-4 0 0,4-3 0 16,4-20-3-16,9 3 1 0,2 3 2 0,6-2-1 16,4 6-5-16,7 1 2 0,11 4 2 15,3 2-6-15,19-7 6 0,12 1-2 0,12 2-2 16,17 4-4-16,10 4 5 0,13 0 1 16,2 2-2-16,9 5 1 0,4 2 3 15,6 6 3-15,6 2-5 0,12 5 5 16,3 3-2-16,1 8-3 0,-5 3 5 0,-2 6-3 15,-6 7 5-15,-4 4-3 0,-3 8 3 16,-6 8 0-16,-6 5 1 0,-4 6-3 16,-12 5-1-16,-5 4-1 0,-11 5-1 15,-9 3 1-15,-18-6-4 0,-10 6 5 0,-7 2 0 16,-7 3 1-16,-8 3-2 0,-9 6-2 16,-6 3 2-16,-11 4 5 0,-8-4-1 0,-8-4-1 15,-7 7 1-15,-9 19 0 0,-6 1-3 16,-8-2-1-16,-7 1 3 0,-6-5-1 15,-15 10-1-15,-8-6-2 0,-9-2 5 16,-5-6-3-16,-12-3 1 0,-2-5-2 0,-6-6-2 16,-3-1 3-16,-5-8 4 0,-7 1-7 15,-4-9-1-15,-3-3 2 0,-1-3-1 0,3-8-2 16,20-3 1-16,7-5 2 0,7-1-1 16,14-7-7-16,14-1-9 0,9-3-14 15,2 1-19-15,6-3-22 0,5-2-198 16,-1 2 90-16,4-3 60 0</inkml:trace>
  <inkml:trace contextRef="#ctx0" brushRef="#br0" timeOffset="12054.2278">9219 11533 54 0,'-109'-8'59'0,"-20"-2"-3"0,-1-9 0 15,3-4-5-15,4-7-3 0,5-4-2 16,4-4-2-16,4-7-5 0,4-2-1 0,7-4-1 16,5-8-9-16,8-3 2 0,7-4 0 15,7-6-8-15,13-3-2 0,16 7 1 0,11-8-2 16,8-5-5-16,11-6 1 0,6 1 3 16,16-3-3-16,8 3 0 0,15-17-1 15,10 3-2-15,11-2 0 0,8-1-3 16,11-2 1-16,11 4-4 0,10 2 1 0,34-21 0 15,11 14-5-15,9 5 9 0,15 8-4 16,5 6 5-16,5 14-4 0,-27 15 1 16,46 0 3-16,-30 15 1 0,6 9-2 0,6 9 3 15,8 4-1-15,3 12 1 0,-5 5-1 16,-1 11-3-16,-2 11 0 0,-9 9 6 16,-4 7-3-16,-4 11-6 0,-7 7 6 0,21 22-2 15,-45-6-6-15,-10 7 6 0,-14 6 0 16,-13 4 3-16,-15-1-6 0,-15 3 1 0,-12 1 6 15,-21-10-5-15,-7 6 3 0,-14 3 3 16,-9 6 1-16,-16-3 13 0,-15 17-7 16,-12-6-2-16,-10 1 2 0,-13-8 2 15,-8 0 2-15,-13-3-6 0,-8-7 0 16,-12 0 2-16,-4-5 2 0,-10-2 2 0,-36 14-4 16,25-22 5-16,1-3-3 0,0-5-2 0,-5-3-2 15,5-9-5-15,6-5 2 0,7-6-2 16,9-7-8-16,22-12-5 0,9-4-6 15,15-8-15-15,12-1-10 0,8-6-13 16,3-2-11-16,4-5-24 0,2-1-15 0,6-7-19 16,3-2-308-16,5-2 142 0,10 1 94 15</inkml:trace>
  <inkml:trace contextRef="#ctx0" brushRef="#br0" timeOffset="13316.4075">21405 10622 20 0,'-40'-8'46'0,"-1"1"1"0,6-3 3 16,-1 3-2-16,0-5-1 0,-6-4 2 16,-1-6-1-16,3 0-3 0,2-8 1 15,-7-11-3-15,5-7 1 0,5-2-4 0,9 1-4 16,9 2-1-16,-2-20-3 0,10 6 2 16,7 2-2-16,4-25 2 0,7-2-7 15,8-3-2-15,8-19 0 0,7 2-4 16,11 1-3-16,3 6-1 0,7 3-6 0,4 0 1 15,11 6-4-15,4 7 3 0,8 6-5 16,7 5-2-16,3 7 5 0,7 6-6 0,-2 9-2 16,6 5-1-16,0 9 4 0,-12 9-1 15,6 6 3-15,8 6-7 0,2 1 4 16,8 9 1-16,0 1-1 0,27 8 0 0,-2 4-1 16,-4 5-2-16,-10 4-1 0,-7 8 0 15,-7 7 5-15,-9 6-2 0,-22 1 3 16,6 14-6-16,-8 6 6 0,-6 7-1 15,-11 7 1-15,-4 7-4 0,-18-8 9 0,-4 7-7 16,-9-2 2-16,-6 5 3 0,-7-2-3 16,-6-1 2-16,-12 0 0 0,-4 1-6 15,-8-2 26-15,-8-1-22 0,-5-2-4 0,-12-3 8 16,-13 7-6-16,2-17 2 0,-17 4-2 16,-2-7 1-16,5-14 0 0,-3-1 9 15,-4-3-7-15,1-5-4 0,2-4 6 16,0-1-1-16,2-4 1 0,3-2 0 0,10-6-6 15,8-5 2-15,0-2 2 0,2-1-2 16,5-1 0-16,1-2-2 0,6-4 4 16,1-1-1-16,2 1 1 0,-2-4-7 0,7 2 2 15,1-2-1-15,3 0 3 0,0 0-5 16,2-2 4-16,1 0 0 0,2 2-2 0,2-2-2 16,2 0 2-16,1 1 1 0,1-2 3 15,-1 3-3-15,2-3 0 0,1 3-10 16,2-3 13-16,-2 2-4 0,2-1-1 15,8 2-2-15,-12-2-5 0,5 0 2 16,7 2-5-16,-12-2-4 0,7 0-14 0,5 2-12 16,0 0-11-16,-13 0-12 0,13 0-16 15,-6-2-232-15,6 2 106 0,0 0 70 16</inkml:trace>
  <inkml:trace contextRef="#ctx0" brushRef="#br0" timeOffset="52939.6845">7827 15068 109 0,'0'-10'116'0,"0"-1"-8"0,-2 0-2 16,0-1-6-16,-4-1-7 0,-1 1-7 16,-2-1 1-16,-1 2-8 0,-4-5-6 15,-4 5-6-15,-3-2-8 0,0 3-5 0,-4 3-1 16,-5-1-5-16,2 2-6 0,-5 3-2 15,-1 1-3-15,0 4-1 0,-7 4 4 0,3-1 2 16,0 5 5-16,-7 6 4 0,1 2-1 16,3 5 4-16,-2 2 1 0,-8 12 2 15,10-2 1-15,0 9-4 0,9-2-1 0,-2 11-2 16,11-6-1-16,5-1-2 0,8 4-2 16,2-3-1-16,6-3-5 0,4 2-4 15,6 3 1-15,9-2-5 0,8 16-3 0,10-12-4 16,5 0-2-16,11-9 1 0,3 0-4 15,7-8-2-15,7-6-1 0,2-1-2 16,0-9-2-16,-5-5-1 0,-5-4-4 16,1-7 2-16,5-4-3 0,21-4 1 0,0-13 1 15,0-2-5-15,-1-4-2 0,18-12 1 16,-24 0-5-16,-1 0 3 0,-4 0-4 16,-2-5-4-16,-8-4-1 0,-7 2-1 0,-5-1-1 15,-11-2 1-15,-6-5 0 0,-13 5 1 16,-9-1 3-16,-4 0-2 0,-8-1 0 15,-4-6 0-15,-12-22-3 0,-7-1 1 0,-6 2-2 16,-4 0 2-16,-14-10-1 0,3 16 4 16,-7 7-3-16,-5 2 3 0,0 7-1 0,-5 7 0 15,-3 5 3-15,-3 7-1 0,-6 12-4 16,2 2 5-16,3 12 0 0,5 8 0 16,-3 7 4-16,-21 8-1 0,-2 7-1 15,6 6 2-15,0 4-1 0,7 3 1 16,4 5-4-16,4 2 7 0,7 0-1 0,7 1-3 15,4-3-8-15,15-5-17 0,7-3-18 16,5-5-20-16,10 2-30 0,5-7-19 0,2 6-16 16,6-6-20-16,4 0-22 0,5-2-366 15,10 1 182-15,3-3 121 0</inkml:trace>
  <inkml:trace contextRef="#ctx0" brushRef="#br0" timeOffset="53487.6153">14115 13889 10 0,'-8'6'65'16,"0"0"-8"-16,0-3-6 0,-2 1-11 0,2 2-15 16,0-1-20-16,1 3-27 0,-3 0-57 15,1 0 27-15,-1 2 18 0</inkml:trace>
  <inkml:trace contextRef="#ctx0" brushRef="#br0" timeOffset="54200.2768">13836 15021 26 0,'0'-10'81'0,"0"1"-8"16,0-2 0-16,-2 0-2 0,0-4-1 0,-4 2-3 16,-1-4 3-16,-2-4-10 0,-1 4-3 15,-2-4 7-15,-2 0-14 0,0-1 9 16,-5 0-17-16,-3 0 2 0,4-1 2 15,-6 3-10-15,-1 3 2 0,-3 0-7 0,-2 4-2 16,-1 1 2-16,-5 5 3 0,0 1 8 16,0 4-2-16,-4 4 10 0,-3 4-2 15,-5 3-2-15,-1 6-5 0,-2 1-2 0,-14 10 1 16,-3 5-3-16,5 0 4 0,3 2-2 16,1 5 1-16,2 1 0 0,6-3 0 15,4 3-1-15,10-3-1 0,5-4-1 16,2 2-3-16,2 2-2 0,5-2-4 0,2 5 0 15,6-7-5-15,7 3 1 0,2 1 1 16,6-6-2-16,6 8 3 0,6-1-2 16,8 5 1-16,13 9-3 0,9-4 2 0,8-1-1 15,3-3-2-15,8 0-4 0,7-5 2 16,3-4 2-16,10 0-5 0,4-9 7 0,3 0 3 16,5-4-3-16,5-5 1 0,4-6 2 15,1 1-3-15,3-8-2 0,0-2-2 16,0-5-4-16,-2-7-1 0,-3 1-4 0,-2-11-5 15,-6 1-4-15,-6-8-1 0,-6-7-4 16,-9-5 0-16,-7-6-3 0,-6-10-3 16,-9-7-4-16,1-21-2 0,-18 8-6 15,-8-9-8-15,-8-4 0 0,-6-7-4 0,-6-5 0 16,-12 1 1-16,-12-22 2 0,-6 4 4 16,-15 5 1-16,-7 9 4 0,-11 4 0 0,-9 9 8 15,-12 7-1-15,-9 10 5 0,-10 7 2 16,-6 8 1-16,-12 7 0 0,-5 9-5 0,-8 7 5 15,-6 11-4-15,-1 6 0 16,3 8-12-16,20 3-11 0,4 8-16 0,7-2-3 16,7 7-14-16,25-3-21 0,11 1-14 15,10-1-19-15,7-1-25 0,8-1-324 0,4 2 159 16,7-4 106-16</inkml:trace>
  <inkml:trace contextRef="#ctx0" brushRef="#br0" timeOffset="54958.1111">14863 9546 56 0,'-19'25'67'0,"3"-1"-3"0,2 5 8 16,4 0-3-16,1 6-1 0,-2 14-2 15,5 3 4-15,6 8-7 0,4 25 5 16,9 1-10-16,8 0-2 0,15 15-3 0,9-4-3 16,7-6 10-16,9-5-3 0,12-5-7 15,7-8 1-15,11-5-1 0,6-4-1 16,14-13 0-16,7-5-5 0,9-11 7 0,6-9-10 16,3-8-4-16,-3-8 0 0,-18-4-5 15,2-8-2-15,16-5-2 0,-7-6-1 16,-5-6-4-16,-26-3-2 0,-4-5-5 0,-8-7-1 15,-5-4-6-15,-5-3-1 0,2-21 3 16,-19 7-3-16,-8-6-1 0,-5-5-1 16,-14-3-2-16,-10 0 0 0,-10 8-4 15,-11 10 0-15,-9-3-1 0,-19-10-2 0,-8 1-2 16,-13 0 2-16,-23-4-3 0,-6 3 4 16,-6 5 4-16,-13 3-4 0,-8 3 0 0,-12 9 1 15,-10 2-1-15,-9 6-4 0,-1 7 4 16,-5 7-5-16,3 7 11 0,0 5-3 15,23 10 3-15,-19 5-1 0,1 7-6 16,3 5 3-16,8 2-13 0,8 4 9 0,24 0-17 16,6 0-11-16,7 2-13 0,10-3-16 15,6 3-12-15,16-2-26 0,10-2-27 16,9-2-282-16,3 4 138 0,2 0 92 0</inkml:trace>
  <inkml:trace contextRef="#ctx0" brushRef="#br0" timeOffset="56096.7181">19716 14765 60 0,'-32'-11'113'0,"3"5"-3"15,1 1-2-15,0 1-6 0,2 0-5 16,-4 4-5-16,-5-2-4 0,0 4-12 16,-7 2-3-16,-5 1-3 0,-8 5-6 0,-2 1 1 15,-18 4-1-15,0 7 0 0,3 0-1 16,3 6-4-16,4 0-2 0,4 2-6 0,5 4-4 15,6 2 1-15,12 0-3 0,7 0-4 16,5 1-4-16,2 5 0 0,7-4-7 16,7 5-3-16,4 0-4 0,4 1 0 0,6 9-1 15,2 3-1-15,11 22-2 0,4-6-4 16,6 1 0-16,7-5 0 0,7-2-3 16,3-2-1-16,3-4-2 0,1-2 1 0,7-5-3 15,5-5 1-15,3-6-1 0,7-5-3 16,9-6 0-16,5-6-1 0,7-10 3 15,5-2-4-15,3-7-1 0,2-6-5 16,1-6 0-16,0-5 0 0,-3-6 2 0,-4-10-1 16,11-7-2-16,-8-11 1 0,-7-8 1 15,-3-2-2-15,-9-13 1 0,-6-2-1 0,-4-3-1 16,-13-4 3-16,-5-6 1 0,-15 8-2 16,-6 0 4-16,-7-8-2 0,-12 1 0 15,-11-2-2-15,-9 5 4 0,-14 0 2 16,-7 3 4-16,-8 4 6 0,-21-3 3 0,-11 11 2 15,-10 7 2-15,-16 14-2 0,-11 10-3 16,-8 8-1-16,7 15-2 0,-4 7 3 0,-2 9-3 16,-19 7-1-16,2 9-1 0,8 3-1 15,6 6-1-15,31-4-10 0,5 5-20 16,11-2-39-16,17 9-33 0,21-9-46 16,16-2-478-16,14-1 210 0,10 0 139 0</inkml:trace>
  <inkml:trace contextRef="#ctx0" brushRef="#br0" timeOffset="56921.4691">24911 14329 59 0,'-45'11'156'0,"3"8"-7"0,0 5-9 16,-18 11-5-16,-7 11-10 0,-12 17-3 0,-2 3-5 15,-1 11-9-15,2-1-4 0,4 7-4 16,3-2-2-16,8 5-5 0,10 1-3 0,8 2-8 15,8 7-2-15,13-20-8 0,9 7-4 16,12-2-5-16,10 2-8 0,12-6-6 16,11-2-2-16,22 6-5 0,15-4-4 15,16-9-1-15,10-8-6 0,10-9-2 0,8-9-7 16,0-6-1-16,2-10-2 0,-14-6-4 16,0-12-1-16,-2-3 1 0,1-5-2 15,2-6-1-15,-3-9-2 0,0-10 3 16,15-11 2-16,0-15 5 0,-9-9 0 0,-1-16 2 15,-2-5-3-15,-9-13 0 0,-7-5 4 16,-8-10-4-16,-8 2 3 0,-12-4-1 16,-13 1 7-16,-15 4 8 0,-18 12 4 0,-16 3 2 15,-14 7 7-15,-27-14 0 0,-19 10-4 16,-21 8-3-16,-20 11-7 0,-18 8-4 16,-19 9 2-16,-17 9-5 0,-49 5-3 0,38 12-6 15,2 10-1-15,10 7-5 0,11 4-11 16,38 10-19-16,8 2-27 0,14 2-26 15,14 7-31-15,17-3-24 0,15 3-27 16,12 0-32-16,1-1-45 0,6 4-539 0,8-3 262 16,7-3 172-16</inkml:trace>
  <inkml:trace contextRef="#ctx0" brushRef="#br0" timeOffset="57917.7087">26327 9407 142 0,'0'-6'159'0,"0"2"-15"0,0 4-5 15,0 0 6-15,14 17-4 0,-3-2-7 0,2 6-9 16,6 8-8-16,-3-1-10 0,8 9-10 15,-1-1-12-15,1 0-7 0,-1 1-8 16,-2-2-4-16,0 1-9 0,-2-7-7 16,0-2-15-16,-2 0-25 0,2-2 2 0,-3-7-21 15,-2 1-17-15,-4-1-2 0,1-5-4 16,0-4-12-16,-3 0-8 0,-1-8-6 16,-1-1-1-16,-6 0 2 0,12-13 10 15,-10 0 4-15,2-6 1 0,1-8 7 0,0-4 3 16,-3-9 5-16,0 1 8 0,0-4 25 15,2 3 15-15,-2 4 19 0,-2 5 17 0,2 3-1 16,-2 7-2-16,2 2-5 16,-2 6 9-16,0 7 18 0,0 6 10 0,0 0 0 15,-2 24 2-15,0-1-3 0,0 8 4 16,0 7-10-16,0 6-2 0,0 8-4 0,0 7-8 16,0 2-3-16,0 22-7 0,-3 1-5 15,0-4-3-15,3-12-4 0,-2-10-19 16,0-3-24-16,0-3-25 0,-2-3-30 0,1-7-30 15,3-4-35-15,-2-7-24 0,0-3-28 16,2-3-33-16,0-10-449 0,2-2 222 16,0-7 147-16</inkml:trace>
  <inkml:trace contextRef="#ctx0" brushRef="#br0" timeOffset="58374.6328">26784 10397 81 0,'10'-7'130'16,"6"-3"-9"-16,0 2-2 0,3-1-4 15,4-3-3-15,5-2-8 0,-3-4-4 16,3 0-2-16,-1-2-2 0,-3-3-7 0,-1-2-7 16,0-3-1-16,-6 1-9 0,-4-1-2 15,-5 3-2-15,-1 0 1 0,-5 4-5 16,-6 2-3-16,-5 0-8 0,-3 2-2 16,-6 4-4-16,-2 1-5 0,-4 6-1 0,-3 5 0 15,3 1-5-15,0 3-7 0,2 7 1 16,0 1-5-16,5 2-3 0,3 5 3 15,3 3-5-15,4-1-2 0,7 1-1 0,7 1 0 16,4 0-3-16,3-3-1 0,3-1-2 16,3-1-1-16,0-6-2 0,6-3 0 15,-3-1-1-15,1-5 0 0,-1-4-3 0,4 1 0 16,-1-7 2-16,-1-2-4 0,1-1 0 16,-1 0-4-16,-4-3 6 0,-2 1-7 15,1 1 2-15,-6 3 2 0,1-1-2 16,0 2-2-16,-3 3-2 0,1-3 3 0,2 4 0 15,4 1 2-15,1 1-3 0,2 4-3 16,4 1 6-16,-1 1-2 0,3 2 4 0,-3 4-2 16,0-1 2-16,-1 3-2 0,-3-1 2 15,-5 2-1-15,-2-1 0 0,-4 1 3 16,-8 4 1-16,-4-5-3 0,-2 3-3 16,-6-2-3-16,-6 0-16 0,-2 0-20 0,-4-1-32 15,1-2-40-15,2-7-56 0,0-3-485 16,3-1 222-16,2-6 147 0</inkml:trace>
  <inkml:trace contextRef="#ctx0" brushRef="#br0" timeOffset="58618.5464">27975 8959 179 0,'0'0'234'0,"-6"23"-3"0,2-2-8 0,-2 13-11 15,0 14-10-15,-2 9-15 0,-2 27-17 16,4 2-10-16,-4 1-16 0,-1 1-9 16,-2 1-18-16,0 3-7 0,-1-1-11 15,-4 0-7-15,2-4-6 0,-2-4-14 0,0-4-20 16,-1-7-26-16,-3-4-33 0,6-14-38 16,5-9-32-16,2-7-41 0,3-2-39 0,4-5-46 15,2-8-520-15,4-7 246 0,4-2 162 16</inkml:trace>
  <inkml:trace contextRef="#ctx0" brushRef="#br0" timeOffset="59276.3867">28662 9694 61 0,'0'0'247'0,"0"12"-4"0,-4 0-9 16,-2 2-16-16,-2 7-17 0,-2 2-18 15,-5 9-16-15,-4 4-16 0,0 1-13 0,-1 3-15 16,0 2-10-16,0-4-13 0,-1-2-9 16,5-4-14-16,0-7-17 0,4-4-7 15,2-2-5-15,-2-6-14 0,4-3-12 16,2-8-7-16,0-5-3 0,6 3-1 0,-7-19-1 16,9 3-3-16,1-4-4 0,3-5-1 15,4-4-2-15,1-2 3 0,4 1-5 0,-3 3 0 16,-1 6-1-16,0 2 1 0,1 4-4 15,1 4 4-15,0 2-2 0,2 6 2 16,-1 4-1-16,4 4 2 0,2 4 1 16,4 2-1-16,-3 6 2 0,7-1 2 0,-1 3 1 15,1-2 0-15,2 0 2 0,-4 1 2 16,-2-5 11-16,-1-4 10 0,-1-1 7 16,-4-4 1-16,0-6-5 0,-2-6 2 15,-1-1-5-15,0-6-3 0,-4-6-4 0,-3-4 1 16,-2-8-2-16,0-5-6 0,2 0-3 15,-2-4 0-15,-2 2-7 0,4 3 0 16,0 0-4-16,1 6-11 0,2 5-5 0,1 5-4 16,5 2-2-16,1 5-4 0,-2 7-6 15,3 5-3-15,2 4-3 0,-2 3 1 0,3 5 2 16,-2 3 3-16,2 3 4 0,1 2-4 16,-1 6 7-16,-4-2 5 0,2 1 1 15,-2 1 3-15,-5-4 3 0,2-1 3 16,0 0-2-16,-1 0 2 0,0-4 2 15,2 0 1-15,1-2-1 0,2-1 3 0,-2-6 0 16,5 0 3-16,-4-5 6 0,6-2 5 16,-1-4 3-16,3-3 3 0,-4-4 2 15,0-1 4-15,1-6 2 0,-6-2 3 0,-4 0 4 16,-5-2 1-16,-6 2-3 0,-6 1-2 16,-4-2 0-16,-7 2-4 0,-9 1-2 15,-3 5-3-15,-4 4-3 0,-6 1-20 16,5 3-31-16,-2 4-41 0,1 2-42 0,1 4-42 15,2 2-59-15,3 1-537 16,-1 1 257-16,2 1 170 0</inkml:trace>
  <inkml:trace contextRef="#ctx0" brushRef="#br0" timeOffset="60649.7318">26676 11691 6 0,'-17'-18'249'15,"4"7"-16"-15,-1 6-15 0,-2 5-13 16,0 3-10-16,-1 7-13 0,-2 3-7 0,-4 10-15 16,-3 10-14-16,5 3-10 0,0 4-13 15,2 2-11-15,6 2-12 0,2 2-11 16,7-2-9-16,4-2-7 0,4 1-10 15,9 3-9-15,4-3-9 0,4-3-15 0,5-8-16 16,3-3-19-16,7-6-13 0,2-10-13 16,0-5-8-16,3-4-2 0,-1-10-3 0,0-4 4 15,5-9 4-15,9-19 0 0,-3-6 3 16,-4-12 2-16,-5-6 0 0,0-6 6 16,-8-9 0-16,-2 0 1 0,-5-2 3 15,-5 7 1-15,-10 13 7 0,-5 13 11 0,-1 9 15 16,-4 6 7-16,-2 1 5 0,0 8-4 15,-2 5-1-15,-2 1 4 0,-2 11 5 16,-3 5 1-16,9 0 2 0,-19 15 3 16,6 5-3-16,3 3-1 0,-3 9-3 0,0 4-2 15,1 10-1-15,1 1 0 0,5 3-4 0,2 0-1 16,4-7-2-16,2 3-3 0,4 3-7 16,3-5-4-16,3 1-6 0,3-12-11 15,2-2 5-15,2-3-4 0,4-3-1 16,5-4 1-16,1-4-1 0,3-3 0 15,4-6 0-15,1-2 3 0,-6-1 0 0,3-5 1 16,-4-2-4-16,-1-2 6 0,1-2 0 16,-5 0-3-16,0-3 7 0,-1 0 0 15,-3 1 2-15,-4-4 1 0,-4 3 6 0,-3-1 3 16,-2 1 4-16,-4-1-4 0,-2 3-1 16,-4-1 2-16,-2 0-1 0,-2 5-5 15,-4 0 4-15,-1 3-1 0,-4 3-4 16,0 2 4-16,1 3-2 0,-2 1 0 0,2 5-2 15,2-3 0-15,0 3 0 0,4-1-2 16,2 0 2-16,2-1 1 0,1-2-4 0,3 2 2 16,0-1 0-16,5-4-2 0,-1 0 0 15,2-2 0-15,3-2 3 0,2-3-2 16,-1 0-1-16,0-2 0 0,2 1 0 16,-2-5 0-16,2-2-2 0,1 1 3 0,-2-2-2 15,-3 2 3-15,1 0-4 0,-1 1 4 16,0 0 0-16,-2 1-2 0,0-1 0 0,0 4 0 15,-2 0-5-15,-4 2 2 0,10-3 3 16,-10 3-3-16,15 6 3 0,-6-2-3 16,1 2 1-16,5-3-1 0,2 3-1 15,0-1 2-15,2-3-7 0,2 3 2 0,2-4-8 16,1-1-1-16,-4 0-7 0,4-3-4 16,-3 0 2-16,1 1 0 0,2-4 3 0,-4 1-2 15,-1 2 9-15,-2-1 0 16,-2-1 1-16,-5 3 4 0,0 0 6 0,2-1 1 15,-4 0-3-15,0 0 1 16,1 2 0-16,-9 1-1 0,11 0-1 0,-11 0 3 0,8 4 2 16,-4-2-2-16,-4-2 0 0,0 0 1 15,6 4 2-15,-6-4-1 0,3 3 4 16,-3-3-3-16,0 0 6 0,0 0 1 16,6 1 8-16,-6-1-5 0,0 0 2 0,12-10-2 15,-7 1-1-15,4 1-1 0,1-2-2 16,0-3 1-16,6 0-2 0,-2-5-2 15,5 1-2-15,3-4 3 0,0-2-1 16,4 0-1-16,-1 3-2 0,3-2 1 0,-2 2 2 16,-2 0 0-16,-4 5-1 0,-3 2-2 15,-1 1 2-15,-2 1 2 0,-2 1 7 0,-4 1 1 16,1 3 2-16,-2-1-3 0,-5 1 1 16,-2 2-3-16,0 4-2 0,0 0 2 15,0 0-7-15,0 0 2 0,-9-4-1 16,9 4 1-16,0 0-1 0,0 0 0 15,0 21-2-15,0-15 2 0,2 2 1 0,0 1-2 16,3 1 0-16,-3-1 3 0,2 1-2 0,0 1-7 16,0 2-1-16,0-3-1 15,-1 1 0-15,-1-1-4 0,-2 2 2 0,0-2-1 16,0 2 1-16,-5-2 1 0,1-3-5 16,-2 1-1-16,-2-1-3 0,-1-1 0 0,2 0-10 15,-3-4 1-15,4 1-8 0,-2-2-12 16,8-1-12-16,-14-4-27 0,14 4-40 15,-2-9-43-15,2 3-447 0,6-1 210 16,-1-1 137-16</inkml:trace>
  <inkml:trace contextRef="#ctx0" brushRef="#br0" timeOffset="61306.2872">27959 12133 29 0,'0'0'140'0,"10"-12"-3"0,-10 12-10 15,2-7-11-15,0-1-6 0,2-1-5 0,-1-3-8 16,-1-1-9-16,2-5-8 0,-2 0-3 0,2-3-12 16,1-4 0-16,-1-1-15 0,-2-1 4 15,4-9-11-15,-1 3-2 0,1-3-7 16,-2 0-3-16,2-1-4 0,-2 0-2 16,4 6-5-16,-4 2 4 0,-2 4 0 0,0 5-2 15,-2 0-4-15,2 6 0 0,-4 2 1 16,-2 3-6-16,-3 5-2 0,-2 4 3 15,9 0-2-15,-23 10-4 0,13-2-3 0,-3 2 4 16,4 3-2-16,-1 0 0 0,6 5-2 16,0-1 0-16,4 4 1 0,2 0-1 15,4 2-1-15,2 2-2 0,1 2 2 16,6-1 1-16,0 2-3 0,-1-1 4 16,4 0-4-16,-4-1 0 0,1-5 6 0,-4 0-1 15,-1 1 2-15,-2-3-1 0,-3-3-1 16,-3-1-2-16,-2 1 0 0,-4-3-6 0,-3 0 0 15,1 1-5-15,-5-3-15 16,0-3-20-16,3 2-16 0,0-5-20 0,0-1-30 16,-2-2-35-16,4-2-340 0,6 0 164 15,0 0 108-15</inkml:trace>
  <inkml:trace contextRef="#ctx0" brushRef="#br0" timeOffset="62942.484">29544 11011 102 0,'2'-2'151'0,"-2"2"8"16,0 0-2-16,0 17-4 0,-4 0-6 15,-1 4-6-15,-1 8-11 0,0 9-4 16,-1 0-10-16,1 10-10 0,0 3-9 0,2 0-11 16,0 1-8-16,2-1-7 0,2-3-8 15,4-4-6-15,0-2-7 0,4 3-7 16,3-7-11-16,1-4-12 0,6-1-23 0,2-8-12 15,4-3-14-15,3-4-19 0,3-5-4 16,0-5-13-16,1-3 4 0,1-3-1 16,2-4 11-16,0-3-1 0,0-3 3 0,-1-4 7 15,-1-2 8-15,-4-4 1 0,-1 0 13 16,-5 0 15-16,-6-1 12 0,-1 2 14 16,-6 2 6-16,-3 1 2 0,-6 1-1 15,-2 2 3-15,-4-1 3 0,-5 2-1 16,0 6 4-16,-3-2-2 0,-4 4 0 0,2 4-4 15,-3-1-3-15,0 7-5 0,0-1-2 16,-1 6 0-16,4-1-3 0,1 1-1 0,2-1-3 16,3 1-2-16,-1 0-1 0,5-1-2 15,4-1-1-15,0 0-2 0,4-2-4 16,0-1 3-16,4-1 3 0,2-1-1 0,3-5-4 16,-1 2-1-16,4-2-1 0,2-5 0 15,-1 1-2-15,2-1-1 0,2-3-5 16,-2 0-4-16,4-3-1 0,-1 1 6 0,-2 0-4 15,-1 1-2-15,-2 0 5 0,0 1-9 16,-3-1 11-16,0 5-8 0,-4-1 3 16,2 2 4-16,-2 0-2 0,-8 2-2 15,18 5 5-15,-10-2-1 0,3 0 3 0,-1 3-1 16,1-2 2-16,2 1-2 0,1-1 1 16,4-2-1-16,-2-2 4 0,1 0-6 15,2-3 6-15,0-5 0 0,3-2-3 0,-2-3-4 16,4-6 7-16,-1-4 0 0,-1-4 0 15,2-7-1-15,-2-1 0 0,-3-2 3 16,0 1-2-16,-4 1 7 0,-3 3 7 0,1 6 6 16,-2 1 11-16,-3 3-1 0,-2 5 1 15,1 2-5-15,-3 4-7 0,-2 3-5 16,-2 6 4-16,0 2-2 0,0 0 0 16,-4 25 0-16,4-6-2 0,-2 3-4 0,0 8 3 15,4 0 0-15,0 2-3 0,2 4 2 16,2 0-1-16,1 0-2 0,2-1-5 0,-1-4 2 15,2-1-4-15,-2-5-4 16,2-2-6-16,-2-4 1 0,-2-4 3 0,2-4-4 16,1-1 1-16,0-3-1 0,-1-4-1 15,3-3-3-15,-1-3-5 0,0-3 3 0,4-2-2 16,-2 0-2-16,1-4 2 0,4 1 3 16,-2 1-1-16,1-3 1 0,0 3 3 15,0 1-4-15,2 1 4 0,2-1 0 16,1 1-3-16,-1 2 6 0,0 1 0 0,0-1 2 15,-1 1 0-15,0-1 0 0,-2-1 3 16,-3 1-2-16,2-5 0 0,-4 4 6 0,-1-3 4 16,-3-2 1-16,-1 5 1 0,-3-2 2 15,-4-1-2-15,0 5-2 0,-4-1 3 16,-3 2 0-16,-4 2-4 0,11 2 3 0,-24 6-4 16,8 2 1-16,2 5-1 0,-1 0 1 15,2 2-4-15,2 2 3 0,3 3-1 16,4-2-7-16,2 0 9 0,4-3-2 15,4 2 1-15,5 2-2 0,4-4 0 16,4-1 1-16,7-5-1 0,0-1 0 0,2-3 2 16,4-5-4-16,-1-3 2 0,6-5 5 15,1-7 8-15,0-6 3 0,15-15 0 0,-5-7-5 16,-3-6 2-16,-3-6-5 0,-2-4-1 16,1-2 0-16,-7-4-3 0,-3 1-2 15,-3 2 1-15,-12 8 2 0,-2 12 2 0,-4 5 5 16,-6 9 1-16,0 1 0 0,-4 9-3 15,-2 2 1-15,-6 4-3 0,-2 6 2 16,-4 6 0-16,-2 9 0 0,-6 4-4 0,-3 8 1 16,3 5 1-16,-2 10-1 0,2 4 0 15,5 8-3-15,-1 21 5 0,9-11-3 16,4-6 0-16,5-5 2 0,9 3-2 0,2-2 1 16,4-4-5-16,1-5-1 0,6-2 2 15,-2-10-3-15,4-2 4 0,1-9-4 16,3 0 3-16,-2-8-5 0,1-3 4 15,-4-3-2-15,6-4 0 0,-1-3-1 0,-2-5-1 16,-3 0-1-16,-1-1-2 0,-4 0 3 16,-1-1-1-16,-2 2-1 0,-2 3-2 15,-1-1 3-15,-1 2 0 0,0 2-6 0,-3 0 3 16,4 2 3-16,0 4-2 0,4 3-1 16,1 1 4-16,2 3 0 0,2 3 1 15,1 1 4-15,-4 2 1 0,2 0 1 0,-1 0 2 16,-3 3 2-16,0-1 2 0,-6 0 0 15,-2-2 2-15,-4 3 0 0,-2-4-5 16,-4 4 2-16,-2-3-10 0,-6 0-24 16,0 2-29-16,-8-2-29 0,-1 3-42 0,-8-3-44 15,-4-2-549-15,-4 1 243 0,-11-1 160 16</inkml:trace>
  <inkml:trace contextRef="#ctx0" brushRef="#br0" timeOffset="63307.6775">28511 12559 174 0,'38'-1'217'15,"21"-4"-6"-15,37-4-5 0,41-1-7 16,13-1-1-16,18 2-6 0,16-5-4 15,10 1-4-15,48-2-11 0,-1-4-11 0,-48 7-3 16,1-3-8-16,2 7-14 0,-8-1 0 16,-6 0-3-16,-13 3 0 0,-13-1-27 15,-15 1 1-15,-36 0-3 0,-8 0 1 0,-24 2-1 16,-16 1 3-16,-11-1 8 0,-8 2-3 16,-4-2 4-16,-5 2-5 0,-1-1-9 15,-4 0-7-15,-5 0-13 0,-3 1-8 0,2 0-6 16,-6-4-13-16,-1 3-22 0,-3 0-31 15,-1-1-40-15,-3 1-34 16,0-1-39-16,-4 4-45 0,4-6-39 0,-4 6-36 0,-2-6-38 16,2 6-40-16,-12-4-780 0,1 3 370 15,-4-3 244-15</inkml:trace>
  <inkml:trace contextRef="#ctx0" brushRef="#br0" timeOffset="66121.8639">7347 14938 14 0,'0'0'101'0,"2"-5"-9"0,-2-1-8 15,0 6-5-15,4-9-4 0,-4 1 0 0,2-1-3 16,2-3-1-16,-2 2-6 0,0-7 3 15,2 2-9-15,0-2-8 0,-1 1 4 16,2-2-2-16,-1-1-5 0,0 0-1 16,2-4-15-16,0 2-2 0,-2-2-2 0,3 2 0 15,-3 3 0-15,3 0-7 0,-3 0 4 16,2 1-7-16,-2 1-6 0,1-1 2 0,-1 4-2 16,0 3 1-16,-2 0-10 0,2 2 4 15,-2-1 2-15,-2 0-1 0,4 3 3 16,-1-2 3-16,-3 2-8 0,2 1-2 15,-2 5 2-15,2-10-4 0,-2 8 1 0,0 2-3 16,0-8 3-16,0 8-3 0,0-5 1 16,0 5-1-16,0 0 0 0,0-5 1 15,0 5 0-15,0 0-1 0,0 0-12 16,-4-6 6-16,4 6-5 0,0 0-3 0,0 0-12 16,0 0-15-16,0 0-14 0,0 0-16 15,-13 11-16-15,11-7-25 0,-2 1-233 16,-3 1 117-16,5-2 78 0</inkml:trace>
  <inkml:trace contextRef="#ctx0" brushRef="#br0" timeOffset="84047.6492">8435 14849 27 0,'-5'-11'36'0,"3"2"1"15,-5-2 0-15,3 1-4 0,-4-1 4 16,2 0-4-16,-2 0-1 0,-4 0 2 0,2 1-5 16,-3 0 0-16,3 1 1 0,-5-1-3 15,-2 3 0-15,3-4 1 0,-4 3 0 16,-1 2-6-16,0 0-3 0,-2 2 3 0,2-3-3 15,-4 3 4-15,-1 2 2 0,1-2-3 16,-1 3 3-16,0 1-3 0,0 1 0 16,-5 3-5-16,1-4 3 0,0 4-4 0,-1 2 0 15,-1 1-2-15,-4 1-1 0,2 1-1 16,-1 1-3-16,-1-1 2 0,0 7-1 16,0-3-4-16,1 1-1 0,-1 3 3 15,-5 8 0-15,1-4-4 0,0 2 2 0,0 1 1 16,4-1-3-16,-2 3 0 0,0 3 2 15,2 0-3-15,-2-1-1 0,3 2 0 16,1 1 1-16,0 1-3 0,0 1 3 0,3-1-1 16,1 3-3-16,1-2 0 0,1 3 1 15,2-1 6-15,4 4-7 0,-1-3 0 0,3 4 1 16,2-1-1-16,2 7 0 0,2-4 2 16,4-1 2-16,2-1-6 0,-1 0 4 15,5 1 1-15,2 3-5 0,2-2-2 16,0-4 7-16,3 0-2 0,1 2 14 15,4-4-14-15,0 1 7 0,2-3-10 16,2-1 4-16,3 0 0 0,0-4-2 0,6 3 6 0,3-1-2 16,2 1 6-16,3-6-5 15,5 4 5-15,2-2 3 0,3-1-2 0,3-4 1 16,13 9 3-16,-9-9 1 0,-5-2-4 16,1-5-5-16,-1 1 3 0,-5-6 5 15,0-2-3-15,0 3-3 0,3-11 0 0,-6 2-4 16,1-3 1-16,6-4-1 0,-1-2-4 15,7-7 3-15,-3-3-1 0,1-4-3 16,-1 0 3-16,15-14-3 0,-1 0 6 0,-3-1-6 16,-2 0 1-16,-3-7 1 0,-3 1-1 15,-9 7-4-15,5-8 4 0,-9 2-2 0,-5 3-3 16,-2 4-1-16,-3-2 6 0,1-5-6 16,-4 3 4-16,2-1-2 0,-5-1-2 15,0 1 2-15,-2-2 3 0,-5 5 4 16,0-1-6-16,-2 1 1 0,-2-2 4 0,-1 3-4 15,-3-3 0-15,-2 5 1 0,-2-1-1 16,-2 2 1-16,0-5 0 0,-5 3 2 0,-1-2-4 16,-2 1 2-16,-1 0 3 0,-2 0 0 15,-1 1-2-15,-1 3 0 0,-2-3 0 16,-4-1 0-16,-3 1 0 0,3-3 6 16,2 5-10-16,0 5 3 0,-3-2 6 0,2 1-5 15,0 0 2-15,-1 3-1 0,0 1-1 16,0 1 0-16,-3 1-1 0,4 0 4 0,-6 3-7 15,5 3 4-15,-1-1 0 0,0 5 2 16,-2-2-1-16,-1 3-2 0,-1 4 6 16,-1-3-4-16,0 5 0 0,-3-1 1 15,1 2 1-15,-3 3 0 0,0 0-3 0,1 0 1 16,-2 3-2-16,1 2 5 0,-2-1-4 16,-2 5-5-16,1-3 3 0,-1 4 4 15,2-1-4-15,-2 3 1 0,2-3 0 0,2 5 5 16,0-1-7-16,0-3-1 0,3 4 3 15,-1-1-1-15,7 2 0 0,2-7 3 16,0 5 0-16,2-4-1 0,2 2-7 0,4-1 5 16,-2-3-4-16,5 3 6 0,-2-3-4 15,0-1-1-15,2 4-1 0,4-5-2 16,-3 3 3-16,3 0-10 0,-1-3 10 0,1 3-4 16,2-3-3-16,-3 1 1 0,3-2 0 15,0 0 1-15,0 0-4 0,2 2 5 16,-2-3-2-16,4-3-3 0,-4 6 5 0,2-2-2 15,2-4 1-15,-6 5-2 0,6-5 4 16,-4 6 11-16,4-6-13 0,-4 2 2 16,4-2 2-16,0 0-2 0,-4 3 3 0,4-3-1 15,0 0 2-15,0 0-2 0,-2 8 0 16,2-8-2-16,0 0-1 0,0 0 3 16,0 0-3-16,-4 3-2 0,4-3 0 15,0 0-1-15,0 0 2 0,0 0-4 0,0 0-3 16,0 0-1-16,-4 6 2 0,4-6-5 15,0 0-5-15,0 0 1 0,0 0-1 0,0 0-6 16,0 0-3-16,0 0-8 0,0 0-121 16,0 0 56-16,0 0 36 0</inkml:trace>
  <inkml:trace contextRef="#ctx0" brushRef="#br0" timeOffset="88252.2027">14774 14762 34 0,'-4'4'72'0,"4"2"-5"16,-2-1-6-16,-1 1-8 0,-1-3-2 15,0 1-4-15,0-1-7 0,-3 1-1 0,1 1-5 16,-3-3-1-16,-1 2-4 0,-2-4-5 16,-2 1 1-16,0-1-2 0,-3 0 3 15,-5 0-5-15,2 0-1 0,-4 0 0 0,-3-1-4 16,-3 1-1-16,-2-4-1 0,0-1 2 15,-8 3 1-15,5 1-3 0,-6-2 6 16,-1 0-7-16,-3-1 4 0,-1 4-5 16,-1-3 2-16,1 0 1 0,-3 2-6 0,-2 1 1 15,0 0 2-15,0 0 1 0,-7 0-2 16,-2 4 2-16,-1-1 1 0,2 1-8 16,-3-1 3-16,1 1 1 0,2 1-3 0,-1 2 6 15,3-1-6-15,0 1-4 0,1 1 5 16,4 3-2-16,-1-3 1 0,2 5-5 0,5-3 10 15,-1 1 5-15,1 3-1 0,3 1 10 16,1 0-15-16,2 4 0 0,6-3 3 16,-3-1-2-16,6 1 3 0,-1 2-5 0,0 1 4 15,4 0 1-15,2 4-4 0,0 0 6 16,5 0-5-16,-3 0-7 0,6 1 5 16,0 2-3-16,4-1 1 0,3-1 5 0,1 1-2 15,6-1-4-15,-1 3-4 0,3-2 1 16,4-1 6-16,3 5-7 0,1-2-2 15,6 4 0-15,1-1 0 0,2-2 6 0,10 5-4 16,-1-1-2-16,3-2-3 0,1 5 2 16,4-9 2-16,-1 3-3 0,3-2 4 15,2-2 0-15,4-1-1 0,-1-4-5 16,3 1 0-16,2-2 0 0,1-1-2 0,1 0 1 16,3-5 4-16,2-4-2 0,1 3-3 15,3-5 4-15,1-1-3 0,3 2 4 16,0-8 6-16,3 0-8 0,1 0 1 0,5-4-2 15,21 0 0-15,0 0-2 0,-2-1 14 16,6-2-12-16,-3 1 1 0,6 1-2 16,-1-8 3-16,0 1 0 0,-4-4 2 0,3-1-2 15,-5-1 5-15,-3-3 0 0,-2-6-6 16,-1 3 7-16,0 1-6 0,-7-6-2 0,-4 3 4 16,-2-4-1-16,-2 4 1 0,-5-4 1 15,-6-2-1-15,-11 5 4 0,-8-2-4 16,-5 3 7-16,-6-6 0 0,-6-3 1 15,-6 1 0-15,-8-3 1 0,-3-4 1 0,-6-1-1 16,-7-7 1-16,-6 2 3 0,-10-15 3 16,-5 1-2-16,-4 5 3 0,-6 1 1 0,-2 2-1 15,-3 5 0-15,-6 3-3 0,-3 1-3 16,-6 4 5-16,-5 3 0 0,-4 2 0 16,-2 4-5-16,-7 2 1 0,-3 6-3 15,-2-1 2-15,-6 3-4 0,7 3 10 0,-7 3-10 16,0 4 0-16,-2-1-3 0,0 6-1 15,0 3 0-15,-2 2 3 0,0 2-5 16,0 5 1-16,2 6 2 0,2 1-1 0,2 3 0 16,0 5 0-16,3 3-5 0,3 0 0 15,3 4 4-15,6-3-4 0,0 6-6 16,7-5-3-16,3 3-8 0,11-8-11 0,11-2-16 16,6-4-5-16,5 1-1 0,3-5-18 15,3 1-14-15,4-4-15 0,4 0-16 16,5-2-289-16,4-2 137 0,-2-1 90 0</inkml:trace>
  <inkml:trace contextRef="#ctx0" brushRef="#br0" timeOffset="91601.6288">16761 9863 71 0,'-22'-13'78'0,"-2"0"-6"0,1 2-3 15,1 1-3-15,4 1-9 0,-6-3-3 0,3 3-6 16,-5-1-5-16,1-1-6 0,0-1 0 15,-5 2-5-15,-1-2-1 0,-1 0 3 0,-2-1 1 16,-3 1-5-16,1-1-1 0,-1 0-2 16,-7-1 1-16,-1 1-1 0,-2-2-2 15,9 3-3-15,-2 1-4 0,-2 0 3 16,4 3-3-16,-1-2 1 0,1 3-3 0,0 1-4 16,0 0 2-16,7 4 0 0,-6 0 0 15,-1 2-6-15,4 0 6 0,-6 6-7 0,-1-2-1 16,2 3-2-16,-1 3 5 0,0-1-6 15,-1 3 0-15,-1 3 1 0,-3 0-3 16,5 3 2-16,0-2 2 0,-1 3 0 16,7-2-2-16,1-1 5 0,1 1-2 15,0 1-5-15,2-1 2 0,3 2 1 0,-1 0-2 16,4 0-5-16,0 0 5 0,3 1-2 16,-1 4 2-16,2-4 3 0,2 5-6 0,4 0 3 15,1 4-2-15,4-1 5 0,1 5 0 16,2-4 2-16,1 2-3 0,5 5-2 0,0-1 7 15,7 3-1-15,-1 0-3 16,5 1 7-16,4 2-6 0,1 1 2 0,6 0-3 16,1 0 2-16,13 10 4 0,4-5-1 15,3-1 0-15,3-2-4 0,5-3 6 0,3 0 5 16,6-5-3-16,1-4-1 0,6-1 6 16,0-5-2-16,3-1-6 0,1-5 1 0,4 0-6 15,1-2 6-15,5-6 12 0,-2-1-13 16,4-2 4-16,-13-5-2 0,-4-1 12 15,0-1-9-15,1-2 2 0,1 2-2 0,25-6 1 16,-4 2 1-16,-15-3-3 0,9-1-9 16,-12-2 10-16,-11 1-3 0,-1 0 1 15,-2-4-6-15,-4 3 5 0,1-7-2 0,-4 2-5 16,-3-1-3-16,-3-2 1 0,-4-3-3 16,-1-4 0-16,-4 0 3 0,-3-2 0 15,-6 0-1-15,-6 0 0 0,-2-2 0 16,-4-4-3-16,-5-4-4 0,-3 1 0 0,-8 0 3 15,-4-5-3-15,-7-5 0 0,-15-12 2 16,-10 2-7-16,-11 3 1 0,-5 1-7 0,-7 5-2 16,-12 5-4-16,-5 4-8 0,-5 4-2 15,-6 1-11-15,-2 4-11 0,-2 4-7 16,-2 2-14-16,2-2-6 0,2 4-18 0,6 2-21 16,5-2-250-16,3 5 126 0,18-1 82 15</inkml:trace>
  <inkml:trace contextRef="#ctx0" brushRef="#br0" timeOffset="98479.4307">21907 10054 16 0,'-2'-7'30'16,"2"7"1"-16,0-4-6 0,0 4-2 0,0 0-9 15,0 0-3-15,0 0-8 0,0 0-3 16,0 0 0-16,0 0-2 0,0 0-6 16,0 0-1-16,0 0-37 0,0 0 16 15,-15 10 10-15</inkml:trace>
  <inkml:trace contextRef="#ctx0" brushRef="#br0" timeOffset="99231.3431">19837 13786 25 0,'0'0'101'0,"0"0"1"0,0 0-4 15,0 0-9-15,0 0-9 0,0 0-3 16,0 0-5-16,0 0-13 0,0 0-11 0,0 0-10 16,0 0-8-16,0 0-3 0,0 0-13 15,0 0-7-15,0 0-9 0,0 0-9 16,0 0-9-16,0 0-6 0,0 0-11 0,0 0-9 16,-4 16-9-16,4-16-173 0,0 0 77 15,-4 7 52-15</inkml:trace>
  <inkml:trace contextRef="#ctx0" brushRef="#br0" timeOffset="107016.4417">7230 3738 11 0,'17'-4'89'0,"14"-4"0"0,14 2-4 0,40-5-1 15,8-5-8-15,30-3 3 0,10-2 3 16,13-1-15-16,7 1 3 0,6-1-9 16,3 0-2-16,-1 1-3 0,-5-1-6 0,-3 1-1 15,-9 3 2-15,-5 1-13 0,-3-4 1 16,-9 2 3-16,-2 2-6 0,-28 3-6 15,-4 2-2-15,-4-2 2 0,-6 3-3 16,-5-2 1-16,-15 5-3 0,-11-1 0 0,-7 1 0 16,-5 1 6-16,-3 2-6 0,-5-2 2 15,-2 4-1-15,-5-2 9 0,-3 0 3 0,-4 2 0 16,0 1 2-16,-4-2-4 0,-1 2-3 16,0 0-2-16,-3 2-6 0,1-2-8 15,-3-1-25-15,0 1-22 0,2 2-26 0,-10 0-26 16,12 0-28-16,-12 0-34 0,0 0-334 15,8 2 163-15,-8-2 107 0</inkml:trace>
  <inkml:trace contextRef="#ctx0" brushRef="#br0" timeOffset="108901.7348">3521 6092 81 0,'0'-8'138'0,"0"8"-12"16,0-6-21-16,0 6 20 0,0 0 0 15,0 0-3-15,0 0-4 0,7 18-5 0,-5-9 0 16,3 4-8-16,-1 3-5 0,0 3-10 16,2 0-7-16,0 3-8 0,-1 1-7 15,1 4-4-15,-2-2-8 0,3 2-7 0,-1 1-5 16,-2 1-3-16,3 3-1 0,-1-1-8 16,-2-3 1-16,0 1-8 0,2-2-13 15,-2-1-17-15,2-3-20 0,-2-2-20 0,-2-5-28 16,2 2-4-16,-2-3-17 0,-2-3-26 15,0-2-22-15,-4-4-369 0,0-3 174 16,4-3 114-16</inkml:trace>
  <inkml:trace contextRef="#ctx0" brushRef="#br0" timeOffset="109236.1738">3139 6332 70 0,'-22'-25'76'0,"10"4"15"0,1 1-1 0,4 1 2 15,3 0-7-15,6 0 6 0,2-4-3 16,8 0-9-16,6-2 6 0,12-4 3 15,6 2-1-15,19-7-13 0,8 8 0 0,-7 7-1 16,-3 8-6-16,2 4-3 0,-5 7 0 16,5 7 6-16,1 10 2 0,9 9-3 0,-3 8-2 15,-9 10-2-15,-7 2-3 0,-8 6 1 16,-9 4 5-16,-11-5 5 0,-8-1 1 16,-8 4-5-16,-8 1 0 0,-11 17 1 15,-12-2 0-15,-8-3-1 0,-9-4 0 0,-7-3-2 16,-3-8-6-16,-5-4-5 0,0-6-4 15,-1-7-5-15,3-4-5 0,11-12-6 16,8-5-5-16,6-4 1 0,-1-7-16 16,6-3-23-16,-3-3-24 0,0-7-15 0,1-2-15 15,3-2-15-15,5-4-15 0,4 1-13 16,5 0-20-16,2 0-14 0,4 0-12 0,6 0-7 16,2-2-7-16,6 1-3 0,5 1-398 15,4-2 192-15,10-1 127 0</inkml:trace>
  <inkml:trace contextRef="#ctx0" brushRef="#br0" timeOffset="109657.5672">4751 5981 127 0,'-6'-14'144'0,"-2"1"-5"0,-6 2-17 16,-2 2-3-16,-7 1-9 0,-3 2-10 0,-2 3-2 15,-3 4-4-15,-1 1 0 0,0 4-10 16,3 0-4-16,1 4-9 0,5-1-10 0,6 4 1 16,7-1-10-16,6 3 0 0,6 0-4 15,6 1-8-15,13 3-1 0,7 0-6 16,2-2-2-16,3 0-2 0,7 2-5 15,2 2-4-15,-1-2 3 0,-5 1-2 0,0 1-6 16,-8-1-1-16,-3 1 3 0,-4 0-2 16,-2 2 3-16,-9-2 5 0,-1 0 1 0,-9 0-1 15,-7 1 2-15,-3 3 2 0,-9 2-2 16,-15 4-2-16,-4-3-2 0,-21 8 0 16,-3-4-4-16,-3-3 0 0,12-7-2 15,4-5-3-15,4 0-9 0,1-6-10 0,7-2-20 16,-2 2-21-16,7-7-28 0,2 2-22 15,3 0-20-15,0 0-12 0,2-3-29 16,-1 1-389-16,4 0 187 0,6 1 123 0</inkml:trace>
  <inkml:trace contextRef="#ctx0" brushRef="#br0" timeOffset="109970.2866">2861 7681 140 0,'-21'21'174'0,"11"-8"0"16,10-3 0-16,10-10 0 0,9-4-10 16,19-8-15-16,34-15-8 0,36-12-17 15,11-9-10-15,14-5-7 0,9-4 1 0,48-18-3 16,7-1 2-16,2-2-1 0,-4 4-3 16,1-5-2-16,-6 7-3 0,-43 17-7 0,-9 3-10 15,-11 7-8-15,-13 2-4 0,-30 13-10 16,-11 2-4-16,-21 9-8 0,-9 5-1 15,-9 1-3-15,-6 3-2 0,-7 1-5 16,-5 1-5-16,-5 5-5 0,-2-2 1 0,-9 4-23 16,0 1-17-16,0 0-28 0,-28 1-26 15,5 5-30-15,-7 0-22 0,-6 3-26 0,-15 5-26 16,-16 5-18-16,-9 3-10 0,-7 3-499 16,-20 11 237-16,-12-1 157 0</inkml:trace>
  <inkml:trace contextRef="#ctx0" brushRef="#br0" timeOffset="110260.9582">2660 7854 108 0,'-15'15'126'0,"11"-3"7"0,10-8-2 16,9-7 0-16,12-4-2 0,23-12-12 16,47-21-5-16,17-9-5 0,15-9 1 0,45-19-2 15,1-2 7-15,7 4 3 0,4-6 4 16,5 1-2-16,-2 5-1 0,-5 1-6 0,-40 17-6 15,-2 5-3-15,-7-3-8 0,-8 8-6 16,-9 3-6-16,-11 6-9 0,-27 10-5 16,-8 3-8-16,-20 6-1 0,-7 2-9 15,-9 7-8-15,-6 0 3 0,-5 1-8 0,-2 3-5 16,-6-2-3-16,1 4-2 0,-4 1-10 16,-2 1-15-16,2 2-22 0,-6 2-25 15,-2 0-31-15,3-1-34 0,-3 2-39 16,3 0-44-16,-3 1-38 0,-2 0-514 15,1-2 253-15,-5-2 167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8T06:20:52.837"/>
    </inkml:context>
    <inkml:brush xml:id="br0">
      <inkml:brushProperty name="width" value="0.05292" units="cm"/>
      <inkml:brushProperty name="height" value="0.05292" units="cm"/>
      <inkml:brushProperty name="color" value="#FF0000"/>
    </inkml:brush>
  </inkml:definitions>
  <inkml:trace contextRef="#ctx0" brushRef="#br0">19773 10190 17 0,'-29'-14'35'15,"1"-1"5"-15,5 0 0 0,0 0 1 16,2 2-3-16,-3-6 4 0,-2-1-4 16,2-2-2-16,-2 2-3 0,1-5 0 0,-3-3-3 15,0-5-1-15,1-3 1 0,-1-3-2 16,-6-15 0-16,3-5-3 0,1-3 0 0,0-2-2 15,3-1 0-15,0 0 4 0,2 1-1 16,3-1-3-16,1-3 3 0,4 12-7 16,2 7-3-16,3-3 3 0,1 3-5 15,2-4 4-15,1 5-6 0,2 0 5 16,4 5 1-16,-2-1-3 0,6 4 2 0,-2-2-2 16,4 2 7-16,2 0-9 0,4-6-1 15,3 2-3-15,2-2-2 0,4 2 5 0,3 0-8 16,11-13 8-16,5 4-3 0,2 0 4 15,7 3 8-15,11 0-1 16,7 3 1-16,21-6 3 0,10 3-2 0,10 5 4 16,6 3 5-16,7 6 8 0,4 1-3 0,6 9 2 15,8 2 1-15,7 7 0 0,-1 5 2 16,3 8 2-16,-1 5 4 0,5 6 0 16,1 10 1-16,-6 2 1 0,-1 9 0 0,-9 6-4 15,-3 8-4-15,-11 6-1 0,-5 7 0 16,-6 4-4-16,-11 4-5 0,-6 2 1 0,-10 3-1 15,-9 6-1-15,-9 3 1 0,-7 3 1 16,-17-8-2-16,-12 4-1 0,-6 4-3 16,-6 3 3-16,-9 4-2 0,-6-1 1 15,-6-1-1-15,-4-1-3 0,-9-3 2 0,-6-4-2 16,-6-4-2-16,-8-3-2 0,-5-3 1 16,-7-4-5-16,-17 9-1 0,-7-4-1 15,-12-3-2-15,-13 0-5 0,-12-4-1 0,-8-2-3 16,-7-2-5-16,-13-3 0 0,1-5 1 15,-5-3-1-15,5-3 0 0,3-6-2 16,9-9-4-16,4-1-2 0,22-8-3 0,6-6-10 16,4-3-5-16,17-4-15 0,13-6-9 15,8 0-10-15,3-4-9 0,3 0-19 16,3-4-13-16,4 1-6 0,-1-3-4 0,7 2-8 16,1-3-12-16,5 4-11 0,5-3-322 15,2 1 159-15,5 2 104 0</inkml:trace>
  <inkml:trace contextRef="#ctx0" brushRef="#br0" timeOffset="3493.3862">16444 13743 12 0,'-4'3'7'0,"4"-3"-14"0,0 0 2 0,-4 6 2 15</inkml:trace>
  <inkml:trace contextRef="#ctx0" brushRef="#br0" timeOffset="4463.5405">25654 13416 7 0,'0'0'17'16,"0"0"-1"-16,0 0 3 0,0 0-1 0,-3 6 1 16,3-6 0-16,0 0 0 0,0 0 2 15,0 0-3-15,0 0 2 0,0 0 3 16,0 0-1-16,0 0 1 0,0 0 1 16,0 0-2-16,0 0-1 0,0 0 2 0,0 0 1 15,-10 0-1-15,10 0-2 0,0 0-1 16,0 0-5-16,0 0 1 0,0 0-1 0,0 0-2 15,0 0 2-15,0 0-5 0,0 0 3 16,0 0-5-16,0 0 0 0,0 0-1 16,0 0-2-16,0 0 6 0,0 0-6 15,0 0 1-15,0 0-4 0,0 0 2 0,0 0 0 16,0 0-4-16,0 0 4 0,0 0-3 16,0 0-3-16,4 8 5 0,-4-8-2 0,0 0-1 15,0 0-2-15,0 0-3 0,2 6 0 16,-2-6-2-16,0 0-1 0,0 5-1 15,0-5 1-15,0 0 6 0,0 0-4 16,0 0-1-16,0 0-1 0,-2 6-1 0,2-6-8 16,0 0-4-16,-4 4-5 0,4-4-8 15,0 0-4-15,-7 4-95 0,7-4 45 16,-6 3 30-16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1T06:17:53.940"/>
    </inkml:context>
    <inkml:brush xml:id="br0">
      <inkml:brushProperty name="width" value="0.05292" units="cm"/>
      <inkml:brushProperty name="height" value="0.05292" units="cm"/>
      <inkml:brushProperty name="color" value="#FF0000"/>
    </inkml:brush>
  </inkml:definitions>
  <inkml:trace contextRef="#ctx0" brushRef="#br0">16349 7538 41 0,'0'0'46'16,"0"0"-2"-16,0 0 1 0,0 0-4 0,0 0 2 15,-8-2 0-15,8 2-4 0,0 0 3 16,0 0 1-16,0 0 8 0,0 0 1 16,0 0 0-16,26-2 1 0,-6-4-5 15,9 2 2-15,9-7-2 0,13-3 0 0,32-6 7 16,5-3-3-16,33-8-10 0,4-2 2 15,3 2-4-15,3-3-6 0,2-1-6 16,-2 1 8-16,1 0-7 0,-6-1-2 0,-1 3-7 16,-4 2 3-16,-4 0-2 0,-4 0-2 15,-22 10 1-15,-4-2-1 0,-2 6 3 16,-9-2-4-16,-13 5 3 0,-12 1-9 0,-1 1 4 16,-10 3-2-16,-3 1-4 0,-1-1-2 15,-6 3-1-15,-3-1 2 0,-1 2-1 16,-4 0 0-16,-4 0 1 0,1 1-3 0,-2 0 2 15,-2 0 1-15,-3 0-6 0,0 2 4 16,-2-1-7-16,-2 2-6 0,1-2-19 16,-1 2-19-16,-8 0-20 0,13-2-25 0,-13 2-20 15,9 2-298-15,-9-2 138 0,0 0 92 16</inkml:trace>
  <inkml:trace contextRef="#ctx0" brushRef="#br0" timeOffset="506.4727">16860 7404 38 0,'81'-16'58'0,"4"-2"-8"0,6-3-5 0,4 0 1 15,20-5-5-15,3-1-5 0,-4 1-1 16,-21 6-1-16,-2 0-3 0,2-3-2 16,-4 5-3-16,-6-1 3 0,-3 0-2 0,-3 0 5 15,-16 4 0-15,-8 4-8 0,0-2 0 16,-4 0-3-16,-1 1 4 0,-7 0-7 16,-1 2-1-16,-4 1 0 0,-1 2-2 15,-3-3 4-15,-2 2-6 0,-5 2-1 0,-5 0 1 16,-2 1-2-16,0 1-1 0,-1 0-2 15,-5 1 2-15,1-1 1 0,-2 2-3 16,-3-2-2-16,0 0-11 0,-2 2-9 0,-1-2-10 16,-5 4-8-16,4-3-8 0,-4 3-10 15,0 0-7-15,0 0-164 0,-15-4 75 16,15 4 50-16</inkml:trace>
  <inkml:trace contextRef="#ctx0" brushRef="#br0" timeOffset="16233.1922">8328 11572 3 0,'0'-4'49'0,"0"4"-2"0,2-9-4 15,-2 6-3-15,0 3-6 0,0-6-1 16,0 6-6-16,3-6 0 0,-3 6 1 0,0-5-2 16,0 5-6-16,0 0 1 0,2-6 0 15,-2 6-3-15,2-5 3 0,-2 5-8 16,0 0 2-16,2-6-3 0,-2 6-1 0,2-4 1 15,-2 4 0-15,7-6-3 0,-3 2 2 16,-2-1-2-16,2 2-4 0,1-1 3 16,1 1-3-16,0-1 1 0,2 2-2 0,4-2-1 15,-2 0 3-15,2 0-3 0,6 1 0 16,3-1 3-16,2 0-2 0,4 0 1 16,7-2 1-16,7 0 1 0,1 1-1 15,11-2-2-15,6-1 0 0,21-3 0 0,7-5 2 16,2 4 2-16,0-5-1 0,4 4 1 15,4 0-1-15,3-2 1 0,-1-2-2 16,1 1 1-16,-3 0 2 0,-3 3 1 0,1 2-4 16,-6-2 1-16,-4 1-1 0,-1 3 0 15,-14 3-3-15,-11 0 5 0,0-1-5 16,-4 1 1-16,-6 3 1 0,-5-1 1 16,1 2 0-16,-7-2 1 0,-4 2 3 0,-5 0-2 15,-5-2-2-15,0 2 2 0,-4 1 6 16,-1 1-4-16,-2-3 4 0,-2 2-2 0,-1 1 1 15,0-2 1-15,-4 2 3 0,0-1-3 16,2 1-6-16,-4 0 5 0,-8 0 1 16,15-3 0-16,-9 3-2 0,-6 0-3 0,12-1-5 15,-12 1 0-15,12 0-3 0,-12 0-5 16,8 0-10-16,-8 0 3 0,0 0-17 16,10-2-7-16,-10 2-13 0,0 0-7 0,0 0-6 15,6 3-5-15,-6-3-169 0,0 0 79 16,-2 7 54-16</inkml:trace>
  <inkml:trace contextRef="#ctx0" brushRef="#br0" timeOffset="16695.8218">9253 11872 29 0,'30'-10'87'0,"-3"1"-2"15,1 1-10-15,2-1-8 0,-1-1 0 16,7 0-8-16,9-3-3 0,5 2 1 16,4-5-4-16,22-1-6 0,-2-3 4 0,-2 0-10 15,0 2 4-15,-2 0-8 0,-9 3-1 16,-8 0-9-16,0 1 3 0,2 1 1 15,-2-1-6-15,-2 1 0 0,-1 3-6 0,-1-3 9 16,-7 5-11-16,-4-2 0 0,1-1 3 16,-9 7-3-16,-1-5-2 0,-4 3 1 0,-1 3-9 15,-3-3 2-15,-5 2-16 0,2 1 19 16,-2-1-21 0,-3 2-5-16,-2-3-13 0,0 4-15 0,-1-1-16 0,-2 0-17 15,-8 2-17-15,12 2-209 0,-12-2 103 0,2 8 67 16</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8T06:15:30.344"/>
    </inkml:context>
    <inkml:brush xml:id="br0">
      <inkml:brushProperty name="width" value="0.05292" units="cm"/>
      <inkml:brushProperty name="height" value="0.05292" units="cm"/>
      <inkml:brushProperty name="color" value="#FF0000"/>
    </inkml:brush>
  </inkml:definitions>
  <inkml:trace contextRef="#ctx0" brushRef="#br0">18099 5263 11 0,'-7'10'48'0,"1"-2"-6"0,-2 3-3 16,2-1-3-16,-2-1-5 0,-2 3 0 0,2 1-1 15,2-2-1-15,-3 1-2 0,1-1 5 16,-1 0-4-16,-1 3 4 0,1-5 1 0,3 1-1 16,-2-2 6-16,4-1 2 0,-4-1 2 15,4 1 8-15,-2-2 1 0,2 0 11 16,0-1 7-16,0 0-2 0,0-3-4 15,4-1-5-15,0 0 0 0,0 0-8 16,-18-7 0-16,14 0 0 0,0-2-5 0,0 0 0 16,-1-3-1-16,1-1-6 0,0-2 0 15,2-4-2-15,0-3-2 0,2-3 4 0,-2-5-8 16,4 0-2-16,-2 1-3 0,2-7-2 16,0-1-2-16,2 0-4 0,-2-1-1 0,0 2 1 15,1 3-4-15,-1 1 2 0,0 0-3 16,-2 1-2-16,2 1 0 0,-2 1-2 15,2 2 2-15,-2 1-4 0,0 2 2 16,2 2-6-16,0 0 3 0,-2 2-4 0,0 1 4 16,0-2-3-16,0 2 4 0,2 2-6 15,-2 0 4-15,0-1-4 0,0 4-1 0,3-1 3 16,-1-3-4-16,-2 2 2 0,2 6-5 16,-2-4 6-16,2 1-2 0,-2 1 3 15,2-1 7-15,0 1-12 0,1-1-1 16,-1 2 4-16,0-1-2 0,0 3 2 0,0-3 0 15,0 2 0-15,2-1 5 0,0 0-4 16,0-1-4-16,2 0 0 0,2 4 3 0,-2-4-1 16,0 0 2-16,2 1-3 0,3 2 0 15,-2-2 0-15,3 1 0 0,-3 0 0 16,1 1 2-16,3-1 5 0,-2 3-6 16,-1-1 3-16,3 0-5 0,0 1 2 0,1-1 3 15,1 3-3-15,2-1-4 0,2 2 2 16,1 1 3-16,2-2-2 0,0 5 7 0,7-2-8 15,1 1 1-15,0 1-1 0,1 1 1 16,5 1 3-16,2 3-1 0,5 1 0 16,1-1 0-16,9 2 2 0,0 3-6 0,5 1 4 15,13 4-6-15,1 2 7 0,-13-1 0 16,-6-3-3-16,-1 2 5 0,-4-1 0 16,1 2-4-16,-1-3 1 0,-3 2 2 15,-7-5 1-15,-2 2-7 0,-3-1 6 0,-1-3-4 16,-4 0 4-16,-3-1-2 0,-1 1 1 15,-8-4 0-15,2 2-2 0,-4-3 4 0,-1 3-3 16,-1-4 0-16,0 2 3 0,-4 0 0 16,0-2-1-16,0 1 1 0,-1 0 7 15,0-2-2-15,-1 1-1 0,-6-2-1 0,8 4 1 16,-4-2 0-16,-4-2-1 0,0 0-3 16,9 4 2-16,-9-4-1 0,4 2-3 15,-4-2 0-15,0 0 1 0,4 4 0 16,-4-4 0-16,2 3-5 0,-2 3 6 0,0 2-1 15,-2 1-4-15,2 3 4 0,-4 5 1 16,-2 4 1-16,-3 4-5 0,3 1 8 16,-4 7-7-16,-2 3 2 0,0 7-1 15,-2 3 1-15,-2 1 0 0,2 0 2 0,1 2-1 16,-7 16 0-16,2-10 3 0,3-7 0 0,0-1-5 16,0-1 1-16,-2-2 4 0,2-4-2 15,3-4-1-15,0-2-1 0,-2-3-1 16,2 0 0-16,1-4 2 0,3-5-1 0,-3 1 1 15,3-4 1-15,-1-2-3 0,3-2-4 16,0 0 4-16,-1-1 2 0,2-1 0 16,-1-1 0-16,2-5-5 0,0 3 3 0,0-2-2 15,0-1-3-15,0 0-11 0,-1-1-5 16,-1 0-10-16,1 0-13 0,1-2-8 16,-2-1-19-16,2 2-15 0,-5-2-20 0,3-1-27 15,-4-2-354-15,-4 0 165 0,4 0 109 16</inkml:trace>
  <inkml:trace contextRef="#ctx0" brushRef="#br0" timeOffset="401.5186">18499 5557 4 0,'55'0'42'16,"-2"2"1"-16,-6 0-6 0,-5 1-2 15,-2-1 2-15,3-1-5 0,-9 2-5 16,-1 0 2-16,1 2 0 0,-6-4-1 0,-1 1 1 16,-5 1 3-16,-2-2 0 0,-2 0 5 15,-2 2-1-15,-3-1 2 0,0-1-3 0,0-1 0 16,-5 0 1-16,0 3-4 0,1-6-3 16,-9 3-7-16,0 0-1 0,13-1-5 15,-13 1-4-15,0 0-10 0,2-5-12 16,-2 5-13-16,0 0-17 0,0 0-16 0,0 0-168 15,-13-8 76-15,13 8 50 0</inkml:trace>
  <inkml:trace contextRef="#ctx0" brushRef="#br0" timeOffset="5529.5098">15208 6573 40 0,'0'0'43'0,"-11"0"-3"0,5 3-3 15,6-3-3-15,-15 0 0 0,6 0-3 16,9 0 0-16,-16 0 1 0,7 0-4 0,-2 0 0 16,1-3 2-16,0 3 0 0,-4 0-1 15,2 0-4-15,-1 0 2 0,1-1 0 16,-1 1 1-16,0 0 1 0,-1-2 0 0,0 2 4 15,2 0 2-15,-1-2 0 0,3 0 9 16,-3 2-5-16,2 0 3 0,-1-2-2 0,2 2-2 16,0-1 0-16,10 1 0 0,-16-3-6 15,10 3 4-15,6 0-5 0,-13-1 5 16,13 1-8-16,-13-2-7 0,13 2 5 16,-9 0-4-16,9 0-1 0,0 0-6 0,-8-2 0 15,8 2 1-15,0 0-3 0,0 0-5 16,0 0 1-16,0 0 1 0,34-2 6 15,-13 4 4-15,7 2 0 0,3 0 2 0,9-1-1 16,7 3 8-16,11 0-2 0,0 1 8 16,25 5 1-16,2 0-2 0,2 1 3 0,-2 1-3 15,1 3 6-15,-1-3-4 0,-1 3-5 16,1-1 5-16,-7 2-2 0,-1 0-2 16,-3 3 1-16,-3-2 0 0,-11-3-2 15,-9-2-1-15,2 2 5 0,-3-2-3 0,1 3-2 16,-3-3-4-16,-1 0 1 0,-5 1-3 15,-3-4-2-15,-3 0 0 0,-4 1-5 0,-5-2-1 16,-1-1 1-16,-4-1-3 0,-4-2 1 16,0-3-2-16,-2 3-1 0,-4-2 1 15,1 2-4-15,-5-4 0 0,3 0-4 0,-2 3 1 16,-3-4 0-16,-2 2-7 0,-4-3-14 16,6 2-13-16,-6-2-12 0,0 0-14 15,0 0-14-15,0 0-15 0,0 0-15 0,0 0-16 16,0 0-13-16,-25-12-12 0,14 11-6 15,-3-5-358-15,-3 0 171 0,-1 2 113 16</inkml:trace>
  <inkml:trace contextRef="#ctx0" brushRef="#br0" timeOffset="6073.4842">14905 6654 93 0,'0'0'91'15,"0"0"-5"-15,0 0-6 0,0 0-9 16,0 0-6-16,0 0-6 0,36-6-4 0,-17 6-4 16,5-1 6-16,5-2-3 0,5 3-5 15,8-3 1-15,2 3-1 0,9-2-1 16,7 2 1-16,3 0-3 0,5 0-1 0,23 3 5 15,0-1-4-15,0 2-2 0,2 1 0 16,-4-2-6-16,-2 1 0 0,-13 2-3 16,-11-3-2-16,1 1 1 0,-3 2-8 15,-2-3 7-15,1 5-5 0,-3-4 0 0,-2 2-1 16,-11-3-4-16,1 3-3 0,-1 0-3 16,-3-3 0-16,-3 1-3 0,-6 1 0 0,-5-2 1 15,1-1-7-15,-8 2 5 0,-2-1-3 16,0 0-3-16,0-2-1 0,-8 1-2 15,3 0-10-15,-5 0-7 0,1-2-20 16,-2 2-16-16,-7-2-13 0,6 4-12 0,-6-4-7 16,0 0-11-16,0 0-9 0,0 0-11 15,0 0-278-15,0 0 132 0,-30-2 88 0</inkml:trace>
  <inkml:trace contextRef="#ctx0" brushRef="#br0" timeOffset="14677.6388">7774 7611 16 0,'0'0'74'16,"0"0"-2"-16,-2-3-2 0,2 3-9 15,0 0-2-15,0 0 7 0,0 0-6 16,0 0-7-16,0 0-2 0,0 0-3 0,0 0-6 16,0 0 1-16,0 0-2 0,0 0-4 15,-7-4-5-15,7 4 2 0,0 0-3 16,0 0-6-16,0 0 0 0,0 0-2 0,0 0-8 16,0 0 0-16,0 0-1 0,0 0-1 15,0 0 0-15,0 0 1 0,0 0 0 16,12-5-2-16,-4 3-3 0,0 0 1 0,2-1-4 15,8 0-2-15,-2-3 0 0,8 1-1 16,-1 1 2-16,5-2-4 0,-1-1 3 16,3-1-1-16,2 2-1 0,4 1 1 0,-5-1-2 15,-1 0 4-15,2 0-3 0,-5 1 5 16,1 1-7-16,-1 0 0 0,-6 0 6 16,-2 3-10-16,1-3 4 0,-4 2 3 15,2 1-2-15,-6-2-6 0,-2 1 5 0,1 0 1 16,0 0-3-16,-1 2 2 0,-3-2-2 15,-7 2 0-15,12 0-1 0,-12 0-1 0,0 0-7 16,0 0-1-16,0 8-7 0,0-8-5 16,-16 7-4-16,5 1-4 0,-4 0 1 15,-2 0-6-15,-7 1-1 0,2 1-2 16,-8 2 0-16,-2 0 3 0,1 3 1 0,-1-1 3 16,-5 0 3-16,3 1 1 0,-7 1 5 15,5-3 1-15,0 2 2 0,-3-2 8 16,3 1-1-16,-2-4-1 0,5 2 1 0,-3-3-1 15,2 3 6-15,2-3 1 0,5-2 3 16,3 2 7-16,1-4 2 0,6 1 4 16,0-2 2-16,2-1 2 0,4 1-2 0,3-2 2 15,4-2 5-15,4 0 4 0,0 0 8 16,0 0 8-16,32-9 3 0,-9 1-6 0,2-2-3 16,7-1 5-16,4 0 3 0,2-1-9 15,0 1 0-15,7-2 3 0,-1-2-6 16,-4 3-2-16,-4 1 0 0,1-1-5 15,-4 3 1-15,-3 0 0 0,-2 2 3 0,-4 1-3 16,0-1 0-16,-1 0 4 0,-3 2-8 16,-4 3 8-16,1-3-4 0,-4 1-7 0,2 0 5 15,-5 2 3-15,1-2-5 0,-2 2 4 16,-1 1 2-16,-2-2-1 0,-6 3-4 16,12-3 1-16,-4 3-1 0,-8 0-5 15,6-4-2-15,-6 4 4 0,6-2-3 0,-6 2-2 16,0 0-4-16,4-3 2 0,-4 3-1 15,0 0 2-15,0 0-1 0,0 0-7 16,0 0 5-16,0 0-2 0,4-4-1 0,-4 4 1 16,0 0-3-16,0 0 2 0,0 0-3 15,0 0 8-15,0 0-11 0,0 0 1 0,0 0 0 16,0 0-8-16,0 0 1 0,0 0 0 16,0 0 5-16,0 0-2 0,0 0-3 15,0 0-2-15,0 0-3 0,0 0-3 0,0 0 1 16,0 0-1-16,0 0-4 0,0 0 0 15,0 0 6-15,0 0-3 0,0 0 7 16,0 0 7-16,0 0-9 0,0 0-4 16,0 0 3-16,0 0-2 0,0 0-4 0,0 0 4 15,0 0-1-15,0 0-5 0,0 0 0 16,0 0 3-16,0 0-4 0,0 0 1 16,0 0-2-16,0 0-2 0,0 0 5 0,0 0-5 15,0 0 6-15,0 0 0 0,0 0 8 16,0 0-5-16,0 0-1 0,0 0 2 0,0 0-1 15,0 0 2-15,0 0 0 0,0 0 8 16,0 0-9-16,0 0 2 0,0 0 1 16,0 0 1-16,0 0-2 0,0 0 1 15,0 0 0-15,0 0-1 0,0 0 1 0,0 0 4 16,0 0-5-16,0 0-1 0,0 0-1 16,0 0 3-16,0 0 1 0,0 0 1 15,0 0-1-15,0 0-1 0,0 0-1 0,0 0 2 16,0 0-5-16,0 0 1 0,0 0-3 15,0 0-8-15,0 0-1 0,0 0-9 16,0 0-3-16,0 0-97 0,0 0 46 0,-2-8 31 16</inkml:trace>
  <inkml:trace contextRef="#ctx0" brushRef="#br0" timeOffset="17615.0593">9546 7849 37 0,'0'0'64'16,"0"-6"-1"-16,0 6-5 0,0 0 0 0,2-7-8 15,-2 7-1-15,0 0-5 0,0-5-2 16,0 5-5-16,4-6-5 0,-2 3 1 16,4-1-4-16,3 0-1 0,4-4-3 0,2 3 6 15,3-1-1-15,8-1-7 0,4 1 1 16,5-2-4-16,8 2-1 0,3 1 6 16,8-3-3-16,3 2 4 0,4 0 6 0,3 1-5 15,23-3 3-15,-3 3-3 0,3-1 1 16,-3 0 4-16,-14 2-7 0,-9 4-4 15,1-3 3-15,-3-1-4 0,-10 2-1 0,-1 1-3 16,-1-2 10-16,-5 3-6 0,-6-2 0 16,-4 1 5-16,-2 1-10 0,-5 0 1 15,1 0 4-15,-3-2-2 0,-4 4 2 16,0-4-8-16,-5 2 7 0,2 0 0 0,-4-3-3 16,-1 3 4-16,0 0-6 0,-1 0 2 15,-1 3-5-15,-9-3-2 0,12 2 9 0,-12-2-11 16,4 1-4-16,-4-1 4 0,0 0-1 15,0 0-3-15,-4 8-4 0,4-8-5 16,-8 4-14-16,8-4 0 0,-11 3-5 16,7-1-6-16,4-2-9 0,-10 4 0 0,5-2-7 15,5-2 0-15,-9 4-7 0,9-4-3 16,-6 4-2-16,2-2-5 0,4-2-6 16,-8 3-4-16,8-3-4 0,-8 2-193 0,8-2 92 15,-12 4 61-15</inkml:trace>
  <inkml:trace contextRef="#ctx0" brushRef="#br0" timeOffset="18098.9245">10320 7866 83 0,'30'-10'89'0,"-2"4"-4"0,-1-1-5 15,1 0-7-15,-1 2-2 0,1-2-8 16,2-1 2-16,1 2 3 0,-2 0-9 0,1-1 0 15,-1 1-2-15,-1 0-6 0,2-1-4 16,-3 3-13-16,-1-2 8 0,0 1-7 16,-5 0-3-16,-1 2-8 0,0 1 5 0,-4-2-5 15,2 2 1-15,-6 1-1 0,-1 1-7 16,-1-3 2-16,1 2 0 0,0-1 3 16,-5 2-3-16,2-2-2 0,-8 2-2 0,11 0 6 15,-11 0-10-15,0 0 4 0,0 0-8 16,9 2 6-16,-9-2-3 0,0 0-6 15,0 0-3-15,0 0-6 0,0 0-3 0,0 0-12 16,0 0-8-16,0 0-6 0,0 0-8 16,0 0-4-16,0 0-4 0,0 0-5 15,0 0-4-15,0 0-5 0,0 0-2 16,0 0-8-16,-9 11-6 0,9-11-192 0,0 0 93 16,0 0 61-16</inkml:trace>
  <inkml:trace contextRef="#ctx0" brushRef="#br0" timeOffset="37779.8824">8964 10397 25 0,'0'0'51'0,"0"0"-8"0,0 0 0 16,0 0-6-16,0 0-3 0,0 0-3 0,0 0-4 15,0 0-2-15,0 0 2 0,0 0-4 16,0 0 0-16,-11-4 4 0,11 4 5 16,0 0-4-16,-4-3 3 0,4 3 6 0,0 0-5 15,0 0 3-15,0 0 4 0,0 0-2 16,0 0 7-16,0 0-6 0,0 0 1 16,0 0 1-16,-11 0-4 0,11 0 4 0,0 0-5 15,0 0 4-15,0 0-2 0,0 0-3 16,0 0 3-16,0 0 3 0,0 0-4 15,0 0 0-15,-8-3 3 0,8 3-4 16,0 0 0-16,0 0 1 0,0 0 1 0,0 0-2 16,0 0-2-16,0 0 5 0,0 0-5 15,0 0 1-15,0 0 1 0,0 0 1 0,0 0 0 16,0 0-2-16,0 0 7 0,0 0-7 16,23 5-5-16,-23-5 1 0,13 0-5 15,-13 0-1-15,15 0 0 0,-9 0-6 16,2 1 2-16,2-1 2 0,2 2-2 0,-2 0-5 15,3 0 4-15,2 2 1 0,2 0 2 16,3 0-4-16,6 3 1 0,2 1 0 0,5-1 0 16,1 3 4-16,4-3 0 0,3 3-2 15,1-1 0-15,7 3-4 0,1 0-1 16,1-2 1-16,3 5-4 0,-2-7-3 0,3 6 0 16,-2-3 0-16,-2 1-3 0,-1 1 0 15,0-2 0-15,-2 3 0 0,-3-1 0 16,-5-1 1-16,-3 1-1 0,0-1-2 0,-1-1 4 15,0 1-1-15,-2-4 2 0,-1 4 1 16,-1 0 0-16,-4-5-3 0,-1 4 1 16,1-4-1-16,-2 0 2 0,-2 4-5 0,2-7 3 15,-3 5-1-15,-3-4-2 0,-2 0 0 16,0 1 1-16,-2 0-4 0,-3-3 0 16,-1 2 2-16,0-1-2 0,-2-3 2 0,0 3 5 15,-2 0-3-15,2-2 0 0,-4 2 0 16,0-3 0-16,0 1 0 0,1 1-2 15,-1-2-1-15,-6-1 0 0,8 2-4 0,-8-2-5 16,7 4-2-16,-7-4-9 0,0 0-6 16,4 4-10-16,-4-4-9 0,0 0-9 15,0 0-11-15,0 0-10 0,0 0-7 16,0 0-10-16,0 0-9 0,0 0 2 0,0 0-9 16,0 0 2-16,0 0 1 0,0 0 1 15,-30-6 0-15,26 2 1 0,0-2 4 0,0 2 1 16,2-1 3-16,-2-1 0 0,0 1 4 15,-1-1-191-15,0-2 95 0,1 1 62 16</inkml:trace>
  <inkml:trace contextRef="#ctx0" brushRef="#br0" timeOffset="38335.8628">9383 10428 50 0,'34'-6'92'0,"-3"2"-12"15,1-2-2-15,-2 2-6 0,4 3-4 16,-3-3-11-16,1 2 1 0,0 0-6 0,0-2-7 15,-1 2 0-15,-1 2-3 0,0 0-5 16,-7-1 2-16,-2 1 2 0,0 0 0 16,-1 0 5-16,-4-2 3 0,-1 2-12 0,-2 0 7 15,0-3 1-15,-1 3-6 0,-2 0-4 16,0 0-1-16,-2 3-3 0,0-3 2 16,-8 0-13-16,15 0 2 0,-15 0-3 0,13 0-3 15,-13 0-1-15,8 0-2 0,-8 0-2 16,9 0-3-16,-9 0 2 0,2 3-14 15,-2-3-9-15,0 0-9 0,0 0-15 16,0 0-4-16,-9 8-7 0,9-8-7 0,-10 4-9 16,10-4-6-16,-11 2 0 0,2-1-4 15,9-1-3-15,-8 3-7 0,2-2-177 0,6-1 89 16,-6 4 59-16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8T06:16:26.722"/>
    </inkml:context>
    <inkml:brush xml:id="br0">
      <inkml:brushProperty name="width" value="0.05292" units="cm"/>
      <inkml:brushProperty name="height" value="0.05292" units="cm"/>
      <inkml:brushProperty name="color" value="#FF0000"/>
    </inkml:brush>
  </inkml:definitions>
  <inkml:trace contextRef="#ctx0" brushRef="#br0">8748 5820 31 0,'0'0'60'15,"-4"-4"-3"-15,4 4 2 0,0 0-3 16,0 0-3-16,0-6-3 0,0 6 2 0,0 0-1 16,-5-6-1-16,5 6 1 0,0 0 0 15,0 0 0-15,0 0-10 0,0 0-1 16,0 0 2-16,0 0-3 0,0 0 3 0,5-7 4 15,-5 7-8-15,4-5 0 0,-4 5 1 16,6-1-6-16,-6 1-1 0,9-2-5 16,-9 2 3-16,12 0-3 0,-4 0 4 0,4 0-11 15,-2 0 9-15,2 2-5 0,4-2 10 16,2 1 4-16,1 4 9 0,7-2 4 16,4 1 6-16,8 2-3 0,1 0-4 15,6 1 1-15,6 1-3 0,6 2-5 0,2-1 4 16,24 4-2-16,2 2-4 0,4 1 0 15,1 3-1-15,6-2-3 0,-1 0 4 0,1 3-2 16,-1-1-2-16,2 1 2 0,-2-1-7 16,2 0 6-16,-4 0-5 0,0 0 1 15,-3-2-2-15,-8 2 0 0,-4-1 0 16,-1-1-3-16,-14-4 0 0,-12 0 20 0,-2-3-3 16,-9 1-4-16,0-1-4 0,-2-3-3 15,-4 4-3-15,-4-4-5 0,-1-1-2 0,-1 1-4 16,-4-1 0-16,-4 0-1 0,-1 0-4 15,1-3-5-15,-6 3 0 0,-1-2-5 16,0-1-5-16,-5-1-3 0,5 0-3 0,-5 0-13 16,1 2-4-16,-3-2-12 0,3 0-15 15,-3-1-9-15,-6-1-12 0,10 0-7 16,-10 0-15-16,0 0-18 0,12-1-6 0,-12 1-5 16,0 0-7-16,6-4-7 0,-6 4-8 15,0 0-9-15,0 0-369 0,-8-10 177 16,8 10 117-16</inkml:trace>
  <inkml:trace contextRef="#ctx0" brushRef="#br0" timeOffset="8336.1245">21399 7236 49 0,'-13'-11'56'0,"13"11"-2"0,0 0-1 15,0 0-3-15,-4-3-3 0,4 3-4 16,0 0 0-16,-4-6-3 0,4 6-4 0,-2-5-7 15,2 5 0-15,-2-5-2 0,2 5-5 16,-2-6 1-16,2 6 2 0,-3-5-4 16,3 5-4-16,0-9 2 0,-2 7-3 0,2 2-2 15,-2-10-6-15,2 6 2 0,0 4-4 16,-2-9-2-16,2 3 0 0,-2 0-3 16,0 0-8-16,-1 1-1 0,1-3-9 0,0 0-4 15,2 1-2-15,-2-1 0 0,0 1-4 16,0-3 0-16,-2 1-3 0,2 0-1 15,-2-3-3-15,0 2 2 0,0 1-2 16,-2-1 2-16,0-2 1 0,0 2 0 0,0-2 3 16,0 0 2-16,1 1 3 0,-3 0 0 15,1 1 5-15,1 0-1 0,-3-1 1 0,1 3 6 16,0-1 3-16,-3 0 0 0,2-1 4 16,-1 2 3-16,2-1 4 0,-5 2 4 15,4 1 4-15,-1-1 7 0,-1-2 3 16,3 3-2-16,-3 0 3 0,2 2 5 0,1-1 5 15,0 1 3-15,2 1 9 0,2-2-2 16,-4 4 4-16,4-4 0 0,4 5 3 0,-8-2-8 16,4-3 4-16,4 5-2 0,0 0 5 15,0 0-1-15,0 0 8 0,14-4-7 16,-14 4 2-16,26 4 4 0,-7 1-2 16,4-1-3-16,5 2 1 0,10 3 0 0,4-1 0 15,10 3 0-15,6-2-4 0,21 7 3 16,2-2 3-16,0 2 1 0,0-5 5 15,0 4 0-15,-3 0-1 0,-1 3 1 0,-12-5 3 16,-11-2-5-16,-1 3 0 0,1-2-5 16,-1 1-4-16,-7-1 0 0,-6 1-3 15,-1-3 0-15,-6 0-6 0,1 2-3 16,-8-5-3-16,-1 1-5 0,-6-2-2 0,0-1-8 16,-2-1-4-16,-2 2-5 0,-3-2-6 15,-1-3-3-15,0 4-5 0,-3-4-1 0,0 1-3 16,1 0-7-16,-3 0-14 0,-6-2-3 15,9 2-13-15,-5 0 1 0,-4-2-13 0,0 0-8 16,0 0-10-16,0 0-2 0,0 0-8 16,0 0-4-16,-17-8-8 0,9 6-2 15,-1 1-3-15,-1-2-10 0,-8 0-2 16,2 1-246-16,-6-2 123 0,-3-2 82 0</inkml:trace>
  <inkml:trace contextRef="#ctx0" brushRef="#br0" timeOffset="8770.1376">21416 7056 41 0,'19'5'97'15,"9"0"1"-15,5-2-5 0,7 3-1 0,3 0-1 16,3-1-4-16,7 1 3 0,-6-2-8 16,6 2-2-16,-6-2 1 0,-3-1-1 0,1 1-2 15,-5 2-3-15,2-4-3 0,-9-1 2 16,1 1-2-16,-2 1-5 0,-2-2-2 16,-1 1 1-16,-5 0-7 0,-1-2-4 15,-3 2-2-15,-2-2-4 0,2 2-4 0,-6-2-6 16,-1 2-1-16,-3-2-2 0,3 0-7 15,-2 0 0-15,-1 0-4 0,0 0-5 16,0 2 0-16,-2-2-7 0,-8 0 0 0,12 0-1 16,-12 0-4-16,11 2-4 0,-11-2-5 15,11 0-6-15,-11 0-13 0,8 1 2 16,-8-1-8-16,0 0-8 0,9 0-2 0,-9 0-14 16,6 2-5-16,-6-2-7 0,0 0-10 15,6 2-8-15,-6-2-8 0,0 0-8 16,0 0-14-16,0 0-12 0,0 0-304 0,0 0 145 15,0 0 96 1</inkml:trace>
  <inkml:trace contextRef="#ctx0" brushRef="#br0" timeOffset="15158.1396">13870 7490 12 0,'0'0'103'0,"0"0"4"0,-9 4-5 0,9-4-5 0,0 0-4 16,0 0-4-16,0 6-9 0,0-6 3 15,7 6-5-15,-5-3-2 0,3 1 1 0,-1 0 2 16,0 0-5-16,2-1-4 0,-2 1-6 16,2 0-4-16,-2 2-5 0,4-2 0 15,-2 1-5-15,2-1-10 0,0 0-5 16,1-1 3-16,-1 3-8 0,5-3-1 0,2 0-3 15,1 1-2-15,4 0 1 0,1-3 5 16,9 3 5-16,2 2 4 0,6-3 0 16,6 2 1-16,9 1-3 0,4-3 2 0,2 4 3 15,5-1-1-15,19 7-3 0,1-1 1 16,-3 1 1-16,-3 2-5 0,-2 1-1 0,-13-4 0 16,-7 1-3-16,-1-1-2 0,-1-1-4 15,-5 2 1-15,2 1-2 0,-2-3-1 16,-9 0-5-16,-4-1 1 0,-2-1-4 15,-4-2-1-15,-3 1-3 0,-4 1-4 0,-4-6-2 16,3 2-3-16,-8 2-2 0,1-1-4 16,0-2-6-16,-4-1 2 0,-1 1-5 15,0-3 0-15,0 4-2 0,-4-2-3 0,0 0-5 16,-4 0-3-16,-2-3-9 0,0 0-16 16,0 0-4-16,0 0-15 0,-10 7-14 15,-1-7-13-15,0 0 0 0,-1-1-8 0,-3 1 1 16,-5-2-3-16,2 1-4 0,-4-2-6 15,1 0-7-15,-4-1-310 0,-2-1 148 16,-1-1 97-16</inkml:trace>
  <inkml:trace contextRef="#ctx0" brushRef="#br0" timeOffset="15547.2029">14323 7776 100 0,'15'0'117'0,"4"0"5"0,2 2 2 16,3-2 1-16,5 2 4 0,7 0-6 0,6 4-4 16,3-3-4-16,1 1-4 0,9 0-4 15,3 1-2-15,-1 1-2 0,-1 0-3 16,0 2-5-16,1-3 3 0,-2 2-8 0,-2 0 0 15,-1 0-7-15,-9 0-6 0,-3-1-2 16,-2 0-8-16,-8 0-9 0,2 0-2 16,-7-1-8-16,-1 0-2 0,-4-2-7 0,2 2-2 15,-5-2-7-15,-3 1-2 0,4-1-5 16,-8-1-11-16,2 2-1 0,0 0-6 16,-4-2-9-16,0-1-7 0,1 2-2 0,-3-1-7 15,2-1-9-15,-3 1-6 0,-5-2-11 16,11 4-8-16,-11-4-14 0,0 0-18 15,4 2-12-15,-4-2-24 0,0 0-11 0,0 0-12 16,0 0-24-16,-22-8-387 0,14 7 189 16,0-1 124-16</inkml:trace>
  <inkml:trace contextRef="#ctx0" brushRef="#br0" timeOffset="25037.5811">11681 8857 12 0,'6'5'83'0,"-6"-5"-7"15,0 0-7-15,9 1-2 0,-9-1 1 16,4 3-8-16,-4-3-5 0,0 0-5 0,0 0 7 16,13 0-14-16,-13 0 0 0,9 0-2 15,-9 0-3-15,10-3 3 0,-10 3-1 16,0 0-1-16,15 0-4 0,-15 0 0 0,13 0-1 15,-13 0-6-15,14 0 1 0,-5 0 2 16,0-1 3-16,1 1-1 0,-2 0-13 16,3 0 9-16,2 0-6 0,0 0-2 0,-1-2 3 15,3 2-1-15,0 0 1 0,2 0 1 16,2 0-4-16,0 0 0 0,-1 0-1 16,2 0 0-16,1 3 1 0,-2 0-2 15,2-1-7-15,1-1 1 0,-2 4 1 0,2-4-4 16,-1 3 0-16,1-2-1 0,-2-1-1 15,4 4-1-15,-1-4 5 16,0 4 2-16,0-4-3 0,5 4-1 0,2-4 2 0,-3 0-2 16,5 2 1-16,-2-1 26 0,3-1-1 15,1 2 0-15,0-1-2 0,9-1 0 16,-1 4-1-16,0-4-3 0,3 4 0 0,-1-4-2 16,3 2-3-16,-1 1 6 0,-1-2-2 15,1 2-2-15,1 0-5 0,-3 0 3 0,1-1-3 16,-1 1-7-16,-4-2 4 0,-1 2-4 15,-5 0-2-15,-3-2 2 0,-1 1-3 16,-5 1-2-16,-2-2-1 0,1 2 3 0,-5-2-6 16,-1 1 0-16,0-3 0 0,-2 5 2 15,0-4-2-15,-4 2 0 0,-1 0-4 16,-1-3 3-16,1 2-4 0,-2 0-3 0,-3 2-7 16,0-3-7-16,-6-1-10 0,6 6-8 15,-6-6-17-15,-4 6-20 0,4-6-9 16,-6 6-6-16,0-4-20 0,-3 2-4 0,0-3-11 15,1 1-9-15,-3 0-8 0,1-2-298 16,-1 2 149-16,0 0 97 0</inkml:trace>
  <inkml:trace contextRef="#ctx0" brushRef="#br0" timeOffset="25459.5501">12085 8772 97 0,'20'0'123'16,"1"0"-3"-16,11-2 0 0,0 2 1 15,10-2-7-15,3 2-5 0,14-3 0 16,2 3-7-16,5 0 6 0,1 0-5 16,26 0 0-16,1 2-3 0,-1-2-6 15,-4 3 0-15,-16-1-5 0,-9 2-5 0,-3 0-1 16,-2 2-8-16,-3-1-6 0,-12 1-2 0,-3-2-4 15,-1 3-6-15,-9-1-5 0,-3 0-6 16,-3-2-6-16,-1 1-6 0,-6-3-7 16,2 2-19-16,-6-2-20 0,-1-1-30 15,-2 2-40-15,-5-3-44 0,0-4-69 16,-6 4-470-16,0-13 226 0,-6 2 150 0</inkml:trace>
  <inkml:trace contextRef="#ctx0" brushRef="#br0" timeOffset="39853.7991">13465 10584 44 0,'0'0'50'0,"0"0"-2"0,0 0-3 16,0 0 8-16,0 0-4 0,0 0-3 15,0 0 1-15,0 0-2 0,0 0-3 16,0 0 0-16,0 0-3 0,0 0-1 0,0 0-1 16,0 0 0-16,0 0 3 0,0 0-2 15,0 0-8-15,0 0 1 0,0 0-5 16,0 0-1-16,0 0-2 0,0 0 5 0,0 0-7 16,0 0 4-16,0 0 3 0,0 0-6 15,0 0 14-15,0 0-10 0,0 0 15 16,0 0-13-16,0 0 0 0,0 0 9 15,0 0-3-15,0 0 2 0,16 2 5 0,-10 2 0 16,0-2 1-16,4 2 0 0,2-1 0 16,2 1 2-16,1 0-6 0,2 1 4 0,2 1 2 15,0-2 0-15,4 2-1 0,3 1-1 16,-1-1 0-16,1 2 5 0,-1-3 2 16,3 3-2-16,8-1 3 0,0 0-2 15,-1 4-2-15,3-4 1 0,3 0-2 0,1 4-4 16,0-4 0-16,3 2-3 0,-3 0 0 15,11 0-3-15,-5 1-3 0,4-1-1 16,-3-2-2-16,-5 1-1 0,5 2-1 0,-7-1 1 16,-2-1-3-16,-2-3 1 0,-2 3-5 15,-6-2-4-15,-2 0-2 0,-4-1-1 0,-2-1 1 16,-3 0 0-16,-3 0 2 0,2 0-3 16,-4-1 2-16,-1 1-1 0,0-2-1 15,-2 0 1-15,-3 0-1 0,0 0 1 16,1-1-3-16,0 2-1 0,-3-1 1 0,0-1 0 15,0 0-2-15,-6-1-1 0,13 3-2 16,-13-3-1-16,9 2 1 0,-9-2-2 16,8 1-1-16,-8-1 1 0,0 0-2 0,11 0-1 15,-11 0-5-15,0 0 0 0,6 3-5 16,-6-3 2-16,0 0-5 0,0 0-3 0,8 2-3 16,-8-2 0-16,0 0-1 0,0 0-6 15,0 0-9-15,9 0-5 0,-9 0-6 16,0 0-1-16,0 0-6 0,0 0-2 15,0 0-4-15,0 0 4 0,2 6-9 16,-2-6-9-16,0 0 2 0,0 0-7 0,0 0-3 16,0 0-3-16,5 3-5 0,-5-3-2 15,0 0-3-15,0 0 0 0,0 0-4 0,0 0-4 16,0 0-4-16,0 0-8 0,0 0-6 16,0 0-259-16,0 0 128 0,0 0 85 15</inkml:trace>
  <inkml:trace contextRef="#ctx0" brushRef="#br0" timeOffset="42865.4096">18635 10290 52 0,'0'-3'93'15,"0"3"-10"-15,4-8-3 0,-2 3-3 16,2 0-3-16,1-1-2 0,-1 3 0 0,0-3 1 16,0 2-3-16,0 1-7 0,0-3 3 15,0 2-2-15,2 0-5 0,-2-1-1 16,0 1 0-16,0 0 0 0,-2 0-6 15,-2 4-6-15,6-5 2 0,-4 1-4 0,2 0 6 16,-4 4-13-16,2-6 1 0,-2 6-6 16,0 0 0-16,7-4-1 0,-7 4-2 15,4-3 0-15,-4 3 3 0,0 0-2 0,0 0 2 16,5-4 2-16,-5 4 0 0,0 0-2 16,0 0-2-16,0 0 2 0,-5 17 1 15,3-6-3-15,-2 7-2 0,-3 4 5 0,-1 5 6 16,0 5-8-16,0 4 5 0,-4 1 0 15,2 9 0-15,-3-2-3 0,1 5-4 16,-1 0 4-16,0 1-10 0,-1 0 3 0,-2-5-6 16,2 5-4-16,1-2 2 0,0-3-3 15,3-7-3-15,1 1-1 0,3-6 0 0,-2 0-1 16,4-3-6-16,-1-3 3 0,0-2-2 16,1-3-4-16,0-3-5 0,2-3-2 15,0 2-6-15,0-8 1 0,0 0-2 16,0 0 1-16,0-5 3 0,2-1-4 0,0-4 0 15,0 0 2-15,0 0-2 0,6-30-2 16,-2 10-2-16,2-6 1 0,5-10-1 0,0-8-3 16,1-5-2-16,7-21-1 0,3 0 1 15,-2-6 4-15,4-1-1 0,-1 2 0 16,1 3 4-16,2 4 2 0,-4 6 3 16,0 8 0-16,-8 13 4 0,3 0 0 0,-4 9 3 15,-2-2-1-15,1 5 2 16,-2 5 5-16,0 0 3 0,-4 3 2 0,0 2 7 0,0 6-3 15,1 0 1-15,-3 0 2 0,-2 2-3 16,0 7 1-16,-2 0-1 0,0 4 1 16,0 0 0-16,-6 20-3 0,2-2 7 15,-5 8-1-15,-1 11 2 0,-8 5 4 0,4 3-2 16,-8 19 0-16,2 2 5 0,-4-1-2 16,1-1-2-16,-1 2 1 0,1-4-1 15,0 1 0-15,2-10-3 0,3-7 1 0,4 0-5 16,-5-3-1-16,4 1 2 0,0 1-3 15,3-12-2-15,-1 2-1 0,0-3-1 16,5-3 0-16,-2-4-1 0,1-4-1 0,2-1-5 16,-1-1-8-16,2-1-3 0,1-5-13 15,-1-2-11-15,2 1-8 0,2-5-12 16,-2-1-17-16,2-4-18 0,2-2-16 0,0 0-18 16,0 0-27-16,-11-17-24 0,4 4-414 15,5-3 200-15,-6-7 132 0</inkml:trace>
  <inkml:trace contextRef="#ctx0" brushRef="#br0" timeOffset="48893.7012">10024 13882 40 0,'0'0'78'0,"3"-14"-3"0,-3 14-7 15,0 0-7-15,0-6 4 0,0 6-8 0,0 0-2 16,0 0 5-16,2-5-7 0,-2 5 4 15,0-6 0-15,0 6 0 0,0-5-4 0,0 5-5 16,4-6 1-16,-4 6-2 0,2-6 2 16,-2 6 2-16,2-7-5 0,-2 2 1 15,0 5-9-15,2-6 10 0,0 1-10 16,-2 5-7-16,2-6-4 0,-2 6 0 0,0-6 7 16,0 6-8-16,0-8-2 0,0 8-7 15,2-5 2-15,-2 5-2 0,2-3-2 0,-2 3-3 16,2-6 3-16,-2 6 1 0,0 0 0 15,2-6-7-15,-2 6 7 0,0-6 2 16,0 6-3-16,0 0 1 0,0 0-6 16,0 0 3-16,0 0-3 0,2-6-8 0,-2 6 8 15,0 0-2-15,0 0 1 0,0 0-3 16,7-1 0-16,-7 1-10 0,0 0 12 16,0 0 0-16,17 6 4 0,-11-5-3 0,1 0 0 15,1 4 1-15,0-4-2 0,4 4 2 16,-2-2 2-16,0 1-3 0,3 2-1 0,2 0 7 15,0 0-9-15,1 0 8 0,2 2 0 16,2-2 3-16,4 5 3 0,1-3 6 16,5 4-2-16,4 1 3 0,4-2-2 15,0 3 2-15,9-3 0 0,2 1-2 0,-5-7 1 16,7 5-1-16,1-2-2 0,-5-2-3 16,8-3-1-16,0 3-5 0,2 0 1 0,2-5 3 15,-1-1-8-15,1 2 9 0,0-2-1 16,1-2-2-16,1 1 5 0,-2 1-4 0,1-2-2 15,-1-1 3-15,-3 2-1 0,-5-1-4 16,1 2 2-16,-6 0 1 0,-1-3-8 16,-3 3 3-16,-7-1 0 0,-1 1-1 15,-4 0 0-15,-5 0-2 0,-1 0-1 0,0 0-1 16,-6-2 3-16,1 4 0 0,-4-2-3 16,-2 0 1-16,1 0 2 0,-2 0-3 15,-2 0 1-15,0 0 3 0,-1 0-6 0,-1 1 0 16,-8-1 0-16,15 0-2 0,-8 3 3 15,-1-1 0-15,-6-2-4 16,8 1 4-16,-8-1-3 0,8 5-1 0,-3-4-4 0,-5-1-5 16,5 6-8-16,-5-6-5 0,4 6-8 15,-4-6-10-15,0 0-7 0,-4 7-8 16,4-7-3-16,-5 6-11 0,5-6-6 0,-9 5-5 16,7-3-4-16,2-2-12 0,-8 3-6 15,8-3-5-15,0 0-6 0,-13 0-4 0,13 0-11 16,-10-3-5-16,10 3-298 0,-13-5 146 15,6 2 97-15</inkml:trace>
  <inkml:trace contextRef="#ctx0" brushRef="#br0" timeOffset="49581.9073">10231 13600 60 0,'0'0'65'0,"0"0"-4"16,0 0 1-16,0 0 0 0,0 0-3 0,0 0 1 15,0 0-1-15,0 0-1 0,0 0 1 16,32 2-5-16,-21-1 7 0,4-1 0 0,2 2-1 16,3 1 8-16,6 3 1 0,4-4-6 15,5 4 2-15,3 0 2 0,7 2-1 16,6-1-6-16,0 5 0 0,2-3 1 16,0 3-2-16,4 1 0 0,-2-1-2 0,0 1-3 15,2 0-5-15,-2-1-4 0,-2 1 4 16,0 0-7-16,-4-1-3 0,-3 0-4 15,-5-4-3-15,-3 3-2 0,-5-3-2 0,-1-2-4 16,-4 2-5-16,-1-2-1 0,-1-1-3 16,-1 1 3-16,-4-2-3 0,1 2-4 15,-4-1-3-15,1-1 2 0,-4 0-1 0,2 0-1 16,-2-1-1-16,-2 2 0 16,-3-4-2-16,1 3 2 0,-1-2-9 0,-1 0 8 15,-3 0-4-15,3 2-2 0,-3-4-10 0,-6 0-7 16,10 4-4-16,-6-1-16 0,-4-3-1 15,6 4-4-15,-6-4-15 0,-4 6 3 0,4-6-13 16,-4 5-6-16,4-5-1 0,-8 6-10 16,4-2 0-16,4-4-9 0,-8 2-6 15,8-2-7-15,-13 0-13 0,13 0-259 16,-11-4 129-16,11 4 84 0</inkml:trace>
  <inkml:trace contextRef="#ctx0" brushRef="#br0" timeOffset="64217.761">19435 13445 126 0,'0'0'188'0,"0"0"1"16,0 0 1-16,0 0 3 0,0 0-7 15,10-11-5-15,3 1-10 0,9 1-11 0,13-4-8 16,12-5-9-16,25-5-8 0,10-4-8 16,29-3-8-16,0 0-5 0,6-1-4 0,-3 3-11 15,5 2-7-15,2 2-4 0,-24 5-9 16,0 2-10-16,-6 0-3 0,-6 3-11 16,-19 5-7-16,-13-1-4 0,-11 4-5 15,-2-1-3-15,-2 3-5 0,-9-1-3 0,-1 1-6 16,-5 0-8-16,-1 2-14 0,-4 0-9 15,0 0-13-15,-4 0-17 0,-1 2-19 16,-5-1-22-16,1 1-20 0,-9 0-20 0,11 0-17 16,-11 0-14-16,0 0-11 15,0 0-4-15,0 0-3 0,0 0-2 0,0 0-1 16,-32 0 1-16,17-4-362 0,0-2 181 16,-2 0 120-16</inkml:trace>
  <inkml:trace contextRef="#ctx0" brushRef="#br0" timeOffset="64542.2096">20861 12858 291 0,'-16'-13'11'15,"2"2"15"-15,4 1 12 0,0 4 6 0,4 2 12 16,-4-1 2-16,6-1 6 0,0 5-3 16,0-4 1-16,4 5 12 0,-4-6 4 0,4 6 3 15,0 0 3-15,14-1 0 0,-2 1 0 16,2 1-2-16,5 4-2 0,4-1-3 16,7 4 0-16,3 0-3 0,2 4-3 15,1-1-8-15,2 8 0 0,2 1-3 0,-4 0-3 16,-2 3-4-16,-2 2 1 0,-5-2-3 15,-4-1-3-15,-1 3 0 0,-3 0-4 16,-7-4-1-16,1 4 0 0,-4-2-2 0,-5 0-1 16,0-1-2-16,-4 1 2 0,0-1 0 15,-4 0-3-15,-2 1-2 0,-3-2-3 16,-2 2 1-16,-8-2-1 0,-1 2-2 16,-2-4-3-16,-4 1-2 0,1-1-2 0,-3-1-3 15,4-3-2-15,-2 1-4 0,3-5-15 16,1 0-17-16,2-1-24 0,2-3-30 0,4-3-24 15,-1 0-32-15,4-4-34 0,0 0-40 16,3-4-508-16,2-2 241 0,4-3 159 0</inkml:trace>
  <inkml:trace contextRef="#ctx0" brushRef="#br0" timeOffset="66165.1604">21968 12566 134 0,'-14'-20'185'0,"0"1"1"0,6 2-4 16,4 1-10-16,2 1-15 0,6 2-12 0,2-2-15 15,8-2-14-15,6-1-11 0,8 2-9 16,8-6-11-16,9 3-7 0,20-6-6 16,7 5-8-16,11 3-1 0,-1-1-7 0,5 3-8 15,-1 2-2-15,-1 3-6 0,-2 1-6 16,-15 3-10-16,-15 2-13 0,-7 3-16 16,-10 1-14-16,-3-3-5 0,-7 3-10 0,-4 0-12 15,-10 3-6-15,-3-2-13 0,-7 1 0 16,-2-2-8-16,0 0 22 0,-28 12-7 15,9-9 6-15,-7 1 7 0,0 2 18 0,-7-2 8 16,4 1 2-16,-2 1 19 0,-2 0 9 16,3 0 3-16,4-1 15 0,-2 1 6 15,5 0 6-15,1 3 4 0,2 1 7 0,2 0 4 16,4 8-1-16,1 0 4 0,4 2 1 16,3 5-6-16,2 4 4 0,4 1-3 0,2 2-4 15,2 5-1-15,0 1-6 0,0 2-4 16,1 2-3-16,1-2-5 0,1 0-2 15,-1 1-6-15,-2 1-3 0,0-3-6 0,0-3-13 16,0 0-10-16,-2-5-14 0,6-4-14 16,-4-2-18-16,0-1-10 0,0-7-3 15,2-2-8-15,2-1-9 0,1-3-2 16,2-7-2-16,-1 0 5 0,3-4 5 0,1-4 4 16,2-2 10-16,2-5 5 0,0-3 1 15,-1-1 10-15,1-2 13 0,2 2 17 0,-4 0 7 16,0 4 7-16,-2-1 8 0,1 1 13 15,-2 4 7-15,0 0 8 0,-1 5 6 16,0-1 0-16,2 3-3 0,-2 3 4 0,3 0-2 16,0 3-6-16,2 0 0 0,-1 0-1 15,2 0-1-15,0-2 1 0,4 1-1 16,-3-1-2-16,2-3-2 0,2-1-6 0,-1-1 4 16,3-3-4-16,3-4 0 0,-4-1-2 15,2-1 2-15,2-5-1 0,-1-1 8 0,-3 0 4 16,1-2 5-16,-6 3 13 0,-2 2 6 15,-2 0 8-15,-2 3 4 0,-3 1-1 16,-2 3 2-16,1 5 2 0,0-2-2 0,-9 3 0 16,8 10 0-16,-6-1-5 0,0 5 2 15,0 5-5-15,-2 3-5 0,4 5-1 16,-1 1-5-16,1 9-6 0,0 1-4 16,-2 0-3-16,2 4-7 0,1 0 0 0,-3-1-2 15,0 4-7-15,2-3-5 0,-4 1 1 16,0 1-4-16,-2-4-2 0,0-2-2 0,-2 1 1 15,-5-5-1-15,-1-3-3 0,-5 0 2 16,-5-4 0-16,0-4-2 0,-4-4-1 16,1-5 2-16,-3-5-1 0,2-5-9 15,0-4 8-15,1-6-2 0,-1-4 4 0,4-7-5 16,0-3 0-16,3-7 0 0,4-3-3 16,7-5-4-16,4-1-6 0,4-2-4 0,7-2-17 15,4-6 1-15,5 2-3 0,10-15-5 16,4 2-2-16,1 3-8 0,3 3 4 15,3 5 1-15,-5 6 6 0,-2 8 2 0,-1 2 7 16,-5 7-1-16,0 0 5 0,-2 4 4 16,-5 4 2-16,0 1 2 0,-4 5 8 15,-1 3 11-15,0 4 7 0,-6 4 5 16,-2 6 7-16,1 3 7 0,-3 5 6 0,-4 2 1 16,0 9 5-16,0 2 2 0,-2 1-5 15,0 8-7-15,-3-1 6 0,3-1-7 0,-2 0 1 16,2-5-5-16,-2-1 3 0,2-3 4 15,-2-1 2-15,2-7 0 0,2 0 7 16,-2-2 3-16,0-3-5 0,2-5 0 0,2-1-3 16,-2-7-3-16,0-1 5 0,0 0-1 15,10-18-5-15,-6 2-4 0,2-2 1 16,1-6-1-16,3 2-5 0,3-9-3 0,2 1-5 16,-1 1 2-16,4 2-5 0,2 1 5 15,0 3-8-15,1 0 1 0,1 3 4 16,-4 4-9-16,0 2 1 0,-2 6 0 0,-1-3 0 15,0 5-2-15,-4 5 2 0,-1-1-4 16,-2 4 0-16,-8-2 4 0,6 7-4 0,-6-1-1 16,-6 1-4-16,-2 5-7 0,-2 0-5 15,-10 0-13-15,1 1-11 0,-2-2-16 16,-2 0-21-16,4-1-20 0,-2-3-26 16,4 1-17-16,4-2-14 0,2-1-16 0,5-3-16 15,2 1-1-15,4-3-2 0,0 0 3 16,0 0 7-16,0 0 2 0,16-10 11 15,-7 6 13-15,4 0 16 0,2 2 12 0,1 1 15 16,0-2 10-16,0 2 11 0,4 1 13 16,-4-2 14-16,3 2 16 0,-1 0 13 15,-2-3 18-15,4 3 17 0,-2-3 11 0,1 1 13 16,1-2 11-16,-2-2 16 0,4 1-2 16,-1-1 15-16,0-4 4 0,2 1 3 0,-3-3 3 15,-2 2 5-15,2-5 5 0,-4 2-1 16,-1 0 0-16,-4 0 0 0,0 0 1 15,-5-1 2-15,0 3 5 0,0 0-3 0,-4 1-2 16,-2 0 2-16,2 5-4 0,-4-1-5 16,2 6-3-16,0 0-6 0,0 0-3 15,0 0-4-15,0 0-4 0,-8 21-2 0,8-14-3 16,2 5-7-16,2-1-2 0,0 0-5 16,6 1-5-16,-2 1-3 0,0 0-2 15,5-1-5-15,2 1-12 0,-3-2-19 0,3-3-23 16,0 3-18-16,2-6-24 0,-1 0-24 15,2-1-30-15,3-2-34 0,-2 0-43 16,2-4-577-16,3-1 264 0,-4-1 175 0</inkml:trace>
  <inkml:trace contextRef="#ctx0" brushRef="#br0" timeOffset="66483.9404">25484 12645 1621 0,'0'-9'-10'0,"0"-1"1"0,-2-1 11 0,-2 1 4 16,1 2-1-16,3 1 20 0,-2 1 23 0,0 0 16 15,0-1 16-15,2 1 21 0,0 6 9 16,-4-9 3-16,2 5-6 0,2 4-6 16,0 0-3-16,0 0-4 0,-8 12-10 15,8-1-1-15,-3 5-8 0,1 4-7 0,2 1-5 16,-2 5-5-16,2 1-6 0,0 3-5 15,0-1-6-15,0 4-3 0,0-2-10 16,2-2-11-16,-2 4-16 0,0-6-20 0,2 1-14 16,1-3-13-16,-1-4-17 0,0-2-22 15,0-1-14-15,0-4-15 0,-2 0-20 0,2-5-10 16,-2-1-6-16,2-4-12 0,-2-4-12 16,0 0-12-16,0 0-427 0,-12-20 208 15,5 7 138-15</inkml:trace>
  <inkml:trace contextRef="#ctx0" brushRef="#br0" timeOffset="66707.4727">25194 12494 52 0,'0'-9'155'0,"2"2"6"0,2-1 1 15,-2 0 4-15,2 1-2 0,1-1-9 16,2 2-10-16,1-1-17 0,2 1-9 0,1 0-14 15,4 2-17-15,-2-2-10 0,3 3-17 16,0-1-21-16,-2 1-17 0,-1 1-22 16,0 2-22-16,-1 0-25 0,1 2-28 15,-3 1-20-15,-1 3-22 0,0 1-378 0,-5 3 168 16,2 5 111-16</inkml:trace>
  <inkml:trace contextRef="#ctx0" brushRef="#br0" timeOffset="66881.8088">25010 13261 176 0,'12'13'163'0,"4"-4"-9"0,3-3-8 15,-1 0-5-15,10-3-5 0,2-3-6 16,1 0-13-16,3-3-12 0,2-1-16 16,5-2-31-16,-1-1-28 0,0-3-36 0,1-1-30 15,3-5-33-15,0 2-38 0,-3-5-311 16,1 0 142-16,-5-4 94 0</inkml:trace>
  <inkml:trace contextRef="#ctx0" brushRef="#br0" timeOffset="67268.0881">26557 11664 135 0,'-8'-15'191'0,"2"3"-15"0,2 7-14 15,-4 1-4-15,8 4 3 0,0 0-1 0,-12 23-9 16,8-2-10-16,-4 11-6 0,-1 15-8 15,-2 28-11-15,3 5-9 0,2 8-8 0,-1 9-11 16,3 3-8-16,2 3-8 0,0 5-5 16,4-4-5-16,-2-1-8 0,2 2-5 15,2-10-5-15,-2-4-1 0,3-2-8 16,-1-10-6-16,-2-13-14 0,0-10-15 16,0-3-19-16,-2-11-20 0,2-2-23 0,-2-1-18 15,2-7-24-15,0-6-17 0,-2 1-16 0,2-8-17 16,-2-2-23-16,0-5-423 0,5-5 204 15,-5-3 134-15</inkml:trace>
  <inkml:trace contextRef="#ctx0" brushRef="#br0" timeOffset="67529.1581">26868 12283 146 0,'7'-13'178'0,"3"1"-21"16,5-3-6-16,6 2-14 0,7-2-3 15,4-1 0-15,-1 1-4 0,11 0-11 0,-3 2-12 16,1 3-9-16,0-2-15 0,1 5-17 16,-3-1-15-16,0 3-23 0,-5 0-25 15,-3 2-18-15,0 1-25 0,-5 0-25 16,-3 2-18-16,-4 0-12 0,-5-2-17 0,-4 4-13 15,-9-2-279-15,4 2 137 0,-4-2 91 16</inkml:trace>
  <inkml:trace contextRef="#ctx0" brushRef="#br0" timeOffset="67688.9264">27414 12108 567 0,'-21'0'-27'0,"-2"0"19"0,0 0 12 0,-3 0 14 15,1 0 10-15,-3 4 8 0,4-2 3 16,-2 2 4-16,2 0 1 0,1 2 6 16,2 5 3-16,2 2 7 0,2 1-4 0,2 4-4 15,3 6 0-15,1 0 0 0,0 6-7 16,5 5-3-16,1 1-4 0,5 3-2 15,3 1-4-15,1 3-20 0,3 4-16 0,1-2-12 16,3-1-17-16,-1-5-24 0,0-3-16 16,-1-5-23-16,4-1-260 0,-3-7 121 15,3-4 80-15</inkml:trace>
  <inkml:trace contextRef="#ctx0" brushRef="#br0" timeOffset="68481.2209">27537 12536 94 0,'0'0'96'0,"0"0"3"0,16 11 2 16,-10 1-9-16,4 1-5 0,-2 4-8 15,3-1-10-15,2 5-4 0,0-2-5 16,3 2-8-16,0-2-6 0,0 0 1 16,3-2-7-16,7 1-1 0,-6-5-3 0,6 0 2 15,-2-3-3-15,1-2-3 0,1-5 1 16,0 0 9-16,0-3-4 0,0-5 1 0,-1-2 1 15,1-4 2-15,-6 3 7 0,0-4 5 16,-3 3 9-16,-3-1 8 0,0 2 1 16,-4 1-2-16,0 1-5 0,-2 0-4 15,1 3 0-15,-2 0 2 0,-7 3-6 0,12 6-1 16,-8 2-2-16,1 2-1 0,1 5-2 16,-2 2-6-16,2 4-3 0,1 4-3 15,0 1-5-15,1 5-2 0,0 3-1 0,-2 0-6 16,3 3-1-16,-2 1-1 0,-1 0-5 15,-2 0 0-15,0-2-6 0,-4-3-1 16,0 1-6-16,-4-4 1 0,0-1-3 16,-2-2 1-16,-6-3 1 0,0-1-2 0,-2-6-1 15,-2-2-2-15,-3-3 1 0,3-6-4 0,0-5 1 16,0-2 1-16,1-7-2 0,2-3-1 16,3-7-2-16,3-3-4 0,1-5-1 15,6-3-4-15,2-1 0 0,5-5-6 16,3-1-2-16,2 0 4 0,6-6-4 0,5 3 3 15,4 1 1-15,1 1-2 0,1 1 3 16,3 5 2-16,-2 1 0 0,-1 3 2 16,-3 7 0-16,-1 2 2 0,-3 5 7 15,-2 1 5-15,-2 5 8 0,-4 1 6 0,-1 4 4 16,-2 4 2-16,-3 4 5 0,1 0 0 16,-3 5 4-16,-2 3 2 0,-2 0 4 15,0 4-6-15,-2 0 0 0,0 1 0 0,0 2-6 16,-4-2 0-16,2 1-2 0,0-1-2 15,0-3 1-15,0-3 3 0,0 2 2 16,2-6-3-16,-2 1 2 0,0-4-4 16,-1-4-1-16,3-2-7 0,0 0 3 0,-4-18-1 15,2 6-3-15,2-7-2 0,2-1-1 16,2-5-2-16,1-2 0 0,5-5-2 0,-2-1 1 16,2 2 1-16,2 1-4 0,0 3 0 15,1 5-3-15,0 1 2 0,-3 2-3 16,3 4 4-16,-2 1-4 0,2 5 1 15,-5-1 0-15,0 7-3 0,0 0 0 0,-2 3 0 16,-6 0 0-16,6 12-4 0,-8-5-6 16,-2 5-10-16,-6-1-10 0,0 2-23 0,-4 3-14 15,-4-2-21-15,1 1-25 0,-4 0-12 16,4-2-17-16,1 0-16 0,-2-1-16 16,6-2-15-16,3-1-419 0,3-3 208 0,2 1 137 15</inkml:trace>
  <inkml:trace contextRef="#ctx0" brushRef="#br0" timeOffset="68799.6542">28682 12794 42 0,'24'-13'96'0,"-3"-2"-2"16,-2 2 4-16,-2-1 1 0,-3-4-3 0,2 1-2 16,-2-2-5-16,1 0-3 0,-2-2-2 15,-2 0-3-15,-3 0-4 0,0 7-5 16,-2-4 1-16,-1 5-1 0,-3-1-8 0,-2 4-1 15,0 3-4-15,-2 1-1 0,2 6-6 16,-7-2-3-16,7 2-9 0,0 0-1 16,-12 17 4-16,8-7 0 0,2 3-1 0,2 0 0 15,4 5 1-15,-2 0-6 0,4-4 1 16,4 5 0-16,4-2-3 0,0 1-3 16,3-1-3-16,3-4-2 0,-2 2-2 15,2-3-1-15,-2-1-7 0,-1-2-5 0,-2-1-5 16,0 0-8-16,-3-2-12 0,2 0-14 15,-4-1-12-15,-2-1-29 0,1 2-19 16,-3-2-29-16,1-2-35 0,-1-2-431 0,-6 0 198 16,0 0 131-16</inkml:trace>
  <inkml:trace contextRef="#ctx0" brushRef="#br0" timeOffset="69644.249">29268 12039 7 0,'8'-6'178'16,"-4"1"-5"-16,-2 1-11 0,2 0-8 15,-2 0-6-15,-2 4-5 0,0 0-7 0,12 10-7 16,-7 0-8-16,-3 3-11 0,2 4-2 16,0 4-7-16,-2 6-11 0,1-1-11 15,-1 6-5-15,0 7-7 0,0 1-6 16,-2 2-5-16,0-4-7 0,2 3-12 0,-2-2-14 16,0-5-17-16,0 0-17 0,0-3-22 15,0-2-25-15,2-3-26 0,-2-2-25 0,2-4-17 16,-2-3-20-16,3 0-414 0,-3-5 191 15,0-5 125-15</inkml:trace>
  <inkml:trace contextRef="#ctx0" brushRef="#br0" timeOffset="69924.5027">29573 12197 23 0,'9'-1'149'0,"-9"1"-3"0,15 3 1 0,-7 1-5 0,1 2-4 16,1 6-10-16,1-1-4 0,0 8-3 0,1 0-7 15,-2 4-2-15,2 2-10 0,-2 4-7 16,0 2-6-16,-3-4-7 0,1 5-9 0,-3-5-8 16,-1 3-4-16,0-1-8 0,-2-2-5 15,0 0-8-15,-2-4-17 0,-2-2-16 16,2-1-8-16,-2-3-17 0,2 1-16 0,-2-3-24 15,0-2-26-15,0-3-32 0,-2-1-17 16,-1-4-26-16,1-2-344 0,4-3 171 16,-13-3 113-16</inkml:trace>
  <inkml:trace contextRef="#ctx0" brushRef="#br0" timeOffset="70192.8116">29282 11765 94 0,'6'-12'165'0,"2"2"0"0,1 0-2 15,3-1 0-15,3 4-6 0,2-2-7 16,5 1-8-16,0 1-11 0,4 1-11 16,1 0-12-16,1 2-11 0,0 2-5 0,1 1-11 15,3 1-8-15,0 1-5 0,2 1-8 16,-3 2-7-16,5 4-4 0,0-1-16 15,-8 0-16-15,-1 4-21 0,-1-1-19 0,-5 2-15 16,-2 4-27-16,-2 1-17 0,-3 0-33 16,-4 2-23-16,-4 4-22 0,-4-2-370 15,-2 0 181-15,-4 4 118 0</inkml:trace>
  <inkml:trace contextRef="#ctx0" brushRef="#br0" timeOffset="70406.4799">29256 12891 65 0,'4'13'185'16,"6"1"-10"-16,2-5-7 0,2-2-5 15,3-1-8-15,5-2-4 0,2 2-7 0,4 0-15 16,2-3-10-16,1 2-10 0,1-4-13 16,2 0-12-16,0 2-9 0,3-1-17 15,-4-1-17-15,3 2-14 0,-4-1-17 0,0-2-24 16,-5 1-20-16,1 2-31 0,-6-3-29 15,0 2-32-15,-5-2-426 0,-2 0 188 16,-4-2 124-16</inkml:trace>
  <inkml:trace contextRef="#ctx0" brushRef="#br0" timeOffset="72309.361">13806 14602 2 0,'0'0'139'0,"0"0"6"0,0 0-2 16,22-9 1-16,-12 9-5 0,3-3 1 16,6-1-6-16,2 1-2 0,7 0-1 0,6-5-3 15,3 2-7-15,8-1-8 0,6-4-8 16,23-4-7-16,4-2-6 0,5-1-3 15,4-3-6-15,4 1-6 0,-2-1-7 16,2-4-5-16,0 0-6 0,0 1-5 0,-5-1-4 16,-1 2-2-16,0 2-9 0,-7 0-1 15,-6 2-3-15,-12 6-6 0,-12 1-2 0,-10 3-3 16,0-1-3-16,-8 4-3 0,-2-1-1 16,-6 1-1-16,2 0 0 0,-5 2-2 15,-2 1-2-15,-2-2-6 0,-5 5-7 16,-2-1-12-16,-8 1-14 0,10 1-19 0,-10-1-15 15,0 0-13-15,0 0-15 0,-30 12-15 16,13-6-18-16,-5 1-19 0,-5 1-13 0,-4 3-23 16,-6 0-437-16,-9 5 209 0,-3-4 138 15</inkml:trace>
  <inkml:trace contextRef="#ctx0" brushRef="#br0" timeOffset="72673.822">13252 14969 77 0,'25'-4'119'16,"15"-7"5"-16,11-2-2 0,21-5 10 16,9-3 0-16,6 2-3 0,6-5-3 15,21-1-10-15,4-1-11 0,1-3-4 16,6 2-10-16,-1 2-3 0,-3 2-3 0,-4-4-4 15,-22 7-6-15,-4-1-5 0,-2 1-4 16,-6 3-7-16,-7 2-5 0,-13 2-6 0,-12 4-3 16,2-3-6-16,-11 5-5 0,-2-1-1 15,-6 2-3-15,-4 2 1 0,-3-1-6 16,-1-1-3-16,-5 2 3 0,-2 2-7 16,-4 1-2-16,-3-2-2 0,2 3-6 15,-4 0-9-15,-10 0-10 0,10 3-13 0,-6-2-13 16,-4-1-12-16,3 4-18 0,-3-4-6 0,0 6-21 15,0-6-11-15,-7 7-21 0,3-3-16 16,-2 2-17-16,0 0-335 0,-5 1 168 16,0 1 111-16</inkml:trace>
  <inkml:trace contextRef="#ctx0" brushRef="#br0" timeOffset="94552.4544">7903 14790 77 0,'-9'-4'90'0,"1"-2"-5"0,2 1-1 0,-2-1-9 16,-3 2-2-16,2-2-4 0,-3 1 5 15,1-3-6-15,1 3 3 0,-1-1 9 16,2 0-13-16,1 0 2 0,0 1-18 16,-1 1 13-16,0-2-1 0,3 2 2 0,-2-1-4 15,1-1-4-15,1 2-3 0,0 1 2 16,-1 0-6-16,1-3-1 0,1 3-3 0,-1-1 0 15,2 0-4-15,4 4-4 0,-6-4-4 16,2 1-7-16,4 3-1 0,0 0-1 16,0 0 3-16,12-4-2 0,1 6 0 0,6-2-2 15,4-2 0-15,11 2-2 0,11-1 2 16,11-1-2-16,6-1 0 0,29-3 2 16,4 3-13-16,5-1 1 0,4 1-1 0,-1-1 3 15,1-3-3-15,2 3 1 0,-7 2 1 16,-1 1-1-16,-3-3-1 0,-19 2 2 15,-15 2-4-15,1-1 0 0,-13 2-4 16,-5 1 3-16,1 2-2 0,-11-4 1 16,-3 3-1-16,-1 1 1 0,-4-2-4 0,-4 3 3 15,-2-1 0-15,-4-3-2 0,3 4 0 0,-3-4 1 16,-4 0 0-16,0 1-3 0,2 1-1 16,-4 0-2-16,-2-3-2 0,1 5-11 15,-3-4-10-15,-2 3-17 0,1-1-9 16,-3 1-9-16,-2 2-14 0,0-1-11 0,-2 1-8 15,-3 0-3-15,-1 0-13 0,0 0-3 16,-3 1-10-16,-1-1-12 0,-5 0-303 16,0-1 148-16,-4-1 98 0</inkml:trace>
  <inkml:trace contextRef="#ctx0" brushRef="#br0" timeOffset="94969.1548">7704 14722 39 0,'0'0'93'0,"0"0"-4"16,0 0-5-16,0 0 9 0,28 9 3 0,-7-5-4 15,9-4 7-15,6 4-4 0,12-4 5 16,13-6-6-16,32 4 2 0,3-4-4 16,6 1-1-16,3-1-9 0,3 0-3 0,2 2-8 15,0-3-1-15,-4 1-2 0,-2 2-6 16,-5 0-8-16,-7-3-6 0,-19 3-3 16,-11 2-4-16,-3-2-9 0,-10 3 1 0,-5-2-3 15,-1 3-2-15,-9-3-2 0,0 1-3 16,-7 0-5-16,-3 2-1 0,-2-1 2 15,0 1-5-15,-8 0-3 0,1 0 3 16,0-2-10-16,-2 4-4 0,-3-2-13 0,0 0-11 16,0 0-15-16,-2 1-14 0,-4 1-21 15,0 3-10-15,-4-5-14 0,4 3-18 0,-4-3-11 16,3 5-16-16,-3-5-324 0,0 0 159 16,0 7 105-16</inkml:trace>
  <inkml:trace contextRef="#ctx0" brushRef="#br0" timeOffset="117090.2195">11745 15935 153 0,'-9'-4'150'0,"1"2"4"0,8 2-3 0,-15-3 2 16,7 0-6-16,1 2-2 0,7 1-4 16,-15 0-2-16,9-4-4 0,6 4-8 15,-8-2-4-15,8 2-11 0,-4-2-6 0,4 2-2 16,0 0 3-16,25-6-5 0,-2 6-5 15,14 0-1-15,11 6-7 0,15-4-2 16,30 4-9-16,4 1-5 0,10-1-10 0,-2 2-6 16,4-1-7-16,0 1-4 0,-2 0-6 15,-2 3-5-15,-1-4-2 0,-9 7-5 16,-1-8 0-16,-10 1-7 0,-14 0 2 0,-11-1-5 16,-2 1-5-16,-4-1 2 0,-8 3-2 15,-5-6-4-15,-6 2 0 0,-3-4-2 16,-3 3-3-16,-2-1 0 0,-3 2-4 15,-5-5-2-15,0 1 1 0,-6-1-8 0,-2 0-8 16,0-1-10-16,-10 1-13 0,2-6-17 16,-2 6-19-16,-12-7-18 0,0-1-20 0,-2-1-24 15,-4 1-20-15,-5 0-37 0,-3-1-27 16,-3 2-504-16,-5 0 246 0,-4-4 164 16</inkml:trace>
  <inkml:trace contextRef="#ctx0" brushRef="#br0" timeOffset="117461.7182">11389 15855 39 0,'0'0'195'0,"0"0"8"0,0 0-1 15,47-1-5-15,-18 2-10 0,14 5-15 16,16-5-12-16,33 11-9 0,3-5-10 15,6 7-11-15,4-1-9 0,25 5-10 16,-7-1-8-16,-3 3-13 0,-18-6-6 0,-5 3-9 16,-2 0-7-16,-1-4-6 0,-7 3-6 0,-3-2-6 15,-4 0-7-15,-3 2-5 0,-14-5-2 16,-12-1-5-16,-6-1-2 0,-5-5-6 16,-5 5 1-16,-3-5-2 0,-4 2-3 15,-3 0 0-15,-3-4-3 0,-4 1-1 0,0-1-2 16,-4 0-1-16,-3 2 0 0,-3-4-4 15,1 0-7-15,-9 0-11 0,11-6-9 16,-11 6-21-16,4-2-11 0,-4 2-15 0,4-5-15 16,-4 5-12-16,0 0-11 0,-2-8-25 15,2 8-13-15,0 0-14 0,-8-6-17 16,3 4-471-16,-2-3 219 0,-1 5 144 0</inkml:trace>
  <inkml:trace contextRef="#ctx0" brushRef="#br0" timeOffset="145879.1138">16194 8982 102 0,'-2'-8'133'0,"2"1"-5"16,-2-1-8-16,0 0-9 0,-5 1 3 0,1 1-5 16,0-1-9-16,-5 1-5 0,0 0-15 15,1 0-4-15,-2 0-7 0,-4 0-6 0,6 5-8 16,-1-3-7-16,-1 1-11 0,1-2-22 16,2 5-24-16,1-1-19 0,8 1-21 15,-16-2-23-15,6-1-25 0,4 2-311 0,-2-1 138 16,8 2 92-16</inkml:trace>
  <inkml:trace contextRef="#ctx0" brushRef="#br0" timeOffset="148203.9013">21942 2821 149 0,'10'-2'154'0,"-4"0"-7"0,2 0-11 0,-2 0-9 15,3-1-14-15,0 0 1 0,-1-2-8 16,-2 1-6-16,3-2-5 0,-1-1-2 16,0-1-7-16,2 1-6 0,-4-5 4 15,-2 0 3-15,0 4 0 0,-2-6-5 0,-4 3-1 16,-2-6-3-16,-6 4-1 0,-8-1-4 15,-9-2-6-15,-9 5 4 0,-15 1 1 0,-9 9-1 16,-5 4 0-16,-26 9 1 0,-2 9 1 16,-13 11-12-16,21 1 1 0,8 5-6 15,8 4-6-15,13 3-4 0,13 2-2 0,15-3 0 16,16-1-11-16,12-3 7 0,14 5-9 16,18 11-1-16,17-4-1 0,10-7-4 15,13-5-3-15,25 1 0 0,-14-12-5 0,2-5-5 16,0-8-20-16,-5-3-19 0,-15-7-20 15,-10-6-16-15,-3-2-15 0,0-5-18 16,1-6-18-16,-2-4-15 0,11-13-15 16,-3-5-15-16,-5-7-13 0,-3-4-4 0,-2-6-2 15,-5 0-3-15,-4-1-397 0,1-2 197 16,-7 5 129-16</inkml:trace>
  <inkml:trace contextRef="#ctx0" brushRef="#br0" timeOffset="148772.4222">22701 2519 249 0,'0'-11'-9'0,"0"4"12"0,0 0 9 0,0 1 9 16,0 0 4-16,0 0 9 0,-2 0 4 16,2 6 5-16,0-9 6 0,0 9 8 0,0-8 1 15,0 8 1-15,0-5 5 0,0 5 5 16,0-6 1-16,0 6 5 0,0 0 1 16,-2-6 1-16,2 6 2 0,0 0 2 15,0-5-4-15,0 5 0 0,0 0 0 0,-3-6 0 16,3 6-5-16,0 0-4 0,0-6-1 15,0 6-6-15,0 0-3 0,0 0 0 0,0 0-7 16,0 0-5-16,0 0-2 0,0 0-6 16,0 0-6-16,0 0-3 0,0 0 5 15,-4 15 16-15,0 4 6 0,-1 5 1 16,-3 13 2-16,0 13 4 0,-8 22-1 16,2 5-3-16,2 1-2 0,-6 0-5 0,6-3-4 15,-1-3-3-15,1-14-7 0,2-5-1 16,2-3-5-16,2-2-3 0,0-10-3 0,0 0 0 15,1-4-5-15,-1-6 0 0,1-2 3 16,1-5 3-16,0-2 5 0,2-2 2 16,0-4 9-16,2-4-5 0,0-3-8 0,2-4 0 15,-2-2-3-15,0 0-2 0,24-19-3 16,-8 4-7-16,6-6 1 0,-2-2 0 16,6 2-8-16,-1-2 6 0,1 3-9 0,-3-1-1 15,3 3-2-15,-6 3 0 0,0 4-1 16,-2-1-4-16,0 5 1 0,-4 1-2 15,1 4-2-15,0 2 4 0,2 6 0 0,-3 1 1 16,4 3 0-16,-1 5-3 0,-3 0 5 16,4 0-3-16,-2 2 2 0,0 0 2 15,0-1-2-15,3 0 5 0,-2-3-3 0,0 2 1 16,0-3 4-16,0-3-3 0,0-2 3 16,0-1-1-16,2-2-3 0,2-2-27 15,0-6-38-15,5-2-49 0,-1-1-55 0,1-4-51 16,0-5-65-16,0 0-602 0,-2-4 300 15,-5 2 199-15</inkml:trace>
  <inkml:trace contextRef="#ctx0" brushRef="#br0" timeOffset="149447.6708">23530 3219 32 0,'0'0'234'0,"0"0"-14"0,0 0-16 16,0 0-24-16,0 0-19 0,0 0-19 0,13 4-15 16,-6 2-12-16,1-1-11 0,2 7-12 15,6 1-8-15,-2 4-7 0,1 1-13 16,-2 1-2-16,0 2-7 0,-1-1-6 15,0 2-7-15,0 0-8 0,-4-3 2 0,-4 1-3 16,0-5-4-16,0 1-1 0,-2-2 11 16,-2-1 2-16,-2-3 6 0,-2-1 11 0,0-2 11 15,0-1 5-15,0-1 1 0,4-5-1 16,-6 2-10-16,6-2-10 0,0 0-4 16,2-20-10-16,6 11-8 0,6-7-4 15,2 1-5-15,1 2-7 0,1-2-6 0,2 1-8 16,0 3-4-16,2 2-4 0,-1-1-3 15,-4 3 1-15,0 1-6 0,-3 2-3 0,2 3 2 16,-4 1 0-16,1 1 3 0,0 5 2 16,0 1 0-16,-1 4 1 0,0-1 0 15,0 2 1-15,0-1-1 0,3-1 1 16,-2 1-1-16,4 2 1 0,-1-5 4 0,4 1-2 16,2-3 1-16,0-3 0 0,-1 0-1 15,3-6-3-15,2 2-5 0,0-7-11 0,-3-1-4 16,3-2-4-16,-4-1 0 0,-2-1 3 15,-5-1 7-15,-2 3 1 0,0 0 6 16,-7-1 14-16,0 3 1 0,-2 0 0 16,0 0 2-16,-2 5-3 0,1-5-3 0,-1 6-4 15,-2 3 3-15,0 0-4 0,0 0 1 16,0 0 1-16,17 16-2 0,-9-5-1 16,-2 1-4-16,6 2 2 0,-4 1-5 0,5 0 1 15,-3 2 2-15,-2 2-4 0,1-3-1 16,-2-1 9-16,-3-1-4 0,-2 3 1 15,-2-4 3-15,-2 2-3 0,-2-2 5 16,-5 0-2-16,-2-1-13 0,-3 0-20 0,-3-5-20 16,-3 2-31-16,2-1-31 0,-2-4-35 15,-1-4-442-15,2-2 205 0,-4-2 135 0</inkml:trace>
  <inkml:trace contextRef="#ctx0" brushRef="#br0" timeOffset="149598.8817">24024 3083 56 0,'0'0'77'16,"0"-5"-32"-16,0 5-47 0,8-5-58 16,3 3 20-16,-1 2 14 0</inkml:trace>
  <inkml:trace contextRef="#ctx0" brushRef="#br0" timeOffset="150079.4619">24800 2933 75 0,'11'2'181'0,"-6"4"1"0,-3 1 6 0,2 5-11 16,0 5-14-16,-2 6-15 0,-2 4-12 15,2 5-12-15,-2 5-13 0,-4 2-6 16,2 3-13-16,-2-2-7 0,-3 0-13 0,0-1-10 15,1 0-13-15,0-4-6 0,0-7-9 16,2-1-8-16,-2-4-1 0,1-4-4 16,0-2 3-16,3-3-7 0,0-5 2 0,0-2 2 15,0-5 3-15,2-2-3 0,0 0-2 16,0 0 0-16,11-24-3 0,-2 12-3 16,3-3-4-16,0 0-1 0,4-1 1 15,0 3-2-15,-1 1-5 0,0 1 3 0,-2 2-1 16,1-1-4-16,0 4 4 0,-2 3-2 15,-2 2-2-15,3 1-2 0,-2 1 3 0,0 2 0 16,3 6 0-16,-2-2 2 0,0 2-2 16,2 3 1-16,-1-1-1 0,4 2 1 15,0-1 0-15,0-1 1 0,0 0-1 16,2-1 2-16,-2-2-19 0,2-2 2 0,0-3 3 16,0 1 2-16,-3-4 2 0,2-4 6 15,-3-2 6-15,-3-3-1 0,-1-3-3 16,-5-1 2-16,-6-4-4 0,-4-2-1 0,-7-4-1 15,-1 0 0-15,-7 1 1 0,-3 0-2 16,0 2-5-16,0 0-9 0,1 5-22 16,2 2-25-16,2 4-25 0,3 1-29 0,-2 4-23 15,6 1-32-15,1-2-395 0,3 5 193 16,6 0 127-16</inkml:trace>
  <inkml:trace contextRef="#ctx0" brushRef="#br0" timeOffset="150472.8889">25457 3246 24 0,'2'15'208'0,"0"2"-3"15,-2 4-12-15,0 6-6 0,0 1-11 16,-2 5-15-16,0 3-25 0,-3 4-13 0,3-1-12 16,-2 0-10-16,0 2-9 0,0-4-11 15,0-1-6-15,1-5-8 0,-1-4-6 16,4-1-6-16,-5-5-1 0,3-4-2 15,2-3 10-15,-2-4-3 0,2-5-1 0,0-5 7 16,0 0-1-16,0 0 1 0,0-33-5 16,4 8-7-16,3-3-7 0,2-6-4 15,5-12-11-15,3 1-8 0,13-12-8 0,0-1-7 16,5 7-3-16,-1 11-3 0,-2 8-3 16,2 1 1-16,5 7-4 0,-2 4 1 0,-3 5-4 15,0 5-1-15,-6 3 2 0,-5 5-1 16,-2 4 1-16,-4 3-1 0,-3 3 4 15,0 3 2-15,-8 3 1 0,-6 0 2 16,-2 4-1-16,-6 1 0 0,-6 1 1 0,-4-3 0 16,-4 2-6-16,-5-4-15 0,-1 0-24 15,-2-3-27-15,5-3-31 0,2-2-38 0,4-1-31 16,-1-2-41-16,4-4-476 0,5-2 234 16,1-2 154-16</inkml:trace>
  <inkml:trace contextRef="#ctx0" brushRef="#br0" timeOffset="151183.471">25975 3278 74 0,'25'-13'188'0,"-1"0"-6"0,-3-2-11 16,-2-1-16-16,4-5-16 0,-3 0-7 16,2-6-11-16,4-5-10 0,-3-2-7 0,1-3-4 15,-4 0-10-15,2 1 4 0,-5 5 4 16,-4 2 5-16,-3 7-4 0,1-2-8 15,-1 6-7-15,-4 3-10 0,2 1-7 0,-4 4-8 16,-4 3-6-16,-2 5-7 0,2 2-1 16,0 0-5-16,-20 24-4 0,10-3-2 15,-3 8-5-15,-2 6-1 0,-2 6-1 0,1 3-5 16,0 2-3-16,2-1 0 0,3 1 1 16,-2-2-4-16,5-6-2 0,1-2 1 15,1-7 0-15,2-2-8 0,2-2 5 16,-2-7-2-16,4 0 1 0,0-3-1 0,6-4-2 15,2-1-3-15,3-4-6 0,4-6-9 16,2-2-5-16,3-2-9 0,4-4-4 16,-1-1 5-16,1-1 0 0,0 1 0 0,-8 2 2 15,1 1 2-15,-2 0-6 0,0 0 4 16,-5 5-2-16,0-2 4 0,2 6 1 16,-2-1 2-16,-2 6 4 0,0 2 1 0,1 2 3 15,0-1 1-15,-1 0 1 0,1 3-4 16,-1-1 7-16,0-1 0 0,1-3 1 15,0 2 0-15,-1-1-3 0,0-4 5 0,3 1 1 16,-2-3 0-16,3 0 1 0,1-4 0 16,-1-2-1-16,4-2 1 0,-2-2-2 15,2 1 0-15,-2-5-2 0,-2 1 1 16,1-1 0-16,0 2-2 0,-4 1 5 0,1 1-5 16,-4 1 1-16,2-1 1 0,0 2 0 15,-4 0-6-15,0 2 3 0,-4 2 2 16,0 0 0-16,10 9-1 0,-10-5 4 0,2 4 0 15,2 0-1-15,-2 1 1 0,3 1 3 16,1 3-1-16,1-1 3 0,1-1-3 16,1-2 4-16,3 0 2 0,1-1-2 0,0-2 6 15,3-1 2-15,2-3-1 0,-6-2 1 16,5-3 3-16,0-3 0 0,0-1 1 16,-5-2 1-16,4-5 1 0,-6-2 0 0,-4 1-5 15,-1 0 2-15,-5 0-5 0,-3-2-2 16,-5 0-2-16,-2-1-3 0,-6 1-7 15,0 4-14-15,-3-1-16 0,0 3-17 16,-2 4-25-16,-1-1-29 0,4 3-30 0,-2 3-46 16,3 0-566-16,5-1 253 0,-1 3 167 15</inkml:trace>
  <inkml:trace contextRef="#ctx0" brushRef="#br0" timeOffset="151486.1494">27065 3323 15 0,'9'9'118'0,"1"-2"-10"15,-1 5-13-15,-1 0-7 0,0 1-10 16,2 0-6-16,-4-2-4 0,-2 5-5 16,0-3-11-16,-2-2-3 0,0-1-9 15,0 1 17-15,-2-4 14 0,0 3 19 0,0-2 17 16,0-2 16-16,-2-3 20 0,2-3 2 15,0 0-7-15,0 0 2 0,0 0-6 0,0 0-6 16,4-17-15-16,2 6-15 16,4-3-5-16,-2 1-12 0,4-2-11 0,5 0-5 15,3-3-11-15,-2 3-24 0,8-2-30 16,-1 1-35-16,1-2-39 0,4 2-43 0,-1 2-43 16,1 4-59-16,-2-2-503 0,-4 3 246 15,2-1 162-15</inkml:trace>
  <inkml:trace contextRef="#ctx0" brushRef="#br0" timeOffset="154496.0027">26927 3427 35 0,'-10'-2'100'0,"2"-2"1"16,-1 2-11-16,1 0-4 0,1 1-4 0,-1-2-4 15,8 3-11-15,-15-1 0 0,5 1-7 16,10 0-9-16,-20 0 2 0,12 0-10 0,-2 0 8 16,1 1-13-16,9-1-3 0,-15 3-3 15,7-3-6-15,8 0-6 0,-11 1 0 16,7 1 3-16,4-2-6 0,0 0 4 15,0 0-5-15,0 0 2 0,0 0 2 0,13 8-1 16,-5-8 6-16,-8 0-7 0,22-2 0 16,-12 0 9-16,2-4 8 0,1 2-4 15,-2-3 5-15,1 1 5 0,-1-2-2 16,-3 0 3-16,1-3 3 0,-2 2-1 0,-3 2 2 16,0-2-1-16,0 0-3 0,-4 2-6 15,0-2-1-15,-4 5-4 0,-2-1-5 0,-5 4-2 16,0 1-4-16,-6 6 3 0,-1 1-1 15,-2 6-2-15,2 0 1 0,0 6 4 16,1 5 1-16,3-3-2 0,3 1 2 16,4 1 2-16,3 2 7 0,2-2 4 0,8 2-1 15,1 0 1-15,4-5-4 0,3 3-1 16,5-2-4-16,3-4-5 0,-2-5-21 0,6 1-28 16,1-7-29-16,1-3-41 15,2-3-45-15,-3-3-596 0,3-5 250 0,-4-2 165 16</inkml:trace>
  <inkml:trace contextRef="#ctx0" brushRef="#br0" timeOffset="155804.9553">21816 3920 225 0,'-28'-9'226'15,"-1"5"-9"-15,0 6-11 0,-6 3-8 16,-3 7-9-16,-8 8-8 0,-15 18-9 16,-5 5-10-16,3 8-13 0,-8 16-15 0,19-8-10 15,5 0-12-15,7 2-12 0,8-1-9 16,13-9-9-16,8-6-10 0,11-7-5 0,5 1-6 15,5-4-3-15,7 2-6 0,7-5-4 16,7-5-7-16,5-6 2 0,4-4-11 16,0-9 0-16,7-4-3 0,-1-8-6 15,9-6-2-15,15-7-6 0,-1-12-8 16,-2-7-9-16,-3-9-6 0,-5-11-4 0,8-14-3 16,-15 8-3-16,-6-2 0 0,-6 1 3 0,-4 4 1 15,-4 3 3-15,-11 15 7 0,-2 7 3 16,-7 9 3-16,2 4-2 0,-4 2-3 15,-4 6 0-15,3 3-3 0,-5 7 3 16,-2 5-1-16,-2-2 1 0,0 24 1 0,-2 2 2 16,-2 13 3-16,2 3-3 0,-1 10-1 15,-1 0 3-15,2 0 1 0,2-8-3 16,0-2 2-16,2-2 0 0,0-3-2 0,0-6 2 16,1-2-1-16,1-3 1 0,0-4 0 15,2-1 1-15,1-6 0 0,4-3 1 16,-1-5-1-16,4-1-2 0,0-5 0 0,4-1-2 15,2-1-2-15,-1-5-1 0,-1 1-1 16,2 1-2-16,-1-2 0 0,-4 2-1 16,2-1 0-16,-3 4-4 0,-3-4 0 0,0 5 0 15,-1 0 0-15,0 5 4 0,2 1 1 16,-2 1 2-16,-2 3 0 0,1-1 2 16,1 3-5-16,-1-1 3 0,2 0 4 15,-1 1-5-15,2-1 2 0,0-1-1 0,2-2 0 16,-1-1 4-16,4 1-1 0,0-4 0 15,1-3 1-15,2-1 0 0,1 0 1 0,2-4-1 16,0 1 1-16,1-5-1 0,-1 1-1 16,-2-1-1-16,2-2 1 0,-3 1 2 15,-4 1-2-15,0 3 2 0,-2-3-2 16,-1 2 0-16,-3 2-2 0,1 1 1 0,-4 0-2 16,1 2 1-16,-8 1-1 0,12 5 3 15,-6 0-2-15,0 2 2 0,-2 1 0 0,2 1-1 16,0 1 1-16,2-1 2 0,1 3 1 15,2-3 3-15,1 0-4 0,3 1 1 16,-1-2 0-16,4-2 1 0,-4-2 0 16,6-1 0-16,-3-1 3 0,1-2 4 0,2-2 2 15,-2-1 7-15,2-1 0 0,-3-2 1 16,-3-4 6-16,-1 1-4 0,-2-3-4 0,-5-1 1 16,-4 2-1-16,-2-3-5 0,-6 1 0 15,-4 1-5-15,-10-1 1 0,1 2-3 16,-4 4-1-16,0-2-6 0,-3 3-15 15,-1 0-22-15,3 5-27 0,-3 0-31 0,4 2-31 16,2 0-25-16,1 4-28 0,4 1-33 16,-2-2-532-16,8-1 254 0,0 3 167 0</inkml:trace>
  <inkml:trace contextRef="#ctx0" brushRef="#br0" timeOffset="156386.2893">23886 4579 31 0,'-2'-6'222'16,"-3"3"-10"-16,5 3-13 0,-10-4-22 15,10 4-19-15,-16 4-13 0,7 2-17 16,0 3-11-16,-1 3-12 0,1 1-9 0,1 2-14 16,0 1-4-16,3 2-10 0,0 5-4 15,3-2-11-15,0-2-17 0,4 1-5 16,5-1-4-16,0 4-5 0,3-6-3 0,3-2-4 16,3-2-1-16,4-4-6 0,3-1-6 15,-2-6-6-15,2 0-3 0,1-4-1 16,4-2 5-16,-1-2-6 0,-2-1-3 0,0-2 2 15,-3-2 1-15,1 3 2 0,-6 0 1 16,-2-1 2-16,-1 2 10 0,0 1-5 16,-4 0 7-16,-2 3 4 0,0-1-3 0,2 1-3 15,-4 3 1-15,-6 0-2 0,8 3-1 16,-4 1 2-16,0 4 2 0,3-2-5 0,1 2 3 16,3 1-1-16,2 0 1 0,1 1 4 15,4-2 2-15,2-2 0 0,4 1 1 16,-3-6 1-16,3 4-1 0,-2-5 4 15,2-3 5-15,1 0 3 0,1-1 3 0,-3-4 3 16,-4-4 9-16,-2 2 0 0,-5-2 3 16,-3-1 2-16,-4-3-5 0,-8 1-5 15,-5 0-1-15,-5-1-3 0,-4 0-1 0,-7 2-3 16,2 1-2-16,-4 3-2 0,-1 2-4 16,1 1-4-16,-2 3-13 0,3 4-27 15,2 0-36-15,0 2-37 0,1 2-43 0,8 0-51 16,-3-3-574-16,6 3 261 0,3 0 171 15</inkml:trace>
  <inkml:trace contextRef="#ctx0" brushRef="#br0" timeOffset="156828.6011">25116 4135 31 0,'0'-3'179'16,"0"3"-21"-16,0 0-16 0,0 0-14 16,0 0-6-16,-9 30-6 0,3-6-7 0,-2 13-5 15,0 1-8-15,-4 10-10 0,2 2-7 16,-1 1-9-16,3 0-6 0,2 1-8 15,-3-4-14-15,5 1-21 0,-1-9-15 16,5-6-23-16,-2-4-17 0,2 1-14 0,0-4-14 16,0-7-15-16,4-1-13 0,3-5-18 15,0-3-8-15,3-5-244 0,3-2 123 16,-1-2 80-16</inkml:trace>
  <inkml:trace contextRef="#ctx0" brushRef="#br0" timeOffset="157567.6024">25431 4726 10 0,'5'-4'132'0,"-5"4"6"0,6-4-10 16,-2 0 4-16,-4 4-8 0,2-5-9 0,-2 5-10 15,0-8-7-15,-2 3-12 0,-2 1-4 16,4 4-13-16,-11-6-11 0,5 4-4 16,-5 0-6-16,1 2-4 0,-5 0-3 0,0 4-7 15,-2 2-3-15,2 0-5 0,-2 1-3 16,3 1-5-16,-4-1-5 0,6 1-5 15,2-1-12-15,-1 0 0 0,4 4-2 0,1-4-1 16,0-1 3-16,1 1-4 0,3-1 0 16,2 1 0-16,0-1 1 0,2-1 0 15,3-1 1-15,-5-4-1 0,8 5 5 0,-4-2-2 16,5-2-2-16,-9-1 2 0,11 0-2 16,-5 1-5-16,0 2 13 0,-6-3-6 15,8 2-2-15,-8-2 6 0,12 6-6 0,-8-3 3 16,2 1 6-16,0 2-7 0,2 1-3 15,-1-1 3-15,2 0 2 0,-1 1 1 16,3-1 0-16,3 0 4 0,-1-2-2 16,2-1 7-16,1-3 9 0,4-2 6 0,-1-1 2 15,0-3 0-15,2-4 4 0,3-1-1 16,-4-2-3-16,4-5-2 0,1-1-1 0,-3-3-2 16,0-6-3-16,2 2-2 0,-1-6 1 15,-1 3-1-15,-4-1 4 0,-3 3 10 16,0 1 4-16,-2 2 7 0,-3 5 0 15,-1 1-4-15,0 2-2 0,-3 5-5 0,-2 1-6 16,0 3 1-16,-2 3-6 0,-2 4 0 16,0 0-3-16,-8 15-2 0,2-1 1 0,-1 2-2 15,3 4-1-15,-1 3 4 0,1 2-4 16,2 0-3-16,2 0-1 0,2 2 2 16,0 0-4-16,5-2 3 0,0-2-1 15,1 0-1-15,2-4 2 0,3 0 1 0,2-4-3 16,2-3 0-16,2-3 0 0,0-4 0 15,-1-3-3-15,4-4-1 0,-3-2 0 16,2 1 0-16,0-4 3 0,3-5-3 0,-6 0 3 16,0-1-2-16,-6 1 0 0,-1 0 11 15,-3 2 5-15,-2 0 13 0,-1 3 3 16,-3-3-2-16,1 4-3 0,-6 2 0 0,3 4-1 16,0 0 0-16,-13 0 1 0,13 0 0 15,-10 12 1-15,6-3-7 0,-1 3-3 16,3 0 0-16,2 5-1 0,2-1-3 0,1 2-2 15,3 1 0-15,4 0-13 0,-1 2-23 16,2-4-34-16,1-2-29 0,1-2-36 16,2-1-26-16,-3-4-31 0,1-4-576 15,-3-1 256-15,2-3 169 0</inkml:trace>
  <inkml:trace contextRef="#ctx0" brushRef="#br0" timeOffset="157710.0001">25941 4659 125 0,'-18'-17'289'0,"0"6"-22"0,8 2-20 15,2-3-19-15,3 5-19 0,5-4-19 0,2 3-18 16,11-3-20-16,5-2-14 0,12 0-16 16,5 0-30-16,9-3-57 0,3-1-61 15,1 6-70-15,5-5-77 0,-3 5-498 0,2-2 229 16,-3-1 150-16</inkml:trace>
  <inkml:trace contextRef="#ctx0" brushRef="#br0" timeOffset="159789.5953">22303 1101 69 0,'0'0'81'0,"0"0"-6"0,0 0-4 0,0 0-6 16,0 0-4-16,0 0-5 0,0 0 0 15,0 0-5-15,0 0-6 0,0 0 6 0,0 0-4 16,0 0-4-16,0 0-4 0,0 0 3 15,0 0-2-15,0 0 0 0,0 0-2 16,0 0-3-16,0 0 5 0,0 0 7 16,0 0-3-16,0 0 0 0,0 0-9 0,0 0 3 15,8-6-1-15,-8 6 8 0,0-6-2 16,0 6 3-16,-2-7 4 0,2 7 1 0,-4-11-1 16,0 9 3-16,-3-4-1 0,1 0-2 15,-3 2-4-15,-7 0 0 0,-6 3-1 16,-5 1 1-16,-13 3 6 0,-14 4 3 0,-1 6 6 15,-20 10-4-15,1 3 6 0,1 2-3 16,4 5-1-16,7 3-2 0,9-2-6 16,13-2-6-16,8-2-2 0,13-4-5 15,7 2-1-15,8-3 0 0,10 2-6 0,13 2 7 16,15-1-4-16,25 4-3 0,7-2-2 16,3-6-1-16,5-3-4 0,-1-4-3 15,-10-5-2-15,-8-5-5 0,0-1-14 0,-6-3-24 16,-2-1-28-16,-5-2-24 0,-6 0-27 15,-5 3-28-15,-5-6-42 16,-1 3-48-16,-6-3-499 0,0 1 245 0,-4-2 161 0</inkml:trace>
  <inkml:trace contextRef="#ctx0" brushRef="#br0" timeOffset="161575.0143">22722 763 58 0,'-2'-3'138'0,"2"3"-16"0,-2-6-5 0,2 6-1 15,-2-8-14-15,2 8-12 0,-2-4 6 16,2 4-1-16,0-4-7 0,0 4-5 0,0 0-5 16,0 0-7-16,-3-6 1 0,3 6-5 15,0 0-5-15,0 0-4 0,0-6-3 16,0 6-2-16,0 0 0 0,0 0-4 15,0 0-3-15,0 0-3 0,0 0-2 0,0 0-4 16,3-6 0-16,-3 6 2 0,0 0-2 16,0 0-2-16,0 0 0 0,0 0 0 15,0 0-3-15,-3-6-2 0,3 6 0 0,0 0 1 16,0 0-2-16,0 0-1 0,0 0-6 16,0 0 0-16,0 0-2 0,0 0-4 15,0 0 0-15,0 0-5 0,0 0-3 0,0 0 5 16,-2 24 3-16,2-10 2 0,-2 5 2 15,2 6 6-15,-2 3-2 0,0 3 3 16,2 8-1-16,-4 2-3 0,4 3 2 16,-5 9 0-16,3-2-1 0,0 4 0 0,0-3-3 15,0 0 0-15,2-8-2 0,0 0-2 16,-2-1-3-16,-1-3 0 0,3-2 0 16,0-3-2-16,-2-5 3 0,2-2-2 0,0-5 0 15,-2-2 1-15,2 0 0 0,0-3 3 16,0-1 0-16,-2-2 3 0,2-4 3 15,0 2 6-15,-2-2-3 0,4-3 5 0,-4 0-1 16,2-2-2-16,0-1-3 0,0-5-2 16,0 0-3-16,0 0-1 0,0 0-3 15,0 0-3-15,-4-16 1 0,4 10-3 16,-2-2-4-16,2 0 2 0,0 2 0 0,0-1-2 16,0 1-3-16,0-1 2 0,0 1 1 15,0 1-4-15,0 5 2 0,0-10 0 0,0 10-3 16,0-8 2-16,0 8-1 0,0-7-2 15,0 7-2-15,-2-6 2 0,2 6-2 16,-2-3-3-16,2 3 1 0,0 0 3 16,0 0-4-16,0-9 0 0,0 9-1 0,0 0-3 15,0 0 2-15,0 0-3 0,0 0 1 16,-2-5-2-16,2 5 0 0,0 0 0 0,0 0-3 16,0 0 6-16,0 0-2 0,0 0 1 15,0 0 3-15,0 0-5 0,0 0 2 16,0 0 3-16,0 0-3 0,-2 17 3 15,2-17 0-15,0 0 0 0,0 0-1 0,0 6 2 16,0-6 0-16,0 0 1 0,0 0-3 16,0 0 2-16,2 6 0 0,-2-6 1 15,0 0-2-15,0 0 3 0,0 0-1 0,0 0 2 16,2 3 2-16,-2-3-3 0,0 0 2 16,0 0-5-16,0 0 6 0,0 0 1 15,0 0-2-15,0 0 0 0,0 0 0 0,0 0-3 16,0 0 6-16,0 0-3 0,0 0 0 15,0 0 0-15,0 0 2 0,0 0-4 16,0 0 0-16,0 0 2 0,0 0-5 16,0 0 8-16,0 0-1 0,0 0-2 0,0 0 0 15,0 0-1-15,0 0 2 0,0 0-1 16,0 0-1-16,0 0-3 0,0 0 3 0,0 0 1 16,0 0-2-16,0 0 2 15,0 0 0-15,0 0-1 0,0 0 0 0,0 0-1 16,0 0 1-16,0 0-1 0,0 0 0 15,0 0-2-15,0 0 0 0,0-15-1 0,0 8 1 16,2 1-1-16,-2-4-2 0,0 1-1 16,0-3-1-16,2-1-3 0,0-4-2 15,-2-3-4-15,2 1-1 0,0 0-1 16,2-6-2-16,0 1-2 0,-1 2-1 0,3 0 5 16,-2 3-1-16,1 0 1 0,1 2-4 15,0 1 2-15,1-1 5 0,-3 4-3 0,0 1 2 16,0 4-2-16,2-3-1 0,-1 4-2 15,0 0 0-15,3 1 1 0,0 4 0 16,-2 2 2-16,-6 0 1 0,20 8 2 16,-10-1 5-16,-1 5 0 0,-1 1-1 0,0 5 2 15,1 2 6-15,-2 4-2 0,1-2-1 16,-2 3 3-16,-2 2 1 0,2-3 0 0,-1 1-1 16,-3 2 6-16,3-2-4 0,-3-2 3 15,0-2 0-15,0-1-2 0,-2 1 2 16,0-4-4-16,0 1 0 0,2-2-4 15,-2-2-6-15,0-3-5 0,0 3-13 0,0-3-6 16,0 0-8-16,-2-1-9 0,2 0-18 16,-2-1-19-16,2 1-17 0,0-1-18 15,-2-1-21-15,2-1-425 0,-2-1 195 16,4 2 128-16</inkml:trace>
  <inkml:trace contextRef="#ctx0" brushRef="#br0" timeOffset="167865.6553">22027 1383 56 0,'-6'-4'109'0,"0"2"-10"0,6 2-12 15,-8-6-12-15,8 6-4 0,0 0-8 0,0 0-5 16,0 0-7-16,32-4 5 0,-8 4-15 15,11-1-1-15,9 1-4 0,15-2-4 16,5 2-3-16,3-4-5 0,1 4 0 0,-3 2-4 16,-3-2-3-16,-13 0-3 0,-5 0 6 15,-7 0 7-15,-6 0 15 0,-5 0 13 16,-8 0-1-16,-7 0-4 0,-6 0-5 0,-5 0-10 16,0 0 1-16,-39 5-5 0,1 1 3 15,-15 6-1-15,-23 6 4 0,-9 6 2 16,-2 2-1-16,3 1-1 0,8 0-3 0,10-2-3 15,17-6-3-15,15-3-4 0,16 2-8 16,9-5 3-16,16-2-1 0,7-1-6 16,14-2 1-16,16-2-5 0,24-3 4 0,36-5-2 15,8-4-1-15,27-9 0 0,1 0-3 16,-5-4-1-16,-10-2-7 0,-30 1-1 16,-8-4 0-16,-8-2-3 0,-11-1-1 15,-22 4-3-15,-12 0-1 0,-13 4-1 0,-15 0 3 16,-10 2-4-16,-14 2 3 0,-19 0 2 15,-19 5-3-15,-38 1 6 0,-16 9-5 16,-32 10 16-16,-11 13 2 0,-1 2 5 0,1 6 3 16,14 2 2-16,12-2-1 0,19 1 1 15,28-4-6-15,11-1-9 0,25-3-3 0,11-1-3 16,13 0-8-16,12-2-16 0,10 0-23 16,8 1-34-16,14 3-34 0,8 0-415 15,9 0 181-15,15 7 120 0</inkml:trace>
  <inkml:trace contextRef="#ctx0" brushRef="#br0" timeOffset="170377.0728">22498 2721 20 0,'-7'8'47'0,"-1"-2"-3"0,2 0-1 15,-1-1 1-15,0 1 1 0,3-1 3 0,-2 1-3 16,0 0 0-16,0-4 3 0,2 3-6 16,1-2-1-16,-4 1-4 0,7-4-1 0,-4 6-5 15,4-6 0-15,-6 3-2 0,6-3-7 16,0 0-2-16,0 0 1 0,0 0-3 15,30-7 0-15,-14 1-5 0,8-3 5 16,-3-1-4-16,5 1 2 0,1-4 1 0,3-4-3 16,-1 0 4-16,-2-1 0 0,1-5 9 15,0 0-2-15,-1-5-2 0,-1-3 0 0,-1-1-4 16,-6 3 8-16,-2-2-2 0,-2 1 5 16,-2 3 5-16,-3 2 14 0,-4 5 6 15,3 0 1-15,-2 4 2 0,-5 0 5 16,2 2-2-16,-2 3-2 0,-2 2-7 15,0 2-4-15,-2 1-7 0,-4 1-2 0,6 5 0 16,-16 8-3-16,6 0-1 0,0 1 0 16,-3 4 3-16,0 7 2 0,0 2 1 0,-1 3-1 15,0 4-5-15,2 2 3 0,0 3 2 16,-6 5 0-16,6 4-1 0,-1 0 3 16,0 2-6-16,3 2 1 0,-3-1-7 15,3 1 1-15,2 1-5 0,-2-2-2 0,2-6 2 16,2 0-5-16,2 0 0 0,-3-4-3 15,1 0 0-15,2-6-2 0,-1-3-1 16,-1 1-1-16,2-4-1 0,2-4 0 0,-3 0 1 16,3-3 2-16,0-2 3 0,0 0-1 15,0-3 2-15,0-2 2 0,0 3 5 16,2-3 0-16,0-3 4 0,-2 1 0 0,0-3-5 16,2 1-3-16,0-6 2 0,0 0-6 15,0 0-5-15,0 0 0 0,0 0-3 0,2-22 0 16,0 12-3-16,0-2-1 0,2-1 2 15,-2-2-3-15,2-1 0 0,3-1-2 16,-3 0-2-16,2 0 5 0,3-2-3 16,2 2 2-16,-3-1-5 0,2 4 0 0,-2-1 0 15,2 2 1-15,-2-1-3 0,0 6 3 16,1-2-5-16,-1 5 2 0,1 1-5 0,-1 2-1 16,3 4 2-16,-1 2-2 0,3 5 3 15,-2 3-1-15,3 4 2 0,-3 1 1 16,2 2-2-16,-3 4 2 0,1-3 2 15,-3 1-3-15,3 0 0 0,-2 1 6 16,-1-1-7-16,0-1 2 0,-2-1 0 0,1-3 0 16,0 0-2-16,-1-1 1 0,0-2-9 15,-2-1-7-15,0-1-11 0,1-1-13 0,-3 0-12 16,0-3-15-16,2 1-16 0,-2-2-19 16,0 1-19-16,1-1-15 0,-1-1-16 15,0 1-18-15,0-2-21 0,0-1-410 0,0 2 206 16,1-4 135-16</inkml:trace>
  <inkml:trace contextRef="#ctx0" brushRef="#br0" timeOffset="177146.7853">21454 3570 31 0,'0'0'57'0,"-9"0"-4"0,9 0-6 0,0 0 2 15,-10 1 0-15,10-1-4 0,0 0 0 16,0 0-2-16,-6 2 1 0,6-2-1 16,0 0-5-16,0 0-1 0,0 0 2 0,0 0 4 15,0 0-2-15,0 0 10 0,18 9 0 16,2-6 7-16,5 1 4 0,7-1-11 0,8 1 0 16,7 0-7-16,10 0 4 0,3-2-3 15,3 2 1-15,3-2-6 0,-1-1 0 16,26 2-4-16,0 0-1 0,-2 1-8 15,2-2-5-15,-3 2 4 0,-15 1-3 0,-10-1 0 16,-1-2 2-16,-3 4-13 0,-11-4 3 16,-3 2-1-16,-3-1-4 0,-8-1 4 0,-4 0-2 15,-3 2-4-15,-3-2 1 0,-3-2 0 16,-2 2 3-16,-2-1-3 0,-5-1 0 16,2 3-1-16,-2-1-1 0,-2-2-8 15,-3 0-15-15,-1 1-19 0,-6-1-23 0,0 0-21 16,0 0-20-16,0 0-23 0,0 0-302 15,-41-6 144-15,21 6 95 0</inkml:trace>
  <inkml:trace contextRef="#ctx0" brushRef="#br0" timeOffset="177472.7227">21041 3702 102 0,'32'5'107'16,"-9"-3"-7"-16,13 0-13 0,15 0-9 16,13-2-6-16,31 0-6 0,6 0 3 0,4-2-6 15,0 2-3-15,1 0-2 0,-2 0-3 16,-1-2 3-16,-1 0-3 0,-4 4-6 16,-5-4-6-16,-18 4 2 0,-13-2-10 15,-3-2-1-15,-10 4 1 0,-7-2-6 0,-6 2 1 16,-4-2 2-16,-5 2 9 0,-3-2 1 15,-3 1 2-15,-2-1-6 0,-4 0 2 16,-1 2-2-16,-2 0-4 0,0-2 0 0,-2-2-9 16,1 4-3-16,0-2-6 0,-3 0-15 15,-8 0-16-15,15 0-26 0,-9 2-21 0,-6-2-21 16,11 0-27-16,-11 0-375 0,0 0 165 16,4-2 108-16</inkml:trace>
  <inkml:trace contextRef="#ctx0" brushRef="#br0" timeOffset="179237.789">23695 3827 22 0,'0'0'57'0,"0"0"2"15,0 0 0-15,0 0-3 0,0 0-3 0,0 0 1 16,0 0-6-16,0 0-2 0,0 0-2 16,0 0-4-16,0 0-4 0,0 0-1 15,0 0-3-15,-22-10-5 0,14 9-1 16,2-3 2-16,0 1-7 0,-2-2 1 0,-1-3 0 15,-1 4-1-15,-1-3-4 0,-2-1 7 16,-1 1 3-16,3-3-4 0,-4 1-3 0,1-4 3 16,-4-2-3-16,4 3-2 0,-3-1 5 15,2-3 1-15,0-1-8 0,1 0 10 16,0 1 0-16,2-3-1 0,-1 2-3 16,3-2-1-16,-1 1 1 0,0-3 4 0,5-1-12 15,-2 1 1-15,2-1-7 0,1-3 5 16,0 2 1-16,1-2 1 0,0 1 1 0,2-1 4 15,0 0-6-15,2 1 1 0,0 2 2 16,4-3-9-16,-2 1 6 0,2-1-5 16,6 1 3-16,0-1-4 0,0 1-2 15,7-1-1-15,0 3 1 0,2-1-3 0,1 6 3 16,-2-1-4-16,4 6-1 0,-1-4-2 16,-2 5 2-16,2 1 3 0,-5 2 0 0,4 1-3 15,-3 1 2-15,-2 2-4 0,2 4 4 16,-3 0-3-16,4 3-1 0,-4 3 6 15,1 2-2-15,2 4-1 0,0 5 6 16,-1 2-8-16,0 2-1 0,-2 4 5 0,-1 2-1 16,0 1 9-16,-3 3-7 0,1 0-1 15,-3 0-1-15,1 2 1 0,0-1 2 0,-5-3 0 16,-2-1-1-16,0 1 1 0,0-1-1 16,-4 1 0-16,2 0 5 0,-2-3 5 15,-2-1 1-15,0 1 3 0,-1-1-1 16,-4-1 3-16,1-2-5 0,0-1-3 15,-3 0 0-15,3-2 1 0,-3-1-1 0,-2-2-1 16,3 0-1-16,-3-4-2 0,2 1 1 16,1-2-4-16,-3-2-6 0,3 1-12 0,1-3-14 15,0 1-18-15,1-2-10 0,0 0-15 16,2-2-9-16,-4-1-12 0,4 0-9 16,0 0-9-16,0-1-10 0,6-2-246 0,-11 3 124 15,11-3 82-15</inkml:trace>
  <inkml:trace contextRef="#ctx0" brushRef="#br0" timeOffset="181529.2361">26107 1167 2 0,'2'-11'140'15,"-2"1"-14"-15,2 3-5 0,0 1 0 16,-2 0-19-16,0 0-13 0,0 6-4 16,0-5-12-16,0 5-6 0,0 0-8 0,0 0-6 15,-6 22-2-15,4-4-9 0,-7 9 5 16,0 11-4-16,-3 12-4 0,-9 27-3 15,1 3-4-15,2-1-9 0,-2-1 4 16,4-2 3-16,-1-5-1 0,4-15-4 0,0-6-12 16,5-5 10-16,0-8-1 0,-2 0-7 15,2-3-2-15,2-8 3 0,0-1-3 16,-1-3-2-16,3-3-2 0,0-3 1 0,-1-1-3 16,1-3-2-16,0-3-11 0,2 0-20 15,0-4-27-15,2-5-15 0,0 0-16 16,0 0-15-16,10-17-10 0,3-1-3 0,6-7 7 15,9-5-221-15,1-6 111 0,15-12 73 16</inkml:trace>
  <inkml:trace contextRef="#ctx0" brushRef="#br0" timeOffset="181905.8089">26341 1636 333 0,'34'-27'-2'15,"-2"5"6"-15,-7 5 7 0,-3 4 8 16,-3 1 7-16,-7 3 7 0,3-1 5 16,-4 4 4-16,-3-1 5 0,0 2-9 0,-4 2 3 15,-4 3 5-15,0 0 15 0,0 0 2 16,-4 19-14-16,-8-4 15 0,-7 6-6 15,-13 7 4-15,-4 3-4 0,-15 7 2 16,-1 0 2-16,-6-1-2 0,3-3 0 0,9-6 0 16,5-7-1-16,3 0-7 0,7-4-3 15,3 0-1-15,4-5-5 0,4 1-5 16,1-3-5-16,4-1-5 0,2-2-3 0,3 4 0 16,4-4 0-16,3 3-4 0,3-1-3 15,9 3-1-15,1-1-2 0,7 2-4 16,2 0 0-16,6 5 1 0,3-1-1 0,2-2-1 15,-1 2-2-15,5 0-2 16,-2 0 1-16,2-1-1 0,-1 1 1 0,3-1-3 16,1-3 0-16,-3 0 2 0,-3-2-2 15,1-1 4-15,-6-2 2 0,-2-3 4 0,0 1 3 16,-3-2 1-16,-1-4 3 0,-4 0-2 16,1-2-3-16,-2-2-3 0,0-4 1 0,2-1-12 15,0-3-9-15,-3-1-17 0,2 0-18 16,-6-1-22-16,2 3-32 0,-1 2-35 15,0-3-42-15,-3 2-375 0,1-1 186 0,-3 3 123 16</inkml:trace>
  <inkml:trace contextRef="#ctx0" brushRef="#br0" timeOffset="182312.3488">27421 1245 60 0,'-3'-7'124'0,"3"7"-16"0,0 0-13 15,0 0-5-15,0 0-10 0,-14 13-19 16,8-3-22-16,-3 0-32 0,1 2-31 0,-3-1-35 16,0-3-139-16,-3 3 67 0,-6-5 45 15</inkml:trace>
  <inkml:trace contextRef="#ctx0" brushRef="#br0" timeOffset="182510.0239">25814 817 1592 0,'-38'-15'-17'0,"11"3"32"0,3 5-13 0,8 1-15 16,0 2 11-16,4 2-6 0,2 2 8 15,1 0 4-15,1 4 0 0,1 4 9 0,3 1 3 16,4 2-11-16,0 7 10 0,2 1-1 16,4 5-1-16,3 1-3 0,2 5-3 15,3-1-28-15,-1 4-36 0,2 1-54 16,-3 0-393-16,6 8 171 0,-10-9 114 0</inkml:trace>
  <inkml:trace contextRef="#ctx0" brushRef="#br0" timeOffset="183873.2638">21236 4967 25 0,'-11'3'123'0,"1"-3"-10"0,2 2-1 15,-1-1 7-15,0 2 2 0,1-3-1 16,-1 2-13-16,3-1 5 0,6-1-3 0,-12 2-8 16,12-2-8-16,0 0-7 0,0 0-5 15,0 0-1-15,0 0 6 0,0 0 13 16,0 0 1-16,0 0 5 0,44-5-4 0,-11 1-1 15,10-2-4-15,19-1-4 0,27-5-5 16,4-1-5-16,6 3-11 0,2-3 0 16,4 1-6-16,-6 1-5 0,2 3-5 15,-1 1-5-15,-5 1-6 0,-6-2-2 0,-19 5-7 16,-10-1-4-16,-10 0 0 0,-3 2-4 16,-5 0-2-16,-8 0-2 0,-3 1 1 15,-1 1-2-15,-7-3 3 0,1 3-2 0,-6 0-2 16,0 0-1-16,-4 0-2 0,1 0-2 15,-2 0 0-15,-2 0-2 0,-1 3-4 16,-2-3 3-16,4 0-5 0,-12 0-2 0,14 0-3 16,-6 1-12-16,-2-1-20 0,-6 0-11 15,12 2-13-15,-12-2-14 0,10 2-22 16,-10-2-15-16,6 2-17 0,-6-2-17 0,9 6-13 16,-7-4-8-16,-2-2-14 0,6 3-8 15,-6-3-8-15,2 4-429 0,-2-4 210 0,5 4 139 16</inkml:trace>
  <inkml:trace contextRef="#ctx0" brushRef="#br0" timeOffset="185915.8754">22904 5057 22 0,'0'0'99'16,"0"0"-5"-16,-11-3-2 0,11 3-7 15,0 0-2-15,0 0 0 0,0 0-3 16,0 0-3-16,-6-4-3 0,6 4-5 0,0 0-8 15,0 0-5-15,0 0 4 0,0 0-4 16,0 0-5-16,0 0-3 0,0 0-4 16,-6-4-2-16,6 4-9 0,0 0 6 0,0 0-1 15,0 0-8-15,0 0-2 0,10-8 0 16,-4 4-1-16,5-1-3 0,2-1 4 16,4 0 0-16,7 0-1 0,0-1 2 0,4 0 2 15,8-1 0-15,0-2-4 0,2 3 0 16,0-1-2-16,-4 3-4 0,-2-1 0 15,-1 0-2-15,-3 2-2 0,0 0-2 0,-1-1-1 16,-5 1-1-16,-2 0-1 0,0 2 0 16,-4 0 2-16,1 0-3 0,-4 0-1 15,-2 1-1-15,1-2 0 0,-1 2-2 0,-2-1 1 16,-9 2-8-16,12-2 8 0,-4 0-3 16,-8 2-5-16,11-2-8 0,-11 2-13 15,8 0-7-15,-8 0-15 0,9-2-11 0,-9 2-12 16,0 0-12-16,0 0-7 0,11 0-13 15,-11 0-11-15,0 0-7 0,0 0-10 0,0 0-272 16,0 0 135-16,0 0 90 0</inkml:trace>
  <inkml:trace contextRef="#ctx0" brushRef="#br0" timeOffset="187746.9293">23152 5403 35 0,'-2'-6'139'0,"0"-2"-23"0,2 3 9 0,-5-3-12 16,1 2-6-16,2 0 1 0,-5 1-3 16,1-1-7-16,0 1-2 0,-3 4-4 0,1 1-3 15,-5 1-3-15,-4 4 2 0,-1 3-5 16,-6 4 0-16,-4 6-5 0,-1 2 0 16,-3 7 0-16,-2 2-3 0,1 0-5 15,3 3-4-15,0-1-4 0,9-6-4 0,3 1-5 16,4 0-4-16,8-2 0 0,4-3-3 15,6 1 5-15,6 1-7 0,12-2-3 16,5-2-3-16,11 0-3 0,4-4-3 0,9-1-5 16,2-5-1-16,3-1 1 0,0-3-12 15,1 1-11-15,1-4-11 0,-9 1-13 16,-1-3-12-16,-5-3-11 0,1 0-10 0,-6-2-10 16,-5 3-2-16,-3-7-6 0,0 4-3 15,-7-5-1-15,1 0-4 0,-3-1-5 16,-2-3 4-16,-4-1-2 0,-1 0-2 15,0 0 2-15,-4-2 3 0,0-4-5 0,-1 2 11 16,-1-2 5-16,-1 3 2 0,-1-2 9 16,-2 3 12-16,-2 1-7 0,3-1 7 15,-3 4 3-15,-2-2 6 0,0 2 3 0,0 1 0 16,0 0 3-16,0 1 0 0,0 0 3 16,0 1 2-16,0-1 1 0,-2 2 2 0,2-2 3 15,0 3 1-15,-2-3 1 0,2 4 4 16,0 0 0-16,-3-4 3 0,3 3 5 15,0 0 7-15,-2-2 3 0,0 3 1 16,2-1 7-16,-2 0 7 0,2-1 4 0,-2 3 3 16,2-2 2-16,-2 1 5 0,2-1-2 15,-2 1 1-15,0 1 5 0,2-2-3 16,-3 2 3-16,1-1 0 0,2 1 4 0,-2 0-5 16,2-1 2-16,-2-1-1 0,2 0-2 15,-4 1 2-15,4 0-2 0,0-1 1 16,0 0 1-16,0 0 6 0,0 2 0 0,0 0 3 15,0 1-1-15,0 0 4 0,0-1 0 16,0 6-1-16,0-11 1 0,0 6 3 16,0-1-2-16,0 6-1 0,2-5-2 15,-2 5-3-15,-2-5-5 0,2 5-3 0,0 0-3 16,0 0-4-16,0 0 4 0,0 16 1 16,2-4 0-16,-2 6 1 0,2 1 5 0,-2 3 0 15,4 5-2-15,-2-1 2 0,1 3-2 16,1 2-2-16,0-2-1 0,0 7-6 15,1-3 3-15,1 0-6 0,-2 1 0 16,0-3-1-16,0-4-3 0,0 3-1 0,1-4-3 16,0-1-2-16,-3-2 0 0,0-2-2 15,2-4-2-15,-2 2-2 0,0-3-1 0,0-3-1 16,0 0-2-16,0-2 3 0,0-1-4 16,0-3 1-16,-2 4-1 0,2-4-2 15,-2-1 1-15,2 0-3 0,0-3 2 16,1 1 2-16,-3-4-4 0,0 0-1 0,0 0 0 15,23-9 2-15,-14 0 0 0,1 1-2 16,3-4-1-16,0 0 2 0,3 0-2 0,2-1 2 16,-2 0-1-16,3 2-1 0,-1-1 1 15,-2 1 0-15,2 2 0 0,-2 1 1 16,1 0-2-16,0 1 0 0,-2 3-1 16,2-2 2-16,-2 4-1 0,-1 0 0 0,2 4 0 15,-2 2 2-15,-1 4-2 0,1 1 1 16,-2 3-1-16,-4 3 1 0,2 4 0 0,-2 2 0 15,-1 0 1-15,-2-2-2 0,-1 4-2 16,-2-2 3-16,0 0 0 0,-2 0 1 16,2-2-3-16,-4 0 0 0,2 0-10 15,-2-2-12-15,0-2-16 0,0-2-17 0,0-1-22 16,-3 0-22-16,3-4-18 0,-1-2-22 16,1 0-13-16,-2 0-8 0,4-6-5 0,0 0-16 15,0 0-417-15,0 0 204 0,0 0 134 16</inkml:trace>
  <inkml:trace contextRef="#ctx0" brushRef="#br0" timeOffset="190517.4589">24735 5681 62 0,'-19'-3'110'15,"0"2"-6"-15,-3 2-2 0,4 2-11 16,-8 2-5-16,1 3-4 0,-1 1-13 0,-3 3 2 16,-3 1-12-16,4 2-3 0,1 1 3 15,2 0-19-15,1 1-3 0,5 1 1 16,3 0-9-16,0-4-5 0,6 0 2 0,-1-3-1 15,7 3-5-15,2-7-1 0,2 1-1 16,4-2 4-16,3-3-10 0,3-3-4 16,2-2-3-16,4-2 3 0,0-1 4 15,6-5-3-15,-1-1-1 0,-2-2 4 0,0 0-5 16,0 0 6-16,-2-1 3 0,0 3 7 16,-5-1 1-16,2 4 3 0,-4 0-2 15,-2 0 0-15,-2 5 2 0,4-1-4 0,-4 4-4 16,-6 0 1-16,12 6-3 0,-6 0-3 15,1 2-1-15,1 1 0 0,1 0-4 16,4 1-1-16,-3-1-1 0,4-1 3 0,4 0-1 16,1-3 3-16,2-1 1 0,0 1 2 15,3-4 0-15,1-2 3 0,2-2 5 16,3-3 2-16,-3 1 10 0,1-5 1 16,2-3 3-16,-1 0 2 0,-1-4 0 0,-3-2-2 15,1 1 0-15,-3-3 3 0,-2-2-2 16,-2-4 0-16,-2 3-2 0,-2 4 7 0,-3-3 3 15,0 3 5-15,-4 2 2 0,0 4-1 16,-2 2-2-16,0-1-4 0,-1 3-4 16,0 4-4-16,-3 1-5 0,-2 5-3 15,0 0-2-15,0 0-1 0,-2 26-7 0,-3-6 0 16,3 0-3-16,-1 5-1 0,3 2-2 16,0-1-2-16,5 3 0 0,0 0-5 0,-1-1 1 15,4-1 1-15,3-2-2 0,1 2 0 16,3-5-2-16,-2-3 0 0,3-1-1 15,2-9 1-15,-2-2-2 0,2-1 1 16,1-6-5-16,1-6 3 0,2-1-1 0,6-8-1 16,-5-7 4-16,5-8-4 0,-4-2 1 15,0-8-2-15,-3-2 0 0,1-4 0 16,-4 5 1-16,-5-6 0 0,0 11 10 16,-3 8 9-16,-1 1-1 0,-3 6-3 0,1 0 1 15,-1 7-2-15,-4-3-1 0,0 9-1 16,0 3-4-16,-2 5-1 0,0 0 1 0,-6 24-2 15,2-2 2-15,-1 7-3 0,3 7-3 16,-4 0 2-16,1 4 0 0,3 0-7 16,2-2-2-16,-2-3-5 0,4-5-4 15,0 1-3-15,3-5-4 0,-1-2-8 0,3-4 1 16,-1-5-3-16,5-2 3 0,-3-3-2 16,2-6 3-16,4-2 2 0,0-6-2 0,3-2-1 15,0-4 1-15,2-7 2 0,-2 3 3 16,4-8 4-16,-2 0 2 0,-2-3-3 15,-2 4 7-15,-3 2 1 0,1 2 7 16,-2 3 6-16,-3 3-2 0,0 0-2 0,-1 3 3 16,-2 3 4-16,-3 0-2 0,-2 5 0 15,0 0-3-15,0 0 3 0,-4 21-4 16,1-6 0-16,-2 1 2 0,3-1 1 0,0 0-5 16,0 2 3-16,4 1-1 0,0 1 0 15,0-5 2-15,3 3-3 0,2-3 0 16,1 2 1-16,2-5 0 0,3 0 0 0,2-1 0 15,2-3-1-15,-3-1-2 0,6-2-2 16,-4-2 5-16,4 0 0 0,-3 0-1 16,-3-2 0-16,2 0-4 0,-2-2 4 15,-1 4-1-15,-2-2-3 0,-1 0 3 0,-2 0 2 16,-8 0-2-16,17 0-1 0,-8 0-2 16,-9 0 3-16,13 0-7 0,-7-2-15 0,-6 2-19 15,12-4-25-15,-3 2-31 0,2-3-51 16,-1-1-51-16,3-2-564 0,0-2 260 15,0 0 171-15</inkml:trace>
  <inkml:trace contextRef="#ctx0" brushRef="#br0" timeOffset="192865.065">24159 7521 149 0,'-4'-8'172'0,"-1"-2"-7"0,-1 3-13 16,0-1-14-16,-3-1-5 0,-1-1-12 15,0 1-7-15,-8 2-5 0,2-2-3 16,-4 3-5-16,-1 3-7 0,-4 3-4 0,-6 0-6 16,-4 3-4-16,-5 6-7 0,-10 1-3 15,-23 15-2-15,-3 6-4 0,0 7-4 16,-9 12-7-16,17-4-9 0,5 1-3 0,5 1-2 16,10 1-6-16,7-2-2 0,19-4-4 15,7-5-4-15,8-4-2 0,7-5-4 16,7-1-3-16,8 0-8 0,7 0-11 0,10-6-22 15,11-3-7-15,1-4-19 0,7-5-20 16,7-4-5-16,-5-6-16 0,8-4-11 16,19-8-3-16,-1-4-6 0,-4-8 6 0,2-4-1 15,-5-8 0-15,-3-4 8 0,-3-4 6 16,-7-5 10-16,-6-5 9 0,-1-3 9 0,-10 2 10 16,-7-1 8-16,-3 1 15 0,-10 11 11 15,-8 4 9-15,-3 8 11 0,-5 3 11 16,-4 2 9-16,-2 7 13 0,-2-1 16 15,-2 4 13-15,-2 2-1 0,-3 3 3 16,-1 4 4-16,-1 5 0 0,-2 3-2 0,1 5 2 16,-6 7 10-16,4 7-14 0,-5 9 1 15,0 15-5-15,0 0-4 0,-7 18-5 0,5 4-4 16,2-2-2-16,0 1-7 0,5-10-4 16,-2-7-6-16,6 0-1 0,0-10-3 15,1-1 0-15,2-3-2 0,1-8-2 16,2-3-2-16,2-3-2 0,0-6 0 0,2-4 1 15,2-6-5-15,2-3 1 0,-4 0 0 0,15-13-4 16,-4 1 0-16,1-2-1 0,2-4 2 16,2 1 0-16,3 2-3 0,-2-2-2 15,2 3 4-15,-3 1-5 0,2 4 2 0,-2 1-3 16,-3 2 1-16,4 4 1 0,-6 2 2 16,3 6-4-16,0 0 5 0,-2 5-4 15,0-1 3-15,2 3-9 0,0 4 5 16,-1 0 0-16,1 1-5 0,2-2-9 0,0 1-11 15,4 1-8-15,-2-3-7 0,4-2-8 16,-1-1-11-16,3-3-4 0,0-1-8 0,4-2-6 16,-1-2 0-16,-1-4 0 0,6 0 0 15,-5-3 5-15,3 0 8 0,-2-3 6 16,1-2 7-16,-3 1 5 0,0-1 8 16,0-2 20-16,-2 2-2 0,-1-3 11 0,-5-2 9 15,2 4 12-15,-8-2 15 0,2 0 4 16,-6 4 1-16,-4 0 8 0,-2 2 2 15,-4 2-3-15,2 3 8 0,0 0 3 0,-21 0 3 16,6 6-1-16,-1 1-3 0,-4 2-1 16,1 2-7-16,0 1-3 0,0 1-2 15,2-1-9-15,4 1 0 0,3-3-4 0,2 2 0 16,1-5-2-16,5 1-2 0,2-1-1 16,4-1-2-16,3-4-3 0,3-2-2 15,-10 0 0-15,26-5 0 0,-10-1-2 0,3-2 3 16,1-2-7-16,-2 1 4 0,4 0-6 15,-6-1 2-15,4 2 1 0,-5 1-3 0,-3 0 5 16,1 1 7-16,-2 1 3 0,-3 5-2 16,0 2 6-16,1 1-3 0,-3 0-4 15,-1 4 1-15,1 2-5 0,0 0 2 0,0 1 0 16,1-1-7-16,1 3-5 0,-2-3-13 16,3 3-18-16,0-3-20 0,1 0-18 15,-2-1-16-15,6-2-17 0,-2-4-8 16,1 0-6-16,-1-2-2 0,6-2-3 0,-2-4 6 15,2 0 3-15,-2-1 12 0,3-5 8 16,-2 1 16-16,2-2 20 0,-4-1 23 16,-2 2 18-16,-1-1 23 0,-1 3 20 0,-2 2 17 15,1-3 9-15,-1 4 0 0,-5 0-5 16,4 0-2-16,0 3-2 0,1 1-4 0,0 2 1 16,1 1-9-16,3 0-2 0,-2 1-3 15,-1 2 4-15,1 1-5 0,1 4-2 16,-1-1-5-16,-2 3-1 0,-1 3-1 15,0-2-8-15,-4-2 10 0,0 1 13 0,-2-1 13 16,-2 0 15-16,0 1 7 0,-4-2 4 16,2-1 5-16,0-1 2 0,-2-2-2 0,4-4-9 15,0 0-7-15,0 0-6 0,0 0-5 16,0 0-6-16,4-23-5 0,7 11-5 16,0 1-5-16,7 0-8 0,4-3-13 0,1 2-12 15,9-2-18-15,0-2-17 0,1 3-13 16,3 0-14-16,-2-2 2 0,0 0-2 15,-3-1-3-15,-1-1 6 0,-4 0 2 16,-3-4 8-16,-1-3 2 0,-8-1 9 0,-1-8 6 16,-4-3 13-16,-5 0 12 0,0-5 10 15,-4 1 14-15,-4 1 8 0,-3-1 12 0,1 1 15 16,-3 3 11-16,1 7 6 0,2 4 8 16,0 0 3-16,-4 5-1 0,4 4-6 15,0 9-5-15,0 1-4 0,0 9-8 16,6-3-1-16,-7 14-4 0,3 4-2 0,4 3-4 15,0 5-2-15,2 7-7 16,0 3 1-16,3 4-10 0,1 0 2 0,0 1-3 0,0 0-4 16,0-1-13-16,2-2-12 0,-2 0-15 15,2-4-19-15,-4-3-11 0,4-4-18 16,-1-2-26-16,2-4-22 0,-1-3-16 0,0-2-21 16,-1-7-21-16,1-1-16 0,0-4-429 15,4-1 211-15,-6-4 139 0</inkml:trace>
  <inkml:trace contextRef="#ctx0" brushRef="#br0" timeOffset="193040.3043">26198 7836 23 0,'14'-18'136'0,"4"1"-2"16,0 4-15-16,-3 1-8 0,0 0-6 16,2 1-20-16,-3 4-2 0,2-3-8 15,-2 2-12-15,1 1-3 0,-2 1-7 0,-5 0-7 16,1 0-30-16,-3 3-11 0,0-3-15 15,-2 0-22-15,1 3-31 0,0-3-36 16,-5 1-211-16,2-1 106 0,-2-1 69 0</inkml:trace>
  <inkml:trace contextRef="#ctx0" brushRef="#br0" timeOffset="194887.3959">24034 8959 39 0,'2'-4'126'0,"1"-4"-11"15,-1 3 7-15,0-1-3 0,0 1-1 16,-2-1-7-16,-2-1-2 0,2 1-10 16,-7-2-7-16,1 3 0 0,0-1-5 0,-7-2-9 15,-2 4-1-15,1 4-5 0,-6 0-7 16,-3 4-1-16,-3 5-5 0,-3 3-2 0,-5 3-7 15,-4 8 9-15,-2 3-3 0,-11 12-9 16,3 4-1-16,1 7-2 0,3 1-6 16,5 8-4-16,3 3-4 0,10-3-2 15,12-6-3-15,6-10-4 0,8-5-3 0,6 2 0 16,4-4-3-16,10 1-2 0,5-4 2 16,9-5-7-16,2-4-11 0,8-7-13 0,5-2-10 15,4-6-5-15,6-8-6 16,1-5-7-16,18-8-6 0,-2-6-6 0,0-7-4 15,-4-9 3-15,-4-4 8 0,-6-7-5 16,-6-8 22-16,-3-3-12 0,-10-8 7 0,-3 0 4 16,-8-3 4-16,-7 1 11 0,-6 13 5 15,-8 8 9-15,-3 10 21 0,-4 1 15 16,-2 6 15-16,-2 7 4 0,-4 3 3 16,-2 3 1-16,-5 7 1 0,0 4 3 0,-1 10-4 15,-3 2-1-15,-4 11-2 0,0 7-4 16,-2 9-3-16,0 9-6 0,-2 18-1 15,1 7-5-15,4-3-6 0,2 6-1 0,4-10-4 16,3-11-2-16,1 1-1 0,3-10-6 16,1-2-6-16,2-6-6 0,0-5-4 15,2 1-12-15,0-8-7 0,0-2 2 0,4-8 3 16,0-4 0-16,3-4 5 0,1-6 0 16,5-4 1-16,1-6 0 0,4-3 0 0,3-5 2 15,0 2 1-15,-2 2 2 0,-2 4-6 16,0 0 7-16,-5 3 1 0,2 5 6 15,-4 1 2-15,-2 5 0 0,1 5 3 16,-1 6-4-16,-1 0 2 0,-1 1-1 0,1 4 0 16,-3-2-1-16,4 2-1 0,0 2 2 15,1 0-3-15,4-2-1 0,-3-2-5 16,5 1-2-16,0-5 3 0,0-1-1 0,1-4-2 16,2 0 6-16,3-3-5 0,-2-3 4 15,2-3 2-15,1-2 0 0,0-1-4 16,0-2 1-16,1-4 1 0,-4 1-3 15,0 0 2-15,-3 0 5 0,-2 1-3 0,-2-1 3 16,1 2-2-16,-2-1-1 0,-3 1 2 16,1 3 5-16,-3-1 10 0,2 1 3 0,-4 2 5 15,2 0-3-15,-6 4-2 0,0 0-4 16,12 8-1-16,-10-2-2 0,2 3-1 16,0 0-3-16,0 3 2 0,0 1-4 0,3-1-3 15,2 1-9-15,-1-2-9 0,3 3-10 16,1-5-2-16,3 1-5 0,0-4-8 15,4-3 1-15,0-3-10 0,4 0-1 0,5-3 2 16,-3-6 4-16,7-2 4 0,-2-3 6 16,-4-2 1-16,0-3 8 0,0 0 2 15,-5-2 12-15,-2 2 13 0,-4 4 17 16,-3-1 23-16,1 5 17 0,-4 0 7 16,-3 3 0-16,-2 6-4 0,-4 2-1 0,0 0-2 15,0 15 3-15,-6 2 2 0,2 6-1 0,-2 4-3 16,-3 9-3-16,2 3-6 0,-3 10-3 15,2 0-7-15,2 3-2 0,-2 1-4 16,2 0-2-16,2-1-4 0,0-3-4 16,0-6-1-16,2 0-7 0,0-5-3 0,-3-8-1 15,3-1-12-15,0-8-4 0,0-2-4 16,2-7 3-16,0-5 1 0,2-6 0 0,-2-1 3 16,7-16-2-16,-5-7 2 0,2-7-2 15,2-8 1-15,0-12 1 0,8 2-1 16,0-1 2-16,-2-2 0 0,6 4 1 15,-4 2 1-15,5 3 0 0,3 2 1 0,-2 6 0 16,0 5 0-16,-1 2 1 0,0 5 1 16,0 5 2-16,-3 2 1 0,0 3-1 0,-4 4 1 15,3 4 3-15,-4 3 0 0,-3 1-3 16,1 1 1-16,-3 3-3 0,-6 4-1 16,0 0-4-16,-4-1-17 0,-7 2-27 15,-3 1-35-15,-8 0-38 0,-1-2-53 16,-6-2-45-16,-6-5-625 0,-3-7 285 0,-12-1 188 15</inkml:trace>
  <inkml:trace contextRef="#ctx0" brushRef="#br0" timeOffset="195032.7096">24982 9094 2891 0,'4'-3'-130'0,"0"-1"15"15,0 2 46-15,-4 2 10 0,2-9 5 16,0 7-11-16,0-3-30 0,-2 5-26 0,4-6-40 15,-2 0-527-15,2-1 234 0,-4-2 154 16</inkml:trace>
  <inkml:trace contextRef="#ctx0" brushRef="#br0" timeOffset="210327.0476">16642 16588 110 0,'0'-9'143'0,"2"-1"8"16,-4-5-8-16,2 2-6 0,-2-1-4 15,-4 1 3-15,-2-2-9 0,-2 3-7 0,-6 4-7 16,-3-4-8-16,-6 10-6 0,-4-2-9 15,-8 10 2-15,-11 6-8 0,-1 2-7 16,-19 13-8-16,7 7-6 0,4 8-4 0,6-1-6 16,6 2-4-16,14-3-5 0,11-6-7 15,8-3-2-15,8-5-3 0,6 0-4 16,6 2-2-16,7-7-2 0,11-2-2 0,2-6-6 16,7-5 2-16,-1-8-4 15,10-4-1-15,7-10 0 0,17-8-3 0,-3-13-3 16,1-10 0-16,13-18-4 0,-2-7 2 15,-2-10-2-15,-3-7-5 0,-5-2 3 0,-5-6-3 16,-7-1-1-16,-12 5 3 0,-17 23-3 16,-2-1 3-16,-11 18 5 0,-7 9 9 15,-1 8 11-15,-5 5 3 0,-3 8-4 0,1 2 2 16,-4 7-3-16,-5 6 3 0,-1 12 9 16,-6 9 3-16,0 11 6 0,-8 14 0 15,-7 20 0-15,7 13 0 0,3 3-4 16,4 6-2-16,4-2 1 0,0 5-6 0,6-1-3 15,5-5-1-15,4-11-4 0,2-9 0 16,2-3-2-16,3-2-2 0,0-6-2 16,1-8 0-16,2-4-2 0,3-3 1 0,6-11-5 15,-2-2-1-15,3-5 1 0,4-8-4 16,0-4-1-16,1-7-2 0,3-2 3 16,1-9-6-16,-5 1 3 0,1-3 0 0,-2 1 0 15,-1-2-4-15,-8 0-1 0,1 5 11 16,-4 0 1-16,-3 2 4 0,-3 3 0 15,-3 0 3-15,-4 6-4 0,2 2 3 0,0 0 4 16,-16 14-1-16,8-5-3 0,0 7-4 16,1 6 0-16,1 2-2 0,0-2-3 15,4 3 1-15,0 2 4 0,6-1-7 16,0-3 2-16,2-2 0 0,7-1 4 0,2-1-6 16,4-1-1-16,-1-5 3 0,8-2-8 15,0-8 0-15,3-3 2 0,-1-2 0 16,1 1-6-16,1-11-1 0,0-4 0 15,0-3-8-15,-3-2 1 0,-2 0-1 0,-2-3 3 16,1 7 0-16,-7-3 1 0,0 5 2 16,-7 4 2-16,3 1 4 0,-3-1 4 0,-2 2-2 15,2 3-4-15,-6 4 1 0,-4 2-1 16,4 0-4-16,-4 0 6 0,0 0-2 16,4 11 4-16,-6-5-4 0,2 1 1 0,0 3 0 15,-2-1-1-15,2 5 2 0,-2-1 1 16,2 1 2-16,-2-1-4 0,0 8 3 15,0-4 1-15,0 7-3 0,0 0-3 16,0 7 4-16,-4-3 1 0,2 6 5 0,-2 8-3 16,0-2-1-16,-2 8 3 0,-3 1 0 15,-2 0-6-15,2 5 6 0,-5 10 2 16,-2-8-3-16,6-9 0 0,0-1 2 0,1-12-5 16,0 3 7-16,1-9 1 0,3-3 5 15,-1-4 2-15,4-6 3 0,0-3-2 16,1-9-5-16,3-3 5 0,0 0-7 15,7-24 1-15,1-3-2 0,3-11-4 0,5-27-14 16,6-9-7-16,-2-2-4 0,4-8-1 16,1 4 0-16,5 4 3 0,0 11 3 0,-1 0 5 15,3 10-4-15,-6 13 1 0,-6 13 1 16,0 3-3-16,-1 10 2 0,-2 1 5 16,-2 4 2-16,-1 5 0 0,-1 4 5 0,-2 2 1 15,-1 2-3-15,-1 4 11 0,-3 0-6 16,-2 1-3-16,-2 1 4 0,-2 3-3 15,-2-3 1-15,-6 1 0 0,-3-1-8 0,-3 2-18 16,-2-9-24-16,-4 0-36 0,-6-2-40 16,-3-6-33-16,-3-7-37 0,-4-7-39 15,-1-5-34-15,-9-14-631 0,4-3 305 16,5-13 202-16</inkml:trace>
  <inkml:trace contextRef="#ctx0" brushRef="#br0" timeOffset="210433.9629">17379 16217 28 0,'0'-6'60'0,"4"6"-11"16,-4 0-8-16,11 0-24 0,-11 0-27 16,19 1-53-16,-4 4 21 0,2-1 14 15</inkml:trace>
  <inkml:trace contextRef="#ctx0" brushRef="#br0" timeOffset="211700.1871">18150 16617 133 0,'23'-15'133'0,"-3"-4"-6"0,0-6-7 15,-3 2-7-15,3-6-16 0,-4 2-10 16,8-15-7-16,-8 1-9 0,1-7-4 16,-4 1-10-16,-2 0 10 0,-5 5 6 0,-2 7 23 15,-4 3 10-15,0 5-6 0,-4 10-9 16,-4 0 2-16,-3 7 2 0,-4 10-1 15,0 3 4-15,-3 10 1 0,-4 8 0 16,-1 16-4-16,-7 19-7 0,4 7-5 0,8-1-11 16,1 7-4-16,2 1-5 0,7-11-4 15,3-3-6-15,1-3-4 0,2-3-4 0,0-7-6 16,4 0-3-16,0-4-3 0,0-7-5 16,-2-2-1-16,5-4-2 0,-1-7 0 15,0-4-2-15,4-1-3 0,-1-7-2 0,4-5-3 16,-1-2 1-16,2-2-5 0,4-5-1 15,-2-1 2 1,3-4-1-16,-4 5-2 0,2-5-3 0,-3 3 1 0,2 2-2 16,-6 1 2-16,2-1-7 0,-2 1 3 0,1 3-1 15,-3 3-1-15,-6 0-1 0,11 4 0 16,-7 2 1-16,-1 6-1 0,1-5 3 16,0 2-3-16,0 3 2 0,0 1 1 15,2 1 3-15,-1-1-4 0,2 0 0 16,1-5-3-16,-2 1 0 0,4 3 2 0,-1-6-4 15,2-5-5-15,4 5-5 0,-3-6-6 16,6 0-4-16,0-6-2 0,-1-1 2 0,4 1 0 16,-2-7 0-16,1 5 3 0,-2-5 2 15,-2 5 2-15,-4 1 1 0,3 1 2 16,-5-2 2-16,1 2 3 0,-5 1 2 0,3 3 3 16,-3 2 0-16,-6 0 4 0,8 6 4 15,-4-5-4-15,-1 7 1 0,0 0-1 16,1 0 2-16,0 3-4 0,0 0 4 15,2-1 0-15,2 3 1 0,1-5-2 0,2 3 1 16,-1-3 1-16,3-1 0 0,-1-6 0 16,0 4 1-16,0-5-1 0,-2 0 1 0,1-5 0 15,0 4 4-15,-3-6 0 0,-2 1 0 16,-1-2 4-16,-3 1 7 0,-2-1 1 16,0-1-1-16,-2 5 5 0,0-4-2 15,-3 3 2-15,-1-3-4 0,2 2-4 16,0-1-1-16,2 3-5 0,-3 2 1 0,5 2-3 15,-2-8-3-15,2 8 2 0,2-7-2 16,3 1 1-16,3 4 0 0,2-4-3 16,3 2 0-16,2 1 0 0,0-3 2 0,1 2-3 15,2 1-1-15,-4-3 0 0,1 6 0 16,-2-2-1-16,0 2 5 0,-1 2-5 0,-2-2-1 16,2 6 4-16,-4 1-1 0,0 0 1 15,-1 1 3-15,-1 4 0 0,-1-3 1 16,-1 3-1-16,0 1 1 0,-2-4-4 15,0 3-2-15,0-5 2 0,0 1 5 0,1 4-7 16,-1-9-1-16,0 5 1 0,2-3 1 16,0 0 2-16,4-4-2 0,4 0 3 15,-2-1-3-15,0-1 3 0,3 1-5 16,2 0 2-16,-5-1-4 0,3-4 2 0,-2 4-3 16,-2 1-2-16,1 0 2 0,-10 0-1 15,16 1 2-15,-6 4 1 0,-2-4 1 0,0 5-2 16,1-5 2-16,-1 5-1 0,3 0 3 15,-3-1 1-15,3 0-4 0,-1 1 3 16,0-4-2-16,6 1 6 0,0 0-3 16,2-2-4-16,1-1 2 0,-1 0 3 15,2-1-5-15,1-2 1 0,0-2 2 0,0-4-2 16,3 4 0-16,-2-4 3 0,0-3-4 16,-1-1 0-16,-2 4 3 0,-2-3-2 15,0-3 4-15,-6 3 7 0,1-1 6 0,-3 4 8 16,-3-3 9-16,-2 3-16 0,-1 3 1 15,-1-2 6-15,-4 1 3 0,-3 1 5 0,-3 6 3 16,8 0 7-16,-19 0-4 0,9 6 4 16,-4 1-1-16,2 1 2 0,1-1 0 15,0 5-2-15,3-3-8 0,0 5-1 16,1-1-4-16,1-3 2 0,4 1-6 0,2 2 1 16,4-5-1-16,2 5-5 0,5-7 5 15,4 1-8-15,-2 1-2 0,5-5 1 16,8-1-4-16,2 4-2 0,1-6-9 0,1 0-8 15,-3 0-6-15,3-3-21 0,-6 0-10 16,-4 3-14-16,2 0-16 0,-3-2-27 16,-3 2-45-16,0-3-49 0,-4 1-59 0,-4-4-44 15,-2 5-796-15,-3-5 372 0,-3 6 245 16</inkml:trace>
  <inkml:trace contextRef="#ctx0" brushRef="#br0" timeOffset="212182.2752">15491 17280 1939 0,'-12'4'-21'16,"3"4"22"-16,7-8 12 0,2 0 66 0,13 7 35 15,6-1 3-15,8-5-12 0,18 5-15 16,39 2-13-16,20-2-2 0,36 1 7 15,18-1 3-15,16 0 2 0,16-3 13 16,12 5 3-16,54-4 6 0,0-4-4 0,2 2-1 16,-2 3-6-16,0 1-4 0,-5 0 0 15,-53-2-10-15,-10 3-7 0,-3 5-5 16,-13-6-10-16,-12 1 1 0,-11 1-12 0,-38-7-6 16,-5 5-4-16,-14-2-7 0,-21-2 0 15,-14-2-7-15,-7 1-10 0,-8 4-15 16,-9-5-13-16,-1 0-22 0,0 1-23 0,-9-1-26 15,-2 0-34-15,0 0-38 0,-5 0-37 16,-2 0-33-16,1 5-28 0,-5-5-30 16,-1 1-690-16,-3-1 330 0,-6 0 219 0</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8T06:20:12.157"/>
    </inkml:context>
    <inkml:brush xml:id="br0">
      <inkml:brushProperty name="width" value="0.05292" units="cm"/>
      <inkml:brushProperty name="height" value="0.05292" units="cm"/>
      <inkml:brushProperty name="color" value="#FF0000"/>
    </inkml:brush>
  </inkml:definitions>
  <inkml:trace contextRef="#ctx0" brushRef="#br0">5922 5707 22 0,'-11'-2'114'0,"5"0"-6"0,6 2-8 15,0 0 2-15,-13 2 0 0,13-2-5 0,-8 4 3 16,8-4 3-16,-2 9 1 0,2-3 6 16,4 2 3-16,2 1 1 0,5 3-3 15,8-1 1-15,10 4-6 0,5-2 0 16,13 5-6-16,4-3-7 0,23 4-1 0,2-2-5 16,2-1-2-16,5-3-2 0,-1 0-5 15,5 1-7-15,-2-1-5 0,-2 0-6 16,-1 1-3-16,1 1-5 0,-18-6-9 0,-8 1-4 15,-3-1-4-15,-4 1 0 0,-9-3-5 16,-1 1-4-16,-7 1-4 0,-3-2-1 16,-2 0-1-16,-3-2-2 0,-6-1 2 0,0 2 0 15,-2-2-1-15,-2 0 4 0,-3 0 0 16,-1-1 4-16,0 3-2 0,-3-2 0 0,-2-2 3 16,-1 2-7-16,-1-1 2 0,-4 2-1 15,0-5 0-15,0 5 1 0,0-5-2 16,-4 6 0-16,4-6-1 0,-7 4-4 15,7-4 6-15,-6 4-1 0,6-4 2 0,-6 1 4 16,6-1-8-16,0 0 4 16,-11 0 1-16,11 0-3 0,0 0-2 0,-7-7-1 15,5 3-5-15,0-2-1 0,0-3 1 0,0-1 0 16,2-1-2-16,2-4-4 0,0-4 4 16,0-2-5-16,3-4-1 0,-1-6 1 15,5-5-2-15,1-8 2 0,1-4-7 16,-1-2-8-16,5 0-5 0,-2 0-4 0,-1-1-10 15,-1 2-11-15,0 4-14 0,-3 7-28 16,1 4-42-16,-3 3-39 0,0 7-41 0,-2 1-51 16,-4 5-656-16,-2 2 309 0,-2 4 205 15</inkml:trace>
  <inkml:trace contextRef="#ctx0" brushRef="#br0" timeOffset="11670.3157">8322 7674 39 0,'0'0'51'0,"0"0"0"0,0 0 1 0,-2-6 1 16,2 6-7-16,0 0-1 0,0 0 3 15,-2-7-3-15,2 7-4 0,0 0-3 16,0 0-5-16,0 0 0 0,0-5 2 0,0 5-3 15,0 0-4-15,0 0 2 0,0 0-3 16,0 0 10-16,0 0-5 0,0 0 3 16,4-6-5-16,-4 6 5 0,6-1 4 0,-6 1-9 15,11-5 8-15,-4 5 2 0,-7 0-2 16,14-3 6-16,-1 0-4 0,-1 1 5 16,6 1-2-16,0-2-2 0,6 2-1 0,10-2-3 15,6-1-2-15,15-1-2 0,8-1-1 16,28 4-5-16,11-3 0 0,4 3-4 0,6 1-1 15,30-5-3-15,2 6 2 0,4 0 1 16,-7 0-3-16,-24 2 2 0,23 2 3 16,-25-1 0-16,-4 2-3 0,0 2 4 15,-12-1-4-15,-4 1-2 0,-2 0 2 0,-23-1 2 16,-13-1-1-16,-1 0 6 0,-12-2-7 16,-4 1 2-16,-4 1-6 0,-4-2-2 0,-2 0 0 15,-3 0-1-15,-6 1 3 0,2-2-9 16,-3-1 2-16,-6 2 2 0,1-2-3 15,-2 1-2-15,0-2-1 0,-3 0-1 16,0 3-4-16,2-1-13 0,-4-1-9 16,0-1-9-16,-2 2-14 0,-6-2-10 0,16 3-11 15,-12-2-6-15,-4-1-9 0,8 0 0 16,-8 0-5-16,7 3-14 0,-7-3-10 0,-3 6-22 16,3-6-277-16,-10 4 139 0,2-2 91 15</inkml:trace>
  <inkml:trace contextRef="#ctx0" brushRef="#br0" timeOffset="12092.9095">9685 7788 98 0,'41'3'107'0,"-3"1"-2"16,2 2-6-16,0-4-4 0,0 1 4 16,4 1-6-16,1 0-8 0,-1-2 4 15,3 1 2-15,-1 2-6 0,2-4 4 0,-2 3-7 16,3-2-8-16,-3-1-4 0,1 2-5 15,-3-2-5-15,-3 1 2 0,1 1-8 16,-6-1-9-16,-5-1-1 0,-1 2-8 0,-5-3-2 16,-1 2-7-16,0-2 1 0,-4 1-6 15,-3-1 2-15,0 3-1 0,-4-3-3 16,-1 0-4-16,2 0-6 0,-4 1-5 0,-2-1-8 16,0 0-12-16,-8 0-12 0,18 2-16 15,-12-2-12-15,-6 0-20 0,13 0-10 16,-13 0-9-16,10 1-8 0,-10-1-10 0,9 0-15 15,-9 0-281-15,0 0 139 0,9-1 91 16</inkml:trace>
  <inkml:trace contextRef="#ctx0" brushRef="#br0" timeOffset="16360.739">15602 8715 31 0,'-7'3'42'0,"-1"-2"-2"16,1 1 1-16,7-2 1 0,-15 3 1 15,7-2 2-15,2 0 4 0,0 1-5 16,-4 1 6-16,4-2-5 0,0 1 4 15,6-2 1-15,-8 2 4 0,8-2-3 0,0 0 10 16,0 0 10-16,0 0 1 0,0 0 5 16,28 6-6-16,-4-4-1 0,11 1-7 15,9 3 4-15,15 4-3 0,26 3-3 0,6 2-2 16,2 1-5-16,2 1-2 0,-1 2-4 16,1 0 1-16,-4 0-1 0,2-1-1 15,-4-4-1-15,-2 1 2 0,-5-1-3 0,-1-3 1 16,-16 1 1-16,-10-3-6 0,-3-1-2 15,2-1-1-15,-11-1 0 0,-3 0-8 16,-5 1 2-16,-3-2-3 0,-4-2 1 0,-1 1 1 16,-5-2 0-16,-4 0-2 0,0 2-3 15,-2-3 1-15,-3-1-1 0,0 2 0 0,0 0-1 16,-3 0-3-16,-2 0-3 0,0-1-1 16,2-1-2-16,-2 3-2 0,-8-3-10 15,12 0-13-15,-7 2-19 0,-5-2-13 16,10 0-15-16,-10 0-20 0,9 1-20 0,-9-1-17 15,6 3-8-15,-6-3-10 0,0 0-12 16,2 3-18-16,-2-3-369 0,0 0 180 0,-12 4 119 16</inkml:trace>
  <inkml:trace contextRef="#ctx0" brushRef="#br0" timeOffset="16634.7768">16503 9031 12 0,'36'10'80'0,"-4"-2"-1"0,-3-3-3 0,1 1-3 16,-4 0-11-16,-1-1-2 0,0-1-2 15,-2 0-7-15,-3-1-7 0,-2 2-1 16,2-1-15-16,-1-1-9 0,-5-1-21 0,2 2-26 16,-4-3-36-16,-2-1-137 0,2-1 68 15,-4-5 45-15</inkml:trace>
  <inkml:trace contextRef="#ctx0" brushRef="#br0" timeOffset="17763.4994">24142 8891 6 0,'-15'0'70'16,"3"2"0"-16,1-1 3 0,2-1-3 15,1 2-1-15,2 1 1 0,6-3 0 16,-12 0-3-16,12 0 4 0,0 0-6 0,-12 0 6 16,12 0-3-16,0 0-5 0,0 0 7 15,0 0-1-15,34-8-2 0,-4 4-4 16,15-2 0-16,18 1 2 0,36-2 1 0,12 1 0 16,24 3 2-16,4-1-3 0,5 4 4 15,1 4 2-15,3-2-4 0,7 2-6 16,1 1-1-16,-3 0-7 0,-8 1 0 0,-7 3-9 15,-28-4 2-15,-4 0-2 0,-5 0-1 16,-6 1-3-16,-8 0 0 0,-15-5-2 16,-13 1-5-16,-8-2 1 0,-3 0 0 0,-2 0-3 15,-7-2-2-15,0 1-1 0,-7 1-1 16,0-3-3-16,-5 3-2 0,-4-2 3 16,-2 2-6-16,-1 0 1 0,-4-1-4 0,0 1-1 15,-2 0-1-15,-1 0-2 16,-1 0-3-16,-1 0-1 0,-2-2-4 0,-1 2-12 15,-8 0-15-15,16 0-19 0,-16 0-12 16,12 0-22-16,-12 0-22 0,0 0-24 0,0 0-12 16,0 0-15-16,0 0-9 0,0 0-19 15,-43 0-387-15,24-3 192 0,-4 2 126 16</inkml:trace>
  <inkml:trace contextRef="#ctx0" brushRef="#br0" timeOffset="18197.4475">23930 8965 50 0,'52'0'147'0,"2"0"-7"16,5 3-7-16,34 9-2 0,10 0-9 15,21 6-5-15,1 1-12 0,2 2-9 0,0 0-4 16,-2 1-10-16,0-2-4 0,0-1-8 16,1 2-7-16,6-3-7 0,-3-1-7 15,-2-2-5-15,-19-4-6 0,-4 1-3 16,-7-3-5-16,-4 0 3 0,0-3-6 0,-8 0-4 15,-17-2-1-15,-13-2-1 0,-11-1-2 16,-6-1 8-16,-1 0 0 0,-3 0 2 0,-5 0-1 16,-3 0 3-16,-6 0-5 0,2 0-2 15,-4-1-5-15,0 1 2 0,-1-2-5 16,-5-1-1-16,1 3-10 0,0-1-18 16,-5 1-23-16,2-2-31 0,-1 2-26 0,-9 0-23 15,17 0-16-15,-11-3-25 0,-6 3-346 16,5-2 171-16,-7-3 113 0</inkml:trace>
  <inkml:trace contextRef="#ctx0" brushRef="#br0" timeOffset="26999.5112">21847 10453 81 0,'5'-18'167'0,"0"3"-5"0,1 3-13 15,0 5-13-15,2-1-16 0,1 5-3 16,6 0-8-16,0 8-6 0,5 0-12 16,4 5-2-16,1 5-3 0,3 6-7 0,4 5-11 15,-3 5-6-15,-1 1-3 0,-5 5-8 16,-4 1-6-16,-2 4-1 0,-6-1-7 15,-3 0-2-15,-4-1-8 0,-2-3 3 0,-6 2-8 16,0-1 5-16,-4-4-6 0,-1-2-1 16,-6-3-1-16,3-6-2 0,-4-4 1 15,0-2-2-15,-1-3 3 0,0-7 5 16,-2-3 3-16,1-4 0 0,2-2-2 0,1-6 5 16,2-1-2-16,5-4-3 0,4-2-3 15,1-5-3-15,6-1-4 0,5-2-2 0,3-2-2 16,6-2-4-16,1 1-2 0,4 2 1 15,1 3 0-15,3-1-1 0,-3 7-4 16,0 2 2-16,1 4 0 0,-3 3-2 16,-2 5-3-16,0 2 1 0,-1 5 0 0,2 3 2 15,-3 3 0-15,-2 4 0 0,0 4 0 16,-5 3-1-16,4 1 3 0,-2 0-3 0,0 3 2 16,1-3 2-16,2 1-2 15,4-3 1-15,-1-1 1 0,6 0 1 16,2-4-4-16,1-4 4 0,7-1 3 0,0-3 6 15,2-3 7-15,-3-2 0 0,1-4 8 16,2-2 1-16,3-3 1 0,-6-3-3 0,1-4 0 16,-4-1-2-16,-7-4-4 0,-4-2-4 15,-8-2 2-15,-3 0-2 0,-6 1-3 0,-6-5-5 16,-7 2 2-16,-3-4-3 0,-6 4-1 16,0 0-1-16,-4 4-6 0,1 0-9 15,-1 6-15-15,6 1-15 0,-4 1-16 0,8 6-16 16,-1-1-9-16,2 3-8 0,4 1-12 15,3 2-9-15,6 0-4 0,0 0 4 16,0 0 4-16,17 11-1 0,0-8 9 0,2 1 7 16,3-1 7-16,4 1 11 0,4 0 6 15,3 0 8-15,-2-1 12 0,1 2 5 16,0-1 10-16,0-1 13 0,-3 3 5 16,-2-3 9-16,0 3-3 0,-5-2 12 15,-3 2 4-15,-2 2 5 0,0-1 2 0,-2 3 1 16,2 1 3-16,-5 1 1 0,-1-2-1 15,2 2 4-15,-3 1 1 0,1-1 7 0,6 3 2 16,-6-3 4-16,3 4 0 0,1-3 6 16,2-2 1-16,2 0 3 0,0-1 3 15,-2-3 2-15,-1 1 1 0,4-2 0 0,-3-4 1 16,0 0 0-16,0-4-4 0,-1 0-5 16,0-6-3-16,-6 0-2 0,-2-3-4 15,-4 0-3-15,-1-3-5 0,-8 0-4 0,-3-4-4 16,-6 0 3-16,-8-1-8 0,-1 1 0 15,-7 1-1-15,2 1-1 0,1 3-8 16,2 0-16-16,2 3-16 0,3 1-21 16,4 1-23-16,1 1-6 0,4 3-13 0,3-1-5 15,6 4-4-15,2 1-5 0,0 0 7 16,12-8 0-16,3 5 8 0,6-3 1 16,5 1 13-16,1-6 4 0,9 1 12 0,6-8 9 15,3-1 9-15,-3-5 11 0,1 2 9 16,15-9 5-16,-15 3 24 0,-5 3 12 15,-8 5 8-15,-5 1 11 0,-3 3 16 0,-2 2-2 16,-2 3-3-16,-4-1-1 0,-1 3-5 16,0 3 2-16,-5 5 9 0,1 2 6 15,-3 5 4-15,-2 6-5 0,-2 2 2 0,0 4-1 16,-2 6-6-16,-2 4-6 0,0 2-5 16,-2 4-2-16,0 6-2 0,0 0-6 15,-1 1-5-15,3 0-1 0,-2 1-3 0,2-2-4 16,4 0-7-16,0-2-16 0,2-2-18 15,1-7-14-15,1 0-22 0,-2-5-21 16,5-3-23-16,-3-3-20 0,1-6-27 16,-1-4-18-16,0 1-391 0,-2-9 188 0,-4 0 125 15</inkml:trace>
  <inkml:trace contextRef="#ctx0" brushRef="#br0" timeOffset="27153.2681">23861 10989 337 0,'-11'-32'12'0,"2"7"24"0,3 2 19 0,-2 4 3 15,1 3 17-15,3 2 12 0,0 1 8 16,0 1-4-16,2 1-12 0,0 1-4 15,4 1-17-15,4 0-2 0,2 0-5 0,3 2 2 16,4-1-11-16,4 5-5 0,0-1-2 16,4 3-5-16,7-1-15 0,-3-1-26 15,5 3-25-15,-2 0-27 0,-1 0-26 0,-3 0-312 16,-1 3 136-16,-2-1 90 0</inkml:trace>
  <inkml:trace contextRef="#ctx0" brushRef="#br0" timeOffset="27435.829">24553 10622 18 0,'19'-15'145'0,"-1"1"-6"15,0 3-5-15,1 0-8 0,-4 2-6 16,4-2-9-16,-1 3-3 0,4-1-7 16,-3 1-6-16,0 3-8 0,-2-3-4 15,2 2-5-15,0 2-8 0,-2 0-7 0,0 1-6 16,-2 1-7-16,-1 1-5 0,0 2-8 15,-2 1 3-15,2 2 2 0,-4 2 2 16,2 0-2-16,-4 3-5 0,-1 1-1 0,-3-1-1 16,-2 2 1-16,0 3-5 0,-2-1-4 15,-4 1-1-15,0 1-3 0,-3 2-3 16,-1-4-15-16,0 3-23 0,-4 0-26 0,0 2-32 16,0-2-25-16,-1 2-32 0,0-1-29 15,-4 2-375-15,3 0 183 0,-4-2 120 16</inkml:trace>
  <inkml:trace contextRef="#ctx0" brushRef="#br0" timeOffset="27659.7559">24544 11182 125 0,'0'10'141'0,"2"-3"-9"0,0 1 1 15,3-1-4-15,4-1-13 0,-1-2 7 16,2-2-8-16,0-2-8 0,4-4-5 0,-2-1-7 15,1-1-7-15,-2-4-9 0,-3-1-5 16,-1-1-6-16,-5 2-9 0,-2-2-7 0,-5 0-6 16,3-1-5-16,-6 1-16 0,-1 0-26 15,1 3-23-15,-3 0-33 0,1 1-37 16,2 0-43-16,-2 3-386 0,4-1 178 16,-2-2 117-16</inkml:trace>
  <inkml:trace contextRef="#ctx0" brushRef="#br0" timeOffset="54221.928">13957 12045 137 0,'-11'0'167'15,"11"0"-5"-15,-8 2-9 16,8-2-8-16,0 0-2 0,0 0-5 0,0 0-6 16,19-11-8-16,-2 5-3 0,7-4-5 15,4-1-2-15,15-4-6 0,5-3-6 0,23-5-6 16,0-2-7-16,10 1-5 0,-1-2-10 16,1 1-6-16,-3 2-3 0,-4 0-7 0,-2 5-6 15,-17 0-4-15,-9 5-6 16,-5 1-2-16,-7 0-1 0,-4 4-4 0,-3 1-5 15,-4 2-5-15,-4-1 4 0,1-1-8 16,-4 2 3-16,-1 2-6 0,0-1-3 0,-4 0 0 16,1 2-3-16,-4 0 0 0,2-1-2 15,-4 0-1-15,-6 3-8 0,8-2-10 16,-8 2-19-16,0 0-13 0,0 0-15 16,0 0-16-16,0 0-17 0,-32 5-22 0,20-4-11 15,-3 3-7-15,-5 2 6 0,2-1-13 16,-6 1-3-16,-3 2 1 0,-3-1 1 15,-4 4 0-15,-6 3-2 0,-3-1-292 0,-5 5 146 16,1 0 97-16</inkml:trace>
  <inkml:trace contextRef="#ctx0" brushRef="#br0" timeOffset="54527.9603">14111 12079 217 0,'-20'18'-5'0,"4"-6"7"16,4 0 6-16,5-2 11 0,3-2 11 15,2-1 7-15,2-3 10 0,2 2 8 0,7-4 8 16,3-2 9-16,6-2 1 0,8-2 0 15,11-7-1-15,9 1 8 0,7-7-1 16,23-4 2-16,3-4 1 0,4 2-4 0,-1-2 7 16,-2-1-8-16,0 3-3 0,-1 2-3 15,-7-1-2-15,-11 8-5 0,-10 0-3 0,-2 1-8 16,-7 4-2-16,-4 1-3 0,0 0-2 16,-4 0-4-16,-7 3-5 0,-1-1-4 15,-3 0-4-15,-3 2 0 0,-4 3-5 16,2-3 0-16,-6 2 5 0,0 0-10 0,-1 0 3 15,0 0-4-15,-3 0-1 0,1 0-2 16,-1 1 0-16,-8 1-11 0,10 0-16 16,-10 0-18-16,0 0-25 0,8 5-22 0,-8-5-18 15,0 4-22-15,0-4-19 0,-8 8-21 16,6-4-367-16,2-4 178 0,-4 7 118 16</inkml:trace>
  <inkml:trace contextRef="#ctx0" brushRef="#br0" timeOffset="57084.6783">27565 11503 94 0,'0'9'228'0,"0"-9"-8"15,0 0-13-15,0 0-12 0,0 6-16 16,0-6-20-16,0 0-15 0,0 0-15 0,17-20-14 16,-5 7-8-16,3-2-11 0,4-8-8 15,5-2-8-15,1 0-5 0,3-7-8 0,-1 1-8 16,0-3-5-16,1-2-6 0,-3 0-8 15,-1-2-3-15,-3-1-3 0,0 3-3 16,0 0-4-16,-6 4-1 0,-2 3-2 16,-3 4 2-16,-2 4 1 0,2 0-2 15,-4 7-1-15,0-2-5 0,-2 7-5 0,-4 0 0 16,0 7 0-16,0 2-1 0,0 0-1 16,-12 25-1-16,0-2-1 0,0 4-1 0,0 8 1 15,1 1-2-15,2 11-2 0,-1 2 0 16,1-2 2-16,7-4-3 0,0-3 0 15,2-1-1-15,2-7 0 0,0-4-2 0,3-1 1 16,1-4 4-16,5-6-3 0,-3-5-1 16,5-5 1-16,-1-5 0 0,6-5 0 15,-2-3-3-15,6-6 1 0,3-3-1 16,1-6 1-16,-2 0-3 0,0-4 3 16,-1 0-2-16,1 2 1 0,-6 1 0 0,0 1-1 15,-4 3-3-15,1 3 2 0,-2 2-1 16,-2 0-2-16,-3 3 1 0,0 2-1 0,0 3 0 15,0 3 3-15,-2 2-2 0,-6 0 1 16,10 11 3-16,-6-1-1 0,0 4 0 16,3 1 0-16,-1-2 0 0,-1 2 3 0,1-2-2 15,-2 3-2-15,3-4 3 0,-3 1 0 16,2-5-1-16,-2 1-1 0,2-1 1 16,4-3-3-16,0-3 5 0,2-4-3 15,8-2 1-15,1-4 0 0,4-3-1 0,4-3 0 16,3 0-1-16,3-4-1 0,-4 3 2 15,3 0 0-15,-4 2-4 0,-2 1 2 16,-6 3 0-16,4 1-6 0,-7 4 6 0,2 2 0 16,-4 6 2-16,2 0-1 0,2 5 1 15,-4 3 2-15,2 3 0 0,-2 2-1 16,2 6 1-16,-2-6-6 0,-2 4 5 16,2-1-1-16,0-2-10 0,-3 0-22 0,4-3-23 15,-4 0-26-15,-1-8-22 0,4 3-28 0,-2-8-41 16,-1-2-31-16,4-4-497 15,-4-4 238-15,1-7 158 0</inkml:trace>
  <inkml:trace contextRef="#ctx0" brushRef="#br0" timeOffset="57264.7591">28212 10376 144 0,'-14'-7'139'0,"1"1"-12"0,5 2-16 0,4 2-14 15,4 2-8-15,0 0-10 0,0 0-13 16,16 15-20-16,-3-5-20 0,6 5-23 0,2 6-11 16,11 6-29-16,15 12-24 0,5 5-21 15,5 2-170-15,5 4 86 0,12 11 56 16</inkml:trace>
  <inkml:trace contextRef="#ctx0" brushRef="#br0" timeOffset="58002.3694">29391 11159 3 0,'7'0'104'0,"-7"0"2"0,8-3 1 16,-8 3 2-16,7-5-13 0,-7 5-4 15,0 0-1-15,0 0-13 0,-18-8-3 16,8 8-4-16,-4 0-6 0,-4 1-1 0,0 2-7 16,-6 6-8-16,3 0 0 0,-1 2-6 15,2 3-8-15,3 1-3 0,2 0 1 16,4 2-2-16,5-1-7 0,2-1-1 0,6 2-2 15,2-4-5-15,4 1 4 0,5-5-7 16,2-2-1-16,4-1 0 0,5-3 25 16,-4-8 2-16,8-1 0 0,1-5-3 0,3-4-4 15,-2-6 5-15,2-5-1 0,-3-9-4 16,-1-3 1-16,6-16-3 0,-5-3-1 16,-3-5-4-16,-3-2-4 0,-8 8 3 15,-4 2 3-15,-5 5 1 0,-2 5 8 0,-2 4 8 16,0 2 1-16,-4 8-2 0,2 1-3 15,-2 8-5-15,2 1-5 0,-4 7-1 16,0 7-4-16,-3 3-4 0,7 3 0 0,-21 19 2 16,8 2-4-16,-3 10 0 0,0 7-2 15,2 6-1-15,1 3-1 0,2 3-1 0,3 1-1 16,2 1-2-16,4-8 2 0,-1 1-2 16,3-1 1-16,5-2-1 0,-1-4-4 15,4-4 1-15,3-2-2 0,2-3 1 16,1-4-1-16,2-6 1 0,0-6 0 0,1-3-2 15,2-5-3-15,0 0 4 0,-1-8-6 16,0 1 1-16,-1-3 4 0,0-3-4 16,-2 1 2-16,-3-3-2 0,0 0 1 15,-2 3-4-15,0-2 4 0,-1 1 0 0,0 2-2 16,-3 0-4-16,0 1 0 0,-2 2 2 16,-4 3 1-16,0 0 0 0,0 0-2 15,7 14-2-15,-7-3 2 0,0 1-6 0,2 3 2 16,0 2-2-16,2 0-10 0,0 1 6 15,0-4 3-15,5 1 0 0,0 0 1 16,-1-2 0-16,2-6 4 0,4 1-1 0,-2-4 0 16,3-2 4-16,0-2-3 0,2-3 2 15,-3-1-3-15,4-4 4 0,-4-1-2 0,1 1 2 16,0 0-1-16,-2-2 0 16,1 3-1-16,-3-1-1 0,0 2 0 0,-1 4 2 15,-2 0-2-15,3 2-1 0,2 2 2 16,-1 6-1-16,1 0-5 0,2-1-7 0,-2 4-13 15,1 4-14-15,2 0-21 0,-2-1-6 16,1 2-27-16,0-5-27 0,0 0-28 16,-3-3-24-16,6 0-396 0,-2-2 195 15,1-6 129-15</inkml:trace>
  <inkml:trace contextRef="#ctx0" brushRef="#br0" timeOffset="58978.9101">30666 11212 61 0,'-13'6'135'0,"0"4"-1"16,0-1-6-16,1 2-10 0,2 7-7 15,0 1-17-15,4-1 2 0,4 1-14 16,2 3-6-16,2-2-9 0,4 0-5 16,6 1-11-16,-2-2-2 0,5-4 0 0,4-3-7 15,0-1-2-15,5-5-9 0,-2-4 1 16,8-6-7-16,0-4 4 0,1-5-6 15,1-6 0-15,2-6-6 0,-3-4-1 16,-1-4-6-16,-4-6 8 0,7-14-1 0,-7 5 9 16,-7 2 9-16,-2 5 5 0,-2-2 10 15,-7 7 4-15,1 4 7 0,-4 7-1 0,-1 0-4 16,-2 6-7-16,-2 5-6 0,0 3-6 16,-2 5-1-16,-2 5-4 0,4 1-2 15,0 0-2-15,-20 24-3 0,14-9 0 16,0 8-5-16,-1 4 2 0,3 1-2 0,0 6-1 15,-3 2-5-15,3 2 2 0,2-1-1 16,0-7-4-16,-3 0 0 0,5-4-4 16,-2-5 7-16,2-1-5 0,-2-3 2 15,2-4-5-15,0-6-2 0,0 1 1 0,2-5-1 16,-2-3 0-16,0 0-3 0,0 0 1 16,18-18-1-16,-10 13-2 0,3-3-4 0,-3 0 5 15,2 3 0-15,-1-1-3 0,0 0 2 16,1 3 1-16,-2 0 0 0,3 3-1 15,-11 0 0-15,19 4 1 0,-8 2-3 16,-1 0 3-16,1 1 0 0,0 1-3 0,-1 1 3 16,0-2 1-16,2 3-1 0,0-2 1 15,-2-1 2-15,1-1 0 0,0-2 1 16,2 1-6-16,-3-3 6 0,4-1-6 0,0-2 3 16,2-1 1-16,-1-3-1 0,0-1 0 15,0 2 0-15,-3 0-3 0,4 0 3 16,-4-3-2-16,-2 3 2 0,1 2-3 0,0-2 2 15,-3 1-7-15,1 5 7 0,1-1 0 16,1 2-1-16,0 3 2 0,-1 3 2 16,2 1-1-16,0 2 1 0,-2 1 1 0,3 2 0 15,-1 0-1-15,1 0-1 0,-2 1 4 16,-1-4 2-16,-2 4-6 0,4-5 3 16,-4 1 1-16,0-1 4 0,-2-1 5 0,3-4 1 15,-3-2-3-15,3-4-1 0,-3 0-2 16,-6 0-2-16,15-10 1 0,-7 0-5 15,1 3 4-15,2-6-4 0,-1 1 2 16,2 0-2-16,0 3-2 0,0-3-1 0,1 3-5 16,-3-1 5-16,6 1-1 0,-4 1-2 15,2 3 0-15,0-1-2 0,0 2 6 0,1-2-4 16,-5 5 5-16,6 1-1 0,-2-3-1 16,1 3-1-16,2 0 0 0,2-1 0 15,0 1 3-15,-2-2 0 0,0 1 0 16,4-3-3-16,-2-3 0 0,-2 1 2 0,2 1-3 15,3-4 0-15,-6-2 1 0,4 3-1 16,-8-3-1-16,3 2 1 0,-5 0-2 16,-1 1 4-16,-5 0 1 0,3 3-1 0,-5-1 1 15,-2 2 1-15,0 4-1 0,0 0 2 16,0 0-2-16,0 0 2 0,-13 15 0 16,8-7-1-16,5 5 2 0,0 0-1 0,3 2 0 15,1 6-1-15,-2-5 2 0,5 3-10 16,-1-1-20-16,4-2-23 0,1 0-35 15,0-5-32-15,1-2-38 0,3-4-40 0,-4-4-529 16,-1-1 245-16,3-6 162 0</inkml:trace>
  <inkml:trace contextRef="#ctx0" brushRef="#br0" timeOffset="59092.6793">32241 10924 146 0,'-11'-21'132'15,"4"8"-12"-15,1 2-15 0,2 1-19 16,0 3-23-16,2-1-24 0,0 3-34 0,0 1-38 15,0-2-193-15,-3 2 77 0,-1 1 51 16</inkml:trace>
  <inkml:trace contextRef="#ctx0" brushRef="#br0" timeOffset="59471.4959">26630 11675 1497 0,'-52'19'5'0,"13"-7"-2"0,9 0 2 16,8-4 17-16,8 3 33 0,7-4 42 16,9-4 23-16,9 1 8 0,15-2-5 15,16 1 7-15,23-6-13 0,50 1 2 0,41-3-1 16,24-1 2-16,17 0-6 0,57 3-4 15,17-2-9-15,8 1 3 0,0 3-5 16,3-2-3-16,-2 3 1 0,-6 0-6 0,-7 1-11 16,-15 2-8-16,-59 0-4 0,-4 0-13 15,-9 2 0-15,-15 1-7 0,-13-2 0 16,-15 0-9-16,-33 2-5 0,-10-1 0 0,-27-1-12 16,-14-2-10-16,-11-1-12 0,-6 3-17 15,-4-2-17-15,-3-1-25 0,-7 2-29 0,-4-2-31 16,-2 4-38-16,-8-2-39 0,-6 3-45 15,-6 0-48-15,-8-1-676 0,-6 1 328 16,-9 2 216-16</inkml:trace>
  <inkml:trace contextRef="#ctx0" brushRef="#br0" timeOffset="60073.873">27681 12424 176 0,'0'0'186'0,"0"0"10"0,0 0-2 0,0 27-11 16,0-5-8-16,2 9-11 0,1 9-9 15,-1 2-11-15,4 8-10 0,-2 5-9 16,1 0-11-16,1 2-12 0,-4-2-9 15,2 1-8-15,-2-5-8 0,0-7-8 0,0-4-7 16,0-2-7-16,0-7-2 0,-2-5 3 16,2-5 7-16,1-2 6 0,-3-6-7 15,0-7-5-15,5-6-6 0,-5 0-10 0,0-20-1 16,0-2-2-16,0-6-4 0,2-10-1 16,4-12-6-16,0-4-4 0,6-18 2 15,2 2-4-15,2 4-4 0,1 14 0 0,3 8-2 16,-2 6-3-16,4 4-2 0,1 9-2 15,-2 0 1-15,6 4 0 0,1 4-1 16,-3 5 1-16,1 3-3 0,0 3 0 16,-6 4 3-16,0 2-5 0,-4 2 0 0,-1 6 4 15,-7 3-1-15,-3-2-4 0,-8 7-11 16,-3 5-17-16,-11 4-17 0,-6 0-22 0,-6 3-19 16,-7 1-17-16,-3-3-26 0,3-1-12 15,3-2-35-15,5-5-25 0,7-5-20 16,4 0-520-16,3-3 251 0,4-1 166 15</inkml:trace>
  <inkml:trace contextRef="#ctx0" brushRef="#br0" timeOffset="60561.4883">27961 12984 56 0,'8'2'145'16,"0"-4"-5"-16,3 1-11 0,0-4-4 15,2-2-2-15,3-6-10 0,4-1-6 16,-4-2-6-16,8-2-11 0,-3-3-8 0,2 0-9 15,-2-4-5-15,1 4-10 0,-1-1-1 16,0-1-12-16,-2 5-9 0,-1 0 4 16,0 4-5-16,-1 1-6 0,-5 3 1 0,3 0 0 15,2 5 1-15,-2 3-3 0,-2 0 2 16,-1 6 0-16,3 1-4 0,0 4 1 16,-2 2 2-16,3 2-3 0,0 1-4 0,0 3-1 15,4-3 3-15,-2 3 2 0,4-3 3 16,-1 1-2-16,3-3 3 0,-2-1-4 15,4-3 4-15,1 0 1 0,1-4-1 16,2-1-2-16,-3-5-2 0,1 2 0 0,-1-4-1 16,1-1-3-16,-3-3-4 0,-2-3 1 15,-1-1-1-15,-2-1 1 0,-3-5 2 0,-1 2-3 16,-4-3 3-16,-2 0-1 0,-4 1 1 16,0 3 8-16,-4-2-1 0,-2 6-1 15,-2-1 0-15,-4 5-5 0,0-1 2 16,0 6 2-16,6 2-2 0,0 0-3 0,-21 11-2 15,15-1-2-15,1 1 2 0,5 1-2 16,0 3-1-16,7 2-1 0,-1-1 1 16,7 3-3-16,1-2-4 0,4 2 1 15,-2-4-4-15,6 0-12 0,-3-3-16 0,2-1-17 16,0-1-21-16,0-6-24 0,0-1-19 16,0 1-23-16,1-4-23 0,-1 0-24 15,-2-2-17-15,0-2-480 0,-2-3 228 0,2-3 150 16</inkml:trace>
  <inkml:trace contextRef="#ctx0" brushRef="#br0" timeOffset="61343.0371">29364 12352 18 0,'-3'-6'73'0,"3"6"1"16,3-6 14-16,-3 6 2 0,3-6 9 0,-3 6 6 15,2-6 5-15,-2 6 3 0,0 0-1 16,0 0 18-16,0 0 20 0,0 0 0 16,6 22 4-16,-4-6-2 0,0 9 2 15,-2 8-3-15,4 11-1 0,0 9-8 0,-4 3-11 16,2 25-5-16,-2 1-15 0,0 5-4 16,0 0-15-16,-2 1-10 0,-2 1-7 15,-2-2-8-15,-2 1-15 0,0-8-13 16,2-2-10-16,4-15-10 0,0-10-13 0,0-9-12 15,2-6-13-15,-2-5-14 0,2-5-5 16,0-9-4-16,0-3-6 0,0-9-4 0,4-3-1 16,-4-4 5-16,0 0-5 0,4-21-13 15,-2 2 0-15,-2-8 6 0,-2-11 1 16,-2-2 1-16,0-11 3 0,-2 0 15 16,0-3 6-16,-3 4 11 0,0 1 13 0,3 9 13 15,2 2 4-15,-3 3 10 0,5 8 0 16,2-1-3-16,4 1 3 0,1 5 6 15,3-1 2-15,5 2-2 0,2 2 5 16,1 2 0-16,8-4-3 0,2 1-1 0,3 4 1 16,3-1-3-16,2-1-9 0,-3 1 7 15,3 0-3-15,-4 0-3 0,0 0 0 0,-3 0 4 16,-1-1 4-16,-8 3 2 0,0 1 0 16,-6-3 0-16,-3 7-3 0,-3-2-6 15,-6 4 3-15,-2 0-1 0,-2 5 0 16,-3 0 0-16,-3 3-1 0,-1 5 2 0,-2 2-4 15,3 3-1-15,-2 4-3 0,2-1 1 16,4 5-2-16,2-2-1 0,2 3 0 0,4-2-2 16,0 0-1-16,6 0 1 0,2 1 0 15,4-3 1-15,1-2-3 0,4-3 3 16,-2-2-3-16,4-6-1 0,-2 3 3 16,2-7-3-16,0-1 1 0,5 1 0 0,-5-6-2 15,0-2 1-15,0 1 2 0,-4-3 2 16,0 1 8-16,-2 0 3 0,-1 1 2 15,-2 0 4-15,0 0-1 0,-2 5-5 0,-1-2 2 16,2 1-2-16,-5 2-1 0,3 2 1 16,-1 2 2-16,0 4 3 0,3 0-2 15,-2 3-2-15,3 2-1 0,-2 0-1 0,4 2 0 16,-2-1-3-16,3 1-1 0,-3 0-4 16,6-2 2-16,-2 3-5 0,2-2-9 15,-2-2-13-15,1-3-30 0,-2-3-30 0,4-1-42 16,-5-1-43-16,6-1-48 15,-3-4-58-15,0 3-602 0,4-4 296 16,1-2 195-16</inkml:trace>
  <inkml:trace contextRef="#ctx0" brushRef="#br0" timeOffset="62917.5587">30490 12893 28 0,'8'-6'168'0,"3"1"-8"16,0-1-14-16,1-2-9 0,-1-2-3 15,2 1-5-15,-2-3-5 0,-1-1-4 16,0-3-2-16,1-3-8 0,-4-4 1 16,-1 7-6-16,-2-1-7 0,0-1-1 0,-2 3-7 15,-2 4-8-15,-2-2-6 0,2 3-8 16,-6 1-7-16,0 3-9 0,0 6-2 15,-4 0-5-15,10 0-5 0,-18 11-3 16,9-1-5-16,3 5-1 0,1 1-6 0,3 2-1 16,0 1-3-16,6 0-3 0,3 3 0 15,2 0-5-15,3-3-1 0,2 0-6 16,8 1-3-16,-1-5-5 0,1-4-1 0,2-1-1 16,2-4-2-16,2-1 1 0,-5-5-4 15,3 0 3-15,1-4 4 0,-2-2-5 16,-2-1 3-16,1-1 2 0,-3-3 0 0,-4 0 0 15,0-1 0-15,-4-1-2 16,-3 4 6-16,-1-3-2 0,-1 2 2 0,0 2-2 16,-2 2-1-16,0 1-2 0,-4 5 2 0,-2 0 0 15,0 0 3-15,6 16 0 0,-4-7 1 16,-2 4-6-16,0 0 5 0,2 5-2 16,0-1 2-16,-2-4-2 0,2 2 0 15,0-1 0-15,-2-3 0 0,2-2 1 0,2 1 1 16,1-4 1-16,1 0-1 0,1-6-1 15,1 0 3-15,3-4-2 0,3-1-2 0,-3-1 1 16,4-1 1-16,-3 1-2 16,4-1-1-16,-6 2-1 0,3-1 0 0,-1 0 0 15,-3 2 4-15,4 2-5 0,-3 2 1 16,0 0 2-16,2 2 0 0,-2 2 1 16,0 2 0-16,3 0 2 0,2-1-2 0,-2 2-2 15,3-1 3-15,2 0 0 0,-2 0 5 16,6-2 4-16,-3-2 2 0,4-4 3 15,-2-2 8-15,5-3 3 0,-3-7 2 16,2-3 5-16,0-6 4 0,-3-1-4 0,-3-5-1 16,-2-1-2-16,2-8-1 0,-7 1-6 15,-4 1 3-15,2 0-1 0,-6 2 10 16,-2 3-1-16,-2 6 5 0,0 4-4 0,2 2-3 16,-4 2-3-16,-2 6-3 0,0 1-1 15,-4 8-5-15,0 4 1 0,0 4-5 16,-2 5 2-16,-3 8-4 0,2 5 2 0,0 7-3 15,1 6 0-15,2 1-1 0,1 2-7 16,2 0-7-16,1-1-2 0,4 0-1 0,-2-7-2 16,0-2-3-16,0-3 4 15,0-6 0-15,2-2 1 0,-2-1-4 0,0-10 2 16,2-2 0-16,2-3-1 0,-2-3 0 16,0 0-1-16,10-16 4 0,-3 7 2 0,4-4-7 15,-1-1 3-15,3 3-1 0,2 2 1 16,-2-3-2-16,1 4 1 0,1 3 0 15,0 0 0-15,2 4-1 0,-2 1 1 16,0 4 3-16,1 2-7 0,-3 1-3 16,2 1-7-16,-1 1-13 0,-3 3-18 0,0 1-18 15,-3 0-30-15,1 2-28 0,-3-2-30 16,0 1-25-16,-2 0-20 0,1-5-20 16,0-2-464-16,-3-1 234 0,2-4 154 0</inkml:trace>
  <inkml:trace contextRef="#ctx0" brushRef="#br0" timeOffset="63058.1495">31724 12412 82 0,'-10'-23'104'0,"-1"3"-10"0,2 7-9 15,1 1-6-15,4 2-19 0,0 4-2 0,2 5-9 16,2 1-17-16,0 0-20 0,0 0-19 16,8 19-21-16,2-1-29 0,6 1-135 15,4 7 65-15,6 6 44 0</inkml:trace>
  <inkml:trace contextRef="#ctx0" brushRef="#br0" timeOffset="63533.8068">32217 12818 127 0,'0'0'139'0,"0"0"-3"0,0 0 2 16,0 0-5-16,-16-15-11 0,7 14-6 16,-4-1-10-16,-2 2-13 0,3 0-7 15,-6 3-12-15,4 2-5 0,-1 1-8 0,0 2-7 16,3 2-2-16,1 1-8 0,3 3-6 15,1-3-3-15,3 3-2 0,2-5-3 16,4 3 0-16,0-3-7 0,2 0 0 0,3-3-6 16,1 1 0-16,1-2-6 0,1-3-7 15,0 3 1-15,2-1 3 0,-2-2-5 16,0-1 1-16,1-1 0 0,0 3-1 0,-1 0-3 16,1-1-5-16,1 2 7 15,-1-3-4-15,2 4 5 0,-1 1-1 0,6-5-1 16,-2 4 0-16,3-4 2 0,3-1 0 15,0 0 0-15,6-1 0 16,0-4 5-16,1-1 7 0,5-7 13 0,2-2 7 0,1-6 5 16,-1-5 3-16,8-18 2 0,-1-1-4 15,-8-10 0-15,-1-1-5 0,-4-7 0 16,-3 1 8-16,-10 9 9 0,-4 6 7 0,-9 5 8 16,0 2 3-16,-4 2-6 0,-2 7-1 15,-2 4-3-15,-2 3-8 0,-3 9-1 16,1 3-3-16,-3 8-2 0,0 6 0 0,1 6-7 15,-2 5-2-15,0 10-1 0,2 10 0 16,2 5-9-16,1 9-2 0,3 7-4 16,2-1-18-16,4 2-25 0,-2 1-36 0,-2-4-36 15,0 2-30-15,0 0-43 0,-3-3-33 16,-3-4-40-16,-5-3-539 0,-3-2 264 16,-4-1 175-16</inkml:trace>
  <inkml:trace contextRef="#ctx0" brushRef="#br0" timeOffset="64420.0799">28416 13765 49 0,'-15'-12'146'0,"7"-1"-2"0,5 2-2 0,3 0 5 16,0 1 4-16,0 0 3 0,3 5 3 16,-3-1-1-16,0 1-2 0,0 5-2 15,0 0 3-15,0 0 1 0,0 0-4 0,0 0-5 16,-9 26-11-16,4-7-1 0,3 7-16 16,-2 12-2-16,0 5-10 0,2 8-6 15,-2 4-6-15,4 2-11 0,-4 3-7 16,4 2-7-16,-2-1-7 0,0 2-6 0,2-5-8 15,-2-6-2-15,-3-3-4 0,5-10-9 16,-5-3-2-16,3-5 0 0,0-4 4 0,-2-6-10 16,0-6 0-16,0-6-4 0,-2-5-4 15,-3-5-2-15,9 1-3 0,-15-18-1 16,9 5-1-16,-1-4 0 0,3 0 2 16,4 0-5-16,0-1-1 0,4-1 1 0,5 1 1 15,2-1-5-15,6 1 1 0,-1 5 1 16,8 1 2-16,-1 8 0 0,2-4-3 0,-2 8-1 15,3 2 1-15,2 4-1 0,-3 5-4 16,1 6 8-16,-6 3-2 0,0 4 5 16,-8-4 1-16,-3 6-10 0,-7 1 8 15,-4 1-1-15,-7 5-7 0,-5-4 5 0,-6 2-3 16,-9 0 4-16,-3-1-1 0,-4-4-5 16,-2-3 4-16,-5-2-2 0,3-5 4 0,4-1-3 15,1-8-3-15,7-4-9 0,5-3-5 16,4-3-17-16,2-4-11 0,6-5-14 15,4 2-15-15,7-4-7 0,2 1-7 16,10 0-3-16,0 0-3 0,5 2-1 0,4 3 6 16,2 1 4-16,3 1 3 0,-1 4 9 15,1 0 7-15,0 2 8 0,0 2 3 0,2 3 7 16,-1-2 5-16,-1 2 5 0,0 1 8 16,-1-4 9-16,-2 1 7 0,0-1 5 15,1 0 4-15,-1-2 3 0,5-4 1 16,-4 1-1-16,6-5 3 0,2-3-2 0,0-1 3 15,2-3 3-15,-2-2 5 0,-2-4 1 16,-1 0 6-16,-2-1-3 0,1 0-3 0,-3 3 9 16,-1-2 1-16,-6 4 3 0,0 4 10 15,-3-2-5-15,-3 5 1 0,-2 0 1 16,2 1-4-16,-4 5 4 0,0 3 2 16,-2 1 1-16,-6 0-7 0,16 7 0 0,-8-2-3 15,-2 5-4-15,3-1-5 0,-1 5 3 16,3-3-6-16,0 3-2 0,1 1 1 15,2 0-3-15,2-2 0 0,-2 2-14 16,1-2-7-16,0-2-11 0,-2 0-24 0,3-8-18 16,0 3-23-16,0-1-16 0,-1-5-28 15,0 0-19-15,-2-5-20 0,3 2-14 0,-2-3-10 16,-2-4-1-16,-4-2 5 0,-1 2 1 16,-3-8-398-16,-2 1 199 0,-2-4 131 15</inkml:trace>
  <inkml:trace contextRef="#ctx0" brushRef="#br0" timeOffset="65107.5229">29375 14340 787 0,'-11'-26'-45'0,"2"3"14"0,1 9 21 15,4-1 10-15,-2 6 3 0,1-1-1 16,3 3 2-16,-2 1-4 0,2 3-2 0,0-2 3 16,2 5 5-16,0 0-6 0,0 0-5 15,0 0-7-15,0 0-8 0,10 14-8 16,-3-7-6-16,3 3-7 0,5-1 2 16,2 6-7-16,2-1 0 0,2 2 2 0,6 0 7 15,3 0 7-15,0 1 7 0,4-2 12 16,1-2 16-16,4 0 15 0,-3-1 12 15,4-3 9-15,-2-3 15 0,3-2 8 0,-7-2 10 16,-1 1 3-16,1-6 17 0,-2 1 12 16,-5-2 11-16,1-2 11 0,-4 3 5 15,-6-3 6-15,-3 0 0 0,-4 0-3 16,-3 2-7-16,-6 1-9 0,-2 3-5 0,0 0-6 16,0 0-4-16,-32 3-6 0,14 6-9 15,-6-2-4-15,3 2-9 0,-3 6-8 0,0 1-6 16,4-1-7-16,1 1-6 0,2 1-4 15,4-2-6-15,3-2 0 0,4 1-8 16,-1-1-2-16,5-1-4 0,4-4-3 16,3 0 0-16,3 1-1 0,0-5-5 0,5 0-1 15,2-2-2-15,2-4 0 0,-1 1-1 16,4-2-1-16,-1 0-3 0,-4 2-3 0,2-2 1 16,-3 1 0-16,0 1-3 0,-2-2 0 15,0 3 0-15,-1 3 1 0,-2-2 0 16,1 5-1-16,-1-3 0 0,-3 3 0 15,4 0 0-15,2 0-2 0,-2-1 1 0,2 1 2 16,3 1 5-16,2-6-2 0,0-1 1 16,5 0-2-16,-2-1 1 0,8-6-1 15,-1 0-3-15,3-4 3 0,0 0-2 16,-3-5 0-16,1-2 0 0,-8 3 0 0,0 2 1 16,-3-2 4-16,-4 3 5 0,-3 1-5 15,-3 4-1-15,-3-2 2 0,-2 4 1 0,-4 3-2 16,2 2-2-16,0-8 2 0,0 8-4 15,0 0-2-15,0 0 3 0,0 0 0 16,0 0-2-16,14 18 0 0,-5-15 0 16,0 5-1-16,1-2-6 0,2 1 4 0,0 1-2 15,-2 2 6-15,-4-1-1 0,3 4 1 16,-5-4 1-16,-2 3 6 0,-4 3 2 0,-2-2 2 16,-3-2 2-16,-1 1-2 0,-4 1-2 15,-6-1-4-15,2 1-13 0,-4-5-15 16,-1 0-30-16,2-2-40 0,0-2-46 15,3-1-48-15,2-3-34 0,4-3-22 0,4 0-15 16,1 0-584-16,5 3 284 0,5-9 188 16</inkml:trace>
  <inkml:trace contextRef="#ctx0" brushRef="#br0" timeOffset="65233.6167">30484 14604 772 0,'18'-7'79'0,"-2"3"30"16,-4 1 30-16,-3 2 29 0,-1-4 21 16,-4 4 1-16,-4 1-2 0,7-3-11 15,-7 3-12-15,0-8-14 0,0 8-20 0,-5-8-15 16,1 3-21-16,0-2-41 0,-2-2-51 15,-1-5-52-15,3 5-59 0,2-4-60 16,-2-3-649-16,2-1 278 0,0 0 183 0</inkml:trace>
  <inkml:trace contextRef="#ctx0" brushRef="#br0" timeOffset="67548.8141">1322 3571 68 0,'3'-5'93'0,"-1"2"12"16,0-1-3-16,0-3-5 0,-2 7-3 16,2-4-2-16,-2 4-5 0,0 0-8 15,0 0-3-15,0 0-2 0,0 0 6 0,9 16 1 16,-5 2-2-16,2 9 1 0,0 8 0 15,2 5 3-15,0 11-7 0,0 5-4 16,2 18-5-16,1 2-2 0,-5-11-8 0,1-10-3 16,-3-2-3-16,0 0-7 0,2-1-1 15,-1-10-7-15,-3 0-2 0,2-6-5 16,-2-4-2-16,0-2-5 0,2-3 3 0,-4-7-6 16,2 1-1-16,-2-4-7 0,2 0-3 15,0-3-2-15,-2-5-5 0,0 0-4 16,-2-5-2-16,0-2-4 0,2-2 7 0,0 0-11 15,-16-15 3-15,7 2-4 0,1-7 0 16,-3-2 4-16,-2-11-3 0,-3-7 3 16,0-5-1-16,-7-24-1 0,4-1-1 0,0-3 3 15,5-3 2-15,0 3-3 0,6 10 2 16,6 7 1-16,0 0 2 0,2 2 3 16,4 0 1-16,2 2 5 0,-2 5-1 0,6 4 2 15,-2 5 0-15,2 2-2 0,1 0 0 16,4 4 8-16,2 3-5 0,-1 3 1 15,6 1 3-15,1 6-1 0,0 7 0 0,-2 3 5 16,5 5-4-16,-3 5 0 0,5 6-2 16,-5 3 2-16,2 6-3 0,1 3-2 15,-5 3 3-15,-2 2 1 0,-2 3 2 0,-5 1-3 16,2 1 5-16,-8 0-3 0,-2-1 5 16,-2 1 5-16,-4 1 0 0,0 1 3 15,-2-3 3-15,-2 1 5 0,2-4 0 16,-4 0-1-16,2-3-4 0,2-5-4 0,0-2-4 15,2 2 0-15,2-7-4 0,4 0 0 16,0-1-4-16,8-1 2 0,2-2-3 0,2-1 1 16,6 1 0-16,5-2 0 0,1 2-2 15,-1-1-3-15,3 1 3 0,0 2 2 16,-3-1-4-16,0 3 0 0,1 1 2 16,-5 1 3-16,1 2 5 0,-6 0 5 15,0 4 4-15,-6-1 6 0,1 2 3 0,-7-1 4 16,-4 2 2-16,-4-1-1 0,-2 3 1 0,-6 1-1 15,-3-2-3-15,-6 2-6 0,-2 1-5 16,-5-4-1-16,-1-3-1 0,-1 0-3 16,2-5-2-16,2-3-8 0,-2-3-14 15,3-2-23-15,-3-4-25 0,6-4-27 0,0-2-30 16,3-1-44-16,5-5-13 0,3 1-27 16,2-1-27-16,7 1-485 0,3 0 240 0,1 0 159 15</inkml:trace>
  <inkml:trace contextRef="#ctx0" brushRef="#br0" timeOffset="68392.4204">2172 4069 116 0,'8'-10'142'0,"0"-5"-6"0,4-4-17 0,0-3-8 15,2-5-15-15,-1-3-6 0,2 2-5 16,-2-2-6-16,-3-2-13 0,0-3-3 0,0 3-6 15,-2 0-2-15,-2 4-3 0,-2 1 7 16,0 7 6-16,0 1 7 0,-4 2 5 16,3 2 2-16,-1 1-5 0,0 3-7 15,-2 3-9-15,0 2-5 0,2 5-7 0,-2 1-5 16,0 0-3-16,4 15-2 0,1-5-2 16,-1 5-5-16,2 4-2 0,3 4-1 0,1-1-3 15,2 1-7-15,4 5 1 0,-2-1-9 16,4-2-9-16,-2-2-5 0,1-6-8 15,3 1-6-15,-2-9-12 0,2-1-6 16,1-7-13-16,0-2-9 0,6-7-3 16,7-4 10-16,0-4-1 0,5-8 7 0,-2 0 5 15,1-5-3-15,-2-2 16 0,0 1 0 0,-6-2 9 16,-3 3-2-16,-5 7 26 0,-6-3 23 16,-3 5 9-16,-4 6 12 0,-3-1 4 15,-6 5-9-15,0 1 9 0,-6 2-2 16,-3 5 0-16,-1 2 1 0,-3 6-11 0,-4 3-2 15,-2 3 1-15,0 4-6 0,2 3 0 16,2-3-3-16,1 4-5 0,2 0-2 0,4-4-8 16,4 1 2-16,2-2-2 0,0-3-1 15,2-3-1-15,2-1-3 0,2-3 2 16,2-3-22-16,3-4 2 0,-9 2 3 16,23-9 1-16,-10 2-2 0,0-5 0 0,2-1 2 15,-3-1-1-15,3-1 0 0,-4 3 2 16,-1 1 1-16,1 0-1 0,-3 3 0 15,1-2-1-15,-1 6 1 0,-1 0 0 0,-1 2 0 16,-6 2 1-16,12 2 0 0,-6 3-2 16,4 1 4-16,-4 1-3 0,0 1-6 15,4-1-2-15,-1 1-4 0,0-1 2 0,3-1-3 16,-1 0 5-16,1-2-3 0,0-2-1 16,2-2 4-16,0-6 1 0,2 0 1 15,3-5-1-15,0 0 2 0,0-5 2 16,-3 1-1-16,6-6-1 0,-3-1 4 0,-2 0-3 15,-2 3 3-15,-1 0-2 0,0 0 5 16,-2 4-2-16,-4-1-1 0,3 5 4 16,-3 0-3-16,-1-1 1 0,1 3-4 0,1 2 2 15,-1-2 2-15,2 5 0 0,4-2 2 16,2 0-4-16,1 1 3 0,4 1 2 0,0 1 1 16,3-1 0-16,0 4-1 0,-2-2 3 15,0 4 3-15,-1 1 2 0,-1 1 5 16,-2 5 4-16,-3-2 4 0,-3 6 3 15,-1 1 0-15,-4-1-4 0,-5 2 4 0,-2 3-5 16,-2-3-1-16,-3 1-10 0,-3 2-22 16,-1-3-36-16,1-2-43 0,-3 0-42 0,-1-2-37 15,-4-4-444-15,4-6 209 0,-3-2 138 16</inkml:trace>
  <inkml:trace contextRef="#ctx0" brushRef="#br0" timeOffset="68546.8956">2783 2870 93 0,'-13'-3'147'15,"5"-1"-21"-15,1 0-21 0,1 2-26 16,6 2-28-16,0 0-26 0,0 0-34 0,0 0-39 16,0 0-146-16,6 16 66 0,1-6 44 15</inkml:trace>
  <inkml:trace contextRef="#ctx0" brushRef="#br0" timeOffset="68927.1393">700 5386 127 0,'-9'5'177'16,"7"-5"13"-16,2 0 13 0,28-15 4 16,3-2 0-16,31-19-7 0,31-18-7 0,17-9-11 15,23-8-12-15,52-18-2 0,16-4-11 16,9-4-10-16,10-6-5 0,12-8-10 0,12 3-1 16,7-3 3-16,8-1 22 0,1 2-4 15,20-3 1-15,-1 7 1 0,7 2-11 0,-4 8-9 16,-9 3-15-16,-7 10-12 0,-14 9-12 15,-19 9-12-15,-21 11-7 0,-56 17-7 16,-19 5-13-16,-20 7-21 0,-34 7-14 16,-22 5-13-16,-13 3-5 0,-11 6-20 0,-9 3-23 15,-8 1-19-15,-4 5-34 0,-6 1-37 16,-8 2-48-16,-4 1-49 0,-6 6-37 16,-10 1-29-16,-9 3-18 0,-11 6-648 0,-24 8 326 15,-9 0 215-15</inkml:trace>
  <inkml:trace contextRef="#ctx0" brushRef="#br0" timeOffset="69497.311">1976 5404 108 0,'0'0'134'15,"0"0"-18"-15,0 0-11 0,0 0 16 16,0 0 7-16,34 21 5 0,-10-2 0 0,7 8 1 16,3 7-7-16,13 14-7 0,-1 5-6 15,1 1-15-15,-3-1-4 0,-1 6-7 16,-5-6-7-16,0 0-5 0,-4-1-7 0,-7-10-6 15,-5-8 4-15,-6-5 1 0,2-4 3 16,-6-7 5-16,-1 1 7 0,-3-3 13 16,3-5 9-16,-3 3 7 0,-1-7 3 0,-3-1-11 15,-2-4-10-15,-2-2-13 0,0-15-1 16,-4-1-12-16,-3-9-11 0,1-9-7 16,-3-13-15-16,1-9-14 0,-3-22-8 0,1-4-11 15,-1 6-6-15,7 12-6 0,-3 10-10 16,3 12-12-16,2 4-23 0,-2 8-29 0,2 3-31 15,-2 2-30-15,2 6-27 0,2 8-7 16,0 6-2-16,2 5-6 0,-2 0-10 16,10 16-504-16,0 3 238 0,8 8 158 15</inkml:trace>
  <inkml:trace contextRef="#ctx0" brushRef="#br0" timeOffset="70215.5687">2994 5773 65 0,'-2'-10'171'0,"-4"0"-1"0,-2 0-9 16,-3 1-7-16,-2-1-9 0,-2 3-4 0,-1 3-13 16,-2 4-17-16,0 2-7 0,-4 7-11 15,1 1-11-15,2 5-9 0,0 2-11 16,1 3-5-16,2 8-8 0,4-1-1 16,1-3-6-16,7 3-8 0,0-2-3 0,4-3-7 15,4-2-2-15,2 0-3 0,3-2-4 16,1-4-3-16,0-2 3 0,4-1-26 0,2-6 3 15,-1-2 0-15,0-4 0 0,0-4 3 16,0 0-1-16,-2-4 3 0,-1-3-1 16,-2-1 0-16,0-5 0 0,-2 2 5 15,0-4-2-15,-4 1 2 0,0 0-1 0,1 0 3 16,-3 2 1-16,0 2 8 0,0 3 9 16,0-1 2-16,-2 4-2 0,2-1-3 0,-2 3-4 15,2-1-1-15,3 4-2 0,-1 2 1 16,-4 2 0-16,0 0-6 0,21 9 3 15,-11-1 0-15,4 0-5 0,0 1 4 16,1-1-4-16,6 2 1 0,0-3 2 0,3-1-2 16,1-3-1-16,-2 1 0 0,0-4 1 15,1-1 1-15,4-3-6 0,-3-4 5 16,-2 1 0-16,2-5-5 0,-3-1 5 0,-1 0-2 16,-2-4-1-16,-2 3-1 0,-3-4 1 15,2 2 0-15,-4 0 4 0,-4 1-3 16,3 2-3-16,-2 3 4 0,-1-1 1 15,-2 1 1-15,1 3-1 0,-1-1 0 0,-2 2-1 16,3 3 0-16,-1 0-1 0,-6 3 0 16,13 6 0-16,-7 0-1 0,2 2 2 0,4 1-2 15,-2 1-1-15,0 1 2 0,1 1-1 16,2-3-2-16,0 1 2 0,-3-3 0 16,2 1 0-16,-2-4-2 0,0-1 2 0,0-3-2 15,1-3-2-15,-1-3 3 0,1-4-1 16,0-1 0-16,-1-2-3 0,-2-2 3 15,4-5 0-15,-4 0 0 0,0 1 0 0,0 0-1 16,-1 0 0-16,-1 1 1 0,1 5 2 16,-1-1-4-16,0 3 0 0,-1 1-1 15,1 3 2-15,2 1 0 0,-2 3-2 0,4 3-1 16,0 0 2-16,0 1 4 0,3 3-4 16,0 2-5-16,2-1-7 0,1 1-18 15,2 0-16-15,-2 0-15 0,2-3-26 0,0-1-14 16,-1 0-13-16,3-2-15 0,-6-4-23 15,4-1-366-15,-4-3 177 0,-4-5 117 16</inkml:trace>
  <inkml:trace contextRef="#ctx0" brushRef="#br0" timeOffset="70360.999">3624 4935 18 0,'2'10'62'0,"2"1"-15"0,6 0-19 16,3 6-29-16,2 0-52 0,4-1 18 0,7 5 12 16</inkml:trace>
  <inkml:trace contextRef="#ctx0" brushRef="#br0" timeOffset="71006.3883">4337 5160 61 0,'-28'12'142'16,"3"1"-11"-16,3 0-7 0,6 3-14 0,0-1-12 15,4 4-10-15,2 0-12 0,-1 2-6 16,4 0-6-16,3-4-10 0,4 2 2 0,0-3-11 16,4 1-8-16,3-3 3 0,2-3-10 15,5-4 3-15,0-3-8 0,2-4-6 16,1-4 6-16,0-2-4 0,-2-3-5 0,3-5-1 15,0-1-1-15,-4 0 0 0,-1 0-1 16,0-3-3-16,-5 5 2 0,1 0 8 16,-1 2 8-16,-2-1 7 0,-2 2 5 0,0 3-1 15,2-1-7-15,-2 2-3 0,0 4-4 16,-4 2 1-16,8 0-3 0,-8 0-3 16,8 11-4-16,-1-6-5 0,-1 0-11 0,1 3-17 15,1-2-2-15,0 1-10 0,3-1-5 16,-3-4-10-16,3 0-2 0,0-2 1 15,1-6-12-15,4-3-5 0,-2-3-2 16,-1-5 2-16,1 1 4 0,-1-8 5 0,-2 1 9 16,-1 2 2-16,-2-1 9 0,2 2 7 15,-4 0 10-15,0 4 9 0,0 3 13 0,1 0 9 16,-3 1-3-16,0 3 7 0,0 3 2 16,1 5 0-16,-5 1 3 0,10 0-6 15,-10 0 5-15,13 7-2 0,-5-4-1 0,-2 5-4 16,6 0-3-16,-4 1 4 0,0-1-12 15,3 1 9-15,-2-3 1 0,-3 1 6 16,2-1 9-16,-4-2 20 0,3 0 10 0,-1-4 0 16,-6 0-4-16,8-8 0 0,-3 1 1 15,1-5-1-15,1-3-5 0,-1 0-1 16,-2-1-6-16,4-1-4 0,-2 3-3 16,2-3-6-16,0 4-3 0,-2 1-5 0,0 2 0 15,1 2-2-15,-1 0-1 0,0 7-2 16,1 1 1-16,-7 0-4 0,13 4-2 15,-7 1 0-15,-2 3-11 0,0 1-20 0,0 1-13 16,0-1-37-16,-2 3-19 0,4 0-23 16,-4-4-24-16,2 1-22 0,0-1-388 15,0-2 185-15,0-4 122 0</inkml:trace>
  <inkml:trace contextRef="#ctx0" brushRef="#br0" timeOffset="71382.3495">5167 4761 5 0,'0'0'171'0,"0"0"3"0,0 0-4 0,-10 24-5 16,8-14-7-16,2 1-10 0,-2 0-13 15,2 3-4-15,2-1-9 0,0 2-9 0,3-1-7 16,0 1-9-16,1-4-6 0,2 1-4 16,1-3-3-16,-1-3-8 0,2-2-2 15,4-4-3-15,0-2-7 0,3-4-6 16,0-2-7-16,2-3-2 0,0-4 0 0,0-2-3 15,1 0-2-15,-4-5 0 0,1 0-1 16,-2-2 3-16,-2 4 2 0,-5-4 6 16,0 4 4-16,-1 5 1 0,-3 0 8 0,3 1-4 15,-5 3-2-15,-2 3-1 0,0 2-1 16,0 6-2-16,0 0 2 0,0 0-3 16,0 0-3-16,-13 16-2 0,13-8-13 15,0 1-4-15,2 3-2 0,0-1-5 0,5 2-3 16,-1 0-1-16,0-1-10 0,4 0-10 15,2-4-22-15,0 1-23 0,-1-6-26 0,1 3-42 16,-1-6-34-16,4 1-31 0,1-2-20 16,0-3-34-16,-4 1-35 0,-1-2-561 15,-1-1 281-15,-1 3 184 0</inkml:trace>
  <inkml:trace contextRef="#ctx0" brushRef="#br0" timeOffset="71755.5186">2610 6825 131 0,'-16'10'193'0,"14"-10"7"15,2 0 5-15,30-29-2 0,21-7-7 16,34-19-2-16,20-7-8 0,22-12-8 15,49-26-10-15,10-1-10 0,15-4-9 0,13-1-8 16,2 2-9-16,0-2-11 0,-5 2-12 16,-11 0-12-16,-12 7-7 0,-15 2-8 0,-43 24-7 15,-12 5-7-15,-6 0-4 0,-12 8-9 16,-11 4-4-16,-24 13 1 0,-6 0 2 16,-3 7-4-16,-16 7-2 0,-9 5-3 15,-5 6-7-15,-7 1 5 0,0 4-8 0,-4-1-1 16,-3 3 2-16,0 1-17 0,-4 0-6 15,-2 1-18-15,-4 2-28 0,0 3-34 0,-2 2-32 16,0 0-33-16,0 0-46 0,-21 7-29 16,8 0-29-16,-3 5-31 0,-6 1-580 15,-7 8 288-15,-7 4 190 0</inkml:trace>
  <inkml:trace contextRef="#ctx0" brushRef="#br0" timeOffset="72098.118">2569 7286 195 0,'11'-14'214'0,"3"-8"6"16,16-9-1-16,25-20-9 0,24-14-6 0,14-7-12 15,15-4-16-15,12-2-8 0,37-21-12 16,1 3-15-16,3 0-13 0,5 4-10 16,-4 7-7-16,-29 15-17 0,-3 10-2 0,-7-2-12 15,-9 5-6-15,-8 6-8 0,-13 3-9 16,-23 12-5-16,-9 6-4 0,-12 5-8 16,-13 6-12-16,-8 4-6 0,-6 1-12 15,0 3-19-15,-7 2-23 0,-5-1-29 0,-1 2-31 16,-5 5-30-16,-2-1-27 0,-2 4-27 15,0 0-21-15,0 0-23 0,-25 5-480 0,10 1 238 16,-5 2 157-16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8T06:22:11.565"/>
    </inkml:context>
    <inkml:brush xml:id="br0">
      <inkml:brushProperty name="width" value="0.05292" units="cm"/>
      <inkml:brushProperty name="height" value="0.05292" units="cm"/>
      <inkml:brushProperty name="color" value="#FF0000"/>
    </inkml:brush>
  </inkml:definitions>
  <inkml:trace contextRef="#ctx0" brushRef="#br0">16355 11746 11 0,'0'0'45'0,"10"0"-5"0,-10 0-4 16,0 0-1-16,5 4-3 0,-5-4 1 16,4 3-2-16,-4-3-3 0,0 0-3 15,0 0 2-15,4 5-3 0,-4-5 0 0,0 0 3 16,5 1 1-16,-5-1 0 0,0 0-4 15,0 0 0-15,0 0 1 0,0 0-1 0,0 0-2 16,0 0-4-16,0 0 4 0,0 0-4 16,0 0 0-16,0 0 0 0,0 0-2 15,0 0 6-15,0 0-9 0,0 0 3 16,0 0-5-16,0 0-1 0,0 0 4 0,0 0-1 16,2-12-7-16,-2 12 5 0,-2-8-4 15,2 8 0-15,-3-11 2 0,3 5 0 16,0-1 4-16,-2-2-4 0,2-1-2 0,0-1 1 15,0-2-2-15,0-1 2 0,2-1-1 16,-2-4 3-16,3 0-5 0,-1 0 7 16,0-2-1-16,0 0 1 0,0-2 3 0,0 2 1 15,0-4 3-15,0 4-1 0,0 0-1 16,1 2 3-16,-1-2-7 0,-2 0 3 16,4 2 3-16,-4 0 6 0,2-1-10 15,0 0-1-15,-2-1 0 0,2 2-3 0,0-2 1 16,0-1 10-16,0-3-10 0,0 1-3 15,3-6 4-15,-3 4 2 0,3-2-1 0,-3 1 1 16,2-2 4-16,0 3-6 0,-2 1 5 16,2 0-1-16,0 0-4 0,0 4 3 15,-2 0 0-15,3 2 2 0,-3 2-6 16,1-2-1-16,-1 3-1 0,0 0 3 0,0 2-4 16,0 1-1-16,0 1 3 0,-2 2-4 15,2-2-3-15,0 2 5 0,-2 1-1 16,2 0-3-16,-2 0 1 0,2 2-8 0,-2-1 6 15,2 3-2-15,-2-1 4 0,3 0-7 16,-3 0 4-16,0 6 0 0,2-9-1 16,0 7-1-16,-2 2 1 0,0-8-2 15,0 8 7-15,2-5-7 0,-2 5-2 0,0-6 3 16,0 6 0-16,2-4 1 0,-2 4-1 16,4-4-2-16,-4 4 1 0,0 0 3 0,11-1 0 15,-11 1-4-15,13 1 7 0,-13-1-4 16,16 0 2-16,-5 0 2 0,2 0 1 15,-1 0 0-15,5 0 3 0,-2 0 2 0,4 0 3 16,3-1-6-16,-2 1 6 0,10-3-2 16,-1 3 0-16,3 0 2 0,2 0-7 15,1 0 1-15,1 0 4 0,1 0-2 0,1-2-2 16,5 2-1-16,-1-1-1 0,0 1-3 16,-1-3 2-16,-1 0 0 0,-2 3 0 15,5-2 13-15,1 0 23 0,5-2-4 0,7 3-2 16,4-3-3-16,1-1-2 0,4 4-3 15,22-3-1-15,-12 2-2 16,-9-2 1-16,1 4-1 0,1-2 0 0,-1 2-1 0,2 0-4 16,-2 0-1-16,1 0-3 0,-1 2-1 15,1 0-2-15,19 2-3 0,-10 0 2 16,-12-3-3-16,0 4 3 0,1-1-5 16,-1-1-1-16,20 3 0 0,-13 0 1 0,-9-3-1 15,-1 1 0-15,4 2 0 0,18-1-3 16,-9 1 0-16,-10-2 2 0,22 4-3 0,-3-2 5 15,-11-1-5-15,11 3 2 0,-1 1-2 16,-14-3 0-16,-5 0-1 0,-3 0 1 16,1 0 0-16,-1-2-1 0,-2 5-1 15,-1-2 3-15,-1 0-2 0,-2 1 0 0,-4 1 3 16,3-2-2-16,-2-1-2 0,-6 0-3 16,1-1 5-16,-3 0-3 0,1 1 1 0,-5 0 1 15,3 0 0-15,-6-3-1 0,-3 1 2 16,0 0-4-16,-2 0-1 0,-3 2-4 15,-1-5 4-15,-4 4-1 0,-4-4-3 16,2 1 3-16,-5 2-4 0,1-2-2 0,0 0 3 16,-6-2-2-16,1 2 2 0,0 0 0 15,-5-1-3-15,1-1 2 0,-1 2-2 16,0-2-2-16,1 2-4 0,-9-2 1 0,13 0-6 16,-5 0-2-16,-8 0-2 0,12 0 2 15,-3-2 0-15,-9 2-6 0,17-2-3 16,-6 2 1-16,-1-1-7 0,3-1 4 15,0 0-2-15,-1 2 5 0,6-2 0 0,-4 0 1 16,5 0 6-16,0 0 0 0,2 0-4 16,-1 1-5-16,3 1 6 0,0-3 0 0,0 1 3 15,1 1 3-15,1 1-1 0,0-3 7 16,-2 2-4-16,3-1 6 0,-2 0 1 16,-1 0 0-16,0 0-1 0,-2 0 1 0,1 2-1 15,-4-1 3-15,4-2 1 0,-5 0-1 16,-1 0 9-16,2 2 3 0,-4 1-11 0,-1-4 6 15,0 2-5-15,-1 0 1 0,-1 0 8 16,1-2-7-16,2 1 0 0,-4 1 4 16,2-1 4-16,2-2-3 0,-2 3-1 15,1-2 2-15,-1 1 4 0,1 2 2 16,4-4-8-16,-3 1-2 0,2 2 2 0,0 1 2 16,-1-2 4-16,-2 1-4 0,2 1 2 15,-3 1 3-15,4 0-5 0,-4 0 0 16,0 1 4-16,2-1-3 0,-2 2 3 15,3-2 1-15,-5 3 1 0,1-2-4 0,2 1 2 16,-3 1 3-16,1 0-3 0,0 0 5 16,-1-2-1-16,1 2 0 0,-1 0 0 0,1 0-1 15,0 0 12-15,-3 0-6 0,2 1 0 16,-1-2 7-16,0 2 0 0,-1-1-1 16,0 1 1-16,1 0-6 0,-1 0 6 0,1-1-4 15,-3 0-4-15,3 2-5 0,-1-1 4 16,-2-1 1-16,2 3-4 0,0-2-2 15,0 2 5-15,0-2-2 0,-2 0 4 0,1 1-3 16,-1 1 0-16,3-2-2 0,-3 2 0 16,3-1-1-16,-3 3 1 0,2-2-1 15,-2-2-1-15,4 2-2 0,-2 1 3 16,2 3 2-16,0-3 1 0,2 1 0 0,-2 2 0 16,-2-3-4-16,1 2 1 0,-1 1 2 15,1 2 3-15,-5 1-2 0,5 1 3 16,-5-2 2-16,-2 5-3 0,0 0-2 0,2 2 1 15,-4 0-3-15,2 1 0 0,-2 2 1 16,0 2 2-16,0 1-3 0,-2 1 5 16,0-2 2-16,0 5-4 0,0 0-1 0,-2-1 1 15,0 3-4-15,-1-3 0 0,1 2 2 16,0 3-5-16,-5-1 1 0,3-3 1 0,0 2 0 16,-3-5-4-16,-1 6 1 0,3-5 3 15,-2-2-4-15,1 0-4 0,0-1 5 16,2-3-4-16,-3 3-5 0,2-5 0 15,1-3-9-15,2 0-5 0,0-1-1 0,0-2-11 16,-1-1-6-16,1-1-11 0,0-1-1 16,0-3-18-16,-1 1-9 0,1-2-12 0,0 0-7 15,-3-3-8-15,1 1-8 0,-2-2-5 16,2 0-1-16,6-2-273 0,-20 2 132 16,10-2 89-16</inkml:trace>
  <inkml:trace contextRef="#ctx0" brushRef="#br0" timeOffset="1522.6251">16359 11853 52 0,'-6'-2'69'15,"6"2"-2"-15,-6-4-3 0,6 4-8 0,-4-6-4 16,4 6 2-16,0-5-12 0,0 5 0 16,0 0 4-16,6-10-4 0,-4 6-4 15,-2 4 1-15,8-6-1 0,-4 5-5 16,3-2 4-16,-1 2 4 0,3-3-10 15,-1 2 8-15,1 0 0 0,1 2 7 0,5-2-7 16,-2 0 5-16,3 0 0 0,4 1 3 16,1-1 0-16,2-2 5 0,4 3 2 0,5-4-3 15,9 2-1-15,1-2-2 0,2 1-1 16,5 3-1-16,10-3 4 0,1 2-3 16,1 2-3-16,2-1-5 0,1 1 0 15,-3-2-1-15,3-1-1 0,-1 2 2 0,3-1 0 16,-1-1-4-16,22-3-2 0,-2-1-2 15,0 0 0-15,-1 0 3 0,-14 2 1 16,-6 2 5-16,1 0 3 0,24-3 1 0,-13 5-1 16,-5 1 0-16,20 1 2 0,-1 2-8 0,1 3-2 15,-2-3-4-15,-2 4-2 0,-4-1-4 16,-12 0-2-16,-9 1-3 0,1-1 0 16,-1 3-4-16,-1-2-1 0,22 0-2 15,-18 1 0-15,-3-2-5 0,1 0 2 0,1-1-1 16,25 1 0-16,-2-1 3 0,0 3-5 15,-1-2 2-15,0 1 0 0,1 1 2 16,0 0 1-16,-4 1 2 0,1-1 2 0,-5 4-2 16,-11-3 2-16,-9-2-1 0,22 5-2 15,-2 1 2-15,-11-4 1 0,11 4-3 16,2 2 0-16,-6-2-1 0,-9-4 7 0,-9 2-5 16,0-1-1-16,-1 2 0 0,1-1-2 15,-1 0 1-15,-3 3-4 0,1-4 1 0,-1 3-1 16,-5-2 3-16,1 1-3 0,-1-3-1 15,-7 1 1-15,-1-3-2 0,-2 1 3 16,-2-2-1-16,-1 1-4 0,-3-3 2 16,-2-1-1-16,0 2-1 0,-1-1 2 0,-1-1-1 15,-3 2-2-15,-1-4 2 0,-3 0-3 16,0 2 3-16,-2-1-2 0,0-1-1 0,0-1 1 16,-1 3-1-16,-4-3 1 0,1 0 3 15,-2 2-3-15,1-2 1 0,-1 0-3 16,-3 1-2-16,2-1 1 0,0 0 2 15,-2 0 1-15,-1 0-4 0,2 0 1 16,-11 0 2-16,17 3-2 0,-7-3-1 0,-2 0 1 16,3 0 1-16,-11 0-1 0,17 0 0 15,-9 0-2-15,1 0 2 0,0 2 4 0,-9-2-5 16,16 0 0-16,-7 0 0 0,-1-2 0 16,-8 2 0-16,15 0 0 0,-6 0 0 15,-9 0 2-15,14 0-3 0,-14 0 4 16,14 0-2-16,-14 0 0 0,14 2 0 0,-10-2 0 15,-4 0 1-15,11 0-2 0,-11 0 1 16,0 0 1-16,12 0-1 0,-12 0 0 0,7 1-1 16,-7-1-3-16,0 0-5 0,0 0-15 15,6 3-13-15,-6-3-16 0,0 0-21 16,0 0-16-16,0 0-21 0,-23 2-27 16,12-2-22-16,1 0-14 0,-3 0-17 0,-2-2-512 15,-1-1 239-15,0 3 158 0</inkml:trace>
  <inkml:trace contextRef="#ctx0" brushRef="#br0" timeOffset="11167.2062">24447 6466 65 0,'-11'-16'146'0,"3"5"-3"16,2 1-1-16,-1 3 2 0,3-1-11 0,-1 4-11 16,1-2-10-16,0 5-9 0,4 1-13 15,-4-5-4-15,4 5 4 0,0 0 1 0,-6 12-5 16,4-3 0-16,4 6 1 0,-2 4-6 16,4 5-5-16,-2 6 2 0,2 10-4 15,4 7-4-15,-1 6-5 0,6 18-2 0,-3 2-4 16,1-1-5-16,1 3-3 0,-2-14-4 15,-2-6 1-15,-2-2-5 0,0 3-1 16,0-2-8-16,-1 1-1 0,-1-3-6 16,-1-8 0-16,-3 1-4 0,2-1-4 0,0 1-3 15,-2-5-7-15,-2-3-6 0,0-5-14 16,-3-2-12-16,0-2-18 0,1-3-14 0,-2-4-19 16,-2-2-19-16,2-6-27 15,-3-2-20-15,0-5-11 0,1-3-18 0,0-6-15 16,-1-4-397-16,1-3 198 0,1-3 130 15</inkml:trace>
  <inkml:trace contextRef="#ctx0" brushRef="#br0" timeOffset="11767.2878">24392 6366 38 0,'8'-7'90'0,"7"1"8"15,4 0-7-15,11 2-11 0,10-1 9 16,13 1-10-16,8-2 5 0,28 4-4 15,6 0-1-15,10 2-3 0,4 2 5 0,33 2-6 16,7-2 3-16,7 4-5 0,3-1-3 16,3 3-4-16,2 0-2 0,-1-1-3 15,0 0-3-15,-3 1-4 0,4 0-1 0,-1-3-1 16,-5 1-3-16,-1 3-1 0,-11-7 0 16,-4 3-4-16,-28-4-6 0,-4 1-3 15,-6 1-3-15,-3-2-1 0,-10 1 1 0,-14 1 0 16,-16-3 1-16,-2 0-2 0,-10 0 3 15,-2 0-3-15,-5 0 1 0,-9 0-3 0,1 0 2 16,-6 0-1-16,-3 0-1 0,-3 1 2 16,-4-2-1-16,2 1-7 0,-3 1 4 15,-1 1 2-15,-2 2 4 0,0 2 0 16,1 3 3-16,-2 2 1 0,-1 5 0 0,1 4 3 16,-2 4-1-16,0 8 1 0,-3 1-2 15,-2 9-2-15,-2-1 0 0,-4 3-3 16,0 9-2-16,0 3 4 0,-4-1 2 0,2 2-3 15,-2 1-3-15,2 0 1 0,0 3-5 16,0-2-4-16,0-1 0 0,2-4-5 16,-3 0-13-16,1-5-10 0,0-3-13 15,2-5-15-15,-2-4-18 0,0-4-22 0,-1-5-24 16,-3-1-25-16,0-2-26 0,-5-3-26 16,1-3-17-16,-5 0-12 0,-2-5-510 0,-2-1 242 15,-2-1 160-15</inkml:trace>
  <inkml:trace contextRef="#ctx0" brushRef="#br0" timeOffset="12342.3897">24291 7519 44 0,'0'0'106'0,"0"0"3"15,12 9 5-15,3-3-6 0,6-2 4 16,10 1-1-16,14 1 2 0,13 2 0 16,28-2 2-16,7 1-4 0,7 1-1 0,10-3 0 15,26 4-6-15,9-2-7 0,9 0-2 16,10 0-4-16,3-2-8 0,3 1-6 15,3-1-5-15,1 1-5 0,-2 0-7 0,2 0-7 16,2 0-5-16,-5 1-6 0,-5-1-3 16,-7 0-5-16,-13 0-3 0,-9-2-3 15,-28 0-2-15,-8 3-3 0,-6-1-2 16,-6-2-2-16,-17 0-1 0,-13 0 0 0,-2 0-5 16,-10-2 0-16,-5 2-3 0,-2 0 1 15,-8-2-1-15,-4-1-7 0,-5 1-3 0,-1 0-6 16,-2 0-5-16,-3-2-13 0,-4 2-12 15,0-2-28-15,-3 2-20 0,-2 0-19 16,-3 0-18-16,-5-2-13 0,5 5-9 0,-5-5-14 16,-12 8-421-16,2-2 196 0,-5 0 130 15</inkml:trace>
  <inkml:trace contextRef="#ctx0" brushRef="#br0" timeOffset="12884.2249">24620 8518 117 0,'0'0'119'0,"0"0"7"16,0 0 7-16,-12 7-3 0,10-1 1 16,0 3 3-16,2 4-2 0,-2 4-2 15,2 6-1-15,0 4-6 0,2 3-2 16,0 11-10-16,2 2-6 0,0 9-11 0,2 3-6 16,7 17-8-16,-2 1-5 0,0-10-7 15,-1-11-6-15,2 19-7 0,0-12-5 0,-2-11-3 16,0-1-6-16,1-1-3 0,0-8-5 15,-1-1-5-15,1-5-4 0,-3-1-9 16,0-4-16-16,-1-5-13 0,0 1-9 0,-3-6-14 16,2 0-10-16,-2-2-14 0,-2-3-23 15,0-1-18-15,0-2-9 0,-2-1-15 16,-2-3-12-16,0 0-11 0,2-5-14 0,-12-2-342 16,4-3 172-16,-4-4 113 0</inkml:trace>
  <inkml:trace contextRef="#ctx0" brushRef="#br0" timeOffset="13409.8575">24826 8595 71 0,'17'-4'113'16,"0"2"4"-16,4 2 0 0,3 2-1 15,7 0-1-15,9 2-2 0,4 2-2 16,11 3-3-16,24 3-6 0,1-1-2 0,9 3-4 16,4-3-5-16,9 0-9 0,2 3-3 15,1-5-10-15,23 9-6 0,-25-6-6 16,3-2-5-16,24 7 2 0,-1 4 28 0,4 0 9 16,7 0-6-16,1 2-7 0,9 2-7 15,5 1-2-15,-1 4-3 0,1-1-6 16,-3 2-1-16,1 1-5 0,-5 2-6 15,-7 1-1-15,0-1-6 0,-6 0-3 0,-13-1-6 16,-5-3-2-16,-28-3-2 0,-6-2-4 16,-9-2 0-16,-17-4 0 0,-13-2 0 0,-7-1 2 15,-3-3 5-15,-5 2 7 0,-4 0-3 16,-6 0 3-16,-1 3 0 0,-4-2-3 16,-2 2-1-16,1 3-5 0,-6-1 5 15,-1 4-8-15,1 1-1 0,-5-1-1 0,0 2-2 16,-2 1-1-16,-4 0-1 0,1 1 4 15,-3 2-6-15,-2 2 2 0,-3-2-3 16,2 1-3-16,-1-3 0 0,0-4-3 0,-2 1-3 16,4 0-2-16,0-1 0 0,-3-2-11 15,5-1-10-15,-1-4-15 0,-1 0-20 16,2-4-23-16,-3 3-24 0,-1-5-22 0,-1 1-20 16,-2-3-20-16,-1 1-16 0,-1-2-5 15,-4-3-9-15,0 0-9 0,-5-1-512 16,-1-2 242-16,-7 1 159 0</inkml:trace>
  <inkml:trace contextRef="#ctx0" brushRef="#br0" timeOffset="13943.5638">24153 9863 44 0,'-7'3'86'0,"7"-3"-7"15,0 0-11-15,0 0-6 0,-10 0-3 16,10 0-8-16,0 0-4 0,-13-4-5 0,13 4-2 15,-8-2-7-15,8 2-3 0,-9-3 1 16,9 3-8-16,-9-1-2 0,9 1 1 16,0 0-4-16,-8-2-2 0,8 2 2 15,0 0-3-15,0 0-2 0,0 0 1 0,0 0-4 16,15-7 2-16,-6 4 1 0,-9 3-5 16,14 0 0-16,-3-1-3 0,-3-1-1 15,1 2-6-15,-9 0-7 0,15 0-6 0,-7-2-7 16,0 2-8-16,1-2-3 0,2 2-13 15,-1 0-12-15,3 0-3 0,0-2-149 16,2 2 71-16,-1 0 48 0</inkml:trace>
  <inkml:trace contextRef="#ctx0" brushRef="#br0" timeOffset="14747.6654">24938 9732 46 0,'-11'0'55'0,"3"-1"-1"0,2-1-3 16,6 2 0-16,-14 0-5 0,14 0-2 15,-10 0 5-15,10 0-2 0,0 0 4 0,0 0 8 16,0 0 6-16,0 0 6 0,34 9 1 16,-15-7 8-16,7 4 3 0,4-1 7 0,10 3 6 15,11 1 0-15,5 1-5 0,25 4 3 16,6 1-4-16,6 0-6 0,8 2 0 15,20 4-5-15,0 0-1 0,1-1-3 16,1 3-4-16,0-3-1 0,2 1 3 0,-2 0-4 16,3 4-2-16,-1-7-4 0,4 6-5 15,-4-3-8-15,3-2-5 0,-1 0-2 16,-4 1-6-16,-20-5-3 0,-4 1-3 0,4-1-5 16,-8-1 0-16,-2 1-3 0,-4-4 0 15,-5 0 0-15,1 1-2 0,-18-4-1 16,-5-3-1-16,-3 3 1 0,-2-2-1 0,3 0-2 15,-5-4 3-15,2 3-5 0,-3 1 2 16,-5-3-3-16,-2 0 1 0,-3 0 2 16,4 1 3-16,-7 0 0 0,1-1-2 0,-1 2 3 15,-5-4-5-15,-4 1 0 0,0 1-2 16,-3 0-1-16,-5 0 0 0,-2-3 0 16,0 2 0-16,-3-2 0 0,-2 3 4 0,-2-1-3 15,-3-2 0-15,4 0 1 0,-6 1-4 16,-2-1-2-16,0 0 0 0,-1 2 1 15,-7-2-2-15,13 3-9 0,-13-3-8 0,4 1-12 16,-4-1-11-16,0 0-16 16,0 0-18-16,0 0-25 0,0 0-22 0,0 0-19 15,-22-6-19-15,22 6-12 0,-8-1-14 16,8 1-7-16,-12-2-509 0,4-1 236 0,-2 2 155 16</inkml:trace>
  <inkml:trace contextRef="#ctx0" brushRef="#br0" timeOffset="15782.2644">25802 10329 21 0,'0'0'123'0,"0"0"-5"0,4 15-3 15,2-8 4-15,2 5-3 0,4-1-8 16,-4 2-2-16,4 5-7 0,1-1-8 0,-2 4-1 16,2-2-6-16,-5 3-3 0,2 0-7 15,-2 0-12-15,2 3-3 0,-4-2-8 0,0 0-4 16,0-2-4-16,1-2-6 15,-3-2-1-15,0 1-5 0,-2-4-5 0,3-1-5 16,-3-1-1-16,2 0-10 0,-2-3-11 16,0 0-14-16,-2-2-8 0,0-4-8 15,0-3-12-15,0 0 0 0,0 0-5 0,0 0-7 16,-19-15-1-16,11 3 5 0,1-1 0 16,-1-1 2-16,0-9 9 0,1 1 6 15,-2-3-1-15,3 1 5 0,0-1 2 0,2 1 4 16,2-4 2-16,0 3 10 0,2 3 4 15,0 1 2-15,2 0 4 0,2 2 8 0,0 0 0 16,0 2 3-16,4 0 12 0,4 0 1 16,0 1-2-16,3 3 4 0,2 1 6 15,4 2 0-15,5 1 9 0,1 3 2 16,5 3 8-16,8-2-2 0,4 4 5 0,7 1-1 16,10 0 3-16,28 4 3 0,5 4 5 15,5-1-1-15,4 5-1 0,27 3-4 16,-1 2 3-16,2 1 3 0,5-3-4 0,-5 1 0 15,0 2-5-15,-4-1-2 0,0-2-1 16,-21-3-2-16,21 1 3 0,-2 1 1 16,-18-2 0-16,2 0-1 0,20 1 1 0,-23-1 2 15,-3 0 0-15,1 0 3 0,0-2 0 16,-5 2-3-16,-1-1-3 0,-5 3 1 16,-2-2-1-16,-4 0-3 0,-7 0-1 15,-14-1-2-15,-14-1-7 0,-3-1 2 0,-7-2-5 16,-6 0-1-16,-6 2 0 0,-3-1-2 15,-1-2 0-15,-3 1 1 0,-6-1-4 0,0 1-1 16,-4 0-4-16,0 4-3 0,-3-4-1 16,-2 2-2-16,-1 3-2 0,0-1 0 15,-3 3-1-15,0-1-1 0,-4 4 1 0,0 0-6 16,-2 2 0-16,-2 1 4 0,0 5-4 16,-3 2 0-16,0 1-7 0,-1 5 2 15,0-2 0-15,0 5-2 0,-2-3 0 16,2 3 1-16,0 1 1 0,-1-2 0 0,1 0-3 15,2-3 0-15,-3 2-1 0,2-7 2 16,1 1-3-16,0-3-13 0,2-2 5 0,-2-2-14 16,2-2-14-16,-4-3-5 0,4-1-11 15,-2-2-11-15,0-2-14 0,-2-1-12 16,-5-2-14-16,-2-1-20 0,0-3-15 16,-4-1-24-16,-2 0-6 0,-3-6-9 15,-5 1-11-15,-3-2-12 0,-8-3-493 0,-9 0 236 16,-6-5 156-16</inkml:trace>
  <inkml:trace contextRef="#ctx0" brushRef="#br0" timeOffset="16529.4811">26117 10744 4 0,'-14'-4'54'0,"-2"2"-1"15,2-2 5-15,1 1-6 0,-2 0-3 16,-2 0-8-16,3 2 4 0,-4-4-6 0,2 4-1 15,-4-4 0-15,3 4-2 0,1-2 6 16,-2 1 4-16,0 1-5 0,3-2 2 16,0 1-5-16,2 2 4 0,1-1 3 15,1 1-5-15,0-1-11 0,3 1 3 0,8 0-1 16,-15 0 1-16,8 1 7 0,7-1-4 16,-6 3 6-16,6-3 1 0,-2 6 2 0,2-6 8 15,8 12 2-15,-1-5 3 0,4 2 4 16,3 0-1-16,8 2 4 0,1 3 5 15,7 2 3-15,8 4-1 0,2 1 1 16,5 0-4-16,-3 4 1 0,17 4-4 0,0 0-4 16,-1 3 0-16,-8-7-1 0,9 3-3 15,2-2-3-15,3 0-4 0,-1-2-4 16,8 1-1-16,3-6-4 0,4 1-4 0,6-1-1 16,9 1-4-16,24 2 0 0,6-1-4 15,4 0 0-15,3 0-4 0,1 1 2 16,-2 0-1-16,-3 0 1 0,1 2 1 15,-4-2-7-15,-2 2 0 0,-22-9-1 0,1 4 0 16,-5-2-3-16,-3 2-3 0,-3-5-1 0,-8 4-2 16,-4-3-1-16,-13-3 0 0,-9-2-1 15,-3-1-3-15,-1 1 3 0,-7-2-1 16,-1-2-4-16,-1 1 2 0,-2-2-2 16,-1 3 6-16,-1-2-6 0,-7-3-1 0,1 3 1 15,-4 0 0-15,1-3 1 0,-3 1-4 16,-1 2 2-16,-4-4 0 0,-1 2 0 15,-2 0 1-15,-1 0 0 0,-2-3-2 0,-2 1 2 16,-1 0-3-16,-1 0 0 0,0 0 1 16,-3-2 0-16,0 2-1 0,1-2 2 15,-3 2-2-15,1 0-6 0,-7-2-10 16,6 1-14-16,-6-1-20 0,0 0-24 0,0 0-30 16,0 0-28-16,0 0-26 0,-23 5-20 15,12-5-21-15,-1-3-509 0,-8 3 240 16,4 0 159-16</inkml:trace>
  <inkml:trace contextRef="#ctx0" brushRef="#br0" timeOffset="20951.3504">18985 14764 27 0,'-8'2'156'0,"0"4"-4"0,0-1-7 16,-1-2 0-16,-2 3 0 0,5 1-6 15,-2-1-5-15,1 3-4 0,1-6-5 0,2 4-3 16,2 4-8-16,0-6-4 0,4 4-3 16,4 2-6-16,4-3-2 0,7 6-3 15,5-3-6-15,10 3-6 0,4-5-1 16,13 3 0-16,5-3-4 0,7-2-3 0,32-1-14 16,8-2-2-16,2-4 0 0,9 0-6 15,2-2 0-15,1 0-3 0,-3 2-5 0,-2-6-1 16,-2 3-3-16,-7 1-4 0,-1 2-2 15,-9-2-1-15,-15 2-3 0,-14 0-2 16,-3 0 0-16,-11 0-3 0,-3 0-3 16,-5 2-4-16,-6-2-2 0,-2 0-1 0,-7 2-2 15,-1-2-3-15,-4 0-1 0,2 0 0 16,-8 0-2-16,1 2 0 0,0-2-4 0,-2 0-8 16,-1 0-14-16,0 1-5 0,-6-1-10 15,-6 0-15-15,0 0-17 0,10 3-19 16,-10-3-15-16,0 0-22 0,0 0-28 15,-28 3-13-15,10-3-13 0,-4 0-9 0,-3 0-20 16,-5-3-491-16,-4 3 236 0,-3-3 156 16</inkml:trace>
  <inkml:trace contextRef="#ctx0" brushRef="#br0" timeOffset="21264.4552">18222 15171 1825 0,'-34'10'-15'0,"11"-3"2"0,10-2 4 16,9 1 7-16,8-3-3 0,-4-3 5 15,33 2 2-15,0-4 6 0,15-1 15 0,39-3 14 16,12-3 8-16,30-4 5 0,3 0 1 0,1-1 3 16,6 1-5-16,6 0 0 0,-1 2 0 15,2-3-4-15,0 7 0 0,-4 0-2 16,-28 4 1-16,-2-5-1 0,-10 2-6 15,-7 5-2-15,-21-1-5 0,-15 2-1 0,-11-1-6 16,-7 1 0-16,-7-3-4 0,-4 6-4 16,-5-3-13-16,-6-3-19 0,-6 3-19 0,-1 0-22 15,-3 0-17-15,-9 0-19 0,11-3-23 16,-11 3-10-16,4-6-11 0,-2 1-6 16,-2 0-13-16,-2-2-411 0,2-1 194 15,2-5 127-15</inkml:trace>
  <inkml:trace contextRef="#ctx0" brushRef="#br0" timeOffset="30459.4548">13354 16933 20 0,'0'0'135'0,"-13"0"-9"0,13 0-3 16,-13 0 7-16,13 0 3 0,-13 2 1 15,5-2-7-15,8 0-4 0,-14 4-4 16,4-2-9-16,2-2-4 0,0 0-9 0,0 2-8 16,-1 2 0-16,0-4 4 0,1 1-1 15,1 2-4-15,-1 0-5 0,2-3-6 16,-2 2-3-16,8-2 1 0,-12 4-3 15,12-4 1-15,-8 2 3 0,8-2-2 0,-6 0 0 16,6 0 3-16,0 0-2 0,0 0 3 16,34 0-4-16,-7-8-1 0,13 2-9 15,13-1-2-15,9-1-1 0,23-5-11 0,10-1-8 16,4 3-1-16,7 2-5 0,23-4 2 16,9-1-2-16,0 6-6 0,1-3-1 15,-6 2 0-15,-21 2-4 0,-8 6-8 0,-2-5 4 16,-5 4-8-16,-4-4-1 0,-19 6-2 15,-10-3 2-15,-3 1-4 0,-4 0-3 16,-6 2 8-16,-3-6-9 0,2 6 3 16,-6-3-2-16,1 0-2 0,-6 1 5 0,-5 2-4 15,-2-3-1-15,-2 1 10 0,-5 2-12 16,-1 0 3-16,-3-2-2 0,-4-2-2 0,-2 4 7 16,-1 0-5-16,-3-2 7 0,2 2-10 15,-3 0 2-15,1 0 3 0,-3 0-8 16,-8 0-6-16,13 0-16 0,-13 0-20 15,8-3-21-15,-8 3-34 0,0 0-29 0,0 0-34 16,0 0-37-16,0 0-37 0,-14-10-691 16,5 8 315-16,-4-4 209 0</inkml:trace>
  <inkml:trace contextRef="#ctx0" brushRef="#br0" timeOffset="30895.9167">12708 17009 116 0,'32'-1'129'16,"8"-3"-3"-16,11 2-9 0,13-4-4 16,29 4-5-16,6-4 0 0,4-1 1 0,6 1-5 15,22-7 1-15,0 5-2 0,1-5 0 16,1-2-5-16,-2 1-5 0,0 1 3 16,3-2-6-16,-3 1-2 0,-7-2-1 0,-20 2-7 15,-4 4-6-15,-3-2-9 0,-8 3-2 16,-2 2-8-16,-17-5-6 0,-13 7-6 15,0-3-2-15,-4 3-6 0,-10 1-3 16,-2-2-3-16,-3 0-4 0,-6 4-2 0,-2-4-3 16,-3 5-3-16,1-5-3 0,-7 6-9 15,-2-6-12-15,0 4-11 0,-4-2-22 0,-2 2-22 16,-1 1-19-16,-1-5-26 0,-2 3-19 16,-3-2-21-16,0-1-20 0,-6-1-448 15,0 1 209-15,-2-1 138 0</inkml:trace>
  <inkml:trace contextRef="#ctx0" brushRef="#br0" timeOffset="32156.6801">6977 16831 25 0,'0'0'84'15,"-10"5"-7"-15,10-5 8 0,-4 4 7 0,4-4 5 16,4 11-2-16,2-6 1 0,8 6 2 15,11 1-1-15,15-5 2 0,22 0-2 16,37-1 2-16,11 0-2 0,39-5-3 16,9-2-6-16,9-5-5 0,11 0 1 0,2 0-4 15,2 5-6-15,0-5-1 0,-5 5-4 16,-1 1 9-16,-2 0-5 0,-5 0-1 16,-3 1-4-16,-5 5-5 0,-9-5-6 0,-7 5-3 15,-4 2-3-15,-8-3-5 0,-25 3-2 16,-7-2-4-16,-8 4-3 0,-2-1-2 15,-23-1-3-15,-13-4-4 0,-4 5-3 0,-9-5-3 16,-4 1-2-16,-8 1-1 0,-2 0-2 16,-7-4-1-16,0 3-3 0,-4-3 0 15,0 4-1-15,-4-4-6 0,0 4-17 16,-5-1-20-16,-4 1-24 0,0 2-28 0,-2-2-27 16,-2-4-23-16,-4 4-21 0,-4 2-17 15,-3-2-29-15,-6-1-438 0,-6 4 217 16,-5-7 143-16</inkml:trace>
  <inkml:trace contextRef="#ctx0" brushRef="#br0" timeOffset="32556.9396">8841 17127 111 0,'55'-7'163'16,"0"1"2"-16,-1 1-17 0,8 1-5 16,23-2-11-16,6-1-9 0,2 1-12 15,0 0-5-15,4 0-7 0,-2 5-9 0,-6-2-12 16,-12 3-12-16,-13-3 0 0,-1 3-6 15,-4 0-6-15,-8 0-4 0,-4 0-4 16,-3 0-8-16,-8 0-3 0,0 0 3 16,-4 0-3-16,-2 0 1 0,-1-2-3 0,-6 2 0 15,-2 0-4-15,1 0-5 0,-4 0 0 16,0 0-1-16,-3-3-3 0,-1 3-3 16,-1 0-4-16,-2-3-6 0,1 3-9 15,-2-3-13-15,0 3-16 0,0 0-23 0,-2 0-22 16,1 0-32-16,-9 0-29 0,14 0-37 15,-14 0-377-15,14 0 187 0,-14 0 124 16</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8T06:23:17.998"/>
    </inkml:context>
    <inkml:brush xml:id="br0">
      <inkml:brushProperty name="width" value="0.05292" units="cm"/>
      <inkml:brushProperty name="height" value="0.05292" units="cm"/>
      <inkml:brushProperty name="color" value="#FF0000"/>
    </inkml:brush>
  </inkml:definitions>
  <inkml:trace contextRef="#ctx0" brushRef="#br0">26000 7900 60 0,'7'2'122'0,"-7"-2"-14"0,11 0-9 0,-11 0-3 15,6 2 7-15,-6-2 4 0,6 2 0 0,-6-2-10 16,0 0-6-16,0 0-2 0,-23 7-6 16,4-1-5-16,-9 2-8 0,-7 3-1 15,-14 4-1-15,-23 8-3 0,-11 0-4 16,-6 0 4-16,-2 4 2 0,-21 0-1 0,-4 6 2 15,3-2 0-15,2-4 1 0,22-3-1 16,6-1-7-16,7 1-2 0,8 0-11 16,15-5-6-16,10-3-2 0,12-4-8 0,3 4-6 15,8-5-9-15,4 2-6 0,8-1-11 16,8-3-4-16,6-1-11 0,7 2 0 16,10-3-3-16,5-3-1 0,5 0 1 0,8 0 0 15,1-1 5-15,0-1-3 0,1 2-1 16,-9 0 6-16,-4 1-1 0,-5 2-3 15,-6 4 7-15,-8 2 8 0,-5 0 2 0,-8 5 4 16,-9 5 5-16,-10 5 8 0,-22 16 7 16,-9-1 2-16,-5 6 8 0,-7 1 1 15,-12 9 7-15,0 2 2 0,1 2 5 16,14-9 5-16,7-1 6 0,0 1-2 0,5-4-4 16,9 0-3-16,11-10-5 0,9-4-7 15,10-5-2-15,6-2-3 0,4 1-3 16,14 3 2-16,12 5-4 0,23 8-5 0,12-1-1 15,13-7-2-15,11-7 0 0,4-7-2 16,4-6 2-16,2-5-2 0,-2-2-2 0,2-5 0 16,-5-2-3-16,-17-4 4 0,-11 2-4 15,-11-2-1-15,-5 0 4 0,-3 0-2 16,-9 0 20-16,-3 0-5 0,-5-2 0 16,-3 4-8-16,-4-2-2 0,-4 0-9 0,-3 0-16 15,-3 1-22-15,-2 2-33 0,-7-3-37 16,8 0-38-16,-4 2-48 0,-4-2-52 15,0 0-710-15,12-10 321 0,-5 0 211 0</inkml:trace>
  <inkml:trace contextRef="#ctx0" brushRef="#br0" timeOffset="707.7519">26125 9051 113 0,'9'15'195'16,"0"6"-2"-16,-1 10-3 0,0 6-10 0,1 15-8 16,-1 1-7-16,-2 5-7 0,1-2-11 15,0 21-12-15,-3-10-11 0,-2-11-9 16,-2 1-10-16,0-1-13 0,0-3-6 16,-2 0-10-16,0-9-7 0,0-2-8 0,-3-2-5 15,1-2-1-15,-1-8-10 0,1-1-4 16,2-4-4-16,-2-6-3 0,2-3-3 0,-2-4-7 15,2-6-4-15,-3-6-3 16,5 0 0-16,-6-13-4 0,2-5-1 0,0-4-2 16,2-8-3-16,-3-10-3 0,3-5 0 15,2-7-1-15,2-6-1 0,3 1 1 0,7-14-2 16,3 3 1-16,6 3 0 0,0 11 0 16,3 13 1-16,1 3 0 0,3 5 3 15,4 5-1-15,-5 9 2 0,2 3 2 16,-6 8 2-16,3 2 4 0,-7 6 3 0,-2 1 4 15,0 7 0-15,-7 5 2 0,-1 0-4 16,-4 3-3-16,-8 3-1 0,-3-2-2 16,-7 4-2-16,-6 0-7 0,-5-2-16 0,-7 0-19 15,-3-4-22-15,-2-3-23 0,-2-3-21 16,0-3-20-16,7-3-28 0,3-6-22 16,6-5-30-16,3-6-539 0,7-6 250 0,8-3 165 15</inkml:trace>
  <inkml:trace contextRef="#ctx0" brushRef="#br0" timeOffset="1597.5539">27226 8319 79 0,'6'0'199'0,"-6"0"7"0,-2 15-1 16,-6-2-8-16,0 7-6 0,-5 6-7 15,-4 6-3-15,0 15-11 0,0 0-11 16,-6 22-13-16,1 3-13 0,1-1-9 15,5 2-15-15,-4-1-9 0,6-1-9 0,3-10-10 16,2-12-8-16,5 1-8 0,0-10-6 16,0-1-9-16,2-9-13 0,2-2-5 15,0-7-3-15,2-1-7 0,2-4-5 0,2-5-6 16,2-5-4-16,4-3-4 0,0-5-1 16,3-4-4-16,2-1-2 0,2-5 3 0,0 3-3 15,-2-1 2-15,-1 3-1 0,-2 1 3 16,-2-2-1-16,1 4 2 0,-3 3 5 15,-3 2 6-15,2 3-1 0,-3 5-1 16,-2 3 1-16,2 1-3 0,-2 5 1 0,5 4-1 16,-2 0-2-16,1 0-2 0,2-1 2 15,3 2 1-15,0 0-3 0,6 0 0 0,-3-6 1 16,4 0-1-16,1 0 0 16,0-5 0-16,0 0 0 0,3-5-1 0,-6-4-1 15,2-3 0-15,-1 0 2 0,-5-5-1 16,2-3-4-16,-4-2 1 0,-2-4 2 15,-3-2-2-15,-2-2 2 0,-7 2 0 0,-4-1 0 16,0-2-1-16,-4 0 0 0,-2 2 0 16,-2 1-1-16,2 1 0 0,1 2-5 15,1 3-7-15,1 0-17 0,3 1-6 0,3 1-5 16,3 2-5-16,5 1-5 0,6-1-6 16,3 3-4-16,5-3-7 0,7-1-2 0,4-4 5 15,5 2 7-15,3-4 0 0,7-2 4 16,-3 2 8-16,-8-1 7 0,0 1 9 15,0-1 8-15,-9 5 10 0,3-1 15 16,-5 1 12-16,-4 5 23 0,0 2 18 0,-7 4 9 16,2 5 3-16,-6 9 7 0,0 3 3 15,-3 7 0-15,-3 7 2 0,0 7-7 16,-4 4-3-16,2 2-7 0,-2 7-1 16,0-1-12-16,-3 1-5 0,3-8 0 0,0 7-11 15,2-7 2-15,-2-3-9 0,0-2-2 16,2-1-8-16,0-9-9 0,0 1-9 15,-2-5-4-15,2-4 0 0,0-4-2 0,2-5 0 16,-2-5-1-16,2-4 2 0,-2-4-2 16,0 0-2-16,4-18 2 0,-6 1 1 15,2-10-1-15,0-5-3 0,-2-10 7 0,4-5-4 16,-2-7 3-16,6 1 4 0,1 4-2 16,1 1-1-16,5 4 2 0,-2 7 2 0,5 5-1 15,4 4 4-15,1 4 0 0,2 3-2 16,2 5 1-16,-1 5 1 0,-1 4-2 15,-2 1 0-15,-2 3 3 0,-4 3-2 16,0 4-1-16,-5 1 0 0,-1-2 2 0,-4 4-2 16,-5 1 2-16,-5 0 0 0,-4 1 0 15,-5-1-5-15,-5 1-5 0,-5-1-15 0,-4-2-22 16,0-4-27-16,-2 0-28 0,-5-4-30 16,7 0-29-16,-2-2-28 0,4-2-23 15,3-1-34-15,3-3-501 0,6 2 253 16,4-1 167-16</inkml:trace>
  <inkml:trace contextRef="#ctx0" brushRef="#br0" timeOffset="1740.6809">28591 9290 98 0,'9'-2'183'0,"-9"2"-15"15,6-1-18-15,-6 1-24 0,0 0-38 0,0 0-42 16,0 0-62-16,-4-8-271 0,4 8 97 15,0 0 65-15</inkml:trace>
  <inkml:trace contextRef="#ctx0" brushRef="#br0" timeOffset="2743.1809">28335 9265 64 0,'8'0'141'16,"-8"0"-17"-16,16-3 1 0,-8 1-1 0,0-2-2 15,1-2 1-15,-3-1-6 0,-1-3 1 16,-3 1-16-16,-2-1-3 0,-4-3-1 16,-5 1-4-16,-2 3-7 0,-5 1-2 0,-10 3-5 15,-1 1-6-15,-7 2-7 0,-4 6-3 16,-5 2-2-16,-5 5-3 0,1 2-6 15,1 2-4-15,3 4-4 0,7 3-6 16,6-2-3-16,5-1-3 0,8 1-4 0,6-4-4 16,5 2-4-16,6-3 5 0,4-2-5 15,5 1-2-15,6-5 0 0,0-1-5 0,5-3 0 16,2-3-1-16,-1-2 5 0,2 0 0 16,0 0 6-16,-1-2 6 0,-1 2 8 15,-4-1 8-15,-2 1 9 0,-1 1 8 16,-3 4 5-16,0 0 3 0,-3 5-6 0,-4 5 6 15,-2 4-3-15,2 6-3 0,-4 3 2 16,0 4-7-16,0 7-3 0,0 4-7 16,-2 2-4-16,0 7-4 0,2 4 1 0,-2-1 0 15,-2 4-7-15,2 1-5 0,-2 17-6 16,-2-14-2-16,-3-9-16 0,0-3-2 16,-3 1-2-16,-7 16-6 0,-1-15-2 0,2-11 4 15,-4-4-2-15,-1-4 4 0,2-9 1 16,-4-6 2-16,-1-1 1 0,1-9 2 15,6-5-6-15,-4-8-1 0,3-4 5 0,0-9-5 16,2-5 2-16,4-8-1 0,3 1 0 16,7-8 1-16,4 3 0 0,6-4 2 15,7-6-1-15,3-2-3 0,14-9-2 0,2 2 1 16,6 1-4-16,1 5 0 0,-4 8 2 16,9-2-11-16,-8 6-7 0,-4 4-21 0,1 1-20 15,-2-2-31-15,-1 4-26 0,-3-3-39 16,0 1-34-16,-1-1-51 0,-7 2-706 15,0 2 322-15,-2-3 213 0</inkml:trace>
  <inkml:trace contextRef="#ctx0" brushRef="#br0" timeOffset="3184.8564">29008 8910 64 0,'17'14'230'15,"-12"-2"7"-15,-1 11-3 0,0 6-11 16,-4 12-9-16,0 5-13 0,0 13-14 0,-6 21-13 16,-1 0-16-16,-1-2-13 0,-1 0-10 15,-1-3-15-15,-1-16-12 0,1-8-12 16,-4-1-7-16,4-3-10 0,0-11-8 16,2-1-8-16,-3-3-3 0,4-7-10 0,1-3-7 15,0-5-2-15,6-9-8 0,-5-2-2 16,3-6-3-16,2 0-4 0,2-19-3 0,0-1-3 15,3-11 0-15,1-9-5 16,3-13-3-16,6-23 2 0,3 1-3 0,2-3 1 16,5 6-6-16,0 1 3 0,5 8-3 15,-1 4 2-15,3 8 1 0,0 7-5 0,-5 14 1 16,3 0-2-16,-2 8 3 0,-3 3-2 16,1 3 0-16,-3 3 1 0,-4 2-1 15,-2 4 2-15,-3 2 0 0,-4 4-1 16,-2 1 0-16,-8 0 0 0,2 9-2 0,-6-3 2 15,-8 3-2-15,-2 1-6 0,-7 3-12 16,-5-1-11-16,-6-2-17 0,-3 2-21 16,-5-1-21-16,-9 0-27 0,7-3-24 0,2-2-22 15,1 1-24-15,7-4-20 0,2 0-568 16,10-3 262-16,5 0 174 0</inkml:trace>
  <inkml:trace contextRef="#ctx0" brushRef="#br0" timeOffset="3790.1355">26769 8901 85 0,'29'20'210'0,"1"1"-13"16,-4 2-6-16,1 5-15 0,-1 5-12 15,2 3-11-15,-6 3-15 0,-3 6-16 0,-4 2-9 16,-4 1-13-16,-9-4-12 0,-4-1-18 15,-7 7-22-15,-5-2-25 0,-14 11-28 16,-6-4-34-16,-2-3-22 0,-4-3-28 16,-7-5-25-16,7-10-34 0,0-7-336 0,-13 7 165 15,-2-13 108-15</inkml:trace>
  <inkml:trace contextRef="#ctx0" brushRef="#br0" timeOffset="4129.7452">26196 8759 49 0,'0'0'134'0,"0"0"-3"16,-11 17 1-16,-2-2 1 0,-6 10-4 0,-5 10 1 15,-9 21-7-15,1 4-5 0,0 4-7 16,2 6-9-16,3 1-13 0,6 4-6 16,4-3-11-16,7-13-6 0,4-9-8 0,3 1-17 15,3-6-14-15,7-4-18 0,-1-1-20 16,8 2-33-16,1-8-28 0,0-3-26 15,4-3-21-15,3-5-355 0,0-2 161 0,2-2 106 16</inkml:trace>
  <inkml:trace contextRef="#ctx0" brushRef="#br0" timeOffset="5560.4785">24077 10216 82 0,'2'4'102'16,"-2"-4"-5"-16,6 8-6 0,-4-7-7 0,2 3-6 16,0 0-4-16,-4-4-6 0,9 2 0 15,-2 0-11-15,-7-2-4 0,10 0-2 16,-10 0-2-16,13-2-7 0,-7-2-2 16,2-2-8-16,-1 1-5 0,2-3 4 0,-1-1-11 15,0-3 3-15,2-1-2 0,2 0-6 16,-4 1 0-16,2-1-1 0,1 0 1 0,0 0-1 15,-1 1-4-15,-1 0 5 0,-1 0-3 16,-2 5 6-16,0-2 13 0,2 0-8 16,-2 5 3-16,-2-4 3 0,2 2-1 15,-4 0 0-15,2 2 6 0,1 1-4 0,-3-3 3 16,-2 6-1-16,4-6 0 0,-4 6 2 16,4-3-5-16,-4 3 2 0,0 0-1 0,0 0 1 15,2 13 1-15,-2-4-1 0,-2 3 0 16,2 3 1-16,-2 0 1 0,2 4-11 15,-2 0 3-15,2 2-4 0,0-2-2 0,0 4-4 16,2-2-7-16,0-2-11 0,0 0-17 16,3 0-22-16,-1-4-9 0,5 0-17 15,1 0-27-15,2-5-22 0,2 0-22 0,2-4-383 16,-1-2 178-16,2-4 117 0</inkml:trace>
  <inkml:trace contextRef="#ctx0" brushRef="#br0" timeOffset="5887.0712">24178 9744 67 0,'6'2'88'0,"0"-1"-15"0,4 2 2 15,0-3-10-15,0 0-6 0,1 0 1 0,0-3-7 16,-1 2-3-16,-1-2 2 0,-1 0 1 16,-2 0-8-16,-2-2 0 0,0 2-4 15,-4 3-7-15,0-8-4 0,0 8-2 0,-6-8-10 16,0 7-5-16,-2-1-18 0,-3-2-16 15,3 4-27-15,-3-2-24 0,3-1-202 16,-3 2 94-16,5 0 61 0</inkml:trace>
  <inkml:trace contextRef="#ctx0" brushRef="#br0" timeOffset="11302.7654">26583 9967 42 0,'-7'-4'131'16,"7"4"-16"-16,0 0-13 0,2-7-3 0,-2 7-16 15,5-10-5-15,-3 2-7 0,0-1-1 16,2 1-10-16,1-4-4 0,1 2 0 15,-2-2-16-15,2-1 0 0,-2-1-2 16,0 1-5-16,2 1-5 0,-2 1 9 0,0 1-5 16,0 3 3-16,-4-1 1 0,4 1-4 15,-2 1 4-15,0 0 4 0,0 2-2 0,-2 4-2 16,0 0 0-16,0 0 3 0,0 0-3 16,0 0 1-16,-10 17-6 0,8-9 1 15,0-1-1-15,2 5-2 0,-2-3-5 16,2 3-2-16,0 0-4 0,0-2 4 0,4 2-4 15,-2 0-5-15,0-3-6 0,0 1-8 16,2-3-16-16,0 1-4 0,0-3-17 0,1 1-18 16,-1-1-22-16,-4-5-15 0,11 0-18 15,-11 0-18-15,8-8-319 0,-6 3 153 0,3-4 100 16</inkml:trace>
  <inkml:trace contextRef="#ctx0" brushRef="#br0" timeOffset="11575.6684">26606 9485 27 0,'0'5'107'15,"0"1"-7"-15,0 4-5 0,2-3-5 0,2 4-7 16,2-3-11-16,4 2-5 0,0-1-2 16,2-1-11-16,3 0-1 0,0-1-2 0,2-1-4 15,0-2-1-15,-2-1-8 0,-3-1 5 16,1 1-5-16,-2-6 1 0,-1 0 0 15,-3-1-2-15,-3-4-4 0,0 1 1 16,-4-1-4-16,0-1-7 0,-4 1 2 16,-2 0-5-16,-3 0 2 0,-1 3-7 0,-1-1-1 15,-2 1-9-15,1 2-11 0,1 2-19 0,0 1-15 16,3 0-30-16,8 0-30 0,-17 6-299 16,11-5 136-16,-1 4 89 0</inkml:trace>
  <inkml:trace contextRef="#ctx0" brushRef="#br0" timeOffset="12312.9617">29262 9768 95 0,'10'0'93'15,"-10"0"-10"-15,22-3-7 0,-7 1-2 16,0-2-14-16,0-2 0 0,-1 0 3 0,8-3-5 16,-4 0-7-16,0-2-1 0,-4-7-7 15,3 3-5-15,-2-5-4 0,-2 2-1 16,-1-3-1-16,-1 2-3 0,-4-1 2 0,1 4 1 16,-6-2 3-16,2 3-3 0,-4 3-1 15,-2 1 8-15,2 2-7 0,-4 3 3 16,0 2 4-16,-2 2-8 0,6 2 0 0,-14 6-1 15,8 1-3-15,0 1-4 16,2 6 0-16,0-1-2 0,2 0 0 0,0 3-4 16,4-1-6-16,0 0-6 0,2 0-17 15,4 2-21-15,-2-3-22 0,3-1-24 0,2-2-33 16,-1-3-306-16,1 0 142 0,-1-5 94 16</inkml:trace>
  <inkml:trace contextRef="#ctx0" brushRef="#br0" timeOffset="13733.156">28488 9909 12 0,'0'0'78'0,"-4"6"-5"0,4-6-2 16,-2 9-8-16,-1-7-2 0,3 4-5 0,0-6-6 15,-4 11-4-15,2-8 1 0,2 2-4 16,-5 0-2-16,3 0-9 0,-2 1 6 16,2-2-8-16,-2-1 4 0,0 1-6 15,0 2-3-15,0-4 3 0,-1 2-4 0,5-4 2 16,-9 3-8-16,9-3 1 0,-8 2-1 15,8-2-4-15,0 0 3 0,0 0 1 16,0 0-2-16,-13-3 4 0,13 3 5 16,-2-6-4-16,2 6 1 0,-2-10-1 0,2 10 1 15,4-8-7-15,1 3 2 0,-1 1 5 16,4 1-3-16,-2-2 1 0,4 1 2 0,0 3 13 16,2 1-5-16,1 0 0 0,0 1 2 15,2 3 5-15,1 2-3 0,0 4 2 16,-4-1 0-16,0 8-3 0,2 4-3 15,-6 2-1-15,-2 3-6 0,-2 1 3 0,-4 2-2 16,0-1 0-16,-4 1-2 0,-4 6-3 16,-4-5 0-16,-4 0-2 0,0-2-2 15,-6-2 4-15,-1-2-1 0,1-4-1 0,-4-3 2 16,0 0 2-16,3-4-4 0,1-1 1 16,-3-5-3-16,6-3-1 0,0 0-1 15,4-4-4-15,2-2-2 0,5-4 0 0,2 3 0 16,2-3 2-16,4-2-3 0,0 2 1 15,4-1-2-15,2 3-1 0,0-2 2 0,3 3-4 16,3 1 2-16,-1-1 0 0,4 6 3 16,-1-1 1-16,4 3-1 0,-2 1-3 15,-1 2 2-15,2 1 1 0,2 3-3 16,1-1 0-16,-2 2 2 0,2-1 0 0,-2 1-5 16,-1 0-10-16,3-1-13 0,-2 1-24 15,0-4-20-15,0 3-41 0,-1-2-35 0,1-3-450 16,-2 1 202-16,2-1 132 15</inkml:trace>
  <inkml:trace contextRef="#ctx0" brushRef="#br0" timeOffset="13872.123">29137 10679 128 0,'-4'-11'125'0,"4"11"-37"16,0 0-43-16,-6-10-54 0,4 5-120 15,0 1 44-15,2 4 29 0</inkml:trace>
  <inkml:trace contextRef="#ctx0" brushRef="#br0" timeOffset="15434.9065">24206 10229 87 0,'2'16'118'0,"-2"1"-4"15,0 0-14-15,0 3-5 0,0-1 0 16,-2-3-9-16,0 3-2 0,0-1 4 16,0 1-22-16,0-2 1 0,-3 2-3 0,-2-2-5 15,3 0-3-15,-2-2-5 0,0 0 1 16,0-2 0-16,-3-1-2 0,2-2-5 16,-3-1-3-16,1 0-6 0,-1-6-3 0,2 0-5 15,-3-6-1-15,2 0-2 0,-3-8 1 16,2-3-5-16,-6-8-4 0,4-6-8 15,-3-5 12-15,0-10-12 0,-6-24 3 16,-1-4-4-16,2-5-1 0,0-8 3 0,-3-24 3 16,2-7-10-16,2-6 0 0,4-5-3 15,-2-5 4-15,2-5-2 0,5-5-2 16,4-4-2-16,1-1 0 0,8-5-1 0,3-1-1 16,4 2 2-16,3-1-1 0,-1 4-2 0,4 4 5 15,0 6-5-15,0 11 0 0,-4 8 2 16,-2 25 1-16,3 3-5 0,0 8 3 15,-2 3 2-15,3 4 1 0,2 5-6 16,2 3 2-16,3 4 6 0,-2 11-3 0,0 11 0 16,3-1-2-16,3 5-1 0,5 0 1 15,2 4-3-15,16-9 5 0,-3 12 2 0,20-1-2 16,3 5-2-16,6 7 6 0,6-3-5 16,7 9 7-16,6 4 4 0,9 3 0 15,6 7 5-15,8 4-2 0,36 8-3 16,10 6 3-16,7 6-2 0,9 3-3 0,38 14 4 15,-5 0-2-15,1 5 1 0,2 1-1 16,2-2 1-16,2 2 6 0,-4 0 5 16,-3-4-3-16,2 1 9 0,5 1 1 0,5-2 1 15,-1-1-5-15,-4 1-1 0,-2 0 1 16,-8 0-8-16,-5 2 3 0,-36-7 2 0,34 11-3 16,-43-12 2-16,2-1-3 0,-7-3-5 15,-8 3 2-15,-3-3 0 0,-11-3-1 16,-6-2 3-16,-9 0-5 0,-22-8-1 15,-5-4-3-15,-10 0 2 0,-12-8-3 0,-15-2 0 16,-7-1 0-16,-3-3-1 0,-2 0-2 16,-7 0 1-16,-5-1 0 0,-4-2 2 15,-3 1 4-15,1-1 4 0,-6 0-3 0,0 0 1 16,-2 0-2-16,-1 0 2 0,0 0-3 16,-3 0 0-16,1 0-7 0,-3 0 3 15,0 3 2-15,1-2-6 0,-2 2 0 0,-1 3 1 16,0 3 0-16,0 0-2 0,-2 6 5 15,3 4-3-15,0 6 1 0,-5 3 2 0,2 10 0 16,0 6-1-16,-4 12 0 0,-2 5 0 16,0 26 0-16,-4 6 1 0,-3 26 1 15,-4 6 2-15,-1 10 3 0,-2 8 9 16,4 4 2-16,1 2-1 0,5 1 5 0,0 0 4 16,1 3-2-16,5 0 2 0,5-9-2 15,-1-2-4-15,2-6 2 0,1-3-5 0,-3-6 0 16,0-24-2-16,-2-5-2 0,-2-1-2 15,-2-1 1-15,-4-3-2 0,-3-3-2 16,-1-6-1-16,-5-5-2 0,0-4-2 0,-7-6-3 16,-5-5-1-16,0-7 0 0,-8-6 0 15,-2-2 0-15,3-14-2 0,0-6 1 16,-6-6-6-16,-7-4-6 0,-3-4-11 16,-9-5-8-16,-5-8-12 0,-32-4-14 0,-12-6 0 15,-27-13-4-15,-9-7 1 0,-12-8-3 16,-42-21 5-16,-2-3-6 0,-12-2 9 0,-4-5-1 15,-4-2-6-15,-2-1-8 0,-3 2-1 16,-10 0-6-16,-6 2-3 0,2 1 3 16,-1 3 0-16,2 6 3 0,7 1-5 15,4 5-6-15,-2-2-13 0,9 3-11 0,11 3-308 16,42 9 142-16,12 1 93 0</inkml:trace>
  <inkml:trace contextRef="#ctx0" brushRef="#br0" timeOffset="29853.4783">7463 9207 46 0,'0'0'81'0,"0"0"-4"0,0 0-5 16,0 6-7-16,0-6-4 0,0 0-8 0,0 0-3 15,0 0-8-15,0 0-1 0,0 0-3 16,0 0-3-16,0 0-1 0,-3 3 1 16,3-3-3-16,0 0-3 0,0 0-5 15,0 0-1-15,0 0 0 0,0 0 2 0,0 0-4 16,0 0-4-16,0 0-1 0,0 0-5 15,0 0 6-15,10 4 1 0,-2-2 4 0,2 0-4 16,7 0 4-16,2 0-4 0,6-2-1 16,5 1 2-16,4 1 2 0,4-2-2 15,7 0-4-15,1 2 3 0,1-2-3 16,1 2 0-16,1 1-3 0,-2 0 3 0,-1 0-1 16,-1 0 1-16,-3 0-4 0,-8 1 4 15,0-2-1-15,-3 2 1 0,-1-2-3 16,-4 1-4-16,-3 0 3 0,0-2-5 15,-2 1 4-15,-3 1-1 0,0-2-2 0,-1 0 3 16,-2-1-2-16,-2 3 2 0,-3-1-9 16,4-2 6-16,-6 1 1 0,0 2-6 15,2-3-1-15,-1 2 0 0,-9-2 1 0,13 1 1 16,-7-1-9-16,-2 5-16 0,-4-5-10 0,-2 6-11 16,2-6-12-16,-12 7-15 0,3-1-13 15,-6 0-12-15,-3 1-254 0,-4 0 118 16,-3 1 79-16</inkml:trace>
  <inkml:trace contextRef="#ctx0" brushRef="#br0" timeOffset="30188.7658">7488 9534 54 0,'51'-8'95'0,"-1"3"-10"0,-3-1-4 0,7 1-5 16,0-4-6-16,3 4-1 0,0-3-12 16,1 2 1-16,-1 0-6 0,-9 4-4 15,-1-3-7-15,-5 1-5 0,-8 1 3 0,1 1-14 16,-6 2 4-16,-2-3-4 0,-3 2 4 15,-3-1-3-15,-5 2-3 0,4-3-2 0,-8 3 2 16,1-1-8-16,0 2 3 0,-4 2-5 16,-1 0-13-16,-4 3-16 0,2 0-16 15,-6 0-19-15,2 1-14 0,0-1-22 16,-2 2-205-16,-2 0 99 0,2-2 66 0</inkml:trace>
  <inkml:trace contextRef="#ctx0" brushRef="#br0" timeOffset="32517.4729">8841 10068 48 0,'0'0'96'16,"0"0"-4"-16,0 0-9 0,0 0-9 0,6-2-7 15,-6 2-4-15,0 0-9 0,0 0 6 16,0 0-8-16,0 0-10 0,0 0 0 0,6-3-4 15,-6 3-3-15,0 0 3 0,0 0-5 16,0 0-7-16,0 0 3 0,0 0-7 16,0 0 2-16,0 0-7 0,0 0-4 15,0 0 3-15,0 0-3 0,0 0-3 0,0 0-1 16,0 0 11-16,0 0-11 0,0 0-3 16,0 0 1-16,0 0-2 0,0 0 0 0,13 5 2 15,-13-5-2-15,11 1 2 0,-2 4-3 16,-1-4-6-16,4 0 2 0,-1 2 4 15,2 0-3-15,-1-1 1 0,3 4 1 16,2-2 0-16,-2 1-5 0,1-3 3 0,2 3 1 16,-4-2-2-16,2 3 5 0,-4-2-2 15,3 1 0-15,-5-4-3 0,2 3 0 16,-4-2-4-16,2 1 4 0,-4 0-1 0,3-3 1 16,-2 1-1-16,-1 1 2 0,-6-2 1 15,10 4-1-15,-5-2 1 0,-5-2 2 16,8 1-5-16,-8-1 4 0,6 3 7 0,-6-3-9 15,7 1 3-15,-7-1-1 0,0 0 3 16,8 2 2-16,-8-2-4 0,0 0 8 0,0 0-8 16,0 0 5-16,7 4 0 0,-7-4-7 15,0 0 2-15,0 0 2 0,0 0-5 16,0 0-4-16,-11 8 2 0,11-8 11 16,-7 2-6-16,7-2-1 0,-6 4 3 0,6-4-11 15,0 0 2-15,-8 1-4 0,8-1-13 16,0 0-7-16,-9 0-11 0,9 0-14 15,0 0-3-15,0 0-13 0,-10 2-10 0,10-2-9 16,0 0-207-16,0 0 100 0,0 0 66 16</inkml:trace>
  <inkml:trace contextRef="#ctx0" brushRef="#br0" timeOffset="40430.0698">26441 9990 52 0,'0'0'91'0,"0"0"-5"0,0 0-13 0,0 0-9 16,2-6-1-16,-2 6-5 0,0 0-8 15,0 0-6-15,0 0-1 0,0 0-10 16,0 0-9-16,0 0-9 0,0 0-11 16,-13-2-11-16,13 2-11 0,0 0-15 0,0 0-12 15,0 0-13-15,0 0-126 0,-12 2 63 16,12-2 41-16</inkml:trace>
  <inkml:trace contextRef="#ctx0" brushRef="#br0" timeOffset="47925.115">23338 8934 23 0,'-21'-3'130'0,"4"-2"3"0,2 3 1 16,5-1 3-16,-2 1 1 0,6 1-5 0,0-2-2 15,6 3-3-15,-12 0-2 16,12 0-7-16,-7-3-5 0,7 3-14 0,0 0-6 0,0 0-9 16,19-8-5-16,1 4-10 0,6 3-6 15,7 1-4-15,9-3-5 0,4 3-4 16,3 3-5-16,12-1-2 0,1 4-7 16,-1 0-4-16,3 0-2 0,-5 1-5 0,-6-1-1 15,-7 0-3-15,-6-2-4 0,-7 0 2 16,-5-1-2-16,0 1-1 0,-6 0-4 0,-7-2-1 15,-7 0-1-15,-6-2 0 16,-2 0-1-16,0 0 1 0,-34-2-1 0,5-2 0 16,-14 0-3-16,-14-3 1 0,-29-6 0 15,-6 0-1-15,-5-1-1 0,-3-2-1 0,1-1 3 16,2 0-3-16,3 4-2 0,10 0 2 16,6-2 0-16,20 5 1 0,11 4-3 15,12 0 1-15,5 1-2 0,4-1-2 16,8 4 3-16,7 0-1 0,5 4 2 0,6-2 1 15,0 0-1-15,29 13 2 0,5-3-2 16,13 3-2-16,3 1 0 0,25 2 0 0,3 3 0 16,2 0 1-16,1 0-2 0,-5-1-1 15,-15-5 2-15,-7 1 0 0,-8-3-2 16,-5-3 0-16,-6 1 0 0,-7-3 7 16,-2 0 7-16,-6-3 8 0,-3 1-2 0,0 0-3 15,-8-4 2-15,-3-2-6 0,-6 2-1 16,0 0-1-16,0 0-3 0,-23-15 0 0,8 7 1 15,-4 1-4-15,-1-1 0 0,0 0-4 16,-2 1-16-16,1-1-21 0,3 2-35 16,2-1-36-16,4 4-49 0,1 0-32 15,2 3-16-15,9 0-493 0,-10 0 236 0,10 0 157 16</inkml:trace>
  <inkml:trace contextRef="#ctx0" brushRef="#br0" timeOffset="59382.9841">23010 8712 17 0,'-11'0'35'0,"11"0"-1"0,-8-2 1 16,8 2-4-16,0 0-1 0,-13 0-1 15,13 0 0-15,0 0 3 0,-6-3 2 0,6 3-3 16,0 0-4-16,0 0 2 0,0 0 5 15,0 0-1-15,14 14 4 0,3-7 1 16,5 3-1-16,10 3-2 0,10 6 1 0,2 0-1 16,20 6-7-16,2 2 1 0,1-2-2 15,-3 2 5-15,-9-7-1 0,-7-1-2 16,-1 0 0-16,-3 0-5 0,-1-1-6 0,-7-3 2 16,-3-2-7-16,-1-1 10 0,-4-2-5 15,-5 1 9-15,-2-4-8 0,-4 0 9 16,0-1-8-16,-2 0 10 0,-1-2-3 0,-2 4 1 15,-2-7-6-15,0 4 7 0,-1-2-1 16,-3 0 0-16,0-2-6 0,1 0 0 16,-7-1-2-16,0 0-2 0,0 0-2 0,0 0-2 15,-9-13-3-15,-6 6-5 0,-1-3-2 16,-8-1 2-16,-3-2 1 0,-7-3-3 16,-2 3-2-16,-6-4-10 0,-3-1-4 15,-3 2-4-15,-1-2 4 0,0 0 0 0,-1 0 1 16,3 1 4-16,-4 2-1 0,4 0-5 15,1-1 8-15,1 3-2 0,7 1 3 16,1 1-1-16,1 0 5 0,1 1-4 0,5 0-4 16,6 3 7-16,0-1 2 0,5 3-3 15,0-1 0-15,4 2-2 0,3-2 1 16,-2 5 1-16,6-3 7 0,0 2-3 0,4 0-5 16,4 2-1-16,0 0 0 0,0 0 0 15,32 2 2-15,-12 2 2 0,8-1 2 16,3 1-6-16,10 4 2 0,1-2 2 0,12 1-8 15,-4 3 2-15,5-1 7 0,-2 3-5 16,2-2 2-16,-2 1 0 0,-4-4 5 16,-9 3-8-16,0-2 2 0,-10-3 3 0,-1 1 1 15,-4 0 4-15,-3-4-5 0,-3 1 3 16,-2 1 0-16,0 0 5 0,-5-2-1 16,-1-1-3-16,0-1-1 0,-11 0 1 0,0 0 5 15,4-6-6-15,-4 6-2 0,-24-14 7 16,4 2 7-16,-10 0-14 0,-5-2 5 15,0 0-5-15,-11-3 2 0,-3 0-2 0,-2 0 0 16,0 0-2-16,0 0 2 0,1 2 1 16,1-1 1-16,5 3-4 0,5 3 2 15,7-1 4-15,5 2-1 0,4 4-6 16,4 0-1-16,-1-1-6 0,6 2 7 0,2 1-1 16,2 0-1-16,10 3 0 0,0 0 1 15,0 0-2-15,20 16 1 0,1-8 1 16,11 3-1-16,2 3 7 0,6-3-7 0,4 4 0 15,3 0 2-15,2 2-5 0,-3-2 3 16,3 3 1-16,-3-3-4 0,-1 0 2 0,-9-2 1 16,0-1 3-16,-7-1-2 0,-3-4 2 15,-4 1 2-15,0 0 0 0,-3-2-1 16,-4 2 0-16,-4-5 2 0,3 1 0 16,-5 0-4-16,0-2 2 0,-1-1 0 0,-4 2-1 15,-4-3 1-15,0 0-1 0,0 0-2 16,0 0-8-16,0 0-12 0,0 0-11 15,0 0-18-15,0 0-27 0,0 0-284 0,0 0 124 16,0 0 81-16</inkml:trace>
  <inkml:trace contextRef="#ctx0" brushRef="#br0" timeOffset="61101.4286">23273 10771 54 0,'-2'4'150'0,"-1"-1"0"16,3-3-8-16,-5 8-4 0,5-8 5 0,-2 4-1 15,2-4 0-15,0 0-5 0,0 0-11 16,0 0-5-16,0 0-8 0,14-15-7 0,-6 4-4 16,4-4-6-16,3-8-10 0,5-4-10 15,2-10-1-15,16-18-12 0,3-9 2 16,9-17-8-16,4-5-18 0,3-3-3 15,0-6-3-15,2-7-6 0,1-6-3 16,-1-8-5-16,0-6-5 0,1-4-4 0,1 2-3 16,3-3-3-16,1 4 1 0,1 5-4 0,5 6-4 15,-1 5 2-15,0 3-4 0,0 0 0 16,-2 4 0-16,-5 5-1 0,-4 3 0 16,-1 5 1-16,-7 6 1 0,-9 15-3 15,-2 1 2-15,-2 2-2 0,-6 2 2 0,-2 0 0 16,-8 12 1-16,-2 6 2 0,-4 6 1 15,0-4-1-15,-4 10-1 0,-1-2 1 16,1 5 0-16,-3 0 1 0,0 6-4 16,-1 1 6-16,0-2-2 0,1 4-2 0,2 0 3 15,-1 2-4-15,-2 2 2 0,5 1 2 16,0 1-2-16,4-1 0 0,-1 3-2 0,4 3 4 16,1-2-4-16,2 3 1 0,2 1-1 15,1 0 0-15,2 1 2 0,1 1-2 16,1 0 2-16,2-1-5 0,-3 1 5 15,5 1 0-15,2-3-2 0,2 2-2 0,3-2 3 16,1 0-1-16,1 3 0 0,3-3-2 16,3 2 2-16,5 0-3 0,7 2 2 0,3 0 2 15,4 2-6-15,30 6 1 0,-5 1 6 16,2 5-6-16,4 3 2 0,20 10-2 16,1 6 1-16,7 7 3 0,14 7-4 15,2 5 1-15,39 17 1 0,-36-9-2 0,-5 0-1 16,0 4-2-16,-6 1-5 0,3 2 5 15,1-2-2-15,33 15-5 0,-32-19 3 0,-1 2-4 16,7-1 1-16,-10-2 2 0,-6-2 2 16,-4-1 2-16,-10 1 0 0,-4-3 0 15,-1-2 2-15,-10 3 1 0,-1-1 1 16,-1-4 4-16,-6 2-2 0,-16-12-1 0,-6-1-2 16,-1 2-1-16,-4-4 5 0,-2 2 0 15,-3-5 0-15,-5 2 1 0,-6-7-1 16,-11-1-4-16,2-5 3 0,-3 3-1 15,0-4 2-15,-6-2 1 0,0-2 1 0,-5-1-2 16,-1 2 1-16,-3-6-3 0,-4-1 4 16,-2 0 1-16,-3-2 0 0,2-1 1 0,-4 0-2 15,-1-2 0-15,0-1-3 0,-3 1-4 16,0 0 1-16,-1-2 4 0,-1 1-1 16,0-1-3-16,0 0 6 0,-1 0-3 15,0 0 2-15,-1 0 4 0,-2 1 0 0,2-1-4 16,0 0-1-16,-2 2 3 0,0 0-3 15,-2-1 7-15,2 1-1 0,-2 1-1 0,-2 1 0 16,0 2-1-16,0-1 1 0,-4 4 1 16,2 0-1-16,-3 0 0 0,-2 4 2 15,1 2-3-15,-2 0 4 0,-1 1-2 16,-2 3 4-16,0 4 0 0,-3 3-2 16,-4 8 1-16,0 5 4 0,-10 13 2 0,1 9-4 15,-5 9 9-15,-11 20-2 0,-1 6-2 0,-5 7 2 16,-5 4-3-16,-7 5 4 15,-3 0 2-15,-1 2-1 0,-4-3 0 0,2 4-1 16,-1 2-1-16,1-2 2 0,5-8 1 16,-4-3-11-16,6-10-5 0,6-5 0 0,1-7-2 15,14-19 3-15,5-6 0 0,2-8 1 16,7-9-2-16,6-12-4 0,2-3-19 16,3-4-13-16,2-4-22 0,4-2-19 15,-4-1-20-15,2-6-33 0,-1-4-423 0,-2-3 188 16,-6-2 124-16</inkml:trace>
  <inkml:trace contextRef="#ctx0" brushRef="#br0" timeOffset="61811.2302">23382 10349 78 0,'55'12'124'16,"5"5"-8"-16,20 4-4 0,12 4-8 16,29 7-4-16,19 6-5 0,19 5-6 0,49 10-6 15,6 2-3-15,2 6-5 0,10 0-5 16,15 0-7-16,13 0-6 0,7-4-3 15,-7 2-8-15,-5-2-5 0,7 0-5 0,-3 0-1 16,-4 0-2-16,-16-1-6 0,-18-2 3 16,-9-4 1-16,-47-7-5 0,1-4-5 15,-3 1-5-15,0-2-1 0,-9 2-4 0,-4-3 1 16,-7 1-2-16,-7-2 2 0,-5 0-4 16,-14 0 1-16,-4-1-2 0,-22-5-1 15,-9-1-1-15,-1 1-4 0,-2 1 4 0,-6-4-1 16,-5-1-2-16,-11-5 2 0,-11-4-3 15,-6-3 0-15,-5-1 2 0,-3-4-4 16,-5 1-1-16,0 0 1 0,-4-3 4 0,-2-1-7 16,-2 0-4-16,-3-3-3 0,-2-3-26 15,-4 2-27-15,-4-2-29 0,0 0-37 16,-2-15-350-16,-6 6 163 0,-2-9 108 0</inkml:trace>
  <inkml:trace contextRef="#ctx0" brushRef="#br0" timeOffset="68455.1878">9283 12203 51 0,'0'0'78'0,"0"0"2"0,5 5 2 16,-5-5-1-16,0 0 6 0,0 0 1 16,4 3 2-16,-4-3-9 0,0 0 3 15,0 0 4-15,0 0 3 0,6 1-2 0,-6-1-3 16,0 0 0-16,0 0 1 0,0 0-7 16,0 0 0-16,4 4 0 0,-4-4-4 15,6 5-1-15,-2-4-4 0,6 1-7 0,-2 0-2 16,4 0-7-16,5 2-1 0,5-3-3 15,5 3-5-15,2-2-3 0,12 2-1 16,5 0-8-16,9 2-2 0,7-2-3 0,3 1-3 16,1-1-4-16,17 6 1 0,-14-5-9 15,-11 3-11-15,-7-3-4 0,-7 1-14 0,-1-2-7 16,-12 0-10-16,-1 2-4 16,-5-5-5-16,-4 5-5 0,-6-2-6 0,-4-2-4 15,-5 2-18-15,-6-2-12 0,0-2-3 16,0 0-1-16,-20 6-1 0,4-5-2 15,-5-1 5-15,-7 0 5 0,-6 1 6 0,-4-1 8 16,-6 0 5-16,-3-1 5 0,-4 1 3 16,1 0 10-16,-1 0 10 0,-11 0 0 15,9-1 8-15,-6 2 11 0,1-1 17 0,0 4 3 16,7-4 10-16,5 3 9 0,1 0-3 16,7 0 5-16,6 2 1 0,5-1 3 0,3 0 4 15,8 5 8-15,5-3 2 0,5 0 0 16,8 1 6-16,4 1 2 0,9-1-1 15,7 0 0-15,4 1-2 0,13 2-2 16,3-3 3-16,11 3-4 0,7-3 2 0,1 1-4 16,19 2-3-16,-15-5-3 0,-8 1-4 15,-5 0-4-15,-8-1 0 0,-3 1-5 0,-8-4 2 16,-3 2 3-16,-2 0 4 0,-6-4-1 16,-2 4 1-16,-1-3 0 0,-3 1-3 15,2 0-3-15,-6 0-1 0,1 0-4 16,-4-1 2-16,1-1-4 0,-2 3-6 0,-1-1-1 15,-1-1-9-15,-6-1-8 0,8 2-12 16,-8-2-6-16,0 0-11 0,7 5-8 16,-7-5-6-16,0 5-15 0,0-5-2 0,0 0-6 15,0 0 0-15,-2 7-9 0,2-7-3 16,0 0-13-16,-5 5-8 0,5-5-5 0,0 0-10 16,0 0-280-16,0 0 135 0,0 0 90 15</inkml:trace>
  <inkml:trace contextRef="#ctx0" brushRef="#br0" timeOffset="69157.1774">10336 12293 42 0,'0'0'77'0,"0"0"-1"0,0 0 0 16,0 0-3-16,0 0-5 0,0 0 1 0,0 0-8 16,0 0-4-16,-14 1-3 0,14-1-6 15,0 0 0-15,0 0-5 0,0 0-6 0,0 0-2 16,0 0-9-16,0 0-5 0,0 0-2 16,0 0-14-16,0 0 0 0,0 0-5 15,0 0-4-15,-8 3-3 0,8-3-1 16,0 0-3-16,0 0-5 0,0 0-4 0,-4 3-3 15,4-3-7-15,0 0-4 0,-4 4-8 16,4-4-4-16,-2 4-5 0,2-4-5 16,0 0-146-16,-3 7 69 0,3-7 45 0</inkml:trace>
  <inkml:trace contextRef="#ctx0" brushRef="#br0" timeOffset="70415.7171">11004 12514 97 0,'0'0'132'0,"-4"-6"-12"15,4 6-11-15,0 0-11 0,0 0-16 0,-4-6-4 16,4 6-5-16,0 0-8 0,0 0-6 16,12-8 6-16,-5 7-10 0,3-3-7 0,-2 2 10 15,6-2-11-15,-2 0-6 0,5 1-1 16,2-1 3-16,0-2 4 0,7 2 4 15,1-1-1-15,0-3-2 0,3 2 5 16,1-1-4-16,-1 1-1 0,2-2-6 0,5 2-6 16,-8 1-2-16,1-1-6 0,0 3-2 15,-6-2-5-15,0 2-5 0,-3 0-2 16,-2 1-4-16,-2 0-1 0,-3-2-7 0,0 2 0 16,-4 2 0-16,-2-3-7 0,-1 2-1 15,-7 1-12-15,0 0-10 0,0 0-2 16,0 0-6-16,0 0-9 0,0 0-7 0,0 0-3 15,-27 0-7-15,13 1-7 0,-4 2-8 16,-4-1-1-16,-3-1 0 0,-3 2 0 16,-3-1 7-16,-3-1 8 0,0 0 6 0,-6 2 7 15,2-1 7-15,-1 2 6 0,-1-2 10 16,1 1 5-16,5 1 9 0,0-1 10 0,1 0 2 16,5 0 2-16,0 0 6 0,6 0 1 15,3 1 6-15,5-2 4 0,3 2 2 16,4-1 1-16,7 1 7 0,0-4-5 15,14 8 6-15,0-4-4 0,5 0-8 0,7-1 6 16,6 3 1-16,4-4 5 0,5 2-5 16,7-3 10-16,0 2 6 0,9 0 5 15,2-1 0-15,-1 0-1 0,-1 0 0 0,0 2-10 16,-9-2 1-16,-3 0-3 0,-3-1-8 16,-6 2-2-16,-2 0 7 0,-5-1-12 0,-3-2-2 15,-4 2-3-15,-4-2-8 0,1 0-6 16,-3 2-3-16,-6-2-4 0,0 2-9 15,-2 0-12-15,-8-2-6 0,12 2-12 16,-12-2-1-16,2 3-13 0,-2-3-6 0,0 0-10 16,-4 8-11-16,4-8-17 0,-10 5-228 15,4-2 114-15,0 0 74 0</inkml:trace>
  <inkml:trace contextRef="#ctx0" brushRef="#br0" timeOffset="75338.8124">13212 12189 37 0,'0'0'56'0,"0"0"-3"0,0 0-6 15,0 0-7-15,0 0-3 0,0 0-6 0,0 0-10 16,0 0-6-16,0 0-7 0,0 0-12 16,0 0-11-16,0 0-15 0,0 0-71 15,0 0 34-15,21 10 23 0</inkml:trace>
  <inkml:trace contextRef="#ctx0" brushRef="#br0" timeOffset="89827.9515">9368 13611 16 0,'0'0'42'0,"0"0"-4"0,0 0-5 16,-6 3 0-16,6-3 0 0,0 0-1 16,0 0-9-16,0 0 2 0,0 0-6 15,-5 2-1-15,5-2 2 0,0 0 1 0,0 0 1 16,0 0 4-16,0 0 2 0,0 0 1 15,0 0 5-15,0 0-4 0,0 0 2 16,0 0-4-16,0 0 2 0,0 0 1 16,0 0-2-16,0 0-4 0,0 0 3 0,0 0-3 15,0 0-3-15,0 0 0 0,0 0 1 16,0 0-7-16,0 0 4 0,0 0-4 0,0 0 0 16,0 0-5-16,0 0 3 0,0 0 0 15,0 0-4-15,0 0-2 0,0 0 1 16,0 0 1-16,0 0-2 0,0 0-2 15,-6-8-1-15,6 8 1 0,0 0 1 0,0 0-4 16,0 0-1-16,0 0 1 0,0 0-3 16,0 0-7-16,0 0-5 0,0 0-7 0,0 0-4 15,0 0-12-15,0 0-8 0,0 0-9 16,0 0-10-16,0 0-10 0,0 0-158 16,0 0 78-16,0 0 52 0</inkml:trace>
  <inkml:trace contextRef="#ctx0" brushRef="#br0" timeOffset="91649.5481">9522 13458 85 0,'0'0'86'0,"0"0"-6"16,0 0-4-16,0 0-10 0,0 0-1 0,0 0-2 16,0 0-4-16,0 0 0 0,-8-1 2 15,8 1 3-15,0 0 2 0,0 0 9 16,0 0 8-16,0 0 3 0,0 0 7 0,0 0 1 15,0 0 6-15,0 0 1 0,0 0 2 16,0 0 1-16,0 0-1 0,16-6-1 16,-6 4-7-16,0 0-6 0,2 0-4 15,3 0-5-15,3 0-3 0,2 1-4 0,2 1-3 16,7-3-5-16,1 3-2 0,2-1-5 16,4 1-4-16,-1 1-2 0,1-1-3 15,1 3 2-15,5-3-8 0,0 3 5 0,-1-1-6 16,-1 2-4-16,0 0-2 0,-7-2-2 15,-1 0-5-15,-2 2-5 0,-2-3 0 16,-5 1-2-16,1 2-4 0,-6-2 0 0,-1 0-2 16,-2-2-2-16,0 2-1 0,-3 0 1 15,2-2-1-15,-4 1-5 0,0-1 0 0,-1 2 0 16,-1-2-1-16,1 3-2 0,-9-3 2 16,13 0-3-16,-7 1-5 0,-6-1-7 15,8 4-8-15,-8-4-14 0,6 0-12 16,-6 0-14-16,0 0-14 0,0 0-17 0,7 2-20 15,-7-2-21-15,0 0-17 0,0 0-21 16,0 0-14-16,0 0-28 0,0 0-501 0,0 0 241 16,-25 4 159-16</inkml:trace>
  <inkml:trace contextRef="#ctx0" brushRef="#br0" timeOffset="92103.0282">9708 13516 54 0,'0'0'163'0,"0"0"-3"0,-4 3-14 0,4-3-6 15,0 0-9-15,16 8-1 0,-6-4-5 16,6-1 1-16,2 2-9 0,1-1-3 16,2-1-6-16,6 1-7 0,1-1-2 0,1 3-6 15,-1-1-4-15,2-3-7 0,-3 3-7 16,-1-1-5-16,-1-1-6 0,0 2-5 16,-3-2-5-16,-3 0-4 0,-1-1-1 15,-2 1-3-15,-2-3 0 0,-1 2 0 0,0-1-2 16,-3-1 0-16,-1 3-3 0,1-3-3 0,-1 2-2 15,-9-2-2-15,15 1-4 0,-9-1-4 16,0 2 0-16,-6-2-3 0,10 3-5 16,-10-3-1-16,12 0-2 0,-12 0-6 15,6 1-12-15,-6-1-18 0,0 0-18 16,0 0-22-16,10-1-25 0,-10 1-20 0,7 1-20 16,-7-1-11-16,0 0-6 0,0 0-14 0,4 5-8 15,-4-5-18-15,0 0-399 0,0 0 198 16,0 0 130-16</inkml:trace>
  <inkml:trace contextRef="#ctx0" brushRef="#br0" timeOffset="92868.4187">10574 13519 58 0,'0'0'151'15,"0"0"-11"-15,-10-1-14 0,10 1-10 0,0 0-10 16,0 0-6-16,0 0-8 0,0 0-2 15,0 0-5-15,0 0-5 0,0 0-2 0,17 9-2 16,-7-7-5-16,3 2-7 0,2-3-3 16,1 4-5-16,6-1-3 0,-1-1 1 15,0 1-6-15,4-1-4 0,1 3-2 16,0-1-4-16,-1-3-3 0,1 4-5 0,-6-3 1 16,2 2-3-16,-3-2-3 0,0 0 2 15,0 1-1-15,-3 0-1 0,4-1-2 16,-6 0-1-16,1 0-4 0,2 2 0 0,-6-4-1 15,1 1-1-15,0 1-1 0,-2-2-4 16,-2 0 1-16,0 2-4 0,1-1-1 16,-9-2-1-16,15 1-4 0,-9 1-6 0,-6-2-17 15,9 3-11-15,-9-3-14 0,10 1-16 16,-6 1-12-16,-4-2-1 0,7 4-13 0,-7-4-6 16,0 0-7-16,-2 7-8 0,2-7-5 15,-7 6-3-15,1-2-1 0,0 0 7 16,-3-1 5-16,-1 1-221 0,-3 0 112 15,-2 0 73-15</inkml:trace>
  <inkml:trace contextRef="#ctx0" brushRef="#br0" timeOffset="93024.6612">10924 13701 471 0,'-24'1'-17'0,"1"-1"13"16,6 0 11-16,0 2 16 0,5-4 13 15,-1 2-6-15,4 2 8 0,9-2 5 0,-14-2 6 16,14 2-7-16,-9-1 6 0,9 1-3 16,0 0-2-16,0 0 1 0,0 0 5 15,19-8-10-15,-9 6-1 0,4 2-3 16,0-2-5-16,3 2 2 0,0-2-3 0,2 2-13 15,0-2-17-15,0 2-14 0,1 0-20 16,-2 0-20-16,-3 0-27 0,0-2-251 0,-2 1 113 16,-1 1 75-16</inkml:trace>
  <inkml:trace contextRef="#ctx0" brushRef="#br0" timeOffset="100601.0252">14192 10887 3 0,'0'0'0'16,"4"-5"-2"-16</inkml:trace>
  <inkml:trace contextRef="#ctx0" brushRef="#br0" timeOffset="103685.6775">23321 9008 69 0,'0'0'91'15,"0"0"0"-15,9-5-3 0,-9 5-6 0,2-4-11 16,-2 4-5-16,2-6-6 0,-2 6-9 16,0-5-17-16,0 5 13 0,0-8-10 15,0 8-1-15,0 0-4 0,0-8-3 16,0 8-2-16,2-4-5 0,-2 4 1 0,0 0-2 15,2-5-3-15,-2 5-2 0,0 0-5 16,0 0-2-16,0-6-7 0,0 6-6 16,0 0-5-16,0 0-10 0,0 0-8 0,0 0-18 15,0 0-16-15,0 0-24 0,0 0-182 16,0 0 91-16,0 0 60 0</inkml:trace>
  <inkml:trace contextRef="#ctx0" brushRef="#br0" timeOffset="109437.6993">3774 3688 134 0,'-13'-2'201'16,"4"2"-1"-16,-2 0-10 0,11 0-9 0,-14 2-8 16,8-2-8-16,2 4-5 0,4-4 1 15,0 9-2-15,6-1-2 0,8 3-8 0,8 3-7 16,11-2-11-16,14 8-3 0,21 5-12 16,10 0-7-16,7-1-9 0,4 3-12 15,2-4-5-15,-6 1-10 0,-3 0-11 16,-2-2-4-16,-8 0-4 0,-17-8-8 0,-10 0-2 15,-9-3-5-15,-4-1-3 0,-7-1-4 16,0-1-5-16,-8-3-1 0,3 1-1 16,-8-2-4-16,0 2-11 0,-2-1-36 15,-6-1-46-15,-4 0-48 0,2 2-58 0,-2-6-53 16,-2 5-740-16,2-5 331 0,0 0 217 0</inkml:trace>
  <inkml:trace contextRef="#ctx0" brushRef="#br0" timeOffset="109918.784">5838 3492 77 0,'-3'-14'218'0,"1"4"-3"15,0 1-9-15,-3 3-14 0,-1 3-13 16,-4 5-1-16,-7 5 4 0,-13 10 2 0,-18 21 3 16,-11 15-6-16,-20 26 5 0,-2 10-10 15,1 13-2-15,1 6-7 0,6 4-13 0,5 1-6 16,11-3-7-16,8 1-8 0,15-4-6 16,14-20-6-16,10 5-13 0,14-5-13 15,12-1-4-15,9-4-10 0,19 9-5 16,10-9-9-16,7-8-9 0,-4-17-5 0,5-9-16 15,-1-6-13-15,5-8-25 0,-3-5-22 16,-8-12-35-16,-7-9-49 0,-5-6-61 16,-1-4-66-16,7-9-72 0,-5-6-823 0,12-15 384 15,-6-5 253-15</inkml:trace>
  <inkml:trace contextRef="#ctx0" brushRef="#br0" timeOffset="110449.7434">6866 3871 162 0,'0'-21'171'0,"-2"3"-2"15,-2 3-8-15,-2 2-9 0,-3 1-15 16,-4 2-15-16,-4-2-12 0,-4 2-6 0,-4 4-8 16,-7 3-10-16,-2 0-6 0,-2 3-10 15,-6 4-5-15,0 4-5 0,1 3-6 16,3 2-6-16,4-1-5 0,2 5-4 0,5 1-3 15,5-3-5-15,8 0-1 0,6-3-2 16,2 1-2-16,6-6-4 0,2 1-3 16,6 0 3-16,4-3 2 0,1-3-5 0,6-2 7 15,0 0-1-15,3-3 2 0,-2-1 8 16,6-2 6-16,-7 1 7 0,0 0 5 16,-2 2 9-16,-3 1 2 0,0 0 4 0,-4 0-3 15,0 0-2-15,1 2 0 0,-2 2-1 16,-3 6-6-16,-2 1-4 0,1 6-2 15,-3 3-7-15,-2 2-2 0,2 8-4 0,-4-1-4 16,2 4-5-16,0 2-2 0,0-1 0 16,-2 5-7-16,2-1-13 0,0-4-42 15,0-2-37-15,0-1-50 0,2 0-38 0,-2-6-42 16,0 1-45-16,0-5-589 0,0 1 284 16,-4-6 188-16</inkml:trace>
  <inkml:trace contextRef="#ctx0" brushRef="#br0" timeOffset="110713.7127">5662 4561 226 0,'-20'0'284'0,"8"-1"-6"16,6 1-13-16,6 0-14 0,0 0-15 16,0 0-3-16,50-3-7 0,-9 0-21 0,17 2-15 15,31-5-12-15,12 1-17 0,2 1-7 16,7 0-12-16,2-2-10 0,24 0-9 0,-24 1-9 15,26-1-7-15,-27 2-15 0,-2-2-7 16,-10 3-10-16,-10-2-8 0,-20 2-5 16,-15-1-9-16,-12 2-5 0,-9 0-4 15,-1 2-9-15,-8 0-19 0,-5 0-33 0,-7 0-48 16,-8 2-42-16,-4-2-45 0,0 0-45 16,-20 9-51-16,1-1-33 0,-7-2-745 15,-2 0 349-15,-10 3 230 0</inkml:trace>
  <inkml:trace contextRef="#ctx0" brushRef="#br0" timeOffset="110946.1119">6358 4686 67 0,'-7'2'215'0,"7"-2"-11"0,-10 5-7 16,4 1-4-16,-1 0-6 0,1 6-6 15,-3-1-3-15,1 3-9 0,-1 5-8 16,1 4-13-16,0-1-13 0,0 4-13 0,-4 5-10 15,4-1-11-15,0 1-7 0,-3 1-13 16,5-2-7-16,-3 4-7 0,1-10-6 16,1 3-12-16,-1 0-21 0,2-5-34 0,0-3-40 15,-1-1-40-15,4-2-52 0,-1 0-43 16,0-4-48-16,2-4-498 0,2-6 247 16,0-2 163-16</inkml:trace>
  <inkml:trace contextRef="#ctx0" brushRef="#br0" timeOffset="111339.2916">6538 4817 72 0,'0'0'248'0,"0"0"-15"16,0 0-8-16,0 0-12 0,0 0-16 0,-7 18-12 16,5-9-10-16,-2 3-15 0,2-1-13 15,2 4-14-15,0 2-7 0,2-2-13 16,2 3-7-16,5 3-11 0,2-2-10 0,1-2-6 15,3 0-9-15,2-1-9 0,2-3-20 16,0 0-31-16,-2-5-38 0,-1-1-45 16,2 1-29-16,1-6-35 0,-2 0-22 0,-2-2-15 15,-1 0-2-15,-3-4 9 0,-2-2 16 16,1 0 21-16,-4-1 26 0,-2-3 28 16,1 2 32-16,-5-1 32 0,0 1 28 0,0 1 24 15,0 1 23-15,-3 0 19 0,3 6 2 16,-2-9 3-16,0 5-1 0,2 4 0 15,0 0 2-15,0 0 5 0,0 0-3 0,-4 18-5 16,2-7-3-16,2 3-6 0,2 4-10 16,-2 1-3-16,0 4-7 0,4 3-5 15,-2 3-7-15,3 1-2 0,1 3-13 0,1-5-25 16,-1-1-25-16,-2-2-37 0,7-2-39 16,-1-2-52-16,3-4-54 0,-2-4-520 15,5-6 245-15,2-2 163 0</inkml:trace>
  <inkml:trace contextRef="#ctx0" brushRef="#br0" timeOffset="112122.7867">7840 3909 1855 0,'6'-44'79'16,"-4"11"-11"-16,0 7 27 0,0 5 26 0,-2 3 6 15,0 5-16-15,0 1-27 0,0 4-19 16,0 0-11-16,0 8-8 0,0 0 2 15,-12 16-2-15,5 8 2 0,-1 8-3 16,0 8-3-16,-1 12-3 0,2 3-3 0,-1 19-1 16,2-9-8-16,0-10 0 0,4 1-2 15,0-3-5-15,2-8 1 0,0-3-5 16,2-4-2-16,0-4 0 0,2-6-4 0,-2-2-4 16,2-3-7-16,0-4-2 0,0-4-7 15,2-4-6-15,3-1-6 0,2-4-6 0,-1-4-1 16,1-1-1-16,-1-2 0 0,1 1 3 15,0-5 1-15,-1 4 3 0,0-1 3 16,0 1 0-16,-2 1 1 0,-8 0 0 16,12 0 3-16,-12 0 3 0,15 1-1 0,-8 2 4 15,-1 3 0-15,3 0 0 0,1 1 2 16,0 4 2-16,4-4 1 0,-4 3-1 0,5-1 3 16,-2 0-2-16,1-2 0 0,3-2 4 15,1 1 2-15,0-2-1 0,1-1 7 16,0-3 3-16,-2-1 1 0,0-1 3 15,0-2 1-15,-5-4-2 0,2 0 4 0,-6-3-3 16,-2-2-3-16,-2-2 0 0,-6-2-1 16,-2 2-4-16,-4-3 1 0,-5 3-2 0,-2 0 1 15,1 2-2-15,-4 3-8 0,4 2-16 16,-1 2-17-16,2 5-20 0,2 2-19 16,1 3-19-16,4 2-13 0,4 2-11 15,2-1-27-15,6 3-8 0,4 0-3 0,5-3 4 16,0-1 6-16,6 0 13 0,-1-3 13 15,2 1 15-15,0-4 15 0,1 0 25 0,3-4 31 16,-2-2 28-16,0 1 33 0,-3-3 26 16,1-1 18-16,-8-1 20 0,-4-1 16 15,0 1 0-15,-4 2 6 0,-4-3 1 16,-2 4 7-16,0 0 3 0,-2 0-5 0,-2 3-5 16,4 4-6-16,-12-1-9 0,12 1-1 15,-8 12-10-15,4-2-5 0,0 5-2 16,4 3-8-16,0 3-11 0,0 5 0 0,4 4-10 15,-2 1-1-15,4 7-6 0,1 2 1 16,2 6-8-16,-3 4-1 0,2-2-5 16,-2 1-6-16,-4-7 0 0,1 0 1 15,-6-3-7-15,1-2 0 0,-2-1-2 0,-4-4-1 16,0-5-1-16,-4-4-2 0,-4-3-4 16,-1-4 2-16,-4-4-1 0,2-7-20 0,-5-5-26 15,-1-5-33-15,2-4-33 0,-2-7-39 16,1-7-33-16,7-3-40 0,4-7-55 0,5-5-580 15,8-8 289-15,4-9 190 0</inkml:trace>
  <inkml:trace contextRef="#ctx0" brushRef="#br0" timeOffset="112520.692">9376 3903 140 0,'13'-23'244'0,"-5"4"-11"16,-2 0-11-16,-1 4-16 0,0 0-15 0,-5 1-18 16,0 4-19-16,-2-2-6 0,-1 0-16 15,-4 5-15-15,3-4-11 0,-4 4-11 16,-2 3-8-16,-1 1-12 0,-4 3-7 16,0 2-8-16,1 3-5 0,-2 2-4 0,2 6-8 15,3-2-6-15,1 1-7 0,1-2-4 16,5 4-5-16,2-4-2 0,2 1-7 0,2-1-1 15,2-3 4-15,2 1-2 0,3-3 0 16,4 1-2-16,-1-4-1 0,2 0-2 16,-2-1-1-16,2-1 1 0,-1 0-2 15,0 3-3-15,-2-3 0 0,-1 2 2 0,-2-2-3 16,-1 4 0-16,0-3-2 0,-1 7-5 16,-2 1 6-16,-2 5 0 0,0 3 0 15,-2 3-1-15,0 7-2 0,-4 3 4 0,2-1-1 16,-2 8-9-16,-2-1-21 0,-2 0-27 15,4-1-32-15,0-5-30 0,2-4-48 16,0 1-47-16,0-8-530 0,4 1 253 0,0-5 167 16</inkml:trace>
  <inkml:trace contextRef="#ctx0" brushRef="#br0" timeOffset="112751.488">10001 3913 148 0,'0'0'245'0,"0"0"-16"0,-17 15-16 0,4-2-11 16,-4 6-12-16,-1 9-16 0,-6 5-12 15,-2 7-7-15,-7 17-13 0,1 1-15 0,-2 2-12 16,2 2-11-16,1-1-10 0,-1-3-8 16,2-1-8-16,5-9-9 0,1-6-10 15,3 1-13-15,0-6-33 0,0-1-35 0,6-7-42 16,0 0-44-16,5-7-45 0,2-3-52 15,1-3-509-15,2-7 243 0,5-2 160 16</inkml:trace>
  <inkml:trace contextRef="#ctx0" brushRef="#br0" timeOffset="112971.8785">10033 4401 94 0,'0'0'237'0,"0"0"-21"15,0 0-9-15,0 0-21 0,-14 16-16 16,6-4-9-16,0-1-10 0,-5 5-15 16,-2 2-13-16,2 1-13 0,-1 2-9 15,2 0-12-15,-4 1-7 0,4-1-9 0,-1-1-6 16,2 1-7-16,-1-2-15 0,1 0-34 16,3-3-42-16,-1-1-43 0,2-4-45 0,3 3-52 15,0-7-484-15,2 1 223 16,2-4 147-16</inkml:trace>
  <inkml:trace contextRef="#ctx0" brushRef="#br0" timeOffset="113334.6541">10115 4607 120 0,'0'0'221'0,"0"0"-14"0,0 0-13 15,0 0-6-15,-15 15-14 0,9-6-14 16,-3-2-11-16,3 3-14 0,2-1-11 0,0 1-7 15,-1 0-11-15,5 1-12 0,0-1-9 16,0-1-8-16,5 1-6 0,1-1-12 16,0-3-4-16,5 1-23 0,-1-1-31 15,1-3-20-15,2 0-21 0,-1-1-14 0,1-2-7 16,0-2-3-16,-1-1-2 0,1 0 5 16,0 0 5-16,-2 2 8 0,-3-1 17 0,0-2 21 15,-2 3 21-15,4-1 21 0,-10 2 16 16,10-2 7-16,-10 2 2 0,6-2-5 15,-6 2 0-15,0 0 11 0,6 7 9 16,-8-1 0-16,0 4-2 0,0 0 1 16,-2 5-10-16,0 1-6 0,0 2-2 0,-2 3-5 15,-4 2-14-15,2 1-5 0,0 1-1 0,0 0-10 16,-3 0-34-16,2 0-53 0,1-2-64 16,-1-2-50-16,5-8-647 0,2 0 282 15,2-4 187-15</inkml:trace>
  <inkml:trace contextRef="#ctx0" brushRef="#br0" timeOffset="113588.6684">11209 4673 89 0,'9'-4'281'0,"4"0"-8"0,3 0-18 15,6 2-22-15,5-1-23 0,3 0-20 16,6 2-19-16,0-1-14 0,2 2-17 0,4 0-19 16,0 0-7-16,-6-2-8 0,-2 2-16 15,-2 0-5-15,-5-2-10 0,-3 2-9 0,-3 0-5 16,-2 0-16-16,-4-2-35 0,-3 2-46 16,2-2-57-16,-6 1-80 0,-4-4-667 15,-2 1 285-15,-2 4 189 0</inkml:trace>
  <inkml:trace contextRef="#ctx0" brushRef="#br0" timeOffset="114565.6278">11489 4284 147 0,'0'0'199'0,"0"0"-15"0,0 0-16 16,0 0-12-16,0 0-4 0,6 9 2 15,-6 3-5-15,0 1-4 0,0 7-5 16,0 1-8-16,0 6-6 0,0 4-6 0,0 2-11 15,0 5-7-15,2 2-11 0,-2-1-8 16,0 4-12-16,2-1-4 0,-2-1-4 0,-2 0-18 16,2-3-8-16,0-4-16 15,0-4-41-15,0-1-54 0,0-2-63 0,0-6-45 16,0-4-583-16,0-2 260 0,0-4 172 16</inkml:trace>
  <inkml:trace contextRef="#ctx0" brushRef="#br0" timeOffset="114977.1209">12619 4082 80 0,'0'0'221'0,"2"-8"-20"0,-2 8-14 0,0 0-17 16,0 0-8-16,0 0-12 0,0 0-8 15,-27 16-9-15,19-7-8 0,0 3-9 16,2 1-8-16,2 0-6 0,-2 3-8 0,6-2-4 16,0 5-2-16,4-1-5 0,2 1-5 15,2 0-9-15,8 2-6 0,5 2-4 16,0-2-5-16,4 1-4 0,1 0-6 0,-3-3-4 15,-2-4 0-15,-4 3-9 0,1-4 4 16,-4 1 6-16,1-1 1 0,-6-1 3 16,-1 1-1-16,-6-3-6 0,0 1 2 0,-4 1 2 15,-4 0-8-15,-5-1-6 0,-6 1-4 16,-2-1 1-16,-2-1-4 0,-2 1-29 16,-3-5-30-16,0 1-38 0,2-4-51 0,2-1-44 15,1 0-50-15,1-6-663 0,4 0 301 16,-1-3 198-16</inkml:trace>
  <inkml:trace contextRef="#ctx0" brushRef="#br0" timeOffset="115177.3543">12568 4029 226 0,'8'-8'223'0,"4"3"-13"16,4-2-15-16,5-1-14 0,7 3-17 0,2 0-17 15,4 2-12-15,5-1-15 0,2 2-12 16,3-1-15-16,0 3-10 0,-1 0-29 16,-5 0-40-16,-2 3-50 0,-2-1-50 0,-3-2-59 15,-1 1-429-15,0 3 195 0,-7-5 129 16</inkml:trace>
  <inkml:trace contextRef="#ctx0" brushRef="#br0" timeOffset="115424.7324">13491 3873 119 0,'0'0'191'0,"2"-6"-11"0,-2 6-20 16,0 0-10-16,0 0 11 0,-8 15 11 15,-2 1 2-15,-6 4-4 0,-3 8-4 16,-4 14-3-16,-10 12-5 0,-2 5-13 0,-1 2-8 16,0 2-11-16,0 0-9 0,1 0-14 15,-1-3-5-15,2 3-14 0,-1-2-6 16,6-4-10-16,-1 1-6 0,7-12-8 0,2-7-6 15,-1 2-5-15,6-3-3 0,1-6-22 16,0-1-29-16,2-5-35 0,3-3-38 0,0-2-46 16,3-4-43-16,0-2-39 0,3-3-39 15,2-2-524-15,0-5 263 0,2-5 175 16</inkml:trace>
  <inkml:trace contextRef="#ctx0" brushRef="#br0" timeOffset="115675.2134">13596 4407 121 0,'6'-4'222'0,"-6"4"-19"16,0 0-15-16,0 0-9 0,0 0-3 0,-3 14-6 16,-2-3-9-16,-1 1-7 0,0 5-10 15,-2 3-15-15,-1 1-9 0,-2 1-14 0,1 3-9 16,-5 3-7-16,3 0-8 0,-4 0-9 15,4-1-8-15,-2 1-8 0,0-1-11 16,2-4-29-16,-1 0-28 0,3-4-33 0,1 0-39 16,2-4-41-16,1-3-39 0,2-3-35 15,2-2-475-15,2-1 229 0,0-6 151 16</inkml:trace>
  <inkml:trace contextRef="#ctx0" brushRef="#br0" timeOffset="116059.5715">13733 4614 156 0,'4'-4'195'16,"-4"4"-18"-16,0 0-12 0,0 0-1 15,0 0-5-15,0 13-7 0,0-5-9 16,0-1-13-16,0 3-7 0,2 1-9 0,-2 1-4 16,6-1-8-16,-2 3-8 0,5-3-12 15,1 2-4-15,1-3-10 0,2-1-7 0,1 0-6 16,2 0-6-16,0-2-23 0,-3-1-25 15,4-3-32-15,-2-3-32 0,-1 0-23 16,0 0-24-16,-2-3-20 0,-4-1-11 16,1-2 1-16,-3-1 11 0,-2-1 12 0,-1-2 17 15,-3 1 24-15,-3-3 32 0,1 3 26 16,-2 0 28-16,0-1 17 0,2 2 11 0,-3 1 13 16,1-1 6-16,0 2 0 0,0 2 4 15,0 1 7-15,4 3 6 0,0 0 3 16,-18 9-3-16,12-1 2 0,2 5-3 0,-2 0-6 15,0 5-5-15,1 1-9 0,1 4 0 16,-1 3-6-16,1 1-5 0,0 2-4 16,0-3-5-16,2 1-14 0,0-1-30 15,0-5-36-15,2 3-48 0,2-5-55 16,-2-5-555-16,2-2 239 0,0-6 159 0</inkml:trace>
  <inkml:trace contextRef="#ctx0" brushRef="#br0" timeOffset="116891.0148">14634 3745 77 0,'2'-11'216'0,"-2"3"-21"0,-2 8 3 16,2 0-5-16,-12 16-9 0,0 6-11 15,0 9-13-15,-5 11-10 0,-6 19-12 16,-2 7-11-16,1 6-10 0,-1 2-11 15,2 3-12-15,2-3-5 0,-1-5-8 0,4 1-10 16,4-15-5-16,6-10-8 0,2-8-6 16,2-1-9-16,1-10-13 0,1-1-13 0,2-8-18 15,5-2-22-15,1-5-19 0,2-5-9 16,0-1-14-16,6-6 0 0,-2-2-8 16,3-2 2-16,4-2 7 0,-2-3 6 15,0-1 3-15,0 1 8 0,-1 1 4 0,-2 1 6 16,-2-1 12-16,-4 2 4 0,1 0-2 15,-1 1 2-15,-1 3 4 0,2 1-5 0,-9 1 10 16,0 0 5-16,8 8 2 0,-6 0 8 16,2 0-1-16,0-1 3 0,4 5 3 15,0-1 1-15,2-1 1 0,2 1 3 16,3 0-1-16,2 1 4 0,0-4 6 0,1-1-2 16,0-1 2-16,1-2 6 0,-2-2 3 15,2-2 0-15,-2-5 1 0,-2 2 3 0,-3-4-3 16,2-3-3-16,-6-1 0 0,-2-3-2 15,-4 1-3-15,-2-2-4 0,-4 1 1 16,-8-3-3-16,-4 4-4 0,-2-1-1 16,-4 6-3-16,-3 0 1 0,-1 4 2 0,4 2-4 15,-2 4-1-15,3 2-9 0,-1 2-24 16,6 1-23-16,6 2-21 0,2-1-24 16,8 2-16-16,10 1-6 0,2-2-6 0,9 1 5 15,9-1 17-15,6-1 6 0,6 0 7 16,1-3 10-16,1-1 8 0,1-4 13 15,-1-4 17-15,-2-1 6 0,-1-3 18 0,-4-5 10 16,-3-1 26-16,-4-1 23 0,-2 0 22 16,-10 0 21-16,-1 0 12 0,-6-1 5 15,-7 3 7-15,-1 0 10 0,-3 2 8 0,-7 4 4 16,0 0-2-16,-1 5-12 0,0-1-9 16,8 3-2-16,-21 12-1 0,12 0-4 15,0 2-6-15,3 4-7 0,2 6-2 0,2 2-15 16,2 0-4-16,2 5-4 0,0 5-6 15,2 2-8-15,0 2-3 0,0 2-2 16,1 2-6-16,-3-2-5 0,0 0 0 0,-4 2-7 16,0-3 5-16,0-3-8 0,-5 1-4 15,-3-4-1-15,0-2-3 0,-6-4 0 16,0-5-3-16,-1-5 0 0,-5-4-2 16,2-5-2-16,-4-6 1 0,-1-4-10 0,1-5 6 15,-6-7-4-15,6-7-1 0,-2-4-13 16,7-3-20-16,4-7-29 0,4-5-39 0,9 0-46 15,6-4-38-15,12-4-41 0,7-15-32 16,9 2-687-16,2 2 320 0,6-2 211 16</inkml:trace>
  <inkml:trace contextRef="#ctx0" brushRef="#br0" timeOffset="117159.6554">15963 4016 199 0,'0'-6'236'0,"0"6"-9"0,-8-1-18 16,8 1-16-16,0 0-13 0,-14 8-14 0,8 0-14 16,4 2-13-16,0 1-15 0,0 2-5 15,6 5-10-15,0 0-8 0,4 5-10 0,2 1-9 16,5 5-4-16,0-2-9 0,0 0-8 16,1-2-4-16,0-1-7 0,-4-3-3 15,0-2-6-15,-1-1-6 0,-2-4-3 16,-1 0-3-16,-2-1-6 0,-1-1 5 0,-3-2-3 15,-2-1-2-15,-4-2-10 0,-5-1-28 16,1 0-24-16,-5-4-38 0,0 1-44 0,1-3-61 16,-6-5-670-16,4 1 290 0,-3-5 191 15</inkml:trace>
  <inkml:trace contextRef="#ctx0" brushRef="#br0" timeOffset="117523.3679">16145 3932 168 0,'28'-11'160'0,"1"4"-15"0,-1 0-14 0,2 1-7 16,-5 3-11-16,3-3-15 0,2 0-21 15,-1 2 7-15,1-1-13 0,-3-1-11 16,0 2-22-16,-1-2-22 0,-5 2-14 0,1-1-6 16,-6-1 0-16,4 0 5 0,-4-3 8 15,-1 1-8-15,0-2-1 0,0 1 17 16,-3 0 9-16,2 2 14 0,-2-2 16 0,-4 0 11 15,-2 3 2-15,3 1 5 0,-5 0-2 16,1 2-3-16,-1 0-3 0,-4 3 26 16,0 0 8-16,-7 19-5 0,-1-2 3 0,-3 5 3 15,-5 9-5-15,-6 10-6 0,-10 20-6 16,-1 6-9-16,-5 1-1 0,2 0-11 16,-5 4-5-16,3-4-5 0,0-2-7 0,5 2 1 15,-1-2-6-15,2-1-3 0,2-3-6 16,5-4-6-16,5-8-25 0,6-10-23 0,-1-11-28 15,5 1-35 1,-2-10-47-16,6 0-49 0,2-3-43 0,-2-6-614 0,4-5 285 16,2-4 188-16</inkml:trace>
  <inkml:trace contextRef="#ctx0" brushRef="#br0" timeOffset="117778.1205">16785 4313 180 0,'4'-2'230'0,"-4"2"-18"0,0 0-3 0,0 0-9 15,-8 21-14-15,1-11-12 0,-2 7-9 16,-1 2-14-16,0-1-12 0,-2 3-14 16,-2 6-8-16,-1 0-14 0,0 1-10 15,0-1-10-15,1 0-5 0,2-7-10 0,0 4-6 16,0-4-11-16,6-2-16 0,-1-3-30 15,-1 0-31-15,1-3-31 0,3-3-40 0,2 1-36 16,2-3-39-16,0-1-29 0,0-6-473 16,6 4 229-16,-6-4 152 0</inkml:trace>
  <inkml:trace contextRef="#ctx0" brushRef="#br0" timeOffset="118017.4161">16925 4474 2 0,'2'-5'169'0,"-2"5"-18"16,0 0-10-16,0 0-7 0,0 0 0 16,0 0-2-16,-11 19-1 0,4-8-2 0,-1 1-7 15,2 3-8-15,-3-2-7 0,1 2-8 16,0-2-1-16,3 4-10 0,0-3-1 16,1-1-6-16,4-1-5 0,0 1-6 0,4-1-7 15,1-1-6-15,6-1-6 0,1-2-6 16,3-1-16-16,2-1-35 0,2-3-37 15,3 2-42-15,-4-4-38 0,4-1-34 0,-1-1-32 16,-3-4-392-16,2 2 198 0,-4-5 130 16</inkml:trace>
  <inkml:trace contextRef="#ctx0" brushRef="#br0" timeOffset="118181.9995">17159 4584 90 0,'0'0'126'0,"-14"7"3"16,7 0-2-16,-2 4-6 0,-1 2 0 15,-3 6-6-15,1 1-12 0,-1 7-9 16,-2 2-10-16,1-1-8 0,0 3-6 16,2 2-7-16,2-1-9 0,-3 0-38 0,4 0-39 15,-2 1-44-15,5-10-50 0,-2 0-285 16,2-6 136-16,2-2 91 0</inkml:trace>
  <inkml:trace contextRef="#ctx0" brushRef="#br0" timeOffset="118451.099">17642 3486 117 0,'36'28'182'0,"8"17"-3"0,1 13 1 16,3 24-3-16,-1 14 0 0,-7 7-9 15,-6 3-6-15,-17-15-5 0,-11 0-5 0,-8 0-5 16,-12-7-11-16,-12-3-9 0,-5-5-10 16,-7-8-12-16,-7-4-12 0,-4-7-7 15,-6-10-16-15,0-4-34 0,-6-4-46 16,-1-8-55-16,3 0-65 0,4-12-72 0,5-6-533 16,-6-5 250-16,-3-5 165 0</inkml:trace>
  <inkml:trace contextRef="#ctx0" brushRef="#br0" timeOffset="127231.6937">8532 14522 14 0,'0'0'79'0,"0"0"-4"0,0 0-7 16,0 0 1-16,0 0-10 0,0 0 1 15,-4-4-10-15,4 4-2 0,0 0-3 16,0 0-6-16,0 0-4 0,0 0-1 16,0 0-6-16,0 0 7 0,0 0-11 0,0 0 1 15,0 0-4-15,0 0-3 0,0 0-4 16,0 0-5-16,0 0-5 0,0 0-2 0,0 0-12 16,0 0-4-16,0 0-7 0,0 0-13 15,0 0-13-15,0 0-16 0,0 0-164 16,12-2 77-16,-12 2 51 0</inkml:trace>
  <inkml:trace contextRef="#ctx0" brushRef="#br0" timeOffset="128348.9997">9158 14287 26 0,'0'0'73'16,"-12"0"-3"-16,12 0-7 0,0 0-8 15,0 0-1-15,-11 2-9 0,11-2 0 16,0 0-9-16,0 0-8 0,0 0-7 16,0 0-12-16,0 0-7 0,21 6-16 0,-10-6-16 15,-1 2-135-15,5-2 56 0,2 1 37 16</inkml:trace>
  <inkml:trace contextRef="#ctx0" brushRef="#br0" timeOffset="128969.6523">9467 14580 96 0,'-4'6'85'0,"0"1"-7"0,0-1 0 16,0 3-12-16,-1-2 0 0,1-4-3 0,-1 3-5 16,3-1-4-16,0 0 1 0,0 0-13 15,-2-3-1-15,4-2-4 0,-2 8-7 16,2-8-12-16,0 5-12 0,0-5-13 16,6 3-17-16,-6-3-12 0,20-2-18 0,-8 2-17 15,3-1-161-15,4-1 79 0,4-1 52 16</inkml:trace>
  <inkml:trace contextRef="#ctx0" brushRef="#br0" timeOffset="129597.0402">10415 14533 10 0,'0'0'71'15,"0"0"-6"-15,-6-2-4 0,6 2-3 0,0 0-4 16,-6-2-3-16,6 2 1 0,0 0-9 0,0 0 5 15,0 0-9-15,0 0-2 16,-4-4-4-16,4 4-4 0,0 0-2 0,0 0-4 16,0 0-1-16,0 0-5 0,0 0 4 15,0 0-5-15,0 0-6 0,-9 0-5 0,9 0-8 16,0 0-5-16,0 0-2 0,0 0-11 16,0 0-6-16,0 0-10 0,0 0-12 15,0 0-12-15,0 0-135 0,-6-3 66 0,6 3 45 16</inkml:trace>
  <inkml:trace contextRef="#ctx0" brushRef="#br0" timeOffset="140185.4971">20967 1573 58 0,'-4'-2'103'0,"0"1"-8"16,4 1 6-16,-9-4 7 0,9 4 5 15,0 0-2-15,-6-4 4 0,6 4 5 16,0 0 9-16,0 0 8 0,0 11-3 15,0-11-2-15,15 10 3 0,0-1-4 0,8 1-2 16,7 1-7-16,8 3-13 0,11 3 2 16,24 3-4-16,10-1-8 0,1 3-9 0,7-6-11 15,0 1-9-15,-2-1-5 0,-4 0-7 16,-9-3-5-16,-13-2-3 0,-11-3-5 16,-13-1 0-16,2-1-1 0,-9 0 5 15,-4-2 0-15,-4 1-1 0,-2-2 6 0,-3 0-5 16,-2 1 3-16,0-2 5 0,-5 0-8 15,2-2 3-15,-4 2-12 0,0 0-2 16,1-1-2-16,-3-1-8 0,1 2-9 0,0 0-19 16,-3 0-27-16,-6-2-34 0,8 2-44 15,-8-2-47-15,8 2-48 0,-8-2-40 16,0 0-724-16,10 2 328 0,-10-2 216 0</inkml:trace>
  <inkml:trace contextRef="#ctx0" brushRef="#br0" timeOffset="140691.3052">23158 1320 59 0,'2'-6'207'0,"0"3"-11"0,0-1-19 15,-2 4-18-15,0 0-16 0,4-6-20 0,-4 6-5 16,0 0-10-16,0 0 4 0,11 13-5 16,-6-3-3-16,-1 4-10 0,0 5-6 15,0-1-5-15,0 5-8 0,0 3-6 0,1-1-2 16,-1 2-9-16,0 2-3 0,-2-1-7 15,0-1-4-15,0 4-3 0,-2-3-2 16,0 1-6-16,0-1-4 0,0-2-3 0,-2 2-7 16,2-4-24-16,-2-3-28 15,0-2-30-15,0 2-31 0,-2-3-24 0,0 0-29 16,-1 0-24-16,-1-4-458 0,-4 2 213 0,-2-5 142 16</inkml:trace>
  <inkml:trace contextRef="#ctx0" brushRef="#br0" timeOffset="140940.6931">22510 2061 166 0,'0'0'199'0,"-8"0"-3"0,8 0-3 16,0 0-7-16,0 0-10 0,42-4-16 16,-10 2-13-16,12 2-8 0,15 0-11 15,10 2-5-15,28 0-5 0,4 0-3 0,3 0-7 16,2 2-4-16,-5 2-14 0,1-3-5 15,-6 3-7-15,-5 0-10 0,-22-3-9 16,-11 1-7-16,-10 0-14 0,-5-1-15 0,-5 2-19 16,-7-2-19-16,-3 0-22 0,-5-2-30 15,-2 1-28-15,-4 2-32 0,-4 0-34 16,-7-2-39-16,-4 2-499 0,-2-4 238 16,0 0 157-16</inkml:trace>
  <inkml:trace contextRef="#ctx0" brushRef="#br0" timeOffset="141668.9607">22995 520 89 0,'6'-7'179'0,"1"-4"-13"0,-3 5-20 15,2-1-11-15,-1-1-10 0,-3 3-10 16,2 0-5-16,-2 1-10 0,0 0-7 16,-2 4-8-16,-2-8-10 0,-2 4-6 0,-5-2-7 15,-1 3-7-15,-5-1-4 0,-6 0-4 16,-5-2-4-16,-1 1-1 0,-5 1-4 15,0 0 11-15,-6-2-7 0,7 2 1 0,-1 1-3 16,0-1-4-16,2 2-2 0,3-2-2 16,3 2-5-16,3 0-3 0,2 2-6 15,-2 0-1-15,5 0-2 0,-2 2-2 16,4 2 1-16,-4 4-1 0,4 1-3 0,-1 4 1 16,0 5-2-16,0 3 8 0,1 10 5 15,-2 1 11-15,2 11 7 0,-1 5 5 16,-2 18 4-16,2 3 8 0,1 6 10 0,-2 3 2 15,2 5-10-15,1 9 6 16,0 5-4-16,0 22 4 0,1 0 0 0,0 2 2 0,-4-2 9 16,4-3 5-16,4-17-6 0,-1 2 1 15,-6 16 5-15,6-22 2 0,-1-2-11 16,2-2-5-16,1-3 0 0,0-4-5 16,3-2-2-16,2-15-8 0,4-10-7 0,0-2-2 15,5 0-5-15,0-3-3 0,3-2-8 16,3-5 3-16,3-1-7 0,4-4 1 0,2-5-8 15,2 1-15-15,6-6-19 0,-5-7-24 16,5-4-23-16,0-6-44 0,3-3-48 16,-1-5-52-16,2-5-49 0,6-5-56 0,-1-5-712 15,3-9 349-15,-5-4 230 0</inkml:trace>
  <inkml:trace contextRef="#ctx0" brushRef="#br0" timeOffset="142250.6277">23461 2533 73 0,'-18'0'170'0,"8"0"-11"0,0 2-14 15,-1 1-11-15,-2-3-9 0,-2 1-1 0,3 1 3 16,-4-2 6-16,0 0 5 0,1 0-5 15,-2-3-4-15,-2-2-1 0,3-1-1 0,-2-1-4 16,-1-3-2-16,0-1-6 0,4 0-2 16,3 0-4-16,-1 1-12 0,2-2-12 15,3 1-10-15,2-1-9 0,2 3-8 16,4 1-5-16,2-1-1 0,2 1-10 16,2 2-6-16,4 2-7 0,2 3-2 0,0 1-2 15,3 4-2-15,2 3-2 0,2 5-6 0,-3 1 1 16,2 4-2-16,-4 6 0 0,-1 5-1 15,-4 5-1-15,-3 1 5 0,-6 0-5 16,-2 5-1-16,-7 0-3 0,-6 7 5 16,-3-2-5-16,-6-2 0 0,-10 9 0 0,1-10 2 15,1-12-2-15,-2 0 2 0,-5-5 3 16,5-8 8-16,3-2-1 0,-3-3 11 0,4-7 2 16,3-2-6-16,4-4 0 0,-2-3-2 15,5-7-6-15,4 0-3 0,5-1-6 16,6-3 0-16,5-1-6 0,5 3-2 15,4-2 4-15,3 1-8 0,7 2-2 0,0 3 4 16,4 5-4-16,3 1 1 0,0 2 1 16,3 5 0-16,1 1 1 0,6 5-2 0,0 4 1 15,-1 4 5-15,5 2 1 0,1 1-4 16,-5 1-1-16,2 2-2 0,-8-3-11 16,1-2-14-16,-3 0-18 0,-1-1-22 15,-5-4-28-15,-4-1-28 0,4-4-23 0,-4 3-20 16,0-5-22-16,1-4-22 0,-5-3-20 15,2-5-529-15,2-6 258 0,-2-2 171 16</inkml:trace>
  <inkml:trace contextRef="#ctx0" brushRef="#br0" timeOffset="143117.4435">24534 1321 142 0,'10'-13'230'15,"-3"0"-7"-15,-1 6-14 0,-1 1-13 0,-1 0-19 16,-2 1-20-16,2 4-23 0,-4 1-6 16,0 0-11-16,0 0-7 0,0 16 0 15,-4-1-6-15,0 10-5 0,-1 6-11 16,-3 6-3-16,-1 11-6 0,1 1-9 0,-1 4-4 15,3-3-9-15,2 0-6 16,0-5-8-16,4-2 2 0,-2-2-4 0,4-2-4 0,2-3-6 16,-2-7 0-16,4-1-8 0,0-3-2 15,1-3-2-15,1-3-5 0,3-5-5 16,4-5-1-16,-1-1-7 0,2-4-3 16,-2-4-5-16,3-4 0 0,0-4 0 0,0 1 0 15,-1-3-1-15,0 0 0 0,-2 3 3 16,-1-2-2-16,-2 3-3 0,-1-1 4 15,-1 1-3-15,-1 4 1 0,-2-1-1 16,-6 3 1-16,10 6-4 0,-6 0 7 0,-2 4 0 16,0 1 2-16,2 2 0 0,0 2 1 15,2 3-1-15,3-1 3 0,0 2 2 0,1-2-1 16,3 1 1-16,1 0 1 0,2-3 0 16,-2 1-3-16,3-3 4 0,-2-3 2 15,2-2-2-15,-2-2 2 0,0-3-1 16,-3-2 1-16,0-2-2 0,4-5-3 0,-4 0 4 15,-1-3 0-15,-2-1-5 0,-3-4 1 16,-4 3-1-16,-2-3 0 0,0 3 0 0,-2 0-2 16,0 1-2-16,-2 1 2 0,1 0-3 15,1 1-1-15,0 2-2 0,0 1-11 16,2 5-8-16,0 0-4 0,0 0-2 16,0 0-4-16,0 0 2 0,32 15-3 0,-16-11 0 15,2 2 1-15,5-1 3 0,2-1 4 16,3-2 1-16,-3-2 1 0,1 0 8 15,1-2 3-15,-1-4 7 0,-2 0 12 0,0-1 11 16,-3-1 12-16,-6 1 15 0,0-3 6 16,-3 2 1-16,0 1-2 0,-6 1 4 15,-4 1-2-15,-2 1 1 0,0 4-2 0,0 0 2 16,0 0 3-16,-20 11-3 0,12 3 0 16,2 2-6-16,2 8 0 0,0 4-4 15,1 5-10-15,6 5-2 0,1 2 0 16,2 9-2-16,0 0-2 0,7 3-2 0,-2 1-2 15,-1-1-3-15,0-4-1 0,2-1-3 16,-6-7 1-16,-2-2-2 0,-2-5 0 0,-2-5 2 16,0 0 2-16,-4-4-1 0,-4-4-2 15,-8-2 1-15,2-5-3 0,-10-4 2 16,3-5-4-16,-2-6-13 0,-4-1-7 16,-5-9-16-16,0-4-25 0,3-6-24 0,-1-5-27 15,2-5-31-15,9-4-29 0,7 0-33 16,3-11-22-16,9 0-21 0,4-10-503 0,11-19 253 15,4-5 167-15</inkml:trace>
  <inkml:trace contextRef="#ctx0" brushRef="#br0" timeOffset="143332.5309">25749 1313 39 0,'15'-12'167'15,"-5"2"4"-15,-2 5-12 0,-1 1-18 0,0-1-10 16,1 8 3-16,-8-3-4 0,16 11-4 15,-4 3-6-15,0 2-12 0,1 7-8 16,3 4-9-16,0 4-9 0,-2 3-9 0,6 6-7 16,-4 0-6-16,1 2-4 0,0-4-20 15,-2-4-21-15,-1-3-28 0,2-3-30 16,-2-3-29-16,-1-4-20 0,-2-4-11 0,-1-3-27 16,3-7-398-16,-1-3 179 0,2-4 119 15</inkml:trace>
  <inkml:trace contextRef="#ctx0" brushRef="#br0" timeOffset="143551.3883">26299 1567 278 0,'14'-28'44'0,"0"3"10"0,-4 6 15 16,-2 1 16-16,1 5 17 0,-2 2 12 0,-1 2 12 16,-2-1-2-16,0 4-16 15,-2 1-9-15,1 1-6 0,-3 4 10 0,0 0 6 16,-3 19 4-16,-3-2 8 0,-2 8-7 16,-5 9 0-16,-6 14-4 0,-5 18 2 15,-5 5-9-15,-3 3-6 0,-4-1-12 0,0 0-6 16,0 2-8-16,1-2-8 0,-2-1-6 15,1-5-4-15,4-4-4 16,5-16-11-16,6-3-13 0,0-4-27 0,1-2-29 0,6-9-38 16,-3-2-36-16,6-5-40 0,3-3-30 15,-1-3-44-15,3-4-518 0,0-8 251 0,2-1 165 16</inkml:trace>
  <inkml:trace contextRef="#ctx0" brushRef="#br0" timeOffset="143881.465">26392 2091 96 0,'20'-8'196'15,"-4"5"-9"-15,-1 0-19 0,0 3-16 16,0 0-16-16,-3 3-13 0,1 0-9 16,0 2-10-16,-3 1-7 0,3 2-7 0,-4 4-5 15,-3 1-9-15,-2 5-4 0,-6 0-7 16,0 2-1-16,-4 3 5 0,-6-2 6 15,2 0 7-15,0 0 2 0,2-1-5 0,-4-2-6 16,4-5-6-16,2 2-8 0,0-1-3 16,1-5-4-16,3 3-2 0,2-3 0 15,7 3-2-15,-1-1-2 0,4-3-4 0,6 1-4 16,0 0-3-16,8-1-5 0,-1 0-1 16,0-3-4-16,2 1-4 0,-1-2 0 15,-3 0-4-15,0 0-3 0,-4-1-13 0,0 0-21 16,-2-2-23-16,-1-1-37 0,-1 2-50 15,-2-4-50-15,-1 1-682 0,-1-3 293 16,-3-4 193-16</inkml:trace>
  <inkml:trace contextRef="#ctx0" brushRef="#br0" timeOffset="144517.2228">27337 2108 56 0,'-5'-3'228'0,"-2"-1"-9"15,5-1-12-15,-2 3-14 0,4 2-9 16,-4-6-9-16,4 6-14 0,-2-6 0 16,2 6 3-16,14-5-6 0,4 4-7 0,5 1-11 15,11-2-7-15,10 2-10 0,5 0-14 16,11 0-6-16,3 2-7 0,2-1-11 16,-1 4-5-16,1-2-12 0,1 1-8 0,-5 1-5 15,-3-3-15-15,-11 3-18 0,-5-4-23 16,-11 2-26-16,1-1-31 0,-4-1-26 15,-5 1-34-15,-4-4-46 0,-6 2-44 16,-7-6-40-16,-2 0-522 0,-6 1 262 0,-4-4 173 16</inkml:trace>
  <inkml:trace contextRef="#ctx0" brushRef="#br0" timeOffset="144730.626">27977 1882 9 0,'-14'-11'146'16,"6"3"2"-16,0 2 10 0,4 0 3 15,-2 3-4-15,2-1-6 0,4 4-14 16,-4-4-14-16,4 4-13 0,0 0-7 0,0 0 4 15,-6 13-3-15,6-2 6 0,2 5-5 16,0 5-3-16,0 5-6 0,2 5-10 0,0 3-5 16,0 4-7-16,2 2-7 0,0 3-5 15,0-2-8-15,0-1-4 0,-2 0-2 16,2 0-10-16,-1-1-13 0,-1-3-31 16,0-8-28-16,-2-1-32 0,3 0-30 0,-1-5-30 15,-2-2-40-15,0-4-30 0,2-4-458 16,1-5 222-16,1-2 147 0</inkml:trace>
  <inkml:trace contextRef="#ctx0" brushRef="#br0" timeOffset="144997.6033">29028 1436 153 0,'4'-3'208'0,"0"-3"-23"15,0 6-16-15,-4 0-4 0,8 11-5 16,-4 6-6-16,2 4-9 0,-2 10-12 16,0 6-10-16,0 4-15 0,-2 4-5 15,0 8-9-15,0 3-9 0,-2-1-7 0,2 2-7 16,-2-1-8-16,0 0-4 0,0-4-17 16,-2-6-17-16,2-2-20 0,0 0-27 0,0-6-24 15,0-6-29-15,0-3-24 0,0-1-25 16,0-8-21-16,0 3-25 0,0-9-390 15,0-2 190-15,0-5 126 0</inkml:trace>
  <inkml:trace contextRef="#ctx0" brushRef="#br0" timeOffset="145232.4834">28573 2270 69 0,'-4'-3'197'0,"4"3"-3"0,0 0-2 16,0 0-11-16,31-4-15 0,-1 4-16 0,12 1-17 15,5 4-7-15,13-1-9 0,5 0-8 16,23 2 1-16,3 5 2 0,2-6-3 16,3 3-9-16,-1 1-8 0,-7-1-11 15,-1-5-8-15,-18 3-12 0,-15-1-1 0,-9-2-9 16,-5 0-5-16,-8-2-16 0,-3 0-25 16,-7 2-26-16,-2-1-25 0,-2 1-35 15,-8 0-38-15,-3 0-41 0,-10 1-49 0,3-4-447 16,-18 12 223-16,-2-7 147 0</inkml:trace>
  <inkml:trace contextRef="#ctx0" brushRef="#br0" timeOffset="145539.7538">29060 2676 200 0,'0'0'220'0,"-8"-6"-18"0,8 6-20 16,0 0-19-16,0 0-17 0,0 0-17 15,28-3-9-15,-15 5-13 0,4-1-11 0,2 3-8 16,0 0-11-16,-2 1-5 0,5 6-10 16,-6-1-3-16,-1 0-6 0,-7 3-3 15,-1 5-1-15,-5 1 2 0,-4 0-2 0,-9 4-3 16,-2-1 4-16,-1 3 7 0,-4-2 7 16,4-4 1-16,-1 0-7 0,4-1-3 15,1-5-8-15,1 0-5 0,3 0-5 0,6-1-3 16,4 1-3-16,5-2-1 0,10 1-5 31,2-4-12-31,7 2-28 0,-1-7-27 0,5-1-31 0,4-4-26 0,6-4-41 16,5-5-39-16,-3-8-41 0,13-12-481 0,2-13 238 15,-3-3 158-15</inkml:trace>
  <inkml:trace contextRef="#ctx0" brushRef="#br0" timeOffset="146319.6365">30076 1392 80 0,'-2'-30'232'0,"2"7"-5"0,-3 5-12 0,3 8-28 16,-2-2-22-16,2 7-18 0,-3 2-15 15,3 3-11-15,-6 14-12 0,2 2-11 16,-2 11-9-16,0 12-8 0,-5 12-7 16,-2 24-6-16,-2 4-5 0,3 0-7 0,-4 7-5 15,4-5-3-15,2 0-5 0,3-17-7 0,1-13-10 16,2 0-7-16,-1-10-6 0,3-3-15 15,0-10-7-15,0 1-4 16,2-8-1-16,0-2 0 0,2-4-3 0,2-8-9 16,1 1-6-16,3-5 4 0,3-8-3 0,3-1-5 15,2-3 0-15,0-2 3 0,3 0 1 16,-2-3 2-16,0 3 6 0,-4 1 3 16,0 2 2-16,-3-1-8 0,0 3 9 15,-1 3-2-15,-2-1 3 0,-1 4 7 0,-6 0-2 16,13 7 11-16,-9 1 5 0,0 3 0 15,2 3-1-15,1-1 6 0,-1 0 3 0,3 3 5 16,1 1 2-16,0-2-1 0,6 0 2 16,-4-2 2-16,5 2-1 0,2-5 0 15,-4-1-4-15,1-2 4 0,2-1-3 16,-1-5-1-16,0-1-4 0,0-4 0 0,-1-2-1 16,0-3 0-16,-4 0-1 0,1-7-3 15,-4 2-6-15,-5-4-2 0,-2 0-2 16,-4 4-2-16,-5-2-2 0,1 5 2 15,-5 0 0-15,1 1-1 0,-3 4-6 16,2 3-15-16,1 3-8 0,-1 1-6 0,5 5-17 16,4 0-8-16,0 3 5 0,6 1-7 0,2 1 0 15,3-2 6-15,3 3 1 0,2-2 2 16,0-2 2-16,0-1 6 0,4-1 8 16,-1-3 4-16,-1 0 7 0,0-3 8 15,0-3 6-15,-1 0 8 0,2-5 24 0,-2 0 0 16,-3-1 14-16,-1 0 12 0,0-1 11 15,-1 0 7-15,-4 1 5 0,1 1 1 0,-2 0 4 16,-1 1-6-16,-2 3-6 16,-2 0-7-16,0 4-2 0,0 0 1 0,0 0-2 15,-11 19-5-15,6-3 1 0,3 3-6 16,-2 5 3-16,2 4 1 0,2 2 2 0,0 2 1 16,0 6-3-16,2 0-1 0,0 4-4 15,2-3-4-15,-2 2 0 0,1-1-2 16,0-2-2-16,-3-6-3 0,2-1-3 0,-2 0 1 15,-2-5 0-15,-1-1-3 0,0-6 5 16,-3 0-4-16,0-4 2 0,-4-3-6 16,-3-3-9-16,0-5-16 0,-2-6-28 0,-1-3-27 15,-4-7-42-15,2-3-26 0,0-10-34 16,2-5-35-16,1-10-489 0,11-3 234 16,2-8 155-16</inkml:trace>
  <inkml:trace contextRef="#ctx0" brushRef="#br0" timeOffset="146522.5728">31157 1289 11 0,'10'-9'218'0,"-3"3"-20"0,-3 1-20 16,1 0-22-16,1 5-15 0,-6 0-6 16,8 12-9-16,0 1-13 0,-2 9-9 15,6 5-7-15,-2 6-9 0,0 9-9 0,3 6-8 16,-2-1-5-16,2 5-11 0,-3-3-8 15,2-1-28-15,-2 0-34 0,-2-9-32 0,2-4-40 16,-1-2-43-16,-3-9-422 0,1-1 187 16,-1-8 124-16</inkml:trace>
  <inkml:trace contextRef="#ctx0" brushRef="#br0" timeOffset="146762.6563">31728 1513 111 0,'0'0'171'16,"0"0"5"-16,-6 20 1 0,-2 4 1 16,-6 4-9-16,-4 14 4 0,-10 16-4 15,-1 8-7-15,-5 0-10 0,0 5-13 0,-3 4-10 16,2-2-10-16,-1 1-13 0,0-1-8 16,2-3-10-16,2-2-2 0,-1-2-16 15,1-7-4-15,4-1-7 0,5-13-7 0,6-7-20 16,0-8-30-16,3-1-36 0,-4-5-46 15,8-3-47-15,1-2-46 0,3-8-50 16,0 0-473-16,2-5 236 0,-1-3 157 16</inkml:trace>
  <inkml:trace contextRef="#ctx0" brushRef="#br0" timeOffset="147030.3169">31498 2463 25 0,'16'2'159'0,"4"0"-6"16,-1 4-8-16,0-2-5 0,0 7-3 16,-3 0-9-16,0-2 1 0,-6 4 1 15,-2 1 2-15,-3 2 2 0,-3 0 0 0,-4 2-3 16,-3-3 0-16,1 2-2 0,0-2-4 16,0 1-17-16,0-3-9 0,0 2-9 15,0-2-10-15,1-1-5 0,6 0-6 16,-1-1-6-16,6 0-5 0,4-2-22 15,3-4-40-15,2-2-38 0,4-1-33 0,3-4-37 16,3-4-34-16,-1-5-29 0,4-5-30 16,5-12-469-16,12-15 229 0,-5-9 151 15</inkml:trace>
  <inkml:trace contextRef="#ctx0" brushRef="#br0" timeOffset="147271.5537">32370 1167 171 0,'2'-19'190'0,"4"9"-21"0,-4 2-19 0,3 4-13 16,3 8 10-16,2 5 5 0,8 10-9 16,2 15-9-16,10 27-8 0,4 16-11 15,0 23 2-15,-4 11-1 0,-5 7-8 16,-8 6-1-16,-9 1-9 0,-10-18-2 0,-8 17-6 16,-9-6-6-16,-13-9-2 0,-8-10-4 15,-7-7-5-15,-5-11-6 0,5-20-5 16,-5-8-7-16,-2-5-8 0,-1-6-19 15,-4-8-33-15,-1-6-46 0,7-6-56 16,11-9-57-16,2-4-67 0,-1-3-580 0,1-3 276 16,0-6 182-16</inkml:trace>
  <inkml:trace contextRef="#ctx0" brushRef="#br0" timeOffset="153628.5893">23236 3478 76 0,'-2'-7'152'0,"2"1"-10"16,0 0-7-16,-2 0-6 0,2 6-8 16,0-9-6-16,0 9-5 0,0-7-6 15,0 7-9-15,-2-6-5 0,2 6-4 16,0-6-2-16,0 6-4 0,0-6 1 0,0 6-3 15,0 0-2-15,0-6-5 0,0 6-1 16,0 0-2-16,0 0-5 0,-2-4-7 0,2 4-2 16,0 0-5-16,0 0-2 0,0 0-6 15,0-7-4-15,0 7-5 0,0 0-1 16,0 0-6-16,0 0 0 0,0 0-3 16,0 0-6-16,0 0-8 0,-5-4-13 0,5 4-14 15,0 0-17-15,0 0-19 0,0 0-24 16,0 0-15-16,0 0-23 0,-21 6-20 15,13-1-28-15,-4-2-435 0,-6 2 204 0,4 1 135 16</inkml:trace>
  <inkml:trace contextRef="#ctx0" brushRef="#br0" timeOffset="153944.0392">22348 3705 140 0,'-8'2'181'0,"8"-2"-11"0,-4 6-1 0,6-1 2 15,6 3 0-15,4 1-9 0,11 2-6 16,11 3-10-16,14 3-7 0,23 2-12 16,7 4-11-16,9-2-5 0,0 0-7 0,0-2-10 15,-2-1-9-15,-2 0-6 0,-6-2-10 16,-18-6-6-16,-8 2-7 0,-11-3-5 15,-4-5-7-15,-6 5 0 0,-2-6-2 0,-4 3-3 16,-4-2 3-16,-1 2-8 0,-5-5-2 16,2 4-14-16,-6-3-19 0,0-1-28 0,-4 1-32 15,-6-2-36-15,10 3-37 0,-10-3-32 16,6 1-21-16,-6-1-555 0,0 0 253 16,0 0 166-16</inkml:trace>
  <inkml:trace contextRef="#ctx0" brushRef="#br0" timeOffset="154243.3039">24097 3269 31 0,'3'-6'213'16,"1"2"-2"-16,-4 0-1 0,0 4-6 15,0 0-9-15,0 0-9 0,-21 14-7 16,-1 5-10-16,-3 13-1 0,-17 18-4 0,0 11-6 15,-1 7-2-15,-3 22-12 0,3 1-8 16,7 5-12-16,9-16-6 0,8 5-10 16,6 1 1-16,9-2-8 0,6-3-10 0,7 1-9 15,5-5-5-15,10-3-2 0,6-7-17 16,5-2-5-16,5-8-9 0,1-4-17 0,3-6-2 16,5-4-23-16,-1-5-23 0,-5-11-27 15,-5-7-36-15,-2-5-37 0,0-3-44 16,2-4-43-16,-3-3-39 0,0-5-680 15,3-4 316-15,-2-7 207 0</inkml:trace>
  <inkml:trace contextRef="#ctx0" brushRef="#br0" timeOffset="154629.6375">25469 3452 2068 0,'18'-23'4'0,"-8"7"-8"16,-2 3 2-16,0 4 2 0,-1 0 23 0,0 3 32 16,-5 0 12-16,2 0 1 0,0 2-5 15,0 1-8-15,-2-2-6 0,-2 5-6 0,7-4-3 16,-7 4-5-16,0 0 0 0,12 12-2 16,-5-3 2-16,2 1-5 0,-3 3-1 0,0-1-4 15,2 3-2-15,-2-2-1 0,2 1-3 16,-2 1-1-16,0-2-2 0,0 1-2 15,0-3 0-15,-1-1-2 0,-1 1-4 16,0-4 4-16,-2 4 0 0,3-4-4 0,-3 0 0 16,2 1-1-16,-2-1-8 0,0-1 6 15,3 3 1-15,-3-3-3 0,0 2 0 0,0 0 1 16,0 0 0-16,-2 1 1 0,2 1-1 16,-2 1-3-16,2 0 0 0,0-1-2 15,-2 1-15-15,2 1-15 0,0-3-17 0,-2 1-23 16,2 1-35-16,0-1-29 0,0-1-30 15,1 1-40-15,-3-3-544 0,3 4 255 16,-1-7 168-16</inkml:trace>
  <inkml:trace contextRef="#ctx0" brushRef="#br0" timeOffset="154995.5703">25031 3899 81 0,'-4'2'190'15,"4"-2"-3"-15,-5 4 4 0,5-4-11 16,0 0-8-16,0 6-12 0,0-6-9 16,14 5-9-16,0 0-12 0,11 0-10 15,3-2-7-15,6 2-9 0,7 0-1 0,13 1-2 16,3 0-3-16,7 0 0 0,27 0-8 15,2 1 1-15,-2 1-6 0,2-1-4 16,-2-1-7-16,-2 1-6 0,-6-1-5 0,-15 0-6 16,-11-2-6-16,-11-1-7 0,-1-1-2 15,-3 2-2-15,-10-2-8 0,-1 0-2 0,-3 2-4 16,-5-3-12-16,1 2 7 0,-6-3-14 16,0 2-11-16,-4-1-24 0,1 1-24 15,-4-2-27-15,-3 0-22 0,1 2-26 0,-9-2-34 16,4 2-34-16,-4-2-31 0,0 0-544 15,0 0 262-15,-25 4 172 0</inkml:trace>
  <inkml:trace contextRef="#ctx0" brushRef="#br0" timeOffset="155435.9756">25626 4173 140 0,'-6'0'188'0,"6"0"3"15,-11 0-12-15,11 0-12 0,0 0-15 0,0 0-19 16,0 0-10-16,15-9-5 0,-3 7-3 16,6 0-4-16,3 2-6 0,-1 0-5 15,4 2-4-15,4 0-6 0,-1 4-5 0,1 0-9 16,-3 0-7-16,0 4-8 0,-1 2-2 16,-3 3-7-16,-7 4-2 0,0 2-3 0,-6 2-5 15,-4 2-2-15,-8 2-5 16,-2-1-1-16,-10 5-2 0,-2-1-4 0,-10 2-2 15,1 1 0-15,-5-5 1 0,0-3 9 16,1 2 3-16,1-9 6 0,0-1 3 0,7-4 3 16,1 1 3-16,4-6 0 0,4 2-4 15,2-3-2-15,4 1-9 0,4-4-4 0,6 0-3 16,4 0-4-16,8 0-2 0,6-1-3 16,7 1-3-16,7 0-2 0,4 1-1 15,5 0-4-15,-1-2 0 0,2 3 0 16,1-2 0-16,-1 2 3 0,-1-3-5 15,-5 3-2-15,-4-2 0 0,-5 0-3 0,1 0 1 16,-4-1 5-16,-8-2-8 0,1 4-20 16,1-4-21-16,-8 2-31 0,0-1-35 0,2-1-41 15,-4 2-45-15,-2-3-45 0,1-4-717 16,0-1 324-16,-3-1 213 0</inkml:trace>
  <inkml:trace contextRef="#ctx0" brushRef="#br0" timeOffset="155869.6931">27182 3948 2408 0,'8'-6'-11'0,"0"3"-25"0,1-1 5 15,4-2 12-15,3 1 23 0,8-3 36 16,4 3 19-16,3 1 3 0,7 0-9 15,7 0-6-15,1 4-6 0,5 0-5 0,9 4-6 16,-3-2-16-16,-7 0-17 0,-3 0-28 16,-1 2-23-16,-9-3-25 0,-3-1-23 15,-5 0-22-15,-4 0-18 0,-6-3-15 0,-3-3-7 16,-6-4-2-16,-4-3 1 0,-8-1 15 16,-4-4 17-16,-5-1 27 0,-4-2 36 0,-4-4 35 15,-1 3 31-15,-2-2 31 0,3 6 29 16,4 2 16-16,0 0 11 0,3 5 5 15,1 0 2-15,0-1 5 0,1 5-9 0,2-1-7 16,1 5-4-16,2 0 8 0,5 3 6 16,-6 10 3-16,6 3-7 0,2 7-8 15,0 5-3-15,5 5-11 0,-2 8-3 16,1 2-5-16,2 6-7 0,-2 3-4 0,0 0-6 16,3 1-7-16,-2-1-20 0,-5-9-23 15,2-1-27-15,0-4-26 0,-2-6-35 0,3-2-32 16,-1-2-23-16,-2-4-24 0,0-4-478 15,4-4 223-15,-2-3 148 0</inkml:trace>
  <inkml:trace contextRef="#ctx0" brushRef="#br0" timeOffset="156077.7767">28519 3595 3 0,'13'1'179'0,"-2"1"2"15,-3 6-12-15,2 2-4 0,0 5-5 0,2 6-14 16,1 5-14-16,-1 5-14 0,1 2-12 16,0 2-9-16,-1 7-10 0,0-5-11 0,0-1-27 15,-4 0-31-15,0-1-39 0,1-2-39 16,-2-4-33-16,-3-2-30 0,2-5-350 16,-4-3 161-16,5-1 106 0</inkml:trace>
  <inkml:trace contextRef="#ctx0" brushRef="#br0" timeOffset="156312.0202">29144 3789 143 0,'2'-4'192'0,"0"3"-4"16,-2 1 2-16,0 0 0 0,-9 17-8 0,-1-2-11 16,-3 3-13-16,-6 11-2 0,-4 7-9 15,-3 4-10-15,-5 17-12 0,-5 4-13 16,0 0-12-16,0 3-3 0,-3-4-9 15,6 1-8-15,-1-4-9 0,0-1-7 0,6-9-7 16,3-9-20-16,0 0-17 0,2-4-22 16,-1 0-24-16,3-9-26 0,2 0-34 0,2 0-37 15,3-8-41-15,2 1-35 0,2-7-500 16,2-1 238-16,0-6 157 0</inkml:trace>
  <inkml:trace contextRef="#ctx0" brushRef="#br0" timeOffset="156563.5323">28947 4517 39 0,'8'-3'172'0,"0"2"-6"0,4 1-14 16,-4 1-8-16,2 3-13 0,3 4-18 0,-2 0-3 16,0 0-12-16,-1 3-9 0,-2 2-9 15,-2-1-4-15,4 1 1 0,-6 0-10 16,2-1-1-16,-2 3-4 0,0-4 0 0,2 3-2 15,-1-3 3-15,4 0-3 0,-1 1-3 16,5-1-9-16,1-1-3 0,6-1-6 16,2-1-20-16,2-2-19 0,3-2-25 15,3-4-32-15,-2-3-29 0,-1-2-46 16,5-5-45-16,-4-7-374 0,3-9 188 0,-3-9 123 16</inkml:trace>
  <inkml:trace contextRef="#ctx0" brushRef="#br0" timeOffset="156800.3393">29700 3489 87 0,'11'-1'171'0,"-2"5"3"0,3 5 7 15,1 6 4-15,-3 8-11 0,8 17-8 16,0 27-1-16,2 8-5 0,-3 13-11 16,-3 2-5-16,-5 3 1 0,-5 3-10 0,-6-6-6 15,-5-3-5-15,-5-4-6 0,-5-2-13 16,-7-5-13-16,0-9-6 0,-8-4-10 15,-3-6-5-15,3-15-6 0,3-9-5 16,-1 1-9-16,1-6-16 0,2-7-32 0,-1-4-35 16,3 0-41-16,5-3-51 0,2-5-56 15,0-5-58-15,4-2-580 0,1-2 278 0,-2-6 184 16</inkml:trace>
  <inkml:trace contextRef="#ctx0" brushRef="#br0" timeOffset="157059.5638">30456 4888 81 0,'13'0'134'0,"2"0"-15"16,-3 2-25-16,6 0-32 0,-2-1-29 15,1 2-33-15,-4-1-41 0,2-1-123 16,-5 1 55-16,-2 0 37 0</inkml:trace>
  <inkml:trace contextRef="#ctx0" brushRef="#br0" timeOffset="157200.6347">30476 5088 20 0,'6'8'218'0,"4"-5"2"16,2 3 0-16,6 0-21 0,-1-3-19 15,4 0-21-15,0-2-42 0,3-1-52 0,1 0-58 16,2-1-61-16,-4-5-75 0,5-2-287 16,-4-3 141-16,-6-3 94 0</inkml:trace>
  <inkml:trace contextRef="#ctx0" brushRef="#br0" timeOffset="159309.4539">23099 3671 145 0,'2'-6'185'0,"0"2"-4"16,-2 4-4-16,0 0-4 0,2-6-4 0,-2 6-4 15,0 0-5-15,0 0-11 0,0 0-9 16,4-3-9-16,-4 3-12 0,0 0-12 16,0 0-5-16,0 0 8 0,-6 26 3 0,0-3 2 15,-5 8-8-15,0 3-7 0,-1 9-5 16,-1 4-10-16,-8 15-8 0,2 4-7 15,0-2-6-15,2-9-6 0,1-7-8 0,2-1-2 16,0 1-9-16,-2-4-3 0,2-2-27 16,3-8-29-16,-1-2-35 0,3-5-42 15,0-2-53-15,5-4-45 0,-2-2-45 0,0-4-618 16,4-6 292-16,0 1 192 0</inkml:trace>
  <inkml:trace contextRef="#ctx0" brushRef="#br0" timeOffset="160515.598">31396 4321 114 0,'5'-4'245'0,"-1"-2"5"16,-2 2-8-16,-2 4-12 0,6-6-15 0,-4 3-17 15,0-2-18-15,-2 5-17 0,0 0-18 16,6-3-13-16,-6 3-6 0,0 0 4 15,-2 21-3-15,0-3 3 0,-2 7-15 0,-2 3-10 16,0 7-8-16,-3 4-4 0,0 6-10 16,-1 2 0-16,1 3-7 0,1 0-5 15,0 1-2-15,1-2-8 0,1 0-7 0,-3-2-7 16,5-5-6-16,0-4-5 0,-2-1-2 16,2-7-2-16,2-1-4 0,-4-3-15 15,4-1-18-15,-2-6-17 0,2 0-24 16,0-2-26-16,0-2-32 0,0-5-31 0,0 0-34 15,0 1-37-15,0-4-26 0,-2-1-32 16,-3-2-590-16,3 2 290 0,-5-6 192 0</inkml:trace>
  <inkml:trace contextRef="#ctx0" brushRef="#br0" timeOffset="160775.7259">30778 5302 25 0,'2'7'190'0,"-2"-7"5"0,19 5 6 0,0 1-4 16,7 2-10-16,8 0-15 0,6 3-14 16,13 3-17-16,21 9-11 0,4-3-8 15,2 4-9-15,3-5 0 0,2-1-8 0,-3 3-9 16,-1-4-6-16,-8-2-10 0,-9-1-6 16,-13-3-6-16,-9-3-5 0,-1 0-6 15,-3-1-1-15,-9 0-10 0,-1-2-4 16,-2 1-3-16,-6-4-6 0,-3 3-14 0,0-1-22 15,-2-2-30-15,-3-1-38 0,2 1-44 16,-4 2-39-16,-2-4-45 0,-8 0-562 0,0 0 259 16,0 0 170-16</inkml:trace>
  <inkml:trace contextRef="#ctx0" brushRef="#br0" timeOffset="163776.5844">13697 15611 50 0,'-12'4'93'0,"2"-1"2"0,2 0-6 0,-3 3 7 15,5-2 1-15,-5-1 2 0,3 3-2 0,-3-3 8 16,3 2 0-16,-2 1 3 0,0 1 0 16,0-3-4-16,2-1-3 0,2 3-5 15,-3-1-6-15,2 0-1 0,1 0-1 0,2 4 3 16,4-2-4-16,2 4 0 0,4-1-4 16,5 1-1-16,10 2-2 0,7 0 0 15,10 1-6-15,13-1-6 0,31 5-2 0,7-3-4 16,15 2-3-16,27-1 2 0,9 2-6 15,1-3-7-15,4-2-1 0,3 1-4 16,1-1-2-16,4-5-3 0,4 3-4 16,2 4-4-16,2-5-3 0,-7 4 0 0,-4-1-2 15,-8 2-4-15,-8 1-1 0,-5-1-2 16,-34-2 4-16,-4 2-6 0,-8-2-3 0,-16-5-1 16,-14 2-4-16,-11-1 1 0,-2-5-1 15,-4 5-3-15,-8-7-8 0,-1 4-9 16,-5-4-11-16,-3 4-11 0,-2-6-19 15,-5 5-24-15,-3-5-29 0,-3 0-31 16,-6 0-23-16,0 0-29 0,0 0-28 0,0 0-547 16,-31-9 260-16,5 1 171 0</inkml:trace>
  <inkml:trace contextRef="#ctx0" brushRef="#br0" timeOffset="164111.5666">13840 15665 1910 0,'-78'-3'1'16,"17"3"-6"-16,14 0 2 0,11 0 3 0,10 3 0 15,12-2 1-15,8-1 15 0,6 0 12 16,0 0 12-16,48 8 8 0,-3-8 7 0,20 5 1 16,41 0-3-16,36 2-4 0,15 4 1 15,9 3 4-15,6 1 3 0,4 4 3 16,-1 2 1-16,1-1 0 0,-2 1 1 15,-1 3-4-15,-7 1-5 0,-6-2-1 0,-7 1-5 16,-12-1-4-16,-7-2-5 0,-11 0-4 16,-28-4-3-16,-6-2 0 0,-4 1-5 0,-9 0-2 15,-17-4-1-15,-13-2-4 0,-5-7-2 16,-3 8-2-16,-8-7-1 0,-3 0-4 16,-1 2-6-16,-6 0-12 0,2-6-24 15,-3 2-28-15,-2 1-36 0,-4 0-45 0,-1-3-51 16,0 0-714-16,0-6 308 0,-4 4 203 15</inkml:trace>
  <inkml:trace contextRef="#ctx0" brushRef="#br0" timeOffset="178663.5952">21841 12340 27 0,'6'12'196'16,"4"1"-8"-16,2 5-2 0,1-1-4 15,1 4-2-15,6 3-5 0,2 1-7 16,2-1-10-16,4 0-1 0,3 2-4 0,3 1-4 15,2-4-6-15,5-2-9 0,3-4-15 16,1-2-3-16,3-4-5 0,-1-7-5 0,7 2-7 16,-3-6-5-16,9-6-14 0,20-5-1 15,-2-3-3-15,-1-5-6 0,-3-3-5 16,-3-8-3-16,-2 0 3 0,-4-4-12 16,-3-6-6-16,-8-4-8 0,-1-2 0 15,-2-5-2-15,-3-6-2 0,-1 1-7 0,-5-8-3 16,-4 1-2-16,-3-2-3 0,-10 2 4 15,-8 6-11-15,-7 8-5 16,-8-2 5-16,-6-2-2 0,-6-1-4 0,-18-11-2 0,-8 3 3 16,-11 1-3-16,-7 7-5 0,-10 4 4 15,-20-3-3-15,7 15 2 0,-7 5-3 0,-1 7 0 16,-6 7 4-16,0 8 4 0,-2 6-5 16,-2 10 5-16,2 11-6 0,-14 17 5 15,6 10-1-15,10 10 0 0,8 5 0 16,24-5 2-16,9 5-7 0,12 0-5 0,10 2-9 15,13-5-21-15,11-9-28 0,6-2-27 16,6 1-36-16,7-1-41 0,2-1-37 0,6-3-32 16,-1-1-35-16,-4-11-629 0,2-3 305 15,-3 0 202-15</inkml:trace>
  <inkml:trace contextRef="#ctx0" brushRef="#br0" timeOffset="193451.8724">10041 11887 1 0,'0'-6'25'0,"-2"0"-5"0,2 6-11 16,-2-9-4-16,0 3-11 0,2 0-13 16,-2 1 7-16,2 5 4 0</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8T06:26:53.653"/>
    </inkml:context>
    <inkml:brush xml:id="br0">
      <inkml:brushProperty name="width" value="0.05292" units="cm"/>
      <inkml:brushProperty name="height" value="0.05292" units="cm"/>
      <inkml:brushProperty name="color" value="#FF0000"/>
    </inkml:brush>
  </inkml:definitions>
  <inkml:trace contextRef="#ctx0" brushRef="#br0">19405 6360 48 0,'-10'0'109'15,"10"0"-2"-15,0 0-6 0,0 0-6 16,0 0-2-16,0 0 3 0,0 0-3 15,0 0-3-15,34 3 0 0,-16-2 0 0,5-1-6 16,9 0-4-16,4 0-5 0,13 0 0 16,13-1 0-16,3-2-2 0,28 2-7 15,0-3-4-15,4 0 1 0,-1-2-6 0,-3 4 1 16,5-2 0-16,-1 3-6 0,-4-1-2 16,0 2-2-16,-15 0-4 0,-9 2 4 15,-4-1-4-15,-4 2-3 0,-1-2-2 0,-12 1-2 16,-1 2-3-16,-3 0-2 0,-1 0-3 15,-9-2-1-15,-3-1-2 16,-1 2-5-16,-2 0-2 0,-4 1-4 0,0-2 2 16,-5-1 0-16,0 4-5 0,-2-2 2 0,-3 0-1 15,0-2-2-15,-4 0-1 0,0 2-1 16,1-1-6-16,-4-1-2 0,1 4-9 0,-2-4-9 16,1 1-11-16,-7-2-9 0,6 3-14 15,-6-3-8-15,2 3-9 0,-2-3-8 16,0 0-10-16,0 0-4 0,-15 8-2 0,9-8-11 15,-2 2 1-15,-1-1-3 0,-4 1-2 16,1 1-4-16,-4-2-4 0,-2 4-5 16,-5-4-281-16,-5 4 137 0,-2-3 89 0</inkml:trace>
  <inkml:trace contextRef="#ctx0" brushRef="#br0" timeOffset="406.0288">19511 6822 72 0,'-7'7'81'16,"7"-1"1"-16,4 0 6 0,8-3 1 0,2 1 3 16,9-4-3-16,9 2 1 0,13-4 2 15,11-2-2-15,33-5 2 0,5-1-1 0,3-2-6 16,5 2-3-16,-1-2-8 0,5 0-6 15,22-3 2-15,-25 4-3 0,0 0-5 16,-4 1-1-16,-4 0-4 0,-9 1 1 0,-16 3-1 16,-10 1-5-16,-8 0 3 0,-5 2-6 15,-5 3-4-15,-1-4-3 0,-5 4-5 16,-5-2-2-16,-3 0-6 0,-4 0-2 0,-2 2-5 16,-1 0 1-16,-2-2-3 0,-2 2-2 15,-2-1-1-15,-2 1 0 0,-1 0-4 16,-3-2-5-16,0 2-4 0,-9 0-9 15,12 0-15-15,-12 0-8 0,6-4-15 16,-6 4-9-16,0 0-18 0,0 0-11 0,0 0-11 16,0 0-1-16,-14-8-8 0,14 8-3 0,-16-4-6 15,8 2-5-15,-2 1-4 0,-3 0-313 16,0 1 147-16,-1-3 97 0</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5T06:19:46.861"/>
    </inkml:context>
    <inkml:brush xml:id="br0">
      <inkml:brushProperty name="width" value="0.05292" units="cm"/>
      <inkml:brushProperty name="height" value="0.05292" units="cm"/>
      <inkml:brushProperty name="color" value="#FF0000"/>
    </inkml:brush>
  </inkml:definitions>
  <inkml:trace contextRef="#ctx0" brushRef="#br0">19744 11192 59 0,'0'-6'73'16,"0"6"-9"-16,0-10-6 0,0 6-2 15,0 4-10-15,2-7-4 0,-2 7 0 16,2-3-1-16,-2 3 2 0,6-3-1 16,-6 3 1-16,0 0 3 0,13 9 3 15,-9-1 7-15,2 12-1 0,-1 14 13 0,-1 18 5 16,-6 12-1-16,-5 33-3 0,-11 32-2 15,-3 8 0-15,-3 14-5 0,-4 1-10 16,1 7 4-16,-1 1-5 0,4 2-5 0,-2-6-4 16,0-9-7-16,5-10-3 0,5-8 1 15,-2-11-6-15,4-22 2 0,1-3-3 0,2-5-7 16,1-6 0-16,-1-5-2 0,1-4 1 16,1-15-2-16,2-11-2 0,1-7-2 15,-2-6-3-15,4-4-6 0,-2-5-11 0,1-1-11 16,0 0-6-16,1-6-16 0,2-2-11 15,0-2-8-15,0 0-21 16,2-6-24-16,0-3-26 0,0-5-321 0,4-3 154 0,-4 3 101 16</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8T06:28:05.991"/>
    </inkml:context>
    <inkml:brush xml:id="br0">
      <inkml:brushProperty name="width" value="0.05292" units="cm"/>
      <inkml:brushProperty name="height" value="0.05292" units="cm"/>
      <inkml:brushProperty name="color" value="#FF0000"/>
    </inkml:brush>
  </inkml:definitions>
  <inkml:trace contextRef="#ctx0" brushRef="#br0">12310 13197 16 0,'0'0'61'0,"0"0"-3"16,2 5-7-16,0-2-4 0,-2-3 0 15,0 0-11-15,0 0-12 0,-10 6-12 16,3-3-15-16,7-3-18 0,-14 1-91 0,2-2 38 15,0 1 25-15</inkml:trace>
  <inkml:trace contextRef="#ctx0" brushRef="#br0" timeOffset="1154.3076">7531 12876 48 0,'-30'21'46'0,"3"-4"-8"16,-3-3 3-16,0 2-1 0,-1-1 3 0,-8 1-2 15,-3-1-1-15,-2 1-1 0,-3-4-1 16,5-2 0-16,-9 2 2 0,-2-7-7 0,-2 3 4 16,-2-6-4-16,-4 0 1 0,1-6 5 15,-23-6 1-15,4-3 2 0,2-8-5 0,1-4 8 16,6-7-4-16,0-6 0 0,6-8 2 16,5 0-3-16,6-5-2 0,1-2 6 15,7-1-5-15,3-2-1 0,8-2 0 16,2-1-9-16,9-4 1 0,7 4-6 15,8 5 0-15,6-1 0 0,6-2 0 0,12-18 7 16,6-2-10-16,13-2 1 0,15-6 4 0,14 1-2 16,8 6-1-16,8 4 7 0,7 7 4 15,10 5 1-15,7 8 2 0,8 4 5 16,22 8 0-16,11 5 1 0,17 5 0 16,5 7 0-16,11 7-3 0,6 7-6 15,6 5 1-15,7 7-1 0,2 11-4 0,41 13-1 16,-14 8-4-16,-48-4 0 0,31 16-3 15,-46-5-2-15,-6 0-5 0,-9 6-2 0,-11 0 1 16,-4-1-1-16,-8 3 1 0,-6 1-1 16,-9-2-3-16,-6 3-1 0,-11-2-3 15,-21-6 2-15,-6-1-2 0,-5 0 0 0,-13 0 1 16,-7-8 1-16,-9-1-3 0,-6 1-2 16,-8-7 1-16,-1 5 3 0,-4 0-3 15,-7-3 3-15,-2 0 3 0,-1 1-3 0,-6 3 3 16,-3 5 6-16,-4-2 6 0,-4 6 3 15,-2 0 4-15,-2 0-1 0,-2-2 1 16,-1 4 1-16,-11 14-2 0,0-4 0 16,4-9-3-16,1-8-2 0,-1 0 0 0,-1 0-4 15,-1-3-1-15,-14 10-3 0,-3-2-2 16,-3-1 2-16,-4-6-3 0,-1 0-1 0,-4-3 0 16,-5-1-1-16,-3-3 0 0,-1-2 2 15,-3-2-4-15,-8-5-1 0,-6-2-1 16,-6-3-1-16,-4-1-1 0,-9-5 2 15,-2-3 3-15,-7-6-7 0,-26-2 0 0,0-1 4 16,1-7-2-16,-3-1 0 0,-1-3 3 16,-1-2-1-16,2-4 1 0,-5 0-1 0,6-3-1 15,3-2-2-15,12 1 2 0,6-1-3 16,26 4-1-16,8-2 1 0,7 3 1 0,9-1-11 16,11 4-11-16,16 1-13 15,8 3-6-15,2 2-12 0,6 1-17 16,4 1-11-16,3 1-14 0,3 3-19 0,2-1-10 15,6 1-7-15,2 1-9 0,0 0-9 16,4 0-8-16,2 6-15 0,10-7-358 0,-2 3 179 16,6 3 118-16</inkml:trace>
  <inkml:trace contextRef="#ctx0" brushRef="#br0" timeOffset="3685.6629">8872 12536 96 0,'0'0'96'0,"0"0"-19"16,-2-5-15-16,2 5-12 0,0 0-16 0,0 0-15 16,0 0-18-16,0 0-9 0,0 0-17 15,0 0-15-15,0 0-84 0,0 0 43 16,0 0 27-16</inkml:trace>
  <inkml:trace contextRef="#ctx0" brushRef="#br0" timeOffset="7765.4103">10168 12972 2 0,'0'0'7'0,"0"0"-3"15,0 0-3-15,0 0-6 0,10 0 1 16,-10 0 2-16</inkml:trace>
  <inkml:trace contextRef="#ctx0" brushRef="#br0" timeOffset="13040.239">9472 12777 29 0,'0'0'83'0,"6"-6"-9"16,-6 6-5-16,4-6-10 0,0 2-6 0,-2-1 7 15,2 1-5-15,1-1-2 0,0-1-14 16,-3 2 0-16,2 0-1 0,0-1-10 16,0 0 7-16,0 1-8 0,0-1-2 0,0 1-4 15,1 0 0-15,0-2 0 0,-3 3-10 16,2-1 2-16,0-2-1 0,-2 2-10 16,2 0 4-16,0-2 1 0,-2 3-12 0,0-1 3 15,-2 4-2-15,5-8 0 0,-5 8-7 16,4-3-3-16,-4 3-3 0,4-4-4 15,-4 4-4-15,0 0-3 0,4-6-5 0,-4 6-3 16,0 0-6-16,0 0-6 0,0 0-3 16,0 0-133-16,0 0 63 0,0 0 41 15</inkml:trace>
  <inkml:trace contextRef="#ctx0" brushRef="#br0" timeOffset="39596.398">11385 13202 10 0,'-13'-5'36'0,"1"2"1"16,-2-2 1-16,4-1 0 0,2 0 0 16,-5-2-4-16,5-2 3 0,-3-2-2 15,0 2 3-15,3-4-6 0,0-1 5 0,0-4 0 16,0-4-6-16,0 0 4 0,2-4 1 15,0 0-2-15,2-10-2 0,-1-1 0 16,1-3 2-16,0 0-6 0,-1-1 4 0,3-4 0 16,0 0 2-16,2 1-1 0,-2-6-2 15,0 5 0-15,2-8-1 0,0 3-1 16,0 3 0-16,-2-5-5 0,2 5 7 16,0 3-12-16,0-9 8 0,2 1-10 0,-2 7 2 15,2 0 0-15,0 0-6 0,0 3 1 16,5-5 1-16,4 0-6 0,-1 1 3 0,0 2 3 15,4-2-3-15,0 6-9 0,3-1 6 16,4-2 0-16,2 5-5 0,3-3 3 16,14-5 0-16,3 1-3 0,1 5 9 15,5 0-6-15,3 4 2 0,3 1-3 0,3 1 0 16,3 4 4-16,0 3-9 0,-5 6 5 16,11-1 5-16,1-2 1 0,1 4 0 0,6 1 2 15,1 3-4-15,4 2-1 0,3 2 5 16,5-1-1-16,8 3 0 0,0 1 6 15,9 1-7-15,3 1 1 0,2 3-1 16,3-1 1-16,-4 3-2 0,6 0 6 0,-1 3-8 16,1-2 5-16,-4 2-2 0,4 5 2 15,-6 0-6-15,-2-1 6 0,-2 3-4 16,-3-1 0-16,-6 3-1 0,-5-1-2 0,-7 0 2 16,-4 1-5-16,-14-1 1 0,-11 1 0 15,2-1-1-15,-3-3 0 0,-4 3 0 16,-3-2-2-16,-1 0 1 0,5 1 1 0,-7 0 0 15,1-2-2-15,-1 2 1 0,-1-1 1 16,-1 0 1-16,-2 0-2 0,1 0-1 16,-3-2-2-16,-2 2 2 0,-5 0 0 0,1 0-2 15,-2-2 0-15,-1 3 0 0,-1-1 2 16,-2 1 5-16,1 0-4 0,-2-2 0 16,0 3 1-16,1-2 0 0,-3 0-3 0,1-1 1 15,-6 1 2-15,2-1-2 0,0 1 2 16,0 0-5-16,-1 0 6 0,0-1-3 15,-2-1 2-15,-1 4 1 0,4-2 0 16,-5 1-2-16,1 1 5 0,2 3-1 0,-6-1 7 16,2-1-6-16,0 2 3 0,-2 5-5 0,-1-2 4 15,0 3 1-15,-1-2-3 0,-1 4 1 16,1 0 3-16,-4 0-3 0,3 1 3 16,-2 2 0-16,-1-5-5 0,0 5 2 15,0 0-1-15,0 0 0 0,1 0-1 0,0 0 0 16,-3 3 4-16,0-2-6 0,0 0 1 15,0 2-2-15,-1-3 0 0,1 2-2 0,-2 2 7 16,0-1-5-16,-2-3 0 0,0 2 2 16,0-2-3-16,-2 5-1 0,0-3 2 15,0 1 0-15,0-3-2 0,-1 3-2 16,-1-3 0-16,2 1 0 0,-2 0 5 0,2 0-1 16,-2-1 0-16,-1-1 4 0,3 4 5 15,-2-1 1-15,-1-5-1 0,1 3 3 0,0 1 3 16,-2 0 1-16,2-2 0 0,-4 1 1 15,0 2 1-15,2-3-1 0,-2 2 1 16,0-2 0-16,-1 1-4 0,-2 1 3 16,-1-2-2-16,1 2 0 0,-1-2-1 0,-4 0-3 15,2-1 1-15,1-1-2 0,-4 0-3 16,2 3 1-16,-3-1-4 0,0-2 0 16,0-2 1-16,-2 2-3 0,-1 0 0 0,0 0-2 15,-2 0 0-15,-1-2 2 0,-1 3-1 16,2-3 1-16,-2 2-3 0,-1-3 1 0,0 2-2 15,-3 1 0-15,1-4 1 0,-2 2-4 16,-1 2 1-16,-1-4 0 0,-2 3-1 16,1-3 1-16,-1-1-1 0,-9 6 0 15,-1-3-1-15,0-2 1 0,-3 3-1 16,-4-5-3-16,2 0 8 0,-4-2-4 0,-2 1-2 16,1-2 2-16,-4-2 0 0,-3-1 0 0,2-1 1 15,-5-1-2-15,-1-1 2 0,-20 0 3 16,8 0-2-16,10-3-3 0,-22-1-1 15,-4 3 2-15,-1-6-1 0,-1 6-1 16,-2-1 0-16,-4-4 1 0,-2 2-4 0,2 0 0 16,-2-3-3-16,-2 2 0 0,4-1 1 15,0 2-1-15,4-2-1 0,2 0 1 0,0-2 2 16,7 0-2-16,14 1 3 0,8-1-3 16,-21 0-3-16,0-1 1 0,16-1 7 15,7 0 0-15,-1 2-3 0,1 2 4 16,3-1 0-16,0-1-3 0,3 2 3 0,1-2 0 15,2 0-1-15,9 0 2 0,-1 1 0 16,5-1 1-16,2-2 3 0,1 2-4 0,5 0 0 16,2 1 2-16,3-1-1 0,3 0-1 15,2-1-1-15,2 2 3 0,1 0 0 16,2-2-4-16,2 4 2 0,4 0 2 16,-2-2-1-16,3 1 2 0,1 1-2 0,0-1-3 15,3-1 3-15,0 3-2 0,-1-1 1 16,9 1 0-16,-15-2 0 0,9-1 2 0,6 3-2 15,-11-1 0-15,11 1 2 0,-10-2-3 16,10 2 2-16,-8 0 0 0,8 0-1 16,0 0 0-16,-10-4 1 0,10 4 0 0,0 0 1 15,0 0 1-15,-10 0-3 0,10 0 1 16,0 0-3-16,0 0-2 0,0 0-1 16,0 0 3-16,-10-1-3 0,10 1 0 0,0 0-3 15,0 0-3-15,0 0 5 0,0 0-1 16,0 0-1-16,0 0 0 0,0 0 5 15,0 0-4-15,0 0 2 0,-7 2-1 0,7-2 2 16,0 0 1-16,0 0 1 0,0 0-3 16,0 0-1-16,0 0 5 0,0 0-2 15,0 0-2-15,0 0 0 0,0 0 1 16,0 0-3-16,0 0 1 0,0 0 2 16,0 0-2-16,0 0-1 0,0 0 1 0,0 0-1 15,0 0 0-15,0 0-3 0,0 0 4 0,0 0-3 16,0 0-3-16,0 0-1 0,0 0-2 15,0 0 3-15,0 0 1 16,0 0 1-16,0 0-1 0,0 0-3 0,0 0 0 0,0 0 0 16,0 0-4-16,0 0-2 0,0 0-2 15,0 0-7-15,0 0-9 0,0 0-12 16,0 0-4-16,0 0-8 0,0 0-9 0,0 0-10 16,0 0-14-16,0 0-7 0,0 0-299 15,0 0 137-15,0 0 90 0</inkml:trace>
  <inkml:trace contextRef="#ctx0" brushRef="#br0" timeOffset="41138.2672">14192 12679 8 0,'0'0'9'0,"0"0"-1"0,0 0-3 15,0 0 2-15,0 0 2 0,0 0-4 16,0 0 1-16,0 0 0 0,0 0 0 0,0 0 0 16,0 0-1-16,0 0-1 0,0 0-2 15,0 0 1-15,0 0-3 0,-13 8 2 16,13-8 0-16,0 0-1 0,0 0 1 0,0 0-1 16,0 0-2-16,0 0 3 0,0 0 0 15,0 0 0-15,0 0-2 0,0 0 1 16,0 0 0-16,0 0-2 0,0 0 3 15,0 0-2-15,0 0-1 0,0 0 3 0,0 0-3 16,0 0 2-16,0 0-1 0,0 0 2 16,0 0-1-16,0 0-4 0,0 0 5 0,0 0-3 15,0 0 2-15,0 0-1 0,0 0 0 16,0 0 2-16,0 0 1 0,0 0-3 16,0 0 0-16,0 0 0 0,0 0 0 15,0 0 1-15,0 0 0 0,0 0-2 0,0 0 0 16,0 0 0-16,0 0-1 0,0 0-2 15,0 0-2-15,0 0-28 0,0 0 11 0,0 0 8 16</inkml:trace>
  <inkml:trace contextRef="#ctx0" brushRef="#br0" timeOffset="50092.343">16827 13758 16 0,'-7'-11'17'0,"3"8"4"0,0-2 3 15,2-1-2-15,-2 0 3 0,2 1 0 0,-3-3 2 16,3 0 4-16,-2 0 1 0,2-1 0 16,0-1-1-16,0 3-1 0,2-3 2 0,-2-1-4 15,2 1-1-15,0 2-1 0,-2-4-1 16,2 2 0-16,0-1-2 0,2 0-4 15,-2-1-1-15,0 0 3 0,2-1-2 0,-2 1 0 16,2-1 1-16,0 0-4 0,2-3 1 16,-4 5 0-16,4-2-1 0,1 0-2 15,-3-1 0-15,0 3-2 0,0-3 3 0,0 3-1 16,2 0-5-16,-2 0 1 0,3-1-3 16,-3 1 1-16,2 3 1 0,1 0-1 15,-3-2-2-15,4 1-2 0,-2-1-1 0,-2 3 3 16,4-3 0-16,-2 3-5 0,3-3 3 15,-2 2-1-15,-1 1 0 0,2 1 1 16,-2-2 7-16,2 1-4 0,1 1 0 0,-1-2 4 16,3 3-10-16,-3-3 4 0,3 3 1 15,-1-3-2-15,0 2 1 0,0-2 1 16,4 1 2-16,-2 0-4 0,3 1 2 0,-3-2 3 16,5 0 1-16,0 2 1 0,-1 1-1 15,4-4 7-15,-2 5 0 0,2-2-1 16,1 0 3-16,2 0 0 0,-2 1-4 0,2 1 14 15,0-2-6-15,-2 2-5 0,5 2 6 16,-4-1-6-16,2-1-4 0,1 2 2 16,1-2 0-16,-4 4 2 0,4-2-3 15,-5 2-1-15,2 0 7 0,0-1 5 0,-1 2-13 16,-2 1-2-16,2 2 0 0,-2 0 2 16,-1 1-7-16,1 1 3 0,-2-2 5 0,2 4-9 15,-4-5 5-15,3 3 0 0,-4 2-2 16,2-1-3-16,-3 0 1 0,0 1-5 15,2 1 2-15,-2-1 1 0,1 4 1 16,-2 1 3-16,-3-1-1 0,3 0 3 0,-3 3 2 16,-2-2-2-16,0 2 8 0,1 0-10 15,-2 1 4-15,-1 1 5 0,-2 0-16 0,0 0 7 16,0 2 0-16,-2-1 1 0,0 1 0 16,-2 1-3-16,0-1 8 0,0 4-9 15,-2-2 1-15,2-2-5 0,-5 4 3 16,2-3 2-16,-1 2-3 0,0-2 2 0,0-1-2 15,-1 0-1-15,-1 1 2 0,-1 1 0 16,1-2-2-16,-3 0-4 0,-1 0 0 0,-2 0-3 16,0 1 2-16,-1-4-6 0,0 3 1 15,-2-2 2-15,1 1-4 0,-4-1 10 16,4 0-9-16,-4-2-6 0,-1 0 6 16,3-1 2-16,-6-3-8 0,0 3 3 0,-1-5 4 15,2 3 11-15,-2-4-19 0,-3 4 1 16,1-1 7-16,-1-3 1 0,-2-2-1 0,3 0 0 15,-3 0 0-15,2 0-1 0,2-3 3 16,0 3 3-16,5-6-5 0,-3 3 6 16,4-3-2-16,0 0 2 0,-1-3 8 0,2 3-6 15,2-8-6-15,1 5 6 0,0-2 3 16,4-1-2-16,-1-3-1 0,0 1 2 16,3 1 5-16,1-3-6 0,-1 0 3 0,4-4 3 15,-4 4-1-15,4-5 7 0,2 2-7 16,-2 2 1-16,2-5 9 0,0 1-6 15,2 2 0-15,-3-1-1 0,3-1 3 0,0 1-4 16,-1-3 2-16,1 4 6 0,0-2-3 16,0-1 2-16,0 3 0 0,2-2-4 0,-2 0 2 15,2 0 0-15,-2-1-2 16,2 3-1-16,0 0 5 0,-2 0-4 0,2-3 1 16,0 6 2-16,0-7-1 0,0 4-2 15,0 0-1-15,0 1 1 0,0-1 1 0,-2 0 3 16,2-1-6-16,0 3 3 0,0 0 0 15,-2-3-3-15,2 3-1 0,0 0 2 0,0 1-1 16,0-1-1-16,2-1-4 16,0 0 4-16,0 1 1 0,2-3-3 0,2 3 5 15,1-3 1-15,2 1-2 0,-1 0 1 16,2 0 0-16,3 2 1 0,0-1-1 16,2-1-3-16,1 0 3 0,2 1-1 0,0 3 5 15,2-3 0-15,-2 3-1 0,4 0 4 16,1-2-2-16,-1 3-4 0,0 0 1 0,4-1 2 15,-3 4-6-15,1-3 5 0,1 2 2 16,0-1-2-16,-2 3 6 0,5 1-7 0,-2-3 5 16,1 1-2-16,1 2-2 0,2-1-4 15,-1 3 2-15,-2-1-2 0,3-1 4 16,-3 2-2-16,3-1 1 0,0 0-1 16,-7 0-2-16,3 0 0 0,-1 2-2 0,-2 0-2 15,-2 0 1-15,3 2 1 0,-4-2-4 16,2 2 2-16,-3 0 1 0,0 0 0 15,0-1 0-15,0 4-2 0,-2-4-2 0,0 3 1 16,-2 2 0-16,0-3-2 0,-1 2 5 16,2 1 2-16,-4-1-3 0,3 3 0 15,-3-1-2-15,1 0-1 0,0 2 3 0,-1 0-1 16,0 1-3-16,-2 1 0 0,-2-1 1 16,0 1-1-16,1 2-1 0,-5 1 1 15,5-1 2-15,-5 0-3 0,2 2 1 0,-3 0-2 16,-1 1-2-16,-2 0 3 0,0 2 0 15,0 1-4-15,-2 0 2 0,-1 0-2 16,1 1-2-16,-2 2 2 0,-2 1-2 0,-1 0 0 16,1 0-3-16,-5 0 1 0,3-1 2 15,-2 2-6-15,-2-4 5 0,0 1 0 16,-3 6-2-16,-2-4 2 0,0 2-3 0,-1-1-2 16,-2-1 1-16,-1 1-3 0,0 1-1 15,-2-5-1-15,-1 1 2 0,-1 0-3 0,0-2 1 16,-1 0-1-16,-1 0 1 0,1 0-5 15,-1-4-2-15,-3 2-3 0,2-1-3 16,1-2-3-16,2-4-3 0,0 2-5 16,1-3-4-16,-2 1 3 0,3-2-8 0,0-1-4 15,4-3-15-15,-3 1-10 0,4-2-3 16,-3 0-9-16,1-1-11 0,0-2-4 0,0 0-12 16,-1 0-8-16,2-2-273 0,0 2 135 15,0 0 89-15</inkml:trace>
  <inkml:trace contextRef="#ctx0" brushRef="#br0" timeOffset="63692.1024">20724 11485 62 0,'-28'9'74'0,"-1"3"-3"0,1 0-5 0,2 3-6 16,-3-1-2-16,-1 7 0 0,-6 0-4 16,-2 1-4-16,-2 3 0 0,2-1-3 15,-15 12 0-15,10-4-5 0,6-2 1 16,-10 11-4-16,0 3-1 0,3 2-2 0,-1 2-1 16,3-1 5-16,3 5 8 0,-2-1-15 15,1 3 0-15,2 1 7 0,2-2-5 16,3 6-1-16,5 2 3 0,2 0 0 0,1 2-1 15,5-10 4-15,6-3-4 0,3-1 3 16,6 4 3-16,3 1-2 0,4-1 2 16,8-1 5-16,8 18 0 0,6-1-1 0,7-7 2 15,7 1-2-15,7-4 3 0,5 1 1 16,25 2 0-16,-1 1 1 0,9-7 2 16,1-5 0-16,4-4-2 0,13-1 2 0,6-2-4 15,6-7-15-15,3-1-2 0,2-6 4 16,5-3 1-16,0-5 0 0,1-3 1 15,4-3-2-15,-20-9-4 0,2 1 0 0,2-5 2 16,0-3-7-16,1-5-1 0,26 4 8 16,1-5 1-16,-3-2-6 0,8-3-2 15,1-1-1-15,5-3 1 0,5 2-3 16,-2-5 2-16,1-1-1 0,-1 0-3 0,-1 0-2 16,3-2-1-16,5 1-3 0,-5-5-1 15,3 0-1-15,-11 0-5 0,-1-2-1 0,-10-1 1 16,-8-1 2-16,-8-3-7 0,-9-2 0 15,-9-2-3-15,-20 7-2 0,-7-4-3 16,-3-1 0-16,-6-2-7 0,-1-2 1 0,-7-3-3 16,-2 2 1-16,-7-4-2 0,-2 0 0 15,-15 7 2-15,-5 0 2 0,-7-3-3 16,-2-1 1-16,-8 4 2 0,-5-2-4 0,-6-2 1 16,-4 0-2-16,-9-4 0 0,-8 0-1 15,-12-12 2-15,-10-2-3 0,-9 3-1 16,-21-8 0-16,-3 2-2 0,-11 0-4 0,-8 0 1 15,-9 5-2 1,-12 4 2-16,-7-2-2 0,-5 6 2 0,-5 2-2 0,-2 5-3 16,-5 3 3-16,-6 2 2 0,-7 1 1 15,-5 8 2-15,-5-4-2 0,0 7 2 0,-4 4 1 16,2 0 0-16,2 7 5 0,1 0-7 16,6 3 3-16,1 5 0 0,3 1-3 15,3 4 2-15,4 4 3 0,7 1-3 0,25 1-3 16,4 0 0-16,4 3-9 0,-4 3-5 15,6-2-6-15,6 7-6 0,2-4-3 0,6 2-15 16,6 3 3-16,7-4-1 0,12 2-9 16,13-5 4-16,0 2-15 0,5-1-8 15,7-1-7-15,1-1-13 0,5 1-14 16,1-1-258-16,4-1 130 0,3-1 87 0</inkml:trace>
  <inkml:trace contextRef="#ctx0" brushRef="#br0" timeOffset="72628.333">24000 13078 8 0,'0'0'21'0,"0"0"-2"0,0 0-2 15,0 0-2-15,0 0 1 0,0 0-3 16,0 0 1-16,0 0 1 0,0 0-2 15,0 0 1-15,-6 11-1 0,6-11-1 0,0 0-1 16,0 0-2-16,0 0 3 0,0 0-4 16,0 0 2-16,0 0-3 0,0 0-1 15,-2 6-2-15,2-6 1 0,0 0-3 0,0 0 1 16,0 0 2-16,-2 5-3 0,2-5-2 16,-2 6-1-16,2-6-3 0,0 0-4 15,-2 6-2-15,2-6-5 0,0 0-1 16,0 0-2-16,-2 6-2 0,2-6-42 0,-2 3 21 15,2-3 14-15</inkml:trace>
  <inkml:trace contextRef="#ctx0" brushRef="#br0" timeOffset="77310.3337">18179 12400 10 0,'-29'-3'10'0,"4"3"-1"16,1 3-1-16,1 2 1 0,1 5-1 0,2 1 0 16,-4 8 2-16,1 6 0 15,-1 2 2-15,4 10 0 0,-4 4-1 0,7 2-1 16,1 3-1-16,0 2 0 0,8 1-2 15,2 4 0-15,2-3-1 0,6-4 3 0,2 3 3 16,6 0-6-16,6-4 1 0,0-3-3 16,7-4 4-16,3-2 1 0,6-5 1 15,-1-7 3-15,3 1 1 0,4-8-3 16,-2-4 1-16,3-3-1 0,1-6 1 0,2 0-1 16,1-6 3-16,-1-2 0 0,-2-4 4 15,0-3 1-15,2-4-1 0,-8-1-3 16,0-1 4-16,-6-2-2 0,-3-2-3 15,-3-2-1-15,-8 3 0 0,-3 0-3 0,-5-1-6 16,-4 0 1-16,-2 3-3 0,-4-2-2 16,-5 1 0-16,-1 0-3 0,-5 2-9 0,-2 0-9 15,-4 0-13-15,-5 2-116 0,1-3 51 16,-2 2 34-16</inkml:trace>
  <inkml:trace contextRef="#ctx0" brushRef="#br0" timeOffset="79003.2631">18086 12043 12 0,'-2'-6'13'0,"2"6"-2"0,0-9-1 0,-2 5 2 15,2-2-3-15,0 6 2 0,0-9 0 16,0 9-1-16,2-8 0 0,-2 4-3 15,0 4 2-15,0-7 0 0,0 7-1 0,0-7-2 16,0 7 1-16,0-5-2 0,0 5-1 16,0 0 3-16,0-7-5 0,0 7-2 15,0 0 3-15,0 0-1 0,0-6 1 0,0 6 0 16,0 0 0-16,0 0-2 0,0 0 0 16,0 0-1-16,-4-3 1 0,4 3 0 15,0 0-1-15,0 0 0 0,0 0 1 16,0 0 1-16,0 0-1 0,0 0 0 0,0 0 0 15,0 0 1-15,0 0-1 0,0 0 4 16,0 0 1-16,-4-4 1 0,4 4 3 16,0 0 0-16,0 0-1 0,0 0-1 0,0 0-2 15,-12-2 3-15,12 2-3 0,-12-3 0 16,12 3-1-16,-14-2-1 0,5 1 4 16,-1-2 1-16,-1 2-3 0,-2-4 1 0,1 3 2 15,-4-4 2-15,2-1-2 0,-1 2 2 16,0-2 0-16,0-1-2 0,-1-2 1 0,-2-1 3 15,4-2-1-15,-3-1 0 16,0-1 1-16,2-2-1 0,-1 2 2 16,0-4-2-16,2-1-1 0,-4 1-2 0,4-6-1 15,-1-2 2-15,0 4-2 0,0-6-1 16,3 0-3-16,2 1 1 0,-4 0 0 0,6-3-2 16,0 4 4-16,1-1-2 0,1 1-1 15,2-2 0-15,1 3-2 0,1-2 1 16,2-1-1-16,-2-1 0 0,4 3 1 0,-4 2 6 15,4 0-8-15,-2 2 1 0,2 0 1 16,-2 2 2-16,3 0-5 0,-1-1 0 0,0 3 2 16,0 3-4-16,2-2 2 0,1 2-2 15,-1-2 7-15,0 3-8 0,2 0 3 16,0 0-3-16,4 1 0 0,0 2 1 16,0-2 0-16,3 3 2 0,2-3-1 0,4 3-1 15,0 0 2-15,2 1 1 0,3 2-2 16,1-2-2-16,5 3 8 0,-1 1-9 15,3 0 4-15,2 3-2 0,4-1 4 16,2 0-2-16,3 2 0 0,-5 2 0 16,1 2 1-16,6 0 0 0,-5 0-3 0,2 3 2 15,-1 1 1-15,-1 2 5 0,0 3-6 0,-4 0 3 16,3 2-5-16,-6 2 2 0,1 1 1 16,0 1 0-16,-4 1 3 0,1 2-3 15,-1-2-2-15,-2-1-2 0,-1 4 1 16,-2-2 2-16,-2-1-1 0,-1 1-2 0,-4-1 1 15,0 2 4-15,-1-2-4 0,-5 0 2 16,1 3-1-16,0-3 2 0,-5 1-3 16,0 2 4-16,2 0-1 0,-6 0 2 15,-2-2-1-15,0 3-2 0,-2 0 0 0,-4 3 0 16,0 0 1-16,-4-1 2 0,-2 1-1 16,0 0-3-16,-3 4 4 0,-2-4-3 0,-2 2 3 15,1-2-4-15,-2-3 3 0,2 0 0 16,-4 2-2-16,1-2 2 0,3-3-2 15,-2 1 2-15,2-1-2 0,0-3 3 16,0 3 5-16,3-1-6 0,0-3 9 0,-2 0-10 16,5-3 0-16,-2 1-5 0,2-4 5 15,0 3 0-15,2-3 0 0,0 3-2 16,-1-5-1-16,0 0 3 0,3 4-2 0,-3-5 2 16,1 2-1-16,-2 0 5 0,-4-2-9 15,0 1 4-15,2 2 0 0,-4-3 6 16,0-2-6-16,1 2-2 0,0 0 4 0,0 0 2 15,1 0-2-15,-2-2-2 0,4-1 2 16,-1-1-5-16,2 2 4 0,1-2 1 16,-1 1-4-16,3-2 2 0,-2-1 0 0,0 0 0 15,2 2-1-15,8-2 1 0,-14-2-1 16,14 2 3-16,-13-1-7 0,13 1 2 16,-13-3-3-16,9 1 1 0,4 2-5 0,-9-2-4 15,3 0 1-15,6 2-15 0,0 0-4 16,-8-2-9-16,8 2-5 0,0 0-106 15,0 0 52-15,-9-3 34 0</inkml:trace>
  <inkml:trace contextRef="#ctx0" brushRef="#br0" timeOffset="89906.1327">27089 12937 64 0,'-7'3'71'0,"7"-3"-3"0,-8 0-10 0,8 0 2 16,-13 0-2-16,13 0-8 0,-13 0 0 16,13 0-1-16,-12-1-6 0,12 1-9 15,-13-2 0-15,6-1-6 0,7 3-3 0,-10-1-3 16,10 1-5-16,-10-5-5 0,5 4-10 15,-1-3-4-15,6 4-8 0,-11-2-10 0,5-1-17 16,-1-1-14-16,1 0-162 0,0 2 72 16,-2-2 48-16</inkml:trace>
  <inkml:trace contextRef="#ctx0" brushRef="#br0" timeOffset="91026.1076">20421 13589 13 0,'0'-11'22'16,"0"11"-4"-16,0 0-4 0,-12 2 0 15,12-2-8-15,-12-2-4 0,12 2-1 0,-18-1-3 16,5-1-7-16,-4-1-18 0,-2 2 9 16</inkml:trace>
  <inkml:trace contextRef="#ctx0" brushRef="#br0" timeOffset="109528.8377">17729 11518 10 0,'0'0'17'0,"0"0"-3"0,0 0 1 0,0 0-4 15,0 0 2-15,0 0 1 0,0 0 0 16,0 0 5-16,0 0 1 0,0 0-1 16,0 0 3-16,0 0-3 0,-7-3 2 15,7 3-3-15,0 0-1 0,0 0-2 0,0 0 0 16,0 0-5-16,0 0 3 0,0 0-2 15,0 0-1-15,0 0-3 0,0 0 0 16,0 0 0-16,0 0-2 0,0 0 2 0,0 0-4 16,0 0 3-16,0 0-2 0,0 0-2 15,0 0 2-15,0 0-3 0,0 0 2 16,0 0-1-16,0 0 0 0,0 0 2 0,0 0-1 16,0 0-1-16,0 0-2 0,0 0 0 15,0 0 2-15,0 0-2 0,0 0-2 16,0 0 1-16,0 0-2 0,0 0-2 15,0 0-3-15,0 0-1 0,0 0-5 0,0 0-9 16,0 0-10-16,0 0-73 16,3 16 36-16,-3-16 24 0</inkml:trace>
  <inkml:trace contextRef="#ctx0" brushRef="#br0" timeOffset="111166.876">18563 12981 3 0,'0'0'7'0,"0"0"0"16,0 0-4-16,0 0 4 0,0 0-5 15,0 0 1-15,0 0 1 0,0 0-2 16,0 0 3-16,0 0-2 0,0 0 0 0,0 0 2 16,0 0-3-16,0 0 0 0,0 0 0 15,0 0 0-15,0 0 5 0,0 0 3 16,0 0-5-16,0 0 1 0,0 0 3 15,0 0-4-15,0 0 0 0,0 0 0 0,0 0 2 16,0 0 0-16,0 0-1 0,0 0 0 16,0 0-1-16,0 0 1 0,0 0 1 0,0 0-2 15,0 0 0-15,0 0-2 16,0 0 2-16,0 0-4 0,0 0 1 0,0 0 2 16,0 0-1-16,0 0 1 0,0 0 0 15,0 0 1-15,0 0 0 0,0 0-2 0,0 0 2 16,0 0-1-16,0 0 1 0,0 0 1 15,0 0 1-15,0 0-1 0,0 0-1 16,0 0 1-16,0 0 0 0,0 0-2 0,0 0 0 16,0 0 1-16,0 0 0 0,0 0 0 15,0 0-1-15,0 0-1 0,0 0 1 16,0 0 0-16,0 0-2 0,8 13 1 0,-8-13 0 16,0 0 2-16,0 0-3 0,0 0 0 15,0 0 1-15,0 0 0 0,0 0-1 16,0 0-2-16,0 0 5 0,0 0-2 15,0 0 2-15,0 0 1 0,0 0 0 0,0 0 1 16,0 0-6-16,0 0 6 0,0 0-1 16,0 0-2-16,0 0 2 0,0 0-2 0,2 3 0 15,-2-3-1-15,0 0 1 0,0 0-1 16,0 0 1-16,0 0 0 0,0 0 0 16,0 0 1-16,0 0-3 0,0 0 0 15,0 0 2-15,0 0-4 0,0 0 3 0,0 0-2 16,0 0 0-16,0 0 0 0,0 0-2 15,0 0-4-15,0 0-6 0,0 0 0 0,0 0-8 16,0 0-6-16,0 0-10 0,0 0-74 16,0 0 37-16,0 0 25 0</inkml:trace>
  <inkml:trace contextRef="#ctx0" brushRef="#br0" timeOffset="112715.4239">18497 11851 44 0,'0'0'41'0,"0"0"-2"0,0 0-2 16,0 0-4-16,0 0-2 0,0 0 1 15,0 0-3-15,0 0-5 0,0 0 0 16,0 0-1-16,0 0-1 0,0 0-5 0,0 0 1 16,0 0-3-16,0 0 2 0,0 0 0 15,0 0-2-15,0 0 1 0,0 0-8 16,0 0 3-16,0 0-1 0,0 0-2 0,0 0 1 15,0 0-3-15,0 0 0 0,0 0-1 16,0 0 1-16,0 0-2 0,0 0 1 16,0 0-2-16,0 0-1 0,0 0 1 0,0 0-1 15,0 0 0-15,0 0 1 0,0 0-1 16,0 0 2-16,0 0-3 0,0 0-2 0,0 0 3 16,0 0-1-16,0 0-1 0,0 0-1 15,0 0 1-15,0 0-1 0,0 0 0 16,0 0-2-16,0 0 3 0,0 0 0 15,0 0-3-15,0 0 3 0,0 0-2 16,0 0 0-16,0 0-1 0,0 0-1 0,0 0 1 16,0 0-2-16,0 0 2 0,0 0 0 0,0 0 0 15,0 0-1-15,0 0 2 0,0 0-2 16,0 0-3-16,0 0 4 0,0 0 0 16,0-6-3-16,0 6 2 0,0 0-1 15,0 0-1-15,0 0 2 0,0 0 0 0,0 0 1 16,0 0-4-16,0 0 4 0,0 0-1 15,0 0 2-15,0 0 0 0,0 0 1 16,0 0 0-16,-5 19-2 0,5-19 2 0,0 6 0 16,-2-3 1-16,2-3 2 0,0 6 1 15,0-6 1-15,0 0-2 0,0 6 2 16,0-6 3-16,0 0-1 0,0 6 2 16,0-6 4-16,0 0-1 0,0 0 0 0,0 0 2 15,-2 5-1-15,2-5-3 0,0 0 1 16,0 0 0-16,-4 4 0 0,4-4-3 15,0 0-1-15,0 0 2 0,0 0-3 0,0 0 3 16,0 0-2-16,0 0-3 0,-4 6 1 16,4-6-1-16,0 0 1 0,0 0-2 15,0 0 0-15,0 0-3 0,0 0-6 0,-2 3-4 16,2-3-3-16,0 0-8 0,0 0-7 16,0 6-12-16,0-6-145 0,0 0 63 15,0 7 42-15</inkml:trace>
  <inkml:trace contextRef="#ctx0" brushRef="#br0" timeOffset="193783.4303">18179 11841 41 0,'0'-5'29'0,"0"-1"-11"0,0 0-18 0,0 6-30 16,4-8 10-16,-4 8 7 0</inkml:trace>
  <inkml:trace contextRef="#ctx0" brushRef="#br0" timeOffset="268014.6322">14249 13662 4 0,'0'0'42'0,"0"0"-3"15,-4 6-3-15,4-6-7 0,-5 4-2 0,5-4-3 16,0 0-10-16,-6 5-8 0,4 0-11 15,2-5-14-15,-2 3-48 0,2-3 22 16,-4 4 16-16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8T06:30:11.916"/>
    </inkml:context>
    <inkml:brush xml:id="br0">
      <inkml:brushProperty name="width" value="0.05292" units="cm"/>
      <inkml:brushProperty name="height" value="0.05292" units="cm"/>
      <inkml:brushProperty name="color" value="#FF0000"/>
    </inkml:brush>
  </inkml:definitions>
  <inkml:trace contextRef="#ctx0" brushRef="#br0">10544 6545 14 0,'0'10'166'16,"0"-2"0"-16,0-3 13 0,0 0 8 0,0 1 14 15,0-6 0-15,0 0-8 16,0 0-5-16,0 0-3 0,7-22-7 0,0 4-8 16,1-6-12-16,7-16 0 0,8-21-13 15,8-4-12-15,6-7-5 0,9-19-18 0,3 1-6 16,2-3 3-16,-2 1-10 0,-1-2-7 16,-3 5-1-16,-9 15-16 0,-1 4 0 15,-1 1-17-15,0 4 3 0,-4 7-15 0,-9 11 2 16,-2 9-6-16,-4 9-5 0,0 3-4 15,-3 2-10-15,-3 5-10 0,2-4-15 16,-3 9-21-16,0-1-20 0,-2 1-23 0,-1 3-20 16,0 2-23-16,-1-3-21 0,-2 4-15 15,0 1-18-15,-2 1-16 0,-2 0-2 16,-2 2 6-16,-3 1-1 0,0-1 13 0,1 0 9 16,-2-2 16-16,-2 0 15 0,1-1 13 15,-2-1 15-15,1 1 15 0,1-3 14 16,1 2 12-16,2 0 16 0,-1-3 15 0,0 4 16 15,1 0 13-15,2-4 6 0,0 4 3 16,0 0 11-16,2-1 9 0,2-2 0 16,-2 3 1-16,2 1-5 0,2-2 0 0,0 5-6 15,4-3 9-15,2 4 6 0,1 0-1 16,4 2 5-16,-1 2-4 0,5 2 3 0,0 1-2 16,4 5 2-16,-1 1-1 0,-2 4 2 15,-1 4-3-15,3 3-3 0,-4 0 0 16,0 5 0-16,-6-2-5 0,-4 2-1 0,0-3-4 15,-2 3-6-15,-4-1 1 0,-2 4-7 16,-4-5-16-16,-2-1-24 0,0 1-32 0,-4-3-36 16,2-1-25-16,2-2-22 0,-1-5-447 15,1-6 200-15,3-3 132 0</inkml:trace>
  <inkml:trace contextRef="#ctx0" brushRef="#br0" timeOffset="353.0294">12018 5154 209 0,'11'0'247'0,"-11"0"15"0,0 0-10 0,4-6-11 16,-6-1-19-16,2-4-26 0,0-8-20 16,2-8-17-16,0-3-13 0,2-7-20 15,2-2-14-15,0-9-10 0,4-4-8 0,6-16-10 16,-1-4-14-16,4-3-13 0,0 3-13 15,1 5-8-15,-2 0-7 0,-1 14-2 16,0 10-4-16,-6 8-2 0,1 2-4 0,1 5-3 16,-4 5-9-16,-1 0-5 0,0 8-2 15,3 3-1-15,0 5 2 0,-1 6 0 16,3 3-1-16,2 8 2 0,0 11 1 0,1 10 1 16,6 7 2-16,-6 5-2 0,2 6 1 15,3 15 1-15,0 3 0 0,-4-12-2 16,-5-5-13-16,1-3-15 0,0 5-25 15,2-4-34-15,-5 0-39 0,1-3-31 0,0-7-31 16,-3-2-25-16,0-4-515 0,-2-3 246 16,-4-7 164-16</inkml:trace>
  <inkml:trace contextRef="#ctx0" brushRef="#br0" timeOffset="583.3258">12426 5011 106 0,'5'-8'139'16,"3"-4"-7"-16,2-1 7 0,6-5-1 16,4-1 10-16,4-2-1 0,-1 0-3 15,7 0-8-15,-2 0-7 0,1 2-12 16,-1 1-9-16,0-1-10 0,-4 2-11 0,-2 0-7 16,-3 4-12-16,-1 0-6 0,-2 4-6 15,-2-1-8-15,-3 1-20 0,2 1-24 16,-5 2-27-16,1 0-36 0,-1 1-37 0,-2 3-41 15,-2-2-475-15,1 0 208 0,-1 3 137 16</inkml:trace>
  <inkml:trace contextRef="#ctx0" brushRef="#br0" timeOffset="2298.6749">13988 7757 73 0,'0'0'71'16,"0"0"-10"-16,0 0-1 0,0 0-11 15,0 0-5-15,0 0-6 0,-6-2-12 0,6 2-7 16,0 0-6-16,0 0-7 0,0 0-8 16,18-4-10-16,-6 0-13 0,2 0-7 15,4 3-101-15,5-3 45 0,7 2 30 0</inkml:trace>
  <inkml:trace contextRef="#ctx0" brushRef="#br0" timeOffset="5750.3667">7052 8468 106 0,'0'0'124'0,"-4"-5"-13"0,4 5-3 16,0 0-6-16,0 0-8 0,0 0-2 16,0 0-2-16,0 0-6 0,0 0-6 15,0 0-8-15,0 0-6 0,0 0-8 0,0 0-3 16,0 0-7-16,0 0-2 0,0 0-4 16,0 0-4-16,0 0-3 0,0 0-1 0,0 0 1 15,19 0-4-15,-6-1-1 16,5 1-3-16,6 0 0 0,5-2-4 0,5-1 0 15,5 2-5-15,-1 1 1 16,6-2 3-16,-1-1-9 0,3 2 2 0,-1 1-3 0,-1 0-1 16,0 0-1-16,-5 0-1 0,-3 0 5 15,2 0-6-15,-5 1-3 0,1 2 2 16,0-1-4-16,-4-2 1 0,1 1 2 16,-3 2-1-16,-5-1 0 0,1-1-1 0,-1-1 3 15,-4 0-3-15,0 3-3 0,0-3 1 16,-4 0-5-16,-3 2 1 0,2-2-9 0,-4 0-8 15,0 0-4-15,1 1-15 0,-2-1-17 16,-9 0-5-16,10-1-15 0,-10 1-10 16,0 0-7-16,0 0-11 0,0 0-11 15,0 0-257-15,-23 6 126 0,8-4 84 0</inkml:trace>
  <inkml:trace contextRef="#ctx0" brushRef="#br0" timeOffset="6017.5746">7377 8583 54 0,'35'-13'82'0,"3"0"-10"0,-2 2-2 15,0-1-3-15,5 0-10 0,-3 2-5 16,2-2-3-16,-1 0-4 0,0 3-6 0,-3-1-4 15,2 3-4-15,-4-1-3 0,-5 3-1 16,-1 0-6-16,-4 2 2 0,-4 0-4 16,2 3-1-16,-3 0-9 0,-3 0-9 15,0 3-15-15,-2-1-18 0,-3 2-23 0,0-1-180 16,-1 1 80-16,1-1 53 0</inkml:trace>
  <inkml:trace contextRef="#ctx0" brushRef="#br0" timeOffset="7160.2144">13792 7579 29 0,'0'-7'129'15,"0"2"6"-15,0-1-3 0,0 6-9 16,-2-10-5-16,2 6-1 0,0 4-1 16,-2-7-4-16,2 7-8 0,-2-6-4 0,2 6-9 15,-2-6-5-15,2 6-6 0,-3-4-10 16,3 4 0-16,0 0-10 0,0 0-9 16,-15 14 4-16,7-3-3 0,2 3-1 0,-5 5-3 15,3 2-4-15,-3 5 0 0,0 2 1 16,3 3-6-16,0 3-1 0,-2 1-5 15,4-1-3-15,0 3-2 0,0-4-6 0,0 5 1 16,-1-10 1-16,3 2-10 0,0-2 3 16,2 1-7-16,-3-5-5 0,3-1-13 15,-2-2-16-15,2-2-17 0,0-1-20 0,-1-3-16 16,1 0-26-16,2-3-17 0,-4-1-29 16,0-1-451-16,0-1 204 0,-2-3 135 15</inkml:trace>
  <inkml:trace contextRef="#ctx0" brushRef="#br0" timeOffset="7554.4546">14283 7707 8 0,'4'-5'98'0,"-4"5"2"16,4-2-7-16,-4 2-7 0,0 0-10 16,0 0-5-16,0 0-4 0,0 0-4 15,0 0-1-15,-19 13 2 0,13-5-6 0,-3 1 3 16,-1 1-2-16,-1 1-7 0,1 2 0 16,-1 1-4-16,0-1 2 0,1 2-10 15,-3 3-2-15,4-4 1 0,1 1-8 0,0 0 0 16,4-2-8-16,-3 0 4 0,7-3-4 15,0-1-1-15,2 0-4 0,5 1 7 16,1-4-8-16,5 2-5 0,2-5 1 0,3 1 2 16,4 0-3-16,1-2-6 0,1-2 0 15,-2 0-6-15,4 0-6 0,-5 0-9 16,3 0-15-16,-6 0-14 0,2-2-7 0,-6 2-14 16,-1 0-9-16,2 0-14 0,-4 0-8 15,-3 0-9-15,-8 0-233 0,12-2 115 16,-12 2 76-16</inkml:trace>
  <inkml:trace contextRef="#ctx0" brushRef="#br0" timeOffset="7840.5995">14384 7801 1 0,'-2'-10'71'0,"0"2"3"0,2 1 4 0,-2 1 1 15,2 0-1-15,0 6-5 0,0-7-1 16,-2 1-4-16,2 6 2 0,0 0 15 15,0 0 4-15,0 0-6 0,-4 21 4 0,4-8-5 16,-2 6-1-16,-3 2-4 0,1 7-5 16,0 1-4-16,-2 6-6 0,1 1 0 15,-1 2-2-15,-3 2-4 0,5 1-8 0,-2-4-4 16,2 1-5-16,0-2-5 0,-2 0-3 16,2-5-1-16,0-2-5 0,2-2-11 15,-2-2-16-15,2-7-16 0,0 1-14 0,2-1-14 16,0-1-16-16,-2-2-11 0,0-4-26 15,2-2-27-15,-2-3-362 0,-2 0 166 16,2-5 109-16</inkml:trace>
  <inkml:trace contextRef="#ctx0" brushRef="#br0" timeOffset="11530.4358">8428 9589 58 0,'-43'19'66'16,"1"-3"1"-16,1-1-7 0,-9 0-3 15,-17 6-6-15,-6-3-5 0,-2 1-3 16,-6-5 1-16,-3 0-4 0,-3-4-3 16,-2-3 5-16,14-5 0 0,8-2 1 0,1-2-2 15,-23-4 1-15,7-2-1 0,3-4-7 16,2-6-4-16,2-1 3 0,3-1-12 0,2-5 8 16,0 0-3-16,3-4 3 0,1-1-2 15,5-1 0-15,1-3-4 0,3-4 1 16,2 0-5-16,5-4 8 0,5-3-11 15,5-2-2-15,10 7 0 0,5 0-1 0,6 2-9 16,4-3 4-16,7 3 2 0,4-1-7 16,6-1 1-16,8-7-1 0,15-13-3 15,7-1-1-15,6 3-1 0,11-2 1 16,3 3-1-16,6 0 4 0,12-8-5 0,6 4 1 16,7 5 9-16,-14 13-7 0,7 3 3 15,5 9 5-15,2 0-10 0,4 7 3 0,-1 11 0 16,1 6 0-16,-11 7 12 0,8 6-13 15,3 5 4-15,-4 10-3 0,-5 5 7 16,1 5-2-16,-6 5 7 0,-2 4 1 16,-4 3-5-16,1 1 6 0,-9 6-3 0,-3 2-22 15,-6 1 10-15,-3 1 3 0,-5 3 11 16,-5-2-3-16,-6 2 3 0,-6-10 5 0,-8-3 1 16,-2 0 1-16,-4 2 1 15,-5-6 4-15,-2 2-6 0,-2-4 0 0,-2 0 4 16,-4 0-1-16,0 0 4 0,-4-4-3 15,-4-1-3-15,2-2 5 0,0-1-8 0,-5-3 0 16,2-7-1-16,0 1-5 0,-1-1-7 16,0-4-7-16,2 0-15 0,0-3-10 15,-1-3-11-15,2 1-13 0,0-3-14 0,3-3-16 16,2 1-15-16,2-4-19 0,4-2-316 16,0 0 147-16,0 0 96 0</inkml:trace>
  <inkml:trace contextRef="#ctx0" brushRef="#br0" timeOffset="16490.5269">8257 9601 3 0,'51'11'7'0,"-7"3"3"16,1-1-3-16,1 2 1 0,5 2-2 16,-1 0 1-16,13 8 1 0,2 2 1 0,-2-2 1 15,-13-3 3-15,-5-1 1 0,-3 4-1 16,0-4 5-16,-1 1 0 0,-5 2 2 15,0 0 1-15,-2-1 0 0,-9 1 0 0,1-2 0 16,-5 3 4-16,0 0-1 0,-4 0 2 16,-2 1 0-16,-4-2-1 0,-5 1 1 15,0-1-4-15,-6 4-1 0,-2-1-2 0,-4 1 2 16,-5 3-4-16,-6 0-1 0,-4 3 1 16,-5 0-3-16,-6 0 4 0,-14 10-8 15,-3-2-2-15,-4-4-1 0,1-2-3 0,-3-2-2 16,6-7-2-16,5-6-4 0,2-1-3 15,-1-2-3-15,5-5-5 0,4 1-8 16,0-7-6-16,5 2-1 0,3-6-2 16,2 1-9-16,1-4-100 0,7 0 48 0,-2-1 32 15</inkml:trace>
  <inkml:trace contextRef="#ctx0" brushRef="#br0" timeOffset="17533.8154">10399 10513 10 0,'0'0'96'0,"0"0"-1"0,0 0-2 16,0 0-3-16,0 0-1 0,0 0-3 0,0 0-4 16,0 0-2-16,0 0 1 0,0 0-3 15,0 0-3-15,0 0-6 0,0 0 0 16,0 0-2-16,-4-12-2 0,4 12 0 0,8-7 0 16,-2 3-11-16,4-2 3 0,4-2 6 15,0 0-1-15,8 0 6 0,1-3 0 16,7-1-5-16,2-1-5 0,1 1 1 0,1-3-3 15,0 2-2-15,2 0 1 0,-1-2-4 16,1 2 1-16,-1 1-5 0,1-1-2 16,-2 1-2-16,-1 2-4 0,-5 2-4 0,-2 1-1 15,1 1-3-15,-2 0-2 0,-2 0 0 16,-1 3-3-16,-4-1-3 0,2 2 0 0,-3 1-4 16,-1-2-1-16,2 0-1 15,-4 1-2-15,-3 0-3 0,2 0-1 0,-3 2 4 16,1 0-5-16,-11 0-3 0,19-2 1 15,-13 2-4-15,3 0 2 0,-9 0-2 0,12 0-8 16,-12 0-7-16,0 0-8 0,13 0-10 16,-13 0-12-16,0 0-15 0,7 4-18 0,-7-4-15 15,2 4-19-15,-2-4-16 0,4 6-10 16,-4-6-7-16,6 3 2 0,-2-1-15 16,3 0-391-16,-1 1 185 0,2-3 123 15</inkml:trace>
  <inkml:trace contextRef="#ctx0" brushRef="#br0" timeOffset="18230.32">11881 10662 2 0,'0'0'100'0,"-12"-2"-8"0,12 2-2 0,-8 2-6 15,8-2-2-15,0 0-1 0,0 0-3 16,-10 0-9-16,10 0-2 0,0 0 1 0,0 0-9 16,0 0 3-16,-8-2-8 0,8 2-7 15,0 0-7-15,0 0 6 0,24-9-10 16,-10 3 5-16,0 0 0 0,5 0 4 0,5-1-8 16,0-2 2-16,8-1-1 0,3-1-2 15,3-3-2-15,0 3-1 0,9-3-2 16,-1 1 0-16,3 0-5 0,-3 0 2 15,1-2 0-15,-7 5-1 0,-4-1-7 0,0 4 0 16,-7 0-3-16,-1-1 3 0,-3 2-3 16,-1 2 0-16,-4-1-3 0,-2 1 2 0,-1 2 4 15,-5-2-1-15,-1 2 1 0,2 1 0 16,-5 1-4-16,2-3-2 0,-10 3-1 16,12 0-2-16,-12 0 0 0,0 0-8 15,4 4-7-15,-4-4-11 0,0 0-8 0,0 0-15 16,-18 10-7-16,12-6-9 0,2-1-7 15,-2 1-9-15,6-4-8 0,-4 4 6 0,2 0-22 16,2-4-15-16,0 0-332 0,0 0 149 16,0 0 100-16</inkml:trace>
  <inkml:trace contextRef="#ctx0" brushRef="#br0" timeOffset="21175.8459">16939 9437 16 0,'2'-6'118'16,"-2"1"-3"-16,0-3-8 0,-2 3-1 15,0-1-9-15,-2 0-5 0,-2 0-6 16,-3 3 1-16,-2 3 0 0,-3 1 5 0,-3 5 0 16,-5 8 3-16,-5 4 3 0,-7 13-1 15,-10 17-3-15,-3 5-2 0,1 4-6 0,1 5-6 16,7 6-9-16,4 2-4 0,11 0-3 16,6 3-4-16,11-14-5 0,8-10-4 15,8-2-3-15,14-8-5 0,18 11-4 16,11-10-4-16,12-8-3 0,13-7-6 0,9-11-3 15,0-7-11-15,4-7-6 0,4-10-12 16,-4-5-11-16,1-6-13 0,-3-4-7 0,-2-5-12 16,-6-2-9-16,-4-4-13 0,-5-2-6 15,-7-5-14-15,-5-3-9 0,-7-5-3 16,-4-3 6-16,-7-8 6 0,-6-5 8 0,-3-2 9 16,-9-1 9-16,-1 0 11 15,-6 2 18-15,-6 10 9 0,-5 8 18 0,-2 11 13 16,-2-1 9-16,0 9 24 0,-2 2 12 15,-2 2 9-15,-2 9 16 0,2 0 2 0,-4 5 5 16,2 7 7-16,-5 5 5 0,9 1-4 16,-12 19 2-16,5 3 1 0,0 11 1 0,1 6-2 15,4 6-7-15,0 8-5 0,2 2-8 16,0 3-7-16,2-2-4 0,2 2-8 16,2-2-4-16,1-1-8 0,0-3-6 15,3-2-8-15,-4-10-12 0,5-4-6 0,-1-4-7 16,1-7-9-16,0-4-13 0,3-3-9 15,6-7-10-15,-4-5-8 0,6-1-6 0,1-6-2 16,3-5 5-16,1-2 3 0,5-2 9 16,0-3 1-16,-1 0 2 0,-1-4 2 15,0-1 6-15,-1 0 3 0,-4-2 5 16,-4 5 6-16,-3 0 11 0,-2-1 10 0,0 3 10 16,-6 2 4-16,0 1 0 0,-5 3 2 15,-3 3 0-15,-2 4 2 0,0 0 7 0,0 0 1 16,0 0 1-16,-32 15 6 0,19-4-3 15,-1 5 0-15,-4-1 0 0,4 3-8 16,-1 1 1-16,3 0-3 0,0-3-3 0,2 2 0 16,4-3-8-16,4 0 6 0,0-3-1 15,4-3-2-15,0-3-1 0,2 0-1 16,2-1-2-16,5-3-1 0,-2-2-3 0,1-3-1 16,3-1 0-16,1-4-4 0,-1 0-1 15,0-1 0-15,1 1-4 0,0-1 3 16,-4 1 1-16,0 1-5 0,-1 1 2 0,-1 0 1 15,-1 3-4-15,1 0 1 0,-1 1 4 16,-1 1-3-16,-6 1 1 0,14 1-1 16,-4 4 0-16,0-4-2 0,0-1 3 15,1 2-1-15,2-2 0 0,6 0-7 0,0-2 4 16,4 1-8-16,5-5-2 0,1 2-5 16,1-4 2-16,0 2-2 0,-1-1 1 0,3 3-3 15,-4 1-2-15,-3 0 2 0,2 6-1 16,-2 3 4-16,-3 1-1 0,-1 5-3 15,-4 1 3-15,-4 2 0 0,-5 0 3 0,-2 2 4 16,-4 0-5-16,-6 0 6 0,0 0 4 16,-6 4 9-16,-3-6 11 0,-2 2 7 15,-2 0 2-15,1-9 8 0,0-2 1 16,2 0-1-16,3-6-3 0,1-4-5 0,1-2-3 16,5-3 3-16,6-4-3 0,2-5-2 15,9-5-2-15,6-5-9 0,7-7 6 0,14-16-4 16,4-5 0-16,1 2-2 0,5-4-8 15,1 1 4-15,-2 4-2 0,-1 2 1 16,-1 9-3-16,-13 9-3 0,-9 9-2 0,-4 7 0 16,-6 6 1-16,-2 6 0 0,-7 5 0 15,-6 0 2-15,3 16 0 0,-8-2 10 16,-1 4 5-16,-1 3 1 0,-1 0 3 0,1 1 2 16,1 1-3-16,4-4 0 0,0 0-2 15,4 0-2-15,0 0 1 0,7-1-2 0,1 0 1 16,5-2-2-16,2-1 0 0,-1-2-10 15,2 3 8-15,-1-5-1 0,0 3-1 16,-4-3 2-16,-1 0-1 0,-4 1 0 16,-1 0-2-16,-4-2 0 0,-3 2-3 15,-8 1 1-15,-2 2-1 0,-5-1-7 0,-4-1-12 16,-4-1-25-16,1-3-29 0,0 1-29 0,0-2-47 16,3-3-39-16,3-1-57 0,2-2-578 15,4-4 279-15,2 0 184 0</inkml:trace>
  <inkml:trace contextRef="#ctx0" brushRef="#br0" timeOffset="22882.4757">20641 10033 77 0,'-6'-4'176'0,"2"1"-10"16,4 3 1-16,-4-8-5 0,6 1-7 15,4-5-8-15,2-1-11 0,7-5-11 0,9-6-7 16,8-8-10-16,14-14-3 0,3-6-7 16,1-5-9-16,-3-1-5 0,-1-8-11 0,-3 0-5 15,-3-1-4-15,-4-2-7 16,-5 5 1-16,-3 1 2 0,-6 15 0 0,-8 8 3 16,-3 7-1-16,-3 7-2 0,-2 3-2 15,-1 7-2-15,-5 4-4 0,0 2-3 0,-5 8-2 16,5 2-4-16,-16 19-3 0,3 10-5 15,-2 15 0-15,-4 21-11 0,0 10 3 16,4 4-2-16,7 3-1 0,4-2-8 0,4-12-16 16,8 9-11-16,4-5-13 0,8-7-18 15,7-8-21-15,-1-12-13 0,1-10-20 16,4-5-17-16,4-7-13 0,-1-8-9 16,2-3 0-16,2-9 9 0,-3-3 10 0,6-1 14 15,-1-7 4-15,-2-2 16 0,-2-1 11 16,-2-2 16-16,-5 1 20 0,-5-1 20 0,-5-1 15 15,-2 1 17-15,-4 4 14 0,-7 0 11 16,-2-1 13-16,-2 4 11 0,-4 0 6 16,2 6 4-16,-12-2 2 0,12 2 4 0,-24 6-4 15,9 2-5-15,-1-1-1 0,-4 7-5 16,4 1-8-16,-1 2-4 0,2 0-4 16,2 0-7-16,1 0-4 0,5-4-4 0,0 3-3 15,3-2-5-15,2-3-1 0,4-2 0 16,2-1-8-16,0 0 0 0,4-5-2 15,0-1-6-15,2-2 3 0,1 0-3 0,-1-3-1 16,6-3 0-16,-4 2-1 0,0-2-2 16,0 3 0-16,0-2-1 0,-4 2-1 15,3-1-1-15,0 4-1 0,-3 1 0 16,3 2 1-16,-3 5-1 0,2-1-4 0,2 3 4 16,-2 1-4-16,2 0-3 0,6 1-1 15,-4 1 0-15,5-3 1 0,-1-1-1 0,2 1 1 16,2-7 0-16,-1 1-2 0,2-5 0 15,4-3 1-15,-1-4 3 0,4-7-2 16,-1-2 2-16,-3-6-2 0,1-6 4 16,1-5-2-16,-5-6 0 0,8-17-1 0,-1-3 2 15,-6-8-1-15,-3 5 3 0,-9 10 4 16,0 9 5-16,-8 10 3 0,0 5 5 0,-4 8 1 16,2 4 0-16,-4 6 0 0,0 5-6 15,-2 4 3-15,4 2 0 0,-8 19 0 16,4 0-4-16,0 6-1 0,2 4-2 15,2 4-1-15,0 9 1 0,2 1-2 0,2 8 1 16,0 0-5-16,6-1-4 0,-2-2 0 16,2-2-1-16,-1-10-13 0,-1 0 3 0,3-6-3 15,-2-5 0-15,-1-6 2 0,0-5-2 16,-4-7-4-16,0-3-3 0,2-4 1 16,-6 0-2-16,6-11-4 0,-4-1 2 0,0-1 2 15,0-3 3-15,0 2 1 0,2 1 0 16,-2-2 3-16,4 2 2 0,1 1 0 15,-1 3 1-15,5 2 1 0,-1-1 2 16,3 2 1-16,2 2 2 0,2 1-2 0,2-1 7 16,0 0-5-16,2 2 4 0,3 0-3 15,-2-1 5-15,0-1-1 0,1-2-2 0,-2 0 3 16,0 1-3-16,-1-3 0 0,-6 0 3 16,1 0 2-16,-4-1-1 0,-5 2 1 15,1-1 3-15,-3 2-1 0,-2 0 3 0,-4 1 2 16,2 5 0-16,-7-3 3 0,7 3-1 15,0 0-2-15,-17 8 0 0,9 0-5 16,1 4 4-16,1-1-2 0,2 4 0 0,2 0-3 16,2 2 1-16,0-3-2 0,4 3 4 15,2-1 0-15,3-4 0 0,4 1-2 16,2-5-2-16,1-2 1 0,4-2 2 0,-2-4-4 16,4-4 5-16,3-4-1 0,-1-5 4 15,2-5 5-15,2-2 8 0,0-8 1 16,-1-5 1-16,-1-5-3 0,3-19-3 0,-3-8 1 15,-2-3-3-15,-4-3 3 0,-1 3 14 16,-4 14 12-16,-4 11 9 0,-5 8 4 16,0 8 0-16,-2 2-4 0,-1 10-4 0,-3 2-5 15,-3 7 2-15,-1 9-1 0,4-3-3 16,-12 22-1-16,3 0-6 0,-1 11 2 16,-1 3-7-16,2 3-1 0,3 8 2 15,2-5-16-15,4 3 3 0,2-4 4 0,6 5-5 16,5-3 0-16,4-3-1 0,2-3-3 0,1-9-1 15,4-3-1-15,2-6-5 16,2-5-4-16,-3-7 4 0,5-3-8 0,-1-4 6 16,1-6-7-16,2 1 4 0,-3-3-1 0,-3 0-3 15,0 0 0-15,-6 1 1 0,-2 3-1 16,-2-2-1-16,-1 2 4 0,-5 3 3 16,4-1-2-16,-6 1-4 0,2 1 1 15,-10 0-1-15,18 1 1 0,-10 2 2 0,2 1 1 16,-1 2-2-16,-1 0 1 0,5-1 4 15,-4 3-7-15,-1 0 5 0,-2 1-2 0,-4 1-2 16,2-1 4-16,-6 3-1 0,0-3-11 16,-6 3-11-16,-5-1-23 0,0-4-25 15,-4 4-28-15,1-6-24 0,-4-2-23 16,6 3-32-16,-1-4-9 0,4 1-14 0,3-2-1 16,8-1 6-16,-9-1 17 0,9 1 20 15,0 0 22-15,0 0 24 0,17-11 33 0,-10 10 30 16,1-1 31-16,-8 2 21 0,13-3 32 15,-9 2 19-15,-4 1 10 0,0 0-1 16,0 0-6-16,8-1-1 0,-8 1-8 0,-4-8-17 16,4 8-20-16,-6-10-38 0,2 4-46 15,-2-1-54-15,-5-3-496 0,4-1 212 16,-5 0 139-16</inkml:trace>
  <inkml:trace contextRef="#ctx0" brushRef="#br0" timeOffset="35074.2914">13192 8888 4 0,'16'-7'54'0,"-4"1"-7"0,-1 0-2 16,-1 3-2-16,-1 0-6 0,0 2-2 15,-1 1-1-15,-8 0-1 0,14 4 1 16,-5 1 1-16,0 5 0 0,-3 2 1 16,2 2-4-16,-2 7 1 0,1 2 0 0,-3 2-1 15,-2 3 2-15,1 5 3 0,-3-1-2 16,0 9-3-16,-3-2 3 0,1 1-1 15,0-1-10-15,2-2-1 0,0-3 0 0,2-2 2 16,0-4-5-16,1 1-2 0,1-3 0 16,2-1-3-16,1-2-2 0,1-4 0 15,2 0-4-15,-1-4 3 0,0 1-6 0,-3-3 5 16,2 0 2-16,-2-2-1 0,3 3-7 16,-5-3 4-16,1 4 2 0,-1 1 1 15,-2 1-3-15,0-1 2 0,-2 3 1 0,2 4 10 16,-4-4-1-16,2 1-3 0,0 1 9 15,0 0-7-15,4-2 2 0,0-2-2 16,3 0 5-16,1 3-7 0,3-4 0 0,4-1-6 16,1 1 1-16,2-1 0 0,1 2-4 15,-1-2 0-15,2 1 5 0,-6-1 5 16,4 0 2-16,-4 3 1 0,-1 3 3 0,-5 1-6 16,-1 3-1-16,-7 2-5 0,-7-1 0 15,-5 9-10-15,-9 3-12 0,-17 13-31 16,-13-3-33-16,-5-2-36 0,-9-4-346 15,-1-5 155-15,-3-3 102 0</inkml:trace>
  <inkml:trace contextRef="#ctx0" brushRef="#br0" timeOffset="37629.0274">22940 6768 191 0,'-6'-5'186'0,"2"1"-16"0,-3 0-11 16,7 4-16-16,-6-2-7 0,6 2 6 16,-11 8-4-16,5 3-2 0,-1 3-3 15,1 10-4-15,-2 2-7 0,-3 10-7 0,2-1-9 16,-1 1-5-16,0 3-6 0,-1-4-2 16,0 2-4-16,3-1-7 0,-1-2-13 0,1 1-7 15,2-9-7-15,-1 6-3 0,0-5-7 16,1-2-4-16,0 0-3 0,0-4-6 15,2-2-6-15,0-2-18 0,-1-2-20 16,-2 1-25-16,3-3-26 0,-4-4-30 16,0 0-34-16,-1 0-30 0,-2-3-19 0,-2-3-21 15,-1-3-494-15,0-3 235 0,-2-1 155 0</inkml:trace>
  <inkml:trace contextRef="#ctx0" brushRef="#br0" timeOffset="37848.8751">22425 6570 95 0,'34'-21'107'0,"2"2"-6"0,-1 2-6 16,5 0 2-16,4 0-12 0,1 4-3 16,-7 0-7-16,-1 2-11 0,1 3-4 0,-6 3-4 15,-4 1-5-15,-3 2-10 0,-1 4-7 16,-3 2-3-16,0 3-1 0,-4 5-9 15,-7 1-21-15,-2 7-29 0,-4 2-18 0,-10 5-37 16,-10 13-245-16,-12 18 112 0,-14 2 74 16</inkml:trace>
  <inkml:trace contextRef="#ctx0" brushRef="#br0" timeOffset="37995.971">22152 7521 42 0,'16'17'108'16,"2"-2"2"-16,8-5-4 0,1-3-8 0,9 1-15 15,5-3-8-15,3-3 0 0,5 1-11 16,5-8-25-16,6-2-30 0,18-5-26 0,-4-3-32 16,-3-4-204-16,-6-4 86 0,-1-3 57 15</inkml:trace>
  <inkml:trace contextRef="#ctx0" brushRef="#br0" timeOffset="38775.5989">23263 7003 80 0,'0'-6'116'15,"2"1"-13"-15,-2 5-8 0,0 0-1 0,0 0-3 16,0 0 2-16,10 17-2 0,-8-7-3 16,2 6-16-16,0 2 0 0,0 1-2 15,0 3-6-15,-2 3-6 0,3-2-8 16,-1-2-3-16,-2-2-5 0,0-2-4 0,0-3-7 16,3 2-5-16,-3-7 7 0,2 2 3 15,-2-2-5-15,5-4-4 0,-1-1-6 16,2-4-2-16,-8 0-2 0,22-7-3 0,-8 1-1 15,1-1 0-15,0-4 0 0,2 4-2 16,-3-3-2-16,2 4-5 0,-2 2 2 0,1-1 1 16,-2 4-3-16,-1-2-2 0,1 6 1 15,2 3 5-15,0-2-6 0,-1 5 0 16,2-2 2-16,0 5 0 0,3-3 0 16,-2-1 0-16,2 1-7 0,5-2 7 0,1-2 0 15,-4-3 2-15,2-4 1 0,5-3 2 16,4-6 4-16,-1-2-1 0,1-4 1 15,2-10-1-15,-2-1 3 0,-3-7-3 0,-1-1-2 16,4-17-2-16,-7 8 2 0,-3 6 3 16,-6-1 4-16,-3 7 7 0,0 3 4 15,-3 7 1-15,-1 2 1 0,-3 4-4 16,0 5-2-16,-2 9-3 0,-1 4 4 0,1 11 4 16,-2 7 0-16,-2 14 1 0,0 8 1 0,-2 15-4 15,-2 22 1-15,-1 4-5 16,-1 4-15-16,2 1-3 0,-2-1 1 0,1-4 1 15,3-14-1-15,0-12 0 0,0-5-1 16,0-11 0-16,0-2 2 0,2-7 2 0,-2-8 6 16,0-6 2-16,0-6-3 0,0-5-2 15,-3-8-4-15,5 2-1 0,-11-25-1 16,5 0-2-16,0-9 2 0,2-3 0 16,0-4-1-16,0 1-3 0,4 2 1 0,0 0-2 15,4 2 2-15,2 1-1 0,0 8-1 16,2 1 1-16,3 3-1 0,0 4 0 0,1 2-3 15,1 6 2-15,0 1 0 0,0 6 0 16,1 3-1-16,1 1 2 0,2 5-2 16,0 1 0-16,0 4 3 0,2-1-4 15,3 0 4-15,-2-1 0 0,4 2 0 16,-1-3-2-16,1-1 2 0,0-3 0 0,2 1 3 16,-3-4-5-16,-1-1 3 0,-2-3-3 15,0-2 7-15,-4-2-1 0,-3-1 0 0,-2-3 1 16,-5 1 0-16,-1-4 1 0,-7 4-2 15,-3-5-2-15,-6 1 0 0,-3 0 0 16,-5 2-1-16,-3 2-1 0,-3 3 0 0,-2-1-5 16,-1 6-17-16,1 0-23 0,-1 3-24 15,3 3-33-15,-1 3-25 0,8-3-26 16,0 3-19-16,6 1-469 0,1-3 217 0,7 4 143 16</inkml:trace>
  <inkml:trace contextRef="#ctx0" brushRef="#br0" timeOffset="39057.6448">24748 7366 4 0,'12'19'73'0,"-1"-4"-6"0,-4 2-4 15,-3-5-5-15,0 1 1 0,-2 1-6 0,0-4 6 16,-2 2 14-16,0-4 10 0,0 2 1 15,-2 0 4-15,0-5 1 0,0-3 7 16,2-2-2-16,0 0-7 0,0 0-6 0,0 0-8 16,-9-17-7-16,9 7-5 0,3 2-7 15,3-7-5-15,0 5-5 0,4-7-7 16,-1 5-5-16,6-2-11 0,0 1-21 0,-1-1-28 16,4 1-19-16,0 4-20 0,-2-3-28 15,0 5-22-15,-1-1-323 0,2 2 149 16,-2 0 99-16</inkml:trace>
  <inkml:trace contextRef="#ctx0" brushRef="#br0" timeOffset="39849.9549">25135 7275 34 0,'8'0'70'0,"-8"0"-6"0,0 0 5 16,0 0 5-16,7 6-8 0,-5-1-1 15,0 1 2-15,0 1-12 0,2 1-2 0,-2 0-2 16,0 4-5-16,3-1-7 0,-3 0-3 15,0 1-2-15,0-1-3 0,1 0 1 0,1-2-10 16,0 2 2-16,-2-4-5 0,0 2 5 16,2-3-1-16,-2 1 8 0,0-3 4 15,0 2-5-15,2-4 3 0,-4-2-10 16,0 0 6-16,0 0-8 0,14-9 4 0,-8 5-2 16,0-2 3-16,0 0-3 0,3-2-5 15,-3 3 0-15,1-1-2 0,1 1-1 16,-1-1 3-16,1 2-9 0,0 1 1 15,0-1 3-15,2 2-3 0,-2 2 3 0,-8 0-5 16,19 3 9-16,-11 3-4 0,-1-2-1 16,1 4-3-16,-1-1-3 0,-3-1 5 0,2 1-3 15,-2 0 3-15,2-2 1 0,-1-2 2 16,0 3 11-16,-1-2 7 0,-4-4 2 16,6 5-3-16,-6-5 0 0,8-3-7 0,-8 3-1 15,13-9-2-15,-7 3-5 0,5-1-2 16,2-4 0-16,-1 3-4 0,1-3-3 15,4 1 1-15,-1 2-4 0,4 0 1 0,-3 0 1 16,0 3-1-16,-2 3-2 0,-1 0-1 16,2 4 0-16,-4 0-1 0,2 3-4 0,-1 1 1 15,2 2-2-15,0-1 4 0,-1 3-9 16,4-4 0-16,3 3 1 0,4-2-6 16,3-2 7-16,1-2 1 0,3 0-2 15,0-3 1-15,1 0 1 0,-1-3 0 0,1 0 0 16,-4-3 2-16,-2 0 2 0,-3-3 1 15,-1 2-2-15,-6-2 2 0,-2 2-1 16,-5-2 4-16,-4 3-3 0,-1-2-1 0,-5 2 1 16,0 6 3-16,-9-7-4 0,1 5 2 15,0 2-7-15,8 0 8 0,-22 8-1 16,12-3 0-16,-3 5 2 0,5-1-6 16,-1 1 4-16,3-3-5 0,1 2 5 0,3 2 0 15,2-4-2-15,4-1 1 0,1 0 2 16,-1-3 1-16,5 1 0 0,1-4-4 0,1 2 4 15,1-2-3-15,-1 0 2 0,2 0-1 16,-3 0 3-16,1 0-3 0,2 0-4 16,-5 0 3-16,1 1-2 0,-1 2 2 15,0 3 0-15,1-3 0 0,2 6 2 0,-3-2 0 16,2 0 0-16,4 4-4 0,-2-3 3 16,3 0-1-16,0 1-5 0,0-1-11 0,-1-2-13 15,2-2-19-15,0-1-15 0,-3-3-8 16,2 0-9-16,-3-2-2 0,3-1-11 15,-3-3 0-15,2-4-2 0,-4-1 4 16,5-3-2-16,-4-4 7 0,-1-1 11 0,1-6-166 16</inkml:trace>
  <inkml:trace contextRef="#ctx0" brushRef="#br0" timeOffset="40640.5526">26509 7307 519 0,'12'-46'-46'15,"-2"4"19"-15,-2 5 16 0,-2 2 18 0,0 1 14 16,-2 3 15-16,0 5 7 16,1 1 3-16,-1 3 4 0,0 2 2 0,-2 5-7 15,0 2 5-15,-2 1 1 0,2 5 13 16,-2 3-8-16,0 4 0 0,0 0 3 0,0 0 1 15,-6 28-5-15,4-10-3 0,0 2-4 16,-2 7-4-16,1 2-4 0,-3 1 0 0,2 4-7 16,0 3-14-16,-2-3-12 0,-1-1-7 15,-2-1-7-15,3-4-1 0,0-3-1 16,-2-4-1-16,1-4-7 0,0-4-2 16,1-1-4-16,0-6 10 0,2-3-6 0,0 0 4 15,4-3 4-15,0 0 2 0,0 0 0 16,-3-18 4-16,8 11 10 0,1-1-7 15,2-2 3-15,3 1 6 0,0 1 0 16,3 2 1-16,-3 1 7 0,4-1 3 16,-5 4-2-16,3 0 1 0,0 4-1 0,0 0-3 15,-1 4 3-15,0-1-7 0,4 5 6 0,-4 0-1 16,1 3-1-16,0 0-4 0,0-2-3 16,-1 1 5-16,1 0-2 0,2-5-4 15,-3 2 3-15,3-3-4 0,2-3 2 16,0 0 0-16,3-5 1 0,-2 1-7 0,2-5 1 15,0 0 4-15,4-4-5 0,-5 1-1 16,-1-5 2-16,0 1 1 0,-1 1-3 0,-5-1 1 16,-1 4 0-16,0 0 0 0,-1 1-1 15,-4 0-1-15,3 3-2 0,-2 1 0 16,-3 2 4-16,-4 2-5 0,0 0 6 16,12 6 1-16,-8-1-2 0,0 5 0 0,1-3-1 15,1 3 2-15,1 1-3 0,3 1 3 16,1-1 1-16,-1 0 2 0,3-2-7 0,2-1 4 15,-1-2-5-15,0-1-1 0,-2 0 3 16,-1-5 4-16,-1 0-12 0,1 0 1 16,-2-5 5-16,-1 0-3 0,-4-1-1 15,0 1 2-15,-2-2-2 0,2-2 3 16,-2 2 4-16,0-1-1 0,1 1 1 0,0-1-3 16,1 1 2-16,0-1-5 0,2 2 2 15,0 0 2-15,3 1-3 0,-1 1 5 0,3 0-5 16,0 2 6-16,-1-2 0 0,2 4-4 15,0 0 2-15,0 0 1 0,-2 4 0 16,-1 0-1-16,2 0 0 0,-3 2 4 0,1 1-4 16,-1-1 6-16,-2 2-4 0,0-3 0 15,-1 3 4-15,2-2-3 0,-3-1 1 16,0 1-2-16,0-2 4 0,0-1-3 0,2 0 0 16,1-2 5-16,-7-1-4 0,19 0 1 15,-9-1 3-15,1 1-11 0,-1-3 3 16,2 3 1-16,-2-1 2 0,-2 1 1 15,2 1 4-15,0 2 1 0,-2-2-5 0,-2 4-2 16,3-1-1-16,-5 3 6 0,2 0-7 16,-2-2 6-16,-1 3-7 0,-1 1-14 0,2-6-20 15,-2 2-27-15,-2-5-31 0,4 5-337 16,-4-5 147-16,0 0 97 0</inkml:trace>
  <inkml:trace contextRef="#ctx0" brushRef="#br0" timeOffset="63634.2212">12651 13590 34 0,'0'0'110'0,"0"0"-2"0,-8 4-9 0,8-4-5 16,-5 2-8-16,5-2-2 0,0 0-12 16,-6 1-6-16,6-1-4 0,0 0-1 15,-2 8 5-15,2-8-2 0,4 10 4 0,2-4-7 16,7 1 10-16,6 1 1 0,4-1-6 16,11 3 7-16,11-5-1 0,10 5-3 15,27-2-1-15,13-2-3 0,2-1-4 0,8-1-1 16,2 0-5-16,6-4-2 0,7 2-20 15,25-2 4-15,-2-2-3 0,3 2-2 16,-4 0 1-16,-24-2-4 0,-1 2-2 16,-7-2-2-16,-6 4-2 0,-5-2-4 0,-10 2 1 15,-12 0-2-15,-16 2-1 0,-2-3-3 16,-4 3 2-16,-8-2-5 0,-5 2 4 0,-4 0-4 16,-4-2 1-16,-6 2-4 0,-2-3-1 15,-4 1 4-15,-3 0-4 0,-2 2-2 16,-2 0 1-16,-3 0 1 0,-2 1-1 15,-4 1 1-15,-2-3-6 16,-2 3-5-16,-4 1-15 0,-4-1-16 0,-4 2-22 0,0 1-13 16,-4-4-15-16,-4 3-36 0,-7-1-5 0,-3 0-19 15,-3-2-14-15,-11-2-382 0,-8 0 184 16,-7-3 121-16</inkml:trace>
  <inkml:trace contextRef="#ctx0" brushRef="#br0" timeOffset="64058.7109">12382 13889 14 0,'0'0'131'16,"0"0"4"-16,21 4-3 0,2-6 5 0,18-2-1 15,18-1-4-15,36-9-1 0,34-3 0 16,16-1-5-16,5-6 0 0,4 4-4 16,7-3-1-16,4 3-4 0,3-1-5 0,2 4-6 15,2 0-6-15,-7 3-9 0,-8 1-6 16,-11 4-8-16,-13-3-9 0,-27 5-5 16,-6 4-7-16,-7-6-5 0,-22 7-7 15,-9 1-3-15,-7-4-3 0,-6 5-7 0,-7-1-1 16,-6 1-3-16,-2 0-2 0,-5 0-4 15,-3 0-1-15,-5 0-1 0,0 0-3 0,-2-1-2 16,-1 1-1-16,-4 1 0 0,1-1-1 16,-2 0 1-16,-3 0 1 0,1 0-5 15,-3 0 0-15,0 1 2 0,-1 2-8 16,-7-3-7-16,7 2-18 0,-7-2-23 0,0 0-25 16,0 0-31-16,0 0-24 0,0 0-20 15,0 0-26-15,0 0-21 0,0 0-505 0,0 0 237 16,10-6 157-16</inkml:trace>
  <inkml:trace contextRef="#ctx0" brushRef="#br0" timeOffset="71761.5464">7797 9424 50 0,'0'0'57'0,"0"0"-3"0,0 0-7 0,0 0-10 16,0 0-5-16,0 0-10 0,4 4-12 15,-4-4-15-15,0 0-10 0,0 0-84 0,0 0 34 16,0 0 22-16</inkml:trace>
  <inkml:trace contextRef="#ctx0" brushRef="#br0" timeOffset="73800.7703">10041 8978 4 0,'4'-29'19'16,"4"4"0"-16,1 1-2 0,2 0-2 15,-1 4-1-15,7-5 4 0,1 1-7 0,2-1 1 16,2 0 5-16,3 0-4 0,7-1-4 16,2 1 1-16,1-2 1 0,3 2-1 15,3 4 2-15,3-1 1 0,18-7 1 16,-9 6-1-16,-5 4-5 0,17-5 4 0,-9 5-2 16,-5 3 0-16,2 3 0 0,-3-1 0 15,5 3-1-15,3 1-1 0,-1 3 3 0,0-1-3 16,0 4-1-16,0 1-1 0,-2-1 0 15,-4 2 0-15,-3 2-1 0,1 2-1 16,0-1-1-16,-2 4 0 0,-1 0-1 0,3-1 2 16,-4 2-1-16,-1 3-1 0,2 1-2 15,3-1 2-15,-7 3 2 0,-3-4 0 16,1 4 0-16,-2 0-3 0,-1 1 2 16,0 0 2-16,1 1 1 0,-2-1-2 0,-2 2 1 15,-1-1 0-15,-1 3 0 0,-2-2 0 16,0 4 2-16,-3 1 0 0,-1-2-1 0,-1 4 0 15,-4-2 3-15,0 4-1 0,-1-2 0 16,-4 3-2-16,-1 2 1 0,0-3 2 16,-2-1-2-16,-5 0 1 0,2 2 2 15,-3 0-4-15,0 0 0 0,-1-1 6 16,-4 1 4-16,-2 2 0 0,0-3 1 0,-4 2 2 16,0 2-2-16,-3-1 1 0,-6 5-2 15,-1 0 3-15,-5 5-4 0,-5-3 2 0,1 0 2 16,-7-2 1-16,1-1 1 0,-6-1 4 15,0-1 1-15,-5-3-9 0,-16 7-2 16,8-7 1-16,3-4-7 0,-18 6 1 0,6-9 0 16,-11 4 0-16,-4-4-3 0,0-2 3 15,6-4 8-15,-11 1-15 0,6-7 2 16,-9 3 3-16,7-5-1 0,8-1-6 0,-3-2 1 16,-23-2 7-16,4-3-9 0,14-2 3 15,9-1 5-15,1-1 7 0,4 0-1 16,1-3-10-16,3 3-1 0,0-5 5 15,3 3-4-15,0-4 0 0,3 1 3 0,1-1 1 16,-1-1-2-16,1 1 1 0,3-1-4 16,-1 1 0-16,1 1 2 0,7-2-1 15,4 2 2-15,1-1 0 0,1 0 15 16,2-3-21-16,3-1 4 0,1 0-1 0,5-2 0 16,0-2-5-16,6 2 3 0,0-2 2 15,2-2-3-15,5-2 1 0,0 3-1 0,4-1 2 16,2-2 0-16,2 2-4 0,2-2 6 15,2 0-2-15,4-2-4 0,0 1 7 16,5 0-2-16,2-1-3 0,4-2 3 0,1 3-4 16,6-3 3-16,2 1 2 0,-1-3-2 15,5 2-1-15,2 3 1 0,3-1 9 16,3 0-12-16,0 3 3 0,2 2-3 0,22-9 1 16,-3 1 3-16,5 4-3 0,3 1 2 15,3 2-4-15,3 1-2 0,-2 2 6 16,4 4-2-16,7-2 4 0,1 5 1 0,2 0-2 15,0 2-1-15,2 3 3 0,-3 2-3 16,-12 1 0-16,-8 4 3 0,-1 1-1 16,-1 1-2-16,-1 2 0 0,-5-1 0 0,-3 2-5 15,-9 2 8-15,1-2-3 0,-5 5 4 16,-1-1 2-16,-3 0-8 0,-2 4 3 16,-3 0-1-16,-1 1 2 0,-2 2 1 15,-5 0-1-15,1 0-4 0,-6 1 9 0,0-1-4 16,-3 0-2-16,0 2 5 0,-4-1 0 15,-1 1-6-15,-2 0 1 0,-3-1 9 0,2-2-5 16,-5 2 5-16,0-3-4 0,-2-1 1 16,2-1-1-16,-2 0-2 0,-2-1 0 15,2-1 0-15,-2 1 0 0,3-3-1 16,-1 1-2-16,-2 0-6 0,-2-3-12 0,2 3-22 16,-3-2-16-16,3 0-24 0,-4-1-27 15,2-1-275-15,-2 0 129 0,0-1 85 0</inkml:trace>
  <inkml:trace contextRef="#ctx0" brushRef="#br0" timeOffset="74746.5357">13819 8986 100 0,'9'-6'113'16,"-1"-4"-10"-16,3-1 0 0,-3-1-7 15,0 1-4-15,-1-1-9 0,-2-2-2 0,-1 0-7 16,-2 3-3-16,0 0-11 0,-4-1 0 16,0 1-5-16,-2 3-3 0,-3 2-5 0,-2 0-2 15,-1 3 2-15,-1 0-3 0,-1 3-2 16,1 0-1-16,-2 4-7 0,5-2-1 16,0 2 1-16,-1 2-7 0,2-1-3 15,3 3-1-15,2 1-2 0,2 2-2 0,2 0 1 16,4 0-1-16,1 5-4 0,0-3 0 15,3 2-2-15,0 4-1 0,-1-2-2 16,4 0 1-16,-5 3-3 0,-2-4 3 0,1 4-7 16,-5-3 3-16,-2-1 1 0,-2 2-2 15,-5 0-1-15,-3 1 0 0,-5-5 1 16,-2 0 10-16,-2-1 10 0,0-5 9 16,0-2 9-16,2-3 10 0,-2-3-7 0,5 0-3 15,0-3-3-15,4-3-4 0,4 0-8 16,1-3-2-16,8-3-1 0,1 0-6 0,6-3-5 15,6 1-15-15,0-4-20 0,5-1-27 16,3 0-30-16,1 0-26 0,2 2-22 16,-1-1-22-16,-3-1-25 0,3 4-362 15,-8-2 182-15,2 2 119 0</inkml:trace>
  <inkml:trace contextRef="#ctx0" brushRef="#br0" timeOffset="74973.6452">14192 8736 69 0,'0'0'159'16,"0"0"9"-16,6 10-9 0,-6-3-8 15,-2 5-8-15,0 3-8 0,2 4-11 0,-4 0-12 16,-2 7-10-16,1 1-10 0,-2 8-4 16,1-1-15-16,0 2-6 0,0 2-4 15,1-1-10-15,-3 3-9 0,2-3-10 16,-3 2-18-16,2-5-20 0,-1 0-26 0,4-7-22 15,-2-1-22-15,0-1-18 0,2-6-24 16,-1-4-389-16,0 1 172 0,3-7 113 0</inkml:trace>
  <inkml:trace contextRef="#ctx0" brushRef="#br0" timeOffset="75208.7987">14346 9024 77 0,'5'-4'168'0,"-5"4"-15"16,0 0-7-16,0 0-5 0,0 0-15 15,0 17-12-15,-3-7-9 0,3 0-14 0,-2 2-6 16,0 4-8-16,2-2-7 0,-2 3-8 16,2-1-7-16,0 1-5 0,0-1-11 15,0 1-16-15,0-4-21 0,0 2-27 0,2-3-21 16,0 1-30-16,-2-4-22 0,2 1-19 15,1-4-299-15,1-3 141 0,0 2 94 16</inkml:trace>
  <inkml:trace contextRef="#ctx0" brushRef="#br0" timeOffset="75561.2208">14524 9118 123 0,'0'0'148'15,"0"0"-13"-15,0 0-6 0,0 0-9 0,0 0-11 16,7 10-12-16,-7-4-10 0,2 0-9 16,2 0-6-16,0-1-10 0,2 1-5 15,1 0-8-15,1-1-3 0,3-1-6 0,4 0-12 16,-3-2-5-16,4 0-16 0,-2-2-7 16,1-2-4-16,0-2 4 0,2 1-3 15,-5-3 3-15,-2-2 3 0,2 2-3 0,-4-1 14 16,0 1 10-16,-2-1 9 0,-1 2 12 15,-1 0 8-15,0 0 12 0,-1 1 6 16,-3 4 0-16,0 0 3 0,0 0 0 16,0 0 1-16,-11 13-2 0,4-4-2 0,1 3-5 15,-2 3-6-15,2 2-4 0,-1 2-7 16,-4 4-5-16,5 0-3 0,-2 2-16 0,-1 0-24 16,-1 0-42-16,-1-1-33 0,2 1-32 15,1-3-27-15,-2 2-32 0,-2-6-506 16,0 0 228-16,0-4 151 0</inkml:trace>
  <inkml:trace contextRef="#ctx0" brushRef="#br0" timeOffset="76401.2086">9938 10045 2 0,'-12'-50'29'0,"6"5"1"0,6 1-2 15,4 1 0-15,2-9-3 0,10-15 2 16,5-3 2-16,9-1 2 0,8 2 6 0,4 0-2 16,15-7 5-16,11 6 2 0,6 7 6 15,10 2 4-15,7 10-7 0,7 3 2 16,-18 12-9-16,25 2 2 0,4 3-6 0,-16 12-1 16,4 4-3-16,8 5 2 15,4 5-3-15,6 6-4 0,1 3 4 0,22 8-1 16,-9 5-8-16,-7 2-3 0,-1 6 2 0,-6 5-3 15,-5 3 2-15,-9 4 2 0,-3 0-4 16,-20-1 4-16,-4 4 1 0,-6 2 2 16,-7 3 4-16,-2-1 0 0,-8 2 9 15,-4 3 9-15,-16-8-9 0,-5-5 4 0,-5 2-2 16,-8-4 6-16,-2 1 6 0,-7 0-6 16,-4-4 7-16,-2 6 0 0,-7-1 3 0,-4 0-4 15,-6 5-3-15,-4 0-2 0,-13 11 3 16,-6-1-5-16,-2-5 0 0,-3 0-3 15,-5-1 1-15,-4-5-7 0,-1 0-5 16,-2-2-1-16,-5-1-1 0,1-7-6 0,-6 0-6 16,4-5-14-16,10-4-16 0,8-6-16 15,0 0-21-15,9-3-27 0,7-1-18 16,5-1-26-16,4-4-38 0,2-1-377 0,10-2 183 16,-1-1 121-16</inkml:trace>
  <inkml:trace contextRef="#ctx0" brushRef="#br0" timeOffset="76877.3587">13697 9807 18 0,'-6'17'118'0,"-2"3"-3"0,0 7-8 15,4 1-2-15,0 2-12 0,0 2-7 16,2 0-8-16,4 1-9 0,0 1-3 0,4 2-6 16,4-3-7-16,2-3-6 0,0 1 0 15,5-5-9-15,0-3-3 0,0-4-1 16,1-3-6-16,2-6 2 0,-2 0-3 16,0-4-3-16,-6 0 3 0,1-5 2 0,-2-1-1 15,0-1 0-15,-3-4-1 0,-4 3-2 16,-2-4-1-16,0 0-3 0,-2 6-8 15,-8-11 4-15,0 6-3 0,-6 3-14 0,0-1-3 16,1 0-18-16,-4 0-12 0,4 3-10 16,1-2-18-16,-1 2-24 0,2-2-25 15,5 0-290-15,6 2 136 0,-8-4 90 0</inkml:trace>
  <inkml:trace contextRef="#ctx0" brushRef="#br0" timeOffset="77115.1351">14168 9934 27 0,'2'-3'170'0,"3"1"-2"0,-5 2-10 0,4-4-9 15,-4 4-4-15,0 0-1 0,0 13-3 16,-2-1-5-16,0 1-10 0,-3 4-7 16,3 2-10-16,-2 6-10 0,0 1-7 0,2 3-11 15,-2-1-7-15,2 5-11 0,-1-1-2 16,1-1-9-16,0 1-22 0,0-1-21 15,-2-3-19-15,2 2-28 0,0-5-29 0,0-3-23 16,0-1-23-16,-3-5-19 0,5 0-22 16,0-3-373-16,0-5 179 0,0 0 118 15</inkml:trace>
  <inkml:trace contextRef="#ctx0" brushRef="#br0" timeOffset="77340.0024">14404 10113 115 0,'0'0'167'16,"8"13"-5"-16,-10-1-8 0,0 1-11 15,0 5-12-15,-2 0-13 0,-1 2-7 16,3 1-16-16,2 0-7 0,0-1-7 0,0 1-11 16,2 1-7-16,5 0-13 0,-1-5-19 15,0 1-22-15,6-1-22 0,0-4-31 16,2-1-22-16,1-3-10 0,2-3-13 15,0-3-12-15,-1-4-9 0,2-1-261 0,-1-2 126 16,-3-2 84-16</inkml:trace>
  <inkml:trace contextRef="#ctx0" brushRef="#br0" timeOffset="77478.471">14647 10374 574 0,'10'-9'-17'0,"-1"1"24"0,-3 4 17 15,-1 1 9-15,-1-1 15 0,-4 4 12 16,0 0 17-16,0 0 18 0,8 7 9 16,-6 1 0-16,-2 2 7 0,0 3 5 15,0 4 0-15,0 4-7 0,-2 0-9 0,2 5-10 16,-2 1-9-16,0 2-2 0,0-1-17 15,-2-1-18-15,2-2-41 0,-3 2-46 0,3-6-49 16,0-2-57-16,0-1-442 0,0-2 201 16,4-4 133-16</inkml:trace>
  <inkml:trace contextRef="#ctx0" brushRef="#br0" timeOffset="78740.7897">17563 13291 24 0,'-18'17'66'0,"-2"-2"2"0,1-1-2 16,-1-4-4-16,0 1-3 0,-3 0-4 15,0 0-9-15,-9 0 7 0,3 0-4 16,-5 1 0-16,-3-5-5 0,-1 2-4 0,-2-3-3 16,-5-1-3-16,3-3 4 0,-5-2 0 0,3-2 2 15,-9-5-7-15,1-3 6 0,-1-3 1 16,-13-8 0-16,11-3 9 0,-2-5 3 16,9 0-8-16,9 3 4 0,3-5-2 15,2-1-3-15,6-3-4 0,5-3 0 0,2-2 2 16,6-4 2-16,5-2-5 0,4-1 2 15,2 3 4-15,6-3-2 0,2-4-3 16,4 1 5-16,4-4-1 0,10-9-1 0,1 0-2 16,5 5-4-16,2 0 0 0,3 3-4 15,3 0 2-15,8 3 2 0,5 3 2 16,9 3 2-16,3 3 3 0,4 2-2 16,5 5 2-16,3 2 1 0,2 1-2 0,2 7-3 15,3 5 1-15,-1 2-2 0,3 1-5 16,0 6-1-16,1 4-1 0,-11 3-3 0,-11 5-1 15,1 5 0-15,1 1-2 0,18 5-2 16,-5 4-2-16,-4 6 2 0,-4 1-4 16,-5 2-3-16,-1 6 0 0,-14-5-1 15,-7 2-1-15,-5-1-2 0,-3 6 1 0,-1 4-1 16,-6-1 1-16,-6 7 0 0,-3 0 0 16,-6 6 0-16,-4 1-4 0,-5 0 2 0,-4 6-3 15,-5 0-1-15,-8 15 3 0,-4 0-3 16,-4-3 0-16,-6 0 0 0,-6-3-3 15,-1-1 2-15,-4 0 0 0,-9-6 3 16,1 0-3-16,-7-3 0 0,-3-3-1 0,1-3 0 16,-2-3 1-16,-3-2 3 0,3-5 4 15,1-4-3-15,-2-2 0 0,-1-1 0 0,8-9-3 16,6-3 0-16,-1-1-1 0,-1-3 0 16,0-2-1-16,0-1-1 0,7-5-1 15,-1-1-2-15,1-2-1 0,9-2-12 16,-1-2-10-16,2 2-12 0,1-2-9 0,1 0-9 15,2-2-15-15,7 0-18 0,-1 2-27 16,4-2-12-16,2-2-27 0,4 3-16 16,6-5-22-16,0 2-495 0,4-2 233 15,6-2 153-15</inkml:trace>
  <inkml:trace contextRef="#ctx0" brushRef="#br0" timeOffset="79707.9271">19579 13664 8 0,'-11'-2'59'0,"11"2"5"0,-9-1-2 0,9 1-5 16,-8-3 6-16,8 3-1 0,-8-1-3 16,8 1 0-16,-7-2-3 0,7 2 1 0,0 0-3 15,0 0 2-15,-8-2 1 0,8 2 4 16,0 0-3-16,0 0-3 0,0 0 1 16,0 0-7-16,0 0 16 0,0 0-4 15,0 0-2-15,0 0 4 0,0 0-3 0,0 0 0 16,0 0-3-16,38 2 6 0,-23-2-3 15,3 0 5-15,12 2-3 0,4 2 2 0,9-3-1 16,14 3 4-16,4 4 4 0,31 0-3 16,-1 1 2-16,6-2 1 0,6 5 0 15,28 1-2-15,5 3-1 0,1-2-4 16,1-2-4-16,0 3-8 0,0 1-2 0,-1-3-6 16,-1 2-4-16,-7-2-6 0,-20-3-1 15,-4 4-1-15,-4-3-4 0,-2 0-5 0,-4-1 1 16,-4-2-3-16,0-3-2 0,-6 5 0 15,-13-4-2-15,-9-3 2 0,-1 5 2 0,-1-1-2 16,-3-3-3-16,-3 2-1 0,-9-3-3 16,-1 2-1-1,-5 1 0-15,-2-4-1 0,-9 1-2 0,1 0 0 0,-7-1 3 16,-3 1 0-16,-2 0-6 0,0-3-1 0,-2 4-5 16,-3-2-7-16,-2 1-10 0,-5-2-20 15,1 0-20-15,-1 2-23 0,0-1-27 16,-6-2-34-16,8 1-17 0,-8-1-27 0,10 5-21 15,-10-5-522-15,0 0 247 0,16-3 164 16</inkml:trace>
  <inkml:trace contextRef="#ctx0" brushRef="#br0" timeOffset="84161.9847">12534 14337 12 0,'4'3'65'0,"-4"-3"-6"0,0 0 0 0,3 6-1 15,-3-6-6-15,0 0 7 0,0 0-12 16,4 2-4-16,-4-2-9 0,0 0-3 16,0 0-1-16,0 0-2 0,2 4-4 0,-2-4-2 15,0 0-3-15,0 0-2 0,0 0-4 16,0 0 3-16,0 0-9 0,0 0 4 16,0 0 0-16,0 7-6 0,0-7-1 15,0 0 7-15,2 5-7 0,-2-5-6 0,0 0 1 16,0 0-2-16,0 0-1 0,0 0-3 15,0 5 1-15,0-5 0 0,0 0-1 0,0 0-2 16,0 0 2-16,0 0-1 0,0 0-7 16,3 3-2-16,-3-3 2 0,0 0-2 15,0 0-3-15,0 0-3 0,0 0-2 0,0 0-5 16,0 0-3-16,0 0-3 0,0 0-2 16,0 0-103-16,0 0 48 0,0 0 32 15</inkml:trace>
  <inkml:trace contextRef="#ctx0" brushRef="#br0" timeOffset="85757.6208">10920 14247 4 0,'0'0'47'16,"0"0"-1"-16,0 0-5 0,0 0 0 0,0 0-7 15,2 4-2-15,-2-4-3 0,0 0-2 16,0 0-3-16,0 0-3 0,0 0-3 16,0 0 0-16,0 0-7 0,0 0 4 0,0 0-4 15,0 0-1-15,0 0-1 0,0 0 7 16,0 0-7-16,0 0-3 0,0 0 0 15,0 0 0-15,0 0-3 0,0 0-3 0,8-8-2 16,-8 8-3-16,0 0-5 0,0 0-3 16,0 0-4-16,0 0-8 0,0 0-6 15,6-3-99-15,-6 3 44 0,0 0 29 16</inkml:trace>
  <inkml:trace contextRef="#ctx0" brushRef="#br0" timeOffset="86971.3503">21413 13394 24 0,'0'0'26'0,"0"0"-4"0,0 0-4 16,0 0 0-16,0 0-3 0,0 0 0 15,0 0-3-15,0 0 0 0,0 0-2 16,0 0-2-16,0 0 1 0,0 0-1 0,0 0 0 16,5 3 2-16,-5-3-5 0,0 0 0 15,0 0-2-15,0 0-1 0,0 0-2 16,0 6 0-16,0-6 0 0,0 0 0 15,-5 8 1-15,5-8-3 0,-2 4-1 0,2-4 5 16,-2 6-3-16,2-6 0 0,-4 6-4 16,4-6 1-16,-4 3 6 0,4-3-5 0,-2 4 0 15,2-4 1-15,-4 6 1 0,4-6-2 16,-2 3 1-16,2-3-2 0,0 0 1 16,-5 4-1-16,5-4 1 0,0 0 0 15,-2 4-1-15,2-4-1 0,0 0-2 0,0 0 2 16,-2 6-1-16,2-6-1 0,0 0 1 15,-2 4 1-15,2-4-1 0,0 0-2 16,0 0 0-16,-2 5-34 0</inkml:trace>
  <inkml:trace contextRef="#ctx0" brushRef="#br0" timeOffset="90165.1605">10771 9300 29 0,'-4'-4'54'0,"4"4"-10"16,-7-3 0-16,5-2-3 0,2 5-8 15,-8-6-1-15,4 3-5 0,0-1-4 16,0 0 2-16,0 1-2 0,-2-2-4 0,6 5 0 16,-8-6-3-16,4 3-2 0,0-1-1 15,4 4 0-15,-6-6-5 0,6 6 2 0,-5-6 0 16,1 5-2-16,4 1-2 15,-2-6 1-15,2 6-2 0,-4-3-1 0,4 3 1 16,-4-4-1-16,4 4 2 0,0 0-2 16,-3-6 0-16,3 6-3 0,0 0 2 0,-4-4-1 15,4 4-1-15,0 0-2 0,0 0-3 16,0 0-10-16,0 0-1 0,0 0-13 16,-4-4-7-16,4 4-122 0,0 0 53 15,0 0 36-15</inkml:trace>
  <inkml:trace contextRef="#ctx0" brushRef="#br0" timeOffset="92647.4254">20231 3446 102 0,'0'0'180'16,"0"0"-13"-16,-24 6-7 0,10 3-7 0,-6 4-7 16,-3 8-6-16,-9 10-5 0,-10 13-8 15,-3 5-6-15,5 5-10 0,-2-1-11 16,6 5-7-16,5-4-16 0,7-6-2 0,5-6-7 15,4 0-8-15,6-3-3 0,3-2-7 16,4-1-4-16,2-4-5 0,8 0 2 16,6 0-1-16,2-4-1 0,7-3 0 15,5-4 3-15,2-4-3 0,4-2 0 0,-1-6 3 16,-1-3 2-16,-2-2 12 0,-1-4 7 16,-1 0 4-16,-2-5 0 0,-3-1 1 0,-2-2 3 15,-4-2-8-15,-3 1-2 0,-5 0-5 16,-2-3-9-16,-5-1-9 0,-6 1 0 15,-6 2-6-15,-6-1-6 0,-5 4-6 16,-7 0-10-16,-4 1-8 0,-2 4-17 0,1-1-18 16,-1 3-24-16,0 3-24 0,2 0-29 15,5 3-31-15,-1 0-30 0,5 4-29 0,2-1-26 16,2 0-591-16,4 1 277 16,2-1 183-16</inkml:trace>
  <inkml:trace contextRef="#ctx0" brushRef="#br0" timeOffset="92958.0684">19026 4631 5 0,'-8'1'200'0,"1"2"-14"0,7-3-16 15,0 0-5-15,0 0-5 0,0 0-3 16,55-7-11-16,-17-2-17 0,15 1-5 15,32 0-6-15,10-4-6 0,11 0-3 16,30 0-2-16,1 2-6 0,1-2-7 0,-7 2 1 16,-25 4-10-16,-4 1-9 0,-5-1-5 15,-8 2-8-15,-21 1-6 0,-13 1-6 0,-11 0-6 16,-8 2-2-16,-5-2-3 0,-5 2-1 16,-3 0-6-16,-1 0-5 0,-4 2-7 15,-4-2-19-15,-6 2-29 0,-4 0-40 16,-4-2-36-16,0 0-39 0,-16 11-28 0,2-5-41 15,0 1-508-15,-1-1 245 0,-7 4 161 16</inkml:trace>
  <inkml:trace contextRef="#ctx0" brushRef="#br0" timeOffset="93532.65">19945 5102 82 0,'0'0'151'0,"0"0"-7"0,0 0-12 15,6-16-12-15,-2 8-6 0,1-1-9 0,1-4-8 16,-4-1-6-16,3 1-5 0,-3 0-12 16,-4 0 6-16,-1-1-10 0,-3-2 2 15,-3 3-11-15,-6 1-5 0,-1 3-3 16,-8 4-2-16,-3-3 1 0,1 6-2 0,1 2-2 15,0-2-4-15,1 4-4 0,-1 4-2 16,4-2-11-16,2 3 0 0,4 0-4 0,2 5 0 16,5 0-2-16,4 1-4 0,2-1 0 15,4 5-1-15,6 0-24 0,4 2 2 16,6 4 1-16,0 2 1 0,6-3 0 16,-3 1 2-16,1 0-2 0,-2 0 0 0,0-1 2 15,-1 1 1-15,-5-3 4 0,-3 1 4 16,0 2 8-16,-5-3 5 0,-2 3 3 0,-4-3 6 15,-6 4 4-15,-2 0-3 0,-10 1 5 16,-5-2 2-16,-3-2 4 0,0-1 7 16,-4-3 11-16,0-4 5 0,5-3 5 15,-1-3 1-15,5-3-3 0,2-2-1 0,2-6-6 16,3-4 0-16,0-3-8 0,8-4-10 16,4-2-3-16,2-2-2 0,6-6-10 15,7-5-1-15,6 0-1 0,4-3-4 0,7 2-2 16,0 2-1-16,2 1-5 0,-1 1-1 15,-3 5-2-15,-1 3 0 0,-4 1-2 16,-2 5-3-16,-1 0-2 0,-4 1 6 0,0 4 1 16,-4-1-13-16,1 2-11 0,-3 1-17 15,-1 0-24-15,-3 0-30 0,1 3-31 16,-3 0-37-16,-4 3-35 0,4-3-51 0,-4 3-571 16,0 0 276-16,0 0 181 0</inkml:trace>
  <inkml:trace contextRef="#ctx0" brushRef="#br0" timeOffset="94641.8461">21447 3760 163 0,'2'-8'210'0,"1"2"-18"0,-1 2-15 16,0 1-15-16,-2 3-21 0,0 0-17 16,0 0-9-16,0 0 4 0,-7 31-3 15,1 2-7-15,-4 12-9 0,-10 27-7 0,4 4-8 16,-1 2-10-16,4 1-7 0,0-3-4 16,7-13-8-16,4-10-6 0,-2-2-4 15,6-7-4-15,0-2-5 0,0-4-1 0,0-7-4 16,2-3-3-16,-2-3 0 0,3-4-1 15,-3-2 6-15,2-6 3 0,1-1-3 16,-1-6-3-16,4-4 0 0,-8-2-3 0,15-8-6 16,-5-2-3-16,2-5-2 0,0-4-2 15,-2 1-1-15,1-3 3 0,2 2-8 16,-5 3 0-16,1 0-2 0,-1 5-1 16,-4 0-3-16,2 1-4 0,-1 3-4 0,-3 4 1 15,-2 3 1-15,0 0-2 0,9 12 4 16,-7-3-1-16,0 6 1 0,2 1-1 15,0-1 2-15,2 1 0 0,3 0 1 0,2 2 1 16,3 0-1-16,1-4 0 0,5 0 1 16,-2-3 0-16,6-1 2 0,1-5 2 0,3-1-2 15,-6-4 3-15,6-2-4 0,0-5 0 16,-3-1 1-16,-1-4 2 0,-2 1-1 16,-2-4-3-16,-3 0 2 0,-5-3-1 15,-3 4-2-15,-5-3-5 0,-4 7-9 0,-8-5-1 16,-5 7-2-16,-4 2-2 0,-4 0-3 15,-2 6-13-15,1 0-11 0,1 4-17 16,0-1-17-16,4 6-10 0,5 0-5 0,4 3-1 16,5-4 4-16,8 4 1 0,5-2-8 15,9-1 4-15,4 0 6 0,4-5 11 16,5 1-1-16,0-4 10 0,0-2 9 0,1-4 3 16,-1 3 12-16,-2-6 9 0,4-2 22 15,-7 1 9-15,-3-3 13 0,-1 2 9 16,-4-2 22-16,0 2 19 0,-7 0 1 0,0 2 3 15,-2 1 5-15,-4 1-6 0,-1 0-6 16,-1 3-9-16,-2 1-7 0,-2 2-4 16,0 0-3-16,0 0-2 0,2 18-6 15,-2-8 0-15,2 4-2 0,2 2 0 0,3 2-1 16,2 5-2-16,1 1 3 0,4 9 1 16,4-3 1-16,0 8-4 0,-3-5-1 0,5 5-1 15,-8-4 0-15,0 0-1 0,0-1-1 16,-6-5 5-16,-2 0 6 0,-4 2 3 15,-2-4 0-15,-4-1-2 0,-8 0-2 16,0-4-1-16,-3-6-8 0,-6 0-8 0,0-6-15 16,-5-3-16-16,3-6-23 0,-5-3-25 15,2-5-40-15,-1-5-34 0,6-8-39 0,2-4-493 16,12-2 229-16,4-10 152 0</inkml:trace>
  <inkml:trace contextRef="#ctx0" brushRef="#br0" timeOffset="94970.5443">23166 3729 140 0,'0'0'191'0,"-14"28"-9"16,3-6-9-16,-2 11-10 0,-1 7-17 0,-1 7-13 15,4 2-11-15,0 6-8 0,7-2-14 16,4-2-5-16,2-5-8 0,4 4-8 15,3-5-10-15,4-3-4 0,2-8-5 16,1-1-4-16,4-6-1 0,3-4-5 0,0-5 3 16,0-3-2-16,-1-5 4 0,4-4 0 15,-6-5 0-15,1-1 3 0,-1-1-1 16,-4-5 3-16,0 0-3 0,-6-2-3 0,-2 3-8 16,-6-5-6-16,-6 5-5 0,-4-1-7 15,-5 0-7-15,-8 3-8 0,-2 3-18 16,-7 2-19-16,-2 4-30 0,-4 1-29 0,3 6-40 15,1-2-45-15,2 5-27 0,3-1-542 16,5-2 251-16,8-1 165 0</inkml:trace>
  <inkml:trace contextRef="#ctx0" brushRef="#br0" timeOffset="95228.2111">23649 3903 219 0,'4'-13'228'0,"2"3"-17"0,-4 4-15 16,-2 0-21-16,2 5-23 0,-2 1-11 0,0 0-2 16,-8 23-4-16,0 0-9 0,-3 6-2 15,-4 17-7-15,-6 18-5 0,-2 5-11 16,0 6-10-16,-1 2-7 0,1-2-9 16,0 2-4-16,2-1-7 0,-3 1-6 0,3-7-6 15,2 0-4-15,0-2-4 0,5-10-10 16,-2-12-16-16,6-2-21 0,-3-6-27 0,5-6-33 15,1-5-27-15,-1-2-29 16,4-6-36-16,1-4-57 0,1-6-517 0,4-3 248 16,1-4 163-16</inkml:trace>
  <inkml:trace contextRef="#ctx0" brushRef="#br0" timeOffset="95649.2861">23808 5017 89 0,'17'-19'173'16,"-3"0"-6"-16,2 4-5 0,-4-2-5 0,-2 0-4 16,-1 1-6-16,0 3 0 0,-3-2-1 15,-4 2-2-15,0-3-8 0,-6 3-10 16,0 0-11-16,-4 4-12 0,-6-2-4 0,2 6-5 16,-5 0-6-16,-2 5-11 0,-2 0-3 15,1 3-10-15,4 3-6 0,-2 0-6 16,4 3-3-16,1 4-7 0,5 1 0 15,-1 3-6-15,9 2-2 0,0 0-4 0,2 2-1 16,5 2-4-16,1 2-3 0,1 0 0 16,3 3-1-16,1-1-7 0,-2-3 2 15,1 1-2-15,-4-2 0 0,4 0-2 0,-6-2-4 16,-2-4 4-16,0 0-4 0,-2-1 1 16,-2-3 2-16,-4 0 2 0,-2-4 4 15,-2 1 9-15,-6-4 3 0,0-1 4 0,-1-2 12 16,-2-6 0-16,-2 0 4 0,2-3 7 15,0-4-3-15,3 1-3 16,0-3 0-16,6 2-3 0,0-7-16 0,4 1-3 0,6-1-5 16,2-1-6-16,4-3-23 0,2 0-35 15,6 1-47-15,0-5-59 0,8-2-71 16,3-3-79-16,5-2-675 0,0 1 331 0,-1-2 218 16</inkml:trace>
  <inkml:trace contextRef="#ctx0" brushRef="#br0" timeOffset="96210.4297">24895 4509 186 0,'-8'-2'209'16,"8"2"-9"-16,-8-4-14 0,8 4-12 0,0 0-19 16,-6-2-13-16,6 2-14 0,0 0-9 15,0 0-9-15,0 0 1 0,12-5 2 0,0 2 0 16,8 3-8-16,1-1-5 15,7-1-3-15,4 0-9 0,1 0-8 0,11 0-3 16,3 0-5-16,0 0-6 0,4 0-7 16,-3 1-4-16,1 1-8 0,-4-3-4 0,-3 2-6 15,-8 1 2-15,-3-2-5 0,-1 2-3 16,-9-2-4-16,2 2-1 0,-4 0 0 16,-1-2-3-16,-4 2 0 0,-4 0-14 0,2-2-25 15,-6-2-25-15,-2 0-29 0,-4 4-22 16,0-7-28-16,0 7-16 0,-6-8-33 15,0 4-31-15,-6 1-571 0,2-1 262 16,-2-4 173-16</inkml:trace>
  <inkml:trace contextRef="#ctx0" brushRef="#br0" timeOffset="96651.9337">25173 4240 199 0,'0'-5'203'0,"0"5"-11"16,0 0-12-16,0 0-12 0,0-10-12 15,0 10-12-15,0 0-12 0,0-6-6 0,0 6-5 16,0 0-5-16,5-5-9 0,-5 5-5 16,2-4-11-16,-2 4-7 0,2-6-6 0,-2 6-10 15,4-6-2-15,-2 3-6 0,-2 3-6 16,4-6-10-16,-2 2 2 0,-2 4-3 15,4-7-7-15,-2 2-3 0,2 2-5 16,-2-1-2-16,-2 4-4 0,5-9-2 16,-2 5 0-16,-3 4-4 0,2-7-2 0,2 3-4 15,-4 4-3-15,2-5-7 0,-2 5 5 16,0 0-2-16,0 0-4 0,0 0 0 0,0 0-3 16,6 14 6-16,-4 2 1 0,0 6 1 15,0 8-2-15,-2 3 3 0,2 7-2 16,1 0 1-16,-3 4 0 0,2-3 0 15,-2 3 1-15,2-2-3 0,0 0 2 16,2 2-6-16,-2-5 7 0,0 0-1 0,0-7-2 16,1-1 1-16,-3-2-11 0,2-3-24 15,-2-5-31-15,2-2-28 0,0 0-32 0,-2-2-32 16,2-5-58-16,0-3-530 0,-2-3 253 16,3-4 167-16</inkml:trace>
  <inkml:trace contextRef="#ctx0" brushRef="#br0" timeOffset="97074.2521">26731 3873 224 0,'4'-21'247'0,"0"3"-18"0,0 3-12 15,1 2-21-15,-1 2-21 0,3 1-18 16,-1 2-20-16,2-2-13 0,7 6-15 16,0-2-13-16,0 3-10 0,3 3-8 0,2 3-12 15,3 3-7-15,1 2-6 0,-4 9-4 16,2 1-5-16,-3 7-4 0,-4 3 0 16,-5 1-8-16,-3 4-3 0,-7-1-2 15,-5 6-1-15,-5-2-2 0,-10 4-1 0,0 0-2 16,-6-6-2-16,3 3 0 0,-1-6 4 15,4-5-5-15,0-4-2 0,6-1-4 16,-2-4 0-16,8-1-5 0,0-3 1 0,1 1-1 16,3-4 1-16,6 1 2 0,7 0-2 15,3-2 0-15,10-2 0 0,5-1 0 16,3-2-1-16,6-2-2 0,0-2-1 0,8 0-14 16,1-3-24-16,-3-1-25 0,1-2-24 15,-5 0-24-15,-3-2-23 0,-1-2-20 16,-2 2-26-16,-2-4-10 0,-1-3-454 15,-1 0 218-15,1-1 143 0</inkml:trace>
  <inkml:trace contextRef="#ctx0" brushRef="#br0" timeOffset="97306.4628">27859 3928 92 0,'5'-8'171'0,"1"1"9"16,-4 1 1-16,0 2 2 0,0 0-12 15,-2 4-16-15,2-4-19 0,-2 4-12 0,0 0 2 16,-12 25-3-16,-2-4-10 0,-2 11 1 15,-6 11-7-15,-9 23-2 0,-7 3-8 16,0 5-6-16,-7 15-8 0,-1 1-9 16,1-2-5-16,7-16-8 0,4 2-9 0,-2-3 2 15,5-2-7-15,-1-3-5 0,2-5-19 16,3-2-20-16,3-12-19 0,5-10-23 0,4-7-28 16,3-1-34-16,1-6-35 0,3-5-40 15,2-2-43-15,2-7-469 0,1-3 234 16,8-4 154-16</inkml:trace>
  <inkml:trace contextRef="#ctx0" brushRef="#br0" timeOffset="97722.9399">27947 4992 22 0,'18'-31'207'0,"-6"5"2"0,-1 2-1 16,-4-1-6-16,-1 4-9 0,-2 2-6 15,-4-2-16-15,-2 5-15 0,-2-2-11 0,-5 0-10 16,-4 5-10-16,1 1-12 0,-10 3-9 0,2 2-11 16,0 1-9-16,1 4-7 0,1 0-9 15,0 6-9-15,2-2-7 0,3 5-1 16,0 0-6-16,5 5-3 0,1 1-5 16,3 4-5-16,2 2-7 0,4 0-2 0,0 7 3 15,2-1-3-15,3 1 1 0,-3 1-6 16,0 0 1-16,0 1-3 0,-2-3 0 0,0 3-9 15,-2-6 6-15,-2 2-1 0,-4-1 0 16,-2-2 0-16,-3 0-2 0,-3-5-1 16,-4-1 1-16,2-2 3 0,-4-1-1 15,2-7 0-15,1 0 4 0,-1-5 5 0,4 0 2 16,-2-2-2-16,6-6-1 0,2-2-6 16,6-2-2-16,2-6-5 0,6-2-6 15,4-4-15-15,8-5-18 0,7-5-25 16,3 0-27-16,12-14-26 0,4 2-30 0,1 0-22 15,-1-2-27-15,1 1-14 0,1-3-11 16,1-1-487-16,-3-4 239 0,-2-4 157 16</inkml:trace>
  <inkml:trace contextRef="#ctx0" brushRef="#br0" timeOffset="98214.3308">28377 4050 620 0,'22'-71'3'16,"-3"1"27"-16,-3 1 24 0,0 2 20 16,-4 12 10-16,-4 8 14 0,1 1 16 0,0 9 13 15,-3 1 8-15,-2 5 7 0,0 5-2 16,3 4-6-16,-5 2-17 0,0 4-16 15,2 2-11-15,-4 7-9 0,0 4 4 16,0 3 1-16,-6 18-2 0,0 6-2 0,-5 14-5 16,-1 35-6-16,-8 9-5 0,0 8-6 15,-4 22-7-15,3-2-3 0,6-20-4 0,-2-5-6 16,5-3-3-16,-2-6-2 0,6-16-7 16,0-12-3-16,4-9-8 0,-3-2-13 15,3-7-14-15,4-5-11 0,-2-4-6 16,4-7-4-16,2 1-8 0,3-11-11 0,1 1-2 15,4-5-1-15,4-6 1 0,0-6-7 16,3-1 5-16,0-5 7 0,0 2 3 0,-1-3 5 16,-2 2 7-16,-3 4 5 15,0-1 4-15,-1 3 6 0,-3 1 4 0,-1 3-2 16,1 0-5-16,-3 0 5 0,-1 7 3 16,-5 0-1-16,0 0 1 0,10 11 6 15,-4-1-3-15,-2 0 5 0,0 1-4 0,6 0 7 16,-2 1-1-16,0 1 4 0,5-1 7 15,0-3 0-15,2 0 3 0,-1 0 1 0,4-5 5 16,0 1 3-16,1-4 4 0,0-2 4 16,-2-4 2-16,1 1 0 0,-4-8-1 15,-2 0 0-15,-3-3-2 0,-4-2-2 0,-5-2-5 16,-5 2-3-16,-4-1-2 0,-1 0-5 16,-4 3-1-16,-4-1-10 0,4 7-17 15,-3 3-20-15,-1 1-20 0,0 5-21 16,4 1-23-16,0 5-19 0,4 1-27 0,-1 2-13 15,9 0-13-15,2 1-434 0,6 0 207 16,7 2 136-16</inkml:trace>
  <inkml:trace contextRef="#ctx0" brushRef="#br0" timeOffset="98524.8946">29268 4320 4 0,'8'-17'157'0,"-2"6"10"0,-4-1 1 0,-2 3 0 16,0 3-14-16,0 0-13 0,0 6-12 15,-6-3-13-15,6 3-11 0,0 0-2 16,-16 18-7-16,10-2-8 0,2 1-4 0,2 4-6 16,0 4-8-16,2 4-1 0,2 0-9 15,2 10-5-15,2-1-2 0,2 2-6 16,4 10-1-16,-2-3 0 0,0 5-7 0,1-3 0 16,0-2-2-16,-3 2-1 0,-1-12 8 15,-3 2 12-15,0-9 11 0,-4-2 7 16,-2 0 11-16,-2-6 2 0,-3 1-2 15,-3-6-5-15,-1-4-12 0,-4-3-2 0,-1-6-9 16,-6 0-4-16,3-3-7 0,-4-2-4 16,0-7-17-16,-1 0-20 0,1-3-25 0,4-5-33 15,0-7-35-15,2 1-47 0,6-6-44 16,7 1-60-16,2-6-639 0,6-7 298 16,9-10 198-16</inkml:trace>
  <inkml:trace contextRef="#ctx0" brushRef="#br0" timeOffset="98817.9207">29912 3692 171 0,'26'-19'207'16,"-3"1"-9"-16,3 5-14 0,-6 2-15 0,2 3-15 16,3 1-15-16,1 1-10 0,-1 0-12 15,2 2-14-15,-4 2-9 0,-1 4-12 16,-4 0-3-16,0 5-5 0,-3 0-7 15,-5 6-1-15,-6 2-2 0,-2 0 5 0,-2 3 3 16,-6-2 4-16,0 4-4 0,-3 1-5 16,1-1-6-16,4-3-7 0,-2 3-7 15,1-2-2-15,3-2-7 0,2 1-6 16,5-2 3-16,1 1-7 0,4-3-15 0,3-1-25 16,4-1-27-16,4-4-32 0,3-2-26 15,0 2-35-15,0-6-28 0,5-2-23 0,-1-6-23 16,6 0-443-16,0-4 221 0,-1-4 146 15</inkml:trace>
  <inkml:trace contextRef="#ctx0" brushRef="#br0" timeOffset="99037.2634">30829 3692 310 0,'29'-24'34'0,"-9"6"26"0,-6 0 26 0,1 3 25 15,-2 2 17-15,-3 1 15 0,-1 4 14 16,-1-5 8-16,1 6-3 0,-5 0-14 0,2-2-18 16,-3 7-13-16,-3 2-5 0,0 0-1 15,0 0 1-15,-20 30-6 0,5 0 0 16,-3 10-7-16,-12 23-9 0,-6 12-6 15,-7 19-9-15,-3 7-9 0,-1 2-4 0,1-3-8 16,-1-5 1-16,3-5-6 0,10-15-7 16,0-6-5-16,1-4-10 0,3-6-17 15,4-14-18-15,7-8-25 0,3-9-30 16,2-6-32-16,4 0-28 0,4-5-26 0,-1-6-44 16,3 0-618-16,2-10 276 0,2-1 182 15</inkml:trace>
  <inkml:trace contextRef="#ctx0" brushRef="#br0" timeOffset="99424.2099">30767 4680 14 0,'22'-9'193'15,"-2"-3"-4"-15,4-1 0 0,-3-1-8 16,-2 1-5-16,6-5-4 0,-1-4-10 16,-1 0-8-16,1 0-7 0,-6-2-2 0,0 3-5 15,-4 0-4-15,-3 2-10 0,-3 1-13 16,-8 2-14-16,-2 3-13 0,-7-1-4 15,-3 4-8-15,-4 2-6 0,0 3-11 16,-3 3-2-16,2 4-8 0,0 3-3 0,1 2-6 16,0 4-4-16,2 3-5 0,3 2 2 15,5 5-6-15,-1 0-2 0,5 4-4 16,4 2-1-16,3 1 1 0,3 7-2 16,-1-2-2-16,1 0-4 0,-2-4-3 0,-2-2-6 15,0 1-2-15,1-7 5 0,-5-2-1 16,3-1 0-16,-6-4 1 0,-2-1 4 15,1-2 5-15,-4-5 0 0,-4-5 11 0,-4-5 11 16,-2 1 6-16,-3-9-2 0,-1 0 7 16,4-1-6-16,0-2-4 0,3-2-3 0,5-2-4 15,4-2-3-15,4 0-7 0,6-2-11 16,6-2-26-16,7-5-37 0,11-8-39 16,20-10-48-16,11-2-57 0,3 0-68 15,12-12-691-15,2-3 326 0,-1 2 214 0</inkml:trace>
  <inkml:trace contextRef="#ctx0" brushRef="#br0" timeOffset="99774.3298">31678 2719 41 0,'18'-20'160'16,"4"9"-7"-16,3 3-12 0,1 1-7 15,1 3-9-15,4 4-7 0,4-2-1 16,-1 5-5-16,6 1-3 0,-6 5-2 0,-1 2-6 16,-3 2 0-16,-2 6 10 0,-5 4 7 15,-2 4 5-15,-4 10 5 0,-3 7 11 0,-4 7 0 16,-6 7-1-16,0 25-8 0,-4 6-2 16,0 2-18-16,-4 15-3 0,0 22-4 15,-3 7-7-15,-4 6-10 0,-1 0-9 16,-8-4-3-16,0 3-14 0,-8-2 0 0,-3-1-4 15,1-3 1-15,-4-4 2 0,-3-6-15 16,-3-9-2-16,-6-9-8 0,-9-13-16 0,-6-10-9 16,-10-12-29-16,-9-11-31 0,6-19-44 15,-8-8-43-15,-5-8-50 0,-2-7-39 16,-6-8-54-16,-9-10-660 0,-30-15 320 16,-11-11 211-16</inkml:trace>
  <inkml:trace contextRef="#ctx0" brushRef="#br0" timeOffset="100672.4151">19731 3107 117 0,'0'-6'173'0,"0"0"-17"0,-2 0-18 16,-5 0-12-16,-5 3-13 0,-8-3-14 16,-4 1-7-16,-8 3-19 0,-13 0 0 15,-14 2-1-15,-9 4-11 0,-29 0 0 0,-5 3-3 16,-4-1-8-16,3 0 4 0,-1 1-14 16,6-1 9-16,3-1 1 0,6 1-3 15,22-2-2-15,12-3-3 0,13 4-2 0,6-4-6 16,2-1-5-16,6 2-6 0,5 2-4 15,1 1-2-15,4 2-3 0,5 5 4 16,2 2-2-16,3 7 2 0,3 4 3 0,3 8 6 16,2 5 6-16,4 18 2 0,5 25 11 15,2 14-2-15,2 25 4 0,-3 13 4 16,0 5-3-16,-3 1-3 0,-2 3 2 16,-5 5 3-16,-8 6 3 0,-2 5-7 15,0 2 4-15,-7-3 6 0,-5 2 2 0,0-8 9 16,0-6 0-16,1-8-1 0,2-8-1 15,6-8 2-15,5-27-4 0,6-5-6 0,4-4 0 16,12-7-4-16,10-8 5 0,13-7-6 16,13-9-1-16,15-12-7 0,20-12-4 0,12-10-8 15,10-12-1-15,4-8-18 0,29-11-17 16,-1-9-38-16,4-10-39 0,-4-4-47 16,-5 2-41-16,-9-2-41 0,-9 1-39 15,-30 4-708-15,-7 4 325 0,-9 1 215 0</inkml:trace>
  <inkml:trace contextRef="#ctx0" brushRef="#br0" timeOffset="103893.0757">20385 4148 27 0,'0'0'74'0,"0"0"-6"15,0 0-9-15,6-2-7 0,-6 2-5 16,0 0-6-16,0 0-1 0,0 0-4 16,0 0-4-16,0 0-6 0,0 0 0 0,0 0-3 15,0 0-1-15,0 0-3 0,0 0-2 16,0 0-1-16,0 0-6 0,0 0 2 0,0 0 1 15,0 0-2-15,0 0 1 0,0 0-2 16,0 0-2-16,0 0-3 0,0 0 1 16,0 0 0-16,0 0 9 0,0 0-11 0,0 0-2 15,0 0 2-15,0 0 0 0,0 0 0 16,0 0-1-16,0 0-1 0,0 0-2 16,9-1 1-16,-9 1-4 0,0 0 3 15,0 0-2-15,0 0 2 0,0 0-7 0,0 0 1 16,0 0-2-16,0 0 3 0,0 0 1 15,0 0-4-15,0 0 0 0,0 0 1 16,0 0-1-16,0 0 0 0,0 0-3 0,0 0 1 16,0 0-5-16,0 0-2 0,0 0-8 15,0 0-6-15,0 0-7 0,0 0-9 16,0 0-120-16,0 0 57 0,0 0 37 16</inkml:trace>
  <inkml:trace contextRef="#ctx0" brushRef="#br0" timeOffset="104911.5121">19890 5667 17 0,'0'0'23'16,"0"0"-1"-16,0 0-4 0,0 0 1 0,0 0-3 15,0 0-1-15,0 0-2 0,0 0-1 16,0 0-2-16,0 0 0 0,0 0-1 0,0 0-3 15,0 0 0-15,0 0-1 0,0 0-1 16,0 0 1-16,0 0-1 0,0 0-1 16,0 0 1-16,0 0-3 0,0 0 1 15,0 0-1-15,0 0 0 0,0 0-3 0,0 0 2 16,0 0 0-16,0 0 0 0,0 0 0 16,0 0-4-16,0 0 4 0,0 0-7 0,0 0 2 15,0 0-2-15,0 0-2 0,0 0-1 16,0 0 1-16,0 0 1 0,0 0-2 15,0 0 5-15,0 0-5 0,0 0 4 16,0 0 0-16,0 0 2 0,0 0 1 0,0 0-3 16,0 0 3-16,0 0-3 0,0 0 4 15,0 0-2-15,0 0 2 0,0 0-1 0,0 0-5 16,0 0 5-16,0 0-3 0,0 0-21 16,0 0 9-16,0 0 6 0</inkml:trace>
  <inkml:trace contextRef="#ctx0" brushRef="#br0" timeOffset="110817.307">7876 9805 21 0,'0'0'81'0,"4"-4"-3"0,-4 4-4 0,0 0-2 15,0 0-4-15,0 0-6 0,0 0 2 16,0 0-10-16,0 0-6 0,0 0-1 16,0 0-8-16,0 0 6 0,0 0-12 15,0 0-3-15,0 0-2 0,0 0-1 0,0 0-3 16,0 0 0-16,0 0-2 0,0 0-5 15,0 0-2-15,0 0 0 0,0 0 0 0,0 0 0 16,0 0-1-16,0 0-3 0,0 0-1 16,0 0-1-16,0 0-2 0,0 0 1 15,0 0-12-15,0 0 10 0,0 0-6 16,0 0 2-16,0 0 6 0,0 0-6 0,0 0-2 16,0 0-6-16,0 0-5 0,0 0-3 15,0 0-22-15,0 11-19 0,0-11-34 16,0 0-211-16,-6 6 102 0,6-6 68 15</inkml:trace>
  <inkml:trace contextRef="#ctx0" brushRef="#br0" timeOffset="113909.0104">26771 9784 65 0,'0'0'216'0,"0"0"-11"0,-2-6-17 16,2 6-14-16,0 0-15 0,0-7-16 15,0 7-17-15,6-10-13 0,1 4-13 0,3-3-9 16,5 0-6-16,2-3-9 0,4 2-8 16,2 1-8-16,3-1-7 0,-1 1-4 15,1 1-5-15,-1 3-5 0,-2-1-6 16,-4 1-2-16,-1-1-7 0,-2 5 2 0,-3-1-5 16,-2 4 0-16,-1 2 0 0,-3 4-4 15,-3-1 0-15,-4 3-1 0,-4 4 1 16,-3 0-4-16,-3 2-1 0,1 2 1 15,-4 0-3-15,3 3-1 0,2-2-5 0,-2-4 2 16,6 4-1-16,4-1-4 0,2 1 1 16,6 4 3-16,2-3-1 0,2-1-2 15,10 4 2-15,3-2 0 0,1 2 0 0,5 1-1 16,1 1-1-16,-6-4 2 0,-4 0-2 16,0 1 2-16,-6-3 8 0,2 0 10 15,-8-1 11-15,-3 3 13 0,-5-4 7 0,-6 3 1 16,-5-2 4-16,-6 1-5 0,-2-1 2 15,-9 1-4-15,-3 0-6 0,-3-1-5 16,0-4-4-16,-4 0-3 0,-1-1-7 16,-1-4 0-16,2 3-10 0,-1-5-20 0,7-3-22 15,6 2-26-15,-2-2-26 0,5-4-40 16,4 2-36-16,4-2-54 0,3-2-29 0,-1 0-509 16,2-2 254-16,1 0 167 0</inkml:trace>
  <inkml:trace contextRef="#ctx0" brushRef="#br0" timeOffset="114186.6804">26083 10506 15 0,'0'0'207'0,"30"-6"4"16,0 0-10-16,12-1-10 0,38-4-10 15,13-2-4-15,34-3-1 0,14 1-8 0,6 1-7 16,9 1-8-16,4 1-6 0,-3 1-12 15,-3 0-8-15,-7 5-2 0,-2 0-10 16,-29 3-10-16,-8-2-10 0,-6 3-6 16,-18-4-8-16,-18 3-10 0,-17 1-6 0,-9 2-4 15,-8 0-5-15,-7-1-4 0,-4 1-7 16,-8 1-9-16,-6 1-20 0,-5 2-23 16,-2-4-25-16,-16 9-36 0,0-3-32 15,-3 6-41-15,-3-3-37 0,-2 4-50 0,-4 1-625 16,-2-1 290-16,-1 2 191 0</inkml:trace>
  <inkml:trace contextRef="#ctx0" brushRef="#br0" timeOffset="114483.4119">27273 10762 214 0,'-11'-3'209'0,"11"3"-15"0,-14 0-17 16,7 3-16-16,-2 2-8 0,3-1-6 16,0 3-8-16,0 1-8 0,-1 3-9 0,1 0-3 15,-1 5-6-15,3-1-11 0,-2 2-7 16,2 2-9-16,-3 5-9 0,3-5-7 16,0 3-8-16,0 2-3 0,0 1-9 15,1-7-1-15,1 3-9 0,0-1-9 0,2 1-16 16,2-1-17-16,3-2-17 0,1-3-17 15,2 2-20-15,7-5-22 0,2 1-33 16,6-6-34-16,1 0-27 0,1-5-507 16,0 0 231-16,0-2 152 0</inkml:trace>
  <inkml:trace contextRef="#ctx0" brushRef="#br0" timeOffset="114884.2564">27463 10967 45 0,'-4'-3'207'0,"-1"-4"-18"0,3 3-21 16,2 4-8-16,0 0-2 0,0 0-11 15,0 0-14-15,0 0-8 0,7 22-10 0,0-15-10 16,1 4-11-16,2 1-9 0,5 1-6 16,0 2-11-16,2-1-6 0,-3-1-6 15,4 0-10-15,-1 1-17 0,-3-5-16 16,4 2-17-16,-4-3-8 0,-2 2-7 15,2-3 3-15,-4-2 4 0,-2-2 0 0,1 1 0 16,0-4 1-16,-1 0 5 0,-8 0 2 16,11-1 4-16,-11 1 11 0,12-4 13 0,-8 2 8 15,-4 2 1-15,7-3-1 0,-7 3 3 16,0 0-1-16,0 0-4 0,11 5 2 16,-11-5 3-16,2 8-5 0,-2 1 0 0,2 0-3 15,0 1-3-15,-2 4 0 0,4-2-4 16,-2 4-2-16,2-1 1 0,0 1-1 15,1 4-3-15,-1-3 0 0,1-1-11 16,-1 1-21-16,0-1-23 0,-2-3-23 0,0-1-27 16,2 0-17-16,-2-2-20 0,1-2-19 15,1-1-26-15,-2-2-426 0,0-1 204 16,-2-4 134-16</inkml:trace>
  <inkml:trace contextRef="#ctx0" brushRef="#br0" timeOffset="115442.2146">27089 10688 156 0,'0'-9'168'0,"-2"2"-1"0,2-2-5 16,0 4-3-16,0 0-10 0,0-1-6 0,0 6-14 16,0-6 4-16,0 6 13 0,0 0-3 15,0 0-5-15,0 27-4 0,-3-13-8 16,3 4-9-16,0 6-8 0,0-4-7 0,0 8-5 16,0 1-11-16,3 0-8 0,-1 1-8 15,0 0-4-15,2 4-6 0,0-2-9 16,0-2 3-16,2-2-10 0,-1 3-2 15,2-3-6-15,-3-1-4 0,2 1-2 0,-2-6-7 16,0 3 3-16,0-7-6 0,0 0 0 16,-1-3-4-16,1 0 0 0,-1-3-2 15,-1-1-6-15,0-2-9 0,0 0-8 0,0 2-12 16,0-4-7-16,0 0-11 0,-2 0-12 16,2-2-17-16,-2-2-18 0,0 3-29 15,0-6-21-15,0 0-19 0,-4 6-18 16,4-6-20-16,0 0-554 0,-10 0 254 0,10 0 168 15</inkml:trace>
  <inkml:trace contextRef="#ctx0" brushRef="#br0" timeOffset="117890.8972">27510 10808 41 0,'0'-5'162'0,"0"5"-1"16,2-6-1-16,-2 6-8 0,0 0-7 0,-2-7 4 16,-1 3-1-16,3 4-5 0,0 0-6 15,-4-6-7-15,4 6-11 0,-8-4-11 16,2 3-8-16,-5 1-7 0,-1 1-6 15,-8 5-2-15,-3 2 3 0,-7 3-1 0,-2 6 1 16,-8 4-2-16,0 2-2 0,0 4-4 16,0 2-4-16,-9 12-3 0,9-7-6 15,10 1-2-15,5 1-5 0,2 3-7 0,7 1 0 16,6-7-4-16,8 3-3 0,2-1 1 16,6-1-6-16,8-1-5 0,6 4 0 15,8-4-1-15,3-5-6 0,7-1-3 0,5-6 0 16,3-2-8-16,3-4 3 0,-1-1 1 15,-5-8-8-15,-1-1 7 0,1-3-7 16,-7-2 2-16,0-2-5 0,-2-2 5 16,-5-2 0-16,3-3 4 0,-2-4 1 0,-7-1 1 15,0-2 5-15,-6-2-8 0,-4-1 1 16,-2 0-2-16,-3 0-1 0,-6 2-2 0,-2 2-3 16,-6-1-1-16,-4 0-2 0,-10 1-2 15,-5 5 3-15,-9-2-7 0,-4 4 1 16,-5 4-1-16,-1 1 0 0,-1 3-2 15,1 0-1-15,2 3-5 0,1 3 5 0,3 0-4 16,9 0-19-16,1 3-16 0,2 1-17 16,6 2-28-16,0-4-32 0,8 3-33 0,-1-2-36 15,9 1-37-15,0-2-37 0,4-3-666 16,6-2 314-16,0-3 208 0</inkml:trace>
  <inkml:trace contextRef="#ctx0" brushRef="#br0" timeOffset="118752.6398">28308 9325 73 0,'6'-25'236'0,"-1"7"-12"0,1 5-12 15,-4 4-17-15,2-1-23 0,-4 4-16 16,2 6-4-16,-2 0 10 0,4 12-5 16,-4 3-12-16,0 8-13 0,0 8-12 0,0 7-12 15,0 6-9-15,0 0-10 0,0 4-8 16,2 4-9-16,4 0-8 0,4-1-4 15,-2-4-6-15,2-1-4 0,3-9-5 0,-2-3-7 16,4-2-3-16,-1-6-8 0,-1-3-2 16,2-4-4-16,1-6-2 0,-2-1-1 15,0-5-2-15,1-4-3 0,-2 0-7 0,-2-2 0 16,1-2-5-16,-2 1 5 0,2 0-3 16,-4 0-1-16,0 0-2 0,-8 0-4 15,15 1 0-15,-9 3 1 0,1 3 1 16,-1 1 0-16,3 3-1 0,1 3 1 0,2 3 1 15,4 0 1-15,2 1-1 0,10-2 0 16,-1-1 1-16,5 0 1 0,2-7 0 16,-4-2-2-16,1-1 2 0,3-5 0 0,-1-3 1 15,-5-5 0-15,4 0-5 0,-2-9 1 16,-5 1-3-16,-5-1-1 0,-6-3-3 16,-3-1-2-16,-4 3-3 0,-7 0-1 0,-2-1 1 15,-5 3 0-15,-4 0-4 0,1 1 3 16,-2 2-5-16,0 2-12 0,4 3-23 15,0 0-3-15,1 2-6 0,3 3-5 0,4 3-10 16,-2-3-5-16,2 3-6 0,0 0-6 16,21-1 9-16,-6 1 2 0,-2-3-2 15,3 0 12-15,4-1 0 0,-1 0 6 16,-3-2 8-16,2 1 9 0,-4-1 17 0,2 0 15 16,-6-2 18-16,-2 5 8 0,1-3 9 15,-3 2 8-15,-2 1 6 0,-4 3 0 16,4-3-1-16,-4 3 3 0,0 0 1 0,3 14 1 15,-3-5 1-15,2 5-1 16,2 1 3-16,0 4 1 0,3 3-1 0,5 9 1 16,-2 3 14-16,10 9-1 0,7 16 1 0,-1-9-4 15,2 8-2-15,1-1 1 0,-4-8 2 16,-4-8-4-16,-1-1 2 0,-6-6-1 0,-1 0 1 16,-8-5 4-16,-3-2 0 0,-4-1 9 15,-5-1-6-15,-8 0-4 0,-4-2-8 16,-6-4-2-16,-7-4-2 0,-7-4-6 15,-2-3-4-15,-3-2-11 0,-8-4-16 0,-5-4-19 16,2-4-27-16,3-3-27 0,-2-3-34 16,9-3-42-16,3-2-37 0,7-6-55 15,3-3-523-15,8-2 260 0,5 0 171 16</inkml:trace>
  <inkml:trace contextRef="#ctx0" brushRef="#br0" timeOffset="119140.8585">29565 9016 78 0,'30'-9'139'0,"-1"3"-9"0,-1 6-12 0,-2 0-18 16,-6 3-1-16,0 1-11 0,-6 4-8 15,1 2 3-15,-5 1-2 0,0 3-3 16,-6 3 2-16,-2 2 0 0,-4 0 0 0,-2 1-1 16,-1 3-4-16,-2 0-7 0,3 0 0 15,0 2-5-15,4-2-9 0,0 3-1 16,2 4-3-16,4-4-7 0,1 2-6 0,4 3 3 16,1 3-2-16,3-2 6 0,2-1-4 15,2 6 4-15,-2-5 2 0,-2-4-2 16,-3 2-4-16,-1-5 6 0,-4-1 0 15,-3 0-4-15,-4-4-5 0,-2 0 0 0,-7 2-5 16,-4-4 1-16,-1-3-6 0,-8-2-15 16,-1-1-24-16,-5-2-32 0,1-5-31 15,2-3-42-15,1-2-44 0,5-4-32 0,3-3-470 16,2-5 225-16,6-5 149 0</inkml:trace>
  <inkml:trace contextRef="#ctx0" brushRef="#br0" timeOffset="119364.208">30171 8868 99 0,'6'-5'172'0,"-2"8"19"0,-4-3 6 15,8 16 1-15,-6 2-10 0,-2 10-10 16,2 12-4-16,-2 14-8 0,-4 25-9 16,-2 9-17-16,-2 2-12 0,-3 3-9 15,-2-2-14-15,1-1-9 0,-5 1-9 0,2-1-6 16,0-4-10-16,-1-6-22 0,0-6-30 15,4-3-30-15,-1-15-28 0,2-10-33 16,5-9-29-16,-1-3-33 0,3-7-31 0,0-3-17 16,4-6-468-16,0-5 221 0,6-4 146 15</inkml:trace>
  <inkml:trace contextRef="#ctx0" brushRef="#br0" timeOffset="119733.9444">30478 10205 24 0,'20'-25'125'0,"-2"4"-6"0,-2 0 3 16,-5 1-2-16,-3 1-2 0,-1 2 6 16,-3 1-9-16,-2-1-4 0,-4 5-11 15,-4-1-7-15,-5 3-3 0,-4 3-3 0,-1 1 0 16,-6 2-3-16,1 4-5 0,0 0-5 16,0 4-8-16,1 2-6 0,4 1-4 15,0 3-4-15,6 3-7 0,4 3-2 0,2 0-6 16,4 5-1-16,2 1-4 0,4 3-4 15,6 5-1-15,2 0-2 0,0 2 0 16,4-1-2-16,-4-1-4 0,-1-2 0 16,-1-3-1-16,-3-1 1 0,-4-1 8 0,-1-5 9 15,-4 2 0-15,-7-5 9 0,-2 0 8 16,-3-4 5-16,-5 1 10 0,-7-5-1 16,0-1 0-16,-4-4 4 0,2-2 2 0,-1-3-1 15,5-2-4-15,2-2-5 0,3 0-11 16,4-4-4-16,2-2-5 0,7 0-19 15,4-4-31-15,4 0-32 0,7-6-45 0,4-1-46 16,8 0-50-16,7-7-62 0,4 4-639 16,15-12 299-16,1-1 198 0</inkml:trace>
  <inkml:trace contextRef="#ctx0" brushRef="#br0" timeOffset="120543.9721">30630 9719 147 0,'2'-6'249'0,"-2"6"-7"16,-2-6-19-16,2 6-18 0,-9-1-13 15,9 1-9-15,-23 6-7 0,8 1-8 16,-8 5-7-16,-5 4-9 0,-8 9-4 16,0 2-8-16,1 3-7 0,-13 12-7 0,7 2-17 15,3 6-7-15,8-7-9 0,6-1-4 16,5 1-11-16,7 2-5 0,4-5-5 15,3 0-8-15,8-2-3 0,5-1-3 16,2-4-8-16,7 0-6 0,5-5-2 0,0-1-2 16,4-4 1-16,4-4-4 0,1-3-4 15,1-6-1-15,-2-2-5 0,-1-4 3 0,1-2-4 16,-2-2-1-16,-1-3 2 0,-1-3 2 16,-4-5 14-16,0-2-3 0,-3-3 2 15,-2-2 0-15,-4-3-2 0,-3 0-7 16,-6 1 0-16,-2 3-2 0,-4-2-8 0,-2 3 2 15,-6 0-4-15,-5 5-4 0,-4 2-1 16,-4-1-2-16,-1 7 0 0,1-1-1 16,-3 5-5-16,1 4 1 0,-2-2-20 15,1 5-17-15,3 1-16 0,1 2-29 0,6-3-25 16,1 3-27-16,2-3-37 0,3 4-40 16,3-1-35-16,5-4-33 0,0 0-732 0,2 1 342 15,4-7 226-15</inkml:trace>
  <inkml:trace contextRef="#ctx0" brushRef="#br0" timeOffset="120913.8669">30732 9718 125 0,'2'-11'249'0,"0"4"-11"0,4 0-14 16,5-4-16-16,3 3-17 0,8-1-14 15,12 1-16-15,5 1-14 0,15-2-12 0,5 3-12 16,26-1-14-16,1 1-7 0,-11 2-10 15,-10 0-9-15,-1 2-7 0,-5 0-12 16,-13 0-4-16,-5 1-3 0,-5 1-9 16,-7-2-12-16,-5 0-19 0,-8 0-31 0,-6-2-31 15,-2 2-27-15,-8 2-20 0,0 0-22 16,-22-9-31-16,3 3-15 0,-6 2-10 0,-3-1-10 16,-5-5-409-16,-4 2 201 0,-1-1 131 15</inkml:trace>
  <inkml:trace contextRef="#ctx0" brushRef="#br0" timeOffset="121133.9659">31294 9507 1024 0,'-42'-13'-67'16,"9"1"33"-16,5 1 24 0,6 3 31 15,6-1 27-15,3 4 19 0,-2-1 9 0,4 0 8 16,1 0-2-16,2 1 2 0,1 1-2 16,0 2 7-16,3 0 5 0,4 2 11 15,0 0 2-15,-4 10 4 0,4-1-2 16,2 4 2-16,0 5-2 0,5 4-6 0,0 3-4 16,-1 7-10-16,2 3-1 0,-2 1-10 15,2 0-1-15,4 10-12 0,-4-8-5 0,0 2-4 16,3-2-7-16,-3-1-4 15,3-2-3-15,-2 3-5 0,-3-3-9 0,0-4-12 16,0-5-23-16,0-3-21 0,-1-1-25 16,-2-3-25-16,1-2-24 0,-2-4-39 0,-2-1-45 15,0-7-52-15,-2 0-575 0,0-1 276 16,2-4 183-16</inkml:trace>
  <inkml:trace contextRef="#ctx0" brushRef="#br0" timeOffset="121611.4358">31932 8857 180 0,'10'-16'201'0,"-2"4"-19"0,1 3-21 16,0 2-16-16,1 2-13 0,1 4-17 15,-1 1-8-15,3 3-8 0,0 5-12 0,-1-1-7 16,1 5-9-16,-2 1-5 0,-3 3-2 16,1 3-10-16,-5 0-4 0,-2 1 0 15,-2 2-4-15,-4 0-3 0,0 5 0 16,-5-4 0-16,-1 2-4 0,1 1-5 0,-2-1-2 15,3 0-1-15,2 2-5 0,0-1-4 16,4 1-2-16,2 0 1 0,4 1-1 16,4 3-3-16,2 2 0 0,7-4 3 15,0 4 0-15,2-3-2 0,1 1 0 0,-4-3 3 16,1 2 3-16,0-5 4 0,-6-3 5 16,-3-1 10-16,-2-2 7 0,-4-2 6 0,-2 2-4 15,-4-4-1-15,-4 1-11 16,-9-1-3-16,-5-2-6 0,-4 0-13 0,-11 0-27 15,-1-1-32-15,-2-5-32 0,2 4-34 16,-1-4-30-16,10 0-26 0,2-1-36 16,-1 2-525-16,3-2 246 0,5-1 162 0</inkml:trace>
  <inkml:trace contextRef="#ctx0" brushRef="#br0" timeOffset="121801.2056">31599 9899 97 0,'10'0'173'0,"4"0"6"15,2-3-9-15,8 3 6 0,7-3-6 0,9-2-6 16,3 1-11-16,5 2-10 0,1-1-15 16,5-1-10-16,-4 0-13 0,-5 2-10 15,-1 1-11-15,-3-4-15 0,-8 4-25 16,-3-1-29-16,-5-1-26 0,-4 3-32 0,-1-1-24 16,-6 2-31-16,-3 2-31 0,-5-1-28 15,-4 2-380-15,-2-4 183 0,-8 9 120 16</inkml:trace>
  <inkml:trace contextRef="#ctx0" brushRef="#br0" timeOffset="122093.3129">31953 10024 84 0,'-17'19'152'0,"1"-5"-1"16,4 5 4-16,-2 1-5 0,1-1-4 16,0 6-10-16,2 2 0 0,-1 5-10 15,-1 1-7-15,4-2-8 0,1 5-11 0,2-4-9 16,4-2-5-16,2 1-6 0,2-3-7 15,2-1-6-15,4 0-2 0,5-5-6 16,2 0-1-16,2-3-3 0,4-5-8 0,0-2-4 16,3-1-5-16,-1-5 1 0,-4-2 12 15,-2-2 7-15,-1-2 2 0,0 0 2 16,-4-4 1-16,-4 0-13 0,-1 0-4 16,-7-1-6-16,0 5-4 0,-13-10-7 0,-1 7-6 15,-6-3-21-15,-3 5-25 0,-2-4-25 16,-2 1-30-16,3 2-32 0,3 1-30 15,4-4-39-15,0 4-45 0,5-4-485 0,2 0 241 16,6-4 159-16</inkml:trace>
  <inkml:trace contextRef="#ctx0" brushRef="#br0" timeOffset="122812.1816">32508 9056 84 0,'0'-15'215'0,"2"3"-16"16,0 5-24-16,-2 5-17 0,0 2-5 15,0 0-12-15,-4 29-10 0,-1-4-12 0,3 7-10 16,0 9-9-16,-1 13-9 0,1 1-8 16,-2 2-6-16,4 2-7 0,2-3-7 15,-2-2-7-15,0-7-4 0,0-5-7 0,2-3-10 16,-2-8-10-16,0-1-6 0,2-2-9 15,1-8 1-15,-1-2-7 0,2-4-6 16,1 0-2-16,1-5-3 0,2-3-1 16,-2 0-2-16,3-3-4 0,0-3-10 0,-3 3-1 15,2-2 3-15,-1 1-2 0,-1 0-4 16,-6-2-3-16,8 6 4 0,-1-2 3 16,-5 1 4-16,2 3-1 0,-2 1 4 15,1-1 0-15,1 2 4 0,-2-1-1 0,2 1 3 16,0-2-1-16,2-1 3 0,0 0 1 15,4-1 3-15,-2-1 0 0,0-4 1 0,1-1 4 16,-9 0-2-16,19-7 0 0,-13 1-1 16,-1-2 4-16,-3-2 0 0,-2-2-3 15,-2 2-4-15,-3 0-2 0,-1-1-1 16,-3 1-6-16,3 2-7 0,-1 3-10 0,1-3-20 16,0 2-10-16,2 3-6 0,4 3-8 15,-4-4 5-15,4 4 1 0,0 0 0 16,14-2 5-16,-3 0 2 0,4 0 2 15,2 0 6-15,1-1 8 0,2-1 6 16,-2-2 13-16,0 0 17 0,-1 1 17 0,-3-1 16 16,-1 2 24-16,-2-2 6 0,-3 3 5 15,-4-2 5-15,-2 4 3 0,-2 1 12 16,0 0 3-16,0 0 3 0,0 0-1 0,-18 13 0 16,14-4 2-16,-3 3 1 0,2 3-2 15,3 3 3-15,4-2 2 0,3 8-2 0,2 0 2 16,3 4-8-16,2 6-7 0,4-2-1 15,-4 0-4-15,3 0-7 0,-3-1-6 16,2-1-2-16,-6-5 4 0,-2-1-2 0,0-2-2 16,-4-3 1-16,-4-2-3 0,0 0-7 15,-6-2-3-15,0-1-5 0,-5-5-3 16,-2 1-7-16,0-7-17 0,-4 1-25 16,0-4-30-16,-2-4-37 0,0-1-30 0,0-5-39 15,-1-1-35-15,4-5-31 0,-2 0-564 16,6 0 265-16,-1-3 176 15</inkml:trace>
  <inkml:trace contextRef="#ctx0" brushRef="#br0" timeOffset="123210.7594">33316 9146 76 0,'12'-12'154'0,"2"4"-8"16,-4 3-14-16,0 2-12 0,3 3-8 16,-2 0-16-16,-1 1-9 0,1 4-5 15,-3-3-15-15,3 6-3 0,-4 0-6 0,-3 1-4 16,-2 3 0-16,-4-1-7 0,0 4-6 16,-7 1 2-16,0 3-6 0,-3-2 1 15,-1-1-6-15,0 2 0 0,0 1-4 0,1 0-6 16,4-1 3-16,-1 1-9 0,2-2 7 15,5 0-4-15,0 2-3 0,4 0 2 16,4 0 0-16,0 2 0 0,2-1 2 16,0 2-2-16,0-2 5 0,1 0 0 0,-3-3 1 15,1-2-2-15,-5-2 8 0,2 5 7 16,-4-5 6-16,-4 0 0 0,-2 1-4 16,-8 1-4-16,-4-3-5 0,-4-1-5 0,-3 0-3 15,-3-1-12-15,2-3-27 0,0 1-30 16,2-3-25-16,5 0-45 0,3-2-38 15,4-3-26-15,12 0-374 0,-4-3 189 0,4 3 124 16</inkml:trace>
  <inkml:trace contextRef="#ctx0" brushRef="#br0" timeOffset="123414.4924">33555 9512 47 0,'19'-12'72'0,"-6"2"21"0,-1 2 18 16,-3 2 7-16,0 1 6 0,-3 2-1 15,-2 0-13-15,-4 3-2 0,0 0-5 16,0 0 8-16,-6 17 3 0,-3 0 1 0,1 3-2 15,-5 8-2-15,-2 1-8 0,1 5-10 16,-4 9-3-16,2-2-9 0,-2 5-7 16,-5 17-6-16,7-10-7 0,-6-8-6 15,6 1-20-15,-2-1-31 0,1-4-30 16,1 0-30-16,2-9-31 0,4-1-38 0,0-9-23 16,4-3-18-16,1-4-388 0,2-5 188 0,9-2 124 15</inkml:trace>
  <inkml:trace contextRef="#ctx0" brushRef="#br0" timeOffset="123647.1768">33475 10190 41 0,'8'5'100'15,"-8"-1"0"-15,0 2-7 0,0-6-3 16,-2 15-3-16,0-6-7 0,0 3-3 16,2 0 0-16,0-3 1 0,2 0-3 0,2 2-2 15,4 0 4-15,1-3 3 0,-1-2-2 16,1-1-2-16,2-2-3 0,-1-3 3 15,-10 0-6-15,20-6-4 0,-14 3-2 16,2-7-9-16,-6 1 13 0,-2-2-12 0,-4-2-6 16,-4 0-11-16,-8-2-21 0,2 0-20 15,-6 0-24-15,-1 0-36 0,1 3-46 16,-2-3-51-16,1 2-372 0,0-3 181 0,4 1 119 16</inkml:trace>
  <inkml:trace contextRef="#ctx0" brushRef="#br0" timeOffset="123802.9768">33722 8679 35 0,'6'-5'198'0,"1"5"17"16,-7 0 1-16,11 17-7 0,-3 2 1 15,4 13-17-15,14 29-13 0,1 12-2 0,9 31-18 16</inkml:trace>
  <inkml:trace contextRef="#ctx0" brushRef="#br0" timeOffset="123893.8951">33864 10218 2590 0,'-57'82'-115'0,"-6"-8"-33"15,-8-7-61-15,-5-7-512 0,-9-8 246 16,-6-4 161-16</inkml:trace>
  <inkml:trace contextRef="#ctx0" brushRef="#br0" timeOffset="124714.2719">25761 9178 44 0,'5'-2'91'0,"1"-2"2"0,-6 4 3 0,4-4-7 16,-4 4-7-16,0 0-1 0,0 0-1 15,0 0 2-15,-17 21 11 0,1 4 10 0,-10 11 4 16,-12 26 4-16,-15 19 3 0,-4 11 4 16,-5 9 2-16,1 13 4 0,-3 10-2 15,3 8-8-15,2 2-6 0,6 2-4 0,8 1-3 16,10-1-2-16,11-6-6 0,14 3-3 15,10-2-4-15,12-7 1 0,12-4-4 16,7-10-6-16,11-7-8 0,9-6-1 0,5-5-5 16,7-7-5-16,5-9-8 0,3-5-14 15,8-12 8-15,4-4-7 0,-11-15-2 16,-1-6-4-16,2-4-2 0,-4-7-4 16,-9-3-2-16,-14-9-7 0,-7 0-11 0,-3-3-8 15,-7-2-12-15,-5-1-23 0,-4-2-31 16,-7-3-30-16,-2 2-27 0,-3-4-39 15,-8 2-42-15,0 0-44 0,0 0-568 0,0 0 278 16,0 0 184-16</inkml:trace>
  <inkml:trace contextRef="#ctx0" brushRef="#br0" timeOffset="126398.1559">29377 11864 65 0,'2'-6'222'0,"0"1"-2"16,0 1 2-16,0-2-9 15,-2 6-8-15,2-6-12 0,0 2-15 0,-2 4-5 16,0 0-1-16,0 0-2 0,15 10-3 15,-10 0-4-15,3 5-11 0,0 6-1 0,5 8 2 16,-3 3-5-16,6 9 0 0,-4 4-6 16,1 0-5-16,2 2-9 0,-3 6-7 15,3-4-10-15,-2 2-18 0,-2 1-7 16,1-2-7-16,-2-3-6 0,0 1-9 0,-4-12-6 16,0 0-6-16,0-2-3 0,-2-7-5 15,1-2-4-15,-3-4-5 0,2-5-1 0,-2 2-5 16,2-1 0-16,-1-4-4 0,-1-3-12 15,-2-1-21-15,0-3-21 0,0 0-18 0,0-2-14 16,0-4-22-16,0 0-13 0,0 0-21 16,0 0-20-16,0 0-22 0,-22-12-24 15,18 2-28-15,-2 3-23 0,-2-6-30 16,2-1-27-16,-4-3-606 0,6 0 305 16,-4-8 201-16</inkml:trace>
  <inkml:trace contextRef="#ctx0" brushRef="#br0" timeOffset="131335.4529">24652 13514 6 0,'0'0'28'0,"5"4"-3"0,-5-4-5 0,0 0-1 16,2 4 0-16,-2-4-2 0,0 0-2 16,0 0 0-16,0 0 2 0,0 0-2 15,0 0 1-15,0 0 4 0,-11 3-3 16,11-3 2-16,0 0-2 0,0 0 0 0,0 0 1 15,-19-6-1-15,13 3 4 0,6 3-4 16,-11-6-2-16,3 0 3 0,2 0 4 16,-2 1 2-16,0-3 4 0,2 0 0 0,-2-1 6 15,2-2 1-15,-3-1-3 0,2 0 6 16,1-5-1-16,0 1-2 0,1-7-4 16,1-1 2-16,2-2 4 0,0-3 0 15,2-3 1-15,0 0 0 0,0-6 3 0,2-3 5 16,-2 0-6-16,2-3 0 0,-4-10-3 15,0 2 3-15,2-4 5 0,-4 3-6 16,0 0-1-16,0-3-1 0,2 4-13 0,-3-1-1 16,3 2 13-16,-1 5-1 0,1 2 2 15,2 1-3-15,5-2-1 0,-1-3-4 0,5 2-2 16,1 0-8-16,3 2 2 0,2 3-2 16,6-2-3-16,0 3-6 0,4 2 6 15,14-12-6-15,-5 15-2 0,-1 1-1 16,1 6 0-16,4 0-2 0,2-1 1 0,3 6-3 15,3 2 2-15,19-3 2 0,-7 5 0 16,-3 6-2-16,0 2 2 0,5 4-2 0,1 2 0 16,7 3-1-16,25 2 0 0,2 6 2 15,6 2 0-15,6 6 5 0,17 5 0 16,1 6 3-16,2 2 1 0,-2 3 1 16,0 4 1-16,0 3 2 0,-3-2 0 0,-3 5-3 15,-4-1 2-15,-10 1-3 0,-6 0-3 16,-22-6-2-16,-10 0 3 0,-5 3-2 15,-9 3-1-15,-15-6 1 0,-10-3-1 16,-5 6 0-16,-4 1 1 0,-2 3 3 0,-9-4-3 16,-4 2 1-16,-4 0 2 0,-4 3 0 15,-4 4 2-15,-7 0 1 0,-10 14 6 0,-9-4 0 16,-3 0-1-16,-2-1 5 0,-8-5 0 16,-2-1-2-16,-4 1-6 0,-4-5 5 15,-5-3 0-15,-3 0-1 0,-5-4-1 16,1 0-3-16,-6-2-3 0,-3 2-1 0,-17 4 0 15,-7-2-1-15,-3-1-3 0,1-5-1 16,15-7-1-16,0-5-4 0,0 2-4 0,-2-5-5 16,2-5-20-16,4-2 0 0,1-5 0 15,12-2-1-15,10-5-11 0,1-5-6 16,4 0-3-16,0-3-9 0,4-4-2 16,2-1-15-16,5 0-3 0,1-2-1 0,9 1-2 15,0-1-7-15,4 0-6 0,3-2 0 16,1 1-5-16,5 3-5 0,4-2-9 0,-2 2-12 15,3-3-303-15,2 2 144 0,1 1 96 16</inkml:trace>
  <inkml:trace contextRef="#ctx0" brushRef="#br0" timeOffset="135046.3799">11243 10466 14 0,'0'0'29'0,"-2"3"-5"15,2-3-2-15,0 0-4 0,0 0-1 0,-10 3-4 16,6-1-2-16,-3 0-3 0,0 1-1 16,-1 0-1-16,-3 2-2 0,-1-2-4 15,-1 3 0-15,-2-2-2 0,1-1-2 0,-2 3-2 16,0-2-1-16,-3 1-1 0,1-2-2 16,0 1-3-16,-2-1 4 0,2 1-30 15,-4-2 13-15,-3 2 9 0</inkml:trace>
  <inkml:trace contextRef="#ctx0" brushRef="#br0" timeOffset="135516.8058">12344 9313 3 0,'76'38'10'0,"-4"6"-2"0,-4 4 0 16,-7 2 0-16,-3 1-1 0,-8 0-1 15,-3 3 1-15,-9-2-2 0,-2 2 2 16,-13-6 1-16,-6-7-2 0,-2 5 0 16,-5-7-2-16,-5 0 3 0,-5 1-3 0,0 2 3 15,-9-2-2-15,-1 8 0 0,-10-4 1 16,0-2-1-16,-17 9-1 0,-3-1 1 15,-2-4 2-15,-5-3-2 0,-1-3-3 16,-3-4 2-16,-7 0-2 0,1 0 0 0,-4-5-1 16,-3 0-1-16,-3-4-3 0,-1-2-1 15,-1 0-3-15,0-2-1 0,0-1-2 0,11-6-35 16,8-3 15-16,1-2 10 0</inkml:trace>
  <inkml:trace contextRef="#ctx0" brushRef="#br0" timeOffset="136324.9859">8801 10778 16 0,'0'0'44'0,"0"0"-5"15,0 0-1-15,0 0-2 0,0 0-1 0,0 0-6 16,0 0-3-16,0 0-4 0,0 0-1 16,0 0-3-16,0 0 1 0,-4-3-6 15,4 3 2-15,0 0-2 0,0 0-4 0,0 0-2 16,0 0 2-16,0 0-3 0,0 0 2 16,0 0-6-16,0 0-2 0,0 0-6 15,0 0-2-15,0 0-7 0,0 0-4 0,0 0-4 16,0 0-4-16,0 0-85 0,0 0 38 15,0 0 26-15</inkml:trace>
  <inkml:trace contextRef="#ctx0" brushRef="#br0" timeOffset="137503.2338">24889 13358 28 0,'0'0'50'0,"0"0"-5"16,0 0 1-16,0 0 1 0,0 0-2 0,-6-6-5 15,6 6 2-15,0 0-1 0,0 0-2 16,0 0-1-16,0 0-2 0,0 0-5 16,0 0-4-16,0 0-3 0,0 0 2 0,0 0-6 15,0 0-4-15,0 0 2 0,0 0-1 16,0 0-3-16,0 0 0 0,0 0-4 15,0 0 1-15,0 0 5 0,0 0-7 16,0 0-3-16,0 0-2 0,-8-2-4 0,8 2-2 16,0 0 3-16,0 0-4 0,0 0-3 15,0 0 3-15,0 0-5 0,0 0 1 16,0 0 0-16,0 0-2 0,0 0-3 0,0 0-1 16,0 0 1-16,0 0-3 0,0 0-2 15,0 0-1-15,0 0 2 0,0 0 1 16,-11 5-3-16,11-5 5 0,0 0-3 15,0 0-3-15,0 0-1 0,0 0-1 0,0 0-2 16,0 0 3-16,0 0-5 0,-11 0 0 16,11 0 0-16,0 0-6 0,0 0-3 15,0 0-71-15,0 0 35 0,0 0 24 0</inkml:trace>
  <inkml:trace contextRef="#ctx0" brushRef="#br0" timeOffset="154996.5758">11315 16975 2 0,'-4'6'86'0,"0"1"-3"0,2-5 1 0,-3 4 1 16,1 0-8-16,0-4-1 0,4-2-1 15,-4 5 5-15,4-5-4 0,-7 6 2 16,7-6 4-16,-4 2 1 0,4-2 2 0,0 0 5 15,0 0 0-15,0 0-1 0,0 0-2 16,21 2-1-16,-21-2-7 0,22-2-5 16,-8 2 5-16,4 0-1 0,2-2-1 15,4 2 0-15,5 2 4 0,5-2 0 0,11 2 3 16,3-2 0-16,14 0-3 0,3 0-1 16,6 0-4-16,24-2-1 0,4 0-5 15,0-2-4-15,5 2-6 0,2 1-5 0,-3-5-1 16,2 2-2-16,-2 2-3 0,2-4-2 15,-4 4-3-15,-4 2-3 0,-4-3-1 0,-17 1-4 16,-11 2-4-16,-3 0-1 16,-11 2-4-16,-2-2-2 0,-3 3-2 0,-3-3-2 15,-9 2 1-15,-3 2-4 0,-3-2-3 0,-1 0-3 16,-6 2 5-16,-4 3-7 0,0-5 5 16,-4 4-1-16,-1 1-11 0,-3-1-8 15,-5 1-12-15,-4 5-15 0,-2-5-15 16,-2 2-19-16,-9 0-16 0,-2 3-7 0,-6 1-9 15,-2-3-10-15,-3 1-9 0,-7 2-12 16,-1 1-14-16,-4-5-14 0,-1 2-10 0,-7 3-7 16,-7-5-11-16,-4 3-456 0,-19 7 218 15,-3-4 144-15</inkml:trace>
  <inkml:trace contextRef="#ctx0" brushRef="#br0" timeOffset="155272.2582">11810 17552 28 0,'-25'8'79'15,"6"-1"-7"-15,9-1-2 0,6 0-3 16,4-4-6-16,0-2 4 0,14 0 12 0,3-2 5 16,10-2 10-16,6-4 4 0,9 1 9 15,11-6 12-15,25-8 13 0,7-1 6 0,6-6 2 16,27 1-1-16,7-5-1 0,8 3-4 16,2-3-6-16,5 2-1 0,-1 3-12 15,-2-2-4-15,0 8-14 0,-11-4-9 16,-2 9-12-16,-24 2-4 0,-5 1-8 0,-8 1-6 15,-7 3-7-15,-19 3-4 0,-10 0-13 16,-9 5-13-16,-10-3-16 0,0 2-18 0,-9 2-17 16,-1 0-19-16,-4 0-23 0,1 2-18 15,-6-2-35-15,-2 4-32 0,-3-4-17 16,-8 0-30-16,8 0-458 0,-8 0 226 16,0 0 149-16</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8T06:34:10.898"/>
    </inkml:context>
    <inkml:brush xml:id="br0">
      <inkml:brushProperty name="width" value="0.05292" units="cm"/>
      <inkml:brushProperty name="height" value="0.05292" units="cm"/>
      <inkml:brushProperty name="color" value="#FF0000"/>
    </inkml:brush>
  </inkml:definitions>
  <inkml:trace contextRef="#ctx0" brushRef="#br0">9958 11375 8 0,'0'0'25'16,"0"0"-10"-16,0 7-8 0,0-3-26 0,0-4 6 16,0 7 5-16</inkml:trace>
  <inkml:trace contextRef="#ctx0" brushRef="#br0" timeOffset="471.1453">9804 12764 14 0,'-3'5'57'0,"3"-5"-6"0,-2 6-2 15,2-6-8-15,-2 3-6 0,2-3-6 16,-2 6-16-16,2-6-25 0,-4 5-83 15,4-5 33-15,0 0 21 0</inkml:trace>
  <inkml:trace contextRef="#ctx0" brushRef="#br0" timeOffset="5989.378">24030 14630 31 0,'0'0'73'0,"0"0"-1"15,0 0-1-15,0 0-5 0,0 0 2 16,0 0-3-16,0 0 5 0,0 0 7 0,0 0-2 16,21 10-2-16,-3-7 6 0,0 3 0 15,8 0 3-15,3 1-1 0,9 1 3 16,11 5 5-16,3-3 2 0,6 1-6 16,18 3-5-16,0 3-2 0,3 0-7 0,-3-5-4 15,0 3-4-15,-12-4-3 0,-9 1-4 16,-3-3-8-16,1 1-5 0,-1-1-1 15,-8 2-4-15,-1-6-5 0,-6 3-5 16,-1-3 0-16,-6 1-2 0,-2-3-1 0,-8 1 1 16,-1 0 3-16,1 0-1 0,-2-1 2 15,0-3-3-15,-6 3 1 0,1-2 2 16,-2 1 1-16,-3 0-4 0,3 0-2 16,-3 2 0-16,-2-4-5 0,3 0 0 0,-9 0-5 15,11 0 0-15,-11 0-7 0,0 0-16 16,0 0-13-16,0 0-28 0,0 0-26 0,0 0-33 15,0 0-31-15,0 0-35 0,0 0-509 16,0 0 232-16,4-8 154 0</inkml:trace>
  <inkml:trace contextRef="#ctx0" brushRef="#br0" timeOffset="7478.3597">24402 12802 4 0,'0'0'19'0,"0"0"0"0,0 0-3 16,-8-2-1-16,8 2 0 0,0 0-1 15,-6-3-1-15,6 3-3 0,0 0 1 0,0 0-1 16,0 0-2-16,-8-1 0 0,8 1 0 16,0 0 0-16,0 0-3 0,-10-2 4 15,10 2 2-15,0 0 3 0,0 0 1 0,0 0-1 16,-8-3 0-16,8 3 2 0,0 0-1 16,-6-2-3-16,6 2 1 0,-6-3 1 15,6 3-1-15,0 0 3 0,-9-2 1 0,9 2 0 16,0 0-3-16,-6-1 0 0,6 1 2 15,0 0 1-15,-9-5-4 0,9 5 3 16,0 0-1-16,-6-3 4 0,6 3-4 16,-4-4 0-16,4 4 1 0,-7-2-1 0,7 2-2 15,0 0 0-15,-6-4 0 0,6 4-3 16,-4-4 0-16,4 4-1 0,0 0-2 0,-6-3 1 16,6 3 1-16,-4-5 0 0,4 5-1 15,0 0 1-15,0 0 1 0,-8-6 4 16,8 6-3-16,-4-1 1 0,4 1 1 15,0 0 3-15,0 0-2 0,-6-5-4 0,6 5 10 16,0 0-5-16,-4-2-3 0,4 2 2 16,0 0-4-16,0 0 1 0,-6-5-5 15,6 5 0-15,0 0-4 0,0 0 22 16,-6-3-20-16,6 3-1 0,0 0 2 0,-5-4-2 16,5 4 3-16,0 0-2 0,-4-4 9 15,4 4-10-15,-4-5 5 0,4 5-4 0,-7-4 5 16,7 4-6-16,-4-4 1 0,4 4 7 15,-6-4-4-15,6 4-5 0,0 0 13 16,-7-3-9-16,7 3 1 0,-4-5 0 16,4 5 0-16,-4-4 5 0,4 4-4 0,-6-3 2 15,6 3-2-15,0 0 3 0,-6-4 3 16,6 4 1-16,0 0-3 0,0 0-2 16,-8-4 3-16,8 4 2 0,0 0-2 0,0 0 4 15,-2-4-8-15,2 4 7 0,0 0 2 16,0 0 4-16,0 0-4 0,0 0 8 15,0 0-3-15,0 0-5 0,0 0-2 0,0 0-2 16,0 0 2-16,0 0-7 0,0 0 10 16,26 4-10-16,-11 0 7 0,4 0-12 15,2-1-2-15,5 1 3 0,5 4-6 16,7 0 14-16,4-1-8 0,9 3-5 0,1-1 7 16,3-2-2-16,-3 2-5 0,-1 0 0 15,-5-3 2-15,-3 0 2 0,-3 0-2 16,0-3 1-16,-5 0 0 0,-4-1 1 0,-1 1 3 15,0-1-5-15,-4-1 4 0,-2 2 7 16,-3-1-5-16,-2-2 11 0,-2 0 2 16,1 1 1-16,-4-1-1 0,-4 2-10 0,4-4 9 15,-4 2 1-15,-2 2 2 0,3-2-3 16,-3 0 2-16,-8 0-1 0,16 0-1 16,-16 0-3-16,10 0-2 0,-10 0-2 15,8-2-1-15,-8 2-7 0,4-3-21 0,-4 3-3 16,0-6-24-16,0 6-27 0,0-10-22 15,0 10-32-15,-2-9-382 0,0 3 172 16,0 1 114-16</inkml:trace>
  <inkml:trace contextRef="#ctx0" brushRef="#br0" timeOffset="18630.6161">10225 7368 2 0,'0'0'12'0,"0"0"-3"0,-4 6-11 0,4-6-6 16,0 0 3-16,-2 5 2 0</inkml:trace>
  <inkml:trace contextRef="#ctx0" brushRef="#br0" timeOffset="200131.9988">24745 14639 9 0,'0'0'-4'0,"0"4"2"0,0-4 0 0</inkml:trace>
  <inkml:trace contextRef="#ctx0" brushRef="#br0" timeOffset="200509.7786">25040 15499 16 0,'0'0'92'0,"0"0"-8"0,-11 0-6 15,11 0-9-15,0 0-15 0,0 6-10 16,0-6-17-16,0 5-16 0,0-5-21 0,2 8-25 16,0-4-112-16,-2-4 50 0,3 9 33 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1T06:18:53.800"/>
    </inkml:context>
    <inkml:brush xml:id="br0">
      <inkml:brushProperty name="width" value="0.05292" units="cm"/>
      <inkml:brushProperty name="height" value="0.05292" units="cm"/>
      <inkml:brushProperty name="color" value="#FF0000"/>
    </inkml:brush>
  </inkml:definitions>
  <inkml:trace contextRef="#ctx0" brushRef="#br0">3931 7570 58 0,'-10'-3'66'0,"8"-1"0"0,2 4-2 0,-6-5-2 16,6 5-2-16,0 0-5 0,-4-3-5 15,4 3-5-15,0 0 1 0,0 0-1 16,0 0 3-16,0 0-7 0,14-4 13 15,-2 4 3-15,2 0 6 0,7 2-5 0,11-2 5 16,14 0 8-16,19 0-2 0,28-6 7 16,14 1-1-16,28-9-3 0,14 1 2 15,3-8 5-15,9 1 1 0,9-5 1 0,10-2-2 16,48-4-7-16,-1 1-3 16,-48 5-6-16,1 4-1 0,-6 2-7 0,-5 4-2 15,3 3-5-15,-8 4-5 0,-2 1-5 0,-10 0-3 16,-8 2-7-16,-32 1-2 0,-6 2 3 15,-2 1-1-15,-9-3 2 0,-6 1 0 16,-13-1 1-16,-13 2-1 0,1-3 1 0,-1-1 0 16,-3 4 1-16,-5-4 1 0,-9 2-4 15,-1-3 3-15,-3 4 4 0,-1-1 1 16,-7 1-1-16,-5-1-4 0,-1 2-2 0,-8-2-2 16,0 2-2-16,1 0 1 0,-4 0-4 15,0 0-3-15,-5 1-4 0,-1-1-2 16,2 0-2-16,-3 2-12 0,0 0-19 0,-3-2-24 15,-7 2-31-15,15 0-26 0,-9-2-20 16,-6 2-41-16,0 0-48 0,11 2-582 16,-11-2 269-16,0 0 177 0</inkml:trace>
  <inkml:trace contextRef="#ctx0" brushRef="#br0" timeOffset="1077.8119">3955 10544 100 0,'0'0'122'0,"-12"2"1"0,12-2-16 16,-10 0-17-16,10 0 7 0,0 0-4 0,0 0 2 15,0 0 6-15,0 0-3 0,46-2 0 16,-5-2-3-16,17-4-1 0,38-5-1 0,29-5-4 15,16-4-5-15,12-3 0 0,9-1-6 16,6-3-7-16,5 2 0 0,43-8-4 16,-40 4-3-16,38-7-6 0,-50 11-4 0,-6 0-8 15,-13 6 5-15,-7-1-4 0,-15 4-21 16,-28 3 3-16,-2 2-1 0,-6 1-1 16,-9 0-1-16,-10 7 4 0,-11-3 2 15,0 4 0-15,-1-1 2 0,-1 1 0 0,-3-2 0 16,-5 5 3-16,-5-4-4 0,1 2 0 15,-9 0-2-15,-3 2-1 0,-1-1-4 0,-6 2 0 16,-2-1-3-16,0-2-2 0,-3 3-2 16,-1 0-2-16,-2 0-3 0,-4-1-2 15,1 1-15-15,-2 0-20 0,-1 0-24 16,-10 0-29-16,13 0-30 0,-13 0-31 0,0 0-24 16,0 0-13-16,0 0-19 0,-27-8-489 15,5 4 232-15,-4 0 153 0</inkml:trace>
  <inkml:trace contextRef="#ctx0" brushRef="#br0" timeOffset="7152.9369">3746 7682 19 0,'0'0'94'0,"0"0"-3"0,0 0-2 0,0 0 7 16,0 0 0-16,-5 6-2 0,5-6-6 15,0 0-16-15,0 0 10 0,0 0-7 16,-8-14-1-16,2 3 3 0,0 2 2 0,-2-4-7 16,-2-3 2-16,0-1-3 0,-2-2-6 15,-1-2-4-15,0-1-2 0,-2-5-5 16,-1 0-4-16,-2-2-6 0,-1 1-8 15,0-3 2-15,2-1-3 0,-4-2-4 0,0-4-4 16,2 1-5-16,2 2-6 0,-2-4 0 16,2-1-3-16,2 6 2 0,3 0-2 0,-2-3-5 15,2 3-2-15,-1 0 2 0,3 0-3 16,-1-1-1-16,5 1 0 0,-1 2-2 16,1 1 0-16,2 3-1 0,0-1-1 15,2 0-2-15,0 1 4 0,0 1-1 0,0-1-4 16,2 1 0-16,0 4 3 0,0 0-2 15,2 2-3-15,0 2 2 0,0 0-1 16,0 2 1-16,0 0 3 0,2 2 0 0,-2-1-1 16,4 3-2-16,5-1 1 0,4 0 1 15,6 0-2-15,9-3 0 0,12 0 6 16,19-8-6-16,14 0 3 0,7-3-1 0,28-5-10 16,19 0 14-16,15 0 1 0,11 0-4 15,3-1 4-15,5 1 1 0,-2 5 0 16,-7 0 1-16,-3 1-3 0,-3 2 3 0,0 4 0 15,-3 0-2-15,-6 4 3 0,-1 0-1 16,-5 1-9-16,-4 1 8 0,-4-1 0 16,-21 3-1-16,-1-1-2 0,-1 0 4 0,0-1-1 15,18-4 3-15,1 1-2 0,-17 3-3 16,-1 0 4-16,1 0-4 0,-2 2 2 16,-3-1 1-16,-8 1-3 0,-4 1-1 15,-5 2 1-15,-16-1-1 0,-6 4 2 0,-4-2-4 16,-1 0 6-16,-3 2-3 0,-11 1 0 15,4-1-3-15,-7 1 4 0,0 0 0 0,-6 2-4 16,0-1 3-16,-3 1-1 0,1-1-2 16,-4 3 2-16,-5-3-1 0,0 2 2 15,-2 1-3-15,0 0 0 0,-4 0-2 0,-1-2 1 16,-1 4 3-16,-2-2-3 0,0 1 2 16,-3 1-1-16,-8 0 0 0,14 0 1 15,-4 0 0-15,-10 0-3 0,10 0 0 0,-6 3 1 16,0 1 1-16,0 2 0 0,0 0-1 15,-1 3 2-15,1 3 1 0,-2 1-3 16,0 5 1-16,-2 1 5 0,2 3-4 16,1 5 0-16,-3 1 4 0,2 5 3 0,-2-1-2 15,2 8-2-15,-2 0 5 0,4 2 3 16,-2 2-3-16,5 6 5 0,-3 3 1 16,2 0-2-16,2 0 0 0,4 0 2 0,2 16 0 15,0 0-3-15,6-1 2 0,1-3-5 16,0 0 3-16,2-2 1 0,1-1 0 15,-5-14-2-15,0-2-1 0,-2-2 3 0,-1-3 0 16,4 2 0-16,-4-6 2 0,2 2 0 16,-6-7 1-16,3 1 0 0,-3-1 2 15,2-1-4-15,-6-1 5 0,0-5-2 16,-2-1 1-16,1-2-2 0,-3 3 2 0,1-3-4 16,-3-2 2-16,0-1-3 0,-2-3-1 15,2-1-2-15,-2 3 0 0,0-5 1 16,0-2-3-16,0 2 1 0,-2-3-3 0,0 1-2 15,0-1-17-15,-5 0-21 0,1-3-23 16,-5 0-28-16,-3 4-28 0,-2-6-34 16,-6 2-34-16,-4-1-512 0,-11 2 236 0,-2-1 155 15</inkml:trace>
  <inkml:trace contextRef="#ctx0" brushRef="#br0" timeOffset="8110.3877">3799 8331 37 0,'0'0'76'0,"0"-10"-7"16,-3 7-6-16,3-3-8 0,0 6-6 15,-2-11-1-15,0 7-10 0,0-2 2 16,-2 0-5-16,0-3-3 0,-2 5-4 0,-3-2 0 16,1 0-4-16,-1 0 0 0,0 1-1 15,-1 0 3-15,0-2-3 0,-1 1 2 0,-2 0-2 16,3 0-1-16,-3 1-4 15,2-1 0-15,-1 1-2 0,-1-3 4 0,1 2-1 16,-2-1-2-16,0 1 3 0,3-2 1 16,-2 3 1-16,1-1-1 0,1 0-2 0,1 2-6 15,2-1 1-15,-4 1 2 0,4 0 6 16,0 0-12-16,2 0 5 0,-3 0 0 16,2 1-1-16,1-1 0 0,0 0-2 15,-1 0 6-15,1 1-9 0,2-1 1 0,4 4 2 16,-11-6 0-16,7 3 0 0,0-2 4 15,4 5-5-15,-7-5 3 0,3 3-7 16,4 2 1-16,-6-5-1 0,6 5 1 0,-4-5-2 16,4 5 2-16,0 0-5 0,-6-3 7 15,6 3-5-15,0 0-5 0,4-9 5 16,4 6 0-16,4-1-1 0,10-5 3 16,5-1 5-16,11-3-1 0,13-2 9 0,30-10 2 15,7-4-4-15,44-7 1 0,13 2 7 16,19-4-3-16,46-4 2 0,1-2-3 0,-37 10-2 15,2 4 0-15,40-5-5 0,-42 7 0 16,2 4-4-16,-2 2 3 0,-5 1 0 16,-10 3-1-16,-9 2-2 0,-8 0-1 0,-9 4-3 15,-6-2 1-15,-18 3 6 0,-2 0-7 16,2 2 3-16,-8-1-2 0,-2 2 0 16,-3 0 1-16,-6-3 6 0,-7 0-4 15,-11 4 3-15,7-4 3 0,-14 1-1 0,-7 2 0 16,-3-1-3-16,0 1 0 0,-3-2 5 15,-1 3 0-15,-9-1 3 0,-1 1 1 16,-1-1-5-16,-4 2 3 0,-4 1-6 0,-5-1 4 16,3 2-2-16,-4-2 0 0,-5 2-1 15,-1 1 0-15,0-1 0 0,-4 1-1 16,2-2-1-16,-2 1-6 0,-3 2 3 0,0 1-4 16,0-1-1-16,-5 0 2 0,2 0 0 15,0 1-1-15,0-2-4 0,-4 2 3 16,-6 1-1-16,13-2-7 0,-7-1-4 15,-6 3-17-15,11-2-23 0,-11 2-10 0,8 0-17 16,-8 0-22-16,9-1-28 0,-9 1-45 16,0 0-368-16,0-6 183 0,0 6 120 0</inkml:trace>
  <inkml:trace contextRef="#ctx0" brushRef="#br0" timeOffset="12311.3604">8591 5896 1 0,'0'0'73'0,"0"0"-5"15,0 0-9-15,0 0 6 0,0 0-5 16,0 0-5-16,0 0-1 0,0 0-1 0,0 0 1 15,0 0-3-15,0 0-1 0,0 0 2 16,0 0-6-16,0 0 0 0,0 0 7 16,0 0-7-16,0 0 2 0,0 0-7 15,0 0 10-15,0 0-8 0,0 0 5 0,0 0-2 16,0 0-3-16,0 0 2 0,0 0-2 16,0 0-4-16,0 0-4 0,0 0 0 0,0 0 4 15,0 0-5-15,6-6 0 0,0 2-2 16,4-1 0-16,0 1-5 0,0-2-1 15,7-2 2-15,-2 1-2 0,6-5 6 16,5 2 1-16,1-4 2 0,5-2 1 0,2 1 3 16,6-4 1-16,5 0-3 0,-1 0 3 15,1 0 1-15,1 0-1 0,1 0-2 0,-3 1 2 16,0 2-6-16,-7 3 1 16,-1-1-3-16,-1 3 0 0,-3-1-1 0,2 2-2 15,-6 2-1-15,-3 2-3 0,1-1 2 16,-4 1-2-16,0 1-5 0,-3 1 0 0,-3 0-3 15,2 1-2-15,-2-1-1 0,-2 2-2 16,-4 2-1-16,0-2-2 0,1 0 5 16,-3 2-3-16,1-2-4 0,-2 0-4 0,-7 2-9 15,12 0-9-15,-12 0-13 0,8 0-8 16,-8 0-13-16,0 0-17 0,8 2-19 16,-8-2-18-16,0 0-8 0,0 0-4 0,0 0-9 15,0 0 0-15,-18 8-3 0,18-8-3 16,-15 0-6-16,15 0-316 0,-17-2 154 15,9-2 101-15</inkml:trace>
  <inkml:trace contextRef="#ctx0" brushRef="#br0" timeOffset="12931.3491">8946 5423 81 0,'-16'2'143'0,"3"1"-4"16,-4-2-4-16,3 4-5 0,-2-4-7 0,2 2-5 15,1 0-7-15,0-2-5 0,0 4-2 16,3-5-10-16,2 3-7 0,-1-3-2 16,0 2-3-16,3 0-3 0,0 0-8 0,0-1-2 15,6-1-1-15,-11 4-6 0,11-4-2 16,-8 2-6-16,8-2-2 0,-7 2-3 15,7-2 2-15,0 0 2 0,0 0-2 0,17 10-1 16,-4-7-2-16,3 0-2 0,6-2-2 16,6 1-1-16,3-2-2 0,5 0-3 15,4-2 1-15,5 1-3 0,1-3-4 0,1 2-3 16,-1-2-3-16,3 2-2 0,-5-2-4 16,1 2-2-16,-3 0-1 0,0 1 0 15,-7-2-1-15,-1 2-3 0,-3 2-1 0,-3-1-3 16,-3 0 0-16,-2 0 0 0,-1 3-1 15,-4 0-1-15,-1-3 2 0,1 4 1 16,-6 0 4-16,0 2 4 0,-2 1 4 16,-4 5 0-16,-2-3 0 0,-4 6 2 0,-2 1 3 15,-4 5 0-15,-4 1-2 0,-2 2-2 16,-2 4 4-16,-6 1-2 16,1-1-3-16,-4 6 0 0,2 1 0 0,-3-3-2 0,1 1 0 15,4-7-4-15,0 1-4 0,1-5 2 16,2-1-2-16,2 0-2 0,1-3-5 0,2-2 5 15,0-3-1-15,3 4-5 0,0-6 2 16,0 0-4-16,0 3-7 0,0-5-15 16,4 0-24-16,-2 0-21 0,2-4-29 0,0 2-26 15,-1-1-31-15,3 0-27 0,0-2-55 16,2-4-617-16,0 0 289 0,0 0 191 16</inkml:trace>
  <inkml:trace contextRef="#ctx0" brushRef="#br0" timeOffset="13378.8005">10996 5166 23 0,'0'0'62'0,"0"0"-5"16,0 0-4-16,0 0-3 0,0 0-2 15,0 0-4-15,0 0-6 0,0 0-2 0,0 0-1 16,0 0-7-16,0 0-3 0,0 0-3 16,2 6-4-16,-2-6-9 0,0 0-15 15,0 0-13-15,0 0-17 0,-9 9-130 0,7-5 56 16,-2 0 38-16</inkml:trace>
  <inkml:trace contextRef="#ctx0" brushRef="#br0" timeOffset="14716.2931">18454 7592 54 0,'-10'0'152'15,"2"3"1"-15,-3-1-7 0,3-2 4 0,-3 4-3 16,0-1 2-16,1 3 3 0,0-3-5 16,0 3-1-16,0 3-2 0,0-5 0 15,3 5-2-15,-1 0-7 0,1-2 1 0,5 2-3 16,0 0-8-16,6 1-6 0,3-1-4 15,8-3-3-15,8 1-10 0,17-3-1 0,11-4-14 16,42-2-8-16,13-4 8 0,9 2-10 16,28-7-1-16,5 4-6 0,5 0 5 15,-1-1-8-15,1-1 2 0,-3 2-4 16,-5 0 0-16,0-4 0 0,-7 1 3 0,-1-2-6 16,1-1-3-16,-3-1-1 0,-6 1 7 15,-21 1-7-15,-2 1-5 0,-5 0-3 0,-1 2-6 16,-2 1-2-16,-5-4-3 0,-4 5-2 15,-20 3-7-15,-7-2 4 0,-7 4 0 0,-9-1-4 16,-3 0-3-16,-3 0-3 0,-8 2-1 16,-3-2-4-16,-5 2-5 0,-2-1 0 15,-2 2-5-15,-1-3-9 0,-5 3-19 0,0-2-10 16,-4 2-14-16,-2 0-19 0,-8 0-16 16,11-1-28-16,-11 1-21 0,0 0-25 15,0 0-24-15,0 0-24 0,-36-5-24 16,19 7-23-16,-4-4-24 0,-9 2-731 0,-4 2 341 15,1-4 225-15</inkml:trace>
  <inkml:trace contextRef="#ctx0" brushRef="#br0" timeOffset="15166.2837">18408 7947 179 0,'-11'6'181'15,"7"-2"6"-15,10 0 3 0,10-4-3 16,3 0-11-16,11 0-9 0,18-4-12 0,37-6-14 16,12 3-7-16,10-5-11 0,36 1-6 15,11-4-2-15,3 4 1 0,10-1 2 16,4 2-3-16,-1 1-5 0,-3 3-2 15,5-1 1-15,-3 1-5 0,-4-3-1 0,-6 2-4 16,-9 1-7-16,-6-2-10 0,-2 3 3 16,-28 0-4-16,-2 1-7 0,0-2-2 0,-6 3-4 15,-4-2-13-15,-9 2-4 0,-4-1 5 16,-17 0 0-16,-15 2 0 0,-9 0 1 16,-1 2-4-16,-5 0-3 0,-8-1-1 0,0 1-3 15,-2 1-2-15,-5-1-6 0,-1 2-7 16,-3-2 0-16,-3 0-3 0,-2 2-8 15,0-2-12-15,-4 0-19 0,-1 2-14 0,-1-2-18 16,-1 0-31-16,-2 2-25 0,-9-2-42 16,0 0-43-16,8-6-39 0,-8 6-38 15,-8-7-46-15,-3 1-696 0,-4 0 341 0,-6-3 225 16</inkml:trace>
  <inkml:trace contextRef="#ctx0" brushRef="#br0" timeOffset="22729.4211">18506 10329 2 0,'-7'-4'103'15,"7"4"-1"-15,-4-4-7 0,4 4-7 16,0 0-3-16,0 0-3 0,-7-2 6 0,7 2-4 15,0 0 0-15,0 0 3 0,0 0-1 16,16 10 0-16,-6-7 0 0,9-1-4 0,9 1 2 16,10-2 0-16,13-2-7 0,35-2 1 15,12-5-6-15,31-3-1 0,10-4-2 16,9-3-4-16,7-1-6 0,8 1-3 16,0-3-5-16,-2 2-1 0,-6 0-2 0,-1-2-3 15,-8 3-2-15,-7 3 2 0,-10 2 1 16,-24 0 2-16,-6 3 1 0,-6-2-5 0,-2 3-5 15,-8 0-3-15,-13-1 0 0,-9 4-6 16,-4 3-1-16,1-1-1 0,-12 0-4 16,1 2-1-16,-5 0-2 0,-2 0-2 15,-7 1-3-15,-1 1-2 0,-2 0 0 0,-7 0-4 16,1 0 1-16,-5 1-2 0,0 1-1 16,-2 0 0-16,-5 0-12 0,2 0-16 15,-6 0-16-15,0 0-16 0,-4 2-22 16,-4-4-27-16,0 7-25 0,0-7-33 0,-12 10-27 15,-4-5-508-15,0 0 236 0,-9 1 155 16</inkml:trace>
  <inkml:trace contextRef="#ctx0" brushRef="#br0" timeOffset="23229.6611">17714 10887 106 0,'-9'6'129'0,"7"-5"2"16,2-1-2-16,0 0-6 0,13 5 0 15,-2-4-6-15,9-1-2 0,8-1-5 0,6-2-1 16,15 0-9-16,14-3-5 0,30-2-2 16,13-2-3-16,38-3-5 0,11 0-5 15,7-2-2-15,4-1-5 0,7 1-4 16,5 0-9-16,0-2 0 0,-2 2-4 0,-5-1-3 16,-10 3 3-16,-9-5-2 0,-10 5-4 15,-7-2-1-15,-5 2-3 0,-24 0-2 16,-5 1-2-16,-6 1-3 0,-8-1-1 0,-6 1-7 15,-16 4 1-15,-9-2-1 0,-4 4-4 16,-7-1-1-16,-1 1-5 0,-5 1 3 16,-6 2-4-16,-1-1-6 0,-4 0 1 15,-8 1-2-15,4 1-3 0,-5-2 1 0,0 3-1 16,-4 0-2-16,-3-2 0 0,2 2-1 0,-2 0-3 16,-4 2 3-16,1-2-4 0,-1 3-2 15,-8-3-5-15,9 3-13 0,-5 0-10 16,-4-3-17-16,2 3-19 0,-2-3-33 15,0 0-26-15,-6 7-31 0,6-7-34 0,-13 2-566 16,2 0 256-16,1-2 169 0</inkml:trace>
  <inkml:trace contextRef="#ctx0" brushRef="#br0" timeOffset="42821.6449">9027 14153 140 0,'75'-76'158'0,"11"2"2"0,7-4-7 0,13 6 2 16,6-1-5-16,4 1-17 0,1 4-9 15,-5 3-12-15,-6 6-10 0,-9 5-10 0,-22 14-9 16,-10 7-9-16,-17 5-5 0,-7 7-6 16,-11 6-6-16,-2 0-8 0,-6 5-9 15,-5 3-14-15,-4 3-30 0,-4 4-59 16,-7 4-49-16,-7 3-53 0,-5 3-378 16,-12 5 184-16,-16 4 123 0</inkml:trace>
  <inkml:trace contextRef="#ctx0" brushRef="#br0" timeOffset="42988.7342">9637 13964 18 0,'8'50'145'0,"-2"-3"-9"16,5 0-10-16,0 6-13 0,4 19 2 16,-3-3-15-16,6 3-8 0,-4 0-4 15,3 0-6-15,-6-10-7 0,-1-12-7 0,1 3-8 16,-1-3-5-16,0-4-8 0,2 4-4 15,-4-7-5-15,0-3-13 0,0-6-34 0,2-1-48 16,-2-8-40-16,0-7-333 0,3 1 146 16,-3-13 97-16</inkml:trace>
  <inkml:trace contextRef="#ctx0" brushRef="#br0" timeOffset="44168.4816">10253 14859 20 0,'25'-23'151'0,"-2"-2"-12"16,-2 3-6-16,1-2-8 0,-4 0-4 16,2-5-2-16,-3 0-12 0,-1 0 0 0,-2-1-8 15,-6-1-5-15,-4 3-8 0,-4 2-11 16,-4 1-3-16,-2 2 1 0,-6 6 1 16,0 2 1-16,0 3-1 0,-5 6 1 0,-3 5-1 15,2 4-4-15,-4 6-3 0,1 1-6 16,2 8-1-16,2 0-3 0,5 6-5 15,2-2-3-15,6 5-1 0,4-1-11 16,4-1 2-16,4 2-3 0,4-4-4 0,5 0 2 16,4 0-6-16,4-8-2 0,3-2 0 15,0-3-4-15,3-4-4 0,3-4 1 16,0-4-3-16,2-6 0 0,2-2-5 0,-2-3-2 16,2-8 0-16,-2-2-1 0,-2-2-3 15,-5-4 0-15,-1-2-1 0,-6 1 0 16,-4 2-2-16,-1-2 0 0,-4 2 0 15,2 1 0-15,-7 4-1 0,0 3 0 0,-1 6-1 16,0-4 0-16,-3 5 2 0,2 4-2 16,0 0 1-16,1 8-5 0,-1 1 6 15,-6 0 1-15,19 7 0 0,-8 0-1 0,1 7 0 16,4-1 0-16,-4 2 1 0,3 1-1 16,0 0 3-16,0 1-2 0,-1-4-1 15,-2-1 2-15,0-1-1 0,0 0 0 0,-4-3 1 16,1 2 3-16,-2-3 4 0,1-1 11 15,-2-2-1-15,-1-4-2 0,-5 0-4 16,12-10-1-16,-8 1-3 0,3-4 2 0,0-1-3 16,-1-3-3-16,-2 2-5 0,2-3 3 15,2 2 0-15,-1 0 0 0,0 1-2 16,1 2 0-16,0-1 1 0,1 4 0 16,1 3-2-16,1 3 2 0,0 4-1 0,1 0 1 15,0 4 0-15,2 2-2 0,0 0-3 16,-1 1 6-16,0 2-1 0,0-3-2 15,-1 1-1-15,-2 2 3 0,4-3-2 0,-4-3 2 16,0 1-2-16,1-3 0 0,0-2-3 16,-1 0 4-16,5-10-3 0,0 1 0 15,2-3-1-15,-1-3 0 0,2-2-5 16,-1-1 5-16,-1 0 2 0,4-2-3 0,-2 4 1 16,2 0-1-16,-3 4 2 0,2 0-6 15,-2 5 4-15,1 0 1 0,2 5 1 16,-1 0 0-16,4 1 2 0,2 2 0 0,-1 0-1 15,6 0-1-15,-1 0 1 0,3-1-1 16,-2-4 1-16,1 2-2 0,3-7 2 0,2-3 1 16,-2 0-3-16,4-10 0 0,-4 0-1 15,0-4 1-15,-4 1-2 0,-8 1 1 16,0 0 1-16,-7 0 0 16,-3 2-5-16,-3 2 3 0,-3 4-1 0,-1 2-3 0,-3 0 6 15,0 2 1-15,0 3 0 0,0 4-4 16,-2 3 7-16,0 3-4 0,0 0 5 15,10 19 7-15,-2-2 10 0,4 13 2 0,2 4-3 16,5 10 3-16,7 19-3 0,2 6 0 16,3 3 1-16,-1-1-4 0,0 1-3 15,1-6 1-15,-6-1 2 0,3-4-4 0,-7-12 1 16,-7-12-1-16,0-5 7 0,-6-5 14 16,3-4 10-16,-3-4 21 0,-4-4 4 15,-2-3-9-15,-4-8-5 0,2-4-7 16,0 0-3-16,-23-18-9 0,11-3-7 0,-6-11-5 15,2-13-4-15,-6-24-4 0,5-7-7 16,7-3-1-16,6 0-3 0,4 13-5 0,4 13 6 16,4 3-6-16,3 3 4 0,4 5-4 15,0 4-4-15,3 7 4 0,0 5 4 16,3 5-5-16,-2 2 3 0,-2 9 1 0,-3-1 1 16,4 5-2-16,-8 2-4 0,0 4 4 15,-1 4 2-15,-7 2-4 0,-2 2 4 16,-4 5-5-16,-5 2 5 0,-7 4 3 15,-6 5-4-15,-7 2-2 0,-3 4-1 0,-4-7-8 16,2 4-21-16,7-8-31 0,1 1-34 16,3-8-49-16,4 0-44 0,4-5-63 0,3-2-56 15,3-5-650-15,0-6 325 0,5 0 215 16</inkml:trace>
  <inkml:trace contextRef="#ctx0" brushRef="#br0" timeOffset="45354.5113">12672 14055 23 0,'15'-8'167'0,"-1"-3"-8"16,6-3-11-16,3-5-4 0,3-1-8 15,-4-4-7-15,4-2-4 0,-5-1-12 0,1-2-10 16,-4 3 0-16,-2-1-8 16,-4-1-9-16,-4 3-6 0,-3 0-5 0,-5 4 3 15,-5 2-6-15,1 2-2 0,-4 4 3 16,0-1-6-16,-4 7-1 0,0 1-9 15,2 4-1-15,-1 6-5 0,2 2-2 0,-1 5-4 16,3 4-4-16,3 3-5 0,2 0-5 16,2 3 2-16,6 3-1 0,3-2-2 15,1 3-3-15,8 0-3 0,-4-6-2 0,8 2-7 16,-2-6 6-16,2-2 0 0,-1-3 0 16,-3-2-5-16,2-7 0 0,-1-2-2 15,2-3-3-15,-2-6 0 0,3-3-2 0,-2-2-2 16,2-4-1-16,-1-5 2 0,-2 3-4 15,0-4 0-15,-5 5 0 0,2 1 1 16,-4 0-3-16,1 2 1 0,-3 3-4 0,1 1 4 16,-2 1-2-16,1 5 2 0,0 1-3 15,2 4 0-15,0 4 2 0,1 0-1 16,2 2 2-16,2 2 1 0,-1 1-2 16,2 1 3-16,2 2-3 0,2 3 3 0,1-2-4 15,-1-1 0-15,0 1-10 0,4-5-11 16,-1 0-18-16,5-3-12 0,2-3-6 0,-1-3-18 15,9-5 3-15,1-2 8 0,5-3 4 16,-2-4 6-16,-1 0 4 0,-3-2 6 16,-4-2 6-16,-4 4 3 0,-7-3 5 15,-1 1 4-15,-7 5 5 0,-4-4 9 0,-7 5 4 16,-2 1 10-16,-6 3 3 0,0 0 1 16,-4 3 5-16,-5 2 2 0,0 0 2 15,-1 6-4-15,-4 0 2 0,2 4-3 0,-1 3 1 16,0 1-3-16,2-1 3 0,3 3-2 15,2-1-3-15,2 0 3 0,1-1-3 16,2 0-3-16,3-2 2 0,0-1-2 0,3-1 2 16,4-3-2-16,-1 0 0 0,-6-3-1 15,14-3 0-15,-14 3 1 0,17-5-4 16,-8 2 3-16,0 1-4 0,-1-1 3 16,-2 0-2-16,2 0 2 0,0 1-2 0,-2 1 2 15,0-4-2-15,2 4 0 0,3-1 2 16,2-1-1-16,3 2 1 0,-1-3-2 0,5 1 3 15,2-5-3-15,0-1 2 0,3 1-3 16,-1-4 4-16,5-3-5 0,1-6 1 16,-3 0 2-16,4-7 2 0,-5-5 12 15,-4-1 1-15,-5-7 0 0,-5-2-4 0,-8 1-4 16,-4-2 1-16,0-2-2 0,-6-3 3 16,-2 2 7-16,-3 6 9 0,3 6 24 15,-3 1-4-15,2 9 4 0,3 1-1 16,-2 4-1-16,2 4-8 0,-2 8 3 0,4 5 2 15,4 3-2-15,-10 11-2 0,6 5-4 16,2 4 0-16,2 9-5 0,2 2-4 0,4 8-1 16,2 1-1-16,2-2-2 0,0 6-7 15,0-8 2-15,3-1 1 0,-2-3-3 16,1-1 1-16,-1-7-4 0,-3-3-4 16,0 0 6-16,2-6 4 0,-4 1-1 0,2-7-1 15,-2-3-4-15,3-2 1 0,2-7-3 16,-1-4-1-16,3-2-3 0,-1-2 2 0,4-3-4 15,-2-2-1-15,-2 1 4 0,4 2-5 16,-4 2 1-16,-1-1-1 0,-3 3 1 16,3 1-3-16,0 3-2 0,-1 2 1 15,2 3 0-15,4 3 2 0,-2 0-2 0,1 1 0 16,2 2 1-16,0 2-1 0,-2-3 2 16,2 1-2-16,0-1 3 0,0 1-6 15,-2-2 5-15,1-2-7 0,0-2 6 16,-2-2-1-16,5-4 2 0,-4-1-4 0,2-1-3 15,0-5 2-15,0 0-1 0,-1-3 2 16,0-1-2-16,-4 3-3 0,3-4 0 0,-4 5-1 16,-3-1-2-16,3 3 4 0,-3 0 0 15,-2 3-2-15,0 0 1 0,2 2 0 16,-4 2 1-16,2 2 1 0,-6 2-2 16,10 8 1-16,-3-2 0 0,-1 2 3 0,3 3-1 15,-1-2 1-15,1 2 2 0,-1 1-2 16,0 0 3-16,3 0-15 0,-2-5-4 15,1 0-21-15,-4-2-34 0,5-2-37 0,-2-3-35 16,1-2-34-16,1-4-28 0,1-2-15 16,-1-4-581-16,4-4 273 0,-3 1 181 15</inkml:trace>
  <inkml:trace contextRef="#ctx0" brushRef="#br0" timeOffset="45829.3102">15323 13000 926 0,'10'-17'-38'0,"-4"0"23"16,0 7 19-16,-2 1 7 0,-2 3 6 15,3 4 5-15,-1-3 16 0,-4 5 11 16,11 0 3-16,-11 0 0 0,13 6 1 0,-5 0 1 15,0 1 3-15,0 5-4 0,2 0-6 16,0 1 0-16,-2 3-1 0,0-1 5 0,1 1-1 16,-2 0-7-16,-1-3 28 0,-2 0 13 15,0 1 21-15,-1-4 11 0,1-1 13 16,-2-3-5-16,-2-1-14 0,0-5-8 16,0 0-11-16,0 0-4 0,0 0-12 0,0 0-7 15,-9-20-8-15,12 8-5 0,-3 0-5 16,4 1-3-16,0 0-9 0,2-3 0 15,0 3-6-15,4 1-4 0,-2-1-4 16,2 0-3-16,0 2 1 0,2 1-7 0,-2 0 2 16,5-1-2-16,-3 4-7 0,1-3 3 15,0 2-1-15,1-1 1 0,0 0-4 0,-2-1-1 16,1 1 1-16,0-1-2 0,-1-2-1 16,1-1 0-16,-1-2 0 0,-2 1-3 15,-2-1 2-15,-2-1 2 0,-2-1-2 16,-2 2-4-16,-2 1 5 0,0 4-1 0,-4-3-1 15,0 5 0-15,0 3 0 0,-4 3 0 16,8 0 0-16,-14 6 2 0,8 3 1 0,2 1 1 16,0-1 4-16,2 3 1 0,2 1 1 15,4 2 2-15,2-1-5 0,2-1 0 16,6 2-3-16,-2-3 1 0,2 1-4 16,2-4-15-16,-2-1-41 0,1-2-66 0,0-2-67 15,2-1-76-15,-7-2-695 0,4-1 326 16,-6 0 214-16</inkml:trace>
  <inkml:trace contextRef="#ctx0" brushRef="#br0" timeOffset="46275.0536">9825 16276 7 0,'34'-25'162'0,"25"-22"-12"15,26-20 4-15,25-9-11 0,49-27-11 16,18-7-4-16,19-7-7 0,24-5 0 15,27-3 12-15,26-7 3 0,98-34-9 0,7 7-6 16,10 4-12-16,-11 6-15 0,3 6-7 16,-79 39-7-16,6 0-10 0,-8 6-5 0,-20 8-7 15,-19 12-6-15,-25 8-6 0,-23 11-4 16,-59 19-3-16,-20 5-5 0,-24 7 2 16,-30 5 21-16,-22 8 14 0,-15 1 12 15,-6 6-1-15,-6-1-6 0,-5 1-7 0,-5 2-9 16,-4 1-5-16,-3 2-6 0,-5 0-10 15,-1 1-16-15,-7 2-19 0,0 0-31 0,0 0-41 16,0 0-39-16,-28 5-45 0,14-2-51 16,-8 1-48-16,-3-3-534 0,-5 4 267 15,-2-2 176-15</inkml:trace>
  <inkml:trace contextRef="#ctx0" brushRef="#br0" timeOffset="60985.7062">6682 12694 64 0,'17'-28'75'0,"2"3"-9"16,-2 5-5-16,1 2-7 0,0 5-5 15,0 1-4-15,0 5-5 0,-1 2-4 16,-1 4-4-16,2 7-3 0,-2 7-1 16,0 6-2-16,-6 14 1 0,-2 4-2 0,-4 17-1 15,-6 5-1-15,-8 23-8 0,-5 0 5 16,-4 0 1-16,-5-4 6 0,-1-5 0 16,0-5 9-16,0-5 6 0,7-13 3 0,4-14-7 15,3-8-4-15,5-3-2 0,2-8 2 16,6 0-2-16,2-6 1 0,4-3 0 15,7-4-2-15,5-6-3 0,2-2-1 16,14-5-9-16,3-3 1 0,5-5-5 0,3 0 4 16,1-2-8-16,-1 0 8 0,-1 2-13 15,1-2 6-15,-3 2-6 0,-8 3 7 0,-1 1 0 16,-11 3-5-16,2 3 3 0,-5-1-1 16,-4 2-7-16,-2 1 8 0,-5 3-8 15,0 2 1-15,-10 0-4 0,10 5-21 16,-8-1-10-16,-2-4-18 0,0 10-15 0,0-6-17 15,0-4-20-15,-2 7-269 0,2-7 126 16,2 4 83-16</inkml:trace>
  <inkml:trace contextRef="#ctx0" brushRef="#br0" timeOffset="61429.5431">7496 12553 88 0,'0'0'88'15,"-2"24"-3"-15,4-7-3 0,3 4 3 16,-1 3-7-16,3 3-5 0,-1 1-1 0,2 5-5 16,5-1-6-16,0 0-5 0,2 1 5 15,3-4-11-15,2 0-1 0,3-3-5 16,3-3-8-16,3-4-3 0,0-3 0 15,6-1-3-15,-1-6-7 0,-5-3-2 0,3-2-1 16,-2-2-13-16,-1-2-15 0,-2-2-17 16,-1-4-11-16,-5-2-10 0,-1-1-7 15,-6-3 2-15,-2-1 4 0,-3 0 3 16,0-1 3-16,-5-1 7 0,0 2 6 0,-2-1 7 16,-2 4 7-16,0-1 14 0,2 4 6 15,-2-3 4-15,0 4 3 0,0 1-4 0,0 5 10 16,0 0 10-16,0 0 2 0,7 17-1 15,-5-4 1-15,2 5 10 0,2 4-7 16,0 5-3-16,1 6 3 0,4-1-2 16,-1 4-11-16,-2 0 4 0,3 4 0 0,0-2-2 15,-1 5 0-15,1-8-2 0,-1 2-12 16,1-5 8-16,0-2-7 0,-3-3-24 16,0-2-15-16,1-6-35 0,-2-2-23 0,1-6-296 15,-2-3 131-15,3-4 85 0</inkml:trace>
  <inkml:trace contextRef="#ctx0" brushRef="#br0" timeOffset="61994.915">8811 11731 30 0,'-21'-33'44'0,"0"8"1"16,0 9 2-16,1 2 0 0,2 4-1 16,-2 7 2-16,0 1-1 0,0 7 0 15,-3 5 1-15,-1 9 2 0,4 6 0 0,0 9 0 16,1 10 5-16,7 2-2 0,4 7-7 15,3 1 6-15,7 6-7 0,7 20-2 0,1 2 4 16,7 2-3-16,2 0-8 0,0-3 4 16,3-4 0-16,1-3-11 0,0-3 7 15,0-6-5-15,-3-13-10 0,-6-5 6 0,3-6 2 16,-4-6-9 0,0-3 2-16,-5-7 1 0,0 0 6 0,3-5 10 0,-4-4 11 15,-3-4-10-15,0-4-5 0,-2-7 0 0,-2-1-5 16,6-15-3-16,-4-1-3 15,2-3-5-15,1-7-1 0,1-1-5 0,1-2-1 16,-1-2 0-16,2-2-2 0,1 5-2 16,-1 3 1-16,3 3 0 0,0 3-2 0,-3 2 1 15,2 4-4-15,2 3 1 0,0 5 0 16,0 3-1-16,1 4 0 0,4 7 3 0,-2 3-3 16,1 3-1-16,4 2 1 0,-3 2 3 15,2 4-1-15,0-1 0 0,3 6-1 16,-6-4 2-16,3 1-1 0,-2-1 0 15,0 1-1-15,-2-4-2 0,-2 0-4 0,-1-3-5 16,-2-1-20-16,0-2-26 0,-2-3-21 16,0 1-15-16,1-4-21 0,-5-1-31 15,2-4-326-15,-4 0 159 0,0-4 104 0</inkml:trace>
  <inkml:trace contextRef="#ctx0" brushRef="#br0" timeOffset="62329.9218">9292 12752 57 0,'8'6'77'15,"0"0"-4"-15,4 1-6 0,-4 3-3 16,2 0 0-16,1 4-3 0,-3 2-6 16,1-1-4-16,-1 0 7 0,-1 0-2 0,-1 1-4 15,0-5 8-15,-2 2 14 0,-2-3 4 16,2-1 5-16,-4-1 5 0,3-1-11 15,-3-7-8-15,-5 4-1 0,5-4-7 0,0 0-3 16,0 0-6-16,-10-21-13 0,10 8 3 16,-2 0-5-16,4-2-5 0,0-3-3 15,0 1-3-15,2-2-5 0,3 0 1 16,-2-1-4-16,1 0-2 0,0 1-2 0,0 2 0 16,0-1-2-16,3 6-4 0,-2-4-6 15,-1 5 4-15,0-1-3 0,-2 3-15 16,1-1-26-16,-1 2-28 0,0 1-27 0,0 3-32 15,-4 0-389-15,0 4 175 0,0 0 115 16</inkml:trace>
  <inkml:trace contextRef="#ctx0" brushRef="#br0" timeOffset="63550.613">10019 12473 14 0,'-8'-3'90'0,"-4"3"-2"0,-3 0-4 0,-4 6-4 15,-2 1-2-15,-3 7-4 0,-1 3-6 16,2 3-8-16,0 2-1 0,1-1-5 16,8-2-4-16,0 0-2 0,8-2-1 0,4 0-12 15,2 0-1-15,6 0-3 0,10 3-7 16,2-5 1-16,8 1 0 0,3 2-6 16,1-1-2-16,0-2 4 0,-1 3-6 0,-1-4-1 15,-4 0-3-15,-4-1-3 0,-1 1 3 16,-4-3-1-16,-2 0 4 0,-5 3 12 15,-4-1 1-15,-6 2-7 0,-4 1 5 16,-11 3-5-16,-6 0 1 0,-6 0 4 0,-5-2-5 16,-1-1 2-16,-1-3-4 0,3-2 4 15,3-1-8-15,6-5-1 0,4-1 0 0,0-4-1 16,8 0-2-16,1-4 1 0,7 0-12 16,0-3-21-16,6-3-29 0,2 1-31 15,7-3-34-15,3-1-311 0,8-2 145 0,3-4 96 16</inkml:trace>
  <inkml:trace contextRef="#ctx0" brushRef="#br0" timeOffset="63966.5029">11067 12233 64 0,'-2'-7'153'0,"-2"-1"-10"0,0 2-9 0,-4 2-10 16,-4-1-11-16,-2 5-7 0,-5 2-6 15,0 1-11-15,-6 4-9 0,-1 4-4 0,-1 2-9 16,-1 5-2-16,2 1-7 0,4-1-4 16,2 3-5-16,6-2-7 0,5 0-5 15,1-1-2-15,6-2-6 0,0-1 3 0,6-5-4 16,2 2-4-16,3-2 1 0,1-5-10 15,3-3 0-15,2 0 4 0,-1-4-6 16,4-3 4-16,-2-1-5 0,5-3 1 16,-3-1-4-16,0-4 0 0,0 4-2 0,-2 0 1 15,-1-2-3-15,-2 5 1 0,-2-1-1 16,1 2-6-16,-4 2 9 0,6 4-3 16,-4 0 0-16,0 1-2 0,3 5-5 0,0 0 10 15,0 3-2-15,1-2-3 0,2 1 2 16,0-1-2-16,6 3-15 0,0-2-21 15,6-1-43-15,1-1-38 0,3-3-36 0,2 0-373 16,3-6 177-16,5 0 118 0</inkml:trace>
  <inkml:trace contextRef="#ctx0" brushRef="#br0" timeOffset="65028.7522">12366 11922 111 0,'-16'-7'140'15,"2"4"-8"-15,-8 0-10 0,-3 6-2 16,-7 3-11-16,-8 4-5 0,-5 6-10 16,-1 5-13-16,-11 11-1 0,10-3-9 0,11-1-8 15,6 1-4-15,7-3-5 0,2 2-6 16,8-3-3-16,5-3-6 0,4-1-1 16,4-4-6-16,4-2-3 0,4-1-2 15,3-3-9-15,2-5 5 0,4-2-2 0,-3-6-2 16,4-4 1-16,0-5 3 0,1-5-4 15,1-5 4-15,-2-6 0 0,0-4-3 0,-2-12-3 16,-1-2 0-16,-4-5-13 0,-1-4 9 16,-3-3-1-16,-1 2-3 0,-2 0-5 15,-4 12 7-15,0 2-1 0,0 9 9 16,0 3 2-16,-2 8-3 0,2 3-2 0,-2 8 0 16,-2 8 1-16,4 2-1 0,-13 14-3 15,7 2 5-15,-2 8 0 0,-4 8 0 0,6 0-5 16,2 3 2-16,4-5 0 15,4 2-5-15,2 3-3 0,6-3 1 0,2-2 4 16,5-4-5-16,3-2 3 0,0-3-1 16,6-4 0-16,-3-5-2 0,3-7 0 0,0-3-1 15,1-4-2-15,5-3-3 0,0-9 2 16,0-1-1-16,2-7 0 0,-5-2-4 16,1-2 3-16,-9 1 1 0,-3 0-4 15,-8-2 2-15,-2 5 0 0,-4-1 0 0,-2 6 0 16,-6 0 2-16,0 2-2 0,-6 5 0 15,-2 2-1-15,0 4 2 0,-1 2 0 0,-2 5-1 16,-1 3 1-16,1 5 0 0,3-3 1 16,-2 4-1-16,6 1 1 0,0 1 0 15,2 1-2-15,2-1 0 0,2-1 1 16,0-2 2-16,4 1-1 0,0-5 0 0,4 3 0 16,-1-5 0-16,2 0-1 0,-1-2 1 15,2-3-2-15,-1 0-1 0,-9 0 2 16,21-6-3-16,-12 4 3 0,1-1 0 0,-2-1-1 15,1 2 1-15,0 0-4 0,-5-2 1 16,4 4 2-16,-8 0-2 0,11-1 3 16,-11 1 0-16,17 5 1 0,-6-1-4 0,-1 2 6 15,0-3-2-15,4 3-2 0,-2 0 2 16,2 0 2-16,4-5-8 0,-3 3 4 16,3-4 2-16,-2 0-2 0,2 0 0 15,0-4 4-15,0-1-4 0,-1-1 2 0,1-2-2 16,-4 1 3-16,-2-3-4 0,2 1 1 15,-2-1-3-15,1 1 2 0,-5 1 3 0,1 2-3 16,-1-1-1-16,-1 3 1 0,-1-2-1 16,0 3 1-16,0 1 0 0,-6 2 0 15,16-2 0-15,-8 4 3 0,-8-2-2 16,19 0 0-16,-10 0 0 0,3 0 0 0,-1-2 1 16,3-1-4-16,4-2 3 0,-2-3-1 15,4-1 2-15,-1 0-3 0,-3-3 4 16,0-1-1-16,-2 2 0 0,-4 1-2 15,4-1 1-15,-4 4 0 0,-4 2-1 0,3 1-1 16,-3 0-3-16,0 1 5 0,-6 3 1 16,0 0 1-16,18 9 0 0,-12-2 0 0,2 5 4 15,2 0-1-15,2 4 2 0,0 1-2 16,1 4 2-16,2 1 2 0,0 2-1 16,-1 3 6-16,-1 0 5 0,0-1 10 15,-3-2-2-15,-2 1 8 0,-1-3 13 0,-3-1 20 16,-4-2 15-16,0-2 6 0,-4 0-3 15,-3-2-8-15,-1-1 4 0,-4-5-1 0,-2 1-5 16,-2-8-11-16,1-4-16 0,0-2 4 16,0-7-6-16,3-3-6 0,-1-3-5 15,2-4-11-15,5-2-25 0,-2 0-42 16,4-2-57-16,-1 0-62 0,1 3-82 0,2 3-744 16,-3 0 335-16,-3 2 222 0</inkml:trace>
  <inkml:trace contextRef="#ctx0" brushRef="#br0" timeOffset="67954.1047">3648 10724 24 0,'-4'-5'45'0,"4"5"-3"15,0 0-3-15,-4-4-1 0,4 4 4 16,0 0-1-16,-4-6 1 0,4 6 5 16,-4-6-7-16,2 2-3 0,0-1-2 15,0-1 7-15,-2-1-9 0,-2-2 0 0,2 0-2 16,0-1 3-16,0-2-11 0,-2-3 0 16,0 0-5-16,-3-6-1 0,0-2-5 15,1-1 0-15,2-4-4 0,-5-5 3 16,1 1-6-16,1-2 6 0,-2 0-7 0,3-2 5 15,-2 2-9-15,-1-3 1 0,0 1-1 16,1 2-1-16,-1 0-3 0,1 0 1 0,-1-3-1 16,-2 3 0-16,1 0-2 0,1-1 0 15,-2 1 2-15,1 0 1 0,1-1-5 16,-2 1 2-16,5-2 0 0,-3 1-1 16,1-1-2-16,2 1 3 0,-4-2-1 0,4 0 0 15,0 1 0-15,2 0-1 0,-3 2 0 16,0-3 2-16,3 1-2 0,0 2-1 15,1 0 0-15,-1 0 1 0,0 8 0 16,4-1 0-16,-2-1 3 0,0 6-1 0,1 0-1 16,3 4 10-16,-2-1-8 0,2 1-1 15,0 2 4-15,5-2-2 0,-1 3 4 16,4 0-2-16,2-3 0 0,5 2 7 0,9-3-4 16,0 0-1-16,13-6 0 0,18-9 7 15,6-1-5-15,12 1-3 0,2-4 4 16,25-5 0-16,6-2 0 0,21 3 1 15,8-2-1-15,7 0 0 0,6 1 2 0,7-1-1 16,-1 0-4-16,-3 0 5 0,-3-1-2 16,5 1 0-16,3 0 2 0,5 2-1 0,-1 1 3 15,-3 1-2-15,-7 7-3 16,-5 1 2-16,-12 3-1 0,-8 4 2 0,-28 6-1 16,-2 1 2-16,-4 3-1 0,-2 4 3 15,-4 2-5-15,-13 3 1 0,-9 0 7 0,-2 6-2 16,-1 0-7-16,-1 0 2 0,0 3 2 15,-3 1 0-15,-3 4-2 0,-9-2 1 16,-2 4-1-16,1-1 4 0,-7-2-4 16,-1 5 1-16,-1-1-2 0,-6-4 3 0,-3 2-6 15,-1-3 1-15,-4 1 4 0,-2 1-3 16,-2-2-3-16,-1-1 0 0,0-1 3 16,-2 2-1-16,-3-2-2 0,2-1-2 15,-2 1 2-15,-2 0 3 0,0-2-4 0,1 2-1 16,0 1-1-16,-1-3-4 0,1 2-1 15,-1 0 0-15,0 0 0 0,3 0 3 16,0-2-4-16,-1 2-1 0,3-3 2 0,0 1 0 16,1-2-1-16,1 1 3 0,2-1-1 15,2 0 3-15,1 0-1 0,-2 0 4 16,1 0 0-16,3 0 5 0,-2-1-11 16,2 1 4-16,-1 0 1 0,2 0-1 0,-4 0 0 15,3 0 2-15,-2 0 0 0,0 1-1 16,-3-1-2-16,1 3 4 0,2-1-1 0,-4 0 3 15,2 2-2-15,1-1 1 0,0 1 1 16,0-1-2-16,-3 2-1 0,2 1 2 16,-2 0 0-16,-1-1 2 0,2 1-3 15,-2 2 2-15,0 0 0 0,-2 3 1 0,-1-1-3 16,1 2 1-16,-4 4 3 0,1-1-1 16,-1 4-3-16,-3 4 2 0,-2 2 4 15,0 3-1-15,-4 3 1 0,2 9 4 16,-2 3 1-16,0 11 5 0,0 3-5 0,2 25 5 15,-2-11 1-15,7 15 5 0,-2 1-1 16,1 2 4-16,2 3 6 0,2-3 0 16,-1-3 1-16,2 0-2 0,-3-1 1 0,5-1 12 15,-5 4-3-15,3-2 28 0,0 3-3 16,-1 1-2-16,0-3 0 0,0 0-5 16,-6-6 0-16,0-2 0 0,-2-13-3 0,0-11 0 15,2 0-4-15,-2-12-5 0,-2 4-6 16,2-5 1-16,0-2-2 0,-2-3-2 15,2-3-5-15,0-3-2 0,-2-1-4 0,3-4-1 16,-3-4-2-16,2 1-3 0,-2-2-2 16,2-2-4-16,0-1-1 0,-2-2 3 15,2 0-2-15,0-2-2 0,-2-2-1 16,0 1-1-16,0-5-2 0,0 2 0 16,0-2-3-16,-4-1-5 0,0 1-15 0,-7-1-29 15,-3 1-36-15,-10 0-27 0,-8 1-31 16,-5 1-433-16,-15 1 194 0,-5 0 129 0</inkml:trace>
  <inkml:trace contextRef="#ctx0" brushRef="#br0" timeOffset="68557.6026">4438 11759 81 0,'79'-25'86'0,"32"-13"-3"0,10-5 0 15,13-9-4-15,7-5 1 0,52-15 0 16,12-1-11-16,13 2-4 0,6 0-4 16,-5 0-3-16,-8 3 3 0,5 4 2 0,0 3-2 15,-11 8-11-15,-44 12 0 0,-8 0-7 16,-11 7-1-16,-11 2-1 0,-15 4-6 16,-27 7 6-16,-9-1 5 0,-7 4-11 15,-21 5 0-15,-7 2-7 0,-9 1 7 0,-6 4 5 16,-3-1-2-16,-1 2-2 0,-1-1-4 15,-2-2-1-15,0 0 0 0,1 3-4 0,-1-2-4 16,0-2-2-16,-6 4 0 0,0 1-2 16,-2-2-2-16,-3 3-3 0,2-1 1 15,-4 0-1-15,-2 0-3 0,3 2-1 16,-5-2-2-16,3 3 3 0,-3-1-6 16,1-2 5-16,-1 2 0 0,0 1-3 0,-6 1-1 15,8-3 0-15,0 1-1 0,-8 2 1 16,6-4 0-16,-6 4-1 0,6-2 3 0,-6 2-4 15,6-1 0-15,-6 1-2 0,0 0 0 16,0 0 1-16,6-1-3 0,-6 1 0 16,0 0-2-16,4-5 2 0,-4 5-4 15,0 0-7-15,0 0-9 0,3-6-25 0,-3 6-14 16,0 0-15-16,0 0-18 0,2-6-14 16,-2 6-23-16,0 0-367 0,0-7 169 15,0 7 111-15</inkml:trace>
  <inkml:trace contextRef="#ctx0" brushRef="#br0" timeOffset="86493.2221">16874 4989 52 0,'0'0'63'0,"-6"-4"3"0,6 4-2 15,0 0-1-15,-3-4-2 0,3 4 1 0,0 0-3 16,0 0-3-16,0 0-1 0,0 0 5 15,0 0-3-15,-7-3 6 0,7 3-3 16,0 0 3-16,0 0 6 0,0 0 3 0,0 0-7 16,-4-6 0-16,4 6 0 0,-2-6 4 15,2 6 3-15,0-7-4 0,0-1-3 16,0 0 4-16,2-1-9 0,0-1-6 16,2-1-3-16,1-3-4 0,2 1-4 0,1 0-8 15,2-3-2-15,3 1-3 0,0 2-6 16,4 0-2-16,1 0-5 0,2 1 2 0,3 2-5 15,1 1 1-15,0 3-7 0,2 0 4 16,0 3-4-16,-1 3-1 0,1 3 3 16,-1 4-6-16,-2 4 1 0,-2 3 2 15,3 8-1-15,-8 2-2 0,-4 7 3 0,-6 3 1 16,-4 2 1-16,-8 14 7 0,-8-1-5 16,-6 16 1-16,-6-2 5 0,-5-1 4 0,3-6-1 15,0-10 4-15,5-9-1 0,6-7-2 16,0-4-2-16,5-2 3 0,0-6-3 15,4-1 0-15,4-1 3 0,6-5 0 0,2 3-1 16,7-5 2-16,4-2-2 0,6-3-2 16,2 2 3-16,0-4 0 0,3-2 0 15,4 0 3-15,-1-2 0 0,1 0 0 0,0-2 2 16,-1 0 1-16,-1-1-2 0,-2 1 1 16,-2 0-4-16,-4 1 4 0,-4-2 1 0,1 2 5 15,1-1-3-15,-6 2-1 0,-2-2-5 16,1 2 0-16,0 1-3 0,-3-2-2 15,1 2-11-15,-3-1-9 0,2 0-20 16,-1 0-23-16,-7 2-28 0,11-4-30 0,-7 0-30 16,-4 4-29-16,6-6-38 0,-2 3-18 15,0-1-491-15,-4 4 241 0,6-10 159 16</inkml:trace>
  <inkml:trace contextRef="#ctx0" brushRef="#br0" timeOffset="86904.0277">18133 5161 58 0,'-6'-8'122'0,"-3"0"-10"16,-1 1-16-16,-3 1-4 0,-2-2-11 15,-1 4-2-15,-2 1-10 0,-3-1-9 0,2 2-3 16,0 2-10-16,-1 0-5 0,4 3-4 15,-1 3 0-15,2 2-6 0,0 2 2 0,3 0-4 16,1 2-9-16,2 0-2 0,3 1-3 16,0 0-7-16,4-1-2 0,2 0 5 15,2-3-3-15,0 1-10 0,2-1 5 16,2-2-6-16,3-1 2 16,0 0 0-16,1-4 1 0,3 2-12 0,-3-2 2 0,3-2-1 15,-2 0 2-15,1 0-5 0,2 0 8 16,-4-2 2-16,0 2-4 0,1 0 3 0,2 0-1 15,-3 2 0-15,3-2-1 0,-1 1 7 16,2 2-1-16,-2-3-6 0,5 1 7 16,0 3-5-16,0-4 2 0,2 2 1 15,2-2 0-15,0 0 2 0,2 0-18 0,5-4-9 16,-3 1-15-16,1-3-14 0,1-2-15 0,-3 2-14 16,-2-3-186-16,2-1 92 0,-3-1 61 15</inkml:trace>
  <inkml:trace contextRef="#ctx0" brushRef="#br0" timeOffset="87402.072">18565 5077 4 0,'4'-8'25'0,"-4"4"1"0,0-2-2 0,0 6 4 16,0 0 9-16,0 0 9 0,0 0 3 15,0 0 2-15,0 0 0 0,-2 21-5 16,2-11 2-16,-2 2-1 0,2-1-2 0,-2 2-5 16,2 0-3-16,0 1 0 0,0-1-5 15,0 0 0-15,2-1 0 0,-2-2 2 0,0-1 0 16,2 1 0-16,-2-2 5 0,2-2-2 15,0-2 5-15,2-1-3 0,-4-3-6 16,0 0 0-16,16-7-4 0,-10-2-6 16,0 4-2-16,2-5 0 0,3-2 3 0,-3 3-7 15,1-1-4-15,-1-2 2 0,3 4-4 16,-3 0 1-16,0-2-2 0,4 4 3 16,-6 1-9-16,2 1 7 0,0 2-10 0,1-2-3 15,0 4 5-15,1 0-1 0,-1 3 0 16,1 0-2-16,-2 1-2 0,4 1 13 15,-4 1-10-15,2 0 2 0,-2-2 2 0,4 2-3 16,-6-3-1-16,2 3-1 0,-1-5 0 16,-1 4 3-16,0-4 1 0,0 2 5 15,1-1 7-15,-7-2 5 0,13-5-1 0,-5 2 0 16,0-3 0-16,-1-1 0 0,2-2 0 16,1-1 1-16,0-4-1 0,3 3-7 15,0-4-4-15,2 1 0 0,-3 3-5 0,4 1 0 16,-4 1-4-16,1 1 1 0,2 3 1 15,-1-1-1-15,-1 5 3 0,2-2-2 16,-2 6-2-16,-1-2 4 0,3 2-1 0,-2 3-2 16,-1 0-1-16,1 1 2 0,-2 1 1 15,0-2-3-15,-1 0-4 0,-2 1-21 16,0-3-21-16,2 0-14 0,-2-3-28 16,-2-1-47-16,-6 0-277 0,11-3 140 0,-5-3 92 15</inkml:trace>
  <inkml:trace contextRef="#ctx0" brushRef="#br0" timeOffset="88263.6639">18823 4069 106 0,'-112'-2'97'15,"-30"2"-7"-15,-8-2-14 0,-5 4-6 0,3-2-2 16,-1 4-3-16,5-1-7 0,9 1-4 16,26 2-5-16,8 0-1 0,6 2-10 15,4-1-5-15,14 1 3 0,13 0-10 16,11 3 0-16,-1-2-1 0,5 1-5 0,3 1-2 15,-1 3-3-15,6-1 2 0,1 1-9 16,6-1 3-16,4 2 2 0,3 0-6 16,1 2 8-16,2 2-5 0,1 2 0 15,1 0-6-15,3 3 7 0,4 1 2 0,2 3-2 16,0 0 1-16,6 4 8 0,1 3-3 16,4 1 7-16,4 5-2 0,0 2 5 0,4 10 8 15,0 2 5-15,0 6-2 0,4 23 6 16,2 1 4-16,-2 7-3 0,1 0 4 15,-2-1-3-15,-3 0-4 0,0-1 0 16,-2 3-4-16,0-4 3 0,-4 1 1 0,-1-6 4 16,0 0 6-16,-1-6-1 0,-2-2 2 15,2-13 3-15,0-9-1 0,1-3-7 0,-2-1-2 16,3-9-3-16,2-1-3 0,-2-4-2 16,4-5-2-16,2-3-2 0,2-1-3 15,7-4 1-15,4-4-3 0,6-5-3 16,9-3-4-16,10-6-1 0,11-2-3 0,37-9 0 15,14-9 0-15,36-8-3 0,4-2-2 16,10-2-2-16,7-4 0 0,-1 7-1 16,3-4 0-16,-4 4 2 0,8 2 13 0,6 4-2 15,1 3 3-15,-3 2-5 0,-5-2 1 16,-6-1-2-16,1 3 2 0,-7-2 4 16,-3 0-8-16,-6 2 0 0,-7-1-4 0,-7 1 0 15,-24 0-1-15,-4 3 2 0,-8-1-1 16,-6 1-2-16,-20 0 3 0,-13-1 1 15,-2 3 2-15,-15 0 7 0,0-3 8 0,-3 2-3 16,-9-1 4-16,-4-3-1 0,-4-2-3 16,-4-2-4-16,-7-4-5 0,-4 0 1 15,-4-6-5-15,-8-9-2 0,-12-4 0 0,-16-20-2 16,-4-2-2-16,-5-5-5 0,-12-15-2 16,0-1-6-16,1 1-9 0,2-3-13 15,1 6-14-15,12 10-16 0,1 1-22 0,2-3-18 16,2 0-23-16,-1 3-18 0,5-2-6 15,3 1-16-15,1 0-3 0,2 7-1 16,8 10-10-16,3 8-4 0,0 2-13 0,2 2-390 16,0 7 197-16,4 4 129 0</inkml:trace>
  <inkml:trace contextRef="#ctx0" brushRef="#br0" timeOffset="117468.9255">18355 5732 56 0,'0'0'61'0,"0"0"-9"15,0 0-6-15,0 0-6 0,6-2 0 16,-6 2-7-16,0 0 0 0,7-2-6 0,-7 2-3 16,0 0-2-16,0 0-4 0,7-2 2 15,-7 2-4-15,0 0 0 0,0 0-2 0,0 0-1 16,0 0 0-16,0 0-2 0,0 0-1 16,0 0-2-16,0 0-3 0,0 0 1 15,0 0-1-15,0 0 1 0,0 0 2 16,8-2-4-16,-8 2-8 0,0 0-2 0,0 0-9 15,0 0-10-15,0 0-12 0,0 0-8 16,0 0-117-16,0 0 55 0,0 0 36 16</inkml:trace>
  <inkml:trace contextRef="#ctx0" brushRef="#br0" timeOffset="167926.0233">2533 7860 11 0,'4'-4'35'0,"1"1"-7"0,-5 3-4 16,2-4-2-16,-2 4 0 0,0 0-3 16,0-6-3-16,0 6-3 0,0 0-1 0,0 0-5 15,0 0-13-15,0 0-64 0,0 0 24 16,-7 18 16-16</inkml:trace>
  <inkml:trace contextRef="#ctx0" brushRef="#br0" timeOffset="182714.3052">3960 10924 2 0,'-5'2'48'0,"1"3"2"0,4-5 0 0,-8 6-1 16,4-4 3-16,4-2-10 0,-8 1-2 15,0 2-4-15,8-3 0 0,0 0 3 16,-16-6-6-16,8 1 3 0,1 1 4 0,-2-3 1 15,3 0-1-15,-4-1 0 0,-1-4-2 16,1-1-3-16,-1 0 5 0,-2-4-8 16,-1-2 2-16,-4-5-8 0,-1 0-3 15,-2-4 3-15,-2-9 3 0,-3-1 0 0,-7-19 0 16,-1-2 4-16,0-3-4 0,0 0 5 16,3-1 0-16,-3 4-4 0,2-2-7 15,2 4 2-15,5 7 1 0,3 8-6 0,-5-17 2 16,6 8-8-16,0 8 8 0,-1-20-5 15,4 9 1-15,3 7-4 0,-5-19 1 16,4 9-8-16,3 8 5 0,-2 0-4 16,3-1 2-16,1 3-4 0,0-1-3 0,-1 0-1 15,3 4-1-15,-1 6 2 0,1-1-2 16,2 6 5-16,-1-5-4 0,2 5 0 0,0-1 2 16,2 6-4-16,-1-1 2 0,0 2-5 15,1 2-1-15,2 1 15 0,0 5-11 16,0-1 0-16,0 4-1 0,2-2-4 0,0 5 3 15,0-2 15-15,2 1-18 0,0 0-2 16,2 1 7-16,3-2-3 0,2 4 0 0,1-4 2 16,7 1-4-16,2 1 3 0,8-2-1 15,3-2 5-15,4 1-13 0,11 0 4 16,1 0 6-16,3-1 0 0,21-5 1 16,1 3-8-16,6 1 12 0,-1 1-6 15,4 2 3-15,7-1-1 0,13-1 1 0,22 0-1 16,3-2 3-16,2 0 0 0,4 0 0 15,1-2-2-15,1 4-4 0,-2-2 4 16,-2-1-1-16,-2 2 6 0,3-4-3 16,1 4 0-16,-2-2 1 0,0 0-4 0,1 1 1 15,-4-2-1-15,-3 2 4 0,-23 1 0 16,-3 0-2-16,-4 2 4 0,-6-1-11 16,-2 2 5-16,-5-2 3 0,-2 1-3 0,-2-1 3 15,-13 4 1-15,12-5 0 0,-9 8-3 16,-9-5 1-16,17 1-4 0,-11 2-3 0,-6 0 5 15,1 3 0-15,-3-2 0 0,-1 1 2 16,-1 1-6-16,1 1 6 0,-3-1 0 16,-9 1-2-16,-2 2 3 0,-1 3-6 0,0-3 3 15,-7 2 7-15,0 0-10 0,-5 0 1 16,3 3 0-16,-4-4 4 0,-4 4-1 16,0-1-3-16,-1 2 3 0,-2-2-2 0,-2 2 2 15,-1 0 4-15,0 0-6 0,-2 2-2 16,1-2 5-16,0 3-3 0,-2 0 3 15,-1 2-3-15,4-1 3 0,-4 4 0 0,0-1 0 16,1 1 0-16,-2 2 0 0,0-1-4 16,-3 3 2-16,2-1-1 0,-4 0 0 15,4 3 1-15,-2-2 1 0,-2 2 3 16,0 2 1-16,3-1-5 0,0 5-3 0,-1 0 1 16,-2 5 3-16,5-3-3 0,-3 9 5 15,3-1-3-15,-2 4 9 0,-1 3-2 0,0 1-5 16,2 7 5-16,2 4-2 0,-4 4 2 15,4 21 1-15,1 0-4 0,-2 3 2 16,-2-4-3-16,-1-7 3 0,-2-9 0 16,-2 2-2-16,2 19 1 0,4-14-1 0,-6-6 2 15,2-1 2-15,0-3 1 0,0 2-2 16,3 0 7-16,-3-3 2 0,3-1-4 0,-1-3 7 16,1 1 1-16,-1-1 1 0,0-3-27 15,2 1 5-15,-2 1 5 0,0-1 3 16,0 0 0-16,1 2 1 0,-3-2 4 15,1 1 1-15,-1-6-1 0,-2 0 1 0,-2-2 0 16,3-2-6-16,-1-2 6 0,0-5 2 16,-2-4-1-16,2 3 1 0,-2-2 2 15,2-3-1-15,1 0 2 0,0-2-6 0,-3-2 0 16,2-2-2-16,-4 0 5 0,2-3-1 16,0 3-1-16,0-2 0 0,-2-1 0 0,0 1-2 15,-2-1 1-15,-2-1-3 0,-2 2-1 16,-6 1 2-16,0-2-1 0,-5 4-3 15,-9-1 2-15,-10 5-1 0,-8 1-1 16,-21 5-5-16,-14 1 2 0,-28 7 2 0,-14-4-3 16,-19 2 1-16,-4 0-3 0,-8 2 3 15,-10 1 0-15,-40 6 0 0,30-8-1 0,-38 9 1 16,43-12-1-16,7-7-1 0,11-2 1 16,9-9 1-16,11-2-3 0,26-7-2 15,4-3 3-15,3-2-2 0,20-2 1 16,12-2 1-16,3-2 0 0,4-2 1 0,1 1-2 15,10-1 2-15,1 1 0 0,3-1-2 16,0-2-3-16,2 2 3 0,2 1-5 16,0-1 4-16,4 2 0 0,0 0-3 0,3 3 2 15,-4-1-5-15,1 2-3 0,-4 0-1 16,4 2-1-16,-1 2 1 0,-3-1 0 16,-1 3-3-16,3 0-3 0,-2-3-1 0,6 3-3 15,3 0 4-15,1 0 0 0,-1-1-2 16,3 1 0-16,3-1 2 0,4 0 3 15,0-1-1-15,4-1-1 0,0 1 1 0,3 0 0 16,-1-3-2-16,0 2 0 0,3-2 1 16,2 1-3-16,-2 2 4 0,4-4 0 15,-2 2-1-15,8-2 2 0,-13 1-4 0,13-1-1 16,-10 3-5-16,10-3 6 0,-9 0-11 16,9 0 2-16,-9 4-1 0,9-4-4 0,0 0-12 15,-8 0-4-15,8 0-9 0,0 0-6 16,0 0-9-16,0 0-13 0,0 0-18 15,0 0-244-15,0 0 118 0,23-14 78 16</inkml:trace>
  <inkml:trace contextRef="#ctx0" brushRef="#br0" timeOffset="202760.8132">24445 1924 93 0,'-4'-5'152'0,"-1"0"-16"0,1 1-21 16,4 4-4-16,0 0-8 0,-10 11-4 0,6 1-10 15,1 4-5-15,-1 2-4 0,2 9 0 16,-3 2-2-16,5 1-8 0,-2 6-8 16,0 7-3-16,0-2-4 0,0 3-6 0,0 0-1 15,2-1-5-15,-2 2-4 0,0-3-2 16,2-5-10-16,0-4-14 0,-2-3-22 16,4-2-7-16,-2-8-2 0,0 1 1 15,0-5-7-15,0-7-39 0,0-5-14 0,0-4-1 16,0 0 5-16,-4-23-9 0,2 3 0 15,0-7-1-15,0-4 1 0,0-8 8 16,-1 0 6-16,1-1 5 0,2-3 8 0,2 4 6 16,-2 4 10-16,0 5 10 0,3-1 14 15,1 5 7-15,0 1 2 0,4 4 5 16,0 3 10-16,10 7 13 0,1 3 3 16,1 7 0-16,12 2 7 0,6 10 0 0,9 2 8 15,17 12-5-15,-1 3 4 0,0 4-2 16,1 1-2-16,-5 3-3 0,1-6 1 0,-13-1 8 15,-7-5 6-15,-3-4 3 16,-5-3 28-16,-2-2 10 0,-5-4 12 0,-3-1 27 16,-6-2 24-16,2-6-3 0,-4-6-11 15,-1-4-11-15,-1-5-10 0,-3-8-6 0,-2-6-8 16,-1-7-7-16,-4-6-9 0,0-6-15 16,-4-13 0-16,2-21-12 0,-4-2-5 15,0 2-9-15,-3 0-2 0,3 15-6 16,-1 12-3-16,1 3-2 0,0 11-5 0,2 2-2 15,0 7-6-15,0 3-9 0,0 2-27 16,-3 6-26-16,5 5-22 0,-2 6-17 0,0 5-12 16,2 3-19-16,-4 22-24 0,2 3-32 15,4 5-20-15,0 6-10 0,4 2 1 16,7 5-425-16,6 0 212 0,2-3 140 16</inkml:trace>
  <inkml:trace contextRef="#ctx0" brushRef="#br0" timeOffset="203807.3493">25516 1985 792 0,'34'15'-53'0,"-6"-3"26"16,-6-7 23-16,0-1 22 0,-3 0 16 15,-4-4 25-15,-3-2 12 0,1 0 9 16,-5-2 12-16,4-1 0 0,-6-1 0 0,-4-2 12 16,0 2 0-16,-2-1-11 0,-4 1-6 15,-5 2-8-15,-2 2-9 0,-1 4-11 0,-5 2-5 16,-5 5-6-16,2 3-6 0,-4 7-4 16,1 2-1-16,2 2-8 0,2-1-2 15,1 6-3-15,8-6-4 0,4 1 0 16,2-4-4-16,2 0 1 0,4 0-4 0,2-2 3 15,4-3-2-15,2-1 0 0,6-3 0 16,-2-6-3-16,3-3 2 0,3-1-3 16,-2-4-2-16,4-2 1 0,-1-1-1 15,0-6-1-15,-2 1-3 0,1-3 1 0,-2 2 2 16,-3-3-1-16,-2 5 5 0,-3 0 2 16,1 3 0-16,-3-1-3 0,0 1-4 15,-1 2-2-15,0 4-2 0,-1 2-2 0,-6 0 4 16,14 12-1-16,-5-5-1 0,2 5 2 15,-1-3-4-15,3 3 0 0,4 1 2 16,0 1-2-16,1-3 4 0,4 0 0 0,1-1-1 16,-1-2 5-16,-2-5-2 0,2-1 0 15,-1-2 2-15,0-2-2 0,2-4 0 0,-1-3 0 16,-2 0-1-16,2-7 1 0,-3 1-2 16,-2-4 1-16,2-2-2 0,-3-4 2 15,0-2-5-15,-4-1 3 0,-1 3 1 16,-3 0-2-16,1 2 0 0,-3 3 3 0,1 3-1 15,-1 1-7-15,-2 1 4 0,0 3-2 16,0 1-5-16,0 3 1 0,0 5-1 16,0-1 2-16,-4 4 0 0,0 0 0 15,14 13 4-15,-8-6-2 0,1 4 0 0,1 2 2 16,1-1 0-16,1 1-1 0,-1 2 2 16,1-2-3-16,1 1 4 0,0-3-1 15,-3 2 3-15,2-3-1 0,-1-1-3 0,0-1 3 16,-1-2 1-16,0-2-2 0,1-3 0 15,-1-1 2-15,-8 0-2 0,20-4 0 16,-12-2-3-16,2 1 4 0,1-5 1 0,0 1-5 16,-1-4 2-16,1 1-1 0,-1-1-1 15,-1-1 1-15,0 3 0 0,-1 0-3 0,0 2 0 16,0-2 0-16,2 6 2 0,-2 2-4 16,0 0-2-16,5 3 0 0,-3 3 3 15,5 3 0-15,-2 1 1 0,-1 0-2 16,2 5 4-16,0-3-2 0,-1 3 4 0,0 1-4 15,-1-4 4-15,-1 3-1 0,-1-1-1 16,1-1 3-16,0-3-2 0,-3 1 2 16,0-2 1-16,-2 0-3 0,1-3 2 15,0-2 2-15,-7-1-2 0,12-3-1 0,-6-1 2 16,1-3-6-16,-1-1 5 0,0-5-3 16,3 1 1-16,0-5 0 0,-1 2 2 15,0 0-4-15,-2 2 1 0,6 0-1 0,-4-3-6 16,0 5 4-16,3-3 1 0,0 5 0 15,1-3-1-15,3 5 2 0,-1-4-2 16,4 5 1-16,1 2 3 0,4-2 0 0,4 2-2 16,3-2 1-16,6 1 0 0,3-3 2 15,-1 0-2-15,0 1 0 0,-1-1 0 16,-1-1 1-16,-1-1 1 0,-3-1 2 0,-3-1-3 16,-6 1 5-16,-2-2-1 0,1 2-1 15,-8-3 4-15,2-2-3 0,-6 4 2 16,-2-1-1-16,-2 1 1 0,-3 2-4 0,-1 0 0 15,-4 3-1-15,-1 3-1 0,-1 0-3 16,-2 2 1-16,6 2-1 0,-12 10-3 16,2-1 4-16,6 5 2 0,0 1-3 15,2 4 2-15,4 0-1 0,0 0 1 0,9 4-1 16,2 0 1-16,6 1 3 16,2 1-1-16,4-2-1 0,1-4-3 0,1 0-15 0,1-4-21 15,-2-4-32-15,-4 0-50 16,-2-8-60-16,-1-3-522 0,-3-5 239 0,-2-4 158 15</inkml:trace>
  <inkml:trace contextRef="#ctx0" brushRef="#br0" timeOffset="204071.9209">26430 1403 9 0,'13'3'84'0,"-13"-3"-11"16,19-6-4-16,-6-2 6 0,-3 3 3 0,1-5 21 15,-4 0-6-15,-1 1 8 16,-2-1 2-16,-2 0-12 0,-4 2-8 0,-4-2-10 16,-3 4-10-16,-4 0-4 0,-1 3-7 15,-3 3-7-15,-3 2-2 0,2 2-29 16,-2 1-24-16,1 5-39 0,-2-1-31 0,2 7-318 15,5-3 136-15,-4 0 89 0</inkml:trace>
  <inkml:trace contextRef="#ctx0" brushRef="#br0" timeOffset="205804.8253">24778 3301 77 0,'0'0'101'0,"0"0"-3"15,0 0-6-15,0 0 4 0,0 0 2 16,2 22-1-16,0-4-7 0,0 1-6 16,0 8-6-16,2-1-7 0,0 11-8 15,0 1 0-15,-2 1-9 0,2 4-3 0,-2 8-5 16,1-5-6-16,-1 5-3 16,0 1-6-16,-2-9-3 0,5 1-33 0,-3-6-28 0,2-1-24 15,0-9-12-15,-2 0-37 0,2-10-277 16,-4-5 130-16,0-5 86 0</inkml:trace>
  <inkml:trace contextRef="#ctx0" brushRef="#br0" timeOffset="206212.1261">24481 3457 3 0,'16'-13'85'16,"12"3"-5"-16,6-1-5 0,9 1-2 15,1 6-8-15,5 1 0 0,6 7-7 0,1 3 0 16,0 7-1-16,11 10 5 0,0 9 2 16,-11 2 4-16,-1 9 0 0,-8 5 2 15,-7 0 12-15,-8 7 6 0,-13-6 7 16,-9-4 12-16,-5-2 7 0,-10 0-1 0,-3 8 0 16,-11 10-5-16,-11-1-2 0,-4-4-6 15,-12-3-10-15,-5-7-3 0,-8-3-8 16,0-9-3-16,-5-6-8 0,13-8-6 15,7-6-5-15,4-8-3 0,6-5-7 0,5-2-3 16,-1-6-8-16,6-1-4 0,1-7-3 16,6-2-6-16,4 0-3 0,5 1 0 0,6-1-2 15,4 3-2-15,2-1-2 0,2 5 1 16,5 1-4-16,0 4-2 0,1 1 0 16,1 5 0-16,4 3 1 0,0 3-4 15,1 4 2-15,2 1-7 0,-1 0-5 0,-2 2-15 16,2 1-19-16,-2-4-33 0,-2 2-34 15,3-1-37-15,0-2-28 0,-3-4-37 0,1-2-532 16,2-5 252-16,-2-1 165 16</inkml:trace>
  <inkml:trace contextRef="#ctx0" brushRef="#br0" timeOffset="206577.5289">25455 3432 27 0,'-9'-3'185'0,"5"-1"-16"0,0-2-18 15,4 0-15-15,4-1-8 0,6-4-17 0,11-2-9 16,9-3-10-16,15-5-7 0,21-4-14 15,7-3-6-15,4 3-4 0,3 0-9 16,1 0-2-16,-4 3-6 0,-2 3-5 16,-18 3-2-16,-6 2-3 0,-11 7-7 0,-4-3-1 15,-6 4-2-15,-4 2-1 0,-4-2-1 16,-3 1-1-16,-2 2-6 0,-4 0-7 0,-5 2-14 16,-2 2-19-16,-6-1-21 0,0 6-15 15,0-6-12-15,-10 8-9 0,2-4-8 16,-5 3-8-16,0-1-5 0,-2 0-2 0,1 0-4 15,-4 0-234-15,0 0 117 0,-1 0 77 16</inkml:trace>
  <inkml:trace contextRef="#ctx0" brushRef="#br0" timeOffset="206884.5206">26062 3213 230 0,'-10'3'4'0,"1"-2"15"16,0-1 13-16,1 2 9 0,8-2 8 16,-12 2 12-16,12-2-1 0,-12 0 1 15,12 0 2-15,-10 0 9 0,10 0 2 16,-6 2-2-16,6-2 0 0,0 0-1 0,0 0-9 15,-11 0 0-15,11 0-8 0,0 0 0 16,-6 2-6-16,6-2-7 0,0 0-1 0,0 0-3 16,-4 7 2-16,4-1 15 0,2 4 5 15,0 3 7-15,4 6 5 0,3 6 4 16,-1 8 9-16,4 0 0 16,4 15-9-16,5 17-4 0,-2-1-6 0,0 4-6 0,2-2-3 15,-6-10-6-15,6 9-5 0,-6-9-1 16,0-8-6-16,-1-1-3 0,0-3-1 15,-2 2-7-15,-4-10 0 0,3 0-3 16,-2-4 2-16,-3-4-6 0,2-3-2 0,-4-3-1 16,3-3-6-16,-3-2-5 0,0-2-27 15,-2-1-37-15,3-3-55 0,-1-1-48 16,-4-2-624-16,2-5 267 0,-2-3 176 0</inkml:trace>
  <inkml:trace contextRef="#ctx0" brushRef="#br0" timeOffset="208514.8993">25103 4953 83 0,'-8'8'171'16,"4"3"-2"-16,2 6-5 0,0 10-3 16,0 5 2-16,2 10-1 0,-5 11-1 0,5 8-10 15,0 21-11-15,-3-14-10 0,3 16-11 16,0-15-12-16,-2-10-14 0,2 3-6 15,2-8-11-15,-2 0-6 0,0-9-4 0,-2-1-9 16,2-6-7-16,0-4-8 0,0-3-13 16,0-5-22-16,0-2-23 0,0-7-28 0,0-6-31 15,-2-3-12-15,0-5-20 0,2-3-1 16,0 0 2-16,-4-22-3 0,0 0-13 16,2-8-6-16,0-8-2 0,-5-13 0 15,3-8 7-15,-2-18 11 0,2 0 14 0,-1-3 18 16,3 17 20-16,0 7 22 0,0 3 22 15,2 7 16-15,0 5 14 0,0 0 16 16,0 3 8-16,0 6 5 0,0 2 10 16,2 7-5-16,0-1 2 0,0 8 0 15,3 0-2-15,1 5 7 0,0 5 4 0,5 4 5 16,-1 4 3-16,6 8 4 0,0 1-2 0,3 12 3 16,4 3-2-16,5 12 1 0,8 18-3 15,0 1-7-15,-2 2-4 0,2 0-5 16,-4 0-5-16,1-2-4 0,-3-2-6 15,-4-7-1-15,-5-8-6 0,0 0-1 0,-2-2-2 16,-3-6-4-16,0-2-11 0,-2-2-19 16,-3-5-30-16,-1-2-31 0,1-2-31 0,-2-2-28 15,-3-4-42-15,-2-3-429 0,-2-2 204 16,-2-5 134-16</inkml:trace>
  <inkml:trace contextRef="#ctx0" brushRef="#br0" timeOffset="208721.0883">25241 5822 53 0,'-7'-5'216'0,"3"-1"-9"0,0 1-13 15,2-3-17-15,4 1-18 0,2-3-15 16,7 1-14-16,6-4-11 0,4-1-14 0,7-1-10 16,1 0-10-16,3-2-11 0,2 1-24 15,6-3-33-15,0 3-41 0,1-2-34 16,-8 3-41-16,3-1-33 0,-4 3-383 15,-2-2 176-15,-1 4 115 0</inkml:trace>
  <inkml:trace contextRef="#ctx0" brushRef="#br0" timeOffset="209145.2265">25939 5359 31 0,'9'-2'118'0,"-9"2"3"15,10 4-6-15,-1 2-3 0,-1 5 0 0,1 2-8 16,-1 2 4-16,0 4-18 0,4 3 6 15,-2 0-7-15,-2 3-8 0,-2-1-10 16,1-1-5-16,-1-3-8 0,-1 0-4 16,-1-3 1-16,-2-1 9 0,0-5 11 0,0 0 8 15,-2-5-10-15,0 0-6 0,0-6-9 16,0 0-2-16,0 0-10 0,-17-20-1 16,11 3-5-16,-1-2-5 0,1-3-1 15,2-3-5-15,0-2-3 0,0 3-6 0,2 3-2 16,0 0-2-16,2 3-4 0,0 1-5 15,4 3-3-15,0 3 2 0,4 4 3 0,5 3-2 16,2 2 1-16,2 4-3 0,1 3-1 16,6 1 0-16,4 3 2 0,-3-1 0 15,3 0-5-15,1 3 5 0,-2-4-1 16,3-1 0-16,-3 0-1 0,-1-1 10 0,-5-3 19 16,3-2 19-16,-6-4 11 0,0-2 2 15,-2-2 2-15,2-3-8 0,-4-4-1 16,-3-3 1-16,-3-2-7 0,-2-4-6 15,1-1-3-15,-7-2-4 0,0 0-5 0,-2 0-5 16,-1 1-4-16,-1 1-2 0,0 0-6 16,0 6-13-16,0 0-13 0,2 2-18 0,-3 2-23 15,1-1-29-15,2 3-37 0,2 3-43 16,-2 1-40-16,2 3-38 0,0 2-536 16,0 4 263-16,4-7 174 0</inkml:trace>
  <inkml:trace contextRef="#ctx0" brushRef="#br0" timeOffset="209632.7682">26860 4922 92 0,'6'16'194'0,"3"5"-5"16,1-1-4-16,-1 7-7 0,-3 1-6 0,3 3-11 16,-1 2-10-16,0 1-12 0,-2-6-14 15,0 1-9-15,-4-2-10 0,2-2-11 16,-2-5-9-16,0 0-5 0,-2-5-4 0,2-4 0 15,-4 0-5-15,0-5-7 0,-2-4-5 16,4-2-8-16,0 0-1 0,-16-17-9 16,10 4 0-16,0-5-6 0,0-6-3 15,-1-2-3-15,-1 1-5 0,1-5-2 0,3 5-1 16,0 3-5-16,0 1 1 0,1 4-6 16,-1 0-1-16,2 2-5 0,2 3-1 15,0 3-3-15,2 3 3 0,2 0 0 0,3 6-1 16,-7 0 2-16,26 8 0 0,-12-1-1 15,8 3 3-15,-2-1 0 0,4 5-1 16,5 1-1-16,-1-2-2 0,4 1 5 0,-3-3-3 16,-1-3 5-16,0-1 8 0,-1-1 3 15,-1 0 11-15,-2-6 12 0,0 0 11 16,1-4 3-16,1-4 10 0,-3-1 12 0,-2-4 0 16,0-5 2-16,-4 1 1 0,0-8-4 15,-2-1-6-15,-4-2-8 0,-5-2 0 16,-2 0-12-16,0 0-8 0,-4-1-4 0,0 1-4 15,0 1-5-15,-2 3 0 0,2 1-9 16,-2 1-1-16,0 6-10 0,0 1-10 16,-2 0-25-16,2 1-38 0,0 3-40 0,-2 2-66 15,-1 3-75-15,-4 1-75 0,1 1-793 16,-2 2 377-16,-5 1 249 0</inkml:trace>
  <inkml:trace contextRef="#ctx0" brushRef="#br0" timeOffset="210465.5025">26525 6416 127 0,'-6'-10'155'0,"2"2"-10"0,-4 1-8 0,-3 1-12 16,-4 0-10-16,-2 5-15 0,-4 2-3 15,-6 5-4-15,-7 6-6 0,-7 2 1 16,-3 6-9-16,1 2-4 0,3-2-6 0,6 4-5 15,7-3-7-15,6 3-6 0,6-3-2 16,9 0 1-16,6-2-4 0,8 1-4 0,7 1-1 16,10 1-3-16,5-2-4 0,6 1-1 15,6-1-8-15,2 0 0 0,1-1-2 16,-1 1 2-16,-1 3-4 0,-1-4 3 16,-4 1 2-16,-4 1 6 0,-4 0 5 0,-7 0 6 15,-3 0 10-15,-6-2 4 0,-4 2 9 16,-5-2 1-16,-7 1-3 0,-5 3 3 0,-3-1-5 15,-10 3-3-15,-4-3-7 0,-8 3-1 16,-5-2-6-16,-3 0-7 0,0-6-3 16,5-4-2-16,-2-1-1 0,3-3-7 15,2-3-6-15,5-2-26 0,2-4-27 0,2 0-36 16,1-2-36-16,6-2-45 0,0-1-47 16,4-3-39-16,3-4-545 0,5 0 265 15,2-1 176-15</inkml:trace>
  <inkml:trace contextRef="#ctx0" brushRef="#br0" timeOffset="211373.2754">26864 6425 200 0,'6'0'221'0,"-6"0"4"15,15 9-2-15,-8-2-11 0,1 6-9 16,1 2-10-16,-1 4-15 0,2 6-10 15,4 5-12-15,0 3-16 0,-1 1-10 16,6 6-10-16,0 0-10 0,3-2-16 0,0 0-7 16,0 0-6-16,1-4-12 0,-2-5-6 15,-2-2-7-15,0-3-2 0,-2-4-5 16,-2-3-6-16,0 0 4 0,-4-4 13 0,-1-3 6 16,0-5 3-16,-1-2-7 0,-2-3 3 15,1-6 9-15,-4 0-18 0,0-7-1 16,0-4 3-16,-2-2-3 0,-2-5-6 0,3-6-9 15,-3 1-5-15,-3-7-3 0,3 4 0 16,0-2-9-16,-2 1 5 0,2 1-10 16,-2 3-1-16,2 2-6 0,-2 2-9 15,0 5-8-15,2 1-13 0,0 4-13 0,-2 0-21 16,2-1-19-16,-2 5-30 16,2-1-26-16,-2 3-24 0,2 1-19 0,0 3-19 0,2 1-25 15,0-2-3-15,-2 6 0 0,6-5 3 16,1 0 10-16,-1 3 18 0,5-4 19 15,-3 0 16-15,3 1 17 0,1-2 20 16,2 1 20-16,-2 0 23 0,0-1 21 0,1 1 19 16,0 2 14-16,-2-2 18 0,-1 4 14 15,0 1 7-15,0-2 16 0,-10 3 15 16,14 4 10-16,-6 2 8 0,1 4 9 0,0-1 5 16,-3 3-3-16,2 1-1 0,-2 5 2 15,1 2-2-15,1 3-5 0,-2 2-6 16,1 1-6-16,-2 3-6 0,1 4-8 0,0 1-1 15,0-6-5-15,-2-1-5 0,0-2-5 16,1 0-4-16,0-7 0 0,-1 0-4 0,-2-4 3 16,0 0 12-16,0-3 2 0,0-3-2 15,0-4-4-15,-2-2-2 0,0-2-7 16,0 0 1-16,-6-16-6 0,4 5-3 16,0-2-2-16,-2-5-4 0,2-2 0 0,-1-1 2 15,0 0-5-15,3 0 1 0,-2 4-2 16,2 0-3-16,-2 1-1 0,2 1-2 0,0 5 0 15,2-1-1-15,0 4-2 0,4 1 1 16,-2 5 1-16,-4 1 0 0,14 1-2 16,-3 0 1-16,-1 4 1 0,3-2 1 15,4 1 1-15,-1 1-1 0,4-5-1 16,1 0-1-16,3 0 2 0,0-5 0 0,0-1-1 16,4-1-1-16,-3-5-1 0,5-1 1 15,-5-2 0-15,0 0 2 0,-1-4 9 0,-1-2 4 16,-3-2 4-16,-4 0 1 0,1-2 3 15,-4 0 0-15,-5 3-1 0,1-3 5 16,-3 2 5-16,-2 6-1 0,0 0 7 0,0 2-5 16,-2 1-1-16,3 5-4 0,-5 3-3 15,0 4-1-15,0 2-3 0,0 0 3 16,0 19-4-16,0-5-1 0,0 5-4 0,0 3-1 16,0 5 1-16,3 0-2 0,-3 1-2 15,0 3-1-15,0-3-1 0,2 3 4 16,-2-1-3-16,2-2 1 0,0 2-2 0,2-5-3 15,-2 1-2-15,0-5-8 0,0-2-19 16,0-2-23-16,2 0-30 0,-4-2-29 16,2-3-38-16,0-1-37 0,-2-1-44 0,0-2-39 15,-4-1-545-15,0-1 275 0,0-3 181 16</inkml:trace>
  <inkml:trace contextRef="#ctx0" brushRef="#br0" timeOffset="212607.5613">26329 8256 186 0,'-2'-12'183'0,"-2"3"-2"0,2 2-6 16,0 1-10-16,2 0-14 0,-2-2-15 0,-2 4-14 16,4 4-9-16,0 0-4 15,0 0-2-15,0 0-8 0,-2 24-1 0,4-3-5 16,-2 5-7-16,6 6-6 0,-4 8-2 15,2 2-5-15,-2 1-8 0,4 10-4 0,-2 0-4 16,2 0-9-16,1 0-4 0,-3-3-3 16,3-2-4-16,-3-8-5 0,0-4-2 15,-2-5-3-15,2-4-3 0,-2-2-1 16,1-2-1-16,-1-5-1 0,0-1 7 0,-2-6 5 16,2 1-3-16,-2-5-2 0,-2-1-4 15,0-2-3-15,2-4 1 0,-9 0-4 16,9 0-4-16,0 0 1 0,-12-6-1 0,12 6-4 15,-9-5 2-15,5 0-1 0,-1 2-2 16,1-1-1-16,4 4-1 0,-6-6-2 16,6 6 0-16,-4-3 0 0,4 3-3 0,-6-4 2 15,6 4-1-15,-2-6 1 0,2 6-2 16,-4-4-1-16,4 4-1 0,0 0 1 16,-6-4-5-16,6 4 4 0,0 0 2 15,0 0-2-15,-4-3-2 0,4 3 4 0,0 0-2 16,0 0 0-16,0 0-1 0,0 0 2 15,-4-4-3-15,4 4 0 0,0 0-3 16,0 0 0-16,0 0-1 0,0 0-3 0,0 0-1 16,0 0-6-16,0 0 2 0,0 0 0 15,0 0-3-15,0 0-7 0,0 0-4 16,0 0-11-16,0-8-12 0,0 8-9 0,0 0-13 16,0-6-20-16,0 6-3 0,0 0-14 15,0-10-18-15,0 4-17 0,0 0-11 16,2-1-17-16,-4-4-448 0,2-1 211 15,0-1 140-15</inkml:trace>
  <inkml:trace contextRef="#ctx0" brushRef="#br0" timeOffset="213191.7739">26289 8022 164 0,'-2'-11'174'16,"-1"6"-19"-16,1-2-11 0,2-1-18 0,-2 5-8 16,2-3-17-16,2 0-9 0,3 0-6 15,3 0-8-15,6 3-7 0,2-1-1 16,4 0-11-16,2 2-4 0,1 2-6 16,3 0-4-16,1 4-5 0,1 0-1 0,-1 4 0 15,-2-1-7-15,1 4 1 0,-5 5-2 16,-2-1-2-16,-4 4 3 0,-3 2-1 15,-2 2-3-15,-6 2-3 0,-6-3-2 16,-4 5 0-16,-4 3 0 0,-2-2-5 0,-5 4 3 16,-2-3-1-16,0-1-1 0,-3-3 5 15,2-1-2-15,0-3 3 0,5-2 2 16,1-4-4-16,3-1-2 0,0-3-2 0,3-2-4 16,0 3 0-16,4-5 1 0,4 2-1 15,2-1-4-15,4-1 0 0,2-1 3 16,7 1-2-16,0-2 0 0,2 2-2 0,6-1 2 15,2 0-2-15,-1 1 3 0,1-1-3 16,1 3 1-16,2-2 2 0,-4 5 5 16,2-1 1-16,-3 1 6 0,3 3-1 0,-6 2 5 15,-2 0 3-15,-4 2 1 0,-3 2 2 16,-5 1 5-16,-2 0 2 0,-4-1 1 16,-2 0 3-16,-6 4 6 0,-5-3 0 15,-1 3-3-15,-6 2 4 0,0-4 1 0,0-2-3 16,-1 0-5-16,2-6 5 0,2-2-2 15,1-1-8-15,-2-3-1 0,6 1-3 16,-3-4-5-16,4-3-3 0,0 0-3 0,1-3-6 16,2 0-18-16,8 0-19 0,-18-6-25 15,10 0-25-15,4 0-28 0,0 0-26 16,0-1-21-16,4-1-26 0,2-1-22 0,2-1-17 16,4 0-24-16,2-4-532 0,6 0 259 15,3-1 171-15</inkml:trace>
  <inkml:trace contextRef="#ctx0" brushRef="#br0" timeOffset="213753.7956">27410 8201 36 0,'2'-10'205'15,"-2"2"0"-15,2 1-8 0,-2 3-19 0,0-1-15 16,0 5-15-16,0 0-9 0,0 0-12 15,0 0-11-15,4 18-8 0,-1-4-8 16,-3 5-10-16,0 0-8 0,2 4-8 16,-2 4-6-16,3-1-7 0,-1 3-6 0,-2-1-5 15,0 1-3-15,0 0-6 0,0-3-4 16,-2-1-4-16,-3-3-1 0,2-2-4 0,1-1-4 16,0-2-3-16,0-2-2 15,0-4-3-15,-2-1 0 0,2-2-4 0,-2-5-3 16,4-3 1-16,-7 0-3 0,7 0-2 15,-6-11-6-15,4 0 2 0,2-1-2 0,0-1 1 16,2-4 0-16,0-2-2 0,-2-1 4 16,4 1-4-16,-1 3 0 0,-1-1 1 15,2-1 1-15,-2 3-3 0,0 3 1 16,0 1-1-16,2 1 1 0,0 3 1 0,3 1 4 16,2 4-3-16,1 4 6 0,2 4 0 15,6 0 1-15,3 5 0 0,2 0-1 16,-2 3-2-16,7 3 5 0,-3-2-4 0,1 1 1 15,2-1-1-15,-6-3 3 0,2 1 1 16,-1-4 11-16,1-2 6 0,-6-1 14 16,4-2 12-16,-6-5 13 0,3-4 0 0,-3-2 7 15,0-6-4-15,-3-2 2 0,-2-7-2 16,-1-4-4-16,-4-5-11 0,1-7-6 16,-5-2 0-16,0-3-4 0,-2-5-7 15,0-6-5-15,-2-1-2 0,-2 3-5 0,1 1-1 16,-1 9-2-16,2 2-4 0,0 10-1 15,0-1 1-15,0 4 0 0,2 7-2 16,-2-2-7-16,2 6-12 0,-2-2-21 0,0 5-24 16,2 4-26-16,-4 4-40 0,-1 4-40 15,5 1-53-15,-11 11-39 0,3 1-705 16,0 3 324-16,-5 1 213 0</inkml:trace>
  <inkml:trace contextRef="#ctx0" brushRef="#br0" timeOffset="220596.5941">8286 11189 29 0,'8'-9'100'16,"2"0"-4"-16,4 0-8 0,1-2-5 15,6 4 0-15,4-3-2 0,9-2 1 0,6 4-4 16,9-5-4-16,8 2-6 0,3 2 0 16,23 0 1-16,3-1 1 0,1 6-6 0,4-1-7 15,2 5-3-15,0 1 3 0,6 5-6 16,12 2 1-16,26 3 3 0,7 4-3 16,8 0 4-16,20 1 9 0,12-1-2 15,9-4-1-15,56 0 8 0,16-4-4 0,15-4 6 16,7 1 5-16,22-4 1 0,13-1-12 15,12-2 4-15,3 0 9 0,13-2-1 16,11 0 6-16,3-3-2 0,-4 3 2 0,0-2 9 16,0-1-7-16,-4-1 3 0,-12 2-2 15,-5 1 2-15,-8 6-9 0,-18 0-1 16,-18 6-7-16,-10 4-1 0,-25 2-6 0,-21 4-5 16,-53 3-6-16,-6 5-7 0,-11 4-3 15,-12 5-4-15,-15 1-3 0,-13 3 2 16,-10 4-10-16,-14 2 0 0,-9 2 0 0,-24-8-5 15,-9 0 1-15,-3 1-9 0,-9-2 6 16,-11-4-4-16,-9-5-5 0,-5-2-3 16,-4-5-1-16,-2 4-12 0,-5-6-9 0,-2 2-10 15,-5-2-19-15,-2-4-16 0,-3-1-21 16,-3-1-22-16,-7-3-21 0,-1-1-24 16,-7-2-20-16,-2-4-17 0,-3-2-11 15,0-2-15-15,-6-4 2 0,-5-7-4 0,1-4-3 16,-6-6-489-16,2-5 239 0,3-8 157 0</inkml:trace>
  <inkml:trace contextRef="#ctx0" brushRef="#br0" timeOffset="220809.3482">18736 11169 37 0,'-6'-19'103'0,"4"3"6"0,2 3-1 16,8 4 9-16,1 0 9 0,5 4 5 16,10 0 3-16,1-1 8 0,7 1 3 0,8 2 4 15,4 3 0-15,1-1 4 0,1 2-9 16,1 5-2-16,8 2-7 0,1 2-7 15,-6 6-3-15,15 11-5 0,-7 3 1 0,-7 6-3 16,-15 0-12-16,1 14-9 0,-15-5-2 16,-8-4-14-16,-7-3-6 0,-5 6-8 15,-9 5-5-15,-9 20-6 0,-12 1-5 16,-3-2-14-16,-9 2-14 0,-18 8-15 0,7-17-21 16,-4-3-26-16,-1-8-33 0,-2-2-32 15,1-4-42-15,2-4-39 0,11-12-40 16,1-6-663-16,7-2 302 0,0-6 199 0</inkml:trace>
  <inkml:trace contextRef="#ctx0" brushRef="#br0" timeOffset="223338.7054">20449 11350 19 0,'0'-7'175'15,"-2"-2"-18"-15,0 7-13 0,2 2 1 16,0 0-1-16,0 21-2 0,2 2-6 16,-2 10-6-16,-2 9-6 0,2 10-9 0,0 7-8 15,0 1-6-15,0 24-9 0,-3-15-8 16,-1 10-11-16,-1-14-2 0,1-6-8 15,-2-4-5-15,-4-1-1 0,-3-2-5 16,-2-4 1-16,-4-3-4 0,-11 14-2 16,2-16-5-16,2-11-1 0,-6-2 0 0,-3-8-6 15,6-6-1-15,-3-7-7 0,5-5-4 0,2-6 0 16,1-4-2-16,1-3-6 0,1-5-1 16,6 0-1-16,6-4-3 0,-2 0-1 15,6 4-2-15,2-1-1 0,2 3-4 16,2 2 4-16,2 3-2 0,4 1-1 15,2 4 4-15,4 2-1 0,4 4-2 0,1 4 1 16,2 1 0-16,4 3 0 0,7 2 1 16,-2 3-4-16,3-3 3 0,3-2 1 0,0 0-1 15,0-3 1-15,5-5 2 0,-6-1-1 16,-1-5-1-16,4-2 0 0,2 0-5 16,0-8 8-16,-2-1 0 0,0-4 6 0,-6-2 4 15,0 0 0-15,-6-1 6 0,-4-5-5 16,-3 0 1-16,-3-3-2 0,-5 3-2 15,-2 3 8-15,-3 1 4 0,0 0 3 16,-2 7-3-16,0 1-3 0,0 3-4 0,-2 4 3 16,0 6-5-16,0 0-1 0,0 0-4 15,-6 21-1-15,6-7-1 0,0 3 0 16,0 2-1-16,2 1-2 0,4-1-2 0,0 1 2 16,5 1-1-16,2-4-3 0,2 2-1 15,1-4 1-15,2-1-2 0,2-6 4 16,0-2-5-16,1-3 3 0,0-1-4 0,4-7 1 15,1-1 0-15,-3-1-5 0,-1-2 2 16,-2-4 5-16,0-1-4 0,-4-3-5 16,2 2 5-16,-6-2 0 0,-1 3 0 15,-1 1-3-15,-2 1 3 0,0 4-1 0,0-3-2 16,-2 4 0-16,0 4 0 0,-2 3 0 16,-4 0 0-16,11 9 2 0,-6-2-2 0,1 4 3 15,-2 2 0-15,2-3-2 0,-2 6 1 16,3-3-1-16,-1-1 3 0,0-1-4 15,-1-2 0-15,-1 1-5 0,1-2 10 16,-1-1-4-16,0-1 0 0,0 0 0 0,0-4 1 16,-4-2-6-16,0 0 4 0,15-12-2 15,-6 6 2-15,-3-3-9 0,2-3-5 16,3 3 0-16,-3-2 0 0,3 1-2 16,-2 3-1-16,1 1 2 0,0 0-2 0,2 4 5 15,0 1 0-15,2 2 2 0,4 1 3 16,-1 4 1-16,1 0 0 0,4-1 2 0,1 1-1 15,2 0 3-15,3-1-1 0,3-3 3 16,1 0-1-16,3-2 0 0,-1-2 2 16,8-3 0-16,-5-3 2 0,4-3-2 15,3-3-1-15,-8 0 1 0,2-4 1 0,1-3 1 16,-7 2-3-16,-5 0 2 0,-2-3 4 16,-4 2-4-16,-5 1-4 0,-4-2 9 0,-2 4 1 15,-6 1-2-15,-2 5 3 16,-2 0 0-16,-2 3 1 0,-4 3 2 15,-2 5 2-15,8 0 0 0,-24 10-5 0,10 0 1 16,-1 5 3-16,2 2-2 0,0 3 0 0,1 0-2 16,6 1 3-16,2-3-4 0,-2 3 0 15,6-2-1-15,6-2-2 0,-2 1-1 16,6-3-15-16,3-5-22 0,2 0-30 16,4-4-22-16,3-4-27 0,6-2-13 0,11-6-14 15,1-3 0-15,6-4 5 0,3-5 25 16,14-8 9-16,1-5 6 0,-5 1 11 15,-10 3 21-15,-11 2 18 0,-4 2 15 16,-6 4 28-16,-5 0 16 0,-6 1 19 0,-5 3 12 16,-3 4 10-16,-5 2 0 0,-4-1 1 15,-4 7 3-15,-5-1-1 0,-1 4 0 0,-3 4-4 16,-4 0-4-16,1 8-7 0,0 1-3 16,0 4-6-16,0 0-2 0,4 1-2 15,1-1-5-15,5 0-1 0,0-1-5 16,2-1-5-16,4-1 5 0,0-3-3 0,4-2-2 15,2-1 0-15,5-2 1 0,-1-4-4 16,3-1 1-16,0-2-2 0,5-5-6 0,0 0 6 16,-2 1 0-16,-1-5-2 0,2 2-2 15,-4 1 4-15,1-3-3 0,0 2-1 16,-4 3 0-16,-2-1 1 0,1 0 1 16,2 1-4-16,-5 1 0 0,0 2 1 0,-6 2-7 15,11 0 4-15,-11 0 1 0,10 10 1 16,-4-7-1-16,-1 5 4 0,2-2-4 15,1-1 2-15,-2 3 0 0,4-2-1 16,1 0 0-16,2-3 1 0,2 3 1 0,-3-4-2 16,6 0 1-16,-4-2-1 0,6 0 2 15,-2-2-3-15,1-4 1 0,-1 1 0 0,2-5 1 16,2 2-1-16,-3-3 2 0,0-1-2 16,-4-1 4-16,1 1-4 0,-2 1 9 15,-2 4 5-15,-2-3 6 0,1 2 2 16,-2 1 2-16,-1 2-4 0,-2-1-1 0,1 1-5 15,-1 3 2-15,-6 2-1 0,15 2-1 16,-6 4 0-16,-1 0 1 0,2 1-4 16,3 4 0-16,0 0 1 0,6 0-3 0,-2 0 1 15,6 1-3-15,11 1-1 0,15 0 0 16,1-3 1-16,3-4-17 0,-11-3-17 16,1 0-26-16,-9-7-30 0,-2 0-36 0,-1-2-53 15,-1-5-73-15,-6-4-630 0,-6-1 296 16,-3-3 196-16</inkml:trace>
  <inkml:trace contextRef="#ctx0" brushRef="#br0" timeOffset="223605.8226">21575 11687 64 0,'-3'7'133'0,"3"-3"-14"0,3 2-2 0,-1-2-1 15,-2-4 5-15,0 0-15 0,8 0-2 16,-8 0-2-16,4-10-6 0,-1 1-2 16,-6-1 4-16,-1 1-2 0,0-4-3 15,-5 3 0-15,-1-1-13 0,-2 3-3 0,-4 0-7 16,0 6-11-16,-4 1-5 0,4 4-8 15,-1 1-5-15,-1 2-21 0,4 1-37 16,4 3-44-16,3 0-60 0,2-3-491 0,3-1 208 16,2 2 137-16</inkml:trace>
  <inkml:trace contextRef="#ctx0" brushRef="#br0" timeOffset="225172.3442">19771 14498 143 0,'0'0'170'0,"0"-11"-18"0,8 0-12 0,14-8-12 16,6-14-11-16,20-17-13 0,7-2-11 15,15-15-7-15,2-5-8 0,2-1 0 16,-7-1-4-16,0-3-10 0,-9 3-5 0,-13 11-12 15,-9 2 4-15,-6 4-3 0,-11 8 2 16,-9 9 8-16,-6 8 4 0,-6 4-2 16,-4 6-5-16,-7 5-3 0,-5 3 1 15,-8 9 2-15,-4 6 1 0,-6 11 2 0,-3 9-5 16,-17 17 5-16,5 12-3 0,3 13 1 16,1 27-3-16,5 12-5 0,3 7-3 0,10 3-8 15,4 2-1-15,-1-1 0 0,11-21-3 16,1-5 0-16,-2-4-4 0,4-2-3 15,-3-7-6-15,2-20 4 0,3-6 1 16,-3-13 2-16,5-1 6 0,-3-7 4 0,0-5-6 16,1-6-4-16,0-8-4 0,-1-5-2 15,0-6-3-15,1-9-3 0,3-3-4 16,-1-10-3-16,2-4-4 0,-1-7-4 0,3-1 3 16,4-2-3-16,-2 5 2 0,6 3-2 15,-2 3 0-15,0 1-1 0,-2 6-3 16,5 2 2-16,1 5 2 0,2 6 1 0,1 2 1 15,3 3-1-15,4 3 2 0,2 6-2 16,6 4 0-16,-1-3 0 0,9 4 0 16,2-1 1-16,2 1 2 0,1-3-5 15,6 0 5-15,-1-8-1 0,2 0-3 0,3-5 4 16,2-3-3-16,0-6 2 0,-2 0-4 16,-1-4 3-16,-6-3-4 0,-2-3 3 0,-4 2 2 15,-6 0-1-15,-3 1 0 0,-6-4 1 16,-2 6 1-16,-4-2 0 0,-3 1 1 15,-3 6 3-15,-1-4 1 0,-2 6 1 16,-2 2 1-16,0 4-1 0,0 2-1 0,-2 4-3 16,0 0 3-16,0 0-5 0,4 22 1 15,-2-10-3-15,4 4 4 0,0-2-1 16,2 6 0-16,0 1-5 0,5-6 4 0,2 4 3 16,2-3-1-16,1-1-1 0,4-2 1 15,1-2-3-15,1-4 0 0,1 2 1 16,0-7 1-16,-1-2 0 0,3-2-3 0,-5-1 1 15,2-6 1-15,-2 2 0 0,-3-5 0 16,-2-1 0-16,-6-1 0 0,-3 1 1 16,-4-2 0-16,-4-2-2 0,-6 1 1 15,-2 1-3-15,-10 1 0 0,-3 2 0 0,1 0 4 16,-6 5-4-16,0 4 1 0,3 0 0 16,-1 3-6-16,2 3 5 0,-4 1 0 0,5 3-1 15,-1 4-2-15,6 1 0 0,1 2-16 16,2-2-13-16,5 1-13 0,2 0-20 15,3 1-22-15,3-3-11 0,5-1-9 16,5-3-17-16,8-1-13 0,4-2 4 0,8-4-6 16,8-4 6-16,7-6 6 0,3-3 17 15,5-4 6-15,12-10 12 0,-1-4 9 16,-3-2 8-16,-3-4 15 16,-1-5 25-16,-8 2 14 0,-1-2 19 0,-14 9 19 0,-5 2 16 15,-9 6 18-15,-6 2 15 0,-5 2 7 16,-4 6-1-16,-5-2 6 0,-5 7 7 0,-6 3 7 15,3 1-1-15,-4 6-6 0,-4 5 4 16,2-1-6-16,1 8-8 0,3 5-6 16,-1 2-4-16,4 6-4 0,3-1-6 15,4 5-7-15,4 5-1 0,3 3-6 0,4 0-1 16,1 8-7-16,5-1 0 0,-2-1-5 16,4 1-4-16,-2 0-1 0,-2-2-6 0,0 2 4 15,-5-9-3-15,-2 2-2 0,-3-3-1 16,-3-3 1-16,-2-5 0 0,-5 0-4 15,-1-5 1-15,-2-3-4 0,-5-5-1 16,1-3 1-16,-6-6-3 0,4-4-2 16,-1-5 0-16,0-10-3 0,2-1 2 0,5-9-3 15,0-8 0-15,3-4-5 0,5-4 4 0,2 4-4 16,5-6-1-16,5 1 1 16,1 6-1-16,-1 2-2 0,6 6 2 0,0 0-1 15,2 7-2-15,-1 7 1 0,2 2 4 16,-2 7 0-16,1 3 1 0,-2 4 0 0,1 3 1 15,-2 4-2-15,2 1-5 0,-1 3-10 16,0 2-14-16,-3 3-21 0,-2-2-24 16,0-2-19-16,-3 0-18 0,0-1-33 15,2-2-29-15,-4-1-26 0,-2-4-599 0,0-4 272 16,-2-2 180-16</inkml:trace>
  <inkml:trace contextRef="#ctx0" brushRef="#br0" timeOffset="225579.4777">22178 13931 38 0,'0'0'203'0,"-17"13"-7"16,6-4-4-16,1 4-13 0,0 4-6 0,-2-1-11 16,4 6-13-16,2-4-12 0,4 0-8 15,2 1-7-15,4 0-4 0,4 0-10 16,3 0-7-16,6-4-11 0,2-2-8 15,2-2-5-15,2-3-9 0,3 1-6 0,0-8-8 16,1 0-3-16,-2-1-5 0,-2-1-5 16,3 1-3-16,-5-1-4 0,-2 1-4 15,0-5-1-15,-2 4-2 0,-4-2-2 16,-1 3 0-16,1-2-3 0,-2 2-11 0,-3-1-27 16,1-2-34-16,-9 3-44 0,10-3-44 15,-4 3-49-15,-6 0-607 0,5-6 270 0,-5 6 178 16</inkml:trace>
  <inkml:trace contextRef="#ctx0" brushRef="#br0" timeOffset="226209.7948">22372 14076 180 0,'3'7'174'0,"1"1"-7"0,0 2-5 16,3 3-7-16,-3 2-7 0,4 2-9 16,-1 1-8-16,1 2-7 0,-2 4-5 15,0-2-6-15,2 1-2 0,-6 1-5 16,0 0-4-16,-2 2-5 0,-4-1-7 0,-8 0-6 16,0 1-13-16,-7-1-3 0,-5 0-12 15,-2-4-2-15,-9 2-14 0,1-8-16 16,-2-2-23-16,0-1-26 0,3-5-34 0,5-5-39 15,4-2-45-15,4-7-46 0,3-3-492 16,8-5 231-16,2-6 153 0</inkml:trace>
  <inkml:trace contextRef="#ctx0" brushRef="#br0" timeOffset="226689.7815">22534 13458 139 0,'0'0'187'0,"-9"14"-4"0,9-1-12 16,-2 6-12-16,2 4-7 0,2 8-5 15,0 5-8-15,3 6-13 0,1 7-12 0,0 5-11 16,2 1-7-16,4 17-8 15,0-11-10-15,-4-8-8 0,1 0-7 0,-1-4-21 16,1-4-15-16,-3-7-20 0,3-1-18 16,-5-9-10-16,0-3-8 0,-2-6-11 0,2-2 4 15,-2-7-3-15,0-4 4 0,-2-5 4 16,0-1-2-16,0 0 7 0,0-25 3 16,0 10 9-16,0-4 8 0,2-2 10 15,0-4 13-15,6-4 6 0,-2 5 5 0,0-3 5 16,4-1 3-16,1 3 0 0,2 2-1 15,0 3 2-15,1 2-2 0,4 0-5 16,-2 7 1-16,-1 2 3 0,4 3-5 16,0 5 1-16,0 2 0 0,0 3 1 0,3 5-6 15,-2 2-2-15,-1-1-6 0,1 6 4 16,-4-1-4-16,2 1-20 0,-4-1-22 0,-1 0-31 16,0-2-37-16,-3-1-41 0,-1-1-33 15,-3-4-470-15,2 1 217 0,-4-6 143 16</inkml:trace>
  <inkml:trace contextRef="#ctx0" brushRef="#br0" timeOffset="226841.2351">22891 13537 56 0,'-2'-4'88'0,"2"4"-22"15,0 0-23-15,0 0-42 0,0 0-88 16,8 17 30-16,-1-8 19 0</inkml:trace>
  <inkml:trace contextRef="#ctx0" brushRef="#br0" timeOffset="227086.2537">23416 13735 200 0,'-10'-4'197'16,"10"4"-12"-16,-20 6-7 0,8 3-8 0,-6 4 1 15,2 2-12-15,-3 8-9 0,4-1-7 16,2 0-8-16,3 1-12 0,2 2-9 0,1-2-6 16,7 0-8-16,5 0-10 0,3-3-2 15,4-1-9-15,7 0-8 0,3-5-3 16,6-3-7-16,-2-3-5 0,4-2-8 16,2-4-3-16,-1-2-20 0,-1-2-24 0,0-2-33 15,-3-1-34-15,-1-2-39 0,-1 1-51 16,1-3-51-16,-8 0-541 0,0 2 254 15,-6-4 168-15</inkml:trace>
  <inkml:trace contextRef="#ctx0" brushRef="#br0" timeOffset="228069.6065">24409 11544 24 0,'0'9'207'0,"0"2"-3"0,0-6-4 16,2 1-7-16,-2 0-7 0,0-6-5 16,0 0-1-16,0 0-6 0,23-22-8 15,-4-3-3-15,9-9-12 0,16-15-7 0,3-9-6 16,6-3-6-16,11-14-11 0,-3-6-11 15,0-2-17-15,1-1-2 0,-3 0-6 16,-5 0-12-16,4 2-7 0,-20 17-2 0,-7 4-13 16,-3 4-1-16,-5 12-3 0,-7 7-6 15,-4 7-6-15,-4 6-2 0,1 2-1 16,0 1-8-16,-5 4-1 0,2 3-19 0,-4 0-30 16,0 3-34-16,-2 4-40 0,-2-1-33 15,0 6-36-15,2 3-23 0,0 0-27 16,-14 14-22-16,4 3-557 0,0 1 271 0,-2 8 179 15</inkml:trace>
  <inkml:trace contextRef="#ctx0" brushRef="#br0" timeOffset="228370.8209">24559 11601 182 0,'9'16'214'0,"1"-3"-7"15,8-2-5-15,2 2-8 0,10 1-8 16,5-1-12-16,11 2-9 0,5-2-11 0,1 0-9 16,23 5-6-16,-10-5-6 0,9 1-8 15,-11 0-10-15,-6-3-12 0,-1 0-6 0,-5 2-11 16,-1 1-3-16,-3 1-6 16,-1 0-7-16,-8-2-6 0,-1 3-7 0,-6-1-3 15,-1-1-6-15,-2 2-2 0,-8-3-11 16,2-1 0-16,-4 0-7 0,0 0-16 0,-3-5-24 15,-3 0-28-15,0-1-31 0,-2-1-36 16,-2-4-51-16,0-1-44 0,-8 0-35 16,13-12-581-16,-4 1 279 0,-3-4 183 15</inkml:trace>
  <inkml:trace contextRef="#ctx0" brushRef="#br0" timeOffset="228885.5072">26319 10279 108 0,'-22'-32'159'0,"1"3"-1"16,-3 6-3-16,-1 4-3 0,-6 4-4 16,-4 1-3-16,-5 5 1 0,0 5-2 0,-7 7-3 15,-3 6-7-15,-1 8-3 0,-11 10-12 16,7 5-10-16,17-1-10 0,11-3-9 15,12 0-7-15,6 0-4 0,9-2-12 0,9 1-6 16,8 5-5-16,12 2-2 0,18 9-5 16,8-5-7-16,4-1-4 0,-2 0-5 15,1-3-2-15,-11-5-2 0,-11-4-4 16,-7-6-3-16,-1 3 0 0,-6 0 0 0,-6-4-1 16,-6-1-2-16,-4 3-1 0,-4-5-4 15,-8 2 0-15,-2-2 3 0,-10-3-6 16,0 1 1-16,-4-3-2 0,4-8 3 0,-1 0-4 15,-1-5-5-15,4-4 0 0,3-5 0 16,2-1-2-16,7-4-1 0,4-2-2 16,8-2 1-16,3-4 1 0,6 1-2 0,2-1 1 15,4 0 2-15,3 3-2 0,-3 4 0 16,5 0 0-16,-5 7 0 0,2 1 0 16,-2 5 2-16,-1 3 0 0,-1 2 2 15,0 3-4-15,0 5 3 0,-1 2-3 0,-2 1 2 16,2 3 0-16,-4 1 0 0,1-2-3 15,-2 2-5-15,-2-4-14 0,-3 3-14 16,0-1-26-16,2-2-27 0,-4-3-27 16,2 2-25-16,-3-2-32 0,-1-2-33 0,-4-3-547 15,0-1 256-15,-2-2 168 0</inkml:trace>
  <inkml:trace contextRef="#ctx0" brushRef="#br0" timeOffset="229031.666">26361 10287 71 0,'0'0'55'15,"0"0"-14"-15,0 0-30 0,23 12-29 0,-15-7-37 16,5 0 19-16,0 1 12 0</inkml:trace>
  <inkml:trace contextRef="#ctx0" brushRef="#br0" timeOffset="229883.8182">26604 10420 41 0,'14'13'79'0,"0"1"6"0,-6-1 12 0,2 1 1 15,1-1 13-15,-2 1 2 0,1 6-3 16,-1-3-4-16,-1 2-5 0,0 0-10 16,-2-3-7-16,4-3-8 0,-6 0-9 15,2 1-6-15,-2-5-5 0,0 1 3 0,0-5-5 16,3-1-1-16,-7-4-6 0,0 0-7 16,11-9-4-16,-5 1-4 0,0 0-5 0,-2-1-1 15,5 0-4-15,-1-1-1 0,1 2-6 16,0 1 2-16,-1 1-1 0,2 0 1 15,1 2 0-15,0 2 0 0,3 0 0 16,1 2 2-16,4 2-5 0,0 0 1 16,3 0 2-16,3 2 3 0,7-4 5 15,6 2 5-15,6-6-9 0,11-2 1 0,0-1-1 16,19-7 1-16,1-7-2 0,-8 1-3 16,-12-2 2-16,-11 4 4 0,-4-5-1 0,-3 2 6 15,-10 1 11-15,-4 2 9 0,-5 2 4 16,-8 3 4-16,-6 3 1 0,-4 3 3 15,-4 3 6-15,4 4 0 0,-16 3 4 16,2 3 2-16,0 1-3 0,1 4-3 0,2 2-10 16,-1 4-5-16,5 4-4 0,3-2-3 15,2 2-5-15,4 3-2 0,4 6-5 0,5 1-3 16,0 0-5-16,4 2-3 0,-1 1 2 16,4 4-9-16,0 1-6 0,-3-6-3 15,0 0-5-15,0-5-6 0,-5 1 1 16,-2-8 0-16,-1-2 7 0,-4-1 1 0,-6-5-8 15,-2-4 6-15,-1-2 2 0,-4-3-7 16,-1-5 0-16,-3-5-1 0,1-1-1 16,-2-10 1-16,3-2 1 0,2-5-2 15,4-2 0-15,4-3 0 0,4-9 4 0,4-2-8 16,8-9 3-16,11-19-8 0,3 0-4 16,4-4-4-16,-1 3-3 0,1-1 5 0,-2 1-5 15,-6 1 3-15,-2 1 4 0,-3-1-1 16,-9 12 2-16,-3 6 3 0,-7 8 0 15,0 4 3-15,-4 0 4 0,-5 6 4 16,1 7 3-16,-5 4 2 0,-1 9 5 0,-2 3 3 16,0 7 3-16,0 4-2 0,2 7 3 15,-1 3-1-15,0 7 1 0,6 4-1 16,3 4 2-16,2 9-2 0,4 3 2 0,6 2-3 16,5 9 3-16,4-3-5 0,12 12-1 15,3-2 1-15,-2-13 1 0,-1-9-4 16,5-4 2-16,0-1 1 0,1-8-1 15,-1-5-2-15,0-3 1 0,-2-7-2 0,-1-4 0 16,3-6-4-16,-2-1 5 0,1-11-6 16,1 0 7-16,-4-4-4 0,-3-6-1 15,-4 0 0-15,0 1 2 0,-11 1-1 0,2 2-1 16,-6 4 1-16,-4 2 3 16,-4 3 5-16,-2 5 9 0,-2 2 11 0,-6 8 5 15,0 5 13-15,2 2 16 0,-5 8 11 0,2 3 4 16,0 4 8-16,5-3 0 0,4 5-2 15,2-3-8-15,6 1-2 0,2-2-7 16,6 1-5-16,10-4-7 0,3-3-5 16,7-2-7-16,4-7-13 0,5-4-41 0,3-4-53 15,0-8-66-15,5-5-77 0,20-8-99 16,-18-1-971-16,7-10 433 0,-14 2 286 0</inkml:trace>
  <inkml:trace contextRef="#ctx0" brushRef="#br0" timeOffset="231685.8043">26174 11878 34 0,'-4'-8'227'16,"2"0"-23"-16,0 6-18 0,2 2-5 16,0 0 5-16,0 0-3 0,4 27-8 15,0-6-13-15,2 4-14 0,1 4-13 0,0 3-8 16,-3 2-15-16,2-2-11 0,2 1-8 16,-2-5-9-16,-2-3-6 0,4-2-10 15,-4-3-2-15,0-4-6 0,0-3-1 16,0-3-7-16,-4-5-3 0,0-2-8 0,0-3-4 15,0 0-5-15,-8-24-3 0,0 6-5 16,-4-5-3-16,0-4-2 0,2-3-2 0,-6-1-5 16,2 2 1-16,-1 3-3 0,7 6 1 15,-3 1-3-15,4 2-6 0,1 7 2 16,4 1 1-16,2 3 0 0,0 6 0 16,0 0-3-16,28 12 4 0,-9 0-2 0,4 1 1 15,6 0 1-15,1 1-1 0,0-3-1 16,-3-1 0-16,3-5 5 0,0-3-6 15,-1-2 1-15,1-6 0 0,0-3 0 16,-1-4-2-16,-1-7-1 0,-1 0 2 0,-6-7-1 16,-4-2 0-16,-4-5-2 0,-2 0 0 15,-5-4 4-15,-2 0-3 0,-4 6 0 16,2 1 7-16,-4 4 11 0,2 4 3 0,0 2-6 16,0 4-2-16,0 6 1 0,0 5 3 15,0 6-1-15,0 0 6 0,0 0 1 0,2 40 0 16,2-11-3-16,-2 7 2 0,4 7-3 15,2 9 2-15,2 2-6 0,0-2-1 16,5 17-1-16,-2-10-4 0,2-9-6 16,-3-3-16-16,4-4-21 0,-6-9-31 0,2-4-27 15,-5-7-26-15,6-2-15 0,-1-6-27 16,1-5-19-16,2-5-19 0,0-5-4 16,1-1 13-16,4-7 18 0,-4-4 17 15,3-1 19-15,-1-4 22 0,-4 0 22 0,0-4 30 16,-4 0 24-16,-2 3 33 0,3-3 29 15,-5 7 29-15,-2-1 10 0,1 0 8 16,-1 5 9-16,0 0-1 0,-2 1-1 0,0 1-7 16,3 4-5-16,-5 1-4 0,0 3-8 15,0 0-2-15,0 0-8 0,14 13-2 16,-8-6-7-16,4 4-1 0,0-1-8 0,2-1 1 16,1 3-2-16,2-2-6 0,0-1 2 15,-3 1-4-15,4-4 1 0,-2 0-3 16,0-4 0-16,2-1-4 0,-4-2 2 15,5-4-5-15,-4-1 0 0,2-1 1 0,-3-5-1 16,2-2-2-16,-4-4-1 0,0-1 1 16,-1 0-2-16,-3 2-2 0,1 0 0 0,-1 1-1 15,0 3 0-15,-1 2-2 0,-1-1 0 16,0 5-2-16,0 1-1 0,0 3 2 16,-4 3 0-16,14 3 3 0,-6 4-1 15,0 3 3-15,0 0-2 0,5 1-1 0,0-1 3 16,0-1-1-16,3 1 0 0,0-1 0 15,0-3 5-15,4 1 5 0,-2-2 2 16,3-5 1-16,-1-2 1 0,2-4 2 0,0-2 4 16,-1-3 6-16,-2-4 6 0,0-3 0 15,-1-4-3-15,-4 1-4 0,-1-7 1 16,-3 0 1-16,-3 0-3 0,-1-9-5 0,-4 1 1 16,-2 4-6-16,0-1 4 0,0 2 8 15,-2 3 10-15,0 4 1 0,0-3-7 16,2 8 0-16,-2 4-6 0,0 2-6 15,0 3 2-15,-1 8-4 0,3 2 4 0,0 0-8 16,-2 23 1-16,2-6-3 0,2 4-3 16,3 7 3-16,3 5 1 0,1 4 1 15,1-2-6-15,0 2 2 0,4-3-1 0,0-4-1 16,3 0-4-16,0 0 4 0,4-5-2 16,-1-5-5-16,0-7 6 0,2-2-3 15,1-4 0-15,-4-6-1 0,2-5 1 0,5-5-2 16,-1-5-4-16,0-9 0 0,-2-2-1 15,3-8 2-15,-3-9-6 0,5-23 0 16,-2-2 2-16,-4-3 0 0,-2-2-1 0,-6-1-2 16,-5 12 6-16,-7 10-5 0,0 8 1 15,-4 1 5-15,2 11 2 0,-2 0 5 16,-2 3 2-16,4 5-3 0,-3 6-8 0,-1 3 8 16,2 8 6-16,0 6 1 0,2 0 1 15,-4 17 12-15,4 1-2 0,2 8 7 16,4 9-3-16,1 4 3 0,3 11-5 15,3 0-1-15,4 18 0 0,1-3-7 16,4 2 1-16,-7-12-1 0,2-8 4 0,-2 0-11 16,-1-2-2-16,4-3-13 0,-6-7-14 15,0-5-10-15,-3-5-4 0,-2-2-5 0,1-3-3 16,-4-5-21-16,-2-5-11 0,-6-2 2 16,0-5 6-16,-4-4 3 0,-6-7 6 15,4-1 3-15,-4-4 4 0,0-4 7 0,2-6 1 16,4 4 4-16,-1-3 3 0,3 1 4 15,4 0 2-15,2 2 3 0,2 0 2 16,4-2 8-16,5 3 3 0,1-1 2 0,6 3 3 16,0 1 2-16,1 3 1 0,5 5 1 15,-4 3 2-15,2 2-2 0,-1 2 1 16,0 2 2-16,0 2-2 0,1 2 2 0,-2 2 0 16,0 3-3-16,-5-2-19 0,-1 3-32 15,-3-3-34-15,0 2-51 0,-5 1-39 16,0-1-44-16,-2-5-587 0,0 2 274 0,-6-5 181 15</inkml:trace>
  <inkml:trace contextRef="#ctx0" brushRef="#br0" timeOffset="231838.1586">28327 11186 73 0,'-6'-11'167'0,"-1"1"-9"0,3 2-17 0,0 2-17 16,2 1-16-16,-3 2-20 0,5 3-36 15,-2-6-36-15,2 6-32 0,0 0-41 0,0 0-234 16,0 0 99-16,0 0 65 0</inkml:trace>
  <inkml:trace contextRef="#ctx0" brushRef="#br0" timeOffset="232825.8426">28777 11291 161 0,'11'5'276'0,"4"5"-5"16,2 3-10-16,2 5-13 0,0-4-17 15,5 11-9-15,5 4-21 0,1 3-17 16,0-1-17-16,3 1-15 0,-1 2-12 0,2 0-18 16,0-5-13-16,-5 0-9 0,1-2-11 15,-4-5-7-15,-3-1-6 0,-4-5-8 0,-2-2 6 16,-5-1 0-16,0-5 1 0,0-2-3 15,-2-3-5-15,1-6-7 0,-3-3 5 16,3-2-10-16,0-5-3 0,-3-5-3 16,0-3-4-16,-2-12-5 0,4-1-8 0,-4 3 1 15,-2-7-11-15,0 9-8 0,0 1-19 16,2 4-17-16,-4 2-28 0,3 4-26 16,-3 0-34-16,0 3-29 0,2 2-12 0,3 4-13 15,-1 3-18-15,3 2-19 0,1 7-13 16,-10-3-7-16,26 7 5 0,-10-4 22 15,0 3 20-15,0 0 19 0,3 0 22 0,1-1 24 16,-2-1 25-16,4-6 18 0,-2 4 25 16,2-4 20-16,-3 0 21 0,-1-2 16 15,-2 0 19-15,-2 0 15 0,-1-3-2 16,0 1 15-16,-7 1 11 0,1-1 0 0,-5 0-4 16,-2 3-1-16,0 3 2 0,0 0-3 15,-23 6-2-15,10 1-5 0,-2 2-4 16,1 6-5-16,-2 4-6 0,2 5-4 0,1-2-5 15,2 1-3-15,3 2-4 0,1-3-2 16,3-3-4-16,4 3 3 0,0-2-4 16,4-6-5-16,0 1-2 0,5-1 0 0,0-5-2 15,-1-3-2-15,3-2 0 0,-1-2-2 16,2-4 2-16,0 0-2 0,2-4-2 16,-1-1-2-16,0-3 1 0,-3 1-1 0,3-1 0 15,-7 2-1-15,3 1 1 0,0 1-2 16,-1 1 0-16,-2-1 0 0,0 0-3 0,-2 5-1 15,3-2 0-15,-7 3 1 0,11 6-1 16,-5 1 1-16,0 1 0 0,3 2 1 16,-1-3-3-16,3 2 3 0,0 1-3 15,3-2 3-15,-2-1 0 0,6-1 1 0,-3-2-1 16,4 0-3-16,0-4 5 0,-1 0-3 16,2-4 0-16,1-4 0 0,2-1-2 0,-2-1 0 15,-1-1 5-15,-2-1-3 0,2-1 0 16,-3 1 3-16,-3 2 5 0,-1 1 2 15,-2 0 0-15,-1 2 1 0,0 1-3 16,0 0 0-16,-4 0-4 0,2 5 1 0,-2-2 0 16,-6 3 1-16,19 4 0 0,-8-2 1 15,2 3-3-15,-1 3 4 0,4-2-3 0,0 0 0 16,-1 4 0-16,2-4 1 0,0 1-1 16,2-1-1-16,-2 0-1 0,2-4 0 15,-2-1 0-15,2-1-2 0,0-1 1 16,0-4 1-16,-2-1-1 0,4-2 1 0,-2-5-2 15,3 2-1-15,-6-3 2 0,2 3-1 16,-4 2-1-16,-1-1 2 0,-3 1 4 0,1 1 3 16,-2 2 5-16,1-3-2 0,-2 5-1 15,-2 2 0-15,4 1 4 0,-2 1-1 16,0 3-1-16,3 1-2 16,0 0-1-16,-1 0 0 0,1 3-3 0,1-3 0 0,1 0-8 15,2 2-19-15,-3-5-28 0,1-1-42 16,6-1-34-16,-2-1-42 0,2-4-33 0,2-1-34 15,-1-7-487-15,-4 1 245 16,1-2 161-16</inkml:trace>
  <inkml:trace contextRef="#ctx0" brushRef="#br0" timeOffset="232954.6043">30799 10931 29 0,'-16'-12'158'0,"2"5"2"15,6-2-5-15,0 6-15 0,1-3-18 16,1 5-23-16,6 1-32 0,-4-3-42 0,4 3-44 15,0 0-58-15,8 16-216 0,1-7 100 16,-1 1 66-16</inkml:trace>
  <inkml:trace contextRef="#ctx0" brushRef="#br0" timeOffset="233712.6724">31360 11172 63 0,'0'0'173'15,"-32"-3"-5"-15,18 6-9 0,-4 1-13 16,0 6-15-16,-4 0-9 0,1 3-13 16,0 6-11-16,2 4-12 0,0-1-7 0,4-1-5 15,4 3-12-15,1-3-6 0,4-1-7 16,4-3-3-16,2 0-6 0,2-5-10 0,2 0-10 16,4-3-7-16,3-2-13 15,3-3-1-15,-2 0 0 0,0-2-2 0,2 0 2 16,-2 0-2-16,0-1 2 0,-2 2-2 15,3-1 3-15,-2 2 6 0,0 1 5 0,3-1 9 16,2 0-6-16,-4 1 5 0,5-2-1 16,0 0 6-16,4-3-3 0,0-2 0 15,2-5-3-15,5-1-1 0,1-8-5 16,-1-2 3-16,6-9-3 0,-5-4 13 0,1-1 6 16,-2-7 1-16,-5-2 2 0,5-16-2 15,-12 5-6-15,-3 2-4 0,-4 3-3 16,-5 4 7-16,-2 3 18 0,0 8 10 0,-4 0 2 15,2 6-1-15,-2 3-3 0,0 6-6 16,-2 4-2-16,-3 5 2 0,2 8 0 16,5 0-6-16,-8 12 1 0,4 3-5 15,4 4-4-15,2 8-1 0,0 1 1 0,2 2-7 16,0 9-4-16,4-1 1 0,-2-2-10 16,0 1-14-16,0-1-15 0,-4-5-15 0,2-7-14 15,0-2-14-15,-1-3-12 0,-3-5-17 16,0-3-13-16,-5-3-2 0,1-6 7 15,0-1 6-15,4-1 10 0,0 0 8 16,-14-9 12-16,10 3 5 0,1 3 12 0,-2-3 17 16,3 0 12-16,2 6 15 0,0-9 15 15,5 5 8-15,2-2 9 0,-1 0-2 16,6-1 2-16,3 3 3 0,4-6 2 16,4 3 0-16,1-3 3 0,4 2-4 0,3-9-1 15,1 5-2-15,0-6-2 0,6-3 1 16,-7 2-7-16,-3-2 0 0,-3 0 7 15,-1-1 10-15,-4-2 7 0,-6 6 8 16,-2-1 5-16,-6 3 1 0,-4 2 4 0,-4 6 2 16,-4-3 7-16,-4 7 5 0,-3 2 6 15,-4 4 10-15,-2 2 8 0,4 4-4 16,0 2-1-16,3 2-1 0,1 1 6 0,4 2-9 16,5 0-15-16,6-2-1 0,6 3-9 15,2-3-4-15,7-2-7 0,6-3-9 16,3-2-14-16,5-5-27 0,2 2-48 0,5-7-73 15,-2-2-70-15,2-2-78 0,-6-3-77 16,-5-6-776-16,-5 1 378 0,-7-1 249 16</inkml:trace>
  <inkml:trace contextRef="#ctx0" brushRef="#br0" timeOffset="234124.1332">28977 10487 145 0,'-4'-5'179'0,"4"5"-2"0,0 0-5 15,12-13-14-15,1 6-13 0,4-2-15 16,4-1-13-16,3 0-13 0,0-1-7 16,8-3-23-16,-2-1-44 0,-1 2-54 15,-1 0-67-15,0-4-390 0,-9 1 164 0,-1-3 107 16</inkml:trace>
  <inkml:trace contextRef="#ctx0" brushRef="#br0" timeOffset="235340.8376">29157 9965 142 0,'0'-6'189'0,"0"6"-23"15,0-6 3-15,0 6 7 0,0 0-8 0,12 14-9 16,-6-3-12-16,3 4-5 0,4 6-8 16,-3 8-7-16,5-1-4 0,0 2-8 15,2 1-9-15,-1 2-3 0,2-5-7 0,-4-1-4 16,1-6-5-16,-4-2 1 0,0-3 8 16,-1-2 7-16,-2-4-11 0,-1-4 0 15,0-8-12-15,-7 2-8 0,10-17-12 0,-6 1 0 16,0-1-7-16,0-8-6 0,-2 1-7 15,3-7 1-15,-3 1-6 0,2-8-10 16,1-2-10-16,-1 2-13 0,2 0-9 0,1-1-23 16,-1 7-21-16,0 3-32 0,0 5-27 15,5 2-7-15,0 6-11 0,-1 2-6 16,5 8-8-16,-2 5-4 0,2 1-10 0,4 4 8 16,0 1 12-16,1 3 18 0,4 0 5 15,-3 1 15-15,5 0 22 0,-2-2 18 16,-4 2 16-16,-1-4 20 0,0-1 19 15,-2 2 17-15,1-3 17 0,-6 0 7 0,-2-3 3 16,-1 0 5-16,-9 0 7 0,9-5 6 16,-9 5-5-16,0 0-6 0,0 0-1 15,-26-6 1-15,14 9-4 0,-6 0-4 0,-5 3-2 16,0 5-2 0,2-1-6-16,-1 6 0 0,-1 3-4 0,2 5-4 0,4 3-3 15,5 2-1-15,-2 0 1 0,8-6-2 0,4 5-4 16,2-7 0-16,6 4-1 0,0-6-2 15,6-2 4-15,2-2-3 0,1-8-1 16,2 1 0-16,2-6-2 0,-1-2 1 0,0-6 1 16,-1-1 5-16,-2-1 1 0,2-5 3 15,-3-2 0-15,2-1-2 0,-6-3-3 16,-2 0-3-16,-2 0 3 0,-1 2-3 0,-3-2 3 16,1 4 0-16,-1-1 4 0,0 3-2 15,0 2-5-15,0 1-2 0,-2 2-1 16,0 5 0-16,0 3 0 0,0 0-5 15,0 0 4-15,4 15-8 0,0-7 3 0,-2 3 5 16,7 3 0-16,-3-1-2 0,2-1 2 16,8 5 1-16,-2-4-6 0,4 1 4 15,2 0 0-15,1-3-7 0,3-3 7 0,2 1-2 16,-2-5 1-16,2 0-2 0,-3-2 1 16,1-2 0-16,-1-3-1 0,0 0 0 15,0-1 3-15,1-5-4 0,-6-1 3 0,4-1 6 16,-3-1 0-16,0 1-1 0,-2 0 0 15,-5 1-1-15,4-2-2 0,-4 2 1 16,-1 2-1-16,1-2-1 0,-3 3-3 0,-1-1-1 16,1 2-2-16,-1 1 3 0,0 3-3 15,2 2 1-15,0 0 1 0,2 0 1 16,-1 4 1-16,4 2-4 0,0-3 1 0,-3 5 0 16,6-2 0-16,-4-1 3 0,1 1-3 15,0-2 1-15,2 2 2 0,0-5-1 16,-2 2 0-16,-1-3 0 0,4-3 1 0,-4 0-4 15,1-3 2-15,2 0 0 0,-2-1 0 16,-1-3 0-16,2 0 0 0,-2-3 1 16,3 2-6-16,-2-1 3 0,0 3 0 15,-1 2 0-15,4-5-2 0,-2 5 2 0,4 1 0 16,-2 0 5-16,3 5 3 0,3 1-6 16,6 0 6-16,-1 2 2 0,-1 3-1 15,2 1 0-15,1 1-3 0,-3 0 1 0,-1-1-5 16,-2 0-11-16,-3-2-20 0,-1 1-22 15,-2-5-26-15,-4 0-43 0,-1-1-42 16,2-3-37-16,-8 0-603 0,-2-3 272 0,-2-5 181 16</inkml:trace>
  <inkml:trace contextRef="#ctx0" brushRef="#br0" timeOffset="235465.8243">30920 9518 23 0,'0'8'29'0,"2"4"-26"16,2 1-22-16,0 3 6 0,7 1 5 16</inkml:trace>
  <inkml:trace contextRef="#ctx0" brushRef="#br0" timeOffset="236188.6788">31530 9826 155 0,'4'-4'174'0,"-2"0"-17"0,-2 4-12 0,-4-7-16 16,4 7-8-16,-16-4-13 0,4 5-10 16,0 2-6-16,-4 0-12 0,0 3-7 15,-1 6-9-15,-3-1-4 0,2 2-5 0,2 2-9 16,4 1-3-16,-1-2-2 0,5 0-6 16,2 0-4-16,-1 0-1 0,5-6-5 15,4 2 0-15,0-4-2 0,3-1-2 0,3-3-3 16,0-2 0-16,-8 0-3 0,21-6-5 15,-7 1 2-15,-2-2 1 0,0-2-1 16,2 0-7-16,-4 2 0 0,1 0 2 16,-3 1 0-16,0 0-5 0,-1 0 1 0,-1 1-2 15,1 3-1-15,-1-1-2 0,-6 3 2 16,10 0 0-16,-10 0 0 0,16 4 5 16,-10-3 2-16,4 4 3 0,1-4 4 0,3-1 9 15,4 0 2-15,2-1 2 0,8-5-1 16,-2-1 4-16,5-5 4 0,1-1 7 15,-2-5 4-15,3-4 7 0,1-3 3 16,-2-4-3-16,-2-2-3 0,-5-6-4 0,-1-6-5 16,-3 2-4-16,-2-7-3 0,-4 3-6 15,-1-2 2-15,-6 12-1 0,2 1 6 16,-4 5 2-16,-2 4-3 0,2 3-4 0,-2 4-6 16,-2 6-2-16,-2 5-2 0,-2 7 2 15,2 0-4-15,-8 15-2 0,4 2-1 16,-2 6-3-16,2 2 1 0,2 3 0 15,2 3 3-15,4-1 4 0,2 2 2 0,2 4 0 16,5-5 2-16,4 0 2 0,0-2-1 16,1-3-3-16,4-4 5 0,-1 1-10 15,0-9 2-15,2-2-3 0,-1-5-2 0,-2-2 2 16,2-5-5-16,1-5-2 0,1-2-4 16,-4-6-5-16,4-5-9 0,-7 0-4 15,-2-2-1-15,-2-3 2 0,-3 2-3 0,-2 2 3 16,-1 2 3-16,-2 2-1 0,-3 1 6 15,0 7 0-15,-2-1 5 0,-2 7 9 16,2 1 7-16,0 0 7 0,-12 15-2 16,8-4 7-16,4 3 12 0,-2 2 1 0,4 2 1 15,2 1 0-15,3 4 12 0,4-2-9 16,3-1 0-16,6 4-6 0,3-4-8 16,7-1 2-16,1-2-14 0,3-3-23 0,2-4-47 15,2-5-48-15,-6-3-65 0,3-2-68 16,-1-4-66-16,3-4-671 0,-5-3 330 15,-5-4 217-15</inkml:trace>
  <inkml:trace contextRef="#ctx0" brushRef="#br0" timeOffset="236312.1694">32799 9479 44 0,'-27'-17'301'0,"3"4"-19"16,10 1-28-16,6 3-25 0,6-1-15 0,4-1-3 16,2-1-15-16,10-1-19 0,8-2-15 15,5-5-26-15,5 4-57 0,6-5-96 16,2 4-104-16,-9 0-609 0,-3-2 248 0,-9 6 164 15</inkml:trace>
  <inkml:trace contextRef="#ctx0" brushRef="#br0" timeOffset="237012.4908">25162 14024 206 0,'-19'-8'222'0,"3"1"-10"16,2-5-11-16,6-1-12 0,4-5-14 15,2-1-13-15,4-3-8 0,6-5-7 0,5-7-7 16,6-3-14-16,4-6-9 0,17-12-6 16,3 0-2-16,3 0-8 0,6 1-7 15,-3 3-8-15,1 1-7 0,-3 5-10 16,-9 10-4-16,-9 6-6 0,-3 7-4 0,-4 1-8 15,-4 6-2-15,-1 0-5 0,-2-1-5 16,-5 5-1-16,3 3-7 0,-5-2-14 16,0 3-21-16,-2-1-33 0,-2 2-34 0,-2 4-35 15,-2 2-49-15,0 0-42 0,0 0-51 16,0 0-522-16,-24 13 264 0,12-4 173 16</inkml:trace>
  <inkml:trace contextRef="#ctx0" brushRef="#br0" timeOffset="237300.1596">25228 14027 144 0,'11'19'272'0,"3"-1"0"0,4 1-7 0,2 2-8 16,4 2-19-16,12 3-2 0,13 15-5 15,3-1-21-15,7 3-6 0,3-2-14 16,3 3-13-16,2-1-7 0,-2 4-9 15,-1-2-14-15,-1 1-11 0,-6 1-14 0,-4-1-11 16,-2 1-10-16,-6-5-8 0,-10-5-11 16,-7-6-6-16,-3-2 4 0,-4-4-9 0,-3 0-6 15,-4-4-23-15,-1-4-23 0,-1 0-34 16,1 0-25-16,-4-7-45 0,-3-2-56 16,-2-2-53-16,-2-3-42 0,-2-3-39 15,0 0-43-15,-4-17-658 0,-2 0 332 0,-3-8 219 16</inkml:trace>
  <inkml:trace contextRef="#ctx0" brushRef="#br0" timeOffset="238246.8381">26424 13153 168 0,'-4'-26'190'0,"0"3"-8"0,-2 4-5 16,-2 2-9-16,0 4-4 0,-2 3-13 15,-5 1-14-15,0 3-12 0,-6 3-5 16,-3 3-11-16,-7 5-4 0,-5 4-8 0,-2 5-6 16,0 4-10-16,6 0-9 0,7 3-10 15,3 0-4-15,14-2-5 0,2 0-5 0,10 0-7 16,6 0-1-16,6 0-6 15,8 4-2-15,4-2-2 0,6 2-4 0,-1 0-2 16,4-1-2-16,-5-3 2 0,-4 2-6 0,-4 1 2 16,-2-2-3-16,-7-1-3 0,-5 1 3 15,-4-4-4-15,-6 4-1 0,-2-5 0 16,-6 2-2-16,-5-3 1 0,-4-4 0 16,2 1-1-16,-3-6-4 0,0-3 1 0,4-4-4 15,1-3-1-15,2-6 0 0,5 1-2 16,4-6-1-16,4-1 1 0,2 0 0 15,7-2-1-15,4 0-1 0,-1 0-1 16,4 2 3-16,0 1-2 0,2 3 1 0,-1 1 0 16,-1 5 0-16,2 2 2 0,-2 5-1 15,2 3 3-15,-3 3-2 0,4 2 2 16,-2 0 1-16,2 4 1 0,-2 0-2 16,2 1-1-16,-1-1-2 0,-2-3 1 0,2 0 2 15,0 1-3-15,-2-4 0 0,1-1 3 16,-1-2-1-16,2-2 0 0,-2-2-1 0,0-4 3 15,-1 2-1-15,-3-5-3 0,4 3 0 16,-6-5 0-16,0 2 2 0,0-1 0 16,0-3-2-16,-4 4-2 0,3-3 3 15,-3 4 0-15,1 0 1 0,-2 1-4 0,-1-2-2 16,-2 2 2-16,2 1 0 0,0-1 0 16,0 1 0-16,2 2 2 0,0-1-2 15,-2 2 1-15,2 2 1 0,3-1 1 16,-11 1-2-16,19 1 2 0,-8 1 0 0,-1-1 0 15,4 2-1-15,-2 0-2 0,0-1 3 16,3 1 0-16,0 0-1 0,4-3 3 16,1 3-5-16,0-6 7 0,6 0-9 15,-1-3-4-15,5-2-6 0,4-3 4 0,2-3-6 16,-1-1-1-16,-1-2 0 0,5-2 2 16,-9 0-1-16,-4 0 3 0,-2 0 2 15,-3 2 3-15,-6 1-1 0,-4 4 1 0,-5 1 2 16,-2 2 2-16,-6 3 4 0,-2 3 8 15,-4 0 11-15,8 3 10 0,-20 3 9 0,10 0 6 16,-1 4-4-16,3 4 6 0,-1 0 2 16,3 3 4-16,3 3 2 0,3-1 5 15,3 2-4-15,3 5 2 0,3-1 2 16,3 3-11-16,3 4 6 0,5-3 0 0,2 9-11 16,2-1 0-16,-3 0-4 0,0 2 0 15,-4-5-23-15,1-1 6 0,-6 0 1 16,-2 0-6-16,-4-3 8 0,-1-1-10 15,-5 0 1-15,-5 1 3 0,-1-2-9 0,-4-3-9 16,-6 3-18-16,-2-1-26 0,-3-5-32 16,-3-8-35-16,-6 2-41 0,4-5-53 0,-7-6-62 15,-1-2-718-15,-6-8 334 0,-8-3 221 16</inkml:trace>
  <inkml:trace contextRef="#ctx0" brushRef="#br0" timeOffset="238418.0385">26598 13009 1676 0,'-11'-18'19'0,"2"5"-53"0,3 1 43 16,2 4 1-16,0 2-3 0,1-2-3 0,1 4-10 15,0-2 3-15,2 6-3 0,2-7-20 16,5 3-30-16,1 0-42 0,3 1-411 16,8-1 173-16,-3-2 114 0</inkml:trace>
  <inkml:trace contextRef="#ctx0" brushRef="#br0" timeOffset="238805.9008">27370 12523 121 0,'0'0'237'16,"9"11"-10"-16,-5 2-4 0,2 5-7 0,1 7-15 16,1 7-2-16,4 10-12 0,6 2-15 15,7 20-11-15,5 1-18 0,2-2-13 16,4-4-11-16,1-3-12 0,3-5-10 15,1-5-8-15,-5-11-7 0,-4-7-7 0,4-7-10 16,-5-6-4-16,3-4-2 0,-2-6-9 16,2-5-1-16,-1-5-7 0,4-3-6 15,-3-6-2-15,-2-3-3 0,-5-2-1 0,0-6-7 16,-6 0-1-16,-1-2-5 0,-6-2 3 16,-6 5-3-16,0 1-1 0,-6 2 0 0,-4 3 2 15,-3 5 1-15,-2 1 6 0,-1 5 12 16,0 6-5-16,-3 1 14 0,0 2 31 15,1 4-16-15,4 5 7 0,-1-3 2 16,3 4-4-16,6 1 5 0,2 4 0 0,7-3 15 16,3 1-6-16,10-1-9 0,0-4-7 15,11-1-4-15,3-1-6 0,7-4-5 16,-1-4-9-16,5-3-15 16,4-3-30-16,-2-3-36 0,-2 0-45 0,-9-3-47 0,-4 1-49 15,-5-3-48-15,-7 5-52 0,-8 0-44 16,-7 3-789-16,-5 2 379 0,-10 0 250 15</inkml:trace>
  <inkml:trace contextRef="#ctx0" brushRef="#br0" timeOffset="243957.3976">26684 14283 115 0,'3'-6'211'15,"-1"-1"1"-15,0 5 1 0,-2 2-3 16,0 0-2-16,10 9-7 0,-6 5-7 16,2 7-15-16,2 2-7 0,-2 8-11 0,0 6-16 15,2 12-9-15,-2-8-14 0,-1 9-16 16,-1 0-7-16,1 0-10 0,-3 4-9 0,2-10-7 15,-2-2-5-15,2-1-8 0,-2-10-11 16,0 0-3-16,0-5-4 0,-2-5-1 16,3-10-11-16,-3-1-3 0,-3-8-5 15,3-2-6-15,0 0-1 0,-12-29-1 16,6 4-3-16,-5-9-3 0,-2-10 0 0,1-8-9 16,-8-16 2-16,1 3 0 0,5 6-2 0,1 14 0 15,2 7-2-15,3 5 0 0,0 9 2 16,0 0 0-16,4 10-1 0,0 3 2 15,2 9 1-15,2 2 1 0,0 0-2 16,0 0 1-16,8 32 0 0,2-17-1 0,0 6 0 16,4-6 3-16,4 4-1 0,3-6 0 15,0-1 0-15,2-3 1 0,3-5-2 16,-1-4 5-16,3-4-6 0,-1-5 3 0,3-3-2 16,0-6 2-16,-2-6-3 0,0-2 4 15,-2-7-3-15,-5-1 0 0,-7 4 1 16,2-2 0-16,-2 2 4 0,-1 0 8 0,-4 10 11 15,-1-2-3-15,-1 7-1 0,-1 5 3 16,-2 4 19-16,0 10 4 0,0 7 4 16,0 8 4-16,1 7-5 0,4 12-4 0,-3 9 2 15,2 5-3-15,0-1-10 0,1 3-1 16,0-1-5-16,1-2 1 0,3 2-5 16,-3-9-16-16,6 2-23 0,0-4-24 0,-3-10-30 15,0 0-36-15,-3-12-35 0,1-1-36 16,2-4-39-16,-1-1-26 0,1-12-3 15,-3 0-4-15,6-4 5 0,-2-6-557 0,3-3 272 16,-2-4 179-16</inkml:trace>
  <inkml:trace contextRef="#ctx0" brushRef="#br0" timeOffset="244854.8379">27448 14786 1414 0,'20'-34'-101'0,"-6"4"30"0,-3 3 31 15,-3 4 34-15,1 5 31 0,-3 0 26 0,1 4 26 16,-3 1 16-16,2 3 14 0,-4 1 9 16,0 2 3-16,-2 4 1 0,0 3-3 15,0 0-5-15,0 0-4 0,-6 19-10 16,6-7-9-16,0-1-7 0,0 3-8 0,4-1-7 15,0 3-7-15,4-4-9 0,2 2-3 16,2-1-5-16,3-3-5 0,-2-2-3 0,4-1-3 16,1-3-7-16,0-2-4 0,0-4 0 15,2-2-3-15,-3-2-2 0,-1 1-1 16,2-5-2-16,-4 1 0 0,-1-1-2 16,0-2-3-16,-1 1-1 0,-3 2 2 15,1 1-1-15,-1-1 1 0,-2 3-2 0,-1 1 2 16,-2 0-1-16,2 5 0 0,-6 0 7 15,10 10-7-15,-8-1 0 0,6 5-1 0,-2 1 4 16,2 0-4-16,-2 2 0 0,7-1 0 16,-2-1-1-16,4 2-2 0,1-5 2 15,4-1 0-15,0 0-4 0,0-7 1 16,3-1 2-16,-1-6-6 0,0-1 4 0,2-3-2 16,-1-6 0-16,1 1-2 0,-2-7 2 15,2-2 0-15,-3-4 0 0,5-9 1 0,-6-3-2 16,-2-1 1-16,-2-7-1 0,-1 1-1 15,-4-4 2-15,-5 10 2 0,-4 7 13 16,1 3 7-16,1 4 2 0,-4 3-2 16,2 5 0-16,-2 5 1 0,-2 5-1 0,0 6 2 15,2 0 3-15,-7 17 2 0,5 0-2 16,2 6-1-16,-2 4-1 0,4 4-2 0,0 0-4 16,7 2-2-16,-3 3-3 15,4-1 1-15,6-3-1 0,0-2-2 0,6-1-5 16,1-2-7-16,3-6-2 0,2-4-9 15,2-4-4-15,-2-5 0 0,1-6 0 0,1-4-5 16,0-6 2-16,1-3 0 0,3-6 3 16,0-9-1-16,1-8 1 0,5-17 1 15,-7-6 2-15,-1-12 1 0,-4-5-1 16,-5-6-1-16,-4 1 3 0,-2-8 6 0,-7 9-4 16,-4 15 13-16,-4 12 13 0,0 11 10 15,2 6 1-15,-4 3-3 0,0 9-4 0,0 4-1 16,-4 9 2-16,2 5 9 0,2 4 5 15,0 0 9-15,-8 38 2 0,6-7 1 16,2 12-3-16,2 15-3 0,2 19-3 16,6 7-6-16,-2-2-3 0,2 2-1 0,0-2-10 15,1-4-7-15,2-4-8 0,-2-14-6 16,-1-10-6-16,-2-3-11 0,-1-7-8 0,0-6-6 16,-3-5-6-16,0-6 0 0,-2-3-6 15,-2-4-8-15,0-7 1 0,-4-4 2 16,-2-5 1-16,6 0 6 0,-16-8 2 15,8-7 5-15,2 1 6 0,-1-6-1 0,3 2 11 16,4-5-8-16,0 0 7 0,2-2 0 16,7-2 7-16,1-1 10 0,6-1 1 15,0 2 1-15,5 5 1 0,0 1 2 0,5 2 4 16,-5 5-3-16,5 3 6 16,-6 1 2-16,2 5 2 0,-3 5-3 0,1 0 1 15,0 2-1-15,-1 1 0 0,-2 5-2 0,-2-1 1 16,-1 2 3-16,4 0-9 0,-8 0-2 15,0 1-14-15,-1 1-21 0,0-5-32 16,-1 0-43-16,-2 0-57 0,-1-3-60 0,-1-1-74 16,-4-2-640-16,4-7 320 0,-4-1 210 15</inkml:trace>
  <inkml:trace contextRef="#ctx0" brushRef="#br0" timeOffset="244984.7653">29389 13906 2707 0,'-10'-21'-12'0,"4"4"7"15,0 4 0-15,0 1 5 0,4 2 0 0,0-1 1 16,2 0-6-16,-2 2-17 0,2-3-60 16,2 0-107-16,-2-1-623 0,2-2 276 15,-6-2 182-15</inkml:trace>
  <inkml:trace contextRef="#ctx0" brushRef="#br0" timeOffset="250233.3778">24709 4641 25 0,'-12'5'48'0,"2"-1"2"0,0-1 0 0,4 0-1 15,0-2-3-15,0 3-1 0,2-2-2 16,4-2-4-16,-11 2-2 0,11-2-5 16,-7 4-2-16,7-4-2 0,-6 2-1 15,6-2 8-15,0 0-14 0,0 0-2 0,0 0 3 16,0 0-2-16,24 0 2 0,-4-4 6 16,10-2-6-16,13-3 7 0,9-7-1 15,31-9 3-15,24-10 0 0,16-6 4 0,15-4-3 16,11-7 3-16,37-10-5 0,-36 10-1 15,35-13 3-15,-40 12 2 0,-1 1-1 16,0 1-1-16,-4 0 9 0,-6 3-4 16,-6 3-1-16,-7 4-4 0,-7 3 1 0,-8 4 5 15,-23 7-10-15,-7 3 5 0,-9 2-2 16,-13 6 0-16,-15 1 3 0,-5 7 0 0,-6-3 7 16,-3 4 3-16,-3 0-2 0,-4 0 2 15,0 3-2-15,-2-1 0 0,-3 0-3 16,2 1-5-16,-6 2-4 15,1-2 0-15,-2 3-8 0,2-3-5 0,-2 2-23 0,-2-1-28 16,0 2-29-16,-6 1-27 0,13-6-36 16,-9 4-40-16,0-4-344 0,-1 1 173 15,-1-3 115-15</inkml:trace>
  <inkml:trace contextRef="#ctx0" brushRef="#br0" timeOffset="251032.4494">27036 2661 62 0,'80'-21'62'0,"0"0"-2"15,3-2-8-15,-1 3-1 0,-1-2-6 16,-4 1 0-16,-4 2-6 0,-15 4 1 0,-10 2-3 16,-1 0-2-16,-9 5-3 0,-5-2 4 15,-5 3-5-15,-2-1 6 0,-7 2-2 16,0 3 3-16,-4-1-1 0,1 0 2 15,-2 0-4-15,-2 0-3 0,-4 2 5 0,3-1-9 16,-3 0-5-16,-1 0 0 0,1 1-3 16,-1 0 6-16,-3-2-10 0,2 2 0 0,-6 2-5 15,10-3-3-15,-5 0-13 16,-5 3-9-16,7-3-14 0,-7 3-14 0,8-2-25 16,-8 2-25-16,0 0-194 0,0 0 97 15,8 8 64-15</inkml:trace>
  <inkml:trace contextRef="#ctx0" brushRef="#br0" timeOffset="254129.0708">26430 5856 25 0,'0'0'72'0,"0"0"-5"0,-10 0-5 16,10 0-1-16,-8 1-7 0,8-1 1 16,-10 3-7-16,10-3-6 0,-6 1 0 15,6-1-3-15,-6 4-5 0,2 0 1 0,4-4-5 16,-6 6 2-16,3-3-4 0,3-3-2 16,-6 6-3-16,4-2 1 0,2-4-5 15,-6 8-1-15,4-5-1 0,2-3 6 0,-3 6-12 16,1-2 4-16,2-4-6 0,-4 8 0 15,4-8 2-15,-4 5-4 0,4-5 5 16,-3 6-7-16,1-2 3 0,0 0-3 16,2-4 0-16,-2 7-17 0,2-1-8 0,0-6-18 15,-2 8-24-15,2-2-224 0,0-6 97 16,4 7 64-16</inkml:trace>
  <inkml:trace contextRef="#ctx0" brushRef="#br0" timeOffset="254703.9142">27374 7382 23 0,'0'0'49'15,"0"0"-5"-15,0 0-6 0,0 0-4 16,0 0-8-16,0 0-6 0,0 0-11 0,0 0-9 15,0 0-14-15,0 0-64 0,0 0 26 16,0 0 18-16</inkml:trace>
  <inkml:trace contextRef="#ctx0" brushRef="#br0" timeOffset="255106.3308">27751 8995 44 0,'-8'2'63'0,"8"-2"-7"0,-4 4-15 0,4-4-15 16,0 0-19-16,0 0-14 0,-9 2-16 16,9-2-48-16,0 0 24 0,0 0 16 15</inkml:trace>
  <inkml:trace contextRef="#ctx0" brushRef="#br0" timeOffset="256647.1669">26138 9386 39 0,'0'0'84'15,"-9"9"-4"-15,9-3-5 0,0 0-8 0,3 0-7 16,-3 1 0-16,2 1-2 0,0-1-7 16,0 2-3-16,-2-2 0 0,3-1 1 15,-3 2-6-15,2-2 3 0,-2-1 0 16,2 1 6-16,-2 0 1 0,0-6 2 15,0 8 1-15,0-8-5 0,0 0-6 0,0 0 0 16,0 0-8-16,-22-20 5 0,12 6-1 0,-3-7 2 16,-4-7-7-16,-4-11 3 0,-11-16-1 15,-4-7 2-15,-2-2-6 0,-3-8 6 16,2 0 2-16,-10-16-1 0,-2-2 0 16,0 1 4-16,-1 0-1 0,5-3-3 15,-1 3-5-15,-1-1 1 0,2 6-3 0,11 14-3 16,2-1-5-16,2 4 0 0,-1-2-3 15,3 1-7-15,0 2 0 0,5-5-2 16,2 3-1-16,2-3-5 0,1 3 0 0,4 1-1 16,5 6 0-16,4 7-2 0,1-2-2 15,4 0 0-15,2 0-3 0,4-1 2 16,2 4-6-16,6 0 3 0,8-14-3 0,6 4 2 16,3 4-3-16,9 4-6 0,5 1-3 15,5 2 1-15,8 5 2 0,5 0-1 16,24-6-3-16,6 0 3 0,6 3-4 0,7 0 4 15,2 3-1-15,5-1 1 0,2 4 4 16,6 4-5-16,1-1 3 0,-1 3-3 16,1-1-4-16,1 3 5 0,-5 0-2 0,-1 5 1 15,-6 1 3-15,-18 3-1 0,-2 4 0 16,-2 1 2-16,-4 1-3 0,-5 0 0 16,-3 1 4-16,-16 5-5 0,-7 2 4 15,-1 1-1-15,-11 3 1 0,-1-1 7 0,-1 1-7 16,-2 2 2-16,-7-1-3 0,1 3 5 15,-2-4 2-15,-1 4 1 0,-4-1-3 0,-4 1 1 16,1-1-1-16,-4 1 2 0,0 2 2 16,-2-1-3-16,-1 2 1 0,-3-2 2 15,1 3-10-15,2-4 9 0,-3 4 3 16,2-4-1-16,2 2-2 0,0 0 0 0,3 2 2 16,0-2-1-16,2 0-3 0,1 3-1 15,0 0 9-15,4 0-2 0,1 3-8 0,5 0 1 16,-2 1 0-16,3 1 1 15,3 4 2-15,0-1 0 0,2 6 2 0,7 3 2 16,-4 2-2-16,3 4-1 0,10 15 2 16,-4 1-4-16,-1 3 7 0,-3 5 5 0,-1 8 3 15,-3 4 4-15,-3 5 8 0,-3 4 1 16,-2 6 3-16,-2 4 7 0,-5 6 4 16,-1 6 4-16,-1 16 3 0,1 1 4 0,-10-16 1 15,0 1-2-15,0 1-1 0,-4 6 0 16,-1 0-4-16,-3-1-3 0,-2 0-1 15,-4 1-1-15,-2-5-8 0,-4-3 0 0,-3-1-1 16,-1-3 3-16,-8 2-4 0,-4 0 2 16,-4-6-3-16,-3 0-3 0,-13 8 2 15,-1-22-6-15,-10 16-2 0,-11-7-5 0,-5-4-5 16,-12-1-11-16,-5-9-9 0,-7-1-10 16,-6-7-7-16,-6-3-9 0,-8-3-7 15,-2-9-4-15,-8-3-2 0,-4-3-1 0,-5-7-7 16,-1-1-3-16,-5-5-10 0,-3 2-7 15,1-4 1-15,1-2-3 0,5-5-4 16,24-5-10-16,0-4-5 0,0-1-9 16,2-3-1-16,0-2-15 0,6-3-12 0,1 2-285 15,1-5 143-15,9 2 94 0</inkml:trace>
  <inkml:trace contextRef="#ctx0" brushRef="#br0" timeOffset="261305.5474">21496 13022 6 0,'0'0'61'0,"-8"-1"-2"0,8 1 1 16,0 0-4-16,0 0 1 0,0 0-1 0,0 0-3 15,0 0 0-15,0 0-5 0,0 0-4 16,0 0 0-16,0 0 4 0,0 7-10 16,0-7 1-16,0 0-2 0,0 0 0 15,0 0-6-15,4 8 5 0,-4-8-2 0,2 4-5 16,-2-4 0-16,0 0 1 0,4 5-6 16,-4-5 2-16,4 2 1 0,-4-2 1 15,5 4-5-15,-5-4 3 0,0 0 1 16,4 4-6-16,-4-4 10 0,0 0-6 0,0 0 6 15,7 3-7-15,-7-3 0 0,0 0 6 16,6 4 0-16,-2-2-2 0,-4-2-3 16,0 0 0-16,12 2-2 0,-4-2 4 0,-8 0-6 15,0 0 3-15,18-2-1 0,-9 2 3 16,-1 0-7-16,-8 0 2 0,19 0 4 16,-6-2 0-16,-1 1-1 0,8-2 1 0,-2 0 2 15,8-3 0-15,1-2-1 0,7-3 3 16,5-1 5-16,7-3 0 0,5-2-2 0,17-8 3 15,3 1 0-15,4-3 0 0,1-1 2 16,3-1-3-16,-2 0 1 0,0 2-3 16,-1-1 0-16,-2 0-3 0,-6 5-1 15,0-1-1-15,-11 6 2 0,-9 0-4 0,-1 3 6 16,-1 0 0-16,1 2 4 0,-7 1 2 16,1 0 3-16,-3 2 0 0,2-2 5 0,-4 4-3 15,-1-1-3-15,2 1-2 0,-7 0 2 16,-1 0-10-16,-2 5 0 0,-3-3-6 15,-3 2-1-15,-2 1-3 0,-2-1-4 16,-3 2-6-16,0 0-10 0,-4 2-7 0,-1 0-13 16,-3 2-11-16,-6-2-11 0,2 6-18 15,-2-6-13-15,-13 9-14 0,1 1-10 16,-4-1-17-16,-4 1-7 0,-6 1-11 0,-3 5-7 16,-7-2-4-16,-4 9-5 0,-7-5-3 15,-15 8-1-15,-1 1-321 0,-3 2 161 16,-1 1 106-16</inkml:trace>
  <inkml:trace contextRef="#ctx0" brushRef="#br0" timeOffset="261684.9171">21651 13321 31 0,'-34'16'97'16,"6"-6"-1"-16,9-2-6 0,5-4-7 16,3 1-3-16,6-5 0 0,5 0 9 0,0 0 0 15,16-18-3-15,0 6 4 0,6-1 3 16,11-10 1-16,8-1-3 0,19-13-2 15,3 2 0-15,7-6-4 0,1 1 1 16,18-9-7-16,-12 9-6 0,16-3-3 0,0-5-4 16,-15 13-3-16,-1-1-6 0,-2 5 0 15,-5 0-4-15,1 1-3 0,-19 10-1 0,-5 1-5 16,-3 1-3-16,-5 5 0 0,-6 2-2 16,-3-1-2-16,-5 5-6 0,-2-3 2 15,-1 6-7-15,-6-3-1 0,1 3-4 16,0 0 1-16,-4 0-3 0,-1 0-5 0,-2 4-2 15,0-2-2-15,0 0-9 0,-1 4-6 16,-9-2-5-16,13-2-9 0,-5 4-8 16,-8-2-16-16,11 2-14 0,-11-2-15 0,8 0-22 15,-8 0-13-15,8 2-16 0,-8-2-18 16,7 2-21-16,-7-2-420 0,0 0 198 16,9-6 130-16</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07:22.006"/>
    </inkml:context>
    <inkml:brush xml:id="br0">
      <inkml:brushProperty name="width" value="0.05292" units="cm"/>
      <inkml:brushProperty name="height" value="0.05292" units="cm"/>
      <inkml:brushProperty name="color" value="#FF0000"/>
    </inkml:brush>
  </inkml:definitions>
  <inkml:trace contextRef="#ctx0" brushRef="#br0">15632 1548 190 0,'0'-16'193'0,"0"3"-2"0,-4-1-3 0,4 3-5 15,-2-1-13-15,2 1-15 0,0 3-14 16,-2 0-17-16,0 2-12 0,2-1-14 15,-2 3-11-15,2 4-8 0,0 0-8 16,0 0-6-16,2 20-3 0,0 2-7 0,-2 6-3 16,2 10-3-16,0 3-7 0,2 2-2 15,-4 3-3-15,0 8-6 0,0-1-2 16,0 0-1-16,0-6-5 0,-4 0 0 0,2 4 0 16,0-5-4-16,-2-3-1 0,2-3-10 15,-2-1-26-15,0-1-25 0,2-8-30 16,0-3-44-16,0-1-22 0,0-7-31 0,-3-1-519 15,1-6 234-15,0-5 155 0</inkml:trace>
  <inkml:trace contextRef="#ctx0" brushRef="#br0" timeOffset="268.688">15222 1455 27 0,'0'-17'172'0,"0"0"-9"0,2-1-7 16,2 2-14-16,8-5-8 0,2 1-11 0,7-2-7 15,7-1-7-15,6-1-5 0,2 2-9 16,4 0-9-16,3 2-9 0,-2 3-8 0,2 0-6 16,-7 4-8-16,0 3-2 0,0 0-8 15,-2 3-4-15,-5 1-1 0,1 5-8 16,0-4-5-16,-7 5-17 0,-1 3-16 0,-2 0-27 15,-2 3-11-15,-2 6-19 0,-5 1-21 16,-3 4-25-16,-10 5-25 0,-2 8-365 16,-13 8 170-16,-17 24 112 0</inkml:trace>
  <inkml:trace contextRef="#ctx0" brushRef="#br0" timeOffset="448.3825">14820 2344 73 0,'-30'33'96'0,"12"-8"2"16,3-4 7-16,9-4 3 0,6-2 4 15,8-1 14-15,7-1 0 0,8-4 1 0,11 1 0 16,6-7-4-16,8-3-9 16,10-2-8-16,7-4-10 0,18-4 7 0,0-3-9 15,-5-3-12-15,-2 1-15 0,-2-4-33 16,-1 0-39-16,-15 2-49 0,-7 0-51 0,-4-4-49 16,-5-1-390-16,0-3 185 0,-8-3 122 15</inkml:trace>
  <inkml:trace contextRef="#ctx0" brushRef="#br0" timeOffset="1387.0039">16076 1788 46 0,'4'-1'102'16,"-4"1"-4"-16,6 9 3 0,-2 1-3 16,3 3-7-16,1 4 3 0,-2 6 2 0,3 0-13 15,-2 3-5-15,-3 1-7 0,2-2-4 16,-4 0-9-16,2-3 0 0,-2-4-5 15,2-1 7-15,-2-2 11 0,1 1 12 16,-1-6 14-16,0 1 8 0,1-4 2 16,-3-3-12-16,0-4-9 0,0 0-11 0,10-11-6 15,-4-1-8-15,3-3-10 0,-1-6-5 16,5 2-5-16,-2-1-5 0,1 4-6 16,0-2-4-16,0 8-4 0,-2-2-5 0,0 6-5 15,1 2 2-15,0 7-2 0,2 4-4 16,1 8 0-16,-2 4 1 0,4 8 1 15,0 3-2-15,4 8-1 0,-1 1 3 16,-1-4-1-16,4 2-3 0,2-3 4 0,-4-6-4 16,4-4 7-16,-1-2-5 0,3-2 1 15,-1-10 0-15,3-4-1 0,0-3 0 0,2-8-1 16,7-7 0-16,3-8-2 0,-2-7-4 16,13-16 2-16,-3-9-3 0,-3-8 2 15,-3-11-4-15,-4-4 1 0,-6-3-4 16,-5-2 0-16,-1 0-1 0,-7 6 5 0,-2 7-4 15,-6 17 3-15,-3 8 6 0,-2 10 8 16,-2 6 0-16,0 1 0 0,1 6-4 16,-3 4-4-16,1 5-3 0,-6 6 3 15,3 4 4-15,-9 25 2 0,1 12 1 0,-4 13 5 16,-6 29 0-16,2 7 2 0,1 4 1 16,0 5 2-16,0-1 1 0,-1 23 2 0,-2-3 9 15,8-20-1-15,-1-2-3 0,5-4 1 16,2-1 1-16,4-19-4 0,4-9 3 15,2-6-2-15,3-1-1 0,3-7-1 0,4-3 3 16,4-6-3-16,2-9-6 0,1-7 2 16,5-3-6-16,-4-11 2 0,2-6-2 15,-1-6-1-15,5-9-9 0,-4-4-8 0,-1-7-6 16,-2-6-3-16,-4-7-2 0,-7 3 3 16,-2 0-2-16,-8-3 2 0,0 2 2 15,-4-1-2-15,-4 0 1 0,-4 0 3 16,0 1-2-16,0 5 2 0,-1 0 1 0,2 5 1 15,1 1 2-15,1 2-1 0,5 2-2 16,0 1 0-16,2 1 0 0,4 2-2 16,5-1 0-16,2 0 2 0,4 3-5 15,1 1-5-15,0 4 3 0,0 3-4 0,1 4-1 16,0 2 1-16,-2 2 3 0,2 2-3 16,0 2 6-16,-1 2 0 0,2-1 1 0,-4 3 2 15,3 2 2-15,1-3-1 0,-4 3 0 16,3-2 3-16,-2-3-2 0,0 2-1 15,2 2 5-15,0-5-1 0,-1 1 0 16,2-4-2-16,-2-1 2 0,3-1 3 0,-4-4-4 16,2-2 3-16,-4 0 0 0,0-8 0 15,-3-1 0-15,-4 1-2 0,-4-4 2 0,-4-2-2 16,-6-2 1-16,-4 1-1 0,-6-3 0 16,-3 1-2-16,-4 5 0 0,-2 1 2 15,-1 4-3-15,0 5-4 0,1 1-5 16,-1 2-11-16,1 3-21 0,1 4-21 15,3 1-29-15,2 2-17 0,2 2-29 0,4 3-37 16,2-1-37-16,3 2-447 0,8-3 225 16,2-1 149-16</inkml:trace>
  <inkml:trace contextRef="#ctx0" brushRef="#br0" timeOffset="1667.905">18056 2135 37 0,'5'17'65'0,"-2"-2"-6"0,-3 1 4 15,0-1 4-15,-3-1 4 0,-2 2 15 16,1-4 19-16,2 0 5 0,-2-3 21 0,2 0 20 16,-2-2 12-16,2-1 6 0,0-1-11 15,2-5-15-15,-9 0-12 0,9 0-15 0,-6-12-15 16,4 5-8-16,4-7-8 0,0 1-10 15,2-4-9-15,5-1-20 0,1-2-22 16,-2-1-35-16,6 1-23 0,0 0-34 16,5-1-24-16,0 4-26 0,4-1-20 15,1 1-21-15,-6 2-418 0,4 4 196 0,-3 1 130 16</inkml:trace>
  <inkml:trace contextRef="#ctx0" brushRef="#br0" timeOffset="3275.4758">18393 1941 295 0,'0'0'0'0,"0"0"17"0,0 0 12 15,6 8 7-15,-6-3 6 0,-2 4 0 16,2-1 1-16,-2 2-5 0,2 1 0 0,0 3-2 16,-2 3-3-16,2 0-5 0,4 2-2 15,-4-1-2-15,2 0-4 0,1 0-9 16,-1-4 10-16,-2 0-4 0,0-3-2 0,2 1-3 16,-2-3 13-16,2-1 16 0,0-4-4 15,3-1-5-15,-5-3-1 0,0 0-2 16,14-11 3-16,-5 1-1 0,1 0-2 15,1-2-4-15,0-1 0 0,1-3-8 0,3 1 19 16,0-1-11-16,2 1 2 0,-3 0-8 16,4 2 0-16,-6 3-4 0,3 1 1 15,0 1-9-15,-3 2 5 0,3 3 6 0,0 3-13 16,-2 0 5-16,3 3-1 0,0 5-1 16,-2 0-3-16,-1 3 3 0,2 2-4 15,-2 2 5-15,-1-2-6 0,-3 1 5 0,2 0-1 16,-3-3 0-16,0 0-5 0,-2 0 9 15,1-4 0-15,0 2 9 0,-3-3 20 16,0 0 14-16,0-2 2 0,-4-4-6 0,9-3-2 16,-9 3-7-16,10-13-2 0,-2 4-5 15,1-3-11-15,4-5 5 0,-1 2-5 16,6-3-3-16,-4 2 0 0,3 1-3 0,0-1-3 16,2 3-5-16,-1 2 4 0,-2 1-1 15,-1 4-2-15,2 2-1 0,-4 4-2 16,3 4-1-16,0 2-3 0,-4 1 7 15,0 5-7-15,4 3 3 0,-4 1 0 0,1 1-1 16,-3-3-4-16,1 4-7 0,0-5-2 16,1 0-11-16,1-2-6 0,2-3-11 15,2 0-8-15,2-2-5 0,2-3 2 0,3-2-5 16,5-2 10-16,-1-4 6 0,1-2-2 16,0 0 9-16,3-4-7 0,-6 2 14 15,-3-2 15-15,1-1-2 0,-4 0 18 0,-3 0 14 16,-4 4 3-16,-2-2 3 0,-7 3 0 15,-4 1 8-15,-6 0 3 0,-3 4 4 0,-2 2-2 16,-1 2-1-16,-5 4-3 16,-2 3-5-16,0 3-2 0,-3 1-5 0,4 1-2 15,1 0-3-15,-1 2 2 0,4-2-2 16,2-1-6-16,2-1 0 0,2-2-1 0,2 2-4 16,2-3 1-16,4-1 0 0,0-3-5 15,4 0 1-15,2-4 0 0,-6-1 1 16,18-1-5-16,-8-4-1 0,0 2-4 0,1 1 5 15,0-2-3-15,-1 2-3 0,-1-2 1 16,1 3-1-16,-2-2-3 0,2 2 3 16,-10 1-2-16,16 1 2 0,-8 2-3 0,1-2 2 15,0 3 3-15,1-2-6 0,1 0 6 16,3 2 2-16,-1-4-1 0,6 0-2 16,1-4 2-16,5-2 2 0,2-1-4 15,8-7 0-15,2-7 1 0,-1 1 0 0,2-7-2 16,-4-4 4-16,13-16-2 0,-7-5-1 15,-4-2 0-15,-3-3-1 0,-5 1 0 0,-9 8-1 16,-6 7 16-16,-4 5 13 16,-5 8-2-16,-2 1 2 0,0 5 6 0,-4 3 2 15,0 2-9-15,0 7 0 0,-3 4-4 16,-1 6-3-16,-2 10 0 0,-1 9 1 16,-2 6-2-16,3 11-2 0,-2 11 1 0,-2 3-3 15,4 1 3-15,-2 3-4 0,4 1-1 16,-1-4 1-16,3-1 0 0,-2-8 0 0,3-3-2 15,-1-9-1-15,2-2-4 0,-2-2 0 16,2-5 1-16,-1-3-2 0,1-7 1 16,0-3-2-16,0-5 3 0,2-3-4 15,0 0 2-15,0 0-3 0,4-24-2 0,1 11-3 16,3-3 3-16,-1 1 1 0,3-1-7 16,1 2 4-16,-3 0 2 0,2 0 2 15,2 3-4-15,0 3 4 0,-2 1-2 0,3 4-1 16,0 0 3-16,0 3 1 0,1 3-1 15,2 1-1-15,0 2 1 0,4 6 1 0,-4 0-4 16,3-3 2-16,1 5-4 16,0-3-3-16,2-1-6 0,1-3-2 0,0 1-12 15,0-3-10-15,-1-3-9 0,1-2-9 16,-2-2 5-16,0-2-1 0,3 0-2 0,-6-2 1 16,4-5 8-16,-5 4 3 0,-3-2-1 15,2 0 3-15,-4 2 11 0,-2 0 0 16,-1 1 4-16,0 0 2 0,-3 2 4 15,-2 1 5-15,0 0 7 0,-4 3-1 0,0 0 4 16,11 6 1-16,-9 2 5 0,2-2 1 16,-2 3-2-16,3 1 7 0,1 1-5 0,-1 0 2 15,3 3-3-15,-2-3 3 0,4 3 2 16,0-1-1-16,2-2-2 0,0-1 0 16,3-1 5-16,-2-1-3 0,2-2-1 15,-1-2-1-15,0-2-1 0,-2-2 2 0,-2 0-3 16,1-2 3-16,-2-2-4 0,-5-2 2 15,-2 1 1-15,-2-3 1 0,-4 0-2 16,0-1 7-16,-3 1 9 0,1-2 4 0,-1 3 9 16,1-1-2-16,2 1 0 0,0-1 2 15,0 2-5-15,2-1-2 0,2 1-2 16,2 0-6-16,2-1-2 0,4 1 2 0,3 0-3 16,0 5-1-16,3-2-4 0,-1 1 3 15,1 4-2-15,4 2-5 0,-2 1 3 16,0 2 0-16,-4-1-2 0,3 1 1 15,0 3-1-15,-4-2-4 0,1-1 2 0,-2 0 3 16,2 1-2-16,0-2-1 0,-4 0-5 16,3-3 4-16,0-1-1 0,1-2 0 0,5-2 1 15,1-1-5-15,0-5 2 0,-1 2 0 16,2-4 0-16,2 3 0 0,-3-1-1 16,-2 1 1-16,1 0-1 0,-2 2-4 15,0-1 4-15,-3 5 1 0,4 1 0 0,-4 0-1 16,4 4 1-16,-2 1-1 0,0 4-3 15,-1-1 1-15,0 3-5 0,0-1-22 16,-3 2-30-16,0-1-32 0,2 0-47 16,-4-1-58-16,-2 0-424 0,0-3 211 0,-4-3 140 15</inkml:trace>
  <inkml:trace contextRef="#ctx0" brushRef="#br0" timeOffset="3535.7236">20690 1598 56 0,'-11'-4'163'0,"5"4"-12"0,6 0-9 15,0 0-8-15,-11 8-10 0,11-2-8 16,0-6-16-16,9 7-1 0,-3-5-7 0,1 2-9 16,-7-4-3-16,12 0-5 0,-12 0-6 15,16-9-2-15,-12 3-8 0,2-4-3 0,-4-1-6 16,0-1-6-16,-2 3-3 0,-2-1-1 15,-2 1-6-15,-4 2-5 0,-4 2 1 16,0 2-3-16,-1 3-6 0,-4 0-24 0,-2 3-36 16,3 3-45-16,-2 1-84 0,4 1-406 15,-1 0 195-15,2 0 129 0</inkml:trace>
  <inkml:trace contextRef="#ctx0" brushRef="#br0" timeOffset="5160.2032">22199 2096 3 0,'13'-7'140'16,"0"-5"-1"-16,1-1-13 0,-1-3-5 15,-2-4-9-15,-3-1 1 0,0 1-15 16,-6-1-1-16,-2 0-9 0,-2 2-12 0,-8-2-7 15,-4 4-7-15,-6 0-4 0,-1 7-6 16,-9 4-7-16,0 2-3 0,-4 6-8 16,3 4-2-16,-3 2-2 0,2 5-5 15,7 2-2-15,-1 0-3 0,8 1-8 0,4 2 2 16,6-4-2-16,4 3-3 0,4-4 3 16,4 1-5-16,4-3 2 0,4-1-3 0,0-3 3 15,5-1-6-15,0-2 2 16,2 0-1-16,1-2 0 0,-2-2-5 0,1 0 4 15,0 0 0-15,0 2 0 0,-4-2 0 16,2 1-1-16,-3 3 2 0,2 2 3 0,-2 4 5 16,1 4 4-16,0 8 4 0,0 5 4 15,-3 5 0-15,4 10-1 0,-4 4-1 16,-1 4 0-16,-3 5-1 0,5 16-2 16,-7-8-3-16,-1-9 0 0,-3 1 1 0,-2-2 0 15,0-7 2-15,-7 4 9 0,-1-5-1 16,-7-2 7-16,-4-4 4 0,-7-5 1 15,-5-5 5-15,-5-5 8 0,-6-10 2 0,-1-8-4 16,-1-7 0-16,-5-8-4 0,1-10-2 16,-10-15-4-16,7-12-5 0,9-7-7 15,13-8-2-15,13 5-5 0,14 5-11 0,6-2-8 16,18-15-11-16,5 1-16 0,9 8-13 16,7 4-15-16,1 5-19 0,7 4-12 15,1 6-14-15,6 6-8 0,-13 7-11 16,-1 5-3-16,1 3 4 0,-1 1 6 0,3 5 11 15,-3-2 12-15,-6 1 9 0,-2 3 5 16,0 1 14-16,-4-1 21 0,-7 3 33 16,-2 1 29-16,-1-1 25 0,-8 2 13 0,-1 1 10 15,-5-1-4-15,-1 0 0 0,-3 2-6 16,-4 0-3-16,0 4-6 0,-13-4-3 16,5 4-1-16,8 0-5 0,-21 4-2 0,8 4-7 15,-2 0-1-15,3 3-5 0,1 1-5 16,0 3-1-16,1 0-2 0,3 2-4 15,1-1 0-15,4-2-3 0,0-1-3 0,2-1 1 16,4 0-5-16,2 0 0 0,3-3 2 16,1-1-4-16,1-3-1 0,2-2 2 15,-1-3-1-15,4 0-5 0,-4-3 5 16,3 0-2-16,0-2-2 0,-3 3 2 0,-1-3-1 16,-1 1-4-16,2 2 3 0,-4-1 0 15,0 0 0-15,-2 2 0 0,0-1 0 16,-6 2-3-16,13 3 3 0,-6 2 1 0,-1 1-3 15,3 2 2-15,1 4 0 0,0 0 2 16,2-1-6-16,0 0 2 0,0 1-1 16,2-1-2-16,4 1-2 0,-1-5 5 0,3-1-4 15,0-2 1-15,2-2-3 0,1-4 5 16,5 0 3-16,0-4-5 0,-2-2 2 16,0-1-3-16,3-3 1 0,-3 1-3 15,-5-2 6-15,0 0 0 0,-2 1 2 0,-1-1 2 16,-6 3 7-16,-2 1-1 0,2-1 2 15,-6 2 0-15,2 2-2 0,-2 3-2 0,1-2 0 16,-3 2-4-16,-4 3 4 16,0 0-1-16,0 0-1 0,10 11-4 0,-10-3 2 15,3 3-4-15,-1 0-3 0,0 1-5 16,0 1-5-16,5 0-3 0,-1 0-4 0,2 0-9 16,2 0-2-16,4-3-3 0,-4-1-3 15,5 1 8-15,0-4 3 0,2-1 1 16,-1-2 1-16,2-3 1 0,0 1 2 15,0-2 6-15,-2-3-1 0,1 0 4 0,-1-2-1 16,-4 0 1-16,0 2 4 0,2-3 3 16,-4 1-2-16,0 0 1 0,-1 3 2 15,-3-1-1-15,0-2 5 0,3 2-3 0,-4 3-2 16,1-2 3-16,-6 3 1 0,10-3 0 16,-10 3 0-16,10 6-2 0,-2-3 3 15,-2 1-2-15,-2 2 1 0,2-1-2 0,2-1 2 16,1 2 0-16,-3 0-4 0,3 0 1 15,-3-3 5-15,3 1-2 0,-1 0-8 16,2-2 4-16,0 2 0 0,-2-4 1 16,0 1 0-16,2-2-3 0,1-1 3 0,0 0-4 15,0-4 3-15,-1 2-1 0,0-2 4 16,4 1-1-16,-2 1-3 0,-4-2 0 16,1 0 5-16,2 3-5 0,-3 1 0 0,3-2 1 15,-3 4 4-15,2-2-3 0,2 4 2 16,-2 0 1-16,0 0-2 0,1 2-1 15,4 2 4-15,-3 1 0 0,3-1-1 0,-2 1 0 16,2-1-4-16,-1-2-22 0,2 2-30 16,-2-2-27-16,-3-3-54 0,2-1-327 15,-1-1 158-15,-1-5 105 0</inkml:trace>
  <inkml:trace contextRef="#ctx0" brushRef="#br0" timeOffset="5323.6855">23156 1533 117 0,'-6'-7'133'0,"4"2"-10"0,0 4-18 16,2 1-12-16,0 0-37 0,0 0-53 16,31 7-218-16,-14 2 73 0,0 1 49 0</inkml:trace>
  <inkml:trace contextRef="#ctx0" brushRef="#br0" timeOffset="5761.7248">19318 3170 33 0,'17'3'187'16,"5"0"2"-16,14-3-10 0,23-5-5 15,40 3-9-15,40-13-7 0,14 0-11 0,13-1-7 16,11-5-8-16,52-1-6 0,-43 3-6 16,49-5-10-16,0 3-10 0,-45 3-10 15,-4 3-9-15,-4 1-6 0,-8-3-6 0,-9 4-8 16,-17 1-5-16,-9 4-7 0,-36-1-2 16,-6 1-6-16,-25 2-6 0,-13 2-3 15,-12 0-1-15,-5-1-6 0,-6 4-4 16,-6-3-1-16,-5 4-6 0,-3-2-18 15,-3 0-19-15,-1 1-25 0,-4-2-31 0,-2 3-40 16,-4-1-53-16,-8 1-598 0,0 0 262 16,0 0 173-16</inkml:trace>
  <inkml:trace contextRef="#ctx0" brushRef="#br0" timeOffset="20128.726">24239 2874 4 0,'0'0'202'0,"-4"4"2"0,4-4-3 0,0 0-5 16,-4 4-9-16,4-4-12 0,0 0-10 15,0 0-2-15,0 0-9 0,17 6-9 0,0-6-3 16,7 1-5-16,9 2-4 0,11-1-11 15,5-1-5-15,2-1-8 0,10 1-8 16,-2-2-8-16,3 1-8 0,-3-1-10 16,0-1-7-16,-7-1-4 0,-6 2-8 0,1-1-5 15,-7 2-5-15,-5-3-6 0,-5 3-5 16,-2-1-3-16,-5 1-3 0,-1-2 2 0,-4 2-12 16,-3 0-6-16,0 0-8 0,-2 2-18 15,-3-2-21-15,-1 0-26 0,-9 0-29 16,9 4-25-16,-9-4-30 0,4 2-29 15,-4-2-14-15,0 0-25 0,0 0-23 0,0 0-492 16,0 0 247-16,0 0 163 0</inkml:trace>
  <inkml:trace contextRef="#ctx0" brushRef="#br0" timeOffset="21433.8354">26716 1646 136 0,'-9'-6'133'16,"1"2"-6"-16,-4 1-13 0,-5-2-4 16,-3 0-3-16,-8 1-13 0,0 0-4 15,-13 1-2-15,-3-1-12 0,-15 2-3 0,-7 2-6 16,-25 0 2-16,0 2 0 0,2 2-3 15,-4-1 0-15,0 5 0 0,4-3-2 16,6 3-3-16,11 0 3 0,17-3-5 16,0 3 0-16,11-2-2 0,2 1-3 0,5 0-8 15,5-1-4-15,5 2 2 0,2 2-8 16,4-1-1-16,3 2-3 0,4 1-2 16,4 0-4-16,2 1 0 0,4 2-1 0,4-1-3 15,4 1-2-15,4-2-1 0,6 2-1 16,3 1-1-16,4-1-4 0,8 0 1 15,5 0-3-15,11 1-1 0,1-2 1 0,9 0-2 16,1 0 0-16,13 4-4 0,-7-2 0 16,-13-3 0-16,-3 3-5 0,-8-5 2 15,-1 4-4-15,-6 2-2 0,-5 1 6 16,-8 3-3-16,-4 1 2 0,-10 3 0 0,-6 5-1 16,-10 6-1-16,-15 21 2 0,-11 5 3 15,-6-1 8-15,-5-2 10 0,-4 2 12 0,0-4 15 16,2 0 9-16,2-2 4 0,7-4-1 15,0-5 1-15,13-7-8 0,5-7 1 16,9-3-7-16,6-6-3 0,5 2 0 16,8 0-3-16,8-2-8 0,2-3-1 0,14-3-2 15,7-4-4-15,17-1-5 0,5-6 0 16,6-5-3-16,5-1-5 0,21-1 2 0,2-5-6 16,-4 2 4-16,-13 0-3 0,-17 2 0 15,-7 0 2-15,-5 2-5 0,-9-2-1 16,-2 2 0-16,-7 0 1 0,-3 2-4 15,-4 2-1-15,-4 4 1 0,-6-1 3 0,-1 4-1 16,-7-1-5-16,-4 2 6 0,0 3-7 16,-3-2-1-16,-3 1-7 0,2-1-23 0,-3-1-35 15,2-4-43-15,1 0-47 0,2 1-50 16,0-2-54-16,2-1-643 0,2-3 308 16,0-3 202-16</inkml:trace>
  <inkml:trace contextRef="#ctx0" brushRef="#br0" timeOffset="22008.8954">26968 2363 85 0,'4'-6'136'16,"0"1"-7"-16,-1 2-6 0,-3 3 7 0,0 0 18 16,14 11 11-16,-7 6 2 0,1 8-2 15,2 11-11-15,4 14-13 0,-4 1-11 0,2 23-10 16,2 2-11-16,-2 1-9 0,-1-1-9 16,-3-4-11-16,0-9-7 0,-3-9-12 15,2-3-21-15,-3-1-18 0,-2-6-25 16,0-4-25-16,0-4-28 0,0-6-23 0,0-2-22 15,-2-4-14-15,0-4-18 0,0-3-16 16,-2-4-378-16,2-6 181 0,-2-3 120 16</inkml:trace>
  <inkml:trace contextRef="#ctx0" brushRef="#br0" timeOffset="22244.2632">27030 2844 67 0,'-2'-40'146'0,"0"7"5"15,4 6-15-15,0 2-4 0,2 1-2 0,4-1-6 16,2 4-8-16,3 0-5 0,2 5-6 15,4-2-8-15,3 3-5 0,0 6-10 16,6 3-6-16,-3 5-2 0,1 2-4 0,0 2 0 16,-4 7-2-16,0 0 2 0,-3 5 3 15,-5 0-2-15,-4 4 0 0,-8 0-1 16,-4 0-7-16,-8 2-5 0,-8 4-5 0,-8-1-5 16,-7 2-6-16,-3-4-6 0,-3-1-9 15,5-6-19-15,2-1-24 0,3-4-34 16,5-3-27-16,6-3-35 0,5-4-43 15,2-4-41-15,7-3-461 0,4-3 223 0,8-5 148 16</inkml:trace>
  <inkml:trace contextRef="#ctx0" brushRef="#br0" timeOffset="23402.2576">27793 2581 51 0,'9'-11'159'0,"-3"-1"-1"16,0-1 0-16,-1-5 1 0,-1-5-11 15,1-1-7-15,-3-4-11 0,2-9-5 16,-2-1-5-16,-2-4-12 0,0-2-2 0,2-1-14 16,-4 1 15-16,0 2 2 0,2 9 6 15,-2 5-2-15,2 2-4 0,-2 5-9 0,2 1-13 16,-2 11-6-16,-3 3-7 0,5 6-3 16,0 0-5-16,-7 32-6 15,10-4-5-15,-1 3-2 0,3 10-2 0,1 1-9 16,6 3-5-16,1 1-2 0,2-2-5 0,2 1-1 15,2-3-12-15,0-2-7 0,-1-2-11 16,-2-9-5-16,0-3-9 0,-3-5-4 16,2-3-2-16,-2-3-3 0,-3-3 2 15,4-3 4-15,-6-2 0 0,2-3 1 0,-2-2 1 16,3 0 2-16,-2 0-1 0,-1-2 2 16,1 2 3-16,-9-2 1 0,10 2-3 15,-4 0 4-15,-6-2 0 0,9 4 1 0,-4 0-4 16,1-1 5-16,0 3-1 0,0 2 1 15,2 1 0-15,4-1 0 0,0 1 3 16,1-2-2-16,1 1 1 0,2-2 1 0,0-1 3 16,4 0-2-16,-2-4 1 0,4-1 0 15,-3 0-7-15,1-3 8 0,-2-2 1 16,3-4 2-16,-6 0 1 0,-3-4 2 16,-3-1-2-16,-3-1-1 0,-4-2 0 15,-2 2 1-15,-6 0-1 0,-9-3-4 0,-2 3 3 16,-6 3 1-16,-1 3-1 0,2 3 0 0,-2 3-2 15,3 0-2-15,-1 6-10 0,6-1-14 16,-1 4-15-16,6 0-13 0,3-2-16 16,8 2-18-16,6 0-17 0,7 0-4 15,6-2-18-15,9-2 0 0,3-2 8 0,9-2 10 16,2-4 15-16,7-6 12 0,0-2 19 16,-2-2 22-16,0-4 30 0,-5 1 19 15,-5-1 24-15,-5 3 22 0,-4 0 20 0,-7 3 16 16,-4 1 16-16,-4 4 2 0,-7-1 2 15,-4 6-1-15,-2 4 3 0,0 0 1 16,0 0 0-16,-36 12 4 0,24-1-12 0,-3 2 0 16,2 5-8-16,2 3-7 0,7 1-2 15,2 3-15-15,4 4-1 0,6 5-9 16,3 0 2-16,8 10-13 0,2-3-9 0,7 20-5 16,4-7-3-16,-7-8 3 0,-1-8-11 15,-6 2-7-15,2 1 0 0,-8-10-8 16,-1 2-4-16,-5-6 0 0,-4-1-2 15,-4 1 2-15,-6-5-4 0,-7 0-2 0,-5-5-2 16,-2 0 4-16,-2-4-11 0,-1-5-7 16,-3-4-8-16,5-4-19 0,-2-6-21 15,1-4-24-15,3-3-23 0,3-10-22 0,4 0-22 16,6-2-19-16,6-5-15 0,6-6-12 16,4-2-4-16,12-8-3 0,9-12 9 0,5 4 18 15,4 4 18-15,-6 10 29 0,0 7 29 16,-1-1 32-16,3 7 31 0,-6 5 27 15,-3 3 22-15,-3 5 25 0,-4 5 25 16,-1 3 29-16,-2 6 32 0,0 4 13 0,-5 4 12 16,4 5 11-16,-4 4-1 0,-2 6-1 15,1 1-5-15,-5 3-8 0,5 4-9 16,-5 0-13-16,-4-1-10 0,2-2-11 0,-2 3-6 16,0-1-15-16,2-1-6 0,-2-2-4 15,0-4-11-15,0-5-4 0,0 2-6 16,-2-7-14-16,2-1-10 0,0-5-5 15,-2-3-2-15,2-4-1 0,0 0-5 0,-6-25 4 16,3 4-8-16,1-7 0 0,0-9-4 0,2-5 0 16,4 1-1-16,5-9 0 0,3 1 0 15,1 3-4-15,2 4 0 0,4 2 2 16,3 2 0-16,0 5-2 0,2 8 5 16,-1 5-4-16,3 2 3 0,-3 6 4 0,-2 4-5 15,-4 3-2-15,-5 4 2 0,0 2 1 16,-6 4 0-16,-4 2 0 0,-4 2 6 15,-4 6-5-15,-10-2-11 0,0 4-18 0,-10 4-29 16,-5 0-43-16,-8 0-55 0,1 1-55 16,-4-1-41-16,-1-3-714 0,3-2 328 15,-6-3 217-15</inkml:trace>
  <inkml:trace contextRef="#ctx0" brushRef="#br0" timeOffset="24038.1303">24962 3621 123 0,'0'0'147'0,"0"0"-12"0,0 0-6 15,0 0-1-15,8 13-1 0,2 1-6 16,6 5-3-16,0 3-9 0,5 5-4 15,3 8-6-15,1-2-11 0,2 2-6 0,-3 2-7 16,3 0-8-16,1-2-6 0,-5 0-5 16,-4-6-9-16,2-2 0 0,-4-2-7 0,0-6 0 15,-5-2 0-15,4-2 0 0,-6-3 7 16,1-5-1-16,-3-1-1 0,-1-6 5 16,-7 0-1-16,13-11-5 0,-9-3-5 15,0-3 0-15,-2-5-7 0,0-3-1 16,-2-3-4-16,0-2-2 0,0-1-5 0,0 3-2 15,0 2-3-15,0 5-10 0,0 0-18 16,-2 0-17-16,2 5-20 0,-2-2-21 0,0 3-22 16,2 2-26-16,-2 1-21 15,2 2-22-15,0 1-477 0,-4-2 217 0,4 4 144 16</inkml:trace>
  <inkml:trace contextRef="#ctx0" brushRef="#br0" timeOffset="24213.1624">25087 3782 105 0,'0'0'112'0,"0"0"-6"0,0 0-13 16,0 0-7-16,26-16-8 0,-10 13-28 16,3-6-25-16,2 3-27 0,2-1-25 15,3 0-22-15,1-4-148 0,-1 4 67 16,0-2 45-16</inkml:trace>
  <inkml:trace contextRef="#ctx0" brushRef="#br0" timeOffset="24585.9156">25738 3604 50 0,'9'8'144'16,"-1"3"9"-16,3 8 0 0,1 0 0 0,1 4-2 16,0 6-7-16,-1 0-10 0,1 5-12 15,0 0-11-15,0 0-16 0,1 6-5 16,-3-4-12-16,0 1-5 0,-1-2-8 0,-2 0-9 15,1-3-3-15,-4-7-4 0,-1-2-6 16,-2-2-3-16,0-4-6 0,-2-3-6 16,-2-6-2-16,-2 1-2 0,0-7-2 0,4-2-6 15,-18-8 2-15,8-8-2 0,-1-3-1 16,-2-7-3-16,3-5-1 0,1-5-2 16,3 3-1-16,4 0-1 0,2-1-2 0,4 1 0 15,5-2 3-15,-1 5-2 0,5 2 0 16,0 1-2-16,1 5-1 0,1 1 3 15,0 4-8-15,-3 1 6 0,-3 4 0 16,2 0-2-16,-3 1 4 0,-1 6 0 0,-3-1-1 16,-4 4 0-16,0 2-1 0,0 0-3 15,-17 12-1-15,2-5-4 0,-4 2-10 16,-3 3-15-16,0-1-15 0,-2-1-26 0,3-1-27 16,2-2-22-16,2 2-30 0,0-3-23 15,6-3-367-15,3 0 184 0,2-3 120 16</inkml:trace>
  <inkml:trace contextRef="#ctx0" brushRef="#br0" timeOffset="24705.301">25945 3711 67 0,'0'0'95'0,"0"0"-12"0,0 0-6 0,0 0-9 16,9 3-25-16,-9-3-16 0,0 0-18 16,0 0-20-16,-25 4-14 0,14-2-123 0,-2-1 51 15,-3 1 33-15</inkml:trace>
  <inkml:trace contextRef="#ctx0" brushRef="#br0" timeOffset="25039.3289">25327 3631 41 0,'-2'-4'140'0,"0"-2"-5"0,2 6-1 0,-2-5-6 15,2 5-10-15,-2-4-8 0,2 4-11 16,0 0-3-16,0 0-3 0,0 0 3 16,10 13 2-16,-3 2-5 0,2 4-6 0,1 2-7 15,-1 1-7-15,3 10-8 0,-4-2-6 16,2 4-5-16,0-1-5 0,-4-1-15 15,2 3-17-15,-1-9-30 0,-1 3-24 16,-1 0-27-16,1-5-26 0,-2 1-11 16,0-6-19-16,-2-2-26 0,1 0-306 0,-3-6 154 15,-3 1 101-15</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8T06:33:56.015"/>
    </inkml:context>
    <inkml:brush xml:id="br0">
      <inkml:brushProperty name="width" value="0.05292" units="cm"/>
      <inkml:brushProperty name="height" value="0.05292" units="cm"/>
      <inkml:brushProperty name="color" value="#FF0000"/>
    </inkml:brush>
  </inkml:definitions>
  <inkml:trace contextRef="#ctx0" brushRef="#br0">2760 1255 149 0,'2'-11'190'0,"-2"3"1"0,-2 2-12 16,0 0-13-16,-1 3-15 0,3 3-10 16,-14 2-7-16,1 8-5 0,-10 10-1 0,-5 10-4 15,-17 25-9-15,3 9-9 0,-13 22 4 16,1 7-6-16,-2 2-9 0,9 4-8 15,7-3-10-15,15-15-7 0,9 1-6 16,8-2-6-16,8-13-3 0,16 7-7 16,7-3-2-16,9-9-6 0,10-6-1 0,9-9-2 15,8-11-6-15,5-11 0 0,-3-11-1 0,-4-10-2 16,4-11 0-16,24-12 0 0,-4-15 5 16,10-15 3-16,-6-16-3 0,-6-17-1 15,-7-13-5-15,-5-14-4 0,-13-10-3 16,-7-5 2-16,-13 3-1 0,-11 8 11 0,-15 24-4 15,-12 3 0-15,-9 13 6 0,-12 4-4 16,-6 8-6-16,-10 9 0 0,-1 7 2 0,0 11-5 16,-1 12-6-16,1 8 3 0,-1 6-4 15,1 5-3-15,0 9-2 0,-5 7 1 16,5 10-5-16,2 2 4 0,-7 16-12 16,13-3-10-16,11 2-14 0,6 5-17 0,6 5-19 15,7 0-28-15,6 0-19 0,6 0-28 16,20 9-20-16,4-3 5 0,9-9-3 0,7-7 6 15,-1-12 1-15,-3-9 13 0,-3-10 8 16,1-4 11-16,0-3 11 0,-2-4 12 16,-2-5 23-16,0 0 26 0,-4-4 28 15,-6 3 26-15,-3-3 20 0,-3 4 19 0,-4 1 14 16,-3 0 8-16,0 0-2 0,-2 3-6 16,-3-1-8-16,1 3-9 0,-2 1-9 0,-9 0-3 15,14 5-1-15,-10 6-3 0,2 5-1 16,-2 2-2-16,4 5-1 0,-4 2-2 15,4 0-4-15,0 2 0 0,3-1-2 16,2 0 0-16,0 2-2 0,1-7-3 16,0-2 1-16,2-2 0 0,-2-4-1 0,4-3 0 15,-1-5-3-15,1-2 1 0,2-3 3 16,0-5-3-16,4-4 0 0,-1-4-4 0,-1-1 1 16,0-5-2-16,-2 2-2 0,-3 2 1 15,0 0 1-15,-2 4-1 0,-3-1-5 16,-2 1 6-16,0 4-7 0,-2 2-1 15,-2 3-1-15,2 2-3 0,-8 0 2 0,17 12 4 16,-8-1 2-16,2 0-2 0,1 3 3 16,0 1 0-16,4 0 2 0,0-1-2 15,4 0 2-15,1-4 0 0,3 0 0 0,-2-2 1 16,6-5 2-16,-1-1 2 0,3-4 1 16,0-4 5-16,1-5 3 0,-1-3-1 0,-2-8 1 15,1-6-4-15,-5-9-1 0,-8-5-3 16,2-1-1-16,-6-4 2 0,-8 5 1 15,0 3 0-15,-4 1-1 0,-2 7 10 0,0 3 1 16,-2 1-8-16,2 8-2 0,-2 6-2 16,-2 5-3-16,0 8 1 0,6 0 2 15,-14 20-3-15,8 0-7 0,0 8-14 16,2 8-12-16,1 5-12 0,3 0-9 0,5 4-6 16,1 2-5-16,0 1-6 0,2-9 2 15,0-2 4-15,-2-3 4 0,-2-5 1 0,2-6 14 16,-2-4 12-16,-2-4 3 0,-2-6 1 15,0-7 1-15,0-2 6 0,0 0-2 16,-14-20 3-16,6 2 10 0,0-3 7 16,2-3 12-16,2-4-1 0,0 2-3 0,4 0 0 15,2-1-5-15,6-2 1 0,4-1-1 16,4 1-5-16,8-4 2 0,3 1 3 0,1 2-1 16,1-1-1-16,3-1 1 0,0 2 1 15,-2 2 6-15,-1-3 5 0,-4 0 6 16,-4 6 2-16,-1 2 13 0,-6 3 12 0,1 2 5 15,-4 3-3-15,-3 2-8 0,1 3-7 16,-3 3-5-16,-2 3-5 0,-4 4 3 16,0 0-6-16,-8 21 2 0,-1 2-3 15,1 7-3-15,-3 4-2 0,2 6 3 0,3 1-3 16,0 8-4-16,2 0 2 0,2-6-2 16,2 2-2-16,2-3-2 0,2-4-3 0,0 0-5 15,2-5-1-15,1-6-4 0,-1-2-5 16,3-6 3-16,1-5-1 0,1-2 3 15,1-5 2-15,4-3-1 0,-2-4 0 16,3-4-3-16,0-1 1 0,-2-4 1 0,2 1-1 16,-4-3-5-16,1 0 6 0,-4 3 3 15,2-1 0-15,-2 1 3 0,-2 1-4 16,-1 1-3-16,-1 2 1 0,-2 2-7 0,3 1 3 16,-7 1 2-16,0 0 0 0,11 13 1 15,-7-3 2-15,0-1-1 0,2 1-1 16,0 1 2-16,4 3-1 0,-2-3 1 0,4-1 0 15,-1 1 0-15,4-1 2 0,-3-3-3 16,5 1 4-16,1-2 0 0,-2-5 0 0,3 1 2 16,0-4 0-16,-2-2 0 0,0-1 1 15,-2-3-1-15,-1-3 3 0,-2-3-2 16,-2 1 2-16,-4-1 1 0,-2-3-4 16,-4 4 1-16,-4-2-1 0,-4 1-3 0,-5 0 0 15,-2 6-3-15,-1 0-2 0,-4 4-14 16,1 2-12-16,-2 1-24 0,2 4-37 0,2 3-19 15,0 1-38-15,2 0-30 0,3 5-20 16,3 0-442-16,7-2 218 0,0-2 144 16</inkml:trace>
  <inkml:trace contextRef="#ctx0" brushRef="#br0" timeOffset="284.2924">5551 1910 8 0,'6'3'151'15,"-6"-3"-14"-15,8 6-7 0,-8-1-17 16,2 4-10-16,-2 2-9 0,2-3-4 0,0 4-10 16,0-1-9-16,-2 2-3 0,4 1-9 15,0-1-1-15,2-1-5 0,-1-3-1 16,3 1-6-16,3-1 26 0,2-3-4 16,1-3-2-16,-2-3 7 0,4 0-1 0,-2-3 5 15,1-3 0-15,0-1-4 0,-2-5-7 16,-3 1 3-16,-1-5-8 0,-2 1-5 15,-5-2-2-15,-2 3-9 0,-9-4-14 0,-2 3-5 16,-3-1-10-16,-8 3-11 0,-1 1-20 16,-3 5-21-16,2 1-31 0,0 1-33 15,1 4-54-15,1 1-509 0,2 1 226 16,0 2 148-16</inkml:trace>
  <inkml:trace contextRef="#ctx0" brushRef="#br0" timeOffset="675.1971">6299 1508 136 0,'0'-7'274'0,"0"2"-24"0,0 5-32 16,0-5-24-16,0 5-21 0,0 0-17 0,-7 17-12 15,3 1-17-15,-2 8-11 0,-2 9-10 16,0 6-10-16,2 8-8 0,2 4-9 0,0-2-6 15,0 2-7-15,4-7-7 16,0-5-6-16,2 1-6 0,4-5-8 0,-2-7-6 16,0-1-9-16,6-6-4 0,0-4-4 15,0-7-1-15,5-4-7 0,2-5-1 16,0-3-4-16,1-5-2 0,0-7-5 0,-1 0-2 16,0-3 1-16,-2-1-1 0,-3 1 2 0,-1 2 10 15,-2 2 5-15,-1 1-1 0,-2 1-4 16,-2 3-3-16,3 2-3 0,-7 4 1 15,0 0 1-15,0 0 2 0,0 21-3 16,-3-6 2-16,1 5 0 0,2-2 2 0,0 6-2 16,5 1 2-16,-1 1-6 0,3 0-7 15,-1-1-27-15,4 0-42 0,3 0-51 16,2-4-68-16,2-6-557 0,-1-3 256 16,2-7 169-16</inkml:trace>
  <inkml:trace contextRef="#ctx0" brushRef="#br0" timeOffset="985.5708">7187 2425 295 0,'0'3'293'0,"0"-3"-1"16,2 6-12-16,8-4-22 0,6-6-31 15,14-1-16-15,11-5-22 0,13-3-20 0,22-10-9 16,0-6-18-16,5-4-17 0,12-12-16 15,-2-4-6-15,-4-3-14 0,-17 9-2 0,-3-4-8 16,-3 4-5-16,-5 1-8 0,-6 1 11 16,-13 8-10-16,-8 5 10 0,-7 6-5 15,-1 1 4-15,-6 4-3 0,0 2-8 0,-4 2-5 16,-1 1-7-16,0 3-6 0,-2-1-5 16,-3 0-5-16,0 3-8 0,-2 1-9 0,4 1-12 15,-4 0-24-15,0 0-23 0,-2 1-38 16,0-1-46-16,-4 5-51 0,7-4-57 15,-7 4-70-15,0 0-750 0,-7-7 357 16,3 2 236-16</inkml:trace>
  <inkml:trace contextRef="#ctx0" brushRef="#br0" timeOffset="2184.1221">9510 863 45 0,'8'-23'173'15,"0"4"-12"-15,-4 1 6 0,1 5 0 0,-5 0-9 16,-2 2-17-16,-3 3-14 0,-7 1-13 16,-9 1-18-16,-9 3-5 0,-6 6-2 0,-8 0-6 15,-5 7-8-15,1 3-6 0,3 1-7 16,11 3-7-16,2 2-5 0,7 2-3 16,8 4-4-16,10 0-4 0,9 3-3 15,12 4-2-15,7 6-5 0,17 14 2 0,4-3-5 16,1 4-2-16,1-7-8 0,-10-6 5 15,-7-6-6-15,-1-2-7 0,-8-2 5 16,-2-5-1-16,-6-5-3 0,-6-1 2 0,-6-1-1 16,-6-3-2-16,-7-2 1 0,-6-1 2 15,-5-5-2-15,-1-5-4 0,-1-2 4 16,0-2 0-16,4-2-3 0,2-3 1 16,3-3-3-16,7-1-6 0,8-4-7 0,8-1-6 15,6-3-3-15,9 0-6 0,9-2 2 16,2 2 3-16,3 1 0 0,1 4-1 0,0-1 2 15,-4 1 2-15,-1 3 0 0,-3 2 4 16,-8-1-6-16,0 4 3 0,-2 0 4 16,-3 4 2-16,0 2-1 0,-2 4 1 0,-3 2 4 15,0 3 3-15,-2 3-2 0,2 1 3 16,-2 1 0-16,0 1 0 0,0-1 1 16,2 3 0-16,-1-3 0 0,1 0 0 0,1-1 2 15,-1-1-1-15,3-3 3 0,-3 1 1 16,3-5 4-16,0-1 1 0,1-4-1 15,3 2 2-15,2-6-2 0,0-1 1 16,0-1 0-16,-2-2 1 0,1 1-1 0,-2-1 7 16,-2 1-2-16,1 0 2 0,-3 2-8 15,1 1 3-15,-4-1-5 0,1 1-4 16,-4 2 1-16,-4 2-2 0,12 2 1 0,-8 4-4 16,4 3 1-16,-4 2 2 0,0 1-3 15,4 3 4-15,-2-2-1 0,3 1-6 16,2 1-11-16,-1-3-19 0,5 1-19 0,-1-2-8 15,4-5-20-15,1 0-23 0,2-6-18 16,0-2-11-16,1-7-8 0,0 0 6 0,0-4 11 16,-3-2 12-16,2-6 18 0,-4 4 25 15,-3-4 25-15,2 4 22 0,-4-2 28 16,-1 1 16-16,-3 4 20 0,3 0 4 16,-5 3-1-16,3 0-12 0,-5 4-2 0,2 0-6 15,-2 3 1-15,0 2-6 0,-4 2 2 16,0 0-1-16,12 11-2 0,-8 1 0 0,0 1 0 15,0 4 1-15,0 5-8 16,-2-3 2-16,2 6-1 0,-2-7-3 0,1 1 3 16,-1-1 0-16,0-3 15 0,-2-2 19 15,2 0 22-15,-2-3 13 0,2-3-2 0,0-3-3 16,-2-4-9-16,0 0-5 0,0 0-4 16,0 0-7-16,11-17-6 0,-5 4-4 15,3-3-7-15,3-3-7 0,4 2-5 16,-2-2-4-16,5 4-9 0,-2 1-2 0,2 0-8 15,-2 0-2-15,2 5-4 0,-2 3-4 16,0 1-1-16,-4 5-3 0,1 5 5 0,2 1 2 16,-4 1-1-16,-2 5-2 0,2 6-19 15,-4-4-14-15,-2 3-20 0,0-2-25 16,1 3-29-16,-3-5-26 0,0 0-27 16,0-3-365-16,3-3 182 0,-3-3 120 0</inkml:trace>
  <inkml:trace contextRef="#ctx0" brushRef="#br0" timeOffset="2917.355">10996 1185 76 0,'0'0'119'0,"10"0"-13"16,-10 0-7-16,9 5-2 0,-3 3 5 16,0 2 3-16,-2-1-11 0,0 7-10 15,-2-1-3-15,-2 0-7 0,0 2-7 16,0-1-9-16,0 2-3 0,0-5 2 0,-2-1-4 15,0 0 0-15,2-1 4 0,0-4 1 16,0 1 12-16,0-2-3 0,0-6-4 0,0 0-8 16,0 0-6-16,0 0-3 0,0 0-6 15,12-19-5-15,-4 7-5 0,-2 1-1 16,2 0-6-16,3-3-6 0,0 0 4 16,-1 3-6-16,1 2-3 0,-3-2-1 0,3 3-4 15,-4 2-5-15,1 2 0 0,0 2-3 16,-2 0 4-16,3 2-25 0,-9 0 3 0,13 8-1 15,-5-2 5-15,1 1 3 16,1 0-1-16,-1 2 2 0,2 0 5 0,1 1 1 16,-2-2 0-16,4-1-2 0,-2 3 8 15,3-5-3-15,0-1 0 0,0 1 1 0,1-3-1 16,0 0 2-16,-4-2-1 0,0-2 2 16,3 2-2-16,-4-1 4 0,2-3-4 15,-3 1 2-15,1-2 1 0,0 2 2 0,-3-1 2 16,0-1-3-16,-2 4 1 0,1-3-4 15,0 2-3-15,-7 2-2 0,0 0 3 16,12 2 1-16,-12-2-7 0,6 8 6 0,-1-2-2 16,-1 2 2-16,2-1 2 0,0 0-1 15,3 1 4-15,2-1-5 0,3 1 1 16,2-2 1-16,2-4-1 0,1 0 0 0,3-2-4 16,2-6 3-16,0 0-5 0,2-3-6 15,-3-3 3-15,-1 1-1 0,-2 0 3 16,0 0 0-16,-6 0 1 0,1 2 8 0,-3 1-2 15,0 0 1-15,-4 2 1 0,-2 0-5 16,2 4 0-16,-2 0-1 0,-6 2 1 16,0 0 2-16,14 9-1 0,-10-2 1 0,0 4 0 15,2 0 3-15,-4 5-3 0,3 2-1 16,-3 3 3-16,0 0 3 0,-2 1 0 16,0 3-2-16,0 0 0 0,-2-4 1 15,0 0 4-15,0-2 16 0,-5-1 30 0,1-5 16 16,-2-1 11-16,-4-3 9 0,2-4 9 15,0-3 1-15,2-4-4 0,-4-3-6 0,8-3-9 16,0-2-8-16,4-2-9 0,6-3-16 16,8-1-25-16,2-1-38 0,8-1-39 15,5 1-55-15,7 2-57 0,-2 1-58 16,0 5-537-16,-7 0 259 0,-1 1 171 0</inkml:trace>
  <inkml:trace contextRef="#ctx0" brushRef="#br0" timeOffset="3069.1247">8627 2371 106 0,'-85'16'-37'0,"-1"3"13"15,-1 0 8-15</inkml:trace>
  <inkml:trace contextRef="#ctx0" brushRef="#br0" timeOffset="3395.2202">7238 2538 10 0,'-19'-3'131'16,"5"0"7"-16,1 0 6 0,4 0-3 16,-1 1-8-16,4-1-1 0,6 3-6 0,0 0 0 15,-13 3-11-15,13-3-2 0,0 0 11 16,2 9 20-16,11-1 15 0,12 3 7 0,24 7 5 15,35 3 1-15,37 3-10 0,10 5 10 16,13 0-17-16,7-1-12 0,5 6-5 16,5 1-19-16,2 1-10 0,-7 0-10 15,-5 2-11-15,-11 1-5 0,-15-4-11 0,-11-2-11 16,-30-8 1-16,-9 0-2 0,-16-7-9 16,-13-4-7-16,-10-3-4 0,-2 1-6 15,-7-3-4-15,-1-2 2 0,-2 1-2 0,-8-1-1 16,1-1-4-16,-2 0-4 0,0-2-2 15,-3 1 2-15,2-3-17 0,-6 3-22 0,0-2-39 16,-4 1-48-16,1-2-58 0,-5-2-60 16,6 4-70-16,-6-4-826 0,0 0 381 15,0 0 251-15</inkml:trace>
  <inkml:trace contextRef="#ctx0" brushRef="#br0" timeOffset="6910.0162">9857 3182 26 0,'-22'-18'252'16,"6"2"-11"-16,1 7-5 0,2-1-13 16,3 2-19-16,1 6-21 0,-1-3-21 15,1 4-19-15,0 2-9 0,-3 6 4 0,-5 7-6 16,-6 8-11-16,-5 10-12 0,1 2-6 16,-9 19-9-16,2 9-7 0,5-2-6 0,5 5-9 15,7-8-4-15,8-7-6 0,3-3-7 16,8-1-2-16,2-4-6 0,7 1-4 15,4 1-3-15,6-5-4 0,4-7 3 16,3-9-6-16,3-6-7 0,3-7 4 0,5-7-2 16,1-5-5-16,0-7-2 0,7-8-3 15,8-18 2-15,-5-2-5 0,-5-8-1 0,-9-3 0 16,-10 2 1-16,-10 1 1 0,-5-2-3 16,-11 3 1-16,-5-5 3 0,-9-1-7 15,-16-10 3-15,-8 4 12 0,-5 4-10 16,-3 9-3-16,-7 4 1 0,5 13-5 0,3 8 6 15,5 8-11-15,0 5-1 0,-1 7-10 16,3 7-14-16,1 4-18 0,5 3-32 16,-2 7-41-16,8 2-38 0,9 6-38 0,7-1-24 15,6-2-31-15,8 1-628 0,4 2 296 16,9-3 196-16</inkml:trace>
  <inkml:trace contextRef="#ctx0" brushRef="#br0" timeOffset="7593.1648">10174 3495 136 0,'11'0'151'15,"-11"0"-8"-15,8 6 3 0,-4 2-5 0,-1 1-4 16,3 5-8-16,-4 2 0 0,5 7-9 16,-1 2-11-16,-2 4-10 0,0-2-9 15,2 7-9-15,1-6-8 0,-2 0-8 0,1 0-2 16,0-3-8-16,0-3 4 0,-2-2 9 15,1-4 10-15,1-4 14 0,-2 0-2 16,1-7-6-16,1-5-9 0,-6 0-5 16,15-11-8-16,-9-3-6 0,2-1-7 0,6-4-5 15,0-8-4-15,1 1-6 0,6-3-7 16,2-5-10-16,3 1-11 0,-1 5-12 0,-2 3-12 16,-2 2-17-16,3 2-13 0,-5 7-18 15,0-3-9-15,-2 6-15 0,0 3-2 16,-2 4-6-16,-3 4 0 0,2 3-3 15,-4 0-3-15,2 3-2 0,1 1 14 0,-2 3 8 16,4 1 11-16,-3-3 6 0,3 3 10 16,0-2 4-16,-1 0 13 0,4-3 12 0,1 0 13 15,-3-2 6-15,4-3 14 0,0-1 17 16,0 0 4-16,-1-4 15 0,-2 1 7 16,2-3 12-16,-7-2 10 0,4 1 5 15,-8 0 12-15,0-2-2 0,1 2-8 0,-5 0-8 16,-2 0 0-16,-2 1-12 0,0 6-3 15,-9-5-7-15,9 5-4 0,-12 1-3 0,4 8-7 16,-1 0-5-16,2 4 1 0,1 3-7 16,0 1 2-16,4 0-4 0,2 4-5 15,2 0 1-15,6-2-2 0,0 2-1 16,6-5-1-16,0 1 0 0,1-9-3 0,2 5 1 16,2-9-16-16,1-3 2 0,0-2-2 15,6-3 2-15,-1-4 2 0,1-4-1 0,1-1-1 16,1-2 2-16,-5-4 3 0,-2 0 2 15,-1 1 6-15,-4 1 8 16,1 2 6-16,-4 4 1 0,0-1-2 0,-3 1-7 16,-2 1-3-16,-2 2-3 0,4 4-1 0,-4 1-4 15,-2 3 0-15,-4 0 2 0,10 7 1 16,-6-1-2-16,1 5 0 0,-1-3-3 0,3 5-8 16,-1 1-19-16,0-3-29 0,1 3-29 15,1-1-42-15,2-3-34 0,2-1-32 16,-2-1-522-16,6-4 242 0,0-1 160 15</inkml:trace>
  <inkml:trace contextRef="#ctx0" brushRef="#br0" timeOffset="8288.5373">11960 3419 86 0,'-2'-6'217'0,"-2"3"-17"0,4 3-12 0,-18-4-12 16,0 8-14-16,-1-1-13 0,-6 7-12 15,2-1-15-15,-5 7-11 0,3 1-10 16,1 4-11-16,4 0-10 0,-2 1-4 16,10 0-8-16,1 0-8 0,2 0-7 0,7-1-5 15,4-3-14-15,7 3-23 0,6-3-17 16,1-2-24-16,10-4-16 0,4 1-14 0,5-6-26 16,3 1-13-16,3-5-4 0,-3-3 7 15,4-3 4-15,3 0 11 0,-3-5 8 16,-2 1 13-16,1-3 19 0,-5-2 18 15,-1 1 25-15,-1-2 27 0,-4 1 29 0,-9-1 14 16,-4 2 8-16,-2-2-2 0,-5-1-6 16,-6 3 3-16,-1-1-3 0,-6 3 0 0,-1-1-1 15,-2 2-6-15,-6 1-7 0,1 3-7 16,-4 2-3-16,0 2-8 0,-3 2-3 16,0 3-2-16,2 1-5 0,0 2-2 15,2-1-3-15,3 2-7 0,1 0-3 16,1-2-4-16,2 1-6 0,5 1 1 0,0-5-4 15,4 2 2-15,3-2-2 0,2 0-6 16,1-4-1-16,0 2-4 0,-8-2-6 0,21-4-3 16,-10 4 0-16,0-2 3 0,-3 0-5 15,0 2 0-15,0-2-3 0,-8 2-4 16,14-2-2-16,-14 2 2 0,12 2 2 0,-5 2 3 16,1 0 4-16,1 0 2 0,-1-1-2 15,3 3 7-15,-1-4 2 0,3 2 0 16,2-2 0-16,4-2 3 0,-2-2-5 0,4 0 1 15,0-4-4-15,2 0-6 0,-1-1 1 16,-6-1-2-16,1 1 1 0,1 1 0 16,-6-2 4-16,0 3 3 0,0 2-1 15,-4-3 3-15,2 1-3 0,-1 1-2 0,-1 2 1 16,1 2 4-16,2 0 3 0,1 2-2 16,2 4-3-16,4-1 7 0,-2 2 0 0,6 2 1 15,-3 1-1-15,-2-1 2 0,0 3 3 16,-5-1 1-16,1 0 11 0,-4 1 16 15,-5 1-7-15,-2-2 5 0,-4-1 4 16,-8 0-1-16,-2-1-2 0,-2-1-7 0,-5-2-6 16,-2-3-23-16,0 0-32 0,1-3-32 15,2-3-39-15,0-3-40 0,4-2-379 0,5 1 181 16,3-5 119-16</inkml:trace>
  <inkml:trace contextRef="#ctx0" brushRef="#br0" timeOffset="8488.9944">13208 3055 110 0,'-2'14'179'0,"0"3"-2"0,-6 7-6 16,2 5-12-16,-2 5-21 0,2 5-2 16,-2 8-16-16,-1-1-17 0,0 3-7 0,3-1-25 15,0-6-23-15,1-2-32 0,3-1-32 16,0-8-49-16,2 0-21 0,0-4-21 15,0-7-318-15,0-4 144 0,4-5 96 16</inkml:trace>
  <inkml:trace contextRef="#ctx0" brushRef="#br0" timeOffset="8573.3349">13136 3680 556 0,'0'0'40'0,"0"0"27"0,0 0 23 15,-9-17 9-15,9 11-12 0,2-1-5 0,5 1-11 16,5-4-5-16,8 3-5 0,4-3-19 16,13 2-48-16,9-5-72 0,3 2-323 15,1-3 137-15,2 0 89 0</inkml:trace>
  <inkml:trace contextRef="#ctx0" brushRef="#br0" timeOffset="9344.2499">7003 2394 33 0,'-6'-2'139'16,"6"2"-8"-16,0 0-14 0,0 0-9 15,0 0-15-15,0 0 4 0,2 14 12 0,0 3 27 16,5 6 18-16,3 11 3 0,5 13 1 16,14 24 7-16,12 26-2 0,7 8 2 0,8 3-2 15,5 12-11-15,5 10 6 0,16 33-19 16,-2 4-7-16,-3 2-11 0,-7 3-11 15,-15-34-10-15,0 0-8 0,-3-1-12 0,-3-6-7 16,0-3-1-16,0-6-4 0,-6-7-5 16,-1-9-6-16,-5-7-3 0,-7-20-7 15,-2-9-2-15,-3-5-2 0,-6-16-7 0,-2-8 0 16,-2-10-7-16,-2-2-3 0,-3-6-12 16,1-2-15-16,-1-5-15 0,1-2-28 15,0-6-47-15,-1-5-58 0,2 2-66 0,6-7-72 16,-2-2-744-16,4-2 350 0,1 0 232 15</inkml:trace>
  <inkml:trace contextRef="#ctx0" brushRef="#br0" timeOffset="10781.624">9184 5711 184 0,'0'0'241'0,"0"0"-2"15,-13 19-9-15,11-4-12 0,0 4-17 16,2 2-14-16,-2 8-11 0,4-1-17 16,-2 3-14-16,2 1-15 0,0 6-14 15,0 3-8-15,2-5-12 0,0 4-10 0,-1-3-9 16,-1-4-9-16,-2-3-12 0,2-1-11 16,-4-2-10-16,2-4-7 0,0-5-3 0,-2-2-5 15,-1-5-9-15,-1-5-4 0,-2-4-2 16,6-2 0-16,-15-15-1 0,5-2-1 15,-1-8 2-15,0-12-2 0,-1-10-2 0,2-23 1 16,0-7-2-16,8-7 2 0,4 0 0 16,5 2 2-16,2 6 0 0,7 4-1 15,4 5 1-15,7 6-2 0,5 8 0 16,8 4-2-16,-2 12 2 0,1 11-2 0,0 3 1 16,3 8 0-16,-1 3-3 0,-1 10 4 15,-4 2-3-15,0 6 2 0,-2 5 0 16,-9 4 2-16,-1 6-2 0,-12 3 6 0,-5 2 1 15,-7 1 7-15,-9 7 3 0,-7-3 6 16,-12 5 4-16,-4-4 6 0,-17 5 1 0,-6 0 14 16,9-7-5-16,6-8 3 0,-1 1-2 15,9-6 1-15,3 0-6 0,1 0 2 16,10-2-2-16,0 3-3 0,6 3-8 16,4-1-3-16,3 4-1 0,5 2-5 0,7 1-1 15,3 7 1-15,4-1-2 0,6 4 1 16,1 1-10-16,0 1-14 0,2-3-12 15,1-4-24-15,-5-5-19 0,2-2-22 0,4-7-26 16,1 2-26-16,1-6-19 0,-1-3-24 16,8-2-10-16,2-1 0 0,4-4 5 0,-7-4 18 15,10-3 11-15,1-1 19 0,-2-2 19 16,-1-5 20-16,-3 3 23 0,0-6 28 16,-4 0 27-16,-3-1 29 0,-5 0 26 15,-5 0 18-15,-4-1 14 0,-4 3 9 0,-7 0 12 16,-4-1-1-16,-4 5 4 0,-6-3 4 15,-5 3 4-15,-4 1 0 0,0 3-2 0,-1 3-10 16,-4 1-7-16,3 4-6 0,-2 1-8 16,2 5-7-16,-3 0-8 0,8 5-3 0,-1-1-5 15,6 0-6-15,3 1-2 16,2-1-6-16,4-1-3 0,4 1-4 0,2-4 0 16,5 1-5-16,4-5 0 0,4-1-3 15,-2 1-1-15,2-5-1 0,2 0-4 0,-2-3-1 16,-1 0-2-16,0-2 0 0,-3-1 1 15,0 1 0-15,0 2-1 0,-3-3-4 16,-4 1 0-16,4 2 7 0,-6 3-3 0,-6 0 0 16,10 2-1-16,-10-2 1 0,4 7 0 15,-2-1 2-15,-2 1-1 0,3 4-2 16,-1-2-1-16,2 2 4 0,0 1-3 16,3 0-3-16,-1 0 0 0,5-2 9 0,1 0-9 15,4-2-3-15,0-1 2 0,1-3-4 16,4 0 0-16,2-3 0 0,1-1-3 0,2-1-1 15,1-5 0-15,-2 2-2 0,0-3 2 16,-1-3-1-16,-3 1 2 0,0-3-3 0,-4 0 6 16,0-1-2-16,-6 1 2 0,-1 4 0 15,-2-4-1-15,-4 5 6 0,3 1 0 16,-4-2 0-16,-1 4 3 0,-2 4-1 16,0 0 4-16,0 0 4 0,0 0-4 15,0 0 2-15,-5 20-2 0,3-12 1 0,2 4 1 16,0-2-6-16,2 2 2 0,1 1 1 0,3 0-4 15,0-1 2 1,0-1-2-16,5-2 0 0,-1 1 1 0,4-4-3 0,2-1-2 16,1-3-1-16,2 0-1 0,0-2-3 15,0-2 2-15,0 0 0 0,1-2 2 0,-4-2-3 16,1 3 0-16,0-3 1 0,0 0 1 16,-3 3 0-16,2-3-4 0,-4 2 3 15,-1 2-2-15,-2-2-2 0,1 2 2 0,-1 4 3 16,-1 2-2-16,0 0 3 0,1 2-4 15,-2-2 9-15,1 3-6 0,0-1-1 0,-2 0 0 16,0-1 8-16,4 1-1 0,-2-2 0 16,0-2-5-16,3-1 0 0,-1-1 3 15,3-1-5-15,2-3 1 0,-1 0 1 16,2-2-4-16,0 0 2 0,-1 1 3 0,2-1-4 16,-2 1 3-16,-1 1 0 0,0 2-2 15,0 0-4-15,-1 2 8 0,2 2-6 0,-2 0 18 16,-3 2-5-16,5 3 1 0,-2 1 1 15,-1-1-1-15,-1 1-9 0,0 2-11 16,-3-3-23-16,-2-1-36 0,3-1-37 0,-3 1-29 16,0-2-42-16,1 0-45 0,-7-4-55 15,0 0-603-15,0 0 299 0,-4-19 198 16</inkml:trace>
  <inkml:trace contextRef="#ctx0" brushRef="#br0" timeOffset="10968.3149">10799 5661 150 0,'-4'0'184'16,"4"0"-6"-16,0 0-8 0,0 0-8 15,0 0-9-15,0 0-9 0,0 0-12 0,0 0-4 16,12 12 2-16,-12-12-8 0,0 0-9 16,0 0-10-16,0 0-15 0,0 0-30 0,-12-21-37 15,-5 17-39-15,1-2-60 0,-2 3-53 16,-2 0-485-16,0 1 210 0,0-3 138 15</inkml:trace>
  <inkml:trace contextRef="#ctx0" brushRef="#br0" timeOffset="28614.8038">13085 1160 4 0,'-4'2'190'0,"4"-2"-9"16,0 0-16-16,-4 5-7 0,4-5-6 0,10 6 7 0,6-2 1 16,6 0-6-16,7 0-12 0,7 1-8 15,-2-1-11-15,7 0-12 0,-7 0-10 0,-3 0-9 16,1-1-11-16,-2-1-6 0,-5 2-8 16,-2-2-6-16,-2 0-7 0,-1 0-6 15,-4 0-4-15,0-2-12 0,-4 1-16 16,-1-1-33-16,-3-1-47 0,0 1-50 0,1-2-48 15,-5-2-43-15,-4 4-456 0,7-9 225 16,-7 1 148-16</inkml:trace>
  <inkml:trace contextRef="#ctx0" brushRef="#br0" timeOffset="29160.2902">14186 1009 24 0,'0'6'97'0,"0"-6"-5"15,-5 9-3-15,3-5-2 0,-2 2 5 0,-1-2 2 16,3 0 3-16,-2-1-3 0,4-3 11 16,-4 4 8-16,4-4-3 0,0 0-4 0,0 0-9 15,0 0 1-15,0 0-14 0,-8-9-8 16,8 9-6-16,4-10-9 0,2 4-3 15,-2-1-8-15,2 1-1 0,3 1-7 16,2 1-6-16,-1-2 0 0,0 4-5 0,4 0-4 16,-4 2-10-16,3 2 2 0,0 2-2 15,-3 0 1-15,3 5-3 0,-5 3-1 16,0 1-1-16,-6 6-1 0,2 0 4 0,-8 8-1 16,-2 2-3-16,-4 5 2 0,-3-2-3 15,-8 6-2-15,4-8 6 0,-4 0 1 16,0-4-1-16,-5-2 9 0,3-4 2 15,-5-3-1-15,4-6-2 0,0-1 3 0,3-6 8 16,2-1-3-16,0-4 1 0,1-4-1 16,4 0-4-16,1-5-1 0,3 1-5 0,1-3-2 15,5 2-2-15,2-1-3 0,4 0-1 16,0 0-2-16,2 1-3 0,1 3 2 16,1-1-3-16,0 3-1 0,3 0-2 15,1 4-2-15,-2 1 3 0,4 1 1 0,-2 4-4 16,2 3 4-16,4 3-4 0,-6 0 2 15,3 3-3-15,-1 0 2 0,-1 0-4 0,2 1-10 16,-3-2-18-16,1-4-21 16,0 5-28-16,-3-4-27 0,3-1-25 0,-1-1-27 15,0-3-36-15,4-1-479 0,-2-4 228 16,2-2 151-16</inkml:trace>
  <inkml:trace contextRef="#ctx0" brushRef="#br0" timeOffset="29418.4242">14693 962 75 0,'-4'-8'239'16,"2"2"-5"-16,0 0-17 0,2 2-14 16,-2-1-18-16,2 5-18 0,4-9-19 15,2 5-14-15,10-2-12 0,6 3-13 0,8 0-12 16,2 2-10-16,6 1-8 0,4-2-7 15,2 4-11-15,1-1-6 0,-7-1-14 0,0 0-19 16,-4 3-15-16,-2-1-15 0,-3-1-10 16,-5-1-12-16,-3 0-12 0,-4 0-30 15,-2-1-30-15,-5-1-29 0,-2-1-44 16,-5 0-429-16,-3 3 205 0,-9-13 136 0</inkml:trace>
  <inkml:trace contextRef="#ctx0" brushRef="#br0" timeOffset="29734.48">14945 667 20 0,'0'0'142'0,"-4"-6"-6"15,4 6-10-15,-2-6-11 0,2 6-1 16,0 0-12-16,-6-4-9 0,6 4-5 16,0 0-4-16,-6-2-9 0,6 2-3 15,0 0-5-15,-10 8-2 0,6-4 9 0,0 5-2 16,-2 1-2-16,0 4-2 0,0 3-4 15,-3 1-6-15,-2 4-3 0,3 2-4 0,-3 1-2 16,3 2-1-16,-1 3-6 0,2-4-1 16,-1 8-6-16,4-5 3 0,-2 0-3 15,4-1-7-15,-2-1-2 0,2 1-4 16,0 0 1-16,-1-6-3 0,3 0-6 0,0-1 3 16,0-1-2-16,-2-3-1 0,2 1-1 15,2-5-11-15,-2-2-12 0,0 3-14 16,0-5-25-16,3 1-27 0,-1-3-57 15,2-3-60-15,2-1-422 0,-6-3 209 0,16-3 138 16</inkml:trace>
  <inkml:trace contextRef="#ctx0" brushRef="#br0" timeOffset="30373.649">16058 1113 106 0,'2'-11'197'0,"1"5"-17"0,-1-1-12 16,2 1-19-16,3 0-18 0,1 3-10 16,5-1-13-16,1 0-9 0,6 4-12 0,0-2-7 15,2 7-9-15,1-3-12 0,3 4-1 16,-6 3-3-16,2 0-9 0,-1 1-4 16,-4 4-8-16,0-1-6 0,-5-1-3 15,-2 0-3-15,-2-1-3 0,-4 1 0 0,0 1-2 16,-4-2-1-16,-2 1-5 0,-2 0 3 15,-2-1-1-15,0 0 0 0,-6-2-2 0,6 0-3 16,-2-2-1-16,1 1-2 0,3-2 0 16,-2 0 1-16,1-1 2 0,1 1-1 15,2 0-4-15,0-3-2 0,2-3 1 16,-4 10 1-16,4-7-4 0,2 3 3 0,0 0-1 16,2 0-1-16,0 1 3 0,3-1-5 15,1 2 4-15,1-1 0 0,1 1-2 16,0 1 0-16,4 1 4 0,-2-1-1 0,-1 1-2 15,2 1 2-15,-5-1-1 0,3-1-2 16,-3 0 0-16,0 2-4 0,-1-4 4 16,-2 3 1-16,-1-2 2 0,-2 0 1 0,-2 1 0 15,-2 0 7-15,-2-2 3 0,-6-1 2 16,0 2 2-16,-5-3 6 0,-2 1-5 16,-6-4-1-16,-1 2-1 0,-5-4-1 0,-1-1-1 15,0-2-2-15,2 0-3 0,-2-2-2 0,0 0-1 16,5 0-6-16,-1-4-32 0,3 1-33 15,1 0-35-15,8-1-33 0,0 1-21 16,2-4-463-16,8 1 210 0,2-2 138 16</inkml:trace>
  <inkml:trace contextRef="#ctx0" brushRef="#br0" timeOffset="30761.3207">16616 902 126 0,'-3'-6'226'0,"3"2"-15"0,0-2-20 0,0 6-13 15,0-10-18-15,3 5-12 0,1 1-15 16,4 0-15-16,6-1-8 0,6 2-14 0,3 0-10 15,7 2-7-15,4 1-7 0,2 0-7 16,6 0-9-16,1 1-5 0,-1-1-5 16,-7 3-4-16,1-3-5 0,-1 0-3 15,-5 2 1-15,-6-2 6 0,0 0 7 0,-3 0-2 16,-2 1 6-16,-2-1 1 0,-3 0-3 16,0 3 1-16,-2-3-3 0,-1 0-2 0,-1 0-3 15,-1 0-5-15,0-3-1 0,-1 6-6 16,-8-3-7-16,14 0-15 0,-8-3-22 15,-6 3-33-15,0 0-34 0,14 0-37 16,-14 0-19-16,8 5-17 0,-8-1-49 0,0-4-536 16,-6 9 251-16,2-5 165 0</inkml:trace>
  <inkml:trace contextRef="#ctx0" brushRef="#br0" timeOffset="40255.5915">13832 3273 139 0,'-4'3'153'0,"4"3"0"0,0-6 2 15,6 10 0-15,2-6-5 0,3 2-7 16,4-1-11-16,6 1-11 0,3-3-10 0,1 1-10 16,5 2-12-16,0-5-7 0,-2 4-11 15,0-2-6-15,-1 1-9 0,-1-2-3 16,-2 2-7-16,-6-3-14 0,1 1-16 15,1-2-29-15,-6 3-31 0,-1-3-32 0,0 1-35 16,-3-1-29-16,-1 2-418 0,-1-2 190 16,-8 0 125-16</inkml:trace>
  <inkml:trace contextRef="#ctx0" brushRef="#br0" timeOffset="40563.4618">14683 3080 82 0,'4'-4'207'0,"-4"4"-17"0,6-3-19 0,-6 3-15 15,6-4-17-15,-6 4-15 0,0 0-8 0,0 0 7 16,12 13-5-16,-10-6-6 0,0 5-3 16,-2 1-1-16,2 2-4 0,-4 2-10 15,2 1-4-15,-2 2-9 0,2-2-4 16,0 1-5-16,0 2-5 0,2-2-8 15,2 2-11-15,2-1 2 16,2 4-4-16,5-4-6 0,2 3-2 0,4-3-4 0,7 1-3 16,1 0-6-16,5-6-3 0,2 0-15 15,0-3-23-15,-1-3-26 0,-1-2-23 0,-2-1-32 16,2-2-30-16,-3-2-31 0,-1-4-30 16,-5 1-508-16,0-5 236 0,-6 0 157 0</inkml:trace>
  <inkml:trace contextRef="#ctx0" brushRef="#br0" timeOffset="40769.6103">15254 3391 654 0,'-2'-9'1'15,"0"-3"26"-15,0 5 23 0,0-2 28 16,0 3 8-16,0 2 0 0,2-2-2 16,-2 0-7-16,0 1-8 0,2 5-4 0,-2-6-6 15,2 6-10-15,0 0-5 0,0 0 12 16,0 0 5-16,-2 24 4 0,2-6 0 0,0 1 2 16,0 3 4-16,0 5-2 0,0 5-6 15,-3 0-2-15,3 7-6 0,-5 3-5 16,1-2-3-16,0 1-6 0,0 0-4 0,0-4-3 15,-2 4-5-15,-1-7-18 0,1 0-25 16,1-7-18-16,1-3-25 0,2-3-30 16,-2-3-59-16,2-7-526 0,2-3 228 0,-4-7 151 15</inkml:trace>
  <inkml:trace contextRef="#ctx0" brushRef="#br0" timeOffset="41046.6075">15529 3048 82 0,'2'-10'241'0,"-2"4"-18"0,2-1-17 0,3 1-22 16,6-1-18-16,3 1-18 0,5 0-14 15,9 2-14-15,4 2-7 0,10 0-11 16,3 1-14-16,1 1-9 0,3 1-6 15,-1 1-6-15,-3 0-9 0,-3 0-4 0,-8 0-8 16,-3 0-5-16,-3-2-10 0,-2 2-8 16,-7-2-14-16,-1 0-18 0,-4-2-30 0,-4 0-48 15,-6 0-28-15,-2-2-31 0,-2 4-17 16,-14-11-425-16,1 5 200 0,-4-1 131 0</inkml:trace>
  <inkml:trace contextRef="#ctx0" brushRef="#br0" timeOffset="41268.4295">15872 2810 326 0,'-8'-8'21'15,"2"0"14"-15,2 3 8 0,-1 1 6 16,0 0 11-16,5 4 1 0,-4-5-6 0,4 5-4 16,-4-5-4-16,4 5 0 0,0 0 4 0,0 0-4 15,0 0 23-15,-6 14 0 16,8-5 9-16,-2 4-1 0,0 7 1 0,2-1 1 16,2 5-8-16,-4 5-2 0,2-1-2 15,0 5-6-15,-2-1-5 0,2 4-5 0,1 3-7 16,-1-1-6-16,-2-5 1 0,3 0-10 15,-3 0-1-15,0-3-4 0,0 1-18 16,0-4-28-16,0 1-39 0,2-4-41 16,-4-4-42-16,-1 0-408 0,3-4 187 0,-2-4 124 15</inkml:trace>
  <inkml:trace contextRef="#ctx0" brushRef="#br0" timeOffset="41758.9344">17050 3453 59 0,'0'0'150'0,"0"0"-17"0,-14 2-8 15,6 4-1-15,-2 4-6 0,-1-1-4 16,0 4-1-16,1 4-6 0,-3 2-6 16,3 3-9-16,-2 0-2 0,4 3-8 15,2 0-7-15,0 0-4 0,2 0-4 0,2 1-2 16,-1-4-6-16,6 2-8 0,1-2 3 15,2 0 0-15,2-5-3 0,6-2-3 0,2-2-2 16,1-5-4-16,4-4 0 0,-2-2-7 16,5-4-1-16,1-7 0 0,0-3-1 15,3-3-2-15,-1-6-3 0,-1-1-1 16,-5-3-4-16,0-3 2 0,-6 2-3 0,-3-3 0 16,-6 2-2-16,-6 1-2 0,-4 2-2 15,-4-4-5-15,-6 3 1 0,-8 1-3 0,-1 3 0 16,-1 2-9-16,0 4-18 0,-2 2-21 15,1 5-22-15,-1 0-25 0,2 6-27 16,4 0-32-16,-2 2-37 0,1 0-464 16,7 0 220-16,-4 0 145 0</inkml:trace>
  <inkml:trace contextRef="#ctx0" brushRef="#br0" timeOffset="42112.7648">17325 3176 188 0,'2'-7'243'0,"0"1"-16"16,2 0-21-16,0 0-22 0,4 0-17 15,6 0-15-15,2 0-15 0,5 2-17 16,7 2-9-16,2 1-11 0,4-4-9 0,3 5-10 15,1 0-6-15,-2 0-4 0,1-1-3 16,-3 1 3-16,-3 0 2 0,-1-1 5 16,-7 1 1-16,-2-3 5 0,1 3 8 0,-4 0-3 15,-3-2 3-15,-2 2-6 0,0-1 1 16,-1 1-4-16,-1-3-4 0,0 3-7 0,-1-2-10 16,-10 2-1-16,15 0-10 0,-9 0-22 15,-6 0-21-15,9-1-33 0,-9 1-42 16,0 0-45-16,0 0-40 0,0 0-50 15,0 0-72-15,0 0-633 0,0 0 309 0,-32 6 203 16</inkml:trace>
  <inkml:trace contextRef="#ctx0" brushRef="#br0" timeOffset="57731.7502">12380 5711 21 0,'-2'6'161'15,"2"-6"0"-15,2 7 1 0,2-3 1 16,4 2-3-16,1-2-10 0,6-1-5 0,6 1-11 15,7 0-6-15,4 0-10 0,9-3 0 16,9 2-9-16,9-1-10 0,4-2-7 16,3 1-6-16,3-1-9 0,-3 0-8 0,-1 0-10 15,-1 0-1-15,-13-1-6 0,-4 1-4 16,-5 0-5-16,-8-2-3 0,-5 2-5 16,-1 0-3-16,-6 0-4 0,-2-3-4 0,-1 3-15 15,-4 0-20-15,-2 0-32 0,-3 0-35 16,-1 0-33-16,-9 0-44 0,7 3-40 15,-7-3-481-15,8 3 229 0,-8-3 152 0</inkml:trace>
  <inkml:trace contextRef="#ctx0" brushRef="#br0" timeOffset="58282.283">13970 5435 31 0,'14'-12'95'16,"6"5"1"-16,0 1-1 0,6 2-10 16,-3 2-13-16,7 2-5 0,0 5-4 0,-1 0-11 15,1 3-1-15,2 5-1 0,-5 0-3 16,-1 4-6-16,-10-1-2 0,0 2-1 15,-6 1-3-15,-6 4-4 0,-2-4 2 0,-6 2-6 16,-4 2 4-16,-2 1-6 0,-2-4 13 16,-5 5 1-16,0-6-2 0,0-2 0 15,-1 2-1-15,0-4-4 0,6 1 4 0,-1-3-7 16,2-1 5-16,1-1 0 0,4 0-1 16,1 3 1-16,3-5-5 0,4 3 8 15,0 0-5-15,7-2-2 0,-3 2-3 0,2-1-5 16,1 2-2-16,2 1 0 0,-3-3-2 15,2 1-3-15,0 1 3 0,-2 1 9 16,-2-1 2-16,0 0 3 0,-1 1 5 0,-1-1 8 16,-4-1 9-16,0 1 10 0,-4 0 6 15,-1-1 4-15,-3-1 6 0,-4 0 0 16,-2-2-2-16,-2-1-3 0,-4 0-8 0,-1 0 1 16,-4-3-5-16,0-1-2 0,1-2-3 15,-3-4-5-15,-1 0 4 0,-2-2-9 16,1-2-10-16,-1-1 1 0,-2-2-6 0,1-3-3 15,-1-1-7-15,4-1-4 0,-1-1-18 16,4 2-25-16,-3-5-34 0,5 1-39 16,1 3-33-16,4 0-39 0,1 1-37 0,2-1-41 15,4 3-523-15,5-5 262 16,4 5 173-16</inkml:trace>
  <inkml:trace contextRef="#ctx0" brushRef="#br0" timeOffset="58513.0912">14519 5184 124 0,'30'-14'121'0,"5"4"-7"15,3 3-12-15,2 1-6 0,7 2-14 0,1 0-5 16,1 4-7-16,1 0-13 0,1 0-3 15,-4 0-16-15,-3 2-12 0,-8 0-40 16,-4-2-24-16,-3 2-16 0,-5-4-18 16,-8 2-195-16,-4-2 91 0,-4 0 60 0</inkml:trace>
  <inkml:trace contextRef="#ctx0" brushRef="#br0" timeOffset="58737.6159">14901 4953 17 0,'-6'-10'80'0,"-1"5"3"0,5-1 6 0,-2 2 3 15,2 0-11-15,2 4-2 0,0 0 23 0,0 0 4 16,0 0 6-16,0 0-4 0,0 0 7 16,-5 17 3-16,5-5-7 0,2 1-1 15,-2 5-6-15,3 1-7 0,-1 7-8 16,-2 2-3-16,2 3-9 0,0 1-6 0,-2 1-8 16,2 5-4-16,1 2-7 0,-1 0-7 15,-2-2-2-15,0 0-4 0,0 0-11 0,0-3-28 16,0-5-30-16,-2 1-42 0,2-1-41 15,0-2-55-15,-3-1-469 0,1-8 216 16,0 0 143-16</inkml:trace>
  <inkml:trace contextRef="#ctx0" brushRef="#br0" timeOffset="59289.9691">16202 5661 173 0,'7'-4'184'0,"-7"4"-22"0,0 0-13 0,-2-5-17 16,2 5-10-16,0 0-7 0,-13-10 0 16,7 4-2-16,-1 1 1 0,-1-1-2 0,2-2-2 15,-5 0-3-15,2-6-3 0,1 3-6 16,0-3-13-16,2 1 1 0,-1-1-9 0,2 1-1 15,3 1-5-15,0 1-9 0,0 0-3 16,4 1-11-16,0 1-4 0,2 1-4 16,1 0-5-16,4 3-3 0,-1 3-3 15,0-2-1-15,1 4-6 0,0 4-2 0,-1-1-2 16,2 5-2-16,-1 4 0 0,-1 3-1 16,1 4-2-16,-3 4 0 0,-3 3-1 0,1 3-2 15,-6-1 0-15,0 3-1 0,-3-1 1 16,-1 3-2-16,-5-3 1 0,-4-1-1 15,-1-2 0-15,-6-4-2 0,-4-2 1 16,1-5 1-16,-5 0-2 0,4-8 0 0,-2-1 1 16,0-3 3-16,5-4 5 0,1 0 2 15,4 0 2-15,-1-2 0 0,4-2 1 16,0 0-2-16,7-1-10 0,-1-1 7 0,4 0-5 16,1 2 1-16,4-1-3 0,0 5-2 15,7-6-1-15,0 3-3 0,1 3 4 0,2 0-2 16,3 1-2-16,2 4 0 0,2-1 2 15,-1 4-1-15,8 0-2 0,-5 1 3 16,2-1-8-16,0 1-12 0,-1 1-23 0,-4-2-23 16,-1-3-15-16,2 1-24 0,-4 2-26 15,1-5-33-15,0 0-58 0,-2-3-579 16,5-3 271-16,-2-2 178 0</inkml:trace>
  <inkml:trace contextRef="#ctx0" brushRef="#br0" timeOffset="59588.4061">16666 5099 174 0,'-2'-9'256'16,"4"1"-14"-16,-2 1-19 0,2-1-20 15,-2 0-19-15,4 1-21 0,3-1-14 0,3 5-23 16,3-4-6-16,2 1-27 0,1 0-10 15,6 1-6-15,-1 2-8 0,2-2-8 16,1 2-7-16,1 0-4 0,-3-2-4 0,1 2-5 16,-4 0-6-16,2 0-1 0,-3 0-5 15,-2 2-1-15,-2 0-2 0,-1-2-2 16,0 1-3-16,-2 1-3 0,-1 1-2 0,-2-2-6 16,1-1-14-16,-2 2-28 0,1-1-44 15,-8 2-64-15,8-3-91 0,-6 0-508 16,-2 3 251-16,-8-8 166 0</inkml:trace>
  <inkml:trace contextRef="#ctx0" brushRef="#br0" timeOffset="63219.522">1865 9814 51 0,'-5'-11'227'0,"1"3"-3"16,1 2-12-16,1 1-11 0,-2 1-20 15,2 0-18-15,2 4 0 0,0 0 5 0,-10 19 6 16,5-2-2-16,1 8-10 0,-2 14-10 16,-2 14-7-16,-1 21-10 0,-4 4-17 15,-1 4-9-15,0 2-6 0,0-2-14 16,-1 1-8-16,-2-2-1 0,4-3-12 0,-3-6-29 16,4-12-28-16,2-10-39 0,2-2-43 15,-3-10-44-15,3-2-46 0,-1-4-42 0,3-7-27 16,-5-4-593-16,5-7 280 0,-4-9 184 15</inkml:trace>
  <inkml:trace contextRef="#ctx0" brushRef="#br0" timeOffset="64507.0721">1455 10524 125 0,'26'-17'123'16,"4"3"0"-16,3 0-13 0,5 3-11 15,14-3-11-15,21-3-5 0,6-2-18 16,2 2 1-16,-3-4-8 0,0-3-9 15,-4-1-1-15,-6-6-6 0,-5 0-3 0,-8-1 3 16,-12 3 9-16,-11 5 16 16,-10 1 17-16,0 2 17 0,-10 2 7 0,1 4 2 0,-6 2-5 15,-3 1-1-15,-4 5-8 0,-2 1-4 16,2 6-4-16,0 0-4 0,-22 13-4 16,10 6 0-16,0 7-3 0,-4 9-7 15,2 9-4-15,3 4-8 0,-2 0-4 16,3 4-6-16,1 0-5 0,3 1-3 0,0 1-3 15,2-3-9-15,2-7-20 16,0-2-20-16,4-3-26 0,0-1-23 0,2-7-25 0,2-4-23 16,2-4-25-16,3-4-29 0,2-8-15 15,2-5-12-15,1-4 4 0,4-2 11 16,2-8 17-16,2-1 18 0,-3-7 21 0,5 1 33 16,-6-4 26-16,2-2 29 0,-3 4 30 15,-4 1 33-15,0 1 32 0,-5 2 26 16,0 2 15-16,0 1 2 0,-4 1-3 0,0 1-9 15,-4 3-6-15,2 3-8 0,-4 2-2 16,0 0-8-16,0 0-3 0,0 15-5 16,0-5-6-16,0 2-3 0,0 0-8 0,2 3-5 15,0 1-1-15,0-1-6 0,3 1-3 16,1-3-4-16,3-1 0 0,-1-2-2 16,5 0-3-16,-1-3-1 0,2-3-3 0,-2-2-2 15,5-2 0-15,2-2-3 0,-4-2-3 16,1-2 1-16,0-3-3 0,-2 0-2 15,-3-1 0-15,0 1 2 0,-1-3-3 16,-4 4 4-16,3 0 1 0,-3-1 0 0,-4 3-1 16,2 2 1-16,-4 4-5 0,0 0 0 15,0 0 1-15,0 0 0 0,0 0-3 0,-12 22 1 16,12-11-1-16,-2 1 1 0,2 3 0 16,-2-2-11-16,4 2-13 0,0-1-15 15,2 1-12-15,0-3-20 0,3-1-13 16,1-1-16-16,3-3-11 0,1-1-4 0,2-4-2 15,0-2 2-15,1-2 8 0,0-3 13 16,2-2 10-16,-3-2 4 0,4-4 10 0,-4-3 16 16,1-1 6-16,0 2 12 0,0 0 29 15,-3 0 15-15,-2 4 13 0,2-2 10 16,-2 2 10-16,-4 2 0 0,2 2-1 16,-3-2-6-16,2 6 0 0,-3-2 0 0,-4 5 4 15,0 0 4-15,12 8 0 0,-7-2 0 16,-1 1-3-16,-2 5-2 0,2 1-3 0,0 1-1 15,-2 1-3-15,0-1 3 0,3 1-2 16,-3-2 5-16,0-2 7 0,0-1 3 16,-2-1 11-16,3-1 11 0,-1-1 4 15,0-2-5-15,2-3-4 0,-4-2-7 0,0 0-6 16,16-4 1-16,-9-2-7 0,4-4-4 16,1 1-4-16,3-5-6 0,0 1-3 0,0-2-2 15,1 0-6-15,0 1-2 0,-2 3-1 16,-1-1-2-16,0 3-4 0,0-1 1 15,-3 2-2-15,-2 6-3 0,1-3 1 16,2 4-1-16,-3 2 0 0,0 4 1 0,-1-1 1 16,1 5-1-16,-1 0-1 0,1 1-2 15,1 1 1-15,-3 2 3 0,4-1-5 16,-1 1-1-16,0-1-1 0,1-3-2 0,2 0 2 16,0 1 3-16,2-4-3 0,1-1 0 15,0-1 0-15,4-2 0 0,-1-4-2 16,2 0 0-16,1-2 1 0,3 1-1 15,0-5-2-15,0 0 1 0,-1-1-1 0,-1 0-1 16,-2-1 0-16,-2 2 2 0,-2 1-4 16,0-1 4-16,-4 0 0 0,1 3-1 0,-3-1-4 15,-1 3 2-15,0 0-1 0,-1 3 1 16,-8 0 2-16,12 5-2 0,-6-4 2 16,2 5-1-16,-4-1 4 0,4 1-5 15,-2 2 0-15,0-2 2 0,3 1-3 0,-1-2 3 16,5 4 1-16,-2-4 0 0,3-1-2 15,2 0 0-15,0-2 2 0,3-2 0 0,3 0-4 16,-4-2 2-16,2-2-2 0,0-2 2 16,4 0-1-16,-5 0 0 0,0 1 3 15,-2-2 4-15,0 1-5 0,-2 2-6 16,-3-2 4-16,-1 2-2 0,0 3-2 0,-3 1 2 16,-8 0-1-16,13 3 4 0,-7 1 0 15,0 1 1-15,0 4-1 0,4 0-3 16,-4 0 1-16,4 3 0 0,-1-1-3 0,1 1-17 15,3-1-26-15,0-2-35 0,3 1-32 16,2-2-51-16,0-5-50 0,2 0-680 16,-1-6 304-16,0 0 202 0</inkml:trace>
  <inkml:trace contextRef="#ctx0" brushRef="#br0" timeOffset="64651.2742">4375 10208 67 0,'-13'-7'176'0,"4"1"-22"0,3 6-12 0,6 0-17 16,-6 13-23-16,8-3-17 0,2 5-42 16,6 6-39-16,8 6-41 0,3 1-256 15,9 6 99-15,-1 1 66 0</inkml:trace>
  <inkml:trace contextRef="#ctx0" brushRef="#br0" timeOffset="65205.1272">5179 10796 4 0,'4'-9'236'0,"-4"2"-13"16,-2-1-8-16,-4 0-17 0,-5-3-10 16,-2 4-12-16,-3-1-14 0,-6 1-14 0,1 2-12 15,-2 3-16-15,-2 3-12 0,-5 2-11 16,2 3-11-16,3 4-6 0,-5 3-10 16,9 2-6-16,0 0-6 0,6 1-7 15,3 1-3-15,5-2-6 0,5 1-2 0,4-3-7 16,5-1-2-16,3-1-4 0,7-4-3 15,2-2-2-15,2-5-2 0,7-3-2 0,-1-3-5 16,7-3 2-16,0-4-3 0,4-8-3 16,1-4 3-16,9-13 1 0,-1-3-5 15,-3-9 1-15,-4-4-3 0,-3-5 0 16,-6 3 3-16,-8 7 4 0,-6 7 9 0,-2 6 5 16,-2 4 3-16,-5 7 6 0,-2 0-3 15,-2 6-6-15,0 5 0 0,-1 7-8 16,-6 3 1-16,3 4 0 0,0 0-3 15,-14 28 0-15,8-6-1 0,0 3 1 0,-1 1-4 16,2 9 0-16,3-1-3 0,2-1 0 16,2 5-1-16,3-1-3 0,2-2 2 0,1-2-2 15,2-3-1-15,3-2-1 0,-2-4-4 16,3-8 2-16,-1 1-2 0,2-5-2 16,0-5-1-16,-1-1-2 0,2-4 0 15,-2 1-2-15,1-6 2 0,0 1-1 0,-4-2 3 16,1 2 0-16,-2 1 1 0,0 0 1 15,0-2-5-15,-2 1 3 0,1 2 0 0,-9 0-2 16,12 5 6-16,-7-3 1 0,1 6 4 16,0 0-3-16,5 1 5 0,-1 2-4 15,2 3 0-15,0 2 1 0,4-3 0 16,0 2-1-16,1 0 1 0,1-3-16 0,2 1-31 16,-2-4-31-16,0-2-48 0,3-1-59 15,-2-4-68-15,0-4-629 0,-1-2 299 16,2-5 196-16</inkml:trace>
  <inkml:trace contextRef="#ctx0" brushRef="#br0" timeOffset="65345.8187">5780 10134 116 0,'-4'-2'137'0,"-1"1"-15"15,5 1-10-15,0 0-21 0,14 13-49 0,-4-6-53 16,5 1-197-16,-1 0 71 0,10-1 47 15</inkml:trace>
  <inkml:trace contextRef="#ctx0" brushRef="#br0" timeOffset="65869.6879">6303 10041 35 0,'13'-15'219'0,"-5"3"4"16,-4 5 4-16,1-1-10 0,-1 2-16 16,-2 3-21-16,-2 3-16 0,0 0-11 15,0 0-7-15,0 0-5 0,-6 26-11 0,1-1-8 16,-1 8-5-16,0 6-13 0,-1 11-10 15,1 1-8-15,-1 3-7 16,5 3-6-16,0-2-8 0,4-2-6 0,3-2-9 16,1-1-6-16,0-8-6 0,3-4-7 0,-1-3-8 15,5-5-8-15,-1-2-5 0,2-7-6 16,0 0-11-16,3-8-7 0,0 0-8 16,-2-6-6-16,-1-2-3 0,0 4-1 0,0-6 3 15,-4 1-2-15,0 1 1 0,-2-1-3 16,0 2 5-16,-1 0 8 0,-1 2-3 15,0-1 6-15,0 1-8 0,1-1 9 0,0 3 2 16,1 0 0-16,2-2 5 0,1 3 1 16,0-3-1-16,1 0 3 0,3-2 1 15,0 0-1-15,2-2 0 0,-1-1 2 16,0-3 0-16,2-2-1 0,0 0-1 0,-1-3 5 16,-3 0 0-16,2-2 3 0,-2 1 13 15,-4 1 18-15,1-1 9 0,-2 1 5 0,-1 1 1 16,-4 2-3-16,0-1 3 0,-4 3-1 15,0 0 6-15,3 17 5 0,-6-7 2 16,3 6-2-16,-2 5 5 0,0 6-5 16,0 2-1-16,2 1-5 0,-2 10-3 0,2 1-5 15,0 5-5-15,-2 8 4 0,0-3-6 16,0 0-4-16,0 2-8 0,-2-3 1 0,-1-8-4 16,-2 0-7-16,1-1-6 0,-2-6-12 15,0-2-4-15,-1-2-21 0,-2-7-24 16,1-3-32-16,-1-2-36 0,1-7-33 15,-1-5-44-15,2-4-34 0,-1-3-36 0,-2-4-601 16,0-8 295-16,0-9 195 0</inkml:trace>
  <inkml:trace contextRef="#ctx0" brushRef="#br0" timeOffset="66054.5624">6349 10466 18 0,'0'-27'232'0,"4"4"-8"15,4 4-10-15,0 2-17 0,2 2-19 16,5 0-18-16,2 2-12 0,4 1-15 0,5 0-14 16,3 0-13-16,1 1-10 0,2 2-19 15,-5-1-9-15,0 1-34 0,-1 0-43 16,-1 1-57-16,3-2-66 0,-7 1-479 0,0-3 207 16,-6 3 138-16</inkml:trace>
  <inkml:trace contextRef="#ctx0" brushRef="#br0" timeOffset="66389.8047">7742 10350 244 0,'41'-13'294'0,"-3"0"-13"0,-3-4-18 16,7 3-15-16,5-8-21 0,19-4-12 16,-1-3-22-16,1-1-10 0,2 0-12 0,-2-1-15 15,-1 0-12-15,-5 3-14 0,-12 5-11 16,-9 4-4-16,-6 2-17 0,-3 2-7 0,-5 3-7 16,-2 3-9-16,-3-3-11 0,-2 3-6 15,-3 2-13-15,0 1 0 0,-2-2-10 16,-3 4-5-16,2 0-10 0,-6 2-13 0,0 2-30 15,0 2-32-15,-4 1-45 0,0-1-38 16,-2 6-51-16,-2 2-40 0,-2 3-61 16,-2 4-598-16,-4 4 302 0,-8 6 199 0</inkml:trace>
  <inkml:trace contextRef="#ctx0" brushRef="#br0" timeOffset="66635.6761">7848 11287 43 0,'-4'32'309'0,"6"0"3"16,4-1-6-16,5-2-5 0,6 3-12 0,11 6-11 15,16 14-7-15,9 1-19 0,2 0-7 0,8-1-15 16,15 10-18-16,-3 1-3 0,-12-13-15 16,-1-1-14-16,1 1-8 0,-1-3-11 0,-3-1-16 15,-4-2-13-15,-7-2-13 0,-10-8-12 16,-6-7-10-16,-5-4-12 0,-5-4-15 15,-5-2-31-15,-2-2-43 0,-3-3-51 16,-3-5-80-16,-3 1-118 0,-4-6-134 0,-2-2-948 16,0 0 454-16,0 0 300 0</inkml:trace>
  <inkml:trace contextRef="#ctx0" brushRef="#br0" timeOffset="72162.6714">10245 9146 182 0,'-8'-22'221'0,"4"4"-6"0,2 5-19 16,-2 1-24-16,2 6-12 0,0 6 2 16,2 0 5-16,0 21 0 0,-2 4-4 0,2 15-1 15,-2 13-11-15,0 7-7 0,-2 19-14 16,-1 5-11-16,-1 0-9 0,-3 0-14 15,1 7-9-15,-3 0-7 0,1 1-9 0,-5-3-24 16,2-7-24-16,-1-3-35 0,-4-9-41 16,4-15-40-16,-1-10-42 0,-2-6-29 0,2-8-31 15,-4-7-35-15,2-9-499 0,-2-3 248 16,0-12 163-16</inkml:trace>
  <inkml:trace contextRef="#ctx0" brushRef="#br0" timeOffset="72872.2453">9540 9884 113 0,'-2'-22'136'0,"4"4"-2"0,4 6-2 16,6 0-1-16,7 3-4 0,7 1-8 0,14 2-11 16,13-2-8-16,8 5-11 0,26-5-8 15,7 4-7-15,1-2-8 0,0-1-6 16,0-3-9-16,-6-4-4 0,-4-4-5 16,-7-7-8-16,-11-4-2 0,-3-5-4 0,-13-5-2 15,-7-6-5-15,-14 4 0 0,-11 4 9 16,-7 1 7-16,-3 2 12 0,-6 3 7 15,-6 3 5-15,-1 3-2 0,-5 3-2 0,-1 4-2 16,-2 5-5-16,-2 5-6 0,2 5 1 16,-1 6-3-16,0 6 3 0,-2 9 4 15,3 8-1-15,2 7-2 0,0 3-3 0,2 4-2 16,4 4-5-16,2 2-2 0,2-1-1 16,4 7-6-16,2-1 1 0,4-1-3 15,2-1 0-15,2-3-5 0,4-4 0 0,1-4-3 16,-1-8-1-16,4-2-3 0,1-8-7 15,0-6-5-15,0-5-5 0,3-3 0 16,-2-5-8-16,-1-2-3 0,0-5 5 0,2-3-2 16,-3-1 0-16,-4-4 0 0,2 1 2 15,1 0 1-15,-7-1 1 0,2 3 4 0,-6-1 7 16,0 3 2-16,1 2-2 0,-2-1-2 16,-3 4 1-16,0 1 1 0,-6 3 0 15,0 0 2-15,17 7 1 0,-11-1 0 16,1 3-1-16,2 0-1 0,1 3 2 15,0-1 1-15,8 3-1 0,-2-3-2 0,8 3 0 16,1-4 1-16,9-1-4 0,4-2 2 0,3-1-3 16,-1-4-3-16,2-4 1 15,0-2 1-15,-2-3 0 0,-2-3-3 0,0-1 0 16,-5-3-1-16,-5 0-1 0,-6-3 1 16,-5 4-1-16,-6 0 1 0,-3 1 5 0,-6 3 6 15,-4 2 4-15,-4-1 1 0,-1 6 3 16,7 2 5-16,-17 2 2 0,9 3 3 0,2 5 5 15,0 4 2-15,4 5-1 0,4 1 1 16,4 10 0-16,4 7-1 0,5 9-3 16,8 18-1-16,2 2-6 0,-3-4 1 15,-3-8 0-15,-6-8 0 0,-3-1-3 0,-3-5 0 16,-5-4-4-16,-4-3-1 0,-5-3 1 16,-5-1-1-16,-6-4 0 0,-2-6 3 15,-4-6-11-15,-1-5-15 0,-3-5-29 16,-2-4-29-16,-1-5-32 0,-3-4-42 15,0-7-32-15,0-4-18 0,1-8-18 0,3-5-20 16,-4-19-532-16,9 7 259 0,1-15 171 0</inkml:trace>
  <inkml:trace contextRef="#ctx0" brushRef="#br0" timeOffset="73008.7769">11269 9524 53 0,'0'-18'123'0,"-2"5"-10"0,4 1-9 16,0 2-15-16,4 2-13 0,0 2-2 15,5 3-14-15,4-1-23 0,2 1-26 0,3 0-26 16,2 2-27-16,8-3-191 0,-1 0 80 16,9 0 52-16</inkml:trace>
  <inkml:trace contextRef="#ctx0" brushRef="#br0" timeOffset="73379.257">12223 9140 42 0,'22'-21'114'0,"-8"6"19"0,-2 2 13 16,0 3 12-16,-4 0-3 0,-4 5-16 0,0 1-13 15,-4 4 8-15,0 0 3 0,5 14 1 16,-3 3 3-16,-2 3-6 0,2 13 1 0,-2 7-7 16,2 5-2-16,0 11-9 0,2 3-6 15,-4 2-10-15,2 1-8 0,1 0-8 16,-3-4-7-16,2 0-9 0,0-5-7 16,0-7-2-16,0-6-7 0,0-4-4 0,-2-5-2 15,2-8-4-15,1 0 3 0,-1-9 1 16,0-2-8-16,0-5-6 0,4-5-3 0,0-2-4 15,-6 0-5-15,20-8-2 0,-8 0-2 16,5-4-2-16,0 0 2 0,0-1-5 16,2 0-5-16,0 1 0 0,0 3-1 15,-2 3-1-15,-2 0 0 0,0 4 10 0,-2 4 12 16,1 4 1-16,-2 3 7 0,0 3 4 16,-4 1 0-16,2 6 6 0,-1 2 0 0,-5 2-10 15,3 2-9-15,-3 4 10 0,2-1-9 16,-1 1-3-16,-1 1-18 0,0-2-18 15,0 3-44-15,-2-2-56 0,0-3-60 16,-2 3-67-16,-2-1-69 0,-2-2-709 0,-6 4 345 16,-8 1 228-16</inkml:trace>
  <inkml:trace contextRef="#ctx0" brushRef="#br0" timeOffset="74065.2705">9847 12328 50 0,'8'-34'140'0,"-2"4"-4"0,5 3-8 15,-5 2 1-15,0 7-8 0,3-4 2 16,-5 6-1-16,3 0-1 0,-1 3-4 16,-2 0-13-16,0 3-10 0,0 3-9 15,0 1 9-15,-2 6 12 0,-2 0 0 0,5 13-7 16,-2-3-1-16,-3 7-6 0,-3 2-6 16,0 2-7-16,3 5-6 0,-4 1-9 0,0 2-5 15,0 1-5-15,0-1-5 0,-2-1-5 16,0 7-4-16,1-8-3 0,-1-1-7 15,1-7-8-15,1 0-8 0,2-2-1 16,-2-2-1-16,2-1-1 0,-3-7-12 0,3-3-7 16,2-4 0-16,0 0-3 0,-4-15 3 15,6 1 0-15,2-2-1 0,3-9-2 0,1 0 4 16,5-6-1-16,2-1 1 0,-1 1 1 16,6 1 5-16,-4 4 3 0,2 1 7 15,-1 5 3-15,-3 5 0 0,2 5 13 16,-2 4-4-16,1 1 0 0,-2 7-1 0,1 4 1 15,-1 1-1-15,4 7-1 0,-2 1-1 16,1 2-3-16,2 4 0 0,1 4-1 16,0-1-2-16,0 1-1 0,-1 3 0 0,4-4-1 15,-3-3-1-15,-2-2 0 0,-2-4-1 16,-1 1 3-16,2-7-1 0,-2-1-2 16,1-7 2-16,0-1 5 0,0-5 3 0,-1-3 3 15,4-5-3-15,-2-4 3 0,6-6-8 16,-1-3-1-16,2-7-1 0,2-3-3 0,3-4-1 15,-3 0-4-15,1 2 2 0,0 0-3 16,0 2 2-16,-4 10-1 0,-3 2-7 16,2 3-14-16,-6 4-9 0,1 3-12 0,-2 5-16 15,2 3-22-15,-1 2-27 0,0 4-28 16,2 6-23-16,2 1-18 0,0 5-20 16,-2 1-27-16,0 2-452 0,0 1 228 15,-1-1 151-15</inkml:trace>
  <inkml:trace contextRef="#ctx0" brushRef="#br0" timeOffset="74314.7874">11023 12236 942 0,'6'21'-37'0,"-6"-2"29"15,0-1 14-15,0 0 16 0,-2-2 13 16,0 2 6-16,0 0 5 0,0-1 0 0,0 2 5 16,0-3 3-16,2 4 0 0,2-3-8 15,0 2 1-15,2-2 3 0,4 2 2 16,2-2-1-16,4-2-5 0,0-2 3 0,4-5 2 16,3 2 10-16,3-6 4 0,-4-4 2 15,0 0 7-15,-2-4 8 0,1-3-1 0,-1-4 5 16,-2-2 3-16,-3 0-6 0,-4 0-1 15,-3-3-3-15,-4 1-8 0,-4 2-7 16,-4 0-6-16,-8-1-8 0,-2 1-5 16,-3 4-4-16,-5 0-7 0,2 2-2 0,-4 2-4 15,4 1-15-15,-1 2-30 0,2-1-35 16,0 3-43-16,5 0-39 0,0 5-25 0,8-1-35 16,2-1-581-16,4 3 263 0,4-3 175 15</inkml:trace>
  <inkml:trace contextRef="#ctx0" brushRef="#br0" timeOffset="75486.1966">11481 12350 92 0,'8'-4'211'0,"-2"2"-13"0,0-2-20 16,1 4-19-16,-7 0-13 0,17 1-13 16,-11 4-15-16,3-1-10 0,-1 4-10 15,0-1-10-15,1 3-10 0,-2 2-5 0,-1 1-9 16,-2-1-8-16,0 0-4 0,-2 0-4 15,-2-1-8-15,0 0 6 0,2-1 6 16,-4 0 8-16,2-5 14 0,-2 3 7 16,0-6 8-16,2-2 1 0,0 0-10 0,0 0-6 15,0 0-8-15,0 0-7 0,0-20-6 16,4 11-8-16,2-4-5 0,5-1-13 0,0 3-16 16,-3-4-25-16,5 4-22 0,-3 0-32 15,4-1-24-15,-2 0-29 0,0 3-17 16,1-1-15-16,-2 3-8 0,2-1-3 15,-1 2 1-15,1 2 5 0,-2-2 14 0,-1 3 16 16,5-1 21-16,-4 0 22 0,-1 0 23 16,1 1 25-16,-3-1 19 0,0 2 17 15,4-2 8-15,-6 2 17 0,2 2 14 0,0-2 19 16,-8 2 12-16,14 4 9 0,-8 0 6 16,0 2-3-16,0-1 2 0,1 5-7 15,-3 0-1-15,4 7-5 0,-1-4-6 0,-1 6-6 16,-2-1-5-16,3 2-5 0,1 3-5 15,-4 0-7-15,2 0-1 0,0-4-6 16,2-2-2-16,-4 0-8 0,0-4 0 0,0-1 0 16,-2-3 2-16,4-2-8 0,-1-1 1 15,3-1 0-15,-1-5-1 0,1 0-4 16,1-5 1-16,1 2-2 0,0-1 1 0,2-2-1 16,-2 2-1-16,2-4 1 0,1 2-2 15,0 3 3-15,0-2-2 0,1-1 1 16,2 1-1-16,-2 2-1 0,1-1 3 0,0 1-2 15,-3-1-1-15,1 2 5 16,0 0-2-16,-2 0 0 0,1 0 0 0,-4 0-3 16,4 2 4-16,-4-2 5 0,0 0 5 15,-2 0 6-15,-6 2 5 0,15-1 6 0,-11-2 8 16,3 2 2-16,1-3-4 0,1 0-5 16,-1-2-4-16,2 0-4 0,4 1-4 0,-2-3-2 15,1 3-4-15,2-1-1 0,-3 0-5 16,1 2 0-16,-3 2-1 0,4 1 0 15,-4-1-6-15,0 4 0 0,1 1-1 16,-4 1 0-16,1 2 3 0,-2 2-5 0,3-1 2 16,-3 2 0-16,0 3-3 0,3 0-1 15,2-1-13-15,-1-1-12 0,2 0-13 16,8 2-17-16,-1 0-8 0,9-6-8 0,6 2-13 16,1-2 1-16,5-1 2 0,0-1 9 15,-1-4 6-15,-3 0 5 0,4-4 10 16,-6-1 18-16,-5 2 17 0,1-2 26 0,-4-1 22 15,-7 1 18-15,-5-1 5 0,0 0-9 16,-6 1 0-16,-4 0-2 0,-4 1-3 16,0 4-6-16,-6-8-2 0,0 7-4 15,6 1-6-15,-16-3-3 0,16 3 1 0,-19 4-2 16,11 0-4-16,-1 0-2 0,1 0-1 16,1 1-1-16,1 0-2 0,2 1 1 0,2 3-3 15,2-4 1-15,0-5-4 0,2 10 0 16,2-6-3-16,2-1-4 0,1 0 0 15,-1 0-2-15,3 2-2 0,-3-4-2 16,0 0 4-16,3 4 2 0,-3 1-4 0,2-3 0 16,2 3 1-16,-2-1 1 0,2 0 0 15,3 2 2-15,0 1 1 0,1-5 0 0,1 1 1 16,5-2-1-16,-2-2 1 0,2-2 3 16,3-2 1-16,2-5 9 0,2-5 4 15,1-2 1-15,-2-7-1 0,5-7 0 16,3-2 2-16,8-11-4 0,3-7 0 0,-5-6-5 15,-2 0-1-15,-4-1 1 0,-9 9 5 16,-5 9 18-16,-6 12 14 0,-1 2-6 0,-3 4-3 16,0 4-11-16,-4 7 2 0,-6 6 10 15,0 4 10-15,0 0 4 0,-14 31 11 16,2-3 8-16,2 7-11 0,-5 8-5 16,-2 7-4-16,-6 16-4 0,-1 3 1 0,3-6-8 15,2-13-11-15,4-7-29 0,3 0-38 16,-4-10-63-16,4-2-89 0,4-6-88 0,-1-4-854 15,2-6 385 1,5-5 253-16</inkml:trace>
  <inkml:trace contextRef="#ctx0" brushRef="#br0" timeOffset="75601.3377">13766 12715 69 0,'0'0'165'0,"-2"-9"-17"0,-2 3-32 0,-2 0-61 16,-1-1-99-16,1-1-130 0,-2 1 60 15,-3-5 38-15</inkml:trace>
  <inkml:trace contextRef="#ctx0" brushRef="#br0" timeOffset="91014.3767">13440 9799 159 0,'13'2'272'15,"2"4"-14"-15,6-5-17 0,7 5-13 0,3-2-14 16,7 0-13-16,5 2-12 0,3-2-13 16,9 1-13-16,1 2-16 0,-4-2-13 0,-5 0-15 15,-3-2-10-15,-5 2-10 0,-7-1-12 16,-3-2-9-16,-4 1-12 0,-4 0-20 15,-1-2-30-15,-10 0-39 0,-2-1-39 16,-8 0-33-16,6 0-39 0,-6 0-29 0,0 0-31 16,0 0-599-16,0 0 270 0,0 0 177 15</inkml:trace>
  <inkml:trace contextRef="#ctx0" brushRef="#br0" timeOffset="91428.2197">14782 9293 67 0,'24'-12'213'15,"-4"5"-14"-15,4 1-16 0,-1 3-6 16,-1 3-13-16,0 3-14 0,4 0-11 16,0 2-9-16,-1 6-10 0,-1 1-10 0,-2-1-9 15,0 3-6-15,-5 2-5 0,-3 1-2 16,-3 0-4-16,-4 1-5 0,-3 0-2 0,-2 0 4 15,-2-2 1-15,-4 2-3 0,2-1-3 16,-2 0-3-16,-4 0-4 0,4-1-2 16,0 1-8-16,2 0-2 0,2 0-5 15,0 2-9-15,4 0-3 0,0 2 0 0,6 2-5 16,0-3-2-16,0 5-4 0,3-1-2 16,0-2-4-16,-3 1 3 0,1-2 0 0,-3 2-1 15,-2-2 7-15,-1-2 5 0,-5-3 9 16,-2 4 11-16,-5-4 0 0,-5-2 3 15,-5 3-1-15,-5-4 2 0,-4-1-9 16,-9-2-2-16,-1-4-4 0,-4 0-8 0,-2-4-2 16,5-2-3-16,-5-5-15 0,5 2-23 15,-1-5-34-15,3-3-48 0,5-4-61 16,4-1-58-16,8-3-77 0,6 0-813 0,3-6 373 16,9 4 245-16</inkml:trace>
  <inkml:trace contextRef="#ctx0" brushRef="#br0" timeOffset="91662.8524">15632 8896 39 0,'0'-15'277'16,"4"2"-5"-16,-2-1-14 0,4 3-16 0,4-1-21 15,5 3-22-15,6 0-19 0,6 3-17 16,12-2-17-16,5 2-16 0,3 4-11 15,2-1-14-15,2 1-19 0,-3 2-7 0,-1 0-26 16,-3-3-30-16,-10 3-30 0,-3 0-22 16,-1 0-22-16,-6-1-41 0,-5-1-40 0,-5-4-39 15,-5 2-18-15,-4-3-465 0,-5 1 223 16,-8-2 146-16</inkml:trace>
  <inkml:trace contextRef="#ctx0" brushRef="#br0" timeOffset="91871.6395">16105 8633 728 0,'-17'-11'-6'0,"3"1"32"16,3 5 26-16,0-1 24 0,5 2 15 15,0 0 14-15,0 0 16 0,-2 3 6 0,4-4 0 0,4 5-4 16,-10-1 9-16,10 1 23 0,-10 9 5 16,3-3-6-16,1 5-5 0,2 3-3 15,-3 1-4-15,1 2-10 0,1 8-1 0,-1 0-6 16,2 3-13-16,0 3-12 0,2-1-5 16,0 8-12-16,2-3-6 0,-2 0-10 15,2 4-10-15,0-5-2 0,2-1-18 16,-2-3-26-16,0 1-37 0,2-6-35 0,-2-2-49 15,0-2-53-15,2-1-62 0,-2-5-71 16,4-1-660-16,-4-3 325 0,2-5 215 0</inkml:trace>
  <inkml:trace contextRef="#ctx0" brushRef="#br0" timeOffset="92372.1941">17170 9487 180 0,'-5'-6'257'0,"1"0"-11"0,0 2-14 0,2 1-11 15,2 3-3-15,0 0-3 0,0 0 1 16,-10 8 2-16,6 4 4 0,-1 4-4 0,1 1 1 15,-1 6-16-15,-1 0-8 0,0 2-3 16,0 1-15-16,1 0-12 0,3 1-11 16,0 2-7-16,4-3-12 0,0-1-8 15,5 2-11-15,3-2-12 0,7 4-6 0,6-5-10 16,7 4-9-16,6-3-10 0,5 0-4 16,3-3-8-16,1-4-7 0,-1-2-22 15,-7-5-33-15,4-1-31 0,-1-3-37 0,-4-1-27 16,-4-4-46-16,-5-4-39 0,-5-2-41 15,-6-2-44-15,-2 0-26 0,-6-1-28 0,-6-2-781 16,0-3 375-16,-4 0 248 0</inkml:trace>
  <inkml:trace contextRef="#ctx0" brushRef="#br0" timeOffset="92582.4925">17563 9734 71 0,'-2'-5'92'0,"0"0"18"0,2 5 10 15,-4-6 17-15,4 6 28 0,0 0 17 0,0 0 5 16,-8 19 4-16,6-9 1 0,0 6-3 15,-3 3 2-15,3 4-10 0,0 4-4 16,0-2-11-16,2 5-16 0,-2 1-18 16,4 2-10-16,-4 0-13 0,4-1-11 0,-2 2-6 15,0 0-5-15,2 0-16 0,-2-2-17 16,0-4-22-16,2 1-30 0,-2-7-30 16,-2-1-34-16,4-2-31 0,-4-1-43 0,2-5-52 15,0-4-51-15,-2-3-630 0,2-3 296 16,0-3 194-16</inkml:trace>
  <inkml:trace contextRef="#ctx0" brushRef="#br0" timeOffset="92928.8137">18012 9008 1621 0,'-10'-26'135'0,"1"1"61"0,3 6 29 16,2 2 1-16,0 3-21 0,2 1-23 0,2 1-24 16,0 1-28-16,4 2-19 0,4 1-4 15,2-2 3-15,8 3 4 0,-1 1 3 16,1 3-4-16,6-1-2 0,-3 0-1 0,2 0 3 16,0 2-5-16,-1-2 2 0,-2 2 0 15,0 1-1-15,-3-2 3 0,-2 2 2 16,-2-1 2-16,-1-2-1 0,-2 4-3 0,0 0-4 15,-2 0-3-15,0-2-13 0,-8 2-10 16,10-2-9-16,-10 2-8 0,7-4-12 0,-7 4-17 16,2-3-30-16,-2 3-39 0,4-4-49 15,-4 4-62-15,0 0-64 0,5-4-74 16,-5 4-43-16,4 8-49 0,0-3-1076 0,3 5 493 16,-1-1 326-16</inkml:trace>
  <inkml:trace contextRef="#ctx0" brushRef="#br0" timeOffset="93603.5157">14139 12403 148 0,'-8'-1'268'0,"1"-1"-16"16,0-1-19-16,7 3-19 0,-6-3-11 15,6 3-19-15,0 0-17 0,20-5-15 16,-6 3-13-16,5-1-13 0,3 2-16 16,0-1-10-16,2-1-11 0,-1 3-15 0,1-1-35 15,-6-1-39-15,2-1-37 0,-4 2-43 0,-1-1-53 16,-4-1-64-16,-5 2-501 0,-1 0 237 15,-5 1 157-15</inkml:trace>
  <inkml:trace contextRef="#ctx0" brushRef="#br0" timeOffset="103948.0043">15648 11740 181 0,'2'-3'187'0,"0"-1"-10"0,-2 4-10 15,4-7-4-15,-4 7 6 0,0 0 11 16,0 0-3-16,-14 24 3 0,0-5-6 16,2 8-6-16,-4 5-2 0,-6 10-7 15,-5 13-3-15,1 6-3 0,5 2-9 0,0 3-9 16,0 3-12-16,6 2-6 0,4-11-10 15,3-4-8-15,6-1-4 0,2-2-17 16,4 1-5-16,2-3-4 0,7 1-9 0,4-5-7 16,2-3-2-16,5-5-9 0,-2-2-2 15,4-4-4-15,-5-8-2 0,5-4-1 0,-2-5-2 16,0-4-4-16,-3-3-7 0,1-5 2 16,-2-2-4-16,-2-4-4 0,0-2-1 15,-2-3-1-15,-4-2-2 0,1-5 0 16,-5 1-4-16,-4-5 1 0,-2 1-2 0,-2 0 0 15,-6-4-4-15,-4 1-1 0,-3-2-1 16,-6 5 2-16,-4-2-6 0,-3 4-2 16,-3 2-1-16,-1 1-2 0,4 0-13 0,-1 3-11 15,0 2-8-15,0 1-20 0,3-2-21 16,0 2-25-16,3 1-30 0,5-1-36 0,-2 2-43 16,6 0-31-16,2 2-22 0,0 0-655 15,4-3 315-15,4 1 207 0</inkml:trace>
  <inkml:trace contextRef="#ctx0" brushRef="#br0" timeOffset="104233.9172">16353 11851 1498 0,'10'-25'88'0,"-6"4"-21"0,1 5 48 16,-3-1 28-16,-2 3 5 0,2 0-5 15,-2 3-11-15,0-3-15 0,2 4-12 0,0 1-12 16,-2 0-2-16,3 1-15 0,1-2-4 16,2 1-8-16,3-1-5 0,5 1-5 15,2 1-4-15,4 1-7 0,6 1-2 16,1 0-8-16,3 0-4 0,0 5-1 0,-1-3-3 16,1 0-4-16,0 4-12 0,-3-4-23 15,-4 4-30-15,-2-2-32 0,-1-2-23 16,-4 3-28-16,-1-1-43 0,-2 2-36 15,-3-6-16-15,-1 3-590 0,-5-3 276 0,-2 0 183 16</inkml:trace>
  <inkml:trace contextRef="#ctx0" brushRef="#br0" timeOffset="104497.919">16709 11326 123 0,'-5'-5'214'0,"3"-1"5"0,2 6 1 16,-6-6-10-16,6 3-10 0,0 3-10 15,0 0 11-15,0 0 1 0,-13 9-12 0,9-2-5 16,1 5 0-16,1 4 0 0,0 3-7 16,2 2-14-16,0 6-12 0,0 1-4 15,0 2-8-15,2 3-8 0,0 5-14 16,-2 2-10-16,5 0-11 0,-3 0-7 0,0 2-11 16,0 0-8-16,0-2-3 0,1 0-14 15,-3-6-3-15,2-2-24 0,0-2-25 0,0 0-29 16,-2-2-24-16,2-4-47 0,-2-6-36 15,0 3-40 1,2-4-50-16,-2-2-44 0,0-3-830 0,2-5 374 0,-2 1 246 0</inkml:trace>
  <inkml:trace contextRef="#ctx0" brushRef="#br0" timeOffset="104913.1691">17757 12536 1599 0,'-14'-17'33'0,"8"4"32"16,0 1 49-16,0 3 15 0,1 2 15 16,1 1-2-16,0 0-12 0,2 2-20 0,-3 0-18 15,5 4-3-15,0 0 12 0,0 0 9 16,-10 18-1-16,5-3-2 0,1 4-1 16,2 7-2-16,0 3-3 0,-2 2-3 15,4 1-6-15,-2 8-13 0,2 0-6 0,0 2-6 16,0-2-3-16,0 2-8 0,2-2-10 15,-2 0-1-15,0-8-23 0,2 1-24 0,-2-2-18 16,0-5-36-16,2-3-25 0,-4-4-27 16,4-2-30-16,-2-2-36 0,2-4-44 15,0-3-45-15,0-2-33 0,2-6-613 16,-4 0 309-16,13-15 204 0</inkml:trace>
  <inkml:trace contextRef="#ctx0" brushRef="#br0" timeOffset="105169.663">18260 12070 51 0,'0'-13'262'0,"0"3"-10"16,0-1-14-16,6 3-19 0,-2 0-18 0,8-1-13 15,-2 1-15-15,6 1-12 0,4 1-15 16,3 0-11-16,5 0-11 0,-1 3-11 15,1-3-9-15,-3 3-12 0,-2 1-6 0,-1-3-9 16,-4 4-7-16,-1-4-6 0,-2 3-7 16,-2 1-6-16,-1-2-31 0,-3 0-42 15,-2-1-71-15,-7 4-68 0,2-7-65 16,-2 7-584-16,-12-11 275 0,2 7 182 0</inkml:trace>
  <inkml:trace contextRef="#ctx0" brushRef="#br0" timeOffset="107750.8978">19858 2048 180 0,'32'-21'224'0,"4"0"-10"0,6 3-15 0,9 1-18 15,21-5-15-15,2 3-15 0,4-3-12 16,1 5-16-16,-1 2-10 0,2 0-12 16,-1 2-12-16,-15 1-7 0,-10 3-9 15,-3-1-9-15,-9 2-11 0,-5 3-19 0,-11-1-22 16,-2-1-40-16,-5-1-39 0,-8 2-25 16,-7-1-19-16,-8-1-10 0,-9 0-10 15,-6-2 12-15,-7-1 4 0,-5-2 12 0,-3 0 11 16,2 1 14-16,2 0 24 0,5 3 10 15,4-1 8-15,2 3 5 0,3 1 4 16,0 1 1-16,8 1 20 0,0 4 21 16,8 0 5-16,-9 11 11 0,9 0 7 0,2 8 12 15,0 5 3-15,3 4 8 0,-3 8 0 16,4 5 13-16,-2 10-3 0,-2 5-3 0,0 2-2 16,-2 5-3-16,-4 23-5 0,-4 0-5 15,1-4-7-15,-3-3-10 0,-1 1 0 16,-2-6-13-16,-1-3-26 0,0-14-21 0,4-5-34 15,-2-2-22-15,1-7-30 0,2-6-26 16,1-5-350-16,0-6 165 0,1-2 109 16</inkml:trace>
  <inkml:trace contextRef="#ctx0" brushRef="#br0" timeOffset="108893.2274">20631 2989 142 0,'14'-6'193'0,"3"0"-8"0,5-2-5 16,0-4-5-16,6-6-7 0,2-1-14 0,-1-2-8 16,3-5-12-16,2-5-2 0,-2-1-11 15,-3-5-11-15,-1 2-4 0,-5-4-5 16,-3 1 6-16,-8 8 2 0,0 1-5 0,-4 4-4 16,-4 6-11-16,0 0-10 0,-4 1-6 15,-2 7-11-15,0 2-11 0,-7 4 0 16,2 4-6-16,7 1-9 0,-22 12-2 0,9 0-3 15,-2 4-5-15,4 3-3 0,3 3-4 16,2-2-2-16,2 3 0 0,4-2-1 16,0-2-3-16,2 2-5 0,6-2 0 15,2-2 2-15,5 0-5 0,0-5 2 0,2-3-1 16,2-5 2-16,2-2-2 0,0-2-3 16,5-6-1-16,0-2 1 0,2-5-4 15,2-1 0-15,-2-6-1 0,5-3 0 0,2-4 1 16,-3-1-5-16,-2 1 3 0,-6 6-1 15,0 2 4-15,-5 4-4 0,-5 2 0 16,2 1-4-16,-4 2 0 0,0 1-2 16,-3 5 4-16,2 4 0 0,-1 3-5 0,3 5 9 15,-3 6 0-15,4 3 0 0,-2 7 3 16,2 2-2-16,2 4 2 0,-4 5 1 0,1-1-1 16,0-2-4-16,0 0 5 0,-3-1-1 15,-2-6-1-15,2-4 2 0,-2 0 1 16,-2-6 5-16,0-1 7 0,0-1 12 15,-1-3 9-15,1-4-6 0,1-1-3 0,1-5-5 16,-8 0-4-16,21-13-5 0,-9 2 2 16,2 1-7-16,0-6-10 0,3-1-6 0,-2-2-6 15,4-2-2-15,3 0 2 0,-8 2-5 16,1 4 3-16,0-1 0 0,-5 6 0 16,1-2-3-16,-3 1-4 0,-1 6 1 15,1 2 1-15,-1 3 2 0,-7 0 6 0,12 11 0 16,-8-2 1-16,0 7 3 0,4-1 0 15,-4 3-1-15,0-2 4 0,2 2-2 0,0-2 3 16,0 2-1-16,1-1 2 16,1-2 2-16,3-2-2 0,-2-1-1 0,3-2-1 15,0-6-2-15,4 1-5 0,0-5-8 16,2-2-3-16,1-2-6 0,1-5-4 0,2 1-3 16,-6 0 2-16,2 1 3 0,-1-1 2 15,-5 2 4-15,1-1 0 0,0 2-2 16,-3 0 3-16,1 1-2 0,-2 1 2 15,-1-1 4-15,0 2 0 0,-1-2 5 16,3 2 3-16,-3-1 0 0,1 0 3 0,1 0 1 16,5-5 3-16,2 1 2 0,-2-3 0 0,3 0 6 15,2-5 7-15,-2 5 2 0,-3-2 2 16,4-1 8-16,-6 2 10 0,-1 2 4 16,-2 4-2-16,-1-1-8 0,-2 0-4 15,-1 6 4-15,-5 0 11 0,4 14 16 0,-8 4 2 16,-1 7 7-16,-3 9 3 0,-7 14 3 15,0 20-3-15,-3 7 5 0,-2 7-7 0,1 5-5 16,2 1 7-16,0 5-10 0,3 2-2 16,-2-3-11-16,4-2 0 0,-1-7-6 15,3-3 1-15,1-17-6 0,0-12 3 16,5-8-6-16,-2-8-2 0,2-5 4 0,2-8 1 16,-2-6-8-16,2-11-5 0,0-7-5 15,2 2 4-15,-8-28-12 0,8-4-6 0,-2-12-8 16,2-12-6-16,8-28-6 0,-2-9-3 15,8-24-5-15,5-4 2 0,9 0 5 16,0 12 1-16,7 4-1 0,1 10-1 16,0 22 2-16,0 8 1 0,7 6-1 0,1 13 3 15,5 1 2-15,-5 16 4 0,-3 8-2 16,-3 8 1-16,-2 5 5 0,-3 4 1 0,-1 7-1 16,-2 2 5-16,-5 5-1 0,-1 3 8 15,-8 6 8-15,-6 1 3 0,-6-1 1 16,-8 1 3-16,-4 5-1 0,-6-1-4 0,-10 0 1 15,-1-2-2-15,-7-2 0 16,-2-5-8-16,-1-1-25 0,1-3-58 0,2-8-73 16,4 0-81-16,3-8-825 0,1-7 360 15,6-1 237-15</inkml:trace>
  <inkml:trace contextRef="#ctx0" brushRef="#br0" timeOffset="109552.2155">23649 3049 25 0,'-8'4'245'16,"-1"0"-9"-16,-4 0-2 0,3-2-2 16,-1-2 0-16,-1 2 1 0,0-2-9 15,0-2-1-15,2 2-6 0,-3-2 14 16,2-2 2-16,-1-1-1 0,1-3-7 0,1-4-12 15,3-1-16-15,0-4-11 0,5-9-16 16,4-5-19-16,8-10-15 0,10-25-15 0,12-8-12 16,17-23-14-16,12-6-9 0,22-4-16 15,31-30-6-15,14 2-10 0,11-1-5 16,9 6-10-16,-7 7-6 0,-9 10-3 16,-35 32-3-16,-8 6-5 0,-13 11 1 0,-19 13-2 15,-5 3 0-15,-6 5-5 0,-13 11-1 16,-7 4-5-16,-7 7 2 0,-2 2-5 15,-2 4-2-15,-3-1-5 0,0 5-16 16,-4-1-21-16,-2 5-21 0,2-1-22 0,-6 2-20 16,-2 5-19-16,0 1-25 0,0 0-26 0,0 0-34 15,0 0-34-15,-26 11-40 0,19-3-24 16,0 1-19-16,-1 1-678 0,2 1 340 16,-3 1 224-16</inkml:trace>
  <inkml:trace contextRef="#ctx0" brushRef="#br0" timeOffset="109854.6237">25410 1095 52 0,'4'-4'207'16,"-4"4"-15"-16,4-2-8 15,-4 2 2-15,4 10-4 0,-4 2-4 0,-2 4-6 16,0 9-15-16,-2 6-9 0,-2 9-6 16,0 13-12-16,-7 22-7 0,-2 1-14 0,-2-1-11 15,0 2-5-15,2-5-11 0,1-2-7 16,0-12-10-16,2-10-9 0,2-4-30 0,-1-5-22 16,2-4-29-16,1-3-34 0,0-7-29 15,3 0-14-15,-1-8-13 0,2-2-33 16,2-5-27-16,-2-5-12 0,2-5-413 15,2 0 204-15,0 0 135 0</inkml:trace>
  <inkml:trace contextRef="#ctx0" brushRef="#br0" timeOffset="110162.3126">25236 1902 689 0,'5'-26'0'0,"-1"3"15"0,-2 3 14 15,2 2 19-15,0 3 2 0,3 2 11 0,2-3-4 16,3 2-3-16,2-2 5 0,6 1 2 16,1-1-7-16,9 1 1 0,4 0-3 15,0-1-6-15,8 0-4 0,0-2-7 0,5 0 1 16,-2-3 6-16,-1 0 6 0,-5-3 8 15,0-1 9-15,-3 0 1 0,-2-2 3 16,-2-2 8-16,-9 4 5 0,-2 0 3 16,0 2-2-16,-7 2 0 0,2 2-5 0,-6 5-2 15,3-3-4-15,-4 4-9 0,-1 1-10 16,-1 5-7-16,-5 4-4 0,-2 0-1 0,0 3-6 16,0 0 0-16,-15 25-4 0,2-7-4 15,2 7-2-15,-3 6 1 0,-4 8-4 16,0 3 5-16,0 3-4 0,2 4-5 15,1-4 1-15,0 3-4 0,0-2-1 0,1-1-2 16,0-3-14-16,4-6-24 0,2-3-32 16,-3-3-31-16,3-5-24 0,1-2-32 15,3-4-15-15,2-2-22 0,-3-6-575 0,3-3 258 16,4-2 169-16</inkml:trace>
  <inkml:trace contextRef="#ctx0" brushRef="#br0" timeOffset="110452.0913">26121 1689 83 0,'0'0'145'0,"0"0"-5"15,-4 16-6-15,-2-5-8 0,0 5-6 16,-3 3-5-16,2 1-2 0,3 3-6 0,0 0-11 16,2 0-6-16,0-2-11 0,4 0-6 15,4 2-4-15,-2-4-3 0,7 2 3 16,-2-8 3-16,3 0 1 0,1-5 0 15,2-2-1-15,0-4-1 0,1-2-6 0,2-6-1 16,-4-2-2-16,1-5-6 0,-2-3-6 16,-3-4-8-16,-3-3-2 0,-5 4-8 15,-2-2-2-15,-5 2-7 0,-5-2-4 16,-2 4-17-16,-8 1-24 0,-1 5-24 0,-4 4-26 16,-3 3-33-16,3 4-39 0,-5 1-36 15,1 5-467-15,-1 2 220 0,-2 3 145 0</inkml:trace>
  <inkml:trace contextRef="#ctx0" brushRef="#br0" timeOffset="110873.4454">26754 1217 155 0,'0'-4'167'0,"2"0"-18"16,-2 4-16-16,0 0 2 0,0 0-7 16,0 0-8-16,-8 24-5 0,1-9-2 0,3 4-6 15,-4 3-5-15,2 10-2 0,-3 4-9 16,2 1-4-16,1 5-6 0,-2 5-6 16,2 3-8-16,1 0-5 0,1 0-5 0,0-7-6 15,2 0-4-15,0-2-4 0,2-1-9 16,2-2-23-16,0-5-22 0,2-2-29 15,0-1-36-15,5 2-20 0,1-8-24 16,-2-3-27-16,4-7-445 0,0-5 201 0,-2-5 133 16</inkml:trace>
  <inkml:trace contextRef="#ctx0" brushRef="#br0" timeOffset="111008.6731">26750 1808 36 0,'0'-10'190'0,"0"3"-18"16,2-1-21-16,7 0-13 0,3 3-15 0,5 1-12 15,11 0-12-15,2 4-34 0,3 0-44 16,7 4-45-16,0 0-59 0,-8-1-257 16,-2 1 115-16,-9 2 77 0</inkml:trace>
  <inkml:trace contextRef="#ctx0" brushRef="#br0" timeOffset="111440.2199">23839 3242 99 0,'0'0'259'0,"-10"-4"-10"15,6 3-14-15,4 1-7 0,0 0-16 16,-9-5-12-16,9 5-13 0,0 0-19 0,-6-1-20 16,6 1-13-16,0 0-17 0,0 0-9 15,0 0 0-15,0 0 1 0,43 7 0 16,-7 1-12-16,18-1-4 0,33 5-5 0,12-1-12 15,29 5-7-15,1-3 2 0,-2 1-11 16,-20-4-6-16,-3 5-4 0,-4-5-2 16,-11 2-9-16,-8-2-4 0,-18-2-22 15,-15-3-20-15,-10-2-22 0,-8 0-24 16,-3 0-32-16,-3-3-36 0,-3 2-49 0,-4-2-42 16,-4-2-38-16,-3 0-623 0,-4 1 297 0,-2-2 195 15</inkml:trace>
  <inkml:trace contextRef="#ctx0" brushRef="#br0" timeOffset="114593.5209">25626 3099 132 0,'4'-10'203'16,"-2"3"-11"-16,2-1-18 0,-2 3-19 16,1 1-18-16,-3 4-18 0,0 0 1 0,0 0 5 15,0 15-3-15,-3 1-2 0,-1 9-4 16,0 5-5-16,-4 8-3 0,-2 10-3 15,-2 3-5-15,0 18-10 0,-5 3-2 16,2-2-10-16,0-2-7 0,3-6-8 0,3-13-3 16,0 0-3-16,1 0-8 0,0-12-4 15,2-2-7-15,1-6-2 0,1-5 0 0,-1-1-2 16,1-6 0-16,2-7-2 0,0-4-10 16,0-6-4-16,2 0-5 0,-6-23-7 15,4 2-16-15,2-8-3 0,-2-11-2 16,2-3-6-16,4-12-5 0,-2 1 2 0,2-1-1 15,0-3 3-15,2 5 2 0,1 3 3 16,-2 8 1-16,-1 3 5 0,-2 8 2 0,2 2-2 16,-2 4 0-16,0 7-3 0,0 0 0 15,-2 7 2-15,0 3 3 0,-2 6-1 16,2 2 3-16,0 0 2 0,-4 18 0 16,4-5 0-16,0 4 3 0,2 1-1 0,0 2 2 15,4 1 1-15,3 3 3 0,0-4-2 16,3 1 2-16,1-2 2 0,1-2 4 15,6-4 6-15,-4-1 9 0,2-3 6 16,0-5 1-16,4-2 1 0,-1-2-4 0,5-8 5 16,-2-1-6-16,4-7-4 0,-1-2-1 15,1-5-3-15,-4-2-3 0,1 0 1 0,-4-1-1 16,-2 1 2-16,-2 6 2 0,-4 1-6 16,1 3-3-16,-5 2-8 0,2 4-2 15,-5 3 2-15,-2 2-3 0,-4 4-1 16,0 0 3-16,-4 25-1 0,-4-4 3 0,-3 4-2 15,-2 7 0-15,1 2 2 0,-2 8 1 16,0 0-2-16,4 2 2 0,1-5-1 0,2 3 0 16,5-5 1-16,-2 1 0 0,6-6 0 15,0-1 1-15,3-5 3 0,3-2 1 16,3-2-4-16,3-4-6 0,4-7 0 16,3-4-8-16,0-3-4 0,2-5-7 0,3-5-5 15,5-8-3-15,-3 1-1 0,2-6 0 16,-5 0 4-16,0-1-1 0,-4 3 4 15,-3 1 2-15,-2 1 3 16,2 3 0-16,-6 0 1 0,-2 3-2 0,1-1-2 0,-2 5 1 16,-3 1 0-16,3 2 1 0,-9 2 4 15,10 6 3-15,-4 1 0 0,-2 3 1 0,0 1 4 16,2 4 1-16,0 1 0 0,-2-2-1 16,2 2-8-16,0-3-20 0,0 1-33 0,1-1-30 15,-1-3-38-15,3 2-37 0,-3-7-44 16,3-2-471-16,-3-6 233 0,-6 3 154 15</inkml:trace>
  <inkml:trace contextRef="#ctx0" brushRef="#br0" timeOffset="114732.817">26265 3202 123 0,'-2'-6'149'0,"-2"2"-15"15,4 4-19-15,-2-7-20 0,2 7-39 16,0-3-35-16,0 3-31 0,0 0-45 0,12 0-159 15,-1 0 73-15,0-3 48 0</inkml:trace>
  <inkml:trace contextRef="#ctx0" brushRef="#br0" timeOffset="114948.1434">26752 2985 59 0,'11'-8'198'0,"-5"4"-8"0,0 1-10 15,-1 2-20-15,-5 1-17 0,6-3-17 16,-6 3-15-16,4 10 10 0,-2 1 0 0,0 8 2 15,-2 7-6-15,0 5-2 0,-2 8-8 16,-2 5-5-16,2 10-1 0,-4 1-9 0,1 4-6 16,1 0-7-16,0 20-17 0,-2-2-7 15,1-11-4-15,1-11-5 0,0-3-5 16,1 3-10-16,1-11-25 0,0-3-40 16,0-5-50-16,2-3-45 0,2-6-47 0,-2-5-572 15,7-3 254-15,-1-3 168 0</inkml:trace>
  <inkml:trace contextRef="#ctx0" brushRef="#br0" timeOffset="115349.2187">27207 3895 58 0,'0'-3'149'0,"0"3"-2"16,0 0-5-16,-13-4-11 0,13 4-15 15,-23 7-10-15,4 3-10 0,0 5-13 16,-7 4-5-16,1 2-9 0,-3 8-8 0,10-1-9 15,-4-1-8-15,10 0-6 0,1-5-4 16,3-1-3-16,4-1-2 0,6-6-6 0,2-2 4 16,9-6-3-16,1-2 0 0,4-7-3 15,6-4-4-15,9-7 0 0,3-8 0 16,12-18 5-16,1-7-3 0,-1-8 1 16,-1-3 0-16,-1-5-5 0,-3-3-1 0,-3-6 4 15,0-1-8-15,-8-1 5 0,-3 0 23 16,-7 9 19-16,-5 12 21 0,-7 8 3 0,1 8 0 15,-2 8-4-15,-3 4-15 0,-2 6-8 16,-4 6-3-16,-4 4 6 0,-4 8 4 16,-5 7 6-16,-9 9 4 0,-2 10 16 15,-15 22-4-15,-1 11 6 0,0 12-14 0,-3 23 3 16,5 4-11-16,0 2-7 0,2 2-2 16,9-17 3-16,1 0-18 0,1-4-20 0,-1-4-37 15,1-7-53-15,0-5-62 0,-1-3-64 16,3-14-80-16,6-10-635 0,-4-8 308 15,-1-3 204-15</inkml:trace>
  <inkml:trace contextRef="#ctx0" brushRef="#br0" timeOffset="115812.2446">23503 3963 212 0,'-2'-9'281'0,"0"6"-15"0,0-2-18 16,0 0-22-16,2 5-22 0,-2-6-21 16,2 6-17-16,0 0-10 0,0 0 3 15,0 0 20-15,0 19-4 0,6-2 10 0,2 8 1 16,5 10 13-16,10 26-3 0,6 6-2 16,8 1-5-16,11 19-13 0,8 3-6 15,-1 4-26-15,8 0-15 0,1 2-13 0,-1-3-8 16,3-1-11-16,-1-4-10 0,-1 3-10 15,-3-8-7-15,-2-7-7 0,-12-14-5 16,-3-5-8-16,-6-6-7 0,-8-10-10 0,-9-9-13 16,-1-8-18-16,-6-3-16 0,-1-2-25 15,-2-1-28-15,3-1-26 0,-5-6-36 0,-1 0-55 16,-2-2-62-16,5-4-71 0,-4-3-74 16,1-2-822-16,-2 1 412 0,-6-1 272 15</inkml:trace>
  <inkml:trace contextRef="#ctx0" brushRef="#br0" timeOffset="116908.9871">24771 5428 1654 0,'4'-18'76'16,"3"5"23"-16,-5 1 30 0,0 3 26 0,0 0 0 15,0 3-16-15,-2 4-26 0,0 2-25 16,0-6-14-16,0 6 4 0,0 0 5 15,-19 26 1-15,8-7-5 0,-1 6-2 16,-1 4-5-16,-2 3-7 0,4 2-6 0,1 2-5 16,2 1-2-16,4 0-8 0,2-4 0 15,6 5-5-15,2-1 0 0,6-1-5 0,3-4-3 16,8 0-7-16,3-1 2 0,-1-8-5 16,5-4 2-16,1-2-7 0,3-5 6 15,-4-5-9-15,0-3 2 0,-1-4 1 16,1-2-5-16,-4-3 1 0,-1-5-3 0,-1-4 2 15,-4 1-5-15,0 0 0 0,-4-4 4 16,-3 2-3-16,-5 2 2 0,1 0 5 0,-5 1-2 16,3 1-2-16,-5 3 2 0,0-3-9 15,0 5-1-15,-4 4 0 0,2 2 1 16,0 0-1-16,0 0 0 0,0 0 4 16,0 0-6-16,0 0 0 0,0 25 6 0,2-17-2 15,0 6-1-15,4-1 1 0,2 0-2 16,2 3 0-16,2-1 2 0,3-1 10 15,2 1-2-15,-2-4-8 0,3 0 0 0,2-1-5 16,-4-5 2-16,2 1-7 0,-1-3 10 16,-1-3-7-16,0-3-2 0,-2 0-3 0,0-3-1 15,-2-3 3-15,-4-1-2 0,-2-2-6 16,-4 3 4-16,-4-3-11 0,-2-1 7 16,-4 2-4-16,-3-1 4 0,-2 2 1 15,-3-1-2-15,0 4 2 0,0 0-1 0,1 1-8 16,-2 1-10-16,4 2-8 0,1-1-18 15,0 3-6-15,2-2-14 0,2 1-12 0,8 2-5 16,-13 0-2-16,13 0-3 0,0 0 1 16,0 0 0-16,0 0-5 0,0 0-5 15,0 0 7-15,39-1 4 0,-25 1 0 16,-2-3 5-16,6 1 10 0,-6 1 8 0,3-1 6 16,-3-1 12-16,2 0 0 0,-2 0 12 15,-2 3 0-15,2-2 5 0,-2-1 12 0,-2 3 4 16,1 0 8-16,-1-2 0 0,-8 2 10 15,15-1-3 1,-8 1-1-16,-7 0 6 0,10 1 11 0,-10-1 8 0,8 6 8 0,-1-2 3 16,-3 2 1-16,1-1 1 0,-1 4 4 15,2-2 3-15,2 0 1 0,1 1 1 16,-1 3-5-16,3 0-5 0,2-3 4 0,1 0-1 16,0 1-4-16,0-1-1 0,1-2 1 15,0-1 0-15,0 0-4 0,-1-4 6 16,-1-1 8-16,-2-1 4 0,-1-2 1 0,0-2-5 15,-3-1-2-15,0-4-1 0,-5 1 0 16,0-4-8-16,-2 1-3 0,-2-4-2 0,-3-1-3 16,-3 1 0-16,1 0-5 0,-1 1-2 15,2 2 1-15,-2-2-5 0,0 3-5 16,2-1-7-16,2 4-8 0,2-1-8 16,0 2-2-16,2-1-8 0,2-1 0 0,4 2-2 15,6-1-1-15,-2-3-1 0,4 1 2 16,4-3 4-16,0 0 3 0,1-2 6 0,5-4 0 15,-1-2 1-15,2 0 7 0,-1-5 16 16,3-3 6-16,-1-2 11 0,-1-7 11 16,-1 4 9-16,-2 4 14 0,-4-2 9 15,-2 2 9-15,2 3 13 0,-4 0 2 0,-1 3 1 16,-3 6-5-16,1-1-3 0,-2 5-5 16,-3 0-10-16,2 4-5 0,-4 1-13 0,3 2-5 15,-5 6-5-15,-2 2 11 0,7 20 2 16,-5-1-2-16,-2 11-1 0,0 8-6 15,0 6 3-15,0 2-11 0,-2 9 1 0,-3 0-3 16,3 1-4-16,0-1-18 0,-3-2-36 16,3-10-51-16,0 1-74 0,2-3-76 15,0-9-82-15,2-2-690 0,0-5 340 16,1-4 224-16</inkml:trace>
  <inkml:trace contextRef="#ctx0" brushRef="#br0" timeOffset="132627.3913">28399 1330 174 0,'-2'14'183'0,"-2"-10"-10"16,-1 5-6-16,1-2-5 0,-5 0-5 0,1 3-5 16,0-1-1-16,-3 1-1 0,0-2-2 15,3-3-1-15,0 3 3 0,-3-5 0 0,2 0 3 16,-1-3-5-16,-1-3-7 0,1-2-11 16,-3-5-8-16,2 1-12 0,3-4-10 0,2-1-1 15,2-2-21-15,4 0-11 16,4-1-4-16,2 1-9 0,6-1-9 0,4 3-4 15,0 1-3-15,6 2-1 0,-1 3-7 16,-1 5-7-16,2 1-2 0,-3 2-4 0,2 5-1 16,0 3-3-16,-1 6 2 0,-4 2-3 15,-3 8-1-15,-4 2-2 0,-5 3-2 16,-2 5 4-16,-6 4-1 0,-5 2 0 0,-4 5 8 16,-5-2-8-16,-8-3-1 0,1-4 11 15,-3-3 8-15,2-3 14 0,2-7 3 16,-2-2 8-16,1-6-2 0,1-4 3 15,1-5-6-15,4-2-5 0,0-4-2 16,2-2-6-16,4-4-11 0,1-1-4 0,6-2-11 16,-1-2-5-16,4 3-2 0,3-3-4 0,3 3-2 15,-1 2 0-15,5 0 1 0,-1 4-5 16,2-1 2-16,-8 3-2 0,20 12 3 0,-8-2-1 16,-2 4 8-16,3 2-6 15,2 5 0-15,-2 0 1 0,3 4-11 0,-2-4-19 16,-2 1-22-16,3-1-33 0,-2-1-34 15,-3-4-41-15,-1-2-36 0,1 0-30 0,2-5-45 16,0-7-753-16,0-4 349 0,1-4 231 16</inkml:trace>
  <inkml:trace contextRef="#ctx0" brushRef="#br0" timeOffset="133105.5328">28761 1048 121 0,'0'-8'278'16,"0"2"-16"-16,2 0-22 0,2-1-25 0,6 1-18 15,4 0-14-15,7 3-16 0,6-1-16 16,7 0-13-16,6 0-15 0,4 2-13 0,3 0-11 16,-3 2-9-16,3 0-15 15,-5-2-1-15,-4 2-9 0,-4 0-13 0,-4 2-18 16,-5-2-10-16,-3 0-13 0,-1 0-9 15,-6 0-21-15,-2-2-25 0,-5 1-19 0,-2-1-12 16,-6 2-7-16,0 0-3 0,-6-10-6 16,6 10-5-16,-13-8 5 0,5 5-15 15,-3-3 12-15,0-1 10 0,1 1 6 16,0-1 11-16,0-4 15 0,0 4 3 0,4-2 19 16,-2-3 13-16,1 5 15 0,3-3 18 15,0-1 16-15,-1 3 12 0,1-3 12 0,2 4 11 16,-2 0 6-16,2 1 7 0,0 1-2 15,-1-1-5-15,-1 0-9 0,2 2-7 16,2 4-1-16,-6-2 14 0,6 2 4 16,-4 10 3-16,2 1 3 0,0 1-3 0,0 3-4 15,-1 4 1-15,1 1-9 0,-1 3-4 16,1 3-6-16,0 0-10 0,2 5-1 16,-2-1-1-16,0 2-7 0,0 0-20 0,2 2-21 15,-2-4-28-15,0 0-34 0,0-1-34 16,0 0-33-16,2-6-50 0,-2 0-62 15,0-3-537-15,0-2 266 0,2-5 176 0</inkml:trace>
  <inkml:trace contextRef="#ctx0" brushRef="#br0" timeOffset="133678.1211">30278 1551 144 0,'4'-5'258'0,"0"3"-13"0,-2-4-20 16,4 1-20-16,-4-1-19 0,0 3-18 0,-2 3-18 16,2-10-13-16,-2 4-14 0,-2-1-10 15,2 0-14-15,-4-4-9 0,2 2-6 16,-2-1-5-16,0 1-4 0,0-2-9 15,0-3 5-15,0 5 3 0,2-3 3 0,-2 3-7 16,4-1-9-16,-2 1-1 0,2 1-8 16,0 1-5-16,0-1-8 0,2 2-2 0,2-1-6 15,0 3-4-15,0 1 0 0,0-2-7 16,-4 5-7-16,14 0 3 0,-10 6-3 16,2 0 0-16,0 1 0 0,-2 5-1 15,1 3 0-15,-3 4-1 0,-2 2-3 0,-2 6-1 16,-5 4-5-16,-3 6 7 0,-6 6-2 15,-4-2 1-15,-6-3-5 16,1 0 5-16,-7-4 0 0,0-1-1 0,-1-7-1 0,-3-1 4 16,2-8-3-16,2-1 5 0,3-3-3 15,1-5 9-15,2-3 0 0,7-1-1 16,1-4 0-16,2 0-2 0,6-4-2 0,2 1-5 16,1-3-2-16,3-2 0 0,4 2 0 15,0 6-3-15,9-7-1 0,-1 3-1 16,0 2-1-16,2 2 1 0,4 2-4 15,0 2 3-15,3 3 1 0,3 3-1 0,0 1-5 16,2 4 7-16,3 3-2 0,1 1 0 16,-3 0-8-16,0 2-16 0,3 1-22 15,-5-6-36-15,0-1-33 0,-2-2-22 0,0-1-44 16,-4-8-86-16,2-4-624 0,-5-4 303 16,3-3 200-16</inkml:trace>
  <inkml:trace contextRef="#ctx0" brushRef="#br0" timeOffset="133947.1283">30589 1261 2200 0,'0'-10'56'0,"4"3"6"16,-2 1 6-16,1 1 15 0,2-1-2 0,-1 2-10 16,6 0-8-16,5 0-9 0,6 2-9 15,4 2-2-15,9 0-1 0,4 2-2 16,9-2-8-16,0 2-3 0,-1 0-1 15,-2 0 0-15,1-2 7 0,-7 2 6 0,-4-2 10 16,-3 0 10-16,-3 0 22 0,-4 0 13 16,-3-2 3-16,-2 2-1 0,-4 0-10 0,-1-2-12 15,-1 0-13-15,-2 0-11 0,-3 0-27 16,-2 2-34-16,3-2-45 0,-5-3-57 16,-2 1-73-16,-2 4-69 0,-2-8-863 0,-4 2 379 15,-3 1 251-15</inkml:trace>
  <inkml:trace contextRef="#ctx0" brushRef="#br0" timeOffset="145000.3177">28979 3538 150 0,'4'-15'216'0,"-2"5"-10"16,0 2-11-16,-2 1-7 0,2-2-15 15,0 4-17-15,-2-1-15 0,0 6-12 0,2-5-13 16,-2 5-7-16,0 0-3 0,0 0 2 16,-16 20-4-16,6-6-8 0,0 5-3 15,-2 0-5-15,-1 2-9 0,3 4-5 16,1 0-4-16,3 3-9 0,-1 1-6 0,7 0-4 16,2 3-5-16,3 0-4 0,5 3-7 15,5-4-1-15,6 4-3 0,7-1-8 16,4-3-6-16,3-4-19 0,3-4-28 0,3-4-39 15,1-6-46-15,-2-4-47 0,-5-5-60 16,-3-4-592-16,-1-4 277 0,-10-5 183 16</inkml:trace>
  <inkml:trace contextRef="#ctx0" brushRef="#br0" timeOffset="145258.6371">29369 3623 52 0,'0'0'162'0,"0"-6"9"15,0 6 7-15,0 0 2 0,0 0 7 16,8 20 1-16,-4-5 5 0,-2 1-4 0,0 9-3 16,0 3-8-16,-2 5-10 0,0 5-10 15,0 4-14-15,2 1-13 0,-2 0-13 16,2 3-12-16,0-2-9 0,0-1-6 0,1-1-12 16,1-2-6-16,-2-2-5 0,-2-7-9 15,2-3-9-15,1 1-4 0,-1-4-5 16,0-4-12-16,0-4-18 0,0 1-11 0,0-3-20 15,-2-5-45-15,0-1-46 0,0-3-53 16,2-4-51-16,-2-2-54 0,0 0-578 0,7-20 288 16,-5 4 190-16</inkml:trace>
  <inkml:trace contextRef="#ctx0" brushRef="#br0" timeOffset="145525.0943">29664 3169 56 0,'4'-12'185'16,"8"1"-17"-16,0 3-13 0,7-3-11 0,7 5-11 16,6-1-6-16,8 3-5 0,4 1-5 15,7 3-9-15,0 0-11 0,8-2-11 16,1 4-7-16,-4-2-7 0,-7 1-8 0,-5-1-7 15,-7 2-8 1,-3-2-6-16,-3 0-15 0,-6-2-25 0,-6 1-40 0,-1-4-49 16,-10-1-47-16,-4 2-26 0,-6-2-344 15,-2-4 171-15,-4 1 113 0</inkml:trace>
  <inkml:trace contextRef="#ctx0" brushRef="#br0" timeOffset="145938.2285">30219 2827 57 0,'-2'-8'216'0,"2"8"-15"16,0-6-21-16,0 6-17 0,0-6-14 15,0 6-13-15,0 0-1 0,0 0 4 16,-4 18 1-16,4-6-8 0,-2 3-4 15,-2 2-10-15,2 2-11 0,0 6-9 0,-3 0-10 16,2 3-8-16,-1 2-7 0,0 1-7 16,-2 3-8-16,0 0-6 0,2-6-6 15,-3 7-10-15,1-6-28 0,-3-3-22 16,3 1-34-16,-5-2-36 0,5-1-35 0,-4 0-53 16,1-5-566-16,-4 0 251 0,3-1 166 15</inkml:trace>
  <inkml:trace contextRef="#ctx0" brushRef="#br0" timeOffset="146531.1922">30759 3713 129 0,'2'-4'176'0,"0"-3"-14"0,0 4-16 16,-2 3-9-16,2-10-9 0,0 5-6 16,-2-1-4-16,0 1-4 0,0-3 3 15,0-2-8-15,0 1-5 0,0 1-5 16,2-1 2-16,-2-3-1 0,0 5-4 0,2-3-5 15,-2 1-6-15,3 2-7 0,1-1-6 0,1-1-10 16,-1 2-3-16,2 1-8 0,0 0-5 16,4 3-4-16,2-1-4 0,0 4-4 15,1 1-3-15,1 2-1 0,0 3-1 16,0 3 1-16,-4 1-3 0,4 4 2 16,-4 2 3-16,-4 3-3 0,1 4 0 0,-5 2-1 15,-2 1-2-15,-2 2 2 0,-5-1 0 16,-7 7-7-16,-2-6-2 0,0-1-3 0,-3-3 1 15,-2-1 0-15,-5-4-2 0,-1-2-1 16,3-5 1-16,-1-3 7 0,1 1 10 16,4-7 1-16,-2 0 3 0,6-3 0 0,1-3-2 15,2 2-3-15,2-4 1 0,5 2-9 16,0-3 0-16,4 2-7 0,2 4 3 16,0 0-2-16,0 0-4 0,12-6-4 15,-12 6 1-15,19 6 2 0,-6 1-4 16,2 4 5-16,1 0-5 0,4 4 6 0,1 2-1 15,0 3-10-15,-2-1 1 0,1-2-14 16,-4 0-18-16,-1 0-24 0,0-2-22 0,-3-3-29 16,1-1-33-16,0-1-55 0,0-5-58 15,-5-3-684-15,2-4 317 0,4-2 209 16</inkml:trace>
  <inkml:trace contextRef="#ctx0" brushRef="#br0" timeOffset="146832.8733">31308 3341 18 0,'0'-9'300'0,"0"0"-8"0,4 0-16 16,2 2-20-16,2-1-20 0,9 3-16 16,4-3-25-16,9 4-14 0,8-2-8 15,4 4-12-15,4-1-15 0,1 1-15 0,3 0-6 16,-4 2-9-16,-4-2-2 0,-2-2 4 15,-4 2 6-15,-6 0-17 0,0 0 3 16,-7 0-4-16,-2-1 4 0,0 1-6 0,-4 0-7 16,0-2-14-16,-4 0-1 0,-3 3-11 15,1-4-6-15,-3 4-8 0,1-3-12 16,-3 0-27-16,-2 2-45 0,0-2-30 0,-4 4-43 16,0 0-50-16,0 0-54 0,-10-7-90 15,2 4-864-15,-3 3 394 0,-2-1 259 16</inkml:trace>
  <inkml:trace contextRef="#ctx0" brushRef="#br0" timeOffset="155575.2792">27074 5711 81 0,'-4'2'170'0,"4"-2"-10"0,0 0-1 0,0 0-4 15,19 4-7-15,-3-4-3 0,10 1-7 16,4-1-10-16,12 2-8 0,3 0-5 15,3-2-8-15,1 2-8 0,2-2-8 16,-3 0-6-16,-1 2-8 0,-5-2-8 0,-6 0-7 16,-2 0-5-16,-5 0-6 0,1 0-5 15,-4-2-5-15,-5 0-5 0,-3 0-6 0,0-1-19 16,-6-3-29-16,1 0-32 0,-2 0-38 16,-1 1-32-16,-1-1-49 0,-3-1-490 15,0 1 224-15,1 0 148 0</inkml:trace>
  <inkml:trace contextRef="#ctx0" brushRef="#br0" timeOffset="156067.1737">28530 5197 59 0,'17'-16'158'0,"2"5"-17"0,2 2-13 16,0 5-14-16,1 0-10 0,-2 2-9 15,2-1-16-15,-1 2-6 0,-2 2-6 0,0 4-5 16,1-1-8-16,-6 0-2 0,0 7-9 16,0-2-1-16,-6 5-4 0,-4 0-2 15,-4-1-6-15,0 1 2 0,-6 4-5 16,-2-3-2-16,-4 4-2 0,2-2 0 0,0 1-6 15,-1 0 1-15,0 0-4 0,3-4-1 16,2 2 2-16,-1 1-1 0,3-1-6 16,4 0 5-16,0 2 1 0,4-3-1 0,3 4 0 15,3-2 0-15,3 2 0 0,2 0-3 16,1 0 0-16,2-2-2 0,-1 0 1 16,-1 1-1-16,2-3 5 0,-4 1-3 15,1-2 12-15,-2 0 3 0,-5-3 14 0,1 1 5 16,-3-1 12-16,-2-2 2 0,-2 1 13 15,-4 0 2-15,-2-1-4 0,-5-2-6 16,-3-1 0-16,-5 1-5 0,-2-2-5 0,-7-2-6 16,1 1-6-16,-5-2-3 0,3 1-5 15,2-3-6-15,-1-3-7 0,3 1-18 16,1-2-30-16,2 1-33 0,5-3-42 16,2 0-55-16,2-3-63 0,5 1-487 0,6-3 240 15,4-4 159-15</inkml:trace>
  <inkml:trace contextRef="#ctx0" brushRef="#br0" timeOffset="156298.8583">29409 4970 28 0,'14'-3'120'15,"7"3"-8"-15,5 0-10 0,4 0-10 16,3 0-11-16,1 3-10 0,0-3-9 0,0 0-5 16,-1 0-2-16,-1 0-7 0,-4 0-16 15,-3-3-15-15,-3 2-24 0,-4-1-28 16,0-2-25-16,-4-2-204 0,-7 0 90 0,-1-1 59 16</inkml:trace>
  <inkml:trace contextRef="#ctx0" brushRef="#br0" timeOffset="156577.959">29650 4707 41 0,'0'0'158'16,"-4"-4"2"-16,4 4-15 0,0 0-9 16,0 0-1-16,0 0 1 0,0 0-6 15,0 0 0-15,0 0-8 0,4 19 0 0,-2-9-4 16,0 3-5-16,2 1-6 0,0 3-12 15,0 2-4-15,-2 0-8 0,4 5-9 16,-2 3-3-16,0 0-9 0,-2 1-7 0,2 0-3 16,0 3-6-16,0-1-5 0,0-1-5 15,1 0-2-15,-3 0-5 0,2-2-7 16,0-2-23-16,-1 3-13 0,-1-7-20 0,0-1-28 16,-2 1-21-16,2-2-42 0,-4 1-49 15,0-4-524-15,0 0 237 0,-5-2 157 16</inkml:trace>
  <inkml:trace contextRef="#ctx0" brushRef="#br0" timeOffset="156940.0063">30551 5334 293 0,'5'-6'296'0,"-1"1"-7"15,0-1-22-15,1 0-27 0,-3 2-25 16,0 0-17-16,-2 4-19 0,0 0-21 16,0 0-14-16,0 0-14 0,4 15-11 0,-4-3-15 15,0 5-6-15,0 3-9 0,0 2-8 16,-2 3-7-16,2 3-8 0,-2 3-3 0,0-2-7 15,2 1-6-15,-2-2-7 0,0 3-1 16,-1-2-3-16,3-2-6 0,-2-1-7 16,2-3-1-16,-2-2-6 0,2 0-14 15,0-2-18-15,-2-3-20 0,2 0-22 0,0-5-22 16,0 0-27-16,0 1-49 0,0-1-29 16,0-4-51-16,0-1-648 0,2-3 299 15,-2-3 198-15</inkml:trace>
  <inkml:trace contextRef="#ctx0" brushRef="#br0" timeOffset="157263.7592">30932 4956 102 0,'7'-9'193'0,"-1"1"-20"16,7 3-17-16,2-3-11 0,3 2-16 16,10-1-6-16,4 3-3 0,9 0-10 0,1 0 0 15,2 2-5-15,1 1 2 0,-5-1-2 16,-1-2 2-16,-4 0 4 0,-6 2 3 16,-1 0 2-16,-5-2 0 0,1 2-5 15,-5-1-4-15,-1 1-11 0,-2-2 0 0,-4 2-18 16,0 0-7-16,0 0-10 0,-2 0-19 15,-2 0-30-15,-3 0-39 0,-5 2-46 16,0 0-51-16,0 0-50 0,0 0-61 0,0 0-542 16,-30-1 264-16,15 1 175 0</inkml:trace>
  <inkml:trace contextRef="#ctx0" brushRef="#br0" timeOffset="160949.1106">20271 9869 194 0,'2'-7'195'0,"0"2"-21"15,-2 5-1-15,0 0 0 0,13 14-3 16,-7 2-6-16,6 6-8 0,2 12-10 16,4 10-9-16,6 23-7 0,1 4-14 0,-1 1-9 15,1 2-9-15,0-1-10 0,0-1-13 16,-3-6-4-16,-1 1-6 0,0-19-5 15,-4-6-7-15,-2-9-3 0,-2-4-5 0,-3-5-5 16,0-3 1-16,2-3-5 0,-2-6 2 16,0-2-3-16,1-6-5 0,2-7-1 15,2-2-6-15,3-5-2 0,2-3-2 0,1-6-4 16,4-3-3-16,5-6 0 0,1 0 1 16,1 3-6-16,3 0 0 0,-7 9-4 15,2 0-5-15,-4 5-3 0,-3 5-1 16,-1 6 2-16,-2 2 2 0,4 5-1 0,-3 5 3 15,3 3-2-15,-2 3 1 0,4 0 1 16,-3 3 0-16,3-2 0 0,0 0-1 0,1-1 2 16,-4-6 9-16,2-2 6 0,1 0 8 15,-3-5 3-15,0-5 5 0,2-5 1 16,1-5 1-16,-5-3-3 0,0-7-2 16,-2-2-1-16,-1-6-2 0,-6-9-6 0,-2-6 0 15,0-4-6-15,-4-3-2 0,0 0-1 16,-4 6-1-16,0 4-11 0,0 4-8 15,0 6-12-15,-2 3-18 0,0 4-29 0,2 4-13 16,0 4 1-16,1 3-2 0,1 6-5 16,4 3-14-16,1 3-11 0,-9 0 2 15,25 13 6-15,-7-5 15 0,0 1 6 0,1 0 12 16,3 3 2-16,-4 0 9 0,4 1 20 16,-6-2 19-16,2 2 19 0,-2 2 15 15,-1 1 9-15,0 2 17 0,-4-2 8 16,1 3 2-16,-1 2 4 0,0 0 0 0,-1 2-2 15,1 0-4-15,-1 2-4 0,1-3-4 16,0 3-5-16,1-4-5 0,0 2 3 0,2-4-6 16,0 1-3-16,1-4-3 0,0 0-8 15,0-3-12-15,-1-3-15 0,4-3-18 16,-2-3-25-16,4-3-17 0,-3-1-25 16,-1-1-34-16,0-7-32 0,-4-1-33 0,-2-4-446 15,1-7 220-15,-6-5 144 0</inkml:trace>
  <inkml:trace contextRef="#ctx0" brushRef="#br0" timeOffset="161076.5513">21791 9929 20 0,'-5'-4'95'16,"5"3"-10"-16,0 1-7 0,0 0-9 16,28 10-18-16,-11-1-39 0,6 1-35 15,2 4-109-15,5 3 45 0,-1 2 29 16</inkml:trace>
  <inkml:trace contextRef="#ctx0" brushRef="#br0" timeOffset="161379.1176">22348 10250 39 0,'6'10'163'0,"2"-1"1"16,-2 4-5-16,3 5-9 0,2 1-7 16,-5 2-8-16,2 0-7 0,-1 4-11 0,1 0-13 15,-4-1-7-15,2 1-10 0,-1-3-8 16,2 2-10-16,-3-6 0 0,-2-2-2 15,2 0 4-15,-2-5 9 0,0 0 9 0,0-3 4 16,2-2-9-16,0-2-8 0,5-4-9 16,-9 0-5-16,17-12-5 0,-2 2-9 15,2-2-6-15,4-4-3 0,-2 1-4 16,6-3-4-16,1 1-6 0,-3 3-1 0,3 4-2 16,-3 0-9-16,-2 2 2 0,-2 3-5 15,0 3-5-15,-2 2-3 0,0 2-1 16,0 2-12-16,-4 3-16 0,-1 1-21 0,1 0-23 15,-2 3-34-15,1 2-36 0,1-1-38 16,2 1-34-16,4 0-456 0,6 0 228 16,0-5 149-16</inkml:trace>
  <inkml:trace contextRef="#ctx0" brushRef="#br0" timeOffset="161751.4431">23687 10551 67 0,'17'-7'154'0,"-8"0"6"0,-5-2 6 0,-4 2-10 16,-4-1-7-16,-7 2 3 0,-4 2-3 15,-1 1-5-15,-8 2-8 0,-2 1-9 16,-3 2-10-16,-3 4-11 0,-2 5-14 16,1-1-4-16,3 8-13 0,2-1-6 0,7 4-6 15,6-2-6-15,4 2-5 0,7-4-3 16,2 2-4-16,8-4-5 0,7 3-3 0,4-5-1 16,8-1-1-16,9-5-1 0,7-4 7 15,1-6 4-15,9-7 10 0,-3-4 10 16,16-15 12-16,-9-8-3 0,-2-12-2 15,-7-12-6-15,7-21-5 0,-5-5-6 0,-9-9-7 16,-1-3 0-16,-8-2-10 0,-11 12 2 16,-2 5 8-16,-6 4 5 0,-5 17 1 0,-2 13 7 15,-2 10 6-15,0 8-3 0,-2 3-3 16,0 8-11-16,0 6-5 0,-4 9-1 16,-2 6-5-16,6 0-4 0,-13 27-2 15,5-4-6-15,2 11-15 0,-3 7-22 0,2 12-26 16,3 4-28-16,2 4-33 0,2 1-41 15,6 19-33-15,1-3-41 0,6-6-34 16,-3-13-31-16,3-11-669 0,4-5 321 0,-4-1 213 16</inkml:trace>
  <inkml:trace contextRef="#ctx0" brushRef="#br0" timeOffset="162016.5341">24665 10512 53 0,'26'-22'252'15,"-1"1"9"-15,4-1-7 0,6-3-6 16,21-7-15-16,5-7-14 0,6 0-19 0,9-2-11 16,21-4-9-16,2-5-16 0,7 3-7 15,-2-6-16-15,-5 6-7 0,-6 0-11 0,-16 8-5 16,-10-3 0-16,-5 7-10 0,-7 2-4 16,-13 8-1-16,-8 4-7 0,-7 2-3 15,-5 6-4-15,-3-2-1 0,-2 4-6 0,-2 0-5 16,-3 0-7-16,-1 4-8 0,0 0-18 15,-3-1-21-15,-2 2-46 0,-4 1-45 16,0 0-46-16,-2-1-58 0,0 6-71 0,-6-3-66 16,6 3-764-16,-12 0 365 0,1-3 241 15</inkml:trace>
  <inkml:trace contextRef="#ctx0" brushRef="#br0" timeOffset="162525.4703">24703 10975 164 0,'-12'-18'186'15,"-2"7"4"-15,2 2 11 0,4 0 4 0,1 5-5 16,1-2-8-16,-1 2-10 15,3-1-7-15,4 5 14 0,0 0 0 0,-4 16 7 16,10-1 1-16,5 7 4 0,10 12-6 16,15 18 5-16,6 7 2 0,17 20-7 0,3 4-4 15,4 5-7-15,8 3-7 0,2 5-5 16,4 1-12-16,-1 1-14 0,-3-4-15 16,1-2-10-16,-8-8-13 0,-5-4-9 15,-11-22-10-15,-9 0-5 0,-6-3-13 0,-2-5-8 16,-9-13-5-16,-5-6-8 0,-3-1-14 15,-3-8-21-15,-2-3-21 16,-4-2-33-16,0-5-48 0,1-3-55 0,0-7-54 0,-1-4-54 16,3-4-54-16,-1-5-59 0,2-4-1007 15,-4-6 466-15,6-11 307 0</inkml:trace>
  <inkml:trace contextRef="#ctx0" brushRef="#br0" timeOffset="163386.5133">25822 8663 92 0,'-2'-3'166'16,"2"3"5"-16,0 0-1 0,0 0-3 0,-4 28-7 15,2-6-7-15,2 8-9 0,-2 12-5 16,0 11-11-16,-2 5-7 0,2 25-12 16,2 1-9-16,0-13-10 0,0-13-8 15,0 2-6-15,4-8-7 0,0-7-8 0,-2-3-3 16,2-8-1-16,0-5 2 0,-1-1 8 15,1-8 2-15,1-7-11 0,1-6-2 0,2-2-7 16,1-5-3-16,1-9-7 0,1-5-4 16,4 0-6-16,1-11-2 0,4-2-4 15,-4-3 0-15,8-7-4 0,-1 3-3 16,1 1-2-16,-4 7 2 0,0 1-9 0,-5 6-2 16,1 6-5-16,-3 3-2 0,0 7 1 15,-1 5 1-15,1 4-3 0,-2 3 4 16,4 6-1-16,-3 4 1 0,-1 4 0 0,2-2-1 15,-1 3 0-15,6-1 2 0,-6 1 0 16,3-6 0-16,-3 1 0 0,3-3 8 16,-2-1 5-16,-1-5-4 0,0-8-1 0,0-2 0 15,3-4 1-15,-2-6 2 0,1-3 0 16,-1-6 2-16,-3-4-5 0,2-6-4 16,-4-5 0-16,-2-4 0 0,-2-2-4 0,0-2 2 15,-4-2-1-15,0 2 2 0,-4 3-13 16,0-2-6-16,-2 5-15 0,0 2-18 15,-6 3-23-15,6 6-23 0,-2 5-31 0,-1 4-29 16,1 7-28-16,2 1-19 0,-1 5-551 16,7 3 256-16,0 0 168 0</inkml:trace>
  <inkml:trace contextRef="#ctx0" brushRef="#br0" timeOffset="164367.7358">26587 9408 84 0,'15'-3'143'0,"1"-7"-10"0,6-1-5 0,1-8-7 0,3-2 0 16,1-2-5-16,0-5-7 0,1-5-6 0,-3 1-4 15,-5 3 1-15,-6 1 0 0,1 1-3 16,-6 4-1-16,-3 1-5 0,-6 4-6 16,-2 0-6-16,-4 6-3 0,-3 4-5 0,-4 2-9 15,1 4-12-15,-6 5 6 0,4 3-9 16,-3 7-4-16,0 5-4 0,2 1-5 15,3 3-4-15,3 0-9 0,2 5-3 16,7-6-19-16,0 1-25 0,7 3-19 16,6-4-14-16,6 0-18 0,4-2-9 0,6-1 4 15,3-6-11-15,4-5 8 0,3-1 5 16,-3-5 9-16,0-2 9 0,1-5 3 0,-1-1 18 16,-1-5 14-16,-3 0 16 0,-10-1 13 15,-2 1 17-15,-6-1 9 0,-3 2 7 16,-7 3 11-16,-4 0 11 0,-4 1-2 15,-2 1 5-15,-5 2-3 0,1 4 0 0,-8 2-1 16,2 4-6-16,-4 3-4 0,-1 5-3 16,5 0-6-16,-2 4-8 0,6 1 7 15,2 0-3-15,2-4-3 0,6 4 0 0,0-5-3 16,4-1 0-16,3-4-5 0,4 1 0 16,1-4-1-16,2-4-3 0,4-2-6 15,1-2 2-15,-1-4-1 0,6-1-1 0,0-3-2 16,-2-1 1-16,1-3-4 0,-4 3 0 15,2 2 2-15,-5-2-3 0,0 3 0 16,-2 0-2-16,-1 2 3 0,-3 2 0 0,3 4-2 16,-5 0 2-16,3 4-3 0,-1 2 2 15,0 3-2-15,2 0 0 0,-2 5 3 16,2-1-2-16,1 3-2 0,2-1 3 16,1 0-1-16,-1-3 0 0,-1-1 1 0,4-4-1 15,-2-1-5-15,1-4 5 0,2-4-1 16,0-4 1-16,4-5-1 0,-2-2-2 15,-1-6 2-15,2-6-2 0,4-7 8 0,-1-5 3 16,9-19-1-16,-1 0-1 0,3-5-1 16,-2 0 1-16,-2 2-1 0,-1 2 7 15,-7 12 3-15,-6 8 2 0,0 6 11 0,-4 4 5 16,0 6 4-16,-3 1-4 0,-1 4 1 16,-1 3-2-16,-3 5-3 0,1 3 2 15,-5 5 0-15,0 0 2 0,0 0-3 16,-7 34-5-16,1-9 7 0,-3 8-1 0,1 4-4 15,3 4-4-15,-3 10 4 0,2-1-6 16,0 1-4-16,1 0-1 0,3-7 1 0,-1-2-8 16,3-2 1-16,0-9-2 0,3-1-3 15,-1-4-1-15,3-7 1 0,-1 1-4 16,2-7-2-16,2-5-3 0,1-4 1 16,1-4-4-16,1-4 1 0,2-4-3 15,-3-4 1-15,2-3 2 0,0-4-4 0,-2 0 2 16,-2 0-1-16,-1 1 1 0,-1 4 3 0,-1-1 5 15,-1 3 9-15,-4 3-6 0,-2 1-1 16,-3 4 1-16,5 4-4 0,0 0 6 16,-19 10 8-16,13-2 2 0,0 5 0 15,0 2 8-15,2 1 10 0,-2 2-3 0,6 3 3 16,2 1 0-16,2-3-6 0,2 3-1 16,4-1 7-16,0 0-8 0,5-4-2 15,2-2 1-15,2-1-16 0,3-4-37 0,-2-2-39 16,6-2-45-16,-3-3-47 0,3-2-47 15,6-1-44-15,-3-1-63 0,3-4-672 16,-2 4 333-16,-1-2 221 0</inkml:trace>
  <inkml:trace contextRef="#ctx0" brushRef="#br0" timeOffset="165183.3399">26147 12005 16 0,'-2'-16'193'0,"-5"-1"2"16,-2 4-10-16,-3 4-5 0,-7 0-5 15,-4 5-7-15,-9 0-4 0,-4 2-1 16,-8 5-2-16,-4 3-7 0,-4 4-11 0,1 2-10 15,5 2-4-15,5 6-7 0,9-1-8 16,7 2-5-16,8 1-10 0,9 1-3 16,8 2-11-16,8 0-6 0,16 10-11 15,20 10-3-15,11 1-2 0,5-1-9 0,3-1-6 16,0-1-7-16,-3-2-2 0,-5-1-1 16,-13-8 0-16,-8-6-9 0,-7-2 8 15,-3-4 7-15,-6 2 5 0,-2-2 3 16,-8-6 9-16,-6 1 4 0,-4-3-1 0,-6 1-6 15,-8-3-5-15,-4-1-5 0,-10-2-5 16,-6-3-3-16,-7 1-8 0,-3-8-3 0,-9-3-17 16,0-3-18-16,2 0-32 0,3-5-24 15,-2-1-31-15,8-4-38 0,3 0-39 16,12 0-42-16,4-5-31 0,8 2-28 16,7-1-684-16,5-1 325 0,5 0 214 0</inkml:trace>
  <inkml:trace contextRef="#ctx0" brushRef="#br0" timeOffset="165418.8873">26424 11849 111 0,'4'8'218'16,"-2"3"4"-16,0 4-3 0,-4 6-7 16,2 3-8-16,-2 6-6 0,0 8-11 15,0 2-12-15,-2 2-15 0,2 8-14 16,0 6-15-16,0-1-12 0,0 3-12 0,0-2-4 15,2 0-16-15,0-3-11 0,2-1-15 16,0-8-23-16,2-2-27 0,2-5-31 16,0-1-31-16,5-5-32 0,-5-7-32 0,5-2-26 15,2-6-33-15,-1 1-38 0,1-9-465 16,0-2 230-16,-5-3 152 0</inkml:trace>
  <inkml:trace contextRef="#ctx0" brushRef="#br0" timeOffset="165931.4435">26337 12453 62 0,'2'-14'190'16,"2"1"-2"-16,5 3-5 0,2 2-8 15,3 0-5-15,3-1-13 0,7 2-15 16,3 4-14-16,3-1-13 0,0 4-10 0,1 0-12 16,1 1-8-16,0 4-6 0,0 1-9 15,-3 1-5-15,-1 0-4 0,2 6-7 16,-8-1-4-16,4 5-3 0,-5-2-3 15,-4 3-1-15,-2 1-5 0,-3-1-3 0,1 3-1 16,-4-1 0-16,1-1-7 0,-6-3 1 16,3-2-2-16,-1 2 1 0,-2-5-3 0,0-2-1 15,-1 1 1-15,1-1 1 0,0-3 6 16,-1 0-2-16,1-5-2 0,-4-1-4 16,0 0-4-16,14-7-4 0,-8 1-1 15,6-1-1-15,0-3-2 0,1 1 0 0,-1-1-5 16,1 1-2-16,0 3-2 0,-1-1-1 15,2 1-5-15,-4 1 0 0,-2 4-2 16,3 0-1-16,-3 2 1 0,1 0 2 16,-1 4 1-16,1 1 0 0,-1 0-1 0,0 1 2 15,4-1 0-15,-4 1 2 0,2 1-2 16,3-1 2-16,0-1 1 0,1 0 1 0,-1-4 0 16,2-1 0-16,-2-1 3 0,-1-3 6 15,2-1 5-15,-4-4 8 0,-2-3 4 16,-2 0 0-16,-1-2-1 0,-5-4-6 15,-3-2 1-15,-3 0-4 0,-6 0-2 0,-6 0-3 16,-2 1-2-16,-2 0-5 0,1 5-9 16,0 0-15-16,0-1-22 0,1 5-28 15,6 1-29-15,-1 1-29 0,5 3-23 16,1 1-21-16,5 3-21 0,4 0-14 0,0 0-474 16,0 0 231-16,0 0 152 0</inkml:trace>
  <inkml:trace contextRef="#ctx0" brushRef="#br0" timeOffset="166521.1691">27317 12411 731 0,'28'1'-23'0,"-5"2"22"15,-2-2 22-15,-6 4 19 0,-1-2 14 16,-2 1 23-16,0 4 12 0,-2 1 9 16,-1 1 5-16,-2 3 2 0,-3 2-4 0,0 0-1 15,0 2-9-15,-2 2-10 0,-2 3-7 16,2-3-7-16,-2 0-4 0,0-4-7 16,0 2-5-16,0-6-9 0,0 1-1 15,0-1-5-15,0-3 4 0,5-4-10 0,-3 0-1 16,-2-4-5-16,14-3 0 0,-3-2-1 15,0-3-3-15,1-1-6 0,2 1 2 16,-4 2-3-16,2-1-1 0,1-1-3 0,-4 4-3 16,1 1-4-16,-1 2 0 0,1 1 2 15,-10 0-1-15,18 7 1 0,-8 2 0 16,0 2-2-16,5 5 0 0,2 0 2 0,4 5-2 16,3-1 4-16,1-1 0 0,5-2-3 15,2-1 1-15,2-1 1 0,1-5-2 16,3 1 2-16,2-5-1 0,-3-6-1 0,1-5-1 15,0-1 2-15,-3-2-1 0,-3-6 5 16,-2 0 5-16,-5-6 15 0,-5 4 13 16,-6 3 9-16,-4-5 4 0,-2 5 2 15,-4 2 4-15,-6 1 5 0,0 3 3 0,-6 3-1 16,0 2-5-16,8 2 0 0,-16 8-3 16,5 3-3-16,4 4-2 0,-1 7-2 0,4 2 2 15,4 5-3-15,4 6-5 0,2 6 1 16,3 5-8-16,2 3-3 0,-1 2-3 15,-2-1 1-15,4 1-9 0,-4 1 1 16,-2-3-4-16,-4-5 2 0,-2-2-2 0,-6-2-3 16,0 0-2-16,-10 0 2 0,-2-4 4 15,-2-5 11-15,1-5 3 0,-4-5 13 16,-2-3 13-16,1-5 8 0,1-5 7 0,2-7-7 16,2-2-1-16,5-5-9 0,-2-5-8 15,6-7-2-15,3-3-7 0,7-4-8 16,3-3-3-16,5-2-7 0,4-5-21 0,8-3-25 15,-2 2-35-15,4 0-26 16,-1 0-32-16,3 1-31 0,-6 1-37 0,0 2-45 16,-2 3-31-16,-1-2-42 0,-7 3-801 0,5 0 374 15,-8 1 247-15</inkml:trace>
  <inkml:trace contextRef="#ctx0" brushRef="#br0" timeOffset="186330.8192">28995 12297 203 0,'-6'-6'209'0,"0"2"-10"0,2 0-14 0,0 0-20 16,4 4-16-16,2-7-15 0,2 1-10 16,6 2-9-16,7 0-9 0,3 3-7 0,2-1-7 15,6 2-8-15,2 2-7 0,-1-1-9 16,1 5-5-16,0-2-7 0,-3 1-6 16,-3 1-6-16,-2 2-2 0,0 2-4 0,-7-1-4 15,0 0-1-15,-7 4-3 0,-1 0-2 16,-5 2-4-16,-2 0 2 0,0-2-5 15,-4 3 2-15,-1 0 2 0,-1 0-2 16,2-1-1-16,-1-2-4 0,3-1-2 0,0 3 4 16,2 0 0-16,2 1 2 0,5 0-1 15,3 3-1-15,3 3-1 0,5 3-3 16,4-3-2-16,-1-1 0 0,3 2 0 0,-1-2-1 16,-2 2 1-16,0-5-1 0,-4 1 5 15,-2-1 4-15,-5 1 7 0,1-1 8 16,-4-4 6-16,-5 4 7 0,-4-3 2 0,-5-2 1 15,-4 1-3-15,-3-1 0 0,-5-2-5 16,-5-1-9-16,-3-2 4 0,-5-1-1 16,-2-4-2-16,-2 0-4 0,-4-1-7 15,1-2-3-15,4-2 0 0,-1-1-4 16,2 2-9-16,0-3-21 0,5-1-23 0,3-5-38 16,0 0-46-16,8-3-45 0,5-2-53 0,7-2-50 15,4-2-652-15,8-4 312 0,5-2 206 16</inkml:trace>
  <inkml:trace contextRef="#ctx0" brushRef="#br0" timeOffset="186582.0905">29823 12012 23 0,'15'-7'161'0,"4"1"-12"16,6 1-9-16,5 1-14 0,4 3-12 0,11 1-8 16,-1 0-14-16,5 1-6 0,1 0-12 15,5 4-6-15,-6-4-7 0,-5 3-2 0,-8-2-16 16,-1 0-11-16,-5-2-13 16,-6 3-17-16,-2-3-26 0,-5-3-27 0,-5-3-27 15,-3 1-20-15,-9-3-278 0,-3-2 128 16,-7-2 84-16</inkml:trace>
  <inkml:trace contextRef="#ctx0" brushRef="#br0" timeOffset="186818.1226">30251 11776 370 0,'-21'-17'11'0,"6"4"17"0,3 1 20 16,2 4 15-16,2 1 10 0,4 3 0 15,-2-2 7-15,2 3 8 0,0-2-13 0,-1 2 4 16,5 3 8-16,0 0 19 0,0 0 5 16,0 0 16-16,0 0 4 0,0 0 1 15,7 21 6-15,-3-12 7 0,0 6-5 0,0 0 12 16,2 3-14-16,0 3-6 0,-1 4-7 15,0 2-6-15,1 2-11 0,-4-1-8 0,0 0-6 16,0 3-12-16,0 1-5 16,-2-3-13-16,0-1 4 0,2 1-16 0,-2 0-8 15,2-2-22-15,-4-1-27 0,2 0-36 16,-2-2-45-16,0-6-46 0,0 4-49 16,-2-1-49-16,0-4-43 0,-3 2-589 0,2-6 293 15,1 2 193-15</inkml:trace>
  <inkml:trace contextRef="#ctx0" brushRef="#br0" timeOffset="187307.576">30757 12478 167 0,'6'-10'201'0,"0"2"-13"0,1 1-15 16,0-1-19-16,-1 2-17 0,4 1-15 16,2 1-11-16,4 2-9 0,-2 2-12 0,5 0-10 15,1 4-4-15,2 0-8 0,2 3-10 16,-3 1-3-16,3 3-8 0,-6 0-2 16,2 3-7-16,-4-3-10 0,-3 5 8 0,-2-3-5 15,-7 0-4-15,0 3 0 0,-4-6-1 16,-2 2-5-16,-4 1-1 0,-2-1-2 15,1 0-6-15,0-1 5 0,-1-3-3 0,2-1-1 16,0 1-7-16,2 0 4 0,0 1-5 16,-2 1 3-16,4-1 0 0,4 3-1 15,4-1 2-15,0 4-4 0,0-1 2 16,4 1-2-16,3 2 1 0,2 0 0 0,0 0-2 16,-1 2 0-16,4-2-6 0,-6 2 6 15,0-1 1-15,2-3 1 0,-6 0 2 0,0 0 7 16,-3-2 5-16,-5 0 7 0,0-1 5 15,-5-2 4-15,-3-1 1 0,-4 2 0 16,-6-4-4-16,0-1-6 0,-2-2 1 16,-1-1-3-16,-2-1-7 0,0 1-12 0,1-6-21 15,-1 1-29-15,2-1-31 0,2-1-32 16,-1-2-43-16,8-1-46 0,0-4-507 16,5-1 239-16,-2-1 158 0</inkml:trace>
  <inkml:trace contextRef="#ctx0" brushRef="#br0" timeOffset="187592.0637">31447 12340 163 0,'6'-7'203'0,"1"-1"-15"0,3 2-15 16,5 1-5-16,4 1-12 0,2 0-14 0,11 2-11 15,4 2-8-15,8 4-5 0,3-4-7 16,8 4-9-16,0 2-8 0,0-3-11 16,-10 3-4-16,-1-2-10 0,-6-1-6 15,-7 2-7-15,-3-4-5 0,-4 3-3 0,-3-2-4 16,-3-1-3-16,0-1 1 0,-4 3-21 16,-3-6-33-16,-4 2-34 0,-7 1-35 15,6-5-31-15,-6 5-44 0,0 0-45 16,0 0-432-16,-18-7 215 0,10 1 142 0</inkml:trace>
  <inkml:trace contextRef="#ctx0" brushRef="#br0" timeOffset="196149.7033">29165 8441 50 0,'0'0'122'16,"-8"10"0"-16,-1 2-2 0,-2 6 1 16,-3 2-7-16,-1 5-7 0,-4 6-2 15,-4 7 0-15,1 0-4 0,-1 5-10 0,4 2 3 16,0 1-3-16,3 1-6 0,0 2-7 16,4 1-5-16,3 2-3 0,5-9-8 0,6 0-5 15,0 2 0-15,5-4-6 0,5 4 3 16,0-5-8-16,6-8-1 0,1-1-3 15,4-4-6-15,2-7-5 0,1-1 1 16,4-3-5-16,-5-7-3 0,3-3-3 0,-6-4-1 16,2-4-4-16,-1-6 1 0,-3-1-4 15,-2-5 0-15,-2-5-3 0,-8 0 1 16,-2-1-5-16,-4-2 1 0,-6-2 0 16,-2-1 0-16,-8-2-3 0,-4 3-1 0,-3-1 0 15,-5 5-2-15,-4 4 2 0,-1 0 1 16,-3 3-1-16,0 1-2 0,2 0 0 15,3 6 3-15,1 4-9 0,2-4-15 0,4 4-20 16,0-1-27-16,3 2-27 0,3-1-34 16,2 4-8-16,2-4-30 0,4 4-423 0,-1-1 200 15,9-1 132-15</inkml:trace>
  <inkml:trace contextRef="#ctx0" brushRef="#br0" timeOffset="196436.1702">29398 8546 128 0,'21'-10'132'0,"4"5"-15"0,3 0-8 15,4 1-8-15,-1 4-9 0,5-1-16 0,9 2 0 16,1-1-11-16,3 3-4 0,2-3-4 16,-2 1-6-16,0 1-10 0,-5 1-5 15,-6-3-18-15,-5 0-9 0,-1-3-35 16,-4 1-25-16,-7-2-23 0,-3 1-24 0,-8-3-215 16,-4 0 106-16,-4-1 71 0</inkml:trace>
  <inkml:trace contextRef="#ctx0" brushRef="#br0" timeOffset="196694.165">29779 8294 85 0,'2'10'185'0,"0"1"-9"0,2 0-3 15,-2 5-10-15,0-1-1 0,0 2-9 16,-2 2-16-16,2 0-5 0,-2 1-10 15,-2 2-10-15,2 3-12 0,-2 0-5 16,-2-1-10-16,2 3-8 0,0-2-9 0,-2-1-6 16,2 3-5-16,0-2-7 0,-2 0-4 15,2 0-12-15,-3-6-19 0,3 2-20 16,-3 0-28-16,3-5-27 0,0 2-34 16,0-3-34-16,2 0-30 0,0-3-458 0,0-1 209 15,2-3 139-15</inkml:trace>
  <inkml:trace contextRef="#ctx0" brushRef="#br0" timeOffset="197333.739">31082 8822 5 0,'0'0'117'0,"-10"-2"3"0,10 2-4 16,0 0 1-16,-12 0-10 0,12 0 0 15,-9-6-2-15,3 2-11 0,2 1-4 0,-1-3-8 16,3 0-4-16,-2-1-5 0,4-1-11 0,0 2 1 15,0-1-4-15,2-1-9 0,2 2-6 16,3-1-3-16,-3 3-2 0,4-2-6 16,-1 2-3-16,1 3-2 0,0-2-2 15,1 1-3-15,-9 2 4 0,17 5 2 0,-9 0-3 16,0 3-1-16,2 1 2 0,0 5 3 16,3 5 3-16,-3 2-5 0,-2 3-1 15,-1 5-4-15,0 4 3 0,-7-1-8 0,0 8 3 16,-5-1-2-16,-1 1-3 0,-7 4 2 15,0-1-2-15,-1-9 1 0,-6-4-4 16,0-3 3-16,-4-2-3 0,-1-4-1 0,-5-7-1 16,0 0 1-16,3-6-1 0,-5-6-4 15,2-1 3-15,1-4-1 0,1-2-2 16,5-4 2-16,2 1 1 0,2-3-2 0,6 0-1 16,7 0-1-16,-1-3-2 0,7 3 0 15,0 1-1-15,5 1 0 0,1 1-3 16,4 4 3-16,4 0 1 0,4 3-2 0,0 5-1 15,2-1 1-15,4 5-1 0,1 3 2 16,-3 3 2-16,7 1-2 0,-1 2-2 16,-4 2 1-16,2 1 0 0,2 0 1 0,-5-1-3 15,1 0 4-15,-6-2-1 0,2-2-6 16,-4-1-4-16,-3-3-9 0,-3 1-11 16,2-3-27-16,-2-1-23 0,-2-2-34 15,0-5-40-15,-1-1-32 0,-7 0-402 0,15-6 199 16,-7-1 131-16</inkml:trace>
  <inkml:trace contextRef="#ctx0" brushRef="#br0" timeOffset="197653.1611">31648 8629 88 0,'8'-5'204'16,"5"-1"-15"-16,6 2-14 0,9 0-9 15,1 2-2-15,3 1-12 0,4 1-9 0,0 0-10 16,0 0-9-16,-3 0-9 0,2 0-4 16,-1 0-10-16,-2-3-5 0,-5 2 9 15,-2-1-3-15,-4 0-9 0,-1 0-7 16,-4-2-9-16,2 0-3 0,-6 1-10 0,-1 0-5 15,-3 0-10-15,2-1-7 0,-3 0-20 16,0 0-26-16,-3 3-36 0,-4 1-45 0,6-2-30 16,-6 2-45-16,0 0-63 0,0 0-494 15,0 0 244-15,-24 3 161 0</inkml:trace>
  <inkml:trace contextRef="#ctx0" brushRef="#br0" timeOffset="203747.8161">3317 15368 109 0,'-8'-18'259'0,"4"5"-3"0,0-1-7 0,2 7-14 16,0-1-21-16,0 5-15 0,0 0-20 15,2 3 10-15,0 0 0 0,-8 24 1 0,6-3-28 16,0 15-5-16,-1 10-6 0,-1 12-6 15,-2 26-15-15,-1 6-9 16,1-1-12-16,-1 3-10 0,-1 1-9 0,0-4 2 16,4 1-5-16,-5-6-9 0,2-1-8 0,1-6-7 15,-2-14-5-15,0-11-3 0,-3-5-5 16,2-9 3-16,-1 0 10 0,-1-10 3 16,1-1-5-16,1-10-2 0,-2-4-3 0,-1-2-9 15,2-11-3-15,0-6-10 0,2-1-5 16,2-11-2-16,4 0-7 0,2-1-4 15,6-7-2-15,2 3-2 0,6-2-1 0,4 2-3 16,6 0 4-16,-1 5-7 0,5 5-3 16,-4-1 6-16,4 6-3 0,4 3 6 0,-3 5-5 15,3 0 1-15,2 2-4 0,5 4 3 16,-3 1 0-16,1 0-1 0,1 5-1 16,-4 1-2-16,1-2-7 0,-3 1-13 15,-8-1-9-15,2-3-24 0,-5 0-19 0,-1-1-21 16,-6-1-29-16,-2-4-45 0,-1-2-58 15,0 0-47-15,-5-4-31 0,-2-2-31 16,-1-7-693-16,-6 2 348 0,-1-5 230 0</inkml:trace>
  <inkml:trace contextRef="#ctx0" brushRef="#br0" timeOffset="203918.5774">3481 16163 65 0,'-2'-7'147'15,"0"3"5"-15,4 0 7 0,2-1 3 16,3-1-9-16,4 4-9 0,5-4-13 15,4 4-10-15,1-3-12 0,6 1-12 0,0 0-8 16,5 1-10-16,-2 0-11 0,1 0-14 16,-3-1-22-16,-2-2-34 0,1 4-42 0,-7-4-36 15,-2-1-35-15,-3 1-31 16,-6-6-322-16,-5 4 159 0,-4 0 105 0</inkml:trace>
  <inkml:trace contextRef="#ctx0" brushRef="#br0" timeOffset="204069.2999">3562 15779 46 0,'-41'-32'80'0,"8"1"10"0,3 2 11 0,4 4 12 15,8-1-1-15,-2-1-1 0,6 2-4 16,5 1-4-16,5 3-5 0,6 0-12 16,3 0-9-16,5 3-9 0,7 0-7 0,2 5-9 15,7-5-4-15,-1 6-5 0,1 6-6 16,2-1-6-16,2 4-29 0,0 3-29 16,-3 3-39-16,1 0-48 0,0 4-315 15,1 5 146-15,-5 1 97 0</inkml:trace>
  <inkml:trace contextRef="#ctx0" brushRef="#br0" timeOffset="204641.2817">3981 16054 8 0,'9'23'184'0,"-1"-2"2"16,0-1-5-16,0 1-13 0,0 2-9 15,0-2-14-15,0 0-14 0,-2 1-12 16,3 3-10-16,-3-2-1 0,-1-2-4 0,-1-2 0 15,0-2 2-15,-2 0 4 0,0-3 6 16,0-1 2-16,-2-5-6 0,0-1-8 16,0-7-13-16,0 0-9 0,0 0-6 15,0 0-7-15,9-21-9 0,-1 8-5 0,0 0-9 16,4-3-4-16,2-3-3 0,1 6-5 16,4-2-1-16,0 3-7 0,0 3-1 15,0 1-4-15,-2 3 0 0,2 5 7 0,-2 2 6 16,2 1-2-16,-2 5 4 0,3 6-3 15,-2-1 1-15,3-1 0 0,-2 4-5 16,2-3-2-16,5 5 2 0,-5-1-4 0,2-4-2 16,3-4 2-16,-1 0 1 0,1-2-5 15,1-3 0-15,3-8-4 0,-2 0 2 16,5-5-5-16,-1-3 2 0,-2-7-1 16,-1-10-2-16,1 0-6 0,-2-10 1 0,8-16-6 15,-5-6 6-15,-3-8-5 0,-6-1 1 16,-6-3-6-16,-6 16 7 0,-6 4 0 15,-4 9 15-15,0 4 9 16,-2 5-2-16,0 7 11 0,0 2-9 0,-4 5-8 0,0 6 4 16,-4 8-5-16,0 10 13 0,0 4-14 15,-3 9 5-15,0 7-7 0,1 10 5 0,3 2-2 16,1 6-4-16,4 1 1 0,4-1 0 16,2 2-4-16,2 7 1 0,6 1 1 15,3-4-2-15,2-3 0 0,6 2-3 0,-1-7 2 16,2 0-12-16,2-4-12 0,-1-2-16 15,-1-5-20-15,-2-7-21 0,-3-2-27 16,0-4-40-16,-2-8-53 0,2 1-50 0,-2-4-44 16,-5-4-760-16,1-4 354 0,-4-1 235 15</inkml:trace>
  <inkml:trace contextRef="#ctx0" brushRef="#br0" timeOffset="205199.4402">5014 16095 173 0,'0'-8'187'0,"2"1"-6"16,2 0-12-16,2-4-18 0,8 8-14 16,2-7-12-16,10 7-14 0,3-3-15 15,3 3-8-15,2 3-10 0,2 0-8 0,-1 0-17 16,6 5 0-16,-1 1-7 0,2 0-12 16,-5 1-5-16,-3 0-2 0,-7-1-3 15,-2 0 1-15,1 1-3 0,-9-1 3 16,-1 2-2-16,-2-1 2 0,0 1 9 0,-1-1-1 15,-3 5 7-15,-1-4-1 0,0-1 0 16,-1 5-2-16,0-1-5 0,-4-1 0 0,2 3-1 16,0-5-6-16,-4 0 1 0,2 4 1 15,0-5 2-15,0-1 4 0,-2 3 4 16,2-4 6-16,-2-2 1 0,2 2-1 16,-4-5-6-16,0 0-2 0,0 0-7 0,0 0-1 15,18-11-4-15,-12 5-2 0,0 1 2 16,3-3-7-16,-3 3-2 0,0-2-2 15,3 1-1-15,0 3-2 0,-1-1 0 16,0 4-2-16,0-4 1 0,1 4-4 0,-9 0 2 16,17 4 1-16,-8-3-2 0,-1 5 0 15,0 0 1-15,1-2-1 0,0 1-1 0,-1 3 2 16,0-2-2-16,0 0 1 0,2 2-4 16,0-3-1-16,0 3 2 0,1-2 2 15,0-3-3-15,0 1 1 0,1-3 0 16,0-1 0-16,0 0 1 0,-2 0-3 0,0-1 1 15,-1 1-3-15,-1-6 6 0,-1 0-5 16,-1-1 0-16,-4 0-1 0,-2-1 2 16,-4-1-3-16,-2-4-2 0,-3 0 1 15,-4 2-1-15,-3-2 0 0,-2-1-11 0,2 3-12 16,-1-3-19-16,-2 5-23 0,0-3-28 16,5 7-29-16,0-3-35 0,2-1-34 0,-4 5-540 15,8-4 250-15,2 2 166 0</inkml:trace>
  <inkml:trace contextRef="#ctx0" brushRef="#br0" timeOffset="206027.9339">6286 16005 182 0,'4'6'234'0,"0"1"-11"16,1 2-8-16,-1 4-15 0,2 2-9 16,3 7-15-16,-3-1-17 0,1 3-9 0,1 2-15 15,-4 3-10-15,4 5-16 0,-1-3-7 16,-2 7-9-16,1-4-10 0,-4-3-11 16,2-1-3-16,-2-1-9 0,2-2-11 15,-2 1-6-15,0-7-4 0,-2-6-1 0,2 4-5 16,-2-9-5-16,0-5-2 0,-2 1-2 15,2-6-5 1,0 0 1-16,-14-15-1 0,10 1-1 0,-2-5 1 0,0-3 1 16,2-3 1-16,2-2 6 0,2-2 0 0,0 3 3 15,4-1 0-15,1 2-2 0,4 0-4 16,1 3-2-16,5 0 0 0,0 2-6 16,4 1-1-16,2 5 1 0,-2 3-5 15,2 4-1-15,0 3 3 0,-2 0-4 0,-1 4-1 16,-2 4 2-16,-1 0-3 0,-2 3-1 15,-7 3 4-15,0-1-1 0,-4 3 0 0,-2-4-2 16,-4 4-4-16,-2 1-6 0,-2-4-5 16,1-1-14-16,-2-1-12 0,1 0-10 15,2-2-13-15,2-2-16 0,4-3-13 16,0 0-6-16,0 0-5 0,0 0 1 0,8-21-13 16,2 14-9-16,4-4 18 0,0-2 4 15,3 0 8-15,0 0 10 0,-4 2 11 16,1 1 4-16,0 2 7 0,-4 1 15 0,0 3 22 15,-1 4 10-15,-9 0 16 0,17 4 10 16,-11 3 6-16,5 1 3 0,-3-1 2 16,2 5 1-16,0-4 1 0,0 0 4 15,2 4 0-15,-1-5 1 0,2-1-1 0,-1-1-1 16,3-1-2-16,0-4-5 0,-2 0 2 16,3 0-3-16,2-6 0 0,-6 0 0 15,3 1 10-15,0 0 11 0,-4-2 10 0,-3 1 10 16,0 3 4-16,2-1 0 0,-2 4-1 15,-4-4-4-15,-4 4 5 0,6 11 5 16,-4-4 6-16,0 6-5 0,0 7 12 0,-2 2-2 16,2 6-1-16,-2 6 0 0,0 6-11 15,2 2-3-15,-2 14-9 0,0-2-5 16,0 7-5-16,-2-3-9 0,2 2-3 0,-2 2 2 16,2-6-3-16,-4 0-6 0,0-3-2 15,0-1-1-15,-4-7-6 0,-2-5 2 16,-2-5-5-16,-3-1-1 0,-2-7-5 15,0-6-16-15,1-6-16 0,-4-2-24 0,4-7-16 16,-2-4-27-16,4-8-32 0,-1-2-40 16,2-7-33-16,4-10-48 0,7-5-45 0,2-10-745 15,7-16 349-15,10-23 230 0</inkml:trace>
  <inkml:trace contextRef="#ctx0" brushRef="#br0" timeOffset="206273.946">7948 15338 32 0,'-3'-18'260'0,"-5"6"3"0,-5 9-2 0,-3 5-1 15,-6 7-13-15,-8 8-13 0,-5 10-10 16,-9 18-6-16,-1 11-10 0,9 5-16 0,4 5-30 16,9 7-16-16,6 1-2 0,6 2-24 15,11-13-15-15,2-2-5 0,2-6-12 16,9 22-6-16,4-5 4 0,0-3-11 0,7-4-23 15,-6-16-21-15,4-9-37 0,1-4-45 16,-4-10-44-16,2-4-53 0,3-9-54 16,-1-5-39-16,2-8-42 0,0-2-589 0,11-9 296 15,-4-6 196-15</inkml:trace>
  <inkml:trace contextRef="#ctx0" brushRef="#br0" timeOffset="206543.4398">8306 16221 394 0,'29'-25'76'0,"-6"0"15"15,-4 6 22-15,-6 2 19 0,-2 0 31 0,-7 1 7 16,0 1 6-16,-6 8-6 0,-2-5-9 15,-4 3-8-15,-6 4-3 0,0 5-4 16,-3 0-14-16,0 0-12 0,2 5-10 0,1 3-7 16,0 2-16-16,4 0-6 0,4 4-6 15,4 1-7-15,2 4-6 0,4-2-11 16,8 4 0-16,2 4-5 0,6-5-6 0,1 4-2 16,1 1-4-16,0-6-6 0,0 1-1 15,-7-4-3-15,2-1 2 0,-7-2-5 16,-1-1 1-16,-3 1 2 0,-6-5-7 0,-6-1 1 15,-5 1 2-15,-3-2-8 16,-8 1 0-16,-6-7 0 0,-1 2-11 0,-5-4-22 16,-4 0-31-16,-2-3-34 0,-3-3-33 15,5-4-33-15,5-1-35 0,1-2-39 0,6-6-663 16,8-8 302-16,3-3 200 0</inkml:trace>
  <inkml:trace contextRef="#ctx0" brushRef="#br0" timeOffset="206773.028">8519 15331 191 0,'32'6'213'0,"-2"7"9"16,-6 2 6-16,4 8-5 0,13 25-9 15,-1 5-14-15,2 8-6 0,-3 7-8 16,-4 5-16-16,-1 4-12 0,-6 1-2 16,-8-1-21-16,-4 8-7 0,-8 0-10 0,-4-1-13 15,-8-2-9-15,-6 0-10 0,-8-6-10 16,0-3-4-16,-8-7-3 0,-1-4-11 0,-5-6-6 15,4-10-9-15,5-12-18 0,2-5-23 16,2-3-36-16,-1-11-42 0,4-2-58 16,5-1-65-16,1-10-71 0,1 1-651 15,9-3 313-15,-6-14 207 0</inkml:trace>
  <inkml:trace contextRef="#ctx0" brushRef="#br0" timeOffset="206958.0213">9560 16375 177 0,'11'-6'213'0,"2"-1"-17"0,0 1-15 16,3 4-19-16,2-4-17 0,2-1-19 0,2 1-12 16,3-2-36-16,1 3-59 0,1-1-65 15,-4 1-89-15,-2 0-284 0,-10 1 143 16,-2 3 94-16</inkml:trace>
  <inkml:trace contextRef="#ctx0" brushRef="#br0" timeOffset="207066.204">9530 16548 169 0,'-10'14'329'0,"10"-8"-17"15,6-2 5-15,8-1-9 0,2-3-13 0,5-6-30 16,11-1-39-16,8-1-84 0,7-9-145 16,19-9-185-16,-3-5-551 0,-4-12 251 15,-5-4 166-15</inkml:trace>
  <inkml:trace contextRef="#ctx0" brushRef="#br0" timeOffset="218926.0116">11220 16114 132 0,'7'4'171'15,"-1"1"-3"-15,-2-1-11 0,2 0 2 16,-2 0 3-16,0-2-1 0,-4-2-6 0,0 0-14 15,14-6-8-15,-10 2-10 0,-2-7-5 16,-2-3-10-16,-4 2-6 0,0-4-12 0,-10-4-5 16,2 0-9-16,-7 4-6 0,-7-2-9 15,-4 2-5-15,-5 9-1 0,-3-1-11 16,-4 5-5-16,-1 3-3 0,-1 3-2 16,4 5-4-16,1 2-4 0,5 1-1 15,7 2-5-15,8 0-3 0,6 0-3 0,9 4 1 16,4-9-5-16,6 7-1 0,9-5-2 15,4-2 0-15,6-1-2 0,3-1 2 16,-1-3-3-16,5-3 4 0,-2-3-5 16,4 0-1-16,-5-1 1 0,3-4-2 0,-4 5-1 15,-1-3 7-15,-7 2 5 0,-2 1 12 0,0 0 12 16,-6 3 11-16,1 0-3 0,-7 3 10 16,2 4 5-16,-6 7 6 0,1 4-3 15,-6 1-2-15,1 9-10 0,-2 5-9 16,-2 2-9-16,-1 2 9 0,-1 11-6 0,0-1-6 15,-1 1-3-15,2 0-2 0,-3-1-5 16,4-5 6-16,2-2-18 0,-2-1-14 16,4-7-26-16,-1-4-26 0,1-3-31 0,2-4-24 15,2 0-21-15,1-7-43 0,5-7-53 16,-2-1-43-16,4-6-586 0,4-6 293 16,-2-7 193-16</inkml:trace>
  <inkml:trace contextRef="#ctx0" brushRef="#br0" timeOffset="219148.7164">11687 15887 1 0,'3'-10'242'0,"-3"0"-16"16,2-1-18-16,4 3-14 0,5-4-14 0,6 0-15 16,7 0-15-16,9-1-14 0,5 4-13 15,8-4-12-15,7 4-10 0,1-3-11 16,1 3-10-16,-5-1-9 0,1 2-8 15,-9 1-11-15,1 1-29 0,-7-2-25 0,-6 5-18 16,-7-3-25-16,-2 2-44 0,-6-2-35 16,-5 4-27-16,-4-4-12 0,-6-1-389 0,0-1 188 15,-8 3 123-15</inkml:trace>
  <inkml:trace contextRef="#ctx0" brushRef="#br0" timeOffset="219367.0801">12117 15537 233 0,'-16'-14'47'0,"2"7"18"0,6-1 18 0,0 5 10 16,4 0 8-16,-2-2 9 0,4 3 0 15,2 2 4-15,-8-4 13 0,8 4 18 16,0 0 8-16,-4 17 1 0,4-7 1 16,2 3-2-16,-2 6-2 0,0 2-6 15,5 6-9-15,-3 2-6 0,3-2-8 0,-1 3-16 16,0 4-7-16,0 0-5 0,2-2-8 16,-2-1-15-16,0 0-8 0,1-3-4 15,-1-1-3-15,1-2-8 0,-1-3-20 0,0-1-27 16,0-3-36-16,-2-1-38 0,0-3-45 15,3-1-47-15,-1 2-59 0,2-7-668 0,0-7 303 16,6 3 200-16</inkml:trace>
  <inkml:trace contextRef="#ctx0" brushRef="#br0" timeOffset="219997.1919">13413 16139 11 0,'0'0'133'0,"0"0"-8"16,0 0 6-16,0 0 16 0,0 0 1 15,0 0 1-15,2 23-4 0,-2-16 0 16,-2 7-5-16,2 1-8 0,-3-2-7 0,-1 2-5 16,2 5-10-16,0-5-9 0,0 0-5 15,0-4-7-15,2 3-9 0,0-1-7 16,0-5-3-16,2 5-1 0,0-5-1 0,6 3-2 16,6-3-6-16,0-4-6 0,3 1 0 15,5 1-4-15,0 0-6 0,6-2-5 16,-1 2-6-16,3 1-1 0,0 2-2 0,-3-1 1 15,3 5-5-15,-2 3 0 0,-5-3 5 16,0 2-3-16,-4 4 1 0,1 2 4 16,-8 0-3-16,-4 0 1 0,-2 2 2 0,-6 0-1 15,-2-1-2-15,-4 2-6 0,-6 1 1 16,-4-3-5-16,-2 3 1 0,-3-8-5 16,-3 2-1-16,4-3 3 0,0-3-3 15,-1-2-5-15,6-1-19 0,0-1-28 16,1-7-27-16,0-1-34 0,4-1-39 0,2 0-31 15,8 0-31-15,-11-9-19 0,9 2-28 0,2-2-508 16,0-1 256-16,2-4 169 0</inkml:trace>
  <inkml:trace contextRef="#ctx0" brushRef="#br0" timeOffset="220203.634">13604 16221 68 0,'2'-10'173'0,"4"-1"-10"16,0 3-8-16,7-1-13 0,2-5-12 15,4 7-14-15,1-7-9 0,6 5-12 0,4-3-10 16,-3 3-7-16,7-1-9 0,0 3-30 16,2-1-43-16,0-4-60 0,0 4-69 15,0-6-282-15,-4 1 141 0,0-2 93 16</inkml:trace>
  <inkml:trace contextRef="#ctx0" brushRef="#br0" timeOffset="220482.7989">14361 15808 133 0,'2'-9'257'16,"3"1"-17"-16,-1 1-21 0,2 0-17 0,8-2-8 15,6-3-10-15,3 3-15 0,9-3-14 16,4 0-11-16,4 1-14 0,1 1-10 0,-1 3-9 16,2-4-14-16,-1 3-8 0,-4 0-9 15,-5 2-7-15,-4-1-9 0,-1 1-6 16,-4 5-5-16,-4-6-5 0,-1 6-5 16,-2-3-6-16,-1-1-2 0,-2 5-5 0,-1-2-12 15,-3 2-28-15,-1-2-34 0,-1 2-47 16,-7 0-66-16,8-4-59 0,-8 4-623 15,0 0 286-15,0 0 188 0</inkml:trace>
  <inkml:trace contextRef="#ctx0" brushRef="#br0" timeOffset="220943.4043">10007 17634 1535 0,'-49'2'6'0,"13"4"45"0,7-5-17 16,5 5-12-16,6-6 19 0,9 0 42 16,6 0 29-16,3 0 4 0,0 0-2 0,71-7 1 15,14 1-1-15,44-7 0 0,23 5 2 16,21-5 7-16,17 3 6 0,63-3 6 16,9 1 2-16,1 5 1 0,-5-1-2 0,-2 1-6 15,-9 1 9-15,-45-2-1 0,-10 8-6 16,-6-5-12-16,-14 3-7 0,-13-4-5 0,-15 2-12 15,-34 1-9-15,-11-3-4 0,-10 0-11 16,-16 5-4-16,-16-5-12 0,-11 6 0 16,-4-6-7-16,-10 4-7 0,-5 2-1 0,-3-3-4 15,-1 3-9-15,-3-2-24 0,-4-1-36 16,1 3-66-16,-4-3-55 0,-5 0-72 16,1 1-88-16,-9-4-86 0,-3 0-876 0,3 6 433 15,-16-13 286-15</inkml:trace>
  <inkml:trace contextRef="#ctx0" brushRef="#br0" timeOffset="223079.7759">18672 16037 70 0,'-8'12'155'0,"8"-7"3"15,-2 0 1-15,2-5-11 0,0 8 2 16,-2-7-6-16,2-1-4 0,0 0-7 16,0 6-3-16,0-6-6 0,0 0-3 15,2 6-8-15,-2-6 0 0,0 0-9 0,0 0-11 16,0 0-9-16,0-19-7 0,-4 7-7 15,0-3-8-15,-5-1-4 0,-4 2-6 16,-4-6-1-16,-5 2-7 0,-8 0-4 16,-6 7-2-16,-1 3-5 0,-3 1-4 0,-4 7-2 15,-3 0-4-15,3 4 1 0,1 1-7 16,3 7 1-16,5 1-2 0,3 0-4 16,4 2-1-16,9-1-5 0,9 0-2 15,3 1 1-15,10-2-3 0,3 1 2 0,6-1 0 16,9-3-3-16,3-3 2 0,4-1-1 15,1-3-2-15,3-1 0 0,2-2 3 0,-3-2-1 16,1-1-2-16,0 0 1 0,-4-4 2 16,-1 1-5-16,-1-1 6 0,-2-1-5 15,-2 3 4-15,-5-3 2 0,0 2 9 0,-2 0 1 16,-3 3 7-16,0-1 4 0,0 1 1 16,-4 0 2-16,0 0 3 0,1 3-5 15,-9 0 0-15,15 3 9 0,-9 5 10 16,-2 0-1-16,1 9 4 0,-1-4 4 0,-2 13-5 15,0-3 2-15,-2 6 2 0,0 3-11 16,0 2-11-16,0 3-4 0,-2 2-2 16,0 1 0-16,0 2-5 0,-2-6 3 15,1 5-9-15,1-1 2 0,-2-6-8 0,2-4-14 16,0 3-22-16,-3-7-30 0,3-4-32 16,0 1-29-16,0-4-25 0,0 0-35 0,-2-5-60 15,-3-3-725-15,1-1 328 0,-4-4 216 16</inkml:trace>
  <inkml:trace contextRef="#ctx0" brushRef="#br0" timeOffset="223374.3579">17500 17056 148 0,'-28'14'237'0,"12"-5"-4"0,8-1-5 0,3 4-8 15,12-5-6-15,5 1-4 0,14 4-14 16,9-5-11-16,19-1-16 0,9-6-6 0,34 2-11 15,11-4-1-15,6-2-5 16,31-4-11-16,7-1-4 0,-4-4-5 0,-4 0-13 16,-10 0-12-16,-31-1-10 0,-8 0-6 15,-10 0-14-15,-19 7-1 0,-15 0-10 0,-11-1-2 16,-3 2-9-16,-7 1-2 0,-4 3-6 16,-5-2-12-16,-2 2-29 0,-4-4-31 15,-7 4-29-15,-2-3-30 0,-6 5-27 0,0 0-29 16,0 0-24-16,0 0-32 0,-36 13-14 15,13-7-3-15,-7 1-7 0,-4 3-10 16,-10 7-494-16,-3-2 248 0,-1-1 164 16</inkml:trace>
  <inkml:trace contextRef="#ctx0" brushRef="#br0" timeOffset="223683.1377">17953 17486 248 0,'0'0'259'16,"-4"-5"-9"-16,4 5-12 0,-4-2-6 0,4 2 0 16,-7 10-11-16,3 0-14 0,0 3-14 15,2 1-13-15,-3 5-11 0,-1 2-23 16,4 5-9-16,0 3-12 0,-3-1-22 15,5-1 3-15,-2 2-12 0,0-3-14 0,0 1-9 16,2-6 1-16,0 2-21 0,0 2-16 16,0-9-19-16,0 5-22 0,2-1-30 15,-2-6-30-15,0-1-39 0,0 0-34 16,2-6-29-16,3 5-40 0,-3-10-45 0,4 0-592 16,-6-2 287-16,17-8 190 0</inkml:trace>
  <inkml:trace contextRef="#ctx0" brushRef="#br0" timeOffset="223923.0752">18311 17524 8 0,'4'-6'202'15,"-4"6"7"-15,4 0-2 0,-4 0-3 16,0 0-7-16,-11 15-4 0,9-3-8 16,-4 1-6-16,2 1-16 0,2 1-13 0,0-6-10 15,2 4-6-15,2 5-13 0,2-3-7 16,0-2-8-16,5 2-9 0,1-4-12 15,7-3-10-15,4 2-5 0,5 2-11 16,4-6-12-16,1-5-23 0,3 1-26 0,2-2-34 16,0-2-33-16,5 2-36 0,-4-7-25 15,1 2-32-15,-6-2-22 0,2 0-15 16,-9-1-4-16,-3 0-436 0,-8-4 217 0,-3 4 143 16</inkml:trace>
  <inkml:trace contextRef="#ctx0" brushRef="#br0" timeOffset="224099.0993">18813 17642 1109 0,'-2'-8'-66'15,"-8"3"34"-15,2-1 35 0,-4 4 27 16,-1-4 39-16,0 6 27 0,1 0 19 0,-3 2 14 15,0 4 12-15,0 1 10 0,3 5 5 16,0 2 2-16,6 3-4 0,-2 8-9 16,4-5-14-16,0 9-3 0,4-1-20 15,0 5-7-15,0 1-8 0,4 0-10 0,0 7-5 16,0-6-12-16,0 0-15 0,0-3-26 16,-2-3-23-16,1-1-29 0,2-3-27 15,-5-8-34-15,0 1-32 0,0-7-51 16,-2 0-41-16,-6-5-40 0,0-6-530 15,-2-4 265-15,-7-4 176 0</inkml:trace>
  <inkml:trace contextRef="#ctx0" brushRef="#br0" timeOffset="224433.1265">15470 16905 170 0,'0'-6'221'15,"0"6"-1"-15,11-12-2 0,3 5-4 16,12 0-11-16,6-5-12 0,15 0-12 15,5 0-9-15,23-2-16 0,0-3-14 0,-11 7-13 16,-7-1-15-16,-4 3-11 0,-3-1-9 16,-9 3-11-16,-3 0-7 0,-6 4-15 0,-4-4-28 15,-7 5-32-15,0-3-34 0,-4 2-50 16,-7 2-71-16,-2-4-56 0,-3 2-560 16,-5 2 263-16,-3-8 173 0</inkml:trace>
  <inkml:trace contextRef="#ctx0" brushRef="#br0" timeOffset="224774.8704">17359 14686 151 0,'-12'-12'232'0,"-2"8"-15"0,-5 10-4 16,-5 4-3-16,-3 11-8 0,-24 24 2 16,-2 11-3-16,-12 27 0 0,-1 19-4 0,1 23-8 15,-14 46-7-15,5 11-19 0,7 8-9 16,7 10-11-16,9 7-6 0,15 5-11 16,13-46-11-16,13-3-10 0,10-4-4 0,8-7-5 15,13-7-10-15,9-14-7 0,10-9-6 16,11-11-7-16,12-9-6 0,13-12-7 15,9-5-15-15,10-6-30 0,5-15-37 16,4-2-30-16,5-19-29 0,2-5-40 0,2-15-60 16,-12-4-59-16,0-13-61 0,0-4-697 15,2-11 342-15,0-9 225 0</inkml:trace>
  <inkml:trace contextRef="#ctx0" brushRef="#br0" timeOffset="225698.0827">20127 15584 79 0,'0'-13'214'0,"0"5"-5"16,0 3-7-16,0 5-2 0,0 0 4 15,0 0 1-15,-11 33-5 0,7-1-5 0,0 7-6 16,0 15-9-16,2-2-12 0,0 7-11 15,2 22-17-15,2 9-15 0,2-8-9 16,0 7-11-16,2-7-14 0,5 2-13 0,2-2-32 16,-3-6-27-16,7-7-28 0,-4-14-25 15,-2-13-28-15,-1-8-22 0,0-1-14 16,1-11-10-16,2-7-15 0,-1-3-11 16,1-4-8-16,0-8-2 0,-2-2-1 0,3-10 16 15,0 5 11-15,0-8 16 0,-2-5 10 16,1 5 20-16,-4 2 20 0,-1 0 21 0,1 0 8 15,-3-1 20-15,0 6 0 0,-2 0 10 16,3 1 1-16,-2 1 4 0,-1 6 14 16,-4 0 5-16,12 6 7 0,-4-2 1 15,3 7 5-15,0-1 3 0,4 3 4 16,1 5-3-16,2-4-3 0,0 2-4 0,4-1 2 16,5-1-1-16,-3-2-2 0,2 0-5 15,2-4-1-15,0-3-2 0,-3 3-3 16,-1-8-3-16,-3 0-2 0,-2-6-7 0,-2 1-1 15,-5-3 1-15,-3-6 0 0,-2 2-6 16,-5-4-1-16,-6 1-5 0,-3-4-2 16,-4-1-2-16,-1 4-4 0,-3-1-1 0,0 0 2 15,2 3-2-15,1 1-7 0,4 2-19 16,-2 1-11-16,8-1-12 0,2 2 3 16,6 0-4-16,10-2-8 0,7 3-3 0,11-7-2 15,4 3 0-15,8-3 5 0,3 1 3 16,0-6 14-16,-3 4 0 0,1-3 1 0,-7-1 10 15,-8 3 23-15,-2 1 24 16,-5 1 19-16,-8 0 19 0,-8 3 16 0,-3 5 21 16,-8 1 16-16,-2 4 15 0,-5-1 10 15,9 3 11-15,-26 3 0 0,12 5 3 0,1 5-13 16,2 0-12-16,3 8-11 0,6 3 0 16,0 4-9-16,8 5-10 0,2 3-5 15,8 9-13-15,-2-3-6 0,3 5-3 16,9 15-7-16,-6-11-5 0,-2-5-5 0,-4 1 0 15,-1 2-10-15,-2-6-3 0,-5-3 2 16,-2 0-6-16,-6-11-3 0,0 5 3 16,-6-7-7-16,-5 1-3 0,-4-1-1 0,-3-8 0 15,2-4-13-15,-8-8-17 0,-1-1-25 16,-3-4-25-16,0-4-28 0,-5-11-31 16,1-2-38-16,8-10-52 0,1-10-59 0,8-4-699 15,4-9 331-15,11-7 217 0</inkml:trace>
  <inkml:trace contextRef="#ctx0" brushRef="#br0" timeOffset="226090.05">21867 15779 96 0,'-4'-29'222'15,"-2"1"-7"-15,-4 1-17 0,0 6-13 16,-2 1-10-16,-4-3-12 0,-2 7-13 0,-1 0-12 15,-3 3-17-15,0 2-11 0,-2 4-10 16,-2 2-11-16,5 2-9 0,1 3-9 16,2 3-7-16,1 5 1 0,2 0-13 0,5 4-4 15,3-1-4-15,3 2-3 0,4 1-5 16,2-2-5-16,7 2-3 0,1-1-2 16,1 0-1-16,4-5-4 0,1 1 0 15,2-2-4-15,0-2 3 0,2 1-7 0,-3 0-2 16,1 1 1-16,-2-3-2 0,-4 2 2 15,1 2 7-15,0 3 6 0,-3 2 0 16,-1 6 3-16,-1 2-2 0,-4 2-3 16,-2 4 1-16,0 4-4 0,-2-1 1 0,-2 8-3 15,0 2 2-15,2 2-5 0,-2 0-1 16,-2 1-6-16,2-1-23 0,-2 1-22 16,-1 0-28-16,1-3-28 0,0 0-35 0,2-12-31 15,0 5-34-15,0-8-35 0,0-3-479 16,6-6 240-16,-2-2 159 0</inkml:trace>
  <inkml:trace contextRef="#ctx0" brushRef="#br0" timeOffset="226336.1043">22326 15765 236 0,'0'-2'246'0,"0"2"0"16,0 0-15-16,-17 24-11 0,11-3-6 0,-5 2-10 15,3 8-13-15,-1 5-12 0,1 1-17 16,2 5-16-16,-3 5-16 0,0 6-10 16,3-1-9-16,0 6-10 0,-2 16-10 15,-1-11-8-15,0-8-9 0,1 0-19 0,2 1-23 16,-1-5-24-16,-1-4-23 0,2-5-28 16,-1-5-32-16,0 0-27 0,3-12-34 15,2 2-35-15,0-6-37 0,0-2-585 16,6-6 270-16,-2-5 178 0</inkml:trace>
  <inkml:trace contextRef="#ctx0" brushRef="#br0" timeOffset="226588.5742">22470 16465 9 0,'2'-6'239'0,"-2"6"-8"0,0 0 4 16,0 0-7-16,0 0-6 0,0 0-11 15,-9 21-2-15,3-8-12 0,2 0-13 16,0 1-7-16,-2 3-17 0,2 0-15 0,-1 4-13 16,3-6-11-16,2 4-9 0,0-1-14 15,0 1-12-15,5-4-8 0,-1 3-8 16,4-5-11-16,4-1-17 0,4-2-31 0,0-2-36 16,1-1-38-16,3-3-38 0,0-4-39 15,4 2-41-15,-3-4-36 0,2-2-643 16,-2 1 292-16,1-6 193 0</inkml:trace>
  <inkml:trace contextRef="#ctx0" brushRef="#br0" timeOffset="226791.7931">22743 16569 21 0,'-5'-7'102'0,"-1"-1"11"15,2 2 28-15,0-1 20 0,0 1 19 16,-2 6 7-16,6 0 9 0,-11 0 0 0,11 0-4 16,-11 10-3-16,3 1-9 0,3 2-6 15,1 6-4-15,0-2-15 0,0 8-11 0,2 1-13 16,-2 4-15-16,0-4-13 0,0 10-6 15,-2 1-9-15,4 1-13 0,0-2-5 16,0-3-9-16,0 1-7 0,0-4-27 16,2-1-25-16,0 1-44 0,-2-2-38 0,2-6-50 15,2-1-58-15,0-2-59 0,0-4-650 16,0-2 305-16,0-7 201 0</inkml:trace>
  <inkml:trace contextRef="#ctx0" brushRef="#br0" timeOffset="227429.9209">22273 16643 132 0,'6'-6'130'16,"-1"0"1"-16,-1 2 1 0,0 1-3 16,0-4-3-16,3 3-3 0,-3 0-5 15,0-1-4-15,1 3 2 0,-1-4-3 0,2 0-5 16,-2 4-5-16,0-3-2 0,0-1 0 16,-2 4 1-16,4-4-1 0,-4 0 1 0,2 5 1 15,-4 1-1-15,0 0 3 0,0 0 17 16,0 0 4-16,10 17 0 0,-10 0-5 15,0 4-2-15,2 5 0 0,-2 4-15 16,2 9-12-16,-2 3-8 0,2 0-3 16,-2-1-14-16,2 6-10 0,0-5-27 0,3 0-39 15,-1-1-48-15,0-5-54 0,3 3-44 16,3-5-71-16,-1-9-80 0,1-1-638 16,3-4 321-16,0-5 211 0</inkml:trace>
  <inkml:trace contextRef="#ctx0" brushRef="#br0" timeOffset="227868.5195">23386 16156 18 0,'0'0'219'0,"-10"0"-8"16,10 0-10-16,0 0-10 0,0 0-3 0,0 0 9 16,0 0-12-16,0 0-13 0,51 0-7 15,-19 0-13-15,2 0-8 0,10 0-13 16,5 0-13-16,1 0-11 0,-1 0-12 16,0 0-12-16,-3 0-8 0,-1 0-15 0,-9 0-25 15,-2 0-19-15,-5-4-26 0,-7 2-46 16,-2 0-55-16,-2-3-39 0,-6-1-25 15,-6 0-18-15,-4 2-11 0,-4-5-430 0,-4 5 215 16,-2-8 143-16</inkml:trace>
  <inkml:trace contextRef="#ctx0" brushRef="#br0" timeOffset="228061.63">23820 15977 464 0,'-16'-14'5'0,"2"3"23"16,2 3 20-16,4 1 16 0,2 1 21 0,-1 4 14 16,0-4 9-16,3 5-6 0,0-3 1 15,4 4-3-15,0 0 22 0,-8 11 3 16,6-5 0-16,2 7 5 0,0 2-5 0,2 6-6 15,2 3-7-15,0 5-8 0,2 1-7 16,5 4-9-16,-4 0-11 0,5 8-3 16,-4-2-7-16,8 2-10 0,-8-6-14 0,2 4-28 15,-3-6-32-15,1 1-28 0,-4-9-34 16,3-1-43-16,-3 0-38 0,1-6-45 16,-1-4-495-16,0-5 238 0,0-1 157 0</inkml:trace>
  <inkml:trace contextRef="#ctx0" brushRef="#br0" timeOffset="228345.8871">24497 15716 211 0,'-12'6'220'15,"10"1"-8"-15,0 3-11 0,4 7-9 16,6-2-15-16,12 12-15 0,1-4-14 15,13 5-13-15,2 3-12 0,12 7-11 0,-3-6-12 16,-9-5-9-16,-1 1-9 0,-3-2-6 16,-2 2-7-16,-7-7 0 0,-6-6-5 15,-4 4-2-15,-5-4-3 0,-6 1-5 16,-6 1-4-16,-4-2-6 0,-7-2-7 0,-6 1-3 16,-2-6-17-16,-7 6-27 0,0-6-33 15,3-2-46-15,-1 0-43 0,0-1-42 16,3-5-43-16,4 0-510 0,0 0 247 15,1-5 164-15</inkml:trace>
  <inkml:trace contextRef="#ctx0" brushRef="#br0" timeOffset="228516.1036">24555 15676 127 0,'29'-21'195'0,"1"6"-14"0,-2-2-12 0,3 3-16 16,3 3-19-16,4-1-12 0,-1 3-13 15,3 0-19-15,-2-1-29 0,-1 2-34 16,0-1-46-16,-3 1-59 0,-6 1-45 16,-2-3-268-16,0 2 133 0,-1-5 88 0</inkml:trace>
  <inkml:trace contextRef="#ctx0" brushRef="#br0" timeOffset="228721.6066">25230 15362 84 0,'4'-2'142'0,"-4"2"12"0,0 0 0 0,-2 15 5 16,-2 1 7-16,-2 5 8 0,0 8 2 15,-4 9-3-15,2 9 1 0,-2 6-8 16,-5 17-6-16,2 4-9 0,1 1-14 0,-3 1-5 16,0-2-12-16,-4 2-13 0,2 1-10 15,0-1-10-15,-4-5-7 0,2-3-7 16,-2 3-10-16,1-7-9 0,4-9-14 16,3-11-26-16,-2 2-28 0,2-5-31 0,1-5-36 15,4-3-32-15,-2-6-44 0,4-4-31 16,2-2-41-16,0-5-523 0,4-5 256 15,0 0 168-15</inkml:trace>
  <inkml:trace contextRef="#ctx0" brushRef="#br0" timeOffset="228970.6276">25351 16224 181 0,'0'0'260'15,"0"0"-13"-15,0 0-13 0,0 0-15 0,-22 13-7 16,14 1-19-16,2-3-10 0,0 7-14 16,-4 3-12-16,4 0-15 0,0 5-17 15,-2-3-8-15,2 4-15 0,-1-1-9 16,1 1-8-16,1 2-9 0,-1-3-22 0,0 1-24 16,-1-4-28-16,3 0-34 0,-2 0-31 15,0-8-36-15,4 4-39 0,-2-4-36 0,4-7-32 16,0 1-532-16,4-3 251 0,-2-1 166 15</inkml:trace>
  <inkml:trace contextRef="#ctx0" brushRef="#br0" timeOffset="229190.1936">25604 16377 119 0,'0'0'225'0,"0"0"9"0,0 0-2 16,0 0-15-16,2 13-10 0,-2-7-12 15,0 3-12-15,-2 3-12 0,4-5-16 16,-2 6-11-16,6 1-13 0,-2 0-11 16,4 1-9-16,0-2-13 0,3 0-14 0,0-3-12 15,8 1-20-15,-1-1-34 0,2-4-37 16,-2-1-46-16,6-3-51 0,-3 2-47 16,1-8-43-16,-4-1-542 0,2 1 254 0,-4-10 168 15</inkml:trace>
  <inkml:trace contextRef="#ctx0" brushRef="#br0" timeOffset="229366.0783">25905 16366 122 0,'0'0'165'0,"0"0"17"0,-14 9 8 0,5-1 9 15,3 2 5-15,-3 2-3 0,3 4-8 0,0 6-6 16,-1 0-12-16,-1 3-11 0,4 5-15 16,-3-2-11-16,0 3-15 0,-1 3-14 15,2-1-6-15,-2 0-16 0,2-6-29 16,-1 0-29-16,0 2-42 0,1-8-52 0,2 2-64 15,0-5-65-15,-3-2-615 0,1-2 275 16,2-7 182-16</inkml:trace>
  <inkml:trace contextRef="#ctx0" brushRef="#br0" timeOffset="230414.8553">26862 15046 213 0,'-2'-9'234'0,"0"6"-13"0,2 3-9 0,0 0 15 15,0 0-4-15,-6 18-10 0,-1 6-8 16,3 4-9-16,-1 12-16 0,1 9-10 15,-2 6-16-15,2 4-15 0,0 18-7 0,0-9-16 16,2-10-8-16,0 0-15 0,-1-3-3 16,3-2-10-16,3-7-11 0,-1-5-9 15,2-5-9-15,-2-4-9 0,2-2-11 16,-2-4-7-16,4-5-10 0,-2 0 2 16,3-7-1-16,0-7-1 0,-3 1-23 0,4-6-1 15,-4 1-4-15,-4-3-4 0,0 0 3 0,19-7 2 16,-15 3-2-16,-4 4 0 0,9-2-3 15,-2 0-3-15,-7 2 0 0,0 0 3 16,14 8 3-16,-4-1 0 0,2 3 1 16,0 1 3-16,5 3 3 0,4-1 0 0,4 5-1 15,7-1 4-15,0-4-3 0,4 1 1 16,2-7 3-16,0 3 0 0,2-5 0 16,-4-2 2-16,-2-3 0 0,-2-5 0 0,0-1-4 15,-7-4 4-15,-2-5-1 0,-3 1-3 16,-8-7 4-16,-6-2 2 0,-6 3-1 15,-4-6-4-15,-6 3 5 0,-8-4-4 0,0 6 4 16,-3 1 1-16,1 1-1 0,4 2 0 16,-2 4-1-16,8 3-3 0,0 4-1 15,5 3-5-15,5 3 1 0,0 0 0 16,0 0-1-16,35 13 0 0,-9-4-5 0,9 1-1 16,5 1 0-16,-2 1 0 0,2 1 3 15,-1-6 2-15,-4 3 0 0,-3 1 2 16,-4-5 0-16,-8 1 5 0,2-1 6 0,-5 3 15 15,-3 3 15-15,0-3 6 0,-6 5 9 16,-2-1 7-16,2 6 1 0,-4 2 2 16,3 2 1-16,0 4-1 0,-1 2 4 0,0 4-6 15,0 6 1-15,3-3-7 0,-1 3-4 16,1 4-4-16,0 4 4 0,-5-5-9 16,0 0-1-16,0 1-4 0,-2-2-1 0,-2 1-4 15,-4-2-7-15,-2-4 7 0,-5 2-10 16,-4-9 0-16,-4-1 1 0,-5-3-2 15,-2-4-2-15,-4-7-1 0,2-7-23 16,-3-1-13-16,-1-10-17 0,-2-1-17 0,-1-7-21 16,2-7-28-16,3-5-41 0,7-6-50 15,8 2-44-15,7-13-65 0,8 0-672 16,6-12 333-16,16-23 220 0</inkml:trace>
  <inkml:trace contextRef="#ctx0" brushRef="#br0" timeOffset="230676.4175">28291 15318 133 0,'0'0'213'0,"0"0"-4"0,0 0-6 0,0 20-9 16,2-8-12-16,4 3-12 0,5 4-13 16,6 6-10-16,4 2-12 0,4 5-12 15,3 2-4-15,3 1-20 0,-1-1-6 16,-2 0-10-16,-5-3-3 0,-4-2-3 0,-2-3-2 15,-5 1-6-15,-2-2-4 0,-8-8-5 16,-4 2-8-16,-3 0-4 0,-6-2-4 0,-1-1-4 16,-5 1-6-16,2-4-29 0,-2 0-33 15,-4-6-43-15,6-1-54 0,1 2-55 16,-2-8-67-16,4 0-521 0,-1-3 261 16,3-5 172-16</inkml:trace>
  <inkml:trace contextRef="#ctx0" brushRef="#br0" timeOffset="230834.0478">28513 15237 56 0,'13'-16'186'15,"2"-3"-15"-15,-3 5-17 0,6 5-19 16,0-5-12-16,3 7-18 0,3-4-28 0,4 1-40 16,-4 4-38-16,11-5-37 0,-3 1-42 15,-6 1-235-15,9-1 107 0,-3 1 71 16</inkml:trace>
  <inkml:trace contextRef="#ctx0" brushRef="#br0" timeOffset="231018.0991">29070 14988 313 0,'19'-8'57'0,"-6"3"16"0,-3 1 23 0,-1 2 9 0,-3 1-1 16,-6 1 14-16,6 9 25 0,-6 0 10 15,-2 7 5-15,-4 6 1 0,-1 12 6 0,-1 3-5 16,-5 12 5-16,2 23 0 0,-3 7-11 16,-3 5 8-16,0 2-23 0,2 1-10 15,-2 1-14-15,-2 1-7 0,-1-7-2 16,-4 2-5-16,0-6-18 0,-1 3-7 0,-1-8-20 15,2-2-21-15,-2-2-35 0,5-20-38 16,3-3-41-16,2-10-41 0,6-3-58 16,-2-5-52-16,6-7-707 0,4-2 319 15,2-7 210-15</inkml:trace>
  <inkml:trace contextRef="#ctx0" brushRef="#br0" timeOffset="231257.9153">29268 15984 45 0,'2'-7'260'0,"-2"1"-4"0,0 6-1 15,0 0-18-15,0 0-17 0,-14 13-12 0,8-5-10 16,0 5-19-16,1 3-14 0,1 0-16 16,-3 6-9-16,-1-1-13 0,2 0-14 15,-3 5-11-15,1-3-11 0,0 0-10 0,-2 2-4 16,0 1-6-16,0-4-22 0,-1 5-30 15,-2-7-40-15,3 1-40 0,-1-4-46 0,3 2-54 16,-1-3-58-16,3-3-622 16,4-5 286-16,-1 1 188 0</inkml:trace>
  <inkml:trace contextRef="#ctx0" brushRef="#br0" timeOffset="231506.2436">29438 16152 212 0,'-8'-4'266'0,"8"4"-7"16,-15 2-5-16,6 4-17 0,1 0-13 15,-1 3-14-15,3 3-15 0,2-3-12 16,-2 4-18-16,2 0-9 0,2 0-14 0,2 2-11 16,2-2-7-16,2 1-15 0,4 3-17 15,4-1-4-15,8 0-11 0,-1-3-23 16,2 2-31-16,-2-3-31 0,5 1-38 15,-2-5-44-15,-3-4-41 0,3-1-41 0,-4 3-33 16,0-6-19-16,-6 0-567 0,1-3 269 16,-4 0 177-16</inkml:trace>
  <inkml:trace contextRef="#ctx0" brushRef="#br0" timeOffset="231651.8494">29670 16369 701 0,'0'-6'-9'0,"0"6"14"16,0 0 21-16,0 0 9 0,0 0 19 15,0 0 5-15,-14 12 15 0,10-4 12 0,0 2 10 16,2 6-4-16,0-4-4 0,-5 4-3 15,5 2-14-15,-2 1-3 0,4 2-7 16,0-2-7-16,0 2-8 0,0-2-26 0,0 2-31 16,2-6-48-16,0 4-54 0,-2-5-407 15,4-7 176-15,1 0 117 0</inkml:trace>
  <inkml:trace contextRef="#ctx0" brushRef="#br0" timeOffset="231849.4243">30145 15811 225 0,'19'56'228'16,"-6"-7"-21"-16,-7-2-20 0,-2-5-20 15,-6 7-25-15,-8-2-64 0,-3 4-76 16,-12 9-93-16,-10 1-299 0,-7-10 133 0,-4-4 87 15</inkml:trace>
  <inkml:trace contextRef="#ctx0" brushRef="#br0" timeOffset="235980.2227">29278 14228 34 0,'4'-1'160'16,"4"1"2"-16,-8 0-1 0,25 9 1 16,-5 4 1-16,6 6-4 0,8 10 1 15,19 17 0-15,3 7-7 0,17 17-4 0,0 7-5 16,3 9-2-16,-7 3-1 0,2 11 2 16,-8 9 0-16,-9 5-5 0,-8 7-3 15,-11 6-16-15,-13 2-2 0,-10 0-3 0,-8 0 2 16,-8-3-2-16,-8 7 3 0,-10-1 10 15,-5-3-2-15,-5-1-1 0,-4-1 11 0,-4-3 6 16,-3-6 8-16,-1-9 1 0,4-5-2 16,-5-6-12-16,1-3-13 0,7-21 5 15,-2-5-10-15,7-6-8 0,-2-8-11 0,7-7-15 16,6-14-1-16,0 0-12 0,3-5-12 16,6-8-25-16,0 0-26 0,0-2-33 15,4-4-42-15,0-2-45 0,4-1-76 16,-3-9-82-16,5 3-74 0,-4-6-98 15,2 0-922-15,4 0 464 0,-7-15 306 0</inkml:trace>
  <inkml:trace contextRef="#ctx0" brushRef="#br0" timeOffset="250160.8189">22956 18170 10 0,'14'-10'235'0,"0"2"-14"16,8-1-11-16,3-3-11 0,9-1-17 15,4 4-11-15,0-2-10 0,11-6-15 16,0 6-11-16,-1 3-13 0,-5 1-12 15,-3 0-13-15,-4 1-10 0,-5 4-11 0,-3-4-15 16,-2 5-28-16,-6-3-26 0,-1 2-29 16,-1-2-24-16,-6 8-23 0,-6-2-35 15,-2 3-42-15,-8 3-492 0,-4-1 217 16,-7 6 143-16</inkml:trace>
  <inkml:trace contextRef="#ctx0" brushRef="#br0" timeOffset="250323.149">22930 18351 123 0,'-7'7'194'0,"5"-1"16"0,6 0 6 16,3 1 0-16,5-5-8 0,10 4-6 16,5-6-5-16,11 0-16 0,8 2-18 15,3-4-20-15,11 2-11 0,-1 0-27 0,-2-2-44 16,-9-2-47-16,-1 2-54 0,-5-3-55 16,-2 5-49-16,-6-6-51 0,-6 4-448 15,-1-4 218-15,-3-1 145 0</inkml:trace>
  <inkml:trace contextRef="#ctx0" brushRef="#br0" timeOffset="250755.2538">24511 17964 175 0,'0'0'241'0,"0"0"-14"16,0 0-10-16,0 0 2 0,-9 15-1 15,0-6-5-15,1 9-11 0,0-1-11 16,-5 8-10-16,2 3-7 0,1 7-10 16,-1-1-9-16,3 6-12 0,2-4-37 0,1 4-10 15,3 3-12-15,2-8-4 0,4 5-8 16,3-2-8-16,5-3-1 0,3-6-8 16,9 7-4-16,3-8-4 0,5-1-5 0,4-2-4 15,0-10-1-15,-3-2-8 0,5-5 12 16,0-3-17-16,-1-3 6 0,-3-4-3 15,2-5 7-15,-3-5 5 0,1-3-1 16,-4-4 2-16,2-8-4 0,-7-7-2 0,-5 5-10 16,-6-5 4-16,-4 0-4 0,-3-1 0 15,-7 1-4-15,-5-1-4 0,-5-5-6 16,-12 5 3-16,-2-1 1 0,-8 3-5 16,-7 1-5-16,-15-3 5 0,9 10-1 0,5 6-2 15,2 6-2-15,1 4-10 0,4-3-25 16,3 11-24-16,2-3-27 0,4 4-27 0,0 4-30 15,1-1-32-15,3 9-28 16,6-5-33-16,2 6-54 0,3-2-677 0,2-1 328 16,1 5 216-16</inkml:trace>
  <inkml:trace contextRef="#ctx0" brushRef="#br0" timeOffset="251048.3108">25297 18206 70 0,'0'0'254'16,"12"0"-17"-16,-6 6-17 0,-2-5-1 15,0 1-13-15,0 4-12 0,1 0-19 16,1 1-14-16,1 1-18 0,1-2-11 0,-2 1-15 16,5 0-8-16,-1 1-14 0,-1-2-5 15,2-1-11-15,-1 3-5 0,-2-4-3 16,3-2-2-16,0-2 1 0,-1 0-2 0,-3-6-4 15,1 0-7-15,-4-1-6 0,0-1-8 16,-2 1-2-16,-2-5-18 0,-2 5-19 16,-2-6-22-16,0 5-31 0,-2 0-33 15,-1 1-41-15,1 1-34 0,0 0-34 0,-3 4-40 16,0 1-546-16,5-3 264 0,4 4 174 16</inkml:trace>
  <inkml:trace contextRef="#ctx0" brushRef="#br0" timeOffset="251569.0955">26125 18221 9 0,'11'-21'222'0,"-2"0"-16"0,-3 2-11 0,-2 2-13 15,0-2-6-15,-4 0-13 0,2-2-10 0,-6 4-5 16,0-2-17-16,-4-2-7 15,-5 2-10-15,-2-2-13 0,-4 7-6 0,-4-1-7 16,-7 4-6-16,3 3-8 0,-3 2-7 16,0 4-5-16,3 4-5 0,-1 4-7 0,3 0-3 15,2 1-6-15,2 7-1 0,3-1-8 16,4 0-1-16,6 3-3 0,1-3-4 16,2 0 3-16,5 1-2 0,2-6-6 15,5 4 1-15,2-1-2 0,1-1-2 16,5-4-1-16,0-3-4 0,4 3 2 0,0-6-5 15,0 0 3-15,-1-3 0 0,2 0-3 16,-1 0 3-16,-2-3 5 0,0 4 9 16,-5-1 9-16,2 0 7 0,-4 1 6 0,0-1-3 15,1 3-4-15,-2 0-3 0,-1-2-3 16,1 4 3-16,-7 3 15 0,2 6 0 16,0 1 2-16,0 7 5 0,-2-3-1 15,0 5-6-15,2 6-11 0,-1-1 1 0,-1 7 2 16,0-5-1-16,-2 3-3 0,0 1-32 15,0 3 15-15,0-3-13 0,3-2-5 16,-3 3-2-16,2-5 0 0,0 1 1 16,0-2-26-16,0-2-12 0,0-9-16 0,0 5-16 15,0-1-24-15,2-5-18 0,-2-2-23 16,-2 0-11-16,2 0-14 0,0-5-13 0,3 3-29 16,-3-6-25-16,0 1-632 0,-2-6 290 15,9 0 193-15</inkml:trace>
  <inkml:trace contextRef="#ctx0" brushRef="#br0" timeOffset="251899.6689">26458 18187 236 0,'4'-8'233'0,"-4"2"-9"15,2 5-14-15,0-5-14 0,-2 6-13 16,0 0 20-16,0 0 1 0,0 0-4 15,7 13-2-15,-5 0-1 0,-2 1-13 0,0-1-35 16,0 2-5-16,0 0-16 0,0 4-10 16,0 0-10-16,0-2-10 0,2 2-13 15,0-5 1-15,2 5-17 0,0-3-7 16,0 3-3-16,5-6-6 0,0 2 1 0,3-1-10 16,-2-1-4-16,10 0 14 0,1-3-4 15,3 1-8-15,0-2-20 0,4-3-27 16,-2 3-22-16,1-5-22 0,-1 5-20 15,-5-7-22-15,0 3-21 0,-4 0-22 0,-3-4-21 16,0-1-25-16,-4 1-21 0,0-1-5 16,-10 0-9-16,7 0-11 0,-7 0-544 0,0 0 262 15,0 0 173-15</inkml:trace>
  <inkml:trace contextRef="#ctx0" brushRef="#br0" timeOffset="252195.5456">26661 18339 168 0,'2'-8'230'0,"-2"6"3"0,0-9 5 15,0 7-1-15,-2-2 0 0,2 2-11 0,0 4-5 16,-2-9-19-16,2 9-13 0,0 0-3 16,0 0-16-16,0 0-1 0,-7 19 0 15,7-4-1-15,-2-1-6 0,-2 7-9 16,2 6-12-16,0-1-7 0,0 3 3 0,-2-1-3 15,0 6-14-15,2 0-12 0,2-4-5 16,-2 10-11-16,0-4-9 0,-2 3-27 0,2-9-4 16,2 4-6-16,-2-8-5 0,0 3-13 15,0-2-14-15,0-1-36 0,0-7-44 16,0 2-40-16,0-3-48 0,0-5-55 16,4 5-66-16,-4-10-75 0,0 0-829 0,0-2 401 15,0 0 265-15</inkml:trace>
  <inkml:trace contextRef="#ctx0" brushRef="#br0" timeOffset="257178.0628">3016 3348 37 0,'0'0'111'0,"0"0"-7"0,0 0-4 16,0 0 3-16,0 0-6 0,0 0-2 15,0 0-6-15,19 9 0 0,0-7 3 16,12-2-10-16,16-2 4 0,15-7-9 16,33-1 2-16,28-9-9 0,8-6-3 0,13-2-4 15,19-3-2-15,3-1-1 0,6 1-6 16,40-11-7-16,-45 11 1 0,-3 1-9 0,-12 1-2 16,-5 3-4-16,-4 0-1 0,-12 4-3 15,-9 2-2-15,-26 6-6 0,-7 0-1 16,-22 4-2-16,-12 5-5 0,-10-1-1 15,-5-1 1-15,-8 2 0 0,-2 2-3 0,-7 1-4 16,-2-1-1-16,-2-1-1 0,-2 2-10 16,-4 0-5-16,-7 1-14 0,-6 0-16 15,0 0-17-15,0 0-21 0,-19 8-30 0,0-2-17 16,-11 2-17-16,-7 3-349 0,-13 6 167 16,-21 2 111-16</inkml:trace>
  <inkml:trace contextRef="#ctx0" brushRef="#br0" timeOffset="257563.0213">3401 3771 69 0,'122'-32'102'16,"21"-2"1"-16,17-3-4 0,12 3-7 0,48-8-7 15,-2 7-8-15,-42 4-8 0,-3 4 0 16,-5 1-7-16,-6 3-8 0,-5 2 1 16,-9 2-10-16,-6 1 2 0,-9 5-2 15,-31 4-10-15,-7 2-8 0,-8 1 2 0,-20 0-7 16,-11 3-2-16,-13 0-1 0,-8 2 0 15,-3-2-1-15,-2 1 5 0,-8 2 2 16,0-1-4-16,-3 1 5 0,-2 0-1 0,-2 0-6 16,-3-3 2-16,2 3-1 0,-6 0 4 15,-2 3-10-15,-6-3-5 0,10 1-9 16,-10-1-17-16,5 5-22 0,-5-5-29 16,2 4-35-16,-2-4-327 0,-2 11 147 0,4-6 96 15</inkml:trace>
  <inkml:trace contextRef="#ctx0" brushRef="#br0" timeOffset="487423.8907">14986 9729 8 0,'0'0'97'0,"0"0"-9"0,0 0-9 0,0 0-10 16,0 0-6-16,0 0-5 0,0 0-3 15,0 0-19-15,0 0-22 0,0 0-31 16,0 0-35-16,0 0-118 0,0 0 58 0,0-22 38 16</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08:15.350"/>
    </inkml:context>
    <inkml:brush xml:id="br0">
      <inkml:brushProperty name="width" value="0.05292" units="cm"/>
      <inkml:brushProperty name="height" value="0.05292" units="cm"/>
      <inkml:brushProperty name="color" value="#FF0000"/>
    </inkml:brush>
  </inkml:definitions>
  <inkml:trace contextRef="#ctx0" brushRef="#br0">10106 2032 8 0,'0'0'27'0,"0"0"-4"0,-6 4-1 16,6-4-1-16,0 0 5 0,-4 2-5 0,4-2 0 16,0 0-3-16,0 0 2 0,0 0-1 15,0 0-1-15,-4 4 0 0,4-4 0 16,0 0 6-16,0 0-8 0,0 0 2 16,0 0 0-16,0 0 0 0,0 0-2 15,0 0 1-15,0 0 1 0,0 0 5 0,-7 2-6 16,7-2-1-16,0 0-1 0,0 0 2 15,0 0 5-15,0 0-10 0,0 0 2 0,0 0-3 16,0 0 1-16,0 0-1 0,0 0 3 16,0 0-5-16,0 0-2 0,0 0 2 15,0 0 2-15,0 0-5 0,0 0 3 16,0 0-1-16,0 0 2 0,0 0-3 16,0 0 3-16,0 0 0 0,0 0-3 0,0 0 11 15,0 0-2-15,0 0-6 0,0 0-2 16,0 0 3-16,0 0 3 0,0 0 1 0,0 0-3 15,0 0-1-15,0 0 2 0,0 0-1 16,0 0-3-16,0 0-1 0,0 0 2 16,0 0-2-16,0 0-2 0,0 0 4 0,0 0-2 15,0 0-4-15,0 0 4 0,0 0-5 16,0 0 0-16,0 0-3 0,0 0 7 16,0 0-5-16,0 0 4 0,0 0-5 0,0 0 4 15,0 0 0-15,0 0 1 0,0 0-5 16,0 0 6-16,0 0-3 0,0 0-4 15,0 0 3-15,0 0-1 0,0 0 4 16,0 0-2-16,0 0-3 0,0 0-1 0,0 0-1 16,0 0 2-16,0 0 0 0,0 0 6 15,28-8-6-15,-21 6 4 0,3 0 2 16,4-3 1-16,4-1-2 0,7-2 3 0,9-5 4 16,10-2-2-16,25-10 0 15,6-3 6-15,10-8-6 0,19-3 1 0,2-5-5 16,-1 1 0-16,3 0 3 0,2 4-1 15,-3 0-4-15,-21 9 1 0,1 3 2 0,-5 2-4 16,-4 4 3-16,-3 1-5 0,-16 7 4 16,-11 1-5-16,-5 2 3 0,-5 2-3 15,-2 1 2-15,-6 1 1 0,-3 3-4 16,-5-3 0-16,-2 2-2 0,0 2 4 0,-6-2-2 16,3 2 4-16,-4 1-5 0,-2-1 1 0,-1 0 6 15,0 0 8-15,0 0-9 16,-2 2 7-16,-2-2 0 0,-6 2 9 0,13-2-2 15,-9 0 1-15,-4 2 0 0,0 0-4 16,11 0-3-16,-11 0 5 0,0 0-4 0,0 0-3 16,0 0-6-16,8-1 1 0,-8 1-3 15,0 0 0-15,0 0 4 0,0 0-6 16,0 0 0-16,0 0 0 0,0 0-1 16,0 0 2-16,0 0-4 0,0 0 1 0,0 0-2 15,0 0-4-15,0 0-2 0,0 0 3 16,0 0-5-16,0 0-3 0,0 0 0 0,0 0 2 15,2 5-3-15,-2-5 2 0,0 0-4 16,0 0 2-16,0 0-6 0,0 0 6 16,0 0-3-16,0 0 6 0,0 0-11 15,0 0 3-15,0 0 3 0,0 0-11 0,0 0 4 16,0 0 1-16,0 0 4 0,0 0-10 16,0 0-3-16,0 0-5 0,0 0-7 15,0 0-12-15,0 0-12 0,0 0-204 16,0 0 92-16,0 0 61 0</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8T06:38:17.951"/>
    </inkml:context>
    <inkml:brush xml:id="br0">
      <inkml:brushProperty name="width" value="0.05292" units="cm"/>
      <inkml:brushProperty name="height" value="0.05292" units="cm"/>
      <inkml:brushProperty name="color" value="#FF0000"/>
    </inkml:brush>
  </inkml:definitions>
  <inkml:trace contextRef="#ctx0" brushRef="#br0">2537 1076 255 0,'-4'-12'254'0,"0"5"-20"16,0 1-24-16,2 3-26 0,0-1-20 0,2 4-12 16,0 0 6-16,0 0 3 0,-7 22-9 15,5-5-3-15,-1 8-6 0,-1 6-4 16,0 9-16-16,-4 8-10 0,0 1-8 16,-1 2-11-16,-2-1-9 0,3 0-6 0,-3-1-8 15,1-5-8-15,1-6-5 0,-2-5-1 16,5-7-6-16,0-1 14 0,2-8 17 0,-2-2-1 15,2-9-7-15,-4-6-10 0,8 0-3 16,-12-23-8-16,4 0-8 0,1-11-2 16,1-6-6-16,0-13-2 0,4-3-5 15,-1-7 2-15,6-23-7 0,1 1-10 0,2 1-1 16,5 2-3-16,3 10 7 0,2 14-6 16,-4 11 3-16,5 5-7 0,-2 10 1 15,0 5-3-15,1 8-1 0,4 6 1 0,-2 10 5 16,4 3 3-16,1 7-7 0,3 10 3 15,-2 4-2-15,4 9-1 0,-2 5-1 0,1 3 0 16,3 18 2-16,-9-4-3 0,-4-4-11 16,2 17-15-16,-7-8-28 0,-2-6-22 15,-4-2-33-15,-2-5-39 0,-4 0-28 16,2 0-27-16,-4-2-20 0,-4-4-28 0,0-6-27 16,-6-1-639-16,0-10 310 0,-3-4 204 15</inkml:trace>
  <inkml:trace contextRef="#ctx0" brushRef="#br0" timeOffset="169.6733">2341 1428 68 0,'-13'-15'192'0,"4"4"-2"0,5-1-10 16,4 3-6-16,2-3-4 0,4 1-2 15,7-1-11-15,6 1-13 0,6-4-10 16,11 0-12-16,7-2-11 0,5 0-15 0,6 3-8 16,-1-1-26-16,2 1-31 0,-5-1-33 15,1 2-38-15,2 0-42 0,-4-1-35 16,-2-1-32-16,-10 3-428 0,-1-2 196 15,-6-2 129-15</inkml:trace>
  <inkml:trace contextRef="#ctx0" brushRef="#br0" timeOffset="856.2408">3111 1058 1029 0,'19'-26'-17'0,"-4"3"49"0,-7 1 24 0,1 1 25 16,-5 3 24-16,0 2 18 0,-2-2 14 15,0 3 13-15,-2 2 2 0,2-2-6 0,1 7-16 16,-3-3-14-16,2 4-21 0,-2 2-8 16,0 5-4-16,0 0-3 0,0 0 2 15,9 24-9-15,-5-6-3 0,4 5-5 0,0 7-7 16,3 4-3-16,2 10-7 0,1 1-2 15,-1 4-2-15,2 0-11 0,0 3-2 0,-1-5-5 16,2 0-9-16,-4-3-11 0,1-7-17 16,0-7-23-16,-5-3-17 0,1-6-11 15,-1-2-7-15,-2-8-11 0,2-6-24 16,2-5-5-16,-10 0 9 0,14-13 6 0,-8-3 2 16,3-7 9-16,0-12 10 0,-1-1 8 15,2-11 4-15,-3-3 7 0,1-3 18 16,-2-3 24-16,1 8 26 0,0 3 28 15,-1 7 19-15,-2 4 13 0,0 7-1 0,-2 3-3 16,0 3-8-16,0 4-6 0,-2 3-7 16,2 7 5-16,0 4 3 0,-2 3 0 0,0 0-1 15,2 19 0-15,1-3-5 0,-1 2-7 16,3 7-1-16,1 4-2 0,2 3-2 16,1 4-4-16,1 1-3 0,3 0-4 15,2 2-1-15,-3-3-5 0,4-4-1 0,-2-3-1 16,-1-7-1-16,-1 1-2 0,-1-3-3 15,0-2 5-15,-1-8-5 16,0-2 1-16,4-2-2 0,-2-4-3 0,1-6 0 0,2-2 1 16,0-1 0-16,-1-2-3 0,4-4-2 15,-2-1 2-15,-1 0-2 0,2 3-3 16,-7 0 0-16,3 3 0 0,-2-2 1 0,0 3-4 16,-3 1-1-16,-2 0-2 0,0 2-2 15,0 2-2-15,-6 2 7 0,16 2-4 16,-8 3 2-16,3 4 0 0,-1-2 1 0,1 2 2 15,2 3 0-15,1 0 2 0,2 1-5 16,-2 0 2-16,3-1 2 0,-2 0-1 16,4-3 0-16,-3-2 3 0,2-1-5 0,3-2 3 15,-2-2 1-15,2-2-1 0,1-4 0 16,-2-2-2-16,4-2-3 0,-1-1-3 16,-2-1-1-16,-2 0 2 0,1-2 0 0,-2 0-3 15,-3 3 3-15,0-1-3 0,-4 3-2 16,-1 1 2-16,-2 0-2 0,2 1-2 15,-2 4 1-15,2 1 1 0,0 1 3 16,4 8 1-16,-2-1 0 0,3-1-3 0,-3 3-15 16,4-1-20-16,-2 1-30 0,1-1-33 15,-2 2-38-15,2-3-50 0,-1-2-60 0,-1 0-575 16,-2-4 282-16,-3-1 186 0</inkml:trace>
  <inkml:trace contextRef="#ctx0" brushRef="#br0" timeOffset="1136.9392">3339 1121 2136 0,'-38'6'-1'0,"13"-1"7"16,4-2 6-16,6 0 17 0,7-3 13 15,8 0 3-15,0 0-13 0,0 0-3 0,51-11-4 16,-7 4-21-16,17-2-19 0,24-6-37 16,6 2-48-16,4-1-55 0,1-6-538 15,20-5 236-15,-23 7 155 0</inkml:trace>
  <inkml:trace contextRef="#ctx0" brushRef="#br0" timeOffset="2111.2916">4800 688 145 0,'0'0'212'0,"0"0"-13"16,0 0-1-16,0 0 3 0,2 11-9 16,-4 1-6-16,0 3-7 0,4 5-5 0,0 7-17 15,4 8-16-15,3 2-11 0,2 7-15 16,1 5-6-16,3-2-11 0,0 0-10 0,-5 1-8 15,3-4-9-15,-2-8-6 0,-2-2-8 16,-1-7-1-16,-2-4-4 0,-2-4 11 16,0-5 12-16,0-2-7 0,-2-6-1 15,1-2-6-15,-3-4-9 0,0 0 0 0,0 0-3 16,15-22-3-16,-7 12-13 0,3-4-7 16,4 1-4-16,0-3-9 0,1 3-3 0,2 2 1 15,-2 1-4-15,1 3-3 0,-2 1-2 16,0 2-5-16,-3 4-2 0,2 2-1 15,-4 2 1-15,0 4 10 0,-6 1-6 16,-4 4 1-16,-2 2-3 0,-4 3 2 0,-2 1 1 16,-2 0-2-16,0-4-2 0,2 1-11 15,2-3-14-15,2-4-13 0,-3-1-13 16,5-3-9-16,4 0-8 0,-2-5 0 0,0 0 4 16,21-7 4-16,-5-2 1 0,0-2 2 15,4 0 6-15,-2-1 2 0,1 0 11 16,1 0 3-16,-6 4 9 0,1 0 8 0,-4 0 6 15,1 3-2-15,-3-1 3 0,1 4-4 16,-3-2 2-16,-1 4 7 0,-6 0 6 0,15 4 5 16,-11 1 2-16,2 3 0 0,0 0 0 15,4 1-2-15,-4 3 7 0,2-3 0 16,-2 1 0-16,1 0 1 0,-1-2 1 0,1-1 0 16,-1-1 3-16,2-3 0 0,-1 1 2 15,1 1-1-15,0-8 3 0,-8 3-7 16,20-3-1-16,-10-3-5 0,0 1-2 15,0-1-1-15,-2 4-4 0,0-4-1 0,3 1-4 16,-5 4-1-16,0-4-4 0,1 4 0 16,-7 1 2-16,15 1 2 0,-9 2 2 0,2 0-1 15,-2 2 4-15,4 1 0 0,0-4 0 16,-2 3 0-16,3-1 6 0,-1-2-2 16,3-2 4-16,2 0 4 0,1-2 1 15,4-4 2-15,3-2 8 0,-1-3 6 0,-4 0-3 16,8-7 3-16,0-1 2 0,-5-2 3 15,2 0-1-15,-2-4-1 0,-2-1-3 0,-2-3 0 16,0 2 4-16,-5 5 7 0,-1 0 3 16,0 3 2-16,-5 2-4 0,0 4-6 15,0 1-8-15,-1 3-2 0,-2 5-4 16,-1 2 0-16,-2 2-2 0,0 0-1 0,-8 20 1 16,6-7-2-16,0 6-3 0,2-1 4 15,2 6-4-15,3 1-2 0,2 1-2 16,3 7 0-16,2-3-4 0,3-2-1 0,3 1 1 15,0-5-2-15,4-2 0 0,-1-2 3 16,0-6-3-16,2-3 0 0,3-7-3 16,1-1-4-16,-4-6-1 0,5-1-7 0,-1-5-10 15,-1-2-7-15,-1-5-3 0,-3 2 4 16,-4-3 1-16,0 3 1 0,-6-1 5 16,-2 1 6-16,-3 1 1 0,0 1 1 0,-5 5-1 15,-2-1 4-15,-2 4 2 0,2 4 0 16,0 0 3-16,0 0 2 0,-20 10 4 0,18-2 0 15,0 3 3-15,2 0 4 0,2 3 2 16,2 3 0-16,3-2 0 0,4 5-1 16,1 0 0-16,5-3-13 0,-2-2-27 15,2-1-39-15,-1-1-55 0,4-3-38 0,-3-5-64 16,-1-1-585-16,-2-6 277 0,-2 0 183 16</inkml:trace>
  <inkml:trace contextRef="#ctx0" brushRef="#br0" timeOffset="2282.3003">5909 1080 21 0,'-27'-6'234'0,"7"1"1"0,6 0-1 15,4-1-24-15,3 3-21 0,5-1-20 16,2 4-17-16,17-11-14 0,1 5-15 0,10 0-26 16,13-3-47-16,9-1-48 0,7-1-54 15,20-4-45-15,-1-1-51 0,0 0-382 16,0 0 180-16,-14 2 119 0</inkml:trace>
  <inkml:trace contextRef="#ctx0" brushRef="#br0" timeOffset="2433.1794">7131 987 173 0,'14'1'237'0,"6"1"-10"0,-2 0-16 15,8 0-20-15,3-2-20 0,3 0-18 16,0 2-21-16,2-2-38 0,-1-2-47 15,3 0-55-15,-1 2-78 0,-5-2-439 0,-4-1 179 16,-6-1 117-16</inkml:trace>
  <inkml:trace contextRef="#ctx0" brushRef="#br0" timeOffset="2565.1433">7310 1305 212 0,'-2'14'232'15,"2"-6"13"-15,4 3 4 0,1-4-8 16,5-1-20-16,5 0-23 0,4-3-27 0,3-3-57 15,0-2-79-15,6-4-94 16,-3-2-574-16,1-9 216 0,0-3 141 0</inkml:trace>
  <inkml:trace contextRef="#ctx0" brushRef="#br0" timeOffset="4181.266">9078 1058 137 0,'2'-5'262'0,"0"1"-14"16,0 0-23-16,-2 4-25 0,0 0-18 16,0 0-22-16,0 0-14 0,0 0-13 0,-12 13-14 15,7-1-6-15,-1 1-12 0,2 3-9 16,0-1-8-16,4 1-9 0,2 0-6 16,4 0-5-16,5-1-6 0,1 2-5 15,6-5-3-15,2-3-3 0,4-1 0 16,1-4-3-16,-1-4 3 0,-2-3 3 0,6-2 6 15,-5-3 0-15,-1-1 5 0,-2-3 5 16,0-3-4-16,-6 0-12 0,-3-4 1 0,-4 2-5 16,-7-5-8-16,-3 3 0 0,-5-1-6 15,-7-1-4-15,-3 6-6 0,-10-3 0 16,-4 7-1-16,-3 3-9 0,4 5 6 16,-1 1-6-16,0 2-2 0,3 2 0 0,2 1-9 15,3 5-1-15,5 0 0 0,7-1-4 16,0 3-4-16,10-3-1 0,4 3-6 0,8-2 4 15,4-1 1-15,12-1-1 0,5-3 0 16,7 2 2-16,7-4-4 0,-1-1 3 16,3-1 0-16,1-2-1 0,-1 0 4 0,9-3 4 15,-10 2-2-15,-4-1-1 0,-3 2 4 16,-6 2-1-16,-5-3 1 0,-6 2-1 16,2 2 1-16,-5-2-1 0,-2 4-3 15,-2-2 2-15,-3 6-1 0,0 1 3 0,-2 3-1 16,-4 0 0-16,2 5 1 0,1 0-2 15,-2 0-2-15,1 1 2 0,0 0 1 16,3 2 3-16,-1-5-1 0,1 0 1 0,0 1 2 16,1-1-1-16,4-4 1 0,0-1 2 15,1-2 0-15,2-4 2 0,4-1 1 0,-1-2 1 16,-1-3-2-16,2 0 1 0,0-4 3 16,1 3-5-16,-3-5 0 0,0 3 1 15,-4-1 0-15,2 0-2 0,-4 1-2 16,-3 1-1-16,1 2-3 0,-2 0-2 0,-3 2-1 15,3 1 0-15,-1 1 1 0,1 1 1 16,0 3 2-16,3 2 1 0,4 0 0 16,-2 1-1-16,1 1 2 0,0 0 0 0,6-3 0 15,-1 3 1-15,3-4 4 0,5 0-1 16,-3-4 2-16,2-3 2 0,3 0 2 16,3-5 5-16,-1-3 4 0,-1-3 4 0,-3-3 2 15,-2-2-6-15,-4-3 3 0,-2-3 1 16,-1-3-3-16,-2 0-3 0,-4-2-5 15,-3-2 2-15,-3 1-7 16,-2 5 3-16,-3 3-2 0,0 2-1 0,-2 4-3 0,2 0-9 16,-4 7-2-16,0 4 3 0,0 4 3 15,0 2-7-15,0 0-13 0,-2 17-6 0,2-4-15 16,0 5-18-16,0 2-26 0,0 4-26 16,4 1-26-16,1 1-19 0,1 0-17 15,0 3-11-15,0-4 0 0,3-2 6 0,-2-4 6 16,-3-4 17-16,0 1 3 0,-2-8 7 15,0-2 15-15,0-4 12 0,-2-2 22 16,0 0 16-16,0 0 18 0,-10-13 18 0,6 6 12 16,-1-3 9-16,5 1 4 0,3-3 0 15,-1-3 1-15,6-1 5 0,4-3 5 16,2 2 6-16,4-5 2 0,8-1 14 0,3-4 10 16,5-2 13-16,15-9 13 0,-3-2 5 15,5 2 20-15,-13 6 11 0,-6 4 17 16,0 1 12-16,-9 5 14 0,-1 3 14 15,-6 5 6-15,-1 0 2 0,-4 3-6 0,-3 1-19 16,-4 4-12-16,1 5-11 0,-5 1-8 16,0 0-10-16,-9 21-7 0,5-5-2 0,-5 8-11 15,-1 7-5-15,3 1-3 0,-1 2-11 16,4 2 2-16,2 0-6 0,2-1 0 0,2 3-7 16,4-2-1-16,0-2-11 0,3-2 3 15,1-3-3-15,1-4-5 0,2-3-1 16,-1-3-7-16,6-2-3 0,-2-7 1 15,1-2-17-15,0-1-2 0,0-5 0 0,0 0-2 16,-2-4-3-16,-1 0 4 0,2-1-6 16,-2-3-1-16,1 0 4 0,-4-2-1 0,2 3 4 15,-3-1-1-15,-2 1 2 0,1 1-5 16,-2-1 2-16,-1 3-2 0,0-1 1 16,-6 3-1-16,10-2 2 0,-10 2 2 15,7 6 3-15,-3-2 0 0,0-1 4 16,3 3 0-16,-1 0 0 0,1 0 1 0,1 0 3 15,0-1-3-15,2 1 4 0,2-2 3 16,0-3 3-16,3 1 1 0,2-2 3 0,0 0-2 16,2-3 9-16,-2-1 0 0,0-2 3 15,-4-2 0-15,1-1-4 0,-1 0 3 0,-5-1 0 16,-3-2-5-16,-5 3-5 0,-5-1-2 16,-1-2-2-16,-7 4-2 0,-1-3 0 15,-1 4-9-15,-2 4-15 0,0-3-19 16,0 4-38-16,0 0-33 0,0 4-30 0,2 3-37 15,3 1-36-15,4 0-11 0,0 1-589 16,4-1 277-16,6 0 183 0</inkml:trace>
  <inkml:trace contextRef="#ctx0" brushRef="#br0" timeOffset="4460.874">11940 1083 29 0,'20'-3'72'16,"-2"0"6"-16,-4 3 3 0,-5-1 11 0,2 1 4 15,-11 0 3-15,12 1-9 0,-5 2 6 16,-3-1 10-16,0 2 3 0,2 1-5 15,0 3 2-15,-1 0 6 0,2-1-6 0,3 3-3 16,0-1-3-16,3 2 3 0,2-4 1 16,0 0-3-16,4 1-2 0,4-1-4 15,3-1-4-15,1-2-3 0,-3-4-4 0,-2 0 1 16,0 0 14-16,-1-4-3 0,-4 0-6 16,0-2-3-16,-1 1-5 0,-4-5-10 15,-4 2-10-15,-4 0-11 0,-4 0-4 0,-6-2-11 16,-4 3-4-16,-8 1-5 0,-1 0-11 15,-2 1-13-15,-2 4-23 0,-3 1-27 16,-3 1-35-16,1 2-39 0,0 0-45 0,6 3-27 16,0-1-25-16,3-2-592 0,5 1 275 15,5-3 182-15</inkml:trace>
  <inkml:trace contextRef="#ctx0" brushRef="#br0" timeOffset="4847.8931">12566 621 58 0,'10'-25'233'0,"0"6"14"0,-4 4 0 0,-2 3-13 16,0 3-23-16,0 1-23 0,0 2-22 0,-2 3-21 15,-2 3-10-15,0 0-8 0,0 0-2 16,7 24-7-16,-5-5-8 0,0 6-3 16,2 4-11-16,-2 2-7 0,3 6-7 15,-1 1-7-15,0 2-9 0,1 1-2 0,-1-4-8 16,0 1-4-16,2-1 5 0,0-5-12 15,4-5-6-15,-4-3-3 0,2-3-7 0,2-1-2 16,-1-7-11-16,4-6 2 0,-3 0-8 16,3-4 2-16,-1-3-3 0,2-3-5 15,-2-2 1-15,0-3-2 0,2 1 0 16,-2-2-3-16,-6-3 3 0,3 5 5 0,-3-1 6 16,-2 2-2-16,1 0-4 0,-1 3-2 15,-4 3-2-15,0 0-3 0,0 0 7 0,0 0 4 16,0 0-1-16,-4 17 6 0,1-6 2 15,1-1 2-15,4 1-4 0,-2 3 1 16,5-1 3-16,2 2-10 0,3-1-21 0,0 0-36 16,3-3-57-16,2-2-59 0,6 0-63 15,-2-5-48-15,4 0-658 0,5-2 317 16,4-2 209-16</inkml:trace>
  <inkml:trace contextRef="#ctx0" brushRef="#br0" timeOffset="4944.6953">13322 1145 513 0,'32'0'87'15,"-10"0"32"-15,-4 0 17 0,-4 0 7 16,-3 0-1-16,0 0-6 0,-3 0-9 0,-8 0-5 15,13 0-13-15,-13 0-34 0,10-4-73 16,-3 1-115-16,-5-3-431 0,0 0 185 16,-4-4 122-16</inkml:trace>
  <inkml:trace contextRef="#ctx0" brushRef="#br0" timeOffset="6281.5362">2770 2792 183 0,'-4'-9'183'0,"0"-1"-5"0,-3 3-10 0,5 1-16 15,-2 4-11-15,4 2-8 0,0 0-5 16,-8 23 1-16,8-4-4 0,-2 8 2 15,-1 11-11-15,3 4-2 0,-2 11-5 0,0 3-10 16,0 4-6-16,-3 21-9 0,1-15-10 16,-2 12-5-16,2-13-7 0,-2-12-5 15,0-1-4-15,-2-5-4 0,2-8-6 0,-2-4 5 16,0-4 4-16,1-6 3 0,1-8 0 16,-3-4-5-16,3-5-5 0,0-6-4 15,1-4-3-15,5 2-5 0,-6-13-3 0,6 1-5 16,2 1-1-16,2-5-4 0,3 1 0 15,6-2-4-15,-1 3 0 0,5-3-3 16,3 6-3-16,0-1-2 0,8 5 2 0,-1 0-1 16,5 2-5-16,0 3 7 0,4 2-9 15,-3 0 6-15,8 5-4 0,-1-2 1 0,0 1 1 16,1 2-8-16,-3 0-7 0,-6 0-22 16,-1 0-23-16,-3-3-25 0,0 1-29 15,-8-3-31-15,2 4-36 0,-5-4-53 16,-5-2-623-16,-2-2 289 0,-2-3 191 0</inkml:trace>
  <inkml:trace contextRef="#ctx0" brushRef="#br0" timeOffset="6456.9262">3022 3238 19 0,'8'-7'156'0,"3"-1"-2"0,6 1-5 0,6-3-10 16,3 0-14-16,6-1-14 0,1 2-10 15,1-3-16-15,0 2-3 0,-6 2-24 16,-1 0-28-16,-3-1-37 0,-4 1-53 0,-5 0-51 16,-4 0-240-16,-9-2 119 0,-4 1 79 15</inkml:trace>
  <inkml:trace contextRef="#ctx0" brushRef="#br0" timeOffset="6576.089">2961 2907 36 0,'-38'-15'93'0,"8"1"8"15,7 3 3-15,4-1-5 0,6 5-18 16,7-3-10-16,2 3 1 0,6-1-4 0,4 0-13 15,4 0 2-15,5 5-6 0,7 1-14 16,0 0-38-16,10 4-43 0,-2 2-256 16,7 3 102-16,-2 1 68 0</inkml:trace>
  <inkml:trace contextRef="#ctx0" brushRef="#br0" timeOffset="7182.1682">3622 3327 16 0,'8'21'121'0,"0"0"-10"16,-2-5-10-16,1-1-13 0,-3-2-8 0,0-3-6 16,0-1-5-16,1-1 4 0,-1 0-5 15,0-4 3-15,-2-1-9 0,-2-3-3 16,0 0-8-16,17-9 1 0,-7 0-4 16,2-5-5-16,0 0-9 0,3-4-2 0,2 0 0 15,0 2-10-15,1-2 6 0,2 2-4 16,1 2 1-16,-2 4-7 0,2 0-2 15,-4 5 3-15,2 3 0 0,1 2-2 0,-4 4 2 16,-1 2-1-16,6 3-3 0,-4 3 1 16,3 1-7-16,-4 0 4 0,5 2-5 15,-2 0-1-15,2-5 29 0,5 2-6 0,0-5-3 16,3 1-3-16,3-5-4 0,2-2 0 16,1-5-4-16,3-2 0 0,0-5-2 15,-1-2-8-15,-3-3 5 0,-2-3 0 16,-5-2 3-16,-4-3 0 0,-2 2 9 0,-6 3 11 15,-4 2 10-15,-5 0 1 0,-4 6 2 16,-6-1-3-16,-2 5 0 0,-5 1 2 0,-6 5 5 16,5 1-1-16,-2 1-1 0,-2 5-2 15,3 3-4-15,3 1 5 0,1 5-4 16,4-2 0-16,5 4-1 0,3 2-5 16,3 3-1-16,7 8-5 0,4-2-3 0,2 3-2 15,2 5-5-15,1 4 1 0,0 4 0 16,0-1-2-16,3 19-3 0,-1-1-1 0,-6-11-2 15,-5-1-3-15,-2-3-2 0,-5-5 2 16,-6 1 0-16,-2-2-2 0,-4-1 6 16,-7-1 4-16,-2-6 9 0,-1-2 9 15,-6-5 6-15,-1-4 5 0,-5-4 2 0,4-5-2 16,0-8 8-16,0-4-5 0,1-4-2 16,1-7-4-16,2-3-8 0,4-7-3 15,2-6-6-15,8-1-15 0,1-3-19 0,3 1-24 16,4-1-34-16,3-3-44 0,-1 0-53 15,6 1-61-15,-2 1-60 0,6-3-635 16,-4 6 312-16,-4 1 205 0</inkml:trace>
  <inkml:trace contextRef="#ctx0" brushRef="#br0" timeOffset="7765.353">4559 2714 256 0,'-4'-7'253'0,"0"-1"-17"0,2 3-17 0,-3-1-11 16,2 0-14-16,1 2-18 0,-2 0-15 15,4 4-15-15,-4-7-13 0,0 5-13 16,4 2-12-16,-4-4-9 0,4 4-13 16,0 0-7-16,0 0-10 0,-6-4-5 0,6 4-8 15,0 0-5-15,0 0-4 0,0 0-1 16,-11 0-6-16,11 0 4 0,0 0 4 0,0 0-2 15,0 0 3-15,0 0 3 16,0 0-2-16,0 0-1 0,0 0-10 0,0 0 4 16,0 0-2-16,0 0-9 0,-11 8 2 15,9 1 9-15,0 5-5 0,2 5 12 0,-2 6 16 16,2 7 9-16,-2 10 4 0,2 4-1 16,2 12 3-16,2 23-8 0,7 1-3 0,2-3-3 15,1 1-4-15,8-5-7 0,-1-3-4 16,2-1-3-16,2-7-7 0,1-1 0 15,3-8-7-15,-1-9 2 0,-2-10-7 16,-2-4-4-16,4-1-8 0,-5-10-9 0,1-2-13 16,-1-7-19-16,2-3-26 0,-4-5-24 15,3-4-21-15,0-5-17 0,-2-5-19 16,0-1-26-16,-1-4-28 0,-7-4-25 0,4-6-22 16,-6 2-15-16,-4-4-9 0,-3 0-6 15,-3 0-599-15,-4-1 293 0,-7 3 193 16</inkml:trace>
  <inkml:trace contextRef="#ctx0" brushRef="#br0" timeOffset="8624.094">4864 3406 1071 0,'-47'-19'-44'0,"5"3"33"16,4 8 38-16,4-4 16 0,6 5 19 16,3-2 12-16,5 0-2 0,4 2-3 15,3-3-6-15,5 0-7 0,5 0-4 0,8 1-2 16,6-2-9-16,3-3-5 0,8 1 0 0,3 0-6 16,4-3-6-16,4 3-16 15,0 0-19-15,-1-1-21 0,0 4-23 0,0-2-16 16,-7 5-5-16,-2-2 7 0,0 1 10 15,-5 2 9-15,-4 4 11 0,3-4 4 0,-4 1 12 16,-3 2 9-16,3-1 5 0,-3 2 10 16,-2-1 12-16,6 3 12 0,-2 0 7 0,5 3 6 15,2 0 6-15,0 2-1 0,7 2 11 16,-1 2-1-16,7 3-1 0,-6-1-6 16,0 6 6-16,0-3-4 0,2 1-4 15,-5 5-1-15,-7-5-1 0,2 2-3 0,-4 0-1 16,-3 0-5-16,-4-1 2 0,-3-3 0 15,-2-1 9-15,-2-2 2 0,-2 0 16 0,0-4 4 16,-2 0 5-16,-1-3 2 0,5-3-2 16,0 0-6-16,0 0-5 0,-13-13-4 15,13 6-6-15,5-6-4 0,-3 1-6 16,4-2-4-16,3 1-6 0,-1 0-3 0,1-1-2 16,1 3-3-16,-2-1-3 0,4 5-3 15,-2-1-6-15,0 4-2 0,3 3 1 16,0 1-2-16,0 1 0 0,3 3-2 0,2 2 0 15,-4-2-3-15,4 1 0 0,-2 1-4 16,3-2-1-16,-2 0 0 0,0 0 1 16,-3-2-2-16,2-1 0 0,-6-1 0 0,3 0 8 15,-2-3-6-15,-5-3-3 0,0 0-4 16,-4-1-8-16,-2-3-9 0,-2 1-16 16,-2-3-7-16,-4 3-11 0,1-3-8 0,-1 3-16 15,1 2-12-15,1-2-16 0,2 1-22 16,0 1-14-16,2 1 0 0,2-1 13 15,4 0 12-15,2 1 12 0,2-5 13 0,3 3 4 16,4 0 16-16,-2-2 8 0,1 3 16 16,4 1 19-16,-4 0 7 0,1 2 30 15,0 4 21-15,-2 0 38 0,1 6 21 16,1 2 17-16,2 5 7 0,-5 3 8 0,4 4 15 16,-4 8 6-16,1 1 0 0,0 4-4 15,-2 3-6-15,-3 0-10 0,2 5-10 16,-2 4-10-16,0 3-9 0,0-1-9 0,-2 3-6 15,0 0-8-15,-2-9-7 0,1-3-9 16,-3-8-2-16,0 0-3 0,-2-5-3 0,0-7-8 16,-2-2-2-16,-3-9-4 0,1-5-2 15,4-2-1-15,-12-12-2 0,6-3-4 16,-1-6 0-16,0-5 0 0,5-11-2 16,0-2 4-16,2-7-6 0,6-8-3 0,6 1-2 15,4-14 0-15,8 6-4 0,-3 12 3 16,5 9-1-16,-2 6-1 0,2 4-4 0,-3 5 4 15,1 6-2-15,-4 2-2 16,0 6 0-16,-3 6 2 0,-3 2-1 0,-1 6 8 16,-4 0-3-16,-3 8-1 0,-4-1-3 0,-6 5 3 15,-4 4-4-15,-5 2-24 0,-6-1-33 16,-2 1-44-16,1-2-68 0,6-4-61 16,-1-5-754-16,4-5 334 0,5-3 221 0</inkml:trace>
  <inkml:trace contextRef="#ctx0" brushRef="#br0" timeOffset="8882.2686">7230 2091 2506 0,'15'-17'78'0,"-2"7"-29"0,-11 3 6 16,-4 5 27-16,2 2 32 0,-22 14-2 15,1 5-1-15,-9 13 13 0,-12 27-7 0,-13 23 0 16,-2 15 1-16,5 12-8 0,-6 13-2 15,7 9-3-15,5 4 1 0,9-1-3 16,8 0-7-16,10-4-5 0,8-4-6 16,11-23-2-16,9-6-11 0,3-5-6 0,10-9-6 15,3-8-8-15,7-9-15 0,2-8-32 16,6-10-55-16,2-17-46 0,-1-11-78 0,-3-11-95 16,1-7-120-16,6-6-898 0,4-9 438 15,-2-8 288-15</inkml:trace>
  <inkml:trace contextRef="#ctx0" brushRef="#br0" timeOffset="9975.2841">8294 2613 67 0,'-2'-11'201'16,"0"0"-2"-16,0-1 1 0,0 3-4 15,0-3-8-15,0 5-1 0,0 0-7 0,-4 1-15 16,-1 1-17-16,-1 5-13 0,-9 5-11 15,-4 6-3-15,-7 7-5 0,-8 11 3 16,-11 17-1-16,1 3-7 0,-1 5-11 0,5 5-2 16,4 4-7-16,4-1-9 0,7 3-8 15,9-10-8-15,8-8 1 0,6-2-9 16,6-2-8-16,6 2-2 0,8-1-7 0,6-7-1 16,6-2-2-16,8-4-4 0,5-5-7 15,3-5 2-15,3-6-4 0,1-1-4 0,5-7 0 16,-7-5-2-16,1-4-1 0,-1-2-1 15,5-7-2-15,-2-2-2 0,-5-5 5 16,-4-4 5-16,-5-6 7 0,-3-6-3 16,-8-3 0-16,-2-5-1 0,-5-6 2 0,-7-2-6 15,-5-3-1-15,-7-2-3 0,-11-18 2 16,-6 4-1-16,-7 5-4 0,-5 3 6 0,1 17-8 16,0 10-2-16,-2 4-1 0,-3 3 4 15,-3 8-7-15,2 6-2 0,-3 5 0 16,5 6 2-16,1 2-2 0,-5 6-4 15,2 5 1-15,2 0-10 0,0 7-9 16,5 1-5-16,1 2-17 0,0 0-15 0,7 4-27 16,-1-3-35-16,6 3-24 0,3-2-35 0,7 2-35 15,0 0-63-15,3-4-723 0,3-2 339 16,5-1 223-16</inkml:trace>
  <inkml:trace contextRef="#ctx0" brushRef="#br0" timeOffset="13460.0845">9217 3484 186 0,'0'0'190'0,"0"-10"-7"0,-2 4-13 0,0 3-10 16,-2-3-12-16,0 2 0 0,0 1-11 15,-2-1-11-15,-1 0-6 0,-4 2-13 16,-1 4-11-16,-7 2-10 0,-1 1-7 16,-2 3-9-16,-2 2-5 0,-1 1-7 0,3 0-5 15,2 3-4-15,2-1-9 0,8 1 0 16,1-2-6-16,7 2-1 0,7 2-1 0,3-1-2 15,8-2-4-15,6 2-7 0,3 0 2 16,7 3-3-16,-2-5 1 0,2 2-6 16,-3-2-1-16,1 3 0 0,-7-4 0 15,-2 2-1-15,-2-3-3 0,-2 2 3 0,-2-2 7 16,-5-2 15-16,0 3 11 0,-4 0 4 16,-6 1 4-16,-6 0-1 0,-6 2-5 0,-4 0 0 15,-10 4-4-15,-3-2-4 0,-5-1-7 16,-7 1 1-16,3-4-8 15,2-1 0-15,-2-1-5 0,7-4-13 0,1 0-15 16,2-3-34-16,7-2-38 0,0-4-45 0,2-1-42 16,4 0-45-16,2-3-650 0,7-1 294 15,2-3 193-15</inkml:trace>
  <inkml:trace contextRef="#ctx0" brushRef="#br0" timeOffset="14159.4386">9478 3585 80 0,'4'-3'238'0,"-4"3"-17"15,6-5-20-15,-6 5-23 0,4-1-18 0,-4 1-13 16,0 0-15-16,7 12-16 0,-4-4-9 16,-1 5-9-16,2-1-10 0,0 5-9 15,0 0-7-15,2 1-9 0,5 2-5 0,-2 0-6 16,1-1-4-16,0-3-6 0,5 0-1 15,0-3-3-15,0-2-5 0,-1-4-4 16,6-1-3-16,-3-3 2 0,2-4-2 0,-2 1-3 16,1-7-2-16,0 2-2 0,-2-4 4 15,0-2 1-15,-4 0-2 0,-1-3 3 16,-3 3-6-16,0-3 7 0,-1 6 5 16,2-4-2-16,-5 4-1 0,0 1-2 0,0 1-5 15,-2 3-10-15,2-1 5 0,-4 4-2 16,0 0 0-16,0 0-3 0,12 16 1 15,-8-6-4-15,2 4-2 0,0 0-5 16,0 0-17-16,3 2-19 0,4 0-18 0,-2-1-22 16,-1-5-4-16,2 2-16 0,4-5-12 15,-2-1-6-15,1-2 0 0,-2-4 8 0,2-2 2 16,-3-4 5-16,3-1 12 0,-2-2 12 16,-3-2 4-16,1-2 9 0,-3 1 27 15,3-1 14-15,-5 0 12 0,3 1 16 16,-3 1 11-16,-2 2 7 0,0 1 8 15,0 0-2-15,1 3-1 0,0-1-4 0,-3 4-2 16,-2 2-3-16,6-2-4 0,-6 2 1 16,8 11-3-16,-4-2 4 0,2 4-4 0,-1-1 0 15,0 4 0-15,-3 2-1 0,4-2-3 16,-4 0-2-16,2-1 0 0,0-2-1 16,-2-1 1-16,0-1 10 0,3-1 14 0,-3-3 14 15,0 1 5-15,0-5 5 0,2 0 2 16,-4-3-7-16,0 0-4 0,11-14-5 15,-7 7-5-15,5-5-5 0,-1 3-2 0,0-4-3 16,1 0-4-16,2 1-5 0,-1 0-2 16,1 0-4-16,1 5-4 0,1-1-3 15,-2 4 0-15,1 1-5 0,2 3 2 0,-2 3 1 16,2 3-1-16,2 3 0 0,-2-1-4 16,1 6-7-16,0-1-21 0,0 1-22 15,-1-1-16-15,0-1-32 0,0 3-17 0,-1-6-58 16,-3 1-519-16,3-4 236 15,-4-1 155-15</inkml:trace>
  <inkml:trace contextRef="#ctx0" brushRef="#br0" timeOffset="14501.7755">10213 2130 95 0,'6'-11'219'0,"6"2"-7"0,8 4-6 15,3 2-10-15,11 8-13 0,18 8-12 0,23 11-13 16,3 7-12-16,13 19-12 0,-2 7-9 16,-6 10-11-16,-1 9-10 0,-6 9-6 0,-4 7-5 15,-7 7-11-15,-7 2-8 0,-5-1-7 16,-11 2-8-16,-5-5-3 0,-15-19-8 15,-5 2 1-15,-6-5-4 0,-9-11 5 0,-4-7-2 16,-7-3 1-16,-1 0-3 16,-9 8-1-16,-3-9-4 0,2-13-7 0,-2 1 1 15,-1-8-4-15,2-4-17 0,2-4-19 16,2-6-34-16,2-4-52 0,2-2-61 0,5-7-55 16,0-4-689-16,1-4 305 0,7 2 201 15</inkml:trace>
  <inkml:trace contextRef="#ctx0" brushRef="#br0" timeOffset="14701.3101">12176 3061 47 0,'22'-9'200'16,"-3"-1"-14"-16,-2 5-20 0,0-4-17 15,1 4-15-15,0-2-19 0,-1 1-35 16,0 0-45-16,0 2-50 0,-1-2-50 0,-2 3-286 16,-4-1 119-16,-4 0 79 0</inkml:trace>
  <inkml:trace contextRef="#ctx0" brushRef="#br0" timeOffset="14829.9921">12164 3323 157 0,'12'9'245'0,"6"-6"0"0,3-3-17 15,9 0-24-15,2-3-24 0,7-3-15 16,-1-4-22-16,2 1-49 0,-1-3-67 16,3-3-91-16,-10-2-489 0,-9 2 188 0,-6-4 124 15</inkml:trace>
  <inkml:trace contextRef="#ctx0" brushRef="#br0" timeOffset="19089.9705">14410 2373 42 0,'-2'-7'224'0,"2"-1"-7"0,0-1-3 15,0-2-17-15,2-1-15 0,2 0-16 16,2-1-16-16,5 0-15 0,4-2-15 16,4 3-12-16,4-1-9 0,2 3-10 0,3 3-10 15,-1 1-8-15,1 2-9 0,2 6-7 16,-5 3-4-16,1 5-4 0,-6 5-4 16,0 6-5-16,-6 6-2 0,-3 4 3 15,-11 1-4-15,-4 4-2 0,-11 8 4 0,-4 0 0 16,-4-3 4-16,-9 13 1 0,3-12 7 15,3-8 4-15,0-4 0 0,7-3 1 0,1-4-7 16,2-4 0-16,6-1-8 0,2-5-1 16,-1 0-5-16,5-2-7 0,4-1 4 15,9 1 3-15,3-1-4 0,14-2 4 16,7-1-5-16,9-1-9 0,1-2 2 0,5-3-2 16,1 2-3-16,0-3 0 0,2-3 0 15,-2 2 3-15,1-1-8 0,-3 0-1 0,-3-2-2 16,-3 2-7-16,-7-2-12 0,-3 2-12 15,-8 1-14-15,0 1-15 0,-3-3-17 16,-2 0-23-16,0 1-29 0,-8 0-39 16,1-2-27-16,-7 3-28 0,-4 1-30 0,0 0-512 15,0 0 257-15,-25-5 170 0</inkml:trace>
  <inkml:trace contextRef="#ctx0" brushRef="#br0" timeOffset="19336.0082">13893 3229 1854 0,'-34'17'-11'0,"11"-6"23"16,9 1-16-16,2-3 25 0,8-1 33 16,4 0 30-16,6-3 16 0,10 1-2 15,7-2-4-15,11 0 0 0,14-4-1 16,19-3-3-16,34 2-6 0,8-3-9 0,29-5-4 16,-2 5-6-16,-24-4-5 0,1 4-6 15,-8-2-5-15,-4 3-5 0,-10-3-8 16,-18 4-1-16,-17 0-2 0,-9 0-7 0,-9 2-16 15,-4 0-16-15,-4 0-19 0,-7 0-27 16,-1 0-19-16,-6 4-32 0,-7-2-33 16,-5 4-42-16,-6 1-46 0,-7 3-601 0,-1-2 280 15,-12 6 185-15</inkml:trace>
  <inkml:trace contextRef="#ctx0" brushRef="#br0" timeOffset="19616.2291">14600 3777 96 0,'-19'12'229'0,"4"0"-1"15,5-1-8-15,1 2-6 0,3-1-12 16,2 1-9-16,4 0-6 0,2 2-14 0,2 2-19 16,7 2-7-16,1 1-12 0,6-1-6 15,6 4-13-15,2-4-12 0,2 3-11 16,-1-1-7-16,1 0-14 0,-3 0 0 0,1-2-10 15,-6 2-2-15,-2-2-9 0,0 2-3 16,-7 1 1-16,-4-6-10 0,-5 5-3 16,-6 0-3-16,-5 2-10 0,-6-2-20 0,-4 2-28 15,-4-2-37-15,2-7-44 0,1 3-47 16,0-5-54-16,0-4-712 0,4-2 313 16,1-5 206-16</inkml:trace>
  <inkml:trace contextRef="#ctx0" brushRef="#br0" timeOffset="19764.011">14713 3971 2030 0,'6'-18'57'0,"-2"3"-18"0,4-2 13 16,1 5 10-16,2-4 7 0,6 1 0 15,5-2-3-15,6 0-11 0,8-4-17 0,3 1 1 16,1-1-11-16,0-1-34 0,0 1-38 16,-2 0-46-16,-8 4-61 0,4-7-636 15,-9 2 268-15,-4-1 176 0</inkml:trace>
  <inkml:trace contextRef="#ctx0" brushRef="#br0" timeOffset="20122.3084">13019 3127 140 0,'-6'-4'255'0,"6"4"-12"0,-7-3-20 0,7 3-20 15,-2-6-21-15,2 6-10 0,11-7-10 16,6 1-14-16,0 1-13 0,9-2-16 16,0 0-11-16,9-2-10 0,1-1-21 15,0 2-33-15,-1-1-38 0,1 0-37 0,0-1-43 16,-2 0-47-16,-7 3-54 0,5-7-476 16,-6 3 221-16,-5-3 146 0</inkml:trace>
  <inkml:trace contextRef="#ctx0" brushRef="#br0" timeOffset="20463.9447">13822 1305 39 0,'-5'-14'293'15,"3"3"-22"-15,-1 2-25 0,-1 7-26 0,2 0-21 16,2 2 8-16,-8 21 4 0,2 5-5 16,0 26-4-16,-6 31 15 0,0 34-16 0,-1 12 1 15,1 16-7-15,1 9 0 0,4 10-17 16,3 7-8-16,4 7-4 0,2-5-15 16,5 2-10-16,10-5-13 0,4-3-18 0,7-8-10 15,6-11-7-15,5-5-12 0,9-12-11 16,6-9-5-16,7-11-5 0,8-10-7 15,2-10-23-15,3-9-30 0,3-14-28 0,-2-7-26 16,-6-20-28-16,-4-9-46 0,-12-11-68 16,-4-6-75-16,-9-7-75 0,3-6-877 15,-12-2 416-15,1-6 274 0</inkml:trace>
  <inkml:trace contextRef="#ctx0" brushRef="#br0" timeOffset="21488.0805">16300 2076 92 0,'-4'-7'236'0,"-1"-3"5"0,1 3-10 16,0-1-5-16,2 2-14 0,-2 0-25 15,-1 1-12-15,3 1-15 0,2 4-17 16,-8-2-16-16,8 2-1 0,-10 11-10 0,5 1-8 15,-2 7-8-15,1 6-5 0,0 7 1 16,2 11-8-16,-2 6-6 0,1 3-3 0,1 5-11 16,2 1-10-16,2-1-1 0,2 2-7 15,2-2-3-15,1-2-5 0,1-1-3 16,2-5-8-16,2-1-3 0,2-4-1 16,-2-9-7-16,0-3-11 0,3-5 0 0,-2-4 0 15,4-4-6-15,-3-6 0 0,4-4-8 16,-2-3-5-16,1-3-7 0,0-6-4 15,4-3 0-15,-5 0 2 0,4 0 0 0,-4-1 0 16,-1-1 6-16,0 2-1 0,-3 0 3 16,-1 4-1-16,-3-3-1 0,2 1-3 15,-1 4 4-15,-7 0 0 0,13 3 1 0,-9 0 1 16,2 2 1-16,2 3 1 0,4 1-1 16,-4-1 0-16,4 3 4 0,1-2 0 15,2-4 0-15,2 3-4 0,1-4 4 0,6-2 3 16,-5-2 2-16,5-2 0 0,-2-4 2 15,2-1 3-15,-3-3-2 0,0-4 0 16,-2-3 2-16,-3-4-3 0,-4 1-2 0,-4-3-4 16,-2 2-1-16,-4 0-3 0,-2 0 0 15,-4 2 0-15,0 2-3 0,-6 0 5 16,0 3-1-16,-2 3-3 0,4-3-2 0,0 5-14 16,-1-3-14-16,3 5-13 0,0-1-6 15,2 3 6-15,1-1 5 0,3 6 2 16,0-4 9-16,0 4 1 0,0 0 6 15,13 0 1-15,-13 0 4 0,0 0 3 0,15 6 0 16,-11-1 7-16,0 1 6 0,2 4 10 16,1 0 7-16,-3 7 6 0,3-1 9 0,1 7 7 15,0 2 9-15,3 8 4 0,2-1-1 16,1 9 1-16,5 2 4 0,1 0 0 16,2-2 1-16,8 16 0 0,0-1-6 15,-5-9-1-15,-3-5-4 0,-1-2-2 0,-2 0-1 16,-4-6 0-16,-3-1-6 0,-3-1-1 15,-5-4-4-15,-1-1-2 0,-8-2 0 0,-4-3-2 16,-3-2-1-16,-7-4-4 0,-5-3-5 16,-3-3-23-16,0-2-19 0,-5-5-38 15,-1-6-32-15,5-3-43 0,-7-6-45 0,5-3-39 16,-1-10-633-16,4-6 293 0,4-9 194 16</inkml:trace>
  <inkml:trace contextRef="#ctx0" brushRef="#br0" timeOffset="21801.6467">17258 2164 2045 0,'14'-29'-9'15,"-4"4"45"-15,-2 4 24 0,1 2 22 16,-1 2 7-16,1-2 0 0,2 0-11 16,1 0-15-16,6 2-14 0,-2 2-4 15,5 0-7-15,3 1-4 0,-1 3-5 0,0 6-2 16,1-1-4-16,-3 6-2 0,-3 3-4 15,6 5 2-15,-6 3-3 0,-2 6-6 0,-4 4 6 16,-3 4-2-16,-7 2 2 0,-2 0-2 16,-2 1 5-16,-2-1 6 0,-1-2-1 15,-1 1 0-15,2-7 1 0,2 0-2 16,0 0-7-16,0-3 0 0,4-1-2 0,0 0-2 16,2-2 3-16,4-1-6 0,3-3 5 15,2 0-3-15,6-3-20 0,-3-3-29 0,6-3-33 16,-1-3-37-16,5-5-31 0,1 1-34 15,-2-2-45-15,1-7-603 0,1-1 280 16,-1-2 184-16</inkml:trace>
  <inkml:trace contextRef="#ctx0" brushRef="#br0" timeOffset="22030.9363">18078 1889 115 0,'4'-19'167'0,"-2"6"14"0,0 2 4 16,0 3 0-16,-2 0-6 0,2 5-17 0,-2 3-10 15,0 0-12-15,0 0 11 0,0 0 11 16,-8 28 2-16,4-3-2 0,-2 9-2 0,-2 15-8 15,-2 3-8-15,0 22 1 0,-5 7-12 16,3 1-7-16,-1 5-9 0,-2 1-10 16,-1 1-15-16,-2-1-2 0,4-1-10 15,-6-2-13-15,5-6-4 0,-1-5-8 16,-2-3-10-16,6-14-20 0,0-9-25 0,-2-2-29 16,2-5-28-16,1-6-35 0,-1-3-37 15,3-7-40-15,2-2-46 0,-1-7-53 16,2 0-666-16,2-9 317 0,2 1 210 0</inkml:trace>
  <inkml:trace contextRef="#ctx0" brushRef="#br0" timeOffset="22271.3871">18171 2853 157 0,'0'0'191'15,"0"0"-4"-15,0 0-6 0,10 14-12 16,-3-5-14-16,-2 3-7 0,5 1-10 15,2 2-6-15,3 2-7 0,3 1-17 0,0 0-4 16,2 2-10-16,0-2-8 0,2 3-8 16,-5-1-8-16,-3-1-3 0,0 0-2 0,-4 0-7 15,-2 2-1-15,-2-2-3 16,-4-1-7-16,-4 1-8 0,0-1-4 0,-4-1-16 16,-2-2-34-16,-3 3-38 0,2-5-53 15,-1-2-67-15,0-1-581 0,-3-5 256 0,2 0 169 16</inkml:trace>
  <inkml:trace contextRef="#ctx0" brushRef="#br0" timeOffset="22444.6528">18209 2870 190 0,'0'-11'255'0,"0"0"0"0,2 0-10 16,2-1-18-16,7-1-20 0,2-3-18 15,8-1-20-15,3 1-14 0,5-3-19 16,1 1-13-16,0 2-16 0,-4 2-36 15,0 4-29-15,-5-3-41 0,3 1-56 0,-4 3-69 16,-2-5-93-16,1 1-455 0,-5 0 228 16,-1-1 151-16</inkml:trace>
  <inkml:trace contextRef="#ctx0" brushRef="#br0" timeOffset="22746.7885">19617 2976 166 0,'-4'-6'252'0,"4"-1"-4"0,6-4-10 0,4 0-17 15,7-1-15-15,11-3-20 0,6 2-20 16,10 0-18-16,9-2-12 0,21-5-14 0,0 5-15 16,-10 2-8-16,-9 1-34 0,-5 3-35 15,-7-1-35-15,-5 3-36 0,-4-4-43 16,-7 4-56-16,-3-4-63 0,-10 2-449 16,0-2 221-16,-10 0 147 0</inkml:trace>
  <inkml:trace contextRef="#ctx0" brushRef="#br0" timeOffset="22950.6561">19979 2579 105 0,'-13'0'170'15,"13"0"-5"-15,-8 4 2 0,5 0 21 0,1 5 11 16,2 5 7-16,2 7-2 0,5 3-10 16,-1 9-7-16,1 5-3 0,1 2-12 15,0 9-9-15,0 1-11 0,0 1-14 0,-2 2-19 16,-4-10-5-16,2 0-16 0,0 1-11 15,-2-2-35-15,-2-4-38 0,0-4-48 16,-2-3-59-16,2-2-76 0,-2-6-80 0,0 1-613 16,0-6 293-16,2-8 194 0</inkml:trace>
  <inkml:trace contextRef="#ctx0" brushRef="#br0" timeOffset="23657.835">21193 2313 20 0,'5'-11'198'0,"-3"3"-14"0,5-3-9 16,1 1-17-16,2 0-16 0,6 0-10 15,2-1-14-15,3 1-12 0,5 3-11 16,-2 3-12-16,0 2-7 0,0 2-13 0,3 6-2 15,-3 0-7-15,-1 5-8 0,-2 2-3 16,-4 2-2-16,-5 4 4 0,0 2-2 16,-10-2-1-16,-2 4 0 0,-7 1 5 0,0-2 6 15,1 1-2-15,-2-2-5 0,-1-2-2 16,3-4-7-16,2 3-4 0,0-5-4 16,2 1-4-16,2 0-2 0,2 3-2 15,6 1-1-15,5 1 2 0,8 4 1 0,6-3 1 16,5 5 1-16,2 0 7 0,5 0 2 15,-6 0 0-15,1-3-1 0,-6-3-1 16,-6 0 4-16,-2-1 6 0,-5-1 6 0,-7-2 5 16,-4 2 6-16,-4-2 2 0,-6 3-4 15,-9-2-3-15,-8 3-6 0,-6-2-5 16,-8-3-6-16,-1-2-3 0,-12 1-13 16,-3-4-26-16,-1-3-29 0,3-4-30 0,1-4-39 15,5 0-42-15,3-2-44 0,4-1-50 0,11-5-601 16,5-3 286-16,8-5 188 0</inkml:trace>
  <inkml:trace contextRef="#ctx0" brushRef="#br0" timeOffset="23909.7323">22023 2209 161 0,'14'-9'214'0,"-4"3"-9"15,-4 3-16-15,0 0-18 0,-2 3-9 0,-4 0 3 16,7 16 11-16,-5 1-4 0,-2 10-4 15,2 13-12-15,0 4-6 0,-4 15-11 0,2 23-9 16,-4 8-13-16,-1 2-6 0,-3 4-13 16,-2 1-9-16,-10 15-11 0,6-23-3 15,-5 1-10-15,-3-4-3 0,0-6-13 16,0-1-8-16,-3-8-15 0,-1 0-17 0,3-6-16 16,2-16-13-16,2-7-22 0,2-4-33 15,4-7-32-15,3-6-34 0,-1-3-40 16,7-4-42-16,-1-7-587 0,3-4 275 0,4-3 182 15</inkml:trace>
  <inkml:trace contextRef="#ctx0" brushRef="#br0" timeOffset="24165.2414">22290 3387 5 0,'4'-8'198'0,"3"2"2"0,-3 3-6 0,-2 2-12 15,-2 1-14-15,0 0-7 0,0 0-9 16,0 0-11-16,11 15-7 0,-7-8-14 15,0 0-11-15,2 5-9 0,8-1-8 0,-2 2-9 16,5 1-6-16,2-1-8 0,0 2-5 16,0 1-6-16,0-3-6 0,-2 2-3 15,0-1-4-15,-7-3-3 0,1 3 1 0,-3-2-2 16,-3 2 1-16,-5-1-3 0,-3 2-3 16,-5-1-4-16,0-1-9 0,-7 2-24 15,-2-3-30-15,2-5-39 0,1 1-54 16,-4-1-50-16,1-4-51 0,1-2-498 0,-2-5 245 15,4 1 163-15</inkml:trace>
  <inkml:trace contextRef="#ctx0" brushRef="#br0" timeOffset="24310.4157">22350 3116 138 0,'22'-20'177'0,"4"4"-5"15,3 1-10-15,3 2-13 0,2-1-19 16,11-1-8-16,1-4-37 0,3 0-46 15,15-6-38-15,-1-2-44 0,-2-2-45 0,-1-2-267 16,-5-2 120-16,0-5 80 0</inkml:trace>
  <inkml:trace contextRef="#ctx0" brushRef="#br0" timeOffset="24829.2657">23484 1777 109 0,'2'-15'243'0,"-2"5"-15"15,0 3-22-15,0 3-18 0,0 4-14 0,0 0-6 16,-5 26-3-16,3-1-7 0,-4 11-10 16,2 13-7-16,0 7-6 0,-6 26-15 0,3 4-12 15,-2 1-5-15,5 5-10 0,-2-1-11 16,2 1-7-16,-3-4-7 0,3-3-7 16,-2-7-8-16,2-15-16 0,1-9-24 0,1-11-19 15,-2-3-20-15,2-2-23 0,-1-7-20 16,3-4-16-16,-2 0-15 0,2-9-15 15,2 0-28-15,1-9-2 0,-1-2-8 16,4-2-5-16,1-5 11 0,-7 0 2 0,21-16 9 16,-9 1 9-16,4-4 16 0,2-6 17 15,0 0 24-15,0 0 22 0,-3 0 26 16,0 4 21-16,-2 2 13 0,-3 4 10 0,-2 2 2 16,2 2 8-16,-4 1 11 0,-2 7 9 15,0 0 16-15,-4 3 9 0,0 0 3 16,13 10 2-16,-9-4 0 0,-2 2-3 0,4 1 6 15,-1 1 0-15,5-1 5 0,-1 3 2 16,5-2 4-16,0 0 3 0,2-2-2 16,3-1-3-16,0-3-6 0,4 1-1 0,-1-5-4 15,1-3-5-15,5 0-1 0,-3-3-6 16,-2-6-1-16,-1-2-6 0,-4-3-9 16,-1-2-3-16,-4-3-8 0,-4-2-7 0,-5 0-7 15,-4 3-7-15,-6-1-4 0,-3 1-2 16,-4 4-7-16,-4 1-10 0,-1 4-21 15,-6 4-30-15,3 3-23 0,0 5-33 0,2 0-27 16,-1 4-36-16,6 2-24 16,1 1-25-16,4 1-547 0,7 2 260 0,4-3 172 15</inkml:trace>
  <inkml:trace contextRef="#ctx0" brushRef="#br0" timeOffset="25132.6298">24216 2596 90 0,'-8'-7'241'16,"-2"1"-3"-16,0 2-15 0,0 2-20 16,0 2-20-16,10 0-11 0,-18 8-15 0,10 3-7 15,2 3-16-15,4 1-9 0,2 6-13 16,2 3-10-16,2 5-11 0,4 5-9 16,6 9-9-16,2-2-4 0,1 3-6 0,0-1-8 15,-2 1-4-15,2 0-2 0,-4-2-7 16,-3-5 2-16,0 0-4 0,-4-1 4 15,0-9 3-15,-6 2-1 0,0 0 5 16,-6-5 0-16,-2 1-3 0,-2-2-4 0,-3-3-4 16,-4-2-5-16,-2-3-4 0,1-3-8 15,-6-2-5-15,5-4-24 0,-2-6-26 16,0-3-38-16,-1-5-34 0,0-3-45 0,4-5-51 16,1-8-57-16,5-7-576 0,1-6 283 15,7-5 187-15</inkml:trace>
  <inkml:trace contextRef="#ctx0" brushRef="#br0" timeOffset="25574.596">24976 1486 201 0,'6'-12'228'0,"2"1"-19"15,2 1-19-15,2 5-19 0,1-3-19 16,2 4-16-16,0 4-13 0,3 0-11 16,2 2-13-16,-4 4-9 0,4 5-10 15,-1 1-9-15,-5 4-15 0,-1 3-1 16,-4 5-4-16,-3 1-7 0,-6-1-3 0,0 3-5 16,-4-2-4-16,-4 1-1 0,-1-2-4 15,0 0 0-15,-1-1-4 0,1-2-1 16,1 0-1-16,2-4-6 0,-1 0 1 0,3 2-1 15,1-2-3-15,3 2-2 0,3-3-3 16,1 4 2-16,5 2 1 0,1-2-2 0,3 1 2 16,-1-2-1-16,4 2-5 0,2 2 3 15,2-2 0-15,-8-4 0 0,1 2-1 16,-3-5-1-16,-1-1 3 0,-3 2-1 16,-1-4 9-16,-3 1 3 0,-2 0 2 0,-4 1-2 15,-7-4 0-15,-2 1-6 0,-2-2 1 16,-6 1-6-16,-2-2-2 0,-3 1-18 0,-1-4-17 15,-3 2-27-15,0-3-26 0,3 1-25 16,1-4-52-16,4 0-53 0,0 0-461 16,6-5 229-16,3-1 151 0</inkml:trace>
  <inkml:trace contextRef="#ctx0" brushRef="#br0" timeOffset="25810.2053">25478 1581 134 0,'4'-2'204'0,"-4"2"4"0,0 15 5 0,-2 0-2 16,-3 10-6-16,-1 11-6 0,-6 13-14 15,-7 20-11-15,-3 7-9 0,2 5-16 16,-6 4-9-16,-2 20-17 0,-1-4-13 16,-3-2-9-16,-2-2-7 0,7-15-9 0,-1-5-15 15,0-5-3-15,5-3-17 0,0-9-19 16,4-6-25-16,5-14-37 0,-6-3-46 0,5-3-50 15,3-4-55-15,-1-4-60 0,0-5-529 16,5-2 263-16,2-5 172 0</inkml:trace>
  <inkml:trace contextRef="#ctx0" brushRef="#br0" timeOffset="26075.3944">25425 2738 62 0,'2'6'248'0,"-2"1"-6"0,4 2-13 0,1 4-15 16,3-1-16-16,0 3-14 0,7 2-15 15,0 0-17-15,2 2-11 0,2-2-14 16,0 5-13-16,-2-4-8 0,2 4-7 16,-2-3-9-16,-5 0-8 0,0 0-4 0,-8-1-7 15,-2 0-3-15,-4-1-6 0,-4 0-9 16,-4 2-3-16,-2-1-10 0,-3-1-20 0,-2-3-28 15,-2 0-38-15,3-4-39 0,-2-3-52 16,4-1-52-16,-4-4-45 0,6-2-514 16,3-3 254-16,-1-3 168 0</inkml:trace>
  <inkml:trace contextRef="#ctx0" brushRef="#br0" timeOffset="26210.5875">25478 2777 83 0,'2'-13'208'0,"0"-2"15"16,3 1 18-16,-1 3 2 0,2-3-15 0,2 0-22 15,0 0-21-15,8-1-18 0,0-3-25 16,8-3-39-16,1-1-45 0,7-5-60 0,2 0-70 16,1-1-68-16,-3-2-497 0,-2-5 216 15,2-1 143-15</inkml:trace>
  <inkml:trace contextRef="#ctx0" brushRef="#br0" timeOffset="26431.2686">26049 1457 2070 0,'-2'-23'34'15,"2"6"23"-15,0 2 31 0,0 5 13 16,2 3 0-16,5 3-7 0,5 4 3 16,5 9-7-16,11 10-10 0,23 23 3 15,1 14 1-15,14 24 3 0,2 4 2 0,-4 15 13 16,-10 2-11-16,-5 7 0 0,-7 4-4 16,-12 3-6-16,-15-20-8 0,-11 0-5 15,-10-3-9-15,-11-3-11 0,-11-5-15 0,-14 9-31 16,-11-7-37-16,-11-10-40 0,-5-7-53 15,-8-10-67-15,-1-2-70 0,4-14-821 16,0-5 369-16,-2-7 244 0</inkml:trace>
  <inkml:trace contextRef="#ctx0" brushRef="#br0" timeOffset="28087.2665">17312 3346 121 0,'4'-2'134'0,"2"-1"-12"15,3 0-10-15,-1-1-14 0,0 2-2 16,4-1-10-16,-2 0-7 0,-2 0-15 16,3 1-2-16,-3 2 3 0,1-1-17 15,-9 1-5-15,17 6-6 0,-7-5-8 0,-4 6 2 16,4-2-1-16,-6 4 2 0,2 0-10 16,-4 3-3-16,-2 1 5 0,2-3-7 0,-4 4 3 15,0 1-1-15,-2 1-5 0,-2-1 0 16,-1-2 0-16,0 2 2 0,3 0 1 15,-2-1 0-15,0-3-2 0,3-2 7 16,-1 1-1-16,2-1-3 0,0 0 4 0,4-2 10 16,2 0 6-16,5-1 1 0,1 2 2 15,8-4-1-15,0-1-1 0,4 1-3 16,5 0 7-16,1-2 0 0,-1-2 1 0,3 2 3 16,-3-2 0-16,-4 0-4 0,1 0-4 15,-3 2 2-15,-2-2-1 0,0 0 2 16,-4 0-2-16,-2 0 1 0,-1-2-3 0,1 2-7 15,-4 2-1-15,1-2-5 0,-2 0-7 16,-8 0-17-16,11 0-33 0,-11 0-45 16,4 4-56-16,-4-4-82 0,0 0-486 15,0 0 238-15,0 0 158 0</inkml:trace>
  <inkml:trace contextRef="#ctx0" brushRef="#br0" timeOffset="29198.2698">24555 3332 6 0,'2'-5'106'0,"-2"5"-8"0,2-6-11 16,-2 6-10-16,9-2-7 0,-3-1-5 16,2 1-10-16,3 2-4 0,2 2-4 0,-1-2-1 15,1 4-10-15,2-1-1 0,-2 3-9 16,-1 0 7-16,-2 3-12 0,-2 1-2 0,-2 0 1 15,-6 2 2-15,-2-1-7 0,-4 4 1 16,-8 0 2-16,0 0 4 0,-5 3-4 16,-7-1 6-16,2-2 7 0,2-2-2 15,-2 1 3-15,3-2 7 0,2 1-8 0,2-6-4 16,5 3-3-16,1-2-5 0,2-1 3 16,3 0 8-16,6 2 10 0,4-2 0 15,7 0 0-15,6-1-5 0,6 1-1 16,2-3-7-16,1 0-4 0,1 2-3 0,1-4-14 15,-3 4-32-15,-1-5-20 0,-4 4-23 16,0-4-28-16,-3-1-36 0,-2 2-279 16,-3-4 140-16,-3 2 92 0</inkml:trace>
  <inkml:trace contextRef="#ctx0" brushRef="#br0" timeOffset="30047.7665">12839 5179 74 0,'2'-12'155'16,"-2"12"-20"-16,0 0-13 0,2-6-15 16,-2 6-6-16,2-4-17 0,-2 4-12 0,5-9-12 15,-1 6-25-15,3-1-19 0,1-2-24 16,0 3-23-16,0 1-28 0,2 0-26 15,0 0-180-15,-2 2 90 0,-8 0 60 0</inkml:trace>
  <inkml:trace contextRef="#ctx0" brushRef="#br0" timeOffset="30192.1248">12831 5447 80 0,'6'3'152'0,"2"-1"-2"16,6-2-16-16,4-2-14 0,4 0-7 0,7-4-14 15,1-1-30-15,8 0-37 0,-2 1-41 16,-3-2-37-16,-3 3-258 0,-2-1 103 0,-5-2 68 16</inkml:trace>
  <inkml:trace contextRef="#ctx0" brushRef="#br0" timeOffset="31664.0282">2715 6675 125 0,'0'-9'166'0,"0"-1"-11"16,0 4-2-16,2-2-14 0,-2 5-10 15,0 3-8-15,0 0 6 0,0 0 3 0,6 28-4 16,-6 1-5-16,0 3-9 0,0 12-7 15,-2 9-2-15,0 4-7 16,-4 22-8-16,-2-4-6 0,0 0-10 0,-4 3-4 16,2-4-7-16,0-15-3 0,-1-5-9 15,-2-5-3-15,2 0-4 0,-1-4 2 0,0-9 2 16,0-2-4-16,2-4 2 0,2-5 3 16,-1-3 6-16,3-3 1 0,-3-4-5 15,3-4-7-15,2-3-8 0,-3-2-1 0,3-6-4 16,4 0-5-16,0 0-1 0,-2-16-2 15,4 9-5-15,6-4-3 0,-1 1 2 16,3 1-6-16,3-2-1 0,0 3 2 0,1 2-8 16,6-3-4-16,1 7 0 0,2 1 2 15,2-2 0-15,3 6 1 0,4-2 0 16,-1 1-1-16,1 4 2 0,0-1-1 0,4 2-8 16,0 0-14-16,-6 2-25 0,-1-6-21 15,-2 4-28-15,-1-1-34 0,-2 0-36 16,-3 0-22-16,-3-4-17 0,-4-1-549 0,-2-1 256 15,-2-1 169-15</inkml:trace>
  <inkml:trace contextRef="#ctx0" brushRef="#br0" timeOffset="31859.5914">2984 7383 45 0,'6'-7'164'15,"0"-3"-16"-15,4 2-14 0,2-1-17 16,0-2-7-16,8 0-11 0,-1-1-10 0,-1 0-16 16,2 1-22-16,1 0-28 0,-4 2-30 15,0-2-22-15,-3 3-27 0,0-4-21 0,-4 0-224 16,-4 2 102-16,-4 0 68 0</inkml:trace>
  <inkml:trace contextRef="#ctx0" brushRef="#br0" timeOffset="32003.8143">3092 7036 229 0,'-27'-27'20'16,"1"2"19"-16,3 0 12 0,5 2 14 0,0 0 2 15,5 0 9-15,0 0-5 0,5 0-1 16,1-2-3-16,3 0-7 0,4 4-4 16,4-5-6-16,3 3-7 0,6 1-2 0,4-3-6 15,1 4-1-15,6 1-8 0,-1 7-14 16,3 4-16-16,4 4-19 0,-2 2-19 16,2 6-30-16,2 4-259 0,0 5 113 0,2 7 74 15</inkml:trace>
  <inkml:trace contextRef="#ctx0" brushRef="#br0" timeOffset="32582.8537">3596 7247 77 0,'0'14'157'0,"2"2"-1"0,0 1-7 16,0 2-12-16,0-2-11 0,2 4-15 15,-2 4-8-15,0-1-10 0,2 1-9 16,-4-1-8-16,2-6 7 0,-2 0 0 0,4-1-3 15,-4-2 5-15,2-4 6 0,-2-1 5 16,0-2-6-16,0-3-10 0,0-5-11 16,0 0-4-16,0 0-8 0,8-17-7 0,-4 5-8 15,0-3-3-15,4 0-4 0,3-2-5 16,0-2-4-16,2 4-3 0,-1-1-4 0,0 4-3 16,2 3 1-16,0 2-1 0,-1 2-5 15,0 5 3-15,2 3-1 0,1 2-2 16,2 5 1-16,2 2-2 0,0 1 0 0,5 5-4 15,-1-2 0-15,2 0-2 0,-2-2 2 16,6-4 3-16,-3 0-20 0,3-5 5 16,0-1 0-16,-3-2 4 0,3-5 10 15,-2-5 11-15,3-4 9 0,-1-3 15 0,-2-2 0 16,-6-5 4-16,0-3 2 0,-3-6-3 16,-5-3 2-16,2-7-11 0,-4-4-2 15,-6-3 1-15,-2-3-7 0,-4 5 4 0,-2 0-1 16,-2 2 7-16,0 5 0 0,0 2 11 15,-4 5 1-15,0 7-11 0,2 2-2 16,2 6-6-16,-2 9-2 0,2 7-1 16,4 1-5-16,-8 15-3 0,5 2-1 0,1 9 0 15,4 5 3-15,1 6-7 0,3 6-1 16,0 7 0-16,6 1 1 0,0-2-6 0,6 16 4 16,-1-9-6-16,-2-11-5 0,4-1-10 15,1-4-7-15,-2-2-14 0,-3-5-15 16,-2-5-23-16,-1-5-24 0,-1-4-19 0,-3 0-13 15,1-5-8-15,0-4-21 16,-3-1-20-16,0-3-10 0,0-5-4 0,-6-1-6 16,0 0-3-16,0 0-470 0,6-13 226 0,-8 5 149 15</inkml:trace>
  <inkml:trace contextRef="#ctx0" brushRef="#br0" timeOffset="33105.7806">4355 7389 27 0,'11'-7'59'0,"0"-1"2"0,4 0-3 16,-1 0-6-16,4 1 1 0,0 1-9 15,0 1 0-15,0-1 1 0,3 0-6 16,-1 2 0-16,-2 2-1 0,4 1-2 0,-3-1 1 16,2 4-1-16,-2-1-4 0,1 1 1 15,-2 4 5-15,1 2-9 0,2-1-4 0,-2 5 4 16,1-3 1-16,-4 3-8 0,2 1-5 15,-4 0 4-15,1 2-9 0,0-2 3 16,-4-1 3-16,-1 0-6 0,-2-2 2 0,-2-1 7 16,4-2 20-16,-6-1 10 0,2-2 8 15,-2 0-2-15,-4-4 2 0,0 0 5 16,0 0 4-16,11-10-1 0,-7 3-4 0,0-3 0 16,0-2-6-16,5-1-6 0,-3 0 0 15,5 1-6-15,-1-1-6 0,0 2 0 16,4-2-5-16,0 3 0 0,1 1-1 0,-2 3 1 15,4 0-1-15,-3 6-3 0,0 0-1 16,2 2-3-16,1 3-3 0,-2 3 0 16,4 4-2-16,-2-1-2 0,2 0-3 0,-2 2-2 15,2 2-1-15,2-2-1 0,-1-4-6 16,-2 1-3-16,2-1 1 0,-2-3-1 16,1-2-2-16,-1-1-4 0,-2-3 3 0,2 0-1 15,-4-4 2-15,1 0-4 0,-6-3 3 16,-1 1-7-16,-4 1-3 0,0-2-2 0,-4-1-7 15,-2-1-2-15,-2 2-14 0,0 1-2 16,-2 0-13-16,1 1-9 0,1 1-13 16,-1 0-14-16,5 4-13 0,-4-3-20 15,4 3-9-15,0 0-6 0,9-5-9 0,0 4-294 16,1-1 149-16,5-2 97 0</inkml:trace>
  <inkml:trace contextRef="#ctx0" brushRef="#br0" timeOffset="33500.0234">5693 7322 77 0,'9'-3'45'0,"-1"1"14"15,-1 2 15-15,-7 0 11 0,8 4 8 16,-4 2 4-16,-2-1 8 0,-2 3 7 0,2 1-2 16,0 3 5-16,-2 5-3 0,2 0-2 15,-2 4-5-15,5 4-10 0,-2 1-5 16,1 3-8-16,2 5-8 0,-2 0-5 0,0 5-10 16,0-4-7-16,2 6-3 0,-1-1-3 15,2-1-6-15,-5 2-5 0,0-2-5 16,2-2-5-16,-4-5 1 0,2-1-2 0,-4-5-1 15,2-1 2-15,-2-4 17 0,0-3 4 16,0-5 2-16,0-5-2 0,-3-6 0 16,5-2 3-16,0 0 2 0,0 0-2 0,-4-29-6 15,6 10-4-15,2-6-5 0,3-2-3 16,3-5-6-16,3-2 0 0,1 2-2 0,8-7-1 16,1 5 2-16,2 1 2 0,-6 8 5 15,3 3 0-15,-6 4 6 0,2 4 2 16,-4 2-4-16,-1 5 11 0,-2 1-4 15,2 6 0-15,-5 1 0 0,2 4-4 0,-1 2-4 16,-2 3-1-16,1 2-2 0,-2 3-4 16,-2-1-3-16,0 4-3 0,-2-1-7 15,1 2-10-15,-6 0-17 0,1 0-32 0,-2-4-40 16,2 0-41-16,-2-1-57 0,0-3-60 16,0-4-671-16,0-2 310 0,4-5 206 15</inkml:trace>
  <inkml:trace contextRef="#ctx0" brushRef="#br0" timeOffset="34372.2898">7387 6178 179 0,'-4'-6'278'16,"-5"6"-8"-16,9 0-15 0,-30 14-8 16,9 11-3-16,-20 25-3 0,-1 13 2 15,-6 29-11-15,-1 13-6 0,0 10-14 0,5 10-13 16,2 2-18-16,7 7-15 0,9 3-14 15,6 0-16-15,10-1-13 0,5-7-11 0,12-5-7 16,5-8-15-16,6-26-10 0,4-7-16 16,6-7-22-16,6-8-21 0,7-6-23 15,1-10-28-15,3-3-35 0,-7-15-48 0,-5-9-55 16,-3-6-56-16,0-4-53 0,-7-6-818 16,4-3 372-16,-6-6 246 0</inkml:trace>
  <inkml:trace contextRef="#ctx0" brushRef="#br0" timeOffset="34952.705">8193 6776 1762 0,'-12'-23'-9'0,"-2"4"8"0,4 3 7 16,0 5 2-16,-1 1 30 0,3 1 22 15,-3 2 16-15,2 3 4 0,-3 4 2 16,-1 4 8-16,-4 9 10 0,0 10 9 15,-4 13 3-15,4 9 0 0,-5 24 1 0,8 4 5 16,2 4-4-16,3 2 0 0,7 3-7 16,8 0-4-16,5-2-10 0,7-4-6 0,6-4-9 15,6-5-6-15,5-6-9 16,10-5-6-16,4-9-5 0,4-8-5 0,8-8-3 16,-4-12-6-16,-3-9-3 0,2-9 0 0,3-6-8 15,18-10-3-15,-3-8 1 0,-5-10-6 16,-2-7 1-16,-6-6-1 0,-5-7 1 15,-2-9-2-15,1-20-1 0,-11-10-4 16,-3-9 0-16,-7-3 1 0,-9-3-2 0,-11 17-4 16,-7 1 3-16,-9 1-2 0,-7 10 4 15,-12 6 3-15,-7 6 1 0,-10 10-3 0,-10 12-5 16,-7 12 1-16,-12 10 1 0,3 13-5 16,0 9 4-16,-20 13-2 0,-5 12-3 0,-16 17-2 15,6 10-1-15,6 12-1 0,8 5-3 16,9 5-25-16,13 2-22 0,19-13-26 15,7 0-28-15,13-3-35 0,6-10-39 16,12-8-46-16,6-2-39 0,6-5-52 0,6-4-713 16,4-5 349-16,2-1 231 0</inkml:trace>
  <inkml:trace contextRef="#ctx0" brushRef="#br0" timeOffset="38279.8099">9376 7338 46 0,'0'0'176'16,"-4"-4"-16"-16,4 4-8 0,0 0-9 15,0 0 1-15,-10 13 6 0,5-3-1 0,3 7-9 16,-4 8-11-16,1 5-9 0,1 8-12 16,0 2-9-16,2 4-12 0,2-3-8 15,2 3-6-15,4-2-9 0,3-5-7 0,2-1-3 16,3-4-8-16,3-4-3 0,5-4-4 16,0-5-3-16,0-7-2 0,3-4-3 0,-3-7 2 15,0-1 3-15,0-6 4 0,-1-3-1 16,-4-4 3-16,0-3 1 0,-7-4-4 15,-2-2 3-15,-4-3 2 0,-2 4 2 16,-8-3-4-16,0-1 6 0,-4 5-7 0,-5 0-8 16,-4 4-6-16,-4 3-2 0,-3 4 2 15,-1 3-9-15,-1 4-3 0,-1 4-5 16,4-1-20-16,1 1-29 0,3 7-30 0,4-3-29 16,2 2-29-16,5 0-28 0,6 1-24 15,2-5-18-15,4 2-15 0,4-1-456 16,2-4 227-16,3-1 150 0</inkml:trace>
  <inkml:trace contextRef="#ctx0" brushRef="#br0" timeOffset="38876.3097">9542 7595 519 0,'18'-13'9'0,"-1"-2"22"16,-4 1 32-16,0 3 16 0,-3 3 22 0,-2 1 17 15,0 2 9-15,-2 0-2 0,0-1-12 16,0 4 0-16,-6 2 10 0,15 2 6 16,-4 2-3-16,-1 5-10 0,5 1-12 0,-1 5-10 15,4 4-8-15,3 4-8 0,0 2-8 16,6 6-7-16,1 1-5 0,0 0-9 15,-1-1-1-15,-3-6-7 0,-2-3-2 0,-2-1-3 16,-6-6-2-16,1 1 6 0,-4-4 8 16,-2-5-5-16,-3-4-1 0,0 0-3 15,-6-3-4-15,0 0-5 0,4-13-2 16,-2 3-3-16,0-4-3 0,0-4-3 0,0 2-6 16,4-3-6-16,-2 1-4 0,2 2-5 15,-2 1-8-15,4 1-3 0,3 1-5 16,0 4-3-16,-1-1-2 0,3 4-1 0,-3 3 3 15,4 3 2-15,0-3 0 0,0 2 5 16,4 1 4-16,-1 0-3 0,-1 0 3 16,4-2 1-16,-4-3 5 0,2 1 3 0,-4 1 3 15,1-2 7-15,0-1 5 0,-4-5 6 16,-3 3 3-16,0 0 4 0,-4-2 1 0,0 1 6 16,-4 1 0-16,0 1-4 0,0 1-1 15,-4 2-7-15,4 4 4 0,-12 0-10 16,12 0 0-16,-13 10-1 0,7 0-3 15,0 2 0-15,1 6 1 0,1-2-6 0,2 3 4 16,2 3-4-16,2-1-4 0,2 1-2 16,3-1-2-16,1-1 2 0,3-5-1 15,3 0 3-15,-2-4-2 0,2-4 1 0,1 0 0 16,0-3 3-16,-3-7-1 0,1 2 4 16,-1-6-5-16,2 0-1 0,-2-2 4 0,0-1 5 15,0-3 0-15,-4 2-1 0,0-1 7 16,1 3 1-16,-3-1-1 0,-2 2-2 15,3 3 0-15,-1-1-8 0,-1 2 2 16,3 3-3-16,-8 1-1 0,16 5 0 0,0 1 8 16,-2 2-7-16,7-1-3 0,3 4-1 15,2-1-10-15,3 4-22 0,-2-5-35 0,-2-2-38 16,1 3-43-16,2-4-47 0,-5-1-43 16,-2-5-679-16,2-1 311 0,-5-3 205 15</inkml:trace>
  <inkml:trace contextRef="#ctx0" brushRef="#br0" timeOffset="39194.0708">10936 5841 1899 0,'6'-30'84'0,"-2"8"8"0,2 5-4 16,-4 5-22-16,2 5 1 0,0 3 28 0,2 6 28 15,4 7 4-15,5 9-7 0,11 14 10 16,12 19 5-16,15 30-8 0,11 2 1 16,5 16-13-16,1 8-8 0,6 13-9 0,13 32-7 15,-21-24-8-15,-9 4-9 0,-13-5-7 16,-10-1-5-16,-10 0-4 0,-9-7-5 0,-13-19-7 16,-6-4-3-16,-6-4-4 0,-9-5-3 15,-5-2-2-15,-8-7-5 0,-3-5-4 16,-5-5-16-16,-2-9-20 0,-3-7-37 15,1-4-31-15,6-21-43 0,4-6-50 0,7-7-59 16,3-7-49-16,6-7-879 0,-1-5 394 16,8-9 260-16</inkml:trace>
  <inkml:trace contextRef="#ctx0" brushRef="#br0" timeOffset="39618.2005">13004 7213 207 0,'0'0'261'0,"0"0"-10"16,0 0-13-16,0 0-17 0,0 0-14 15,0 0-19-15,32-9-19 0,-13 5-16 16,3 1-14-16,2-2-15 0,6 2-14 0,0-2-10 16,-1 0-13-16,3 2-24 0,-2-3-34 0,-5 2-39 15,-3 1-42-15,-2-1-44 0,0 0-38 16,-5-2-47-16,-3 4-525 0,-4-2 240 16,-3 4 159-16</inkml:trace>
  <inkml:trace contextRef="#ctx0" brushRef="#br0" timeOffset="39777.0147">13152 7408 10 0,'-2'11'222'0,"4"-1"4"16,5-1 4-16,-1 0-1 0,5-3-3 15,3-2-14-15,4 2-17 0,3-2-20 16,4 1-19-16,2-3-14 0,5-2-20 0,0-2-29 16,-1-1-38-16,1 0-50 0,0-3-53 15,7 0-62-15,-3-1-59 0,-3-5-502 16,1 1 229-16,2-3 150 0</inkml:trace>
  <inkml:trace contextRef="#ctx0" brushRef="#br0" timeOffset="40209.0189">14410 7182 123 0,'0'0'240'0,"0"0"4"0,0 0-5 16,0 0-4-16,36 2-15 0,-3-2-11 15,10-2-13-15,8 2-16 0,10 0-7 0,4-3-9 16,1 3-11-16,4 0-5 0,-4-1-16 16,-3 1-13-16,-11 0-6 0,-4 0-15 15,-5 0-7-15,-8 0 2 0,-5 0 1 0,-5 0-8 16,-4 1-8-16,-5-1-12 0,-6 3-7 15,-2-1-9-15,-6-1-26 0,-2-1-20 0,0 0-33 16,0 0-41-16,0 0-50 0,-28 1-50 16,22-1-63-16,6 0-791 0,-10-8 349 15,6 2 229-15</inkml:trace>
  <inkml:trace contextRef="#ctx0" brushRef="#br0" timeOffset="40643.2472">16719 5861 129 0,'-13'-5'226'16,"-4"3"-9"-16,-2 4-6 0,-7 5 4 0,-7 11-2 16,-24 12-7-16,-7 13-9 0,-14 23-12 15,-3 13 0-15,4 16-11 0,0 13-13 0,3 12-3 16,11 9-14-16,5 4-18 0,13 2-12 15,12 3-13-15,12-5-4 16,12-6-11-16,12-22-13 0,13 14-2 0,14-9-7 16,10-5-6-16,11-12-4 0,6-6-3 0,3-8-9 15,-5-22-4-15,-1-5-18 0,4-7-14 16,-3-8-21-16,-11-13-26 0,-5-8-31 0,-10-7-42 16,-1-3-46-16,-5-6-40 0,-2-2-39 15,-4-4-707-15,-2-4 322 0,-5-3 212 16</inkml:trace>
  <inkml:trace contextRef="#ctx0" brushRef="#br0" timeOffset="41417.4246">17011 6041 229 0,'2'-5'240'0,"1"3"-14"0,-3 2-21 15,0 0-8-15,0 0 5 0,0 0 6 0,-11 26-16 16,4-5-16-16,1 3-15 0,0 5-6 16,-1 4-14-16,3 3-13 0,4-4-11 0,2 6-10 15,2-2-12-15,7 2-9 0,4-4-10 16,6 2-2-16,5 0-9 0,5-7-7 15,5 0-3-15,4-6-7 0,1-4-5 16,1-2-18-16,-4-6-18 0,-2-1-22 0,-5-4-26 16,1-3-23-16,-4 0-26 0,-5-2-21 15,1-1-14-15,-6-1-26 0,2-2-12 16,-5 1-4-16,-5-2-10 0,1-1 6 0,-5 1 13 16,-1 0 7-16,-5 1 12 0,0-3 18 15,0 6 6-15,-5-9 15 0,-1 3 16 16,-1 0 23-16,1 2 30 0,0-1 27 15,-1-1 22-15,1 2 24 0,0 0 25 0,0 0 7 16,1 2 6-16,5 2 7 0,-9-1 10 16,9 1 11-16,-8 7 5 0,6 3-1 15,0 1-7-15,2 3-9 0,0 1-7 0,0 4-5 16,0 1-10-16,4 2-10 0,-2 2-3 16,2 1-8-16,0 0-11 0,3 1-25 15,-2-1-31-15,1-3-35 0,-2 3-46 0,2 0-41 16,-4-2-31-16,3-5-28 0,-5 1-453 15,-3 0 220-15,-1-2 146 0</inkml:trace>
  <inkml:trace contextRef="#ctx0" brushRef="#br0" timeOffset="41642.2432">16650 7353 197 0,'-20'4'213'15,"12"-3"-1"-15,8 2 1 0,0-3-7 0,0 0-8 16,50-10-14-16,-9 2-13 0,37-5-14 15,11-2-12-15,8 0-13 0,26-4-13 16,2-1-10-16,1 1-12 0,-1 1-5 16,-2 0-11-16,-21 4-8 0,-4 0-10 0,-7 2-4 15,-8 3-8-15,-20-1-11 0,-15 3-19 16,-7 1-24-16,-9 0-20 0,-6 2-29 0,-4 1-34 16,-7 1-33-16,-9 2-40 0,-2 0-31 15,-4 0-559-15,0 0 255 0,-25 11 168 16</inkml:trace>
  <inkml:trace contextRef="#ctx0" brushRef="#br0" timeOffset="41896.0652">17138 7382 84 0,'-9'7'230'0,"3"3"-8"0,-2 4-10 0,-1 5-5 15,5 3-18-15,-2 3-16 0,4 2-15 16,0 3-15-16,2 1-14 0,2 3-14 16,-2-3-11-16,4 6-9 0,2-3-12 15,3 1-8-15,-1-3-7 0,7-1-13 0,0-4-13 16,6-5-19-16,2-4-29 0,5-4-21 0,1-5-26 16,1-4-30-16,6-2-22 0,-3-3-29 15,8-5-23-15,-5-1-470 0,0-1 213 16,-6-2 141-16</inkml:trace>
  <inkml:trace contextRef="#ctx0" brushRef="#br0" timeOffset="42099.9018">17610 7668 182 0,'-6'-5'227'0,"-1"3"-1"16,7 2-3-16,-12 7-6 0,6-1-10 15,2 2-9-15,1 6-13 0,0 1-15 16,1 4-17-16,2 2-13 0,0 2-15 0,5 2-11 15,0 4-9-15,-1-1-14 0,0 1-7 0,0-1-23 16,2 1-28-16,-2-3-35 0,1 1-41 16,-1-4-40-16,0-5-41 0,0 2-38 15,1-7-37-15,1-3-525 0,1-3 246 16,-1-5 163-16</inkml:trace>
  <inkml:trace contextRef="#ctx0" brushRef="#br0" timeOffset="42879.7675">18355 6322 1833 0,'13'-55'138'0,"-4"11"-1"0,-3 10 18 16,0 5-3-16,-2 7-15 0,-2 2-16 16,2 4-26-16,-1 2-19 0,-1 3-19 15,0 5 15-15,-2 6 15 0,0 0 5 0,4 19 7 16,-6 2-8-16,4 10-1 0,-2 6-8 15,0 9-7-15,0 13-2 0,5 23-8 16,-5 5-8-16,4-4-3 0,2-2-5 0,0-4-4 16,1-14-9-16,-3-11 2 0,4-5-7 15,-1-9-8-15,-3-4-17 0,3-3-14 16,-3-6-5-16,2-5-11 0,0-7-2 0,2-1-1 16,2-7-4-16,0-4 1 0,0-5 0 15,3-2-11-15,0-6 1 0,0 3 5 0,-3-3 3 16,2 2 5-16,-2 0 4 0,-2 2-4 15,0 1-2-15,-2 1 5 0,-1 6-1 16,-5 0 3-16,0 0 4 0,6 15 2 0,-4-3 1 16,-2 1 2-16,2 5 1 0,0-2 2 15,1 0 1-15,3 3 1 0,0-4 1 16,7 2 1-16,-1 0-2 0,4-4 4 0,2 1 3 16,2-5-3-16,3-3-4 0,3-2-4 15,-2-2-5-15,0-4 0 0,1-2-4 16,1-4-3-16,-5-1-10 0,0-6-9 0,-4-2-6 15,0-4-11-15,-4 0 4 16,-3-3-4-16,-4-1 2 0,-2 3 3 0,2 3 2 16,-6 0-2-16,0 4-6 0,0 0-7 0,0 1-1 15,2 3-7-15,-2 1-5 0,0-1 0 16,2 2-8-16,-2 2-1 0,2-4 5 16,0 4 5-16,2 0 13 0,0-4 11 0,4 1 2 15,-1 0 10-15,-1-2 19 0,1 3 33 16,-3-1 25-16,0 2 16 0,-2-1 14 15,-2 3 0-15,-4 2-2 0,4 4 13 0,-17-2 14 16,2 8 13-16,1 2 2 0,-4 5-1 16,2 2 1-16,-4 9-5 0,8-4 2 0,-1 10-1 15,5-5-10-15,6 6 2 0,4-1-6 16,4 9-11-16,4-4 0 0,7 9-7 16,5 0-6-16,6 15-5 0,1-3-1 0,-6-9-12 15,-2-5 1-15,-1-2-7 0,-4 0-2 16,-1-3-1-16,-4-5-3 0,-5 2 3 0,-2-6 2 15,-4 1-2-15,-6-4-3 0,-5 0 2 16,-4-1-7-16,-7-2-2 0,-6-3-1 16,-6-4-6-16,-1-3-2 0,0-5-15 15,1-4-23-15,0 0-23 0,2-7-28 0,-3-4-43 16,1-4-50-16,6-7-45 0,3-1-42 16,5-5-38-16,6-4-688 0,6-3 333 0,4-4 220 15</inkml:trace>
  <inkml:trace contextRef="#ctx0" brushRef="#br0" timeOffset="43306.8275">19570 6128 284 0,'3'-11'296'0,"1"1"-14"0,-4 2-19 16,2 3-26-16,-2 5-24 0,0-4-20 0,0 4-17 15,0 0-13-15,0 0-6 0,0 27-18 16,4-12-12-16,0 2-13 0,4 4-10 16,8 3 5-16,2 4-11 0,4-3-12 15,5 5-9-15,5-4-4 0,-4-5-10 0,1 0-14 16,-1-3-13-16,-1-3-23 0,-4-7-13 16,3 0-14-16,-5-5-12 0,0-2-5 0,-2-2 4 15,-2-5 3-15,-2 0 2 0,0-3 1 16,-5 1 4-16,3-3 0 0,-4 1 6 15,-3 2 12-15,2-3 11 0,-4 5-1 0,3-1 10 16,-5 3 1-16,0-2-2 0,-2 6-3 16,0 0-1-16,0 0 6 0,0 0 0 0,-7 16 1 15,5-1-2-15,-4 0 2 0,2 4-4 16,0 3 2-16,0 5-4 0,2 2 4 16,0 2-6-16,0 1-1 0,0 4-6 0,-1 1-16 15,-2-5-23-15,3 0-38 0,0-1-38 16,0-1-31-16,0-3-37 0,2-6-33 15,-2 0-19-15,2-5-20 0,0-1-528 16,0-7 263-16,2-3 175 0</inkml:trace>
  <inkml:trace contextRef="#ctx0" brushRef="#br0" timeOffset="43540.3378">20286 6263 44 0,'14'-27'155'15,"-6"10"21"-15,0 2 12 0,-2 5-6 16,-4 2-12-16,0 6-2 0,-2 2 4 0,0 0-3 15,-12 20 2-15,2 1 0 0,-2 8-6 16,-7 9-7-16,2 6-5 0,-8 20-11 0,1 9-11 16,-1 1-9-16,2 4-14 0,0 2-8 15,-3 0-10-15,2 1-7 0,1-4-9 16,-2-3-8-16,2-1-16 0,1-4-15 16,-1-3-16-16,0-5-18 0,6-11-33 0,0-10-27 15,2-8-36-15,3-2-32 0,3-5-39 16,0-3-18-16,3-5-36 0,2-8-590 0,4 1 276 15,0-7 181-15</inkml:trace>
  <inkml:trace contextRef="#ctx0" brushRef="#br0" timeOffset="43778.8119">20336 7128 7 0,'0'0'230'0,"0"0"0"15,0 0-8-15,-16 17-10 0,12-9-12 16,-4 2-15-16,2 3-18 0,2-3-13 0,0 4-12 16,4-3-8-16,0 3-12 0,4 2-11 15,0-3-11-15,6 0-9 0,0-1-8 16,2-1-12-16,1-1-20 0,4-3-28 0,-2-1-32 16,1-2-38-16,2-2-42 0,0 0-35 15,-2-4-29-15,0 0-22 0,-1-4-484 16,-2 1 224-16,0-1 148 0</inkml:trace>
  <inkml:trace contextRef="#ctx0" brushRef="#br0" timeOffset="43942.7328">20569 7229 712 0,'2'-5'21'0,"0"0"27"16,-2 5 15-16,0 0 13 0,0 0 12 15,0 0 25-15,0 0 19 0,-12 17 5 0,5-4 3 16,1 1-3-16,0 2-5 0,0 1-7 16,-3 6-9-16,2 1-11 0,-1-1-8 15,2 3-11-15,-2 4-5 0,-4-2-10 0,4 3-10 16,-2-1-25-16,-3-5-26 0,3-3-34 15,-2-1-36-15,2 1-42 0,-2-1-41 16,-2-5-49-16,2-1-511 0,2-5 239 0,-5-1 158 16</inkml:trace>
  <inkml:trace contextRef="#ctx0" brushRef="#br0" timeOffset="51216.2393">20718 5814 64 0,'27'36'194'0,"5"-2"-12"16,12 16 7-16,7 7-20 0,9 19-7 15,3 6-8-15,-4 8-13 0,-1 7-16 16,-6 2-8-16,-7 5-11 0,-5 1-8 16,-11-4-7-16,-9-15-6 0,-4-6-6 0,-6 0-8 15,-6-11-7-15,-8-10-8 0,0-2-2 0,-2 0-7 16,-2-2-9-16,-11 10-9 0,-9-2-12 15,-6-7-13-15,-4-7-9 0,-6-6-19 16,-7-4-22-16,6-10-24 0,3-5-26 16,-2-2-23-16,-5-7-21 0,-2-5-24 0,-1 0-405 15,-6-6 193-15,-5-6 128 0</inkml:trace>
  <inkml:trace contextRef="#ctx0" brushRef="#br0" timeOffset="51549.2992">19331 5863 151 0,'-2'27'169'0,"2"-2"8"0,-5 13 4 16,1 13-2-16,0 8-14 0,-4 27-7 0,2 7-7 16,2 8-2-16,-4 23-9 0,4-18-10 15,4 2-9-15,-2-4-13 0,6-3-7 16,3-1-9-16,2-5-8 0,3-8-6 0,7-5-9 16,5-4-2-16,6-7-7 0,5-3-12 15,5-8-16-15,7-8-20 0,6-3-38 16,4-9-43-16,6-6-45 0,5-6-43 0,4-9-52 15,-8-5-487-15,-3-9 236 16,1-5 157-16</inkml:trace>
  <inkml:trace contextRef="#ctx0" brushRef="#br0" timeOffset="52182.7991">21734 6578 52 0,'0'0'139'0,"-14"0"-4"0,14 0-3 0,-6 1-6 15,6-1 0-15,0 0-5 0,-12 2-1 16,12-2-2-16,0 0 1 0,-4 3-1 16,4-3 1-16,0 0-2 0,0 0-6 0,27 1-4 15,-10 0-7-15,6-1-9 16,5 0-6-16,6 3-5 0,2-3-5 0,-1 0-6 16,9-3-6-16,4 3-2 0,-4 0-2 0,1 0-8 15,-1 0-3-15,1 3-4 0,-6-3-4 16,-3 0-3-16,-2 2-3 0,-4-2-3 15,-5 0-2-15,-3 0 0 0,-1 1 1 0,-2-1 0 16,0 0-2-16,-7 2 0 0,2-2-3 16,-2 3 0-16,-2-3-2 0,4 0-4 15,-6 0-2-15,2 0-1 0,-1 0-4 0,-1-3 2 16,-8 3-4-16,13 3-2 0,-13-3-4 16,13 0-7-16,-13 0-4 0,8 0-14 15,-8 0-12-15,8-3-21 0,-8 3-23 16,0 0-24-16,6-2-22 0,-6 2-25 0,0 0-15 15,0 0-15-15,-4-8-6 0,4 8-491 16,-6-8 230-16,2 4 151 0</inkml:trace>
  <inkml:trace contextRef="#ctx0" brushRef="#br0" timeOffset="52645.9681">22118 6284 97 0,'0'-9'167'0,"0"5"-10"0,0 4-6 15,0-8-5-15,0 8-9 0,0-6-7 16,0 6-9-16,2-4-5 0,-2 4-8 0,3-5-7 16,-3 5-3-16,4-4-8 0,-4 4-5 15,7-2-4-15,-7 2-3 0,0 0-5 16,0 0 2-16,16 8 1 0,-10-1 2 16,1 2 4-16,2 4 7 0,1 5 1 0,1 6-2 15,1 6 3-15,1 5-6 0,0 13-7 16,1 2-4-16,4 17-5 0,-2 5-3 0,-1 1-7 15,-2-3-5-15,0-11-2 0,-5-5-2 16,2-5-5-16,0 1-5 0,-2-3-4 16,-2-6-3-16,-2-1-4 0,2-3-4 15,-1-2-2-15,-1-4-3 0,-2-5-2 0,0 0-16 16,1-5-12-16,-1-1-24 0,0-3-29 16,-2 0-34-16,0-4-36 0,2-1-56 15,0-3-58-15,-2-5-668 0,0 0 311 0,0-4 205 16</inkml:trace>
  <inkml:trace contextRef="#ctx0" brushRef="#br0" timeOffset="53499.5047">23067 6010 122 0,'0'0'109'0,"0"0"-3"0,-2-6-8 16,2 6-4-16,0 0-4 0,0 0-8 16,0 0-6-16,0 0-1 0,0 0-15 15,0 0-4-15,0 0-4 0,0 0-6 16,0 0-2-16,0 0 0 0,0 0 6 0,0 0 3 16,-8 30 8-16,6-14 3 0,-6 7 4 0,0 3 2 15,0 9-5-15,0 1-2 0,1 3-3 16,-1-1-2-16,3 1-8 0,3-1-4 15,4 2 5-15,1-4-2 0,5 0-4 0,5-1 1 16,3-3-1-16,4-5-4 0,5 0-1 16,3-6-2-16,4-5-2 0,4-1-5 15,-1-7 0-15,1-2 0 0,-2-4 14 0,0-4 3 16,-3-4 3-16,3-2 1 0,-2-7 3 16,-2-3-4-16,-5-3-3 0,-1-6-2 15,-5 1-2-15,-5-5-3 0,-3 1-2 16,-6-1-5-16,-5 0-5 0,-5 3-2 0,-8-2-4 15,-4-1-2-15,-10-2 0 0,-4 5-6 16,-6 2-1-16,-3 2-5 0,-4 4-5 16,-3 3-10-16,1-1-12 0,-3 7-12 0,7 1-18 15,-1 3-13-15,5 1-27 0,4 0-15 16,5 3-27-16,5 0-34 0,4 2-38 16,0-1-551-16,8 0 256 0,5-2 169 15</inkml:trace>
  <inkml:trace contextRef="#ctx0" brushRef="#br0" timeOffset="54521.6652">24164 5814 123 0,'-2'-8'191'16,"2"2"-11"-16,-3 1-14 0,3-1-17 0,0 6-11 15,-4-8-13-15,4 8-8 0,0 0-11 16,0 0 0-16,-5 22-5 0,3-8-9 15,2 5-3-15,-4 8-4 0,2 4-7 16,2 7-6-16,-4 2-6 0,2 2-7 0,0 4-3 16,2 7-6-16,0-7-3 0,0-1-2 15,4 1-10-15,-2-2-2 0,4-4-4 16,1-4-8-16,-1-2 2 0,3-2-8 16,-1-8-6-16,2-3 0 0,2-2-3 0,-4-6-4 15,4-5-2-15,1-1-3 0,-2-5 1 16,2-2-7-16,-3-4-1 0,2 0-5 0,2-1-2 15,-2-5 3-15,-2 0 2 0,1 1 1 16,0 2-2-16,-3-1 3 0,-1 2 0 16,1 0-1-16,-4 4-1 0,0-1 5 15,-4 3 1-15,0 0-1 0,12 13 3 0,-8-3 0 16,0 1 1-16,2 4-1 0,0 1-1 16,2-1 4-16,6 2 0 0,2 0 0 0,1-1 3 15,3 1-3-15,0-4 0 0,2-4 3 16,-1 1 0-16,-2-4-1 0,2-5-6 15,-4-1 7-15,2-3-3 0,-2-5 0 16,-4-4 1-16,0-3 0 0,-3-4-1 0,-4-2-2 16,-2 0 3-16,-4 0-2 0,-4-1 4 15,0 3-1-15,-2-2-1 0,-3 0-3 16,5 4 1-16,-2 4 2 0,1-4-6 0,1 4-5 16,0 4-6-16,2-1-2 0,4 1 1 15,0 1-1-15,4-1 4 0,3 1-2 16,2 0 3-16,1 1 0 0,4-2 2 0,-2 1 4 15,0 0 0-15,-3 1 10 0,2-1 9 16,-5 3 17-16,-1-1 5 0,-1 2 4 16,0-2 0-16,-2 3-7 0,-4 3 1 15,0 0 2-15,0 0 7 0,0 0 2 0,-10 20 7 16,6-6 7-16,0 5-1 0,2 2 5 16,4 5 1-16,0 6 2 0,4 5 0 0,2 1-4 15,4 8-1-15,2 1-5 0,0 0 1 16,4 3-8-16,-3-2-3 0,1-2-3 15,-3 0-4-15,0-5-4 0,-3-5-3 16,-4 0 2-16,-1-6-7 0,-2-4 2 0,-6-5-3 16,-2 4-5-16,-3-7-1 0,-4 0 1 15,-8-4 1-15,-3-3-6 0,-2-5-9 0,-4-5-17 16,-6-1-22-16,-1-6-27 0,-2-1-16 16,2-6-29-16,3-3-24 0,5-3-42 15,2-5-53-15,5-3-656 0,9-4 299 16,4-3 199-16</inkml:trace>
  <inkml:trace contextRef="#ctx0" brushRef="#br0" timeOffset="54818.3641">25188 6113 168 0,'10'9'195'16,"-8"-1"-4"-16,0 1-5 0,0 3-12 15,0 1-9-15,3 4-8 0,0 0-8 16,1-1-24-16,0 1-10 0,5 2-4 0,1 0-6 16,3 0-6-16,2-2-5 0,3-1-8 15,0-3-8-15,2-2-7 0,1-1-6 16,-2-5-7-16,-2-2-7 0,-5-3-3 0,2-4-2 16,-4-2-6-16,-1-2-5 0,-5-3-6 15,-6-1-3-15,-4-1-5 0,-2-2-11 16,-9 0-10-16,-2-3-22 0,-8 4-19 15,-5-2-33-15,-2 2-25 0,3 1-27 0,-3 1-29 16,0 1-28-16,7 2-497 0,1-3 231 16,3 3 153-16</inkml:trace>
  <inkml:trace contextRef="#ctx0" brushRef="#br0" timeOffset="55083.9498">25679 5507 153 0,'28'10'211'0,"1"7"2"0,-1 2-8 16,20 23 2-16,1 7-2 0,-3 9-11 15,1 6-14-15,6 24-4 0,-4 5-12 16,-9 7-15-16,-9 2-10 0,-5 6-10 16,-15-14-14-16,-11 2-8 0,-7 0-14 0,-14 14-7 15,-10-8-9-15,-6-9-4 0,-1-19-10 16,-2-5-8-16,-2-4-5 0,-3-6-3 15,-1-4-9-15,1-6-16 0,9-12-18 0,5-7-29 16,5-7-40-16,2-2-42 0,8-6-33 16,1-2-72-16,5-3-675 0,3-4 302 15,3-2 199-15</inkml:trace>
  <inkml:trace contextRef="#ctx0" brushRef="#br0" timeOffset="55302.6363">27099 6682 66 0,'6'-5'150'0,"-2"0"-6"0,6 0-8 15,-2-1-16-15,4 4-12 0,1-4-11 0,4 0-11 16,2 1-29-16,3 2-31 0,-2-1-35 15,0 3-44-15,-2-4-263 0,-3 5 107 16,-2 0 71-16</inkml:trace>
  <inkml:trace contextRef="#ctx0" brushRef="#br0" timeOffset="55439.6898">26985 7038 6 0,'0'22'225'0,"6"-5"-8"15,5-2-3-15,3-4-7 0,6-1-13 0,1-1-17 16,4-3-20-16,7 0-16 0,-1-4-14 15,6-2-37-15,7 0-50 0,-2-4-60 0,1-6-85 16,5-3-463-16,-5-2 193 0,-1-4 127 16</inkml:trace>
  <inkml:trace contextRef="#ctx0" brushRef="#br0" timeOffset="55980.0516">28769 6629 1467 0,'-8'-26'-6'0,"2"4"16"16,-1 5-5-16,2 2-2 0,-1 2 35 0,0 1 29 15,0 5 3-15,-5-3 3 0,1 6-2 16,-3 1 6-16,-4 6-4 0,1 5 4 0,-6 3-4 16,-1 9-1-16,-1 4-1 0,1 13-2 15,-2 2-3-15,-1 21-6 0,7-7-5 16,7-4-5-16,1 1-3 0,4-1-2 15,5-7-3-15,4 2-1 0,5-4 4 16,8 3 1-16,4-4-1 0,9-5 0 0,3-1-7 16,9-7 4-16,4-2-4 0,3-5 4 15,2-8 3-15,2-2 2 0,-7-4 1 0,-1-10 3 16,1-1-6-16,1-6-8 0,-3-6-1 16,-5-7-4-16,-3-3-2 0,-4-8-7 15,-7-4-2-15,-5-2 2 0,-8-5-7 16,-8 8 1-16,-6-1-2 0,-8-6-4 0,-10 5-10 15,-12-12 3-15,-8 8-8 0,-5 5-7 16,2 10-11-16,4 7-9 0,-3 3-19 16,1 1-19-16,-1 6-22 0,6 3-22 0,-1 5-24 15,7 2-27-15,2 6-38 0,1-1-705 16,6-1 309-16,0 5 203 0</inkml:trace>
  <inkml:trace contextRef="#ctx0" brushRef="#br0" timeOffset="57265.1223">2432 9710 107 0,'-2'22'142'16,"2"9"-2"-16,-3 9 1 0,6 11-3 0,1 7-8 16,0 25-1-16,0-3 0 0,5 1-8 15,-3-4-10-15,4-3-2 0,-1-14-1 16,-2-11-4-16,3-3-2 0,-4-8-7 0,4-1-6 16,2-5-7-16,-4-4-4 0,0-3-7 15,3-4-5-15,-1-2-6 0,-1-5-6 16,4-2-1-16,1-1-7 0,4-4-6 15,2-4-5-15,2 1-3 0,5-2-2 0,3-2-4 16,4 3-2-16,-3-6-2 0,3 3-2 16,0 0-3-16,0-2-1 0,0 2-2 0,-4-1 0 15,2 1-3-15,-8 0-4 0,2 0-18 16,-2 0-23-16,-3 0-34 0,-1 0-25 16,-2 0-28-16,-4 0-40 0,-1-3-52 15,-6 0-472-15,-1-2 233 0,-4 3 154 16</inkml:trace>
  <inkml:trace contextRef="#ctx0" brushRef="#br0" timeOffset="57402.2498">2986 10578 7 0,'2'-7'120'16,"4"-2"-15"-16,6-3-3 0,0 0-16 16,2 0-8-16,8-1-6 0,-1-1-8 0,3-1-9 15,0 0-46-15,2-1-47 0,-5 0-187 16,-1-1 77-16,-6 0 50 0</inkml:trace>
  <inkml:trace contextRef="#ctx0" brushRef="#br0" timeOffset="57560.5682">2588 9972 167 0,'-6'-9'169'0,"4"-1"-18"0,4 3-14 15,6-1-16-15,2 1-12 0,8 1-12 16,-1 0-1-16,10 0-18 0,2 2-26 0,3 2-42 15,5 4-41-15,5 1-35 0,0 0-305 16,-3 3 126-16,3 2 83 0</inkml:trace>
  <inkml:trace contextRef="#ctx0" brushRef="#br0" timeOffset="58141.1215">3299 10363 8 0,'4'24'142'0,"2"-3"-10"16,0 0-4-16,0-1-15 0,-2-3-7 15,2-1-13-15,-2 1-6 0,3-3-14 16,-3-1-5-16,-2-1-2 0,2 0-4 0,1-5 6 16,-1 1-3-16,0-4-7 0,2-2-5 15,-6-2-7-15,15-6-2 0,-5 0-4 16,4-2-6-16,-4 0-3 0,5-3 0 16,-2 3-6-16,1-3-4 0,1 4 0 15,-2 0-5-15,2 1 0 0,-1 3 4 0,2 3 4 16,-4 3 3-16,3 3 0 0,0 1-6 0,2 0 2 15,-1 6-4-15,6 1-2 0,-1-1-1 16,2 1 2-16,4-1 2 0,3 0-1 16,2-1 0-16,-3-5-2 0,1-2-2 15,2-4-1-15,2-1-2 0,-3-4 0 0,6-2-4 16,-1-3 3-16,-4 0-2 0,-3-7 0 16,-1 1 5-16,-6 0 9 0,-4-3 10 0,-4 1 10 15,-5 2 23-15,0 0 0 16,-7-1-1-16,-4 7-4 0,-2 0-13 0,-3 3 0 15,-4 2-3-15,-1 4-5 0,-4 2-1 16,0 2-5-16,3 2-6 0,1 0 0 0,-1 3-5 16,6 1-1-16,3 2-1 0,2 0 1 15,4 1-3-15,2 2-1 0,5-1-4 16,2 4-5-16,3-2 7 0,5-1-3 16,3 3 0-16,-2-5-1 0,2 1-1 0,-1 1 2 15,0-4-3-15,0 0-2 0,-1 1 3 16,-6-3-3-16,-1 2 3 0,0-3 6 0,-3 1 4 15,1-2 8-15,-3 0 3 0,0-1 0 16,0-1-1-16,-4 1-6 0,0-2-1 16,-2 0-5-16,0 1-1 0,-2-5 0 15,0 7-4-15,0-7 2 0,-4 6-11 0,4-6-6 16,-8 1-18-16,8-1-27 0,-16-1-35 16,16 1-39-16,-16-3-46 0,7 0-50 15,-2-2-679-15,1-3 304 0,-3 1 201 16</inkml:trace>
  <inkml:trace contextRef="#ctx0" brushRef="#br0" timeOffset="58568.1157">3943 9726 265 0,'2'14'283'0,"4"5"-11"16,1 8-15-16,3 7-4 0,3 9-16 0,10 26-9 16,1 4-11-16,1 1-15 0,2 3-14 15,3-4-20-15,4 4-17 0,2-7-11 16,-2-1-17-16,2-5-7 0,2-2-11 16,-1-7-9-16,4-2-13 0,-7-13-11 0,-4-8-3 15,2-3-26-15,-1-2-21 0,-3-8-23 16,2-4-26-16,-5-5-31 0,-2-3-36 0,0-7-40 15,1-2-35-15,-1-1-37 0,-2-5-32 16,0-5-24-16,-6-2-555 0,-4-3 278 16,-3-1 183-16</inkml:trace>
  <inkml:trace contextRef="#ctx0" brushRef="#br0" timeOffset="58722.5576">4646 10569 484 0,'-34'-16'49'0,"0"6"13"0,2-1 26 16,5 5 13-16,3-1 24 0,3 3 11 0,4-2 1 15,0 3-7-15,3-2-12 0,5 3-12 16,4-4-10-16,5 0-10 0,8 0-6 15,2-1-9-15,6-1-8 0,6-2-5 16,1 1-18-16,1-3-32 0,0 3-30 0,2-3-35 16,-1 3-39-16,3-1-28 0,-2-1-21 15,-3 3-8-15,0-1-337 0,-6 3 166 16</inkml:trace>
  <inkml:trace contextRef="#ctx0" brushRef="#br0" timeOffset="59424.5481">4775 10338 967 0,'19'-7'-52'0,"-7"1"26"16,-3 2 20-16,0 2 19 0,-3 2 8 15,0-1 32-15,-6 1 14 0,12 6 17 16,-2-1 4-16,0 3 3 0,2-1 0 0,3 5-3 15,3-1 2-15,0 4-3 0,2 0-5 16,2 2-10-16,2 4 0 0,-1-2-8 16,-1 3-6-16,-4 2-3 0,0-3-2 0,-6 1-8 15,-3-2 0-15,-5-1-7 0,-2 0-2 16,-4 0-2-16,-2-4-5 0,-3-1-3 16,-1-3-1-16,-1-3-3 0,1-2 1 0,-1-4-3 15,1-3 1-15,8 1-2 0,-8-9-2 16,6-1-2-16,2-1-3 0,4-5 1 15,2 1-6-15,2 0 2 0,5-2-1 0,0 2-1 16,-3 1 1-16,3 4-3 0,2-1-1 16,-2 4-2-16,1 1 3 0,-1 5 0 15,0 1 0-15,-1 0 1 0,5 3-3 16,1 1 1-16,-2 2-1 0,2 1 2 0,0-1-2 16,1 0-1-16,0 1 1 0,0-2-3 15,1 0-2-15,-2-3 0 0,2 0-9 16,-3-2-5-16,1-2-11 0,-2 0 6 0,-2-2-4 15,1-2-3-15,-2 0 0 0,-3-2-4 16,-3-1 4-16,-1 0 3 0,-2 2 4 16,-2-4 2-16,0 3 0 0,0-1 5 0,-2 1 3 15,0 1 3-15,2 1 6 0,-2 0 0 16,-2 1-3-16,2 5 7 0,0 0 17 16,0 0 17-16,0 0 12 0,-2 18 17 0,0 0 13 15,2 3 7-15,-2 7 9 0,0 3-7 16,2 12-9-16,-2 0 3 0,2 10-6 15,0 3-1-15,0 1-7 0,0 6-6 0,2 20-3 16,-2-1-5-16,2 3-6 0,-2-17-2 16,2-9-8-16,-2 0 3 0,0-3-7 15,2-4-3-15,-2-10-4 0,0-2-1 0,-2-8 0 16,2-3 1-16,0-6-4 0,-2-5-8 16,0-5-2-16,0-6 2 0,0-7-5 15,2 0-2-15,-9-15 3 0,3-8-3 0,2-7-7 16,0-11 8-16,0-9-8 0,4-10 0 15,-3-2 0-15,10-22 0 0,-1 4-2 0,2 6-1 16,3 10 11-16,1 15-6 0,2 3-4 16,2 2 0-16,4 5-1 15,-6 10-1-15,5 2 3 0,0 6-2 0,-2 4 4 16,3 6 5-16,-8 5 4 0,0 3 4 16,1 5-1-16,-6 1 1 0,-1 5 3 0,-6 1-8 15,-4 6-1-15,-5 4-1 0,-6 0-26 16,-5 2-38-16,-6 0-46 0,0-1-70 0,1-4-77 15,-5 0-867-15,5-8 379 0,2-7 251 16</inkml:trace>
  <inkml:trace contextRef="#ctx0" brushRef="#br0" timeOffset="59756.1736">7587 9565 24 0,'-38'-14'275'0,"1"5"-5"0,1 4-12 16,0 2-8-16,4 7-3 0,-7 8-5 15,-5 5-4-15,-11 19-10 0,0 5-6 0,5 9-9 16,-1 9-13-16,-1 25-1 0,8 11-18 15,5 10-14-15,9 2-20 0,4 2-10 16,11-18-10-16,5 2-12 0,8-2-13 0,2-1-10 16,8-5-7-16,3-2-6 0,5-5-12 15,4-2-17-15,2-7-20 0,8 0-43 16,5-8-42-16,3-8-52 0,4-8-65 0,1-13-70 16,-1-8-56-16,0-8-844 0,1-7 388 15,-1-8 256-15</inkml:trace>
  <inkml:trace contextRef="#ctx0" brushRef="#br0" timeOffset="60123.4918">8322 10182 268 0,'-12'-15'291'0,"-2"5"-4"0,0 10-8 15,-3 6-6-15,2 7-12 0,-6 10 2 0,0 10-15 16,-2 9-10-16,-5 16-17 0,7 7-16 15,6-6-17-15,8-6-18 0,3 1-16 0,6 1-12 16,9-1-14-16,8 12-11 0,6-7-11 16,11-7-9-16,7-8-14 0,1-12-11 15,-1-11-8-15,5-5-4 0,3-9-6 16,-4-7-7-16,6-7-3 0,0-6-4 0,10-15-2 16,-3-8-3-16,-5-6-1 0,-7-5-1 15,-6-11 1-15,-9-8-5 0,-11-9-2 16,-10-1-2-16,-15 8-5 0,-18-7 1 0,-13 9-3 15,-13 4 0-15,-12 11-3 0,-13 9-2 0,-7 10 0 16,-2 6-3-16,-8 8-1 0,0 8-16 16,4 5-15-16,11 5-21 0,15 3-21 15,1 4-34-15,5 4-33 0,5 2-43 16,5 5-36-16,11-2-51 0,5 1-57 16,8-1-860-16,4-5 400 0,5 1 265 0</inkml:trace>
  <inkml:trace contextRef="#ctx0" brushRef="#br0" timeOffset="62792.0324">9128 10784 50 0,'0'0'262'15,"0"0"0"-15,2 21-3 0,-2-4-13 0,-2 4-10 16,-2 4-16-16,2 7-17 0,0 7-14 16,0 0-16-16,0 5-18 0,0 7-7 15,0-5-19-15,2 3-9 0,2-3-16 0,-2-2-9 16,0-2-11-16,2-2-5 0,-2-9-8 16,0-3-10-16,2-3-1 0,-2-4-5 15,0-8-3-15,-2-5-5 0,-2-4-5 0,4-4-2 16,-13-13 3-16,4-3 7 0,-1-5-4 15,-1-7-9-15,1-5 0 0,-1-5-5 16,3-10 3-16,1-3-11 0,3 1 1 16,4 4-2-16,4 1-8 0,3-3 4 0,3 5-4 15,1 4-1-15,4 6-5 0,1 2-1 16,2 2-2-16,2 6 5 0,0 5-6 0,-1 2-4 16,-2 5 4-16,0 3-1 0,-5 4 3 15,2 4-2-15,-6 4 2 0,0 4-1 16,-6 1-4-16,0 4 5 0,-6 5 0 15,-2 5-2-15,-7-1 1 0,-4 4 1 0,0 4-2 16,-4-4 0-16,2 1 3 0,0 0-4 16,2-5-2-16,3-1 1 0,0-2-1 0,4 1 4 15,1-1-4-15,3-3-4 0,4 2-4 16,2-2-10-16,2 0-5 0,4-1-14 16,3 1-15-16,3-3-15 0,6 0-18 15,-2 0-21-15,6-3-24 0,3 0-20 0,3-5-22 16,2 1-12-16,1-4-7 15,1-2 7-15,4-2 21 0,2-2 14 0,2-2 12 0,0-1 15 16,-2-2 18-16,-4-1 22 0,-2-1 39 16,0-3 35-16,-9 1 30 0,-1 0 29 15,-6-3 27-15,-1 2 21 0,-7-1 15 16,-1 5 1-16,-3-2 0 0,-4 1-6 0,0 0-7 16,-4 4 3-16,-3 1-16 0,-1 1-8 15,-1 2-7-15,-3 3-14 0,2 5-1 16,-6-2-6-16,4 7-6 0,-1-1-6 0,2 3-5 15,1 1-5-15,3-1-2 0,1 1-5 16,0 3-1-16,4-5-9 0,2 2-5 0,2-3 2 16,0-1-2-16,4-1-5 0,0-1 0 15,1-3 0-15,1-2-2 0,1 0 0 16,2-4-3-16,-3-2 5 0,2 2-2 16,-2-3-3-16,0-3 1 0,0 2 4 0,-2-1-3 15,-2-1 0-15,0 1 3 0,1-1-1 16,-1 0 3-16,-2 3 2 0,0-1 4 0,0 3-2 15,0-2 4-15,-2 5-7 0,0 0-2 16,0 0-2-16,0 0 1 0,0 0 0 16,-6 18-2-16,6-9-3 0,0 0-6 15,2 1-1-15,0-1-7 0,0 1 1 0,3 0-5 16,5-1 0-16,-1-2 3 0,1-1-1 16,3-2-10-16,0-2 1 0,3-2 0 0,2-3 0 15,-1 0 4-15,-1-3 1 0,2-1 1 16,-4-1 2-16,-2 1 0 0,0-2 2 15,0-1 3-15,-3 0 2 0,-1 2-1 0,-2-3 3 16,1 4 1-16,-3 1 0 0,3-2 4 16,-3 2 4-16,0 2-9 0,0 1 3 15,-4 3-2-15,6-1 0 0,-6 1 2 16,0 0 1-16,14 10-2 0,-10-4 4 0,2 3-3 16,0-2 0-16,2 4-1 0,3-1 1 15,0-1-6-15,-1 0 2 0,3 1-1 0,-1-2 1 16,2-3 1-16,-2 1 1 0,-2-2 0 15,3-3 1-15,0-1 0 16,-2 0 0-16,1-1 3 0,-1-3-2 0,2 0 0 16,-3-2-1-16,0 1 2 0,2-1 2 0,-4 2-2 15,0-2 2-15,1 3-1 0,-3-1-1 16,2 0 1-16,-3 0-2 0,1 3 0 0,1-2 1 16,-7 3 1-16,10 0 0 0,-4 4-1 15,0-2 1-15,2 4 2 0,-4-2-2 16,2 4 0-16,0-3 2 0,0 3-1 15,1-3 2-15,-3 1-1 0,2 0 1 0,-1-2-2 16,3-2 2-16,-1-1 0 0,1-1 1 16,-8 0-3-16,18-3 1 0,-8 0 3 0,0 2-3 15,-2-3 0-15,1 2 0 0,2 0-1 16,-3 2 2-16,3 0-1 0,-1 0 1 16,2 2 2-16,0 0-3 0,0 2-2 0,0 2-4 15,2-2-31-15,-4-1-35 0,1 1-43 16,3 1-48-16,-3-1-48 0,-2-2-648 15,-1 1 292-15,-8-3 193 0</inkml:trace>
  <inkml:trace contextRef="#ctx0" brushRef="#br0" timeOffset="63220.7715">10797 9365 17 0,'16'-19'243'15,"4"10"-7"-15,0 4-1 0,4 10-5 0,1 4-10 16,11 13-8-16,17 20-12 0,7 10-8 16,13 20-18-16,0 6-7 0,1 16-19 15,-3 7-12-15,-5 13-9 0,-9 2-16 16,-4 6-5-16,-11-2-7 0,-12-2-14 0,-9-3-7 16,-10-24-5-16,-9-1-3 0,-6-7-7 15,-5-1-8-15,-5-1 7 0,-3-9-1 16,-1-2 4-16,-2-5-6 0,-6-4-13 0,5-14-4 15,2-8-1-15,2-7-13 0,-2-4-8 16,4 0-22-16,1-8-31 0,3-3-30 0,-2-3-48 16,4-5-58-16,5-3-56 0,2-6-70 15,2 0-659-15,9-11 325 0,-1-5 214 16</inkml:trace>
  <inkml:trace contextRef="#ctx0" brushRef="#br0" timeOffset="63448.3532">13010 10701 12 0,'7'-5'242'0,"2"2"-4"0,-1-3-10 15,7 0-16-15,3 0-21 0,8 0-18 16,4-1-16-16,10-1-18 0,3 1-13 15,5-3-16-15,3 1-29 0,0-1-33 0,-1 0-46 16,-7 3-50-16,-1-1-68 0,-4 1-495 16,-6 1 208-16,-7 0 137 0</inkml:trace>
  <inkml:trace contextRef="#ctx0" brushRef="#br0" timeOffset="63594.6818">13208 10866 2911 0,'-32'21'104'15,"8"-2"5"-15,8 0 12 0,5-5 30 16,5-2 12-16,4 1-9 0,6-6-14 15,2 2-25-15,9-3-24 0,2 0-7 0,6-5-13 16,5-2-31-16,3-1-49 0,-1-4-65 16,0-2-77-16,-3-1-98 0,-3-2-119 15,-4-2-790-15,-6-5 394 0,-4-1 260 0</inkml:trace>
  <inkml:trace contextRef="#ctx0" brushRef="#br0" timeOffset="64309.227">14287 10513 66 0,'0'0'275'15,"0"0"8"-15,6 8-3 0,10-5-3 16,4-2-11-16,19-1-11 0,11 0-8 16,18-1-11-16,30-4-14 0,5-1-6 0,3-4-11 15,2 6-4-15,4-2-19 0,-2 0-21 16,-5 1-15-16,-6 4-13 0,-24 1-15 16,-13-2-11-16,-15 2-10 0,-5 0-9 0,-8 0-5 15,-5 2-20-15,-7-1-26 0,-6 1-26 16,-5 2-35-16,-3-2-40 0,-1 2-45 15,-5 1-55-15,2-3-55 0,-4-2-60 0,7 5-876 16,-1-4 393-16,-6-1 259 0</inkml:trace>
  <inkml:trace contextRef="#ctx0" brushRef="#br0" timeOffset="64617.2468">17030 9026 204 0,'2'-23'294'0,"-4"9"-19"0,-4 7-16 15,-2 8-1-15,-5 9 2 0,-9 17 0 16,-12 28-4-16,-4 16-10 0,-11 27-14 16,1 11-8-16,-1 6-14 0,3 10-14 0,8 13-14 15,7 2-10-15,7 3-15 0,11-6-4 16,7-1-10-16,10-9-11 0,7-7-11 0,3-25-11 15,12 10-10-15,-1-22-23 16,9 15-6-16,0-27-1 0,4-4-7 0,5-8-27 16,-1-3-39-16,2-12-31 0,-3-11-51 15,-6-10-46-15,-3-10-50 0,-2-5-54 0,2-6-60 16,-5-4-65-16,3-5-809 0,-3 0 397 16,-4-4 263-16</inkml:trace>
  <inkml:trace contextRef="#ctx0" brushRef="#br0" timeOffset="66591.7884">17934 9518 169 0,'0'-11'183'0,"0"4"-16"0,2-3-16 15,0 2-14-15,5 0-12 0,1-1-13 16,4 0-14-16,6 3-8 0,3-1-9 15,0 1-9-15,6 2-5 0,5 2-9 0,-2 2-3 16,1 2-9-16,-1 0-5 0,0 4-2 16,-3 0-5-16,-3 1 0 0,-1 1 0 15,-6 4-5-15,-7-1-1 0,-5 3-1 0,-5-3-3 16,-3 4 1-16,-5-2 6 0,-2 4 4 16,-8-1 6-16,4-1 1 0,-1 0-1 15,2-4-6-15,3 1 1 0,1 1-2 16,1 0-1-16,6-3 1 0,4 4 3 0,4-3 1 15,7 4-4-15,6 0-1 0,8 1-10 16,5-3 5-16,2 2-1 0,0 0-3 0,0 0 2 16,-2 1 3-16,-2-3 3 0,-10-2 9 15,2 3 16-15,-8-3 10 0,-3 3 10 16,-7-1-1-16,-4-1-4 0,-6 2 1 16,-5 3-4-16,-10-3-5 0,-2 4 4 0,-7-2-3 15,-4 2-7-15,-3 0-3 0,-6 0-11 16,-1-1-7-16,-1-3-2 0,7 0-4 0,0-3-11 15,4 1-14-15,7-2-18 16,3-2-35-16,3-1-43 0,4-1-36 0,2 0-30 16,7 0-23-16,1 0-42 0,3-3-45 15,0 2-597-15,2-3 293 0,2 4 194 0</inkml:trace>
  <inkml:trace contextRef="#ctx0" brushRef="#br0" timeOffset="66849.6467">17773 10293 134 0,'0'0'214'0,"-10"0"-18"16,10 0-3-16,0 0-4 0,25-14-5 0,-2 9-8 15,16-6-6-15,9 1-7 0,9-2-7 0,28-1-8 16,2-1-9-16,4 3-7 0,4 0-7 16,2 1-16-16,3 0-6 0,-5 1-9 15,-6-1-8-15,-8 1-9 0,-18 3-7 16,-15 2-9-16,-7 1-5 0,-9 1-9 0,-2-2-4 15,-10 4-10-15,-1 0-21 0,-6 0-32 16,-4 0-28-16,-5 4-25 0,-4-4-26 16,-11 11-32-16,3-4-15 0,-7 5-24 0,-2 1-13 15,-5 2-23-15,-2 5-486 0,-4-1 235 16,-1 2 156-16</inkml:trace>
  <inkml:trace contextRef="#ctx0" brushRef="#br0" timeOffset="67090.6937">18431 10590 52 0,'-16'15'88'0,"0"-2"0"0,4 1 11 0,4-5 12 16,-1 3 4-16,4-2 7 0,1 1 3 16,6 0 2-16,3 0 1 0,4 0-7 15,3 1-1-15,7 1-4 0,2-1-7 16,9 1-3-16,-1 1-7 0,-3-5-5 0,-1 3-8 16,1-3-2-16,-3 2 0 0,-2 1-2 15,-4-3-1-15,-2 3-1 0,-6-1-5 0,-3 1-6 16,-6-1-8-16,-4 4-6 0,-5-2-5 15,-6 4-5-15,-2-2-6 0,-1-3-16 16,-6 2-31-16,3-1-34 0,0-1-40 0,2-3-39 16,1 1-37-16,4-5-41 0,-1-1-524 15,4 0 246-15,3-6 162 0</inkml:trace>
  <inkml:trace contextRef="#ctx0" brushRef="#br0" timeOffset="67248.2306">18440 10685 75 0,'2'-17'193'0,"2"2"1"0,4-3-7 0,4 1-5 16,6-4-7-16,10 0-18 0,6-4-15 16,8 2-12-16,17-5-15 0,2 0-12 15,1 1-20-15,-9 2-34 0,-6 4-43 16,-1 0-34-16,15-6-40 0,-1-3-53 0,-11 3-415 16,-11-1 183-16,-3 1 120 0</inkml:trace>
  <inkml:trace contextRef="#ctx0" brushRef="#br0" timeOffset="68036.2117">19791 9155 134 0,'2'-11'234'16,"0"1"-17"-16,-4 8-5 0,2 2 10 16,0 0-8-16,-9 33-9 0,4-5-11 0,-5 17-15 15,4 10-13-15,-3 23-15 0,-1 1-12 16,4 5-14-16,-1 0-11 0,0 5-8 0,5 1-11 15,0 0-8-15,2-6-9 16,4-16-13-16,-1-11-4 0,-1-3-13 0,2-12-17 16,1-2-13-16,-3-9-13 0,2-1-11 15,-2-5-8-15,2-6-5 0,3-3-10 16,1-4-7-16,0-3-11 0,3-5 0 0,0-4 2 16,-11 0-1-16,16-7 4 0,-5 1 0 15,0-3 3-15,-5 3 5 0,0-4 1 0,1 4 4 16,-1 1 2-16,0 0 3 0,-2 0 2 15,1 4-1-15,-5 1 1 0,0 0 7 16,11 7 1-16,-7 0 3 0,0 4-1 0,2-1 2 16,0 2 3-16,6 1 0 0,0-1 0 15,5 1 2-15,2 0 1 0,6-3 0 16,3-3 2-16,4-1 1 0,1-2 0 0,1-6-3 16,0 0 3-16,5-8 0 0,-3 1-1 15,-3-6 1-15,-1-4-3 0,-4-2 2 16,-3-4 1-16,-4-2-2 0,-2 1-1 0,-9 1 2 15,-3 2-3-15,-7 4 1 0,-3 0-3 16,-5 4 6-16,-4 1-1 0,-3 5-1 16,-4 2 1-16,2 2 0 0,-3 1-2 0,2 7 1 15,-1-2-11-15,4 4-9 0,4 2-10 16,5 1-15-16,4-1-13 0,4 2-15 16,4 1-16-16,7-2-13 0,2 1-11 0,4-3-5 15,-1 0 4-15,4-3 8 0,1 0 10 16,-1-2 10-16,0-1 11 0,0-1 7 15,-1-2 14-15,-2 2 20 0,-2-1 28 16,0-2 26-16,-4 2 24 0,-1 0 25 0,-1 0 15 16,0 2 8-16,-3-2-1 0,-8 2 8 15,11 2 5-15,-7 4 5 0,-2 1 15 0,-2 3-3 16,2 5-2-16,-2 2-4 0,2 5-6 16,0 3-4-16,3 1-5 0,-1 2 1 15,5 7-2-15,-3-1-5 0,4 1-3 0,0 2-7 16,0 0-12-16,0-1-5 0,0 0-2 15,1 0-9-15,0-1-1 0,-5-3 2 16,0-4-1-16,-3 1 0 0,1-3-1 0,-4-2-2 16,-2-3-2-16,-3 0-2 0,-5-1-6 15,-1-2-2-15,-4-4-4 0,-1 0-6 16,-4-1-4-16,-3-2-8 0,0-4-15 16,-2-3-8-16,-5-3-24 0,4-2-22 0,1-3-33 15,-1-3-40-15,6-6-37 0,4-1-42 16,6-5-47-16,4-9-696 0,6 0 323 0,4-6 212 15</inkml:trace>
  <inkml:trace contextRef="#ctx0" brushRef="#br0" timeOffset="68468.3856">21287 9367 26 0,'13'-14'191'0,"-3"5"-15"16,2 2-18-16,0 2-14 0,0 1-10 0,-2 4-10 16,6 3-10-16,-2 3-8 0,1 1-10 15,2 6-5-15,-2 1-7 0,-3 4-5 16,1 1-4-16,-4 4-5 0,-3 0-2 0,-4 2 0 15,-2-3 1-15,-2 3 2 0,-2 2-4 16,0-2-2-16,2-2-2 0,-5 0-2 16,3 0-1-16,-1-5-1 0,3 2-6 0,2 1-2 15,-2-2-3-15,4-1-1 0,2 0-7 16,-1-1 4-16,3 2-8 0,1-4-2 16,-3 2-1-16,2 1-2 0,1-3-2 0,-3-1 3 15,-2 4 2-15,0-3 3 0,-4 2-1 16,-2 0-1-16,-5 1-2 0,-1 1-3 15,-8-4-6-15,0 2-10 0,-4-1-10 16,1-3-19-16,-2 0-26 0,2-4-34 0,-1-1-32 16,6-3-48-16,3 0-43 0,2-7-40 15,5-2-516-15,2-2 257 0,6-3 169 16</inkml:trace>
  <inkml:trace contextRef="#ctx0" brushRef="#br0" timeOffset="68700.7697">22011 9251 146 0,'10'-14'243'0,"-4"5"-18"0,-2 7-19 0,-4 2 0 16,0 15-1-16,-4-2-14 0,-2 12-6 15,0 8-14-15,-5 12-5 0,1 5-9 16,-3 19-8-16,-2 5-17 0,5 0-6 16,-6 6-13-16,2-2-10 0,-1 2-6 0,-2 2-4 15,-2-4-9-15,1-1-15 0,-4-5-6 16,-2-2-16-16,1-5-29 0,2-12-28 15,4-9-39-15,3-4-39 0,-2-7-37 0,6 0-35 16,0-8-41-16,5 0-32 16,3-10-559-16,2-2 269 0,7-4 178 0</inkml:trace>
  <inkml:trace contextRef="#ctx0" brushRef="#br0" timeOffset="68937.224">22081 10337 113 0,'4'-5'228'0,"-2"2"-11"15,2 0-4-15,-4 3 0 0,0 0-7 16,21 8-8-16,-6-2-15 0,0 3-14 16,4-1-9-16,2 4-5 0,2 1-12 0,-3-2-16 15,0 1-8-15,2-1-5 0,-5 1-11 16,-2-1-12-16,-3-1 8 0,-1-1-11 16,-3 2-2-16,-4 1-6 0,-4-3-10 0,-4 2-7 15,-2 0-12-15,-4 1-21 0,-3-5-29 16,0 0-36-16,-2-1-40 0,-1 0-43 15,0-5-43-15,2 1-38 0,1-2-43 16,0-3-605-16,0-1 288 0,5-4 190 0</inkml:trace>
  <inkml:trace contextRef="#ctx0" brushRef="#br0" timeOffset="69081.7421">22170 10241 100 0,'4'-19'172'16,"-2"2"29"-16,-2 2 17 0,2 1 19 0,0 1 2 15,0 1-3-15,0 1-13 0,2 2-17 16,5-3-15-16,-1 0-19 0,5-1-14 0,4 0-16 15,3-2-18-15,4-2-23 0,6 0-32 16,-3-3-44-16,3 0-58 0,0-1-68 0,6-3-73 16,-5 1-679-16,6-5 290 0,-3 0 192 15</inkml:trace>
  <inkml:trace contextRef="#ctx0" brushRef="#br0" timeOffset="69785.2404">23368 9850 176 0,'-2'-6'234'0,"2"6"-12"15,12-11-15-15,0 6-6 0,10-5-14 16,9 0-15-16,7-1-11 0,13 1-11 0,5-1-14 15,3 2-11-15,17-5-12 0,-15 4-11 16,-10-1-11-16,-9 4-11 0,-6 1-15 16,-6 0-20-16,-5 0-38 0,-1-2-38 15,-7-1-28-15,-2 1-25 0,-5 0-15 0,-1-3-20 16,-7 2-4-16,0-1 5 0,-4 1 7 16,0-2 11-16,-2-3 14 0,-1 3 12 15,-1-2 22-15,-3-1 27 0,3 3 22 16,-3 0 28-16,1 1 14 0,2 2 20 0,0 1 7 15,0 1 6-15,0 2 14 0,0 4 12 16,6 0 10-16,-12 11-1 0,8 3-4 0,-3 3-4 16,1 6 5-16,4 4-5 0,-3 1-6 15,3 5-3-15,2-1-11 0,-2 11-13 16,2-2-6-16,2 3-1 0,-2 2-9 16,-2-2-6-16,2-3-18 0,0 1-26 0,-2-4-33 15,2-6-40-15,-2-3-34 0,4-3-42 16,-2-2-49-16,0-5-640 0,2-4 285 15,-2-4 188-15</inkml:trace>
  <inkml:trace contextRef="#ctx0" brushRef="#br0" timeOffset="70145.261">25055 8912 36 0,'18'-18'191'16,"2"6"-10"-16,-4 4-16 15,4 2-16-15,-4 1-14 0,1 4-12 0,1 2-9 16,0 5-16-16,2 4-4 0,-2-1-7 0,1 7-8 16,-3 1-2-16,-6 4-7 15,-2 4-2-15,-4 1-7 0,-6 5-6 0,-2 1-6 16,-2 5-4-16,-4-2 3 0,-1 0-6 0,2-3 1 15,-1-1 3-15,1-6-3 0,3 0 3 16,0-1-3-16,0 0 0 0,3-8 1 16,3 1-2-16,5 0-3 0,1-2-3 15,6-3-3-15,1-3-3 0,11-1-5 0,-2-2-8 16,2-6-22-16,4 0-24 0,-1-4-32 16,1-2-24-16,1-1-34 0,-3-1-31 15,-1 1-27-15,-2-5-460 0,1 0 217 0,-6-1 143 16</inkml:trace>
  <inkml:trace contextRef="#ctx0" brushRef="#br0" timeOffset="70341.1972">25802 9041 97 0,'4'-12'127'0,"0"3"12"15,-2 2 11-15,-2 1 6 0,0 6-7 0,-4-4 5 16,4 4 8-16,-19 11-1 0,6 6-2 16,-6 8-4-16,-2 10-2 0,-10 20-6 15,1 6-9-15,0 6-12 0,1 1-9 16,1 4-14-16,0 1-9 0,3-5-7 0,-5 1-11 15,5 0-7-15,2-5-18 0,-3 1-22 16,5-12-31-16,2-7-38 0,2-2-41 16,0-2-41-16,7-8-43 0,-1-1-45 0,2-7-531 15,7-5 252-15,0-4 166 0</inkml:trace>
  <inkml:trace contextRef="#ctx0" brushRef="#br0" timeOffset="70586.8183">25899 9961 245 0,'4'-2'262'0,"-4"2"0"16,0 0-11-16,0 0-12 0,18 6-13 15,-12 0-5-15,4 1-19 0,1 2-13 16,4 3 0-16,2 1-14 0,-1 3-9 0,2-1-8 16,-4 2-6-16,1-1-6 0,-4 2-9 15,-3 3-10-15,-2-4-9 0,-6 2-11 16,-2-1-7-16,-4-1-15 0,-5 2-8 0,-4-2-31 15,-1 0-36-15,-2 0-43 16,0-4-36-16,1-3-50 0,0-2-50 0,2-1-56 16,5-5-40-16,-2-2-27 0,4-3-633 0,2-3 315 15,2-5 207-15</inkml:trace>
  <inkml:trace contextRef="#ctx0" brushRef="#br0" timeOffset="70720.5422">25918 10024 159 0,'9'-21'109'0,"-3"4"18"15,-2-1 12-15,2 6 12 0,1 0 5 16,-3 0-3-16,5 1-14 0,-1-1-11 15,5 3-13-15,-1-3-10 0,6 0-11 16,0 2-10-16,6-2-14 0,3 1-29 0,5-4-34 16,2 1-34-16,2-1-39 0,-3 0-45 15,6-6-424-15,-3 1 182 0,-2-8 120 16</inkml:trace>
  <inkml:trace contextRef="#ctx0" brushRef="#br0" timeOffset="71167.7054">26646 8940 140 0,'2'-27'228'0,"0"5"9"0,0 6 2 0,-2 3-17 16,-2 5-16-16,0 5-8 0,2 3-7 16,-10 12-11-16,2 6-8 0,-2 5-10 15,-2 11-12-15,2 10-8 0,-3 7-9 0,-2 22-9 16,0 3-19-16,3-1-2 0,-2 2-19 16,4-3-3-16,4-13-21 0,0-9-19 0,2-2-21 15,1-9-30-15,3-3-26 0,0-6-33 16,0-2-15-16,3-5-8 0,3-9-17 15,0-1-6-15,4-5-22 0,4-2-7 16,-2-7 19-16,3 1 9 0,2-5 6 0,-2-3 17 16,1 0 7-16,2-3 5 0,-4 1 12 15,3 1 6-15,-4 0 30 0,0-2 11 16,-3 4 17-16,-2 2 19 0,1 2 20 16,-9 1 8-16,11 6 4 0,-7-3 7 0,0 6 14 15,0-1 5-15,0 2 5 0,5 1-1 16,-2 1 1-16,1-1-5 0,0 1-6 15,3-3 2-15,3-1 0 0,0 1-7 0,2-5-3 16,2 0-7-16,-2-2-3 0,3-4-7 16,1-2 0-16,-6-4-4 0,4-1-6 15,-8-3-1-15,2-4-5 0,-8-2-3 0,-1-1-2 16,-6 1-7-16,-1-1-8 0,-4 0-10 16,-2-1-11-16,-6 4-17 0,4 3-19 15,-3 2-20-15,4 1-25 0,-1 5-25 0,3 1-25 16,3 4-20-16,2-2-16 0,4 2-511 15,0 0 236-15,0 0 156 0</inkml:trace>
  <inkml:trace contextRef="#ctx0" brushRef="#br0" timeOffset="71447.1151">27410 9507 62 0,'4'-7'169'0,"-6"1"-2"0,2 6 6 15,-12-4 3-15,1 7 3 0,-1 0 2 0,-1 2-4 16,0 6-8-16,1 2-6 0,-2 4-3 15,4 6-5-15,4-1-10 0,2 5-11 16,4 2-9-16,2 2-7 0,2-4-6 0,2 12-8 16,2-1-9-16,4 8-6 0,-4-1-7 15,-2-5-9-15,2 1-3 0,-3-1-6 16,-1-1-4-16,-4-5-4 0,-2 3-6 16,-3 0 3-16,-5-7-8 0,-2-2-7 0,-4-1-1 15,-2-4 0-15,-2-8-11 0,-1 0-3 16,-2-3-8-16,0-5-18 0,3-2-23 0,2-4-30 15,1-2-39-15,-1-5-34 0,6-5-37 16,4 0-35-16,4-6-67 0,4-2-629 16,2-5 305-16,8-7 201 0</inkml:trace>
  <inkml:trace contextRef="#ctx0" brushRef="#br0" timeOffset="71929.2882">28007 8829 224 0,'17'-15'240'0,"1"2"-5"0,0 3-15 16,-3 2-17-16,2 5-16 0,-2 1-20 15,-1 2-10-15,0 4-10 0,0 0-13 16,-2 3-10-16,0 4-10 0,-4 5-6 0,-6 2-8 16,-2 4-4-16,-6 6-11 0,-8 5-7 15,-4 7-6-15,-6 0-9 0,1 0 1 16,0-5-5-16,2 2-1 0,6-4-10 15,2-3-1-15,3-5-5 0,3 2-3 0,5-6-1 16,4-2-5-16,7 0-2 0,5-5-10 16,4 0-21-16,2-5-23 0,2-7-24 0,3-2-22 15,1-2-24-15,4-7-24 0,1-5-26 16,3 0-25-16,4-10-18 0,2-2 4 16,7-14 8-16,2 0 11 0,-1-4 15 15,-3-1 14-15,-9 6 17 0,-6 5 28 16,-3 2 37-16,-4 3 38 0,-4 2 36 0,1 5 34 15,-8 3 21-15,2 2 16 0,-3 3 3 16,-2 1 0-16,-5 7 16 0,-2 3 12 16,-2 3 2-16,0 0 1 0,-10 25 1 0,1-1-7 15,-2 10 3-15,-3 12-3 0,-8 20-1 16,4 7-6-16,-4 1-8 0,-1 2-12 0,-1 0-4 16,-3-1-2-16,0-3-6 0,1-1-13 15,-1-7-12-15,-1 0-22 0,5-17-29 16,1-9-38-16,6-5-47 0,-2-5-51 15,4-1-50-15,4-6-47 0,-1-2-777 0,9-4 342 16,-2-3 225-16</inkml:trace>
  <inkml:trace contextRef="#ctx0" brushRef="#br0" timeOffset="72159.3696">28710 9593 130 0,'4'-4'216'16,"1"2"-3"-16,-5 2 1 0,0 0-5 0,8 14-14 15,-4-5-4-15,4 3-11 0,8 5-8 16,-2 0-12-16,5 1-8 0,0 1-16 16,2 1-9-16,-3-1-15 0,0-4-11 0,-2 5-9 15,-2-5-10-15,-3-2-8 0,-3 0-4 16,-4 1-6-16,-2-3-13 0,-2-1-23 0,-4-3-31 16,-6 3-33-16,-3-4-36 0,-1-1-34 15,0-2-29-15,2-2-35 0,-1-2-35 16,2-4-558-16,1 2 260 0,4-6 171 15</inkml:trace>
  <inkml:trace contextRef="#ctx0" brushRef="#br0" timeOffset="72276.2457">28797 9765 1017 0,'2'-27'-16'0,"0"7"44"0,0-2 38 16,0 7 33-16,0-1 20 0,0 1 5 15,1 2 6-15,1 0-8 0,2-1-10 16,0-1-14-16,3 4-9 0,6-6-8 0,1 1-19 16,6-3-33-16,3-1-36 0,3-2-44 15,4 0-54-15,1-7-76 0,1-2-437 16,10-10 210-16,-7 2 139 0</inkml:trace>
  <inkml:trace contextRef="#ctx0" brushRef="#br0" timeOffset="72482.161">29504 8612 236 0,'2'-8'253'0,"0"5"-8"0,-2 3 3 16,0 0-1-16,10 15-14 0,-3 2-8 15,5 12-10-15,4 13-14 0,-2 5-12 0,8 27-9 16,-4 8-15-16,-1 4-15 0,-8 8-9 15,-3-3-18-15,-12 0-7 0,-9-5-10 16,-8-4-23-16,-9-6-22 0,-8-5-25 16,-7-6-24-16,-6-10-31 0,-3-4-32 0,-6-9-37 15,1-4-47-15,-1-5-58 0,3-2-65 0,8-12-668 16,7-6 315-16,5-6 208 0</inkml:trace>
  <inkml:trace contextRef="#ctx0" brushRef="#br0" timeOffset="109755.2034">2608 13740 88 0,'-10'-9'254'0,"6"1"-10"16,-2 3-20-16,2 1-23 0,0 2-20 0,4 2-11 16,0 0-3-16,-4 17 7 0,4 1-3 15,2 9-7-15,2 15-1 0,0 8-8 16,2 7-14-16,2 23-10 0,2 4-3 16,0-2-21-16,0 0-8 0,-1-2-4 0,2-6-5 15,-3-13-16-15,1-9-5 0,-3-5-2 16,0-7-11-16,0-2-5 0,-2-1-4 0,1-9-8 15,0-1 0-15,-1-4-2 0,-2-4-1 16,0 0 0-16,-2-6-5 0,0-4-2 16,0 2-6-16,-2-10-1 0,-2 2-1 15,4-3-6-15,0 0-3 0,-20-18 0 0,12 5-7 16,0-3 0-16,-3-5-6 0,-2-5-1 16,0-5-5-16,-1-11-1 0,-2-6 2 15,-2-20-9-15,3-6 3 0,2-6-2 0,3-2 2 16,5 2 0-16,1 2 1 0,2 11 2 15,4 11-1-15,-2 0 2 0,-2 4 4 16,2 9 2-16,0 2 7 0,-4 5 13 0,0 8-1 16,-5 3 7-16,-2 4 6 0,-5 9-2 15,-10 7 2-15,-5 10 6 0,-17 15-5 16,-21 21 1-16,-20 30 3 0,0 15 10 0,-2 16-5 16,5 7-3-16,-16 32-1 0,32-25-2 15,4 4-2-15,17 1-2 0,9-2-1 16,9-4-3-16,9-5 1 0,12-21-3 0,12-6-5 15,10-8 1-15,10-2-4 0,10-10 3 16,5-7-6-16,4-11 1 0,5-17-1 16,-1-7 0-16,1-7-2 0,-4-14-1 15,3-4-3-15,1-7 1 0,2-9-5 0,5-11 2 16,-11-4-2-16,-13 4-3 0,-3-6 0 0,-8 7-1 16,-4 2 0-16,-4 7 0 0,-6 3 1 15,0 2 1-15,-1 4-2 0,-6 5-2 16,3 1 2-16,0 6-1 0,0 0-1 15,-2 22 2-15,4-6-1 0,1 2 3 0,3 6-3 16,2 3 3-16,3 7 0 0,6 7-4 16,-1 2 3-16,2-3 0 0,-1 2-18 0,2-2-31 15,0 1-39-15,3-5-32 0,-6-9-43 16,-1-3-41-16,2-3-36 0,2-4-31 16,0-8-35-16,0-5-743 0,9-8 357 15,-1-4 235-15</inkml:trace>
  <inkml:trace contextRef="#ctx0" brushRef="#br0" timeOffset="110549.1404">3083 15227 113 0,'16'-36'170'0,"-6"10"23"0,-4 2 19 16,-6 6 28-16,-2 2 1 0,-2 2-3 15,-6 4-20-15,-4 3-12 0,-2 1-6 16,-3 4-13-16,-3 2-4 0,-2 8-21 0,-2 2-12 16,-2 5-10-16,3 7-19 0,-1 2-12 15,5 1-7-15,4 5-19 0,2 2-7 0,3-4-4 16,6-1-10-16,3 0-12 0,3-6-8 15,5 0-8-15,3 0-7 0,5-9-2 16,1 2-6-16,4-10-5 0,-2-1 1 16,4-6 0-16,-2-1-1 0,4-7-1 0,-1-2-5 15,-3-3-1-15,4-5 2 0,-3 0 0 16,-2-5-6-16,-2 2 5 0,-3-6-4 16,-3 8 3-16,-2 0-2 0,-3-2 5 0,0 7 4 15,-4 0 9-15,2 3-2 0,-4 5-1 16,2 1-5-16,-4 2 0 0,4 6 5 15,-6 0-5-15,6 0 0 0,-8 12-2 0,8-1 4 16,0 0-5-16,3 5-2 0,-1-1-2 16,5 4 0-16,1-2 4 0,2 5-6 15,3-8 1-15,4 3-6 0,2-4-3 16,0-2-10-16,4-4-2 0,-1-3-6 0,-1 0-4 16,2-6 0-16,4-4-2 0,-1-1 5 15,6-7 2-15,-5 1 2 0,3-5 2 0,-5 2 4 16,3-6 0-16,-5 4 4 0,-2 2-5 15,-3-1 5-15,-4 4 6 0,-1 1 6 16,-1 1 7-16,-1 1 6 0,0 3-7 0,-3 3 0 16,-2 2 0-16,0 2-3 0,-6 0 2 15,14 8-5-15,-8-3 1 0,0 7 5 16,2 1-2-16,-1 4-5 0,4-2 7 0,-1 5-13 16,-1 0 6-16,1-3 1 0,0 3 1 15,2-1-7-15,-2-3 4 0,0-4 0 16,1 2-1-16,0-4 2 0,-1-1 2 0,1-7-4 15,-1 3-1-15,1-8 0 0,2 1 3 16,-1-4-2-16,1-1 0 0,0-3 3 0,-1 1-1 16,3-3-6-16,-2 3 2 0,0-1 8 15,-3-4-3-15,3 3-5 0,0 2-2 16,-3 0 7-16,-1 1-3 0,1 0 1 16,-1 3 3-16,-1 0 0 0,1 3 0 0,-1 2 4 15,-8 0 0-15,16 7-3 0,-8-5 1 16,0 4-2-16,0 0-1 0,1 1 4 15,-3 2-1-15,3-1-3 0,-1-3-2 0,1 1 2 16,-1 2-5-16,2-7 6 0,2 5-2 16,-2-6 1-16,2 0-3 0,2 0 0 0,0 0 0 15,1 0 2-15,0 0-6 0,2 0 3 16,-3 0 5-16,6 0-7 0,-4 0 2 16,3 0 3-16,-1 3-15 0,0-2-12 0,2 1-14 15,-4-2-26-15,4 0-32 0,-1-2-39 16,-3 2-29-16,4-1-40 0,-2-2-35 15,-2 0-44-15,-4-6-707 0,-1 2 337 16,-5 0 221-16</inkml:trace>
  <inkml:trace contextRef="#ctx0" brushRef="#br0" timeOffset="110797.5701">3701 14695 44 0,'-29'-2'231'0,"5"2"-10"16,8 2-22-16,6 2-8 0,4 1-15 15,6 3-6-15,2-2-13 0,10 3-13 16,2-1-12-16,3 0-14 0,9-3-11 16,4-1-9-16,-1-2-10 0,1-2-9 0,2-2-9 15,-5-4-5-15,0 1-2 0,-3-3-9 16,-5-2-3-16,-5 1-8 0,-5-4-3 16,-6 3-7-16,-6-1-4 0,-6 1-1 15,-5 2-17-15,-8 1-22 0,-3 4-30 0,-5 0-44 16,1 3-37-16,-1 3-40 0,7-1-47 15,0-1-476-15,5-1 233 0,6 0 154 16</inkml:trace>
  <inkml:trace contextRef="#ctx0" brushRef="#br0" timeOffset="111097.1701">6007 13731 189 0,'0'-29'315'0,"-11"9"-5"16,-6 0-7-16,-7 7-16 0,-2 5-13 16,-4 3-4-16,-7 5-10 0,-7 5-15 15,-7 7-12-15,-16 14-16 0,3 17-11 0,-7 19-10 16,5 16-17-16,13 7-15 0,6 14-10 16,11 1-9-16,14-13-10 0,12 3-11 0,6 2-13 15,8-3-7-15,6-3-14 0,10 0-4 16,1-3-8-16,9-4-9 0,0-7-6 15,6-5-8-15,-1-7-11 0,3-2-21 16,3-9-39-16,-7-12-42 0,0-9-48 0,-5-7-43 16,3-3-50-16,-4-11-57 0,3-3-49 15,3-4-47-15,0-4-834 0,8-17 403 0,1-1 266 16</inkml:trace>
  <inkml:trace contextRef="#ctx0" brushRef="#br0" timeOffset="111436.7887">6817 14289 1947 0,'11'-42'116'16,"-5"6"5"-16,-2-1 6 0,-6 7 20 0,0 2 1 16,-6 3-17-16,-3 2-18 0,-1 2-11 15,-10 7-20-15,-1 5-2 0,-4 6 3 16,-5 6 4-16,-7 9-1 0,-1 5-3 0,3 6-4 16,3 5-7-16,4 3-10 0,9 5-3 15,8-2-1-15,6 1-9 0,9 2-3 16,7 2-5-16,6 1-4 0,10 0-4 0,3 0 3 15,14 4-7-15,-8-8-4 0,-3-6 2 16,-1-1 0-16,0 0-5 0,-7-4 1 16,-1-5 0-16,-4-3 8 0,-2 0 21 15,-4-1 21-15,-1-3 14 0,-3 0 7 0,-2 1-6 16,-4-1-4-16,-4-3-10 0,-2 3-8 16,-4 1-9-16,-3-4-5 0,-5 6-7 15,-4-2-8-15,0-2-18 0,-4-1-25 0,-1-1-31 16,-1-2-30-16,2 2-44 0,2-3-56 15,2-3-54-15,3 2-56 0,5-6-57 16,4 0-972-16,1-6 444 0,4 1 293 0</inkml:trace>
  <inkml:trace contextRef="#ctx0" brushRef="#br0" timeOffset="111616.0617">7249 14714 2749 0,'23'15'179'16,"-3"0"7"-16,-6 3 25 0,-1 0 34 0,-5 1-13 15,-5 3-18-15,-3 4-26 0,-5 3-35 16,-5 9-30-16,-3 6-23 0,-3 2-8 16,0-1-14-16,-7 16-22 0,2-13-36 0,4-7-56 15,4-6-59-15,0-1-80 0,3-3-102 16,2-7-112-16,1-6-922 0,5-5 446 16,2-2 294-16</inkml:trace>
  <inkml:trace contextRef="#ctx0" brushRef="#br0" timeOffset="112479.3208">8379 14209 143 0,'-8'-7'241'0,"0"1"-11"0,-1 6-13 16,-4 6-1-16,-2 7-4 0,-1 12-6 0,-4 9-11 15,0 10-7-15,-2 18-12 0,1 4-11 16,6 2-12-16,2-10-12 0,7-6-16 16,4 0-9-16,4-1-14 0,4-1-13 0,10-3-12 15,2-1-3-15,19 6-6 0,-3-15-7 16,3-10-6-16,7-5-7 0,6-9-4 15,3-5-4-15,-3-8-5 0,5-7 2 16,0-6-10-16,13-10-5 0,-5-11-1 0,-3-8-2 16,-9-11-4-16,-5-7-2 0,-10-6 0 15,-7-10-2-15,-7-4-2 0,-10 0-3 0,-10 12 4 16,-10-9-3-16,-8 7 1 16,-12 12 7-16,-13 7-9 0,-7 9-4 0,-11 14 6 15,1 10-1-15,7 15 1 0,1 3-3 16,-3 9 3-16,-15 12-2 0,7 8-3 0,6 6 0 15,15 0-8-15,10 2-17 0,7-1-18 16,8-2-26-16,6 2-25 0,7-2-30 0,4 2-28 16,7-1-29-16,8-1-26 0,8-3-16 15,9-5-12-15,4-3 0 0,5-4-498 16,1-5 248-16,-2-7 164 0</inkml:trace>
  <inkml:trace contextRef="#ctx0" brushRef="#br0" timeOffset="113692.0577">8868 14593 1017 0,'42'-13'-61'15,"-3"-2"31"-15,-9 0 30 0,-4 2 21 16,-4 1 22-16,-1 1 28 0,-6 1 22 0,0 3 20 15,-1 1 17-15,0-3 11 0,-4 4-4 16,-2 4-8-16,-2 2-4 0,1 4-8 16,-2 4-12-16,-3 1-8 0,2 1-10 15,-2 6-9-15,2 2-6 0,0 4-8 0,3 3-7 16,-3 1-7-16,4 1-3 0,-1-3-5 16,1 2-7-16,3-6-3 0,-3 0-3 0,4-2-5 15,2-5-2-15,-2-3-2 0,3-5 0 16,2-3-4-16,-2-3-1 0,1-3-2 15,2-3-3-15,-4-1 0 0,6-4-2 16,-3-3 0-16,-3 0 6 0,-1 3-2 0,0 1-3 16,-3 1-4-16,-1 2 2 0,-1-1 2 15,1 2-4-15,-3 2-1 0,0 4 2 16,-6 0 0-16,13 10 0 0,-3-2-2 0,2 3 2 16,-4-2 3-16,2 5-5 0,6-3 4 15,-4 1-7-15,5 1 4 0,0-4-2 16,2-2-1-16,5-1-1 0,2-3 2 0,4-6 4 15,2 0-6-15,4-7 1 0,0-1-2 16,4-6 1-16,-2-6-1 0,-1-2 0 16,-3-2 0-16,-3-7-1 0,-3-4-1 0,-6-2 1 15,0-4 0-15,-5 0-3 0,-4 7 4 16,-7 2-2-16,-2 7 0 0,-4 4-2 16,-2 5 2-16,0 4 0 0,-4 6-3 15,-1 5 1-15,-2 4-6 0,9 0-7 0,-16 13-10 16,10 1-16-16,4 5-18 0,0 6-15 15,2 3-15-15,4 1-8 0,2 3-2 0,4 0-4 16,1 1-10-16,2-4-4 0,-3-2 3 16,-1-5 5-16,1-1 8 0,-4-5 17 15,3-3 5-15,-2-6 7 0,-3-3 10 0,2-3 9 16,2-2 2-16,1-5 7 0,0-5 2 16,5-7 0-16,1-1 6 0,4-7 7 15,6-6 0-15,-1-7 5 0,10-14 3 0,1-3 11 16,-1 2 8-16,0-4 12 0,1 3 16 15,-9 9 17-15,-2 8 9 0,-3 2 17 16,-6 8 22-16,-2 4 22 0,-3 4 6 0,-4 3 0 16,-2 1-8-16,-4 7-4 0,0 3-3 15,0 6-5-15,0 0 6 0,-16 15-3 16,8 4-6-16,-1 6-10 0,2 2-8 16,1 9-5-16,0 2-9 0,4 2-7 0,2 2-2 15,0 0-8-15,4 0-2 0,0-3-6 16,2-2-1-16,6-1-7 0,-2-3-1 15,2-3-5-15,4-5-5 0,-4-7-2 0,1 0-4 16,1-5-2-16,2-4-2 0,-4-5-1 16,2 1-5-16,0-5 1 0,-2-5 0 0,1 1 1 15,2 0-1-15,-2-5 1 0,-1 1-4 16,-2 1 2-16,0 1 1 0,-2 0 2 16,0 3-2-16,-2-1 0 0,1 2-3 15,-7 2 3-15,0 0-3 0,11 8 1 0,-7-1 1 16,0 0 1-16,-2 4-2 0,4 1 2 15,1-2 1-15,1 6-1 0,0-2-3 16,4-7 4-16,0 6-2 0,2-7-2 0,0 4 2 16,2-5 2-16,1-3 1 0,-2 0-2 15,0-2-1-15,-1-4 1 0,2-1 1 16,-6-1-1-16,1-4-4 0,-3 0 4 0,-4 0 0 16,-1-4-2-16,-8 1 0 0,-1 0-2 15,-5 1-2-15,-3 1-6 0,-4 4-6 16,2 0-6-16,-3 1-14 0,0 3-13 0,2-1-29 15,4 2-22-15,0 2-17 0,3 2-11 16,4 0-7-16,6-2-8 0,-2 3-6 16,2-3-2-16,0 0 5 0,22 4 7 0,-8-4 16 15,0 0 11-15,3-2 8 0,2 2 12 16,2-3 15-16,1 1 16 0,-4 0 29 16,1 2 19-16,1-2 21 0,-6 4 31 0,-1-2 29 15,2 5 23-15,-5-1 10 0,-1 1 3 16,0 4-2-16,-1 0 0 0,-2 0-5 15,3 4-9-15,-3-2-10 0,2 0-2 16,1 3-7-16,0-3-4 0,1 1-7 0,2-2-4 16,2-2-5-16,0 2-4 0,5-4-3 15,1-3-4-15,0 1-6 0,2-4 0 0,-6-2-5 16,4-2 0-16,-3 0-1 0,-5-5-6 16,0 0-1-16,-4-4-5 0,-2 0-5 15,-6-5-9-15,-4 2-10 0,-6-3-20 16,-2-1-21-16,-2 4-21 0,-4-1-26 0,-1 2-18 15,5 1-23-15,-4 1-18 0,8 2-18 16,-2 1-27-16,1-1-448 0,2 1 220 0,3 0 146 16</inkml:trace>
  <inkml:trace contextRef="#ctx0" brushRef="#br0" timeOffset="114071.8087">11516 13974 16 0,'24'-30'222'0,"-6"5"10"0,-4 7 12 16,-4 4 1-16,-2 3 0 0,1 1-8 15,-3 5-19-15,-2 2-5 0,-4 3 8 0,5 14-7 16,-3 3-9-16,0 12-8 0,-2 3-11 16,0 8-14-16,2 6-13 0,0 9-12 15,0 2-13-15,3 0-14 0,-3 0-13 0,2 0-5 16,2-2-16-16,-2-2-6 0,4-4-13 16,2-9-18-16,-2-6-14 0,2-4-9 15,-1-6-8-15,4-6-12 0,-3-6-4 16,3-5-9-16,3-2-8 0,-2-8-5 0,2-1 2 15,4-11-6-15,-2 0 3 0,-1-4 0 16,1-5 3-16,-4 4 0 0,-2 1 3 0,0 0 1 16,-4 6 14-16,-2 0 0 0,-2 3 0 15,-4 2 8-15,0 5-1 0,0 3 1 0,0 0 13 16,0 0 0-16,-10 16 1 0,10-2-2 16,-2-1 2-16,4 5-4 0,0 1-2 15,2 2-11-15,3 1 12 0,1 2-1 16,0-2-7-16,5 0-17 0,2 0-4 0,1-3-31 15,2-2-34-15,-1-2-49 0,2-5-61 16,2-1-68-16,-1-7-72 0,0-2-758 16,0-3 369-16,3-5 244 0</inkml:trace>
  <inkml:trace contextRef="#ctx0" brushRef="#br0" timeOffset="114335.5294">12408 13666 196 0,'-7'-26'281'15,"3"7"-6"-15,1 3-11 0,1 7-21 16,2 3-4-16,5 5-4 0,-5 1-5 0,23 8 3 16,-2 10-16-16,9 8-10 0,12 24-18 15,1 6-7-15,-3 13-12 0,-4 2-8 16,-5 7-6-16,-5 4-17 0,-9 2-9 0,-6 0-15 16,-7 2-13-16,-11-4-6 0,-8-3-10 15,-3-2-8-15,-8-1-7 0,-4-8-13 0,-1-7-14 16,-5-1-12-16,2-7-10 0,2-11-15 15,5-8-14-15,3-9-22 0,5 0-24 16,5-6-43-16,-2-6-52 0,6-6-50 16,4-2-47-16,4-5-39 0,2 0-872 0,0 0 393 15,16-19 259-15</inkml:trace>
  <inkml:trace contextRef="#ctx0" brushRef="#br0" timeOffset="114507.0921">13172 14652 102 0,'10'0'233'0,"2"0"-12"0,2-3-18 15,4 3-22-15,1 0-15 0,3-3-22 16,4-2-30-16,-2 3-43 0,4-3-44 0,-3 1-52 16,1 3-64-16,-5-6-370 0,-2 6 156 15,-6 1 103-15</inkml:trace>
  <inkml:trace contextRef="#ctx0" brushRef="#br0" timeOffset="114641.6616">13379 14786 75 0,'-9'10'331'0,"5"2"-5"16,2-5 8-16,4-1 31 0,2 2 12 0,2-8-8 15,4 1-28-15,0-1-31 0,4-1-32 16,4-6-29-16,-1 1-37 0,3-1-58 16,-2-5-76-16,2 4-88 0,-6-4-105 0,-2 0-119 15,-3-1-936-15,-5 0 398 0,-2-3 262 16</inkml:trace>
  <inkml:trace contextRef="#ctx0" brushRef="#br0" timeOffset="118426.6862">14810 14024 78 0,'-13'-5'199'0,"0"7"-5"0,-1 4-10 16,-1 7-6-16,-5 11-2 0,0 10-2 0,-2 5-9 16,-3 21-11-16,2 4-9 0,6 2-15 0,7-7-10 15,4-6-12-15,6-6-10 0,10 2-6 16,2-1-10-16,7-2-6 0,9-9-7 16,12 9-4-16,0-14-3 0,-4-11 1 15,0-6 2-15,2-5 4 0,-4-7 3 0,0-3 6 16,2-7 1-16,-1-7 1 0,4-10-2 15,-7-2-9-15,-2-9-8 0,-8-3-6 0,-2-9-4 16,-6-22-7-16,-5 8-12 16,-9 4-2-16,-9-21 0 0,-7 9-9 0,-10 6-2 15,-8 6-3-15,-12 10-2 0,-9 3-2 16,-4 11-2-16,5 12 1 0,5 9 1 0,-3 5 0 16,11 3-7-16,1 8-13 0,2 8-19 15,7 3-17-15,-3 8-26 0,8 2-30 16,7 3-32-16,7 3-41 0,3 1-46 15,7-2-67-15,4 4-591 0,5-1 298 0,3 0 197 16</inkml:trace>
  <inkml:trace contextRef="#ctx0" brushRef="#br0" timeOffset="118679.5692">15456 14314 100 0,'0'0'189'0,"2"8"-9"16,-2-3-12-16,0 1-15 0,0 0-6 0,0 1-12 16,2 0-11-16,2 4-5 0,-2-4-3 0,4-1-8 15,3 0-6-15,-1-3-8 0,5 1-7 16,-4-4-9-16,3-1-7 0,0-4-7 16,0 1-6-16,-2-4-5 0,-4 2-6 0,-2-4-7 15,-1 0-10-15,-3-3-22 0,-5-1-31 16,-1 2-25-16,0 0-26 0,-2 2-35 0,1 2-39 15,0 1-488-15,3 1 216 16,0 1 143-16</inkml:trace>
  <inkml:trace contextRef="#ctx0" brushRef="#br0" timeOffset="119136.4019">16448 14053 12 0,'12'-23'196'0,"-5"-4"-6"0,-2 7-14 16,-5 1-9-16,0-2-9 0,-2 5-11 16,-5-1-12-16,-4 2-17 0,-1 2-6 15,-6 1-11-15,-2 3-11 0,-4 1-8 0,-1 6-8 16,-5 2-7-16,1 6-7 0,-1 1-5 16,-2 9-10-16,5 2-1 0,1 3-3 15,3 0-3-15,6 3-6 0,5-2-3 16,0 0-2-16,8-3-3 0,2 0-2 0,4-1 1 15,2-6-2-15,8 1 2 0,-2-4-2 16,4-1-1-16,2-4-1 0,3-4-1 16,-3 0-3-16,4-2 3 0,-4-2-2 0,4-2 8 15,-4-1 1-15,-1 1 6 0,0-2 5 16,-2 3 5-16,1-1 2 0,-4 4 2 16,-2-3 6-16,0 3-5 0,-2 2-3 0,-6 0-4 15,11 7-4-15,-9 3 3 0,0 5 0 16,-2 2-5-16,0 4 1 0,0 5-3 15,0 1 0-15,-2 7-5 0,2 3-2 0,-2 3-2 16,0 0 8-16,0 0-12 0,-1 3 1 16,-1-4-4-16,0 3 4 0,2-4-17 15,-2-2-13-15,-2 0-20 0,2-5-21 16,0-5-27-16,-2-1-34 0,0-2-29 0,4-2-29 16,0-4-24-16,0-6-15 0,0-1-563 15,4-4 263-15,-2-2 174 0</inkml:trace>
  <inkml:trace contextRef="#ctx0" brushRef="#br0" timeOffset="119430.4086">16725 14070 136 0,'2'-6'213'0,"2"-1"-7"15,-2 3-12-15,-2 4-5 0,0 0 4 0,0 0-2 16,0 0-7-16,-6 27-3 0,2-9-5 15,-2 3-15-15,0 3-11 0,-1-1-7 16,3 5-13-16,-2 0-13 0,1-1-4 16,3 1-10-16,2-1-6 0,0-4-14 0,2 2-6 15,5-3-7-15,1 1-1 0,3-4-14 16,3 1-1-16,4-4-6 0,5-4-12 16,4 4 3-16,3-5-8 0,-1-4-12 0,1-1-23 15,0-3-25-15,-3-2-26 0,-1-1-30 16,-1-1-28-16,-3-2-28 0,-4 3-39 15,0-6-27-15,-6 3-25 0,-2-1-589 0,-5-1 280 16,-1 1 184-16</inkml:trace>
  <inkml:trace contextRef="#ctx0" brushRef="#br0" timeOffset="119619.9527">17007 14418 535 0,'-17'-10'11'16,"2"-1"20"-16,3 4 18 0,2 3 23 0,2-2 18 16,4 3 6-16,-2 0 4 0,6 3-1 15,-8-2 16-15,8 2 23 0,-9 11-1 0,9-1-1 16,-2 2-6-16,0 5-4 0,4 2-3 15,-2 2-1-15,4 4-11 0,-2 2-7 16,1 2-7-16,1-1-12 0,0 3-5 0,2 3-9 16,-4-4-7-16,2-1-8 0,0-1-16 15,-2 1-28-15,4-4-35 0,-4-5-46 16,0 1-39-16,2-1-65 0,0-3-663 16,2 0 284-16,-2-3 188 0</inkml:trace>
  <inkml:trace contextRef="#ctx0" brushRef="#br0" timeOffset="119996.3704">17836 14476 1688 0,'-8'-6'39'0,"2"-2"65"0,-3 3 71 16,3 0 17-16,0 0-12 0,0 1-12 15,1 0-37-15,1 1-26 0,4 3-22 16,-7-8-7-16,7 8-9 0,0 0-3 16,16-7 0-16,0 4-13 0,3 0 1 0,9 2-10 15,2-4-3-15,3 1 0 0,7 1 2 16,3-3-5-16,1 1-5 0,3 0 1 0,-1 2 1 16,3 0 2-16,-5 0-8 0,-6-2-5 15,-4 4-2-15,-4-1 6 0,-7-1 6 16,1 3-1-16,-3-2 0 0,-2 2-8 15,-2-2 18-15,-3-1-8 0,0 3 3 0,-4 0 6 16,-2 0-11-16,-8 0-8 0,18-1-3 16,-10 1-2-16,0 0-14 0,-8 0-23 0,15 0-23 15,-15 0-29-15,8 0-44 0,-8 0-49 16,0 0-48-16,0 0-79 0,3 4-768 16,-3-4 360-16,0 0 238 0</inkml:trace>
  <inkml:trace contextRef="#ctx0" brushRef="#br0" timeOffset="123285.2572">19767 13822 90 0,'0'0'123'0,"0"0"-18"0,0 0 0 15,-4-3-3-15,4 3-12 0,0 0 1 16,-4 11 7-16,2-4 10 0,2 5-8 0,2 1-2 16,2 1-3-16,2 1-2 0,7 2-9 15,2 0-1-15,8 4-5 0,2-2-6 0,9 2-6 16,7 2-6-16,-1-2-6 0,-1 0-3 15,0 0-8-15,-7-4 2 0,-2 2 3 16,-3-2 2-16,-4 2 5 0,-4-2 6 16,-2 0-1-16,-6 2-1 0,-7-1-3 0,-2 1 1 15,-6 0-3-15,-4 2-6 0,-8 0-2 16,-5 3-9-16,-2-3-2 0,-6 1-4 16,-5 0-5-16,-5-3-7 0,5-4-22 0,3 0-28 15,3-7-32-15,0 0-48 0,6 0-44 16,0-8-36-16,5-4-531 0,3 0 246 15,-2-6 161-15</inkml:trace>
  <inkml:trace contextRef="#ctx0" brushRef="#br0" timeOffset="123532.9679">19706 13701 31 0,'0'-10'208'0,"0"2"-8"16,6-1-10-16,2-1-6 0,5 1-15 0,11 0-3 15,5-3-9-15,7 0-10 0,13 1-7 16,4 2-12-16,4-3-11 0,0 2-11 16,-2 1-11-16,0-1-9 0,0 4-10 0,-11 1-8 15,1-1-6-15,-5 1-4 0,-4 0-7 16,-7 4-8-16,1-3-11 0,-6 2-13 16,-3 2-15-16,-2-2-16 0,-2 4-24 0,-5 0-36 15,-1 0-45-15,0 4-51 0,-5 1-45 16,-2 2-440-16,-4 2 222 0,-4 2 147 15</inkml:trace>
  <inkml:trace contextRef="#ctx0" brushRef="#br0" timeOffset="123815.7029">18933 14818 224 0,'-6'11'262'15,"18"-6"0"-15,12-1-12 0,10-4-18 0,12-4-17 16,15-1-16-16,41-3-14 0,29-9-7 16,12-1-13-16,4-3-10 0,-1 4 8 0,7 2-3 15,-1 4-12-15,7 1-13 0,-3 2 0 16,-9 3-4-16,-8 1-10 0,-33 2-13 16,-11 0-11-16,-23 2-10 0,-15 0-9 15,-12-2-20-15,-9 2-15 0,-4 2-9 0,-7-2-39 16,-6 4-43-16,-8-2-35 0,-5 0-29 15,-6 0-33-15,0-2-41 0,-17 13-33 16,0-5-34-16,-8 1-691 0,-9 3 321 0,-2 3 212 16</inkml:trace>
  <inkml:trace contextRef="#ctx0" brushRef="#br0" timeOffset="124110.7241">19443 15268 215 0,'-12'0'205'0,"12"0"-14"16,-9 3-8-16,4 2-11 0,3 2-2 0,2 3-7 16,-2 5-8-16,2 4-10 0,0 1-9 15,2 4-11-15,-2 3-7 0,2 4-13 0,3 5-9 16,-3 1-9-16,0 2-8 0,3-1-6 15,-3 1-10-15,2-2-5 0,0 3-5 16,-2-6-7-16,0-3-9 0,3-1-16 16,-3-2-25-16,2-4-25 0,-2-4-30 0,2-1-29 15,-2 1-30-15,2-5-38 0,-2-2-35 16,3-3-507-16,-3-2 237 0,3-3 157 0</inkml:trace>
  <inkml:trace contextRef="#ctx0" brushRef="#br0" timeOffset="124457.1576">19924 15375 66 0,'4'-4'145'0,"-4"4"-2"15,0 0-1-15,0 0 9 0,0 0 4 16,2 13-2-16,-4-3-6 0,0 1-3 16,0 2-5-16,-2 5-1 0,2 0-7 15,-3 2-7-15,5 1-10 0,0 0-12 0,3 0-1 16,1 0-4-16,0 2-8 0,4-2-5 16,5 4-2-16,2-9-7 0,6 3-10 15,5 0-2-15,0-5-8 0,9-1-9 0,-1-3 0 16,4-5-13-16,-3 1-21 0,-1-2-26 15,0-2-24-15,-2-2-22 0,-1 0-30 16,-3-2-34-16,-2 2-29 0,-5-2-25 0,-2 0-40 16,-2-4-451-16,-3 5 227 0,-7-5 150 15</inkml:trace>
  <inkml:trace contextRef="#ctx0" brushRef="#br0" timeOffset="124831.8447">20131 15544 138 0,'0'0'135'16,"-4"-5"-2"-16,4 5-6 0,-5-2-2 15,5 2-6-15,-2-6-4 0,2 6-1 16,-4-2 1-16,4 2-4 0,0 0-3 0,-2-7-3 15,2 7 2-15,0 0-9 0,0 0-1 16,0 0 1-16,0 0-4 0,0 0 1 16,0 0 0-16,-4 22 0 0,4-3 2 0,0 2-6 15,0 4-4-15,2 6-2 0,0-3-8 16,2 12-3-16,0-5-12 0,1 1 1 16,1 3-8-16,1-3-3 0,1-1-7 15,0-1-2-15,3 1-6 0,2-1-5 0,-2-2 0 16,-3-2-3-16,4-4-1 0,-1-5-6 15,0 1-12-15,-3-2-26 0,1-7-26 16,-3 0-33-16,0 1-38 0,1-5-45 16,-3-1-58-16,0-4-677 0,3-3 304 0,-7-1 200 15</inkml:trace>
  <inkml:trace contextRef="#ctx0" brushRef="#br0" timeOffset="125378.2131">21960 13291 85 0,'-6'-6'163'0,"-6"4"-2"0,12 2-2 0,-31 12 11 16,6 5 1-16,-7 8 4 0,-1 7 6 16,-14 21-1-16,1 4-4 0,3 10-3 15,-3 23-6-15,5 7-7 0,9 6-6 0,14-16-12 16,4 5-7-16,10-1-7 0,10 0-3 15,10-3-11-15,7-2-9 0,15 13-7 16,6-10-9-16,-1-19-10 0,3-6-11 0,5-5-20 16,-1-3 1-16,4-10-7 0,-1-3-5 15,-3-5-24-15,-5-8-28 0,-7-9-36 16,-7-5-39-16,3-3-40 0,-2-4-44 0,-2-3-66 16,-3-2-728-16,-5-8 329 0,3-2 217 15</inkml:trace>
  <inkml:trace contextRef="#ctx0" brushRef="#br0" timeOffset="125810.3463">23867 13230 133 0,'19'6'218'16,"4"5"-3"-16,9 8-1 0,19 19 3 0,4 8-5 16,4 6-2-16,13 20-10 0,2 7-9 15,0 14-7-15,-4 8-2 0,-7 7-19 16,-7 6-4-16,-12-1-11 0,-7-1-12 16,-13-4-13-16,-11-19-5 0,-6-6-17 0,-10-14-15 15,-3-15-3-15,-7 1-6 0,-3-8-22 16,-4-3-31-16,-3-8-33 0,-7-4-56 0,5-10-67 15,-2-6-84-15,-7-8-814 0,-3-10 351 16,-13-7 230-16</inkml:trace>
  <inkml:trace contextRef="#ctx0" brushRef="#br0" timeOffset="127297.8774">25571 14270 116 0,'-15'-2'189'16,"9"-2"0"-16,-3 4-4 0,9 0 1 15,-14 0-3-15,5-2-6 0,-2 2-1 16,11 0-6-16,-14 0-3 0,14 0-13 0,-15 0-9 16,10-1-11-16,5 1-7 0,-12 0-8 15,12 0-10-15,-9 0-6 0,9 0-5 16,0 0-4-16,0 0 3 0,0 0-2 16,0 0-2-16,35 1-16 0,-13-1-8 0,12-1-6 15,13-1 6-15,4 2-16 0,11-2-4 16,3 0-2-16,-1 0 1 0,1 0-7 15,-2 2-5-15,-9 0-2 0,-6 0-4 0,-1 0-1 16,-9 0 0-16,-5 0 5 0,-1 0 1 16,-2 0-1-16,-5 0 3 0,-3 2-3 0,-4-2 1 15,2 0 2-15,-6 0-4 0,1 0-2 16,-2 0 2-16,0 0-1 0,-3 0-4 16,-4 2-2-16,-6-2-5 0,12 0-24 15,-12 0-30-15,0 0-26 0,0 0-37 0,8-2-46 16,-8 2-45-16,0 0-55 0,0 0-69 15,0 0-763-15,0 0 365 0,-13-10 241 16</inkml:trace>
  <inkml:trace contextRef="#ctx0" brushRef="#br0" timeOffset="128390.9042">27165 14224 31 0,'4'-10'138'0,"-2"-1"-2"16,2 2-7-16,-2 4 7 0,1-7-11 0,-1 6-6 16,0-1 1-16,0 1-7 0,-2 1-2 15,0 5-8-15,0 0 10 0,0 0 3 0,0 0-6 16,4 13-3-16,-4-1 2 0,0 1-3 16,2 5-5-16,-2 0-2 0,2-2-10 15,0 3-6-15,3 2-8 0,-1 0-1 16,5 2-2-16,-1 0-3 0,6-2-3 0,8-1-2 15,5 3-6-15,5-4-7 0,10-3-4 16,5 1-3-16,4-6-6 0,4 3-4 16,2-7-5-16,-2 2-17 0,-2-4-21 15,-7-1-21-15,1-2-23 0,-11-2-20 0,-2 0-22 16,-2-4-24-16,-5 0-19 0,-3-2-21 16,-8-1-12-16,-2 1-13 0,-6-5-3 15,-4 1-429-15,-2 1 210 0,-6 0 138 16</inkml:trace>
  <inkml:trace contextRef="#ctx0" brushRef="#br0" timeOffset="128590.2594">27850 14304 645 0,'-14'-11'-9'16,"6"0"19"-16,-1 6 29 0,2-4 15 0,3 5 19 16,0 1 18-16,4 3 13 0,-6-6 8 15,1 4 3-15,5 2 7 0,0 0 19 16,-10 11 3-16,6-1 0 0,0 5 1 16,-3 4-3-16,5 4 0 0,-3 4-4 0,1 4-13 15,2-2-6-15,0 12-9 0,2-3-11 16,0 2-9-16,0 3-10 0,0-2-4 15,2 0-13-15,0 1-5 16,0-3-31-16,2-3-32 0,-1-4-40 0,-1-2-45 0,2-3-45 16,1 2-49-16,-3-6-48 0,-2-5-621 15,0-4 290-15,-4-1 191 0</inkml:trace>
  <inkml:trace contextRef="#ctx0" brushRef="#br0" timeOffset="128867.7456">26711 15240 75 0,'-6'0'271'15,"6"0"0"-15,0 0-11 0,0 0-16 16,66-3-20-16,-17 0-19 0,40-1-12 16,12 1-17-16,32-3-8 0,7-3-9 15,9-4-7-15,-6 5-15 0,5-4-8 0,1 1-8 16,-1 1-5-16,-5-1-6 0,-5 1-1 15,-32 4-22-15,-6-2-5 0,-14 1-13 16,-21 3-5-16,-15 2-6 0,-10-4-6 16,-9 4-14-16,-1 2-11 0,-11-1-39 0,-8-1-35 15,-6 0-45-15,-5 2-35 0,0 0-45 16,-28-2-31-16,7 4-49 0,-9 2-664 16,-2-4 312-16,-8 3 205 0</inkml:trace>
  <inkml:trace contextRef="#ctx0" brushRef="#br0" timeOffset="129116.1811">27525 15396 8 0,'-11'20'223'0,"2"0"-13"0,5 2-10 15,0 2-17-15,2-4-11 0,2 4-12 16,2 2-14-16,0 3-17 0,2 1-9 0,-2-1-14 15,3 7-10-15,-1-4-12 0,1-3-5 16,-3 2-11-16,2-1-6 0,0-4-6 0,-2 4-11 16,0-4-17-16,0-1-26 15,-2-4-32-15,2 0-26 0,-2 1-36 0,0-7-30 16,2 5-43-16,-4-9-418 0,2 1 199 16,0-2 130-16</inkml:trace>
  <inkml:trace contextRef="#ctx0" brushRef="#br0" timeOffset="129391.7771">27984 15474 27 0,'4'-3'260'15,"-4"3"-9"-15,0 0-9 0,4 18-10 16,-4-5-13-16,0 1-13 0,0 1-5 15,-2 4-6-15,2 2-15 0,-2-1-12 0,2 0-15 16,0 0-11-16,-2 3-9 0,4-3-8 16,-2 1-12-16,4 2-10 0,3 2-11 15,3-5-4-15,3-2-13 0,4-1-7 16,8 3-17-16,1-7-40 0,-3 2-42 16,5-6-53-16,-3 3-53 0,5-5-55 0,-1-1-51 15,-2-6-658-15,-1 0 307 0,-3-3 201 16</inkml:trace>
  <inkml:trace contextRef="#ctx0" brushRef="#br0" timeOffset="129611.1427">28270 15598 233 0,'-10'0'258'0,"0"7"-9"0,2-3-5 15,2 8-10-15,0 3-21 0,-1 3-14 0,3-1-17 16,2 3-17-16,0 7-13 0,2 2-17 15,2 1-13-15,2 1-7 0,0 7-11 16,3-4-13-16,1 0-12 0,-2-4-18 16,2 3-28-16,4-2-29 0,-6-5-38 0,2-1-46 15,1-4-40-15,-3 0-34 0,3-4-40 16,-3-6-585-16,3 3 264 0,-1-12 176 0</inkml:trace>
  <inkml:trace contextRef="#ctx0" brushRef="#br0" timeOffset="129931.4746">29296 13268 162 0,'-28'4'205'0,"1"7"-7"0,0 6-14 16,2 4-3-16,-1 11-4 0,-2 9-9 15,1 20-10-15,1 11-3 0,6 6-11 0,2 10-12 16,8 8-12-16,6 0-9 0,6 3-13 16,4-1-5-16,2-3-11 0,6-4-7 15,0-1-8-15,1-9-8 0,4-8-12 0,-2-5-21 16,-3-14-32-16,0-14-34 0,-2-6-38 15,0-3-34-15,4-5-66 0,-4-8-580 16,3-5 258-16,-2-7 170 0</inkml:trace>
  <inkml:trace contextRef="#ctx0" brushRef="#br0" timeOffset="130259.5009">29448 14329 155 0,'-4'11'153'16,"0"2"-2"-16,4 6-5 0,0 0-8 16,2 5-1-16,4 1-7 0,3-1-6 15,4 5-5-15,1-4-5 0,6 0-2 16,-1-3-5-16,4-1-2 0,2-3-5 0,3-6 1 16,-3 1-7-16,1-8-4 0,-6-3 0 15,4-2-4-15,0-6-4 0,-3-6-3 16,-5-1-7-16,2-2-6 0,-6-6-6 0,-2-2-6 15,-5-1-5-15,-5-3-7 0,-5-2-5 16,-5-1-6-16,-6 2-1 0,-10-3-5 16,-4 2-2-16,3 8 0 0,-5 6-3 0,2-4-5 15,-1 6 2-15,-1 1-6 0,6 5-16 16,1 1-29-16,4 0-36 0,0 3-42 16,4 0-53-16,0 3-47 0,0-3-601 15,4 2 276-15,0-4 183 0</inkml:trace>
  <inkml:trace contextRef="#ctx0" brushRef="#br0" timeOffset="130587.2673">29777 13253 161 0,'34'25'207'0,"-1"5"-10"0,-1-1-9 0,8 20-11 16,3 2-7-16,-3 9-3 0,-2 2-3 16,-4 9-5-16,-7 5-5 0,-3 8-8 15,-7-2-8-15,-5 4-8 0,-5-3-9 16,-7 1-6-16,-5-1-9 0,-3-6-6 0,-5-4-1 16,-1-4-7-16,-2-14-4 0,2-10-9 15,0-1-4-15,-4 0-10 0,-3-10-2 16,4-3-11-16,2-3-1 0,-1-3-7 0,2-4-2 15,2-3-4-15,2 0-15 0,1 0-23 16,-2-10-44-16,3 0-44 0,-1-2-40 16,-1 0-52-16,4-4-42 0,-1-2-713 15,7 0 318-15,-9-9 210 0</inkml:trace>
  <inkml:trace contextRef="#ctx0" brushRef="#br0" timeOffset="131853.972">30797 14476 67 0,'0'0'96'0,"0"0"-6"0,0 0 10 16,0 0 1-16,0 0 4 15,0 0-4-15,0 0 1 0,2 6-1 0,-2-6-4 16,0 0 3-16,0 0-8 0,0 0-1 0,0 0-6 15,0 0-2-15,0 0-5 0,0 0-6 16,0 0-7-16,0 0-2 0,0 0-3 16,0 0-3-16,0 0-5 0,0 0 1 15,0 0-5-15,0 0 1 0,0 0 1 0,0 0 2 16,0 0 4-16,0 0 0 0,0 0-3 16,0 0 2-16,0 0-2 0,0 0-2 15,0 0-2-15,0 0-3 0,0 0 4 16,15-2-6-16,-2 4-2 0,1-1-3 0,7 2-3 15,7 2-3-15,2-5-3 0,1 4-1 16,9-1 1-16,5 3-8 0,-3-3 1 0,5 0 0 16,2 1-4-16,-2 2-1 0,-1-1-1 15,-1-3 0-15,-3 2-3 0,-7-2-1 16,-5 0 1-16,-2 0 9 0,-5 0 0 16,-1 0 4-16,-2 0 1 0,-2-2 4 0,-4 1 1 15,-1 1-1-15,-1-2 0 0,-1 2 0 16,0-2-7-16,-3 2 1 0,0 0-4 15,-8-2-3-15,12 0-6 0,-12 0 4 0,8 0-6 16,-8 0-16-16,0 0-22 0,0 0-24 16,0 0-35-16,0 0-38 0,0 0-50 15,0 0-37-15,0 0-40 0,-16-9-602 16,12 5 290-16,-4-2 191 0</inkml:trace>
  <inkml:trace contextRef="#ctx0" brushRef="#br0" timeOffset="133959.5743">32132 13897 122 0,'2'-4'122'16,"-2"4"0"-16,0-6-2 0,0 6-22 16,2-4-7-16,-2 4-6 0,0 0-3 15,0 0-4-15,0 0-1 0,0 0-9 0,-10 15 0 16,8-7-2-16,-2 0-8 0,0 0 0 16,2 3 3-16,-2-1-3 0,4 0-1 15,-2 2-2-15,2 0 1 0,0 1-5 0,4 5-3 16,0-4 2-16,2 4-6 0,2 1-2 15,3 2-3-15,2-3-7 0,4 3 2 0,-1 3-5 16,4-2 1-16,-2 2-5 16,6-4-3-16,-3 5-3 0,1-2 2 0,-4 0-2 15,2-2-4-15,-2 1 0 0,-3 1 5 16,-2-3-2-16,-2-2 4 0,-1 1-1 0,-6-1 2 16,0 0-2-16,-4 0 1 0,-2-3-4 15,-2 0 3-15,-4-1-4 0,-1-1 1 16,-5-2-3-16,1 1-3 0,-6-3 0 15,1-2-1-15,2 2-6 0,-1-5-9 0,0-1-32 16,-2 0-33-16,2-3-35 0,2 0-33 16,3-1-30-16,-1-5-478 0,0 0 219 15,7-3 145-15</inkml:trace>
  <inkml:trace contextRef="#ctx0" brushRef="#br0" timeOffset="134192.4853">32219 13877 57 0,'11'-5'186'0,"0"1"-8"16,5 0-8-16,6 4-9 0,1-2-11 16,3 1-15-16,3 2-12 0,3 1-8 15,0 0-14-15,-3 2-12 0,1 2-4 16,-2 0-15-16,-4-1-17 0,2 3-31 0,-5-2-21 15,1 1-30-15,-6 4-35 0,-2 1-29 16,-6 0-31-16,-2 3-348 0,-4 1 161 16,-6 1 105-16</inkml:trace>
  <inkml:trace contextRef="#ctx0" brushRef="#br0" timeOffset="134483.2048">31237 15089 185 0,'13'6'222'0,"4"0"-8"16,14 3-12-16,10-3-14 0,16 3-7 0,23 1-3 16,7 2-8-16,6-1-7 0,3 2-7 15,3-1-7-15,-2-2-7 0,1 5-13 16,-1 4-11-16,-3-9-11 0,-3 5-9 15,-9-2-9-15,-17-4-10 0,-12 0-6 16,-10-1-6-16,-5-2-9 0,-6-1-17 0,-7 1-16 16,-4-2-27-16,-4 0-41 0,-7-2-51 15,-8 0-48-15,-2 1-39 0,0-3-50 16,-18 4-565-16,3-4 270 0,-15 2 179 0</inkml:trace>
  <inkml:trace contextRef="#ctx0" brushRef="#br0" timeOffset="134783.8838">31201 15508 175 0,'-4'8'226'16,"2"-1"-5"-16,-4 7-12 0,2 3-8 0,-5 4-10 15,2 2-10-15,-1 0-8 0,2 4-9 16,-5 4-10-16,3-2-10 0,-1 6-14 16,0-7-12-16,3 0-6 0,0 0-12 0,2-1-5 15,2-1-9-15,0-1-12 0,2-1-7 16,2-3-6-16,2 2-6 0,2-2-8 16,4 0-17-16,4-2-28 0,-2 1-30 0,5-7-45 15,-2 0-37-15,6-6-46 0,-4 1-50 16,2-2-625-16,0-2 282 0,-4-4 187 15</inkml:trace>
  <inkml:trace contextRef="#ctx0" brushRef="#br0" timeOffset="135044.1885">31500 15808 37 0,'0'0'237'0,"-17"7"-10"0,12 1-6 0,-1 0-1 16,2 7-6-16,-2 0-11 0,1 1-12 16,3 2-9-16,0 1-14 0,0-2-11 15,2 2-13-15,0 0-15 0,2 2-10 16,2 0-16-16,1-3-3 0,3 2-13 0,2-1-8 16,4 0-15-16,0-1-23 0,1-5-31 15,2 0-40-15,-2-5-36 0,-1 1-36 16,4-5-34-16,0 0-35 0,0-4-32 0,-4 0-554 15,1-6 257-15,0 4 170 0</inkml:trace>
  <inkml:trace contextRef="#ctx0" brushRef="#br0" timeOffset="135232.9799">31781 16037 250 0,'4'-8'101'0,"0"3"12"0,-1-1-5 0,-3 0 11 16,0 6 6-16,4-4 3 0,-4 4 19 16,0 0 7-16,0 0 4 0,0 0 2 15,0 16-8-15,-2-9-7 0,4 8-9 0,-4-2-10 16,4 2-13-16,-4 4-8 0,2 2-9 15,0-4-12-15,0 4-6 0,-2 4-7 16,2-4-9-16,-3-1-14 0,3 4-23 16,-2-5-30-16,0 0-35 0,0-4-42 0,2 4-45 15,0-6-47-15,-2-3-57 0,2 1-499 16,0-5 248-16,0-6 164 0</inkml:trace>
  <inkml:trace contextRef="#ctx0" brushRef="#br0" timeOffset="135685.2821">33136 13609 122 0,'0'0'154'16,"-30"15"7"-16,11-2-2 0,-2 8-1 16,-4 10-3-16,-3 5 2 0,-8 17-5 0,1 10-5 15,3 6-9-15,-3 5-9 0,6-1-12 16,4 3-9-16,-1-1-12 0,7-3-6 16,2 0-9-16,4-13-9 0,5-8-7 0,4 1-5 15,4-7-8-15,0 1-7 0,6-2-18 16,0 0-30-16,3-6-26 0,2-3-38 15,1-2-22-15,-1-3-46 0,1-7-44 16,-3-5-482-16,4-5 225 0,-5-3 148 0</inkml:trace>
  <inkml:trace contextRef="#ctx0" brushRef="#br0" timeOffset="135976.9989">33521 13712 129 0,'15'13'229'16,"4"9"-11"-16,6 14-7 0,7 21-3 16,5 9-8-16,-2 8-6 0,5 18-10 0,-2 5-2 15,-4 4-12-15,-2-2-4 16,-11-11-9-16,-6-4-15 0</inkml:trace>
  <inkml:trace contextRef="#ctx0" brushRef="#br0" timeOffset="136067.3607">33855 14948 2968 0,'-12'60'90'0,"-7"4"-12"0,0-13-6 0,2-9-11 16,-3-2-5-16,0-4-41 0,-2-6-38 15,1-4-50-15,-2-5-66 0,6-2-69 16,-1-9-81-16,-8 1-598 0,4-9 301 0,-3-2 200 16</inkml:trace>
  <inkml:trace contextRef="#ctx0" brushRef="#br0" timeOffset="138407.4523">14535 5054 7 0,'0'15'87'0,"-2"-2"-5"16,0 1 10-16,-3 1-12 0,-2 0-5 16,1 0-6-16,-2 1 2 0,0-3-2 0,-3 1-4 15,2-3 4-15,-3 0 1 0,1 0-14 16,-1 0 5-16,-2-4-1 0,2 0-4 0,2-2 0 15,-4-4-1-15,4-2-1 0,0-4-1 16,-3 1-2-16,0-6 2 0,2-4-1 16,1-3-4-16,0-2 7 0,2-2-6 15,0-4 0-15,2 0 2 0,2 0-2 0,4-1-2 16,0 4-5-16,4-3 2 0,2 0-2 16,2 1-9-16,2 2 2 0,4 1-5 0,6 0-2 15,1 2-5-15,4 1-2 16,0 3-3-16,-1 2-3 0,-1 5 1 0,3 2-3 15,-4 3-3-15,0 0 1 0,-1 8 0 16,-2 1-1-16,0 3 3 0,-5 4-1 0,0 4-2 16,-6 2 2-16,-2 6 2 0,-4 2-3 15,-4 1-1-15,-2 3 1 0,-2 3-2 16,-4 0-2-16,-4 0 0 0,-4 3 1 16,-4-3 1-16,-1 0-5 0,-7-3 3 15,1-3-2-15,-5-1-1 0,-2-4 0 0,4-4 0 16,-2-6 1-16,1-1-1 0,1-6-2 0,2-3 2 15,3-4-2-15,1-1-1 0,3-7-1 16,2-1 3-16,4-5-2 0,2-5-3 16,6-1 0-16,5-2-3 0,4 0 5 15,4-3-2-15,9-5-1 0,2 0-2 0,4 3-9 16,3 0-7-16,0 3-11 0,0 2-14 16,3 1-6-16,1 3-9 0,-2 2-11 15,-2 4-13-15,1 1-20 0,-3 4-25 0,-6 0-42 16,1 4-361-16,-4 1 181 0,-3-1 120 15</inkml:trace>
  <inkml:trace contextRef="#ctx0" brushRef="#br0" timeOffset="139286.4859">13855 12177 36 0,'2'6'130'16,"-2"-6"-12"-16,9 1-12 0,-3 2-8 0,5-3-9 16,1 2-13-16,6-2 0 0,2 0-13 15,4 0-25-15,1 0-22 0,1 1-27 16,-3-1-37-16,-2 0-220 0,-2 1 91 15,-9-1 60-15</inkml:trace>
  <inkml:trace contextRef="#ctx0" brushRef="#br0" timeOffset="139451.4063">13810 12614 171 0,'9'0'167'0,"0"0"-17"16,5 0-12-16,1-5-15 0,5 4-12 15,-2-4-14-15,4 2-19 0,-1-1-35 16,4-1-36-16,0 3-47 0,-1-4-54 0,1-2-230 16,-1-1 110-16,1 1 73 0</inkml:trace>
  <inkml:trace contextRef="#ctx0" brushRef="#br0" timeOffset="154773.7225">15701 4732 148 0,'-23'19'142'16,"3"6"-4"-16,2 0-3 0,2 3-14 15,2 4-9-15,-3 8-1 0,4 4-17 0,3 0 7 16,3-5-9-16,3 2-6 0,2-1-6 15,6-1-4-15,0 2-8 0,7-5-4 16,2-4 1-16,6-1 1 0,1-5 1 0,6-2 3 16,2-8-2-16,1-3 0 0,1-4 5 15,2-7-2-15,-1-7 0 0,5-2 1 16,-2-8 1-16,1-6-1 0,-1-7-6 0,-5-3-5 16,-1-4-11-16,-8-4 0 0,-2 1-5 15,-8-1-6-15,-4 3-2 0,-6 2-5 16,-4-5-5-16,-4 6-4 0,-8-4-3 0,-4 3-7 15,-6 2 2-15,-3 3-4 0,-5 5 0 16,-2 3-2-16,-1 5 1 0,2 4-4 16,1 3 0-16,4 5-2 0,-2 3 0 0,1 2 0 15,3 3-6-15,0 4-6 0,6-1-15 16,0 5-16-16,3 1-16 0,5 0-21 16,0 2-18-16,6 1-16 0,4 1-30 15,2 0-22-15,2 0-29 0,4-2-505 0,2-1 236 16,6-3 157-16</inkml:trace>
  <inkml:trace contextRef="#ctx0" brushRef="#br0" timeOffset="157148.0832">16465 4914 25 0,'0'0'65'0,"0"0"-8"15,0 0-5-15,0 0 2 0,0 0-11 16,0 0-6-16,0 0-2 0,0 0-1 0,-13 10-8 16,13-10-1-16,-4 6-2 0,4-6 0 15,-2 4-3-15,2-4-3 0,-2 5 1 16,2-5-7-16,0 0 2 0,0 8 2 16,0-8-2-16,0 6-1 0,0-6-1 0,0 0 4 15,4 3-3-15,-4-3 6 0,4 4 1 16,-4-4 8-16,0 0-5 0,8 1-4 15,-8-1 1-15,0 0-4 0,14-1 4 0,-14 1 4 16,0 0 2-16,12-4 1 0,-12 4-6 16,7-5 7-16,-3 2-4 0,-4 3 2 15,6-7 1-15,-4 5-2 0,-2 2 6 16,2-7-9-16,-2 7 0 0,2-4-5 0,-2 4 0 16,0-6-2-16,0 6 7 0,0 0-9 15,0 0-6-15,0 0 3 0,0 0-5 16,0 0-1-16,0 0-1 0,0 0-3 15,0-5 3-15,0 5 3 0,0 0-2 0,0 0 6 16,0 0-7-16,0 0 3 0,18 3-1 16,-18-3-2-16,8-2 0 0,-8 2 11 0,6-1-11 15,-6 1 2-15,4-6-2 0,-4 6-4 16,0-8-9-16,0 8-7 0,-2-7-10 16,-4 3-21-16,2 0-8 0,0 0-20 0,4 4-21 15,-11-6-216-15,11 6 107 0,0 0 71 16</inkml:trace>
  <inkml:trace contextRef="#ctx0" brushRef="#br0" timeOffset="157679.3772">17266 4806 23 0,'2'-9'102'0,"0"-2"-2"0,0 3-4 0,-2-3-10 15,-2 3-2-15,-2-3-7 0,-4 1-10 16,0 2-7-16,-6-2-10 0,-4 4-2 16,-5 1-5-16,-2 1-7 0,-2 2-1 0,1 2 1 15,-4 2-9-15,3 2-4 0,-1 1-1 16,5 3 1-16,0 0-5 0,2 1 0 15,1 3-8-15,8-4 6 0,-1 0-4 16,7 4-1-16,1-2 3 0,5-2-4 0,5-1 8 16,1-1 1-16,3 0 3 0,5 0-1 15,4-3 3-15,-2 0-4 0,5-3 10 16,-1 0 2-16,0-3 4 0,2 0-3 0,-1-2 1 16,0 2 1-16,-2-1 8 0,-2-2 1 15,0 3-1-15,-5-3 6 0,2 2-2 16,-4 2-2-16,1-2-8 0,-3 3-3 0,0-4-4 15,1 5-4-15,-9 0-3 0,0 0-3 16,11 6-7-16,-11 4 5 0,-2 1-1 16,-2 5-1-16,-1 3-3 0,-1 5 1 0,-1 1-2 15,1 3-1-15,0 5-1 0,-1 0 1 16,1 0-3-16,0 2 0 0,2-7 1 16,2 3-7-16,-1-3 5 0,-1 0-4 0,4 0 4 15,-3-7-7-15,1-1-20 0,2 0-19 16,0-3-21-16,0 0-23 0,0-4-23 15,0 1-24-15,0-5-13 0,2 1-371 0,3-5 175 16,-3-1 115-16</inkml:trace>
  <inkml:trace contextRef="#ctx0" brushRef="#br0" timeOffset="158336.1346">17502 4701 58 0,'-2'-3'147'16,"2"3"-9"-16,-2-8-16 0,0 4-16 16,2 4-9-16,0 0-15 0,4-8-10 0,-4 8-4 15,13-3-1-15,-5 1-10 0,3 0-8 16,0 0-1-16,1 0-5 0,0 0-5 15,2 0-12-15,-4 0 10 0,3 2-9 16,-3-2 5-16,1 0-1 0,-2 2 1 0,1-1 6 16,-4-2 3-16,2 3 0 0,-8 0-3 15,14-1 2-15,-14 1-1 0,12 0-5 0,-12 0-3 16,6-2-9-16,-6 2-1 0,0 0 1 16,11 2-10-16,-11-2 6 0,7 5-4 15,-5 1-1-15,-2 4-1 0,0-1 3 16,0 2-4-16,0 5-6 0,-2 3 8 0,-1 1 0 15,1 4 0-15,-2 2-3 0,0 4 0 16,-1-2 3-16,1 2-3 0,0 1-1 16,0 3-1-16,0-6 0 0,0 2 2 0,0-4-1 15,-2 0-3-15,4-1-1 0,0-4 2 16,0 0-2-16,2-2 3 0,-2 0-5 16,0-1 4-16,2-1 0 0,0-2-2 15,-2-2-5-15,2-1 5 0,0-1 0 0,0-2-1 16,0 1-1-16,-2 0 1 0,2-3-2 15,0 1 1-15,0-2-2 0,0 1 3 16,-2-3-4-16,2 1 4 0,0 1-2 0,0-6 1 16,0 8-1-16,2-4 1 0,-2-4 3 15,-2 5-4-15,2-5 2 0,0 6 1 0,0-6-1 16,0 0 0-16,0 6-3 0,0-6 1 16,0 0 0-16,0 6 0 0,0-6 1 15,0 0-2-15,0 0-3 0,0 0 0 16,0 0-5-16,0 0-4 0,0 0-3 0,0 0-4 15,0 0-6-15,0 0-14 0,0 0-6 16,0 0-20-16,0 0-16 0,8-16-20 16,-8 16-15-16,0-9-13 0,2 3-368 0,-2 1 169 15,0-4 111-15</inkml:trace>
  <inkml:trace contextRef="#ctx0" brushRef="#br0" timeOffset="158621.1485">17500 5067 62 0,'4'-10'119'0,"5"7"-6"0,3-3-2 15,6 0-9-15,2-1-9 0,6 1-4 16,4 0-7-16,1 0-3 0,-1 0-2 0,2 1-7 15,-1 0-1-15,-3-1-8 0,0 2-7 16,-5-1-7-16,-4 3 0 0,0-3-2 0,-3 4-6 16,0-1-7-16,-4-1 1 0,-1 2-10 15,-1-1-7-15,-1 2-23 0,-9 0-31 16,13 2-40-16,-9 2-43 0,-4-4-294 16,2 8 141-16,-4-3 93 0</inkml:trace>
  <inkml:trace contextRef="#ctx0" brushRef="#br0" timeOffset="159790.413">15053 12334 138 0,'0'0'163'0,"0"0"-4"0,-4-7-11 0,4 7-8 16,0 0-11-16,0 0-7 0,-7-6-13 0,7 6-6 16,0 0-5-16,-6-3-8 15,6 3-10-15,0 0-10 0,0 0-6 0,-4-4-9 16,4 4-3-16,0 0-6 0,0 0-6 15,0 0-3-15,0 0-5 0,0 0-2 0,0 0-3 16,-6-2-3-16,6 2-1 0,0 0-1 16,0 0-1-16,0 0-2 0,0 0 1 15,0 0-3-15,0 0-4 0,0 0 3 16,0 0 1-16,0 0-2 0,-13 9-1 0,10-3 0 16,1 4 0-16,-2-1-4 0,-2 7 4 15,2-3-1-15,-4 8-3 0,1 1 3 0,1 5 2 16,-3 7-2-16,1 1-3 0,3-2 0 15,1 4 1-15,0 0-2 16,2-5-1-16,4 0-2 0,0-2-1 0,4 2-1 16,5-1 3-16,0-1-2 0,6-6 2 15,1-3-1-15,2-8-4 0,3 0 4 0,3-5-6 16,-1-4 3-16,-2-2 1 0,1-2-1 0,3-4 3 16,-3-2 5-16,0-5 4 0,-2-3 13 15,-3-3 9-15,0-6-8 0,-4-4 5 16,-3 0 2-16,-4-6 2 0,0-4-3 15,-6 5-4-15,-4-4-3 0,0-1-1 0,-8 0-5 16,0-1 0-16,-2 3-4 0,-6 5-1 16,-1-1-2-16,-3 7-2 0,-4 1-3 0,-2 4-1 15,-5 4-1-15,-1 3-2 16,-5 2-1-16,-1 5-10 0,2 1-5 0,2 2-11 16,3 4-15-16,1 0-15 0,2 4-19 15,5-1-18-15,3 4-19 0,6 0-26 0,4 1-21 16,4 2-22-16,6 0-513 0,4-2 235 15,2-1 154-15</inkml:trace>
  <inkml:trace contextRef="#ctx0" brushRef="#br0" timeOffset="160066.1458">15632 12581 167 0,'0'0'174'0,"6"2"-2"0,-6-2-2 15,0 0-3-15,0 0-7 0,16-6-8 0,-7 1-12 16,-1 2-6-16,1-2-8 0,-1-1-3 16,-1 0-4-16,-1-2-9 0,-2-2-13 15,-2 1-8-15,0-2-10 0,-6 1-10 0,0 0-16 16,-4-1-23-16,-3 1-29 0,-4 1-29 15,0 0-38-15,-1 3-34 0,-2 2-32 0,4 0-33 16,1 2-461-16,2 0 212 0,3 1 141 16</inkml:trace>
  <inkml:trace contextRef="#ctx0" brushRef="#br0" timeOffset="160462.3838">16327 12340 12 0,'-4'-15'184'0,"-2"-2"-4"0,-2-2-12 15,-5 0-14-15,2 2-9 0,-4 1-12 16,-1 3-14-16,-2 1-10 0,0 8-11 16,-4-2-8-16,1 6-10 0,0 1-10 15,-4 5-3-15,3 0-9 0,1 3-8 0,2 3-3 16,4-1-5-16,3 0-5 0,1 1-5 15,6-4-3-15,3 3 0 0,2-2-3 16,4-1-1-16,4 0 3 0,2-3 3 0,0-2 2 16,3 0 1-16,0 0 1 0,2-3 2 15,-3 0-1-15,4 3 1 0,-6-3-1 16,2 2 5-16,-3-2 5 0,0 0 0 0,-1 6 4 16,-2-1 4-16,0 9-4 0,-3-1-3 15,-1 5-4-15,-2 2-6 0,0 3-2 16,0 7 2-16,-2 1-10 0,2 1-3 0,-3 1-10 15,3 0-13-15,-2 0-19 0,0 3-23 16,2-3-31-16,0-3-35 0,0-1-30 16,0 0-36-16,0-8-42 0,2-2-493 0,-2-4 241 15,2-6 159-15</inkml:trace>
  <inkml:trace contextRef="#ctx0" brushRef="#br0" timeOffset="160725.1613">16529 12347 155 0,'2'-8'225'0,"0"-3"-12"0,2 2-14 15,2 2-9-15,0-3-15 0,4 1-14 16,0 1-11-16,0 1-10 0,3 2-8 16,2 4-5-16,2 2-8 0,-1 4-6 0,8 2-9 15,-5 5-6-15,0 1-14 0,-2 5-7 16,3 7-6-16,-6 3-7 0,-2 3-7 0,-1 2-1 15,-4 1-7-15,-3-1-5 0,0 2-8 16,-2-4-15-16,-2 0-19 0,0-3-23 16,-4 1-31-16,2-2-39 0,0-2-37 0,0-4-29 15,-2-2-36-15,1-2-562 0,1-2 256 16,-2-3 170-16</inkml:trace>
  <inkml:trace contextRef="#ctx0" brushRef="#br0" timeOffset="160876.1654">16590 12803 223 0,'-19'-6'269'0,"7"3"-12"0,0-1-20 16,6-3-14-16,6-1-17 0,2-1-16 16,2-1-19-16,8-5-17 0,2-1-15 15,11-5-17-15,3-2-31 0,8-5-46 16,13-11-56-16,3 0-57 0,1 4-56 0,-11 5-56 16,-7 3-481-16,-3 1 224 0,-6 5 149 15</inkml:trace>
  <inkml:trace contextRef="#ctx0" brushRef="#br0" timeOffset="161665.764">13685 17043 50 0,'-6'-1'173'0,"4"-5"-13"16,2 6-13-16,4-6-13 0,6-1-12 0,2-1-16 16,7 2-8-16,8 1-11 0,8-3-9 15,3 0-14-15,1 1-25 0,3 1-36 0,1 0-45 16,-9 5-40-16,-2 1-305 0,-11 0 132 15,-6 7 86-15</inkml:trace>
  <inkml:trace contextRef="#ctx0" brushRef="#br0" timeOffset="161781.7556">13749 17379 60 0,'-8'21'174'0,"4"-6"8"16,6-1 7-16,4-6-7 16,7 3-16-16,3-8-16 0,6 1-17 0,8-3-26 15,5-1-56-15,7-1-70 0,3-5-76 16,-1-1-341-16,8-6 149 0,-3-1 97 15</inkml:trace>
  <inkml:trace contextRef="#ctx0" brushRef="#br0" timeOffset="162144.4711">15002 16818 1869 0,'2'-9'100'0,"0"2"-64"0,-2 1 50 16,0 0 6-16,0 6-3 0,0 0-13 0,0 0-4 15,-20 12-7-15,7 3-7 0,0 5 2 16,0 10-1-16,1 4-6 0,2 4-4 16,2 0-2-16,2 2-7 0,4 2-5 0,4 0 4 15,6 5-4-15,4-1-5 0,6-4-1 16,8-5-5-16,3-4-1 0,5-4 0 16,2-4-2-16,1-12-1 0,3-5 0 0,-9-6-2 15,5-4-3-15,-2-6-5 0,2-5 5 16,1-8-5-16,-6-6 2 0,-3-5-3 15,-8-5-4-15,-2-4 0 0,-8-5 2 16,-8 4-7-16,-4 1 2 0,-8-8-2 0,-12 6-2 16,-3 5 1-16,-7 7-2 0,-18-7 2 15,-1 15-5-15,2 8-2 0,-2 3-9 16,4 11-13-16,-1 1-20 0,1 7-24 16,1 3-32-16,3 6-33 0,12 2-35 0,7 3-37 15,6 4-618-15,13-4 282 0,3 0 186 16</inkml:trace>
  <inkml:trace contextRef="#ctx0" brushRef="#br0" timeOffset="162360.2068">15864 17169 226 0,'0'0'302'0,"0"0"-17"16,0 0-20-16,15-3-25 0,-11-3-17 15,-2 0-25-15,2 0-17 0,3-3-21 16,-3 1-12-16,2-3-21 0,-1-4-26 16,1 2-29-16,-2-6-52 0,0 2-43 0,0 3-50 15,0 1-49-15,0-5-37 0,2 5-44 16,-4 3-467-16,2 3 228 0,0-5 150 16</inkml:trace>
  <inkml:trace contextRef="#ctx0" brushRef="#br0" timeOffset="162759.6748">16569 16905 145 0,'21'-19'227'0,"-6"3"2"15,-2-3-5-15,-5-2-6 0,-2 2-11 16,-4 1-7-16,0-3-11 0,-4 3-12 16,-4-7-17-16,-2 2-16 0,-5 4-12 0,-4 5-15 15,-4 0-9-15,-7 3-15 0,1 3-7 16,-7 5-10-16,2 6-9 0,-2 0-6 15,-2 8-6-15,3 0-9 0,3 5-4 16,4 2-6-16,7-3-8 0,7 4-2 0,4 2-5 16,5-7 0-16,6 3-3 0,5 0-1 15,4-2-2-15,3-5 0 0,4 0-1 0,0-4-1 16,1 2-3-16,-2-8 4 16,1 5-4-16,-2-5-3 0,0 3-1 0,-2-3 6 15,-2 2 2-15,-3 2-3 0,3-4 1 16,-4 5 2-16,-1-1-1 0,-2 6 1 0,-1 1 3 15,-3 6-5-15,0 4 0 0,0 0 3 16,-2 8-2-16,-2 3-3 0,0-4 2 16,2 8-1-16,-5-3 0 0,5 2-6 0,-2-1-22 15,2-6-20-15,0 5-35 0,0-5-32 16,0 0-36-16,2-6-35 0,1-1-30 16,-1-2-15-16,2-4-23 0,2-2-529 15,0 1 263-15,3-8 173 0</inkml:trace>
  <inkml:trace contextRef="#ctx0" brushRef="#br0" timeOffset="163057.5391">17094 16912 229 0,'0'-6'234'16,"0"6"-8"-16,0 0-14 0,0 0-3 15,0 0-2-15,-13 20-8 0,4-5-5 0,-1 4-8 16,0 2-6-16,-4 2-11 0,4 3-19 16,0 0-9-16,1 4-6 0,3-4-7 15,-1 1-13-15,3-4-10 0,2 2-7 16,4-4-14-16,2-5-4 0,5 5-13 0,2-1-8 16,3-5-3-16,6-2-19 0,0-1-21 15,6-3-28-15,-3-5-35 0,3-2-36 16,-4-2-33-16,2 0-37 0,3-2-32 0,-1-4-22 15,-2 0-20-15,-4-1-18 0,-3 0-517 16,-2-5 259-16,-2 2 171 0</inkml:trace>
  <inkml:trace contextRef="#ctx0" brushRef="#br0" timeOffset="163257.326">17375 17175 527 0,'-2'-8'21'16,"0"1"21"-16,-2 1 24 0,2 0 25 16,0 1 21-16,2 5 3 0,-2-8-1 0,0 6-4 15,2 2 14-15,0 0 14 0,0 0 2 16,-12 19 3-16,10-9-2 0,-2 5-3 15,0 4-4-15,-2 2-10 0,0 5-5 16,1-2-8-16,-1 2-12 0,-1 7-12 0,1 1-9 16,-3 0-5-16,3-4-9 0,-2 2-6 15,2-4-4-15,2 0-9 0,-4-7-25 16,4 4-31-16,0-10-46 0,0 4-49 16,2-3-58-16,0-7-76 0,0-3-614 0,0 0 290 15,2-6 192-15</inkml:trace>
  <inkml:trace contextRef="#ctx0" brushRef="#br0" timeOffset="163861.9919">18626 17326 8 0,'-11'0'232'0,"11"0"-1"0,-14 0-9 16,6 0-11-16,8 0-9 0,-14 0-15 16,14 0-12-16,0 0-15 0,-12 0-7 15,12 0 8-15,0 0-6 0,0 0-6 16,26 5-15-16,-6-3-13 0,12-2-14 0,7 0-3 16,7 0-9-16,5 2-6 0,10-2-2 15,-1 0-5-15,1 4-9 0,-2-4-5 16,-9 0-9-16,-2 2-3 0,-7 2-7 0,-7-4-2 15,0 2-4-15,-8-2 2 0,-3 0-6 16,-1 0-4-16,-4 0-1 0,-3 0-4 16,-4 1-8-16,-3 3-32 0,-1-4-30 15,-7 0-51-15,0 0-58 0,0 0-64 0,0 0-66 16,0 0-702-16,0 0 334 0,-13-11 220 16</inkml:trace>
  <inkml:trace contextRef="#ctx0" brushRef="#br0" timeOffset="164297.2073">20061 16975 142 0,'0'0'154'0,"13"0"6"0,-13 0 6 15,0 0 5-15,6 6 1 0,-6-6 1 0,-6 15-3 16,2-7-4-16,-5 3-7 0,3 4-9 16,0-2-9-16,1 3-8 0,5 4-7 15,0-1-7-15,9-3-6 0,4 5-7 16,7 0-11-16,8 0-2 0,10 4-11 0,5-6-11 15,1 2-6-15,3-7-4 0,-3 6-7 16,-1-4-8-16,-7-2-2 0,-5 0-1 16,-1-1-7-16,-9-5-2 0,0 3-4 15,-6 3 2-15,-4-7-4 0,-3 7-3 0,-6-5 2 16,-6 3 4-16,-4 1-11 0,-6-4-1 16,-4 4-2-16,-6 0-2 0,-5 4-17 15,-1-6-23-15,-4 3-28 0,3-6-35 0,1 0-40 16,2 2-40-16,5-7-39 0,0 1-55 15,4-4-608-15,1 0 296 0,6-5 195 0</inkml:trace>
  <inkml:trace contextRef="#ctx0" brushRef="#br0" timeOffset="164547.6652">20171 17008 215 0,'0'-12'230'0,"2"1"-5"15,5 1-10-15,2-3-15 0,1 2-9 0,8 1-14 16,6-4-10-16,4 7-10 0,7-5-6 16,1 3-13-16,7 2-11 0,10-1-9 15,2-2-11-15,0 3-10 0,2 1-11 16,2 1-8-16,-1 0-8 0,-12 3-9 0,1-4-17 16,-5 6-20-16,-6-3-30 0,-5 0-39 15,-1 3-35-15,-6-1-34 0,-1-4-36 16,-4 5-39-16,-6 0-591 0,-3 6 265 0,-8-3 175 15</inkml:trace>
  <inkml:trace contextRef="#ctx0" brushRef="#br0" timeOffset="164824.1839">19784 17602 1563 0,'-66'28'19'0,"14"-2"43"15,5-3 8-15,9-4 1 16,10-5 18-16,1 4 0 0,5-9 12 0,8 3 16 15,4-3 2-15,7-2 6 0,8-1 2 16,9 0-11-16,10-4-2 0,18 2-5 0,11-8 3 16,36 2-8-16,8-4-3 0,4-1 1 15,2 1-1-15,-4-3 4 0,2-3 6 16,2 4-20-16,0 1-2 0,-2 0-7 16,-4-4-7-16,-4 4-8 0,-8 0-5 0,-19 4-10 15,-13-2-4-15,-9 2-3 0,-10 1-9 16,-3-1-16-16,-1 3-25 0,-6-3-32 0,-3 0-29 15,-2 3-34-15,-6-2-51 0,-5 2-54 16,-8 0-49-16,4 5-57 0,-4-5-766 16,-14 8 367-16,-2-3 241 0</inkml:trace>
  <inkml:trace contextRef="#ctx0" brushRef="#br0" timeOffset="165092.0103">20258 17855 60 0,'-8'1'254'0,"-1"5"1"15,-1 0-15-15,1 5-11 0,0-1-10 16,1 5-10-16,2-1-14 0,-2 1-9 0,1 6-13 16,3 4-13-16,-1-2-17 15,1 4-6-15,4-1-16 0,-2 6-8 0,2-2-11 16,0 0-11-16,-2 2-11 0,2 1-6 15,4-3-14-15,-4 2-30 0,2-2-27 0,0-4-32 16,-2 2-36-16,2-7-42 0,1 0-44 16,-1-2-36-16,0 0-39 15,0-9-580-15,5 3 274 0,-3-7 181 0</inkml:trace>
  <inkml:trace contextRef="#ctx0" brushRef="#br0" timeOffset="165325.0662">20534 18198 87 0,'2'-6'262'0,"-2"6"0"0,4-1-12 15,-4 1-11-15,0 0-13 0,0 0-13 0,0 11-11 16,-2-1-5-16,0-1-25 0,2 3-14 16,-2-3-8-16,4 4-16 0,0 0-11 15,2 2-12-15,2 0-8 0,2 1-11 16,3-1-13-16,0-7-7 0,8 6-24 0,5-7-33 15,2 1-42-15,2-2-45 0,1-5-57 16,3-1-49-16,-2 0-41 0,-1-3-655 16,-3-3 297-16,-2-6 196 0</inkml:trace>
  <inkml:trace contextRef="#ctx0" brushRef="#br0" timeOffset="165507.7523">20932 18179 138 0,'-14'0'207'0,"6"2"19"0,0 4 7 0,-1 5 3 15,-2-1-1-15,3 7-9 0,-3 0-15 16,1 2-12-16,2 1-18 0,6 4-21 0,-3 2-11 16,0 1-13-16,5 0-11 0,-2 0-23 15,2-5-19-15,0-1-41 0,0-2-41 16,-2 2-48-16,2-8-49 0,0 8-47 16,0-8-31-16,2-4-42 0,-2-2-537 0,7-3 256 15,-2-4 169-15</inkml:trace>
  <inkml:trace contextRef="#ctx0" brushRef="#br0" timeOffset="165925.6239">22381 15777 6 0,'-33'4'258'15,"3"9"-7"-15,-2 8-3 0,-2 10 1 0,-13 18 0 16,-2 8-8-16,-3 22-16 0,-1 17-16 15,6 8-10-15,11 8-9 0,8 6-1 16,10 4-9-16,10-1-8 0,8-21-15 16,4 2-4-16,8 15-19 0,10-1 7 0,5-10-1 15,9-3-7-15,4-3-4 0,7-11-6 16,3-9-13-16,-5-13-8 0,1-6-11 16,7-6-7-16,3-6-25 0,-1-9-27 15,-13-9-25-15,-4-6-45 0,-9-6-40 0,-5-6-46 16,-3-5-58-16,-4-1-41 0,-2-5-55 15,-7 2-63-15,1-4-746 0,-9 0 369 16,0 0 244-16</inkml:trace>
  <inkml:trace contextRef="#ctx0" brushRef="#br0" timeOffset="168355.4104">22746 16809 135 0,'2'6'137'0,"-2"-6"-4"16,2 8-3-16,0-1-7 0,-2 0-6 0,2-1-10 16,0 2-3-16,-2-3-2 0,0 4-5 15,0-4-1-15,0 4 2 0,-2-2-4 16,-2-1 1-16,-3 1-3 0,0-1-2 16,1-3-1-16,0 1-1 0,-4-2-2 0,-1 2 0 15,11-4-2-15,-19-6-1 0,8 0-7 16,-1-1-7-16,4-5-5 0,0-1-1 15,2-5-7-15,4 2-2 0,2-1-3 16,6 0 1-16,6-1-6 0,4-1-1 0,3 4-2 16,5-4-5-16,0 10 1 0,4-5-3 15,4 8 0-15,0 1-1 0,-1 3-5 16,3 7 7-16,3 3-9 0,-1 6-1 16,-5 1-2-16,1 6 0 0,-2 5 0 0,-12 3-3 15,0-1-2-15,-8 7 1 0,-6 3-3 16,-8-2 3-16,-4-2-3 0,-7 8 1 15,-6-2-5-15,-5-5-1 0,-1 1-3 0,-5-2 0 16,2-5 1-16,-1-4 1 0,5-5-3 16,3 1 2-16,2-7 1 0,4-6-1 15,2-1-2-15,2-1-1 0,5-5-4 0,-3 4 0 16,7-4-2-16,4-1 2 0,0 0-6 16,0 0 6-16,0 0-5 0,0 0-1 15,36 0 3-15,-17 6-2 0,6 0 0 0,3 1 1 16,6 7 2-16,1-3-1 0,10 6 4 15,-1 0-3-15,1 2-1 0,-1 2 0 16,-1 0-5-16,-1-2-17 0,-4 3-27 16,-8-8-31-16,0 4-32 0,-3-3-38 0,-3-6-35 15,-2 3-34-15,0 0-41 0,-3-9-587 16,0 3 288-16,-2-6 190 0</inkml:trace>
  <inkml:trace contextRef="#ctx0" brushRef="#br0" timeOffset="168594.5213">23727 17126 63 0,'0'-4'240'0,"0"4"3"16,0 0-8-16,0 0-17 0,23 9-18 0,-7-1-15 15,2 0-18-15,8 1-15 0,1 4-16 16,5 5-12-16,2-3-13 0,-2 0-11 0,-1 1-18 15,-1 0-25-15,0 0-32 0,-7-2-26 16,1-3-31-16,-6-2-23 0,-3-2-26 16,2 5-25-16,-4-4-21 0,-3-7-45 15,-3 5-428-15,-3-4 204 0,1 2 134 0</inkml:trace>
  <inkml:trace contextRef="#ctx0" brushRef="#br0" timeOffset="168785.1209">24109 17175 147 0,'-7'-8'172'0,"0"3"-4"0,-1 3 0 16,0 2-2-16,8 0-5 0,-22 7 1 16,10 1-2-16,-5 5-10 0,2 3-9 0,-2 3-7 15,-1 7-11-15,0 4-9 0,1-4-10 16,-2 10-13-16,2-4-7 0,1-1-10 16,0 1-5-16,4 0-19 0,-1-2-31 15,0-2-39-15,3-7-43 0,3-1-50 0,3 0-66 16,2-5-529-16,0-8 240 0,6-1 159 15</inkml:trace>
  <inkml:trace contextRef="#ctx0" brushRef="#br0" timeOffset="169160.1443">24841 16914 100 0,'-7'12'262'0,"-3"1"-9"0,-1 4-14 0,0 2-14 16,3 4-18-16,0 2-12 0,2 1-13 15,4-2-13-15,2 1-17 0,2-3-11 16,4 5-17-16,2-5-4 0,7 3-8 16,4-4-9-16,0-6-9 0,7 4-6 0,-4-9-5 15,6 1-5-15,-2-5-7 0,1-3 4 16,-5-2 10-16,-2-2 2 0,0-8-5 15,1 4 2-15,-3-5-6 0,0-3-2 0,-4-6-7 16,-3 0-8-16,-2-2-5 0,-5-2-6 16,-4 2-3-16,-2-6-9 0,-9 2-5 15,-4 3-6-15,-3-1-6 0,-10 4 1 0,-2 0 0 16,-5 3-17-16,-4 3-19 0,-1 6-19 16,2 1-23-16,2 4-30 0,1-2-33 15,4 4-38-15,4 4-37 0,1 0-43 16,7 1-40-16,3 1-690 0,6 0 329 0,8-2 217 15</inkml:trace>
  <inkml:trace contextRef="#ctx0" brushRef="#br0" timeOffset="169407.9546">25429 17084 190 0,'0'0'232'0,"7"2"-11"0,-7-2-12 15,4 6-14-15,-4-6-7 0,6 1-4 16,-6-1-4-16,6 6-9 0,-1-4-5 16,-1 2-7-16,2-4-14 0,-6 0-6 0,15 0-14 15,-15 0-8-15,15-6-14 0,-11 6-13 16,2-6-6-16,0 0-13 0,-1-1-20 16,-5 0-34-16,0-1-35 0,-5-3-40 0,1 0-39 15,-2-2-39-15,0 6-53 0,-4-7-64 16,1 7-525-16,0-7 265 0,-1 7 174 15</inkml:trace>
  <inkml:trace contextRef="#ctx0" brushRef="#br0" timeOffset="169895.071">26098 16870 2 0,'7'-9'219'0,"-3"2"-11"16,0-4-15-16,0 4-14 0,0-5-19 0,-2 3-11 0,-2-4-10 15,0 1-2-15,-2 3-17 16,-2-4-9-16,-4 5-11 0,-5-4-11 0,-2 5-8 16,-2 1-8-16,-2 4-8 0,-2-2-4 15,-3 4-6-15,4 4-5 0,-4-2-6 16,3 4-5-16,-1 1-4 0,6-1-2 15,-1 3-7-15,2 3-1 0,5-4 1 0,1 2-5 16,5-1-3-16,4 0 0 0,4 3-1 16,2-5-2-16,7-1 0 0,2 1-2 0,0-5-4 15,-1 4 2-15,6-6-3 0,-1 3-2 16,-4-3 1-16,0 0 1 0,-1 2 1 16,-2-4 0-16,2 4 1 0,-4-2 6 15,-2 0-1-15,-8 0-3 0,18 0-1 0,-12 3 4 16,-2 3 9-16,0 2 5 0,-1 5 1 15,-3 0 5-15,-3 6 2 0,-1 2-3 16,0 2-1-16,0 3-4 0,-3 1-1 16,1 1-4-16,-1-1 1 0,1 2-6 0,0-1 2 15,2 1-4-15,0-2-2 0,0-1-14 16,2-2-23-16,-4-2-30 0,4-4-26 16,0 1-30-16,2-5-29 0,-2 4-43 15,2-9-41-15,-2 3-556 0,2-9 264 0,2 1 174 16</inkml:trace>
  <inkml:trace contextRef="#ctx0" brushRef="#br0" timeOffset="170569.5168">26521 16899 107 0,'-2'-6'192'0,"2"6"-20"0,0 0-15 0,0-7-12 16,0 7-13-16,0 0-1 0,0 0-7 15,0 0-8-15,0 0-9 0,0 0-9 16,0 0-8-16,0 0-13 0,0 0-5 0,0 0-7 15,0 0-5-15,0 0-7 0,0 0-5 16,0 0-1-16,0 0 2 0,0 0 4 16,0 0 8-16,0 0 5 0,-12 9 8 15,12-9 10-15,0 0 4 0,0 0-4 16,0 0-8-16,0 0-5 0,0-16-8 0,0 10-3 16,0 0-7-16,2-2 0 0,-4 0-3 15,2 0-2-15,0-4-7 0,-2 4-8 16,0-6 2-16,-1 7 0 0,1-7 1 15,0 3-11-15,0 2-2 0,-1 1 0 0,1-1-2 16,2-1-7-16,0 4 5 0,0-2-7 16,0 3 0-16,-2-3-5 0,2 8 2 0,7-6-4 15,-1 4 1-15,3 2 0 0,1 0 0 16,5 0-2-16,0 0 2 0,4 0-1 16,-2 0-3-16,2 0 0 0,5 0 0 0,-2-2 4 15,2-1 1-15,-3 1-5 0,0-2 4 16,-2 2-2-16,0 2 3 0,-6 0 3 15,2-6 7-15,-5 6 4 0,1-1 0 16,-2 1-1-16,1 0 0 0,-2 0-9 0,-8 0 3 16,13 6-4-16,-11-3 3 0,3 8 0 15,-5 5 9-15,0 3 6 0,0 3 4 16,-2 8-3-16,2 0-7 0,-3 8 1 16,1 0 0-16,0 2-2 0,-1-4-3 0,-1 0-4 15,-2 4 3-15,2-5-7 0,0-1-16 16,2-2-26-16,-2-3-33 0,2-1-42 15,-3-7-41-15,1 4-39 16,4-4-40-16,-3-5-23 0,1-3-26 0,-2 0-601 0,2-5 298 16,-2-3 197-16</inkml:trace>
  <inkml:trace contextRef="#ctx0" brushRef="#br0" timeOffset="170730.3063">26663 17215 25 0,'-4'-6'184'0,"-1"-1"14"0,5-1 8 16,-2 2-4-16,2-1-14 0,2-1-16 15,3 1-13-15,3-5-11 0,3 5-13 16,2-5-16-16,7-1-12 0,2 3-17 16,6-4-35-16,-1-5-51 0,5-1-53 0,-2 4-51 15,3-10-57-15,-3 3-417 16,2-9 195-16,-5 3 129 0</inkml:trace>
  <inkml:trace contextRef="#ctx0" brushRef="#br0" timeOffset="170983.8663">27309 16073 12 0,'4'-11'234'0,"0"8"-4"0,2-1-2 15,6 8-10-15,2-1-5 0,5 9-11 16,11 7-3-16,16 23-9 0,9 2-4 16,-1 11 17-16,7 25 0 0,0 2-6 15,-6 8 2-15,-4 3 3 0,-9 7-1 0,-6-2-14 16,-11-19-20-16,-8 0-14 0,-4 1-12 15,-13-16-11-15,-8-12-11 0,-12 11-14 16,-12 2-6-16,-10-6-8 0,-4-4-20 0,-5-4-24 16,-2-5-39-16,3-4-54 0,5-15-58 15,5-6-63-15,4 0-71 0,2-10-80 16,-2-3-894-16,4-6 413 0,-2-2 271 16</inkml:trace>
  <inkml:trace contextRef="#ctx0" brushRef="#br0" timeOffset="171966.1347">23061 17169 134 0,'0'0'132'0,"2"6"-5"0,-4 0-2 0,-2 1-15 15,-3 5-6-15,-4-3-8 0,1 3-14 16,-5 0 0-16,-4 0-4 0,0 2-6 16,-3 0-8-16,0-1-5 0,-4 2-15 15,1-4 6-15,1 3 3 0,-1-7-2 16,-3 1 3-16,5-2-1 0,2-1 7 0,2-5-4 15,-2-4-5-15,4 3 1 0,2-7-2 16,2 2 2-16,1-7-1 0,6 4-2 16,2-4-5-16,4-1-1 0,6-3-5 0,2-1 2 15,6-1-7-15,4 4 4 0,1 0-3 16,9-2-1-16,-4 1 4 0,4 9 2 16,-3 1 1-16,3 0 1 0,-4 6-4 15,3 4 0-15,-2 0 1 0,-2 7-2 0,1-1-4 16,-3 3-2-16,-2 6 0 0,2 1-4 15,-3-4-3-15,-4 6 0 0,-2-3-1 16,1 0-6-16,-4 2-16 0,-1-6-33 0,-1 0-36 16,1-4-50-16,-2 3-68 0,-2-1-627 15,-1-5 277-15,1-2 183 0</inkml:trace>
  <inkml:trace contextRef="#ctx0" brushRef="#br0" timeOffset="172980.0678">25396 18394 169 0,'0'0'213'0,"-7"-2"-9"0,7 2-13 16,0 0-11-16,-3-5-3 0,3 5-10 16,0 0-1-16,14-4-10 0,-8 0-6 15,4 2-8-15,1 2-6 0,4-4-8 0,2 3-9 16,4 1-12-16,2-2-3 0,5-2-8 16,1 4-6-16,3-2-5 0,2-2-16 15,2 2-5-15,-3 2-4 0,1-2-10 16,-2 2-5-16,-2-4-2 0,-1 4-9 0,-5-1-2 15,-1 1-6-15,-3 0-6 0,-2 0-9 16,-2-2-10-16,-2 4-21 0,-1-4-22 16,-3 2-34-16,-1-4-31 0,-3 4-25 15,1-2-21-15,-7 2-37 0,0 0-41 0,0 0-546 16,0 0 264-16,0 0 175 0</inkml:trace>
  <inkml:trace contextRef="#ctx0" brushRef="#br0" timeOffset="173255.6442">25336 18572 124 0,'-2'4'222'0,"2"-4"8"16,8 3-8-16,3 3-14 0,6-4-8 16,7 3-13-16,7 0-11 0,11-4-6 0,7 1-1 15,10 4-2-15,7-6-13 0,4 4-2 16,-3-4-11-16,1 2-6 0,-1-1-9 15,0-1-41-15,-6 0-7 0,-13 0-7 16,-1 0-8-16,-11 0-5 0,-2 0 0 0,-2 0 0 16,-7 0-10-16,-4 0-6 0,0 0-4 15,-1 0-14-15,-4 0-21 0,-1 0-38 16,-2 0-44-16,-5 0-50 0,3-1-49 16,-5-1-56-16,0-2-703 0,-4-2 319 0,-2 3 210 15</inkml:trace>
  <inkml:trace contextRef="#ctx0" brushRef="#br0" timeOffset="202107.4325">27503 18055 12 0,'-2'-7'176'0,"2"7"-5"16,-4-6-12-16,4 6-4 0,0 0 2 15,-17 13-3-15,9 0-1 0,-5 8 1 0,-2 13 1 16,1-1-9-16,-6 9-2 0,3 6-5 16,-2 17-15-16,2-10-9 0,7-8-10 15,2 1-11-15,6-5-8 0,4-2-10 16,4 1-6-16,8 4 10 0,6-5-11 15,9-4-1-15,3-3-9 0,6-3-5 16,7-9-4-16,-1-7 0 0,-2-5 0 16,-1-6 9-16,-3-4-1 0,1-2 0 0,-3-10 10 15,1-3-9-15,1-6-3 0,-4-11-11 16,-3-2-8-16,3-16-3 0,-10 2-2 16,-10 1-5-16,-5 0-6 0,-5 4-3 0,-8 1-5 15,-5-1-4-15,-7-3 0 0,-20-4-3 16,-7 3 2-16,-7 5-2 0,-8 8 0 15,-1 1-4-15,8 12 2 0,7 7-2 0,6-1-13 16,3 7-18-16,6 3-17 0,2 5-19 16,6 0-21-16,-1 0-29 0,6 5-21 15,0 3-27-15,6 4-26 0,4-2-32 16,4 3-664-16,4-1 301 0,4-3 199 0</inkml:trace>
  <inkml:trace contextRef="#ctx0" brushRef="#br0" timeOffset="202359.12">28289 18225 20 0,'6'4'183'16,"0"1"-5"-16,-1 3-10 0,-1-2-11 0,0 1-14 16,1 5-12-16,-1-3-12 0,0-2-5 15,0 5-11-15,2-2-7 0,0 2-3 16,4-5-7-16,-4 5-13 0,0-5-2 0,-2 1-10 15,2-3 1-15,-2-3-3 0,1 4-9 16,-5-6-6-16,0 0-6 0,0 0-3 16,0 0-18-16,-13-13-28 0,5 7-22 15,2-2-28-15,-3 2-29 0,4 4-42 16,-1-4-472-16,4-3 206 0,2 0 135 0</inkml:trace>
  <inkml:trace contextRef="#ctx0" brushRef="#br0" timeOffset="203093.497">28951 18166 52 0,'8'0'173'0,"-8"0"-14"0,2 6-13 16,-2-6-16-16,-2 7-12 0,2-7-11 16,-8 8-10-16,2-4-12 0,0-3-5 15,-3-1-6-15,1 0-1 0,8 0-2 16,-22-1 3-16,12-3 1 0,2-2-7 15,-4 2-3-15,6-1-7 0,0-3-4 16,2 0 1-16,2 3-8 0,2-1-2 0,2-2-8 16,2 7-4-16,4-4-2 0,-1 4-6 15,4 1 3-15,-3 1-2 0,5 7 2 16,-3 4 3-16,1-3 3 0,2 10 0 0,-3 2 2 16,0 4-4-16,0-1 1 0,-6 10-4 15,0 6 0-15,-2-7-1 0,-4 3-6 16,-4-1 1-16,-4-1-2 0,0 0-1 15,-2-5 1-15,-8-2 0 0,-1-2 0 0,-2-4 1 16,-2-5 6-16,-5 2 4 0,5-9 2 16,-1-3 4-16,5-4 2 0,0-2-5 15,4 0-4-15,2-8-2 0,2 1-6 16,3-5-1-16,6 4-5 0,2-1-1 16,4-3-3-16,0 5-3 0,4-1 1 0,2 3-1 15,3-3-2-15,0 8 1 0,4-2-1 16,1 4 1-16,4 0-1 0,0 4 4 15,6 1-2-15,-1 6-2 0,5-1 0 16,0-3 0-16,-3 5-1 0,3-1 0 0,-4-1 0 16,-2-3 0-16,2-3-1 0,-1 1-1 15,-3-5-2-15,-1 2-1 0,2-4-4 16,-2-6 0-16,3 1-2 0,-2-3 0 0,0-5 1 16,1-2-1-16,-3-5-2 0,-4 5 0 15,2-4 1-15,-4 2-1 0,-4-1 0 16,-1 4 0-16,0 1 4 0,-5 0 1 15,0 4 2-15,-2 1 1 0,-2 2 4 0,0 1-2 16,0 5 7-16,0 0-1 0,0 0 5 16,0 0 2-16,17 19 4 0,-7-10-5 15,10 4 2-15,-2 0 0 0,2 1-1 16,5 4 0-16,-5-1-5 0,-2-4 3 16,0 1-1-16,-2-1 6 0,-3 1 21 0,-1-5-1 15,-3 3 11-15,-2 1-1 0,-3-4 6 16,-4 2-14-16,0 1-2 0,-9-3-4 0,1 0-6 15,-1-2-6-15,-6-1-3 0,5 1-28 16,0 0-34-16,-4-6-39 0,4 3-51 16,2-4-49-16,-1-5-51 0,2 3-42 15,1-4-665-15,4-6 319 0,0-4 211 0</inkml:trace>
  <inkml:trace contextRef="#ctx0" brushRef="#br0" timeOffset="203238.6221">29446 18254 202 0,'9'-14'217'0,"10"-1"-8"0,7-4-18 16,5 4-18-16,15-4-18 0,27-8-12 16,7 0-32-16,7 4-63 0,23-4-82 15,-4-7-448-15,-30 0 164 0,-8-2 108 0</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8T06:41:46.900"/>
    </inkml:context>
    <inkml:brush xml:id="br0">
      <inkml:brushProperty name="width" value="0.05292" units="cm"/>
      <inkml:brushProperty name="height" value="0.05292" units="cm"/>
      <inkml:brushProperty name="color" value="#FF0000"/>
    </inkml:brush>
  </inkml:definitions>
  <inkml:trace contextRef="#ctx0" brushRef="#br0">3572 1640 109 0,'5'-15'113'0,"-3"2"4"0,0-3-14 0,0 3-3 16,-4 0-3-16,0 0 0 0,-5-5-12 15,-5 3-9-15,-1-2-7 0,-9 1-6 16,-2 1-1-16,-10 2-5 0,-5 3-3 0,-11 1-8 16,-1 3-2-16,-6 2 2 0,6 4 23 15,-6 0-1-15,0 4 1 0,10-2-7 16,3 4-3-16,4-3-8 0,8 1-4 16,2-2-4-16,3 4-6 0,3 0 1 0,3 1-1 15,2 5-1-15,6 1-3 0,1 4 2 16,4 3-4-16,3 2 0 0,0 3 3 15,1 4 6-15,4 8 6 0,0 3 6 0,-2 4 9 16,0 14 4-16,-2 20 0 0,-2 7-4 16,-3 1-1-16,1-2-2 0,-3-2-2 15,2-2 0-15,3-15-3 0,2-10 2 0,0-2 0 16,4-10-7-16,2 0 1 0,2-3 1 16,2-2-4-16,5-4-4 0,4-3-3 15,4-5-1-15,7-1-3 0,3-6-2 0,5-4-2 16,2-3-7-16,6-5-4 0,5-1-16 15,-1-6-29-15,3-4-29 0,4-3-39 16,-2-4-40-16,0-2-44 0,-7-1-58 0,-13-2-664 16,-1-1 306-16,-13 2 201 0</inkml:trace>
  <inkml:trace contextRef="#ctx0" brushRef="#br0" timeOffset="631.7706">2673 2412 96 0,'-13'-14'161'0,"9"-1"-6"0,8-1-3 15,9 3-4-15,3 0-10 0,14-1-14 16,11-3-10-16,7 2-10 0,25-4-14 16,-2 2-14-16,5 2-21 0,-7 3-40 15,-11 5-31-15,-1 1-43 0,-8 2-22 0,-5 2-17 16,-5 1-2-16,-5 1 8 0,-2 0 13 16,-7 0 27-16,-4 1 32 0,-2-1 29 0,-2 2 20 15,-2-2 19-15,-5 2 17 0,1 0 4 16,-2 0 1-16,-1 2-3 0,0-1-4 15,-1 5-3-15,-1 0 0 0,0 3 2 16,3 3 1-16,2 3-2 0,-3 4-1 0,2-1-5 16,-2 4-5-16,4 1-4 0,-6-1-4 15,2-3-1-15,1 0-8 0,-1-4 0 16,-1 0-1-16,-1-4 13 0,-2-1 15 0,3-5 2 16,-1-1-6-16,2-4-6 0,-8-2-5 15,22-12-4-15,-10 3-6 0,3-4-4 16,2-2-2-16,2 0-4 0,1-3-3 0,-4 3-4 15,3 2-3-15,0-1-1 0,0 5-1 16,-2 2-2-16,0 1-5 0,-3 3 2 16,4 6-2-16,-1 0-2 0,-2 5 3 0,4 2-1 15,-1-1-2-15,2 4 0 0,-1-1 1 16,2-3 1-16,2-1 2 0,1-2 5 16,1-2 0-16,2-7-1 0,1-4 6 0,5-4 4 15,2-5 6-15,1-5 1 0,-2-3 2 16,-3-8-8-16,1-4 2 0,2-14-3 15,-4-8-3-15,-3-3-2 0,-10 5-1 0,-4 9 0 16,-3 2 6-16,-6 5 7 0,2 5 5 16,-3 7 6-16,-1 1-5 0,1 5-4 15,-3 6-7-15,0 8-2 0,-3 8 0 0,3 0-2 16,-7 24-1-16,3-2-3 0,-2 12 2 16,2 7-4-16,4 2-2 0,0 5 1 15,6 5-2-15,0 3 2 0,6-3 0 0,-2-2-4 16,2-2-2-16,3-3-10 0,-2-2-15 15,-2-11-21-15,1-3-26 0,-6-5-22 16,4-3-24-16,-4-4-29 0,0-5-49 16,-2-3-46-16,-2-7-590 0,0-1 280 0,-2-2 185 15</inkml:trace>
  <inkml:trace contextRef="#ctx0" brushRef="#br0" timeOffset="1107.9703">4527 2259 75 0,'6'-10'90'0,"2"3"-10"0,4-1-9 0,0 1-8 16,5-1-6-16,2 2-3 0,2 2-4 16,1 1-9-16,1 1-5 0,0 0-6 15,0 4-9-15,1 0-5 0,-1-1-4 0,-4 5-1 16,2-2-4-16,-2 4 3 0,0-1-1 16,-4-1-1-16,2 4-1 0,-2-3 0 15,-3 2-2-15,1 3-1 0,-2-2 2 0,-1-1 1 16,0 3-3-16,0 0 1 0,-4-2-2 15,2 5 2-15,-4-2 1 0,0-4 0 16,1 1-1-16,-1-3 7 0,0 1 12 16,1-3 16-16,-3 1 5 0,2-1 21 0,0-2 2 15,-4-3-4-15,0 0-6 0,0 0 0 16,19-14-3-16,-13 5-7 0,4-2-2 0,-2-1-2 16,0 2-4-16,0-3-7 0,3 1 1 15,0 3-15-15,-1-1 2 0,1 2 4 16,-1 2-4-16,1 1 1 0,0 3-5 15,1 2 0-15,-2 2 0 0,6 2-2 0,-4 2-1 16,3 0-4-16,0 1 0 0,0 0-2 16,1 1 2-16,2 1-3 0,-2-2 3 15,1-3-2-15,3 1 3 0,-2-2 4 0,2-3 7 16,-2-5-2-16,2 2 5 0,-5-5 4 16,3-1-2-16,-4-3-2 0,-4-1-3 15,-2-3-4-15,-4-1-3 0,-4 0-7 0,-6-2-23 16,-6 0-12-16,-4 0-26 0,0 0-26 15,-3 2-34-15,-5-2-59 0,8 4-364 16,-2-1 182-16,4 1 121 0</inkml:trace>
  <inkml:trace contextRef="#ctx0" brushRef="#br0" timeOffset="1357.5357">6195 1006 220 0,'0'-8'220'0,"0"6"-26"16,0 2 5-16,0 0 9 0,-8 32-1 0,1 3-8 15,-8 35-4-15,-1 14-11 0,-2 29-11 16,6 6-11-16,3 3-13 0,9-17-11 16,7 17-11-16,5 0-6 0,10-8-16 15,0-7-4-15,6-23-15 0,0-7-11 0,5-2-4 16,4-10-14-16,-1-8-35 0,-4-12-59 15,-7-13-68-15,2-2-87 0,-8-11-787 16,-1-4 333-16,-6-7 219 0</inkml:trace>
  <inkml:trace contextRef="#ctx0" brushRef="#br0" timeOffset="5871.6058">7118 1206 48 0,'0'0'136'15,"0"0"0"-15,0 0 13 0,-6 28 5 0,4 2 0 16,-3 11-1-16,3 16-2 0,-5 25-13 16,1 1-10-16,2 5-13 0,2-2-10 15,0 1-11-15,0-4-6 0,2 0-12 0,2-16-5 16,-2-8-23-16,0-6-25 0,2-7-31 15,0-6-36-15,-2-7-32 0,4-3-25 16,-4-8-20-16,0-6-36 0,-2-7-340 16,-2-6 169-16,-2-6 112 0</inkml:trace>
  <inkml:trace contextRef="#ctx0" brushRef="#br0" timeOffset="6480.3479">6868 2025 25 0,'-14'-27'137'16,"2"6"-1"-16,6 4-7 15,2 2-11-15,2 2-14 0,4 0-5 0,4-4-6 16,10 0-2-16,8-1-7 0,13-5-8 15,25-6-8-15,5 1-7 0,11-2-4 0,3-1-5 16,-4-1-7-16,6-3-4 0,-6-1-4 16,-3-2-2-16,-7-3 1 0,-7-2-4 15,-5-1 6-15,-9 2 6 0,-11 6 13 16,-11 8 8-16,-4 3 10 0,-8 1 15 0,1 5 9 16,-5 3 3-16,-1 0-5 0,-1 5-8 15,-6 4-9-15,0 1-8 0,0 6-5 0,0 0-3 16,-23 22-3-16,6 3-4 0,2 8-8 15,-2 11 1-15,5 3-3 0,-2 4-4 16,6 5-2-16,2-1-3 0,4 2-1 0,2-3-7 16,4 2 0-16,2-4-5 0,3-3-2 15,0-3-8-15,1-7-11 0,2-7-15 16,2-4-11-16,0-7-5 0,3-6-2 16,0-3-14-16,2-8 2 0,0-4 2 0,6-6 1 15,-3-4 4-15,5-5 1 0,-3-6 0 16,-4-1 8-16,0-3-1 0,-1 1 3 15,-7 4 9-15,2 2 20 0,-4 2 15 0,-2 2 8 16,0 1 0-16,-3 4-1 0,-1 3-5 16,-4 6-1-16,0 0 1 0,0 0-4 0,0 0-1 15,-2 24 1-15,2-10-6 0,0-1 1 16,0 4-1-16,2-2-3 0,3 3 0 16,1-4-2-16,0 3-1 0,3-4-1 15,3-1-2-15,1-4 2 0,2 0-3 0,3-4 1 16,0-4-2-16,3-2 0 0,0-2-1 15,2-3 0-15,-1-5-1 0,-2 0 0 16,0-1-4-16,-3 0 8 0,-1-2 0 16,-2 1 0-16,-2 3 5 0,-2 1 6 0,-1 1 4 15,-2 1-5-15,-1 1-1 0,-2 3-3 16,0 0 1-16,-4 4-3 0,0 0 1 0,13 11-3 16,-11-1 1-16,2 0 1 0,0 4-7 15,0-1-1-15,1 5-14 0,0-2-14 16,1 0-22-16,0 1-27 0,0-3-38 15,2 1-54-15,1 0-39 0,0-3-651 0,5-3 292 16,-3-1 193-16</inkml:trace>
  <inkml:trace contextRef="#ctx0" brushRef="#br0" timeOffset="7604.4279">8946 1876 45 0,'0'0'90'0,"0"0"-10"16,0 0-9-16,0 0-3 0,0 0-6 15,13 9-5-15,-13-9-2 0,2 6-5 16,1-2 5-16,-3-4-5 0,0 6 2 0,2-2-4 16,-2-4 0-16,0 9-5 0,0-9-5 15,0 7-3-15,0-1-2 0,0 0-4 16,0 0-7-16,0-6 0 0,0 10 3 15,0-7-11-15,0-3 10 0,0 8 18 0,0-8 9 16,2 6 11-16,-2-6 10 0,0 0 5 16,0 0-4-16,0 0-9 0,0 0 0 15,4-17-1-15,-2 9 0 0,-2 0-1 16,2 1 4-16,1 1-3 0,-3 0-7 0,0 0-1 16,2 0-3-16,-2 0-8 0,0 6-6 15,0-5-1-15,0 5-7 0,0 0-4 0,0 0-1 16,0 0 0-16,4 19-1 0,-4-10-2 15,2 2-4-15,-2 0 1 0,2 0-6 16,-2 1 4-16,2-1-4 0,0-1 1 16,-2-1-6-16,2 1 5 0,-2-2 1 0,2-1 4 15,-2-1 4-15,2-1 5 0,0 1 3 16,-2-6-1-16,0 6-2 0,0-6-1 0,0 0-3 16,0 0-3-16,8 2-2 15,-8-2-2-15,0 0-3 0,0 0-2 0,0 0 1 16,6-10-1-16,-6 10-3 0,0 0 0 15,0 0-2-15,0 0-3 0,4-4 1 0,-4 4-2 16,0 0-1-16,-2 16 2 0,2-5-1 16,-2 5-3-16,2 2 9 0,-2 4 1 15,2 6 0-15,-2 2-1 0,0 3-3 0,2 5 4 16,-4-3 2-16,4 7-2 0,0-10-1 16,0 0-1-16,4-2-5 0,-4-5 5 15,0-2-2-15,0-4-2 0,2-3 7 0,0-2 7 16,0-4-1-16,2-4-2 0,2-6-3 15,-6 0 0-15,15-12-1 0,-2-1-7 16,-1-5 4-16,3-2-2 0,4-5 0 16,-2 2 0-16,-3 2-6 0,2 3 6 0,-2 0-2 15,-3 4-1-15,-1-1-1 0,-1 6-2 16,0 3-1-16,-3 2 0 0,2 4 1 16,-8 0 1-16,16 9-2 0,-6-2 3 15,0 6 0-15,1-1 0 0,2 4 0 0,0 0 0 16,-1 1-1-16,0-2-4 0,4 1 1 15,-2-5-5-15,-1-4 3 0,2 1-8 0,0-2 7 16,1-4 1-16,0-2 0 0,0-4 2 16,-1-2-5-16,2-1 5 0,-2-1-3 15,2-1 5-15,-4-3 0 0,-1 3 0 16,1-3 1-16,-2 2-2 0,-1 3 5 0,-4-1-2 16,1 1 0-16,-1 1 3 0,-2 0-1 15,3 3-3-15,-3 1 0 0,-4 2 1 0,0 0-3 16,11 5 3-16,-5 4-2 15,-2-2-1-15,2 2-6 0,2 0-4 0,4 1-6 16,-4-1-9-16,5 1 1 0,2-2-5 0,-1-2-4 16,3-1-12-16,5-5-1 0,-2 2-12 15,2-4-5-15,5-3-4 0,1-3 2 16,0 0 1-16,-5-1 6 0,0-3 8 16,-4 5 3-16,-3-1 3 0,0 0 14 0,-6 3 5 15,-4-1-1-15,-1 3 10 0,-5 3 16 16,0 0 11-16,0 0 2 0,0 0 3 15,0 0-1-15,-13 16 5 0,9-4-3 0,2 3 7 16,2 0-1-16,4 4-2 0,0 0-1 16,2 5 1-16,5 6-5 0,2 1 3 15,2 2-1-15,-3 0-1 0,2 1 0 0,-2 2 3 16,-2-2-5-16,-1-1 8 0,-3 2-2 16,-4-5-4-16,-2-4 2 0,-4 3-3 15,-2-4-1-15,-3-1-3 0,1-5-12 0,-7-2-27 16,-2-3-31-16,-2-3-41 0,0-5-40 15,-2-4-41-15,-7-5-493 16,1-4 229-16,-7-8 152 0</inkml:trace>
  <inkml:trace contextRef="#ctx0" brushRef="#br0" timeOffset="7712.6306">9421 2338 107 0,'4'-6'107'0,"0"1"-7"0,2 2-24 16,3 0-47-16,2 1-172 0,3-4 49 15,-1 1 32-15</inkml:trace>
  <inkml:trace contextRef="#ctx0" brushRef="#br0" timeOffset="7963.6683">10251 1269 2134 0,'23'-31'-10'16,"2"8"6"-16,2 4 27 0,5 4 42 15,11 0 30-15,3 3 19 0,7 6 5 16,-2 4-5-16,9 7-15 0,18 11-5 0,-5 11-1 16,0 13-5-16,5 21-11 0,-8 10 2 15,-4 12-3-15,-16 12-7 0,-9-1-4 16,-19-8-3-16,-4 3-7 0,-14 0-3 0,-6 0-4 16,-6-4-4-16,-8-4-5 0,-6-7-12 15,-8-4-31-15,-9-8-41 0,-5-6-55 16,-7-5-72-16,-1-7-99 0,-1-7-792 0,-11-9 361 15,7-13 239-15</inkml:trace>
  <inkml:trace contextRef="#ctx0" brushRef="#br0" timeOffset="9090.0715">2790 4109 111 0,'0'-11'200'0,"-2"3"-4"0,-1 0-18 15,1 4-15-15,2 4-12 0,0 0-1 16,-17 31-3-16,6-1-4 0,-5 13 0 0,-10 23-5 16,0 6-9-16,-3 4-11 0,1 8-11 15,-10 18-10-15,2-2-10 0,1 2-7 0,1-25-6 16,4 1-8-16,-2-6-7 0,3-10 0 16,5-12-3-16,5-14 7 0,2-6 4 15,4-3 4-15,1-9-6 0,2-8-2 16,0-4-6-16,4-6-7 0,6 0-8 0,-8-19-3 15,10 4-5-15,2-6-1 0,6-2-11 16,6-2-3-16,3 1-1 0,0-1-3 16,6 5-1-16,3 1-3 0,-5 8 1 0,5 1-3 15,2 6 1-15,-2 1-5 0,5 3 0 16,-1 4 1-16,6 3-1 0,-3 3-4 0,1 1-14 16,0 1-20-16,-2 1-22 0,-2 1-27 15,-1-3-27-15,-5-1-37 0,-1-3-36 16,-1-2-30-16,-3-2-31 0,-4-6-544 0,-2 2 268 15,-5-7 176-15</inkml:trace>
  <inkml:trace contextRef="#ctx0" brushRef="#br0" timeOffset="9234.605">2800 4792 97 0,'-4'-8'118'0,"4"-3"-13"16,2 4-4-16,4 0 2 0,4-1 1 0,8-2-3 15,5 1-11-15,3 1-13 0,10-2-5 16,-3 3-12-16,5-1-19 0,0 1-29 15,1-1-33-15,-3 1-41 0,-7 1-278 0,-4 0 116 16,-1-2 76-16</inkml:trace>
  <inkml:trace contextRef="#ctx0" brushRef="#br0" timeOffset="9373.1765">2683 4240 119 0,'-10'-17'157'0,"6"3"-14"16,8 0-13-16,4 3-12 0,5 0-14 0,4 4-10 15,6 0-9-15,9 2-11 0,0 5-45 16,10 0-49-16,1 5-60 0,-3 0-245 16,11 7 111-16,-7 1 73 0</inkml:trace>
  <inkml:trace contextRef="#ctx0" brushRef="#br0" timeOffset="10036.9644">3380 4701 44 0,'-2'31'195'0,"0"-6"-7"15,0-1-9-15,-1-1-12 0,3 1-19 16,-2-4-9-16,2-1-18 0,0 0-10 0,-2-4-9 16,2-2-13-16,0 1-7 0,0-4-9 15,2-3-8-15,3-5-6 0,-5-2-7 16,0 0-3-16,22-15-9 0,-10 3 1 0,2-3-8 16,1-2-3-16,4 2-6 0,-2-1 2 15,2 1-5-15,0 2-4 0,-2 1 2 16,-2 5 0-16,0 1-2 0,1 3-2 0,0 0-1 15,-2 6 2-15,0 0-3 0,4 3 0 16,-1 1 0-16,4 1-3 0,-2 2 0 16,5-3-1-16,-4 1-1 0,6-4 1 0,-3-2-1 15,1-1 0-15,3-4 0 0,3-5-1 16,-3-2 6-16,2-3 6 0,1-1 5 16,-4-6 6-16,-1-2 7 0,-1-3 4 15,-4-3-5-15,-4-4 2 0,-4-2 2 0,-1-3 1 16,-5 2 0-16,-2-2 7 0,-2 7 12 15,0 3 5-15,-2 4 1 0,-2 2-6 16,0 6-7-16,0 3-6 0,-2 10-6 0,0 0-1 16,4 2-4-16,-11 14-3 0,5 1-6 15,4 5-1-15,0 4-1 0,0 7-1 16,6 5-4-16,0 1-5 0,2 1-6 0,7-1-9 16,-1 0 1-16,6 1 0 0,-2-11-2 15,6 3-2-15,-3-5-3 0,2-6-1 0,0-6 9 16,3-4-5-16,-1-1-1 0,-2-6 0 15,0 0 2-15,1-4-5 0,-4-2 4 16,3-2 2-16,-1 3-3 0,-2-3 0 0,-2 0 1 16,0 2 2-16,-3-2-2 0,0 3 1 15,-1-1-4-15,-3 2 0 0,3 2 0 16,-1 2 2-16,0 2-3 0,1-1 3 0,4 3 2 16,-4 2 0-16,3 2 1 0,-3-3 2 15,3 3-1-15,0-1-2 0,1 5 5 16,0-5-3-16,-2 0-2 0,1 1 1 15,2-2 0-15,-2-1-3 0,3 1-3 0,-2-2-3 16,1-3-10-16,0 1-12 0,0-3-9 16,2 2-13-16,-4-3-21 0,-1 0-21 15,2 0-26-15,0 0-31 0,-1-3-22 0,-2 3-27 16,-2-2-574-16,1-3 264 0,-4 2 174 16</inkml:trace>
  <inkml:trace contextRef="#ctx0" brushRef="#br0" timeOffset="10179.6955">4016 4652 136 0,'-31'-10'182'15,"10"3"-16"-15,10-3-18 0,9-1-13 16,11 0-14-16,6-1-23 0,14-6-66 0,18-1-76 16,27-7-288-16,9-3 113 0,20-7 75 15</inkml:trace>
  <inkml:trace contextRef="#ctx0" brushRef="#br0" timeOffset="10447.678">6838 3788 2369 0,'9'-25'11'0,"-5"3"-1"0,-8 7-5 0,-3 0-7 15,-1 2 15-15,-5 4 24 0,-3 2 21 16,-6 3 18-16,-3 4 10 0,-7 4 7 0,-8 3 0 15,-24 22-5-15,1 7-1 0,2 16 0 16,-11 24-11-16,9 13-5 0,9 7 2 0,7 4-8 16,14 6-11-16,14-20-5 0,10-1-4 15,11-3-1-15,13-1-7 0,9-8-11 16,12-6-17-16,6-8-28 0,3-4-31 0,5-11-35 16,-3-15-39-16,-7-12-54 0,-2-8-42 15,-3-8-36-15,2-6-672 0,1-6 316 16,-6-4 208-16</inkml:trace>
  <inkml:trace contextRef="#ctx0" brushRef="#br0" timeOffset="11292.67">6979 4261 119 0,'0'-23'172'0,"2"6"-3"0,-4 5-7 0,2 1-10 16,0 5-12-16,-2 5-5 0,2 1 7 16,0 0-3-16,-4 25-6 0,2-5-12 15,2 7-11-15,0 3-10 0,0 5-9 0,0 4-8 16,2 4-11-16,-2 0-23 0,0 0-35 15,0-4-33-15,4-4-35 0,-4-4-38 0,0-3-18 16,0-1-6-16,0-8-15 0,-4-4-9 16,0-4 6-16,2-3 17 0,-4-6 26 15,0-2 30-15,6 0 24 0,-11-8 28 16,7 3 18-16,0-3 14 0,4 0 2 0,0-3-1 16,2 1 9-16,4-1 5 0,5-1-3 15,3-3 5-15,6 1 4 0,7-3-2 16,7 1 4-16,6-3-2 0,3-3 4 0,20-6 3 15,-3-2 7-15,-14 3 8 0,-6 0 11 16,-1-1-1-16,-6-3 1 0,-3 1 4 16,-4-1 4-16,-10 5 10 0,-1-1 8 0,-4 4 10 15,-5 5-4-15,-2 0 2 0,0 3-9 16,-4 1-8-16,0 5-9 0,-4 2-9 16,0 6-7-16,4 1-8 0,-17 15-1 0,8 3-6 15,-1 7-7-15,0 7 1 0,-2 4-9 16,4 4-3-16,-2 6-4 0,3-5-2 15,3-1-8-15,0 2-12 0,4-2-14 16,0-1-21-16,4-6-16 0,2-3-10 0,3-4-7 16,-1-3-8-16,5-4 2 0,0-6-6 15,1-2-2-15,2-5 4 0,-2-2 5 0,1-4 6 16,2-2 7-16,-2-2 4 0,1-3 8 16,2-1 3-16,-4-2 12 0,-1 1 15 0,0 0 9 15,0 1 14-15,-3-2 18 0,-2 5 4 16,-1-1 6-16,0 2-1 0,-1-2 0 15,-2 2-3-15,-4 4-3 0,6 0-4 16,-6 0-2-16,6 12-5 0,-4-3 2 0,1 1-5 16,-1 2-1-16,4-1-3 0,-1 1-3 15,3 1 0-15,1 0-3 0,-1-2 0 16,2 1 0-16,4-2-3 0,-2-6 0 0,0 5-1 16,4-6 2-16,-2 2-4 0,-1-4-1 15,-1-1 2-15,0 0-3 0,0-1 2 16,-2-1-3-16,1-2 1 0,0-1 0 0,-1 2-2 15,-1-1-1-15,1-2-1 0,-1 5-2 16,-3-4-2-16,1 4 0 0,1-1-5 0,-2-1 0 16,-6 3-1-16,14 3 0 0,-8-1 0 15,2 2-2-15,-2 2 3 0,0-3-1 16,3 3 4-16,-3 1-2 0,3-1 0 16,-1 1-8-16,1-2-4 0,-1 1-1 0,2-5 0 15,2 4 4-15,-2-5-3 0,2 0-3 16,2 0 1-16,-4-2 2 0,3 2 3 15,-3-3 1-15,3 2 1 0,-2-1 2 0,-3 2 1 16,-8 0-1-16,17 0 0 0,-8 0 3 16,-1 3-2-16,-2 0 4 0,0 2-12 15,3-1-15-15,-3 2-37 0,3 0-46 16,-3 1-51-16,3 0-55 0,-3-1-497 0,2 0 245 16,0 0 162-16</inkml:trace>
  <inkml:trace contextRef="#ctx0" brushRef="#br0" timeOffset="11889.3625">8644 4798 212 0,'6'-1'236'0,"-6"1"2"15,0 0-9-15,0 0-11 0,0 0-14 16,9 9-15-16,-5-1-14 0,0 3-18 0,3 5-15 16,-3 0-16-16,2 2-9 0,0 5-11 15,0-1-12-15,2 1-11 0,-4 1-5 16,0-5-9-16,-2 4-10 0,2-7-4 15,0 1-5-15,-2-3-6 0,-2-3-2 0,2-1-3 16,-2-7 3-16,2-1-2 0,-2-2 1 16,0 0-4-16,0 0-2 0,7-21-2 0,-5 12-3 15,5-5-7-15,1-1 1 0,0 2-4 16,3 0 1-16,-1 0-5 0,4-1-1 16,-4 4-2-16,0 1-2 0,1 1 2 15,0 6-1-15,-1 0-2 0,1 2 1 0,1 4-3 16,1 4 1-16,0 0 0 0,-1 0-2 15,2 4 2-15,2 0-3 0,-1 0-2 16,2-1 2-16,0-2-1 0,-1-1 5 0,4-3-6 16,-1-3 2-16,2 1-5 0,-2-8 3 15,3 3-2-15,0-7 0 0,0 0 5 0,-5-3-8 16,2 3 3-16,-4-5-2 0,-1 3 0 16,-4 1 1-16,2-2-2 0,-2 3 0 15,1 2 2-15,-5-1-5 0,0 2 5 0,3 2-1 16,-5 1-1-16,3 1-1 0,-7 2 2 15,14 4-1-15,-6 0 0 0,2-1-1 16,-2 3 3-16,4 0-4 0,3 0 1 0,-2-1 3 16,4-1-2-16,-3 0 1 0,2-2 0 15,-2-1 0-15,-1-1-1 0,0 0 2 16,-1-3-4-16,-1-3 1 0,-3 0 5 16,1 1-3-16,-7-5 6 0,-2 0-8 0,-5 1 2 15,-3 0-5-15,-7-3-1 0,-1 3-9 16,-6-3-8-16,2 3-8 0,0-1-9 0,3 4-23 15,0-1-26-15,4 1-37 0,-1-2-40 16,6 5-10-16,4-1-16 0,0 0-6 16,4 4-2-16,10-8-7 0,0 5-460 15,7-3 227-15,0 1 149 0</inkml:trace>
  <inkml:trace contextRef="#ctx0" brushRef="#br0" timeOffset="12953.8704">9453 4757 1167 0,'29'-9'-65'0,"-3"3"32"0,-6 3 22 16,-2-1 9-16,-4 3 14 0,1-1 16 0,-2 2 9 15,0 0 9-15,-1 2 11 0,-2-1 5 16,2 3 3-16,-2-1-1 0,1 2 1 15,-1 1-5-15,-1 0-3 0,-3-1-3 16,1 3-4-16,-1-2-1 0,-2 1-1 0,0-1 4 16,0 1 5-16,0-1 14 0,-2-1 10 15,1-3 9-15,-3-2 1 0,3 6-1 0,-3-6-7 16,0 0-7-16,0 0-9 0,0 0-8 16,10-11-5-16,-6 6-14 0,2 1-22 15,-2-4-30-15,5 3-27 0,0-1-28 0,-3-2-30 16,2 2-18-16,1 1-13 0,1 0-5 15,-4-1 4-15,3 3 0 0,-2-1 12 16,-1 1 11-16,-2 0 12 0,2 0 17 16,-6 3 21-16,8-4 27 0,-3 2 18 0,-5 2 23 15,9-4 23-15,-9 4 15 0,6-2 10 16,-6 2 10-16,0 0 8 0,0 0 4 0,13 6 0 16,-9-2-3-16,2 0 0 0,0 1-9 15,1 3-4-15,2-2-9 0,-1 1-6 16,-2 0-5-16,4 2-4 0,0-1-4 15,0-1-1-15,-2-1-6 0,1 0-3 0,-1 0-4 16,1-1-2-16,-1-2-1 0,-1 0-2 16,1-1 0-16,2-2-3 0,-10 0-2 0,20-5-2 15,-10 4 1-15,1-1-1 0,-1-2-2 16,1 3-1-16,0-4-3 0,-1 4 4 16,0-4-3-16,0 5 0 0,-2-1 0 15,2-1 0-15,-2-2-1 0,1 2-1 0,0-1 1 16,-1 2-2-16,0 0 2 0,1 1-1 15,-1-3 0-15,1 1 2 0,-9 2-2 0,17-1 0 16,-7-1 0-16,-2-1 1 0,4 2 0 16,-2-1 2-16,-10 2-1 0,19 2 2 15,-8-2 5-15,-1 1-8 0,-1 2 1 16,1 0-2-16,-2 2-7 0,4-3-16 0,-4 3-22 16,2-1-23-16,-1-2-33 0,2 2-32 15,-1-1-21-15,5-1-17 0,4-2-11 16,0-2 2-16,7 2 5 0,3-1 24 0,7-4 22 15,4 2 23-15,1-1 23 0,-3-1 28 16,2 0 28-16,-9 2 22 0,1-2 24 16,0 2 39-16,-7-1 18 0,-3-1 23 0,-4 3 12 15,-2 0 10-15,-2-2 7 0,-3 2-5 16,-5-1-6-16,-2 2-14 0,-4 1-9 16,0 0-11-16,0 0-6 0,0 0-6 0,-23 6-9 15,13-2-7-15,1 0 1 0,-2 2-12 16,1 3-6-16,2-1-8 0,1-3-6 0,3 3-9 15,-1-2-3-15,3 1-5 0,2-3-1 16,2 2-5-16,-2-6 0 0,12 3-1 16,-4-3 0-16,0 0-2 0,-8 0 0 15,22-3-3-15,-12 0 1 0,0 2 1 0,1-1 0 16,0-1-3-16,-1 3 3 0,-1 0-2 16,1 0 0-16,-10 0 1 0,20 3 0 0,-12-1-1 15,2-1 1-15,-1 2-3 0,-1-1-11 16,3-1-15-16,-2-1-19 0,1 2-24 15,-10-2-21-15,19-3-25 0,-8-3-8 16,1-1 4-16,-1-4-6 0,0-2 3 0,-1-5 13 16,1-4-1-16,-1-9 12 0,-2-3 12 15,2-14 12-15,4-23 5 0,-4-6 2 16,1-9 5-16,0-7 13 0,-1-2 22 0,-1 1 27 16,-1 7 33-16,1 9 33 0,-5 15 32 15,-2 13 25-15,0 8 22 0,1 6 4 16,-1 8-2-16,2 3-14 0,-4 4-12 0,4 9 11 15,0 6 24-15,4 9-2 0,4 8 5 16,4 16-2-16,3 12-4 0,9 29-3 16,-8 9-14-16,2 9-14 0,-7 6-8 0,-7-1-10 15,-3 0-10-15,-8-2-12 0,-3-3-23 16,-7-5-24-16,-1-4-33 0,0-6-29 0,-4-6-14 16,-1-11-40-16,0-14-41 0,0-2-59 15,1-6-67-15,0-7-75 0,1-8-708 16,2-2 351-16,0-4 232 0</inkml:trace>
  <inkml:trace contextRef="#ctx0" brushRef="#br0" timeOffset="13453.8309">12245 1554 63 0,'2'-10'265'16,"2"-1"0"-16,-2 4-10 0,0 0-10 16,0-1-13-16,0-1-15 0,2 3-19 0,-2-1-16 15,2 0-20-15,1 1-15 0,4 0-15 16,-1 0-16-16,7 3-10 0,2 0-18 16,2 2-36-16,-1 1-39 0,4 1-42 0,4 5-43 15,-3 4-45-15,-2 2-51 0,-6 3-632 16,-3 4 272-16,-8 0 179 0</inkml:trace>
  <inkml:trace contextRef="#ctx0" brushRef="#br0" timeOffset="13597.7316">12283 1938 24 0,'-9'8'200'0,"4"0"-2"0,-1 1 18 16,4-6 11-16,2 1 11 0,0-4-8 0,0 5-19 16,8-3-17-16,4 0-22 0,6-2-16 15,8 0-18-15,3 0-34 0,1-2-51 16,2 0-66-16,1 2-72 0,1 0-122 0,0 0-493 15,-4 0 238 1,-5 0 158-16</inkml:trace>
  <inkml:trace contextRef="#ctx0" brushRef="#br0" timeOffset="13955.5458">12471 4126 148 0,'0'0'306'0,"6"6"2"0,2-6-7 15,4 0-31-15,6-4-34 0,3 2-20 16,3 0-24-16,6-1-33 0,-3 2-45 15,1-1-55-15,-6-2-60 0,0 1-67 0,-3 3-43 16,-2 0-43-16,-6 2-3 0,-1 6 4 16,-4 5 9-16,-6 4 14 0,-6 5 16 15,0 1 31-15,-3 2 44 0,1 0 43 0,-1 0 42 16,3-1 39-16,4-2 40 0,4-4 26 16,4 4 9-16,7-3-13 0,8-4-11 15,13-3-28-15,6-5-83 0,7-6-118 0,-3-3-604 16,7-12 237-16,-5-5 156 0</inkml:trace>
  <inkml:trace contextRef="#ctx0" brushRef="#br0" timeOffset="22295.8334">13057 1798 169 0,'-6'-6'234'0,"2"2"-3"0,4 4-19 16,2-9-13-16,6 3-12 0,7-1-18 15,12-1-9-15,10-1-12 0,13-1-12 16,9 3-8-16,26-4-10 0,0 4-8 0,1 1-10 15,1 3-6-15,-10-1-8 0,-14 4-11 16,-1-2-6-16,-12-1-6 0,-3 3-6 0,-11 0-11 16,-2 0-9-16,-5 0-14 0,-5 0-13 15,-3 3-22-15,-6-6-46 0,-7 3-46 16,-1-1-46-16,-7 1-51 0,0-7-594 16,0 7 271-16,-9-12 178 0</inkml:trace>
  <inkml:trace contextRef="#ctx0" brushRef="#br0" timeOffset="22560.2436">15010 790 73 0,'10'-11'238'0,"-6"3"-15"16,-2 4-22-16,0 0-18 0,-2 4-14 15,0 0-16-15,-18 18 2 0,0 3-2 16,-8 11-4-16,-11 22-9 0,-6 9-13 0,5 10-2 15,-2 24-11-15,10 6-6 0,5 5-10 16,10-17-10-16,8 0-6 0,5 1-9 0,8-3-3 16,8-1-8-16,0-7-6 0,7-1-5 15,7-9-6-15,-2-4-6 0,5-4-20 16,-5-16-25-16,-4-8-33 0,2-9-42 0,-1-8-47 16,5-3-52-16,-7-7-691 0,6-7 296 15,-5-5 196-15</inkml:trace>
  <inkml:trace contextRef="#ctx0" brushRef="#br0" timeOffset="22986.2666">15646 1063 1904 0,'-6'-19'0'0,"2"3"11"16,0 1-7-16,-2 2 42 0,4 3 13 15,2-1-5-15,-2 1-8 0,4 1-10 0,2 1-9 16,4-2-6-16,4 6-1 0,5-1-3 16,2 5-3-16,4 2 1 0,7 2-2 0,-2 2-6 15,-3 1 1-15,3 3-1 0,-6 1-4 16,-2 1 0-16,-3 1-1 0,-5-2-1 16,-5 4 4-16,-3-1 0 0,-4-1 2 15,-2 5 6-15,-5-5 8 0,-1 1 3 0,-3 3 4 16,3-4-2-16,-2-1-2 0,0 1-2 15,4-2-1-15,2 0-6 0,0 4 1 16,2-1-3-16,4 3-2 0,2 0-1 0,4 4 2 16,4 2-5-16,-2-2 3 0,3 2-5 15,1 1 1-15,-3-1 2 0,0-2-2 0,-1 0 1 16,-6-4 7-16,0 2 3 0,0-1 4 16,-6-3 6-16,-4 2-1 0,-2 0-4 15,-9 0-3-15,-6-4 0 0,-7 3-4 16,-6-5-1-16,0-1-7 0,-2-5-30 0,4-1-30 15,7-2-47-15,1-2-41 0,6-3-53 16,-2-5-599-16,9-2 270 0,5-3 178 0</inkml:trace>
  <inkml:trace contextRef="#ctx0" brushRef="#br0" timeOffset="23242.2421">16448 892 142 0,'4'7'180'0,"-4"2"16"16,-6 9 6-16,0 4-1 0,-7 17-14 16,-4 8-9-16,-6 24-16 0,-5 7-5 15,-4 22-7-15,3 2-7 0,-5-1-11 0,8-17-6 16,-5 15-13-16,5-17-10 0,1-3-9 16,0-2-10-16,1-5-8 0,1-5-9 15,2-3-7-15,2-11-8 0,4-12 2 0,2-7-9 16,3-2-8-16,-1-1-15 0,3-8-25 15,-1-1-36-15,3-4-40 0,-1-3-50 16,3-2-77-16,2-5-647 0,0-4 290 0,2-4 192 16</inkml:trace>
  <inkml:trace contextRef="#ctx0" brushRef="#br0" timeOffset="23553.3282">16476 1746 213 0,'2'-8'224'0,"0"-3"-7"16,4 3-22-16,1-4-14 0,5 0-19 15,8 0-11-15,0 0-15 0,8 2-14 0,4 0-11 16,3 1-11-16,1 1-7 0,3 1-8 16,-7 3-7-16,0-2-5 0,-3 2-6 0,-1 3-2 15,-8-2-3-15,2 2-4 0,-3 5 2 16,-4 1 1-16,-2 6-2 0,-1 7 1 15,-2 5 7-15,0 4-6 0,-6 9 2 16,-2 2-6-16,-4 1-2 0,0 5-7 0,-4 8-7 16,-2 0-1-16,0-2-3 0,-2 4-9 15,-1-2-3-15,0-1-24 0,3-3-33 0,-5-5-45 16,3-7-56-16,4-1-47 0,-2-9-61 16,4-2-607-16,-2-2 288 0,0-7 191 15</inkml:trace>
  <inkml:trace contextRef="#ctx0" brushRef="#br0" timeOffset="23709.6268">16741 2223 124 0,'-8'-16'263'0,"2"5"4"15,2 0 5-15,2 3-5 0,2 1-17 0,2-3-17 16,4 1-18-16,8-3-31 0,8-1-24 16,10-3-16-16,13 0-36 0,18-9-47 0,3 2-52 15,-1-2-61-15,-7 6-69 0,-9 0-70 16,-3-1-555-16,-1 1 254 0,-3-5 167 15</inkml:trace>
  <inkml:trace contextRef="#ctx0" brushRef="#br0" timeOffset="24706.0578">17862 924 171 0,'2'-23'222'0,"-2"5"-3"0,0 4-6 0,0 3-8 16,2 2-12-16,-2 4-21 0,0-1-9 16,0 6-14-16,-2-8-13 0,2 8-12 0,0 0-11 15,0 0-12-15,-12 22-4 16,3 2-6-16,0 7-8 0,-3 10-8 0,-3 7-1 15,0 0-7-15,0 21-7 0,3-13-6 16,1-4-5-16,4-2 0 0,1 0-8 0,2-9-5 16,4 0-1-16,-2-2-5 0,4-10-6 15,-2 2-1-15,4-3-3 0,2-6-8 16,4-3-8-16,2-2-7 0,-2-5-12 0,6-4-9 16,-2-4-9-16,1-3-8 0,2-5-5 15,2 1-6-15,0-3-2 0,-2-2 5 16,0 3-1-16,0-1 2 0,-4 0 3 0,1 1-6 15,-4 1-8-15,2 4 7 0,-2 0 5 16,3 5 4-16,2 1 6 0,-1 2 5 16,1 1 6-16,3 3-1 0,2-3 2 0,2 1 6 15,3-2 2-15,3-1 3 0,1-3 0 16,1-2 3-16,2-6 6 0,-3-2 1 16,5-3 2-16,-2-6-1 0,-4-5 8 15,-4-1 4-15,-2-4 4 0,-7-1-2 0,-5 2 8 16,-8-1-4-16,-4 0 0 0,-8 2 0 15,-1 0 1-15,-8 0 1 0,-2 3-17 16,-5 2 3-16,7 5 0 0,-2 3-1 0,4 2 2 16,1 5-1-16,4 3-1 0,2 2-1 15,8 4 1-15,2 1 1 0,4 5-5 16,11 2 6-16,4 2-2 0,4 5 0 0,7-1 3 16,4 4-2-16,0-2 0 0,-1 3-3 15,-1 2 2-15,-2-1 0 0,-9 1 4 0,1 2 5 16,-4 1 1-16,-5 5 1 0,-2-1 4 15,-3 3 0-15,-4-2 1 0,-2 3-2 16,-4 0-2-16,0 2 0 0,-2 0 0 16,-2 1-1-16,-2-5 3 0,-4 0 6 0,0-2 1 15,-1-2 0-15,-2-1-4 0,-4-5 2 16,1-2-2-16,0-7-2 0,0-2-1 0,-4-5-7 16,1-7-26-16,0-3-31 0,2-3-35 15,-3-7-44-15,4-4-39 0,-2-8-48 16,3-5-477-16,7-7 235 0,4-7 155 15</inkml:trace>
  <inkml:trace contextRef="#ctx0" brushRef="#br0" timeOffset="25052.6441">19225 1038 142 0,'9'-8'195'0,"-1"2"-19"15,3-1-19-15,4-1-15 0,1 5-15 16,6-1-15-16,-1 0-11 0,0 4-14 0,0 2-11 16,1 0-13-16,-4 2-5 0,-1 3-9 15,-2 1-5-15,0 1-2 0,-7 3-5 16,1-1-3-16,-5 2-6 0,1 3 1 0,-3 1-3 16,-2-2-8-16,0 4 2 0,2-1-2 15,-2-2 0-15,2 4 2 0,2 1-2 16,0 1 1-16,2 1-3 0,3 1 1 15,0 0-2-15,-1 1-1 0,2 0-1 16,-1-1 1-16,-1-1 5 0,-4 2 3 0,1-2-4 16,-5-2 2-16,-2 3-4 0,-9-2-1 15,-2 1-2-15,-5-1-4 0,-6-3-14 0,-4-2-32 16,-3 1-41-16,-1-5-50 0,-2-5-44 16,3-5-392-16,1-3 192 0,2-2 126 15</inkml:trace>
  <inkml:trace contextRef="#ctx0" brushRef="#br0" timeOffset="25272.4962">19900 871 46 0,'6'-2'231'0,"-4"0"-22"0,-2 2-10 16,0 0-9-16,3 16 1 0,-6-3-3 15,-1 8-3-15,-4 10-9 0,-2 6-9 16,-3 12-20-16,-8 24-10 0,0 5-17 15,-3 6-8-15,-4 18-11 0,3-16-9 0,2-2-10 16,-2-6-24-16,1-3-25 0,1-7-34 16,2-5-40-16,6-14-52 0,5-9-52 0,-2-8-69 15,8-8-524-15,2-7 251 0,4-2 165 16</inkml:trace>
  <inkml:trace contextRef="#ctx0" brushRef="#br0" timeOffset="25515.478">20044 1585 1678 0,'11'-21'-22'0,"0"8"42"0,-3 0 44 16,0 1 15-16,3 0 10 0,2 3-6 0,-1-1-1 15,10 3-11-15,1-1-7 0,3 4-4 16,-4 2 2-16,2 4-1 0,1 4 2 0,1 1 5 16,0 6 1-16,-4 6 6 0,0 5 3 15,-3 4-4-15,-7 5 2 0,-2 3-5 16,-5 2-7-16,-2 2-3 0,-3 0-6 15,-3 2-4-15,1-2-10 0,-3 1-8 0,1 2-9 16,0-5-32-16,-2-2-44 0,2-2-49 16,0-5-48-16,1-3-63 0,-1-5-731 0,2-1 321 15,0-5 211-15</inkml:trace>
  <inkml:trace contextRef="#ctx0" brushRef="#br0" timeOffset="25666.9585">20110 1919 85 0,'-6'-11'220'0,"4"4"-8"0,4 0-10 0,6-2-16 16,4 1-15-16,8 2-17 0,7-1-15 0,9-2-29 15,2 2-39-15,7-1-46 0,12-2-51 16,19-5-85-16,5 0-378 0,-1-2 166 0,1-4 110 16</inkml:trace>
  <inkml:trace contextRef="#ctx0" brushRef="#br0" timeOffset="25872.0716">21332 1513 2059 0,'-8'-5'4'0,"2"-1"34"15,4 3 31-15,-2-1 24 0,2 0 11 16,2 4-3-16,8-5-9 0,6 2-12 16,8 2-13-16,10 1-6 0,11 1-9 15,3 4-4-15,11-2-5 0,0 2-5 0,1 0-21 16,-1-1-33-16,-11-2-27 0,-1-1-35 15,-7-1-34-15,-4 3-22 0,-3-3-20 0,-3-3-29 16,-6 0-25-16,-8-3-485 0,-4 1 235 16,-3-3 156-16</inkml:trace>
  <inkml:trace contextRef="#ctx0" brushRef="#br0" timeOffset="26044.3001">21936 1402 583 0,'-16'-17'20'0,"3"3"25"0,0 3 27 0,7 2 27 16,-3 2 14-16,3-2 4 0,2 6 10 15,0-3-1-15,-2 1 0 0,1 3-8 16,0-3-7-16,5 5-5 0,0 0 1 0,-16 12 12 15,12 1 6-15,-4 10 2 0,-2 2-5 16,2 11-7-16,-4 8-3 0,-1 3-10 16,2 5-15-16,-2-1-3 0,3-1-6 15,0 2-17-15,4-5-35 0,-4-7-48 0,4-2-56 16,2-6-56-16,-2-3-66 0,4-7-682 16,-5-4 299-16,5-6 199 0</inkml:trace>
  <inkml:trace contextRef="#ctx0" brushRef="#br0" timeOffset="27049.0598">22588 627 228 0,'-2'-19'249'0,"0"5"-12"16,0 3-23-16,0 3-18 0,0 2-18 15,2 6-18-15,-2-2-17 0,2 2-13 16,-10 17-13-16,5 1-10 0,-4 3-11 16,3 5-8-16,2 1-7 0,-2 2-7 0,2-1-3 15,4 2-6-15,2-1-6 0,2 2-5 16,4-2-7-16,4 2-1 0,2-1-7 0,2-4-5 15,6-1-8-15,1-4-23 0,3-3-18 16,-4-2-22-16,4-3-19 0,-3-3-12 16,-1-3-13-16,-2-3-13 0,-2 0-12 15,-4-4-13-15,1-2-8 0,0-2 7 0,-4-2 7 16,-1-1 10-16,-4-1 10 0,1-1 12 16,-2-1 20-16,-3 1 24 0,2 1 33 15,-2 1 18-15,0-1 14 0,0 2 7 0,0 0 5 16,0 1 0-16,-2 5 0 0,0-6 3 15,0 6 4-15,0 0 3 0,0 0 6 16,0 21 1-16,-2-10 2 0,2 4-6 0,0 1-3 16,0 5-3-16,0 0-4 0,2 4-4 15,-2 3-7-15,2 2-4 0,-2-3-31 16,2 5-41-16,0-1-45 0,-2-1-60 16,0 0-512-16,2-4 225 0,-4 0 148 0</inkml:trace>
  <inkml:trace contextRef="#ctx0" brushRef="#br0" timeOffset="27273.8149">22281 1619 2314 0,'-36'0'-19'0,"14"0"43"0,2 0 22 0,5-2 8 16,7 0 5-16,6 0 7 0,2 2-3 16,17-7-9-16,11 1-11 0,12-2-2 0,19 1-4 15,30-3-3-15,10-1-5 16,9-1-2-16,26-2-2 0,-7-4-4 0,-22 6-1 15,-5-1-2-15,-7 1-5 0,-11 0 1 16,-16 2-12-16,-15 2-24 0,-11 3-13 0,-1-3-21 16,-13 2-26-16,0 2-43 0,-9 1-32 15,-6-1-56-15,-5 4-568 0,-6 0 266 16,0 0 175-16</inkml:trace>
  <inkml:trace contextRef="#ctx0" brushRef="#br0" timeOffset="27549.0284">22465 1916 138 0,'0'0'220'0,"0"0"-11"16,0 0-10-16,0 0-10 0,24-11-17 16,-7 7-14-16,7-1-14 0,0 5-13 0,6-1-9 15,0 0-7-15,1 1-12 0,-1 1-9 16,0 0-8-16,-3 5-6 0,1 2-2 15,-2 2-1-15,-5 3-2 0,-3 3-5 16,2 2-3-16,-6 2-3 0,4 5-7 0,-6 1-5 16,-1 5-7-16,-3-5-1 0,-4 0-13 15,3 5-29-15,-5-2-40 0,0 2-46 16,0-5-51-16,-2 3-45 0,0-7-53 0,-2-1-499 16,0-2 249-16,-2 1 164 0</inkml:trace>
  <inkml:trace contextRef="#ctx0" brushRef="#br0" timeOffset="27699.4092">22578 2302 2334 0,'-14'-8'2'0,"4"-3"-15"0,4 4 3 15,6-5 12-15,6 3 4 0,4-2-2 16,8-1 3-16,10-3-3 0,7 0-1 16,12-2-7-16,25-4-20 0,3-2-43 0,3-2-35 15,0-2-44-15,-2-7-533 0,1-4 231 16,7-12 152-16</inkml:trace>
  <inkml:trace contextRef="#ctx0" brushRef="#br0" timeOffset="28186.0552">24229 663 37 0,'-2'-15'261'0,"0"3"-15"0,0 3-19 16,-3 3-22-16,5 6-23 0,0 0-10 0,-14 24-6 15,5 1-10-15,-2 10-14 0,1 11-9 16,-5 24-8-16,2 5-12 0,1 8-11 16,-1 7-9-16,1 1-9 0,0 0-10 15,4-3-6-15,2-3-16 0,4-15-16 0,0-16-16 16,2-8-20-16,2-4-17 0,0-4-19 16,2-10-11-16,0-4-7 0,2-6-3 0,3-8-5 15,2 0 2-15,-3-8-6 0,3-4 4 16,1-4 2-16,2-3 5 0,-4-2 9 15,4-7 6-15,2 0 4 0,-4-1 1 16,1 3 3-16,-1-2 9 0,-1 5 7 0,-2 0 1 16,-1 3 1-16,0 0 0 0,-2 5 7 15,2 3-2-15,-8 2 3 0,14 6 3 16,-8 1-1-16,5 1 2 0,-3 2 0 0,5 3-1 16,2 2 7-16,4-1 5 0,0 0-2 15,2-1 1-15,5-1 3 0,-1-1-5 16,0-4 6-16,-1-1 1 0,-1-5-4 15,1-2-3-15,-6-4 4 0,4-2-3 0,-4-5-2 16,-3-1-2-16,-4-5 2 0,0 0-1 16,-7-1-1-16,-2 0-1 0,-2 1-1 15,-2 2-3-15,0 0-6 0,2 3-16 0,-2 1-18 16,4 4-25-16,0 0-23 0,2 4-14 16,4-2-13-16,6 5-17 0,4-2-325 0,6 1 156 15,5-1 103-15</inkml:trace>
  <inkml:trace contextRef="#ctx0" brushRef="#br0" timeOffset="28425.5832">25127 1455 110 0,'16'-11'109'16,"-5"3"11"-16,-7-1 14 0,-2-1 8 0,-6 1 3 16,-2 3 6-16,-3 0 6 0,-3-2 3 15,-6 5 1-15,2 1-4 0,-2 2-12 0,2 4-11 16,-3 3-7-16,2 5-9 16,0 1-5-16,3 6-6 0,2 4-9 0,4 10-7 15,6-3-8-15,0 8-5 0,6 3-10 16,0 4-7-16,4 2-8 0,0 3-1 0,0-3-6 15,-2 1-3-15,0-6-4 0,0 0-7 16,-6-2 1-16,-2-4 2 0,-2 2-3 16,-4-3-5-16,-2-6-1 0,-8 1-3 15,2-5-6-15,-8-5-20 0,1-3-27 0,-1-5-35 16,-1-5-43-16,6-1-53 0,0-6-59 16,2-4-678-16,6-4 305 0,5-3 202 0</inkml:trace>
  <inkml:trace contextRef="#ctx0" brushRef="#br0" timeOffset="28950.5308">25689 817 35 0,'12'-15'215'0,"-2"3"2"0,-4 3-3 16,0 1 2-16,-2 1-5 0,1 1-8 15,-1 2-12-15,-2 0-14 0,0 0-13 0,-2 4-14 16,5-3-12-16,-5 3-12 0,0 0-5 16,0 22-2-16,-2-4-18 0,2 3-5 0,0 1-12 15,-3 5-8-15,6 0 0 0,-1 4-6 16,0-3-7-16,4-2-6 0,2 3-7 15,3-1-5-15,4-3-3 0,4 0-8 16,4-4 1-16,5-2-7 0,2-6-17 16,1-1-17-16,-4-6-11 0,3-3-14 0,-1-3-16 15,1-2-14-15,-2 0-9 0,-3-7-8 16,-3 1-7-16,-2 0-1 0,-2-3-3 0,-4 2 0 16,-3-2 6-16,-1 0 7 0,-3 3 7 15,0-3 7-15,-3 4 5 0,0 0 5 16,-2-1 8-16,2 2 2 0,-2 0 6 0,0 3 1 15,0-3 9-15,0 2 4 0,-2 4 17 16,0 0 22-16,0 0 14 0,0 0 11 16,2 19 15-16,-4-7 4 0,0 4 3 0,0 3-3 15,-4 6 0-15,2 5-4 0,-2 5-7 16,-1 4-4-16,1-1-6 0,-1 9-3 16,-1 1-20-16,2-6-44 0,-3-4-54 15,5 0-60-15,-2-1-52 0,2-10-588 0,4-4 265 16,-3-3 176-16</inkml:trace>
  <inkml:trace contextRef="#ctx0" brushRef="#br0" timeOffset="29198.5898">26663 803 141 0,'7'-13'251'0,"-3"6"-21"16,-4 5-16-16,0 2-5 0,0 0-8 0,-7 25 0 15,-1-7-12-15,-3 10-5 0,-3 15-7 16,-4 1-8-16,-7 25-16 0,-2 5-10 16,-3 6-11-16,-8 19-11 0,2 2-14 0,-4-2-12 15,2-6-6-15,8-20-9 0,-1-4-10 16,3-1-6-16,-2-7-7 0,9-12-32 16,1-7-35-16,4-9-49 0,1-5-60 15,6-1-74-15,3-6-60 0,0-4-655 0,2-4 309 16,6-4 204-16</inkml:trace>
  <inkml:trace contextRef="#ctx0" brushRef="#br0" timeOffset="29442.7079">26632 1591 144 0,'12'-16'237'0,"-2"3"2"15,3 3-12-15,0 3-17 0,2 0-18 16,-1 2-15-16,4 4-14 0,3 1-12 0,-2 1-13 15,0 5-9-15,2 1-9 0,-4 5-10 16,0 1-8-16,-2 7-9 0,-3-2-7 0,-1 6-6 16,-5 0-9-16,-4 1-4 0,-2 1-6 15,-4 1-6-15,2 0-7 0,0-4-8 16,-2 1-22-16,-1-5-32 0,1 1-44 16,0-4-46-16,2 2-53 0,0-4-60 0,-2-3-602 15,4-4 278-15,-2-1 184 0</inkml:trace>
  <inkml:trace contextRef="#ctx0" brushRef="#br0" timeOffset="29600.9882">26676 1788 16 0,'-9'-7'217'15,"3"-1"7"-15,-1 2 5 0,3 3-2 16,0-1-7-16,2 1-13 0,0-3-20 0,2 6-20 16,6-10-18-16,5 7-19 0,4-5-27 15,4-2-41-15,7 0-38 0,3-4-41 16,0 1-41-16,12-6-30 0,-3-1-46 0,17-16-36 15,2-5-407-15,1-2 196 0,3-7 130 16</inkml:trace>
  <inkml:trace contextRef="#ctx0" brushRef="#br0" timeOffset="29757.038">27355 1223 527 0,'36'-35'91'0,"-9"7"27"15,-5 6 20-15,-3 3 11 0,-4 5 6 0,-3 0 4 16,-1 5-1-16,-1-2-13 0,-1 4-5 16,2 4-2-16,1 3 1 0,4 3 0 15,0 9 0-15,1 6-8 0,0 7 2 0,0 2-4 16,-7 8-9-16,0 5-8 0,-8 3-9 15,-10 9-13-15,-2-1-11 0,-15 18-30 16,-9-6-52-16,-8-5-61 0,-5-6-83 16,-5-4-80-16,0-6-739 0,-5-6 328 0,-4-7 217 15</inkml:trace>
  <inkml:trace contextRef="#ctx0" brushRef="#br0" timeOffset="33554.6409">13618 4109 10 0,'0'0'258'0,"6"2"-10"0,-6-2-19 16,7 3-17-16,-1-1-9 0,3 0 1 15,3 0-9-15,7-1-11 0,9-1-10 16,8 0-13-16,9 3-16 0,3-1-11 0,13 0-17 16,1-2-12-16,-3 4-10 0,0-2-8 15,-12 1-15-15,-3-1-30 0,-4 1-34 16,-10 0-38-16,-2-2-32 0,-7 1-47 0,-3 3-74 16,-8-4-667-16,-4 2 289 0,-4-1 191 15</inkml:trace>
  <inkml:trace contextRef="#ctx0" brushRef="#br0" timeOffset="33809.3743">15010 3474 4 0,'12'-9'261'16,"-6"-1"8"-16,0 5-9 0,-2 1-24 15,-2 2-28-15,-2 2-22 0,0 0-13 0,0 13-10 16,-6 6 0-16,-4 12-6 0,-8 14-13 15,-4 28-6-15,-4 7-6 0,3 6-11 16,-7 26-6-16,5 2-6 0,-1 4-13 0,5-1-4 16,6-21-6-16,9-2-8 0,8-4-13 15,4 0-7-15,5-9-21 0,8-3-38 16,2-7-41-16,3-9-52 0,8-6-59 16,-1-15-59-16,-3-14-67 0,4-9-595 0,-5-9 297 15,2-7 196-15</inkml:trace>
  <inkml:trace contextRef="#ctx0" brushRef="#br0" timeOffset="34150.1183">16076 3739 215 0,'-9'-13'240'0,"-4"3"-9"15,1 7-16-15,-4 3-14 0,4 3-15 16,-2 7-12-16,-4 6-10 0,-1 9-9 15,-1 11-6-15,-2 5-7 0,-1 20-12 16,-1 1-11-16,12-4-8 0,2-6-10 0,5-1-11 16,2-6-11-16,11 5 1 0,-2-2-14 15,6-5-5-15,5-3-4 0,5-3-10 16,0-5-2-16,4-9-2 0,4-4-6 0,-1-4-2 16,-1-5-5-16,-1-7 1 0,-3-3-3 15,-4-1-1-15,0-7-4 0,-4-2-2 16,2-5-1-16,-10 2-2 0,-4-2 3 0,-4 0-11 15,-4 2-2-15,-6-4-5 0,-8 4-9 16,-4 1-14-16,-4 2-23 0,-8 1-31 16,1 2-32-16,1 1-39 0,4 6-40 0,5 0-30 15,-1 3-41-15,3 0-548 0,2 3 273 16,2-1 181-16</inkml:trace>
  <inkml:trace contextRef="#ctx0" brushRef="#br0" timeOffset="34360.4364">15549 4539 228 0,'-9'3'262'0,"4"-3"-11"0,5 0-8 16,0 0-11-16,0 0-14 0,0 0-16 15,32-3-14-15,-4-1-22 0,15-2-10 0,9 3-12 16,9-3-12-16,24-1-20 0,0 1-5 16,2 0-12-16,-2 1-10 0,-11 1-10 15,-11 0-9-15,-4 2-5 0,-7 0-25 16,-8-2-28-16,-2 4-38 0,-11-2-36 0,-1 2-33 15,-7 0-47-15,-3 0-74 0,-8 0-633 16,-6 2 290-16,-1 0 192 0</inkml:trace>
  <inkml:trace contextRef="#ctx0" brushRef="#br0">15840 4835 198 0,'-8'0'261'0,"2"0"-12"0,6 0-21 0,0 0-25 16,0 0-20-16,0 0-16 0,0 0-15 15,0 0-12-15,23-12-10 0,-4 9-10 16,2-1-9-16,1-1-8 0,2 4-10 0,0 1-5 16,4 1-2-16,-1 4-1 0,1 2-4 15,-3 1-2-15,3 7-2 0,-5 4 0 16</inkml:trace>
  <inkml:trace contextRef="#ctx0" brushRef="#br0" timeOffset="34816.9005">15856 5410 2686 0,'-18'-12'31'0,"6"3"0"0,4 1 26 16,1 3 3-16,2-1 2 0,1-3-4 0,6 5-5 15,3-5-15-15,8 0-2 0,7-4-4 16,17 0-2-16,9-7-13 0,24-8-42 16,2-1-52-16,2-1-58 0,3-3-68 15,-1-2-733-15,-3-4 318 0,-2-3 211 0</inkml:trace>
  <inkml:trace contextRef="#ctx0" brushRef="#br0" timeOffset="35715.6242">17949 3623 210 0,'0'-10'270'0,"-2"1"-19"0,2 1-17 15,0 3-24-15,-2-2-25 0,2 2-22 16,0 5-17-16,0 0-13 0,0 0-13 16,-11 27-8-16,2-2-8 0,1 9-9 0,-3 3-8 15,1 9-8-15,-2 4-6 0,-2 20-11 16,2-10-6-16,4-6-2 0,-1-1-8 15,0-2-13-15,3-2-26 0,2-6-26 0,2-4-32 16,0-6-23-16,2-3-23 0,2-1-25 16,2-4-9-16,2-5 1 0,3-4 2 15,0-4-2-15,3-3 2 0,-2-4 0 0,4 0 3 16,-2-5 2-16,0-3 13 0,1 1 10 16,0 1 11-16,-2-2 16 0,-1 2 12 15,-2-1 10-15,-2-1 10 0,4 3 3 0,-2 3 5 16,-2-1 3-16,-2 2 4 0,5 4 6 15,-3-1 1-15,3 2 5 0,-1 1 3 16,5 1 7-16,-1 1 1 0,6-1 8 16,2-1 1-16,6-3 2 0,-1 1 3 0,3-4 6 15,2-3 2-15,1-1 2 0,1-3 2 16,4-5 6-16,-2-1 5 0,-5-3 4 0,-1-5 14 16,-2-2 6-16,-7-3 1 0,-5-3 1 15,-3 1-5-15,-6 2 0 0,-7-1-2 16,-5 2-2-16,-4 0-4 0,-1 4-1 15,-7-2-4-15,-3 4 2 0,4 2-6 0,-2 1-3 16,6 3-6-16,1 3-6 0,2 1-3 16,2 4-5-16,9 1-1 0,0 0-1 0,0 0-3 15,0 0-1-15,26 16 1 0,-5-7 3 16,5 0-5-16,1-2-2 0,3 5-3 16,2 0 2-16,0-1-3 0,-10 0 2 15,4 1 2-15,-3 3 7 0,-3 2 5 0,-6 0 13 16,-1 4 13-16,-1 1 10 0,-3 3 0 15,0 3 5-15,-3 0-2 0,2 3-1 16,0 3-5-16,2 0-3 0,0 1-3 0,0 0-2 16,1 2-1-16,0-1-5 0,-1-2-4 15,-1 1-4-15,-5-7 0 0,2-3 3 16,-2 1 3-16,-4-6-2 0,-4-1-3 0,-4-4-2 16,-5-2-4-16,-4-3-7 0,-4-6-26 15,-3-4-29-15,-1-6-31 0,-2-3-36 16,2-5-37-16,1-7-46 0,3-4-529 0,10-7 244 15,5-7 160-15</inkml:trace>
  <inkml:trace contextRef="#ctx0" brushRef="#br0" timeOffset="36021.2566">19488 3465 25 0,'10'-10'245'0,"0"3"-6"0,-5 1-16 0,2 4-23 16,-7 2-17-16,0 0-16 0,0 0-10 15,-5 23-15-15,1-6-12 0,-3 2-8 0,5 8-11 16,0 1-8-16,0 6-9 0,4 3-9 16,4 1-9-16,3 0-6 0,4 6-7 15,4-4-2-15,2-4-9 0,-2-7-1 16,1-2-6-16,4-3-6 0,-5-7-2 0,0-3 0 16,2-4 3-16,-5-4 1 0,2-6-3 15,-6-3-1-15,-2-3-4 0,-3-1-2 16,-5-4-4-16,-7 3-5 0,-3-4-2 0,-10 3-5 15,-4 1 0-15,-6 2-6 0,-2 1-16 16,1 3-16-16,-4 4-32 0,3 2-39 16,1 1-49-16,1 6-24 0,5-1-32 0,4 1-34 15,3 3-503-15,8-4 250 0,6-3 165 16</inkml:trace>
  <inkml:trace contextRef="#ctx0" brushRef="#br0" timeOffset="36257.4212">20131 3409 8 0,'13'-14'240'16,"-5"3"-9"-16,-1 3-22 0,-3 2-25 15,-4 6-20-15,0 0-14 0,-2 15-12 16,-5 0-1-16,1 12-4 0,-4 7 3 0,-4 14-1 16,0 22-7-16,-5 8-9 0,2 6-6 15,-4 4-7-15,-1 1-8 0,-4 16-11 16,0-19-8-16,-2-4-6 0,1-2-3 0,-3-3-13 15,4-2-19-15,-3-6-26 0,3-10-33 16,4-9-53-16,2-13-47 0,8-6-50 16,3-7-56-16,-1 0-532 0,3-9 258 0,3-6 170 15</inkml:trace>
  <inkml:trace contextRef="#ctx0" brushRef="#br0" timeOffset="36501.9048">20057 4386 10 0,'6'-13'210'0,"3"1"-7"0,1 2-4 0,4-2-6 16,4 1-13-16,4 1-10 0,1 5-16 15,4 1-13-15,-4 2-12 0,1 4-13 0,1 2-9 16,-1 3-2-16,-4 7-2 0,0 0-1 16,-8 5 0-16,-1 3-9 0,-3 0-3 15,-5 5-6-15,-3 0-8 0,-3 0-7 16,-1-1-5-16,0 1-7 0,-3-2-5 0,3 2-10 15,0-5-26-15,0 1-34 0,0-4-43 16,0-2-46-16,2-2-46 0,2-3-66 16,-2 0-567-16,2-5 268 0,0-1 176 0</inkml:trace>
  <inkml:trace contextRef="#ctx0" brushRef="#br0" timeOffset="36644.5185">20156 4545 108 0,'-6'-7'237'0,"2"1"-10"15,0 0-20-15,4 0-21 16,4-1-17-16,2 1-19 0,9-3-18 0,4-3-33 0,4-1-42 16,9-4-50-16,2-1-38 0,7-3-61 15,-1-5-404-15,15-11 169 0,-7-4 111 16</inkml:trace>
  <inkml:trace contextRef="#ctx0" brushRef="#br0" timeOffset="36856.6443">20898 3584 79 0,'4'-14'234'15,"-2"3"-21"-15,2 3-17 0,-2 2-24 16,2 6-9-16,-4 0 9 0,16 12 4 16,-2 4-4-16,7 13-11 0,15 26-17 0,0 6-1 15,-2 9-7-15,-1 5-5 0,-5 3-13 16,-4 2-8-16,-8 0-8 0,-9 1-7 16,-7-15-9-16,-13 7-8 0,-6-3-9 0,-8-5 4 15,-9-4-20-15,-9-6-29 0,-5-4-26 16,-5-7-40-16,-5-4-45 0,-1-6-47 15,-3-3-51-15,-1-8-67 0,4-12-564 0,1-6 278 16,-1-5 183-16</inkml:trace>
  <inkml:trace contextRef="#ctx0" brushRef="#br0" timeOffset="37555.6392">15739 4748 163 0,'0'0'172'16,"0"0"-9"-16,0 0-7 0,0 0-7 15,-2 5-4-15,2-5-1 0,0 0 8 0,21 1-3 16,-4-1-9-16,2 0-8 0,9-1-6 16,2 1-11-16,5 0-10 0,-1 0-6 15,4 0-9-15,-4 0-8 0,2 1-7 0,-5 4-6 16,2-3-8-16,-3 3-3 0,-4 2-1 16,0 4 0-16,-3 0 5 0,3 8 3 15,-8 5 4-15,0 3-6 0,-4 6-3 0,-3 3-2 16,0 9-6-16,-1 5 5 0,-3 1-4 15,1 3-6-15,-4 1 2 0,-2-2-6 16,4 3-5-16,0-6-3 0,-4 3-1 0,2-10-2 16,-2-1-7-16,2-4-10 0,-2-2-20 15,0-5-24-15,0-2-28 0,0-8-26 0,-2-1-22 16,0 0-29-16,2-5-40 0,-4-4-28 16,0-3-35-16,0-3-610 0,-2-3 288 15,4-2 190-15</inkml:trace>
  <inkml:trace contextRef="#ctx0" brushRef="#br0" timeOffset="37758.6326">15818 5354 76 0,'-7'-7'242'0,"2"3"-14"0,3-5-16 16,4 1-5-16,8-1-14 0,6-1-4 15,14-7-13-15,14-2-13 0,22-2-11 0,8-4-16 16,9 4-11-16,1 1-12 0,3 2-24 15,-2 3-8-15,-5-1-20 0,-6 1-34 16,-15 2-39-16,-9 5-60 0,-9 2-60 0,-3-3-54 16,-10 2-518-16,0-1 240 0,-5-2 158 15</inkml:trace>
  <inkml:trace contextRef="#ctx0" brushRef="#br0" timeOffset="38615.684">21924 4129 209 0,'0'0'222'16,"0"0"-12"-16,-8-1-14 0,8 1-15 15,0 0-18-15,0 0-15 0,0 0-12 0,18-7-7 16,2 7-6-16,7-1-9 0,7-3-7 16,10 4-5-16,15-3-4 0,7 1-7 15,2 2-6-15,20-2-9 0,-11 0-6 0,-17 2-6 16,-7 0-9-16,-7-2-4 0,-2 2-4 16,-7 0-4-16,-4-2-2 0,-3 2-3 15,-7 0-8-15,0 0 1 0,-3 2-8 0,-2-2-6 16,-5-2-24-16,-2 2-34 0,-2 0-33 15,-9 0-30-15,8-4-46 0,-8 4-51 16,0 0-589-16,0 0 268 0,-22-11 178 16</inkml:trace>
  <inkml:trace contextRef="#ctx0" brushRef="#br0" timeOffset="39028.6102">22243 3852 32 0,'0'-6'196'0,"-2"2"-5"0,2 4-7 0,-2-8-6 16,0 5-10-16,2 3-11 0,0-6-1 16,0 6-6-16,0-8-6 0,0 8-5 15,2-4-8-15,-2 4-8 0,2-4-8 16,-2 4-7-16,0 0-6 0,0-6-11 0,0 6-1 15,0 0-10-15,2-7-7 0,-2 7-2 16,0 0-7-16,2-4-5 0,-2 4-4 0,0 0-4 16,0 0-5-16,0 0-4 15,0 0-6-15,0 0-3 0,0 0-4 0,0 0-8 16,0 0 5-16,0 0-4 0,0 0 8 16,12 18-1-16,-8-3 1 0,0 6 3 15,0 6 4-15,2 7 1 0,0 4-4 0,1 5 0 16,-1 6-5-16,1-2-4 0,-3-3 0 15,2 4 1-15,1-5-4 0,-3-3-3 16,0 0 0-16,2-1-5 0,-2-1-19 0,-2-10-25 16,4 0-31-16,-2-3-37 0,-2-4-49 15,0-1-41-15,2-4-46 0,-2-1-733 0,0-3 328 16,0-2 218-16</inkml:trace>
  <inkml:trace contextRef="#ctx0" brushRef="#br0" timeOffset="40372.0993">19064 3431 88 0,'0'0'148'0,"0"0"-16"0,0 0-13 0,4 13 3 15,-8 4 3-15,-2 6 6 16,-5 11 3-16,-3 12-1 0,-10 22 4 0,0 7-5 16,4 7-8-16,-4 3-8 0,5 4-6 15,5 0-8-15,6-2-6 0,8-1-3 0,10-2-7 16,13-4-10-16,13-6-5 0,19 10-8 15,9-8-12-15,9-11-35 0,-5-19-70 16,25 4-68-16,-10-23-73 0,6-9-497 16,-4-5 235-16,2-9 156 0</inkml:trace>
  <inkml:trace contextRef="#ctx0" brushRef="#br0" timeOffset="41374.259">23693 3529 172 0,'2'-3'193'0,"-2"3"-10"0,7-5-24 15,-5 2-13-15,-2 3-17 0,0 0-14 16,0 0-12-16,0 0 4 0,9 16-1 0,-9-5-7 16,2 4-6-16,0 4-8 0,0 4-3 15,0 2-7-15,0 1-6 0,-2 3-2 16,2 2-10-16,-2-2-1 0,2 5-9 0,-2-1-3 15,-2-4-29-15,2 0-34 0,0-1-40 16,-2 1-50-16,0-5-73 0,2-1-442 0,-2-3 212 16,-2-5 141-16</inkml:trace>
  <inkml:trace contextRef="#ctx0" brushRef="#br0" timeOffset="41618.511">23116 4159 6 0,'0'0'231'0,"0"0"-12"0,0 0-7 0,0 0-11 16,38-5-12-16,-2 4-11 0,15 1-13 15,14 0-13-15,30 1-9 0,9 2-8 0,8 0-9 16,23 3-15-16,-16-5-8 0,19 5-9 16,-24-3-8-16,-6-1-8 0,-8 2-10 15,-25-2-6-15,-12-1-6 0,-13 0-8 16,-7-1-12-16,-7 3-16 0,-3-1-20 0,-7-2-25 15,-4 0-37 1,-6 0-46-16,-8 4-53 0,-8-3-67 0,0-1-498 0,-26 5 246 16,-1-2 164-16</inkml:trace>
  <inkml:trace contextRef="#ctx0" brushRef="#br0" timeOffset="41968.5105">23279 4551 154 0,'-8'-4'208'16,"8"4"-17"-16,0 0-17 0,0 0-14 0,16-8-12 16,-1 7-10-16,6 1-11 0,8-3-11 15,1 3-6-15,4-1-6 0,3 1-5 16,1 0-3-16,3 1-4 0,4 2-7 0,-5 0-5 15,0-2-7-15,-6 4-6 0,-2 1-5 16,-3-2-4-16,-1 3 0 0,-2 2 3 16,-5 4 2-16,0 2 0 0,-4 1 2 15,-5 5-5-15,0-2-5 0,-2 4-5 0,-4 4-3 16,-2 0-14-16,0 0-3 0,-4 4-3 16,0 0-3-16,-2 2 5 0,0-1-22 0,0 0-29 15,-4-4-35-15,2 2-36 0,2-4-34 16,-2 1-32-16,-1-6-40 0,-2-2-603 15,3-4 273-15,-4-5 180 0</inkml:trace>
  <inkml:trace contextRef="#ctx0" brushRef="#br0" timeOffset="42124.9782">23577 4804 122 0,'-3'-12'194'15,"6"4"-15"-15,4-3-9 0,5 2-9 16,7-1-17-16,7-2-16 0,12 4-11 0,15-6-14 15,23 1-34-15,5-2-48 0,2 0-44 16,6-3-40-16,3-3-48 0,-1-1-301 16,17-9 140-16,-26-1 92 0</inkml:trace>
  <inkml:trace contextRef="#ctx0" brushRef="#br0" timeOffset="42840.9565">25351 3366 1769 0,'6'-34'-3'0,"3"7"14"15,-5 6 27-15,0 4 26 0,-2 3-1 16,0 3-11-16,-2 3-12 0,0 3-10 16,0 5-5-16,0 0 2 0,-8 19 4 0,2 2-2 15,-5 9-2-15,-4 12 1 0,-4 26-3 0,-1 5 0 16,2 5-2-16,-3 6 2 0,6-2-4 16,-2-2-4-16,3-2 2 0,2-5-6 15,4-16-3-15,2-12-2 0,4-9-7 16,-2-5-11-16,4-3-12 0,-2-4 1 0,2-4 1 15,0-4-8-15,2-7-6 0,0-1-1 16,2-7 0-16,2-1-7 0,-6 0-9 16,15-9 7-16,-4 0 5 0,-1-1-3 15,-1-2 4-15,1 4 3 0,1-3 8 0,-3 4-2 16,-1 0-6-16,-1 1-1 0,-2 4-3 16,-4 2 8-16,12 2 1 0,-6 4 3 0,0-1 1 15,-2 4 3-15,4 3 9 16,-2 1-3-16,3 0 4 0,2-1 7 0,4 3-11 15,1-3-1-15,4-3-7 0,0 1-5 16,0-5 7-16,-1-2-4 0,2-3-1 16,0-4-4-16,0-2 1 0,0-5 2 0,0-5 0 15,-3 1-1-15,-2-4 8 0,0-1 1 16,-6-2 0-16,-4 0 4 0,0 1 4 0,-4 3 4 16,0-1 1-16,-2 4-2 0,0 2 3 15,-2 1 4-15,0 0-6 0,0 1-2 16,2 4 7-16,-2-1-4 0,4 3-2 0,-2 5-7 15,4-6-8-15,3 3-6 0,4 2-3 16,-1 1 0-16,1 0-2 0,3-2 9 16,0 1 1-16,-2 1 8 0,-2 0 12 15,1 0 19-15,0 0 16 0,-5-3 2 0,-6 3 5 16,6 4 8-16,-6-4 16 0,-4 7 12 16,-2 1 15-16,-5 0 0 0,2 1-4 0,1 5-5 15,-2 1 0-15,2 4 1 0,0 4 1 16,2 1 2-16,4 5 7 0,4 4-2 15,2 0 1-15,4 6-2 0,0-1-4 16,2-2-3-16,3 10 7 0,2-5 0 0,-1 1-6 16,-1-3-7-16,-5-5-12 0,1-1 0 15,-2-6-2-15,-5 1-8 0,-2-6-2 16,-2 3-2-16,-5-4-6 0,-6 2 1 16,-4-8-9-16,-1 0-5 0,-6-5-20 0,-4-7-37 15,1-3-34-15,-3-1-33 0,2-7-34 16,2 1-41-16,0-8-68 0,1-4-560 0,7-6 271 15,6-4 180-15</inkml:trace>
  <inkml:trace contextRef="#ctx0" brushRef="#br0" timeOffset="43104.2645">26697 3223 18 0,'0'-13'249'15,"0"3"-22"-15,-4 5-18 0,-2 5-18 16,6 0-6-16,-22 12-6 0,7 8-11 0,-3 5-5 16,-4 12-2-16,1 8-6 0,-4 19-8 15,4 6-6-15,1 8-9 0,4 1-14 16,3 1-7-16,4 3-10 0,3-4-9 0,4-11-10 16,2-8-9-16,4-2-7 0,0-2-13 15,5-5-26-15,0-2-23 0,-1-12-35 16,0-1-36-16,2-5-43 0,6-5-34 0,-2-6-61 15,-1-8-644-15,4-4 289 0,-4-5 190 16</inkml:trace>
  <inkml:trace contextRef="#ctx0" brushRef="#br0" timeOffset="43302.4209">27224 3486 29 0,'4'-8'262'0,"0"3"-8"15,-2-1-20-15,0 2-25 0,-2 4-23 16,0 0-16-16,0 0-16 0,8 15-17 0,-6-1-11 16,0 4-13-16,0 4-12 0,-2 5-8 15,2 2-12-15,-2 0-3 0,-2 6-32 16,2 1-31-16,-4 2-40 0,-1 2-51 0,0-3-54 16,-1-3-570-16,-2-3 238 0,-4 0 157 15</inkml:trace>
  <inkml:trace contextRef="#ctx0" brushRef="#br0" timeOffset="43524.9675">26620 4170 145 0,'-6'-3'246'0,"6"3"-8"16,-6-1-10-16,6 1-16 0,18-7-12 16,0 2-19-16,12 2-14 0,10-3-16 0,7 0-15 15,10 1-10-15,25-8-13 0,5 5-10 16,0-2-11-16,4-1-14 0,-2 1-1 15,-4-1-9-15,-1 1-10 0,-14 2-4 16,-13 3-18-16,-10 1-25 0,-6-2-24 16,-2 3-27-16,-7-1-23 0,-4 0-31 0,-8 4-42 15,-5-2-55-15,-4 2-552 0,-5-2 253 16,-6 2 167-16</inkml:trace>
  <inkml:trace contextRef="#ctx0" brushRef="#br0" timeOffset="43799.357">27238 4282 46 0,'6'-5'241'0,"0"-1"-13"0,0 2-10 16,4-2-14-16,5 2-12 0,2 0-18 15,2 3-6-15,3-1-12 0,-2 4-12 16,2-1-9-16,3 5-5 0,1 2-7 0,-4 3-10 15,0 3-8-15,-3 3 1 0,-2 2-8 16,-4 4-8-16,-1 2-10 0,-6 2-6 0,1-1-9 16,-2 2-7-16,-3 1-3 0,-4-1-3 15,0 3-27-15,-1-3-38 0,-4 2-43 16,3-4-44-16,-2 1-44 0,0-3-52 16,0-3-679-16,-1-2 298 0,-4-1 196 0</inkml:trace>
  <inkml:trace contextRef="#ctx0" brushRef="#br0" timeOffset="43961.4872">27121 4644 201 0,'-5'-6'233'0,"3"0"-8"0,4 2-15 0,5-5-21 16,5 1-13-16,5 4-19 0,11-6-17 16,8 2-18-16,4-2-26 0,11-3-35 15,3 0-42-15,19-5-42 0,-2 0-63 0,-3-11-80 16,-3-2-363-16,0-5 180 0,-9-1 119 15</inkml:trace>
  <inkml:trace contextRef="#ctx0" brushRef="#br0" timeOffset="44360.3716">27727 3278 124 0,'32'42'234'0,"-2"1"-8"15,7 11-12-15,1 7-19 0,-3 6-1 0,-1 1-17 16,-4 1-14-16,-5 0-18 0,-4 1-10 16,-6 1-9-16,-9-10-14 0,-2-8-10 0,-6 0-14 15,-4-1-3-15,-4-3-8 0,-5 0-14 16,-13 7-22-16,0-10-27 0,2-11-35 15,-4-2-39-15,-2-1-51 0,3-5-44 0,1-8-583 16,0-2 251-16,5-7 166 0</inkml:trace>
  <inkml:trace contextRef="#ctx0" brushRef="#br0" timeOffset="44690.0746">28621 2259 186 0,'4'-10'255'0,"1"5"-21"0,1 7-11 15,6 5-3-15,12 14 1 0,20 26-13 16,22 26-14-16,6 15-14 0,9 19-12 0,14 39-9 15,-4 11-15-15,-11 4-9 0,-11 24-14 16,-13 9-2-16,-11 8-12 0,-18-38-10 16,-12 1-9-16,-11-4-9 0,-17-8-3 15,-12-9-5-15,-11-8-10 0,-11-9-5 0,-14-8-6 16,-11-13-4-16,-13-9-35 0,-6-10-44 16,-8-13-59-16,-7-6-75 0,2-11-73 0,-3-8-773 15,-2-11 345-15,20-13 227 0</inkml:trace>
  <inkml:trace contextRef="#ctx0" brushRef="#br0" timeOffset="47223.5289">2421 6724 119 0,'-17'-21'193'0,"-2"4"-7"0,-4 8-11 15,-3 4-11-15,-3 5-12 0,-11 7 0 16,-31 17-7-16,-2 15-5 0,-18 17-5 0,-3 15-6 15,3 7-2-15,6 9-4 0,10 6-12 16,4 5-12-16,15 9-18 0,9 3-7 16,11 3-7-16,14-2-3 0,14-22-7 0,8-3-7 15,13-8-4-15,10-4-2 0,9-11-7 16,11-8-1-16,1-9-3 0,9-12 1 16,-3-14-4-16,-3-9 0 0,-3-9-1 15,3-7-2-15,3-10-3 0,15-11-2 0,-7-12 0 16,-9-6-4-16,-7-3 0 0,-7-11-2 15,-8 1-4-15,-12 5 7 0,-5 8 4 0,-6 7 8 16,-2 4 1-16,-4 3-2 0,0 3 3 16,-2 2-5-16,-2 7-4 0,2 3-6 15,0 0-2-15,-2 12 0 0,1 0-4 16,5 3 2-16,-5 17 0 0,3 0-4 0,4 2 1 16,1 9 2-16,1 2-3 0,5 7-3 15,-1 2-15-15,0 2-31 0,5 3-27 0,2-2-48 16,2-5-50-16,6-1-38 0,2-5-40 15,1-7-624-15,4-5 294 0,3-8 194 16</inkml:trace>
  <inkml:trace contextRef="#ctx0" brushRef="#br0" timeOffset="48015.9577">3039 7818 46 0,'0'-21'217'0,"-7"2"10"0,-3 4-3 0,-2 1-7 15,-2 5-16-15,-2 3-13 0,-1 2-13 16,-4 4-15-16,-2 4-11 0,-3 4-11 15,-4 3-17-15,1 6-12 0,-1 4-12 0,0 4-9 16,3 6-11-16,5-4-7 0,4 1-8 16,2 2-7-16,6-1-5 0,4-5-3 15,0 1-6-15,6-6-3 0,2-1-2 0,2-5-3 16,6-4-4-16,4-2 1 0,-2-4-7 16,5-6-2-16,0 1 0 0,0-6-2 15,1-2-2-15,2-3-1 0,-4-2 1 0,2-3 2 16,-4-1 6-16,-1 0 4 0,-2 2 7 15,-2 0 1-15,-1 1 9 0,-4 1-2 16,2 2-3-16,-4 4-2 0,2-1-9 0,-2 4-3 16,-2 3-2-16,0 3-6 0,0 0 0 15,0 0-3-15,-6 19-1 0,4-8 0 16,2 2-3-16,2 5-3 0,-2 1 3 16,4-2-3-16,3 2-1 0,2 0-2 0,1-1 2 15,5-1-3-15,0-3-3 0,2-1-6 16,-1-4 0-16,4-6-6 0,1-2 1 0,2-2-4 15,0-2 2-15,3-3 3 16,-3-4-1-16,0-2 0 0,-2 0 1 0,-1-2 1 16,-4 0 3-16,0-1-4 0,-2 0 3 0,-6 2 2 15,3 3 2-15,-2-1-3 0,-3 3 4 16,1 1-5-16,-3 1-4 0,0 4 4 16,-4 2-1-16,0 0 1 0,8 11 7 0,-4-1-9 15,0 3 4-15,4 3 0 0,-2-1 0 16,2 4 4-16,0-1-2 0,3 1-1 15,2 0 2-15,-3-1 0 0,3-2 3 0,-1-6 5 16,2 0-8-16,0-2 3 0,3-5 2 16,-2 0-4-16,0-6 0 0,1 0 3 15,2-1 0-15,-4-4-4 0,4 0 2 0,-6-3 0 16,3-1-3-16,-3 4 3 0,1-4-1 16,-2 3-2-16,-1 0-1 0,-2 2 1 15,2 1-1-15,-2 0-2 0,-2 3-1 0,0 3 2 16,-6 0 2-16,17 6-1 0,-8 0 1 15,0 1 0-15,-1 5-1 0,0-2 2 16,0 2 1-16,0 0 2 0,0 0-3 0,-2-1 3 16,0-2 1-16,0 0-4 0,-1-1 2 15,1-2 5-15,-1 0 2 0,-1-2-4 16,4-3 0-16,-8-1 0 0,19-5 3 0,-9 1-4 16,4-2 0-16,-2 0-3 0,3 1-5 15,0-1 3-15,0 0 0 0,-1 3 1 16,-1 1 7-16,2 2-12 0,-3 2 3 15,4 1-3-15,-2 1 0 0,1 4-5 0,0-1-14 16,0 1-20-16,-3 2-33 0,4-3-38 16,-6 1-40-16,0-1-42 0,3 1-29 0,-4-6-678 15,-1 0 308-15,-8-2 202 0</inkml:trace>
  <inkml:trace contextRef="#ctx0" brushRef="#br0" timeOffset="48263.2944">3305 7453 6 0,'-12'4'188'15,"8"2"3"-15,4 5-5 0,6-4-9 16,6 0-14-16,8 4-14 0,3-3-13 0,3-2-6 16,-1 0-6-16,-4-4-11 0,3-1-6 15,-6-1 2-15,-1-3-5 0,-1-1-9 0,-8 0-12 16,-6-1-6-16,-4-1-9 0,-4-2-13 15,-10 4-6-15,0 1-21 0,-5-1-18 16,-1 2-22-16,-1 2-36 0,4 2-55 16,0 2-21-16,4-1-45 0,4 1-475 0,9 0 219 15,2 0 145-15</inkml:trace>
  <inkml:trace contextRef="#ctx0" brushRef="#br0" timeOffset="48530.1563">5353 6778 1896 0,'34'-35'65'16,"-9"5"27"-16,-9 5 30 0,-4 4 24 15,-8 2 3-15,-6 6-5 0,-5 0-23 16,-4 7-13-16,-7 6-18 0,-6 6 2 0,-9 11 21 16,-23 21-2-16,-1 9-1 0,-8 23-3 15,1 11-7-15,5 8 1 0,6 7-5 0,9 5-6 16,10 4-3-16,8 1-2 0,13-17-8 15,9-1-5-15,8 1-5 0,7-2-7 16,6-8-11-16,8-2 5 0,5-9-10 0,4-6-11 16,3-7-33-16,4-10-41 0,-7-14-64 15,-2-10-84-15,0-12-125 0,-7-5-989 16,-2-8 443-16,2-5 292 0</inkml:trace>
  <inkml:trace contextRef="#ctx0" brushRef="#br0" timeOffset="49085.7892">6769 7254 2 0,'8'-19'219'15,"-6"0"-14"-15,-2 0-8 0,-2 1-10 16,-2 5-6-16,-4 0-11 0,-6 3-7 0,-4 1-9 16,-10 3-11-16,-5 6 0 0,-14 6-7 15,-9 5 0-15,-19 10-8 0,0 5-11 16,7 7-8-16,9 2-9 0,11 5-11 0,14-4-9 16,13-2-6-16,10 2-3 0,11 0-7 15,9 3-5-15,12 4-3 0,21 12-7 16,7-2-2-16,5-3-6 0,0-2-3 0,-3-2-6 15,-3-6-4-15,-14-6 0 0,-5-6-1 16,-9-6 4-16,-6-3 17 0,-3 2 9 16,-7-4 16-16,-6 2-9 0,-9-2 1 0,-7-2-2 15,-12 1 0-15,-6-2-9 0,-11-1-4 16,-5-3-8-16,-5-2-3 0,-1-2-5 16,1-5-11-16,8 2-38 0,3-6-30 0,6 2-37 15,1-5-49-15,9 0-55 0,10-1-57 16,7-2-45-16,4-6-729 0,12 5 346 15,3-8 228-15</inkml:trace>
  <inkml:trace contextRef="#ctx0" brushRef="#br0" timeOffset="49255.0254">6783 7725 8 0,'22'13'237'0,"-10"2"18"16,-5 0 1-16,-3 6 4 0,-2 1-13 15,-4 5-14-15,-2 4-18 0,-3 6-17 16,-1 8-10-16,-5 1-23 0,-2 1-18 0,1 3-7 15,-4-2-17-15,2-1-31 0,1-5-43 16,-2-1-55-16,4-9-68 0,5-2-90 0,0-3-710 16,3-8 297-16,2-8 196 0</inkml:trace>
  <inkml:trace contextRef="#ctx0" brushRef="#br0" timeOffset="49768.6502">7779 7066 172 0,'2'-10'258'16,"-2"3"-28"-16,2 5-23 0,-2 2-10 15,0 0-6-15,2 27-7 0,0-7-9 16,0 7-8-16,0 9-17 0,0 6-13 15,0 9-13-15,2 6-9 0,0 2-13 0,1 19-9 16,-1 0-14-16,1-11-41 0,-3-12-45 16,2 3-52-16,2-3-57 0,-2-6-67 0,0-6-584 15,3-7 261-15,-7-8 172 0</inkml:trace>
  <inkml:trace contextRef="#ctx0" brushRef="#br0" timeOffset="51086.5856">7783 7835 113 0,'10'-13'180'16,"7"-3"-12"-16,2 3-18 0,10-2-10 0,1-5-18 15,10 0-15-15,3-1-6 0,-1 0-9 16,17-9-10-16,-10 2-7 0,6-7-8 0,-2-4-6 16,-15 5-7-16,-7 3-5 0,-3-8-1 15,-6 1 4-15,-3-1 2 0,-9 3 14 16,-6 4 15-16,-2 2 10 0,-2 3 4 0,-2 2-2 15,-2 5 0-15,-2 4-3 0,-2 4 1 16,-3 5-4-16,0 3-5 0,0 6 1 16,-1 6 3-16,0 3-1 0,-2 7-7 0,2 11-9 15,-1 6-6-15,3 1 0 0,-1 12-9 16,5 1 1-16,-1 2-11 0,5 3 2 16,0-2-15-16,4-8 0 0,0 1-24 15,5-2-21-15,-1-6-29 0,5-3-30 0,-1-3-29 16,3-8-31-16,-1-4-16 0,6-6-19 15,2-1 5-15,0-6 8 0,-1-5 9 16,5-4 12-16,-2-3 11 0,0-4 17 0,-1-5 21 16,0-1 33-16,-2-5 11 0,0 0 29 15,-4 1 29-15,-3 0 21 0,-1 2 26 16,-5 0 18-16,3 5 9 0,-5 0 5 0,1 1-6 16,-3 4-8-16,0 1-8 0,-2 2-3 15,0 5-4-15,0 0-4 0,0 0-5 16,0 0-3-16,-11 25-6 0,9-13-5 0,2 2-7 15,0 3 0-15,4 0-5 0,1 2 0 16,1-2-6-16,4 1-3 0,2-2-1 0,2-1-4 16,2-2-1-16,4-1-4 0,1-2 1 15,-5-7-4-15,4 1-2 0,-1-4-2 16,0-1 0-16,-2-3-1 0,-1-2-2 16,0-3 4-16,-4-1-7 0,3-5 2 0,-2 0 1 15,-3-1-2-15,-3 1-1 0,1 2 3 16,-2 2 1-16,1-3 0 0,0 4 0 0,-3 3-3 15,-2 1-3-15,2 3 3 0,-4 3 0 16,0 0 0-16,0 0 1 0,4 15-2 16,-2-8-1-16,0 5 1 0,2-1 1 15,0 2-2-15,4 1-2 0,-2-1-18 0,2 0-19 16,0-1-23-16,3-3-21 0,2 1-19 16,2-4-12-16,-1 0-12 0,4-4 1 0,-2-2 11 15,-1 0 9-15,2-5 7 0,0-1 15 16,-3 0 5-16,2-4 17 0,0-2 27 15,-3-3 16-15,0-2 17 0,0 2 14 16,-3-2 18-16,3-1 9 0,-4 5 9 0,-3 0 13 16,2-1 7-16,0 4-5 0,-2 0-6 15,0 2-6-15,0 1-3 0,-2 4 12 16,2 2-5-16,-6 1-2 0,13 4 0 0,-7-1-4 16,3 7-3-16,-3-1-3 0,3 2-3 15,-3 3-4-15,2-1-4 0,-2 1-5 16,4-3-2-16,-4 2-2 0,0-1-2 0,0-5-2 15,-2 3 0-15,0-2 5 0,3-3 2 16,-3-1 2-16,0-2-7 0,-4-2-4 16,0 0 0-16,0 0-2 0,22-10-4 0,-16 4 1 15,0-1-3-15,0-2-5 0,6-3 4 16,-4 3 0-16,0-3-4 0,0 3-2 0,1-3-1 16,2 5-2-16,-3 0 2 15,1-1-3-15,-1 3 1 0,0 1 0 0,1 3 0 16,0 1 1-16,-1 4-1 0,0-1 1 15,3 5 1-15,0-1-1 0,-1 5 0 0,-2 0 0 16,3 1 3-16,2-2-4 0,-2 2 3 16,-1-1 1-16,2 0-2 0,2-1 0 0,-2-2 1 15,1-1 0-15,0-2 1 0,4-3-3 16,-1 1 1-16,2-4-4 0,-2-1 3 16,1-2 0-16,2-3 0 0,-2 1 0 15,-2-3 4-15,2-1-5 0,-1-3 0 0,-2 3 2 16,-2-3-4-16,1 1 4 0,0 1-5 15,-5 1 1-15,3 2 2 0,-3-1-1 16,-2 2-3-16,3 2-3 0,-4 1 2 0,3 0 3 16,-8 3 3-16,12 6-2 0,-5 0 0 15,-1 0 1-15,3 3 0 0,-1 3 1 16,1-3 0-16,-1 3-2 0,0-1 3 0,3 0-4 16,-2 1 2-16,1-1 1 0,0-1-1 15,1-3-5-15,2-1-8 0,-2-2-13 16,1-3-8-16,-2-1-8 0,4-1 5 0,-2-2-5 15,1-1-6-15,0-2 2 0,-1-2 5 16,1-2 5-16,-3 3 0 0,1-1 5 0,-2 2 3 16,-1 1 0-16,0 1 4 0,-2 0 0 15,4 2 8-15,-2 2 6 0,-8 0 3 16,15 4 4-16,-9 2 0 0,2-1 1 16,-1 1 0-16,1 4-1 0,3 1 0 0,-1-2-21 15,-2 0-36-15,2-1-44 0,-2 3-43 16,0-4-49-16,-2-4-608 0,1 1 273 0,-1-4 180 15</inkml:trace>
  <inkml:trace contextRef="#ctx0" brushRef="#br0" timeOffset="51910.6331">10831 7632 74 0,'10'-1'215'0,"-4"-2"6"0,-2-1-4 16,0-2-8-16,-6-2-14 0,2 8-14 0,-6-11-18 16,-2 7-16-16,-2-2-16 0,-6 5-11 15,0 1-15-15,-3 1-10 0,-5 5-6 16,-2 3-13-16,-1 6-7 0,2 2-7 0,0 3-8 15,3-1-5-15,6 0-7 0,3 2-7 16,4-2-9-16,1-4-5 0,6 3-2 0,2-7-7 16,4-1-1-16,2-3 0 0,5-3-3 15,4-4 0-15,3-4-2 0,4-3 0 16,1-7 1-16,3-3-2 0,-1-6 0 16,2-8 0-16,1-3 0 0,-1-4 0 0,5-15-3 15,-2-3 2-15,-5-5 0 0,1 0 1 16,-6-1 0-16,-2 9 8 0,-6 6 8 15,-1 6 7-15,-2 5 7 0,-3 3 2 0,-2 7 2 16,-2 3-4-16,-2 5-6 0,0 7-3 16,-4 3-3-16,-2 7-3 0,6 1-1 15,-15 15-2-15,4 4 0 0,1 6 0 0,-3 7-1 16,4 4-1-16,1 2 0 0,2 3-2 16,2 0 2-16,6 1-5 0,-2-2 0 15,8 0 1-15,-2-3-4 0,2-3-10 0,6-6-7 16,-4-5-7-16,3-2-11 0,0-4-3 15,-3-5 0-15,3-3-8 0,1-1 2 16,0-3 5-16,-4-1 1 0,0-2 3 0,-1-2 4 16,2 1 3-16,-5-1 5 0,2 2 0 15,-8-2 3-15,13 0 3 0,-13 0 0 16,10 5 4-16,-7 1 6 0,-1 1 4 0,3 3 0 16,-3-1 4-16,0 7 1 0,2-3 0 15,-2 1 0-15,4 0-3 0,-2 1 2 16,2-1-2-16,-1-1 2 0,2-1-2 15,1-3 2-15,0-1-1 0,1-3 1 0,1 0-1 16,-1-5-1-16,2-3 0 0,-3 1-1 16,2-3 1-16,0-1 0 0,0 1-2 0,-2-1 2 15,-2 0 5-15,0 2 6 0,1 0 1 16,-3 0-3-16,0 1-2 0,-4 3 4 16,0 0 12-16,9 7-1 0,-9-1 2 15,0 4 3-15,2 1 4 0,-2 3 5 0,0 2 1 16,0 4 0-16,2 0-5 0,0 5 1 15,0 2-6-15,1 2-5 0,-1 1 5 0,-2-2-5 16,-2 3-7-16,2-2-7 0,-5 2-20 16,1-5-27-16,-2 0-32 0,-3-1-40 15,-2-2-38-15,3-2-46 0,-2-2-54 16,-2-5-705-16,2-5 323 0,-2-3 212 0</inkml:trace>
  <inkml:trace contextRef="#ctx0" brushRef="#br0" timeOffset="52178.7933">11400 6867 1721 0,'11'-29'-26'0,"-1"10"12"0,2 6 73 16,2 7 40-16,0 4 33 0,6 7 6 16,3 8-14-16,9 13-7 0,12 16-11 0,0 10 2 15,1 7 5-15,-3 5-1 0,-3 4 7 16,-13 5-1-16,-4 6-14 0,-12 0 2 15,-12 5-9-15,-10 1-12 0,-8-2-7 0,-7 1-5 16,-11 10-12-16,2-21-3 16,-4-2-6-16,-3-6-12 0,1-6-11 0,0-8-16 15,7-11-24-15,9-7-22 0,2-9-31 0,5-3-39 16,2-3-53-16,4-5-82 0,3-6-67 16,2-1-686-16,0-3 337 0,8-3 223 15</inkml:trace>
  <inkml:trace contextRef="#ctx0" brushRef="#br0" timeOffset="52360.9328">12269 7736 111 0,'28'-9'201'16,"0"1"-21"-16,-1 2-20 0,-3-1-40 0,1 1-48 15,0 0-59-15,-2 0-57 0,1 0-233 16,-5 3 94-16,-4-2 62 0</inkml:trace>
  <inkml:trace contextRef="#ctx0" brushRef="#br0" timeOffset="52486.9068">12297 7942 303 0,'-2'11'320'15,"6"-1"2"-15,5-3-10 0,6-3-28 0,0 0-28 16,3-2-27-16,4-2-45 0,1-2-64 15,0-4-87-15,-4 1-105 0,1-5-112 0,-10-1-533 16,0-1 244-16,-6 0 161 0</inkml:trace>
  <inkml:trace contextRef="#ctx0" brushRef="#br0" timeOffset="53244.6216">14588 7161 143 0,'-9'-12'211'0,"3"3"-1"16,-3 1 1-16,3 0-6 0,-5 3-10 16,1 1-12-16,-3 4-3 0,-6 6-7 0,-5 5-5 15,-5 8-7-15,-5 8-5 0,-8 19-4 16,-1 2-11-16,5 4-1 0,5 7-8 16,7 2-15-16,7-5-10 0,8-9-10 15,7-5-10-15,6 1-9 0,11 4-6 0,8-5-8 16,15 9-7-16,13-7-4 0,6-11-1 15,9-7-5-15,-5-10-11 0,-6-8-1 16,-3-7-1-16,6-7-1 0,-3-6 0 0,-3-4 0 16,11-15-4-16,-8-9 1 0,-5-6-3 15,-11-4-4-15,-5-6-8 0,-16 2 1 0,-4 7-2 16,-10-1 3-16,-8-2-4 0,-8-2-3 16,-13-8-3-16,-11 7 0 0,-8 7-3 15,-7 8 2-15,1 11 1 0,10 8-7 16,-3 6-8-16,6 5-19 0,7 7-27 0,2 1-25 15,1 3-43-15,3 5-47 0,7 3-41 16,2 3-52-16,7-3-789 0,4 1 357 16,1 2 236-16</inkml:trace>
  <inkml:trace contextRef="#ctx0" brushRef="#br0" timeOffset="53474.3943">15396 7376 13 0,'4'6'211'0,"0"0"-5"16,-2 1-2-16,3 1-9 0,2-1-2 15,-1-1-3-15,0-3-5 0,4 3-7 0,-1-3-14 16,0-2-12-16,1-2-14 0,-1-2-15 16,-1-3-10-16,0-2-18 0,-4 1-21 0,-1-5-30 15,-3 2-37-15,-3-4-42 0,1 1-43 16,-4 0-42-16,2 1-35 0,-2 1-36 15,1 1-458-15,3 1 221 0,0 1 146 16</inkml:trace>
  <inkml:trace contextRef="#ctx0" brushRef="#br0" timeOffset="53909.579">16372 7238 42 0,'17'-21'225'0,"0"1"-15"0,-5-1-9 0,-3 0-8 16,0 2-10-16,-5 0-10 0,-4-1-11 16,-2 2-9-16,-4-2-14 0,-8 2-12 15,-5 2-15-15,-8 1-11 0,-6 5-8 0,-4 5-10 16,1 2-9-16,2 6-7 0,-4 5-9 16,0 0-6-16,5 6-5 0,3 3-5 0,2 1-4 15,7 3-3-15,9-2-4 0,0 0-3 16,10-2 0-16,4-2-4 0,2 0-3 15,8-2-1-15,0-1-2 0,7 0-4 16,0-5-1-16,0-4 2 0,3 1 3 0,-2-2 4 16,0-2 7-16,-1-2 10 0,-3 2 6 15,2-4 5-15,-4 2 8 0,-4 1 2 16,4 1-2-16,-4-1-10 0,-1 1-6 0,-1 1-3 16,-2 2-3-16,-1 6-2 0,-3 0-2 15,-2 4-5-15,0 4 0 0,-2 8-1 16,-3 0-2-16,-1 4-7 0,-2 7 8 0,-1 1-11 15,-1 7 6-15,-1 2-5 0,0 0 4 16,1-3-5-16,-3 1-4 0,2-5-21 16,1-5-28-16,-1 0-31 0,3-7-48 0,0-2-49 15,1-2-37-15,3-6-29 0,-1-2-40 16,1-4-596-16,4-4 295 0,0-3 195 16</inkml:trace>
  <inkml:trace contextRef="#ctx0" brushRef="#br0" timeOffset="54210.7195">16648 7256 235 0,'6'-12'265'0,"2"3"1"0,-4 2-9 0,0 1-15 16,-2 1-16-16,0 1-16 0,-2 4-18 16,0 0-5-16,0 0 1 0,0 0-13 15,0 0-8-15,-14 20-14 0,8-9-8 16,-4 3-11-16,0 0-8 0,2 0-13 0,0 2-13 15,-1-1-2-15,3 2-8 0,1 0-8 16,1 0-4-16,4 3-8 0,2-2-9 0,2 1-5 16,7 0-4-16,0-2-6 0,3 1-6 15,4-5-1-15,0 2-12 0,4-3-22 16,-1-4-22-16,3 1-31 0,-2-3-29 0,0-2-33 16,-1-3-38-16,0-2-35 0,0 1-34 15,1-3-19-15,-6-2-8 0,-1 1-9 16,-5-3-3-16,-1 2-539 0,0 0 271 15,-5-3 178-15</inkml:trace>
  <inkml:trace contextRef="#ctx0" brushRef="#br0" timeOffset="54398.2179">16939 7472 1112 0,'-2'-9'-50'0,"2"0"33"16,0 2 36-16,-2-2 31 0,2 2 24 0,2 1 26 15,-4 0 18-15,2-2 9 0,0 8-5 16,0-7-4-16,0 7 5 0,0 0 16 16,0 0 9-16,0 0-6 0,-2 21 0 0,0-8 1 15,0 5 0-15,0 4-8 0,0 2-7 16,-1 2-13-16,1 4-8 0,-4 3-13 15,1 4-9-15,-1-2-9 0,2 1-7 0,-5-1-5 16,3-1-34-16,-2-1-44 0,4-6-49 16,-3-5-63-16,2 0-63 0,3-6-51 15,0 0-56-15,2-7-632 0,2-1 316 0,3-4 208 16</inkml:trace>
  <inkml:trace contextRef="#ctx0" brushRef="#br0" timeOffset="54647.2983">17632 7447 12 0,'6'-9'298'15,"2"2"0"-15,2 1-10 0,8 0-11 16,5 0-22-16,5-1-21 0,4 1-15 0,8 3-11 16,2-3-14-16,3 3-13 0,1-2-5 15,-1 1-21-15,-6 3-12 0,-3-3-11 16,-4 2-17-16,-2 0-9 0,-7 0-5 0,-1 0-9 15,-2 0-8-15,0 1-15 0,-6-1-1 16,-1-1-25-16,-3 0-33 0,-1 1-46 16,-2 0-51-16,-5-2-53 0,-2 4-61 0,4-4-65 15,-4 4-764-15,-11-5 350 0,3 3 231 16</inkml:trace>
  <inkml:trace contextRef="#ctx0" brushRef="#br0" timeOffset="60084.859">18971 6539 62 0,'-4'-1'127'16,"4"1"-8"-16,0 0 2 0,0 0 1 16,0 0-1-16,28 9-8 0,-3-7-6 0,7 2-6 15,10 0-9-15,4-4-3 0,3 2-4 16,6-4-8-16,7 2-7 0,-5-2-6 16,-7 2-4-16,-1-2-8 0,-3 2-3 15,-9 0-5-15,-3 0-5 0,-4 0 1 0,-3 2 5 16,-4 0 8-16,-4 4 6 0,-1 1 8 15,-8 7 0-15,-2 2 0 0,-2 7 1 0,-4 2-3 16,-2 4 5-16,0 3 0 0,-2 4-2 16,0 4-9-16,-2-2-3 0,2 2-8 15,-2 0-3-15,2 0-5 0,2 1-2 16,0-3-5-16,2-1-4 0,0-6-17 0,0-2-26 16,0-1-30-16,0-1-31 0,2-2-39 15,3-2-34-15,-5-4-22 0,2-2-13 0,1-3-20 16,-5-4-431-16,2-2 216 0,-4-4 142 15</inkml:trace>
  <inkml:trace contextRef="#ctx0" brushRef="#br0" timeOffset="60332.3386">19221 7036 126 0,'-15'-5'205'0,"6"-1"-15"15,5 3-20-15,6-2-15 0,-2 5-8 16,24-7-7-16,3 3-8 0,13 1-10 15,16-1-7-15,31-3-4 0,10 1-8 0,8 4-3 16,8-4-3-16,1 2-10 0,-2 0-9 16,-6-2-7-16,-2 5-6 0,-9-1-10 15,-21 2-4-15,-12-2-6 0,-14 2-6 16,-3-2-9-16,-7 2-7 0,-4-2-7 0,-7 2-19 16,-3-2-30-16,-6 0-24 0,-5 0-29 15,-2 0-33-15,-5 0-36 0,-6 2-40 0,4-2-426 16,-4 2 211-16,0 0 140 0</inkml:trace>
  <inkml:trace contextRef="#ctx0" brushRef="#br0" timeOffset="60637.3958">18370 7811 139 0,'-11'8'220'0,"13"-2"2"16,12 0-9-16,13-2-14 0,17-1-13 15,24 0-12-15,36-3-15 0,14-3-6 16,32 0-7-16,11-4-5 0,7 3-10 0,8-1-7 16,-1 2-13-16,-3-3-8 0,-14 4-10 15,-12 0-10-15,-34 0-10 0,-10 2-5 0,-11 0-9 16,-19 0-7-16,-17 0-8 0,-13 0-12 15,-6 0-11-15,-4 0-16 0,-3 0-27 16,-7 0-32-16,-3 0-39 0,-6 0-49 16,-5 2-29-16,-8-2-33 0,0 0-567 0,-4 5 263 15,-9 0 172-15</inkml:trace>
  <inkml:trace contextRef="#ctx0" brushRef="#br0" timeOffset="60935.1709">19290 8180 144 0,'-4'5'202'0,"0"3"-10"16,2 2-6-16,-2 3-7 0,0 2-4 15,2 3-7-15,-2 1-11 0,1 0-7 0,-1 6-6 16,2-1-8-16,0 1-12 0,-3 2-9 15,3-1-12-15,-2 1-7 0,2-2-13 16,0 2-7-16,0-1-7 0,-2 1-6 16,1-3-7-16,-1 1-10 0,2 2 1 0,0-6-10 15,0-1-17-15,-2-1-22 0,2-1-25 16,0 0-27-16,0-4-31 0,0-2-31 0,-1 1-36 16,3-3-49-16,-2-3-524 0,4-3 246 15,-2-4 163-15</inkml:trace>
  <inkml:trace contextRef="#ctx0" brushRef="#br0" timeOffset="61206.5928">19761 8301 235 0,'-17'0'251'0,"17"0"-12"16,-15 11-12-16,4-4-13 0,1 5-13 15,0-1-13-15,0 4-13 0,2 0-11 16,4 1-9-16,-2 3-11 0,2-2-22 16,4 2-11-16,0 0-6 0,4 0-18 0,4 1-5 15,2 1-6-15,6-1-7 0,4-1-10 16,6 0-5-16,3-4-14 0,5-2-26 16,3-1-30-16,-3-3-36 0,2-3-41 0,-1 0-38 15,-1-3-32-15,-2-1-30 0,-2-2-28 16,-7-2-508-16,5 1 248 0,-8-5 163 15</inkml:trace>
  <inkml:trace contextRef="#ctx0" brushRef="#br0" timeOffset="61398.9603">20203 8507 147 0,'-14'3'184'0,"5"0"4"16,0 3 0-16,1 1-1 0,-1 5-2 15,3 3-4-15,-2 4-7 0,-1 2-6 0,2 4-10 16,-1 7-24-16,0 3-10 0,2-1-14 15,0 4-7-15,1-2-13 0,0 4-8 16,1-2-24-16,2-2-30 0,0-3-36 16,2-5-37-16,0 1-49 0,4-2-46 0,0-7-42 15,3-2-505-15,4-6 233 0,-1-7 155 16</inkml:trace>
  <inkml:trace contextRef="#ctx0" brushRef="#br0" timeOffset="61738.2712">22237 6490 213 0,'-21'4'227'0,"-2"5"3"0,2 6-5 16,-5 9-10-16,-2 12-3 0,-3 25-9 16,1 7-8-16,2 9-15 0,6 5-6 15,5 5-6-15,2 4-11 0,8 8-11 0,5 2-5 16,4 4-9-16,9 15-16 0,6 0-8 16,4-6-10-16,5-6-9 0,3-4-11 15,-1-24-3-15,4-6-14 0,-3-5-19 16,5-6-24-16,0-4-34 0,-6-18-38 0,-6-6-50 15,0-8-49-15,1-4-53 0,1-5-51 16,-6-4-666-16,4-7 314 0,-6-3 207 0</inkml:trace>
  <inkml:trace contextRef="#ctx0" brushRef="#br0" timeOffset="62069.9653">23453 6503 149 0,'35'19'209'0,"1"8"-4"15,8 16-12-15,3 13-9 0,17 23-4 16,-5 7-10-16,-4 4-6 0,-7 6-7 15,-12 2 0-15,-8 8 0 0,-17-15-6 0,-7 4-8 16,-11 4-15-16,-7 14-9 0,-10-5-7 16,2-22-6-16,-4-6 0 0,-1-6-8 0,-5-4-9 15,-2-8-3-15,0-5-10 0,-3-6-8 16,8-11-3-16,2-9-12 0,2-6-20 0,1-3-33 16,1-3-56-16,1-5-71 0,4-3-77 15,-2-3-807-15,2-8 344 0,2 0 227 16</inkml:trace>
  <inkml:trace contextRef="#ctx0" brushRef="#br0" timeOffset="62698.7045">25129 7519 6 0,'-4'-4'231'15,"4"4"-5"-15,-9-4-4 0,9 4-6 16,-7-2-14-16,7 2-8 0,0 0-4 0,0 0-1 16,0 0-11-16,0 0-5 0,0 0-9 15,34 4-8-15,-8 0-14 0,7-2-14 16,12 0 1-16,11 4-17 0,7-3-9 0,23 3-12 15,1 1-13-15,-2-1 0 0,-16-2-11 16,-11 0-1-16,-11 0-11 0,-3-2-5 16,-4 2-6-16,-7-3-4 0,-5 3-4 0,-4-2 3 15,-1 0-5-15,-3-2-7 0,-4 0 0 16,-4-2-22-16,-3 0-16 0,-2-2-29 16,-5 0-39-16,-2 4-44 0,-2-9-44 0,2 9-53 15,-5-12-52-15,-1 7-676 0,1-3 323 16,1 0 212-16</inkml:trace>
  <inkml:trace contextRef="#ctx0" brushRef="#br0" timeOffset="63152.1878">26491 6409 184 0,'-8'-6'176'0,"2"0"-17"0,2 1-16 0,4 5-11 16,0 0-13-16,0 0-2 0,0 0 3 15,0 0-7-15,36 8-6 0,-11-2-6 16,11 2-8-16,4 0-6 0,4-1-10 0,9 0 1 15,3 4-11-15,-1-5-4 0,0 1-4 16,-9-1-4-16,-4-1-4 0,-1 1 0 16,-9-2 3-16,-3-3 1 0,-3 3-1 0,-6-2-4 15,2 0-5-15,-6 2-6 0,0 2-1 16,-4 1 3-16,1 4 4 0,-5 3 3 16,1 7 1-16,-4 4 0 0,-1 6-3 0,-2 8 2 15,-2 3-7-15,0 4 2 0,-2 7-3 16,0 2-3-16,-3-2-2 0,1 1 2 15,-1-1-9-15,-1-1-1 0,0-2-2 16,2-1-2-16,-3 0-20 0,1-9-21 0,-2-2-30 16,1 1-42-16,0-7-42 0,3-3-40 15,0-3-31-15,-2-3-28 0,2-5-537 0,0-4 261 16,-5-2 172-16</inkml:trace>
  <inkml:trace contextRef="#ctx0" brushRef="#br0" timeOffset="63413.9712">26667 7244 188 0,'-4'-8'184'15,"4"1"-9"-15,7 0-11 0,1 1-5 0,9-1-11 16,11-2-8-16,8 4-10 0,17-5 0 16,5 4-10-16,31-1-7 0,6-1-6 0,3 3-9 15,4-3-9-15,-3 2-2 0,-4 1-8 16,-4-1-7-16,-18 0-5 0,-12 2-6 15,-9 1-5-15,-5-1-4 0,-13 0-5 0,0 2-1 16,-4 0-5-16,-3 0-6 0,-3 1-5 16,-6-2-8-16,2 2-27 0,-8-1-33 15,1 2-41-15,-2 0-42 0,-11 0-36 0,12 2-33 16,-10-1-507-16,-2-1 236 0,0 0 157 16</inkml:trace>
  <inkml:trace contextRef="#ctx0" brushRef="#br0" timeOffset="63756.3156">25804 8072 1611 0,'-32'7'-42'0,"11"-5"36"16,8-1 24-16,9-1 24 0,4 0 30 0,0 0 1 15,36-6 7 1,6 4-1-16,17-4-5 0,35-1-1 0,7 3-3 0,5 1-1 16,13-1 0-16,20 4 2 0,1-3-2 15,-21-1-1-15,-3 2-2 0,-2-3 1 0,-3 4-6 16,-10-3-2-16,-6 2-2 0,-21-2-3 16,-15 3-5-16,-10-1-2 0,-7-1-5 15,-6 2-2-15,-3 1-3 0,-7-2-5 0,-2 2-4 16,-1-2-4-16,-3 2-1 0,-6 0-19 15,2 0-14-15,-6 0-29 0,-2 2-33 16,-2 0-32-16,-6-2-37 0,-2 10-35 0,-6-7-48 16,-4 2-597-16,-4 2 279 0,-7-1 184 15</inkml:trace>
  <inkml:trace contextRef="#ctx0" brushRef="#br0" timeOffset="64013.3685">26887 8125 89 0,'-4'9'221'0,"-2"4"-3"0,2 4-15 16,-3 4-5-16,1 4-7 0,-2 8-7 15,-1 3-9-15,-2 0-16 0,1 2-14 0,0 6-15 16,-4 2-12-16,2-1-12 0,1 3-21 15,-1-2-8-15,-1-3-7 0,0 1-22 16,3-7-35-16,-1-1-34 0,2-6-43 0,1-1-54 16,2-5-46-16,0-3-538 0,-1-4 239 15,3-5 157-15</inkml:trace>
  <inkml:trace contextRef="#ctx0" brushRef="#br0" timeOffset="64270.5975">27080 8487 129 0,'0'0'264'0,"0"0"9"0,0 0-7 0,0 0-11 16,0 0-14-16,-6 17-15 0,4-8-9 16,-2 0-8-16,1 5-7 0,-1-1-14 15,4 1-18-15,-2-1-13 0,4 4-17 0,0-2-8 16,5 2-12-16,3 2-15 0,5-3-10 15,2 0-11-15,2-1-35 0,0 0-33 16,0-3-39-16,4-5-52 0,-3-1-57 0,-2-1-53 16,2-1-30-16,-2-2-36 0,-3-4-9 15,0 0-555-15,0-4 277 0,-3 0 183 16</inkml:trace>
  <inkml:trace contextRef="#ctx0" brushRef="#br0" timeOffset="64439.9933">27423 8637 928 0,'9'-12'-19'0,"-3"5"38"15,-2 1 28-15,-2 1 20 0,2 1 17 16,-2 0 11-16,-2 4-1 0,0 0 17 0,7-2 18 15,-7 2 2-15,0 0 4 0,2 13 3 16,-2-3-6-16,0-2 0 0,-2 5-3 16,-1 2-6-16,-1 3-13 0,-2-1-5 15,0 2-10-15,0-3-10 0,-3 5-8 0,-2-1-16 16,3 1-33-16,0-6-36 0,1 0-49 16,-1-2-53-16,4 0-59 0,-1-3-57 0,1-2-613 15,0-7 285-15,4-1 189 0</inkml:trace>
  <inkml:trace contextRef="#ctx0" brushRef="#br0" timeOffset="64817.6111">29184 5966 159 0,'-5'-7'155'0,"-1"2"-15"15,-4 8 3-15,-5 3 7 0,-4 4 1 0,-8 12 7 16,-7 8 5-16,-13 22-3 0,-1 10 0 15,-8 24-2-15,1 13-10 0,11 6-7 16,1 8-10-16,11 1-8 0,12-2-7 16,9-19-8-16,9 3-6 0,8-3-12 0,9 2-6 15,13 14-4-15,1-5-9 0,9-6-11 16,-4-22-22-16,-2-4-29 0,4-8-36 16,-3-10-44-16,-5-13-46 0,-4-9-43 15,-3-8-48-15,-3-8-614 0,4-2 280 0,-7-10 184 16</inkml:trace>
  <inkml:trace contextRef="#ctx0" brushRef="#br0" timeOffset="65128.6154">30799 6229 158 0,'34'32'211'16,"-2"7"-2"-16,5 16-11 0,0 12 0 0,-3 8-7 16,-8 9-3-16,2 21-3 0,-12-15-7 15,-8 1-7-15,-10 3-14 0,-9-1-13 16,-16 17-6-16,-5-5-19 0,-15-6-9 15,-7-7-11-15,-6-10-4 0,-8-6-32 0,-4-9-47 16,7-18-58-16,-3-1-80 0,-17 1-71 16,-14-2-648-16,-9-10 286 0,0-6 189 15</inkml:trace>
  <inkml:trace contextRef="#ctx0" brushRef="#br0" timeOffset="73186.3698">2114 10632 133 0,'-2'-10'244'16,"2"0"-12"-16,-3 5-21 0,3-1-24 15,-2 2-14-15,2 4-2 0,0 0 7 16,0 17-2-16,2-2-7 0,3 10-5 0,2 9 1 15,1 6-13-15,-2 10-12 0,3 4 5 16,3 20-18-16,-1 2-5 0,-2 2-8 0,-1-1-12 16,-2-13-8-16,0-8-6 0,-2-4-12 15,-1-2-2-15,1-8-14 0,-1-4-3 16,-1-5-5-16,0-5-5 0,-2-2 0 16,4-5 4-16,-2-3 0 0,0 0 5 0,2-5-6 15,0-6-4-15,5-1-6 0,1-4-5 16,3-4 0-16,4 0-9 0,3-2-1 0,4-3-2 15,2 0-5-15,3-1-3 0,7-1 1 16,-1 1-6-16,3 0 4 0,-4-1-8 16,1 5 1-16,-1-2-2 0,2 2 2 15,-2-1-2-15,-5 2-16 0,3 0-27 0,-4 0-28 16,-3 2-39-16,-3-3-40 0,-2 2-35 16,-2-2-45-16,-1-3-53 0,-5 0-808 0,1 0 369 15,-6-7 244-15</inkml:trace>
  <inkml:trace contextRef="#ctx0" brushRef="#br0" timeOffset="73348.3788">2647 11146 164 0,'-4'-7'178'0,"4"0"-3"0,0 1-11 16,4-1-12-16,5 0-11 0,2-4-9 16,5 3-15-16,4-3-9 0,5 2-9 15,5-2-12-15,2 0-19 0,-3-1-25 16,3 1-43-16,-2 3-36 0,-6-1-34 0,0 1-33 15,-5-2-380-15,-6 1 164 0,-3 0 109 16</inkml:trace>
  <inkml:trace contextRef="#ctx0" brushRef="#br0" timeOffset="73500.8548">2569 10639 114 0,'-23'-19'173'16,"4"4"9"-16,4 2-4 0,4-1-12 0,5 3-18 15,2 1-14-15,6 2-14 0,0-3-11 16,6-1-13-16,3 1-8 0,6 3-8 15,0 2-16-15,2 1-25 0,4 3-33 0,1 2-50 16,3 5-40-16,3-1-48 0,6 5-357 16,-2 3 166-16,-1 1 110 0</inkml:trace>
  <inkml:trace contextRef="#ctx0" brushRef="#br0" timeOffset="74422.6924">3153 10982 162 0,'5'23'219'0,"-1"0"-8"16,0-3-18-16,2 5-11 0,1-4-14 0,-1 3-7 16,1 2-14-16,-1-1-15 0,2 2-13 0,-2-3-14 15,1 1-8-15,-2-6-7 0,1-2-9 16,-2-2-3-16,0-2 4 0,2-3-6 16,-2-4-7-16,3-5-9 0,1-2-5 0,1-6-6 15,2-4-4-15,1-2-8 0,6-3-1 16,-2-4-8-16,1 1-1 0,-2 2-3 15,4 0-4-15,-5 2-4 0,4 1-1 16,-4 6 0-16,1-3-3 0,-2 7 2 0,2 1 3 16,-3 4-1-16,4 4 0 0,-2 1 0 15,3 1-2-15,-2 4 0 0,4 2-2 16,-2 3 2-16,2-3-4 0,-1 0 1 0,4-1 2 16,-1-1-2-16,1-3-2 0,-2-5-1 15,4 0 1-15,-3-6-1 0,7-2-4 16,-3-5 3-16,2-3-3 0,-1-4-3 0,-3-4 2 15,-4-4-1-15,0-3-6 0,-1-4 6 16,-4-8-2-16,1-5 0 0,-5-4-3 0,-1-3 0 16,-3-4 0-16,1 0 1 0,-7 3-1 15,0 7 15-15,-2 6 8 0,2 2 7 16,-3 9-1-16,3 7-8 0,-4 4 0 16,2 9 6-16,-2 6-4 0,4 3 10 0,0 0 5 15,-5 24 0-15,8-5 1 0,-1 9 0 16,2 8-2-16,5 7-3 0,-1 4-6 15,2 5 5-15,2 3-4 0,-2-6-2 0,2 5-1 16,1-6 1-16,2-3-8 16,0-4-2-16,-3-7-5 0,-4-9-7 0,4-3 1 15,-2-3-7-15,0-5-7 0,1-7-5 0,0-1-5 16,-1-4 2-16,1-4 2 0,-1 0-1 16,-1-2 1-16,2-2 1 0,-3-1 2 15,0 1 2-15,0 0 2 0,2 3-2 0,-4-3 5 16,0 2-3-16,-2 0-1 0,3 2 0 15,-7 2 1-15,8 0 2 0,-8 0 3 16,13 10-3-16,-4-4 4 0,-1 3 2 0,2 3 2 16,0-1-2-16,2 2 4 0,0 3-2 15,1 0 2-15,2-2 0 0,0 0-2 16,-5-1 4-16,5-5 2 0,-2 2-1 0,1-3-2 16,2-3 4-16,0-3-3 0,-1-1 4 15,0 0-5-15,0-1-1 0,1-5 0 16,0 1-1-16,-4 1 2 0,-1 1-3 15,-1-1 4-15,1 1-3 0,-2-1-2 0,-1 2 1 16,-2-3 2-16,0 4-6 0,0-2 1 16,-6 3 2-16,16 3 6 0,-8-2-8 0,0 1 2 15,3 3 3-15,-2-4-1 0,3 5-4 16,1-1 6-16,-1 0 0 0,2-2-2 16,-2 2 4-16,1-4-5 0,0 2-1 0,-3-2 7 15,3 1-7-15,-3-2 2 0,1 0 2 16,-2 0-5-16,-1-2 1 0,-8 2 1 15,14 2 5-15,-14-2-6 0,12 1-1 16,-8 3 1-16,0-2-3 0,-4-2 4 0,2 12 0 16,-2-6-1-16,-2 1-3 0,2 1-12 15,-4 2-31-15,2-3-34 0,-2 2-47 0,-4 1-41 16,4 0-36-16,-4-1-56 0,-2-2-595 16,-1-1 291-16,-2-2 192 0</inkml:trace>
  <inkml:trace contextRef="#ctx0" brushRef="#br0" timeOffset="74575.0974">4020 11114 167 0,'-22'-13'281'15,"9"6"-3"-15,3 2-20 0,5-3-24 16,5 0-26-16,7 3-21 0,8-3-18 16,5-1-26-16,12-5-53 0,13-1-75 0,5 0-86 15,21-10-91-15,-4 0-449 0,-1-1 207 16,-3-2 138-16</inkml:trace>
  <inkml:trace contextRef="#ctx0" brushRef="#br0" timeOffset="74856.3075">6728 10182 2346 0,'-19'-23'82'0,"-4"4"4"15,1 8 17-15,-4 3 14 0,-2 6 31 0,-9 8-7 16,-26 22 0-16,-9 16 1 0,-17 21-9 16,-6 17 11-16,4 13 4 0,2 12 8 0,-12 34-4 15,12 11-1-15,29-16 6 0,9 3-1 16,11 1-14-16,13-1-12 0,10-6-7 16,13-5-16-16,10-26-8 0,7-9-9 15,12-5-11-15,7-10-28 0,6-8-37 0,11-11-51 16,4-9-71-16,6-12-77 0,7-10-121 15,-7-10-132-15,-4-13-1012 0,-6-7 493 0,8-6 325 16</inkml:trace>
  <inkml:trace contextRef="#ctx0" brushRef="#br0" timeOffset="75503.4607">6917 10668 41 0,'2'-21'313'16,"2"6"-5"-16,-4 3-30 0,0 4-31 0,0 7-24 15,0 1-12-15,0 0-6 0,-4 24-15 16,2-3-2-16,2 10-14 0,-5 8-13 0,5 6-9 15,0 1-21-15,0 9-15 0,0 1-6 16,5 2-3-16,-1-1-13 0,2-4-8 16,3-3-10-16,2-4-6 0,-1-10-7 15,-2-4-8-15,6-7-1 0,-2-7-9 0,0-3 1 16,3-8-2-16,2-6-10 0,0-2-5 16,3-5-10-16,2-4-2 0,0-1-9 0,1-2-7 15,-1 1-9-15,0 1 7 0,0 2-4 16,-3-1-3-16,-3 4 3 0,4 2-3 15,-6 4 0-15,4 4 4 0,0 2 3 0,6 2-1 16,-1 3-1-16,1 2-1 0,5 1 5 16,1-3 5-16,-5 1-6 0,2-3 19 15,-1-4 1-15,1 0 3 0,1-8 4 0,0-3-1 16,-3-2 4-16,5-6-4 0,-3-4 1 16,-4-4-4-16,-1-3-1 0,-3-3-11 15,-3-4 6-15,-2-3-7 0,-4-2-10 0,-2 2-7 16,-2 0-4-16,-2 5-12 0,-1 2-21 15,-1 3-18-15,-2 3-34 0,0 6-41 16,-2 3-31-16,-1 3-32 0,3 6-33 0,-2 1-49 16,2 3-692-16,0 0 331 0,2 18 219 15</inkml:trace>
  <inkml:trace contextRef="#ctx0" brushRef="#br0" timeOffset="76385.9141">8140 11146 142 0,'0'0'281'0,"0"0"-14"0,0 0-15 0,0 0-21 16,0 0-15-16,0 0-11 0,-14 16-20 15,11-7-9-15,1 4-16 0,0 0-12 16,2 4-12-16,2 2-14 0,0-1-11 16,3 0-15-16,-1 0-9 0,2-2-9 0,5-1-6 15,-1-2-8-15,1-1-3 0,4-8-10 16,-1-1-6-16,4-3 1 0,-2-3-8 15,1-1-6-15,3-7 0 0,-2 0-4 0,0-1-4 16,-2-1-3-16,-1-2-3 0,0 0 1 16,-4-3-6-16,-1 5 0 0,-2 0 1 15,-2 2-3-15,4-1 1 0,-4 5-3 16,0-1-5-16,-2 0 0 0,0 7 2 0,0-2-1 16,-4 3 4-16,9 10 2 0,-7-2 0 15,3 3-3-15,-3 5-4 0,2 0 7 0,-2 4-9 16,2-1 11-16,0 0-7 0,1-1-4 15,-1-1 4-15,0 0-2 0,0-3 1 16,0-2 3-16,1-3 5 0,-3-1 1 16,5-2 0-16,-1-5-2 0,2-1-3 0,-8 0 0 15,22-11-1-15,-10 4-2 0,3-4-3 16,-3-2 3-16,6 1-1 0,-4-5-3 0,6 4-2 16,-4-2 2-16,1 2-2 0,0 1 2 15,-2 1-2-15,-3 4-4 0,2-1 2 0,-4 4 2 16,2 2 0-16,1 4 2 0,-2 0-2 15,2 4-1-15,-3 0-1 0,0 3 4 16,2 2 0-16,-2-2-5 0,0 3-18 16,1 1-22-16,0-2-37 0,1-1-38 15,3 1-29-15,2-4-37 0,4 3-14 0,5-7-17 16,1 0 2-16,5-3 2 0,2-3 16 16,4 0 20-16,5-3 22 0,1-1 29 0,-4-2 37 15,1 0 31-15,-4-2 42 0,-1-2 47 16,-4 3 36-16,-2-3 31 0,-7-1 27 15,-4 1 3-15,-4-1 2 0,-5 1 0 0,-4 3-8 16,-6 1-5-16,-2 0 1 0,-4 2-12 16,-2 2-10-16,-5 1-11 0,0 2-12 15,-3 4-6-15,-4 2-6 0,3 4-4 0,1 1-7 16,-2 4-8-16,6 3-4 0,2 1-7 16,3 0-1-16,5-2-2 0,4 0-6 15,5-2-3-15,1-1-1 0,4-5-6 0,4-2 3 16,-2-5-2-16,5-6-1 0,2-1 1 15,0-10-6-15,7-2 7 0,-2-3 7 16,3-10 7-16,-1-4 5 0,10-19-2 16,-5-4-3-16,-1-5 7 0,-4-1-11 0,-3-3-3 15,-4 1 5-15,-8 17 15 0,-3 5 5 16,0 11 2-16,-6 7-1 0,2 2-3 0,-4 10-6 16,-2 5-2-16,0 9 1 0,0 1-1 15,0 0-7-15,-8 26 1 0,6-1-1 16,-3 4-4-16,0 10-13 0,3 6 12 0,0 6-5 15,0 3-2-15,2 2-14 0,0 1-20 16,2-3-26-16,0-1-45 0,0-10-58 0,-2-2-69 16,0-3-72-16,-2-11-946 0,-4-4 419 15,0-9 276-15</inkml:trace>
  <inkml:trace contextRef="#ctx0" brushRef="#br0" timeOffset="76538.4993">8922 10841 2061 0,'-58'-11'44'0,"11"3"13"16,7 3 31-16,11 0 5 0,3 1-20 16,6 3-25-16,4-1-10 0,4 2-8 15,8 2-23-15,4-2-38 0,0 0-63 16,26 10-95-16,-2-9-568 0,4 1 257 0,1 2 170 16</inkml:trace>
  <inkml:trace contextRef="#ctx0" brushRef="#br0" timeOffset="78198.0701">10217 11743 1 0,'2'-12'280'16,"2"3"-15"-16,-2 5-22 0,-2-2-24 0,0 6-16 16,0 0 0-16,0 0-11 0,10 14-13 15,-8 0-13-15,3 5-18 0,2 6-14 0,-1 2-10 16,0 5-13-16,0 3-11 0,3-4-8 15,-3 1-10-15,1-2-10 0,-1-4-6 16,0-3-7-16,1-2-6 0,-1-2-7 16,-2-3 0-16,2-3-9 0,0-5-2 15,4-5-2-15,-2-3-5 0,2-2 0 0,1-5-3 16,0-3-1-16,-1-3-5 0,5-4-6 16,-3-4 3-16,2 0-2 0,2-2-6 15,-3 1-1-15,-2-1 1 0,1 4-1 0,-1 3-3 16,-1 3 2-16,-1 1-2 0,0 3-2 15,1 3 1-15,0 4 1 0,2 4 1 0,2 2-3 16,-1 4 3-16,1 1 0 0,6 4-3 16,-4 1-1-16,2 0 0 0,2 2 1 15,0-1-5-15,1 1 3 0,0-5-5 16,-4 0 5-16,0-3-1 0,0-1 1 0,-2-4 0 16,-1-3-6-16,-1-3 4 0,-2 0-1 15,-1-5-1-15,0-2 2 0,0 0-2 0,-4-2 2 16,0 1-5-16,0-3 4 0,1 1 2 15,-1 0-2-15,0 1-1 0,3 0 1 16,-3 1-1-16,5 0 0 0,1 1 2 16,2 1-2-16,2 1-2 0,5-1 3 15,-1 1 4-15,4 0-4 0,2 3 1 0,2-3 2 16,3-2 0-16,3 2-1 0,-6-3 1 16,3 0-2-16,-3-3 5 0,0 0-7 15,-7-3 5-15,-4 3-1 0,-2-5 4 0,-5 0 5 16,-2 0-8-16,-4 1 3 0,-6 3 2 15,-4 0 0-15,-2 4 5 0,-3 2 1 0,-4 1 3 16,1 5-2-16,1 3 3 0,-4 4 2 16,4 3-8-16,-1 3 2 0,3 4 0 15,2 3 1-15,3 2-5 0,2 0-7 16,6 2-12-16,2 4-12 0,5-2-26 0,4-3-32 16,7 4-31-16,4-7-27 0,5-2-25 15,3-2-14-15,6-3 0 0,3-3 4 0,5-3 15 16,1-4 18-16,-1-2 12 0,9-4 24 15,-3-3 19-15,-6 0 38 0,-6-3 31 16,-4-1 28-16,-7-1 34 0,-5 2 26 0,-7-5 13 16,-7 3 1-16,-8-1 5 0,-4 3 3 15,-4 0-2-15,-4 1 4 0,-6 3-9 16,0 1-6-16,-1 3-9 0,-3 2-5 16,4 2-7-16,-4 4-7 0,4 2-6 0,-1 3 3 15,2 4-13-15,2-1-3 0,5 1-3 16,2 1-4-16,2-3 0 0,4 1-4 0,0-3-2 15,4 1-4-15,2-2 1 0,2-2 3 16,3-3-2-16,2-3-7 0,1 0-1 16,1-2-4-16,3-4 4 0,-4 0-3 15,3-1-1-15,-2-2 0 0,-1 0-1 0,-1 2-1 16,-2 0 2-16,0 1-2 0,-3-1-3 16,-2 3-1-16,0 1 1 0,-6 3-1 0,0 0 2 15,11 6-2-15,-6 0 1 0,-1 2 0 16,0 0-3-16,2 7 0 0,0-5-7 15,3 2-9-15,1 0-6 0,3-1-14 16,2-3-15-16,-1-3-21 0,4-3-19 0,-4-2-9 16,6-2-11-16,-1-6 0 0,-1-1 6 15,4-2 4-15,-5-6 9 0,2-8 13 0,0-4 4 16,-2-3 7-16,0-10 9 0,2-4 3 16,2-18 4-16,0-3 5 0,-1-4 3 15,-2-2-1-15,2 1 8 0,-6-2 4 16,1 0 4-16,-2 13 23 0,-5 9 21 0,1 5 19 15,-5 7 22-15,2 3 25 0,-2 7 20 16,0 2 16-16,1 4 3 0,-2 4-5 16,-1 2-10-16,-2 6 2 0,0 3 8 0,-2 9 4 15,2 0 7-15,-10 15 7 0,6 1 6 16,-2 9 2-16,0 9 1 0,-1 6-5 16,-3 11-9-16,1 24-11 0,3 7-14 0,-1-2-9 15,3 0-9-15,4-12-9 0,0-9-7 16,2 0-4-16,3-3-9 0,-1-3-5 15,2-2-3-15,3-3-8 0,-3-10-9 0,3-2-9 16,1-4-10-16,-4-5-8 0,3-4-8 16,0-3-3-16,-1-4-10 0,0-4-5 0,3-3 3 15,-5-3-12-15,1-4 3 0,-1-2 2 16,-6 0 1-16,8-5-5 0,-3-1 3 16,-5-2 7-16,2 1-4 0,0-5 7 15,-2 1 3-15,-2 0-7 0,0-1 9 0,2 1-2 16,-2 0 3-16,2 3 7 0,0-3-9 15,0 4 14-15,-3 0-2 0,1 2 3 0,2 5-6 16,-4-5 12-16,4 5 0 0,0 0-3 16,0 0 7-16,0 0 0 0,-4 15-8 15,4-15-2-15,6 12 0 0,1-6 8 16,3-3-18-16,5 3-19 0,0-5-19 0,1-1-41 16,6-1-54-16,1-5-46 0,5 0-45 15,4-6-37-15,-3-4-775 0,1-5 356 0,4-7 235 16</inkml:trace>
  <inkml:trace contextRef="#ctx0" brushRef="#br0" timeOffset="78439.4237">13051 10007 4 0,'-9'-23'287'0,"5"7"-23"15,2 7-14-15,0 7 10 0,2 2 1 16,0 0-8-16,25 35-9 0,1 1-14 15,16 30-10-15,15 22-17 0,9 9-13 0,-1 10-12 16,-1 7-11-16,-7 10-10 0,-6 8-2 16,-15 6-21-16,-13 3-8 0,-15-4-13 15,-16-6-11-15,-15-6-5 0,-11-10-15 0,-10-15-13 16,-9-9-25-16,-2-10-41 0,1-23-48 16,0-5-60-16,-3-7-81 0,2-7-97 0,5-13-899 15,6-9 402-15,5-9 265 0</inkml:trace>
  <inkml:trace contextRef="#ctx0" brushRef="#br0" timeOffset="79266.3671">1951 14196 1569 0,'-15'-43'49'16,"5"2"55"-16,-1 9 24 0,5 3 14 0,0 8 6 15,-1 2 1-15,2 2-20 0,-1 1-31 16,2 7-14-16,2 4 7 0,2 5 11 16,0 0 0-16,-4 26-3 0,4-1 0 0,0 6-3 15,2 10-10-15,0 5-2 0,0 10-7 16,0 1-8-16,0 4-3 0,0-2-6 15,0-3-8-15,0 2-7 0,-2-13-4 0,2-4 0 16,-2-2 6-16,3-8-1 0,-3-2-8 16,0-8 0-16,2-3-5 0,-2-4-11 15,3-9-10-15,-1-1-4 0,-2-4 3 0,0 0-13 16,16-19 5-16,-1 4-2 0,2-1-3 16,6-2-5-16,5-1 6 0,4 0-2 15,1 3 12-15,3 1-10 0,3 5-1 0,-1-1-2 16,4 6 4-16,-2 0-1 0,1 5-4 15,-6 0-3-15,-1 0-18 0,0 3-23 16,0 0-29-16,-5 1-44 0,-1-1-54 0,0 2-38 16,-3-2-41-16,-4 0-41 0,-4-3-665 15,-5-3 326-15,-2 3 216 0</inkml:trace>
  <inkml:trace contextRef="#ctx0" brushRef="#br0" timeOffset="79422.9466">2265 14243 1839 0,'-13'-15'63'15,"2"6"-8"-15,5-2 5 0,6-1 5 16,2 0 2-16,2 2-12 0,7 0-7 16,2-1-12-16,3-2-4 0,6 0-4 15,1 0-7-15,4 0-14 0,-2-3-34 0,3 1-37 16,-2 4-48-16,-5-2-46 0,0-3-528 16,-4 2 234-16,-7 0 153 0</inkml:trace>
  <inkml:trace contextRef="#ctx0" brushRef="#br0" timeOffset="79557.5872">2188 13735 169 0,'-26'-13'185'0,"8"1"5"0,3 0-8 0,7 3-18 16,3-1-16-16,7 1-12 0,3 1-18 15,7 1-7-15,5 1-14 0,7 0-21 16,3 3-35-16,2 3-35 0,6 1-48 16,5 4-50-16,0 2-47 0,-2 2-320 0,13 3 156 15,-9 3 103-15</inkml:trace>
  <inkml:trace contextRef="#ctx0" brushRef="#br0" timeOffset="80334.0483">2857 14156 14 0,'4'22'180'0,"0"-4"4"0,-2-5-9 15,3 0-11-15,-3-5-17 0,2 2-12 0,1-4-12 16,-1-1-13-16,4-1-10 0,2-2-8 16,2-4-8-16,4-2-10 0,-1-1-7 15,6-5-9-15,0 1-4 0,1-3-7 0,1 0-6 16,-2 3-1-16,0 4-8 0,-1-4 0 15,-2 6 0-15,1 3 1 0,-2 1 1 16,2 4-3-16,-2 2 1 0,0 0-1 16,3 4-2-16,0 0-2 0,1 0 4 0,3-1 4 15,0 1 4-15,0-3 5 0,2-3 4 16,3-3-2-16,-1-4 0 0,4-3 8 16,1-7 3-16,-1-2 6 0,4-11 2 0,-2-5 0 15,-3-2 3-15,-1-2 1 0,-4-4-2 16,-3-3-7-16,7-18-3 0,-11 8-4 15,-4 4-6-15,-5-1-2 0,-3 6 0 0,-5 0 0 16,0 6 6-16,-2 4-3 0,-2 5 1 16,2 2-11-16,-2 9 1 0,0 2-7 15,0 6 0-15,-3 6-5 0,5 2-5 0,0 0 7 16,-10 19-7-16,10 0-3 0,2 2-3 16,0 4 7-16,4 9-2 0,5 1-3 15,-1-1 1-15,8 6-8 0,0-2 0 0,0-7 1 16,0-1-3-16,1-3-1 0,3-5-5 15,-6-4-1-15,4-5-2 0,-1-1-5 16,-2-6 1-16,2-3-4 0,-5-3-4 0,2-2 5 16,-2-2 1-16,1-2-3 0,-2 1 2 15,-1-3-5-15,3 0 3 0,-5 2-1 16,2 0 0-16,-4 4-1 0,0-3-6 16,-2 2-1-16,3 0 3 0,-2 3 5 0,1 5-3 15,0-2 1-15,3 5 5 0,-1 1-1 16,3 3-3-16,-2 0 3 0,3 1 0 0,6-1-3 15,-1 1 3-15,0-2-1 0,2-1-3 16,3-1-1-16,-2-2-5 0,2-1 6 16,-1-2-8-16,-1-2-4 0,-2-2 2 15,0-2 2-15,1 0-4 0,-5-1 3 0,0-2-2 16,-4 2 1-16,0-3 2 0,0 2 5 16,-4-1-5-16,0 1 5 0,-1 0 0 0,-1 0 2 15,0 0 0-15,1 2 3 0,-3 0-1 16,2-1 4-16,-6 3-4 0,9-2 3 15,-9 2-1-15,0 0 3 0,12 5 8 16,-8-1 5-16,0 4 6 0,2 2 3 0,-2 3 9 16,2 4 4-16,0 6 8 0,0 0 3 15,3 5 0-15,-3 1-4 0,1 4-3 0,1 2-1 16,1 1-4-16,-3-1-4 0,-2 1-15 16,-2-3-17-16,-2-2-27 0,-2-2-39 15,-4 0-50-15,-3-6-58 0,-6 4-50 16,-2-9-60-16,-1-5-615 0,-14-2 308 0,2-5 204 15</inkml:trace>
  <inkml:trace contextRef="#ctx0" brushRef="#br0" timeOffset="80479.6563">3808 13956 2288 0,'-18'-34'51'0,"10"5"2"16,4 6 1-16,6-1 6 0,2 2-5 15,6 1-9-15,10-4-11 0,8 3-12 0,9-3-4 16,33-9-18-16,11-1-40 0,28 0-59 15,2-6-95-15,-4 2-608 0,-2 2 272 0,-23 4 180 16</inkml:trace>
  <inkml:trace contextRef="#ctx0" brushRef="#br0" timeOffset="80732.7419">6699 12872 2202 0,'-5'-17'37'15,"-5"3"22"-15,-2 3 76 0,-6 3 32 0,2 2 6 16,-10 6-12-16,-5 5-19 16,-10 4-6-16,-10 6-15 0,-16 18-1 0,-2 7-4 15,8 8-1-15,-9 18-15 0,11 8-7 16,19-9-6-16,4 1-7 0,11 3-7 0,9 0-8 16,8-4-5-16,10-7-3 0,7 21-6 15,10-5-5-15,7-3-17 0,7-7-26 16,7-4-23-16,5-5-36 0,1-12-53 0,-5-10-63 15,-1-11-73-15,2-5-61 0,-6-6-891 16,-2-8 407-16,0-3 268 0</inkml:trace>
  <inkml:trace contextRef="#ctx0" brushRef="#br0" timeOffset="81153.6065">7052 13434 2047 0,'13'-26'167'0,"-6"7"18"0,-1 2 8 0,-4 6 2 16,2 2-20-16,-2 1-30 0,-2 4-31 0,0 4-20 15,0 0-13-15,0 0-5 0,-21 25 1 16,14-10-1-16,-1 8-8 0,4 4-5 16,-2 0-6-16,1 7-8 0,1 2-1 15,0-4-5-15,4-1-10 0,0-5-3 0,0 4-5 16,2-4-4-16,2-3-21 0,3-4 7 16,-1-6-7-16,2-3-8 0,5-3 1 0,-2-4-8 15,1-3 4-15,3-1-5 0,2-1-6 16,-2-3-1-16,2-1 1 0,0 0-1 15,-3-2-2-15,4 5 0 0,-6-1 0 16,1 0 4-16,2 4 4 0,-2 0-2 0,-1 2 4 16,6 4 3-16,-2 0-1 0,5 1 0 15,0 1 5-15,2-1 0 0,3 1 8 0,0-1 6 16,1-2 1-16,-1 0 4 0,-2-3 5 16,0-4-2-16,3-2 7 0,-3-3-5 15,-1-5-2-15,-4-1-6 0,-2-2 1 16,-4-2 4-16,-2-2 0 0,-5-2-10 0,-2 0-15 15,-4 2-2-15,0 0-12 0,-2 1-16 16,-2 0-16-16,2 4-25 0,0 1-32 16,-1 1-26-16,1 4-16 0,0 3-19 0,4 1-21 15,-2 4-27-15,0 0-18 0,23 8-569 16,-7-3 275-16,0-1 183 0</inkml:trace>
  <inkml:trace contextRef="#ctx0" brushRef="#br0" timeOffset="81591.266">7872 13578 1185 0,'20'8'-28'15,"0"0"31"-15,-8 0 27 0,1-2 39 0,-7 0 28 16,1 1 23-16,-3 2 11 15,0-2 4-15,-2 3 1 0,1 0-7 0,-1 1-10 16,0 3-10-16,0-1-4 0,0 0-17 16,2 2-7-16,2-1-7 0,0-1-8 0,4-2-6 15,0 0-8-15,2-3-6 0,1 1-6 16,4-7-6-16,0 1-5 0,3-3-4 16,-2 0-3-16,1-4 2 0,0 0-8 0,0-2 2 15,-1 0-3-15,-2 1-1 0,-1 1 2 16,0-2 0-16,-5 3 5 0,1 0 4 15,0 0 0-15,-3 0-2 0,-1 2-4 0,1 1 1 16,-8 0 4-16,14 4 1 0,-4-1 2 16,-4 2-6-16,0 2 0 0,2 2-3 15,3 1 0-15,-5 3-3 0,3-1-2 0,-1 0-1 16,1 1 0-16,-1-4-2 0,-2 3 0 16,0-5-1-16,2 1 0 0,-4-2 2 15,2 0 2-15,-2-5-1 0,4 1-3 16,-8-2 3-16,15-5-3 0,-6-3-4 0,1 2 1 15,3-3-2-15,-1 1 7 0,2-1-5 16,-2-1-3-16,5 1-1 0,-2 2-2 0,2-2-1 16,0 1 1-16,0 2 0 0,-1 4 0 15,4-1-3-15,-1 3 6 0,2 3 2 16,0-2-5-16,3 3 0 0,-4-1 1 16,4 3-17-16,-1 0-13 0,-1-1-35 0,-4 0-43 15,2-2-47-15,-4 2-41 0,1-4-37 16,-4-1-708-16,-4-1 319 0,-3-5 211 15</inkml:trace>
  <inkml:trace contextRef="#ctx0" brushRef="#br0" timeOffset="81720.3242">8428 13405 71 0,'-31'-19'215'0,"7"5"-5"0,7 3-11 16,2 2-25-16,4 1-15 0,3 3-18 15,4 0-13-15,4 4-29 0,0 1-40 16,0 0-50-16,28 1-55 0,-9 4-65 0,3 2-334 15,15 0 151-15,1 5 100 0</inkml:trace>
  <inkml:trace contextRef="#ctx0" brushRef="#br0" timeOffset="82100.0753">9332 13658 159 0,'0'0'245'0,"0"0"2"0,0 0-13 0,-36 0-12 16,17 3-20-16,0-2-22 0,-6 5-16 15,3 2-22-15,-3-1-9 0,4 5-14 16,0-1-11-16,1 2-11 0,6 3-11 0,3-1-7 16,4-1-9-16,5 0-9 0,4-2-4 15,8-3-7-15,2 0-5 0,2-3-6 0,6-4-4 16,1-4-1-16,5-4-5 0,2-6 0 16,2-6 5-16,0-2 7 0,1-11 12 15,-1-3-1-15,9-16 1 0,-7-7 3 0,-3-10-8 16,-4-3-2-16,-4-8-6 0,-1-2-2 15,-4 0-11-15,-2-2 3 0,-8 17 4 16,-2 15 15-16,-4 7 1 0,0 5-1 0,-4 9-5 16,-2 8 1-16,-4 8 15 0,0 7 5 15,0 8-3-15,-5 10 10 0,-4 10 2 16,-2 12-6-16,-3 9-3 0,-4 20-6 16,4 5-5-16,0 1-2 0,3 3-3 0,5-3-9 15,4-9-3-15,4-8-23 0,2-3-41 16,4-5-56-16,0-2-78 0,4-2-82 15,0-9-90-15,2-5-884 0,2-3 413 0,-2-7 274 16</inkml:trace>
  <inkml:trace contextRef="#ctx0" brushRef="#br0" timeOffset="82798.3243">10164 14159 203 0,'-4'-15'244'0,"0"0"-3"16,1 0-7-16,6 3-10 0,-3-1-6 0,2 1-7 15,0 3-22-15,0 0-7 0,-2-1-16 16,0 4-17-16,0 6-4 0,0 0-4 15,0 0-15-15,0 0-2 0,2 31-13 0,-2-14-13 16,0 6-8-16,-2-2-12 0,2 5-7 0,0-3-1 16,0 1-15-16,2-2-5 0,-2-3-4 15,2-2-6-15,0 0 4 0,0-3-6 16,2-3-6-16,0-5-3 0,3-1-5 16,3-5 1-16,-1 0-4 0,4-3-5 0,-1-5-1 15,4-2-5-15,0-3 3 0,1 0-2 16,0-2 0-16,0-2 3 0,-3 4-1 15,2 0-1-15,-4 1 0 0,-1 4-3 0,-1-2 4 16,-3 4-2-16,1 2 1 0,-1 2 0 16,-7 2 2-16,14 8 2 0,-8 1-14 0,4-1 6 15,-4 3 6-15,2 3-8 0,0-3 5 16,3 2 2-16,0-2-10 0,-1 0 0 16,5-2 4-16,0-1-12 0,2-2 4 15,-1-2 0-15,4-1-15 0,-3-4 1 16,2-1-4-16,0-4-4 0,-3-1 2 0,4-3-3 15,-3-1-6-15,0-1 0 0,-2 2 1 16,-5-2 0-16,2 4 4 0,0-2 1 0,-2 3-6 16,-4 1 1-16,0 0 3 0,1 5-4 15,-7 1 7-15,0 0 5 0,17 5 0 16,-11 0 4-16,3 1 1 0,1 4 3 0,3-3-7 16,2 1 9-16,-1 1 1 0,2-2 4 15,0-2 2-15,1 1-1 0,-2-4 3 0,4-2 2 16,-1-2-1-16,-6-2-1 0,2-2-1 15,-3-5 1-15,-2 2 2 0,-7-7-1 16,-2 1-6-16,-4-3-3 0,-7-1-2 0,-2 3-14 16,-3-4-9-16,-4 5-19 0,1 0-23 15,0 4-19-15,-2-3-23 0,4 5-24 16,2 1-37-16,3 0-35 0,3 5-28 16,-2-3-540-16,9 5 265 0,-2-2 175 0</inkml:trace>
  <inkml:trace contextRef="#ctx0" brushRef="#br0" timeOffset="83057.617">11203 14043 21 0,'10'6'167'0,"4"0"-3"0,-2 0-9 16,-2 1-12-16,4 2-11 0,-6-1-11 16,2 2-12-16,-1-1-15 0,-1 1-4 0,-1-1-6 15,-3 1-7-15,0-3 5 0,-4-1 5 16,0 1 3-16,0-2 12 0,0-5 1 15,-6 3 7-15,6-3 2 0,0 0-1 16,0 0-7-16,-11-11-11 0,11 4-8 0,2-3-9 16,0 0-10-16,5-3-6 0,1 1-10 15,1 1-19-15,3 0-24 0,-2-1-33 0,4 3-27 16,-2-3-42-16,3 3-32 0,2-1-33 16,-2 2-28-16,2 0-519 0,-2-1 241 15,1 4 158-15</inkml:trace>
  <inkml:trace contextRef="#ctx0" brushRef="#br0" timeOffset="83920.2194">11647 13940 20 0,'0'0'161'0,"0"0"-5"0,0 0 1 0,14 3 2 16,-12 0-2-16,2 3-8 0,-2 0-11 16,0 1-11-16,0 0-10 0,2 4-13 0,-2-3-9 15,2 3-12-15,0-2-5 0,-1 1-11 16,1-1-6-16,-2 1-5 0,2-4-5 15,1 1-3-15,-3-1-7 0,2-1-2 16,-2-1-3-16,2 0-6 0,-4-4-3 0,9 0-1 16,-9 0-3-16,0 0-3 0,14-4-3 15,-7 2 1-15,-7 2-4 0,13-2-2 0,-9-1-1 16,-4 3-1-16,12-2 0 0,-5 0 0 16,-7 2-3-16,13 2 0 0,-7 0 2 15,0 1 0-15,1 1 2 0,-3 2 2 16,2 2-2-16,-2-1-1 0,1 2 0 0,-1-1-1 15,-2 2-2-15,3-3 3 0,-3 1-4 16,0-2 3-16,0 1 0 0,0-1 4 16,0-3 1-16,2 2-1 0,-4-5-1 0,8 1-3 15,-8-1-1-15,16-3-2 0,-6 0 1 16,1-4-4-16,1 1-1 0,1 3-2 16,2-3-2-16,1 2-5 0,0 0 3 0,-2 0-4 15,3 3-5-15,-4-1-4 0,2 2-6 16,-3 0-4-16,6 0-9 0,-2 2-7 15,2 2-12-15,0-1-18 0,1-1-9 0,5 2-6 16,4 0-2-16,1 0 12 0,3-3 6 16,4 2 0-16,4-2 10 0,5-1 13 15,-1 0 4-15,1-1 21 0,-5-2 24 0,-7 0 19 16,-1 1 28-16,-6-4 13 0,-6 2 6 16,0 1 1-16,-7-1-2 0,-3-2-6 15,-6 2 2-15,-4 0 0 0,0 4 3 0,0 0-4 16,-14-3-3-16,14 3-10 0,-20 1 0 15,10 3-5-15,-1 0-5 0,-1 4-4 16,0 1-3-16,2 1-4 0,0-1 1 16,1 1-5-16,3 0-7 0,-1 1-1 0,5-4-5 15,0 3-4-15,2-5-7 0,2 1-6 16,0 0-6-16,3-2-1 0,1-3 0 0,1 5-2 16,-1-6 3-16,0 2 4 0,-6-2-4 15,14 3 3-15,-8-2 1 0,-6-1 1 16,12 2 0-16,-6 1 4 0,-6-3-3 0,11 3-1 15,-3 1 2-15,-1-1 2 0,1 1 2 16,1 0 2-16,3-2-3 0,-2 0 4 16,4-2-4-16,-2 0 4 0,5-2 7 0,0-2 5 15,2-2 9-15,1-4 7 0,-2-4 9 16,2-2 7-16,3-4 9 0,-2-4 0 16,-2-2-4-16,2-3-6 0,0-5-6 15,-4 3-2-15,-2 0-2 0,-2 1 5 0,-3 8 3 16,-4-1-2-16,4 2-6 0,-8 6-1 15,-2 3-5-15,-2 3 0 0,-6 3-1 16,2 2-8-16,-2 6 1 0,8-2-3 16,-19 14 1-16,8-3-5 0,1 6-14 0,1 2-26 15,-1 2-37-15,4 0-36 0,-4-1-50 16,8 0-45-16,-2-1-59 0,2-2-571 0,0-3 281 16,0-5 185-16</inkml:trace>
  <inkml:trace contextRef="#ctx0" brushRef="#br0" timeOffset="84582.3557">9696 14680 123 0,'0'0'214'16,"8"3"8"-16,0-3-6 0,-8 0 0 16,26-6-5-16,-7-1-3 0,5-4-13 0,8-2-10 15,8-9-4-15,17-9-15 0,-2-3-11 16,1-9-13-16,2-3-11 0,-1-6-8 15,0-2-17-15,-3-8-6 0,7-10-15 0,-17 11-8 16,-4 4-6-16,-10 13-3 0,-9 9-1 16,-6 4-6-16,-4 6 0 0,-5 1-6 15,-6 8-6-15,-4 1-5 0,-9 5 0 0,-2 4-2 16,-4 6 3-16,0 4 11 0,-4 5-15 16,3 5 2-16,4 3-4 0,0 4-1 15,6 4 0-15,6 3-1 0,6 5 2 16,6 1-2-16,10 8-8 0,11 14-1 0,11-5-3 15,2 0 0-15,3-2-1 0,-3-5-6 16,-8-7-1-16,-6-9-1 0,-9-3 2 0,-5-4-1 16,-2-2-3-16,-8-2-2 0,-6 0-1 15,-10-1-1-15,-4-3 3 0,-5-4-12 16,-7-2-10-16,-4 2-17 0,1-7-22 16,-3-1-25-16,0-2-34 0,2-6-46 0,3 0-46 15,7-3-38-15,4-5-38 0,4-2-27 16,6-4-678-16,8-2 334 0,2-11 219 0</inkml:trace>
  <inkml:trace contextRef="#ctx0" brushRef="#br0" timeOffset="84771.2811">10928 13619 46 0,'14'-16'220'16,"-2"7"0"-16,-6 4 1 0,0 2 6 16,-6 3-1-16,0 0-8 0,0 17-10 0,-4-4-16 15,0 7-10-15,0 2-11 0,-1 7-10 16,0 7-17-16,3 6-13 0,0 4-13 15,2 11-7-15,4 0-16 0,1 1-18 16,2-1-27-16,-1 1-39 0,0-6-48 0,0-3-53 16,1-5-49-16,1-7-41 0,-1-3-44 15,-3-8-579-15,2-2 273 0,-1-8 181 0</inkml:trace>
  <inkml:trace contextRef="#ctx0" brushRef="#br0" timeOffset="85776.9503">11089 14247 28 0,'6'-19'190'16,"0"2"3"-16,5 2 1 0,-3 3-5 16,3 2-10-16,2 1-4 0,1 2-6 15,6-3-7-15,-4 5-7 0,8-1-15 0,1 0-13 16,-3 4-9-16,1 2-12 0,0 0-11 16,2 6-9-16,1-1-6 0,-3 3-11 0,-2 3-10 15,0 1-3-15,1 6-3 0,-6-5-7 16,0 4-8-16,-4 0 1 0,1-2-7 15,-7 0-4-15,0-1-5 0,-2-1 1 16,-1-2-3-16,-3-1-1 0,0-1-2 16,-3-3-3-16,-1 0-1 0,4-6-1 0,-4 4 0 15,4-4-1-15,0 0-3 0,0 0-6 16,2-17 3-16,2 7 1 0,5-1 0 16,0-3 0-16,5-1-4 0,1 2 1 0,0 0 0 15,2 0 1-15,0 2-1 0,0 3 2 16,-3-1 1-16,4 3 0 0,-4 4 3 0,1 1 2 15,0 2 2-15,0 1 3 0,3 2-2 16,0 2 0-16,0 0 1 0,4 1-1 16,1 1 4-16,3-2-5 0,-4 1 0 15,4-3 2-15,2 2-4 0,-3-4-1 0,-1 0 1 16,-4-2-5-16,0-2 3 0,-1-2-2 16,-5-4-3-16,0-1-2 0,-6-1 4 0,-4 0 0 15,-6-5-6-15,-2 0-3 0,-7 2-2 16,-2-2-4-16,-3-1-5 0,-4 3-7 15,1 2-12-15,3 1-14 0,0 2-15 16,2-3-22-16,1 6-16 0,4-3-16 0,3 4 9 16,2 0 8-16,4 4 4 0,8-5 8 15,3 1 6-15,6 0 5 0,1 0 12 16,4 2 3-16,1-2 7 0,3 2 9 0,2 0 11 16,-1-1 9-16,-4 1 30 0,-2 2 18 15,1 0 16-15,-4 2 12 0,2 2 9 16,-4-1 4-16,1 5 2 0,-1 0-3 0,-2 1 3 15,-2 0-1-15,0 3-6 0,-2 0-7 16,0 1-3-16,-1-4-7 0,2 3-5 16,-3-3-6-16,-1 0 1 0,-1-4-5 15,0 1-3-15,2-4-1 0,2 3-2 0,0-5 0 16,0 0-4-16,-10 0-3 0,22-5-2 16,-12 4 0-16,3 0-4 0,-1-2 0 0,-1 3-4 15,2-2 2-15,-3 2-2 16,5 2 1-16,-2-2-2 0,4 4 0 0,-1 0 0 15,2 1 0-15,2 1 1 0,2-2-1 16,1 2 0-16,1 0-1 0,3-3-2 0,2-3 2 16,1 0 0-16,0 0 0 0,-1-3-2 15,1-2 1-15,-3-2-2 0,5-5 2 16,-8-1 5-16,-3-2 6 0,-2 2 12 16,-4-2 8-16,-5 1-1 0,-4 3 6 0,-2 2 4 15,0 3-2-15,-4 0-1 0,0 6 16 16,-12-4 3-16,12 4 16 0,-18 14 5 0,7 1 2 15,-4 4 1-15,4 4-2 16,-1 6 3-16,-1 7 0 0,2 2-12 0,1 7-1 16,2 3-6-16,-1 2-7 0,2 0-3 15,-1 3-7-15,2 0-3 0,-3 1-2 0,3 2-8 16,-2-6 1-16,-3-1-21 0,-2-1-1 16,1-3-11-16,-4-3 6 0,2-7-4 0,-3-9-3 15,2-1-3-15,-2-4-6 0,1-3 5 16,-4-10-1-16,-1-2 3 0,2-6-2 0,-2-1 0 15,-3-8-9-15,4-4-8 0,-2-6-14 16,5-5-24-16,1-7-27 0,4-5-27 16,4-12-43-16,4 0-43 0,8-6-54 15,9-23-58-15,6-2-830 0,6-6 387 0,15-11 256 16</inkml:trace>
  <inkml:trace contextRef="#ctx0" brushRef="#br0" timeOffset="86013.8159">13285 13224 2156 0,'0'-10'8'16,"0"-1"14"-16,2 8 57 0,4 0 50 0,-6 3 19 15,8 12 4-15,0 1-3 0,5 8-20 16,6 10 7-16,4 11 2 0,13 14-3 16,2 15-3-16,11 15-1 0,-3 9 5 0,-3 3-10 15,-9 2-12-15,-13-16-2 0,-6 1-12 16,-13 0-8-16,-13-5-6 0,-12-2-9 15,-11-10-9-15,-10-1-16 0,-9-9-19 0,-6-3-28 16,-5-8-36-16,1-7-57 0,-3-5-58 16,-2-10-72-16,15-5-78 0,6-14-1019 0,7-2 447 15,1-6 295-15</inkml:trace>
  <inkml:trace contextRef="#ctx0" brushRef="#br0" timeOffset="86586.5595">14200 11018 242 0,'6'-6'270'0,"0"5"-13"15,8-3-17-15,5 2-19 0,2-2-22 16,4 2-20-16,7 0-17 0,0-2-17 16,1 4-15-16,1-1-17 0,-2 1-31 0,-5-2-47 15,-1 2-54-15,-4 0-65 0,-6 0-37 16,-5 2-47-16,-5-1-473 0,-6 5 218 15,-8 2 144-15</inkml:trace>
  <inkml:trace contextRef="#ctx0" brushRef="#br0" timeOffset="86705.5984">14311 11193 11 0,'-24'24'110'0,"7"-4"27"0,6 0 15 15,7-4 18-15,6 2-4 0,7-6 8 0,10 4 10 16,11 2-6-16,8-8-16 0,13 5-12 16,6-6-20-16,23 1-21 0,-11-5-46 15,-5-5-63-15,-3 0-73 0,-1-4-80 0,-3-7-415 16,-14 4 193-16,-3-4 127 0</inkml:trace>
  <inkml:trace contextRef="#ctx0" brushRef="#br0" timeOffset="87443.7417">14484 13885 71 0,'0'-5'307'15,"2"1"-1"-15,-2 4-20 0,2-6-18 0,1 2-21 16,-3 4-17-16,4-8-18 0,-4 8-16 16,10-3-16-16,2 1-14 0,4 2-18 15,7-2-11-15,7 2-23 0,0 0-28 0,3-2-37 16,-1 2-56-16,-2 0-63 0,-3 0-63 16,-4 0-53-16,-2 0-60 0,-6 0-557 15,-4 0 273-15,-5 2 180 0</inkml:trace>
  <inkml:trace contextRef="#ctx0" brushRef="#br0" timeOffset="87547.758">14586 14030 29 0,'-28'17'209'16,"9"0"1"-16,4-5 6 0,4-1 18 0,9 0 6 16,8-5-1-16,6-2-14 0,6 0-19 15,10-2-19-15,5 0-27 0,8-6-38 16,-1-2-65-16,2-2-105 0,5-8-118 16,-3-5-555-16,-3-6 245 0,-9-5 162 0</inkml:trace>
  <inkml:trace contextRef="#ctx0" brushRef="#br0" timeOffset="94837.8484">15737 10618 230 0,'-14'2'254'0,"0"-2"-16"0,4 2-24 16,-3-2-10-16,7 4 0 0,2-1-2 15,4-3-12-15,8 10-13 0,5-4-10 16,13 0-12-16,7 1-7 0,11 1-9 16,12 1-11-16,3-2-13 0,2 4-8 0,1-4-13 15,-5 2-10-15,-5-3-6 0,-7 3-9 16,-7-5-8-16,-6 0-2 0,-5 2-20 16,-5-4-29-16,-6 1-41 0,-8-3-51 0,-2 0-51 15,-6 0-46-15,0 0-37 0,0 0-35 16,0 0-591-16,-14-11 287 0,12 5 188 0</inkml:trace>
  <inkml:trace contextRef="#ctx0" brushRef="#br0" timeOffset="95098.5751">17272 9921 79 0,'10'-8'238'0,"-2"8"-1"0,-6 2 15 0,-2 8-4 15,-6 2-10-15,-4 8-15 0,-3 13-1 16,-8 9-13-16,-9 26-8 0,-1 3-6 0,-3 7-10 16,-9 17-12-16,7 2-17 0,2 0-12 15,11-13-14-15,0 0-8 0,8-3-17 16,7 1-3-16,2-1-17 0,6-14-8 16,4-9-7-16,6 18-7 0,7-5-9 0,6-6-26 15,4-8-31-15,1-11-29 0,2-12-38 16,-1-5-47-16,-1-9-52 0,4 0-58 15,-1-10-43-15,-1-7-733 0,-2-3 341 0,1-8 225 16</inkml:trace>
  <inkml:trace contextRef="#ctx0" brushRef="#br0" timeOffset="95460.6518">18357 10022 211 0,'-8'-21'257'0,"-3"7"-7"16,1 3-11-16,-1 7-16 0,0 4-10 16,-1 6-11-16,-3 3-6 0,-2 9-16 15,-4 6-10-15,0 13-6 0,2 3-5 0,-1 5-15 16,6 1-11-16,1 4-12 0,4-1-10 16,5-1-15-16,4-5-5 0,2 2-10 15,5-3-6-15,2-4-9 0,1 0-1 0,6-6-7 16,2 0-9-16,5-7-3 0,1-2-5 15,-2-4-3-15,2-6-6 0,-3-4 3 16,-2-3-7-16,-2-3-4 0,-2-8 2 16,0-1-4-16,-5-1-2 0,-4-5-5 0,-3 2-4 15,-3-2-2-15,-5-1-5 0,-5-1-2 16,-4 1-9-16,-4 0-9 0,-3 2-14 0,-5 2-17 16,4 2-19-16,-4 3-23 0,3 2-34 15,-1 0-37-15,6 6-35 0,-2 2-33 0,2-1-29 16,-2 5-658-16,5 0 311 15,3 0 206-15</inkml:trace>
  <inkml:trace contextRef="#ctx0" brushRef="#br0" timeOffset="95677.7659">17845 10814 28 0,'-11'6'208'0,"3"-2"8"16,4-2-6-16,0 0-13 0,4-2-3 15,0 0-8-15,0 0-1 0,27 4-9 0,-2-4-11 16,7 1-17-16,11-2-4 0,5 2-11 15,9-2-12-15,7 1-9 0,1 0-10 16,26-2-12-16,0 0-7 0,-12 0-4 0,-11 2-11 16,-1 0-8-16,-5-2-7 0,-11 2-7 15,-5-2-12-15,-10 2-17 0,-2 0-31 16,-11 0-42-16,-4 0-48 0,-4 0-49 0,-10 2-49 16,-5-2-657-16,0 0 292 0,0 0 193 15</inkml:trace>
  <inkml:trace contextRef="#ctx0" brushRef="#br0" timeOffset="96100.7584">18355 11430 165 0,'0'0'201'15,"0"0"-5"-15,24-13-17 0,-14 3-9 0,5-7-9 16,-4 2-3-16,1-4-5 0,-1 0-2 15,-5 1-2-15,0-1-5 0,-4 1-6 16,-2 2-5-16,-6 1-6 0,-4 1-8 0,-7 3 1 16,-3 2 5-16,-2 3-5 0,-4 2-3 15,3 2-10-15,-1 4-6 0,4 2-11 16,2 3 8-16,0 5-5 0,2 1-12 0,8 1 2 16,4 2-11-16,4 5-10 0,4 3-6 15,4 1-6-15,8 3-2 0,0 2-8 16,6-1-2-16,-4-1-8 0,1 1-2 0,1-1 2 15,-2 0-7-15,0-2 0 0,-8-3-6 16,-2 0 2-16,-3-5 1 0,-8 2-4 16,-3-1 4-16,-6-2-6 0,-4-2 7 0,-4-1-9 15,-6-4 17-15,-1 1 2 0,-3-4-4 16,-2-3 5-16,3-3 1 0,-1-1-1 16,2-1-4-16,3-3-4 0,6-3-1 0,4-4-8 15,5-2-16-15,8-2-22 0,4-4-25 16,10-5-42-16,8-11-63 0,17-16-70 0,13-2-84 15,0-5-899-15,22-13 410 0,2-4 270 16</inkml:trace>
  <inkml:trace contextRef="#ctx0" brushRef="#br0" timeOffset="96930.4807">19769 9909 182 0,'-4'-8'273'16,"-2"6"-6"-16,-3-1-13 0,9 3-13 15,-26 5-9-15,8 7-14 0,-4 4-12 0,-1 8-19 16,-4 9-3-16,-8 18-12 0,4 6-21 16,3 6-9-16,6 0-14 0,0-1-14 15,8-4-14-15,2-8-6 0,4-3-8 0,4-3-12 16,2-4-4-16,2-2-9 0,0-5-11 15,4-5-8-15,0-1-14 0,2-5-9 16,4-3-8-16,-2-7-10 0,4-3-1 16,1-3-1-16,0-3-6 0,-1-6-2 0,3 0-6 15,2-6 0-15,2-1 3 0,1-2 0 16,-4-1 3-16,1 1 0 0,-4 3 2 0,0 1-2 16,-1 1 3-16,-2-1-3 0,0 6 1 15,-2 0 4-15,-8 2 6 0,10 8-1 16,-4-1 4-16,1 5 2 0,2-1 1 0,-3 3-6 15,2 1 11-15,3 1-3 0,1 2 0 16,4-1-7-16,0 1 7 0,2-3 3 16,0-2-3-16,3-1-4 0,1-5 3 0,1 1 0 15,-4-5-5-15,0-3 2 0,0 0-2 16,0-3 5-16,-4-3-5 0,0-2-6 16,-5-2-1-16,-4-1-11 0,-3 2-1 0,-6-2-3 15,-1 1-3-15,-4 1 1 0,-4 0 0 16,-4 5-3-16,0-2-2 0,-1 3-7 15,2 1-6-15,0 2-6 0,3 2-21 16,-2 1-12-16,6 0-5 0,2 2-8 0,4 1-4 16,0 0-19-16,6 0-7 0,4 0-21 15,5 0-12-15,6 0-8 0,0-3-2 0,5 1-10 16,5-2-4-16,2-2 15 0,4 0 18 16,3-4 16-16,2-4 19 0,-2 0 29 15,-2-3 32-15,-2-1 30 0,0-1 30 0,-6 1 21 16,-4-1 36-16,-4-1 30 0,-3 1 12 15,-7 4 13-15,-4-2 6 0,-4 3 8 16,-2 1 4-16,-2 3 1 0,-4 0-7 0,6 4-5 16,-12 2-2-16,3 4-7 0,3 1 4 15,-1 5-7-15,3 3-7 0,4 2-2 16,0 4-14-16,4 4-4 0,1 3-2 16,3 5-14-16,3 1-4 0,1 10-4 15,4-1-7-15,0 3-4 0,-1 2-3 0,-2-1-6 16,-3 1 1-16,-3-7-1 0,-5 0-11 0,-4-2 2 15,-3-3-2-15,-5-2-2 0,-5-6-3 16,-6 0-3-16,-1-6-8 0,-5-5 0 16,1-6 1-16,0-5-15 0,-2-2-9 0,2-4-21 15,1-6-24-15,1-2-25 0,4-5-35 16,2-1-43-16,6-4-38 0,10-4-46 16,4-2-62-16,8-8-719 0,12-10 345 0,18-18 228 15</inkml:trace>
  <inkml:trace contextRef="#ctx0" brushRef="#br0" timeOffset="97245.051">21276 9980 98 0,'7'-13'246'16,"-3"3"-4"-16,-2 6-3 0,-4 2 2 0,2 2-13 16,-15 12-14-16,4-1-19 0,-3 7-14 15,0 2-12-15,0 9-15 0,2 1-10 16,1 5-8-16,4 2-18 0,5 0-10 0,2-3-8 15,2 2-10-15,5 1-10 0,4-3-4 16,1-2-10-16,5-3-2 0,2-4-10 0,4-3-4 16,-1-2-9-16,-2-7-2 0,2-3-3 15,-5-7-2-15,0-2-5 0,-5-3 0 16,-1-3-6-16,-5-4-2 0,-6-2-6 16,-2-3-2-16,-8 3 0 0,-5-5-4 0,-11 5-3 15,-6 0-1-15,-3 3-7 0,-5 2-7 16,2 5-21-16,-5 2-24 0,1 5-28 0,2 6-39 15,1-1-38-15,5 4-42 0,5 1-34 16,8-1-24-16,4 0-576 0,9-2 284 16,4-4 187-16</inkml:trace>
  <inkml:trace contextRef="#ctx0" brushRef="#br0" timeOffset="97504.0282">22079 9906 178 0,'2'-7'234'16,"-4"4"1"-16,2 3 7 0,0 0-5 0,-26 22-11 15,12-2-7-15,-8 14-8 0,-3 27-12 16,-1 6-8-16,0 5-15 0,4 3-14 16,0 7-11-16,1 1-10 0,3 1-15 0,-4 4-14 15,1-3-10-15,0-3-7 0,0-1-15 16,-3-7-15-16,4-4-17 0,0-5-29 15,3-12-30-15,2-10-33 0,2-8-38 0,3-2-42 16,2-3-45-16,0-5-41 0,2-7-26 16,4-2-639-16,2-4 297 0,4-4 197 15</inkml:trace>
  <inkml:trace contextRef="#ctx0" brushRef="#br0" timeOffset="97870.2819">22106 11205 138 0,'21'-16'187'0,"-4"-4"2"15,2-2-1-15,-2 1-3 0,2-2-6 16,0 1-7-16,0-5-4 0,-4 5-4 16,-2-1 1-16,-5 3-10 0,-2 2-13 0,-6 3-14 15,-2-1-9-15,-6 4-4 0,-6 2-3 16,-4 4-1-16,2 0-1 0,-6 1-9 0,1 4-2 16,4 4-12-16,-2 1-4 0,4 4-4 15,0 3-8-15,7 2-3 0,2 1-7 16,6 2-5-16,2 4-4 0,6 2-9 15,0-1 4-15,6 1-10 0,-2 2-2 0,2 1-4 16,2 0-6-16,-4-3-2 0,-1-1-2 16,-3 0-2-16,-4-4 0 0,-4-2-5 0,-4-4 7 15,-4 2-8-15,-7-4-1 0,-4-4 8 16,-4-3-2-16,-7-4 10 0,-2 0 10 16,1-4 7-16,-3-1 1 0,0-3 5 15,9 1 0-15,3-5-8 0,3 3-6 0,9 0-5 16,3-5 1-16,5 5-24 0,6-3-34 15,5 3-49-15,4-7-51 0,1 3-68 16,8 2-80-16,-4-3-85 0,8-4-746 0,-3 1 375 16,-1 0 248-16</inkml:trace>
  <inkml:trace contextRef="#ctx0" brushRef="#br0" timeOffset="98928.8959">23099 10426 127 0,'0'0'177'0,"0"0"-2"0,29-10-1 16,-1 5-8-16,8-3-13 0,8 2-4 15,9 1-2-15,6-3-8 0,1 2-15 16,3 0-12-16,1 1-10 0,-3 1-14 16,-2 0-7-16,-4 2-5 0,-8 1-17 0,-4-2-20 15,-10 1-24-15,-3 1-17 0,-7 1-25 16,-4 0-40-16,-4 0-34 0,-9 1-35 16,-6-1-36-16,0 0-372 0,0 0 185 0,0 0 122 15</inkml:trace>
  <inkml:trace contextRef="#ctx0" brushRef="#br0" timeOffset="99144.5684">23621 10245 79 0,'-6'-2'136'15,"6"2"-6"-15,0 0 9 0,0 0 2 0,-13 11 5 16,13 1-8-16,-2 3-2 0,4 4-2 16,-2 5-12-16,5 3-2 0,-1 4-6 15,4 5-9-15,-1 2-10 0,-1 2-9 16,3 1-9-16,-3 0-5 0,0-1-10 15,0 0-3-15,4 1-9 0,-4-8-14 0,-2-1-24 16,0-6-20-16,0-2-29 0,0-1-33 16,0-4-26-16,1-3-38 0,-1-3-493 0,0-5 213 15,3-5 140-15</inkml:trace>
  <inkml:trace contextRef="#ctx0" brushRef="#br0" timeOffset="99472.2397">24691 10043 64 0,'31'-4'160'0,"-1"6"-2"0,0 0-12 0,-6 4-14 15,2 1-11-15,-3 6-10 0,5 5-12 16,-4 4-3-16,-2 3-7 0,-2 6 0 15,-7 3-3-15,-3 2-6 0,-6 3-5 0,-4-1-8 16,-2 0-1-16,-6-1-1 0,-3-2 3 16,-2-3 9-16,0-2 1 0,-1-1-3 15,1-5-8-15,2-4-13 0,3-1 2 0,2-2-7 16,2-2-3-16,6-1 0 0,4-3-4 16,8-1-7-16,6 0-1 0,7-5-6 0,5-1-23 15,0-4-24-15,12 0-28 0,-1-4-33 16,7-3-28-16,1-5-36 0,0-5-32 15,17-6-467-15,-9-5 219 0,-2-6 144 16</inkml:trace>
  <inkml:trace contextRef="#ctx0" brushRef="#br0" timeOffset="99684.2851">25751 10207 458 0,'8'-27'19'0,"-1"4"33"0,-3 4 22 16,-2 2 17-16,-2 5 12 0,-2 3 3 0,0 3 3 16,-2 0 8-16,-3 6 5 0,7 0 1 15,-14 13 3-15,3 4 11 0,-2 8-2 16,1 8 0-16,-4 11-2 0,-4 23-7 0,0 3-10 15,-1 5-4-15,3 2-9 0,-2 6-14 16,3-3-6-16,-2-1-9 0,-2-2-4 16,2-4-8-16,-2 1-6 0,4-6-21 15,4-13-18-15,-2-13-26 0,7-6-36 0,0-5-45 16,1-5-41-16,2-2-39 0,3-9-36 16,2-5-587-16,2-1 269 0,3-9 178 15</inkml:trace>
  <inkml:trace contextRef="#ctx0" brushRef="#br0" timeOffset="100046.3256">26049 10893 146 0,'24'-24'143'16,"-6"2"-3"-16,2 3-10 0,-8 2 0 16,-1-1-6-16,-4 5-7 0,-7 2-13 0,-3-1-7 15,-10 4-7-15,-1-1-10 0,-10 3-5 16,-3 4-4-16,1 2-10 0,-1 2 3 15,0 4-6-15,3 3-2 0,3-1-7 16,4 6-2-16,6-1-5 0,9 4 0 0,4 2-5 16,9 4 0-16,6 2-5 0,4 3-2 0,7 4-3 15,0 2-1-15,1-3-8 0,-4 0-2 16,0 1 4-16,-5-6-1 0,-4 1-2 16,-2-5 0-16,-6-3-2 0,-6-1-1 15,-4-4 2-15,-4 0 2 0,-10-3 0 0,-2-1 8 16,-6-3 0-16,-1-3 11 0,-1-2 0 15,2-2-1-15,-4-4-5 0,0-2-1 16,5-2-1-16,3-1-7 0,4-4-1 16,8-2-6-16,5-1-12 0,6-3-21 0,7-6-22 15,8-3-25-15,10-6-25 0,19-12-33 16,1-2-38-16,3-2-29 0,1 1-446 16,3 0 216-16,-5 0 143 0</inkml:trace>
  <inkml:trace contextRef="#ctx0" brushRef="#br0" timeOffset="100766.0061">26638 10258 56 0,'16'-40'54'0,"-5"8"14"0,-2 3 17 0,-5 6 14 16,0 2 16-16,-2 2-3 0,-2 1 17 16,3 5-1-16,-6 3-7 0,3 0-5 15,-4 4 0-15,-2 4 0 0,6 2-7 16,-15 8 3-16,6 3-4 0,1 10-1 0,-2 8-2 16,-4 7-9-16,0 11-5 0,4 3-8 15,-1 3-9-15,0 1-7 0,5-1-2 0,-1-1-9 16,5-7-9-16,0-2-1 15,2-4-8-15,0-7-14 0,0-3-9 0,2-3-3 16,0-7-1-16,0-1-10 0,5-6-3 16,-1-6-3-16,0-3-10 0,1-3 0 0,-7 0-10 15,17-9-3-15,-7-2-5 0,2 3 1 16,-2-6 1-16,4 1-2 0,-3 1 5 16,0 1 4-16,-1 1-2 0,-3 3-1 15,-1 3 1-15,-2 0 4 0,-2 3 4 0,-2 1 1 16,0 0 3-16,8 12 3 0,-8-4 0 15,2 2 4-15,3 1 1 0,-2 0 2 16,3 1-2-16,-2 1 3 0,6-1 0 16,1 0-1-16,2-4-1 0,1 3 6 0,7-4-2 15,3-1-3-15,2 0-1 0,-4-5 3 16,2-1-10-16,1 0-3 0,-1-4-10 0,-1 1-6 16,-2-1-4-16,-2-4-7 0,-5 2-7 15,2 0-8-15,-4 1-1 0,-3-1 5 16,-1 3-4-16,1-2-6 0,-5 1-5 15,2 2-2-15,-6 2-9 0,13 0-4 0,-13 0 1 16,17 2 4-16,-6 1 9 0,3-2 4 16,4-1 10-16,2 2 4 0,4-2 4 0,-1 0 1 15,7-2 8-15,-1-2 7 16,1 1 13-16,2-3 13 0,-3-1 13 0,-3-4 13 16,0 3 27-16,-4-2 17 0,-2-1 12 15,-6 1 10-15,-3 1 4 0,-5-1 3 0,-4 3 0 16,-4 1-2-16,-2 0-1 0,-5 4 6 15,-3 2-2-15,12 0 1 0,-24 6-6 16,12 3-4-16,2 3 2 0,3 3-4 16,2 2-3-16,5 2-3 0,2 6-3 0,6 1 1 15,0 7-1-15,4 1-2 0,3 6-3 16,4 1-8-16,0-1-4 0,-4 2-5 0,-2-8-3 16,-3 2-4-16,-4-2-5 0,-4-4-1 15,-4 1-1-15,-2-5-3 0,-8 5-7 16,-5-6 0-16,-7 0 1 0,-1-6-7 15,-2-2-5-15,-3-6-12 0,0-4-27 0,-1-4-23 16,-1-3-25-16,-2-6-35 0,5 0-28 16,-3-3-41-16,6-8-39 0,5-2-620 15,2-6 283-15,6-6 187 0</inkml:trace>
  <inkml:trace contextRef="#ctx0" brushRef="#br0" timeOffset="101048.2459">28141 9997 29 0,'18'-5'168'15,"-2"0"-7"-15,-2 5-5 0,1 0-12 16,-4 5-7-16,-1 0 0 0,-3 3-8 16,1 1-10-16,-2 3-2 0,-2 5-8 0,-4 0-7 15,0 4 3-15,-4 2-2 0,-2 2 6 16,-2-1-3-16,-1-1-7 0,1 2-5 15,-1-2-10-15,3 0-9 0,2-1-7 16,-1-3-6-16,7-1-4 0,3 1-9 0,3-4-4 16,7 1-6-16,8-3-24 0,3-4-33 15,10-1-30-15,-1-2-35 0,1-3-34 0,1-5-26 16,5-1-20-16,0-5-20 16,5-5-451-16,-3-6 215 0,1-5 143 0</inkml:trace>
  <inkml:trace contextRef="#ctx0" brushRef="#br0" timeOffset="101222.6245">28873 10151 853 0,'25'-26'-36'0,"-6"5"32"0,-6 4 24 0,-2 4 21 15,-3 1 24-15,-6 4 10 16,0 3 11-16,-4-1 4 0,2 6 6 0,0 0 8 16,-25 10 6-16,8 5 4 0,2 5 2 15,-6 17-2-15,-11 16 3 0,0 6-4 0,0 8-8 16,-2 1-9-16,3 7-8 0,-3-1-9 16,0 2-7-16,-2-1-9 0,5-7-17 15,-3-3-19-15,2-8-35 0,7-13-39 0,3-7-51 16,8-8-40-16,-2-4-57 0,4-4-541 15,6-7 250-15,2-5 165 0</inkml:trace>
  <inkml:trace contextRef="#ctx0" brushRef="#br0" timeOffset="101588.5864">29034 10811 100 0,'12'-18'173'15,"0"1"-4"-15,-6 3-14 0,-4 1-14 0,0 1-18 16,-6 1-11-16,-2 4-14 0,-6 0-4 16,-2 1-11-16,-3 1-5 0,0 4-5 15,0 0-10-15,-1 3-4 0,6 4-9 16,0 2-4-16,3 3-3 0,3 3-4 0,1 2-2 16,3 0-3-16,4 4-4 0,3 2-5 15,1 1 0-15,1 2-2 0,-1 0-2 16,-2 0-2-16,0 0-7 0,0 0 3 15,-4-3 2-15,-2-1 1 0,-2 0-3 0,-6-4 0 16,-3-2 14-16,-2-4 17 0,-2-5 7 16,-2-2 11-16,0-4 14 0,-2-4 7 0,0-5 6 15,4-3-5-15,2-3-7 0,4-2-5 16,7 0-7-16,6-4-8 0,6-1-6 16,12-3-7-16,7-5-15 0,7-1-36 15,19-8-43-15,3-1-57 0,2 2-50 0,1 0-53 16,1-7-617-16,-3-2 281 0,6-4 184 15</inkml:trace>
  <inkml:trace contextRef="#ctx0" brushRef="#br0" timeOffset="101780.8495">29846 9841 224 0,'16'15'254'0,"-8"-2"2"0,2 8-4 16,6 13-12-16,0 9-12 0,7 25-17 15,-1 9-18-15,-6 3-16 0,-4 3-18 0,-10 3-16 16,-10-2-14-16,-10-1-22 0,-14-4-33 16,-17 8-34-16,-8-6-50 0,5-24-48 15,-4 0-55-15,1-6-67 0,-2-2-611 16,-2-8 269-16,6-5 177 0</inkml:trace>
  <inkml:trace contextRef="#ctx0" brushRef="#br0" timeOffset="102772.9399">15893 13737 203 0,'9'3'209'15,"2"1"-5"-15,7-2-12 0,6-1-12 16,8 2-7-16,7-3-11 0,9 2-6 0,1-4-9 16,-1 2-9-16,9-3-10 0,-8 0-9 15,-1 3-13-15,-3-1-7 0,-3-2-9 16,-4 2-10-16,-6 1-9 0,-3-2-3 15,-5 0-8-15,0 2-8 0,-6-2-4 0,-1 2-3 16,-2 0-5-16,-4 0-18 0,-5 0-31 16,-6 0-29-16,0 0-44 0,0 0-50 15,0 0-68-15,0 0-593 0,-6-10 270 0,2 3 177 16</inkml:trace>
  <inkml:trace contextRef="#ctx0" brushRef="#br0" timeOffset="103489.8842">18133 12594 159 0,'0'-8'167'16,"-2"0"-7"-16,2 1-5 0,-2 1 0 15,2 0-3-15,-2 0-1 0,2 6-2 0,-2-9-7 16,-1 4-11-16,3 5-12 0,-4-8-8 15,2 4-8-15,-2 0-7 0,2-1-3 0,2 5-7 16,-9-6-3-16,7 2-4 16,-2 0-9-16,-1 0-5 0,5 4-11 15,-4-6-2-15,4 6-7 0,-4-3-4 0,4 3-4 16,-4-4-3-16,4 4 0 0,-4-4-9 0,4 4-1 16,-4-4-4-16,4 4 2 0,0 0 2 15,0 0-9-15,-4-6 2 0,4 6-1 16,0 0 0-16,-7-3-1 0,7 3 0 15,0 0 1-15,-5-4-3 0,5 4 1 0,0 0 1 16,-6-2-3-16,6 2 1 0,0 0-3 16,-4-4-2-16,4 4 0 0,0 0-3 0,0 0-1 15,0 0 2-15,0 0 0 0,-19 4-3 16,19-4 0-16,-15 4 1 0,9-2-3 16,-3 0 4-16,3-1-1 0,-2 4 0 15,2-4-2-15,-2 1 0 0,2 2-1 0,-2-2 1 16,2 2-2-16,0-2 4 0,-3 3-2 15,0 1-3-15,-1 2 3 0,-1 5 3 0,-3 8 11 16,-6 5 12-16,0 16 9 0,-10 17 12 16,-5 15 7-16,-7 24-3 0,-4 7 0 15,1 6 0-15,-1 3-4 0,3 4-3 16,3 4 0-16,7 2-6 0,7-5-1 16,5 0-1-16,12-22-1 0,5-6-4 0,6-1-3 15,11-8-1-15,6-4 5 0,7-8-14 16,7-3-12-16,5-8-26 0,7-6-27 0,3-9-41 15,3-6-57-15,-7-9-59 0,-1-11-57 16,-9-6-811-16,2-6 364 0,-4-2 240 16</inkml:trace>
  <inkml:trace contextRef="#ctx0" brushRef="#br0" timeOffset="105299.7031">18497 13000 90 0,'-7'-4'235'0,"3"-2"-23"15,4 2-19-15,0 4-24 0,6-5-12 16,4 1-17-16,4-1-14 0,5 2-12 16,5 3-12-16,-2-3-10 0,6 6-12 15,0-1-5-15,-1 2-7 0,-1-1-9 0,-3 5-5 16,-6-3-3-16,-2 6-5 0,-5 1-4 15,-6 1-2-15,-6-3-2 0,-4 6 1 0,-4 3 0 16,-5-4 1-16,-3 2 3 0,0-2 0 16,2 3-4-16,2-3-6 0,1-1 3 15,3 0-1-15,3 0 3 0,7 0 0 16,2-1 1-16,7 0 2 0,6 0-3 16,3 2-4-16,8 1 2 0,2 1-4 0,-1 0-3 15,1-2-2-15,-3 2 5 0,-6-2 0 16,-2-2 8-16,-4 4 10 0,-4-4 4 0,-7 0-5 15,-6 2-6-15,-8-2-1 0,-4 2-3 16,-5 4-8-16,-9-3-2 0,-2-1-2 16,-4-1-5-16,-9 3-2 0,1-3-14 0,-5 2-14 15,3-5-19-15,3-1-28 0,3-4-37 16,3-2-42-16,3 1-41 0,4-2-61 16,0-2-673-16,7 4 309 0,-7-5 204 15</inkml:trace>
  <inkml:trace contextRef="#ctx0" brushRef="#br0" timeOffset="105540.3601">17714 13735 31 0,'2'4'221'15,"-2"-4"6"-15,21 0 1 0,3 0 0 16,10-4-5-16,21 0-9 0,31-2-7 0,9-1-10 16,17 1-4-16,39-2-4 0,3 1-2 15,5-1 0-15,0 1-14 0,-3 1-16 16,-6 2-13-16,-5 0-15 0,-33 2-11 15,-10 0-15-15,-11 2-10 0,-22 0-11 0,-16-2-9 16,-9 2-18-16,-10 0-10 0,-4 2-11 16,-7 0-28-16,-5 2-25 0,-10-2-42 0,-8 3-49 15,-4 1-43-15,-7 2-44 0,-10-1-36 16,-2 3-50-16,-13 1-631 0,0 1 310 16,-15 1 206-16</inkml:trace>
  <inkml:trace contextRef="#ctx0" brushRef="#br0" timeOffset="105873.587">18533 13972 217 0,'-9'6'238'16,"1"0"11"-16,0 4-5 0,-8 4-9 0,4 8-8 16,-2 3-9-16,-2 5-10 0,2 7-16 15,1 5-14-15,3 3-14 0,1 3-12 16,4-7-12-16,3 4-13 0,2-2-18 15,5 1-1-15,3 2-11 0,3-2-10 0,6-5-8 16,4-2-5-16,6-4-10 0,7-7-4 16,3-1-7-16,5-8-2 0,2-2-10 0,-3-7-2 15,-1-3-1-15,-7-3-11 0,-1-2 3 16,-2-2-3-16,-3-1-6 0,-5-1 0 16,-8-6 0-16,-4 1-2 0,-7-1-6 0,-6 1-5 15,-7-1 3-15,-8 2-3 0,-8 1-2 16,-1 1-3-16,-5 3-12 0,-2-2-16 15,0 5-26-15,3-1-30 0,-2 1-41 0,8-1-49 16,4 2-59-16,5-1-37 0,4-1-736 16,6-5 341-16,4 2 225 0</inkml:trace>
  <inkml:trace contextRef="#ctx0" brushRef="#br0" timeOffset="106646.0086">19997 12827 1739 0,'22'-52'-39'0,"-8"10"69"0,-7 7 10 16,0 9 14-16,-5 3 22 0,-2 6 7 0,0 1 0 15,-2 8 4-15,-5 3 15 0,0 7 12 16,-3 7-5-16,-2 7-4 0,-2 9-6 16,4 11-3-16,-2 13-5 0,-1 25-6 0,4 5-7 15,5 0-5-15,-2 6-10 0,6-3 3 16,0-13-11-16,2-11-7 0,0 1-6 15,4-6-2-15,1-1-7 0,1-6-17 16,-1-10-4-16,1-2-8 0,-2-9-2 0,2-2-2 16,2-3 2-16,-2-6-10 0,0-5-8 15,5 0-4-15,-2-6 1 0,-1-3-9 0,3 0 0 16,-1-2-2-16,4-4 3 0,0 1 2 16,-1-1 2-16,0 0 2 0,0 1 3 15,-3 0 3-15,1 0 0 0,-4 1-1 16,1 1 1-16,-2 1 2 0,-2 2 10 0,-6 0 6 15,14 3 4-15,-8 3 2 0,0 1 2 16,-2 1 0-16,3 1 3 0,-1-1-1 0,1 4-4 16,1-1 2-16,1 2 0 0,-1-1-2 15,4 0-1-15,0-1 1 0,2-1-1 16,3-3-5-16,4 3-4 0,0-3-7 16,1-3-11-16,-2-1-6 0,4 0-16 0,-3-3-11 15,3 0-6-15,-4-3-13 0,2 2-5 16,-1-4 0-16,0 2 1 0,-4-1 4 0,-3 1 4 15,2-3 0-15,-4 0 4 0,-1 0 6 16,-3 3 5-16,1-3 4 0,-1 0 2 16,-1 0 4-16,5 1 4 0,-4-3-4 15,6-1 5-15,-4-1 4 0,5 1 4 0,-2-2 5 16,1-1-1-16,1-3 6 0,-4 1 0 16,2 0 6-16,-3 1 6 0,-4 0 16 0,0 0 16 15,-1 0 5-15,-5 1 7 0,-2 4 7 16,-5-1 11-16,-3 3 12 0,-2 4 15 15,-4 0 8-15,-3 4 10 0,1 4-1 16,-2 2-4-16,2 3 0 0,0 1-2 0,6 4-4 16,3 0-3-16,7 3-6 0,2 2 2 15,4 2-6-15,5 1-7 0,5 7-9 0,10 5-2 16,-1 3-2-16,5-4-6 0,-3 3 0 16,0 1-8-16,-1-1 0 0,-1-2 4 15,-4 3-4-15,-6-9 6 0,-5 2-1 16,-4-6 0-16,-4-1 0 0,-6 0-6 15,-2-2-7-15,-9-1-5 0,-2 0-3 0,-4-2-6 16,1-7-17-16,-3 0-21 0,-1-6-41 16,-1-1-39-16,-2-6-56 0,1-4-69 15,2-2-49-15,3-7-867 0,-1-6 387 0,6-8 255 16</inkml:trace>
  <inkml:trace contextRef="#ctx0" brushRef="#br0" timeOffset="107025.5741">21545 13062 1502 0,'-3'-19'7'0,"-1"4"30"16,4-2 35-16,-2 3 42 0,2 1 6 16,0 0-3-16,2 0-16 0,2 1-24 15,4 0-14-15,0 5-6 0,4-1-5 0,3 7-6 16,2-1-2-16,-2 4-5 0,1 3-4 15,-2 0 0-15,0 7-3 0,-5 1-4 16,-1 3-1-16,1 1 2 0,-5 3 1 0,-2-2 2 16,0 7 0-16,-2-2-3 0,3 2 0 15,-1-1 5-15,2 2-4 0,2-1 3 16,2 0 2-16,6 5-4 0,0-2-1 0,3-1-3 16,2-1 0-16,0 0-3 0,3 1-4 15,-6 1 3-15,-3-8-1 0,-2 1 5 16,-1 0-2-16,-6-2-1 0,-2-2 0 0,-4 2-5 15,-6 0 1-15,-7-1-2 0,-4-2-6 16,-2-3-10-16,-7 4-18 0,-2-4-32 16,4-6-34-16,0 0-37 0,0-1-52 0,7-4-40 15,5-4-43-15,0-1-560 0,10-5 277 16,2-6 183-16</inkml:trace>
  <inkml:trace contextRef="#ctx0" brushRef="#br0" timeOffset="107265.5779">22288 12685 92 0,'6'-13'243'16,"-1"5"-9"-16,-5 8 5 0,0 0 0 15,0 0-9-15,-13 30-10 0,6-6-10 16,-1 10-11-16,-2 11-6 0,-4 9-24 0,-2 20-7 16,1 7-7-16,-4 0-20 0,2 4-2 15,-5 1-17-15,2-1-10 0,-6 0-8 0,-3 16-4 16,3-19-18-16,0-4-14 0,4-6-22 15,-2-5-17-15,7-13-27 0,3-13-31 16,2-5-33-16,2-5-38 0,2-5-29 16,4-3-31-16,4-5-26 0,0-7-33 0,4-2-638 15,2-3 293-15,2-6 194 0</inkml:trace>
  <inkml:trace contextRef="#ctx0" brushRef="#br0" timeOffset="107578.6028">22445 13643 144 0,'0'-2'235'0,"0"2"2"16,0 0-3-16,0 0-9 0,-13 16-10 15,6-3-11-15,1 2-10 0,2 2-13 16,-2 6-16-16,1 2-10 0,3 2-9 0,0-1-13 16,2 1-13-16,2 0-8 0,0-1-9 15,7-3-15-15,-1 0-4 0,5-2-10 16,4-5-4-16,-3-2-8 0,6-3-4 0,-3-3-8 15,0-5-6-15,0-2-6 0,-5-2-2 16,4-4-3-16,-4-2-6 0,-2-3 1 16,-3-4-2-16,-3 6 0 0,-6-4-7 0,-2-1-5 15,-7 2-3-15,-3 3-3 0,-4 0 2 16,-5 3 0-16,-2 1-11 0,0 4-14 16,-5 4-18-16,0-3-28 0,0 3-34 0,3 2-51 15,3-2-59-15,4-1-67 0,0 3-677 16,3-4 322-16,5 0 213 0</inkml:trace>
  <inkml:trace contextRef="#ctx0" brushRef="#br0" timeOffset="108112.4217">23253 13384 278 0,'-10'0'267'0,"3"0"-25"0,7 0-15 15,0 0-9-15,0 0-5 0,0 0-14 0,41 0-11 16,-10-1-14-16,13 1-14 0,5-3-13 16,9 0-9-16,5 1-12 0,3 2-13 15,1-4-6-15,1 4-9 0,-1-2-9 16,0 2-8-16,-4-3-14 0,-13 2 5 0,-3 1-18 16,-5 0 0-16,-8-1-10 0,-2 1 2 15,-9 0-17-15,1 0-13 0,-3-3-22 0,-4 3-37 16,-4-2-33-16,-3 1-37 0,-6-4-30 15,3 4-37-15,-7 1-35 0,2-6-43 16,-2 6-563-16,-4-9 279 0,-1 5 185 0</inkml:trace>
  <inkml:trace contextRef="#ctx0" brushRef="#br0" timeOffset="108812.4399">23734 13129 199 0,'-4'-6'223'16,"4"1"-22"-16,-3 1-19 0,3 4-7 0,0 0 4 15,0 0 2-15,0 17-2 0,7-2-10 16,-3 4-5-16,2 6-9 0,0 4-6 15,1 5-7-15,2 4-14 0,-1 5-11 16,2 3-8-16,-1 4-12 0,0-3-5 0,1 3-15 16,1-2-4-16,-3-2-10 0,0-6 0 15,1-4-19-15,0 2-22 0,-3-7-20 0,0-1-36 16,0-5-33-16,0-5-32 0,-3-3-34 16,4-1-52-16,-1-5-47 0,-4-3-596 15,4-3 281-15,0-2 186 0</inkml:trace>
  <inkml:trace contextRef="#ctx0" brushRef="#br0" timeOffset="109251.5733">25091 12693 113 0,'2'-8'211'0,"0"1"-20"0,0 1-25 0,2 4-10 15,-4 2-15-15,0 0-12 0,21 11-12 0,-12-1-10 16,1 2-12-16,1 0-10 0,-3 4-9 16,-2 0-8-16,1 6-6 0,-2-2-2 15,-3 0-6-15,-2-1-5 0,0 4-4 16,-5-1-3-16,1 3-5 0,-1-2 2 0,1 2-6 15,2-2-4-15,0 2 0 0,0-3-1 16,4-1 1-16,2 4-5 0,5 0-3 16,4 4-1-16,3-1-1 0,4 3-2 0,3-1 0 15,0 2-2-15,0-5 1 0,-3 0-2 16,-2-2 3-16,-5-2 3 0,0-3 7 16,-7-1 8-16,-1 0 1 0,-7-1-1 0,-7-3-4 15,-6 2-1-15,-4-2-5 16,-11-1-2-16,-6-3-3 0,-3-1-5 0,-6-5-13 15,-2 1-27-15,-2-6-27 0,3 0-33 0,9 0-48 16,6-4-42-16,4 0-45 0,10-3-454 16,9-4 229-16,6-1 152 0</inkml:trace>
  <inkml:trace contextRef="#ctx0" brushRef="#br0" timeOffset="109490.9917">25973 12453 165 0,'5'-4'228'16,"-5"4"13"-16,0 0 2 0,-15 17-8 0,2 0-15 16,-4 6-12-16,-3 12-8 0,0 10-13 15,-10 20-13-15,1 7-10 0,-1 7-11 16,-4 16-24-16,4-11-1 0,-3 13-14 16,-1-3-14-16,6-11-8 0,-3-4-10 0,1 2-6 15,2-5-8-15,1-3-12 0,3-3-24 16,-1-2-23-16,2-6-34 0,6-17-43 15,-1-3-53-15,10-10-52 0,-2 1-41 16,4-9-27-16,4-6-597 0,2-2 285 16,4-6 188-16</inkml:trace>
  <inkml:trace contextRef="#ctx0" brushRef="#br0" timeOffset="109804.8588">25943 13584 10 0,'7'-9'247'0,"-5"0"1"15,0 7-14-15,-2-3-10 0,0 5-4 16,0 0-14-16,-15 12-12 0,5-3-14 16,-4 8-8-16,0 2-10 0,2 5-13 15,1 4-15-15,-4 2-4 0,4 5-14 0,5-2-6 16,2 4-8-16,2-6-13 0,4 1-16 16,2-1 0-16,5 1-8 0,1-3-7 0,5-4-2 15,0-5-8-15,3-2-5 0,0-5-1 16,3-1-1-16,-4-5-8 0,0-5-5 15,-5-4-4-15,4-2-4 0,-4-2 4 16,-6-1-15-16,-4-2 3 0,-2-3 2 0,-6 0-4 16,-6 3-2-16,-6-2-5 0,-5 0-8 15,-7 0-23-15,0 2-15 0,2 3-27 0,-2 0-34 16,2-1-37-16,1 1-56 16,5 2-67-16,1 4-675 0,5-4 320 0,0-1 210 15</inkml:trace>
  <inkml:trace contextRef="#ctx0" brushRef="#br0" timeOffset="110624.2137">26721 12577 1633 0,'2'-38'28'15,"0"9"-4"-15,-2 6 44 16,-2 4 22-16,2 4 1 0,0 5-18 0,-2 3 23 15,-3 5 9-15,5 2-5 0,-17 11-4 16,5 6-3-16,-1 12-5 0,-2 13-5 16,-6 22-6-16,3 9-7 0,4 3-4 0,-1 5-7 15,4-2-5-15,1-1-4 0,4-13-4 16,1-10-5-16,3-4-2 0,0-6-2 0,4-8-10 16,-2-4 0-16,4-3-3 0,1-5-3 15,-1-3-4-15,4-4-1 0,1-3-3 16,2-5-2-16,1-3-5 0,0-2-6 0,2-4 1 15,0-2-6-15,1-4-8 0,4-2-2 16,0-3 1-16,1 1 1 0,-2-1 1 16,0 1 4-16,-4 1 3 0,-1 1 3 0,-3-1-2 15,1 2 0-15,-2 2-1 0,-3 3 2 16,-6 1 1-16,0 0 4 0,10 7-2 16,-10-1 3-16,0 0 2 0,2 1-2 0,-2 1 3 15,2 1 3-15,-2 1 2 0,5-3-5 16,-1 4 3-16,3 0-1 0,1-2-2 15,5 1 0-15,-1-1 1 0,3-1-6 0,2-1-7 16,3 1-9-16,-4-2-9 0,3-2-6 16,2-1-13-16,0 1-8 0,1-2-11 15,-1-2-10-15,-2 0-10 0,-2 0-12 16,-1-2-4-16,2 0-2 0,-6 0-4 0,1 0-7 16,0 1 4-16,-1-3-6 0,-1 2 0 15,-1 0 5-15,2-2 8 0,0 2 3 0,0-2 9 16,4 1 10-16,0-1 3 0,1-2 10 15,3 3 9-15,0-5 2 0,4 0 9 16,-1-1 9-16,5-3 13 0,-5 0 18 16,4-5 10-16,1 0 22 0,-5 0 13 0,-1 2 18 15,-6-2 5-15,-3 0 8 0,-6 0 7 16,-3 1 12-16,-6 1 7 0,-2 0 6 0,-6 2 4 16,-2 2 2-16,-2 4 3 0,-2 3-9 15,2 2-7-15,1 4-10 0,0 4-3 0,2 4-3 16,5 2-1-16,2 4-12 0,6 1-3 15,4 6-4-15,5 6-9 0,6 1-3 16,6 8-1-16,3 1-6 0,8 14 1 16,-7-8-6-16,-3-4-4 0,0 0 2 15,-2 3-1-15,-7-2-2 0,-2-6-4 0,-5 2-1 16,-6-4 6-16,-2 0-3 0,-6-2 0 16,-7-2-5-16,-6-3-3 0,-3-2 0 0,-2-3 0 15,-6-5-3-15,-2-1-10 0,-2-4-19 16,-2-5-21-16,2-7-26 0,2-2-29 15,1-3-35-15,-1-6-45 0,8-1-39 16,6-2-42-16,1-5-667 0,10-6 311 0,3-1 205 16</inkml:trace>
  <inkml:trace contextRef="#ctx0" brushRef="#br0" timeOffset="111121.4309">28314 12445 161 0,'7'-11'250'0,"-3"1"-4"0,0 1-12 15,0 2-19-15,0 1-20 0,-2 0-13 0,2 0-16 16,1 0-12-16,0 0-9 0,-1 0-9 16,0 0-12-16,0 4-11 0,2-4-10 15,-4 0-11-15,2 1-10 0,1 2-5 0,1-1-12 16,-1 1-5-16,-1-1-6 0,2-1-6 15,3 4-8-15,3-1 0 0,-2-1-3 0,6 6-6 16,0-3-7-16,2 3 3 0,-2 0-4 16,1 3 0-16,1-3-6 0,-4 3-4 15,-2 0 1-15,0 0-1 0,-6 1-3 16,-2 0 2-16,-2 2-1 0,-4 0-1 0,-4-2-1 16,0 1-2-16,-6-1 0 0,2 2 0 15,0-2-2-15,-1-1-3 0,2-1 1 0,3 1 2 16,0 2-1-16,-1 1-1 0,5 1 1 15,2-1-1-15,2 4-2 0,5 1 2 16,3 3-1-16,3 4 2 0,2-2-2 16,3 6 2-16,0-1-3 0,1-1 3 15,-2 0-3-15,-2-2 3 0,-5 1 0 0,0-2-5 16,0-2 4-16,-6 0-2 0,-4 0 0 16,-4-4 2-16,-6 0-3 0,-4 2 4 15,-3-3-3-15,-4-2-10 0,-4 1-23 0,1-5-18 16,-1-1-32-16,4-3-24 0,2 0-29 15,3-3-29-15,6 0-25 0,2-4-8 0,6-4-8 16,4 1 4-16,8-7-472 0,7-1 229 16,9-8 151-16</inkml:trace>
  <inkml:trace contextRef="#ctx0" brushRef="#br0" timeOffset="111334.3902">29116 12318 331 0,'39'-37'48'0,"-10"7"31"0,-6 5 20 15,-4 7 14-15,-1 0 21 0,-6 5 1 16,-2 0-5-16,0 2-5 0,-6 8 14 0,-2 0 4 15,-2 3 0-15,0 0 2 0,-22 19-5 16,8 2-1-16,-6 4-7 0,-15 27-3 16,-5 9-15-16,-11 22-8 0,-3 6-10 15,-3 4-11-15,0 4-4 0,-2 2-7 0,6-2-10 16,0-8-8-16,13-16-10 0,4-6-12 16,3-2-19-16,0-8-27 0,10-13-36 15,4-8-43-15,5-6-49 0,4-5-38 0,2-4-33 16,4-6-604-16,4-4 277 0,2 0 183 15</inkml:trace>
  <inkml:trace contextRef="#ctx0" brushRef="#br0" timeOffset="111614.6083">29089 13014 56 0,'0'0'201'0,"0"0"-4"0,0 0-8 16,-5 23-9-16,3-5-8 0,-2 0-7 15,4 4-9-15,0 1-8 0,4 5-7 0,0-3-13 16,3 1-9-16,4 1-8 0,3-2-10 16,-1-2-6-16,4-4-11 0,0-2-8 15,2-4-7-15,-2 0-4 0,0-4-8 16,-2-6-7-16,0-3-1 0,-5-2-6 0,-2-2-2 16,-4-2-7-16,-2-3-4 0,-6 0-3 15,-4-3-4-15,-6-1-5 0,-6 1 0 16,-3 1-8-16,-7 0-20 0,-1-1-27 0,-3 1-37 15,2 1-52 1,6 5-48-16,1-3-59 0,0 0-515 0,4-1 254 0,5-1 168 16</inkml:trace>
  <inkml:trace contextRef="#ctx0" brushRef="#br0" timeOffset="111848.3412">29965 12294 198 0,'38'37'272'0,"-6"4"-3"0,7 17-6 15,-4 10-9-15,-3 9-17 0,-4 6-16 16,-10 6-18-16,-5 1-7 0,-13-2-28 16,-11-2-14-16,-11-4-14 0,-11-4-11 0,-15 9-14 15,3-22-18-15,-5-4-30 0,-8-4-48 16,3-5-64-16,2-6-75 0,3-5-85 15,5-7-690-15,9-12 304 0,6-5 201 0</inkml:trace>
  <inkml:trace contextRef="#ctx0" brushRef="#br0" timeOffset="114286.1318">2525 15598 148 0,'-34'-7'195'0,"0"14"-4"0,-2 4-4 16,-3 11-10-16,-17 21-9 0,-1 9-7 15,-9 20-5-15,5 10-10 0,4 1-6 0,4 13-7 16,11 3-7-16,5 10-9 0,10-1-9 16,14-10-9-16,9-2-5 0,8 2-8 15,6-3-10-15,12-3-6 0,3-11-4 16,7-5-8-16,4-8-7 0,7-8-4 0,-1-12-4 15,-5-14-3-15,-1-13-3 0,-4-12 0 16,-2-4-6-16,-1-6-4 0,-3-11-2 16,4-2-2-16,-5-13 0 0,1-8-3 15,-8-6 4-15,-3-6 4 0,-2-2 1 0,-4 2 13 16,-5 5 6-16,0 6 10 0,-2 4 8 16,0 2 4-16,0 4-9 0,-2 2-8 0,2 6-6 15,0 3-6-15,0 2-3 0,3 3-5 16,4 8 2-16,-1 2-5 0,2 6-7 15,5 1-1-15,2 5 1 0,0 3-4 16,0 0 3-16,2 6-2 0,3 5-1 0,-2-2-31 16,2 2-29-16,-3-1-23 0,-1 2-28 15,4-4-20-15,-8-4-27 0,6-4-27 16,-3 0-24-16,6-3-15 0,2-6-5 16,3-5 14-16,3-8 14 0,9-1 17 0,5-9 16 15,-1 0 15-15,-1-8 20 0,-3 2 30 16,-4-4 35-16,-4 5 30 0,-7-3 29 0,-3 3 43 15,-8 3 35 1,-1 3 20-16,-4-1 18 0,-7 4 8 0,-2 3-2 0,-2-4-6 16,-7 9-1-16,-2 3-7 0,-3 2-7 15,-6 6-6-15,-1 1-8 0,0 7-9 0,-4 1-9 16,1 6-5-16,6 2-9 0,-1 4-11 16,3-1 1-16,6 0-7 0,4 1-4 15,4 2-11-15,4-10-1 0,2 8-5 0,2-6-2 16,3-5-4-16,1-2-2 0,1-3 1 15,2-2-2-15,1-2-8 0,0-6 5 16,-2-1-4-16,0-1 2 0,-1-1-5 0,0-3 5 16,-3-4-6-16,-1 1 0 0,-1 0 0 15,-2-3 1-15,-2-1-5 0,0 4 4 16,-2 0 5-16,0 2 5 0,-2-1-5 16,2 1-4-16,0 6 3 0,-6-6-1 0,6 6-5 15,0 0 1-15,-9 19 2 0,7-9-5 16,2 2 1-16,0 2-2 0,5 6 0 15,-1-6 0-15,2-1 2 0,2 0-3 0,8 2-1 16,0-2 4-16,4-5-4 0,3-1-4 16,2-1-8-16,-2-6 0 0,3 0-4 15,1-7 0-15,-1 1-6 0,2-2 2 0,-6-3 2 16,6-6 0-16,-7 5-1 0,-1-1 4 16,-2-2 0-16,0 1 2 0,-6 0 1 15,1 6 1-15,-3-6 3 0,-1 7-2 16,-1-3 5-16,1 2 2 0,-3 3-5 0,0 1 2 15,0 4 1-15,-6 0-2 0,14 7 5 16,-8-1 0-16,0-2-2 0,4 7 1 16,-1-1 4-16,2 1-4 0,2 1 0 0,-1 0 2 15,0-1 0-15,4-2-1 0,-4 3 0 16,1-5-3-16,2 5 4 0,-2-5 0 16,-1-1-7-16,1-4 3 0,0 4 1 0,-1-6 2 15,1 0-2-15,0-4-1 0,-1 2 3 16,3 0-2-16,0-2 3 0,-2-1-2 15,-1 1 1-15,-1 4 0 0,0-6 0 0,1 5 0 16,-3-4 4-16,1 4 4 0,-1-4-10 16,2 4 1-16,-11 1 0 0,16 1 2 15,-8-1-1-15,2 5 5 0,0-4-6 16,-2 4 3-16,1-4 7 0,-1 1-9 0,1 2 3 16,-1-4 0-16,1 0 5 0,-3 1-2 15,2 2 0-15,1-3 3 0,-9 0-5 0,15-3 2 16,-7 2 0-16,2 1 0 0,0 0 1 15,2-4-1-15,1 4-4 0,-3 0 6 16,3 4-6-16,2-4 0 0,-3 4 2 16,6-1-2-16,-2 3-17 0,1-4-31 0,-2 4-43 15,2-5-43-15,-1 3-51 0,2-4-52 16,-6 0-743-16,1-4 333 0,-2-1 220 16</inkml:trace>
  <inkml:trace contextRef="#ctx0" brushRef="#br0" timeOffset="114433.0394">3801 16434 176 0,'-30'-16'218'15,"11"2"-19"-15,4 3-15 0,9 1-23 16,4-4-16-16,4 7-36 0,6-5-68 0,8 3-51 16,9-3-61-16,13 3-321 0,11-9 133 15,27 2 88-15</inkml:trace>
  <inkml:trace contextRef="#ctx0" brushRef="#br0" timeOffset="114687.5731">6387 15499 264 0,'-8'-17'305'0,"-6"3"-12"0,-10 7-14 15,-6 1-14-15,-1 9-12 0,-9 4-14 0,-7 7-18 16,-15 12-13-16,-1 10-12 0,2 9-10 15,-9 23-15-15,7 7-15 0,1 4-8 16,11 11-13-16,9 2-8 0,14-8-7 0,9 4-13 16,7 1-9-16,10 1-7 0,10-1-3 15,4 1-13-15,12-5-19 0,7-4-35 16,9-7-33-16,7-11-26 0,2-7-40 0,4-13-53 16,-2-5-58-16,-5-17-61 0,-3-8-908 15,-3-9 394-15,-7-6 260 0</inkml:trace>
  <inkml:trace contextRef="#ctx0" brushRef="#br0" timeOffset="115008.4099">7196 16135 156 0,'19'-21'272'0,"-6"0"20"0,-9 5-11 16,-6 6-13-16,-4 2-22 0,-7 4-19 15,-6 4-12-15,-4 7-18 0,-7 5-18 0,-4 7-4 16,-4 2-24-16,0 0-17 0,4 6-17 15,8-5-13-15,8 6-8 0,3 6-3 16,6-4-13-16,9 0-7 0,2 1-3 16,9 3-10-16,6 4-7 0,5-1 3 0,-2-3-5 15,4 0 0-15,-5-3-9 0,-3-4-3 16,0-1 0-16,-8 0-1 0,-2-2-4 0,-4-4 3 16,-6 5-1-16,-4-1 1 0,-5 0 3 15,-8-3-8-15,-5 2-5 0,-1-2-2 16,-11-3-4-16,-3 1-4 0,1-3-3 15,2-2-14-15,0-3-29 0,7-8-29 0,3 2-39 16,3-5-49-16,3 0-61 0,8-6-48 16,5-1-35-16,4-2-762 0,5-5 358 0,10-5 236 15</inkml:trace>
  <inkml:trace contextRef="#ctx0" brushRef="#br0" timeOffset="115164.6175">7336 16548 1770 0,'31'8'180'0,"-3"5"-65"0,-7 6 14 0,-4-3 23 15,-6 4 2-15,-3 4-12 0,-6 2-23 16,-2 4-21-16,-4 7-22 0,-2-1-4 0,-7 10-4 16,-2-4-13-16,-4 1-26 0,1 3-32 15,-4-6-38-15,1-4-49 0,4-1-57 16,2-8-72-16,5-7-686 0,-2-5 308 16,4-3 203-16</inkml:trace>
  <inkml:trace contextRef="#ctx0" brushRef="#br0" timeOffset="116365.7734">8292 16224 264 0,'0'-7'261'16,"0"2"-24"-16,0 5 1 0,0 0-4 15,0 0-21-15,-6 25-13 0,4-7-16 16,4 7-12-16,-2 1-10 0,2 16-18 0,4 0-9 15,-2-2-19-15,6 10-9 0,-2-1-11 16,2-1-7-16,1-1-6 0,-2-10-14 16,3-3-4-16,1-2-11 0,-3-5-4 0,6-6-2 15,-2-8-7-15,1-3-3 0,0-4-7 16,2-6-2-16,1-2-7 0,2-7-3 0,1-1-1 16,0-5-1-16,-2-2-4 0,0-1-7 15,0 5 8-15,-1-3-4 0,-4 4 0 16,-1 0-2-16,-1 5-2 0,1-1-1 15,0 8 1-15,1 2 1 0,2 5 0 0,2 5-3 16,2 1 1-16,1 0 3 0,0 1-7 16,2 1 4-16,5 0 1 0,-5-2 2 15,1 1 5-15,0-7 7 0,2-1 3 0,-5-6 3 16,3 0 6-16,-4-6-4 0,4-3 5 16,-3-4-1-16,-2-7-5 0,-2-1 2 15,0-5-8-15,-4-2-4 0,-3-2 2 16,-2-4 2-16,-5 4-6 0,-1-1-7 0,-4 3 2 15,2 1-10-15,-3-1-4 0,1 9-18 16,0-3-17-16,2 7-34 0,0-4-37 16,0 8-21-16,7-2-20 0,-1 3-21 0,5 4-21 15,2 1-31-15,3 3-13 0,2 0-2 16,2 2 16-16,0 2 23 0,1-2 25 0,0 2 34 16,0 1 32-16,-1-1 31 0,-2 2 29 15,1-2 26-15,-2 0 32 0,-2 2 31 16,-1 3 23-16,0-1 21 0,-6 3 10 15,2 3 7-15,-1-3 0 0,-2 4-5 0,-1 0-5 16,0 4-7-16,-2 0-4 0,5-2-7 16,-1 4-5-16,5-2-10 0,-2 2-4 15,1 0-7-15,3-5-5 0,2-3-5 0,0 3-1 16,2-5-4-16,0-6-7 0,3 1 0 16,-2-4-1-16,-1 0-5 0,3-5 1 15,-4-3-8-15,2 0-1 0,-2-5 3 16,0 1-2-16,-1-3-3 0,-7 2 2 0,0 0 7 15,4 2 12-15,-4-1 7 0,-2 6 0 16,-2-6-2-16,4 5-2 0,-4 1-3 16,-2 3 2-16,-4 3-1 0,10 3 0 0,-10-3-5 15,9 12-1-15,-5-2-5 0,5 1 1 16,-5 4 0-16,3 2-3 0,-1-2-3 0,2 6 3 16,0-6-7-16,1 3 3 0,-2-7-3 15,-1 3-2-15,2-4 0 0,-2 1 1 16,1-3-1-16,-1-5-3 0,3-3 3 15,-1 0-1-15,3-3-4 0,1-2 2 0,2-6-2 16,-2 1 1-16,2-7-3 0,2 2 0 16,0 1-1-16,-1-1 4 0,0 2-5 0,-2 2 3 15,-1 1-1-15,1-1 0 0,0 3 2 16,-3 6 6-16,1-4 0 0,2 6 6 16,-2 3 1-16,-1 0 2 0,2 3-6 15,2 1-2-15,-4 1 4 0,2 2-4 0,3-1 0 16,-2 5-9-16,2-7-20 0,-3 2-30 15,2 3-36-15,-4-6-45 0,2 1-44 16,-3-5-65-16,-3 0-741 0,-6-2 333 16,11-4 220-16</inkml:trace>
  <inkml:trace contextRef="#ctx0" brushRef="#br0" timeOffset="116504.4144">9789 16080 140 0,'-32'-18'185'16,"7"5"-4"-16,8 4-17 0,2 0-16 15,5 7-17-15,3 0-14 0,7 2-14 0,0 0-36 16,0 10-44-16,9-1-54 0,3 4-72 16,10 1-280-16,7 0 130 0,5 4 86 15</inkml:trace>
  <inkml:trace contextRef="#ctx0" brushRef="#br0" timeOffset="116902.5946">10706 16390 115 0,'0'-6'251'0,"0"6"5"16,-15-5-7-16,2 5-6 0,-6 0-8 0,-7 4-15 0,-1 3-12 16,-7 3-15-16,0 1-20 0,2 4-14 15,1 5-11-15,-3 7-22 0,4 1-9 16,9-2-9-16,2 1-14 0,6 3-8 16,5-5-9-16,8 2-8 0,4-4-11 0,7-2-1 15,2-2-8-15,8-6-5 0,2-3-8 16,4-5-1-16,3-6-6 0,2-5 4 15,1-8-11-15,4-6-1 0,-1-7-3 16,-2-5 2-16,6-12 2 0,-3-12-1 0,-3 2-1 16,-4-6-5-16,-4-5 1 0,-5 3-6 15,-9 5 8-15,0 11 14 0,-4 6 20 0,-2 5 23 16,-2 7-11-16,0 7-30 0,-1 2-11 16,-3 10 13-16,0 2 1 0,0 7-1 15,0 0 4-15,-19 22-2 0,13-1 2 16,-2 5-9-16,4 3 1 0,0 11-3 0,2 6 13 15,2 7-3-15,2 2-9 0,2 0-15 16,5 0-18-16,-2-1-20 0,5-1-34 16,-1-3-37-16,1-3-32 0,3-9-53 0,-2-5-54 15,3-5-58-15,-2-9-862 0,-4-5 392 16,5-8 259-16</inkml:trace>
  <inkml:trace contextRef="#ctx0" brushRef="#br0" timeOffset="117166.0997">11368 15722 1840 0,'6'-21'5'0,"1"7"-8"15,3 8 61-15,3 4 60 0,4 4 21 16,2 12 9-16,4 3-19 0,5 14-12 0,-1 3-12 16,9 20-6-16,-4 4-1 0,-2 5 8 15,-3 6 0-15,-5 3 1 0,-8 4 7 16,-3 1-5-16,-7 4-13 0,-8 3-2 0,-5-2-17 15,-3 0-1-15,-2-6-11 0,2 0-6 16,-7-5-3-16,-2-4-12 0,2-12-11 16,2-13-20-16,0 0-20 0,3-9-33 0,-2 0-28 15,4-4-44-15,-1-8-43 0,5 0-54 16,2-2-42-16,1-6-826 0,5-5 366 16,2 1 242-16</inkml:trace>
  <inkml:trace contextRef="#ctx0" brushRef="#br0" timeOffset="117361.6133">12558 17114 119 0,'6'-8'195'0,"4"1"-18"0,6 0-19 16,0-1-13-16,3-6-22 0,5 3-29 0,2 3-50 15,2-7-58-15,2 2-85 0,3-1-222 16,-13 3 109-16,-5 3 72 0</inkml:trace>
  <inkml:trace contextRef="#ctx0" brushRef="#br0" timeOffset="117494.5177">12675 17160 2953 0,'-14'15'121'0,"8"-3"-29"0,2-5 16 0,0 1 54 0,4-6 16 15,4 3-40-15,-4-5-10 16,16 0-30-16,0-1-18 0,2-5-9 0,6-2-38 15,3 1-57-15,5-5-66 0,0-3-99 16,-5-6-143-16,-1 2-868 0,0-8 408 0,-8-1 270 16</inkml:trace>
  <inkml:trace contextRef="#ctx0" brushRef="#br0" timeOffset="118111.9761">14604 16329 50 0,'-14'-15'258'0,"-1"2"-7"0,-4 5-12 16,0 2-6-16,-1 6-2 0,0 6-13 0,-2 7-5 16,-7 8-14-16,-1 8-4 0,0 5-16 15,-5 22-8-15,5-1-16 0,8-2-13 16,8-5-17-16,3-2-10 0,7 5-11 0,6-7-13 16,7 3-4-16,5 0-9 0,18 9-8 15,6-8-10-15,9-6 10 0,8-6-24 16,-7-12-4-16,-1-11-3 0,3-2-2 15,-2-5-1-15,-4-6-9 0,-2-6-3 0,0-5-5 16,1-3 0-16,-5-9-5 0,-4-6 4 16,-4-5-7-16,-9-2-1 0,-2-5 1 0,-6-8-5 15,-7 2-3-15,-8 1 2 0,-2-4 4 16,-9 3-8-16,-2 3 0 0,-6 2 2 16,-5 8 1-16,-5 0-5 0,-1 3-4 15,-4 6 1-15,4 8-4 0,1 4-16 0,5 3-23 16,-2 3-20-16,7 7-30 0,2 0-39 15,2 1-41-15,5 11-42 0,-2-4-52 16,8 5-703-16,0-4 331 0,6 5 219 16</inkml:trace>
  <inkml:trace contextRef="#ctx0" brushRef="#br0" timeOffset="118300.4414">15329 16760 79 0,'10'-6'292'0,"2"0"-12"0,1-5-20 16,0 1-20-16,2-3-27 0,-1 0-14 16,0-2-23-16,0-3-22 0,1 1-15 15,-4-3-24-15,1 0-43 0,-3 2-58 0,-1-3-68 16,0 3-68-16,-3 1-69 0,0 0-444 16,-3 3 216-16,-2 1 142 0</inkml:trace>
  <inkml:trace contextRef="#ctx0" brushRef="#br0" timeOffset="118710.1908">16298 16375 126 0,'2'-25'238'0,"-6"4"-12"0,-1 3-14 0,-3 0-15 15,-3 1-14-15,-5 2-15 0,-4 0-11 16,-5 0-13-16,-7 2-12 0,-2 6-11 15,2 1-10-15,-1 5-9 0,1 2-11 16,0 5-6-16,1 0-11 0,5 3-9 0,-4 5-4 16,10 0-9-16,2 0-3 0,4 5-7 15,5 0 3-15,5-1-10 0,6-1-4 16,4-2-3-16,5 4 4 0,4-4-9 0,2-1-2 16,-1-7-2-16,4 0 0 0,-4-1 0 15,4 0-5-15,-1-5-2 0,-3 5 2 16,0-6 0-16,-4 3 5 0,1 0 7 15,-2 0 4-15,-1-1 1 0,-1 1 1 16,-3 1-3-16,0 6 10 0,-4-1 1 0,2 7-2 16,-4 0 7-16,0 5-7 0,-4 6 0 15,2-2-5-15,-2 5-2 0,0 4-3 16,-3 3-1-16,1 0-2 0,0 2-5 0,2-2-12 16,-1 0-26-16,-1-2-28 0,3-8-37 15,-1-1-41-15,0-3-49 0,4-2-33 16,0-2-35-16,0-10-660 0,6 5 307 0,-4-7 201 15</inkml:trace>
  <inkml:trace contextRef="#ctx0" brushRef="#br0" timeOffset="118958.31">16603 16417 255 0,'10'-17'258'0,"-3"7"-5"0,-1 3-7 16,-2 1-15-16,-2 0-11 0,-2 6 1 0,0 0-3 15,0 0-10-15,-4 22-9 0,0-10-31 16,-2 7-10-16,-1 3-9 0,-1-3-11 16,1 6-16-16,1 5-9 0,4-5-9 0,-3 2-9 15,5-1-15-15,0 0-5 0,5 1-18 16,1 1 2-16,3-8-16 0,4 1-28 16,1-4-32-16,6 0-30 0,-2-8-42 0,6 0-40 15,1-4-48-15,3-1-47 0,-6-4-46 16,2-6-659-16,-1-1 315 0,1-1 209 15</inkml:trace>
  <inkml:trace contextRef="#ctx0" brushRef="#br0" timeOffset="119142.5004">16965 16623 732 0,'-4'-14'21'16,"4"3"22"-16,-4 3 37 0,0 1 25 15,0 3 24-15,-2 0 14 0,0 1 9 0,6 3 4 16,-12 3 0-16,3 1-4 0,0 5-8 16,-1-1-6-16,1 5-7 0,1 5-5 15,-2 3-6-15,0 4-9 0,2-3-6 16,0 9-9-16,2-1-14 0,-3 2 1 0,3 3-16 15,-1-2-5-15,1 3-9 0,0-6-25 16,-1-1-30-16,5-5-33 0,0 3-43 16,0-10-45-16,2 1-45 0,2 1-68 0,0-5-639 15,5 2 297-15,1-10 197 0</inkml:trace>
  <inkml:trace contextRef="#ctx0" brushRef="#br0" timeOffset="119418.7634">17583 16763 246 0,'2'-3'271'0,"2"-6"-17"0,4 5-20 16,5-6-17-16,9 0-21 0,0 3-17 0,10-5-16 15,4 3-10-15,3-3-14 0,1 4-8 16,2-4-7-16,1 4-7 0,-1 0-13 15,-7-3-2-15,-1 7-13 0,-4-2-10 0,-5 0-8 16,-3-1-9-16,-4 3-3 0,2 0-5 16,-5 4-4-16,-3-5-5 0,1 5-17 15,0-2-29-15,-5-4-43 0,-2 6-61 0,-6 0-55 16,14-3-68-16,-14 3-666 0,0-5 304 16,0 5 200-16</inkml:trace>
  <inkml:trace contextRef="#ctx0" brushRef="#br0" timeOffset="121342.6624">19329 16384 69 0,'0'0'180'0,"0"0"-16"0,0 0-18 15,13-15-10-15,-9 8-14 0,0-7-11 16,-2 1-9-16,0-6-8 0,1 1-3 16,-3 0-3-16,-5 0-5 0,1 2 0 15,-7 1-1-15,1 1-4 0,-7 2 0 0,-7 7 2 16,1 3-1-16,-2 2 4 0,-4 2 0 15,-1 2-3-15,4 4-3 0,1 4-2 0,3-2-3 16,10 4-5-16,4 5-8 0,8-5-1 16,4 6-1-16,8 1-5 0,8 5-6 15,5 3-4-15,7 3-4 0,2-4-2 16,14 15-3-16,-5-12-2 0,-14-1-5 16,5-3 0-16,-8-5-4 0,-6 1 6 0,0 1 0 15,-10-5 12-15,-3-2-2 0,-7-4 9 16,-3 2-2-16,-5-4 5 0,-5-1 5 15,-6-5 2-15,1 1 5 0,-6-6 5 0,1-4-3 16,-1 1-2-16,-2-6-6 0,6-2 3 16,3-2-6-16,2-1-3 0,6-4-4 0,7 0-10 15,4-1-2-15,9-3-5 0,4-1-4 16,8 0 0-16,5 2-7 0,6 0-10 16,3-3-22-16,6 7-29 0,-1-2-23 15,0 2-30-15,1 1-32 0,-5 6-38 0,0-3-43 16,-2 5-40-16,-4 1-32 0,-5 3-658 15,1 0 320-15,-11 4 210 0</inkml:trace>
  <inkml:trace contextRef="#ctx0" brushRef="#br0" timeOffset="121627.4867">18506 17188 251 0,'-18'8'260'0,"14"-2"1"0,12 0-13 16,10-6-13-16,9-4-18 0,15 2-14 16,20-6-12-16,31 2-6 0,7-5-5 15,1 3-3-15,32-1-2 0,3 1-13 16,4-3-5-16,-2 3-3 0,-1 2-9 0,-25 5-10 16,-6 1-14-16,-9 0-14 0,-18 0-11 15,-20 1-10-15,-11-1-21 0,-5 4-23 0,-9-2-19 16,-4-2-29-16,-12 6-30 0,-3-2-32 15,-8 0-36-15,-5 3-24 0,-7-1-32 16,-3 7-37-16,-5-3-43 0,-5 3-49 16,-10 6-612-16,-4-4 307 0,-11 6 201 0</inkml:trace>
  <inkml:trace contextRef="#ctx0" brushRef="#br0" timeOffset="121882.3614">19331 17511 13 0,'-7'-5'252'0,"3"4"12"0,-2-5 1 0,0 5-10 16,6 1-7-16,0 0-10 0,-18 7-9 15,12 0-13-15,0 7-5 0,-4-1-22 0,1 6-12 16,3 4-17-16,-5 9-13 16,5 3-12-16,-3 1-14 0,1 4-15 0,2 0-7 15,-1-2-11-15,0 2-16 0,3 2 4 16,-2-6-10-16,2 4-20 0,-2 0-23 0,4-7-23 15,-2-5-20-15,1-2-27 0,-1-2-32 16,2-5-41-16,-1-4-48 0,1-2-48 16,2-5-83-16,0-2-635 0,-2-5 317 15,2-1 210-15</inkml:trace>
  <inkml:trace contextRef="#ctx0" brushRef="#br0" timeOffset="122135.984">19566 17684 210 0,'0'0'270'0,"-21"11"2"0,8-2-2 15,-1-1-16-15,-2 6-14 0,4 5-18 16,-1-4-25-16,0 4-12 0,7-4-11 16,2 4-11-16,2-2-16 0,4 2-13 0,4-4-10 15,4 5-13-15,6-6-4 0,4-1-17 16,8 2-6-16,4-2-24 0,3-1-23 0,0-5-32 15,1-1-29-15,-2-4-40 0,-2-2-43 16,-1 0-40-16,-1 0-36 0,0-6-50 16,-7 0-27-16,-4-1-535 0,-2 3 270 15,-5-6 178-15</inkml:trace>
  <inkml:trace contextRef="#ctx0" brushRef="#br0" timeOffset="122294.9926">19908 17849 257 0,'-8'-7'118'0,"0"-1"13"0,0 3 14 15,-1 5 9-15,2-6 14 0,-1 6 13 16,8 0 15-16,-17 6 2 0,9 5 1 0,-3-2-10 15,2 6-11-15,1 8-11 0,0 1-18 16,0 2-17-16,-1 4-8 0,0 3-15 0,3 1-9 16,0 2-9-16,2-1-26 0,1-3-22 15,1 3-39-15,0-7-41 0,0-1-48 16,2-6-50-16,2-1-70 0,2-5-692 16,1-5 305-16,3-5 202 0</inkml:trace>
  <inkml:trace contextRef="#ctx0" brushRef="#br0" timeOffset="122618.0456">21738 15922 88 0,'6'-8'291'0,"-6"8"-2"0,0 0 2 16,0 0-11-16,-28 29-9 0,5-3-7 16,-19 20-4-16,-7 7 2 0,-15 22-3 15,-1 6-13-15,-3 11-17 0,3 5-18 0,3 10-17 16,9 0-15-16,11-1-15 0,8 1-11 16,11-20-16-16,15 1-13 0,12-4-10 15,8-2-6-15,10-7-16 0,9 2-10 0,9-8-21 16,5-9-40-16,15-4-46 0,5-8-55 15,7-8-55-15,1-10-67 0,10-4-81 16,0-12-89-16,-9-11-843 0,-7-6 413 16,24-9 272-16</inkml:trace>
  <inkml:trace contextRef="#ctx0" brushRef="#br0" timeOffset="123006.4836">23481 15750 78 0,'-4'-7'276'16,"0"-1"-19"-16,4 6 5 0,0 2 7 16,0 0-8-16,6 32-5 0,6-7-12 15,4 14 0-15,12 21-10 0,5 3-7 0,1 12-24 16,9 14-8-16,-1 6-1 0,-6 0-8 16,-11-14-16-16,-7 5-16 0,-8 3-7 15,-8 0-21-15,-10 1-9 0,-10-7-16 0,-9-1-9 16,-7-5-19-16,-6-4-19 0,-15 4-24 15,5-16-36-15,-3-6-41 0,-1-6-38 16,1-14-41-16,7-6-56 0,8-10-60 0,9-6-60 16,3-5-875-16,7-10 400 0,4-4 264 15</inkml:trace>
  <inkml:trace contextRef="#ctx0" brushRef="#br0" timeOffset="123562.6139">24536 16788 47 0,'0'0'242'0,"-7"0"-8"0,7 0-12 0,0 0-16 16,-6-5-13-16,6 5-16 0,0 0-15 15,0 0-7-15,21-8-9 0,-3 1-6 16,8 2-10-16,6 4-6 0,9-7-10 0,3 5-1 16,3-1-6-16,10-2 0 0,0 0 4 15,-2 4-10-15,-6-2-7 0,-1 2-8 16,-5 2-12-16,-7 0-5 0,-4-1-8 15,-3 1-6-15,-3-4 3 0,-6 2 3 0,2 2-4 16,-5 0-7-16,-2 0-3 0,0 0-3 16,-3 0-9-16,0-3-3 0,0 3 1 15,-2 0-17-15,-2 0-17 0,-8 0-27 16,15 0-26-16,-15 0-42 0,13-3-45 0,-13 3-50 16,9-2-45-16,-5-2-55 0,-4 4-616 15,4-4 309-15,-4-1 203 0</inkml:trace>
  <inkml:trace contextRef="#ctx0" brushRef="#br0" timeOffset="125451.5874">26468 15977 58 0,'3'-4'110'0,"-3"4"12"15,2-4-4-15,-2 4 4 0,4-3-7 16,-4 3 4-16,0 0-6 0,2-6 0 16,-2 6-5-16,0 0-5 0,0 0-6 0,0 0-5 15,0 0-9-15,0 0-1 0,0 0-3 16,0-4-8-16,0 4 1 0,0 0-1 15,0 0 3-15,-11 13 8 0,1 2 3 16,-1-1 4-16,-4 6-3 0,-1 8 0 0,0 0-3 16,0 6-3-16,3 1-3 0,0-1-2 15,5 6-5-15,3-3-6 0,5 2 1 16,5-3-7-16,6 1-3 0,5 2-5 16,7-1-2-16,7-2-6 0,8-9-2 0,1-6 8 15,3 0-7-15,3-1-4 0,-5-13-6 16,0 1-1-16,-3-3 0 0,-3-5 1 0,-4-4-6 15,-2-1 0-15,-3-2 5 0,-3-3-5 16,-6-7 2-16,-5 5-1 0,-5-5-3 16,-6 5-6-16,-8-5-2 0,-7 4 3 15,-7 0-5-15,-4 3-3 0,-9 2-8 0,-5 2-16 16,0-1-21-16,-5 7-26 0,-1 4-29 16,1-1-37-16,-3 11-31 0,6 0-38 15,1 2-33-15,7 2-41 0,1 5-574 0,3-4 287 16,6 2 189-16</inkml:trace>
  <inkml:trace contextRef="#ctx0" brushRef="#br0" timeOffset="125693.5562">25798 17073 123 0,'0'0'222'15,"22"0"0"-15,4-3-9 0,8 0-13 0,21 1-15 16,6-7-12-16,30 4-9 0,7-1-4 15,6 3-4-15,5-3-5 0,4 0-14 16,2 5-2-16,-4-5-10 0,0 0-9 16,-4 4-10-16,-5-4-10 0,-7 5-14 0,-19-3-1 15,-14 2-12-15,-11 2-4 0,-7 0-13 16,-6 0-20-16,-7 0-24 0,-5 0-37 16,-5 0-49-16,-8 0-42 0,-4 2-46 0,-9 2-73 15,0-4-591-15,-24 3 282 0,3 1 186 16</inkml:trace>
  <inkml:trace contextRef="#ctx0" brushRef="#br0" timeOffset="125979.4527">26466 17290 123 0,'-4'9'293'15,"-2"3"-4"-15,2 3-15 0,-3 0-1 0,3 4-12 16,-3 8-4-16,1-5-7 0,0 6-12 16,-2 5-3-16,1 2-38 0,-2-1-8 15,3 0-26-15,-2 2-14 0,6-2-17 0,-7 2-11 16,3-3-11-16,2 0-13 0,-1-6-8 16,1-3-12-16,0 3-22 0,-1-2-30 15,1-5-31-15,2-4-29 0,0 4-30 16,0-7-33-16,-2-4-43 0,2-2-42 0,2 3-45 15,0-8-39-15,0-2-711 0,0 0 333 16,0 0 219-16</inkml:trace>
  <inkml:trace contextRef="#ctx0" brushRef="#br0" timeOffset="126206.845">26667 17498 92 0,'0'0'244'0,"0"0"9"0,0 0 6 15,-2 13-2-15,-2-6-11 0,0 6-10 16,-1 4-11-16,1 1-12 0,0-3-14 0,2 6-17 16,2-2-11-16,0-3-27 0,2 3-18 15,2 1-13-15,7-1 0 0,4-3-17 16,4 3-12-16,7-4-15 0,3 0-19 0,0-2-30 16,-1-7-33-16,1 2-41 0,-1-7-41 15,-3-1-47-15,-1 4-51 0,0-9-48 16,-6 3-662-16,-1-4 307 0,-4-1 203 0</inkml:trace>
  <inkml:trace contextRef="#ctx0" brushRef="#br0" timeOffset="126363.5686">27014 17676 620 0,'-4'-6'58'16,"0"0"23"-16,0 4 17 0,4 2 21 15,-11-1 18-15,11 1 18 0,-12 7 12 0,9-2 7 16,-1 3-2-16,-2 0-5 0,4 7-12 16,-3-2-11-16,3 1-13 0,0 2-13 15,2 3-8-15,0 2-17 0,-2-2-5 0,2-2-13 16,-2 3-27-16,2-1-35 0,0 0-46 15,-2-2-49-15,2-4-60 0,2 0-58 16,-2-6-639-16,4 1 285 0,0-4 189 16</inkml:trace>
  <inkml:trace contextRef="#ctx0" brushRef="#br0" timeOffset="126686.1249">28412 15531 257 0,'-17'6'258'0,"-5"9"1"15,-12 12 3-15,-21 23-5 0,-12 19 11 16,-5 10-5-16,-3 5-13 0,2 5-15 0,5 10-11 15,9 8-13-15,10 4-17 16,11 1-6-16,14 2-8 0,18-23-23 0,6 5-6 16,17-4-11-16,13 15-16 0,10-11-7 15,9-12-14-15,13-4-11 0,9-11-30 0,-7-22-21 16,5-9-39-16,8-4-46 0,-1-13-54 16,-13-9-70-16,-4-6-91 0,-14-12-1008 0,4-2 430 15,-7-11 285-15</inkml:trace>
  <inkml:trace contextRef="#ctx0" brushRef="#br0" timeOffset="127828.2924">28741 16074 203 0,'7'-6'274'15,"-7"6"-1"-15,5-6-12 0,-1 5-17 16,-4 1 8-16,0 0-5 0,2 16-10 15,-4-6-7-15,-2 8-8 0,2 4-16 16,-3 7-15-16,-2 7-14 0,3 3-33 0,-2 3-9 16,0 5-14-16,-1 2-12 0,1-1 1 15,2 2-23-15,-3-9-4 0,3-1-17 16,-2 0-25-16,1-1-34 0,1-1-26 16,0-10-34-16,0-1-37 0,2-6-40 0,-2-2-35 15,2-4-59-15,0-2-59 0,0 1-723 16,0-10 343-16,-2-1 225 0</inkml:trace>
  <inkml:trace contextRef="#ctx0" brushRef="#br0" timeOffset="128069.9177">29258 15482 118 0,'22'-8'237'0,"-2"8"11"0,4 8 1 15,-5 5-2-15,5 10-5 0,0 17 9 16,17 14-18-16,-3 13-5 0,2 4-18 16,3 19-12-16,-14-14-9 0,-6 6-21 0,-8-3-11 15,-9 0-20-15,-12 2-7 16,-15 2-16-16,-11-7-14 0,-19 7-22 0,-17-8-38 16,-11-11-50-16,-14-3-46 0,-16-14-68 15,-3-4-82-15,-11-10-875 0,0-12 368 0,18-8 242 16</inkml:trace>
  <inkml:trace contextRef="#ctx0" brushRef="#br0" timeOffset="132770.2669">13245 8959 2 0,'-4'-2'181'0,"4"2"-15"15,-2-8-17-15,2 8-15 0,13-9-12 16,2 3-13-16,1-2-12 0,6 3-8 15,1-1-10-15,3-2-5 0,-1 2-15 16,0 1-25-16,1 0-26 0,-7 2-31 0,2 2-13 16,-4-1-19-16,-3 4-20 0,-2-1-22 15,-4 5-249-15,-6 1 117 0,-2 2 78 16</inkml:trace>
  <inkml:trace contextRef="#ctx0" brushRef="#br0" timeOffset="132927.9303">13055 9222 149 0,'-2'6'193'0,"6"-5"5"0,-4-1-3 16,34-3-9-16,-4-1-13 0,12-5-15 16,11 1-15-16,4-5-14 0,17-1-13 0,-11 1-13 15,-8 1-18-15,-1-1-34 0,-5 4-43 16,-9 2-38-16,0 1-70 0,-9 0-74 16,-1 1-365-16,-6 4 184 0,-5-1 120 15</inkml:trace>
  <inkml:trace contextRef="#ctx0" brushRef="#br0" timeOffset="133922.6387">12808 18225 129 0,'0'0'163'0,"2"-12"-1"16,2 7-8-16,2-3-12 0,3 0-10 15,5 3-9-15,2-3-9 0,4 1-9 16,4-5-10-16,1 4-15 0,3 1-7 0,-2-1-10 16,0 2-14-16,0-1-20 0,-1 0-21 15,-1 1-23-15,-6 4-24 0,2-3-21 16,-3-1-21-16,-3 6-18 0,-1-3-20 0,-2 0-292 16,-5 3 140-16,-6 0 92 0</inkml:trace>
  <inkml:trace contextRef="#ctx0" brushRef="#br0" timeOffset="134054.854">12875 18373 75 0,'-8'10'205'16,"8"-2"-8"-16,6-5-10 0,0 1-13 15,7-4-19-15,4-6-16 0,6-1-16 0,5-5-40 16,6-1-52-16,8-4-74 0,-3-8-408 0,15-10 153 16,-5 0 101-16</inkml:trace>
  <inkml:trace contextRef="#ctx0" brushRef="#br0" timeOffset="168530.4883">14786 9047 108 0,'0'0'140'16,"-2"-9"3"-16,0 6-4 0,2 3-1 16,0 0-16-16,-8-4-9 0,8 4-12 0,0 0-7 15,-25 10-10-15,11-1-3 0,0 7-3 16,0 0-7-16,-4 9-5 0,1 5-5 16,2 4-7-16,-2 5-3 0,5 2-4 15,2 2-7-15,0-5-3 0,8 2-2 0,0-7-3 16,8 3-5-16,2-1-1 0,6-1-1 15,5-6-5-15,4-3 8 0,4-4 2 16,3-4 7-16,2-4 2 0,2-5 6 0,-5-4 3 16,3-6 6-16,1-4 5 0,-2-4 3 15,1-5 5-15,-7-6 1 0,0-5-2 16,-3-8-2-16,-1-3-4 0,-6-5-5 0,-5 6-8 16,-3-4-5-16,-5 1-3 0,-4-4-8 15,-5 5 0-15,-5 0-3 0,-6 0-3 0,-4 3-4 16,-6 8-5-16,-8 2 1 0,2 7-3 15,-2 6-3-15,-2 5-4 0,0 1-11 16,2 4-14-16,4 4-19 0,5 4-26 16,-3 4-18-16,7-1-17 0,1 6-20 0,6 1-29 15,2 1-20-15,6-2-26 0,4 0-528 16,4 2 246-16,2 0 161 0</inkml:trace>
  <inkml:trace contextRef="#ctx0" brushRef="#br0" timeOffset="168995.6451">15345 9254 9 0,'13'0'120'0,"-13"0"-5"0,0 0-14 15,9-3 0-15,-9 3-9 0,0 0 0 0,0 0-12 16,0 0-5-16,8 0-1 0,-8 0-4 16,0 0 0-16,0 0-6 0,0 0 0 0,0 0-8 15,0 0-1-15,0 0-5 0,0 0-3 16,0 0 0-16,0 0-1 0,0 0-9 16,0 0-1-16,0 0-5 0,0 0-2 15,0 0-2-15,0 0-4 0,9 5 2 0,-9-5-3 16,0 0 0-16,0 0-4 0,0 0 1 15,0 0 5-15,0 0-4 0,0 0 2 0,0 0-4 16,0 0 2-16,0 0-6 16,0 0 4-16,0 0-5 0,0 0-3 0,0 0-1 15,0 0 0-15,0 0-1 0,0 0 1 16,0 0-4-16,0 0 3 0,0 0-1 0,0 0-2 16,0 0-1-16,0 0-1 0,0 0 0 15,0 0-7-15,0 0 4 0,0 0-3 16,0 0-13-16,0 0-9 0,0 0-15 0,0 0-13 15,0 0-32-15,0 0-26 0,0 0-30 16,0 0-359-16,0 0 170 0,2-12 113 16</inkml:trace>
  <inkml:trace contextRef="#ctx0" brushRef="#br0" timeOffset="170984.1323">22263 7142 133 0,'-8'-4'164'0,"2"0"-1"0,0 0-7 16,2 2-10-16,4 2-12 0,-12 4-8 16,3 2-6-16,1 1 0 0,-1 5-12 15,-4 3 0-15,3 4-8 0,2 0-9 16,-1 0-4-16,2 5-7 0,3-2-5 0,2-1-8 16,2 2-7-16,4 1-4 0,5 1-5 15,4-2-1-15,1-4-5 0,8 2-1 0,1-2-3 16,1-8-1-16,0 0 2 0,4-4 6 15,-1-5 9-15,-1-2 4 0,2-2 9 16,-3-3 2-16,-1-6-1 0,-2-2 7 16,0-5-13-16,-5-1-6 0,-5 1-5 15,-3-5-3-15,-3-2-6 0,-8 0-7 0,-2 2 0 16,-7-2-5-16,-4-2-9 0,-8 4 3 0,-4 2-6 16,-3 2-3-16,-4 1-4 0,1 7-4 15,-4-1-10-15,7 7-21 0,1-1-24 16,2 2-32-16,3 4-32 0,3 4-29 15,7 0-34-15,0 2-33 0,6 1-24 0,4 1-576 16,4-1 274-16,2 1 181 0</inkml:trace>
  <inkml:trace contextRef="#ctx0" brushRef="#br0" timeOffset="171169.0513">22774 7277 215 0,'12'-3'243'0,"-6"-2"-12"0,0 2-14 16,0-3-20-16,1 0-19 0,-1 2-18 16,-2-2-17-16,0-2-22 0,1 3-28 0,-3-2-33 15,0-1-37-15,3 1-35 0,-3-2-43 16,0 4-41-16,0 1-35 0,0-2-409 16,-2 6 184-16,4-6 121 0</inkml:trace>
  <inkml:trace contextRef="#ctx0" brushRef="#br0" timeOffset="171557.5181">23268 7147 160 0,'11'-15'200'0,"-3"0"-6"16,-2 0-8-16,-4 1-3 0,0 1-13 16,-4 1-19-16,0 2-8 0,-4-2-16 15,-4 5-12-15,-6-3-15 0,0 5-7 16,-3 2-11-16,-5 0-8 0,1 6-5 15,-2-2-9-15,-1 6-7 0,1 3-8 0,1-3-5 16,6 5-6-16,0-2-4 0,6 2-2 0,1-1-3 16,5 0-4-16,4-2-1 0,2 0-3 15,4-2 2-15,3 1-3 0,1-2-5 16,2-2 2-16,2-1-1 0,2-1-3 16,-2 0 0-16,1 0 0 0,0 0 1 0,-2-2-1 15,-1 2 2-15,-2 0 4 0,1-2 0 16,-2 4-4-16,-1 0 6 0,0 3 2 15,-2 1-2-15,-2 3 0 0,-2 0-2 16,0 6 1-16,0 1-6 0,-2 3 2 0,0 0-1 16,0 2 0-16,-2 1-3 0,0 1-7 15,2 2-16-15,-2-3-17 0,2 0-24 0,-1-4-25 16,1 3-40-16,2-4-23 0,-2-2-27 16,4-1-21-16,0-5-465 0,1 1 223 15,3-5 148-15</inkml:trace>
  <inkml:trace contextRef="#ctx0" brushRef="#br0" timeOffset="172175.4908">23691 7322 10 0,'13'-19'196'0,"-2"-2"-9"0,-3 0-4 16,-1 2-9-16,-1 2-3 0,-4 1-7 0,0-2-7 15,-2 3-14-15,-4 0-12 0,-2 1-11 16,-3 3-11-16,-6 2-13 0,0 1-6 15,-1 6-11-15,-4 0-5 0,4 2-9 16,-2 4-8-16,1 1-9 0,5 1-3 0,0 4-4 16,2-1-5-16,6 3-2 0,2 1-3 15,4-1-5-15,2 6-1 0,0 0-3 16,6-4-3-16,-2 6-1 0,0-1-4 16,1 2 1-16,-1-2-8 0,-1 2-5 0,-1-4 0 15,-2 0-3-15,1 1-2 0,-3-2 3 16,-2-3 0-16,-2 2 2 0,-5 0 0 0,-1-6 3 15,-1 1 0-15,-2-4-3 0,1-3 5 16,2 0 4-16,-1-3-1 0,9 0-4 16,-13-4-1-16,9-3 1 0,6-3-8 15,2 3 5-15,4-7-2 0,8 2-3 0,-2-6-1 16,3 1-2-16,7-4-4 0,2 0 1 16,-2-2 2-16,2-1 1 0,1 1-1 0,-3 0-3 15,-6 0 8-15,4 2 4 0,-7 3 10 16,-1 4 13-16,-2 0 8 0,-2 3 5 15,-4 1-3-15,-4 1-4 0,0 3-2 16,-4 2-2-16,2 4-1 0,0 0-4 0,-14 14-2 16,3-5-1-16,0 5-3 0,-1 3-1 15,1 4-2-15,1-1 0 0,-2 3-1 16,4 2-1-16,2 0 2 0,2 0-2 16,2 0-2-16,2-4-1 0,2-1 1 0,2 0-3 15,0-1 3-15,2-5-3 0,3 0-9 16,2-3 2-16,1-5 6 0,-3 1 6 0,1-7 5 15,-1 0 6-15,-9 0 0 0,17-8 4 16,-13 2 1-16,-2 0 0 0,-2 1-3 16,-4-2-6-16,-2 1-1 0,0 2-6 15,-8 3-12-15,2-1-20 0,-3 2-39 0,0 0-36 16,-4 0-51-16,0 3-49 0,0 1-47 16,-2 1-633-16,-3-2 298 0,-2 2 196 15</inkml:trace>
  <inkml:trace contextRef="#ctx0" brushRef="#br0" timeOffset="173105.7041">14636 9126 119 0,'2'-7'176'0,"-2"0"-20"16,2 1-16-16,-2 1-17 0,2 0-12 16,-2 5-12-16,0 0-7 0,11 0-6 15,-11 0-8-15,19 8-10 0,-4 0-5 16,2-2-8-16,4 1-3 0,3 2-5 0,5-1-2 15,1-4-1-15,4 1-5 0,-1-3 0 16,3-2-1-16,2-2-6 0,3-2-2 0,-3 1-2 16,0-4 2-16,-7-4 5 0,-3 3 9 15,-4-3 3-15,-6 0 0 0,1-3-3 16,-8 3 2-16,-2 0 0 0,-7 2-8 16,-2 2 2-16,-8 4-5 0,-4 3-5 15,-4 3-5-15,-9 10-2 0,-5 5 2 0,-8 7-1 16,1 6-1-16,-7 9-3 0,10-4-1 15,9-5-3-15,8-1-1 0,6-5 0 0,7 0-4 16,6-5-2-16,6-3 6 0,8-1 0 16,0-3 2-16,6-8-1 0,-1-1-2 15,3-5-3-15,-4-2 2 0,2-2-5 16,-3-3 7-16,-3 0 2 0,-2 1 0 0,-6-1 3 16,-6 2-5-16,-4 3-2 0,2 3-2 15,-26 9-1-15,-3 6-8 0,-9 5-18 16,-5 2-22-16,1 3-26 0,4-3-41 0,10 2-45 15,9-1-51-15,9-6-521 0,8-1 246 16,6-6 161-16</inkml:trace>
  <inkml:trace contextRef="#ctx0" brushRef="#br0" timeOffset="244561.8434">29298 6786 146 0,'-2'-7'174'16,"0"0"-8"-16,0 1-12 0,0 1-13 15,-4 3-11-15,6 2-2 0,-18 4-10 16,4 3 3-16,-1 8-6 0,-4 3-8 0,0 7-8 15,-3 1-2-15,4 4-6 0,-2 7-8 16,6-3-10-16,3-3-1 0,3 5-7 16,2-8-6-16,6 3-4 0,0-5-1 15,6 1-3-15,2-2-2 0,3-5 2 0,3 0-3 16,2-8-1-16,0 1-4 0,2-6 1 16,0-3 3-16,-1-4-2 0,3-6-4 0,-4-1 0 15,2-6-3-15,-4-5-6 0,1-5 0 16,-2-5-2-16,-7-6-6 0,-2 3-2 15,-4-2-3-15,-4-3-3 0,-7 2-2 16,1 2-1-16,-7 1-4 0,-5 4 1 0,-3 4-2 16,0 2-2-16,0 6 2 0,-1 3-7 15,0 7-15-15,3 2-12 0,0 4-20 16,4 4-24-16,-3 3-22 0,8 3-17 16,4 2-29-16,3 2-47 0,3-2-43 0,4 2-496 15,4-2 246-15,0 3 162 0</inkml:trace>
  <inkml:trace contextRef="#ctx0" brushRef="#br0" timeOffset="244789.1006">29493 7047 35 0,'11'3'151'0,"-1"1"-1"0,1-2-5 16,-1 2-6-16,3-3-11 0,-2 1-5 15,1-2-14-15,-1 0-6 0,0-3-11 16,-1-1-11-16,-2 1-3 0,5-6-13 16,-4 1-16-16,-3 0-28 0,1-3-22 0,-1 3-24 15,-2-1-38-15,-2 0-33 0,0 2-341 16,2 1 149-16,-2 0 97 0</inkml:trace>
  <inkml:trace contextRef="#ctx0" brushRef="#br0" timeOffset="245086.3768">29789 6856 79 0,'0'0'145'0,"0"0"-11"16,0 0 1-16,0 0-4 0,-6 21-6 16,4-12-7-16,4 2-9 0,0 1-1 0,2 1-3 15,2 5-8-15,6-1-5 0,0 2-6 16,1 0-9-16,4-1-4 0,-2 3-5 15,-1-5-7-15,2 3-4 0,-2-2-6 0,-1 0 1 16,-5 1 1-16,1-3-5 16,-3-2-1-16,-4 2-1 0,-2-1 0 0,-2-1-5 15,-2 0-4-15,-3 0 0 0,-3 1-7 0,-3-3-3 16,-1 3-4-16,-4-3-14 0,2-3-17 16,-2-1-23-16,-1-1-19 0,3 0-33 15,-4-1-28-15,4-4-19 0,3-1-20 16,-4-4-15-16,2 0-386 0,0-2 187 0,2-3 124 15</inkml:trace>
  <inkml:trace contextRef="#ctx0" brushRef="#br0" timeOffset="245242.4582">29855 6798 56 0,'27'-7'136'0,"-1"0"-15"16,-3 2-18-16,1 2-5 0,-2-1-9 15,0 2-23-15,-1 0-29 0,0 2-31 16,0 0-40-16,-1 0-197 0,-2 2 79 16,0 1 51-16</inkml:trace>
  <inkml:trace contextRef="#ctx0" brushRef="#br0" timeOffset="245652.7653">30342 6951 82 0,'13'-2'140'0,"1"-2"-8"0,0-1-7 16,-2-3-5-16,0-2-5 0,-1 1-2 16,-2-1-2-16,-1 1-6 0,-2-1-9 15,-3 1-5-15,-6 1-10 0,-1 1-10 16,-6 3-3-16,-6 1-4 0,0 3-7 0,-6 0 2 16,2 3-7-16,-2 2 3 0,-1 6-5 15,3-2 2-15,4 2-2 0,1 0 0 16,5 3-1-16,1 1 1 0,5 0-1 0,2 2 1 15,2 1-2-15,2 0-4 0,4-1-4 16,3 4 0-16,2 1-3 0,-1-1-3 16,2-2-1-16,0 2-4 0,0 0-2 15,-2 0-5-15,-1-2 1 0,-1-2-3 16,1 0 0-16,-5-2-1 0,-2-2 2 0,-4 1 2 16,-4 0 2-16,-5-4 4 0,-2-2 7 15,-3 1 7-15,-6-5 5 0,1 0 6 0,-2-4 7 16,2 4 7-16,-1-4 10 0,6-4-4 15,1 0-6-15,6 0-11 0,7-7-10 16,6 0 3-16,10-5-7 0,8-3-29 16,14-4-37-16,5-1-49 0,24-12-58 0,1 4-59 15,-3-3-73-15,3-1-669 0,-7 2 317 16,-2-2 209-16</inkml:trace>
  <inkml:trace contextRef="#ctx0" brushRef="#br0" timeOffset="249556.3203">22457 7296 21 0,'8'0'77'0,"4"0"-4"0,0 3 0 15,5-3 5-15,7 1-6 0,2 2-1 16,9 0 0-16,7 0-5 0,6 1-9 0,12 0-6 16,1 0-3-16,26 2-2 0,0-1 0 15,-16-1-6-15,-4 0-4 0,-7-1-7 16,2 1-2-16,-5 2-2 0,-10-4-3 15,-3 1-4-15,-3 2 7 0,-9-4-5 0,-1 1-5 16,-3 0-4-16,-5-2 2 0,-2 2 10 16,-1 0-12-16,-2-2 3 0,-3 2-4 15,-2-2-1-15,0 2-5 0,-1-2 8 0,-2 2-3 16,2-2-15-16,-2-2-30 0,-10 2-29 16,17 0-35-16,-11-4-246 0,1 0 118 15,-5-1 77-15</inkml:trace>
  <inkml:trace contextRef="#ctx0" brushRef="#br0" timeOffset="249971.7567">22223 6505 39 0,'0'0'78'0,"6"8"-3"0,-4-4-2 16,-2-4-3-16,8 5-9 0,-4-5 1 15,-4 0-9-15,12 2-1 0,-12-2-5 16,0 0-6-16,14-6-3 0,-10 5-5 16,-4 1-1-16,6-6-2 0,-4 2-2 0,-2 4-7 15,0 0 0-15,0 0-11 0,-6-7-13 16,6 7-19-16,0 0-25 0,0 0-33 0,0 0-163 15,0 0 83-15,0 0 54 0</inkml:trace>
  <inkml:trace contextRef="#ctx0" brushRef="#br0" timeOffset="250491.4677">22703 6200 102 0,'0'0'113'0,"0"0"-5"0,-11 14-8 16,7-6-8-16,2 1 0 0,-3-1-8 0,1 6-7 15,0-6 3-15,2 4-4 0,2 1-8 16,0-2-5-16,2 1-10 0,0 1-3 15,4 3-1-15,3-3-10 0,0 0 3 16,1 1-6-16,5-1 1 0,-1 0-5 0,4-1-2 16,0 0-3-16,2-4-4 0,1 0-5 15,-2-2-1-15,0-2-1 0,3-2-5 0,-2 1-19 16,2-3-11-16,-3-3-10 0,-1 1-11 16,-2-4-11-16,-2 0-8 0,-3 0 1 15,-3-2 6-15,1-1 2 0,-5 0 7 16,0-1 4-16,-1 1 5 0,-1-1-1 15,-2 1 7-15,2 1 1 0,-2 1 4 0,0-1 5 16,2 1 4-16,-2 1 7 0,0 6-2 0,0-8 7 16,0 8 6-16,2-4 13 15,-2 4 0-15,0 0 14 0,0 0-1 0,2 25 1 16,-4-14 5-16,2 2-5 0,-2 5-2 16,0 1-2-16,0 2-4 0,0 4-1 0,-1 0 6 15,1-1-8-15,0 1-1 0,0 0-7 16,0-1-4-16,0-5 13 0,0 0-20 15,0 0-15-15,2-1-24 0,-3-3-28 16,3-3-28-16,0-1-275 0,-2-3 125 0,4-5 83 16</inkml:trace>
  <inkml:trace contextRef="#ctx0" brushRef="#br0" timeOffset="251141.6343">23501 6122 38 0,'-15'-4'56'15,"-2"3"-4"-15,1 1 0 0,-4 0 5 16,-1 1-8-16,4 2-2 0,-4-2-3 16,3 3-7-16,2 0 1 0,-1 0-2 0,4 1-2 15,0 1 0-15,1 0 1 0,4 0 1 16,2 0-3-16,-2-3-5 0,6 3 2 16,0 0-6-16,4 0 3 0,-2-6-4 0,10 5-4 15,-4-2-2-15,2-1-4 0,0 1 1 16,1-2 2-16,-1 1-4 0,3-2 0 15,-11 0-4-15,17-2 2 0,-9 2-3 16,-8 0 2-16,18-1-3 0,-10-2 0 0,0 3-2 16,-2-2 4-16,-6 2 5 0,13-1-1 15,-6-1 4-15,-7 2-4 0,8-3 7 16,-8 3-3-16,11-1 5 0,-11 1 2 0,6 0-5 16,-6 0-3-16,0 0-1 0,8-1 1 15,-8 1-1-15,0 0 1 0,9-3-1 16,-9 3-4-16,0 0 9 0,9 0-8 0,-9 0 2 15,0 0 0-15,0 0 0 0,0 0 0 16,0 0 3-16,8-3-1 0,-8 3 0 16,0 0 3-16,0 0-4 0,0 0 5 0,2 8 12 15,-2-2 1-15,0 5 4 0,-2-3 2 16,0 9-6-16,0-1-4 0,-2 1 0 16,0 4-5-16,-3 2-1 0,0 2 2 15,1 0-4-15,0-1 0 0,-1 3-2 0,1-2-2 16,-2 0-2-16,1-2-2 0,1 1 0 15,-1-3-1-15,1 0-4 0,-2-2-8 16,2-2-15-16,2-1-14 0,-4-3-22 0,4 0-25 16,0-1-30-16,-2-3-46 0,0 0-318 15,2-8 160-15,-1 4 105 0</inkml:trace>
  <inkml:trace contextRef="#ctx0" brushRef="#br0" timeOffset="251814.1655">23950 6099 2 0,'6'-2'55'16,"-6"2"-2"-16,10-3-6 0,-2 3-6 0,-8 0-4 15,18 0-3-15,-8 0-4 0,-1 2-3 16,-1-2-2-16,1 3-4 0,-1 0 0 16,-1 0 0-16,-1 1 0 0,-2 0-2 15,0 1 1-15,-2 1 1 0,-4 0 4 0,2 0-10 16,-4 0 1-16,0 1-1 0,-4 1 0 15,-1 1-3-15,1 1 1 0,-3-1 6 0,2-2-7 16,-1 4-1-16,0-4 0 0,0 0 1 16,2 4-1-16,0-5-1 0,4 1 5 15,-2-1-1-15,1 1 3 0,3 0 2 16,2-1-1-16,0 2-1 0,2-2-1 0,5 1 3 16,-1-1-4-16,0 2 1 0,2-3-3 15,2 3 3-15,0-2-3 0,0 3-3 16,1-1-1-16,-3-1-3 0,1 3 7 0,-1-1 5 15,1 0 1-15,-5 3 1 0,-2-3 3 16,0 3 8-16,-2-1 7 0,-2 3-10 16,-4-3 2-16,-5 6-2 0,-1-7 5 0,-3 5-8 15,-2-2 0-15,-5 1-3 0,2-3-5 16,-2-1 4-16,1 0-8 0,0-1-7 16,2-3-25-16,0-3-23 0,2 1-42 15,2-4-321-15,1 0 138 0,-6-1 90 0</inkml:trace>
  <inkml:trace contextRef="#ctx0" brushRef="#br0" timeOffset="252401.8913">20861 6559 107 0,'-46'64'125'0,"-15"20"4"0,-7 9-6 0,-13 3 0 15,0 8-5-15,-1 7-11 0,0 6-6 16,-16 23-11-16,18-23-7 0,6-1-6 16,2-4-1-16,4-3-8 0,6-10-7 0,6-4-4 15,1-10-7-15,12-16-3 0,1-4-9 16,6-3 2-16,0-4-7 0,2-5-2 15,7-11-4-15,3-4 1 0,3-4-3 16,2-3-4-16,2-4-5 0,1 0-8 0,-2-1-17 16,6-5-23-16,1-1-23 0,1-3-18 15,-2-2-14-15,6-6-31 0,0 0-370 0,2-5 166 16,2-1 109-16</inkml:trace>
  <inkml:trace contextRef="#ctx0" brushRef="#br0" timeOffset="253206.9305">28014 6503 26 0,'0'0'68'0,"0"0"20"16,-15 12 3-16,0 5 12 0,-10 15-5 0,-15 21 6 15,-20 22-2-15,-6 11 2 0,0 8 3 16,-7 8-7-16,-4 9 0 0,-16 35-5 15,2 2-3-15,3 5-3 0,19-24-6 16,-13 26-2-16,15-29-2 0,3-5-5 0,5-1-5 16,2-2-1-16,4-1-6 0,6-7-6 15,3-1-6-15,6-6-4 0,8-21-2 0,2-4-6 16,5-2-6-16,1-5-6 0,6-2-16 16,4-17-18-16,3-7-25 0,2-9-27 15,3-6-28-15,4-3-33 0,2-7-47 0,2-6-413 16,7-7 198-16,2-4 130 0</inkml:trace>
  <inkml:trace contextRef="#ctx0" brushRef="#br0" timeOffset="253822.0624">29197 6978 67 0,'44'7'74'0,"-1"-3"-4"0,1 2 2 16,7 2-4-16,8-2-4 0,21 2-3 0,5 3-1 16,0-3-2-16,2 3-5 0,0-2-2 15,-3-2-4-15,-12-1-4 0,-12-1-10 16,-6-2 3-16,-5-3-5 0,-5 2-2 16,-7-4-5-16,-5 2-4 0,-3-3-16 0,-4-4-18 15,-4 1-39-15,-5-1-253 0,-6-5 104 16,0-1 69-16</inkml:trace>
  <inkml:trace contextRef="#ctx0" brushRef="#br0" timeOffset="254231.2587">29369 6016 14 0,'-8'9'87'0,"0"2"-4"16,2 3-3-16,0-1-5 0,2 2-2 15,2 3-1-15,4-1-4 0,0-2-2 0,4 2-2 16,4 1-2-16,4-2 1 0,2-1-6 15,1 1-12-15,4-4 11 0,2 0-5 16,-1-5 2-16,1-1-5 0,-2-5 4 0,0-1-5 16,-1 0-1-16,-2-4-6 0,-2 1-5 15,-2-4-2-15,-6-4 3 0,-1 2-7 16,-5-1-7-16,-2-2-4 0,-7 1 0 0,-1 0-2 16,-2 1 1-16,-4-1-2 0,0 1-2 15,0 3-15-15,-4-1 4 0,-1 5-12 16,3 0-14-16,-2 2-21 0,0 1-22 0,0 4-16 15,4-3-25-15,1 3-306 0,2 2 140 16,3-2 94-16</inkml:trace>
  <inkml:trace contextRef="#ctx0" brushRef="#br0" timeOffset="254419.8213">29884 6178 102 0,'0'0'94'0,"7"-5"-8"0,-2 2-9 0,-5 3-28 16,6-3-27-16,-6 3-40 0,4-3-123 16,-4 3 48-16,0 0 32 0</inkml:trace>
  <inkml:trace contextRef="#ctx0" brushRef="#br0" timeOffset="254714.4628">30456 5995 58 0,'8'9'57'0,"-1"-2"2"0,-5 5 1 16,-2 0-1-16,-2 1 2 0,-2 0 0 16,-3 3-1-16,-1-3 1 0,-5 4-8 15,3-2 3-15,-3 2-11 0,4-3-2 0,1 0-1 16,0 0-4-16,4-1-7 0,0 2 1 16,1-2-7-16,6-1 2 0,1-2-4 15,4 2-6-15,2-2-13 0,5-1-21 0,2-3-24 16,0-1-28-16,5-1-219 0,-2 0 98 15,2-2 65-15</inkml:trace>
  <inkml:trace contextRef="#ctx0" brushRef="#br0" timeOffset="255032.1016">30947 6031 23 0,'-2'-11'86'0,"-4"1"-3"16,-3 0-6-16,-1 2-9 0,-6 0-1 15,0 2 0-15,-3 0 0 0,-2 0-8 0,0 4-5 16,1 1-4-16,0-2-5 0,2 6 0 16,2-3-6-16,-1 1-2 0,4 5 2 15,4-3-11-15,3 5 10 0,6-3-10 16,2 4-1-16,4 0-9 0,3 1 1 0,4-1-2 16,2 4 2-16,-1-1-7 0,2 1 3 15,-2 3-1-15,-2-1 3 0,0 0-4 16,-6 2 11-16,0 2 4 0,-6 4 35 15,-6 3-2-15,-5 5-5 0,-6 9-5 0,-6 0-8 16,-13 16 2-16,-2-4-2 0,-2 3-3 16,1-4-7-16,9-5-7 0,6-11-22 0,4 2-29 15,3-6-40-15,5-3-55 0,4-5-383 16,-2-4 171-16,8-2 113 0</inkml:trace>
  <inkml:trace contextRef="#ctx0" brushRef="#br0" timeOffset="277990.4042">15987 9104 12 0,'0'0'133'0,"-17"14"-1"0,8-1 2 0,-1 3 0 16,0 5 2-16,-6 6-1 0,2 4-4 16,-1 0-1-16,0 2-7 0,4 2-9 15,1 1-5-15,4 0-8 0,-1-4-9 0,4-1-2 16,3-3-5-16,5-1-3 0,4-2-1 16,1-2-6-16,5-6-6 0,4-2-4 15,4-3-6-15,5-5-4 0,-1-5-7 0,5-4-2 16,-4-5-5-16,6-7-1 0,-5-5-3 15,3-8 1-15,-4-5 1 0,-8-4-5 16,-1-2 2-16,-3-4-7 0,-10 4 0 16,-6 1-4-16,-6 0 0 0,-7 0 2 0,-6 0-3 15,-6 2-2-15,-5 3-1 0,-4 5-2 16,0 4-3-16,3 6 5 0,-1 1-9 16,2 9 0-16,5 1 1 0,1 5-3 0,1 2-5 15,4 3-18-15,2 4-11 0,-1 1-15 16,6 2-18-16,2 3-20 0,4 0-17 15,3 1-25-15,3 0-24 0,7 0-25 0,-1 1-19 16,8-1-502-16,2 0 234 0,2-2 155 16</inkml:trace>
  <inkml:trace contextRef="#ctx0" brushRef="#br0" timeOffset="278200.8831">16436 9287 60 0,'6'-2'182'0,"0"-2"-11"0,-6 4-5 0,10-7-11 16,-3 2-11-16,0-1-10 0,-1 0-15 15,0-1-12-15,0 1-9 0,1-1-11 16,-1-1-8-16,0-1-10 0,1 2-10 16,-1-1-28-16,-1 0-31 0,-1 0-36 0,0 2-46 15,2-1-41-15,-4 2-360 0,4-1 164 16,-1 0 108-16</inkml:trace>
  <inkml:trace contextRef="#ctx0" brushRef="#br0" timeOffset="278452.5272">16770 8951 136 0,'0'0'176'0,"0"0"-8"0,0 0-1 0,0 0-5 15,4 17-11-15,-4-5-7 0,-2 5-10 16,2 2-6-16,-2 6-12 0,-1 2-8 0,1 1-10 16,-2 2-8-16,2 3-12 0,0 3-6 15,0 2-6-15,2-6-9 0,-2-1-5 16,0 1-9-16,0-3-21 0,0-2-20 16,2-4-21-16,-2-2-28 0,4-2-27 0,-2-3-27 15,0-3-26-15,0 1-30 0,0-4-403 16,2-3 191-16,0-2 125 0</inkml:trace>
  <inkml:trace contextRef="#ctx0" brushRef="#br0" timeOffset="278760.5005">17087 9134 93 0,'-21'12'188'0,"17"-3"-13"0,2 1-7 15,-2 1-7-15,4 2-8 0,0 5-10 16,2-1-5-16,4 3-9 0,2 4-10 0,5-4-11 16,4 5-10-16,2-1-9 15,3-2-10-15,-2 1-7 0,-2-6-7 0,-2 2-7 16,-1-4-4-16,-2 1-3 0,0-3 1 16,-5-1-4-16,0-1 0 0,-4 0 3 15,-2 0-3-15,-2 0-4 0,-4 0-4 0,-4 0-3 16,0-1-5-16,-5-3-4 0,-2 3-2 15,0-3-10-15,1-1-20 0,-2 0-18 16,2 0-22-16,-1-3-33 0,2-1-39 16,3-2-36-16,-1-2-25 0,1-1-510 0,1-5 234 15,3-4 154-15</inkml:trace>
  <inkml:trace contextRef="#ctx0" brushRef="#br0" timeOffset="278944.3761">17189 9033 165 0,'8'-5'158'0,"5"-1"-12"15,0 2-11-15,4-1-16 0,-1 0-16 0,4 4-7 16,1-3-9-16,0 2-8 0,0-2-8 16,3 2-13-16,-4 0-30 0,4 2-52 0,-3-1-48 15,1 1-319-15,-4 0 133 0,0 0 88 16</inkml:trace>
  <inkml:trace contextRef="#ctx0" brushRef="#br0" timeOffset="279345.4341">17720 8942 52 0,'0'0'177'0,"0"0"-17"0,2-6-17 0,-2 6-13 15,0 0-9-15,7-4-14 0,-7 4-11 16,10-4-12-16,-4 4-8 0,6-2-3 16,-2 2-9-16,2 0-9 0,-1 0-5 15,2-2-2-15,-1 2-8 0,1 0-3 0,-2-3-6 16,2 3 2-16,-3-2-1 0,0 1 8 16,-1-2 14-16,0 3 9 0,-1-2 5 15,-2 1 5-15,-6 1 1 0,13-2 0 0,-13 2-3 16,8 0-2-16,-8 0-6 0,0 0-5 15,13 2-5-15,-13 4-3 0,0 1 3 16,3 2-3-16,-6 8 3 0,-1 0-1 16,2 4-4-16,-5 4 1 0,3 4-8 0,0 2-1 15,0 2-6-15,-3 2-1 0,3 1-2 16,-2 0-5-16,0 0-3 0,2-1-1 16,-1-7-3-16,0 3-22 0,1-4-22 0,0-3-26 15,2-3-25-15,-2-2-26 0,2-3-26 16,2 2-33-16,-2-5-27 0,0-1-30 0,2-5-476 15,-2 2 236-15,2-7 155 0</inkml:trace>
  <inkml:trace contextRef="#ctx0" brushRef="#br0" timeOffset="279503.9915">17771 9299 98 0,'-4'-11'162'0,"0"4"8"16,2 1 1-16,2 0-13 0,0 0-9 0,6-1-14 15,0 1-7-15,7 0-14 16,4 0-10-16,2-1-12 0,2 2-7 0,4-3-13 15,1 0-5-15,-1 3-13 0,3-3-37 16,0 0-43-16,-1 1-44 0,-4 1-57 0,-4-2-402 16,1 1 180-16,-8-1 119 0</inkml:trace>
  <inkml:trace contextRef="#ctx0" brushRef="#br0" timeOffset="279857.4226">15737 9490 84 0,'10'6'236'0,"8"-1"-14"0,11 4-7 16,24-1-13-16,31 0-7 0,14 4-8 0,34 1-9 15,9 3-10-15,9-1-7 0,14 0-12 16,1 0-11-16,1 2-7 0,4-2-2 16,-1 1 2-16,-1 0-9 0,-8 2-3 0,-9-2-9 15,-10-2-10-15,-9-6-4 0,-29 3-5 16,-5-3-9-16,-7-2-7 0,-19 0-13 16,-13-2 0-16,-12 0-8 0,-7-3-1 0,-5 3-8 15,-5-2-3-15,0 0-4 0,-7 0-14 16,-1 0-27-16,-6-2-38 0,-3 0-53 0,-2 0-65 15,-5-2-59-15,-2 2-77 0,-4 0-688 16,0 0 334-16,-14-8 220 0</inkml:trace>
  <inkml:trace contextRef="#ctx0" brushRef="#br0" timeOffset="290892.3356">15935 9839 23 0,'-10'-4'71'0,"2"2"-5"0,-3-2-5 15,3 3 0-15,-3-3-2 0,1 2-7 16,-1-2 5-16,1 2-9 0,-2-2-1 0,2 3-6 16,2-2 0-16,0 0 0 0,-1 1-3 15,0 0 0-15,3 0 3 0,0 0-4 16,6 2 3-16,-9-2 0 0,9 2-6 0,-2-6-4 16,2 6-5-16,21-7 0 0,5 1-4 15,8 2 0-15,12 0 2 0,17 1-4 16,33 1-6-16,6 0 2 0,5 0 1 0,6 2 2 15,3 2 8-15,27 4 5 0,-4-2-1 16,-4 1-1-16,-21 1 8 0,-3-1 6 16,-4 1 2-16,2 0 3 0,-8 0-4 0,-6 1 0 15,-2-1-8-15,-8 2 1 0,-19-2-5 16,-13-3-4-16,-9 1-5 0,-6 0-2 16,-5 0 0-16,-3-2-3 0,-4 2-4 0,-5-3-2 15,-1 1-1-15,-2-1-5 0,-3 2-5 16,-4-3 0-16,-1 0-10 0,-10 0-12 0,9 0-6 15,-9 0-19-15,0 0-10 0,0 0-10 16,-21-10-2-16,5 7-10 0,-2-1-6 16,-8-4-9-16,-6 2-6 0,-3 1-6 15,-8-5-252-15,-7 3 122 0,-6-3 79 0</inkml:trace>
  <inkml:trace contextRef="#ctx0" brushRef="#br0" timeOffset="291240.3513">16192 9694 22 0,'-38'7'42'0,"9"4"-1"0,3-4-3 16,7-1 0-16,2 1-1 0,4 1 9 15,5-1 5-15,2 1 0 0,2 0 2 16,4 1-3-16,6 1 2 0,2 0-4 0,4 1-1 16,10-2 0-16,5 3-2 0,7-3-3 15,8 2-4-15,9-2 10 0,9 0-2 16,22 0 9-16,0-4 0 0,5 1-4 0,2 0 1 15,2-1 3-15,0-2-2 0,-14 0-1 16,-9-3-2-16,-3 0-2 0,3 0 0 0,-5 0-2 16,-2-3-6-16,-7 3-4 15,-6 0-3-15,-1 0-1 0,-3-2-4 0,-1 2-1 16,-7 0-3-16,-5-1-7 0,-1-2 1 16,-4 3-3-16,-1 0-2 0,-4-2 2 0,-2 2-2 15,-5-1-1-15,2 1-3 0,-4 0-3 16,-1 0-8-16,-1-3-21 0,1 1-18 15,-5 1-18-15,-6 1-26 0,7-5-24 0,-7 5-28 16,-2-7-315-16,2 7 153 0,-11-7 102 16</inkml:trace>
  <inkml:trace contextRef="#ctx0" brushRef="#br0" timeOffset="310736.5001">14795 15012 220 0,'0'0'243'16,"-9"-1"-19"-16,9 1-13 0,0 0-9 0,0 0-15 16,0 0-16-16,42-2-16 0,-20 2-13 15,-1 0-14-15,1 0-16 0,0 2-13 16,0-2-33-16,-1 1-36 0,-4-1-46 0,2 3-46 15,-5 3-41-15,-2 0-38 0,-8 1-495 16,-4 2 217-16,-6 6 142 0</inkml:trace>
  <inkml:trace contextRef="#ctx0" brushRef="#br0" timeOffset="310867.0296">14630 15312 14 0,'-18'11'152'0,"8"-1"23"0,8-2 14 16,4 1 10-16,6-9 0 15,10 4-11-15,5 0-17 0,9-4-16 16,4 0-12-16,10 2-23 0,1-4-31 0,8-2-54 15,-5 2-62-15,8 0-64 0,-3-4-491 0,2-1 198 16,-4-4 130-16</inkml:trace>
  <inkml:trace contextRef="#ctx0" brushRef="#br0" timeOffset="311130.1556">16093 14923 287 0,'4'-5'342'0,"-2"1"-17"16,0 0-33-16,-2 4-2 0,0 0-14 16,8 13-1-16,-6-3-13 0,0 9-11 0,-2-3 5 15,0 6-11-15,-2 9-12 0,0 6-20 16,-2 0-16-16,0 3-19 0,2 4-14 16,-2-2-15-16,2-2-17 0,-1 4-11 15,-1 1-12-15,2-4-11 0,-2-2-12 0,2-1-11 16,0-1-18-16,0-5-21 0,-1-6-31 15,1-1-25-15,0-4-38 0,2-1-41 0,0-6-56 16,0-2-64-16,0-2-69 0,2-4-52 16,-2-3-944-16,0-3 437 0,0 0 288 15</inkml:trace>
  <inkml:trace contextRef="#ctx0" brushRef="#br0" timeOffset="315400.5466">14645 12141 92 0,'0'0'145'0,"0"0"-9"0,0 0-7 16,0 0-7-16,0 0-7 0,0 0-6 16,0 0-8-16,0 0-11 0,27 0-4 0,-14-1-11 15,-3 0-5-15,4 1-10 0,-2-2-3 16,2 2-7-16,0-3-10 0,0 3-1 15,-1 0-9-15,-1 0-11 0,2 0-18 16,-2 0-17-16,-2 3-27 0,-1-3-14 0,0 0-19 16,-3 2-8-16,0 0-2 0,-4 3-12 15,-2-5-279-15,-6 10 129 0,-2-2 84 16</inkml:trace>
  <inkml:trace contextRef="#ctx0" brushRef="#br0" timeOffset="315535.7441">14513 12285 127 0,'-20'6'25'0,"6"0"9"16,2-3 12-16,6 1 17 15,1 0 12-15,3-2 12 0,2-2 6 0,11 5-1 16,1-2-7-16,8-2-6 0,9-1-6 16,3 0-7-16,2 0-4 0,2 0-7 0,2 0-22 15,5 0-28-15,-1 0-43 0,-7-1-49 16,5-2-245-16,-1-2 113 0,-3-3 74 16</inkml:trace>
  <inkml:trace contextRef="#ctx0" brushRef="#br0" timeOffset="369511.7037">15673 11775 136 0,'0'0'211'15,"-12"6"-7"-15,3 2-5 0,-1 4-6 16,-4 5-3-16,2 6-6 0,-2 8-4 0,3 3-14 16,0 4-9-16,3 2-6 0,-1 0-9 0,5 2-8 15,0 1-19-15,4 0-11 0,4-1-6 16,2-3-8-16,5 0-7 0,4 1-8 15,6-5-7-15,1-10 1 0,2-1-9 16,6-8-8-16,-1-4-4 0,1-6-1 16,0-4-6-16,2-6-3 0,-3-3 1 0,3-6-1 15,-4-5 0-15,-3-6-4 0,-3-3-2 16,-6-6-3-16,-5-1-6 0,-3-6-1 0,-6-1 1 16,-6 2 1-16,-9-4-7 0,-5 2-3 15,-8 3-4-15,-6 4 1 0,-15-6-3 16,3 10 1-16,4 8 1 0,-1 5-3 15,8 3-10-15,-1 7-17 0,4 1-23 0,3 4-28 16,4 4-26-16,2 4-22 0,1 3-34 16,8 1-42-16,4 3-45 0,1 1-672 0,5-4 310 15,4 7 204-15</inkml:trace>
  <inkml:trace contextRef="#ctx0" brushRef="#br0" timeOffset="369679.9828">16294 12164 262 0,'8'0'259'0,"-8"0"-22"16,13-5-26-16,-5 4-20 0,0-4-19 15,2 2-17-15,-2-3-24 0,0 2-39 16,0 1-51-16,1-3-51 0,0 2-64 0,-1-1-74 16,-2 1-369-16,3-2 176 0,-1-2 116 15</inkml:trace>
  <inkml:trace contextRef="#ctx0" brushRef="#br0" timeOffset="370253.7112">16872 11962 69 0,'8'-21'188'16,"-2"2"-3"-16,-2 5-2 0,-4-1-10 0,-6 5-11 15,0 0-14-15,-7 1-10 0,-2 5 3 16,-1 2-4-16,-4 4-6 0,-1 2-14 15,-2 4-6-15,0 1-10 0,3 4-9 16,4 2-6-16,1 4-7 0,6 3-6 16,5-1-8-16,4-1-5 0,4 5-5 0,5 0-10 15,1 0-3-15,3 3-2 0,1 0-5 16,2 2-3-16,-4-4-4 0,3 4-6 16,-6-8-3-16,-1 1-1 0,-4-4-5 0,-4 0 4 15,-4-2-3-15,-2 0 0 0,-5-3-6 16,-6-3 11-16,1-2 4 0,-4-3 6 15,1-2 6-15,0-2 6 0,2-4-2 0,1-1-2 16,4-1-5-16,2-6-2 0,6-1-7 16,6 1-3-16,4-3 0 0,4-5-4 15,6 3-2-15,5-4-11 0,7-2-17 0,2 0-16 16,7-1-18-16,1-2-19 0,2 2-11 16,1-1-11-16,-3-1-3 0,0 0 4 15,-2 1 9-15,-3-2 8 0,-5 4 9 16,-2-1 2-16,-3-1 10 0,-2-2 21 15,-4 0 23-15,-2 4 27 0,-4-1 20 0,-1 1 23 16,-2 0 13-16,1 1 18 0,-3 3 3 16,-2 4 11-16,3-2 2 0,-3 6-4 0,-1 0-9 15,-1 6 23-15,-2 3 12 0,0 0 5 16,0 22 7-16,-2 0 7 0,-3 4 0 0,1 11-2 16,-3 0-9-16,3 6-9 0,-4 4-13 15,1 5-10-15,-1-1-12 0,2 2-7 16,0-2-10-16,-4-1-23 0,4 0-13 15,-2-2-37-15,2-9-38 0,0-1-48 0,-1-3-37 16,2-8-74-16,1-1-76 0,2-9-87 16,-2 1-1012-16,0-7 465 0,2-3 306 0</inkml:trace>
  <inkml:trace contextRef="#ctx0" brushRef="#br0" timeOffset="371267.6112">21827 16618 157 0,'-4'-1'219'0,"4"1"-10"15,-14 0-11-15,14 0-6 0,-18 7-10 16,7 5-4-16,-4 3-3 0,0 2-9 16,-1 8-12-16,-2 4-8 0,4 3-9 15,1 2-16-15,2 1-11 0,3-2-5 0,1 4-11 16,7-4-9-16,5-5-7 0,-1 3-6 15,9-1-5-15,2-3-10 0,3-4-4 0,6-2 2 16,4-8-15-16,-1-3-3 16,1-5-4-16,1-1 7 0,-1-8 1 0,1-1 3 15,-2-5-3-15,1-3-4 0,2-8-2 16,-1-7 1-16,-3 0-7 0,-5-8 2 0,-6 4-9 16,-2-4 2-16,-9-4-6 0,-4 5 2 15,-6 1 9-15,-9 1 0 0,-9 3-4 16,-6 1-5-16,-5 4 1 15,-5 5-2-15,-3 1-4 0,5 9-3 0,2 4 2 0,2 6-15 16,3 0-38-16,3 6-30 0,-2 1-39 16,7 7-40-16,4 0-51 0,2 0-53 15,5 0-737-15,2-1 337 0,8 1 221 0</inkml:trace>
  <inkml:trace contextRef="#ctx0" brushRef="#br0" timeOffset="371451.0456">22301 16843 76 0,'10'-3'263'15,"1"0"-9"-15,-1-3-24 0,2 5-20 0,-2-6-22 16,-2 2-19-16,2 4-17 0,-1-7-16 16,0 5-24-16,-1-1-40 0,1-2-52 15,-3 0-52-15,0 1-69 0,0 1-494 16,-2-5 202-16,-1 5 134 0</inkml:trace>
  <inkml:trace contextRef="#ctx0" brushRef="#br0" timeOffset="371893.3938">22834 16617 11 0,'13'-21'202'0,"-7"0"-5"0,0 2-2 15,-4 4-6-15,-2-4-15 0,-4 3-11 16,-4 5-8-16,-4 2-2 0,-6-4-3 0,-3 5-7 16,-5 2-3-16,0 2-9 0,-2 8-3 15,-2-2-6-15,3 5-8 0,1 5-11 16,3 1-11-16,-3 2-8 0,6 6-6 16,4-2-6-16,6 2-6 0,2 3-5 0,6 0-6 15,2-4-6-15,4 8-3 0,2-6-5 16,2 3 2-16,2-2-10 0,2 2 0 15,0-4-2-15,1 0-5 0,0 0-6 16,-1-4 3-16,1 2-4 0,-5-4-1 0,0 3 0 16,2-4-3-16,-6 0-1 0,-6-7-3 15,0 7 1-15,-4-8 0 0,-6 3 2 0,0-3 1 16,-1-6-3-16,2 0 0 0,-3 0 5 16,-1-2 3-16,3-7 2 0,-2 1 2 15,6-2-3-15,2-3-3 0,4-6-3 16,4 4 1-16,4-4-5 0,6-5-4 0,4 5 0 15,5-3-1-15,4-3-19 0,6-4-16 16,3 3-31-16,1 3-35 0,-1-2-38 16,-1 2-42-16,-1 3-43 0,-2 2-44 15,-2 1-654-15,3 0 311 0,-8 0 206 0</inkml:trace>
  <inkml:trace contextRef="#ctx0" brushRef="#br0" timeOffset="372112.3356">23141 16327 16 0,'0'-5'232'0,"0"5"9"16,2-8-6-16,-2 8-18 0,3-3 2 16,-3 3 3-16,0 0-4 0,2 16-16 0,0-2-6 15,0 3 2-15,-2 8-11 0,2 3-8 16,-2 4-12-16,2 6-19 0,-4 8-14 0,0-4-11 16,0 2-14-16,-5 8-10 15,1-3-13-15,-1 0-30 0,3-6-44 0,0-6-41 16,-2 4-46-16,-1-11-46 0,3-1-37 15,2-3-34-15,-2-5-27 0,2-2-19 0,2 1-600 16,0-7 285-16,2-4 188 0</inkml:trace>
  <inkml:trace contextRef="#ctx0" brushRef="#br0" timeOffset="372221.0446">23103 17086 1287 0,'2'7'-39'15,"-2"-1"44"-15,4 0 39 0,-4 1 28 16,5-5 21-16,-5-2 14 0,4 6 5 0,-4-6-8 16,6 2-11-16,-6-2-8 0,0 0-9 15,0 0-20-15,13-4-46 0,-9-2-61 16,1 0-75-16,-3 1-530 0,2-3 223 0,-2 1 147 15</inkml:trace>
  <inkml:trace contextRef="#ctx0" brushRef="#br0" timeOffset="373463.3152">19676 16184 110 0,'6'-5'141'0,"-2"3"4"16,0-2 1-16,4 2 3 0,-4 0 0 15,-4 2 0-15,0 0-3 0,0 0 3 16,0 0 5-16,-20 18 0 0,1-1-3 16,-10 10-7-16,-8 1-7 0,-13 19-1 0,-3-5-10 15,-2 6-14-15,2 2-10 0,0-3-8 16,4-3-8-16,1 2-9 0,3-5-9 0,9-6-10 16,9-7-12-16,3-1-34 0,6 0-39 15,-4-6-42-15,8 0-50 0,5-2-50 16,1-4-62-16,1-2-560 0,5-3 269 15,2-5 177-15</inkml:trace>
  <inkml:trace contextRef="#ctx0" brushRef="#br0" timeOffset="374249.2993">20294 16005 23 0,'0'-7'219'15,"0"7"-21"-15,0 0 0 0,0 0 4 16,0 0-5-16,-17 20-5 0,9-7-9 16,-3 2-14-16,-2 6-8 0,3-4-11 0,0 4-11 15,-2 1-12-15,4 1-12 0,2 0-9 16,4-4-13-16,0 1-4 0,2 2-10 16,6-1-6-16,4 4-8 0,6-4-8 15,4 0-6-15,8-2-12 0,-1-4-25 0,5-2-27 16,0-3-30-16,-3-2-22 0,1-5-18 15,0 0-18-15,-1-6-4 0,-1 0-15 0,0-5 1 16,-3-2 12-16,-6 3 11 16,-2-7 9-16,-5 1 8 0,-2 5 31 0,-4-5 24 15,0 5 23-15,-2-3 20 0,-2 3 21 16,0 7 13-16,-2 1 15 0,0 0 5 16,0 0 13-16,0 0 0 0,-20 15-2 0,12-2-3 15,4 8-10-15,-2 6-1 0,2 1-6 16,-2 6-5-16,0 1-7 0,1 5-5 15,1 2-20-15,-3 0-34 0,1 5-39 0,0-4-47 16,-1-4-52-16,-1 0-73 0,0-2-571 16,-6-2 268-16,2-2 177 0</inkml:trace>
  <inkml:trace contextRef="#ctx0" brushRef="#br0" timeOffset="374558.3476">18446 17526 175 0,'0'0'273'16,"18"1"-3"-16,0 3-13 0,10-4-14 0,16 2 0 15,17 2-9-15,30-2 0 0,9 6-10 16,4-3-25-16,1 3-18 0,2 4-20 15,-4-3-15-15,1-2-14 0,-2 11-5 16,-3-9-23-16,-8-3-5 0,-4 3-12 0,-18-2-6 16,-13-1-11-16,-12 0-11 0,-1 0-21 15,-10-5-20-15,-1 5-27 0,-4-6-23 16,-8 2-29-16,2-2-40 0,-5-2-58 0,-5 2-57 16,0-1-46-16,-6-5-696 0,-2 0 326 15,0 0 215-15</inkml:trace>
  <inkml:trace contextRef="#ctx0" brushRef="#br0" timeOffset="375004.3917">20258 17684 35 0,'-8'-3'262'0,"-1"1"-13"0,9 2-20 16,-8-3-23-16,8 3-19 0,0 0-20 15,14-8-11-15,3 4-12 0,3 2-11 0,2 1-8 16,8-4-7-16,2 4-9 0,0 1-7 16,-1 0-3-16,6 1-6 0,-5 5-4 0,4 0 2 15,-3 2 10-15,-3 8-1 16,0 3 8-16,-7 1-3 0,-2 3-5 0,-6 4 0 16,-3 1-8-16,2 3-4 0,-10-7-19 15,0 7 1-15,0-2-8 0,-6-1-3 0,2 7-16 16,-2-9-15-16,0 7-32 0,0-5-32 15,0-1-31-15,-2-4-39 0,-2 4-43 16,2-8-38-16,2-2-32 0,0-4-39 16,-2-5-658-16,2-1 311 0,-2-1 206 0</inkml:trace>
  <inkml:trace contextRef="#ctx0" brushRef="#br0" timeOffset="375156.652">20438 18126 205 0,'-13'-2'257'16,"5"-4"4"-16,2 5 9 0,0-5-11 15,3 0-17-15,3 6-18 0,15-16-19 16,4 8-23-16,11-5-21 0,8 0-12 0,31-8-25 16,10-1-42-16,-1-3-59 0,-3-4-73 15,2 2-71-15,0-5-108 0,-3-5-534 16,0 2 259-16,-2-11 171 0</inkml:trace>
  <inkml:trace contextRef="#ctx0" brushRef="#br0" timeOffset="406167.7497">15055 17706 50 0,'3'-7'141'0,"-1"0"8"0,0 1 1 15,-2 1 0-15,2 0 4 0,0-1-3 0,-2 6-9 16,0-9-4-16,-2 3-9 0,-2 2 0 16,4 4-3-16,0 0-5 0,-20 4-1 15,10 5-3-15,-2 3 0 0,-4 10-3 0,-5 0-1 16,-2 12-4-16,-2 4-7 0,-1 0-12 16,-6 16-3-16,7-7-8 0,3-5-7 15,4 4-8-15,5-4-13 0,2-2 3 16,9-4-7-16,4 0-2 0,5 3-10 0,6-9-2 15,3 4-3-15,6-6-5 0,3-3-2 16,3-5-1-16,4-5-4 0,-1-7-9 16,1-1-4-16,0-7 0 0,2-7-2 0,1-1 0 15,-1-7 0-15,6-10-1 0,-5-1 2 16,-9-4-2-16,0-4-5 0,-7-2 4 16,-2-6-3-16,-6-3 2 0,-5 4 0 0,-6 4 4 15,-4-8-4-15,-2 8 5 0,-7-5-4 16,-4 1-3-16,-6 7 7 0,-5 2-1 15,-4 5 4-15,-3 4-3 0,-1 8 1 0,2 4-2 16,-5 2-2-16,5 3 4 0,3 1 0 16,-1 10-6-16,4 1-12 0,1 1-21 15,6 0-28-15,2 3-33 0,6 1-36 0,9 3-42 16,1-1-55-16,6 0-676 0,6 1 307 16,1-5 203-16</inkml:trace>
  <inkml:trace contextRef="#ctx0" brushRef="#br0" timeOffset="406331.2126">15597 17979 156 0,'9'0'189'0,"-9"0"-15"16,12 0-19-16,-12 0-16 0,14 2-14 16,-14-2-14-16,10-2-35 0,-10 2-46 15,12 0-45-15,-5-2-54 0,-1-2-296 0,0 4 124 16,-6 0 82-16</inkml:trace>
  <inkml:trace contextRef="#ctx0" brushRef="#br0" timeOffset="406681.6332">16177 17868 188 0,'-4'19'300'0,"-4"-7"-9"0,-3 7-10 16,-2 8-17-16,-1 5-7 0,-6 4-13 15,3 6-28-15,3 1-20 0,1-4-20 0,4 1-12 16,3-2-8-16,4 2-23 0,4-6-4 16,2 7-7-16,7-11-13 0,2 2-14 15,1-3-7-15,7-2-8 0,3-6-9 0,2-7-7 16,-1-2-7-16,0-3-7 0,-2-9-3 16,-1 0-8-16,3-6 0 0,-4-3-4 15,-2 1-6-15,-1-6-2 0,-6-5-1 0,-2-2-8 16,-4-2 2-16,-3-4-4 0,-3-1 0 15,-7-3-6-15,-1 2-3 0,-6 1-2 16,-6 0-3-16,-1 1 3 0,-5 8-9 0,2-2-4 16,-6 6-8-16,0 0-3 0,3 3-17 15,-1 6-14-15,0 0-19 0,3 5-23 16,1 1-30-16,4 0-35 0,-2 1-34 0,8 5-32 16,-1 0-29-16,4 1-712 0,2-1 328 15,5-4 216-15</inkml:trace>
  <inkml:trace contextRef="#ctx0" brushRef="#br0" timeOffset="406951.4667">16571 17954 150 0,'6'-2'264'16,"-2"2"4"-16,-4 0 3 0,0 0-7 15,13 12-9-15,-11-3-15 0,0 5-8 0,0 5-1 16,-2 2 1-16,3 0-10 0,-6 7-16 15,3 0-12-15,0-1-10 0,0 6-17 16,3-5-16-16,1 1-15 0,0-2-11 0,3 1-15 16,1 0-8-16,2-8-10 0,4 5-12 15,6-4-13-15,-1-6-27 0,3 0-36 16,3-3-35-16,6 1-33 0,-3-9-38 0,2 0-43 16,1-4-41-16,1-4-35 0,0 2-23 15,-3-6-19-15,1 2-13 0,-2-1-661 16,-5-1 318-16,-3-5 211 0</inkml:trace>
  <inkml:trace contextRef="#ctx0" brushRef="#br0" timeOffset="407119.0945">17119 18330 1483 0,'4'-13'-69'0,"-6"1"25"16,0 2 30-16,0 2 45 0,-2 1 32 16,-3 1 31-16,1 0 31 0,2 5 17 0,-2-4 4 15,6 5 4-15,-14 6 4 0,8 2 4 16,2-1-2-16,-2 11-3 0,2-2-7 16,0 3-11-16,2 3-14 0,0 5-12 0,-1 0-10 15,3 1-6-15,0 1-16 0,-3-3-26 16,3 3-28-16,0-1-29 0,3-1-42 15,-3-6-48-15,0 0-57 0,5 0-50 16,-1-4-38-16,2-3-40 0,0-6-588 0,2-2 296 16,3-4 194-16</inkml:trace>
  <inkml:trace contextRef="#ctx0" brushRef="#br0" timeOffset="407507.3031">17619 18392 143 0,'8'-26'237'0,"1"3"-6"0,-5-3-15 16,0 2-17-16,-2-1-17 0,0 3-14 16,0-3-8-16,-4 6-1 0,0 2-4 0,0-2-11 15,-6 5-8-15,-5 7 1 0,-2 1 2 16,-2 4 0-16,-2 2 2 0,-4 8-4 16,-1 3-10-16,3-1-4 0,5 5-9 15,2 4-18-15,4 2-2 0,4-6-12 0,4 8-7 16,4-6-5-16,4 5-9 0,4-2-8 15,4-1-10-15,0 0-15 0,1-3-17 0,2 3-2 16,0-4-13-16,-5-2 3 0,2 1-6 16,-4-5 0-16,-2 4 3 0,-4 1 4 15,-1-3-3-15,-6-2 6 0,-3 6 7 16,-4-5 9-16,-4 0 31 0,0-3 6 0,-3-1 8 16,0 1 3-16,2-7 4 0,3-2 0 15,-3-4-3-15,6-6-10 0,5 5-3 0,6-12-11 16,6 1-2-16,8-7-9 0,3-3-8 15,6-5-30-15,4 3-32 0,5-4-46 16,9-9-50-16,-11 4-70 0,-1 10-79 16,-1-5-68-16,2 5-815 0,-9-1 396 0,-4 8 261 15</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8T06:48:42.324"/>
    </inkml:context>
    <inkml:brush xml:id="br0">
      <inkml:brushProperty name="width" value="0.05292" units="cm"/>
      <inkml:brushProperty name="height" value="0.05292" units="cm"/>
      <inkml:brushProperty name="color" value="#FF0000"/>
    </inkml:brush>
  </inkml:definitions>
  <inkml:trace contextRef="#ctx0" brushRef="#br0">10380 9265 23 0,'-11'-2'119'0,"11"2"-5"16,-9-1-10-16,9 1-8 0,-8-2 4 16,8 2-9-16,-8 0-3 0,8 0-4 0,-10 2 1 15,10-2-5-15,-10 3 2 0,4 0 2 16,6-3-7-16,-6 3-1 0,0 0-3 16,6-3 0-16,-9 5-8 0,5-3 3 0,0 2-8 15,-3-1-3-15,3 2-4 0,4-5-3 16,-9 6-2-16,5-5-4 0,0 3 2 15,4-4-1-15,-4 6 0 0,2-3 3 0,2-3 0 16,0 8 4-16,6-1 8 0,5 2 2 16,8 0-4-16,8 0-5 0,11 3-1 15,19-1-3-15,26 3-5 0,10-1-2 16,2 2-5-16,9-4 1 0,4 2 0 0,21 0-4 16,-23-1 0-16,4-2 1 0,-1 1-6 15,-6-1-2-15,-4 0-4 0,-6-2 0 0,-10 0-6 16,-19-2-1-16,-11 0-3 0,-13-2 0 15,-5 0 4-15,-5-3-3 0,-2 3-1 16,-5-2-6-16,0 0-6 0,-6 0-7 0,-2-2-13 16,-2 0-15-16,-3 0-26 0,-2-2-20 15,-8 2-21-15,5-4-19 0,-5 4-23 16,0 0-15-16,-19-7-13 0,5 3-13 0,-8 1-480 16,-8-2 226-16,1 4 149 0</inkml:trace>
  <inkml:trace contextRef="#ctx0" brushRef="#br0" timeOffset="258.0441">10178 9550 27 0,'-8'7'161'0,"10"-1"3"16,9-2-9-16,8 1-4 0,6-3-5 15,15 2-12-15,15 0-8 0,11 0-11 0,27-1-7 16,4 3-2-16,3-4-4 0,-2 4 0 15,1-2 1-15,2 1-5 0,-3-1-2 0,0 0-8 16,-5 0-11-16,0 0-4 0,-22-1-11 16,-7 1-10-16,-5 0-17 0,-10-2-20 15,-7 1-21-15,-8-3-17 0,0 3-15 16,-7-1-15-16,-3-1-22 0,-1 2-25 0,-2-3-32 16,-4-3-41-16,0 0-404 0,2-3 196 15,-4-4 130-15</inkml:trace>
  <inkml:trace contextRef="#ctx0" brushRef="#br0" timeOffset="694.0364">12788 8946 213 0,'0'0'222'15,"2"-8"-14"-15,-2 8-12 0,-2-6-19 0,2 6-17 16,0 0-8-16,0 0-5 0,0 0-6 16,-10 15-5-16,4-3-7 0,-3 3-10 15,0 4-12-15,1 4-8 0,-2-1-9 0,3 3-8 16,3 0-9-16,2 5-4 0,2-4-6 16,2 2-7-16,4-1-5 0,5 3-6 0,1-2-3 15,8-3-3-15,-2-1-4 0,4-5-5 16,1-4-1-16,1-4-2 0,0-1 1 15,0-6 3-15,-1-2-1 0,1-4 7 16,-2-6 1-16,0-3-1 0,-3-4 0 16,-4-4-6-16,-2-5 2 0,-3-1-2 0,-6-3-5 15,-2 0-1-15,-4-3-2 0,-8-3-3 16,-7-4-5-16,-2 2 0 0,-8 1-3 0,-3 5-3 16,-2-1 4-16,1 5-6 0,-3 1 0 15,6 5-5-15,3 4-15 0,1 2-17 16,3 0-23-16,2 6-27 0,0 0-24 0,4 4-29 15,4 2-29-15,3 2-29 0,8 0-17 16,-6 3-31-16,6-3-520 0,10 12 258 0,3-5 170 16</inkml:trace>
  <inkml:trace contextRef="#ctx0" brushRef="#br0" timeOffset="876.3155">13421 9062 192 0,'11'-5'241'15,"-3"-1"7"-15,1 2-5 0,-1-2-23 0,-2-2-16 16,3 3-21-16,0-3-19 0,-3 1-20 16,4-2-24-16,-4 2-33 0,1 2-29 15,2-4-43-15,-5 2-36 0,4-1-41 0,-1 3-24 16,1-1-29-16,0 0-20 0,3 2-18 16,0 1-373-16,-1 1 178 0,3 0 119 15</inkml:trace>
  <inkml:trace contextRef="#ctx0" brushRef="#br0" timeOffset="1190.0909">13756 8894 381 0,'16'-7'19'0,"0"-1"20"0,-6 3 8 0,-2 0 24 0,1-1 19 16,-2 0 19-16,1 5 16 0,-4-4 14 16,0 3 4-16,-4 2 5 0,4-5 0 15,-4 5-2-15,0 0-5 0,0 0-7 16,0 0-7-16,-12 25-7 0,6-9-4 0,-1-1-10 16,-2 9-9-16,5-2-8 0,0 2-10 15,2 1-1-15,0-2-13 0,6 3-6 16,-2-1-5-16,6 0-6 0,1 0-6 0,4-4-1 15,2 0-3-15,1-4-6 0,2-2-2 16,0-3-1-16,4-4-4 0,-3-5-3 16,0-3-2-16,-2-3 0 0,-1-5-3 0,2 0 0 15,-4-7-4-15,-1-2 2 0,-4-2-3 16,-7-2-4-16,-2 0 2 0,-6-2 12 16,-3-2-5-16,-6 0 2 0,-1-2-5 0,-4 5-7 15,-1 1-16-15,0 0-16 0,2 6-21 16,-1 2-23-16,6 0-29 0,-1 2-34 15,2 5-31-15,3 0-25 0,1 4-27 16,1 2-24-16,8 0-511 0,0 0 255 0,0 0 168 16</inkml:trace>
  <inkml:trace contextRef="#ctx0" brushRef="#br0" timeOffset="1569.8463">14325 8789 226 0,'8'-3'249'0,"1"-1"11"0,-5 2-5 15,3 0-18-15,-7 2-17 0,0 0-15 16,0 0-10-16,0 0-14 0,-2 19-18 0,-3-6-10 16,1 2-4-16,0 4-15 0,-3 5-15 15,5 1-9-15,0 1-12 0,4 1-8 0,0 1-7 16,5-3-13-16,1 4-5 0,3-1-3 16,4-2-18-16,1-2-15 0,4-2-11 15,-2-6-20-15,2-3-4 0,-1-2-9 16,0-5-4-16,2-2-2 0,-2-4-4 0,0-4 3 15,-2 1 3-15,0-5 2 0,-2-2 4 16,-3 1 11-16,0 2 10 0,-2-5 6 0,-2 5 9 16,-2-1 6-16,1 2-2 0,-3 1-7 15,0-1 8-15,1 4-3 0,-5 2 1 16,0 0 2-16,0 13-6 0,-3-1-2 0,3 0 2 16,-2 6-4-16,0 1 0 0,0-1-5 15,0 7-2-15,0 0-11 0,-3-1-18 16,3 0-23-16,0-4-30 0,-2 0-32 0,0-1-33 15,2 0-41-15,2-2-23 0,0 0-34 16,0-5-27-16,2-1-544 0,2-3 274 16,2-3 181-16</inkml:trace>
  <inkml:trace contextRef="#ctx0" brushRef="#br0" timeOffset="1955.0954">15319 9079 39 0,'16'-23'212'0,"-4"2"-5"0,-3 2-4 16,-3 0-10-16,-1 4-9 0,-3 1-7 15,-2 1-4-15,2 2-9 0,-6 1-7 16,-1 1-10-16,-3-1-4 0,-1 5-10 0,-1 1-7 16,-2 4-7-16,-2 4-5 0,2 1-9 15,-1 5-15-15,2 1-6 0,3 4-7 0,1 6-8 16,3-1-8-16,2 2-4 0,4 2-3 15,0 6-8-15,5-2-5 0,3 2 2 16,1 3-9-16,0-3-4 0,-3-3-9 16,0-2-10-16,0-1-1 0,0-1 1 0,-2 1-6 15,-2-8 0-15,-2 2 2 0,-4-1 1 16,0-4-1-16,-4-1 8 0,-4-5 10 16,2-3 14-16,-2 0 16 0,-1-6 10 0,1 0 12 15,1-4 7-15,1-1-2 0,3-3-8 16,5-3-8-16,5-3-3 0,7-3-10 0,6 3-7 15,4-6-15-15,6 3-37 0,6-5-41 16,0 1-59-16,2-2-79 0,0 2-81 16,-2 0-935-16,-4 4 408 0,-1 1 270 15</inkml:trace>
  <inkml:trace contextRef="#ctx0" brushRef="#br0" timeOffset="2604.7839">12619 10822 27 0,'-11'-2'144'0,"11"2"1"0,0 0 2 16,-10 0 2-16,10 0 2 0,0 0-1 0,-10 0-3 15,10 0-3-15,0 0-5 0,0 0-7 16,0 0 3-16,0 0 0 0,0 0 2 0,31-9-2 15,-3 5-3-15,10 0-5 0,8 2-5 16,15-2-9-16,32 0-9 0,6-2-12 16,6 3 0-16,5-1-11 0,26-4-9 15,1 3-3-15,1 0-8 0,-1-1-8 0,-23 3 1 16,3 1-6-16,-2 2-7 0,-6 2-2 16,-2 2-5-16,-12 1-6 0,-8-2 0 0,-18-1-6 15,-13 2 0-15,-15-3-3 0,-1 2-9 16,-6-2-4-16,-4 1-6 0,-5 0-6 15,-3-2-4-15,-4 2-14 0,-2-2-9 16,-6 0-16-16,-1 0-21 0,-9 0-12 0,6-4-25 16,-6 4-23-16,0 0-22 0,0 0-25 15,-32-7-20-15,13 5-23 0,-4 0-538 0,-7-1 257 16,-4 1 171-16</inkml:trace>
  <inkml:trace contextRef="#ctx0" brushRef="#br0" timeOffset="2965.9105">12564 10849 75 0,'-17'2'172'0,"4"-2"1"16,7 2 1-16,6-2-2 0,0 0-2 0,21 7-1 15,0-5-1-15,13 0-6 0,11 2-7 16,20 0-6-16,31 0-9 0,9 2-5 15,31 2-4-15,5 2-9 0,4-1-9 0,-1 1-4 16,1 3-9-16,1-1-5 0,1-3-14 16,-3 2-3-16,-7-3-10 0,-6 2-7 15,-27-3-7-15,-4 0-3 0,-9-2-7 16,-4 1-1-16,-18-4-4 0,-13 1-7 0,-10-1 1 16,-1-2 3-16,-12 3-3 0,-1-3 0 15,-2 1 3-15,-7 1 3 0,0-2-8 0,-4 0 1 16,-1 2 1-16,-2-2 2 0,-1 0-7 15,-2 0-5-15,-3 2-22 0,3-2-17 0,-5 0-30 16,1 0-36-16,-9 0-35 0,13 0-36 16,-9 2-38-16,-4-2-43 0,0 0-715 15,0 0 323-15,0 0 213 0</inkml:trace>
  <inkml:trace contextRef="#ctx0" brushRef="#br0" timeOffset="7050.5845">13432 7210 12 0,'-32'3'103'0,"2"1"1"0,1 1-11 16,-3-3-9-16,0 2-7 0,-6-1 2 0,-5-1-11 15,-5 0 2-15,-3-1-2 0,-8-1-3 16,-5 2-3-16,-1-2 0 0,-5-2-2 16,-23 2 7-16,-2-3-2 0,-2-5-1 0,-5-1 2 15,-2-4 1-15,3-1 1 0,4-3-3 16,1-4-3-16,0-2-1 0,-11-9-2 16,20 3-3-16,0 0 3 0,-14-6-6 0,20 2-3 15,3 1 0-15,3 0-2 0,4-2-3 16,3 0-3-16,5 5 0 0,6-2 4 0,7 4-9 15,10 3 3-15,3 0 1 0,3-2-2 16,2 2-2-16,0-1 1 0,7 0-1 16,1 0-1-16,3 0-3 0,2-2 0 15,2 1 2-15,3-1 1 0,2 2 2 0,4 0-5 16,2 0-5-16,2-1-2 0,2-1-3 16,2-1-1-16,4-1-1 0,0 2-1 15,4-5-3-15,6 1-4 0,0-1 1 0,5 4-3 16,0-3 1-16,2 5-3 0,5-5-1 15,2 3-2-15,3 1-4 0,3-1 1 16,4 6-1-16,4-1-1 0,5 4 0 0,20-3 1 16,-7 4-3-16,16 3 0 0,4 3 0 15,7 5 1-15,4 3 0 0,9 4-2 16,-1 4 2-16,3 3-1 0,-1 5 2 0,-1 5-3 16,-1 2 2-16,-3 2 0 0,-3 4 0 15,-5 2 0-15,-3 1 0 0,-4 1-1 0,-5 4 2 16,-4 1-1-16,-6 2-1 15,-3 0 2-15,-3 2 0 0,-10 2 0 0,-7-8-1 16,-12 1 5-16,-3-1-7 0,-2 3 3 16,-8 0-2-16,-3-2 2 0,-2 3-1 0,-7 0 0 15,-4 3 2-15,-4 3 2 0,-4-1-1 16,-7 6-3-16,-4-1 2 0,-11 15 0 16,-3-4 1-16,-3-1 2 0,-4-6-1 0,0-3 0 15,-7-1-1-15,-1-4 1 0,5-10 0 16,-7 6 2-16,3-9-1 0,5-6-2 15,0-3 0-15,-1 2 0 0,-1-5 2 16,7-3-1-16,-1-4 0 0,-1 0 1 0,1-2 3 16,4-1-5-16,3-3 1 0,-1 0-2 15,2 0 2-15,4-2 0 0,2-2-2 0,-1 0 0 16,2-2 0-16,2 0 0 0,0 0-3 16,2 0-6-16,2-2-12 0,-2 2-11 15,4-3-20-15,1 3-21 0,2-2-24 16,-2 2-25-16,4 0-34 0,0-2-34 0,1 2-32 15,-1 1-478-15,8 1 237 0,-7-6 157 0</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09:16.126"/>
    </inkml:context>
    <inkml:brush xml:id="br0">
      <inkml:brushProperty name="width" value="0.05292" units="cm"/>
      <inkml:brushProperty name="height" value="0.05292" units="cm"/>
      <inkml:brushProperty name="color" value="#FF0000"/>
    </inkml:brush>
  </inkml:definitions>
  <inkml:trace contextRef="#ctx0" brushRef="#br0">23053 5834 145 0,'4'1'194'0,"-4"-1"-6"0,10 0-14 0,-10 0-9 16,17-7-13-16,-6-1-13 0,1-3-10 15,-1-6-7-15,-1 3-5 0,-1-5-8 16,-3 1-1-16,-3 1-9 0,-6-2-4 0,-6 0-14 15,-5 0-5-15,-9 0-11 0,-7 7-5 16,-10 4-6-16,-7 5-8 0,-3 6-2 16,-10 5-3-16,-16 12-10 0,4 5-1 15,7 3-1-15,5 4-4 0,11 6-3 0,13-1 0 16,11-3-7-16,8-3 3 0,8 1-3 16,7-6 0-16,6-1-3 0,10-4 1 0,4 0-2 15,10-7-1-15,5-3-3 0,6-7 3 16,3-8-3-16,2-2-4 0,9-8 4 15,17-6-3-15,-4-7 1 0,-6-1 2 16,-12 3 1-16,-8 2 8 0,-11 4 12 0,1 4 13 16,-8 2 3-16,-1 1 3 0,-4 5-4 15,-4 5-4-15,-5 5 7 0,0 9 3 16,-2 10 5-16,-4 11-3 0,1 13 1 0,-6 16-10 16,1 32 5-16,0 8-7 0,0 30-5 15,0 2 2-15,0-2-7 0,0-2-3 16,-2-4-1-16,0-21-2 0,-4 17-1 0,-4-27-1 15,-2-4 1-15,-5-3-5 0,-7-8 1 16,-6-6 0-16,-5-7-2 0,-7-6 7 16,-4-11 0-16,-3-10 4 0,3-14-2 0,3-10 8 15,7-11-5-15,-4-10 0 0,-3-15-2 16,-9-17-10-16,5-13-1 0,9-14-11 16,3-7-15-16,13-15-17 0,2-21-12 15,12 10-23-15,8 2-24 0,8-3-34 0,6 9-24 16,10 3-29-16,6 8-34 0,5 8-35 15,5 3-22-15,2 8-611 0,5 8 297 0,-1 5 197 16</inkml:trace>
  <inkml:trace contextRef="#ctx0" brushRef="#br0" timeOffset="650.7297">23356 6503 22 0,'8'4'185'16,"-6"-2"2"-16,4 0-9 0,-6-2-6 15,14-6-9-15,-1-3-17 0,2-5-4 16,2-2-11-16,5-8-7 0,-4-2-11 16,2-4-12-16,0-5-7 0,1-1-11 0,-3 5-8 15,-2 1-1-15,0 1-4 0,-4 7-2 16,-2 0-5-16,1 4-4 0,0-2-8 0,-3 7-4 16,1 1-8-16,-5 5-1 0,4 5 0 15,-2 2-3-15,-6 0 0 0,16 17-5 16,-8-4-2-16,2 7-2 0,1-1 2 15,4 7-8-15,-2 1 0 0,3-2-3 0,4 1-1 16,-2-3 1-16,4 0-2 0,-3-6-2 16,5-3-2-16,-2-1-1 0,6-6-1 15,-1-2 0-15,1-4-2 0,2-2-2 16,-1-7 0-16,5-2 0 0,-2-5-2 0,0-2 0 16,-3-4 2-16,1 0-3 0,-6-4 0 15,-2 2-1-15,-3-4-1 0,-3 7 1 0,-8 1 3 16,-4 1 0-16,-4 3 0 0,-4 6 1 15,-7-1 7-15,-2 6-3 0,-3 4 4 16,-3 6 3-16,-1 4-3 0,0 5-3 16,-2 4-1-16,7 1 3 0,3 2-2 0,3 3 0 15,3-1-2-15,6-1 0 0,4 2 0 16,3 0-2-16,5-4-2 0,7 1 2 0,3-3-1 16,2-1-1-16,4-9 0 0,6 1-1 15,-1-9 1-15,10-1-2 0,-1-5 0 16,5-4 0-16,0-4 0 0,-2-7 0 15,-4 1-1-15,-1-4 1 0,-1 0 0 0,-7-1-1 16,-6 1-1-16,-4 0 2 0,0 0 1 16,-8 2 0-16,-3 2 6 0,-3 4 9 0,-4-1-2 15,-4 3-1-15,-4 4 3 0,-2 1 0 16,-2 4-2-16,-3 4 3 0,-2 2-2 16,0 4-3-16,3 5-2 0,0 1-1 15,0 1-1-15,6 2 2 0,0 0 0 0,4 2-3 16,2 2 3-16,2-2-8 0,8 1-9 15,-2-1-22-15,5-2-28 0,0-1-39 0,4-5-50 16,2 1-43-16,4-4-42 0,3-5-641 16,3-2 296-16,9-3 195 0</inkml:trace>
  <inkml:trace contextRef="#ctx0" brushRef="#br0" timeOffset="1479.8239">25622 6132 27 0,'-24'2'230'15,"-5"3"5"-15,-11 3 1 0,-7 8-11 16,-4 0-16-16,-14 14-16 0,6 0-18 16,1 6-19-16,7 0-15 0,13-2-14 0,11-3-15 15,7-4-10-15,6 1-10 0,8-3-13 16,4-4-9-16,6-2-11 0,6 0-13 16,5-6-12-16,6-5-5 0,2-5-4 15,7-4-4-15,4-11-4 0,0-1-1 0,7-12-2 16,5-15 0-16,-4-8-1 0,-2-7 0 15,-6-8 1-15,-2-10 4 0,-6-10-5 0,-6-4 4 16,-1-28-1-16,-8 16 6 0,-9 2 9 16,-2 5 11-16,-6 5 12 0,-9 9 6 15,0 8 4-15,1 12-2 0,-2 14 4 16,4 10 1-16,-1 4-9 0,-2 9-7 16,1 8-9-16,1 7-3 0,0 9-1 0,0 10-4 15,-1 18-7-15,-2 13 0 0,4 27-2 16,6 8 0-16,2 5-5 0,6 6 2 0,2 3-3 15,4-1-1-15,3-1 0 0,4-1-3 16,-1-3-14-16,4-7-9 0,1-6-4 16,-1-5-9-16,0-16-6 0,-4-11-10 0,6-4-4 15,-4-7-1-15,1-6-6 0,0-6-2 16,0-6 4-16,0-5 1 0,2-5 4 16,-2-4 2-16,0-1 4 0,2-4 2 0,-2-3 5 15,-2-1 1-15,-1 1 4 0,4-5 3 16,-6 3 6-16,-1 2 2 0,-1-3 8 15,1 2 4-15,-2 2 5 0,-3 1 3 0,0 1 4 16,0 2-2-16,0 2-5 0,-6 2 1 16,12 2 0-16,-12-2-3 0,10 9 1 15,-2-4 0-15,1 0-2 0,3 4 0 0,2-2 0 16,2 0 1-16,2-1-2 0,2-1-1 16,4-2 0-16,-1-3-3 0,1-2 1 15,2-4 2-15,2-1-3 0,4-5 1 0,-1-1 1 16,-1 0 3-16,-2-4-3 0,-7 7 4 15,1 0 15-15,-6 1 17 0,-1 1 13 16,-2 4 1-16,-3 1-1 0,-1 3 5 0,-1 1 7 16,-4 7 8-16,0 1 6 0,-2 7 10 15,0 2 1-15,2 10-2 0,-2 0 1 0,2 8-9 16,2 4-6-16,-2 12-4 0,2 1-7 16,3 2-5-16,1 20-7 0,-1-13-2 15,-3-4-4-15,5 16-7 0,-7-13-1 16,0-5 0-16,-2-4-16 0,-2-6-1 0,-2-5 0 15,-4 8-3-15,-3-10 3 0,-3-6-3 16,-5-1 1-16,-2-1 2 0,-1-7 15 16,-5-2 2-16,2-9-1 0,0-4-5 0,1-6-5 15,2-6-1-15,-2-4-13 0,1-8-17 16,6-2-19-16,0-4-15 0,5-3-16 0,2-2-26 16,-1-6-28-16,2-3-35 0,1 2-37 15,0-4-45-15,2 5-37 0,-5-3-51 16,-3 3-793-16,-4 0 378 0,-6-3 250 15</inkml:trace>
  <inkml:trace contextRef="#ctx0" brushRef="#br0" timeOffset="1733.8927">23306 7706 2761 0,'-89'36'70'0,"18"-6"-51"0,20-5 5 0,13-8-5 16,14-3 27-16,14-7 18 0,14-1 13 15,10-6 2-15,29-5 7 0,41-7 0 0,39-9-5 16,23-6-7-16,17-3-12 0,57-10-7 16,9-3 0-16,1 2-1 0,2 2 6 15,-10 3 3-15,-4 2-4 0,-42 9-4 16,-8 3-5-16,-6-2-5 0,-17 6-7 0,-18-2-15 16,-36 7-23-16,-22 4-14 0,-17-1-36 15,-13 4-42-15,-12-2-51 0,-10 3-70 16,-3 1-66-16,-7 0-848 0,-3-1 383 0,-4-1 253 15</inkml:trace>
  <inkml:trace contextRef="#ctx0" brushRef="#br0" timeOffset="4294.8265">14208 3621 18 0,'-2'-4'161'0,"-2"0"-14"0,4 4-9 0,-2-4-19 16,2 4-16-16,0 0 0 0,0 0 6 15,8 14 0-15,-1 3 1 0,2 6-8 16,1 9 5-16,3 5-2 0,2 8-5 0,4 24 3 16,-3-1-6-16,4 3-6 0,-6 0-6 15,6 1-1-15,-3 1-2 0,-3-5-5 16,-1-13-8-16,-2-8-7 0,-3-1-7 0,0-6-5 15,-2-1-5-15,1-3-4 0,-2-7-7 16,-1-1-19-16,-2-3-26 0,0-7-31 16,0 3-24-16,0-3-34 0,-2-5-56 15,-2-4-39-15,-2-1-469 0,-2-6 226 0,-6-4 149 16</inkml:trace>
  <inkml:trace contextRef="#ctx0" brushRef="#br0" timeOffset="4664.8918">13561 3655 122 0,'11'-15'150'0,"5"2"-8"0,8-1-5 16,8 1-13-16,7 2-7 0,15-1-6 15,7 5-10-15,26 3-8 0,4 4-11 0,4 5-6 16,2 8-7-16,1 5-6 0,14 11-6 15,-6 8-3-15,-9 9-2 0,-6 6-6 16,-10 7 2-16,-10 4-4 0,-15-9 0 16,-5 7 0-16,-9-3 7 0,-5 1 7 0,-5 0 4 15,-10-9 2-15,-9-8 7 0,-3-4 0 16,-6-5 0-16,-2-2-6 0,-4-1-3 0,2-4-4 16,-4-3-5-16,0-1-3 0,-2-4-4 15,-5 1-6-15,0-6-6 0,-2 2-3 16,-5-3-9-16,-2-2-8 0,-3 1-19 15,-2-4-16-15,-4 0-19 0,-1 2-16 0,-4-1-25 16,-5-1-24-16,3 2-17 0,-1 1-16 16,1-1-21-16,0-1-13 0,-1 2-440 15,1-1 208-15,7-3 137 0</inkml:trace>
  <inkml:trace contextRef="#ctx0" brushRef="#br0" timeOffset="5296.0366">12943 4086 35 0,'-11'-9'94'0,"3"-3"11"16,-1 4 2-16,5-1 4 0,-2 1 7 16,2 0 1-16,0 1-4 0,-1 1-9 0,0 3-11 15,1-1-11-15,2 1-9 0,2 3-6 16,0 0 18-16,-4 12 0 0,6-2 2 0,0 7-4 16,4 6 1-16,2 4-3 0,2 4-9 15,-2 6-6-15,3 0-1 0,-3 0-2 16,3 7-9-16,0-8-2 0,-3 3-7 15,0-3-5-15,-2 0-5 0,2-4-3 16,-4-3-7-16,2-4-20 0,-4-1-22 0,0-4-26 16,0 1-23-16,0-5-29 0,-4-3-30 15,0-1-30-15,-4-4-473 0,-2-3 213 16,-6-5 141-16</inkml:trace>
  <inkml:trace contextRef="#ctx0" brushRef="#br0" timeOffset="5501.0302">12431 4092 37 0,'10'-18'151'0,"5"0"-4"15,6-6 14-15,11-2-10 0,8 2-11 16,15-10-16-16,6 4-10 0,3 4-10 16,-1 1-10-16,-3 8-11 0,-9 4-7 15,2 1-10-15,-1 3-7 0,-5 3-7 0,-3 5-19 16,-3 2-34-16,-1 6-29 0,-6 3-43 15,-5 7-44-15,-3 4-350 0,-10 7 159 0,-6 7 105 16</inkml:trace>
  <inkml:trace contextRef="#ctx0" brushRef="#br0" timeOffset="5674.6256">12356 5334 121 0,'-10'27'184'0,"8"-4"6"0,6-10 14 16,11-6 6-16,10-7-7 0,13-6-9 0,35-11-16 15,16-7-18-15,33-13-13 0,11-6-14 16,8-5-14-16,4 0-13 0,-3-1-12 16,-5 3-17-16,-5 2-42 0,-14 6-47 0,-8 1-54 15,-23 11-66-15,-13-1-598 0,1 3 248 16,-12-1 164-16</inkml:trace>
  <inkml:trace contextRef="#ctx0" brushRef="#br0" timeOffset="6179.541">15502 4353 71 0,'2'-12'169'0,"5"0"-12"16,3 3-18-16,2-2-14 0,4 3-15 15,-2 0-9-15,5 5-8 0,-1 1-11 16,0 2-11-16,0 2-6 0,-2 3-8 0,-1 5-6 15,-4 2-7-15,-1 0-1 0,-1 4-1 16,-5 0 8-16,-2 5 3 0,-2-5 7 16,-2 3 8-16,2-1-3 0,0-1-2 0,-2-2-3 15,2-2-3-15,2 0-1 0,0 3-5 16,4-3-4-16,2 3 0 0,6-3 1 16,4 0-3-16,2 1-1 0,1-1-5 0,0 0-2 15,-2 0-3-15,0 1-2 0,-4-1 8 16,-2-1 9-16,-3 1 9 0,-4 0 6 0,-3 3-8 15,-6 0-3-15,-5 0-4 0,-3 1-3 16,-5 2-7-16,-10 1-7 0,-10 4-22 16,-6 1-33-16,-19 1-41 0,-8-1-39 0,2-4-40 15,-5-2-27-15,-7 2-31 0,0-7-537 16,-12 3 251-16,-10-3 166 0</inkml:trace>
  <inkml:trace contextRef="#ctx0" brushRef="#br0" timeOffset="6406.8646">13559 5364 12 0,'-38'14'170'0,"14"-3"2"0,8-2 1 0,10-1 11 16,10-3 1-16,6 0-6 0,11-5 3 15,17-6-11-15,40-6-7 0,37-16-16 16,27-6-19-16,23-4-10 0,53-16-6 16,4 1-7-16,-1 0-5 0,-5 3-6 0,-3 3-6 15,-44 12-7-15,-6 5-8 0,-11 2-9 16,-14 6-6-16,-34 7-5 0,-15 2-8 0,-22 3-6 15,-13 0-12-15,-13 7-24 0,-7-1-23 16,-6 2-22-16,-7 4-36 0,-3 0-60 16,-10 2-54-16,-6 1-652 0,-2 3 286 15,-4-2 190-15</inkml:trace>
  <inkml:trace contextRef="#ctx0" brushRef="#br0" timeOffset="7039.9218">18461 3720 153 0,'-2'-6'161'15,"2"6"-15"-15,0 0 3 0,-11 13-2 0,7 6-3 16,-2 8-9-16,-1 13-8 0,3 12 1 16,0 4-1-16,4 8-11 0,2 20-11 15,7-5-11-15,5-4-6 0,8-3-6 16,7-8-4-16,7-7-5 0,8-8 5 0,5-5-1 15,11-11 0-15,1-5-5 0,-4-12-5 16,-4-7-4-16,-4-7-2 0,8-8-7 16,-4-7-4-16,15-12-6 0,-7-8 2 0,-4-9-10 15,-8-7-4-15,-12-7-5 0,-3-8-3 16,-10-7-3-16,-11-3-5 0,-11 8-2 16,-6 6-3-16,-18-11-3 0,-9 9-2 0,-12 3-1 15,-14 8-1-15,-9 7-1 0,-10 7-2 16,-7 9 0-16,-1 7 0 0,-2 8 2 15,11 9-3-15,7 6-13 0,-15 9-24 0,8 10-27 16,7 10-30-16,7 10-37 0,8 8-20 16,11 5-26-16,6 9-19 0,8 2-516 15,9 0 242-15,11-8 160 0</inkml:trace>
  <inkml:trace contextRef="#ctx0" brushRef="#br0" timeOffset="7925.8363">18541 4367 8 0,'11'-8'182'0,"0"0"-2"16,-3 2-8-16,-2 0-14 0,0 5-18 0,2-2-11 15,0 2-13-15,-8 1-3 0,21 4-6 16,-6 3-7-16,0 1-7 0,5 3-5 16,4 3-8-16,1 3-5 0,5 2-9 0,0-1-4 15,6 3-4-15,-1 3-5 0,1-2-3 16,2-1-3-16,-3-6-2 0,-1 1-1 15,-1-3-2-15,1-1 0 0,-4-3-2 0,0-3-2 16,1-2 0-16,-1-2 1 16,2-4 13-16,-3-2 3 0,-1-3 5 0,4-5 0 15,-3-3-2-15,-1-3 7 0,-3-3-6 16,-2 1 4-16,1-4-1 0,-5 3 7 0,-5 3-4 16,2-1-10-16,-4 4 6 0,-2 0-9 15,1 2-6-15,-2 4-4 0,-1-1-8 16,-2 1-4-16,1 3-5 0,-1 1-3 0,-2 3-5 15,-4 2 1-15,9 7 1 0,-3 2-6 16,-1 4 0-16,1 4 1 0,2 0-3 16,-2-1 2-16,2 4-3 0,4-1 0 0,-2 0 0 15,5 0-5-15,-2-4-1 0,2 2-1 16,1-3 0-16,4-3 0 0,-4-3 1 16,1-1 3-16,0-3-2 0,2-4 0 0,-1-3-3 15,-2 2 2-15,-1-6-2 0,0-1 2 16,-3-3-1-16,1-1 1 0,-2-1-4 0,-3-3 1 15,-1 1-2-15,-1 0 1 0,0 0-1 16,0 3 5-16,-2 1-2 0,1 2-5 16,0 2 0-16,-3-1-2 0,2 2-3 15,0 3 0-15,-4 3 2 0,0 0 2 16,10 12-2-16,-5-2 8 0,-1-1-6 0,2 4 2 16,3-1 0-16,-1 1-3 0,3 0 0 15,1 1-15-15,2-3-13 0,-2 1-13 0,2-3-3 16,4-1-5-16,-1-2-6 0,1-2 0 15,2-4-6-15,1 0-1 0,-2-3 6 0,2-3 2 16,-2 1 2-16,2-5 7 0,-1-1 4 16,-2-2 4-16,-1 0 6 0,3-3 4 15,-4 1 2-15,0 1 6 0,-4 3 8 16,0 0 4-16,-3 4 3 0,2-4 0 0,-3 4-1 16,-1 0-1-16,-1 2 1 0,-2 2-1 15,2 0 1-15,-6 3 3 0,13 4 0 0,-4 3 1 16,-3 0 1-16,2 3 2 0,0 2 0 15,1 0 0-15,0 1-1 0,1 3 2 16,-1-3 0-16,1-1 2 0,1-1 0 16,2 1 1-16,-1-5 1 0,3-1-1 15,0-1 2-15,0-2-2 0,2-3 1 0,2-4 0 16,1-2-2-16,2-2 1 0,-1-1-1 16,-2-1 4-16,0-3-4 0,-1-1 1 0,-4 1 1 15,3-2 0-15,-4 4-2 0,-1 0 1 16,-1 0-2-16,-1 3-2 0,2-3-2 15,-6 5-1-15,4 0 2 0,0 4-2 16,-1-3 2-16,4 5-5 0,0 0-11 16,1 0-15-16,4 5-21 0,-2-4-29 0,2 3-32 15,-4-2-33-15,3 2-31 0,-6-3-466 0,4 1 220 16,-5-4 145-16</inkml:trace>
  <inkml:trace contextRef="#ctx0" brushRef="#br0" timeOffset="8206.6402">20104 3959 96 0,'-11'0'149'16,"4"1"-7"-16,7-1-11 0,-8 4-11 16,10 2-8-16,-2-6-10 0,13 14-3 0,-4-9-7 15,5 2 3-15,1-2 1 0,2-2-4 16,0 2-4-16,-2-2-4 0,0-1 0 15,-3-2 3-15,1-2-1 0,-2 0-6 0,-3-4-9 16,-2 0-4-16,-1-1-6 0,-3 1-11 16,-2-1-4-16,-2 0-8 0,-1 2-5 15,-1-1-16-15,0 0-28 0,4 6-28 0,-8 0-26 16,8 0-28-16,-9 12-23 0,7 0-29 16,-1 2-27-16,3 4-365 0,3-1 183 15,2 0 120-15</inkml:trace>
  <inkml:trace contextRef="#ctx0" brushRef="#br0" timeOffset="9401.6644">20654 4357 2 0,'0'0'164'0,"13"0"-13"0,-3 0-8 0,1 0-13 16,-1 2-16-16,1-1-3 0,2 3-12 15,-3-1-9-15,5 6-9 0,-2-3-8 0,-1 1-6 16,3 0-8-16,-2 4-4 0,-2-4-9 16,-1 0-3-16,-2 0-2 0,3 0-6 15,-4-2-3-15,1 1-1 0,-2 0 9 0,1-2 6 16,-1-1 15-16,-2-1 2 0,-4-2 2 16,13-2-5-16,-6-1-6 0,1-5-7 15,2 0-5-15,0-3-5 0,2-2-3 16,0 1-5-16,1 0-2 0,0 2-2 0,0-1-4 15,1 1-6-15,1 2 1 0,0 0-2 16,-1 2-4-16,2 2-2 0,-4 3 1 16,-1 2-5-16,3 3 1 0,0 3 3 0,-4 4 1 15,2-2-4-15,1 4-3 0,2 0 4 16,2 2-1-16,-2-3-1 0,2 0 3 16,-1-1-1-16,0-1 0 0,-2-3-3 0,3-1 0 15,0-4 3-15,2 0-1 0,-1-6-1 16,-2-2-2-16,3-3-2 0,0-5 2 15,-4-3 2-15,2-4-2 0,-2-4 1 0,-1-6-3 16,-1 0-3-16,-4-7 5 0,-3-4-4 16,-4-10-1-16,-2-3 3 0,-2 0 5 15,-2 2 2-15,-4 0 11 0,-1 4 14 0,-2 3 3 16,5 10 11-16,-2 5 1 0,2 3-5 16,1 3-8-16,0 6-8 0,1 4 0 15,2 6-3-15,2 5-4 0,0 4 8 0,0 0-1 16,4 26 0-16,0-1 2 0,6 11-2 15,-2 3 0-15,0 11-3 0,2 2 0 16,8 22-4-16,-6-6 1 0,1-11-1 16,0-7-4-16,0-3-1 0,-1-1-3 0,3-4-11 15,-2-9-10-15,-1 0-19 0,3-3-27 16,0-7-27-16,0-2-32 0,1-3-19 0,4-5-26 16,3-1-16-16,1-3-4 15,0-3-3-15,4-4 8 0,-4-2 15 0,5-4 13 16,1 0 21-16,-2-3 27 0,5-3 26 15,-1-1 25-15,-2-1 24 0,-3-3 18 0,1 0 31 16,-5-3 21-16,-4 4 16 0,-4-5 21 16,-2 1 1-16,-3 0 5 0,-3 2 4 15,-3 1-4-15,-4 1-2 0,-2 3-5 16,-7-1-9-16,1 3-7 0,-3 3-4 0,0 2-6 16,-1 4-7-16,-6 4-5 0,4 4-3 15,-3 1-4-15,4 2-4 0,-4 1-5 16,7 0 1-16,2 0-4 0,2 0-4 0,0 1-1 15,4-3-1-15,2-1-2 0,2 0 0 16,4-2-6-16,0-4 0 0,2 1-7 16,0-2 1-16,3-2 0 0,-11 0-2 0,21-3-3 15,-8-1-3-15,-3-1-4 0,1 3 2 16,2-3 0-16,-5 2-2 0,2-2 1 16,-1 1-3-16,0 3 1 0,-1-1 0 0,-8 2 0 15,15 2 0-15,-7 2 5 0,1-1 1 16,2 3-3-16,-3 0 1 0,0 1-1 15,0-1-7-15,6 0-6 0,-4 0-9 0,1 0-1 16,1-5-6-16,-1 3 1 0,4-4 2 16,-3 0 3-16,4-4 3 0,-2-2 1 15,1 2 2-15,0-5-1 0,2 2 7 16,-3-2 1-16,0-2 2 0,-2 1 1 0,0 2 1 16,-1 0 7-16,0 1-1 0,-5 1 0 15,3 0 0-15,-3 1 1 0,2 4 0 16,-8 1 0-16,14 4-1 0,-6 1 0 0,-2 4 2 15,0-2 0-15,0 1 2 0,1 3-3 16,0 1 4-16,1-2-4 0,-4 0 3 16,2-2 0-16,-1-1 1 0,1 1-2 0,0-2 14 15,-2-2 15-15,1-2-3 0,-5-2 1 16,0 0-2-16,19-10 0 0,-7 0-1 16,0 2-6-16,0-4 0 0,5 0-3 0,0-1-3 15,2 1 1-15,1 0-4 16,2 5 0-16,-1 0-2 0,1 3-6 0,-4 1-9 15,4 3-15-15,-4 3-7 0,0 1-20 0,1 3-26 16,0 3-33-16,-4-1-52 0,-3 1-424 16,-2 2 200-16,-2-3 132 0</inkml:trace>
  <inkml:trace contextRef="#ctx0" brushRef="#br0" timeOffset="9681.762">20385 5164 2060 0,'-93'33'24'0,"16"-2"-22"0,10-2 12 16,17-5-14-16,13-6 17 0,9-3 36 0,14-3 24 15,10-2 11-15,8-5-4 0,17 1-7 16,17-8-8-16,26-2-7 0,35-5-6 16,41-10-9-16,10-2-3 0,9-4-2 0,2-1-8 15,9-4-2-15,0 0-3 0,-2 2 0 16,-5-5-6-16,-9 3-3 0,-9 1-1 15,-12 6-2-15,-13 1-1 0,-24 4-3 0,-11 4-4 16,-22 2-1-16,-15 1-11 0,-7 6-19 16,-9 0-23-16,-6-1-32 0,-4 2-33 15,-3 2-46-15,-4 1-34 0,-9-3-52 0,-1 2-513 16,-5 2 256-16,0 0 170 0</inkml:trace>
  <inkml:trace contextRef="#ctx0" brushRef="#br0" timeOffset="12539.9817">22841 4103 103 0,'0'0'192'0,"0"0"-14"16,0 0-18-16,14-10-16 0,-1 3-14 15,12-5-13-15,14-5-11 0,28-8-11 0,11-1-7 16,5-2-4-16,6-2-8 0,16-2-4 16,-13 8-8-16,-1 0-8 0,-9 4-3 0,-4 3-5 15,-16 3-5-15,-13 6-4 0,-7-3-5 16,-6 4-1-16,-6 1-4 0,-3 0-8 15,-2 0 0-15,-5 3-6 0,1-1-9 16,-4 1-18-16,0-1-20 0,-5 4-27 16,2-2-28-16,-2 4-37 0,-2-2-452 0,-1 1 196 15,2-1 129-15</inkml:trace>
  <inkml:trace contextRef="#ctx0" brushRef="#br0" timeOffset="12994.0658">25666 3392 155 0,'0'-8'190'0,"-2"-3"-6"16,2 2-16-16,-2-3-17 0,0 4-8 0,0-4-5 15,0 0-11-15,0 1-6 0,-1 1-4 16,-1-1-7-16,2-1-2 0,-2 1-6 16,-3 1-6-16,-1-1-11 0,-6 4-10 0,-4 2-10 15,-9 4-5-15,-11 7-5 0,-11 7-2 16,-23 11-2-16,-4 12-2 0,-17 13-4 15,6 8-1-15,2 5-4 0,12 2-5 16,17-6-1-16,7-3-2 0,11 4-6 0,15-9-1 16,8-5-2-16,13-8-4 0,7 1 2 15,11 2 1-15,12-4-3 0,17 10-5 0,9-8-2 16,5-5-4-16,8-5 5 0,-2-7-4 16,-4-6-1-16,-8-3-12 0,0-5-14 15,-6-3-21-15,-3-1-20 0,0-3-24 16,-1 0-34-16,-7-1-36 0,-5-3-49 0,-1-1-539 15,-4-1 252-15,-1-3 167 0</inkml:trace>
  <inkml:trace contextRef="#ctx0" brushRef="#br0" timeOffset="13338.4614">26200 3480 22 0,'0'0'183'0,"2"-4"-8"0,-2 4-13 16,0 0-5-16,0 0-9 0,-15 23-6 0,2-8-11 16,-4 5-9-16,-4 3-9 0,0 2-5 15,-3 2-10-15,4-2-10 0,-2 0 0 16,3 0-8-16,5-2-10 0,-2-4-7 0,6-3-3 15,2 1-9-15,-1-5-1 0,7 5-5 16,2-7-4-16,2 2-8 0,9-1-2 16,5-3 1-16,8 1-3 0,4-3-3 0,5-2-7 15,7 1-9-15,-4-5-21 0,1 0-15 16,3-1-18-16,-4-1-21 0,-3 2-14 16,1-2-16-16,-2-2-37 0,-5 2-35 0,-5 0-431 15,-1-4 203-15,-2 4 134 0</inkml:trace>
  <inkml:trace contextRef="#ctx0" brushRef="#br0" timeOffset="13574.0227">26305 3619 6 0,'-4'-6'173'0,"0"3"-11"0,2-1-14 16,2 4-13-16,-4-6-15 0,4 6-12 15,0 0-9-15,0 0 1 0,-11 17-2 0,11-2-5 16,-2 6 3-16,0 4-6 0,2 4-8 15,-2 3-2-15,2 2-9 0,0 5-6 16,0 1-12-16,2 0 0 0,-2-3-8 16,2 4-3-16,0-2-5 0,-2-4-5 0,2-2-9 15,0-3-21-15,1-2-20 0,-3-1-25 16,2-4-33-16,0-2-36 0,0-4-36 16,-2-2-402-16,2-3 187 0,0-6 123 0</inkml:trace>
  <inkml:trace contextRef="#ctx0" brushRef="#br0" timeOffset="13848.7821">26527 3729 64 0,'0'0'147'15,"0"0"-9"-15,0 0-12 0,0 0-7 16,0 0-18-16,9 12-1 0,-6-7-9 15,1 0-5-15,2 1-9 0,-2-3-1 0,2 0-8 16,1 0 0-16,-7-3-5 0,14 1-7 16,-14-1-3-16,14-3-4 0,-8-1-7 0,-2-2-3 15,0 0-4-15,-2-1-5 0,0-2-5 16,-2-2-6-16,-2 4-8 0,0 0-14 16,-2-1-22-16,0 2-25 0,-2 1-51 15,1-1-38-15,-1 6-326 0,1-4 159 0,5 4 104 16</inkml:trace>
  <inkml:trace contextRef="#ctx0" brushRef="#br0" timeOffset="14194.0193">27012 3551 83 0,'0'0'159'0,"0"0"-21"16,0 0-2-16,6 8-11 0,-6-3-10 16,-2 2-12-16,2 1-5 0,0 2-8 15,0-1-6-15,2 3-11 0,0 3-4 16,4-6-7-16,0 7-6 0,2-1-2 0,6 2-7 16,0 2-3-16,2-2-4 0,3 4-3 15,1-1-7-15,-4-3-1 0,4-1-4 0,-4 2-4 16,1-3-7-16,-2 2 3 0,0-3 0 15,-3 1-1-15,-2-2-5 0,-4 1 2 16,-2-1-2-16,-2-3 3 0,-4 4-4 16,-2-1 2-16,-8-1-2 0,0 1-2 0,0-2-9 15,-8 0-7-15,1-2-13 0,3-1-29 16,-2-3-37-16,0-1-46 0,0-4-402 16,4 0 182-16,-5-4 120 0</inkml:trace>
  <inkml:trace contextRef="#ctx0" brushRef="#br0" timeOffset="14432.8144">27052 3352 179 0,'24'-17'179'15,"-3"2"-15"-15,3 2-12 0,0 1-15 16,0 3-12-16,1-3-12 0,1 3-12 0,2 1-10 15,-3-1-10-15,0 1-11 0,-2 0 0 16,-1 1-9-16,-4 3-15 0,-2-1-21 16,-2 1-19-16,-1 2-9 0,-1-1-21 15,2 3-25-15,-6 3-21 0,0 3-30 0,-4-1-361 16,-4 5 157-16,-4-1 103 0</inkml:trace>
  <inkml:trace contextRef="#ctx0" brushRef="#br0" timeOffset="14765.2096">25471 4619 180 0,'22'-3'195'0,"14"-3"-11"15,23-6-8-15,38-2-21 0,32-11-9 16,9 0-13-16,6-2-15 0,4-2-7 16,2 1-13-16,-3 1-6 0,-1 0-10 15,-11 4-11-15,-6 3-7 0,-8-1-5 16,-28 7-5-16,-8-1-9 0,-18 5-2 0,-10 3-6 16,-8-2-1-16,-6 3-7 0,-6 0-2 0,-5 2-10 15,-2 0-10-15,-5 3-9 0,-3-3-18 16,-2 2-16-16,-2 0-6 0,-6 2-2 15,-1 2-16-15,-5 1-25 0,-4 3-32 16,-4 0-42-16,-7 0-383 0,-3 3 184 0,-12 4 122 16</inkml:trace>
  <inkml:trace contextRef="#ctx0" brushRef="#br0" timeOffset="15088.6996">25604 4928 39 0,'-8'4'184'0,"6"-2"-16"15,2-2-6-15,0 0-10 0,40-2-10 16,3-2-10-16,37-6-3 0,15-1-8 0,9 0-8 16,27-7-14-16,7-1-1 0,4 2-9 0,0-2-3 15,-1 0-5-15,-3 0-6 16,-1 0-5-16,-8 1-5 0,-26 5-4 0,-8 0-7 15,-4 0-7-15,-26 5-5 0,-10 0-1 16,-13 1-5-16,-2 3-4 0,-8 0-2 0,-4 1-2 16,-1-1-5-16,-1-2-1 0,-7 4-3 15,-2 0-8-15,0-2-6 0,-5 3-7 16,2-2-20-16,-4 2-30 0,0 1-26 0,-4-2-31 16,-6 2-43-16,12 0-41 0,-12 0-436 15,0 0 214-15,0 0 141 0</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8T06:48:58.482"/>
    </inkml:context>
    <inkml:brush xml:id="br0">
      <inkml:brushProperty name="width" value="0.05292" units="cm"/>
      <inkml:brushProperty name="height" value="0.05292" units="cm"/>
      <inkml:brushProperty name="color" value="#FF0000"/>
    </inkml:brush>
  </inkml:definitions>
  <inkml:trace contextRef="#ctx0" brushRef="#br0">11671 11647 39 0,'-47'-17'51'0,"1"-1"-1"0,1-1-1 16,-19-5 8-16,-3-6-1 0,-1-8 7 16,1 5 2-16,-1-3 4 0,3-3 1 15,0 3 4-15,4-3-7 0,5-1-2 16,2-1 11-16,5 0-12 0,11 4 7 0,7 3-4 16,3-1-4-16,4 1-1 0,6-2-6 15,3 2-1-15,11-2-2 0,2 4-8 0,8-7-4 16,9-5-4-16,13-13 1 0,5-3-6 15,7 2-4-15,4 1-1 0,5-2-4 16,7-1 2-16,3 8 0 0,15-11-2 16,-13 13 2-16,7 5 1 0,2 3 1 0,4 3 0 15,5 5 5-15,5 6-3 0,3 1 0 16,4 7 3-16,2 4 1 0,4 2 1 0,0 7-3 16,1 5 4-16,6 4-5 0,1 5-1 15,20 10 1-15,-4 8-4 0,-9 3-4 16,-1 7 0-16,-6 7-1 0,-6 6-3 0,-8 2-2 15,-4 1 1-15,-19-6-2 0,-7 5-3 16,-3 1 0-16,-5 4 0 0,-9 2-1 16,-3 1-1-16,-10 2-2 0,-3 0 2 15,-12-5 1-15,-3-6-3 0,-8 5 0 16,-7 1 1-16,-7 21-1 0,-10-1 3 0,-8-3 0 16,-7-3-3-16,-9-7-1 0,-7 2 1 0,-17 4 2 15,7-14-4-15,-19 4 5 0,14-14-4 16,-10 0-2-16,-3-7 5 0,-1 0-5 15,-1-4-1-15,-2-5 4 0,-1-3-3 16,1-4-1-16,1-2 0 0,0-4 1 0,12-6-2 16,7 0-2-16,3-5 0 0,2 0-1 15,4-4-4-15,6 0-10 0,3-1-7 16,1-5-11-16,6 1-12 0,3-5-21 0,6 0-4 16,5-3-16-16,4 0-14 0,2-4-8 15,7-1-8-15,5 0-14 0,8-1-21 0,3-5-398 16,8-2 186-16,12-6 123 0</inkml:trace>
  <inkml:trace contextRef="#ctx0" brushRef="#br0" timeOffset="671.2689">16240 10069 13 0,'95'2'25'0,"4"11"3"0,0 7-2 15,20 10-3-15,-1 8 0 0,-4 12 4 16,-6 4-4-16,-6 10 0 0,-7 3-3 0,-8 7-2 15,-8 7 0-15,-12 6-2 0,-8 2-3 16,-10 6 0-16,-12 6-4 0,-9 2 0 16,-13-15-2-16,-6 1-3 0,-9-2-1 15,-9-2 0-15,-6-3 3 0,-5-6-2 0,-10-5 1 16,-4-7 1-16,-9-4-1 0,-3-7 5 16,-9-8 1-16,-2-4 1 0,-5-7 3 0,-1-7 4 15,5-8 3-15,7-11 3 0,-1 1 0 16,3-8-6-16,1-2-1 0,-1-3-3 15,-2-3-7-15,0-6-7 0,4-1-5 16,5-2-11-16,9-1-12 0,3-2-17 0,9-2-120 16,1-2 56-16,12 2 37 0</inkml:trace>
  <inkml:trace contextRef="#ctx0" brushRef="#br0" timeOffset="4114.3196">16899 11371 22 0,'0'0'24'16,"0"0"1"-16,0 0 1 0,0 0-5 0,0 0-3 15,8 4-2-15,-8-4-1 0,0 0-1 16,0 0-1-16,0 0-2 0,0 0-3 16,0 0 0-16,0 0 5 0,0 0-7 0,0 0 0 15,0 0-3-15,0 0 2 0,0 0-1 16,0 0 0-16,0 0 1 0,0 0 4 0,-4 7-5 15,4-7-2-15,0 0 1 0,0 0 1 16,0 0-3-16,0 0 1 0,-4 8 1 16,4-8-1-16,0 0 0 0,-4 3 0 15,4-3 2-15,-5 6 1 0,5-6-2 0,-2 6-2 16,-2-2 1-16,4 1-1 0,-2 1-2 16,0 0-1-16,0 1-9 0,0-1-8 0,0 2-78 15,0 2 33-15,0-1 22 0</inkml:trace>
  <inkml:trace contextRef="#ctx0" brushRef="#br0" timeOffset="5705.6865">16002 14983 18 0,'0'0'21'0,"-2"16"2"15,-5-7-4-15,1-5-2 0,-5 6-3 16,-2 2-1-16,-3 3-2 0,-4 4 3 0,-5 2-5 15,-7 2-1-15,-4 3-2 0,-15 11-2 16,-5 0-2-16,-2 0-5 0,-5 0-4 16,0-3 0-16,-6 4-3 0,-1-5 2 15,-1 5 2-15,-6-5-3 0,3 2 0 0,-1-3-32 16,-4 2 14-16,0-6 9 16</inkml:trace>
  <inkml:trace contextRef="#ctx0" brushRef="#br0" timeOffset="5805.0746">13970 15931 7 0,'8'6'4'0,"4"0"-8"0,4 1 1 15,7 1 1-15</inkml:trace>
  <inkml:trace contextRef="#ctx0" brushRef="#br0" timeOffset="6862.2574">17284 15144 2 0,'-6'3'2'0,"6"-3"10"15,0 0-10-15,0 0 0 0,-8 3-1 0,8-3 2 16,0 0 0-16,0 0-2 0,0 0 6 15,-10 0-3-15,10 0-1 0,0 0 5 0,0 0 0 16,-6 2 3-16,6-2-2 0,0 0 0 16,0 0 0-16,0 0-1 0,0 0 1 15,-8 2-2-15,8-2-2 0,0 0 2 16,0 0 2-16,-4 4-1 0,4-4-3 0,0 0 0 16,0 0 1-16,0 0-2 0,0 0 1 15,0 0-2-15,0 0-2 0,0 0 2 0,0 0 2 16,0 0-3-16,0 0 3 0,-4 4-4 15,4-4 4-15,0 0-1 0,0 0-2 16,0 0 0-16,0 0 0 0,0 0 1 16,-2 6-3-16,2-6 1 0,0 0-1 0,0 0 2 15,0 0-3-15,0 4 2 0,0-4-1 16,0 0 0-16,0 0 2 0,0 0-2 16,0 0 5-16,0 0-1 0,0 0-1 0,2 7 4 15,-2-7-5-15,0 0 3 0,0 0-3 16,0 0-1-16,0 5 2 0,0-5 2 15,0 0-2-15,0 0-4 0,0 7 1 0,0-7 1 16,0 0 0-16,0 0-2 0,0 0 5 16,0 0-4-16,0 0 3 0,0 5-2 15,0-5 2-15,0 0-3 0,0 0 0 0,0 0 0 16,0 0-2-16,0 0-1 0,0 0-3 16,0 0-2-16,-2 6-5 0,2-6-4 15,0 0-2-15,0 0-49 0,0 0 23 0,0 0 15 16</inkml:trace>
  <inkml:trace contextRef="#ctx0" brushRef="#br0" timeOffset="8896.4712">22510 14516 36 0,'0'0'89'0,"2"4"0"16,-2-4-9-16,2 5-4 0,-2-5-2 16,5 2-9-16,-5-2-4 0,0 0-10 15,2 4-4-15,-2-4-2 0,0 0-13 0,0 0-11 16,0 0-16-16,2 6-19 0,-2-6-23 15,0 0-32-15,0 0-153 0,0 0 76 16,0 0 49-16</inkml:trace>
  <inkml:trace contextRef="#ctx0" brushRef="#br0" timeOffset="9444.3284">24045 14634 39 0,'0'0'67'0,"0"0"-6"0,0 0-4 16,0 0-5-16,0 0-10 0,0 0 2 16,0 0-4-16,2 6-4 0,-2-6-3 15,0 0-2-15,0 0-5 0,0 0 2 0,0 0 2 16,0 0-4-16,0 0 1 0,0 0-4 16,0 6-1-16,0-6 6 0,0 0-11 15,0 0 3-15,0 0 1 0,0 0-8 0,0 0-2 16,0 0 0-16,0 0 1 0,0 0-2 15,0 0 1-15,0 0-6 0,0 0 2 16,0 0 0-16,0 0-5 0,0 0 0 16,0 0-3-16,0 0-14 0,0 0-9 0,0 0-17 15,0 0-25-15,0 0-177 0,0 0 82 16,0 0 55-16</inkml:trace>
  <inkml:trace contextRef="#ctx0" brushRef="#br0" timeOffset="10368.7438">9393 13710 34 0,'-4'2'70'0,"4"-2"-8"15,-6 6-4-15,2-2-10 0,4-4-7 0,-7 1-11 16,7-1-10-16,-8 4-7 0,8-4-6 16,-7 2-7-16,7-2-8 0,0 0-9 15,0 0-4-15,0 0-4 0,0 0-82 0,0 0 37 16,0 0 24-16</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10:42.494"/>
    </inkml:context>
    <inkml:brush xml:id="br0">
      <inkml:brushProperty name="width" value="0.05292" units="cm"/>
      <inkml:brushProperty name="height" value="0.05292" units="cm"/>
      <inkml:brushProperty name="color" value="#FF0000"/>
    </inkml:brush>
  </inkml:definitions>
  <inkml:trace contextRef="#ctx0" brushRef="#br0">17521 9915 14 0,'0'0'50'0,"0"0"-2"16,0 0-8-16,0 0-4 0,0 0-2 15,0 0-4-15,0 0 2 0,0 0-4 16,0 0-9-16,0 0-3 0,0 0 1 16,0 0-3-16,0 0-3 0,0 0-1 0,0 0 0 15,0 0-1-15,0 0-2 0,0 0 0 16,0 0 0-16,0 0-5 0,0 0 1 0,0 0-1 16,0 0-2-16,0 0-3 0,0 0-5 15,0 0-4-15,0 0-6 0,0 0-3 16,0 0-5-16,0 0-8 0,0 0-77 15,0 0 38-15,0 0 25 0</inkml:trace>
  <inkml:trace contextRef="#ctx0" brushRef="#br0" timeOffset="2723.9211">16456 14710 31 0,'-18'-11'91'16,"-2"3"-10"-16,1 0 1 0,-2 2-3 0,-2 1-10 15,-3 3-8-15,-5-3-1 0,-7 2-10 16,-4 0-1-16,-5 3-4 0,-4 0 1 16,-11 6-11-16,-20 1-1 0,-1 7 2 15,-1 1-2-15,0 2-4 0,-1 4 4 0,2 2-9 16,-4 5-4-16,1 0-4 0,-20 13 2 15,2 1 3-15,0 3-7 0,3 5 2 16,3 1 2-16,3 3-5 0,4 3 3 0,6 6 0 16,2-2 8-16,8 4-3 0,3 4-1 15,3 6-3-15,8 2-1 0,2 3-4 16,15-12 4-16,4 3-2 0,1 3-8 0,3-4 3 16,6 4 7-16,6 1-10 0,2-3-1 15,5 0 2-15,5 2 1 0,3-14-2 16,4-1 2-16,8-3-5 0,-3 4 1 15,9 16-3-15,-1 1 1 0,7-1 0 0,6-8 11 16,6 3-4-16,5-3-1 0,6-1-1 16,7-4-5-16,6-2 1 0,19 8 3 0,5-5-3 15,8-5 5-15,10-9-3 0,5-3-1 16,3-4 3-16,-14-17-3 0,6-3 2 16,2-4 1-16,7-6 2 0,8-5 10 15,4-2-7-15,5-6 0 0,24-6 1 0,-2-3-4 16,-8-3-2-16,-1-9 2 0,-8 0 3 15,-10-5-2-15,-4-7 1 0,-4-2-6 16,-4-1-2-16,-3-5-1 0,-1-5 2 0,-5-4-4 16,0 1 3-16,-6-1-7 0,-20 3 6 15,-1-2-2-15,-3 1 7 0,-3-4-6 16,-5 1-3-16,-2-9 1 0,-3 3-1 0,-3-5 0 16,-3-10 1-16,-3 2 3 0,-7 0-6 15,0-4 2-15,-7 3 2 0,-1-3 6 16,-8 0 9-16,0 3 5 0,-10 11-2 0,-2 4 3 15,-2 1-1-15,-4-2-2 0,-2 2 0 16,-4-1-7-16,-4-22 2 0,-6 1-3 16,-2 0 0-16,-6-3-1 0,-1-1-3 0,-5 4 3 15,-10-12-2-15,2 16 2 0,-5 1 1 16,-3 6 5-16,-5 4 8 0,-6 5-2 16,-4 5 7-16,-5 11-1 0,-6-2 2 0,-4 9-1 15,-4 5 2-15,-3 5 2 0,-8 5-5 16,-2 5-2-16,-6 7-2 0,-2 3-3 15,-2 4-1-15,0 7-4 0,-2 1-1 16,4 2-1-16,0 5-5 0,3 0 3 0,5 4-3 16,2 4-5-16,4-3 0 0,4 4-10 15,4-2-5-15,2 3-6 0,5-2-10 0,7 0-15 16,7-2-13-16,11-4-22 0,3 2-16 16,1 0-21-16,6-1-17 0,3-2-22 15,2-3-403-15,2 4 189 0,5-3 125 16</inkml:trace>
  <inkml:trace contextRef="#ctx0" brushRef="#br0" timeOffset="7741.6336">7605 14316 60 0,'-22'-21'69'16,"6"0"-13"-16,1 0-3 0,2 2-7 15,0-1-6-15,-1-3 1 0,-2-2 14 16,-2-2-4-16,0-4-5 0,2 0 0 16,1 1-4-16,0-2-10 0,2-3-1 0,3 1-4 15,0 2-5-15,0-5 0 0,6 3-1 16,2 5-1-16,4-7-6 0,5 1-1 0,2-4 2 15,3-3 1-15,5-1-3 0,11-17-3 16,2 1 3-16,5-1-3 0,5-2 3 16,4 0 3-16,18-13 0 0,-1 3 7 15,8-4 1-15,2 4 1 0,5 1-1 0,5 4 7 16,6 2-9-16,10 5 0 0,6 2 5 16,6 1-4-16,5 5 4 0,9 5-6 0,0 3-1 15,8 2-2-15,4 2 1 16,7 5-9-16,9 4 4 0,5 4 2 0,3 2 0 15,3 6 3-15,10 2-1 0,1 4 1 16,1 5-1-16,4 2-3 0,-2 2 5 0,1 3-3 16,5 1 1-16,-2 4-4 0,1-1 2 15,-5 3 0-15,-6 4-6 0,-2 3 2 16,-9 2 3-16,-7 4-3 0,-5 4-1 0,-8 5-2 16,-10 3 2-16,-13 3 0 0,-10 6-3 15,-10 2 0-15,-25-3 1 0,-7 3-4 16,-5 1 3-16,-9-1-1 0,-5 4 2 0,-5 0-1 15,-8-4 1-15,-8-5 2 0,-1 4 2 16,-4 0 0-16,-2 4 0 0,-5-1 4 16,-5 1-4-16,-3-1 0 0,-6 3-1 0,-5 6-4 15,-5 20 4-15,-10 0-3 0,-2-1-3 16,-6 0 1-16,-7 0 3 0,-9 16-4 16,-7-2-2-16,0-3 3 0,-3-2-2 15,-6-1 1-15,-1-2 0 0,-4 2 4 0,-2-1-4 16,-1-4 4-16,-4 2-3 0,-4-2-4 15,-7 2 0-15,-4-2-6 0,-6 2-4 0,-7-3-4 16,-4 4-1-16,-2-3-5 0,-4-3 3 16,-2 0-3-16,-2 1 4 0,-3-3 3 15,-4-2 0-15,-4-2 1 0,-6-5-1 16,-3 0-1-16,1-6 3 0,-7-7-4 0,-6-3-1 16,-7-6 4-16,1-4 5 0,-3-2-4 15,3-6 2-15,-5-5 1 0,2-1-1 0,1 1 0 16,6-4 1-16,1-5-1 0,8 0 0 15,3 4 0-15,11-4 7 0,19 0-5 16,6-3 3-16,3 1 1 0,2-4-1 0,0 5-1 16,-2-4-2-16,2-1 2 0,0-1-8 15,2-2-3-15,4-4-8 0,-2-2-6 16,8-6-12-16,7-5-2 0,1-5-2 0,8-6-7 16,3-4-1-16,7-7-2 0,6 1 4 15,13 0-11-15,4 1-3 0,4 2-17 16,2-7-23-16,3 2-215 0,3 2 108 15,3 0 72-15</inkml:trace>
  <inkml:trace contextRef="#ctx0" brushRef="#br0" timeOffset="8843.8563">12839 11273 15 0,'-13'2'47'0,"13"-2"-6"0,0 0-2 16,0 0-9-16,0 0-7 0,0 0-6 0,0 0-9 16,0 0-11-16,0 0-7 0,0 0-61 15,0 0 24-15,0 0 16 0</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10:25.091"/>
    </inkml:context>
    <inkml:brush xml:id="br0">
      <inkml:brushProperty name="width" value="0.05292" units="cm"/>
      <inkml:brushProperty name="height" value="0.05292" units="cm"/>
      <inkml:brushProperty name="color" value="#FF0000"/>
    </inkml:brush>
  </inkml:definitions>
  <inkml:trace contextRef="#ctx0" brushRef="#br0">16010 6770 1484 0,'2'-6'8'0,"-2"6"20"0,2-5-25 16,-2 5-3-16,-2-4-7 0,0 0 16 0,2 4-11 15,-4-4 2-15,2 0-5 0,2 4 11 16,-2-4 3-16,2 4 1 0,-5-1 2 15,5 1-1-15,-2-4-2 0,2 4-1 0,0 0 3 16,-4-4-6-16,4 4 2 0,0 0 2 16,0 0-3-16,-4-2 2 0,4 2 4 0,0 0 2 15,-2-4 5-15,2 4-3 0,0 0 1 16,0 0 0-16,0 0 1 0,0 0 0 16,-5-2-2-16,5 2 1 0,0 0-4 0,-2-4-3 15,2 4 7-15,0 0-5 0,0 0-4 16,-4-1-1-16,4 1 0 0,0 0 1 15,0 0-2-15,-2-4-2 0,2 4 1 0,0 0-1 16,0 0 0-16,0 0 2 0,-5-2-4 16,5 2 0-16,0 0 3 0,0 0-3 15,0 0 1-15,0 0-1 0,0 0 1 16,0 0-1-16,-6-2 0 0,6 2 0 0,0 0 0 16,0 0-3-16,0 0 7 0,0 0-6 0,0 0 0 15,0 0-2-15,0 0 4 0,0 0-6 16,0 0 1-16,0 0-3 0,0 0 0 15,0 0 1-15,0 0 0 0,0 0 0 0,0 0-4 16,-6-2 4-16,6 2-2 0,0 0 1 16,0 0-5-16,0 0 5 0,0 0-2 15,0 0-1-15,0 0-1 0,0 0 1 16,0 0-10-16,0 0 1 0,0 0-7 0,0 0 2 16,0 0-7-16,0 0-1 0,0 0 0 15,0 0-5-15,0 0 3 0,0 0-5 0,0 0 6 16,0 0 3-16,0 0 5 0,0 0-5 15,0 0 7-15,-8 6-4 0,8-6-1 0,0 0 6 16,0 0 3-16,0 0-3 0,0 0 6 16,0 0-3-16,0 0 4 0,0 0 0 15,-2 2-4-15,2-2-4 0,0 0-7 16,0 0-1-16,0 0-9 0,0 0-1 0,-4 3-7 16,4-3-10-16,0 0-6 0,0 0-17 15,0 0-194-15,0 0 94 0,0 0 61 16</inkml:trace>
  <inkml:trace contextRef="#ctx0" brushRef="#br0" timeOffset="447.8293">15642 7035 42 0,'-2'14'106'0,"2"-3"-5"15,2 4-9-15,2 0-6 0,4 1 6 16,1-3-8-16,8 2-6 0,2-2-5 16,2-3 2-16,8-3-5 0,3-1-5 15,9-2 4-15,3-6-9 0,1-2 0 0,9-3-2 16,-1-5-3-16,-2-3-8 0,15-10-5 15,-15 1-3-15,-11 0-4 0,-4-2-2 16,-4 0-4-16,-5-5 1 0,-7 4-3 0,-6-2 2 16,-6 7-1-16,-4-1-5 0,-4 6 1 15,-4-1 0-15,-8 5-5 0,-4 3 2 16,-6 2-2-16,-2 7 4 0,-7 2-7 16,-3 7 2-16,-4 4-2 0,-3 5 1 0,1 4-4 15,4 2-1-15,3 2 0 0,7-2 1 16,5 0 0-16,6-2-1 0,2-2-2 0,5-3-1 15,6 1-1-15,0 0-3 0,4-3-9 16,0 1-24-16,0-3-22 0,2 0-30 16,-2-3-28-16,0 0-38 0,-2-3-370 15,0-2 176-15,0-4 115 0</inkml:trace>
  <inkml:trace contextRef="#ctx0" brushRef="#br0" timeOffset="30499.9442">11527 1271 8 0,'4'-14'109'0,"3"-1"5"0,-3-3 9 15,0 0 5-15,0-3 3 0,-4 0 3 16,0-5-5-16,-6-1 4 0,-2-4-1 0,-8 0-8 16,-3 3 1-16,-8-1-4 0,-7 3-5 15,-2 5-8-15,0 8-8 0,-2 2-8 16,-7 7-6-16,1 4-8 0,-3 4-8 0,-3 7-6 16,1-1-9-16,3 6-5 0,5 3-8 15,9-2-1-15,5 2-8 0,6 0-1 16,6 0-6-16,6 0-2 0,5-3-4 0,6-3 1 15,7 1-2-15,4-6-3 0,3-2-1 16,6-1 1-16,1-5-3 0,7-5 0 16,6-1 0-16,0-1-3 0,-1-2-1 0,3-2-1 15,1-1-2-15,-3 0-2 0,-4 0 3 16,-1-1-1-16,-3 4 1 0,-4 0 2 16,-4 1 5-16,-3 0 4 0,-2 5 1 0,0-3-3 15,-5 4-1-15,1 4 3 0,-2 4 11 16,-3 1 11-16,-4 10 3 0,0 4 7 15,-2 6 1-15,-2 6-3 0,-2 6-5 0,2 5 0 16,-4 8-3-16,1 1-3 0,-2 4-3 16,3-2 1-16,2 1-9 0,-2-1-2 15,2-4 0-15,0-5-4 0,2-4-3 16,0-4-8-16,0-7-23 0,0-1-38 0,0-7-44 16,0-2-48-16,2-6-41 0,0-3-54 15,2-7-687-15,2-3 315 0,-6-2 207 0</inkml:trace>
  <inkml:trace contextRef="#ctx0" brushRef="#br0" timeOffset="30725.3247">11834 1069 207 0,'-3'-6'242'0,"3"6"-14"0,0-8-19 16,5 4-21-16,6 1-13 0,5-5-18 15,12 0-9-15,8-3-16 0,11-2-11 0,-1-1-13 16,5 1-11-16,2-1-8 0,-1 3-11 16,-1-3-11-16,-4 4-33 0,-7-1-40 15,-4 3-38-15,-4 2-46 0,-6 0-39 0,-5 1-28 16,-5 1-474-16,0 0 215 0,-10-1 141 16</inkml:trace>
  <inkml:trace contextRef="#ctx0" brushRef="#br0" timeOffset="30919.1081">12188 800 127 0,'-12'-2'178'0,"4"0"-10"0,0 0-10 16,8 2-17-16,-13 4-5 0,9 1 2 0,1 5-6 15,1 5 1-15,2 2-5 0,2 2-6 16,3 5-9-16,0 5-8 0,5 2-12 0,-2 4-6 16,5-1-8-16,-2 4-7 0,1 6-8 15,5 1-7-15,-4-2-6 0,2-2-22 16,-3-5-26-16,1-4-40 0,0 2-40 15,1-4-53-15,-3-5-67 0,0-4-440 0,-3-8 216 16,3-2 143-16</inkml:trace>
  <inkml:trace contextRef="#ctx0" brushRef="#br0" timeOffset="31206.4622">13184 863 9 0,'0'0'243'0,"0"0"-1"0,0 0-13 0,0 0-18 16,-14 14-20-16,14-5-15 0,0 0-16 15,4 1-13-15,2 4-16 0,4-3-9 16,8 4-10-16,0-2-11 0,4 2-11 0,3 0-8 16,3 3-8-16,-3-3-6 0,1 2-9 15,-6-4-4-15,0 2-5 0,-2-1-3 16,-2 0 0-16,-6-1 2 0,1 1 0 0,-7 3-7 15,-2-1-3-15,-6-1-2 0,-3 1-6 16,-3 2-10-16,2-4-22 0,-3-3-45 16,-2-1-47-16,3-3-54 0,-1-1-48 0,-2-4-46 15,1-2-504-15,-3-4 253 0,2-3 167 16</inkml:trace>
  <inkml:trace contextRef="#ctx0" brushRef="#br0" timeOffset="31354.2198">13059 834 45 0,'0'-11'211'16,"6"-1"-17"-16,4-1-9 0,4-6-2 0,12-2-16 16,7-4-17-16,7 0-16 0,20-6-10 15,-1 2-17-15,-8 5-33 0,-7 3-42 16,1 5-59-16,-11 2-84 0,-7 4-389 0,-4 5 170 16,-6 3 113-16</inkml:trace>
  <inkml:trace contextRef="#ctx0" brushRef="#br0" timeOffset="32301.193">12358 1651 128 0,'-20'-5'157'15,"0"-3"-4"-15,1 3-1 0,1 0-13 16,-4 0-7-16,-5 1-1 0,-3 0-3 0,-12 1-4 16,-7 3-1-16,-11 0-5 0,-23 7 1 15,-14 4 1-15,-4 7-1 0,-20 8-1 0,-8 7-3 16,-6 4-3-16,-7 6-5 16,-2 3-6-16,-6 3 2 0,-37 20-2 0,42-13-3 15,-29 20-10-15,41-14-8 0,8 0-9 0,11 5-4 16,8 3-8-16,8-2-5 0,12 3-5 15,11 3-5-15,12 3-7 0,8 3-1 16,19-9-3-16,6 5-4 0,12 2-6 16,4 2 3-16,10 2 2 0,6 1-3 0,9-2 8 15,6 2-16-15,7-2 1 0,5-1 1 16,13 11-2-16,11-7 2 0,7-4-3 16,7-6-2-16,9-3 2 0,9-9-1 15,10-8-3-15,7-5 0 0,14-7-4 0,11-7 3 16,9-8-4-16,8-13 1 0,6-5 1 0,9-12-1 15,14-6 3-15,11-10-1 0,48-14-3 16,2-5-5-16,1-4 8 0,7-3 1 16,5-7-6-16,-3 1-1 0,-3-5 0 15,-6 6 6-15,-6-5 10 0,-5 2 4 0,-4-2 1 16,-8 3 0-16,-10-4-9 0,-46 6 7 16,-5-3-16-16,-7-3 8 0,-8-1-5 0,-9-2 7 15,-13-3-9-15,-8-1 2 0,-13-2 3 16,-11-2-8-16,-11 0 0 0,-23 7 4 15,-7-1-10-15,-13 0 11 0,-12-8-4 0,-16 8-7 16,-10-14 4-16,-16 2-1 0,-23-13-7 16,-14 1 4-16,-13 2 1 0,-17-1-4 15,-18 4-3-15,-43-9 9 0,-13 3-8 0,-13 10 2 16,-2 10 3-16,-11 5 0 0,-14 17-4 16,-13 7 6-16,-6 11-9 0,38 16-6 15,-8 10-6-15,1 7-15 0,-46 11-12 0,10 5-18 16,52 3-19-16,1 1-21 0,8 3-19 15,9 5-28-15,9 1-27 0,3 2-34 0,4 4-31 16,1-1-678-16,4 3 314 0,9 0 206 16</inkml:trace>
  <inkml:trace contextRef="#ctx0" brushRef="#br0" timeOffset="34618.9059">11169 2678 185 0,'-11'-17'201'0,"3"4"4"15,0-1-4-15,2 7-6 0,-1-1-5 16,0 2-14-16,1 6-16 0,6 0-10 0,-21 12-8 16,6 5-5-16,-2 8-9 0,-3 12-2 15,-2 8 4-15,-1 19-7 0,6 5-13 16,2 1-14-16,5 5-6 0,8-10-11 0,4-11-8 15,6 2-4-15,2-3-5 0,5-6-5 16,4-3-9-16,6-5-3 0,3-8-3 16,2-10-2-16,1-8-1 0,3-10-4 0,0-4 3 15,7-11-1-15,5-7 4 0,13-17-3 16,-4-8-2-16,-3-9-3 0,-8-8-7 16,-4-3 1-16,-9-7 0 0,-7-4-8 0,-7 2 0 15,-11-4-5-15,-8 14-1 0,-9 11 1 16,-5 4-3-16,-16-4-4 0,-13 7-1 0,-7 11 1 15,-1 13-3-15,-1 13 3 0,-5 3-4 16,-2 10 1-16,-19 8-2 0,-1 7-2 16,7 9 1-16,9 5-2 0,8 4-1 15,7 4 0-15,17 1-14 0,11-8-10 0,10 1-22 16,10-1-19-16,6-3-26 0,6 0-20 16,14 4-13-16,1-13-4 0,7 2-2 0,2-10-6 15,2-3-3-15,4-4-5 0,4-7 12 16,6-2 10-16,2-7 16 0,1-4 13 15,-2-1 16-15,-1-2 24 0,-3-2 22 16,-5 1 24-16,-6 3 29 0,-4 0 15 0,-5 3 19 16,-3 1 8-16,-3-1 5 0,-4 4 3 15,0 0-8-15,-2 1-8 0,-4 2-5 16,1 6-3-16,-2 0-1 0,2 5-4 16,-2 3-5-16,2 3-1 0,3 3-6 0,0 1-3 15,0 3-2-15,1-2-1 0,6-1-2 16,-1 2-2-16,3-1-3 0,1-4 0 0,-2-2-2 15,3-3-2-15,-1-2 0 0,3-2-3 16,-6-5-1-16,4-2 0 0,0-2-3 16,-1-5-1-16,1 1 0 0,-3-2 3 0,0-3-6 15,-2 3 1-15,-1-1-1 0,-2 1 0 16,-3 1-2-16,0 1-3 0,-2 1 4 0,1 0-5 16,-3 4 1-16,0 2 1 0,3 4 0 15,-1 3 1-15,2 1 1 0,0 2 0 16,4 3-2-16,-2-2 3 0,1-1 1 15,4 0-3-15,-1-1 3 0,-2-4 1 0,2-2 1 16,3-2-1-16,1-5 1 0,3-4-1 16,2-2 0-16,-4-8 1 0,2-1 2 0,-3-4-4 15,3-5 2-15,-2-5-2 0,-8-3 0 16,-1-3-2-16,-1-2 2 0,-10 1-1 16,-4 1 1-16,0-2 4 0,-2 8-3 15,-4 1 0-15,-2 6 1 0,1 1-1 16,-3 4 0-16,1 6-3 0,1 2-5 0,-1 9 3 15,1 4 2-15,6 0 0 0,-8 15-3 16,6 4-8-16,4 2-10 0,2 7-26 0,2 6-20 16,7 2-17-16,0-3-10 0,2 4 5 15,-1-5 4-15,2-1 0 0,-2-3 3 16,-4-6 7-16,-1-1 11 0,0 0 6 0,-3-8 5 16,-2 0 15-16,-2-4-1 0,0-3 3 15,-4-2 14-15,2-4 11 0,0 0 8 16,0 0 4-16,0 0-3 0,0 0-2 0,15-25 4 15,-5 12 3-15,4-5 4 0,6-5 3 16,2-1 1-16,5-7 5 0,1-1 11 16,2-4 1-16,9-16 2 0,3-1 1 0,-3-2 3 15,-3 1 8-15,-2 1 9 0,-6 9 8 16,-7 8 9-16,-7 3 12 0,1 7 13 16,-4 2 7-16,-3 2 5 0,0 3-3 0,-1 2-7 15,0 4-3-15,-3 0-11 0,0 3-9 16,-2 2-9-16,-2 2-7 0,0 6-8 15,0 0-4-15,0 0-2 0,-8 33-5 0,6-8 2 16,2 3-5-16,2 4-7 0,0 7-1 16,4 1-2-16,0 0-14 0,5 6-10 15,1-2-14-15,-1-1-18 0,6-3-15 0,-5-8-25 16,6 1-24-16,-2-5-20 0,2-3-21 16,-3-6-23-16,1-2-9 0,2-3-6 0,-2-4 0 15,-1-5 2-15,2-1 11 0,-4-6 16 16,1 0 16-16,0-2 23 0,-4-3 28 15,0-1 28-15,-2-2 28 0,2 1 26 16,-4-1 26-16,-2 3 18 0,0-3 19 0,-2 4 19 16,0-1 9-16,0 1-1 0,1 0-1 15,-1 3-9-15,-2 3-3 0,0 0-8 16,0 0-1-16,0 0-6 0,0 0-5 16,2 22-3-16,2-12-5 0,0 0-6 0,5 1-3 15,-1-1-6-15,3-1-1 0,1 1-4 16,2-3-2-16,0-1-2 0,3-1-3 15,-2-2-1-15,0-3 0 0,-3 0-3 0,-2-3 2 16,2 0-3-16,-4-3 0 0,-2-2-6 16,-4 1-2-16,0-1 0 0,-8-2-5 0,0 1 0 15,-6 0 1-15,-2-1-3 0,0 2-3 16,-1 1-6-16,0 0-10 0,2 1-13 16,1 0-22-16,3 0-23 0,0 2-29 0,3 1-8 15,6-2-3-15,0 5-5 0,6-7-7 16,0 6-3-16,6-4 4 0,0 1 10 15,1 1 13-15,4-2 11 0,0 4 12 0,-1-4 16 16,2 4 17-16,-4 1 19 0,1 0 17 16,0 0 9-16,0 1 16 0,-3 5 14 15,4 0 15-15,-6 2 5 0,2 2-5 16,0-1-2-16,-2 2 1 0,3 0-2 0,-3 1-4 16,5-4-1-16,-2 2 0 0,-1-3-7 15,6-1 3-15,-4 0 1 0,1-2-3 16,0-2 1-16,-2-1 6 0,-1-2 1 0,-2-1 2 15,0-2-1-15,-2-2 7 0,-4-2-7 16,0 1-6-16,-6-5-3 0,0 5-4 0,-4-2-4 16,-4 1 1-16,0-2-2 0,-2 3-4 15,1-1 0-15,1 3-4 0,1-1-3 16,1-3-15-16,1 6-15 0,-1-3-13 0,4 2-15 16,0 2-6-16,4 2-14 0,0 0-8 15,10-7-11-15,-2 3-6 0,3 0-4 16,4 0 5-16,2-1 2 0,-1-1 10 0,4-1 10 15,1 1 6-15,0-4 7 0,-2 5 8 16,-1-3 11-16,-2 0 11 0,-1 5 19 16,-2-3 14-16,-1 0 17 0,-3 2 10 0,1 2 4 15,-1-1 4-15,-3 1-8 0,-6 2-1 16,9 0 4-16,-9 0-7 0,10 5-3 16,-6-3-4-16,2 2-2 0,-1 2 0 0,2-2-5 15,-1-1 0-15,0 3-3 0,5-2-1 16,-1 1 3-16,1-1-5 0,2-2-11 15,-1 0-15-15,0 0 0 0,2-2-11 0,-2-2 1 16,3-2 5-16,0-3 6 0,-4-3-1 16,1-1 5-16,-4-6 14 0,4-4 3 15,-6-1 10-15,-2-6 7 0,-2 0 10 0,-2-3 1 16,-2-5 13-16,-4 0 16 0,-5 0 12 16,0 3 11-16,3 3 14 0,0 3 5 15,-1 4 0-15,1 2-4 0,1 6-8 16,1 0-10-16,-1 3-8 0,1 5-6 0,0 7 0 15,6 0-3-15,-16 19 0 0,8 2-1 16,2 7-4-16,2 11-1 0,-2 1-10 0,1 10 1 16,3 2-4-16,-2 0-12 0,4-5 0 15,2 5-5-15,0-6-4 0,3-5-6 16,-1 0-12-16,2-3-15 0,0-4-11 0,-2-6-7 16,2-3-7-16,2-2-9 0,-2-6-5 15,2-3-9-15,0-5-5 0,1-3-1 16,2-2 5-16,-3-4 5 0,3 0 6 15,-1-3 2-15,0 2 9 0,0-1 15 0,-4-1 13 16,-6 3 15-16,16-1 10 0,-9-1 8 16,-7 2 5-16,17 3 24 0,-7 2 5 0,3 1 7 15,4 1-7-15,0-1-4 0,4 1 0 16,4 0-9-16,5-1-23 0,-1-1-60 16,8-4-100-16,3-5-120 0,4-2-717 0,-3-1 331 15,-1-2 218-15</inkml:trace>
  <inkml:trace contextRef="#ctx0" brushRef="#br0" timeOffset="35172.831">12558 4093 198 0,'2'-7'229'15,"-2"1"-14"-15,2 3-13 0,-2 3-17 16,0 0-5-16,0 0 14 0,-2 24 12 16,2 7-7-16,-4 8-5 0,0 15-9 0,-1 5 0 15,-4 27-9-15,3-3-13 0,0 6-12 16,0 1-7-16,-1 2-14 0,1 0-13 0,2-3-16 16,2-2-1-16,2-4-15 0,2-15-3 15,-2-7-14-15,4-2-33 0,0-2-32 16,-2-1-32-16,5-7-40 0,-5-7-46 0,0-2-45 15,0-2-32-15,0-5-27 0,0-5-37 16,0 0-658-16,-4-6 311 0,0-1 205 16</inkml:trace>
  <inkml:trace contextRef="#ctx0" brushRef="#br0" timeOffset="35602.6965">11914 5834 69 0,'-53'7'161'0,"5"-1"14"0,-1 4 11 15,-2 4 16-15,-19 9 6 0,1 5 0 16,-1 4-8-16,4 6-4 0,4 6-6 0,6 6-11 16,3 3-11-16,8 6-9 0,9 3-9 15,6 0-12-15,12 7-7 0,9-10-12 0,7-2-12 16,11-1-7-16,11 17-12 0,10 0-6 16,13-4-6-16,18 6-5 0,11-11-9 15,13-5-9-15,10-11 3 0,8-11-14 16,8-8-8-16,-12-16-7 0,6-5-11 0,8-12-1 15,22-11-3-15,5-10-6 0,-1-7 8 16,4-12-3-16,-5-5-3 0,-3-3 0 0,-12-4 1 16,-9-6-6-16,-15-5 6 0,-10 1 0 15,-13-7-7-15,-15-1 3 0,-16 7 3 16,-9-3-2-16,-8-6-1 0,-14-3 8 0,-12-4-7 16,-10-3 0-16,-15-19 3 0,-21 4-7 15,-14 10 1-15,-11 11 6 0,-16 10-4 0,-8 14 1 16,-18 12-4-16,-10 17 4 0,-12 12-1 15,-13 15-4-15,-8 14-4 0,-1 7 2 16,3 7-2-16,6 10-1 0,10 4-2 16,11 2-6-16,16 4-12 0,16 3-25 0,22-4-30 15,12 1-35-15,9 6-36 0,7-1-32 16,15-7-37-16,8-6-38 0,4 0-680 0,10-2 319 16,0-4 210-16</inkml:trace>
  <inkml:trace contextRef="#ctx0" brushRef="#br0" timeOffset="36006.0295">11415 6429 209 0,'0'-7'204'16,"4"1"-5"-16,0 1-14 0,0 3-10 0,2-1-9 16,6 1-3-16,-2 7-5 0,2 2-7 15,6 0-10-15,-2 9-10 0,8 4-10 0,1 2-14 16,5 4-9-16,1 3-12 0,1 1-6 16,2-2-9-16,0 1-6 0,-3-2-7 15,1-2-5-15,-4-6-4 0,-3-2-2 16,-5-4 1-16,0-1 6 0,-4-5 6 0,-2-3 0 15,-3-4-2-15,-1-2-1 0,-3-5-7 16,-1-3-3-16,-4-3-4 0,-2-2-6 0,0-6-3 16,-4-4-5-16,0-4-6 0,-1 1-2 15,1-3-9-15,0 1-12 0,2 1-14 16,2 1-19-16,-2 2-27 0,4 4-32 0,0 1-32 16,2 2-24-16,5 1-24 0,-1 5-26 15,1 2-28-15,-1 1-551 0,6 5 264 16,-4 1 175-16</inkml:trace>
  <inkml:trace contextRef="#ctx0" brushRef="#br0" timeOffset="36322.0654">12232 6321 52 0,'0'-6'142'0,"0"6"-9"16,-5-10-6-16,3 5-6 0,0 1-13 0,2 4-5 15,-4-8-3-15,2 4-11 0,2 4-6 16,-9-5-7-16,9 5-4 0,-8-2-2 0,8 2-8 16,-10-2-3-16,10 2 0 0,-9 0-7 15,9 0-8-15,-11-2 4 0,11 2-8 16,0 0-6-16,-10 0-2 0,10 0-4 0,-6-2 0 16,6 2-3-16,0 0 0 0,0 0-6 15,-9-4-5-15,9 4-1 0,-5-4 3 0,5 4 0 16,0 0-6-16,-6-3-6 0,6 3-8 15,-6-3-13-15,6 3-14 0,-8-1-13 16,8 1-19-16,-13 1-12 0,5 2-14 16,-1 0-17-16,-2 1-18 0,-1 2-336 0,1 0 157 15,-2 1 103-15</inkml:trace>
  <inkml:trace contextRef="#ctx0" brushRef="#br0" timeOffset="36522.3782">11667 6302 33 0,'-8'-12'69'0,"-2"1"-8"0,4 3-4 16,2 0-7-16,0 2-6 0,2 3-2 15,0-1-12-15,2 4-12 0,-4-6-17 0,1 3-18 16,3 3-17-16,0-6-87 0,0 6 41 15,0 0 27-15</inkml:trace>
  <inkml:trace contextRef="#ctx0" brushRef="#br0" timeOffset="37164.3169">11525 4641 217 0,'-11'-3'210'15,"3"3"-13"-15,-3 3-15 0,1 2-11 16,-4 2-13-16,0 9-5 0,0 1-7 0,0 6-11 16,2 6-7-16,-1-1-13 0,7 4-12 15,-1-2-10-15,5-1-8 0,4 0-9 0,3 2-6 16,3-7-7-16,3 5-3 0,3-8-4 15,4-3-3-15,0-7 0 0,6-3-5 16,-3-7-3-16,2-2-1 0,-2-5-3 16,3-6-3-16,-5-3-4 0,-2-2 0 0,-7-2-2 15,-1-5-2-15,-5 3-4 0,-4-1-1 16,-8-1-5-16,-3 2-2 0,-10-2-2 0,-2 4-2 16,-5 2-3-16,-4 4-3 0,3 4-4 15,1 2-10-15,-2 1-19 0,1 5-26 16,5 1-28-16,2 1-37 0,2 5-38 15,5 1-28-15,3 5-13 0,3 0-555 0,3 1 255 16,6-1 168-16</inkml:trace>
  <inkml:trace contextRef="#ctx0" brushRef="#br0" timeOffset="37784.8704">11601 4820 11 0,'10'-4'113'15,"1"-1"1"-15,0 4 2 0,-1 0-2 0,2-2-10 16,2 3 0-16,0 3-9 0,6-2 0 15,-1 5-3-15,6 1-9 0,0 2-6 16,7 5-9-16,0-1-8 0,-1 3-4 0,-1 1-4 16,2 0-5-16,-5 2-3 0,1-4-8 15,-7-2 0-15,-2 1-1 0,0-3 13 16,-1-1 20-16,-6-4 5 0,-4-2-6 0,1-4-2 16,-9 0-2-16,4-9-4 0,-4 1-5 15,-2-6-4-15,0-2-3 0,-3-3-5 16,1-2-4-16,0-1-4 0,0 1-4 0,2 0-2 15,2 2-8-15,0 2-2 0,2-2-4 16,2 3-2-16,2 1 3 0,1-1-7 16,2 6-4-16,3-2-6 0,-1 3-4 15,3-1-3-15,4 2 1 0,-4 1-1 0,3-1 1 16,0 1 4-16,0-1 0 0,0 0 0 16,-2 0 1-16,-1 1 1 0,0-1 2 0,-4 1-1 15,-2-1 5-15,-1-1-1 0,-3 4 2 16,-2-1 2-16,-2 0 1 0,0 6-2 15,-4-8-1-15,-3 5-2 0,7 3 0 16,0 0-3-16,-16 12 1 0,10-3 1 16,3 1-5-16,0 4 3 0,3 3-1 0,3 0-3 15,4 2 0-15,1 2-2 0,2 0 2 0,5-2-4 16,0-3 4-16,4-1 0 0,-1-5-1 16,2 1 2-16,-1-5 1 0,2-3-1 15,-2-3 2-15,3-2 1 0,-4-1 2 16,2-3-1-16,1-4 1 0,-6 1 0 0,0-1-1 15,-3 1 8-15,0-1 2 0,-2 1 3 16,-2-1 2-16,0 2-1 0,-1 1 0 0,-3-1-7 16,2 2 1-16,-2 3-5 0,1-1-1 15,1 2 1-15,-6 2 0 0,15 2 0 16,-5 2 0-16,2 3 0 0,0 3-2 16,0-1 0-16,3 3-6 0,0 1-16 0,2-1-11 15,0 1-11-15,0-1-21 0,-3-4-19 16,8 1-11-16,-5-1-37 0,2-6-12 0,0 1-15 15,2-3-427-15,-2-3 199 0,0 1 131 16</inkml:trace>
  <inkml:trace contextRef="#ctx0" brushRef="#br0" timeOffset="38695.0263">13206 4541 35 0,'-7'-6'133'0,"7"6"-4"16,-9 0-9-16,9 0-2 0,0 0-6 0,-12 7-16 15,10-1-5-15,-2-1-8 0,0 1-6 16,1-1-9-16,1 1-3 0,0 0-4 0,0 0-5 16,2-2-7-16,-3 2 6 0,1 0-1 15,0 0 0-15,2-6 1 0,-2 7 0 16,0-2 6-16,2-5 0 0,-2 7-2 16,2-7 0-16,-6 6-3 0,6-6-5 0,-7 3-1 15,1 0-6-15,0-2-2 0,6-1 0 16,-15 2 5-16,6-2 3 0,9 0 1 0,-18 3 1 15,9 0 2-15,-2-1 0 16,-1 4 4-16,1-1-1 0,-2 3-6 0,5 2 2 16,-3 1 2-16,5 1-7 0,0 1 1 15,2 0-5-15,2 2-5 0,4 0-3 16,2 1-2-16,4-1-3 0,5 1-2 0,4-3-6 16,0 1-13-16,3-4-21 0,4 0-21 15,4-4-23-15,1-1-18 0,1-3-17 16,4 0-15-16,2-2-14 0,3-2-9 0,4-3-10 15,-1-3 7-15,1 1 13 0,3-3 10 16,1-4 12-16,-1 0 16 0,-6-4 19 0,1 0 24 16,-7 4 22-16,-6-4 22 0,-1 3 17 15,-8 0 21-15,0 2 22 0,-4-1 13 16,-6 5 0-16,-3-1 0 0,-4 1 2 16,-2 3 1-16,-4 0 0 0,0 3-3 0,-5 0-3 15,-2 3-10-15,11 0-4 0,-25 9-9 16,10-2-6-16,0 2-2 0,1 7-6 0,-2 1-2 15,2 2-6-15,1 0-2 0,0 0-5 16,5 0-9-16,-1-4-1 0,5 1-7 16,0-3-2-16,4-1-1 0,0-3-11 15,4-4-3-15,2 0-11 0,1-5-4 16,-7 0-8-16,19-3-4 0,-8-3-3 0,1 2-2 16,1-4-2-16,0-2-2 0,-1 3 0 0,1-4 3 15,0 4 7-15,-3 0 4 0,1-1-1 16,-3 2 1-16,1 1 4 0,0 0 3 15,-1 4 1-15,0 1 4 0,-8 0 2 16,15 1-1-16,-8 4 9 0,1-4-6 0,-2 3 2 16,3-1 8-16,1 0 0 0,-1 0 3 15,4 0-4-15,-1-3 7 0,-2 0 1 16,6-3-20-16,0 2 3 0,4-4 4 16,-1-2-1-16,1 0 2 0,2-4 4 0,-1 1 0 15,0-2-1-15,0 1 6 0,-3 1 6 16,-4 1 8-16,-1 1 6 0,-2 1 7 0,-1-1 2 15,-4 2 1-15,1 1-1 0,-1 1-7 16,-2 0-2-16,0 2 0 0,-4 2-3 16,14-4 1-16,-6 4-4 0,2 2 2 15,5-2-1-15,-2 2-4 0,6 0 1 0,-2 0-4 16,4 1 0-16,-1 0 0 0,-2 0-1 16,1 1-2-16,-2 0-2 0,-4 0 3 0,-3 2 0 15,-4-1 0-15,-4 1 0 0,-2 2 0 16,-4 1 0-16,-4-1-1 0,-2 1-6 15,-3-1-10-15,0 0-26 0,-2-4-14 16,3 1-35-16,2-1-30 0,0-7-27 0,10 3-18 16,-12-7-18-16,8 0-398 0,4-3 196 15,0-3 130-15</inkml:trace>
  <inkml:trace contextRef="#ctx0" brushRef="#br0" timeOffset="38856.8897">14414 4191 83 0,'2'-2'158'0,"-2"2"11"0,0 0-5 15,6 21 1-15,-4-8 1 0,0 4-6 16,0 2-7-16,3 6-13 0,-1 2-14 16,3 0-10-16,-1-1-12 0,5 5-10 0,-3-1-19 15,2-2-36-15,4 1-43 0,-4 0-51 16,0-5-53-16,-1 0-64 0,-5-1-363 16,1-7 182-16,-5 2 120 0</inkml:trace>
  <inkml:trace contextRef="#ctx0" brushRef="#br0" timeOffset="38953.8073">14458 4669 124 0,'11'-13'181'0,"13"-7"-17"16,7-5-24-16,7-4-37 0,12-11-51 0,4-1-63 15,-5-1-246-15,-3-1 88 0,-10 5 57 0</inkml:trace>
  <inkml:trace contextRef="#ctx0" brushRef="#br0" timeOffset="39886.2951">11467 6347 215 0,'4'10'225'0,"3"-1"-8"0,2 4-9 16,5 5-11-16,3-1-11 0,5 3-14 16,3 0-12-16,4 1-9 0,1-2-15 0,7 4-15 15,2-2-14-15,1-4-5 0,-4-4-12 16,3-2-9-16,-1-1-6 0,-2-5-7 15,-2-2-8-15,-1-2-6 0,-1-2-7 16,-2-5-1-16,-5-1-7 0,1-4-4 0,-3-2-3 16,-4-2-3-16,-2-2-3 0,-7-2-2 15,-1-6-1-15,-2 0-3 0,-7 0-1 16,0-3 10-16,-2 3 14 0,-5 3 13 0,0 1 9 16,1 4 7-16,-2 1 2 0,-1 3-3 15,1 2-1-15,2 5-3 0,-3 2-11 16,0 6 7-16,3 4 8 0,0 7 3 0,0 2 0 15,2 10 0-15,2 3 0 0,-1 4-7 16,3 12-2-16,0 2-7 0,0 11-10 16,3 2 1-16,-1 24-6 0,-4-15-6 0,2-7-4 15,0 4 0-15,-3-6-12 0,1 2-18 16,-1-2-16-16,-1-4-33 0,2-1-2 0,-2-8-29 16,2-8-35-16,-2-4-37 15,0-4-46-15,2-9-48 0,-3-6-48 0,3-5-825 16,-2-6 379-16,2-8 251 0</inkml:trace>
  <inkml:trace contextRef="#ctx0" brushRef="#br0" timeOffset="40375.6254">12279 6654 8 0,'8'-1'147'0,"4"-2"-3"0,3 0-6 0,2-2-3 16,0-1-12-16,5-2-10 0,-4-3-9 15,6 0-12-15,-1-1-12 0,1-1-2 0,-6-2-4 16,2 2-3-16,-6-2 4 0,1-1 9 16,-5 3 4-16,-1 0-2 0,-2 3-1 15,-5 3 0-15,-2-1-8 0,-5 3 1 16,-1 2 2-16,6 3 0 0,-19 4 0 0,6 2-6 16,-1 3 0-16,-2 3-7 0,2 5-7 15,1 2-5-15,2 2-5 0,3 1-2 16,6-3-6-16,2 3 2 0,6-2-8 0,2 0-3 15,8-5-1-15,2 0-3 0,6-5-4 16,5-4 0-16,3-6-2 0,6-4-5 16,3-4-1-16,5-7-1 0,1-2-3 0,14-14-3 15,-4-2-3-15,-12 4-2 0,-7-2-4 16,-5 2-1-16,-5 1-1 0,-5 3 2 16,-4 4 0-16,-4 3 0 0,-7 4-2 0,-1 1 3 15,-2 5 3-15,-3 0 1 0,0 0-1 16,0 1 0-16,4 5 0 0,2-2 2 0,5 0 3 15,4 3-4-15,4 1 0 0,9-3 0 16,0 6 1-16,1-2-1 0,1 3 0 16,-4 2 3-16,-1 4 3 0,-4-1 9 15,-8 5-1-15,-7 3-1 0,-6-1 4 0,-10 6-3 16,-9 3-16-16,-6-3-30 0,-10 5-38 16,-8-4-48-16,-1-1-55 0,-5-3-54 0,-4-7-674 15,9-3 305-15,-13-5 200 0</inkml:trace>
  <inkml:trace contextRef="#ctx0" brushRef="#br0" timeOffset="41145.3742">9736 3705 65 0,'0'-6'230'0,"0"0"-15"0,-4 2-16 16,4 4-12-16,0 0-2 0,-26 13-6 16,8 3-1-16,-8 8 1 0,-5 10-5 15,-18 17-5-15,-5 6-7 0,-15 16-2 0,-3 5-6 16,-7 1-8-16,-6 3-7 0,-8-1-7 15,-6 1-8-15,-4-3-4 0,-4 1-5 0,4 0-11 16,2-1-7-16,3-5-6 0,7-3-8 16,6-3-10-16,7-4-4 0,16-15-9 15,10-4-8-15,5-5-6 0,11-10-2 16,11-7-5-16,1-4-6 0,6-3-17 0,2-3-15 16,4-1-28-16,2-2-31 0,-1-1-24 15,2-6-42-15,5 2-54 0,2-4-63 16,2-1-69-16,0 0-710 0,0 0 346 0,0 0 229 15</inkml:trace>
  <inkml:trace contextRef="#ctx0" brushRef="#br0" timeOffset="42330.92">7870 3995 9 0,'6'-7'206'16,"2"-3"-9"-16,0-4-16 0,1 1-18 0,2-4-6 15,-3-3-4-15,-2 4-8 0,1-4-9 16,-5 1-7-16,0 0-9 0,-4 0-11 16,-5 4-7-16,-5 0-11 0,-3 1-7 15,-8 8-7-15,-5 5-8 0,-5 2-5 0,-19 13-4 16,-11 10-1-16,0 4-7 0,3 6-5 16,16-6-6-16,10 1-3 0,7 2-6 15,9-2-3-15,12-3-1 0,6 2-2 0,10 4-5 16,12 5 2-16,8-2-3 0,18 10-2 15,5-4-2-15,0 4-3 0,2-4 0 16,-4-2-2-16,-11-7 1 0,-6-2-2 0,-2-3 0 16,-9-2-3-16,-6-3 6 0,-4 2-3 15,-7-2-2-15,-4-2 2 0,-8-1-7 16,-3 1 7-16,-5-2 1 0,-4-3 4 16,-2-4 2-16,0-3 2 0,1-2-1 0,3-6-1 15,0-4-2-15,2-6-5 0,6-3 1 16,1-2-4-16,9-4-3 0,3-6 1 0,3 0-1 15,4-2-1-15,3 1-1 0,2 1 0 16,0 2-1-16,0 4-1 0,-2 3 1 16,1 2 0-16,2 4 0 0,-6 3-4 15,3 5 4-15,0 2 1 0,0 6-1 0,1-2 1 16,0 6-1-16,2 3 1 0,2-1 0 16,-1 2 0-16,-1-3-2 0,2 0 3 0,-4 1-1 15,4-3-1-15,-3-1 0 0,-1-2 0 16,2-2 2-16,-2-2-2 0,0-2 0 15,0-2 0-15,-1-2-4 0,0-4 3 16,-2 1-2-16,-1-3 3 0,2-5 0 0,-2-1-2 16,-6 3 2-16,2-1-3 0,1 0 4 15,-3 1-2-15,1 1-2 0,-1 2 0 16,-2 1 2-16,1 0 0 0,-1 2-6 16,0 4 1-16,-2-1 1 0,-2 4 1 0,0 0 0 15,0 0-5-15,20 13 7 0,-14-6 0 16,2 2 0-16,0 0-2 0,3 1 0 15,0-1-10-15,-1-2-9 0,3 2-6 0,-1-3-6 16,4-3-7-16,-4-2-9 0,0-1-5 16,4-1 0-16,-4-2 3 0,3-3 4 15,0-3 6-15,-2 1-3 0,-3-6 8 0,-2 3 5 16,2-3 6-16,-2-2 5 0,0 4 7 16,-4-2 5-16,3 1 6 0,-1 1 5 0,-2 3-1 15,1-1 1-15,-1 1-1 0,-2 3 0 16,0-2-4-16,2 4 2 0,-4 4 3 15,11 0 0-15,-11 0 1 0,12 10 0 16,-3 1 1-16,0 1-2 0,-1 0 0 0,0 1 1 16,1-2-3-16,-3 2 4 0,3-3-3 15,-3 1 0-15,-2-4 9 0,3-1 7 16,-3 3 9-16,0-6 3 0,0-2 0 0,-4-1-4 16,0 0-2-16,15-10-3 0,-8 1-10 15,1 1 4-15,0-2-3 0,3-1 0 16,0-1-4-16,1 1-1 0,1 1-7 0,0-1-4 15,0 1-5-15,1 3-5 0,1-1-12 16,0 2-4-16,-1 0-11 0,1 3-19 16,-2-1-21-16,0 4-35 0,1-2-33 15,-2 0-29-15,-2 0-466 0,0-1 219 16,-1-2 145-16</inkml:trace>
  <inkml:trace contextRef="#ctx0" brushRef="#br0" timeOffset="42982.9565">9106 4077 16 0,'2'-4'128'16,"0"0"6"-16,-2 4-11 0,0 0-1 0,6-2-13 16,-6 2-6-16,10 7-4 0,-6-1-8 15,3 2-11-15,0 3-2 0,-1 1-9 16,0 1-8-16,1 0-7 0,-1 1 0 16,-2-3-9-16,-2-2-4 0,2 4 4 0,1-6-1 15,-3 0 7-15,2 1 5 0,-2-4 2 16,1 0-3-16,-3-4-5 0,4 2-2 15,-4-2-10-15,0 0 0 0,8-12-4 0,-6 6-5 16,2 0-5-16,0-1-4 0,2 1-2 16,2 0-5-16,-2 0-5 0,0 3 3 15,0-1-5-15,1 3-2 0,1 1-3 0,-8 0 2 16,19 3 4-16,-10 1-7 0,1 1 4 16,0 3-4-16,4-1 2 0,-4 2 0 15,3-1 0-15,0 0-2 0,1 0-2 0,-1-2 3 16,-1 1-1-16,2-3 1 0,-4 0-5 15,2 0 3-15,-1-2-6 0,2 0 0 16,-2-2-3-16,-1 0-13 0,0 0 8 0,0-2-9 16,-2 0-2-16,2 0-1 0,-2 0-4 15,2-2-7-15,-4 3-2 0,2-3-5 0,-2 0-4 16,1 0-6-16,1 0 8 16,-2 1 2-16,3-3 1 0,0 2 2 0,-1-1 4 15,0-1 3-15,0 0 4 0,2-1 2 16,-2 1 8-16,-2 0 4 0,0-2 9 0,1 3 11 15,-1 1 14-15,-2-1 7 0,1-1 12 16,-1 5-2-16,0-3 1 0,-4 4-3 16,7-3-5-16,-7 3 6 0,0 0 3 15,6 8 3-15,-2 1 4 0,0-1-6 0,0 3-1 16,2 3 0-16,2-2-7 0,0 6 1 16,0 3 3-16,2 0-1 0,-1 1 2 0,0 3 1 15,-3 0 7-15,0 0 12 0,-1-2 21 16,-3-3 13-16,-2 1 17 0,-2-2 4 15,-5-2 6-15,-1 1-1 0,-3-5 3 16,-2-1-2-16,-1-5-4 0,-2-5-11 0,4-2-9 16,-3-6-8-16,3-3-9 0,-1-8-25 15,4-4-37-15,3-8-39 0,2-5-47 16,0-4-48-16,4 4-53 0,0 1-40 0,2 1-745 16,0 1 327-16,-4 6 215 0</inkml:trace>
  <inkml:trace contextRef="#ctx0" brushRef="#br0" timeOffset="43960.4523">8294 5148 16 0,'-4'-5'175'0,"-2"0"-8"0,0 1-6 15,-5-2-9-15,1 2-8 0,-5 3-3 0,-2-5-5 16,-3 3-9-16,-2 0-7 0,-4 3-6 16,-5 0-6-16,-3 2-4 0,-7 3-7 0,-3 1-5 15,-9 5-4-15,-23 5-5 0,-3 5-5 16,-3 4-4-16,-1 1-3 0,1 5 0 15,2 1-1-15,1 6-2 0,3-1-5 0,4 5-2 16,2 2-2-16,5-1 1 0,3 3-9 16,3-1-3-16,4-1-4 0,1 2-8 15,6 0 1-15,1 0-3 0,7 1-1 16,-2 3-4-16,6-1 0 0,7-4-1 0,-4 10 2 16,9-10-6-16,0-3 0 0,5 4-2 15,0-3-2-15,4 6 0 0,3-4-5 0,2 0 2 16,2 3 0-16,6-4 0 0,2 0 4 15,2 1-5-15,6 5 3 0,4 1 3 16,4 15-4-16,7-6 10 0,5-1 0 16,4-2-3-16,2-5 3 0,3-1 8 0,6-5-4 15,6-2-3-15,2-3-2 0,6-2 9 16,6-7-3-16,9-3-2 0,5-5 1 0,5-2-8 16,0-8-2-16,8 0-3 0,-4-4 2 15,3-4-2-15,-13-4 0 0,15-4-7 16,0-3 1-16,-2-2 2 0,2-4-7 0,0-5 4 15,3-1 1-15,-1-7-12 0,19-7 9 16,-4-3-4-16,-5-7 1 0,-3-1 0 16,-5-3 0-16,-1-1-4 0,-21 6 2 0,2-4 0 15,-8 0 1-15,1-2-6 0,-5 1 1 16,-5-1 1-16,-1-1 3 0,-7-2-3 16,-3 2 2-16,-3 2-4 0,-5-5-7 0,-9 9 16 15,-8 2-5-15,-2-1-3 0,-4 0 1 16,-3-3 3-16,-2-1-7 0,-7 1 1 15,-2 0 0-15,-2-1 3 0,-6-6-4 0,-7-1 0 16,-6-14-2-16,-7 0 4 0,-5 4 2 16,-7 0-7-16,-4 6 2 0,-9-1 3 15,-5 4-3-15,-7 2 2 0,-3 3 1 0,-7 4-1 16,-18-2 2-16,10 12 2 0,-2 7-6 16,-5 1 3-16,1 4-13 0,-4 4 14 0,-4 3-2 15,0 9-9-15,-6 2 11 0,2 4-6 16,0 1 0-16,-2 5 3 0,2 3 3 15,6-1 0-15,0 3-5 0,7 3 2 16,5 0-7-16,6 4-7 0,13-3-15 0,13-2-23 16,0 2-39-16,3-1-35 0,12 1-41 0,5 0-50 15,3 2-40-15,5-3-755 0,4-2 344 16,6 1 228-16</inkml:trace>
  <inkml:trace contextRef="#ctx0" brushRef="#br0" timeOffset="45554.1012">15317 2966 79 0,'0'-6'189'0,"-2"3"-7"16,2 3-10-16,-2-6-9 0,2 6-10 0,-2-6-7 16,2 6-8-16,0 0-11 0,-2-6-6 15,2 6-9-15,0 0 13 0,0 0 1 16,16 13 4-16,-2-1-5 0,5 3-5 0,11 6-1 16,8 7 0-16,23 13-5 0,7 6 1 15,21 14-5-15,6 0-1 0,0 2 3 16,-2 6-7-16,2 3-3 0,-8 4-2 15,-6 4-11-15,-1 2-3 0,-7-2-2 0,-4-2-6 16,-1 4-5-16,-3-4 0 0,3 1-12 16,-5-8 13-16,6 0-4 0,-12-16-5 15,-1-1-6-15,4-3-1 0,-3-5-6 0,-2-2-2 16,0-6-5-16,-13-10-4 0,-6-3-6 16,-6-6-3-16,-2-1-5 0,-3-4 0 0,-3 0-4 15,-4-1-11-15,-3-3-14 0,0-2-21 16,-2-1-25-16,-1 1-33 0,-4-6-36 0,0 0-47 15,-8-2-43-15,6 0-37 0,-6 0-35 16,0 0-43-16,0 0-712 0,0-14 351 16,-2 9 233-16</inkml:trace>
  <inkml:trace contextRef="#ctx0" brushRef="#br0" timeOffset="46296.2869">17195 4173 157 0,'-28'-2'161'0,"2"2"2"15,-2 2-2-15,0 3-1 0,1 1-1 16,-3-1-4-16,-6 7-1 0,1 1-3 16,-10 4-3-16,1 2 1 0,-16 11-3 15,-1 3-7-15,3 0-1 0,-1 6-10 0,0 5-1 16,-1 0-4-16,3 5 2 0,2 2-4 16,5 5-4-16,1 7-7 0,7 2-1 0,4 3-9 15,6 3-5-15,7 3-7 0,5 2-7 16,8 1-7-16,6-14-6 0,6-2 0 15,4-1-6-15,8 17 2 0,12-1 4 0,-1-2-10 16,7 1-2-16,8-6 0 0,10 13-6 16,11-6 3-16,5-1-7 0,4-5-7 15,4-3-1-15,9-2 7 0,4-5-6 16,9-2-3-16,4-5-2 0,1-1-6 0,2-4 2 16,3-9-4-16,0-2-3 0,4-5 0 15,-15-11-7-15,0-4 3 0,2-4-2 0,1-7-4 16,-3-4 1-16,0-6-5 0,-2-4-1 15,-3-3 3-15,3-4-5 0,-2-6-1 16,0-4-2-16,0-3 3 0,13-8-2 0,-19 1-1 16,-3-1 2-16,11-10-1 0,-15 7-2 15,-2-4-1-15,-1 2 1 0,-2-1-1 0,-3-2 0 16,-5-2 0-16,-1 0-1 0,-7 0-3 16,-6-1 6-16,-7-3-3 0,-13 5 1 15,-9 1-2-15,-6-4 3 0,-10-3-4 16,-6-6 2-16,-10-17-3 0,-9-2 2 0,-9-5-1 15,-12-8-1-15,-7 3 1 0,-6 0 0 16,-9 4 0-16,-5 4 1 0,-11 0-1 0,-3 0-2 16,-6 0 0-16,0 3-3 0,-4 0 0 15,-7 7 0-15,-1 4-1 0,-7 5 0 16,-5 3-8-16,-2 7-1 0,-2 7-10 0,-2 8 0 16,1 5-11-16,18 11-5 0,-1 8-16 15,-3 2-18-15,2 8-20 0,7 5-17 0,0 5-31 16,6 4-21-16,6 4-18 0,5 3-28 15,8 6-25-15,2-2-28 0,5 4-10 16,1-3-622-16,16-4 305 0,1-2 201 16</inkml:trace>
  <inkml:trace contextRef="#ctx0" brushRef="#br0" timeOffset="51679.9045">16511 2908 199 0,'-4'-6'243'0,"0"5"-6"16,4 1-7-16,-8-5-14 0,8 5-11 15,0 0-10-15,0 0-4 0,-5 11-11 16,5 1-19-16,5 4-8 0,-5 6-18 0,2 4-8 16,0 3-11-16,0 3-9 0,-2 6-12 15,0 0-7-15,-2 0-8 0,0 0-6 16,0 3-9-16,-5-4-8 0,1-1-5 0,2 0-4 15,-2-3-3-15,-1-6-9 0,2-1-4 16,-1-3-7-16,4-4-2 0,-2-4-9 16,2-2-4-16,-2-5-7 0,0-5-1 0,4-3-1 15,0 0 0-15,-20-27-1 0,12 2 0 16,0-11-2-16,-3-16 4 0,0-22-1 0,1-8-2 16,-1-6-1-16,5 1 0 0,4 2 4 15,2 1 8-15,4 3-3 0,0 16 3 16,4 12-1-16,5 4-2 0,2 5-1 15,4 4-4-15,5 3 2 0,8 7-2 0,-1 5 4 16,3 8-2-16,0 6 1 0,-3 7-1 16,3 6 2-16,0 6-2 0,-2 5-1 0,-3 8 3 15,-1 7-4-15,-11 3 0 0,-6 6 0 16,-7 0 4-16,-6 5-4 0,-9 5 0 16,-4 2 3-16,-10 10-1 0,-9-2 0 15,-2-6-1-15,-4-4 7 0,4-11 4 16,5-8 2-16,-3-1 10 0,4-7 3 0,5-1 5 15,-1-3 4-15,6-3 4 0,2-2-10 16,3-1-1-16,2-1 0 0,0 0-6 0,5-1-2 16,0 0-4-16,4-2 0 0,4 4 0 15,4 1-7-15,2 0 5 0,6 4-5 16,4 3-2-16,0 1-2 0,3-2 4 0,5 4-11 16,-3-2-6-16,4 0-12 0,-4-1-12 15,1-3-16-15,-2-3-19 0,0 1-21 16,1-1-13-16,0-4-12 0,-2-2-23 0,3-3-20 15,0 0-12-15,8-2 0 0,0-2 8 16,-1-3 7-16,1 1 15 0,0-6 18 0,-3 1 18 16,1 0 23-16,-1-3 32 0,-1 1 27 15,-2-5 24-15,-6 5 26 0,1-5 20 16,-6 2 18-16,-2-1 8 0,-3 2 9 16,-4-1 5-16,-2 1 1 0,-4 3 5 0,0-3-5 15,-6 6-8-15,-3 1 0 0,-2 1-3 16,0 4-1-16,-3 0-9 0,-2 4-14 15,4 3-5-15,-1 1-3 0,0 0-5 0,3 1-11 16,1 1 4-16,5-1-9 0,0 2-5 16,1-1 0-16,5 0-16 0,3 0 8 0,1-6-2 15,2 5-5-15,2-6-7 0,5 1 3 16,0-2-5-16,0-2 0 0,3-3 0 16,0-1-2-16,2-1 0 0,-3-3 2 0,2 1-1 15,-2 0 0-15,-1-1 5 0,2-2-8 16,-4 5 3-16,-2-3 6 0,-1 5-10 15,0-3 9-15,-1 2 1 0,-2 2-4 0,1 0-5 16,-7 2 4-16,0 0 0 0,14 8 1 16,-9-2 1-16,-3 3-2 0,5 1-3 0,-1 0 9 15,0 1-9-15,0-1 6 0,2 2-10 16,2-2 5-16,0-1 2 0,2 1-6 16,1-3 3-16,0-2-2 0,2 1-3 15,1-4-12-15,0-2 6 0,0 0 1 16,1-5 1-16,0 2 0 0,0-3 0 0,1 0 5 15,-4-1 0-15,1-2 2 0,-2 2 0 16,-1-2 5-16,-1 0-4 0,-1 2 5 0,-1 1 2 16,-2-2 4-16,-1 5-3 0,0-2 1 15,0 0-1-15,-2 2 0 0,0 1-2 0,-4 2 2 16,12-2-3-16,-12 2 2 0,6 6-1 16,0 0 0-16,-2 1-1 0,0-1 1 15,3 3-7-15,-1-4-3 0,-2 6-5 0,5-5-2 16,-3 1-5-16,1-1-1 0,1 0-2 15,0-3-2-15,0 0 1 0,4-2 1 16,-2 1-9-16,3-2 6 0,-3-2 4 0,3 1 3 16,0-2-3-16,-3 0 4 0,4 0 5 15,-2 0-5-15,-2-2 3 0,1 3 5 0,2-3-1 16,-3 1 1-16,1 3 2 0,-3-1-1 16,3-1 4-16,-2 1-10 0,1 4 10 15,-10-2 1-15,17 3 0 0,-6-1 1 16,-1 2 1-16,3 2 1 0,-3-4-2 15,1 3 3-15,0-2-2 0,-1 2 0 0,0-1-1 16,2-3 2-16,-4 1 1 0,4 1 1 16,-1-6-3-16,-1 3 2 0,6-3-2 0,-2-1 0 15,0-1 0-15,2 2 0 0,-2-2-2 16,4 3 0-16,-1-3-4 0,1 4 4 16,0-2 1-16,-2 3-10 0,4 0 1 15,-1 0-6-15,-3 3-10 0,4-2-13 0,-4 4-13 16,2-4-16-16,-4-1-17 0,-1 1-31 15,-1 4-22-15,-1-5-29 0,0 1-19 0,-5-1-25 16,-6 0-510-16,0 0 246 0,8-6 162 16</inkml:trace>
  <inkml:trace contextRef="#ctx0" brushRef="#br0" timeOffset="51915.8364">17494 2923 88 0,'-11'-3'137'0,"4"2"-7"0,1-2-15 16,6 3-3-16,-4-2-3 0,4 2-7 0,0 0 3 16,0 0-6-16,0 0-6 0,32 0-4 15,-21-1-7-15,-3-2 4 0,0 1 0 16,1-2-2-16,-2 1-1 0,-3-3-2 0,-2 0-5 16,-2 0-10-16,-4-1-10 0,-5 4-6 15,-2-1-19-15,-1 2-23 0,-3 0-36 16,-2 6-41-16,0 0-43 0,3 1-64 15,-2 5-363-15,-1-2 184 0,3 4 120 0</inkml:trace>
  <inkml:trace contextRef="#ctx0" brushRef="#br0" timeOffset="68067.1483">3572 5947 130 0,'5'7'136'0,"-3"3"-8"16,0 2-5-16,-2 1-6 0,-4 7 1 0,-3 0-7 16,-5 4-2-16,-3 0-2 0,-5-2-1 15,-2 1-5-15,-2-2-1 0,-3-1-6 16,-3-5-3-16,2-2-3 0,3-4-6 0,-3-3-3 16,6-6-5-16,0-3-7 0,-1-6-6 15,2-1-5-15,2-7 0 0,3-1-7 16,8-1 1-16,2-4-8 0,6 2-5 15,4-2-1-15,6 2-2 0,4 1-4 0,2 1-2 16,8 0-4-16,1 1-3 0,1 6-2 16,-1 7-2-16,5 3 1 0,0 6-2 15,1 8 3-15,-1 6 3 0,2 12 1 0,-3 7-3 16,3 18 1-16,-9 8-1 0,-8-6-2 16,-9-3 1-16,-6 3 8 0,-8 20 2 0,-9 0 6 15,-9-2 6-15,-8-3 8 0,-4-5 7 16,-6-3-4-16,-5-7 1 0,-2-7 3 15,1-6-5-15,3-16-4 0,7-7 2 16,6-8-4-16,5-6-8 0,1-4-2 0,2-7-7 16,5-5-6-16,4-4-4 0,9-7-2 15,3 1 1-15,5-2-4 0,7-1-1 16,6 0-4-16,6-3-3 0,2 2 2 0,6 3-2 16,3 5 2-16,4 2-1 0,-1 1 0 15,6 4-3-15,-5 7-1 0,0-2 2 16,2 6-3-16,1 2-5 0,-1 1-10 15,-1 4-15-15,-1-1-17 0,-2 3-30 0,-5-4-33 16,-2 0-42-16,-2 2-36 0,1-3-41 16,-5-1-35-16,-2-1-571 0,-4-5 283 0,-1-3 188 15</inkml:trace>
  <inkml:trace contextRef="#ctx0" brushRef="#br0" timeOffset="68284.1101">3846 6260 1680 0,'0'-12'13'16,"0"0"-4"-16,2 1 2 0,2 2 47 16,0-4 23-16,4-1 17 0,3-2 1 15,4 0-10-15,6-5-12 0,7 0-3 16,5-6-6-16,7 2-6 0,3 1-7 0,19-6-6 16,-12 5-5-16,-5 4-7 0,-5 3-19 15,-6 3-25-15,-3 2-27 0,-5 1-40 16,-5 4-28-16,-4 1-21 0,-2 3-28 0,-7 2-27 15,-4 2-487-15,-4 0 227 0,0 0 149 16</inkml:trace>
  <inkml:trace contextRef="#ctx0" brushRef="#br0" timeOffset="68494.3201">4208 5903 528 0,'-34'0'-5'15,"4"-1"24"-15,5 1 24 0,1-3 18 16,5 3 23-16,2-2 14 0,2 2 16 0,3-1 6 16,0 1-4-16,0 0-10 0,2 1 1 15,2 4 6-15,1 2 5 0,3 1-1 16,2 3-1-16,4 6-4 0,0 2-5 15,4 3-6-15,3 6-7 0,1 0-5 0,4 3-8 16,0 1-8-16,3 1-5 0,-2-1-8 16,4 8-6-16,-1-3-6 0,2 0-4 15,-2 0-5-15,0-7-6 0,-1-2-21 0,-1 2-21 16,0-5-36-16,-4-3-41 0,0-3-42 16,2 0-32-16,-4-2-34 0,-2-6-571 0,-3-1 260 15,-1-4 172-15</inkml:trace>
  <inkml:trace contextRef="#ctx0" brushRef="#br0" timeOffset="68848.3878">4813 4682 184 0,'0'-7'209'0,"-3"5"5"0,3 2 10 0,0 0-4 16,3 28-5-16,1 1-5 0,1 14 0 15,7 34-6-15,0 14-15 0,6 27-5 16,1 9-6-16,0 5-2 0,2 2-11 0,0 3-7 16,0 0-12-16,2-2-15 0,-1-4-13 15,0-1-13-15,-2-4-6 0,-1-4-11 16,-2-6-7-16,-6-18-11 0,-1-5-8 15,-4-2-5-15,-4-3-2 0,0-4-7 0,-2-15-6 16,0-12-9-16,-4-4-10 0,2-9-23 16,0-3-20-16,0-4-23 0,-2-6-32 0,2-7-36 15,0-3-48-15,0-6-43 0,2-5-35 16,-3-7-35-16,3-3-741 0,0 0 344 0,-4-21 228 16</inkml:trace>
  <inkml:trace contextRef="#ctx0" brushRef="#br0" timeOffset="69281.2128">5440 5954 100 0,'4'-12'167'16,"0"2"-10"-16,0 2-14 0,2 1-12 15,-2 1-12-15,3 2-8 0,0 2-14 0,-7 2-6 16,14 2-11-16,-8 2-5 0,3 2-8 15,-5 3-7-15,0 4-3 0,0 2-8 16,-1 3-1-16,-3-1-1 0,0 4 8 16,0-3 5-16,-3 2 7 0,1-1 0 0,0 0 2 15,2 0-2-15,0-2 0 0,2-1-6 16,3-1 1-16,1-2-2 0,3 0-4 0,3-3-6 16,6 1-5-16,0-1-4 0,5-1-4 15,-1 1-3-15,0 0-4 0,2-1-1 16,0 0-3-16,-3 3 0 0,0 0 7 0,-4-1 7 15,-1 2 7-15,0 0 14 0,-4 5 6 16,-3-3 6-16,-5 0 4 0,-6 4 2 16,-2-1 2-16,-3-2-3 0,-5 6 3 15,-8 0-3-15,2 1-10 0,-6-2-4 0,-1-2-1 16,-3-2-9-16,0-1-11 0,4-5 2 16,-4-2-11-16,5-3-20 0,1-2-18 0,2-4-27 15,0-3-30-15,3 1-38 0,1-6-36 16,2-2-37-16,4-3-47 0,4-1-39 15,0-3-698-15,4-3 325 0,-1-1 215 0</inkml:trace>
  <inkml:trace contextRef="#ctx0" brushRef="#br0" timeOffset="69593.23">5763 5636 167 0,'0'-5'229'0,"0"5"-5"16,0-8-9-16,4 5-13 0,2-1-13 15,3-2-18-15,2-1-14 0,4-1-12 0,-1-1-9 16,6 1-11-16,-2-3-11 0,4 4-4 16,-1-2-13-16,-2-1-8 0,0 5-8 15,-5-3-5-15,4 0-7 0,-4 3-4 16,-1-1-3-16,-2 0-2 0,0 2-1 0,-3 1-6 15,0-1-1-15,-2 0-5 0,4 2-7 16,-4-2-1-16,-6 4-9 0,10-5-16 16,-6 5-24-16,-4 0-42 0,4-4-41 0,-4 4-53 15,0 0-41-15,0 0-56 0,0 0-569 16,-12 8 276-16,6-5 183 0</inkml:trace>
  <inkml:trace contextRef="#ctx0" brushRef="#br0" timeOffset="78392.1442">3560 8578 166 0,'0'0'177'0,"0"0"-7"0,-2 19-10 15,2 2-2-15,2 7-3 0,2 14-6 16,2 16-4-16,1 21-13 0,-1 9-11 0,1 3-7 15,-1 4-13-15,0-2-8 0,-6-6-7 16,2-3-7-16,-4-18-6 0,0-8 2 16,-4-5 5-16,-1-6 9 0,1-6 0 0,-3-6 4 15,-1-4-2-15,1-6-3 0,-1-6-6 16,-3-4-6-16,2-7-9 0,1-4-6 16,0-6-6-16,-1-4-6 0,2-5-6 0,3-6-6 15,4 0-8-15,0-5 0 0,4 1-5 16,4-4-2-16,5 3-3 0,0-1-2 0,5-2 0 15,2 6-5-15,0 4-2 0,3 0 0 16,3 5-2-16,4 2 2 0,-1 2-2 16,3 5 1-16,-1 1-4 0,2 4 2 15,-1-1-1-15,3 3-2 0,2 2 3 0,-1 0-1 16,-2 0-1-16,-2-1-10 0,-1 0-16 16,-1-1-19-16,2-2-26 0,-6 2-31 0,2-5-27 15,-5 3-33-15,1-4-26 0,-2 0-45 16,-4-4-621-16,0-1 288 0,-7-3 191 15</inkml:trace>
  <inkml:trace contextRef="#ctx0" brushRef="#br0" timeOffset="78574.1659">3958 9197 104 0,'0'-8'165'15,"0"1"-2"-15,2-1-9 0,2-1-12 16,4-1-11-16,3-1-13 0,0 1-14 0,5-3-8 15,4 2-14-15,-2 0-16 0,6 0-27 16,-3-1-30-16,1 4-29 0,-6 0-36 16,-1-1-25-16,-2 2-25 0,-5-2-272 15,-6 2 129-15,-2-3 84 0</inkml:trace>
  <inkml:trace contextRef="#ctx0" brushRef="#br0" timeOffset="78723.067">4016 8849 412 0,'-39'-27'29'0,"-1"0"16"0,4 0 20 0,-5 3 12 15,3-1 17-15,2-1 6 0,2 1 4 16,7 1-7-16,1 4-2 0,5-3-9 15,4 4-9-15,7-2-9 0,3 0-6 16,5 2-8-16,4-1-5 0,7 0-8 16,4 1-3-16,2 1-2 0,1 3-18 0,6 4-16 15,-2 3-21-15,4 5-29 0,-1 3-37 16,3 7-32-16,-3 7-353 0,4 2 160 0,-3 8 106 16</inkml:trace>
  <inkml:trace contextRef="#ctx0" brushRef="#br0" timeOffset="79616.0283">4192 8874 98 0,'11'8'166'16,"4"10"1"-16,-1 0-2 0,4 0-7 15,1 5-4-15,-2 4-9 0,2 1-10 0,1 7-13 16,2 1-12-16,-3 3-7 0,-2-2-9 16,-2-5-8-16,-5 1-3 0,4-3-4 0,-6-5 1 15,-2-5 0-15,2 3 6 0,-4-9-2 16,1-2-5-16,-1-3-5 0,-1-3-9 15,-1-4-6-15,-2-2-7 0,0 0-5 16,10-20-7-16,-4 10-4 0,3-6-4 0,1-4-5 16,3 4-3-16,-2-4-2 0,3 5-3 15,0 0-4-15,-2 4-2 0,1 1-3 0,1 1 0 16,-1 5-2-16,2 2-1 0,1 4-3 16,4 4 3-16,1 1 1 0,2 3-8 15,0 1 5-15,3 1 1 0,0-2-2 16,-1 2 4-16,1-2-3 0,-2-2 1 0,0-2 2 15,1-5 0-15,-1-2 1 0,1-5 2 16,0-5 7-16,5-5 0 0,-5-7 8 16,3-7 3-16,-2-9 0 0,-3-1 3 0,-2-1-1 15,6-22 0-15,-5-2-3 0,-6-1-9 16,-1 6 1-16,-9 9 0 0,1 0-2 16,-7 5 5-16,2 4 7 0,-2 3 4 15,0 9 7-15,0 3 0 0,0 5-11 0,0 3-1 16,-2 7-7-16,0 5-1 0,-3 7 3 15,5 0-5-15,-4 25-7 0,2-5 8 0,2 9-2 16,2 7 2-16,2 5 1 0,7 9-4 16,0 2-4-16,3-3 3 0,8 13-7 15,-1-9 3-15,0-11 0 0,2-5-6 0,1-2-1 16,-3-9-2-16,2-1-1 0,-2-6-1 16,3-6-5-16,-4-2-6 0,0-5-2 15,1-5-5-15,-2-2-4 0,0-5 0 0,0 0 2 16,2-6 5-16,-2 0-1 0,-2-1-1 15,-2-2 3-15,-3 2 0 0,0 0 1 0,-2 3 3 16,-4-1 2-16,3 3-3 0,-3 1 3 16,-2 1 1-16,1 3-3 0,-1 0 2 15,-4 3 1-15,0 0 0 0,8 13 1 16,-6-3 3-16,3 1-3 0,1 1 6 0,0 3-3 16,0-2-2-16,4 2 2 0,2-2 0 15,-4-1-1-15,3 1 1 0,2-2-2 16,1-4 4-16,1 0 0 0,0-2 1 0,2-4-4 15,-1-2-1-15,4-4-5 0,-1-1-4 16,2-1-3-16,0 0-1 0,1-4-4 16,-4 3 5-16,-1 0 2 0,1-1-2 15,-2 2 2-15,0 0 3 0,-2 2-2 0,-2 4-1 16,2-1 5-16,0-1-1 0,-3 6 3 16,1-3-2-16,2 2 2 0,-2-1 1 0,0 2 1 15,-1 0 1-15,2 0 0 0,-1-1 5 16,-1-1-2-16,2-1 1 0,-2 0-1 0,1 0 4 15,-2-1-3-15,0-1 0 0,-2-2 0 16,-2-2-1-16,-2 0-1 0,-2-1 5 16,0-1-9-16,-4 1-8 0,-2-3-16 15,-2 2-14-15,-4-1-14 0,-6 0-27 0,-2-1-22 16,-4 2-30-16,-1 2-25 0,-5 1-18 16,-4 1-27-16,-1 2-538 0,-3 0 253 15,-6 0 167-15</inkml:trace>
  <inkml:trace contextRef="#ctx0" brushRef="#br0" timeOffset="80462.7101">5135 8894 69 0,'10'-7'120'16,"9"-5"-7"-16,4-1-8 0,14 0-14 0,7-5-6 16,5 1-14-16,21-4-8 0,1 2-30 15,6 2-23-15,-3 4-20 0,-7 3-8 16,-8 2-14-16,3 3 8 0,1 2-3 0,-1-2 10 15,-3 4 13-15,0-1 16 0,-10 2 24 16,0 2 15-16,-4 4 22 0,-4 1 25 16,-3 4 24-16,1 2 13 0,-1 6 6 0,-8 2 8 15,1 4 0-15,-1 4 2 0,-2 3-5 16,-6 3-1-16,0 2-6 0,-3 2-4 16,0 3-13-16,-4-1-10 0,-1 6-8 15,2-4-12-15,-6 3-8 0,0-2-8 0,-1-6-7 16,-1-1-6-16,-3-8-3 0,1-4-6 15,-1 0-6-15,-1-6 8 0,-2-4 3 0,2-5 1 16,-4-6-7-16,0-4-6 0,0 0-7 16,-4-20 0-16,4 2-11 0,-2-11-5 15,0-4-1-15,2-6-4 0,2-2 1 16,2-2-6-16,0 3-3 0,4-1 2 0,1 4-5 16,2 1-1-16,-1 3 1 0,3 5-3 15,-2 3-5-15,-1 4 4 0,3 1-4 0,-5 5 4 16,2 7 3-16,2-1-6 0,-4 4 1 15,0 5-1-15,0 2 8 0,-1 1-6 0,0 6-1 16,1 1 2-16,-4 2-12 0,2-1-5 16,1 0-6-16,-3-1-4 0,2 0-5 15,-2-1-6-15,1-2-4 0,-1 2 0 16,5-6 6-16,-3 1-1 0,0 0-3 0,2-4-1 16,2 2-2-16,-10-2 9 0,16 0-3 15,-7 0 7-15,-9 0 1 0,14-2 2 16,-5 2 3-16,-9 0 0 0,19 0 4 0,-9 0 0 15,0 0 3-15,0 0 1 0,0 0 4 16,1-4-1-16,2 2-1 0,-3-2-2 16,7-2 1-16,-3-1 2 0,2-1-1 15,-2-2 1-15,4-3 0 0,-2 0 2 0,1 2-1 16,-4-1 2-16,0 3 8 0,-5-1 9 16,2 1 7-16,-3 3 4 0,0 0 7 0,-3 5 8 15,-4 1 11-15,0 0 17 0,2 14 4 16,-2 0 6-16,0 3-2 0,2 2 5 0,2 7-1 15,4 9 1-15,1 1-2 0,1 3-4 16,4 8-6-16,8 16-2 0,4 2-7 16,-3-1-6-16,5 3-1 0,0-3-6 15,-4 4-2-15,0-4-6 0,-3-2-3 0,-4-6-1 16,-6-6 1-16,-3-1-11 0,-4-7 4 16,-4 0-3-16,-2 0-3 0,-4-2 3 0,-9 2 8 15,-4-5 7-15,-2-1 16 0,-5-4 13 16,-1-10 1-16,-3-4 0 0,1-7-5 15,-4-5 4-15,5-8-8 0,-7-9-9 16,5-5-12-16,4-6-19 0,0-9-29 0,5-7-28 16,6-8-42-16,4-5-50 0,7-8-70 15,4 0-90-15,10-25-88 0,8 0-981 16,-1 2 462-16,1 3 305 0</inkml:trace>
  <inkml:trace contextRef="#ctx0" brushRef="#br0" timeOffset="80818.3124">8514 8066 123 0,'-26'0'224'0,"0"8"8"15,-1 6-1-15,1 7-4 0,-6 13-3 0,-4 30 0 16,-1 5-2-16,-2 29-4 0,7 9-4 16,4 11-7-16,12 8-16 0,6 5-9 0,7 1-14 15,10-8-14-15,11-8-10 0,6-7-7 16,8-11-19-16,13-8-11 0,-6-22-6 15,7-5-13-15,6-6-16 0,5-5-41 0,-2-9-48 16,-3-8-50-16,-9-12-69 0,-7-7-83 16,-4-5-71-16,-7-10-768 0,-4-5 360 15,-6-2 237-15</inkml:trace>
  <inkml:trace contextRef="#ctx0" brushRef="#br0" timeOffset="85280.1201">9270 8404 109 0,'-8'-15'151'0,"-1"2"5"0,1 1-3 15,-2 3 6-15,-2 3-5 0,-2 3-1 16,-3 0-7-16,-2 6-5 0,-6 4-4 16,-5 7-5-16,-8 8-3 0,-13 14 0 15,-4 11-4-15,1 2-4 0,-8 27-4 16,3 8-8-16,4 5-8 0,5 7-5 0,11 6-10 15,7 1-7-15,12-17-9 0,12-2-1 16,8-15-7-16,12 3-5 0,10-7-6 0,14-8-5 16,7-10-2-16,12-6-3 0,6-11-5 15,7-8-4-15,-7-9-3 0,-1-8-5 16,1-7-2-16,21-9-1 0,-1-9-2 0,-6-8-1 16,2-10-4-16,6-15 4 0,-7-8-7 15,-7-10-5-15,-9-6 2 0,-9-6-2 16,-15 11-2-16,-9-6-2 0,-7-1-3 0,-8 0-1 15,-12 10 0-15,-12-9 2 0,-12 3-2 16,-8 5-1-16,-11 9-1 0,-9 8-1 0,-7 5-1 16,-12 12 2-16,0 7-1 0,-3 8 2 15,7 10-2-15,7 7 0 0,9 4 1 16,-4 6-3-16,2 3-16 0,4 4-14 16,8 7-14-16,2 1-14 0,7 4-21 15,8 1-17-15,8 3-18 0,6 1-18 0,8-1-19 16,4 3-15-16,4 4-19 0,8-1-24 15,4 3-455-15,5 0 229 0,2-2 150 0</inkml:trace>
  <inkml:trace contextRef="#ctx0" brushRef="#br0" timeOffset="85798.8354">9774 9038 115 0,'0'-10'182'0,"-2"0"-11"0,2 0-16 0,-2 1-18 15,2-1-15-15,0 3-14 0,-2 1-19 16,2-2-18-16,0 3-27 0,0 5-16 15,0-6-35-15,0 6-35 0,0 0-29 0,0 0-37 16,0 0-230-16,4 15 114 0,-4-7 77 16</inkml:trace>
  <inkml:trace contextRef="#ctx0" brushRef="#br0" timeOffset="86194.9319">10326 9172 136 0,'-2'-11'176'0,"-2"1"-13"0,0 3-13 16,-6-3-9-16,-3 4-13 0,-6 3-8 16,-2 2-5-16,-5 1 2 0,-1 7-1 0,-11 2-7 15,4 2-2-15,0 5-11 0,2 0-7 16,5 4-9-16,3 1-8 0,8 2-3 15,5-1-7-15,7 3-7 0,4-4-3 0,6 4-5 16,7 2-5-16,1-1-9 0,8 1 1 16,1 0-4-16,2 2-6 0,2 1 2 15,1-2-4-15,-4-3-3 0,-3-2-2 0,-2 2 0 16,-4-6 1-16,-3 2-5 0,-4-3 2 16,-3-1-1-16,-2 1 1 0,-9 0 0 0,0-4-2 15,-8 4 2-15,-5-3-3 0,-3-2 0 16,0-2-1-16,-4 1-3 0,0-5 1 15,1 1-8-15,-1-2-22 0,6-4-25 16,-2 0-33-16,6 0-32 0,3-2-34 0,2-2-27 16,5-2-30-16,-1 0-431 0,7 4 216 15,0-10 141-15</inkml:trace>
  <inkml:trace contextRef="#ctx0" brushRef="#br0" timeOffset="86848.1895">10419 9493 115 0,'5'-3'184'0,"-5"3"4"0,7-3 1 16,-7 3-5-16,0 0-12 0,0 0-12 0,4 14-18 15,-4-3-10-15,0 1-13 0,2 1-12 16,0 0-10-16,0 2-12 0,2-2-6 16,2 2-8-16,1-1-6 0,2-1-7 0,-1-2-5 15,0-1-6-15,3-1-4 0,1-2-2 16,4-2-7-16,-2-2-1 0,1 0-4 15,0-6-5-15,2 1 2 0,0-4-5 0,-2 2-3 16,-1-2 1-16,2-4-4 0,-4-1-1 16,0 1 0-16,-3-1-3 0,2 1 0 15,-3 1-1-15,-1 1 3 0,-1 1-1 16,0 1-3-16,-2 2 1 0,-2 2-1 0,-2 2-1 16,0 0-2-16,9 12 4 0,-9-3-4 15,3 4 0-15,1 1 1 0,-2 1-2 0,2 2-2 16,0-2-7-16,0-1-5 0,2 0-2 15,-2-2-6-15,3 0-6 0,0-3-6 16,-1 0-7-16,2-7-4 0,-1 3-2 16,1-5-4-16,-8 0 7 0,17-7 1 0,-8 1 3 15,1-5-1-15,-2 0 9 0,1-3 2 16,2 1 2-16,-3-2 6 0,-2 0 3 16,1 2 2-16,-1-1 0 0,0 1 4 0,1 3 3 15,-3 3-3-15,0-1 1 0,1 2 4 16,1 5 2-16,-6 1 1 0,0 0 6 15,14 7-2-15,-7 1-3 0,-2-1 2 0,1 3-4 16,0 1 5-16,0 1-1 0,-2-3-4 16,3 1 3-16,-3-1 0 0,0-2 1 15,1 1 1-15,1-2 0 0,-4 2 1 16,2-2-2-16,1-3 6 0,-1-1 1 0,2 1-4 16,-6-3-1-16,10-6-3 0,-3 0 2 15,2 0-2-15,-1 0-6 0,-2 0 3 0,2-1 2 16,1 1-1-16,-2 0-1 0,1 3 4 15,1-3-3-15,-1 2-4 0,-2 2 5 16,3 1-1-16,-9 1-1 0,13 1 1 16,-7 1-6-16,0 0-16 0,0 0-18 0,1 0-31 15,2 2-26-15,-3-2-23 0,0 2-21 16,0-2-24-16,-6-2-366 0,7 4 181 0,-7-4 119 16</inkml:trace>
  <inkml:trace contextRef="#ctx0" brushRef="#br0" timeOffset="87142.5567">11338 9555 100 0,'0'0'138'0,"8"-2"-15"0,-8 2-5 15,0 0-3-15,14 6 2 0,-12-2-13 16,2 1-10-16,0 3-10 0,-2 0-5 16,0 1-10-16,-2-1-6 0,2-1-6 15,0 1-8-15,-2-2-4 0,3 0 2 0,-1-1-4 16,-2-5-6-16,2 6-5 0,-2-6 0 15,0 0-3-15,0 0-6 0,17-4-2 0,-11 0-3 16,1 1-2-16,-1-3-2 0,0 4-5 16,0-2 1-16,1 0 0 0,0 2-2 15,1 0-3-15,-8 2 0 0,12-1 0 16,-12 1-1-16,16 1-1 0,-16-1-4 0,12 0-5 16,-3 2-14-16,-3 0-20 0,2 0-15 15,-1 2-24-15,1-4-26 0,-8 0-33 0,11 0-298 16,-3 0 148-16,-8 0 98 0</inkml:trace>
  <inkml:trace contextRef="#ctx0" brushRef="#br0" timeOffset="87658.9151">11423 7913 69 0,'2'-19'266'0,"-2"3"-3"16,2 4-15-16,2 2-17 0,3 3-9 0,2 5-16 15,5 5-10-15,10 4-10 16,5 14-3-16,22 18-9 0,6 14-15 0,15 20-9 15,-2 6-13-15,-5 9-13 0,-3 6-7 0,-7 5-6 16,-9 4-3-16,-7 1-15 0,-11 4-9 16,-12-16-5-16,-8 5-7 0,-4 0-9 15,-6-2-7-15,-6-5-4 0,-8-4-5 0,-4-6 1 16,-5-7-10-16,-3-5-3 0,-4-7-3 16,1-4-8-16,3-15-12 0,2-5-13 15,6-12-20-15,-2 0-19 0,3-9-36 0,3-3-44 16,0-1-42-16,4-7-40 0,4-2-48 15,0-6-775-15,8 3 349 0,-5-11 229 16</inkml:trace>
  <inkml:trace contextRef="#ctx0" brushRef="#br0" timeOffset="87918.3957">13093 8862 228 0,'4'-5'251'0,"0"2"-5"16,-4 3-12-16,7-8-18 0,0 5-23 0,-3-3-19 16,2 2-18-16,5-1-17 0,1-1-19 15,3 0-24-15,4 0-29 0,3-1-36 16,0-1-45-16,0 2-54 0,1 0-49 15,-7 1-59-15,2-1-428 0,-4 2 205 0,-5 3 136 16</inkml:trace>
  <inkml:trace contextRef="#ctx0" brushRef="#br0" timeOffset="88065.1441">13156 9106 2934 0,'-6'13'81'16,"2"-1"-34"-16,8-6-2 0,5-1 11 15,4-3 14-15,3-2 11 0,6-2 8 0,3-2 5 16,5-2-15-16,2-2-6 0,1-3-14 15,-1-1-5-15,-6 2-10 0,-4 0-37 16,2-2-49-16,-7-1-73 0,0 0-71 0,-4-1-75 16,-3 1-831-16,-4 0 372 0,-4-2 245 15</inkml:trace>
  <inkml:trace contextRef="#ctx0" brushRef="#br0" timeOffset="89787.1663">15375 8660 132 0,'-11'2'212'0,"3"-2"-11"0,1 1-13 15,1 2-8-15,6-3-8 0,-8 2-6 0,8-2 1 16,0 0-3-16,0 0-5 0,0 0-4 16,21 6-13-16,0-6-10 0,6 1-9 15,7-2-12-15,11 1-7 0,1-3-10 16,7 3-11-16,7-2-6 0,-1 1-9 0,-9-1-7 16,-1 2-5-16,-2-3-7 0,-11 3-2 15,-2-1-10-15,-4 1-14 0,-7 0-19 0,-2 0-38 16,-6-2-45-16,-1 2-40 0,0 0-51 15,-4-3-57-15,-2 0-616 0,0-2 287 16,1-3 189-16</inkml:trace>
  <inkml:trace contextRef="#ctx0" brushRef="#br0" timeOffset="90073.9417">16975 7649 1504 0,'15'-30'-31'15,"-4"10"52"-15,-1 0 46 0,-3 8 2 0,-3 2 5 16,-4 2 11-16,-4 6 17 0,4 2 3 16,-22 14-8-16,-1 8 14 0,-19 27 4 15,-7 18 5-15,-10 25-1 0,-5 13-16 0,1 9 5 16,5 10 4-16,6 10-12 0,9 10-10 16,9 11 4-16,11 6-14 0,11-2-6 0,8-9-7 15,10-9-9-15,8-9-9 0,10-13 3 16,9-6-11-16,8-14 0 0,11-6-4 15,4-7-9-15,11-7-11 0,8-13-24 0,-8-20-32 16,3-8-48-16,0-12-46 0,4-5-44 16,-10-11-56-16,-11-12-66 0,3-3-631 15,-7-12 316-15,13-11 209 0</inkml:trace>
  <inkml:trace contextRef="#ctx0" brushRef="#br0" timeOffset="90472.5627">18173 8163 1831 0,'-4'-37'16'0,"-2"5"-7"0,2 4-2 16,2 0 24-16,2 4 18 0,2-2 20 0,2 1 12 16,2 0 5-16,-2 0-7 0,4 3-1 15,1 3-5-15,4 0-7 0,-1 2-6 0,1 6-4 16,4 4-7-16,2 3-3 0,1 4-5 15,0 2-5-15,2 7-2 0,-3 4-5 16,-3 3 1-16,-2 8-1 0,-6 2-2 16,-4 2-9-16,-6 7 6 0,-6 2 2 0,-8 6 4 15,-2-2-6-15,-6-1 20 0,1-4 7 16,-1 1 0-16,6-10 3 0,1-4-2 16,4 0-3-16,2-6-2 0,5-2-10 0,6-3 3 15,4-4 0-15,7 2-5 0,8-4-3 16,8-5-1-16,9 3-4 0,11-5-1 0,12-2-7 15,5-2-6-15,23-2 5 0,-1-3-2 16,-3 1-19-16,-2-3-18 0,-18 0-25 16,-8 3-28-16,-5-2-26 0,-9 3-32 0,-5-1-31 15,-8 5-31-15,-1 1-32 0,-10 2-36 16,-5 2-587-16,-5 2 289 0,-9 1 190 16</inkml:trace>
  <inkml:trace contextRef="#ctx0" brushRef="#br0" timeOffset="90714.8089">17695 8788 187 0,'-29'9'241'0,"9"-5"-5"0,12-1 2 0,8-3 0 15,0 0-8-15,0 0-5 0,46-9-17 16,-10 2-13-16,15-5-16 0,26-1-15 16,9-1-1-16,7 1-19 0,9 3-3 0,8-1-22 15,21 0-10-15,-19 1-14 0,-3 1-10 16,-6 3-5-16,-8 2-12 0,-6 0-5 0,-19 2-9 15,-15 2-14-15,-11 0-20 0,-7 2-24 16,-8 1-32-16,-4 2-31 0,-6 3-34 0,-6-1-35 16,-2 6-28-16,-9 4-20 0,-2-1-21 15,-6 1-12-15,-7 2-8 0,-6 2-518 16,-2 2 253-16,-3-2 167 0</inkml:trace>
  <inkml:trace contextRef="#ctx0" brushRef="#br0" timeOffset="90934.5546">18868 9001 894 0,'-30'15'-35'0,"3"-2"26"0,1 1 16 16,4-1 18-16,2 0 31 0,1 3 9 0,-1-1 15 15,4 3 9-15,0 1-1 0,4-3 6 16,4 5-1-16,1-3 4 0,5 0 3 16,4 0 1-16,5 4-4 0,5-1-1 0,10 2-8 15,0 1-3-15,11 2-3 0,1-2-8 16,-1 1-3-16,-1-4-6 0,-4-2-3 16,-6-1-3-16,2 2-1 0,-7-3 0 15,-2 1-4-15,-2 0-1 0,-7-4-4 0,-6 1-6 16,-2 0-6-16,-7-1-1 0,-1-1-7 15,-5 0-16-15,0-1-28 0,-4-4-46 0,0-1-40 16,2-1-66-16,-2-4-61 0,-2-2-582 16,-1-4 275-16,2-4 182 0</inkml:trace>
  <inkml:trace contextRef="#ctx0" brushRef="#br0" timeOffset="91090.2301">18645 8997 142 0,'25'-19'170'0,"9"2"-1"0,3 0-1 16,5-1-9-16,4 2-15 0,3-1-14 16,14-8-16-16,-7 3-29 0,-8 1-51 0,15-5-59 15,-5-5-69-15,-13 5-313 0,-8-1 138 16,-3-3 92-16</inkml:trace>
  <inkml:trace contextRef="#ctx0" brushRef="#br0" timeOffset="91861.179">19765 7285 130 0,'0'-6'190'0,"-2"4"15"0,2 2 0 16,0 0-7-16,-9 30-5 0,5-3-8 16,-2 15-11-16,0 14-16 0,-1 29-16 15,0 9-11-15,1 8-14 0,6 1-10 0,0 0-11 16,2-3-8-16,0 0-11 0,3-9-8 15,-3-2-15-15,0-10-21 0,5-13-23 0,-3-13-12 16,0-10-17-16,0-5-27 0,0-4-22 16,1-8-4-16,1-2-15 0,0-10-2 15,2-2-10-15,2-4 10 0,0-4 1 0,2-4-4 16,-1-4 21-16,0-4-2 0,1 1 5 16,-1-3 11-16,-1 1 7 0,-1 1 14 15,0 3 5-15,-3-1 1 0,2 0 5 16,-2 4 23-16,1 2 14 0,-7 0 9 0,15 6 7 15,-9 2 2-15,5 3 2 0,-1 0 7 16,3 3 4-16,0 0 5 0,1-1 5 0,4 1 3 16,-2-2 3-16,4-3-2 0,-1 1-5 15,1-4 0-15,2-4-6 0,-1-2-8 16,0-4 1-16,0-2-7 0,1-5 2 0,-2-2-5 16,-2-3-6-16,-4-3-5 0,-1-2 0 15,-4 0-5-15,-5-4-8 0,-2 4 2 16,-2 2-2-16,-2 0-6 0,-2 2-6 0,-1 0-9 15,1 3-10-15,0 2-15 0,0 3-5 16,-1 5-13-16,3-2-12 0,0 3-2 16,2 3 4-16,0 0 8 0,0 0 2 0,15-1 5 15,-7 1 6-15,3 0 5 0,2 1 2 16,1-1 8-16,6-1-2 0,-2-4 1 16,4 4 8-16,-1-4 1 0,5-2 2 0,-4 1 5 15,0-1 11-15,-3 0 17 0,-2 1 13 16,-2-2 21-16,-3 2 13 0,-4 1 16 15,-1-1 2-15,-2 4 11 0,-5 2 9 0,0 0 7 16,0 0 6-16,-24 13 3 0,14-1 0 16,-1 1-3-16,0 7-2 0,3 0-6 0,2 4-4 15,1 1-5-15,3 4-11 0,4 3-1 16,3 5-9-16,3 3-10 0,0 5-2 16,3 3-4-16,0 0-11 0,-1-1 0 0,3 3-6 15,-4-4-6-15,1-1 2 0,-4-5-4 16,-4-2-2-16,0-1-3 0,-4-5 1 15,-4 0-9-15,-4-1 6 0,-8-2 0 0,-2-7-6 16,-8 0-2-16,-4-5-2 0,-6-6-7 16,2-1 1-16,-4-4-7 0,6-6-12 15,0-3-23-15,5-3-29 0,-3-4-33 0,4-8-41 16,9-3-44-16,5-1-42 0,7-4-36 16,5-4-597-16,4-10 292 0,9-8 192 15</inkml:trace>
  <inkml:trace contextRef="#ctx0" brushRef="#br0" timeOffset="92325.4259">20991 7938 1653 0,'18'-36'-13'0,"0"6"1"16,-4 2 14-16,8 3 16 0,-3 1 32 16,3-1 14-16,0 1 11 0,4 0-6 0,-3 4-7 15,2 0-6-15,0 6-1 0,1 2-7 16,-1 5-2-16,-1 5-5 0,-4 2-3 0,6 7 0 15,-7 5-4-15,-2 4-2 0,-4 5-4 16,-5 4-1-16,-4 5 1 0,-6 1 1 16,0 8 0-16,-4-1 0 0,0 0-2 0,1 0-5 15,3 0 3-15,0-4-3 0,4-4-5 16,2 1 0-16,3-2-4 0,1-5-8 16,5-3-21-16,4-3-28 0,4-5-31 15,2-5-27-15,2-3-20 0,3-3-20 0,2-6-7 16,2-4-4-16,1-7 10 0,5-7 13 15,1-6 11-15,7-15 13 0,-3-8 18 0,-3-6 23 16,-6-1 26-16,-3 3 26 0,-7 11 31 16,-8 8 26-16,0 4 18 0,-6 9 20 15,-2 0 15-15,1 2 3 0,-3 6-5 16,-4 8 11-16,1 3 2 0,-3 4 6 0,0 0 0 16,-5 30-3-16,-1-3-5 0,-1 13-5 15,1 15-9-15,-6 25-8 0,-2 3-8 0,2 3-7 16,-2 2-4-16,-2 3-7 0,0 2-9 15,-3-3-13-15,-3-2-26 0,-3-2-34 16,2-9-36-16,0-2-39 0,3-6-31 16,4-16-28-16,4-12-29 0,6-6-30 0,2-10-494 15,2-8 242-15,4-7 159 0</inkml:trace>
  <inkml:trace contextRef="#ctx0" brushRef="#br0" timeOffset="92538.3183">22039 8693 34 0,'4'-5'137'0,"0"4"16"16,2-1 11-16,-6 2-1 0,12 6-6 16,-1-3-6-16,0 3 2 0,2 4-8 0,-1-1-3 15,1 3-6-15,-2-1-11 0,1 2-9 16,-4 0-8-16,2 2-3 0,-4-1-5 16,-4 3-8-16,-2-3-6 0,-6-1-13 15,-1 0-4-15,-2-1-12 0,-3-2-26 0,2 1-33 16,-4-4-48-16,4 0-52 0,2-4-57 15,-3-3-56-15,11 0-455 0,-11-10 228 16,9 1 150-16</inkml:trace>
  <inkml:trace contextRef="#ctx0" brushRef="#br0" timeOffset="92669.8877">22136 8549 146 0,'-2'-15'239'0,"0"2"1"0,0 4-6 16,2-3-4-16,0 3-10 0,0-1-16 15,2-2-17-15,2-1-17 0,6 0-18 16,2-2-12-16,6-3-21 0,5-3-52 15,1-1-62-15,8-7-84 0,18-9-77 0,-3-2-565 16,-1-4 246-16,-1-4 161 0</inkml:trace>
  <inkml:trace contextRef="#ctx0" brushRef="#br0" timeOffset="93126.0961">23541 8031 134 0,'2'-9'239'0,"7"1"-5"0,1-2-16 16,10 1-17-16,5-3-17 0,9 1-16 16,6 0-22-16,11-1-11 0,3 1-14 15,23-6-13-15,-12 5-9 0,-7 2-18 0,-5-1-27 16,-5 2-37-16,-8-1-32 0,-5 1-39 16,-9 2-55-16,-6-5-40 0,-8 0-25 15,-5 1-383-15,-7-3 189 0,-7 1 125 0</inkml:trace>
  <inkml:trace contextRef="#ctx0" brushRef="#br0" timeOffset="93312.9406">24059 7644 558 0,'-25'-16'5'0,"6"1"22"16,2 5 24-16,3 2 24 0,0 1 7 0,4-2 2 16,2 6 2-16,-1 3 11 0,9 0 16 15,-15 15-13-15,11 2-4 0,0 7 3 16,2 5-4-16,2 10-3 0,4 4-6 16,0 9-5-16,5 6-8 0,4 17-8 0,1 1-6 15,-2-4-2-15,4 1-10 0,-4-14-3 16,-1-10-6-16,2 1-8 0,-3-4-19 15,-3-8-16-15,1-1-27 0,-2-9-24 0,1-2-32 16,0-1-21-16,-3-6-21 0,0-3-28 16,4-3-411-16,0-5 193 0,-1-3 128 15</inkml:trace>
  <inkml:trace contextRef="#ctx0" brushRef="#br0" timeOffset="93695.0993">24830 7543 20 0,'6'-5'175'15,"-3"-3"-16"-15,1 2-22 0,0 3-12 16,2 1-14-16,1 0-12 0,-7 2-13 16,21 4-7-16,-9 3-8 0,6 3-6 0,-2 3-1 15,-1 3-9-15,0 5-6 0,-2-1-6 16,-3 1-6-16,0 3-2 0,-2-2-6 0,-4-3 0 15,-2 2-1-15,0 0-4 0,-2-2-2 16,-2 0-1-16,4 2-2 0,-2-2-5 16,0-2 1-16,2 2-3 0,4 0 1 15,0 3 0-15,3-2-3 0,4 1-2 0,0 0 3 16,1-2-2-16,2 2-2 0,-4-3 2 16,0 2-5-16,1-2 5 0,-4-4 5 0,-3 2 6 15,-6-2-4-15,-4 0-1 0,-4 0 2 16,-6-3-4-16,-6 3-1 0,-10-3 0 15,-4 0-5-15,-5-1-2 0,-3-3-11 16,-2 1-23-16,4-2-21 0,2-2-22 0,6-3-22 16,6-1-32-16,3-1-374 0,7-7 170 15,5 1 112-15</inkml:trace>
  <inkml:trace contextRef="#ctx0" brushRef="#br0" timeOffset="93937.0497">25277 7206 104 0,'2'11'170'15,"0"5"-5"-15,0 4-1 0,0 8-11 0,-4 13-8 16,2 13-12-16,0 6-8 0,-4 26-12 16,0 3-14-16,0 3-6 0,-3 2-8 15,1 0-11-15,-3-2-9 0,1-1 0 16,-1-4-10-16,3-5-9 0,-4-3-13 0,-2-4-14 15,4-16-22-15,2-8-17 0,2-9-25 16,0-2-29-16,2-4-35 0,0-5-28 0,2-5-380 16,2-4 176-16,0-5 116 0</inkml:trace>
  <inkml:trace contextRef="#ctx0" brushRef="#br0" timeOffset="94172.1433">25624 8416 163 0,'0'0'176'0,"0"0"-2"16,12 13-16-16,-3-4-12 0,4 3-10 15,2 1-10-15,1 0-14 0,2 5-5 0,-2 1-10 16,-1 0-9-16,-2-2-9 0,-3 4-8 16,-3-3-3-16,-5 1-9 0,-4-1-3 15,-5 3-7-15,-1 1-3 0,-5-5-7 16,-2-2-7-16,-3 0-19 0,-2-4-30 0,1 1-27 15,5-4-48-15,-2-7-48 0,2-1-439 16,4-1 197-16,0-5 130 0</inkml:trace>
  <inkml:trace contextRef="#ctx0" brushRef="#br0" timeOffset="94315.8674">25662 8388 7 0,'13'-42'99'0,"-1"8"17"0,-1 3-1 16,0 4 13-16,-5 4 1 0,2 0-9 0,1-2 0 15,2 5-3-15,1-3-4 0,5-2-13 16,5 1-9-16,2 1-10 0,8-7-9 15,5 3-10-15,1-1-15 0,12-9-28 0,-5 6-34 16,6-6-32-16,-11 3-28 0,6-7-33 16,-9 1-331-16,-9 4 149 0,9-13 98 15</inkml:trace>
  <inkml:trace contextRef="#ctx0" brushRef="#br0" timeOffset="95056.9654">26481 6861 90 0,'2'-32'142'0,"-4"9"2"16,2 6-8-16,-2 7-6 0,-2 7-1 0,-3 5-2 15,1 6-5-15,-4 10 1 16,-6 12-7-16,2 13-7 0,-8 20-7 0,-1 10-9 16,4 8-9-16,-2 7-9 0,3 24-5 0,2 4-4 15,4 1-11-15,5-19-5 0,5 2-10 16,2-6-14-16,2-4-18 0,3-8-18 16,1-17-16-16,0-14-14 0,0-3-21 15,0-12-19-15,6-3-8 0,-4-10-8 0,2-4 0 16,1-6-3-16,0-5 1 0,1-7 1 15,1-1 10-15,-1-7 9 0,2-5 7 0,-2-7 10 16,3-3 10-16,0-3 12 16,-2 2 16-16,-3 2 23 0,0 0 15 15,2 4 9-15,-4 2 8 0,-2 2-1 0,-2 2 0 16,2 4 3-16,-4 4 8 0,-2 3 9 0,0 0-10 16,10 13 0-16,-8-2 0 0,2 2 7 15,0 3-2-15,2-1-1 0,0 0 7 16,5 4-7-16,0-2 10 0,4-1 0 15,-1-4-5-15,4-2 1 0,-4-2-3 16,3-4-7-16,0-1-2 0,-2-3 0 0,1-3-8 16,0-3 0-16,-4-5-3 0,-4-3-3 15,-1-3-3-15,-3-4-5 0,-6 2 3 16,-4-4-5-16,-5 2-1 0,-1 0-7 0,-6 5-4 16,0-2-10-16,-1 5-9 0,-3 3-17 15,8 3-15-15,-2 1-13 0,6 6-12 0,0 0-16 16,10 0-11-16,-7 7-2 0,10-1 4 15,3 1-2-15,4 2 3 0,8-5 6 16,0 2 6-16,8-2 9 0,3 1 5 16,1-3 10-16,4-1 9 0,-3-2 20 0,3-4 19 15,4-1 17-15,-1-2 15 0,-5-5 17 16,-1 2 12-16,-8 2 28 0,-2-3 7 16,-5 3 8-16,-6-3 9 0,-2 3 3 0,-6 2 9 15,0 1 8-15,-4 2-2 0,2 4-11 16,0 0-8-16,0 0-1 0,-10 13-6 15,12-1 3-15,2 5-3 0,2 6-5 16,9 5-2-16,0 3-7 0,6 7-6 16,5 0-2-16,12 16-5 0,0 1-7 0,0-2-1 15,2-2-7-15,-4-1-7 0,-8-8-1 16,-7-5-5-16,-4-8-2 0,-7 0-2 0,-3-4-5 16,-7-4-1-16,-4 1-4 0,-9-4 0 15,-4-1-4-15,-10-2-5 0,-5-2-2 16,-7-7-9-16,-3-1-7 0,-4-8-16 0,-5-5-27 15,0-4-23-15,7-2-28 0,1-5-30 16,5-4-36-16,6-4-43 0,5-5-629 16,6-4 284-16,8-8 188 0</inkml:trace>
  <inkml:trace contextRef="#ctx0" brushRef="#br0" timeOffset="95361.2301">27770 7216 100 0,'9'-10'199'0,"-5"1"-6"16,2 3-18-16,-2 0-17 0,1 3-22 0,1 3-13 15,-6 0-12-15,15 7-7 0,-4 1-10 16,-3 1-12-16,4 2-9 0,0 5-2 16,-2 1-10-16,0 0-5 0,-3 1-3 0,1-3-7 15,-4 2-6-15,3 0-4 0,-1 0-2 16,-1 0-4-16,1 6-3 0,0-3-3 0,0 1 0 15,0 1-5-15,4 2-1 0,-2 0-2 16,2-2-1-16,-4 1 0 0,5 0-2 16,-4-1-1-16,1 4 0 0,-4-3 1 15,1-1-6-15,-5-3-5 0,0 1-28 0,-5-1-8 16,-1-4-36-16,-5 2-29 0,-2-2-38 16,1-3-484-16,-2-3 211 0,-4-5 139 15</inkml:trace>
  <inkml:trace contextRef="#ctx0" brushRef="#br0" timeOffset="95584.8805">28367 7000 152 0,'0'0'207'15,"0"0"-7"-15,6 19-14 0,-6-3-16 16,-2 9-12-16,-2 5-17 0,-2 10-13 15,-2 12-12-15,-4 20-11 0,-4 6-12 16,-3 3-6-16,-1 2-14 0,2-1-22 0,-6 1-31 16,1-4-34-16,0-3-40 0,2-6-43 15,3-16-49-15,6-12-390 0,6-10 182 0,0-10 120 16</inkml:trace>
  <inkml:trace contextRef="#ctx0" brushRef="#br0" timeOffset="95817.9555">28684 7785 180 0,'18'6'197'0,"-6"2"-11"16,-1 1-7-16,3 7-12 0,4 1-15 16,-2 2-12-16,-1 3-12 0,2 5-6 15,-6-4-7-15,-1 0-9 0,-3 2-8 0,-5-1-8 16,-2-3-8-16,-7 1-13 0,-3-1-4 15,-3-3-21-15,-4-3-22 0,-4 2-21 16,0-5-38-16,2 0-41 0,-2-5-57 0,1-3-46 16,8-2-402-16,0-4 199 0,-2-4 130 15</inkml:trace>
  <inkml:trace contextRef="#ctx0" brushRef="#br0" timeOffset="95955.2399">28704 7574 54 0,'10'-19'160'15,"3"6"-10"-15,-1-1-14 0,4 3-12 16,0 1-15-16,4 2-9 0,5-5-16 0,5 2-38 16,4-3-50-16,-1 2-58 0,3-5-243 15,2-4 103-15,-2 1 69 0</inkml:trace>
  <inkml:trace contextRef="#ctx0" brushRef="#br0" timeOffset="96218.4567">29457 6288 1 0,'-2'-2'221'0,"2"2"-8"0,0 0 1 15,2 29-3-15,3-5-5 0,1 16-6 16,10 34-15-16,-2 12-18 0,4 35-13 16,-3 4-11-16,-6 12-13 0,-5 8-8 0,-11 4-13 15,-7 1-7-15,-9 1-12 0,-11-8-5 16,-9-6-2-16,-5-12-5 0,-12-9-3 15,-3-8-8-15,-10-10-3 0,-2-8-4 0,-4-10-11 16,-1-12-3-16,1-4-6 0,16-17-10 16,1-7-20-16,3-5-39 0,11-10-47 15,5-5-51-15,7-7-54 0,-2 1-63 16,0-7-606-16,-2 1 289 0,-9 4 191 0</inkml:trace>
  <inkml:trace contextRef="#ctx0" brushRef="#br0" timeOffset="96902.394">14179 11169 170 0,'0'-7'175'16,"5"1"-11"-16,-1-3-16 0,2 2-12 0,6-1-23 16,2-2-3-16,4 2-16 0,3-3-21 15,-1 2-25-15,-4 4-33 0,2-3-45 16,-4 2-36-16,-3 4-29 0,-5 4-264 0,-6-2 122 15,-2 15 80-15</inkml:trace>
  <inkml:trace contextRef="#ctx0" brushRef="#br0" timeOffset="97012.1096">13961 11568 149 0,'-21'21'173'0,"8"-5"-9"0,9-3 13 16,6-3 7-16,6-6-11 0,9-3-14 16,11-1-14-16,14-5-17 0,37-12-20 0,3-5-53 15,30-8-76-15,-3-8-88 0,-6 2-396 16,-20 2 171-16,-7 0 114 0</inkml:trace>
  <inkml:trace contextRef="#ctx0" brushRef="#br0" timeOffset="111468.1568">16105 10918 18 0,'-2'-9'161'0,"2"3"-3"16,-2 2-5-16,2-2-2 0,-2 0-5 16,2 6-5-16,0 0-5 0,0 0 2 15,0 0 2-15,-6 27-7 0,3-9 1 16,1 7 1-16,2 7-4 0,0 7-7 0,2 5-5 16,-2 2-9-16,3 8-9 0,1 2-7 15,2-2-12-15,0 1-9 0,5-3-4 0,6-4-7 16,2-4-10-16,4-4-3 0,7-5-9 15,-1-8-3-15,3-11-3 0,4-3-5 16,3-8 0-16,-6-5 1 0,7-8-5 16,5-9-13-16,-3-6 0 0,-4-6-1 0,-4-3 3 15,5-16 7-15,-17 5 3 0,-6 2-5 16,-6-7 2-16,-6 7-3 0,-6-5-3 16,-6-3 2-16,-6-3-3 0,-10-9-1 15,-4 4-2-15,-5 4-2 0,-4 12-3 16,3 12 0-16,-6 2-4 0,-4 6 4 0,-3 5-1 15,1 3-6-15,1 8-2 0,1 2-3 16,-1 3-12-16,7 3-13 0,0 0-15 0,8 5-19 16,5-1-19-16,3 5-25 0,6 1-28 15,8 1-30-15,3 1-32 0,5-1-42 16,5 2-502-16,5-1 253 0,2 1 167 0</inkml:trace>
  <inkml:trace contextRef="#ctx0" brushRef="#br0" timeOffset="111710.0845">17337 11081 17 0,'8'4'200'0,"-4"0"-13"16,4-3-10-16,-8-1-4 0,10 0-5 15,-10 0-8-15,12-5-8 0,-8-1-10 16,3-1-12-16,-5-3-14 0,0 1-12 15,-2-5-9-15,-4 1-9 0,-3-1-20 0,-3-2-28 16,-2 0-32-16,-6 1-28 0,0 1-29 16,-2 2-19-16,3-1-28 0,3 5-29 15,3-3-32-15,0 4-348 0,7 1 172 16,0-1 114-16</inkml:trace>
  <inkml:trace contextRef="#ctx0" brushRef="#br0" timeOffset="112123.0943">18131 10811 186 0,'-2'-8'186'15,"-2"1"-9"-15,-5-3-7 0,1 0-1 16,-8 3-11-16,2 0-8 0,-10 1-12 16,-3 0-10-16,-3 6-11 0,-2 0-10 15,-5 6-8-15,-3 0-3 0,-3 4-8 0,-1 4-7 16,2 3-6-16,3 0-11 0,7 0-6 15,4 0-7-15,8 1-4 0,3-3-8 16,4-1 0-16,7-1-2 0,4-2-6 0,6-2-6 16,0-4 0-16,7-1 1 0,2-3-1 15,5-2-2-15,4-3 1 0,1-4-2 0,2 1 3 16,0-2 1-16,1 0 3 0,-4 2 2 16,-4 1 4-16,-1 0 5 0,1 0 9 15,-6 1 7-15,0 3 1 0,0 2 1 0,-4 1 7 16,0 5-7-16,-2 3-7 0,1 2 8 15,-5 6-9-15,2 2-6 0,-4 0-2 16,0 3-4-16,2 5-5 0,-2 1-4 16,0 3-4-16,0 1-6 0,0 0 3 0,0 4-14 15,2-4-14-15,-2 2-20 0,0-4-23 16,0 1-29-16,0-3-31 0,-2-4-38 0,4 1-39 16,0-4-37-16,-2-7-33 0,0-3-605 15,3-1 293-15,-1-6 193 0</inkml:trace>
  <inkml:trace contextRef="#ctx0" brushRef="#br0" timeOffset="112487.0601">18274 10793 207 0,'-4'-9'289'16,"2"0"-10"-16,-2 1-9 0,2 0-15 15,0 0-20-15,0 1-10 0,2-3-20 0,2 1-7 16,2-1-13-16,2 1-3 0,6-3-18 16,-2 3-15-16,4-1-11 0,3-2-14 15,1 2-8-15,-2 2-7 0,2 0-12 16,-2 3-6-16,1 1-3 0,0 2-4 0,0 4-3 16,-2 2-1-16,2 3-1 0,-1 8-1 15,0 3-7-15,-2 4-8 0,-1 5-1 0,0 5-9 16,-2 1-2-16,-3 3-8 15,-2 0-5-15,0 0-6 0,0 2-1 0,-1 2-3 16,0-3-3-16,-3 1 2 0,0-6-19 0,0-2-19 16,-2 1-12-16,2-2-20 0,-2-2-21 15,0-3-25-15,2-5-33 0,-2 0-34 16,0-2-33-16,2-1-36 0,-2-6-40 16,2-2-52-16,-4-2-716 0,2-3 351 0,0-3 232 15</inkml:trace>
  <inkml:trace contextRef="#ctx0" brushRef="#br0" timeOffset="112729.0505">18199 11164 2143 0,'-18'-7'93'0,"6"0"-27"0,4 1-1 15,1 1 15-15,5-3-2 0,2-1 3 0,7 2-3 16,3-2-9-16,4-4-13 0,14-2 3 16,4-5 2-16,11 1 0 0,24-9-5 0,5 1-1 15,5 2-3-15,-2 3-3 0,0-1-4 16,-16 8-8-16,-13-2-2 0,-8 9-4 15,-2-2 0-15,-8 2-6 0,-3 3 2 16,-3-1-4-16,-4 2-1 0,-5 2-3 16,-2 0 0-16,-2 4-16 0,-9-2-12 0,8 2-24 15,-8-2-31-15,4 4-39 0,-4-4-45 16,0 0-46-16,0 0-37 0,0 0-700 0,0 0 316 16,0 0 210-16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08T06:34:16.268"/>
    </inkml:context>
    <inkml:brush xml:id="br0">
      <inkml:brushProperty name="width" value="0.05292" units="cm"/>
      <inkml:brushProperty name="height" value="0.05292" units="cm"/>
      <inkml:brushProperty name="color" value="#FF0000"/>
    </inkml:brush>
  </inkml:definitions>
  <inkml:trace contextRef="#ctx0" brushRef="#br0">11827 14733 39 0,'0'0'51'0,"-8"-2"-6"0,8 2-7 16,0 0 0-16,0 0-2 0,0 0-1 15,21-4-4-15,-2 0-6 0,9 1 4 16,5-3-2-16,19-4 0 0,5-1 2 0,27-8 2 15,11-1-5-15,30-5 9 16,11-11 3-16,5 5-2 0,5-6 1 0,7-1 3 16,-3 0-6-16,-1-3-5 0,-5-1 2 0,-5 5 1 15,-1-1-3-15,-9 4-6 0,-8 1 5 16,-10 6-8-16,-26 7-3 0,-6 1-4 16,-18 4 3-16,-12 5-5 0,-12 0-1 15,-7 5-2-15,-2-3 5 0,-1 2 2 0,-7 3 8 16,-2 0 8-16,0-2-9 0,-4 3 5 15,-1-2-5-15,-3 2 0 0,-1 0-4 0,-4-1-5 16,-3-1-3-16,-2 4-8 0,2-6-4 16,-2 6-12-16,2-6-14 0,-2 6-10 15,0 0-15-15,-4-7-27 0,4 7-259 0,-4-10 115 16,1 6 76-16</inkml:trace>
  <inkml:trace contextRef="#ctx0" brushRef="#br0" timeOffset="1130.637">14846 13858 29 0,'0'0'59'0,"2"8"-6"15,0-2 3-15,0 5-7 16,2 7-6-16,-2 0-3 0,1 10-2 0,1 9-1 0,0 3-5 15,0 8-5-15,0 5-2 0,3-1 0 16,-5 1-5-16,3 0 1 0,-1-3-3 16,0-6 0-16,-2 0-6 0,2-4 4 15,-4 0-4-15,2-2-2 0,-2-8 0 0,-2-2-1 16,2-1 0-16,-4-2-4 0,2-4 3 16,-2-5 0-16,0-3-1 0,-3-5-4 15,-2-7 5-15,-3-5-1 0,-3-9-3 0,-5-12 3 16,-2-12-7-16,-4-30 1 0,-1-9-2 15,-3-30-2-15,4-2 9 0,1 0-2 16,2-1 5-16,2 19 0 0,5-1 1 0,2 0 3 16,8 3 4-16,6 4-1 0,0 17-6 15,8 10 3-15,2 6-2 0,6 1-1 0,11-7-1 16,-1 13-4-16,-1 14 2 0,-2 7 0 16,1 5-1-16,-1 7-1 15,-4 8-2-15,0 5 3 0,-5 5-6 0,4 6 7 16,-8 8 3-16,-1 6-8 0,-3 7 5 15,-6 5-1-15,-4 4 0 0,-7 11 2 0,-5 20 5 16,-6 1-2-16,-1-2-5 0,-2 5 5 16,1 1-3-16,1-7-2 0,1-4 0 0,4 3 2 15,3-18 1-15,6-5-1 0,7-5-1 16,4-1 3-16,7 4-6 0,6 0 5 16,8-4-2-16,13 10-1 0,4-7 2 15,0-10-4-15,1-9-2 16,1-3-4-16,4-6-4 0,3-3 8 0,2-7-13 0,-5-4-1 15,3-3-5-15,7-6 0 0,-4-4 6 0,13-13-13 16,-11 0-4-16,3-11-2 16,-6-6 4-16,-9-10 2 0,-6 1 0 15,-6-8 2-15,-11 5 1 0,-9 4 6 0,-2 7-2 0,-6 3 9 16,-2 5 5-16,-2 5 2 0,-4 3 3 16,-2 4-1-16,-2 7 1 0,-6 8 4 15,2 9 5-15,-3 4 3 0,-5 12 1 16,2 11 3-16,-2 9 5 0,3 7-5 0,5 1-4 15,5 2 1-15,4-6 0 0,3 1-3 16,9-2 2-16,4 4-1 16,5-7-6-16,5-1-7 0,7-6-3 0,4-3-16 15,4-6-16-15,5-7-15 0,-2-5-23 0,3-5-196 16,3-9 91-16,6-6 61 0</inkml:trace>
  <inkml:trace contextRef="#ctx0" brushRef="#br0" timeOffset="1670.9906">16355 13743 70 0,'-22'16'108'0,"6"2"-8"0,1 1-10 0,4 1 1 0,1 1-10 0,3 4-7 16,3 0-9-16,2 2-1 0,4-1-13 15,2-1-9-15,5 1-1 0,2-2 8 0,1 0-14 16,7-2-7-16,3-3 5 15,1-6-14-15,0-4-4 0,2-1-3 0,3-4-1 16,-2-4-9-16,1-2-2 0,-1-4-1 16,0-2-7-16,-2-5-1 0,4-2 0 0,-7 0-4 15,-3 0 7-15,2 2-5 0,-6 1 2 16,-1 2 3-16,0 2-7 0,0 1 13 16,-7 3-1-16,2 4 0 0,-8 0 2 0,10 13 3 15,-4 2 6-15,-2 1-5 0,2-3 1 16,4 8-2-1,1-3 5-15,0 1-5 0,6-2 0 0,-1-2-2 0,6 0 2 16,1-5 0-16,2-4 2 0,1-4-3 0,-1-2-1 16,3-5 5-16,-1-3 8 0,3-5-9 0,-2-4 4 15,-3-4 7-15,-4-5-11 0,-6-3-3 16,-3 1 8-16,-5-1 2 0,-3 0 4 16,-6 1 5-16,-5 3 2 0,-3 2 7 15,-3 2-4-15,-3 4 0 0,-6 4-2 0,2 3-1 16,-6 5-3-16,5 2-6 15,-3 8 0-15,4-2 0 0,-4 7 4 0,3 2-8 16,6-1-13-16,0 4-7 0,7 0-15 16,2 0-5-16,3-1-7 0,8-1-15 0,1-2-12 15,4 1-18-15,3-5-20 0,6 0-255 16,2-2 121-16,1-5 79 0</inkml:trace>
  <inkml:trace contextRef="#ctx0" brushRef="#br0" timeOffset="2547.5814">16107 14865 51 0,'125'-51'52'15,"-10"2"-2"-15,10 2 2 0,12-9 2 0,5-1-1 0,4-2-3 16,29-11 3-16,-1-3-6 0,-37 13-2 15,1 4 4-15,-9 3-1 0,-6 2-6 16,-12 5-5-16,-4 4-5 0,-8 0-8 0,-22 11 1 16,-10 6-2-16,-13 6 3 0,-14 5-8 15,-9 2-2-15,-3 3 1 0,-5 1-8 16,-2-2-2-16,-2 4-3 0,-3 1-8 0,-4 1-9 16,-4 0-14-16,1 0-21 0,-7 4-19 15,-2 0-180-15,0 0 84 0,0 0 55 16</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15:02.365"/>
    </inkml:context>
    <inkml:brush xml:id="br0">
      <inkml:brushProperty name="width" value="0.05292" units="cm"/>
      <inkml:brushProperty name="height" value="0.05292" units="cm"/>
      <inkml:brushProperty name="color" value="#FF0000"/>
    </inkml:brush>
  </inkml:definitions>
  <inkml:trace contextRef="#ctx0" brushRef="#br0">2489 12624 100 0,'-8'-33'143'0,"-2"6"-1"0,0 2-2 0,-5 1 7 16,-4 2-8-16,-6 1 1 0,-5 4-4 15,-8 5 1-15,-9 6-5 0,-10 10-3 16,-27 15-1-16,-22 27 1 0,4 17 2 0,7 21-3 15,4 16-10-15,12 11-5 0,10 9-7 16,12 2-6-16,13-1-7 0,10 2-9 16,10-7-4-16,16-18-3 0,12-5-7 15,8-4-6-15,10-7-3 0,6-9-2 0,7-10-1 16,5-11 3-16,-2-15-7 0,-1-13 4 16,-3-8-3-16,2-8-5 0,-3-8 1 15,3-10-10-15,5-7-6 0,-5-8-3 0,0-8-12 16,4-12-3-16,-15-1-3 0,-1 6 4 15,-6-2-4-15,-3 2-4 0,-4 6 0 16,0 5-2-16,-3 5-1 0,-2 1 4 0,0 6-5 16,1 3 0-16,2 7-2 0,-3 5 1 15,4 4-3-15,1 5 4 0,2 5 3 16,1 5-3-16,5 6-1 0,1 2 0 0,2 1-2 16,0 0-14-16,5 5-18 0,-3-6-26 15,2-2-40-15,1-2-46 0,2-6-42 16,4 1-47-16,2-11-43 0,1-3-642 15,6-6 311-15,7-7 205 0</inkml:trace>
  <inkml:trace contextRef="#ctx0" brushRef="#br0" timeOffset="777.039">2971 13668 190 0,'15'-28'101'0,"-9"3"22"15,-8 4 13-15,-4 2 9 0,-4 3 9 16,-8 3 13-16,-5 4 9 0,-3 1 0 16,0 6-3-16,-9 2-8 0,-3 6-8 15,0 1-9-15,-7 6-10 0,5 6-15 0,2 3-11 16,5 3-9-16,1 2-7 0,11-1-10 15,2 0-5-15,8-1-5 0,5-2-9 16,2-4-5-16,6 0-8 0,2-1-9 0,4-4-1 16,5-8-5-16,4-1-3 0,2-5-4 15,7-5-1-15,-1-3-1 0,5-7-11 16,-1-1 2-16,0-3 0 0,-3-5-6 0,1 2 1 16,-3-5-3-16,-5 0-5 0,0-1 1 15,-6 0-1-15,-5 0 3 0,-2 6-9 16,-4 1 6-16,-2 3 0 0,3 1 1 0,-6 6-3 15,1 3 1-15,-2 4 1 0,4 4-4 16,0 0 2-16,-17 19 0 0,11-3 0 16,0 4-1-16,2-1 0 0,1 3 2 0,3-1-6 15,3-1 3-15,3 4 2 0,2-3-4 16,3 0 1-16,6-5 2 0,0 0 0 16,3-3-4-16,2-1-1 0,-1-7 1 15,5 1-5-15,-6-4 0 0,2-2-3 0,1-5 1 16,1-2-1-16,-4 0-2 0,0-4 5 15,-2-1-5-15,-2-1 3 0,-4-1 1 0,-1 3-3 16,-1-3 1-16,-3 2 2 0,1 0 0 16,-1 0 1-16,-3 5 0 0,0-3 1 15,0 2 0-15,0 2 0 0,0 5 0 16,-4 1 2-16,12 0-1 0,-12 0 0 0,12 10 2 16,-4-1-2-16,1 1 2 0,1-1 0 15,1 4 0-15,0-1 2 0,1 1 1 0,-2 0-2 16,2-1-2-16,0-1-1 0,-1 1 1 15,-1-4 2-15,1-1 1 0,0 1-2 16,-1-2 0-16,-2-3-2 0,4-2 1 16,-2 2 3-16,-2-6 0 0,3 0-5 0,0-1 4 15,1-1-3-15,-1-1 0 0,1-1 4 16,1-1-4-16,0 0 2 0,-1 0-1 0,2 1 0 16,-4 1 1-16,0 0 0 0,-1 3 3 15,-1-1-3-15,3 0-2 0,-2 4 2 16,-1 0-1-16,2 0 2 0,-4 2 0 15,4 2-1-15,-2-1 1 0,0 2-6 0,0 2 7 16,1 1-2-16,0-3 2 0,-1 3 1 16,1-2-3-16,-1 0 4 0,0-1-3 0,0 1-1 15,4 0 3-15,-4-2 0 0,4-1-3 16,-1-2-1-16,2 4 3 0,2-4 0 16,-1-1-2-16,2 3 0 0,0-3 0 15,4 2 1-15,-4-2-3 0,1 1-8 0,3-1-12 16,-4 2-20-16,2-2-25 0,-4 3-30 15,-1-3-30-15,1 0-37 0,-1 0-34 0,-2-3-55 16,-3 0-579-16,-2-2 283 0,-4-1 187 16</inkml:trace>
  <inkml:trace contextRef="#ctx0" brushRef="#br0" timeOffset="910.9833">3041 13209 183 0,'-49'-18'206'16,"13"5"-8"-16,9 4-19 0,5-1-15 15,10 1-18-15,4 0-14 0,8 2-19 0,6 2-35 16,8-3-62-16,14-1-81 0,6 0-394 16,15-3 156-16,0-1 103 0</inkml:trace>
  <inkml:trace contextRef="#ctx0" brushRef="#br0" timeOffset="1175.8651">4858 12109 108 0,'-10'-12'292'0,"-2"4"-13"16,-7 6-15-16,-2 6-17 0,-9 7-11 15,-13 14-15-15,-18 19-5 0,-13 30-7 16,1 22 7-16,2 23-1 0,-7 43-3 0,11 12-5 16,20-30-9-16,11 7-3 0,8 5-9 15,11-1-9-15,9-2-10 0,8-4-16 16,11-10-13-16,12-10-10 0,10-10-16 0,16-7-11 15,13-13-9-15,5-10-18 0,5-10-39 16,5-12-49-16,4-8-32 0,4-6-55 16,-12-19-76-16,1-7-90 0,0-8-89 0,-12-9-908 15,-8-10 430-15,-3-12 284 0</inkml:trace>
  <inkml:trace contextRef="#ctx0" brushRef="#br0" timeOffset="1620.9448">5476 12639 213 0,'-32'-15'259'0,"4"5"-6"0,1 5-8 15,1 5-21-15,2 6-9 0,0 7-7 16,-4 8-11-16,-1 11-5 0,-5 24-7 15,4 7-7-15,7 13-11 0,3 7-11 0,8 5-18 16,6 6-8-16,8 2-8 0,6 1-13 16,6 16-4-16,10-7-15 0,1-23-7 15,5-7-7-15,6-10-7 0,2-7-7 0,5-11-11 16,-5-15-1-16,4-16-8 0,-4-8 3 16,4-10-11-16,10-7-1 0,13-17-8 15,0-8 0-15,-3-8-6 0,-3-12 4 0,7-18-10 16,-9-8 1-16,-9-11-4 0,-9-10-3 15,-9-3-7-15,-16 10 2 0,-6-4-2 16,-12 2-1-16,-10 4 1 0,-10 6-3 16,-12 9-6-16,-9 12 2 0,-7 8 6 0,-5 12-5 15,-9 13 0-15,-2 6 5 0,6 13-5 16,6 7 6-16,7 8-3 0,-4 9-2 0,7 3-21 16,3 10-24-16,7 5-26 0,4 4-30 15,12 8-46-15,5 3-49 0,8 10-41 16,9-3-50-16,7 3-686 0,8 17 332 15,1-10 220-15</inkml:trace>
  <inkml:trace contextRef="#ctx0" brushRef="#br0" timeOffset="2520.1193">6288 13589 8 0,'11'-28'236'15,"-5"4"-3"-15,0 1-6 0,1 0-20 0,-5 2-12 16,2 2-9-16,-4 2-5 0,2 5-8 16,-4-1-13-16,0 1-11 0,-4 5-17 15,-5 3-12-15,-2 4-12 0,-3 5-6 16,-6 4-7-16,3 2-8 0,0 5-7 0,4 0-4 16,5 3-7-16,4 1-8 0,6-2-5 15,4 7-4-15,4-3-7 0,7 8-3 16,4-4-2-16,4 1-5 0,5 1-5 15,-5-3-3-15,0 0-3 0,-2 0-1 0,1-2-7 16,-8-5-2-16,-1 2-3 0,-4-5-3 16,-3-2 1-16,-2 2-1 0,-4-3 2 0,0-3-2 15,-2-5 1-15,-2 0-5 0,4-4 0 16,0 0-1-16,0 0-2 0,-2-19 5 16,4 8-4-16,4-3-1 0,3 1-1 15,1 0-1-15,3 0 1 0,-2-1 2 0,1 3-1 16,-2-1-5-16,4 1 4 0,-4 3 2 15,1 0-4-15,-1 3 2 0,1 3 2 0,0 0-3 16,-3 2 3-16,2 2 1 0,1 4-3 16,-2-2 0-16,3 3 1 0,-1 1 1 15,-1 1 1-15,1 1-4 0,0-1 3 16,-1-2 2-16,-2 4-3 0,2-4 0 0,-2-1 1 16,0 0 1-16,0 0-2 0,-1-3 3 15,1 2-4-15,-1-5 2 0,-7 0-2 16,15-2 0-16,-9-3 3 0,0 1-5 15,0 1 4-15,1-2 0 0,-2-1-4 0,1 4 0 16,-2-3 3-16,0 1 0 0,0 1-4 16,-2-2 3-16,-2 5-2 0,8-3 2 0,-8 3-1 15,9-3 2-15,-9 3-1 0,0 0-2 16,15 6 4-16,-11-1 0 0,3 1-4 16,-1-3 2-16,2 1-2 0,1 2 5 15,-2 0-10-15,1 0-3 0,2-3-8 0,-2 0-9 16,2-1-9-16,-2 1-2 0,0-3-2 15,3 0 2-15,-1 0 2 0,-1-3 2 0,-1 1 3 16,1-3 6-16,1 1 2 0,-2 1 0 16,4-2 3-16,-4 2 5 0,-2-1 2 15,2 0 2-15,-1 2 8 0,-3-2 1 16,3 2 4-16,-7 2 3 0,8-4 2 0,-8 4 2 16,0 0 4-16,11 6 3 0,-9-2 0 15,2 1 0-15,0 2 4 0,0 0-2 16,0 4 3-16,1-4-3 0,2 2-1 0,-3 1 3 15,0-1-5-15,2 0-1 0,0 1-1 16,-2-2 1-16,1-1 3 0,1 1 2 16,-1-2-2-16,1-2-2 0,0-1-1 0,3 1-2 15,-1-2 1-15,-2 0-4 0,3 0 4 16,0 2 1-16,1-3 5 0,-2 3 6 16,3 0-2-16,2 0-4 0,1 2 2 0,-3 0-2 15,2 1-3-15,0-1 1 0,-1-3-6 16,0 3-4-16,4-2-34 0,-4-2-54 15,1-1-63-15,2 1-64 0,-2-4-89 0,5 2-645 16,0-3 321-16,0-2 211 0</inkml:trace>
  <inkml:trace contextRef="#ctx0" brushRef="#br0" timeOffset="2702.3083">8248 13611 2428 0,'0'0'71'15,"-2"13"4"-15,0-3 26 0,-2 3 25 16,-3 4-7-16,1 8-12 0,-2 8-19 16,-3 3-22-16,-4 8-13 0,-2 3-3 0,0-1-7 15,0-1-23-15,-2-1-54 0,2-6-82 16,5-3-92-16,-6-7-809 0,6-5 346 16,-3-8 228-16</inkml:trace>
  <inkml:trace contextRef="#ctx0" brushRef="#br0" timeOffset="3277.9363">8526 12766 63 0,'0'-13'199'0,"6"0"-11"16,6-4-13-16,14-3-17 0,9-4-7 16,10 3-13-16,23-9-13 0,2 4-15 15,4 2-7-15,0 2-12 0,-1 0-13 16,-15 6-4-16,-7 4-20 0,-4-1-39 0,-9 3-39 15,-4 3-37-15,-9 1-41 0,-6 0-27 16,-6 4-350-16,-7 2 163 0,-4-2 108 16</inkml:trace>
  <inkml:trace contextRef="#ctx0" brushRef="#br0" timeOffset="3421.8911">9249 12468 615 0,'-26'4'-12'0,"-2"2"24"0,0-1 24 16,-4 6 15-16,1 3 21 0,1 5 12 16,-2 7 11-16,7 7 8 0,1 2 1 0,5 4 8 15,6 5 1-15,7 4-7 0,4-4-1 16,2 1-10-16,4 8-8 0,3 0-9 15,1 2-8-15,3 0-7 0,-3-4-7 16,4-4-19-16,0 0-40 0,-2-9-45 0,-2-4-50 16,3-4-52-16,-5-5-457 0,1-4 207 15,-1-6 136-15</inkml:trace>
  <inkml:trace contextRef="#ctx0" brushRef="#br0" timeOffset="4456.1989">9387 13268 91 0,'24'-15'181'0,"-4"2"-15"0,0-3-5 15,-4 1-6-15,-1-3-5 0,-2 4 1 0,0-4-4 16,-5 0-1-16,-2 4-5 0,-4-1-6 16,-2 1-1-16,-2 1-11 0,-6 4-3 0,-4-1-5 15,-4 6 0-15,-1 3-7 0,1 1-8 16,-4 3-9-16,4 5-9 0,-4 3-9 15,4 3-5-15,3 3-8 0,4 2-5 16,5-2-2-16,6 2-11 0,3-2-5 16,3 2 1-16,7-2-3 0,1-3-7 0,4-3-2 15,1-3-1-15,2-2-5 0,0-5-7 0,1-1-2 16,2-4-5-16,-2-1-2 16,2-3-2-16,-5-3 0 0,1-1 1 0,-4-1-1 15,-1-5-2-15,-4 4-3 0,2-2 3 16,-5-1-1-16,1 4 0 0,-2 1 4 0,-1-1-2 15,-2 4 1-15,0 1-4 0,1 1 0 16,-3 1 5-16,1 2-2 0,1 4 0 16,-6 0 0-16,8 7 1 0,-3 3 0 15,1-1 1-15,0 5-2 0,-2 1 0 0,2 2 2 16,-1 3 0-16,4-1 1 0,-3 1-2 16,0-2-1-16,0-3 2 0,0 0-2 0,-1-4 0 15,-2 1 8-15,1-1 3 0,2-3 3 16,-2-1 6-16,0-1-3 0,0-4-4 15,1 0 3-15,-5-2-3 0,0 0-7 16,25-10 3-16,-14 3 2 0,-3-1-6 16,4-1-1-16,2 1 1 0,-2-2-1 0,-1 3-4 15,2-1 5-15,-3 1-3 0,1 1 1 16,-3 3-2-16,0-2 2 0,-1 4-2 16,2 1 0-16,1 1 2 0,-4 1-2 0,3 2-2 15,-1 2 5-15,1 0-1 0,-3 1-1 16,5 1-4-16,-5 1 3 0,2-1 0 0,1 2 1 15,-2-3-4-15,1 2 3 0,0-1 3 16,3-2-11-16,0 1 5 0,-1-3 2 16,3-2-1-16,-1 0-3 0,1 0-7 15,4-4-6-15,3 0-4 0,-4 0-5 0,1-2 4 16,0 1-2-16,0 1 2 0,-3 0 2 16,4 0 1-16,-4 0 5 0,3 0-6 0,0 0 8 15,0 0-3-15,3 0-7 16,-4 0-3-16,4-1-3 0,-2 1 0 0,-1-2 7 15,1-2-2-15,-2-1 4 0,1-3 0 16,-2 1 2-16,-5-1-4 0,1 0 6 16,-3 1 2-16,-1 2 7 0,-1 0 9 0,-3 1 11 15,-1 0 8-15,-2 6 7 0,0 0 4 16,0 0 2-16,0 0 5 0,-11 14 3 16,7 2 2-16,1 1 2 0,1 4-1 0,2 2-2 15,0 7-2-15,2 0-4 0,5 8-3 16,-1-1-3-16,3-1-1 0,1 2-1 0,0 0 1 15,0-3-6-15,0-2-4 0,-4-7 3 16,0-3-4-16,1-1-4 0,-3-6 4 16,0-3-6-16,-1-7-1 0,-1-2-1 15,-2-4-5-15,0 0 7 0,0-20-9 0,-2 5 8 16,-1-6-11-16,1-5-3 0,2-2 3 16,0-5-4-16,5 2 2 0,-1-3-2 0,4 1-1 15,5 5 4-15,-1 1 0 0,4 7-7 16,0 1 4-16,2 2 1 0,-4 9 3 15,-1 0-1-15,-1 5 5 0,-1 6 8 16,-2 0-3-16,-5 5 3 0,-4 2 10 16,-6 5-10-16,-7 4 0 0,-6 3 1 0,-9-2-7 15,-5 5-16-15,-6-2-28 0,-1-6-42 16,2-6-56-16,-2-1-64 0,5-6-68 0,4-4-852 16,1-10 380-16,0-3 250 0</inkml:trace>
  <inkml:trace contextRef="#ctx0" brushRef="#br0" timeOffset="4660.6372">11031 12091 272 0,'45'17'321'16,"-5"8"3"-16,9 14 6 0,2 10 3 16,0 6-7-16,6 22-11 0,-5 11-26 0,-11 4-21 15,-13-9-20-15,-14 7-24 0,-10 4-22 16,-12-1-19-16,-11-5-19 0,-13 13-23 15,-12-12-42-15,6-19-49 0,-5-3-55 0,1-9-81 16,-1-3-99-16,1-12-117 0,2-10-892 16,2-11 406-16,-3-4 268 0</inkml:trace>
  <inkml:trace contextRef="#ctx0" brushRef="#br0" timeOffset="5542.8396">1481 15811 13 0,'-2'-17'194'0,"2"0"-4"0,-4 3-1 16,0-2 3-16,-2 4-9 0,-1-1-8 16,-2 7-12-16,-1 0-14 0,-1 12-4 0,-8 7-5 15,-6 18 3-15,-9 21-6 0,-4 16-8 16,-7 21-4-16,5 9-10 0,4 8-8 0,9 7-11 16,5-1-11-16,14-15-3 0,8-2-9 15,4-4-5-15,9-4-5 16,6-6-10-16,2-12 0 0,2-10-8 0,-2-17-2 15,3-10-4-15,-2-10-4 0,-2-9 3 0,1-7-9 16,-1-6-6-16,4-12 5 0,2-6-9 16,2-14-5-16,-3-2 4 0,-1-2-5 15,-4-6 0-15,0-2-7 0,-1 6 1 16,-7 4 1-16,4 4-3 0,-6 6 1 0,-4 3-1 16,2 8 1-16,-1 5 0 0,2 6-1 15,1 4 3-15,0 12-9 0,3 1 3 0,4 12 5 16,0-1-4-16,5 13 1 0,3-1-14 15,-2-2-39-15,6 2-38 0,1-8-53 16,4-1-43-16,5-4-35 0,3-11-24 16,-4-2-13-16,1-10-532 0,2-8 268 0,-1-2 176 15</inkml:trace>
  <inkml:trace contextRef="#ctx0" brushRef="#br0" timeOffset="6298.5685">2317 16895 1041 0,'32'-34'-23'0,"-11"3"31"16,-3 3 26-16,-8 1 28 0,-2 0 18 0,-6 5 21 15,0-5 18-15,-4 7 5 0,-6 0 4 16,-2 1 2-16,-6 6 4 0,-3 3-2 15,-4-2-2-15,-2 11-11 0,1 1-6 0,-3 0-12 16,-1 7-9-16,5 6-11 0,-2 3-8 16,3 9-4-16,6 2-7 0,3 1-2 15,5 0-12-15,3-1-5 0,5 0-4 16,5-2 6-16,1-1-13 0,4-2 3 0,3-3-10 16,4-5 3-16,0-6-6 0,2 0 0 15,0-4-4-15,0-8-3 0,0 0-2 16,2-6 0-16,1 1-6 0,-2-6 2 0,0-4 0 15,-1 3-3-15,-5-3 4 0,2-2-4 16,-6 5 0-16,0-2 0 0,-1 5-4 16,-3-1 5-16,-3 3-2 0,-1 3 0 0,-2 1-1 15,0 5 3-15,0 2-3 0,0 0 0 16,-9 13-2-16,5-5 1 0,1 7 5 16,-1 1-3-16,4 2-2 0,2 1 2 0,0-1-1 15,3-2-2-15,1 2 1 0,5 0 0 16,2-4-5-16,-1-1 2 0,3-7 4 15,2 2-3-15,2-8 4 0,2 0-4 16,2-8-1-16,3 2-2 0,-4-5 2 16,0 2 1-16,-3-4-3 0,1 1 0 0,-4 2 2 15,0-4-2-15,-4 1 0 0,0 4 4 16,-1-2-2-16,-2 3-2 0,1 0 3 0,-3 1 1 16,-1 1-3-16,0-1-2 0,2 2 5 15,-3 5-5-15,-5 0 7 0,15 12-5 16,-7-4 7-16,0 5-5 0,1 2 1 0,2 4 0 15,-1 2-1-15,1-5 3 0,2 3-3 16,-2 1 2-16,1-6 0 0,-4-1-1 16,6 1-4-16,-6-5 4 0,2-1 1 15,-1-3-4-15,-1 1 2 0,3-6 0 0,-1 0 0 16,-10 0-2-16,19-7 1 0,-11 1-4 16,2 0 3-16,0 1-3 0,-2 1 6 0,-2-2-4 15,3 0-1-15,0 4 2 0,-3-5 1 16,0 7-1-16,3-4 2 0,-1 4-1 15,-8 0-1-15,18 4 1 0,-10-4 0 16,0 7 3-16,0-5-3 0,1 4-1 0,2 0 2 16,-3-5 1-16,-2 5-2 0,3 0 1 15,-3-4 0-15,3-2 0 0,-3 2-1 16,3 2 0-16,-9-4 3 0,16-6-6 16,-5 0 1-16,0 4 5 0,3-5-4 0,-1 1-2 15,0 4 1-15,4-4 4 0,-3 0-2 16,4 5-1-16,-2 1-1 0,4 0 1 15,-1 0 3-15,-1 4-4 0,2-1-3 0,-2 5-20 16,2-6-32-16,-3 2-49 0,-1-4-52 16,4 4-52-16,-6-4-74 0,6-4-626 15,-6-2 309-15,-1-2 205 0</inkml:trace>
  <inkml:trace contextRef="#ctx0" brushRef="#br0" timeOffset="6438.0965">2736 16166 1693 0,'-49'-14'30'16,"12"5"-42"-16,7-3 18 0,8 4-3 16,8 7-10-16,6-7 1 0,6 8 15 0,2 0-47 15,16-6-58-15,2 6-442 0,11-6 183 16,9 2 120-16</inkml:trace>
  <inkml:trace contextRef="#ctx0" brushRef="#br0" timeOffset="6708.9264">4848 15258 186 0,'-42'1'277'0,"-4"11"-9"0,-15 16-8 15,-12 17-17-15,-16 26-7 0,0 22-9 16,-4 11-14-16,-12 40-11 0,12 10-7 0,14 9-14 15,29-28-19-15,12 7-6 0,14 1-12 16,16-6-14-16,12-7-4 0,11-11-13 0,8-8-4 16,11-8-17-16,15-8-8 0,9-13 0 15,17-7-41-15,3-18-47 0,-10-17-44 16,0-9-65-16,-7-15-78 0,-3-6-62 16,-10-5-809-16,9-11 361 0,-4-6 238 0</inkml:trace>
  <inkml:trace contextRef="#ctx0" brushRef="#br0" timeOffset="7123.892">5169 16251 203 0,'-22'-14'308'0,"1"3"-15"16,2 9-18-16,-2 2-12 0,-1 7-12 0,0 8-7 15,-4 7-5-15,1 12-7 0,1 7-12 16,-4 21-16-16,10 6-13 0,5 7-13 0,9-12-17 16,8 19-8-16,7-6-17 0,7-5-11 15,6-5-15-15,6-4-9 0,3-7-8 0,10-11-8 16,-5-12-8-16,0-9-6 16,4-6-8-16,-3-9-5 0,-3-8-8 0,4-8-5 15,9-5-7-15,-5-8 1 0,11-19-9 16,-2-8-2-16,-9-7-2 0,-4-2-6 0,-6-11-4 15,-7-6 3-15,-9-2-9 0,-10-2-1 16,-8 12-4-16,-6 9 0 0,-12-12 0 16,-8 8-3-16,-9 6 1 0,-11 9-1 15,-9 12 2-15,-9 11 0 0,1 8-1 0,1 11 1 16,-1 8-4-16,2 3 2 0,-16 7 0 16,7 6-1-16,17 4-28 0,19 1-30 0,5 3-35 15,10-2-41-15,2 3-55 0,11-1-67 16,6-1-61-16,6-1-921 0,5-2 420 15,8 1 278-15</inkml:trace>
  <inkml:trace contextRef="#ctx0" brushRef="#br0" timeOffset="8569.0157">5833 17229 244 0,'0'0'269'0,"0"0"-24"0,0 0-18 0,5-20-20 16,-1 11-19-16,2-10-12 0,4-2-23 16,6-6-14-16,2-1-14 0,8-10-16 15,-1 1-10-15,11-12-10 0,-4 3-10 16,-7 10-7-16,-1 2-8 0,-6 6-8 0,0 6-4 16,-8 3-3-16,-4 4 0 0,-1 2-3 15,-3 5-7-15,-6 2-3 0,4 6-3 16,-15 2-3-16,15-2 0 0,-17 12-2 15,12-5-1-15,1 6-4 0,4-3 2 0,4 3-6 16,5 3 0-16,8 0-1 0,4 2-2 16,5 0-3-16,-1 2 0 0,2-5-2 0,-3 4 0 15,-3-4-3-15,-5-1 0 16,2 1-3-16,-6-2 5 0,-3 1-3 0,-5-3 1 16,0 3-4-16,-2-7 0 0,1 0 1 15,-3 1-1-15,0-3 2 0,0-5-6 0,0 0 1 16,0 0 1-16,0 0-1 0,21-20-4 15,-13 7 2-15,5-2 1 0,4-5-2 16,-3 1 4-16,4 4-6 0,-3 0 2 16,-1-2 2-16,-1 3 0 0,0 5-1 0,-3-3 2 15,-2 5 3-15,1 1-2 0,-2 5-1 16,-1 1-2-16,-6 0 3 0,13 6-2 16,-5-1 0-16,-2 3 2 0,3-1 2 0,0 0-4 15,1 1 2-15,0 0-2 0,1 0 0 16,2-3-1-16,-1 1-2 0,1 0 5 15,-2-6-2-15,4 1 0 0,-3-1 0 0,1 0 1 16,0-1-1-16,-3 1-3 0,1-4 4 16,0 2-2-16,-1 0-1 0,-1-2 1 15,-1 2 0-15,0-1 1 0,-8 3-1 0,14-3 1 16,-10 2-3-16,-4 1 4 0,10 0-2 16,-10 0 2-16,14 0-2 0,-7 1 1 15,0 2 1-15,-1 0 0 0,2-3-13 16,-1 2-18-16,1 2-19 0,-2-2-20 0,-6-2-27 15,18 0-21-15,-10 0-15 0,0 0-8 16,2 0 1-16,2-2 3 0,-2-2 11 16,1 2 12-16,-3-4 12 0,3 5 15 15,-1-5 15-15,1 0 35 0,-3 4 31 0,0-2 27 16,2 2 18-16,-4 1 17 0,0-3 14 16,0 2 10-16,0 2 1 0,-6 0 2 0,7-4-1 15,-7 4-3-15,0 0 0 0,13 6-5 16,-9-1-5-16,0 1-7 0,1 2-5 15,-1-1-6-15,2 7-5 0,-2-7-4 16,0 5-3-16,0-3-4 0,1 3-2 0,0-5-8 16,-3 1-2-16,2-2-1 0,0 1-5 15,-2-7 1-15,-2 0-4 0,0 0-2 16,0 0 0-16,16-13-4 0,-11 2 1 16,2 1-3-16,1-3 2 0,0-1-1 0,-1 5 1 15,1-4-5-15,-2 1 1 0,5 4 4 16,-2 1 3-16,-1 0 2 0,2 2 0 0,-1 4 5 15,0 1-2-15,1 0 0 0,1 1-2 16,-1 4-3-16,1 2-2 0,2 0 3 16,-3 1-13-16,2 4-39 0,2-5-52 15,-2 3-57-15,3-2-47 0,0 1-59 16,0-5-622-16,1 0 298 0,4-3 196 0</inkml:trace>
  <inkml:trace contextRef="#ctx0" brushRef="#br0" timeOffset="8715.9337">7971 16941 224 0,'18'19'275'0,"-2"-4"9"0,-8 4 9 16,-2 2-21-16,-1 0-13 0,-5-1-16 0,-3 4-25 15,1 2-24-15,0 1-17 0,0 2-21 16,0-1-54-16,2-3-77 0,-4 2-98 16,4-10-104-16,-2 3-664 0,2-7 286 0,0-6 189 15</inkml:trace>
  <inkml:trace contextRef="#ctx0" brushRef="#br0" timeOffset="9208.6785">9112 16192 2098 0,'-24'-21'80'0,"8"2"-35"0,3 2-2 15,0 4 48-15,4 2 43 0,1 1 6 0,0 2-10 16,0 5-23-16,-2 0-15 0,10 3-1 16,-22 14 1-16,9 3-11 0,0 2-7 0,0 10-4 15,1 5-6-15,-1 3-7 0,4 6 5 16,1 4-14-16,2 1-4 0,4-5 1 16,0 4-6-16,4-4-6 0,0-3-3 15,4 0-4-15,0-5-6 0,5-7 1 0,0-5-4 16,3-4-10-16,1-6 1 0,2-7-13 15,0-1 0-15,3-5-4 0,0-5-8 0,-1 1-1 16,3 0 7-16,-2-1 1 0,0-1-1 16,-2 5 2-16,2-4-3 0,-1 4 5 15,-2 2 2-15,0 5 0 0,-1 0-8 0,0 1 9 16,0 1 1-16,1 0 0 0,1 3 2 16,0-1-4-16,0-2 0 0,0-3 8 15,-1 1 2-15,0-5-7 0,2-2 6 0,-1-1 0 16,-2-7-3-16,3-5 3 0,-4-1-4 15,0-3 3-15,-1-7-4 0,-2-6 5 16,-2 0-7-16,-4-3 4 0,-2-1-1 0,0-2-8 16,-4-1-13-16,2 5-15 0,-4 2-23 15,2 5-22-15,-2-1-26 0,2 6-23 16,-2 0-35-16,0 9-31 0,2 3-30 16,-2 3-701-16,2 5 315 0,0 1 208 0</inkml:trace>
  <inkml:trace contextRef="#ctx0" brushRef="#br0" timeOffset="9568.8084">9692 16899 166 0,'0'0'238'0,"0"6"-13"15,0-6-16-15,0 0-23 0,0 0-16 16,0 0-17-16,16-13-13 0,-4 5-13 0,-2-3-11 15,4-6-5-15,4 1-11 0,-1-1-5 16,-1-4-9-16,4 2-8 0,-2-4-6 16,-2 0-6-16,0 6-1 0,-1-4-4 0,-2 3-1 15,-2 4-1-15,-1 1-1 0,0 2-3 16,-4-2-3-16,2 6-3 0,-4-3 3 16,0 6-9-16,-2-1-6 0,-2 5-2 0,0 0-5 15,0 0-1-15,0 0-6 0,0 0 3 16,-12 20 1-16,9-8-1 0,3 0-1 15,0 1 0-15,3 5-1 0,1-4-3 0,2 5-2 16,2-4-2-16,3 6 0 0,4-6-3 16,0 5-8-16,3-7-39 0,0-5-56 15,-2-1-57-15,8 0-57 0,-7-2-65 16,1-5-601-16,0-5 296 0,-6 2 194 16</inkml:trace>
  <inkml:trace contextRef="#ctx0" brushRef="#br0" timeOffset="9730.8007">9948 16248 217 0,'-12'-2'234'15,"-2"-4"-17"-15,6 3-24 0,2 3-20 0,6 0-18 16,-9 5-14-16,9-5-20 0,-2 9-45 16,7-1-52-16,3 0-50 0,0 1-43 15,4 2-37-15,6 3-353 0,-1-1 156 16,4 2 103-16</inkml:trace>
  <inkml:trace contextRef="#ctx0" brushRef="#br0" timeOffset="9994.7877">10197 16508 182 0,'14'25'66'0,"-4"-4"12"0,-2-3 15 0,-2 0 13 16,-2 1 13-16,2 2 4 0,-4 0 0 15,2 1-6-15,-2 0-3 0,0 3-10 16,0 2-4-16,-2-6-10 0,2-4-7 0,-2 2-6 16,2 0-1-16,-2-5-3 0,2-2 0 15,2-5-8-15,1-2-7 0,1-5-4 16,-6 0-8-16,17-10-5 0,-4 2-5 15,3-5-2-15,0 0-3 0,0-2-4 0,3 1 0 16,-2 1 2-16,2 1-3 0,1 3 0 16,0-4 2-16,-2 7 2 0,-2 0-1 15,3 4 1-15,-3 2-1 0,-2 0 1 16,1 6 0-16,-2 2-5 0,-1-1-1 0,1 5-4 16,-2-3-3-16,-1 5-25 0,3-4-35 15,-3 3-42-15,8-1-43 0,0 0-40 0,2 1-34 16,1-5-463-16,5-3 226 0,5-5 149 15</inkml:trace>
  <inkml:trace contextRef="#ctx0" brushRef="#br0" timeOffset="10340.3725">11251 16811 58 0,'22'-7'97'0,"-5"-1"18"15,-9 0 18-15,-4 3 9 0,-4-3 6 16,-2 1 7-16,-6 1-6 0,-5 0 4 16,-5 4 4-16,-2-1 3 0,-3 3-10 0,-5 3-9 15,3-1-15-15,-2 10-10 0,-3 1-11 16,0 2-12-16,5 4-7 0,3 2-10 15,8-3-8-15,3 2-4 0,7-2-5 0,6-2-8 16,5 2-7-16,7-3-4 0,6-5-4 16,-2 1-4-16,8-9-3 0,-1-4-3 15,5 0-5-15,2-11-3 0,-3-4 0 16,7-7 0-16,-2-3 7 0,11-15-3 0,-1-7-1 16,-6-4-3-16,-2-8 0 0,-7-2-2 15,-3 0-3-15,-11 8-1 0,-5 10 6 16,-3 8 6-16,-5 3 10 0,0 7 4 15,-2 4 2-15,-2 4-3 0,-5 9 5 0,1 2-2 16,-2 8 2-16,8 0-2 0,-21 16 1 0,7 5-11 16,2 10-3-16,0 7-2 15,1 3-2-15,2 12-10 0,3-2-20 0,4-2-18 16,0-2-33-16,4-4-40 0,2-1-44 16,2-1-75-16,-4-8-802 0,5-11 346 15,0-3 229-15</inkml:trace>
  <inkml:trace contextRef="#ctx0" brushRef="#br0" timeOffset="10566.7986">11692 16077 1917 0,'2'-9'12'0,"4"8"84"0,5 1 72 0,4 7 21 16,1 6 8-16,12 8-4 0,4 10-5 15,13 20-32-15,-5 5 9 0,2 12-7 16,-3 1-4-16,-8 9-23 0,-6 2-11 15,-8 3-11-15,-11-1-12 0,-8 0-3 0,-12-5-7 16,-8-9-17-16,-7 1-5 0,-7-9-24 16,-7-2-32-16,1-11-42 0,4-6-54 15,2-16-63-15,1-3-85 0,0-7-87 0,5-9-899 16,-2-3 415-16,1-9 274 0</inkml:trace>
  <inkml:trace contextRef="#ctx0" brushRef="#br0" timeOffset="187735.0503">12014 13402 183 0,'0'0'219'0,"-7"-2"-10"16,7 2-3-16,0 0-9 0,0 0-5 15,15-6-14-15,-2 3-1 0,3 1-7 0,4-4-11 16,5-2-10-16,3 2-13 0,2-2-11 16,-3-1-11-16,2 3-10 0,1-1-9 0,-1-1-11 15,-1 0-7-15,0 3-13 0,-5-1-5 16,-3 2-13-16,-2 0-17 0,-1 0-20 16,-2 1-38-16,-4-1-33 0,-1 2-39 0,-2 2-48 15,-8 0-54-15,12 0-626 0,-12 0 282 16,0 4 186-16</inkml:trace>
  <inkml:trace contextRef="#ctx0" brushRef="#br0" timeOffset="187968.6136">12012 13571 1790 0,'-32'18'56'0,"10"-4"-22"16,4-2 21-16,5 0 4 0,4-5 36 0,3 2 26 16,4-3-8-16,4 2-8 0,6-3-10 15,8 1-1-15,2 0-4 0,10-1-2 16,6-1-6-16,9 0 2 0,1-2-11 0,0 0-10 15,3-2-5-15,-3 2-2 0,-1-2-10 16,-8 0-4-16,-1 0-3 0,-4 2-4 16,-7-2-5-16,0 2-10 0,-2-2-14 15,-3 1-23-15,-6 2-29 0,-2-3-32 0,-3-3-42 16,-7 3-38-16,0 0-41 0,13-1-50 0,-13 1-623 16,6-10 297-16,1 2 195 0</inkml:trace>
  <inkml:trace contextRef="#ctx0" brushRef="#br0" timeOffset="188752.7379">13929 12868 163 0,'0'0'191'0,"0"0"-16"0,-10 8-9 16,2 3-1-16,-2 8-1 0,0 3 0 15,-4 14-5-15,0 9-4 0,2 4-4 16,-5 20-7-16,5 1-12 0,2-9-11 0,6-5-12 16,4-5-11-16,7 0-10 0,6-1-8 15,1-6-6-15,7-2-9 0,3-5-5 16,8-7-4-16,2-3-5 0,5-9-4 0,0-6-5 16,-1-5-4-16,0-7 1 0,2-4 5 15,1-3 5-15,-5-7 2 0,-1-7 0 16,-1-2 4-16,-6-7-2 0,-5-4 2 15,-6-6-8-15,-4-4-3 0,-7 0-8 16,-4 0-3-16,-4-7-6 0,-8 0-1 0,-3 2-2 16,-15-14 4-16,-4 9-5 0,1 12-6 0,-3 10-3 15,-4 4-5-15,-2 4 1 0,-3 5 1 16,-1 6-1-16,3 5-3 0,1 3-2 16,7 5-2-16,1 2-15 0,2 7-18 15,7 0-30-15,2 4-31 0,6 5-35 0,7 0-33 16,3 1-43-16,10-1-38 0,3 1-682 15,7 0 314-15,1-4 207 0</inkml:trace>
  <inkml:trace contextRef="#ctx0" brushRef="#br0" timeOffset="189024.4119">14966 13062 43 0,'0'8'237'15,"0"0"-7"-15,-2 1-14 0,0 1-12 0,0 1-16 16,2-1-12-16,0-1-12 0,0 1-13 16,2-1-13-16,2 3-13 0,1-5-10 0,3 0-12 15,1-1-9-15,-1 0-9 0,2-4-8 16,2 1-8-16,-2-3-5 0,-10 0-6 16,17-5-7-16,-11-1-2 0,1 0-9 15,-5 0-6-15,-2-2-9 0,-2 0-24 0,-5-3-27 16,-4 1-27-16,1-1-20 0,-2 1-29 15,0 0-26-15,2 3-38 0,0-1-48 0,1 3-458 16,3-1 228-16,-1 0 151 16</inkml:trace>
  <inkml:trace contextRef="#ctx0" brushRef="#br0" timeOffset="189480.8772">15688 12947 240 0,'5'-8'232'0,"-5"-4"-7"16,0 1-21-16,-5-1-13 0,1-3-9 15,-4 2-15-15,-3-1-14 0,-2-1-14 0,-1 4-21 16,-4 2-12-16,0 3-7 0,-4 1-12 16,3 4-8-16,-2 2-9 0,-4 5-7 15,1 2-2-15,3 5-10 0,0 1-6 0,4 1-4 16,1 0-4-16,4 4-4 0,4 0-4 15,4 0-4-15,2-2-2 0,2-1 1 16,4-2-7-16,2 1-1 0,2-3 0 0,4-3-3 16,2-2 0-16,1-4 0 0,0 0-2 15,0-3-1-15,-1-3-1 0,2 0 0 16,-2-1 0-16,-2 1 3 0,0-2 7 0,0 1 9 16,-4 2 5-16,3 0 4 0,-5-1-1 15,3 3 2-15,-9 0 1 0,11 5 2 16,-9 3-3-16,0 4-6 0,-2 5-2 15,-2 2 0-15,2 7-1 0,-2 1-4 0,0 3 0 16,0 1-6-16,-1 2 0 0,1-1-3 16,0 2 2-16,2-1 0 0,-2-1-7 0,2-2-1 15,-2 1-8-15,2-2-13 0,0-1-13 16,0-5-24-16,-2-4-24 0,4 0-28 16,-4-2-34-16,4 1-40 0,-2-7-40 15,2-3-51-15,0-2-559 0,0-5 280 0,-2-1 185 16</inkml:trace>
  <inkml:trace contextRef="#ctx0" brushRef="#br0" timeOffset="189910.1222">16169 12918 163 0,'0'0'228'0,"-8"-4"-22"0,8 4-20 0,-5-2-20 16,5 2-15-16,0 0-18 0,0 0-11 15,21-4-16-15,-8 4-6 0,4-2-10 0,2-1-12 16,-1-2-3-16,4 1-10 0,-1 1-5 16,3-3-6-16,-6 0-6 0,2 3 1 15,-4-3 6-15,-1 2 15 0,-2 2 15 0,-2-1 7 16,-1-1 11-16,-2 2 3 0,2 0 0 15,-10 2-8-15,8 0-10 0,-8 0-4 0,2 11-2 16,-2 1-2-16,-2 1 3 0,-2 6-4 16,0 4-1-16,-1 2-5 0,0 3-5 15,1 6 1-15,-2 1-9 0,0 1-1 16,2 2-8-16,-3-1-2 0,1 1 0 0,0-3-13 16,1 2-1-16,-1-3-4 0,1 2-6 15,-1-8 3-15,2 2-18 0,0-4-14 16,-2-1-20-16,2-1-17 0,0-3-24 0,-2-1-27 15,2-4-32-15,2-3-33 0,-2 1-44 16,2-3-32-16,-2 0-30 0,0-5-692 16,0-4 324-16,-1 1 215 0</inkml:trace>
  <inkml:trace contextRef="#ctx0" brushRef="#br0" timeOffset="190162.7624">16026 13476 176 0,'-6'-4'217'0,"0"0"1"15,2 0-2-15,2 1-7 0,2 3-7 0,4-10-6 16,4 6-12-16,8-3-12 0,2-3-18 16,6 1-9-16,7-3-12 0,1 3-12 15,4-2-5-15,0-3-11 0,3 3-7 16,-6-1-13-16,3-1-7 0,-2 3-6 0,-4 0-4 16,-3 3-10-16,-1-1-1 0,-4 2-1 15,-2 1-6-15,-3-1 1 0,0 1-5 0,-4 1-1 16,-1 0-9-16,-4 0-3 0,1 2-5 15,-2 2-14-15,-7 0-32 0,4-4-40 16,-4 4-46-16,0 0-55 0,0 0-73 16,0 0-744-16,0-7 332 0,0 1 219 15</inkml:trace>
  <inkml:trace contextRef="#ctx0" brushRef="#br0" timeOffset="190653.6967">17462 13468 217 0,'-8'0'216'0,"-1"0"-7"16,0 2-4-16,9-2-7 0,-10 2-9 0,10-2-4 15,-13 2 3-15,13-2 2 0,-2 3-9 16,2-3-5-16,0 0-11 0,23 6-9 15,-3-6-8-15,0 0-8 0,6 0-6 0,10 0-10 16,9 0-9-16,1 0-4 0,7-1-5 16,4 1-7-16,5-3-14 0,-3 1-4 15,-2-1-10-15,-7 1-10 0,-3 2 0 0,-5-2-7 16,-6 2-8-16,-4-2-1 0,-2 2-8 16,-7-2 0-16,-1 2-4 0,-1 0 5 15,-7 0-5-15,2 0-4 0,-4 2-6 16,-4-2-6-16,-8 0-19 0,11 0-19 0,-6 2-35 15,-5-2-50-15,0 0-57 0,0 0-62 16,0 0-53-16,2-8-862 0,0 3 387 16,-2 5 256-16</inkml:trace>
  <inkml:trace contextRef="#ctx0" brushRef="#br0" timeOffset="395873.8244">19140 12215 48 0,'3'-6'136'15,"-3"6"-10"-15,2-4-1 0,-2 4-2 0,0 0-10 16,2-6-3-16,-2 6 3 0,0 0 0 15,0 0-2-15,2-3 1 0,-2 3-4 16,0 0-3-16,0 0-4 0,0 0-7 16,0 0-6-16,0-6-2 0,0 6-8 0,0 0-5 15,0 0 2-15,0 0 2 0,-15 19 4 16,5-4-2-16,-6 10 6 0,-4 11-2 16,-12 20-2-16,0 8 1 0,1 9 0 15,-8 18 1-15,3 10 3 0,6 4-6 0,3 2-3 16,8-17-3-16,4 2 2 0,9-1-6 15,6-3 6-15,6 0-9 0,11-5-6 0,7-2-1 16,8-5-6-16,12 14 0 0,-5-20-8 16,6-4-6-16,2-5 1 0,2 0-5 15,-3-8-1-15,1-3-5 0,-3-2-7 16,1-4-2-16,-14-10-4 0,-3-8-22 0,-4-4-16 16,-6-3-19-16,-1-4-20 0,-2 1-23 15,-4-5-39-15,-5 0-38 0,0-2-40 0,-2-3-35 16,-2 0-34-16,-4-2-649 0,2-2 312 15,0-2 206-15</inkml:trace>
  <inkml:trace contextRef="#ctx0" brushRef="#br0" timeOffset="412432.6773">20005 12687 36 0,'-14'-4'232'16,"4"-1"-8"-16,2 0-15 0,-1 2-14 15,5 1-18-15,-1-2-16 0,5 4-23 0,-2-9-6 16,2 9-12-16,13-10-12 0,-2 6-7 15,5 2-8-15,2 2-9 0,0 0-4 0,4 8 2 16,-1 3-6-16,-2 4-1 0,2 10-6 16,-4 4-4-16,-4 5-2 0,-5 5-2 15,-2 2-5-15,-3 3 2 0,-6-1 2 16,-3 6-1-16,0-10 4 0,0-2 1 0,-1-7-5 16,5-3-4-16,0-6-1 0,2-5-2 15,9-2 4-15,5-6-6 0,7-5 3 0,11-4-5 16,8-9-5-16,11-5-5 0,21-8-7 15,7-2-2-15,-4-3-2 0,4 1-9 16,-3 2-23-16,-4 3-34 0,-19 4-50 16,-10 5-52-16,-10 4-55 0,-5 5-39 0,-10 2-37 15,-8 4-605-15,-8 4 299 0,-4 2 196 16</inkml:trace>
  <inkml:trace contextRef="#ctx0" brushRef="#br0" timeOffset="412610.9045">20136 13534 62 0,'-12'9'244'0,"8"-5"1"0,8-1 5 0,-4-3 3 16,30-3-6-16,-9 0-20 0,11-2-8 15,6-3-24-15,3-1-17 0,9-1-14 16,1 0-22-16,2 1-13 0,0 1-34 0,-8 0-43 16,-3 5-66-16,-7 1-51 0,-1 2-73 15,-4 4-64-15,-7 2-575 0,-5-1 264 16,-6 5 175-16</inkml:trace>
  <inkml:trace contextRef="#ctx0" brushRef="#br0" timeOffset="412828.0093">20712 13674 2007 0,'-6'9'18'0,"2"1"14"0,0 1 33 16,0-1 49-16,2 1 11 0,0-1-3 16,2 1-7-16,2 4-15 0,4 1-12 15,5-3-5-15,4 6 0 0,4-1 1 0,6-2-9 16,2-1-7-16,3 4-7 0,-2-1-1 15,1-1-10-15,-3 0 0 0,0 0 5 16,-8 1 2-16,-3 1-9 0,-4 1-5 0,-5 4-5 16,-4-4-6-16,-6 5-5 0,-2 1-27 15,-5-5-37-15,-4 0-48 0,1-2-61 16,-4-1-60-16,0-4-68 0,-2-2-730 0,-1-6 341 16,2-4 226-16</inkml:trace>
  <inkml:trace contextRef="#ctx0" brushRef="#br0" timeOffset="412982.6556">20582 13868 2423 0,'0'-13'53'0,"0"1"-27"16,0 2 49-16,4-2 9 0,1-1 9 0,1-1-12 15,4 0-21-15,0 0-11 0,8 1-11 16,3-1-4-16,5-2-12 0,1 1-28 16,4-2-34-16,-1 0-48 0,5 1-55 15,3-5-60-15,-3 0-667 0,3 1 296 0,-6-4 195 16</inkml:trace>
  <inkml:trace contextRef="#ctx0" brushRef="#br0" timeOffset="413210.6739">21482 12564 275 0,'-3'-8'293'0,"-3"5"-15"0,0 3-15 15,6 0-9-15,-13 24-16 0,2-1-6 16,3 9-8-16,0 8-9 0,-1 11-20 15,2 7-18-15,5 23-13 0,0 3-14 0,4-2-17 16,2-2-13-16,6-4-12 0,-4-13-10 16,4-12-8-16,0 1-18 0,4-2-21 0,0-5-40 15,1-3-34-15,0-11-44 16,2-3-52-16,-3-8-53 0,4-3-54 0,1-4-44 16,-2-7-670-16,0-3 319 0,-1-6 211 15</inkml:trace>
  <inkml:trace contextRef="#ctx0" brushRef="#br0" timeOffset="413480.4354">21942 13216 4 0,'-2'-1'243'0,"2"1"6"0,0 0 4 15,0 0-5-15,-14 17-13 0,12-6-13 16,0 3-17-16,2 3-14 0,0 2-13 0,2-2-16 16,2 2-16-16,4 2-5 0,-2-2-14 15,8-2-16-15,-2-1-9 0,5-3-10 16,-2-6-3-16,2-1-16 0,3-4-6 15,0-2-4-15,2-3-10 0,-3-3-2 0,-1-4-1 16,0-4 2-16,-6 1-5 0,0-5-6 16,-4 2-4-16,-4-1-5 0,-4-2-5 0,-4 2 0 15,-6-1-3-15,-6 5-14 16,-10 0-21-16,-7 3-29 0,-7 4-26 0,-5 3-35 16,-3-1-27-16,1 2-25 0,3 4-38 15,8-4-47-15,-1 2-689 0,3-1 316 0,4-2 207 16</inkml:trace>
  <inkml:trace contextRef="#ctx0" brushRef="#br0" timeOffset="413721.7048">21873 12575 2154 0,'19'-25'35'16,"-2"6"-6"-16,0 3 58 0,-3 5 36 0,4 5 6 16,1 2 1-16,2 7-16 0,4 4-17 15,7 7-13-15,4 8 5 0,0 9 1 16,13 14-2-16,-2 9 1 0,-3 4-8 0,-2 8-5 15,-5 2-5-15,-4 4-7 0,-5 0-4 16,-6 0-10-16,-6-4 3 0,-6-9-11 16,-4-9-1-16,-6-5-4 0,0 1-3 0,-6-3 0 15,0-2-5-15,-2-1-7 0,-1-4-20 16,-2-3-34-16,3-8-42 0,2-3-53 16,-1-6-81-16,5-7-73 0,-2-1-846 15,4-8 384-15,0 0 252 0</inkml:trace>
  <inkml:trace contextRef="#ctx0" brushRef="#br0" timeOffset="413938.7121">23018 13191 2990 0,'2'-5'90'0,"1"-1"-59"16,-1 3 7-16,0-2 36 0,-2 5 26 15,6-8-7-15,0 2-10 0,2 0-13 0,8-2-14 16,7-2 0-16,0-1-8 0,11-2-4 15,0 0-3-15,2-1-9 0,6-3-6 16,-6 2-24-16,7-2-29 0,-11 4-32 16,-3 0-41-16,-8 1-40 0,0 2-55 0,-1-1-51 15,-8 2-54-15,-4 4-655 0,-4-3 325 16,-1 5 214-16</inkml:trace>
  <inkml:trace contextRef="#ctx0" brushRef="#br0" timeOffset="414169.6506">23194 12839 293 0,'-6'-2'316'0,"0"-1"-3"0,6 3-11 15,-10-2 4-15,10 2 3 0,-4 9-13 16,4 3-13-16,2 3-11 0,0 4-13 0,3 6-13 16,0 4-14-16,3 7-23 0,-2 2-19 15,5 8-16-15,-1-3-19 0,-1 3-15 0,-1-7-14 16,1-1-14-16,-3-3-17 0,2 1-28 15,-2-7-34-15,-1-3-50 0,2-1-69 16,-1-1-66-16,-4-5-71 0,4-3-71 16,-4-4-95-16,0 0-824 0,-2-5 412 0,0-1 272 15</inkml:trace>
  <inkml:trace contextRef="#ctx0" brushRef="#br0" timeOffset="424287.7195">24157 12460 173 0,'0'0'218'0,"0"8"-6"0,2-4-16 0,-2-4-9 15,0 0-13-15,0 0-9 0,0 0-10 16,23-15-14-16,-12 5-7 0,6-3-12 16,2 1-13-16,9-2-9 0,-2 0-8 15,7 1-10-15,1 1-8 0,0 1-6 0,-7 5-13 16,3 4 0-16,-7 2-2 0,0 6 0 16,-3 4-1-16,-6 7-5 0,-3 5-3 15,-5 5-8-15,-8 5 2 0,-5 6-5 0,-7 6-4 16,-6 1 4-16,2 0 4 0,-14 10 5 15,9-12 8-15,1-6 0 0,8-8 1 16,-2-5-8-16,6-3-1 0,6-4 2 0,6-1 3 16,6-3-1-16,10-1 1 0,7-5 0 15,7-5-7-15,6-2-1 0,10-2-5 0,7-4 0 16,3-1-5-16,1-3-2 0,-4 1 1 16,2-3-7-16,0 1 0 0,-6 1-5 15,0 1-3-15,-9 1 1 0,-6 1-9 16,-7 1-10-16,-1-1-10 0,-2 2-15 0,-7 2-27 15,-3-1-30-15,-4 4-38 0,-6 0-36 16,-6 0-32-16,4 6-36 0,-6 0-26 0,-6 0-643 16,-4 1 305-16,-6 4 202 0</inkml:trace>
  <inkml:trace contextRef="#ctx0" brushRef="#br0" timeOffset="424530.525">24184 13331 2545 0,'-14'12'3'15,"3"-3"1"-15,9-2 5 0,7-1 47 16,3-5 26-16,4-2 12 0,10 0 1 0,7-5-4 16,11-5-7-16,15-2 5 0,28-5-11 15,-1-5-1-15,5-2 4 0,2 2-6 0,-2-3-8 16,-2 1-8-16,-3 2 0 0,-5 2-7 16,-16 4-8-16,-15 3-5 0,-8 5-11 15,-1-1-17-15,-10 5-12 0,-6 1-19 16,-4 4-27-16,-4 2-32 0,-5 3-42 0,-3 3-28 15,-3 2-36-15,-2 1-21 0,-2 3-23 16,-5 4-27-16,1 0-604 0,-5 1 292 0,-2 1 193 16</inkml:trace>
  <inkml:trace contextRef="#ctx0" brushRef="#br0" timeOffset="424811.5544">24938 13649 97 0,'-11'12'244'0,"3"1"1"0,-2 2-7 16,-2 2-6-16,4-1-12 0,2-1-11 0,0 1-10 15,2 0-8-15,4-1-17 0,2 0-15 0,4 0-10 16,4-2-10-16,1-3-13 0,2 0-10 16,1 1-11-16,-1-1-11 0,2-2-7 15,0-1-7-15,-1 3-9 0,2-1-6 16,-6 1-5-16,0 0-6 0,-1 1-2 0,0 0-10 15,-7 3-2-15,0-3-10 0,-4 4-11 16,-2 0-15-16,-3 2-18 0,-4 3-28 0,-1-3-33 16,-2-2-36-16,-4-1-43 0,1-3-41 15,0-3-37-15,0-5-693 0,-1-3 315 16,-2-3 207-16</inkml:trace>
  <inkml:trace contextRef="#ctx0" brushRef="#br0" timeOffset="424988.6516">24851 13698 145 0,'13'-15'231'0,"2"0"0"0,3-2-1 16,4-4-9-16,3 0-12 0,9-5-16 15,4-2-18-15,1 0-17 0,15-8-17 0,-1 2-15 16,-6 4-14-16,-9 5-26 0,-2 0-36 16,-2 0-38-16,-6 4-39 0,-1 2-45 15,-3 2-57-15,-8 0-69 0,-1 1-446 16,-2 1 219-16,-5 2 144 0</inkml:trace>
  <inkml:trace contextRef="#ctx0" brushRef="#br0" timeOffset="425264.9697">26012 12141 272 0,'0'-16'303'16,"-5"5"-10"-16,-6 5-20 0,-1 7-12 15,-5 8-10-15,-5 6 2 0,0 10-11 16,-6 11-1-16,-10 23-7 0,6 7-14 0,3 9-23 16,1-1-15-16,9 4-9 0,4 0-14 15,6-2-11-15,7-7-15 0,4-10-14 0,9 17-8 16,2-8-10-16,6-3-12 16,2-11-13-16,0-12-5 0,5-3-19 0,1-3-31 15,3-4-32-15,0-4-38 0,-1-7-45 16,-1-4-45-16,2-5-45 0,-6-5-49 0,4-1-53 15,-5-6-58-15,-1-4-722 0,0-2 362 16,2-3 239-16</inkml:trace>
  <inkml:trace contextRef="#ctx0" brushRef="#br0" timeOffset="425514.256">26477 12771 8 0,'0'-6'301'0,"-2"2"-5"0,2 4-8 16,0 0-10-16,0 0-14 0,0 0-8 0,-2 22-13 16,2-11-20-16,0 3-13 0,2 2-18 15,2 1-21-15,0 3-15 0,2 2-17 16,3-1-9-16,-2 2-15 0,1-3-12 16,2 4-13-16,-2-4-7 0,2-2-34 0,-2 0-27 15,0-4-34-15,-1 0-34 0,-1-1-35 16,-2-3-36-16,2-5-39 0,3 1-45 0,-4-4-31 15,-5-2-43-15,0 0-574 0,10-12 288 16,-8 3 191-16</inkml:trace>
  <inkml:trace contextRef="#ctx0" brushRef="#br0" timeOffset="425768.413">26561 12172 2432 0,'3'-22'91'0,"-1"6"-49"16,4 4 36-16,0 5 36 0,5 1 7 15,0 5 5-15,5 5 11 0,6 3-7 16,5 8-5-16,7 7-4 0,2 6-4 0,15 16-4 16,-5 4-11-16,-1 7-6 0,-5 5-8 15,-6 6-6-15,-4 0-6 0,-7 2-8 16,-9 3-5-16,-6-10-6 0,-8-6-5 0,-6 1-3 16,-4-1-6-16,-9 14-6 0,-4-6-5 15,-6-5-2-15,-3-3-12 0,2-12-21 16,3-6-28-16,-1-6-47 0,4-6-48 0,1-6-62 15,2-6-84-15,4-5-73 0,3-6-878 16,0-4 415-16,2-4 275 0</inkml:trace>
  <inkml:trace contextRef="#ctx0" brushRef="#br0" timeOffset="426292.4747">27943 12830 8 0,'0'-8'254'0,"0"8"-6"0,8-8-8 15,-2 2-13-15,8-2-14 0,5-2-15 16,5 1-17-16,8-6-11 0,3 2-13 0,12-1-14 16,2-2-11-16,20-4-15 0,-11 2-11 15,-7 6-9-15,-3 1-12 0,-1 2-10 16,-7-1-14-16,-6 1-22 0,-7 1-22 15,-3 3-29-15,-6-2-36 0,-5 1-34 0,-6 0-34 16,-5 1-29-16,-2 5-30 0,-11-6-26 16,-2 6-476-16,-3 0 230 0,-6 0 152 15</inkml:trace>
  <inkml:trace contextRef="#ctx0" brushRef="#br0" timeOffset="426518.7682">28117 12523 125 0,'-8'-4'135'0,"-1"3"-6"0,1-3 1 16,8 4 0-16,-8-2 0 0,8 2 4 15,-7-2 2-15,7 2 6 0,0 0 8 16,0 0 3-16,0 15-2 0,7-4-5 16,-3 5 0-16,4 4 1 0,1 5-12 15,1 6-8-15,5 1-8 0,-2 2-8 0,1 9-9 16,4 1-10-16,-2-3-9 0,3 1-11 16,1 0-4-16,-2-2-9 0,2-2-9 15,-6-6-17-15,1 1-17 0,-2-6-26 0,-2-3-32 16,-1-3-32-16,-2-2-38 0,1-4-36 15,0 1-30-15,-3-3-54 0,0-3-569 0,-2-4 272 16,0-1 180-16</inkml:trace>
  <inkml:trace contextRef="#ctx0" brushRef="#br0" timeOffset="427687.2041">29116 12152 207 0,'2'-5'229'0,"-2"5"-18"16,0 0-5-16,0 0-3 0,0 0-14 16,9 15-8-16,-5-5-8 0,0 7-12 15,-2-1-10-15,5 3-13 0,-5 0-15 0,5 4-11 16,-3 0-10-16,0 0-14 0,0 4-6 15,0-2-11-15,2 0-5 0,-2-3-14 16,1 3-27-16,-2-6-32 16,1 2-30-16,-2-4-32 0,0 2-38 0,2-3-27 0,-4 2-26 15,0-3-26-15,-2 2-518 0,-4 1 239 16,-1 0 158-16</inkml:trace>
  <inkml:trace contextRef="#ctx0" brushRef="#br0" timeOffset="427917.821">28604 12941 122 0,'-21'9'202'0,"9"-6"5"0,4-3 4 16,8 0 12-16,0 0 0 0,33-6-2 16,-1-1-13-16,16-2-15 0,27-6-10 15,7-3-16-15,9 3-17 0,4-4-13 16,4 2-11-16,22-2-9 0,-3-4-8 0,-18 7-6 16,-2-1-11-16,-1 1-9 0,-6 1-5 15,-4 1-10-15,-7 2-6 0,-15 3-3 16,-13 1-9-16,-13 3-21 0,-5 1-15 15,-4 0-20-15,-5-2-29 0,-5 5-33 0,-6-1-36 16,-3 4-38-16,-6-1-36 0,-3 5-30 16,-4 0-23-16,-5 1-608 0,-4 3 286 15,-1 1 188-15</inkml:trace>
  <inkml:trace contextRef="#ctx0" brushRef="#br0" timeOffset="428225.4903">29332 13261 108 0,'-10'11'248'16,"1"0"-6"-16,5-1-5 0,0 1-13 16,1 1-13-16,1-1-19 0,2 1-10 0,7 1-13 15,-1 0-15-15,5 0-9 0,2 3-11 16,3-2-11-16,4-1-10 0,-4 0-8 15,4-2-10-15,-4 2-7 0,3-1-8 0,-1 0-2 16,-6-1-13-16,-2 0-1 0,2 1-7 16,-6 1-6-16,-2 1-6 0,-4-2-3 15,-4-1-7-15,-2 6-16 0,-4-3-19 16,-2 0-31-16,-7-1-38 0,-2 0-41 0,2-1-35 16,-3-3-38-16,0 1-48 0,-2-4-632 15,5-3 293-15,0-1 194 0</inkml:trace>
  <inkml:trace contextRef="#ctx0" brushRef="#br0" timeOffset="428369.7272">29278 13310 48 0,'24'-19'202'0,"2"0"5"0,1 0-4 16,3 2 0-16,2 0-11 0,8-5-18 16,5 2-17-16,1-2-20 0,15-6-32 0,-10 4-51 15,-4 3-65-15,-3 0-45 0,0-4-64 16,-3 0-389-16,-3-2 173 0,-6-1 115 15</inkml:trace>
  <inkml:trace contextRef="#ctx0" brushRef="#br0" timeOffset="428620.7781">30304 11698 1929 0,'4'-28'23'15,"-2"3"14"-15,2 8 2 0,-4 1 18 16,2 7 26-16,-2 2 16 0,0 3 12 0,0 4-2 15,0 0-10-15,5 28-3 0,-3-1-2 16,0 11-12-16,0 14-2 0,4 23-13 16,1 4-3-16,1 5-3 0,-3 1-6 15,1 1-5-15,0-2-10 0,-2-4-13 0,0-13-16 16,0-14-21-16,2 2-27 0,-4-13-28 16,2 0-38-16,-2-3-35 0,2-10-22 15,0 0-8-15,0-6-7 0,4-6-13 0,-1-4-19 16,2-4-495-16,-1-3 239 0,1-3 158 15</inkml:trace>
  <inkml:trace contextRef="#ctx0" brushRef="#br0" timeOffset="428863.6506">30551 12611 76 0,'9'-11'60'0,"-5"1"3"15,-1 3-2-15,1 2 5 0,0 2 3 16,-2-1 3-16,-2 4 20 0,6-5 6 16,-6 5 7-16,0 0 2 0,0 0-5 0,18 9-3 15,-12-3-2-15,0-3-8 0,0 4-7 16,2-1-6-16,1 0 1 0,2-1-10 15,2 1-5-15,-1-2-8 0,2 2 0 0,0-4-6 16,-2 0-8-16,1 0-1 0,0 0-3 16,-1-2-6-16,-1 0-3 0,-3 2 0 15,-8-2-12-15,18-6-11 0,-14 2-8 16,-2-2-15-16,-2 3-12 0,0-3-12 0,-4 0-15 16,0-1-2-16,-1 1-22 0,-2 0-18 15,1-1-13-15,0 1-35 0,-2 0-307 0,1 0 155 16,-1 0 102-16</inkml:trace>
  <inkml:trace contextRef="#ctx0" brushRef="#br0" timeOffset="429676.6547">30484 12127 18 0,'0'0'134'16,"0"0"19"-16,0 0 17 0,-2 14 5 0,0-2 8 15,2 6 3-15,-2 1 8 0,-3 9-1 16,3 1-5-16,2 3-8 0,-2 8-16 0,2 0-6 16,0 1-12-16,0-2-11 0,4 1-10 15,1-4-10-15,3 1-14 0,4-3-3 16,4-4-13-16,0-1-6 0,7-4-6 15,3-4-9-15,0-4-7 0,5-6-4 0,-5-3-14 16,-4-7 5-16,8-4-1 0,-2-4-2 16,1-8 11-16,-3-7-3 0,0-2 1 15,-3-11 4-15,-7-3 4 0,-5 0 2 16,-4-2 3-16,-5-2 0 0,-8-7 3 0,-10 3 9 16,-5 2-4-16,-13-8-5 0,-12 11-8 15,1 11-5-15,1 9-6 0,-5 5-4 0,1 7-5 16,3 5-4-16,3 4-4 0,0 4-6 15,1 5-18-15,5 3-18 0,7 1-30 16,3 5-24-16,8-4-32 0,2 3-40 16,8-1-48-16,4-3-54 0,6 2-42 0,2-1-871 15,6-3 392-15,2-1 259 0</inkml:trace>
  <inkml:trace contextRef="#ctx0" brushRef="#br0" timeOffset="429950.3845">30969 11620 10 0,'8'-9'291'0,"4"3"5"16,4 4 1-16,2 6-4 0,10 4-12 16,3 9-3-16,10 5-11 0,14 18-13 15,0 10-12-15,0 7-17 0,-4 6-18 0,-3 1-14 16,-8 5-22-16,-1 4-14 0,-11 3-16 15,-10 2-17-15,-7 2 3 0,-11-13-18 16,-9 9-25-16,-7-4-33 0,-8-2-32 16,-3-4-38-16,-5-7-29 0,-4-4-31 0,-4-3-43 15,-1-7-49-15,6-7-55 0,3-8-50 16,-4-5-42-16,0 0-654 0,4-6 330 0,3-4 219 16</inkml:trace>
  <inkml:trace contextRef="#ctx0" brushRef="#br0" timeOffset="445131.7862">30280 11975 28 0,'-2'-6'73'15,"-2"2"-7"-15,2-2-5 0,-2 0-6 16,2-1-6-16,0 0-4 0,-2-1-8 15,1-1-1-15,1 1-2 0,0-2-1 0,0-1-3 16,0-1-3-16,0 1-3 0,2-2-1 16,0-1-2-16,-3-1-3 0,3 2-1 15,0-3-2-15,0 3 1 0,0-1 5 16,0 4 5-16,0-2 4 0,0 2 2 0,-2-2 1 16,2 5-6-16,-2 1 8 0,-2 5 8 15,4 1 7-15,0 0-4 0,-27 17 8 0,7-1 5 16,-7 13-6-16,-3 7 6 0,-12 18-3 15,-2 6-3-15,-1 4 4 0,5 4 0 16,2 1-9-16,1 1-1 0,8 1 3 16,6-2-4-16,6-1-1 0,9-11-6 0,4-7-2 15,8-9-7-15,4 9 2 0,7-4-3 16,4-4-2-16,14 11-1 0,1-11-4 16,-1-10-6-16,3-1 3 0,-1-2-10 0,1-3-13 15,2-3-20-15,0-4-16 0,-3-1-25 16,-1-5-19-16,-3-4-45 0,-1-4-34 0,0 1-352 15,-3-3 176-15,-4-3 115 0</inkml:trace>
  <inkml:trace contextRef="#ctx0" brushRef="#br0" timeOffset="445474.3178">30723 11946 8 0,'4'-5'172'0,"5"5"-5"0,-9 0-1 15,21 10-9-15,-9 3-6 0,8 1-12 16,7 11-7-16,1 8-9 0,12 18-8 0,-4 3-3 15,2 7-10-15,-5-1-4 0,-1 9-8 16,-4 0-6-16,-9 1-9 0,-2 0-8 16,-8-8-6-16,-3-7-8 0,-4 0-5 15,-4-1-6-15,-2 1-5 0,-5-4-15 16,0-5-21-16,-1-3-23 0,0-7-33 0,-1-1-39 16,-2-5-44-16,-4-3-52 0,-1-6-396 15,-6-2 199-15,1-7 132 0</inkml:trace>
  <inkml:trace contextRef="#ctx0" brushRef="#br0" timeOffset="446668.8061">12174 14988 146 0,'0'0'153'0,"0"0"-8"0,0 0-16 16,34-2-13-16,-15-1-11 0,3-1-11 15,3-3-13-15,2 4-15 0,1-4-22 16,-1 3-21-16,1 0-40 0,-4 2-33 16,-6 2-43-16,-1 0-228 0,-1 2 109 0,-8 3 72 15</inkml:trace>
  <inkml:trace contextRef="#ctx0" brushRef="#br0" timeOffset="446807.7625">12236 15529 228 0,'4'12'245'16,"7"-9"-10"-16,5-3-14 0,6-5-16 15,5-5-11-15,17-3-18 0,22-14-16 0,9-4-17 16,4 0-16-16,18-13-26 0,4-1-43 16,-4 2-53-16,0 3-58 0,-16 6-74 15,-9 1-526-15,-3 3 222 0,-4-3 147 16</inkml:trace>
  <inkml:trace contextRef="#ctx0" brushRef="#br0" timeOffset="447256.3573">14111 14764 70 0,'-32'-2'162'0,"3"2"3"15,3 2 7-15,4-1 9 0,0 6-1 16,3-2-5-16,-2 4-3 0,2 4-4 0,1 4-8 16,2 8-8-16,4 2-7 0,0 6-5 15,6 1-7-15,6 6-14 0,6 1-6 16,6 8-14-16,6-4-9 0,14 13-9 16,6-11-8-16,9-3-7 0,10-8-6 0,-7-11-5 15,-1-8-6-15,7-7-1 0,-1-5-4 16,-5-5-8-16,5-5 1 0,-2-5-6 0,-7-7-6 15,-5-4-1-15,-5-4 1 0,-8-1 2 16,-12-6-6-16,-10-1-5 0,-8 0-1 16,-10-7 0-16,-20-18-7 0,-11 5-2 15,-9 2-1-15,-7 7-1 0,-3 5 0 16,-3 8-4-16,1 5 3 0,7 11-4 0,10 5-5 16,5 2-15-16,8 5-13 0,1 3-21 15,3 3-26-15,4 1-28 0,9 3-27 0,7 3-40 16,4 2-35-16,8-2-39 0,4 5-530 15,6-5 265-15,10 4 175 0</inkml:trace>
  <inkml:trace contextRef="#ctx0" brushRef="#br0" timeOffset="447439.9025">15028 14937 1806 0,'21'-4'18'0,"-4"2"4"15,-2-2 17-15,-7-1 46 0,0 1 6 16,-1-4 2-16,-2-1-3 0,-1-1-9 15,-2 2-21-15,2-5-4 0,-2 2-7 0,0-2-4 16,2-3-18-16,-2 0-23 0,2-2-27 16,1 1-33-16,-1 2-39 0,3 3-25 0,-1-1-25 15,2 1-29-15,3 5-491 0,-3 5 227 16,3 2 149-16</inkml:trace>
  <inkml:trace contextRef="#ctx0" brushRef="#br0" timeOffset="447814.3251">15684 14718 23 0,'19'-19'155'0,"-2"0"9"0,-4 1 7 16,-3 2 6-16,-2 0 4 0,-3 1-3 15,-3-1-6-15,-2 1-8 0,-4 0-11 16,-1 5-8-16,-5-1-12 0,-2 4-13 0,-6 5-7 16,-3 4-6-16,-2 3-9 0,-6 8-9 15,-3 0-9-15,2 5-9 0,1 3-5 16,1 1-4-16,4-1-12 0,5-1-6 15,5-3-3-15,5-1-4 0,2-1-3 0,5-2-4 16,2-4-1-16,7 1-4 0,0-2 0 16,5-1-4-16,1-4-3 0,1 0 0 0,4-1-4 15,-4 0 0-15,4-1 0 0,-4-1 0 16,1 6 5-16,0-3 7 0,-2 1 7 16,-1 7 1-16,-2 1 4 0,0 5-3 15,-2 2 3-15,0 5-10 0,-4 1-2 0,3 5 1 16,-3-2-2-16,0 6-4 0,-2 0 0 15,0 4-4-15,3-4-4 0,-3-2-7 0,0-1-8 16,2-2-12-16,-2 1-24 0,3-3-27 16,-3-4-37-16,2-5-33 0,0 1-34 15,0-1-29-15,2-7-29 0,-2-1-626 16,8-3 290-16,-6-3 192 0</inkml:trace>
  <inkml:trace contextRef="#ctx0" brushRef="#br0" timeOffset="448138.5383">16143 14720 27 0,'0'-6'257'16,"-2"0"-5"-16,2 6-9 0,2-11-9 15,0 5-14-15,4-2-14 0,4-1-12 0,2 1-15 16,3-1-17-16,2 1-5 0,2 2-18 15,-1 2-7-15,4-1-3 0,-1 5-11 0,0 0 5 16,-2 6-6-16,3 3-2 0,-2 4-2 16,0 5 1-16,-1 6-14 0,-1 3-8 15,-4 0-5-15,0 5-7 0,-3-1-7 16,-2 3-7-16,-3 0-7 0,2 0-9 0,-1 1-5 16,-1-7-11-16,-4 2-13 0,4 0-15 15,-2 0-23-15,-1-5-29 0,-1-3-36 0,-2-1-41 16,2-3-37-16,0-1-44 0,0-3-32 15,-2-2-52-15,0-2-660 0,0-2 322 16,-2-4 213-16</inkml:trace>
  <inkml:trace contextRef="#ctx0" brushRef="#br0" timeOffset="448309.4424">16383 15181 27 0,'-13'-2'214'0,"2"-2"9"16,3 1 8-16,0 2-3 0,0-1-14 15,8 2-6-15,-10-4 2 0,10 4-10 16,0-7-14-16,0 7-14 0,10-10-12 15,2 3-21-15,0-3-13 0,3 2-14 0,6-5-17 16,0 0-28-16,1-2-34 0,0-2-40 16,0 1-48-16,-1 1-48 0,1 2-59 0,-4 0-59 15,2 1-560-15,-4 2 265 0,-3-1 176 16</inkml:trace>
  <inkml:trace contextRef="#ctx0" brushRef="#br0" timeOffset="448648.5343">17392 15331 118 0,'-9'2'252'0,"5"-4"2"0,4 2 1 15,0 0 3-15,24-8-13 0,-5 3-12 16,13-1-11-16,10-1-7 0,13-5-13 16,26-2-12-16,5-3-13 0,-1 3-14 15,4 2-20-15,0 3-11 0,-4-3-12 0,-16 5-13 16,-9 1-6-16,-3 0-18 0,-9 1-7 16,-5 5-4-16,-7 0-8 0,-2-3-4 0,-5 3-6 15,-5 3-5-15,-4-3-14 0,-2 0-18 16,-6 2-33-16,-1 4-31 0,-3-6-46 15,-2 3-59-15,-1-1-72 0,-5-2-76 0,8-5-743 16,-5-1 355-16,1-1 234 0</inkml:trace>
  <inkml:trace contextRef="#ctx0" brushRef="#br0" timeOffset="449958.6217">18973 15021 98 0,'-10'8'187'15,"-3"6"-9"-15,2 4-9 0,1 4-12 16,3 5-10-16,3 7-11 0,4 6-10 0,2 3-11 15,5-5-12-15,5 7-9 0,3-3-9 16,4-3-9-16,3-1-6 0,5-6-10 16,3-7-5-16,0-6-5 0,3-6-4 0,-3-5-4 15,2-5-2-15,0-3 0 0,5-7 0 16,-1 1 2-16,-2-8 4 0,-4-2 17 16,-7-2 9-16,-1-7 4 0,-8 0 2 0,-4 1-9 15,-5-2-2-15,-8-1-4 0,-3-2-8 16,-4-1-5-16,-12-9-5 0,-5 8-3 15,-7 0-8-15,-8 8 0 0,-5 0-5 16,-3 6-4-16,-1 6-4 0,0 1-10 0,7 6-5 16,2 2-18-16,3 2-7 0,5 4-20 15,2 3-14-15,7 1-21 0,2 2-25 0,10 1-32 16,5-1-29-16,6-1-43 0,4 0-563 16,8 3 260-16,7 0 172 0</inkml:trace>
  <inkml:trace contextRef="#ctx0" brushRef="#br0" timeOffset="450154.904">19791 15229 232 0,'6'-2'252'0,"-2"-4"-4"0,0 0-5 16,-2 0-24-16,0 1-20 0,0 0-19 0,-2-3-18 15,0 3-18-15,2 0-18 0,-2-1-30 16,2 0-36-16,-2 6-40 0,2-10-45 15,1 9-44-15,1-5-30 0,1 1-41 16,-1 2-33-16,2-3-397 0,5 3 194 0,-5-1 128 16</inkml:trace>
  <inkml:trace contextRef="#ctx0" brushRef="#br0" timeOffset="450372.8664">20066 15041 7 0,'4'0'244'0,"-4"0"5"0,0 0 3 15,0 0 5-15,10 8-4 0,-8-2-13 0,0 4-10 16,2 4-14-16,1-2-15 0,4 4-16 16,-3 0-18-16,4 2-19 0,1-1-8 15,2 4-17-15,1-7-14 0,3 2-9 0,1 2-9 16,0-5-16-16,2 2-14 0,-2-5-34 16,-1 1-31-16,1-4-40 0,-2-1-40 0,0 0-31 15,-2-2-30-15,-2-1-39 0,1-6-22 16,-2 1-19-16,-2-2-581 0,-3 0 274 15,-2-3 181-15</inkml:trace>
  <inkml:trace contextRef="#ctx0" brushRef="#br0" timeOffset="450537.4039">20375 15241 1008 0,'-7'-7'-19'0,"-1"0"24"16,1-4 42-16,-1 7 41 0,1-3 29 15,1 1 17-15,0 3 12 0,0 0 8 0,6 3 3 16,0 0-2-16,-12 12-6 0,10-2-11 16,2 4-7-16,-2 5-6 0,2-2-12 15,2 7-8-15,0-1-11 0,2 6-9 16,0 1-11-16,0 1-12 0,0 7-13 0,2-7-22 15,-2 0-39-15,-2-4-37 0,0 2-49 16,0-3-55-16,3-2-46 0,-3-5-64 16,4-5-543-16,-3 1 274 0,-1-3 181 0</inkml:trace>
  <inkml:trace contextRef="#ctx0" brushRef="#br0" timeOffset="450886.5977">21847 15241 152 0,'0'0'214'16,"7"-7"-6"-16,0 2-16 0,5-3-13 16,5 2-19-16,2 0-15 0,6-1-16 0,3 1-12 15,0-2-21-15,1 3-23 0,1-3-35 16,2 4-41-16,-3-2-56 0,-1 3-63 15,-3-1-395-15,-6 0 176 0,-4 4 116 16</inkml:trace>
  <inkml:trace contextRef="#ctx0" brushRef="#br0" timeOffset="451027.6891">22002 15434 238 0,'0'6'283'0,"2"-3"-13"0,5 2-16 15,5-10-12-15,4 5-17 0,2-3-21 16,10-3-20-16,-1-1-21 0,9-4-17 0,11 0-40 15,-1-3-47-15,1 2-58 0,1-4-61 16,1 3-80-16,-2 0-600 0,-4-4 252 16,-6 2 166-16</inkml:trace>
  <inkml:trace contextRef="#ctx0" brushRef="#br0" timeOffset="451460.8423">23580 14980 29 0,'-8'-9'216'0,"2"3"7"0,-2-1 10 0,0 1 6 16,-3 0-6-16,0 4 2 0,1-1-21 15,-1 0-2-15,-1 6-7 0,-4 0-14 16,2 5-8-16,-3 5-11 0,2 2-5 0,0 9-9 15,3 2-10-15,3 6-12 0,5-1-19 16,1 1-6-16,10 8-13 0,8 3-9 16,2 1-9-16,7-5-8 0,2-3-9 0,4-3-4 15,4-5-5-15,3-4-8 0,-4-9-7 16,5-6 2-16,0-4-8 0,-2-5-3 0,3-1-1 16,1-9-3-16,-5-2-4 0,-3-1-3 15,-2-6-1-15,-9-2-2 0,-2-3-3 16,-4-5-2-16,-11 3-2 0,-4-2-4 0,-10-3-5 15,-5-5-3-15,-11 3-7 0,-6 0-4 16,-8 7 1-16,-21-3-7 0,6 8-1 16,3 6-6-16,-4 3-15 0,3 5-11 0,9 1-18 15,-1 5-21-15,5-3-30 0,6 4-36 16,5 4-34-16,7 3-31 0,6 0-44 16,5 1-742-16,7 3 343 0,6-3 227 15</inkml:trace>
  <inkml:trace contextRef="#ctx0" brushRef="#br0" timeOffset="451653.8982">24331 15086 130 0,'4'-7'195'0,"0"4"-1"0,-2-5 1 0,-2 2-8 16,0 2-14-16,0 4-20 0,0-9-16 15,0 9-14-15,-2-8-27 0,2 8-39 0,0-7-41 16,0 7-44-16,0 0-30 0,0 0-24 15,0 0-22-15,9 0-367 0,-9 0 160 16,0 0 106-16</inkml:trace>
  <inkml:trace contextRef="#ctx0" brushRef="#br0" timeOffset="451859.5622">24455 15037 29 0,'9'4'112'16,"0"-2"19"-16,-5 7 6 0,2-2 11 16,-2 2 11-16,2 5 7 0,-2-1 5 15,1 2 0-15,2 0-6 0,1 1-7 0,4 1-11 16,1 0-9-16,4-1-12 0,4 5-8 15,1-3-12-15,1 1-9 0,0-6-9 0,-2 4-8 16,-1-5-7-16,-2 2-8 0,2-1 1 16,-6 0-10-16,-1 0-6 0,-3 1-5 15,-3-4-4-15,-3 1-4 0,-4 1-3 16,-2-1-11-16,-7-1-11 0,1 5-20 0,-7-6-24 16,1-2-29-16,-8 4-36 0,4-4-44 15,-4-6-45-15,1 2-40 0,-3-6-522 0,4 2 255 16,-8-6 167-16</inkml:trace>
  <inkml:trace contextRef="#ctx0" brushRef="#br0" timeOffset="452013.6921">24396 15012 111 0,'10'-16'209'0,"4"0"0"16,-4 1-3-16,3 4-7 0,-1 1-7 16,4 1-9-16,0 1-16 0,1 1-18 15,0 1-16-15,2-1-14 0,0 1-29 0,0 2-33 16,1-2-51-16,-2 1-54 0,3 2-54 15,-1-1-75-15,-4 1-403 0,4-3 198 0,-4 6 130 16</inkml:trace>
  <inkml:trace contextRef="#ctx0" brushRef="#br0" timeOffset="452355.6404">25243 14786 39 0,'0'0'260'16,"4"-6"-2"-16,-4 6-3 0,4-3-6 0,-4 3-11 15,0 0-18-15,9-5-18 0,-3 2-13 16,3 0-16-16,1 2-16 0,8-2-21 16,-2-1-11-16,5 0-12 0,1 2-9 0,0-2-11 15,0 2-9-15,3-1-2 0,-4 1-15 16,2 0 0-16,-3 2-9 0,-2 0 1 16,0-4-5-16,-4 8 10 0,-1-4-8 15,0 5 5-15,-2 3 15 0,-3 2 3 0,-4 3-5 16,2 5 4-16,-4-2-5 0,2 5-1 15,-1 4-11-15,-3 3-3 0,3 1-4 0,-1 3-5 16,-2-4-7-16,0 4-6 16,2-2-4-16,-2 1-1 0,0-1-6 0,2-2-10 15,0-3-17-15,-2-4-20 0,2 1-25 16,0-1-32-16,-2-4-29 0,0-3-34 0,2 1-36 16,-2-5-36-16,0-2-35 0,2-1-22 15,-2-1-28-15,0-6-622 0,-2 4 313 0,2-4 207 16</inkml:trace>
  <inkml:trace contextRef="#ctx0" brushRef="#br0" timeOffset="452536.6576">25473 15216 81 0,'-10'-4'225'0,"-1"1"9"0,5-2-2 15,0 0-3-15,2-1-5 0,2 1-3 16,2 5 1-16,2-9 2 0,2-1 0 16,6 0-15-16,3 1-19 0,2 0-15 15,4-1-18-15,0-3-17 0,0-1-12 0,0 1-17 16,0 2-21-16,-2-1-18 0,-1 3-32 15,-2-1-29-15,-2 2-38 0,-1 1-50 16,-3-5-52-16,-3 5-60 0,-1 0-60 0,-4-2-693 16,-2 1 321-16,0 3 211 0</inkml:trace>
  <inkml:trace contextRef="#ctx0" brushRef="#br0" timeOffset="453360.6105">12792 16830 62 0,'-4'-6'177'0,"6"-1"0"0,2-1-11 0,5 1-11 15,4-5-15-15,4 3-14 0,6-4-12 16,0 5-14-16,1-4-16 0,3 1-26 16,-3 1-34-16,-2 3-34 0,-2 4-37 0,-1-2-29 15,-6 5-41-15,-3 0-269 0,-3 0 132 16,-7 8 86-16</inkml:trace>
  <inkml:trace contextRef="#ctx0" brushRef="#br0" timeOffset="453502.388">12803 17162 2502 0,'-6'21'59'0,"6"-4"30"15,6-8-3-15,3-3 1 0,5 0 6 0,3-6-7 16,5-6-7-16,3 2-9 0,9-5-16 16,2-5-6-16,6-5-2 0,-2 2-5 15,3-4-25-15,-1-4-35 0,-4 5-56 16,-4-4-51-16,-4 5-73 0,-9-1-800 0,-4 6 340 15,-3-1 224-15</inkml:trace>
  <inkml:trace contextRef="#ctx0" brushRef="#br0" timeOffset="455020.4456">14222 16933 99 0,'0'0'223'16,"0"0"-13"-16,-20 14-13 0,14-1-13 16,-4 8-8-16,3 2-6 0,-2 9-9 15,3 2-8-15,2 2-5 0,2 5-12 0,6 0-11 16,0 0-12-16,5-3-12 0,2 0-8 16,7-2-7-16,4 2-10 0,-1-9-9 15,4-8-5-15,6-1-6 0,4-7-4 0,1-2-4 16,-2-8-8-16,0-3-1 0,3-6-1 15,-1-8 0-15,-2 0 8 0,-4-5-2 16,-3-2 6-16,-5-8-3 0,-8 3-1 0,-5-9-7 16,-7-1-1-16,-6-4-4 0,-7-2-3 15,-7-5-1-15,-16-8-6 0,-7-1-4 16,-3 5 1-16,-7 7-6 0,-2 8 2 0,4 10-5 16,8 3 1-16,-4 10-2 0,7 6-2 15,0 1-2-15,6 6-12 0,0 0-18 16,7 7-21-16,1 1-28 0,5 3-36 0,4 6-43 15,9 2-39-15,6-3-46 0,2 3-654 16,9 2 303-16,6 0 199 0</inkml:trace>
  <inkml:trace contextRef="#ctx0" brushRef="#br0" timeOffset="455233.4061">15176 17177 113 0,'0'0'269'0,"0"-8"-12"0,0 8-13 16,0-9-17-16,-2 1-22 0,0-3-18 15,0-3-22-15,-1-1-14 0,1 1-18 16,0-5-23-16,0-4-34 0,0 3-39 16,2 1-34-16,-2 0-37 0,4 2-41 0,0 4-68 15,0-1-48-15,0 7-399 0,5-1 201 16,-1 2 132-16</inkml:trace>
  <inkml:trace contextRef="#ctx0" brushRef="#br0" timeOffset="455620.3159">15842 16895 155 0,'0'-9'224'0,"-2"2"-14"0,-2-7-12 0,-4 0-11 16,-4 0-7-16,-4 1-19 0,-1 0-9 15,-4 4-14-15,-2 0-13 0,-1 4-11 16,-3 0-11-16,4 5-12 0,-2 2-6 0,3 1-9 16,1 5-8-16,0-2-12 0,6 3-5 15,3-2-3-15,3 5-4 0,4-5-4 16,5 1-6-16,3 1 0 0,6-4-6 16,-1 1 0-16,7-1-6 0,2-2-3 0,2-3 2 15,-1-3-3-15,4 0-1 0,-3 1 1 16,0-2 5-16,0-1 3 0,-5 5 6 15,2-5 12-15,-4 5 13 0,1 0 7 0,-6 0-4 16,-1 5 0-16,-2 4 0 0,-2 5-6 16,-2 0-9-16,0 5 3 0,-2 8-5 15,0-2-4-15,0 7-5 0,0-4 0 0,0 10-2 16,0 1-12-16,2-1-10 0,0 4-15 16,0-6-20-16,0-2-29 0,2-1-33 15,-2-5-36-15,2-1-44 0,0-4-50 16,-2-4-59-16,6-6-600 0,-4-5 298 0,2-2 196 15</inkml:trace>
  <inkml:trace contextRef="#ctx0" brushRef="#br0" timeOffset="455913.3948">16063 16859 144 0,'0'-8'229'0,"4"-3"-5"0,0 1-11 15,5-2-11-15,1 3-11 0,7-4-10 0,3 0-8 16,-2 2-21-16,6 1-7 0,-1 2-9 16,3 1-12-16,-4 1-9 0,0 0-12 15,-3 6-5-15,2 2-8 0,-4 8 0 16,3-3-8-16,-2 8-8 0,-1 6-4 0,-2 6-6 16,0 5-6-16,-5 3-5 0,-2 1-6 15,2 4-5-15,-4-2 0 0,0 1-10 16,-4 3-11-16,0-1-13 0,0-1-18 0,-2-10-26 15,0 4-29-15,0-3-29 0,0-2-37 16,2-7-30-16,-2-1-38 0,0-1-45 16,0-7-526-16,0-4 262 0,-2 1 173 0</inkml:trace>
  <inkml:trace contextRef="#ctx0" brushRef="#br0" timeOffset="456100.5079">16247 17318 152 0,'-9'-4'260'0,"1"2"-5"0,2-4-4 15,4 5-7-15,2-5-5 0,2-1-13 0,4-1-16 16,8-3-23-16,4 0-17 0,5-2-18 16,5-3-15-16,4 0-15 0,8-1-12 15,2-6-15-15,1 2-31 0,1-2-27 16,3 2-36-16,-3 1-41 0,1 1-36 0,-3 0-43 16,2 2-54-16,-10 3-52 0,0 0-550 15,-2 1 263-15,2 2 174 0</inkml:trace>
  <inkml:trace contextRef="#ctx0" brushRef="#br0" timeOffset="456348.6021">17337 17029 247 0,'-4'8'316'0,"0"4"-11"0,0-5-2 16,-1 2-27-16,3-4-1 0,2 4-1 15,2-2-12-15,3-1-10 0,5 1-18 0,4-5-18 16,6 2-21-16,10-4-15 0,3 0-20 15,7-6-20-15,7 0-10 0,3 0-13 0,-5-1-16 16,-5 1-6-16,1 2-20 0,-9-1-17 16,-2 2-14-16,-6-3-17 0,-2 1-20 15,-1 5-23-15,-4-2-31 0,-4 2-20 16,-5 0-27-16,-8 0-26 0,0 0-30 0,8 2-36 16,-8-2-32-16,0 0-38 0,0 0-810 15,-16 5 362-15,16-5 239 0</inkml:trace>
  <inkml:trace contextRef="#ctx0" brushRef="#br0" timeOffset="467170.6506">18834 16077 60 0,'-30'31'250'0,"1"6"5"0,-10 22-1 16,-1 4-4-16,-9 28-6 0,3 10-9 15,2 9-9-15,3 7-11 0,7 1 1 0,4 5-14 16,9 1-13-16,9-2-7 0,6-25-14 16,8 2-11-16,6-3-11 0,5-3-12 0,3-8-14 15,10 2-12-15,4-15-11 0,3 2-9 16,9-11-10-16,3-8-12 0,9-1-12 15,-2-13-20-15,5-6-21 0,-6-14-29 16,-7-6-36-16,-3-5-55 0,-5-10-55 0,6-4-70 16,-2-4-70-16,-1-5-776 0,1-8 366 15,-7-5 242-15</inkml:trace>
  <inkml:trace contextRef="#ctx0" brushRef="#br0" timeOffset="467810.6284">19475 16783 118 0,'7'-8'220'15,"-1"-5"-9"-15,2 5-11 0,4-3-7 16,4 1-14-16,0 4-13 0,1 1-14 0,5 3-15 16,0-1-4-16,4 3-12 0,2 5-11 15,-1 0-7-15,-3 9-10 0,-1-4-9 16,-4 7-9-16,0-2-4 0,-4 4-8 0,-4 2-6 16,-5 1-6-16,-4 0-3 0,-2-3-6 15,-2 1 4-15,-4 1 1 0,-1-1 1 16,0-3 2-16,3 0-6 0,0-4-6 15,0 1-3-15,2-5-2 0,4 3 4 0,2-5 2 16,7 2-3-16,4 2-1 0,8-2 1 16,2-1-5-16,9 3-2 0,5-3-3 0,-2 1-1 15,10 4-3-15,-7-1 0 0,4 1-1 16,-6 2 0-16,-3-3 0 0,-3 3 2 16,-3-2-2-16,-4 4 2 0,-6 1 0 15,-4-4 0-15,-4 5 2 0,-7-2-6 0,-6 3 0 16,-2-5-3-16,-7 4-4 0,-4 2 2 15,-4 4-4-15,-4-4 1 0,0-4-11 16,-3 2-7-16,-1 0-22 0,1-4-25 16,-1-4-35-16,2-3-38 0,-3 1-41 0,3-3-51 15,-5-5-65-15,7 0-611 0,-9-1 304 16,2 0 201-16</inkml:trace>
  <inkml:trace contextRef="#ctx0" brushRef="#br0" timeOffset="468019.4747">19386 17621 2709 0,'0'0'3'0,"9"8"0"16,-1-8-1-16,6-2 17 0,12-4 43 0,8 2 22 15,9 0 5-15,12-3-4 0,6-3-5 16,25 1-8-16,3-3-7 0,4 3-5 16,-4 1-5-16,0-2-8 0,-4 3-8 15,-17 3-8-15,-11-2-14 0,-9 2-25 0,-3 3-31 16,-7-5-41-16,-6 4-37 0,-5 4-41 15,-5 4-27-15,-6-5-55 0,-5 3-677 16,-2 4 312-16,-5-2 206 0</inkml:trace>
  <inkml:trace contextRef="#ctx0" brushRef="#br0" timeOffset="468271.9986">20217 17830 1778 0,'-18'19'34'0,"3"-6"7"0,2 4-2 16,5-4 39-16,-1 0 20 0,5 0 9 15,2 0 7-15,2 3-5 0,2 3-13 0,4-6 4 16,1 8-4-16,3 0-4 0,3 0-3 16,4-2-6-16,0 4-6 0,0 2-5 0,0-8-2 15,-2 4-2-15,-2 2-9 0,-1-2-2 16,-4 1-5-16,2-1-6 0,-4 0 1 16,-4-2-9-16,-2 0-1 0,0-1-12 15,-4 1-6-15,-4 0-14 0,0-4-23 0,-2-2-24 16,-3-5-31-16,-2 1-36 0,0-3-31 15,1 0-35-15,-2-6-37 0,4-6-43 16,-2 0-630-16,3-3 301 0,-4-4 198 16</inkml:trace>
  <inkml:trace contextRef="#ctx0" brushRef="#br0" timeOffset="468426.4865">20106 18104 130 0,'2'-12'179'0,"-2"1"5"16,2 4 1-16,0-5 2 0,6-2 4 15,1 0 3-15,6 1-1 0,2-2-10 16,2-4-12-16,8 4-18 0,3-5-10 0,6-2-13 15,-5 3-15-15,8-3-10 0,-1 1-15 16,-2 2-28-16,2-1-37 0,-9 4-48 16,9-5-55-16,-8 2-70 0,-4 0-659 0,-5 4 275 15,-5-6 181-15</inkml:trace>
  <inkml:trace contextRef="#ctx0" brushRef="#br0" timeOffset="468762.3347">21207 16537 50 0,'-18'-10'249'0,"-1"3"1"0,3 7-3 15,-6 4-4-15,6 5 0 0,-6 6-4 16,-3 6-9-16,-3 12-12 0,-4 21 6 16,1 7-10-16,3 5-5 0,8 7-13 0,2 1-5 15,6 5-12-15,7-2-16 0,10 3-4 16,7-3-14-16,8-2-13 0,9-5-16 16,5-2-18-16,6-6-10 0,7-5-25 0,1-3-22 15,5-7-25-15,5-5-38 0,-1-8-36 16,-7-7-52-16,-5-12-61 0,-1-3-53 15,-2-9-73-15,1 1-833 0,-3-8 385 0,-4-5 253 16</inkml:trace>
  <inkml:trace contextRef="#ctx0" brushRef="#br0" timeOffset="469047.8774">22051 16577 180 0,'8'0'241'16,"-8"0"2"-16,20 13 4 0,-1 6 4 0,1 2-5 15,10 14-12-15,8 14-16 0,5 9-16 16,-1 6-16-16,-2-1-11 0,-1 0-22 16,-4 5-12-16,-3 1-15 0,-6-1-11 0,-6 1-12 15,-6-12-5-15,-8-5-14 0,-2-3-6 16,-4-6-7-16,-4 4-3 0,-2 0-8 15,-8-5-17-15,2 0-19 0,0-8-16 0,-6 1-25 16,1-7-29-16,1-1-37 0,-4-6-54 16,6-6-50-16,0-3-50 0,4-5-745 15,0-7 333-15,4 0 221 0</inkml:trace>
  <inkml:trace contextRef="#ctx0" brushRef="#br0" timeOffset="469406.5972">22948 17314 58 0,'0'0'265'0,"0"0"0"0,0 0 2 15,0 0-4-15,24-9-17 0,-8 5-14 16,8 2-16-16,9 2-22 0,8-6-17 16,3 3-20-16,3-3-17 0,8 1-13 0,0-4-11 15,-2 6-15-15,-7-2-10 0,-1-1-25 16,-5-1-27-16,-2 1-33 0,-1-1-36 0,-11 0-48 15,-2 1-46-15,-3-6-45 16,-4 3-25-16,-6-3-21 0,-5 3-539 0,-4-3 256 16,-2 3 170-16</inkml:trace>
  <inkml:trace contextRef="#ctx0" brushRef="#br0" timeOffset="469594.1929">23516 16988 165 0,'-17'-13'101'0,"-1"6"26"16,4 1 14-16,2-2 12 0,0 5 12 15,2 3 4-15,2 3 12 0,-3 3 10 16,1 2 1-16,-1 5 1 0,2 4 4 0,1 8-14 15,0 8-5-15,2 3-12 0,0-1-9 16,9 7-29-16,0 12-9 0,5-1-10 16,6 18-9-16,-1-14-6 0,2-6-15 15,2-2-6-15,0-6-35 0,0-2-24 0,1 0-31 16,-2-8-38-16,-2-3-47 0,-1-4-45 16,4-3-45-16,-4-4-52 0,1-7-660 0,-2-5 308 15,0-7 202-15</inkml:trace>
  <inkml:trace contextRef="#ctx0" brushRef="#br0" timeOffset="470034.4535">24255 16973 65 0,'4'-11'226'0,"0"0"13"0,2 1 7 0,4-1-6 15,4 1-11-15,-2 2-21 0,5 2-20 16,2 1-16-16,2 3-18 0,3-2-18 16,5 8-11-16,-1-2-12 0,4 5-12 15,-3 5-8-15,1 3-9 0,-5 4-4 0,-2 8-9 16,-7 0-8-16,-6 1-6 0,-6 3-6 16,-6 1-3-16,-4 4-7 0,-8 2-3 0,0 0 6 15,-5 0 7-15,2-3 8 16,0-7 1-16,3-5 0 0,0-2-10 0,4-2-5 15,2-4 2-15,6 3-2 0,2-11-2 16,6 1-3-16,6-2-1 0,8-1-2 0,3-3-10 16,7-2 0-16,4 0 0 0,6-2-2 15,1-2 7-15,2 3-14 0,-1 1 3 16,-2-6 8-16,1 6-9 0,-7-2 2 0,-2-2-2 16,-3 2-1-16,-5 2 4 0,-4-2-7 15,2-2 5-15,-3 4-7 0,-4 0 4 16,-5 0-11-16,-1 0-23 0,-5 4-23 0,-4-4-32 15,0 0-41-15,0 0-51 0,0 0-55 16,-19-9-49-16,9 5-817 0,1-6 368 16,-4 1 244-16</inkml:trace>
  <inkml:trace contextRef="#ctx0" brushRef="#br0" timeOffset="470814.1001">24041 18289 1598 0,'-2'-8'49'15,"2"3"7"-15,4-3 44 0,2-1 16 16,6-2 0-16,8-3-2 0,5-1-6 16,9-4-7-16,10-2-8 0,27-6-1 0,7-1-2 15,9-1-2-15,22-5-2 0,-1 0-3 16,9-1-6-16,0 3-6 0,0 3-4 0,0 2-9 16,-24 2-4-16,-4 2-9 0,-6 7 3 15,-7-3-7-15,-19 7-8 0,-12 3 0 16,-9 1-4-16,-6 1-3 0,-6 1-2 15,-4 0 1-15,-3 5-7 0,-5-4-2 16,-1 4-15-16,-6 1-18 0,-5 0-19 0,0 0-29 16,0 0-33-16,0 0-32 0,-26 13-31 15,11-5-37-15,0-1-38 0,-6 5-654 16,-1 1 303-16,0-3 200 0</inkml:trace>
  <inkml:trace contextRef="#ctx0" brushRef="#br0" timeOffset="471076.5068">25025 18304 224 0,'-7'13'239'0,"3"0"2"15,2-4-3-15,0 3-4 0,4 3-8 16,0-2-14-16,4 2-18 0,3 4-14 16,4-3-12-16,2 3-17 0,1-5-11 0,8 5-19 15,1 1-7-15,-4-4-15 0,7-2-8 16,-3 4-13-16,1-3-5 0,-5-2-4 15,-4 2-9-15,-2-1-4 0,-5-1-6 0,-2 1-4 16,-6 1-6-16,0 2-15 0,-4-2-23 16,-6 0-27-16,-4-2-31 0,-3 2-39 15,-2-1-41-15,-2-6-39 0,-1 3-38 16,2-9-36-16,-2 2-575 0,2-10 280 0,1 5 185 16</inkml:trace>
  <inkml:trace contextRef="#ctx0" brushRef="#br0" timeOffset="471208.5796">25012 18474 46 0,'6'-13'180'0,"5"0"-1"16,2-1 3-16,2-3 4 0,8-6-2 16,2 6-14-16,13-8-13 0,-1 3-17 0,5-4-13 15,15-8-17-15,-2-2-48 0,0 4-51 16,-2 0-59-16,0-7-63 0,-15 12-425 16,-7-7 182-16,-1 6 121 0</inkml:trace>
  <inkml:trace contextRef="#ctx0" brushRef="#br0" timeOffset="471482.4859">26335 16714 85 0,'-2'-8'291'0,"0"1"5"0,-4 1-1 16,-6 6-15-16,12 0-11 0,-29 15-6 0,6 4-11 15,-6 10 1-15,-7 21-19 0,-3 5-11 16,5 10-16-16,7-3-17 0,8 6-12 16,10-4-18-16,9-3-37 0,11 13-12 15,6-3-10-15,8-3-9 0,7 0-10 0,4-4-7 16,7-9-33-16,1-2-40 0,3-6-37 16,3-4-44-16,-7-15-63 0,-1-5-60 15,5 2-80-15,-1-10-862 0,3-3 389 0,-5-9 256 16</inkml:trace>
  <inkml:trace contextRef="#ctx0" brushRef="#br0" timeOffset="471733.9225">27694 16851 4251 0,'-6'10'25'0,"4"2"-11"0,4 2-20 0,4 5-2 15,5 5 11-15,11 10 10 0,4 6 25 16,14 21 19-16,-1 0 8 0,-1 7 3 0,-2 3-7 16,-9 9 1-16,-3-2-5 0,-8 3-9 15,-9-2-14-15,-7-11-24 0,-9 14-33 16,-7 0-28-16,-10-5-30 0,-8-2-27 16,-15 7-58-16,3-14-38 0,-5-6-52 0,0-1-41 15,-1-12-39-15,-4-2-776 0,-1-11 378 16,-2-8 249-16</inkml:trace>
  <inkml:trace contextRef="#ctx0" brushRef="#br0" timeOffset="481988.0397">21348 17181 92 0,'-2'7'132'0,"2"-1"-4"16,0 2-1-16,2 1-9 0,0 3-9 15,-2-5-7-15,2 6-7 0,0-1-20 0,3-2 3 16,-1 4-5-16,2-1-9 0,1-6 0 15,-1 6-6-15,5-7-3 0,-3 3 1 16,2-3-4-16,2 0-1 0,-2-6 0 0,2 0 7 16,-1 0 3-16,0 0-1 0,-3-4 5 15,3 2 3-15,-5-5 4 0,2 5-5 16,-3-10-3-16,-1 5 4 0,-2 0-2 0,-2-7-9 16,-2 3-3-16,0-3-4 0,-3-2-7 15,-3 3-5-15,2 0-1 0,-5-2-2 16,3 1-3-16,-5 3 3 0,2 1-4 0,1 3-1 15,-2-5-5-15,2 7 0 0,0 1-4 16,0 0 2-16,-1 2-6 0,-2 0 0 16,5 2-3-16,-1 0-6 0,9 0-5 15,-16 0-7-15,10 2-13 0,6-2-10 0,-12 0-12 16,6 6-10-16,2-6-11 0,4 0-16 16,-6 8-18-16,6-8-20 0,2 7-20 15,-2-7-20-15,0 6-25 0,0-6-460 16,4 6 218-16,-4-6 143 0</inkml:trace>
  <inkml:trace contextRef="#ctx0" brushRef="#br0" timeOffset="482281.5554">21670 17233 89 0,'0'-4'154'0,"2"-2"-6"0,-2-2-15 0,0 2-10 15,-2-1-14-15,0 1-9 0,-1 0-10 16,-1 3-10-16,2-3-8 0,2 6-9 0,-10-6-15 15,10 6-33-15,-8 2-28 0,8-2-44 16,-12 4-48-16,12-4-252 0,-6 7 121 16,6-7 80-16</inkml:trace>
  <inkml:trace contextRef="#ctx0" brushRef="#br0" timeOffset="482668.2016">21801 17120 180 0,'6'-8'167'0,"-2"5"-13"0,6-1-9 16,-2-2-10-16,2 5-13 0,0-4-9 16,4 4-15-16,0 1-1 0,3 1-9 15,-2 5-6-15,0 0-5 0,-1 1-4 0,0 3-2 16,-6 3-2-16,0 4 0 0,-1 0 0 15,-5 4 6-15,-2 4 3 0,-2 2 5 16,-5-2 1-16,1 1 8 0,-4 1 2 16,0 0 5-16,2-7-3 0,2 1-8 0,0-1-4 15,2-5-9-15,0-2-7 0,4 0-2 16,2-3-4-16,0-1-5 0,4-4-6 0,2-2-3 16,6 2-5-16,-2-5-4 0,2 0-6 15,6-5-1-15,-3 5-5 0,1-6-5 16,0 1-3-16,-2 2-8 0,2-3-24 0,-4 1-22 15,1 2-21-15,-5-3-24 0,-1 0-33 16,0 4-28-16,-3-3-31 0,0 0-29 16,0 4-25-16,-2-5-556 0,1 4 266 15,-5-5 176-15</inkml:trace>
  <inkml:trace contextRef="#ctx0" brushRef="#br0" timeOffset="482988.6533">22161 17196 7 0,'-3'-2'224'0,"1"-4"-9"0,0 1-14 15,2 5-10-15,0-8-13 0,2 2-11 16,-2 6-10-16,7-7-8 0,-2 1-15 16,1 2-10-16,2 0-10 0,1 3-10 0,-1-5-10 15,0 4-4-15,1 2-6 0,-9 0 0 16,17 4-8-16,-9 0-4 0,0 3 0 15,2-1-2-15,-4 7-4 0,0-3 2 16,0 7-8-16,-2-2-7 0,1 0 2 0,-3 4-7 16,2 2-5-16,-2-1-5 0,0-4 0 15,1 5-7-15,-1-1-2 0,-2-1-6 16,2-2 2-16,-2 2-10 0,2-4-22 0,-2 2-26 16,0-3-36-16,0-6-41 0,0 6-41 15,0-3-38-15,0 0-50 0,0-4-578 16,-4 0 278-16,2-1 183 0</inkml:trace>
  <inkml:trace contextRef="#ctx0" brushRef="#br0" timeOffset="483451.6769">22095 17402 186 0,'3'-6'207'0,"1"-2"-9"0,2 1-14 16,2 1-19-16,3-2-16 0,4-3-15 15,1 2-15-15,4-5-12 0,-1 1-13 16,5 4-28-16,-4-4-30 0,2-1-30 16,-4 0-35-16,4 6-23 0,-3-5-25 0,-3 6-17 15,0-2-4-15,-4-1 6 0,1 2 6 16,-2-3 19-16,-3 1 22 0,1 4 23 16,-5-1 15-16,2-1 23 0,-4 1 26 0,2 1 20 15,-2 0 10-15,-2 0 16 0,0 6 12 16,0 0 8-16,0 0 1 0,0 0 5 15,0 0 1-15,-14 14-3 0,10-3-5 16,1 4-4-16,1-1-8 0,0 7-9 0,2-2-7 16,0 4-4-16,2-4-9 0,3 8-6 0,-1-5-6 15,0 1-5-15,4 2-5 16,1-6-5-16,0 2 4 0,1-6-4 0,2 0-2 16,2-4-4-16,-2-3-2 0,1-2-6 15,-1-1-3-15,4-5 0 0,-4 0-3 0,-2-2-4 16,2-1 2-16,-4-3-3 0,0 4-5 15,-4-4 2-15,0-1 0 0,-1 1-3 16,-3 6-1-16,-5-7-2 0,5 7 1 16,0 0 0-16,-25 7-9 0,12-1-6 0,-1 1-26 15,1-1-29-15,0 2-39 0,3 0-49 16,1 0-69-16,3-1-653 0,0-1 297 0,1-5 196 16</inkml:trace>
  <inkml:trace contextRef="#ctx0" brushRef="#br0" timeOffset="484110.6359">27125 17181 111 0,'-4'-4'259'0,"4"4"-7"16,-7-2-3-16,7 2 0 0,0 0 0 15,0 0-9-15,0 13-2 0,2-1-13 16,3-1-30-16,1 7-11 0,0 2-6 0,2 1-16 15,1 2-12-15,0 2-17 0,-1 4-6 16,0-7-12-16,3 5-1 0,-3 0-12 16,1-1-10-16,2-2-10 0,-3 1-6 15,0-5-5-15,0 1-15 0,0-2-18 0,-2-4-22 16,0-1-28-16,0 1-24 0,-2-2-32 16,1-7-40-16,-3 2-53 0,-2-7-54 0,2 5-41 15,-2-6-35-15,0 0-667 0,0 0 326 16,0 0 215-16</inkml:trace>
  <inkml:trace contextRef="#ctx0" brushRef="#br0" timeOffset="486054.0318">28331 16413 180 0,'30'11'212'0,"2"-1"-5"0,9 11 2 16,17 14-8-16,1 10-3 0,5 8-11 16,7 20-10-16,-4 7-12 0,-4 9-10 0,-9 7-10 15,-5 7-10-15,-7 1-7 0,-10 8-9 16,-6-3-8-16,-11-14-5 0,-7 3-13 16,-6-9-6-16,-8 5-10 0,-4-5-2 15,-5-4-10-15,-5-8-6 0,0-3-3 0,-6-6-4 16,-2-6-8-16,5-13-5 0,0-9-5 15,0-3-12-15,1-3-14 0,1-7-23 0,2-5-26 16,4-3-33-16,-1 1-36 0,2-13-31 16,2 1-35-16,2-4-24 0,3-8-28 15,-1-2-575-15,1-2 273 0,5-7 180 16</inkml:trace>
  <inkml:trace contextRef="#ctx0" brushRef="#br0" timeOffset="486391.942">29641 17468 34 0,'0'0'194'16,"0"0"-5"-16,7-6-5 0,-7 6-14 15,6 0-1-15,0-3-12 0,2 0-17 16,2 3-14-16,2-5-10 0,3 3-16 0,2 1-8 16,0-5-9-16,4 1-9 0,-2 4-7 15,2-5-14-15,0 0-17 0,-2 5-32 16,1-1-33-16,-2-4-36 0,2 6-40 0,-6-6-40 15,-3 5-414-15,-1 1 190 0,-10 0 125 16</inkml:trace>
  <inkml:trace contextRef="#ctx0" brushRef="#br0" timeOffset="486520.314">29569 17698 148 0,'-8'14'233'0,"4"-2"-20"0,4-5-10 15,8-1-12-15,2-4-13 0,6 0-15 0,0 2-13 16,8-8-16-16,5 2-17 0,1-4-35 15,4-1-64-15,6-1-83 0,-6-5-536 16,0-3 205-16,-4-3 134 0</inkml:trace>
  <inkml:trace contextRef="#ctx0" brushRef="#br0" timeOffset="492600.4345">19117 16224 108 0,'3'-6'103'0,"-3"6"0"0,4-7-17 16,-2 1-7-16,0 5-5 0,0-5 5 16,0 0-6-16,0 1-3 0,0 1-3 15,0-2-11-15,-2 6 3 0,2-8 5 0,-2 2-2 16,3 5 6-16,-3 1-12 0,2-10 9 16,-2 10 0-16,2-4-1 0,-2 4-3 15,0-5-5-15,0 5 3 0,2-6 1 0,-2 6 4 16,0 0 1-16,0 0-6 0,0 0-4 15,0 0-6-15,-19 15-4 0,6 2-2 16,-6 12 5-16,-2 4 5 0,-11 23 1 16,-6 7 8-16,2 11 0 0,-8 22 3 0,1 2-4 15,7 4-4-15,1 2 5 0,5-2 2 16,6-13-4-16,8-3-4 0,5 1 1 0,5-5-2 16,6-13 3-16,6 9-3 0,7-3-3 15,1-7 0-15,8-5-7 0,3-2 3 16,5-4-9-16,-2-11 0 0,-4-4-2 15,4-9-4-15,-3 4-7 0,3-5-2 0,0 1 0 16,-5-9-3-16,0 1-3 0,-2-2 3 16,-1-3-2-16,-6 0-7 0,3-7-1 15,-4 3 0-15,-1-4-5 0,-1 1-4 0,-1-6-10 16,-1 3-18-16,-2-1-24 0,-1-1-31 16,0-2-41-16,-2 1-44 0,-2-5-55 15,0 4-736-15,-2-6 326 0,0 0 214 16</inkml:trace>
  <inkml:trace contextRef="#ctx0" brushRef="#br0" timeOffset="516856.3456">30425 17262 116 0,'-7'8'207'16,"0"6"-1"-16,1 1-8 0,0 0-6 0,0 6-9 15,0 4-7-15,4-2-4 0,0 3-14 16,-1 1-14-16,3 2-8 0,3 4-13 15,1-5-4-15,2-2-16 0,2 1-8 16,5 2-5-16,0-7-9 0,6 3-1 0,-1-7-2 16,4 1-1-16,1-6-5 0,0-7 3 15,1 1 1-15,-3-7-16 0,5-1-1 16,-2-10-2-16,2 3-1 0,-3-9 1 0,1-3 3 16,-3-5 8-16,-2-3-4 15,-6 1-1-15,-3-7-6 0,-4-1-5 0,-4 2-9 16,-6-4 0-16,-2-3-10 0,-7-2-2 15,-6 0-3-15,-4 8 1 0,-3-1-5 16,-3 7-6-16,-5 3-1 0,2 6 2 0,-2 9-4 16,1-1-9-16,-1 9 6 0,4 0-3 15,1 4-7-15,1 0-10 0,2 8-24 16,3-1-33-16,2 4-28 0,4 1-36 0,3 1-42 16,4 1-27-16,6 0-39 0,2 0-35 15,4 3-658-15,4-5 316 0,4 0 209 16</inkml:trace>
  <inkml:trace contextRef="#ctx0" brushRef="#br0" timeOffset="517059.6516">30912 17424 182 0,'12'5'218'16,"-2"-5"-5"-16,1 5-3 0,-2-3-10 15,-1-2-6-15,3 0-7 0,-3 1-6 16,0-1-10-16,-8 0-16 0,18 0-10 15,-12-1-16-15,0-5-13 0,-2 5-16 0,0-5-16 16,-1-2-40-16,-1 1-40 0,-4-5-36 16,2 4-41-16,-3 1-38 0,1-1-42 15,0 2-40-15,0-1-478 0,2 7 229 0,0-8 150 16</inkml:trace>
  <inkml:trace contextRef="#ctx0" brushRef="#br0" timeOffset="517306.5517">31267 17190 91 0,'0'0'224'0,"0"0"-1"0,4 12-9 0,-6-5-10 15,2 1-6-15,0 4-9 0,2-4-13 16,3 10-12-16,3-6-8 0,4 5-10 16,2-2-9-16,0 4-17 0,3-4-7 15,2 4-12-15,-4-4-8 0,-1 1-10 0,2 1-8 16,-4-2-6-16,-2 0-8 0,-3 4-2 15,-2-3-8-15,-5 3-4 0,-5-4-12 16,1 4-19-16,-7 0-34 0,3-4-36 0,-4 0-41 16,-2-1-47-16,2-3-40 0,-1-7-48 15,-2 2-561-15,0-6 269 0,-3 0 178 16</inkml:trace>
  <inkml:trace contextRef="#ctx0" brushRef="#br0" timeOffset="517708.4579">31127 17366 33 0,'5'-14'145'0,"1"3"15"15,4 1 7-15,1-3 6 0,6 0-6 16,4-2-9-16,5-2-9 0,3 0-13 0,5 3-12 16,0-4-12-16,6 3-13 0,-4 0-12 15,0 2-13-15,-2-1-24 0,-2 1-24 16,-2-2-19-16,-5 7-14 0,-2-3 2 0,-4 3 2 16,-5 1-2-16,4 1 4 0,-6-1 1 15,-3 1 6-15,-1 4 11 0,-3-3 5 16,-1 5 11-16,-4 0 12 0,0 0 8 15,0 0 11-15,0 14 8 0,-4-2 6 16,2 3 5-16,-3 4-1 0,3 8-3 0,0-5-3 16,2 7-5-16,2-1-3 0,2 6 0 15,1-8-8-15,3 8-6 0,1-4-5 16,3 1-2-16,1-7-5 0,4 3-5 0,-3-5-3 16,4-3-4-16,-4-6 0 0,3 0-1 15,3-4 0-15,-6-3-7 0,1 0-3 16,-4-6 0-16,-1 0-2 0,-1-2-2 0,-9 2-5 15,6-10-3-15,-6 10 1 0,-11-9-6 16,1 9-3-16,-7-4-3 0,-2 2-5 16,-3 2-11-16,-1 0-12 0,-2 6-15 15,-2-6-22-15,5 6-29 0,1-4-22 0,2 3-31 16,2 1-28-16,3-2-27 0,2 2-606 16,4-6 276-16,4 5 182 0</inkml:trace>
  <inkml:trace contextRef="#ctx0" brushRef="#br0" timeOffset="517970.2668">32039 17292 117 0,'4'0'222'16,"-4"0"-2"-16,0 0-2 0,0 0-12 0,3 9-12 16,-3 1-14-16,2-3-10 0,2 1-13 15,1 1-12-15,3 3-8 0,5-3-13 16,-1 4-8-16,3-1-13 0,2 1-7 0,-3 1-10 15,4 1-8-15,-3-4-6 0,-3-2-8 16,-1 4-4-16,0 1-4 0,-5-3-3 16,-2 1-6-16,-2 0-8 0,-4 1 0 15,-2 0-8-15,-2 3-15 0,-3-5-26 0,-2-2-38 16,1 3-36-16,-1-4-44 0,1-1-44 16,-1-1-35-16,0-6-608 0,1 0 277 15,10 0 183-15</inkml:trace>
  <inkml:trace contextRef="#ctx0" brushRef="#br0" timeOffset="518351.1579">32169 17333 18 0,'10'-13'109'0,"1"4"-1"15,2-3-7-15,-1 3-7 0,5-5-14 0,2 0-2 16,0 1-14-16,3-3-11 0,-2 4-15 16,4-7-13-16,1 4-9 0,-1-5-8 15,1 5-5-15,-2-4 2 0,-4 4-1 0,0 2-2 16,-2-5 13-16,-2 5 18 0,-2 4 24 15,-1 0 23-15,-1 2 22 0,-2 0 18 16,-3 1 8-16,0 6 2 0,-6 0 8 16,0 0 11-16,0 15 6 0,0-1-4 0,-2 0-3 15,2 6-9-15,0 1-12 0,0-2-9 16,0 8-6-16,2-5-7 0,2 5-10 16,3 1-2-16,3-1-13 0,-1-5-10 15,4 0-4-15,-1-1-9 0,6-4-3 0,0-2-1 16,3-1-15-16,3-7-1 0,-4-1-2 15,0-6-1-15,-1 0-4 0,0-4-5 16,-4 2-7-16,-1-3 4 0,-7 3-2 16,0-6-2-16,-7 8-4 0,0 0-3 15,-18-4 0-15,1 8 1 0,-1-2-2 0,-8 4-3 16,2 1-9-16,-1 5-29 0,0-4-37 16,2 5-59-16,-1-4-64 0,5 3-60 0,-4-3-788 15,8-1 354-15,3 1 233 0</inkml:trace>
  <inkml:trace contextRef="#ctx0" brushRef="#br0" timeOffset="523101.7586">30414 17347 50 0,'0'0'197'0,"-3"-8"-4"15,3 8-8-15,0 0-8 0,0 0 4 0,0 0-8 16,0 0-10-16,18 15-5 0,-12-2-7 15,0 1-17-15,3 1-8 0,-1 6-14 16,1-1-8-16,0-1-10 0,3 1-9 16,-2 2-6-16,6-2-7 0,-4-5-4 0,3-1-3 15,2-1-9-15,0-7-6 0,3 0-4 16,2-5-4-16,3-7-4 0,5-1-6 16,2-5 0-16,0 1-7 0,-3-8-2 15,1-1-3-15,-2-5 0 0,1 0-3 0,-5-2-2 16,-4 0-2-16,2 0-3 0,-8 7 0 15,1 0 0-15,-4 5-3 0,0 1 0 16,-3 0-3-16,0 9-1 0,0-1 1 0,2 6 1 16,-10 0-1-16,18 7 2 0,-7 3-1 15,4-1 0-15,0 6 0 0,1 2 2 16,4-1 1-16,2 3 3 0,4-4-1 16,2 4 0-16,1-4 2 0,3-1 4 0,2-1-3 15,5-4-1-15,0-4-3 0,5 1 2 16,1-6-3-16,-1-3-2 0,4-1 2 0,-7-3 3 15,-1-4-4-15,1 3-1 0,-1-4 0 16,-2-1-2-16,-4 3 0 0,0-3 2 16,-9 5-2-16,-1 2 2 0,-5-1 0 15,0 1-1-15,-2 4 1 0,-1 2 4 0,2 4 6 16,-2 2 1-16,4 5-1 0,1 3 3 16,-3-1-4-16,8 4-1 0,0 2 9 15,-3 1 3-15,3 0-1 0,-2-3-4 16,4 2-7-16,2 0 4 0,1-3-2 0,5-3-4 15,-1-6-3-15,1 1 1 0,-5-2-9 16,3-6-3-16,2-2-9 0,2-4-2 16,3-1 1-16,-5-1 0 0,-1-3 2 0,-1 1 0 15,-6 0 4-15,-3 1-2 0,-1 3 1 16,-6-1 7-16,0 6-6 0,-2-5 4 0,-3 0-2 16,0 6 4-16,-1 0-3 0,1 0 8 15,-3 0 3-15,4 6 3 0,-4-5-1 16,0 5 1-16,6-5 5 0,-6 5 2 15,3-4 4-15,-1 2-1 0,3-4-2 0,0 0-2 16,1 0-5-16,2-6 3 0,1 0-3 16,0-2-1-16,2-4 1 0,-3 2-7 15,-4 2 3-15,-2-4-4 0,1 5-6 16,-2 0-14-16,-3-5-22 0,-1 5-25 0,-3-1-38 16,-2 1-45-16,0 1-53 0,-2 0-68 15,-2 0-711-15,-6 3 333 0,-3-5 219 16</inkml:trace>
  <inkml:trace contextRef="#ctx0" brushRef="#br0" timeOffset="524154.3203">22184 16248 112 0,'0'-6'155'0,"-2"1"3"0,0-1-14 15,2 6-7-15,-2-5-8 0,2 5-3 16,0 0-2-16,-15 14-3 0,6-3 1 16,1 5-13-16,2 4-4 0,0 1-11 0,4 6-10 15,0-4-9-15,2 3-4 0,4 1-8 16,2-4-6-16,4 2-5 0,6-4-3 15,0-6-1-15,3-2-9 0,3 1-2 0,0-7-4 16,0-3-2-16,3-4-5 0,1-6 1 16,2-1-1-16,1-7-2 0,-4-2-3 15,-2-1 4-15,-1-5-3 0,-10 1-3 0,-4-5-3 16,-3 1 0-16,-7 2-2 0,-5-4-2 16,-5 4-2-16,-8-2-2 0,0 6-2 15,-6 5-1-15,-3 0-2 0,1 4 0 16,1 3-7-16,-1 2-11 0,4 4-20 0,2 1-22 15,2 1-33-15,3 5-33 0,3 2-27 16,3 3-32-16,4-2-465 0,5-1 220 16,4 0 145-16</inkml:trace>
  <inkml:trace contextRef="#ctx0" brushRef="#br0" timeOffset="524304.8479">22800 16248 66 0,'9'-6'137'0,"-3"1"-12"16,2-1-13-16,1-1-12 0,0 0-20 0,-1 1-39 16,4 0-45-16,-3-1-220 0,0 5 76 15,3-4 51-15</inkml:trace>
  <inkml:trace contextRef="#ctx0" brushRef="#br0" timeOffset="524582.346">23139 16102 92 0,'0'0'203'16,"-15"14"-1"-16,11-8-8 0,0 3-12 15,2 3-15-15,-1 1-16 0,3 0-10 0,7 1-11 16,1 3-11-16,5 0-9 0,6 0-10 16,5 3-12-16,1-1-4 0,2-2-14 15,0-1-4-15,1 0-8 0,-2 3-4 16,-5-4-4-16,-3-2 3 0,-2 1-4 0,-4-4 6 15,-4 6-1-15,-1-4-2 0,-5 4-7 16,-4-2-3-16,-5 2-5 0,-1-3-3 16,-2 0-11-16,0 0-22 0,-4-5-35 15,2-2-35-15,-1 1-43 0,2-5-38 0,1-2-26 16,1 0-22-16,9 0-471 0,-14-9 227 16,10-5 150-16</inkml:trace>
  <inkml:trace contextRef="#ctx0" brushRef="#br0" timeOffset="524963.4183">23255 16280 2 0,'0'-21'66'15,"0"4"8"-15,4 1-1 0,-2 2-1 16,2 6-1-16,2-4 4 0,0 3-2 16,2-1-5-16,2-1 3 0,7-3-5 0,3 3-13 15,-2 1 3-15,4-3-12 0,1 1-5 16,0 3-2-16,2-4-5 0,-3 1 4 0,1 3-7 16,-2-2-3-16,-2 0-5 15,-1 1 14-15,-4 1 11 0,-2 3 14 0,2-1 18 16,-2 2 18-16,-3 3 12 0,-1-4 6 15,-2 4-3-15,1-1-8 0,-7 3-7 0,8 5-4 16,-5 7-8-16,-1-5-8 0,-2 9-2 16,0 3-4-16,0 2-8 0,2 2 0 15,2 1-9-15,0 5-3 0,0-3-6 16,2 1-6-16,2-2-6 0,0 0-2 0,2-3 1 16,0 0-6-16,1-4 1 0,4-2-4 15,-2-5 0-15,1-3-5 0,4-1 2 16,-6-1-2-16,1-6-2 0,0 0-1 15,-3 0 2-15,-3-6-5 0,-1 4-3 0,-2-5 3 16,-4 3-3-16,0 4-2 0,-6-6 0 16,-3 4-2-16,9 2 0 0,-18 0-3 15,4 2-8-15,2 2-17 0,-3 2-26 0,2-2-32 16,1 1-45-16,-1 1-33 0,5 0-44 16,1 1-588-16,3-1 270 0,2-4 177 15</inkml:trace>
  <inkml:trace contextRef="#ctx0" brushRef="#br0" timeOffset="525349.7444">24004 16135 180 0,'3'-6'209'0,"-3"6"-8"0,0 0-3 15,0 0-5-15,0 0-9 0,-5 27-8 16,5-20-13-16,2 7-11 0,1 1-10 15,1 4-15-15,0-4-10 0,0 5-11 16,1-4-8-16,3 3-12 0,-1 2-11 0,1-1-3 16,2-5-9-16,4 4-7 0,0-6-4 15,1 1-7-15,-2-4-4 0,1-3-3 16,1-2-2-16,0 1-3 0,0-4-8 0,-5 2 0 16,1-3-4-16,0 2 0 0,-1 0-1 15,-4-1-3-15,-1 2-5 0,-3-3 4 16,-2-1-5-16,-4 12-3 0,-1-7-1 0,1 2 0 15,-4-1-2-15,2 0-2 0,-4 1-7 16,2-1-8-16,0 1-9 0,0 1-6 16,-1 1-8-16,-2-2-5 0,1 2-9 15,1-5-6-15,3 1-5 0,-4 3-8 0,3-2 0 16,-2-1-20-16,1 1-14 0,2-2-19 16,0 1-18-16,2 0-19 0,4-5-25 15,-10 1-433-15,10-1 209 0,0 0 139 16</inkml:trace>
  <inkml:trace contextRef="#ctx0" brushRef="#br0" timeOffset="525788.8519">24073 16183 33 0,'16'-14'101'0,"4"3"-9"0,-2 1-20 0,-1 5-14 16,1-3-18-16,-2 0-14 0,1 3-15 15,0 1-7-15,0 0-6 0,0 4-5 16,-2-6 0-16,-1 6 3 0,0-3 1 0,-4 0 10 16,0 2 16-16,1 1 14 0,0 0 14 15,-11 0 18-15,15 4 16 0,-9-1 14 16,0 5 11-16,-2-1 6 0,-2 5 1 15,0 1-1-15,2 1-1 0,1 1-13 0,-2 4-8 16,1-3-7-16,2 6-1 0,0 3-10 16,0-4-3-16,3 0-6 0,0 0-2 15,1-2-1-15,3-4-2 0,1 0-1 0,2-3-2 16,-2-8-1-16,3 2-4 0,2-3-3 16,-2-6-5-16,2 0-1 0,-4-3-2 15,-1 1 3-15,-2-3-3 0,-6 0-2 16,-2 1-3-16,-6-1-3 0,-4 1-7 0,-8 3-3 15,-2 2-5-15,-8 2-25 0,-5 0-43 16,-7 0-55-16,-4 6-53 0,-11 1-77 0,-2 3-544 16,-3 1 264-16,-2-1 175 0</inkml:trace>
  <inkml:trace contextRef="#ctx0" brushRef="#br0" timeOffset="526507.5719">12691 18158 1686 0,'-8'-2'19'0,"2"-2"0"16,1-1 4-16,-2 3-4 0,3-6 14 15,2 7 9-15,0-5 2 0,2 0-6 16,0-1-9-16,2-5 1 0,4 5-5 0,6-2-2 16,0-1-2-16,2-1-5 0,8 5-2 15,-3-1-19-15,0 0-28 0,0 1-35 16,-2 6-29-16,0 4-32 0,-2 4-33 15,-7 5-378-15,-4 1 184 0,-4 10 121 0</inkml:trace>
  <inkml:trace contextRef="#ctx0" brushRef="#br0" timeOffset="526634.7774">12683 18517 126 0,'-14'27'163'0,"2"-7"-1"0,4-5-12 0,4-3-5 16,2-5 18-16,4 1 13 0,6-8 0 16,6 0-10-16,8-6-16 0,8-2-14 15,5-5-14-15,12-4-15 0,-1-1-23 0,18-9-53 16,-13-1-62-16,-7 12-64 0,-3-3-66 15,-7 3-441-15,-3-3 204 0,-3 6 136 16</inkml:trace>
  <inkml:trace contextRef="#ctx0" brushRef="#br0" timeOffset="527053.8886">13849 18042 106 0,'-15'0'270'16,"3"0"-13"-16,-6 0-9 0,2 6-15 16,-2 2-17-16,0 6-19 0,1 5-16 15,1 9-14-15,4 0-18 0,4 4-15 0,4-3-12 16,4 7-10-16,4 2-13 0,4-1-9 15,7 4-9-15,4-7-8 0,4 1-8 16,3-8-4-16,1-7-5 0,7-5-7 0,2-9-1 16,-2 0-7-16,2-9-2 0,5-1-3 15,3-10-7-15,-13-5-2 0,5-4-1 16,-6-7-2-16,-9 5-8 0,-4-6 2 0,-8 3 1 16,-5-3-6-16,-8-1-4 0,-7 0 3 15,-8 3 1-15,-2 1-1 0,-9 1-2 16,2 6-3-16,-5 6-2 0,1 1-1 0,0 3 1 15,2 6 0-15,1 2-14 0,3 3-9 16,3 3-20-16,4 2-36 0,-2 6-35 16,6 3-47-16,6 0-34 0,5 0-61 0,4 1-613 15,4 3 294-15,5-1 194 0</inkml:trace>
  <inkml:trace contextRef="#ctx0" brushRef="#br0" timeOffset="527266.3779">14435 18268 188 0,'7'0'186'16,"-7"0"2"-16,10 2-8 0,-4 2-5 0,1-2-5 15,-7-2 2-15,10 0-1 0,-10 0-6 16,16-6-11-16,-10 3-15 0,0-3-12 16,0-1-12-16,-2-1-12 0,-2-4-6 15,0 3-19-15,-2-3-22 0,-2 5-33 0,0-1-36 16,-2 1-31-16,2 1-40 0,0 0-40 15,2 0-40-15,0 6-39 0,0 0-428 0,0 0 214 16,0 0 142-16</inkml:trace>
  <inkml:trace contextRef="#ctx0" brushRef="#br0" timeOffset="527511.1446">14820 18054 206 0,'4'-5'263'0,"-4"5"-1"0,0 0-12 0,0 0-14 15,0 0-11-15,0 0-12 0,-2 19-20 16,0-6-14-16,0 4-8 0,2 2-10 16,2 3-23-16,2 5-8 0,3-2-17 15,2-1-9-15,1 7-7 0,5-7-12 0,4 1-5 16,0-2-8-16,5-2-5 0,-2-2-13 16,2-5-3-16,-1-1-15 0,3-6-25 15,-1-1-31-15,-2-6-45 0,-2-4-46 16,3 2-48-16,-4-5-36 0,2 1-39 0,-3-3-26 15,-2-3-541-15,-4-1 273 0,-5 4 179 16</inkml:trace>
  <inkml:trace contextRef="#ctx0" brushRef="#br0" timeOffset="527693.5068">15197 18213 86 0,'-6'-7'144'0,"-3"3"13"16,3 2 12-16,-3-4 8 0,3 4-4 16,6 2 1-16,0 0 7 0,-12 6-1 0,7 2-9 15,3-1-10-15,4 7-9 0,1 1-7 16,1 4-13-16,4 1-11 0,-2 7-12 15,7 2-10-15,-3 0-6 0,4-1-11 16,-2 5-10-16,2-1-8 0,2-2-26 0,-4-2-39 16,-1-3-48-16,-5-3-41 0,5-3-50 15,-2-2-42-15,-3 0-46 0,0-7-517 16,2-6 253-16,-2-2 167 0</inkml:trace>
  <inkml:trace contextRef="#ctx0" brushRef="#br0" timeOffset="527982.3015">15527 18227 4 0,'0'0'224'0,"0"0"4"0,0 0-1 0,-12 21-8 15,10-14-15-15,0 8-15 0,2-2-14 16,2 8-14-16,0-8-11 0,2 6-10 16,0-4-7-16,2 0-12 0,5-2-6 15,2-5-10-15,1-1-9 0,1-1-10 0,3-2-9 16,0-8-5-16,2-2-7 0,-4-1-7 15,3-1-3-15,-4-7-7 0,2 0-6 16,-7-4-2-16,4 3-4 0,-6-3-5 0,-4 0-4 16,-2 2 0-16,-2-2-4 0,-4 4-3 15,-2-2-4-15,-4 7-3 0,-4-1-9 16,0 3-14-16,-3 6-18 0,-3-2-21 0,4 3-28 16,-4 2-31-16,4 3-42 0,1 0-26 15,2 6-44-15,5-7-601 0,1 5 279 16,3-2 185-16</inkml:trace>
  <inkml:trace contextRef="#ctx0" brushRef="#br0" timeOffset="528344.3265">15927 18061 94 0,'4'-5'237'16,"-4"5"1"-16,0 0 1 0,0 0 2 15,10 11-8-15,-10-4-7 0,2 3-14 0,-2 4-15 16,4 5-10-16,0-5-14 0,2 11-17 15,4-2-14-15,1-2-10 0,6 4-13 16,0-2-12-16,7-3-14 0,-2-5-8 16,4 3-9-16,-3-8-9 0,5 2-30 0,-2-11-28 15,-1-1-40-15,2 0-45 0,-2-7-41 16,-1-5-41-16,-1 2-26 0,-2-4-7 16,-4 0 5-16,1-4 15 0,-6 3 19 15,-2 2 22-15,-1 0 23 0,-3-1 31 0,1 5 31 16,-3-3 45-16,0 5 31 0,0-1 24 15,1 2 15-15,-3 5 19 0,-2 1 15 16,0 0 8-16,0 0 5 0,6 13 5 0,-4-5-7 16,2 7-1-16,0 4-12 0,-2 0-6 15,3 4-12-15,0-1-6 0,-1 6-21 16,0-2-34-16,0 1-50 0,-4 1-68 0,2-1-74 16,0 1-68-16,0-3-619 0,-4-4 291 15,0-3 192-15</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8T06:34:10.898"/>
    </inkml:context>
    <inkml:brush xml:id="br0">
      <inkml:brushProperty name="width" value="0.05292" units="cm"/>
      <inkml:brushProperty name="height" value="0.05292" units="cm"/>
      <inkml:brushProperty name="color" value="#FF0000"/>
    </inkml:brush>
  </inkml:definitions>
  <inkml:trace contextRef="#ctx0" brushRef="#br0">9958 11375 8 0,'0'0'25'16,"0"0"-10"-16,0 7-8 0,0-3-26 0,0-4 6 16,0 7 5-16</inkml:trace>
  <inkml:trace contextRef="#ctx0" brushRef="#br0" timeOffset="471.1453">9804 12764 14 0,'-3'5'57'0,"3"-5"-6"0,-2 6-2 15,2-6-8-15,-2 3-6 0,2-3-6 16,-2 6-16-16,2-6-25 0,-4 5-83 15,4-5 33-15,0 0 21 0</inkml:trace>
  <inkml:trace contextRef="#ctx0" brushRef="#br0" timeOffset="5989.378">24030 14630 31 0,'0'0'73'0,"0"0"-1"15,0 0-1-15,0 0-5 0,0 0 2 16,0 0-3-16,0 0 5 0,0 0 7 0,0 0-2 16,21 10-2-16,-3-7 6 0,0 3 0 15,8 0 3-15,3 1-1 0,9 1 3 16,11 5 5-16,3-3 2 0,6 1-6 16,18 3-5-16,0 3-2 0,3 0-7 0,-3-5-4 15,0 3-4-15,-12-4-3 0,-9 1-4 16,-3-3-8-16,1 1-5 0,-1-1-1 15,-8 2-4-15,-1-6-5 0,-6 3-5 16,-1-3 0-16,-6 1-2 0,-2-3-1 0,-8 1 1 16,-1 0 3-16,1 0-1 0,-2-1 2 15,0-3-3-15,-6 3 1 0,1-2 2 16,-2 1 1-16,-3 0-4 0,3 0-2 16,-3 2 0-16,-2-4-5 0,3 0 0 0,-9 0-5 15,11 0 0-15,-11 0-7 0,0 0-16 16,0 0-13-16,0 0-28 0,0 0-26 0,0 0-33 15,0 0-31-15,0 0-35 0,0 0-509 16,0 0 232-16,4-8 154 0</inkml:trace>
  <inkml:trace contextRef="#ctx0" brushRef="#br0" timeOffset="7478.3597">24402 12802 4 0,'0'0'19'0,"0"0"0"0,0 0-3 16,-8-2-1-16,8 2 0 0,0 0-1 15,-6-3-1-15,6 3-3 0,0 0 1 0,0 0-1 16,0 0-2-16,-8-1 0 0,8 1 0 16,0 0 0-16,0 0-3 0,-10-2 4 15,10 2 2-15,0 0 3 0,0 0 1 0,0 0-1 16,-8-3 0-16,8 3 2 0,0 0-1 16,-6-2-3-16,6 2 1 0,-6-3 1 15,6 3-1-15,0 0 3 0,-9-2 1 0,9 2 0 16,0 0-3-16,-6-1 0 0,6 1 2 15,0 0 1-15,-9-5-4 0,9 5 3 16,0 0-1-16,-6-3 4 0,6 3-4 16,-4-4 0-16,4 4 1 0,-7-2-1 0,7 2-2 15,0 0 0-15,-6-4 0 0,6 4-3 16,-4-4 0-16,4 4-1 0,0 0-2 0,-6-3 1 16,6 3 1-16,-4-5 0 0,4 5-1 15,0 0 1-15,0 0 1 0,-8-6 4 16,8 6-3-16,-4-1 1 0,4 1 1 15,0 0 3-15,0 0-2 0,-6-5-4 0,6 5 10 16,0 0-5-16,-4-2-3 0,4 2 2 16,0 0-4-16,0 0 1 0,-6-5-5 15,6 5 0-15,0 0-4 0,0 0 22 16,-6-3-20-16,6 3-1 0,0 0 2 0,-5-4-2 16,5 4 3-16,0 0-2 0,-4-4 9 15,4 4-10-15,-4-5 5 0,4 5-4 0,-7-4 5 16,7 4-6-16,-4-4 1 0,4 4 7 15,-6-4-4-15,6 4-5 0,0 0 13 16,-7-3-9-16,7 3 1 0,-4-5 0 16,4 5 0-16,-4-4 5 0,4 4-4 0,-6-3 2 15,6 3-2-15,0 0 3 0,-6-4 3 16,6 4 1-16,0 0-3 0,0 0-2 16,-8-4 3-16,8 4 2 0,0 0-2 0,0 0 4 15,-2-4-8-15,2 4 7 0,0 0 2 16,0 0 4-16,0 0-4 0,0 0 8 15,0 0-3-15,0 0-5 0,0 0-2 0,0 0-2 16,0 0 2-16,0 0-7 0,0 0 10 16,26 4-10-16,-11 0 7 0,4 0-12 15,2-1-2-15,5 1 3 0,5 4-6 16,7 0 14-16,4-1-8 0,9 3-5 0,1-1 7 16,3-2-2-16,-3 2-5 0,-1 0 0 15,-5-3 2-15,-3 0 2 0,-3 0-2 16,0-3 1-16,-5 0 0 0,-4-1 1 0,-1 1 3 15,0-1-5-15,-4-1 4 0,-2 2 7 16,-3-1-5-16,-2-2 11 0,-2 0 2 16,1 1 1-16,-4-1-1 0,-4 2-10 0,4-4 9 15,-4 2 1-15,-2 2 2 0,3-2-3 16,-3 0 2-16,-8 0-1 0,16 0-1 16,-16 0-3-16,10 0-2 0,-10 0-2 15,8-2-1-15,-8 2-7 0,4-3-21 0,-4 3-3 16,0-6-24-16,0 6-27 0,0-10-22 15,0 10-32-15,-2-9-382 0,0 3 172 16,0 1 114-16</inkml:trace>
  <inkml:trace contextRef="#ctx0" brushRef="#br0" timeOffset="18630.6161">10225 7368 2 0,'0'0'12'0,"0"0"-3"0,-4 6-11 0,4-6-6 16,0 0 3-16,-2 5 2 0</inkml:trace>
  <inkml:trace contextRef="#ctx0" brushRef="#br0" timeOffset="200131.9988">24745 14639 9 0,'0'0'-4'0,"0"4"2"0,0-4 0 0</inkml:trace>
  <inkml:trace contextRef="#ctx0" brushRef="#br0" timeOffset="200509.7786">25040 15499 16 0,'0'0'92'0,"0"0"-8"0,-11 0-6 15,11 0-9-15,0 0-15 0,0 6-10 16,0-6-17-16,0 5-16 0,0-5-21 0,2 8-25 16,0-4-112-16,-2-4 50 0,3 9 33 15</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07:22.006"/>
    </inkml:context>
    <inkml:brush xml:id="br0">
      <inkml:brushProperty name="width" value="0.05292" units="cm"/>
      <inkml:brushProperty name="height" value="0.05292" units="cm"/>
      <inkml:brushProperty name="color" value="#FF0000"/>
    </inkml:brush>
  </inkml:definitions>
  <inkml:trace contextRef="#ctx0" brushRef="#br0">15632 1548 190 0,'0'-16'193'0,"0"3"-2"0,-4-1-3 0,4 3-5 15,-2-1-13-15,2 1-15 0,0 3-14 16,-2 0-17-16,0 2-12 0,2-1-14 15,-2 3-11-15,2 4-8 0,0 0-8 16,0 0-6-16,2 20-3 0,0 2-7 0,-2 6-3 16,2 10-3-16,0 3-7 0,2 2-2 15,-4 3-3-15,0 8-6 0,0-1-2 16,0 0-1-16,0-6-5 0,-4 0 0 0,2 4 0 16,0-5-4-16,-2-3-1 0,2-3-10 15,-2-1-26-15,0-1-25 0,2-8-30 16,0-3-44-16,0-1-22 0,0-7-31 0,-3-1-519 15,1-6 234-15,0-5 155 0</inkml:trace>
  <inkml:trace contextRef="#ctx0" brushRef="#br0" timeOffset="268.688">15222 1455 27 0,'0'-17'172'0,"0"0"-9"0,2-1-7 16,2 2-14-16,8-5-8 0,2 1-11 0,7-2-7 15,7-1-7-15,6-1-5 0,2 2-9 16,4 0-9-16,3 2-9 0,-2 3-8 0,2 0-6 16,-7 4-8-16,0 3-2 0,0 0-8 15,-2 3-4-15,-5 1-1 0,1 5-8 16,0-4-5-16,-7 5-17 0,-1 3-16 0,-2 0-27 15,-2 3-11-15,-2 6-19 0,-5 1-21 16,-3 4-25-16,-10 5-25 0,-2 8-365 16,-13 8 170-16,-17 24 112 0</inkml:trace>
  <inkml:trace contextRef="#ctx0" brushRef="#br0" timeOffset="448.3825">14820 2344 73 0,'-30'33'96'0,"12"-8"2"16,3-4 7-16,9-4 3 0,6-2 4 15,8-1 14-15,7-1 0 0,8-4 1 0,11 1 0 16,6-7-4-16,8-3-9 16,10-2-8-16,7-4-10 0,18-4 7 0,0-3-9 15,-5-3-12-15,-2 1-15 0,-2-4-33 16,-1 0-39-16,-15 2-49 0,-7 0-51 0,-4-4-49 16,-5-1-390-16,0-3 185 0,-8-3 122 15</inkml:trace>
  <inkml:trace contextRef="#ctx0" brushRef="#br0" timeOffset="1387.0039">16076 1788 46 0,'4'-1'102'16,"-4"1"-4"-16,6 9 3 0,-2 1-3 16,3 3-7-16,1 4 3 0,-2 6 2 0,3 0-13 15,-2 3-5-15,-3 1-7 0,2-2-4 16,-4 0-9-16,2-3 0 0,-2-4-5 15,2-1 7-15,-2-2 11 0,1 1 12 16,-1-6 14-16,0 1 8 0,1-4 2 16,-3-3-12-16,0-4-9 0,0 0-11 0,10-11-6 15,-4-1-8-15,3-3-10 0,-1-6-5 16,5 2-5-16,-2-1-5 0,1 4-6 16,0-2-4-16,0 8-4 0,-2-2-5 0,0 6-5 15,1 2 2-15,0 7-2 0,2 4-4 16,1 8 0-16,-2 4 1 0,4 8 1 15,0 3-2-15,4 8-1 0,-1 1 3 16,-1-4-1-16,4 2-3 0,2-3 4 0,-4-6-4 16,4-4 7-16,-1-2-5 0,3-2 1 15,-1-10 0-15,3-4-1 0,0-3 0 0,2-8-1 16,7-7 0-16,3-8-2 0,-2-7-4 16,13-16 2-16,-3-9-3 0,-3-8 2 15,-3-11-4-15,-4-4 1 0,-6-3-4 16,-5-2 0-16,-1 0-1 0,-7 6 5 0,-2 7-4 15,-6 17 3-15,-3 8 6 0,-2 10 8 16,-2 6 0-16,0 1 0 0,1 6-4 16,-3 4-4-16,1 5-3 0,-6 6 3 15,3 4 4-15,-9 25 2 0,1 12 1 0,-4 13 5 16,-6 29 0-16,2 7 2 0,1 4 1 16,0 5 2-16,0-1 1 0,-1 23 2 0,-2-3 9 15,8-20-1-15,-1-2-3 0,5-4 1 16,2-1 1-16,4-19-4 0,4-9 3 15,2-6-2-15,3-1-1 0,3-7-1 0,4-3 3 16,4-6-3-16,2-9-6 0,1-7 2 16,5-3-6-16,-4-11 2 0,2-6-2 15,-1-6-1-15,5-9-9 0,-4-4-8 0,-1-7-6 16,-2-6-3-16,-4-7-2 0,-7 3 3 16,-2 0-2-16,-8-3 2 0,0 2 2 15,-4-1-2-15,-4 0 1 0,-4 0 3 16,0 1-2-16,0 5 2 0,-1 0 1 0,2 5 1 15,1 1 2-15,1 2-1 0,5 2-2 16,0 1 0-16,2 1 0 0,4 2-2 16,5-1 0-16,2 0 2 0,4 3-5 15,1 1-5-15,0 4 3 0,0 3-4 0,1 4-1 16,0 2 1-16,-2 2 3 0,2 2-3 16,0 2 6-16,-1 2 0 0,2-1 1 0,-4 3 2 15,3 2 2-15,1-3-1 0,-4 3 0 16,3-2 3-16,-2-3-2 0,0 2-1 15,2 2 5-15,0-5-1 0,-1 1 0 16,2-4-2-16,-2-1 2 0,3-1 3 0,-4-4-4 16,2-2 3-16,-4 0 0 0,0-8 0 15,-3-1 0-15,-4 1-2 0,-4-4 2 0,-4-2-2 16,-6-2 1-16,-4 1-1 0,-6-3 0 16,-3 1-2-16,-4 5 0 0,-2 1 2 15,-1 4-3-15,0 5-4 0,1 1-5 16,-1 2-11-16,1 3-21 0,1 4-21 15,3 1-29-15,2 2-17 0,2 2-29 0,4 3-37 16,2-1-37-16,3 2-447 0,8-3 225 16,2-1 149-16</inkml:trace>
  <inkml:trace contextRef="#ctx0" brushRef="#br0" timeOffset="1667.905">18056 2135 37 0,'5'17'65'0,"-2"-2"-6"0,-3 1 4 15,0-1 4-15,-3-1 4 0,-2 2 15 16,1-4 19-16,2 0 5 0,-2-3 21 0,2 0 20 16,-2-2 12-16,2-1 6 0,0-1-11 15,2-5-15-15,-9 0-12 0,9 0-15 0,-6-12-15 16,4 5-8-16,4-7-8 0,0 1-10 15,2-4-9-15,5-1-20 0,1-2-22 16,-2-1-35-16,6 1-23 0,0 0-34 16,5-1-24-16,0 4-26 0,4-1-20 15,1 1-21-15,-6 2-418 0,4 4 196 0,-3 1 130 16</inkml:trace>
  <inkml:trace contextRef="#ctx0" brushRef="#br0" timeOffset="3275.4758">18393 1941 295 0,'0'0'0'0,"0"0"17"0,0 0 12 15,6 8 7-15,-6-3 6 0,-2 4 0 16,2-1 1-16,-2 2-5 0,2 1 0 0,0 3-2 16,-2 3-3-16,2 0-5 0,4 2-2 15,-4-1-2-15,2 0-4 0,1 0-9 16,-1-4 10-16,-2 0-4 0,0-3-2 0,2 1-3 16,-2-3 13-16,2-1 16 0,0-4-4 15,3-1-5-15,-5-3-1 0,0 0-2 16,14-11 3-16,-5 1-1 0,1 0-2 15,1-2-4-15,0-1 0 0,1-3-8 0,3 1 19 16,0-1-11-16,2 1 2 0,-3 0-8 16,4 2 0-16,-6 3-4 0,3 1 1 15,0 1-9-15,-3 2 5 0,3 3 6 0,0 3-13 16,-2 0 5-16,3 3-1 0,0 5-1 16,-2 0-3-16,-1 3 3 0,2 2-4 15,-2 2 5-15,-1-2-6 0,-3 1 5 0,2 0-1 16,-3-3 0-16,0 0-5 0,-2 0 9 15,1-4 0-15,0 2 9 0,-3-3 20 16,0 0 14-16,0-2 2 0,-4-4-6 0,9-3-2 16,-9 3-7-16,10-13-2 0,-2 4-5 15,1-3-11-15,4-5 5 0,-1 2-5 16,6-3-3-16,-4 2 0 0,3 1-3 0,0-1-3 16,2 3-5-16,-1 2 4 0,-2 1-1 15,-1 4-2-15,2 2-1 0,-4 4-2 16,3 4-1-16,0 2-3 0,-4 1 7 15,0 5-7-15,4 3 3 0,-4 1 0 0,1 1-1 16,-3-3-4-16,1 4-7 0,0-5-2 16,1 0-11-16,1-2-6 0,2-3-11 15,2 0-8-15,2-2-5 0,2-3 2 0,3-2-5 16,5-2 10-16,-1-4 6 0,1-2-2 16,0 0 9-16,3-4-7 0,-6 2 14 15,-3-2 15-15,1-1-2 0,-4 0 18 0,-3 0 14 16,-4 4 3-16,-2-2 3 0,-7 3 0 15,-4 1 8-15,-6 0 3 0,-3 4 4 0,-2 2-2 16,-1 2-1-16,-5 4-3 16,-2 3-5-16,0 3-2 0,-3 1-5 0,4 1-2 15,1 0-3-15,-1 2 2 0,4-2-2 16,2-1-6-16,2-1 0 0,2-2-1 0,2 2-4 16,2-3 1-16,4-1 0 0,0-3-5 15,4 0 1-15,2-4 0 0,-6-1 1 16,18-1-5-16,-8-4-1 0,0 2-4 0,1 1 5 15,0-2-3-15,-1 2-3 0,-1-2 1 16,1 3-1-16,-2-2-3 0,2 2 3 16,-10 1-2-16,16 1 2 0,-8 2-3 0,1-2 2 15,0 3 3-15,1-2-6 0,1 0 6 16,3 2 2-16,-1-4-1 0,6 0-2 16,1-4 2-16,5-2 2 0,2-1-4 15,8-7 0-15,2-7 1 0,-1 1 0 0,2-7-2 16,-4-4 4-16,13-16-2 0,-7-5-1 15,-4-2 0-15,-3-3-1 0,-5 1 0 0,-9 8-1 16,-6 7 16-16,-4 5 13 16,-5 8-2-16,-2 1 2 0,0 5 6 0,-4 3 2 15,0 2-9-15,0 7 0 0,-3 4-4 16,-1 6-3-16,-2 10 0 0,-1 9 1 16,-2 6-2-16,3 11-2 0,-2 11 1 0,-2 3-3 15,4 1 3-15,-2 3-4 0,4 1-1 16,-1-4 1-16,3-1 0 0,-2-8 0 0,3-3-2 15,-1-9-1-15,2-2-4 0,-2-2 0 16,2-5 1-16,-1-3-2 0,1-7 1 16,0-3-2-16,0-5 3 0,2-3-4 15,0 0 2-15,0 0-3 0,4-24-2 0,1 11-3 16,3-3 3-16,-1 1 1 0,3-1-7 16,1 2 4-16,-3 0 2 0,2 0 2 15,2 3-4-15,0 3 4 0,-2 1-2 0,3 4-1 16,0 0 3-16,0 3 1 0,1 3-1 15,2 1-1-15,0 2 1 0,4 6 1 0,-4 0-4 16,3-3 2-16,1 5-4 16,0-3-3-16,2-1-6 0,1-3-2 0,0 1-12 15,0-3-10-15,-1-3-9 0,1-2-9 16,-2-2 5-16,0-2-1 0,3 0-2 0,-6-2 1 16,4-5 8-16,-5 4 3 0,-3-2-1 15,2 0 3-15,-4 2 11 0,-2 0 0 16,-1 1 4-16,0 0 2 0,-3 2 4 15,-2 1 5-15,0 0 7 0,-4 3-1 0,0 0 4 16,11 6 1-16,-9 2 5 0,2-2 1 16,-2 3-2-16,3 1 7 0,1 1-5 0,-1 0 2 15,3 3-3-15,-2-3 3 0,4 3 2 16,0-1-1-16,2-2-2 0,0-1 0 16,3-1 5-16,-2-1-3 0,2-2-1 15,-1-2-1-15,0-2-1 0,-2-2 2 0,-2 0-3 16,1-2 3-16,-2-2-4 0,-5-2 2 15,-2 1 1-15,-2-3 1 0,-4 0-2 16,0-1 7-16,-3 1 9 0,1-2 4 0,-1 3 9 16,1-1-2-16,2 1 0 0,0-1 2 15,0 2-5-15,2-1-2 0,2 1-2 16,2 0-6-16,2-1-2 0,4 1 2 0,3 0-3 16,0 5-1-16,3-2-4 0,-1 1 3 15,1 4-2-15,4 2-5 0,-2 1 3 16,0 2 0-16,-4-1-2 0,3 1 1 15,0 3-1-15,-4-2-4 0,1-1 2 0,-2 0 3 16,2 1-2-16,0-2-1 0,-4 0-5 16,3-3 4-16,0-1-1 0,1-2 0 0,5-2 1 15,1-1-5-15,0-5 2 0,-1 2 0 16,2-4 0-16,2 3 0 0,-3-1-1 16,-2 1 1-16,1 0-1 0,-2 2-4 15,0-1 4-15,-3 5 1 0,4 1 0 0,-4 0-1 16,4 4 1-16,-2 1-1 0,0 4-3 15,-1-1 1-15,0 3-5 0,0-1-22 16,-3 2-30-16,0-1-32 0,2 0-47 16,-4-1-58-16,-2 0-424 0,0-3 211 0,-4-3 140 15</inkml:trace>
  <inkml:trace contextRef="#ctx0" brushRef="#br0" timeOffset="3535.7236">20690 1598 56 0,'-11'-4'163'0,"5"4"-12"0,6 0-9 15,0 0-8-15,-11 8-10 0,11-2-8 16,0-6-16-16,9 7-1 0,-3-5-7 0,1 2-9 16,-7-4-3-16,12 0-5 0,-12 0-6 15,16-9-2-15,-12 3-8 0,2-4-3 0,-4-1-6 16,0-1-6-16,-2 3-3 0,-2-1-1 15,-2 1-6-15,-4 2-5 0,-4 2 1 16,0 2-3-16,-1 3-6 0,-4 0-24 0,-2 3-36 16,3 3-45-16,-2 1-84 0,4 1-406 15,-1 0 195-15,2 0 129 0</inkml:trace>
  <inkml:trace contextRef="#ctx0" brushRef="#br0" timeOffset="5160.2032">22199 2096 3 0,'13'-7'140'16,"0"-5"-1"-16,1-1-13 0,-1-3-5 15,-2-4-9-15,-3-1 1 0,0 1-15 16,-6-1-1-16,-2 0-9 0,-2 2-12 0,-8-2-7 15,-4 4-7-15,-6 0-4 0,-1 7-6 16,-9 4-7-16,0 2-3 0,-4 6-8 16,3 4-2-16,-3 2-2 0,2 5-5 15,7 2-2-15,-1 0-3 0,8 1-8 0,4 2 2 16,6-4-2-16,4 3-3 0,4-4 3 16,4 1-5-16,4-3 2 0,4-1-3 0,0-3 3 15,5-1-6-15,0-2 2 16,2 0-1-16,1-2 0 0,-2-2-5 0,1 0 4 15,0 0 0-15,0 2 0 0,-4-2 0 16,2 1-1-16,-3 3 2 0,2 2 3 0,-2 4 5 16,1 4 4-16,0 8 4 0,0 5 4 15,-3 5 0-15,4 10-1 0,-4 4-1 16,-1 4 0-16,-3 5-1 0,5 16-2 16,-7-8-3-16,-1-9 0 0,-3 1 1 0,-2-2 0 15,0-7 2-15,-7 4 9 0,-1-5-1 16,-7-2 7-16,-4-4 4 0,-7-5 1 15,-5-5 5-15,-5-5 8 0,-6-10 2 0,-1-8-4 16,-1-7 0-16,-5-8-4 0,1-10-2 16,-10-15-4-16,7-12-5 0,9-7-7 15,13-8-2-15,13 5-5 0,14 5-11 0,6-2-8 16,18-15-11-16,5 1-16 0,9 8-13 16,7 4-15-16,1 5-19 0,7 4-12 15,1 6-14-15,6 6-8 0,-13 7-11 16,-1 5-3-16,1 3 4 0,-1 1 6 0,3 5 11 15,-3-2 12-15,-6 1 9 0,-2 3 5 16,0 1 14-16,-4-1 21 0,-7 3 33 16,-2 1 29-16,-1-1 25 0,-8 2 13 0,-1 1 10 15,-5-1-4-15,-1 0 0 0,-3 2-6 16,-4 0-3-16,0 4-6 0,-13-4-3 16,5 4-1-16,8 0-5 0,-21 4-2 0,8 4-7 15,-2 0-1-15,3 3-5 0,1 1-5 16,0 3-1-16,1 0-2 0,3 2-4 15,1-1 0-15,4-2-3 0,0-1-3 0,2-1 1 16,4 0-5-16,2 0 0 0,3-3 2 16,1-1-4-16,1-3-1 0,2-2 2 15,-1-3-1-15,4 0-5 0,-4-3 5 16,3 0-2-16,0-2-2 0,-3 3 2 0,-1-3-1 16,-1 1-4-16,2 2 3 0,-4-1 0 15,0 0 0-15,-2 2 0 0,0-1 0 16,-6 2-3-16,13 3 3 0,-6 2 1 0,-1 1-3 15,3 2 2-15,1 4 0 0,0 0 2 16,2-1-6-16,0 0 2 0,0 1-1 16,2-1-2-16,4 1-2 0,-1-5 5 0,3-1-4 15,0-2 1-15,2-2-3 0,1-4 5 16,5 0 3-16,0-4-5 0,-2-2 2 16,0-1-3-16,3-3 1 0,-3 1-3 15,-5-2 6-15,0 0 0 0,-2 1 2 0,-1-1 2 16,-6 3 7-16,-2 1-1 0,2-1 2 15,-6 2 0-15,2 2-2 0,-2 3-2 0,1-2 0 16,-3 2-4-16,-4 3 4 16,0 0-1-16,0 0-1 0,10 11-4 0,-10-3 2 15,3 3-4-15,-1 0-3 0,0 1-5 16,0 1-5-16,5 0-3 0,-1 0-4 0,2 0-9 16,2 0-2-16,4-3-3 0,-4-1-3 15,5 1 8-15,0-4 3 0,2-1 1 16,-1-2 1-16,2-3 1 0,0 1 2 15,0-2 6-15,-2-3-1 0,1 0 4 0,-1-2-1 16,-4 0 1-16,0 2 4 0,2-3 3 16,-4 1-2-16,0 0 1 0,-1 3 2 15,-3-1-1-15,0-2 5 0,3 2-3 0,-4 3-2 16,1-2 3-16,-6 3 1 0,10-3 0 16,-10 3 0-16,10 6-2 0,-2-3 3 15,-2 1-2-15,-2 2 1 0,2-1-2 0,2-1 2 16,1 2 0-16,-3 0-4 0,3 0 1 15,-3-3 5-15,3 1-2 0,-1 0-8 16,2-2 4-16,0 2 0 0,-2-4 1 16,0 1 0-16,2-2-3 0,1-1 3 0,0 0-4 15,0-4 3-15,-1 2-1 0,0-2 4 16,4 1-1-16,-2 1-3 0,-4-2 0 16,1 0 5-16,2 3-5 0,-3 1 0 0,3-2 1 15,-3 4 4-15,2-2-3 0,2 4 2 16,-2 0 1-16,0 0-2 0,1 2-1 15,4 2 4-15,-3 1 0 0,3-1-1 0,-2 1 0 16,2-1-4-16,-1-2-22 0,2 2-30 16,-2-2-27-16,-3-3-54 0,2-1-327 15,-1-1 158-15,-1-5 105 0</inkml:trace>
  <inkml:trace contextRef="#ctx0" brushRef="#br0" timeOffset="5323.6855">23156 1533 117 0,'-6'-7'133'0,"4"2"-10"0,0 4-18 16,2 1-12-16,0 0-37 0,0 0-53 16,31 7-218-16,-14 2 73 0,0 1 49 0</inkml:trace>
  <inkml:trace contextRef="#ctx0" brushRef="#br0" timeOffset="5761.7248">19318 3170 33 0,'17'3'187'16,"5"0"2"-16,14-3-10 0,23-5-5 15,40 3-9-15,40-13-7 0,14 0-11 0,13-1-7 16,11-5-8-16,52-1-6 0,-43 3-6 16,49-5-10-16,0 3-10 0,-45 3-10 15,-4 3-9-15,-4 1-6 0,-8-3-6 0,-9 4-8 16,-17 1-5-16,-9 4-7 0,-36-1-2 16,-6 1-6-16,-25 2-6 0,-13 2-3 15,-12 0-1-15,-5-1-6 0,-6 4-4 16,-6-3-1-16,-5 4-6 0,-3-2-18 15,-3 0-19-15,-1 1-25 0,-4-2-31 0,-2 3-40 16,-4-1-53-16,-8 1-598 0,0 0 262 16,0 0 173-16</inkml:trace>
  <inkml:trace contextRef="#ctx0" brushRef="#br0" timeOffset="20128.726">24239 2874 4 0,'0'0'202'0,"-4"4"2"0,4-4-3 0,0 0-5 16,-4 4-9-16,4-4-12 0,0 0-10 15,0 0-2-15,0 0-9 0,17 6-9 0,0-6-3 16,7 1-5-16,9 2-4 0,11-1-11 15,5-1-5-15,2-1-8 0,10 1-8 16,-2-2-8-16,3 1-8 0,-3-1-10 16,0-1-7-16,-7-1-4 0,-6 2-8 0,1-1-5 15,-7 2-5-15,-5-3-6 0,-5 3-5 16,-2-1-3-16,-5 1-3 0,-1-2 2 0,-4 2-12 16,-3 0-6-16,0 0-8 0,-2 2-18 15,-3-2-21-15,-1 0-26 0,-9 0-29 16,9 4-25-16,-9-4-30 0,4 2-29 15,-4-2-14-15,0 0-25 0,0 0-23 0,0 0-492 16,0 0 247-16,0 0 163 0</inkml:trace>
  <inkml:trace contextRef="#ctx0" brushRef="#br0" timeOffset="21433.8354">26716 1646 136 0,'-9'-6'133'16,"1"2"-6"-16,-4 1-13 0,-5-2-4 16,-3 0-3-16,-8 1-13 0,0 0-4 15,-13 1-2-15,-3-1-12 0,-15 2-3 0,-7 2-6 16,-25 0 2-16,0 2 0 0,2 2-3 15,-4-1 0-15,0 5 0 0,4-3-2 16,6 3-3-16,11 0 3 0,17-3-5 16,0 3 0-16,11-2-2 0,2 1-3 0,5 0-8 15,5-1-4-15,5 2 2 0,2 2-8 16,4-1-1-16,3 2-3 0,4 1-2 16,4 0-4-16,2 1 0 0,4 2-1 0,4-1-3 15,4 1-2-15,4-2-1 0,6 2-1 16,3 1-1-16,4-1-4 0,8 0 1 15,5 0-3-15,11 1-1 0,1-2 1 0,9 0-2 16,1 0 0-16,13 4-4 0,-7-2 0 16,-13-3 0-16,-3 3-5 0,-8-5 2 15,-1 4-4-15,-6 2-2 0,-5 1 6 16,-8 3-3-16,-4 1 2 0,-10 3 0 0,-6 5-1 16,-10 6-1-16,-15 21 2 0,-11 5 3 15,-6-1 8-15,-5-2 10 0,-4 2 12 0,0-4 15 16,2 0 9-16,2-2 4 0,7-4-1 15,0-5 1-15,13-7-8 0,5-7 1 16,9-3-7-16,6-6-3 0,5 2 0 16,8 0-3-16,8-2-8 0,2-3-1 0,14-3-2 15,7-4-4-15,17-1-5 0,5-6 0 16,6-5-3-16,5-1-5 0,21-1 2 0,2-5-6 16,-4 2 4-16,-13 0-3 0,-17 2 0 15,-7 0 2-15,-5 2-5 0,-9-2-1 16,-2 2 0-16,-7 0 1 0,-3 2-4 15,-4 2-1-15,-4 4 1 0,-6-1 3 0,-1 4-1 16,-7-1-5-16,-4 2 6 0,0 3-7 16,-3-2-1-16,-3 1-7 0,2-1-23 0,-3-1-35 15,2-4-43-15,1 0-47 0,2 1-50 16,0-2-54-16,2-1-643 0,2-3 308 16,0-3 202-16</inkml:trace>
  <inkml:trace contextRef="#ctx0" brushRef="#br0" timeOffset="22008.8954">26968 2363 85 0,'4'-6'136'16,"0"1"-7"-16,-1 2-6 0,-3 3 7 0,0 0 18 16,14 11 11-16,-7 6 2 0,1 8-2 15,2 11-11-15,4 14-13 0,-4 1-11 0,2 23-10 16,2 2-11-16,-2 1-9 0,-1-1-9 16,-3-4-11-16,0-9-7 0,-3-9-12 15,2-3-21-15,-3-1-18 0,-2-6-25 16,0-4-25-16,0-4-28 0,0-6-23 0,0-2-22 15,-2-4-14-15,0-4-18 0,0-3-16 16,-2-4-378-16,2-6 181 0,-2-3 120 16</inkml:trace>
  <inkml:trace contextRef="#ctx0" brushRef="#br0" timeOffset="22244.2632">27030 2844 67 0,'-2'-40'146'0,"0"7"5"15,4 6-15-15,0 2-4 0,2 1-2 0,4-1-6 16,2 4-8-16,3 0-5 0,2 5-6 15,4-2-8-15,3 3-5 0,0 6-10 16,6 3-6-16,-3 5-2 0,1 2-4 0,0 2 0 16,-4 7-2-16,0 0 2 0,-3 5 3 15,-5 0-2-15,-4 4 0 0,-8 0-1 16,-4 0-7-16,-8 2-5 0,-8 4-5 0,-8-1-5 16,-7 2-6-16,-3-4-6 0,-3-1-9 15,5-6-19-15,2-1-24 0,3-4-34 16,5-3-27-16,6-3-35 0,5-4-43 15,2-4-41-15,7-3-461 0,4-3 223 0,8-5 148 16</inkml:trace>
  <inkml:trace contextRef="#ctx0" brushRef="#br0" timeOffset="23402.2576">27793 2581 51 0,'9'-11'159'0,"-3"-1"-1"16,0-1 0-16,-1-5 1 0,-1-5-11 15,1-1-7-15,-3-4-11 0,2-9-5 16,-2-1-5-16,-2-4-12 0,0-2-2 0,2-1-14 16,-4 1 15-16,0 2 2 0,2 9 6 15,-2 5-2-15,2 2-4 0,-2 5-9 0,2 1-13 16,-2 11-6-16,-3 3-7 0,5 6-3 16,0 0-5-16,-7 32-6 15,10-4-5-15,-1 3-2 0,3 10-2 0,1 1-9 16,6 3-5-16,1 1-2 0,2-2-5 0,2 1-1 15,2-3-12-15,0-2-7 0,-1-2-11 16,-2-9-5-16,0-3-9 0,-3-5-4 16,2-3-2-16,-2-3-3 0,-3-3 2 15,4-3 4-15,-6-2 0 0,2-3 1 0,-2-2 1 16,3 0 2-16,-2 0-1 0,-1-2 2 16,1 2 3-16,-9-2 1 0,10 2-3 15,-4 0 4-15,-6-2 0 0,9 4 1 0,-4 0-4 16,1-1 5-16,0 3-1 0,0 2 1 15,2 1 0-15,4-1 0 0,0 1 3 16,1-2-2-16,1 1 1 0,2-2 1 0,0-1 3 16,4 0-2-16,-2-4 1 0,4-1 0 15,-3 0-7-15,1-3 8 0,-2-2 1 16,3-4 2-16,-6 0 1 0,-3-4 2 16,-3-1-2-16,-3-1-1 0,-4-2 0 15,-2 2 1-15,-6 0-1 0,-9-3-4 0,-2 3 3 16,-6 3 1-16,-1 3-1 0,2 3 0 0,-2 3-2 15,3 0-2-15,-1 6-10 0,6-1-14 16,-1 4-15-16,6 0-13 0,3-2-16 16,8 2-18-16,6 0-17 0,7 0-4 15,6-2-18-15,9-2 0 0,3-2 8 0,9-2 10 16,2-4 15-16,7-6 12 0,0-2 19 16,-2-2 22-16,0-4 30 0,-5 1 19 15,-5-1 24-15,-5 3 22 0,-4 0 20 0,-7 3 16 16,-4 1 16-16,-4 4 2 0,-7-1 2 15,-4 6-1-15,-2 4 3 0,0 0 1 16,0 0 0-16,-36 12 4 0,24-1-12 0,-3 2 0 16,2 5-8-16,2 3-7 0,7 1-2 15,2 3-15-15,4 4-1 0,6 5-9 16,3 0 2-16,8 10-13 0,2-3-9 0,7 20-5 16,4-7-3-16,-7-8 3 0,-1-8-11 15,-6 2-7-15,2 1 0 0,-8-10-8 16,-1 2-4-16,-5-6 0 0,-4-1-2 15,-4 1 2-15,-6-5-4 0,-7 0-2 0,-5-5-2 16,-2 0 4-16,-2-4-11 0,-1-5-7 16,-3-4-8-16,5-4-19 0,-2-6-21 15,1-4-24-15,3-3-23 0,3-10-22 0,4 0-22 16,6-2-19-16,6-5-15 0,6-6-12 16,4-2-4-16,12-8-3 0,9-12 9 0,5 4 18 15,4 4 18-15,-6 10 29 0,0 7 29 16,-1-1 32-16,3 7 31 0,-6 5 27 15,-3 3 22-15,-3 5 25 0,-4 5 25 16,-1 3 29-16,-2 6 32 0,0 4 13 0,-5 4 12 16,4 5 11-16,-4 4-1 0,-2 6-1 15,1 1-5-15,-5 3-8 0,5 4-9 16,-5 0-13-16,-4-1-10 0,2-2-11 0,-2 3-6 16,0-1-15-16,2-1-6 0,-2-2-4 15,0-4-11-15,0-5-4 0,0 2-6 16,-2-7-14-16,2-1-10 0,0-5-5 15,-2-3-2-15,2-4-1 0,0 0-5 0,-6-25 4 16,3 4-8-16,1-7 0 0,0-9-4 0,2-5 0 16,4 1-1-16,5-9 0 0,3 1 0 15,1 3-4-15,2 4 0 0,4 2 2 16,3 2 0-16,0 5-2 0,2 8 5 16,-1 5-4-16,3 2 3 0,-3 6 4 0,-2 4-5 15,-4 3-2-15,-5 4 2 0,0 2 1 16,-6 4 0-16,-4 2 0 0,-4 2 6 15,-4 6-5-15,-10-2-11 0,0 4-18 0,-10 4-29 16,-5 0-43-16,-8 0-55 0,1 1-55 16,-4-1-41-16,-1-3-714 0,3-2 328 15,-6-3 217-15</inkml:trace>
  <inkml:trace contextRef="#ctx0" brushRef="#br0" timeOffset="24038.1303">24962 3621 123 0,'0'0'147'0,"0"0"-12"0,0 0-6 15,0 0-1-15,8 13-1 0,2 1-6 16,6 5-3-16,0 3-9 0,5 5-4 15,3 8-6-15,1-2-11 0,2 2-6 0,-3 2-7 16,3 0-8-16,1-2-6 0,-5 0-5 16,-4-6-9-16,2-2 0 0,-4-2-7 0,0-6 0 15,-5-2 0-15,4-2 0 0,-6-3 7 16,1-5-1-16,-3-1-1 0,-1-6 5 16,-7 0-1-16,13-11-5 0,-9-3-5 15,0-3 0-15,-2-5-7 0,0-3-1 16,-2-3-4-16,0-2-2 0,0-1-5 0,0 3-2 15,0 2-3-15,0 5-10 0,0 0-18 16,-2 0-17-16,2 5-20 0,-2-2-21 0,0 3-22 16,2 2-26-16,-2 1-21 15,2 2-22-15,0 1-477 0,-4-2 217 0,4 4 144 16</inkml:trace>
  <inkml:trace contextRef="#ctx0" brushRef="#br0" timeOffset="24213.1624">25087 3782 105 0,'0'0'112'0,"0"0"-6"0,0 0-13 16,0 0-7-16,26-16-8 0,-10 13-28 16,3-6-25-16,2 3-27 0,2-1-25 15,3 0-22-15,1-4-148 0,-1 4 67 16,0-2 45-16</inkml:trace>
  <inkml:trace contextRef="#ctx0" brushRef="#br0" timeOffset="24585.9156">25738 3604 50 0,'9'8'144'16,"-1"3"9"-16,3 8 0 0,1 0 0 0,1 4-2 16,0 6-7-16,-1 0-10 0,1 5-12 15,0 0-11-15,0 0-16 0,1 6-5 16,-3-4-12-16,0 1-5 0,-1-2-8 0,-2 0-9 15,1-3-3-15,-4-7-4 0,-1-2-6 16,-2-2-3-16,0-4-6 0,-2-3-6 16,-2-6-2-16,-2 1-2 0,0-7-2 0,4-2-6 15,-18-8 2-15,8-8-2 0,-1-3-1 16,-2-7-3-16,3-5-1 0,1-5-2 16,3 3-1-16,4 0-1 0,2-1-2 0,4 1 0 15,5-2 3-15,-1 5-2 0,5 2 0 16,0 1-2-16,1 5-1 0,1 1 3 15,0 4-8-15,-3 1 6 0,-3 4 0 16,2 0-2-16,-3 1 4 0,-1 6 0 0,-3-1-1 16,-4 4 0-16,0 2-1 0,0 0-3 15,-17 12-1-15,2-5-4 0,-4 2-10 16,-3 3-15-16,0-1-15 0,-2-1-26 0,3-1-27 16,2-2-22-16,2 2-30 0,0-3-23 15,6-3-367-15,3 0 184 0,2-3 120 16</inkml:trace>
  <inkml:trace contextRef="#ctx0" brushRef="#br0" timeOffset="24705.301">25945 3711 67 0,'0'0'95'0,"0"0"-12"0,0 0-6 0,0 0-9 16,9 3-25-16,-9-3-16 0,0 0-18 16,0 0-20-16,-25 4-14 0,14-2-123 0,-2-1 51 15,-3 1 33-15</inkml:trace>
  <inkml:trace contextRef="#ctx0" brushRef="#br0" timeOffset="25039.3289">25327 3631 41 0,'-2'-4'140'0,"0"-2"-5"0,2 6-1 0,-2-5-6 15,2 5-10-15,-2-4-8 0,2 4-11 16,0 0-3-16,0 0-3 0,0 0 3 16,10 13 2-16,-3 2-5 0,2 4-6 0,1 2-7 15,-1 1-7-15,3 10-8 0,-4-2-6 16,2 4-5-16,0-1-5 0,-4-1-15 15,2 3-17-15,-1-9-30 0,-1 3-24 16,-1 0-27-16,1-5-26 0,-2 1-11 16,0-6-19-16,-2-2-26 0,1 0-306 0,-3-6 154 15,-3 1 101-15</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12:44.478"/>
    </inkml:context>
    <inkml:brush xml:id="br0">
      <inkml:brushProperty name="width" value="0.05292" units="cm"/>
      <inkml:brushProperty name="height" value="0.05292" units="cm"/>
      <inkml:brushProperty name="color" value="#FF0000"/>
    </inkml:brush>
  </inkml:definitions>
  <inkml:trace contextRef="#ctx0" brushRef="#br0">9207 5951 11 0,'-12'2'188'0,"12"-2"2"16,-9 0-11-16,9 0-8 0,-7 1-11 15,7-1-12-15,-6 3-7 0,6-3-3 16,0 0-2-16,0 0-3 0,0 0 0 0,24 7-6 16,-6-5-10-16,8-2-5 0,8 0-5 15,11 0-7-15,16-3-11 0,30-6-4 16,10 2-4-16,28-6-2 0,6-1-5 0,14-1-7 16,3 0-5-16,1 0-4 0,-3 3-6 15,-4 2-7-15,-5-1-3 0,-28 5-4 16,-8 1 0-16,0 2-7 0,-8-2-4 0,-4 4-3 15,-21 1-2-15,-11 0-3 0,-2 1 0 16,-9 1-3-16,-6 1-3 0,-1-3 2 16,-10 1-4-16,-1 1-3 0,-4 1 1 0,-6-3 3 15,0 1-5-15,-3-1 0 0,-3 1 0 16,0 2-1-16,-6-3-3 0,-2 2-16 16,-3-1-23-16,-5-1-34 0,2 5-36 0,-2-5-38 15,0 0-49-15,-13 9-67 0,5-4-602 16,2-1 293-16,-3 2 193 0</inkml:trace>
  <inkml:trace contextRef="#ctx0" brushRef="#br0" timeOffset="612.5905">9542 6623 33 0,'-12'0'143'0,"12"0"-9"0,0 0 4 16,0 0 7-16,0 0 15 0,18 16 5 15,-1-11-3-15,4 4-2 0,14-2-5 16,15 2-2-16,7-1-9 0,23 1-7 16,9-1-4-16,4 1-4 0,7-1-5 0,3-2-9 15,1 1-9-15,2-1-9 0,0 0-7 16,-7 1-8-16,1-1-7 0,-5 2-6 15,-4-2 2-15,-7 1-12 0,-11 1 0 0,-16-2-11 16,0-1-7-16,-4 0-2 0,-10 1-3 16,-4 0-7-16,-7-2-2 0,-2-3-4 15,-3 4-2-15,-5-2-2 0,-2 0 2 0,0-2-9 16,-2 1-22-16,-2 1-33 0,-4-3-50 16,-1-3-62-16,-1 3-60 0,1-2-69 15,-2-2-585-15,-1 2 296 0,-4-2 194 16</inkml:trace>
  <inkml:trace contextRef="#ctx0" brushRef="#br0" timeOffset="2239.8596">9590 12298 56 0,'-4'-7'50'0,"0"-1"-5"16,-1-2-7-16,1 1 0 0,0 0-5 0,0-1-2 15,-1-2-2-15,3 1-3 0,-2 0 4 16,-2-3-5-16,4 4 4 0,-2-5-1 16,-3 2 12-16,2 1-6 0,1 2-1 15,0-5 6-15,0 7 4 0,0-2 6 0,0 0 9 16,2 3 5-16,-2-1 2 0,2 2 1 15,-1 1-2-15,-1-1-4 0,1 1-2 0,3 5 5 16,0-6 6-16,0 6 7 0,10-2 0 16,-10 2 4-16,18-2 1 0,-3 2-7 15,6 0 3-15,7-2 1 0,5-2 0 16,12 2-3-16,5 0-3 0,10 2-4 0,1-1-1 16,8 2 5-16,24-2 4 0,6-2-2 15,0 3 0-15,5 3-3 0,0-3-5 0,-3 1-10 16,-3 1 0-16,-3 0-7 0,-4-2-4 15,-14 2-5-15,-12 0-6 0,-6 0-1 16,-9 0-4-16,-2 0-2 0,-6 0-4 16,-9-1-2-16,-1 2 0 0,-2-2-3 0,-7 1-2 15,-1-2-4-15,-1 2-12 0,-2 0-13 16,-2-2-17-16,-5 2-25 0,2-2-25 16,-8 2-30-16,2 0-34 0,-2 1-26 0,0 0-26 15,-6-3-579-15,0 7 263 0,0-1 174 16</inkml:trace>
  <inkml:trace contextRef="#ctx0" brushRef="#br0" timeOffset="2768.5011">9579 12851 155 0,'0'0'186'0,"0"0"0"0,0 0-9 15,0 0-4-15,0 0-8 0,20 10-7 16,-4-7-10-16,6 3-8 0,3 0-8 0,13 0-14 16,6 1-11-16,9 1-10 0,5-2-9 15,3 1-7-15,26 1-8 0,-2-1-5 0,3-1-7 16,3 0-4-16,2-2-3 0,2 2 0 15,-4 0 2-15,0-3-5 0,-12-3-4 16,-11 2-1-16,-1-1-5 0,-1-1-4 16,0 0-7-16,-4-1 0 0,-3 1-3 0,-11-2-4 15,-3 2 0-15,-3 2-4 0,-6-2-4 16,-6 0-1-16,-1 1-4 0,-7 4 1 16,-2-3-14-16,-5 3-11 0,-2 1-15 0,-4 0-19 15,-5 0-22-15,0-1-19 0,-2 1-34 16,-4 2-24-16,0-2-18 0,0-2-23 15,-2 5-520-15,-1-6 240 0,1 4 159 0</inkml:trace>
  <inkml:trace contextRef="#ctx0" brushRef="#br0" timeOffset="3892.8813">9565 14596 18 0,'-7'-3'76'0,"3"-1"1"0,0-1 3 16,4 5 3-16,-10-4-5 0,5 4 4 16,5 0 2-16,-11-3 2 0,11 3 12 0,-8-5-1 15,8 5-7-15,-8 0 0 0,8 0-6 16,-9-1-3-16,9 1-5 0,0 0 2 15,0 0 1-15,3 9-2 0,-3-9-3 0,12 9 1 16,-2-5 5-16,6 0-3 0,2 3 0 16,10-2-9-16,5 1-3 0,10 1 0 0,13 4 0 15,0-3-9-15,25 8-2 16,0-3-7-16,0 0-3 0,6-1-6 0,4-3-3 16,3 5-3-16,-3-9-3 0,2 1-4 15,-2-4-3-15,0-4-2 0,0-4-2 16,-2 1-2-16,-4-9-7 0,-1 3 0 0,-3-5-7 15,-4 4-7-15,0-4-5 0,-16 0-3 16,-5 1-3-16,-4 2 1 0,-3 1-1 16,0-1 0-16,-9-1 1 0,-4 7 6 0,-2-4-4 15,-5 2 5-15,-3 3 1 0,-3-2 2 16,-4 5-1-16,-2-3 0 0,-2 2 3 16,2 0-1-16,-7 0 2 0,1 1-8 0,-2 0-14 15,-1 3-11-15,-8 0-20 0,6-1-28 16,-6 1-26-16,0 0-28 0,0 0-45 15,0 0-435-15,0 0 210 0,0 0 139 0</inkml:trace>
  <inkml:trace contextRef="#ctx0" brushRef="#br0" timeOffset="14868.7827">26951 5810 98 0,'-4'-1'206'0,"4"1"-12"0,-6-5-11 15,6 5-10-15,12-7-10 0,5-1-9 16,9-2-10-16,14-3-13 0,11 0-11 0,21-8-12 16,5 2-12-16,-2 0-8 0,1 2-8 15,-15 3-12-15,-8 3-6 0,-4 1-5 16,-7 3-20-16,-4 0-24 0,-8 1-34 0,-2 1-24 16,-5 4-31-16,-7-1-14 0,-2 2-29 15,-6 3-27-15,-6 0-425 0,-2-3 194 16,-10 9 128-16</inkml:trace>
  <inkml:trace contextRef="#ctx0" brushRef="#br0" timeOffset="15060.9191">27545 5677 694 0,'-31'5'-16'0,"1"1"19"0,7-2 22 0,2 2 16 16,2-1 10-16,4 1 9 0,0 3 16 0,3 3 13 15,-3 3 9-15,4 6 1 0,3 5 5 16,-2 7 0-16,4 7-3 0,2 2 1 16,2 14-7-16,4 1-11 0,-2 4 2 0,4 21-7 15,4-3-6-15,0 0-7 0,-4-14-4 16,0-7-4-16,0 1-7 0,-2-3-5 15,0-4-1-15,1-4-8 0,-3-5-11 16,0-3-14-16,-5-3-23 0,-1-5-32 0,-2-5-45 16,2-2-38-16,2-9-66 0,-4-3-485 15,2-8 230-15,2-5 152 0</inkml:trace>
  <inkml:trace contextRef="#ctx0" brushRef="#br0" timeOffset="15361.5726">28007 6281 124 0,'17'-28'234'0,"1"-2"-7"16,0-1-14-16,8-1-12 0,1-4-15 15,17-13-15-15,7-4-15 0,3 1-13 0,0 0-11 16,1 3-12-16,0 3-6 0,-4 4-11 15,-13 8-8-15,-4 7-5 0,-6 5-10 16,-3 1-4-16,-2 4-8 0,-6-1-11 0,3 5-1 16,-6 1-8-16,-1 1-3 0,-3 2-5 15,1 1-7-15,0 0-14 0,-3 0-21 16,-2 2-30-16,-2 0-29 0,0 4-31 0,1-3-25 16,-5 5-35-16,5-3-32 0,-3-1-561 15,-2 4 253-15,-7-11 167 0</inkml:trace>
  <inkml:trace contextRef="#ctx0" brushRef="#br0" timeOffset="21177.8734">28634 4823 77 0,'-4'-3'123'0,"4"3"-1"0,0 0 0 16,-2-6 3-16,2 6-2 0,0 0-3 15,-5-5-3-15,5 5-3 0,-4-5-3 16,4 5 2-16,-4-3-5 0,4 3-5 0,-5-4-7 16,5 4-9-16,0 0-11 15,0 0-9-15,0 0-11 0,0 0-4 0,-12 9-4 16,10-1-5-16,-3 7-6 0,1 2-1 16,-2 8-2-16,2 2-3 0,-2 1-4 0,1 7-1 15,0 5-3-15,3-3-4 0,0 3 0 16,0 0-3-16,-2 1-3 0,2-2-8 15,0-1-19-15,2-5-28 0,-4-3-18 16,2 1-15-16,0-4-49 0,-2-3-39 0,-3-4-453 16,3-5 209-16,-5-2 139 0</inkml:trace>
  <inkml:trace contextRef="#ctx0" brushRef="#br0" timeOffset="21489.8003">28351 5238 92 0,'16'-7'125'0,"7"1"-14"16,3-3-9-16,8-1 0 0,4 5-10 16,0-5-17-16,2 3 9 0,0-1-8 0,2-2-6 15,-4 1-4-15,1-1 3 0,-3-3-4 16,-4 3 6-16,-3-3 4 0,-5 1 0 16,-4 1-3-16,0 0 0 0,-4-3-2 15,-3-1 2-15,0 3-3 0,-4-1-4 0,-3 0-2 16,0 1-1-16,0 3-5 0,-2 1-10 15,0 0-3-15,0 2-9 0,-2 3-4 0,-2 3-6 16,0 0 3-16,0 15-2 16,-6 1-4-16,4 5-3 0,-2 7 1 0,0 3-6 15,0 7 0-15,0 3-1 0,0 0-6 16,0 0-8-16,-1 0-14 0,3-1-24 0,-2-4-23 16,2-4-42-16,0-1-28 0,2-5-54 15,-5-5-412-15,5-3 203 0,-2-5 134 16</inkml:trace>
  <inkml:trace contextRef="#ctx0" brushRef="#br0" timeOffset="21966.7242">29076 5317 75 0,'0'13'101'0,"2"2"-9"0,0 0-11 0,2 1-4 15,3-3-9-15,-1 1-2 0,1-3-8 16,-1 0 4-16,0-2-12 0,1-5 4 16,-1 0-7-16,2-2-4 0,-8-2-10 15,0 0 1-15,9-8-3 0,-9 1 0 0,-2-2-10 16,-3-1 4-16,-1-2-2 0,-2-1 2 16,-1 0-12-16,3 1 4 0,0 0 1 15,-1 3-1-15,3 0-4 0,0 2-4 0,1-3-1 16,3 2-2-16,3 1-4 0,3-1 1 15,5-1-2-15,1-1-3 0,7-2 2 16,-1 1 4-16,2-1-1 0,0-2-3 0,1 1 2 16,0-7 0-16,0-2 8 0,-3 0 1 15,0-3-5-15,-3-2 11 0,-2-1 10 16,-3-2 2-16,-1 4 16 0,-5-2 11 16,2 3 2-16,-4 1 7 0,2 5-1 0,-4-1-2 15,4 4-5-15,-1 0-5 0,-3 3-12 16,3 3-4-16,-3 4-5 0,0 6-3 15,0 0-5-15,0 0-1 0,2 20-1 16,0-1 1-16,0 2-2 0,0 7-6 0,0 3 0 16,0 3-7-16,4 3-12 0,0 2-18 15,1-2-21-15,1 0-28 0,1-2-32 0,-1-2-26 16,3-2-33-16,-3-8-351 0,3-2 175 16,0-3 115-16</inkml:trace>
  <inkml:trace contextRef="#ctx0" brushRef="#br0" timeOffset="22108.4963">29521 5203 19 0,'0'-11'176'0,"4"3"-14"15,2-4-12-15,3 1-16 0,2 3-17 16,3-2-8-16,0 1-22 0,4-2-37 16,1 1-42-16,0 0-52 0,-2 0-286 15,-1 5 113-15,-4-3 73 0</inkml:trace>
  <inkml:trace contextRef="#ctx0" brushRef="#br0" timeOffset="23036.9331">27857 6460 170 0,'-3'6'192'16,"3"-6"-6"-16,18 11-9 0,1 0-11 16,2 1-10-16,8 3-16 0,12 4-9 15,1 2-9-15,4 2-15 0,14 5-10 0,-1 2-8 16,-10-3-10-16,-7-4-8 0,1 0-8 16,-3 2-4-16,-2-2-7 0,-2-1-5 0,-7-3-6 15,-1 0-13-15,-3 0-16 0,-3-2-20 16,-4-3-22-16,0 0-28 0,-4-1-22 15,-3-1-26-15,-3-1-22 0,1-4-24 16,-3-1-400-16,1 0 187 0,-3-2 124 0</inkml:trace>
  <inkml:trace contextRef="#ctx0" brushRef="#br0" timeOffset="23767.6898">28884 6669 142 0,'0'0'199'0,"-6"19"-12"16,1-10-10-16,2 7-14 0,-1 1-11 15,2 0-12-15,2 4-13 0,0 2-13 0,0-3-11 16,0 4-9-16,0 0-10 0,2-2-7 16,-2-1-8-16,2-1-4 0,0-2-12 15,-2-1-2-15,3-2-4 0,-1-2-7 16,-2-1-3-16,0-5-2 0,0-2-4 0,0-5-4 15,0 0-5-15,0 0-2 0,0 0-5 16,-13-27-2-16,7 8-3 0,0-2-2 16,-3-4-1-16,1-2-3 0,-1-4 2 0,1 6-3 15,-1 0 3-15,1 1-9 0,2 5 6 16,1 2-1-16,1 4-7 0,2 1 5 16,-1 3 0-16,3 5 1 0,0 4-2 0,12 0 5 15,-12 0-2-15,21 11-1 0,-9-3-5 16,8 4 6-16,-2-1 2 0,4 0-2 15,-1-2-2-15,2 0 0 0,0-5 5 16,-1-1-4-16,0-1 4 0,0-2 0 0,-1-5-2 16,3 1-2-16,-2-6 2 0,0 1 1 15,-3-3 2-15,-2-1 1 0,-2 3 5 16,-5-3-1-16,2 1 0 0,-2 3 5 0,-2-1-4 16,-2 3 4-16,0-1-4 0,1 2 0 15,-3 3 0-15,-4 3-1 0,0 0-1 16,6 13 1-16,-6-2-2 0,2 5 1 0,-2 2-1 15,3 6 0-15,-1 2-4 0,2 0-1 16,0 2 4-16,1-2 0 0,-1 1-4 16,2-2 0-16,-2-1 2 0,2-3-2 15,-2-3 2-15,4-2-6 0,-2-3 2 0,0-1 3 16,4-3-1-16,-1-3 0 0,-1-3-1 16,1-3-1-16,2-5 1 0,1-1-1 15,-2 1-2-15,4-4 2 0,-4-2-3 0,-2 3 3 16,1-4-2-16,0 3 0 0,-3-1 1 15,0 3-7-15,-2-1 6 0,1 3-3 0,-1-1 4 16,2 2-1-16,0 2 5 0,-6 2 0 16,14 6 4-16,-8 0 1 0,4 1 1 15,-2 1-1-15,-1 3-1 0,4 0 0 16,-1 1 0-16,-1-2-2 0,1 3-1 0,1-1 0 16,0-1-6-16,-1 1-6 0,-2-5-13 15,3 1-17-15,-4-3-22 0,-1 0-25 16,2-3-36-16,0 0-37 0,-1-2-42 15,-7 0-499-15,13-7 236 0,-11 1 157 0</inkml:trace>
  <inkml:trace contextRef="#ctx0" brushRef="#br0" timeOffset="23934.725">29393 6342 64 0,'-2'-4'115'0,"-2"-2"-28"0,4 6-33 0,-2-6-33 16,2 6-31-16,0 0-103 0,0 0 38 15,0 0 26-15</inkml:trace>
  <inkml:trace contextRef="#ctx0" brushRef="#br0" timeOffset="24126.881">29553 6384 111 0,'10'10'203'0,"-2"6"-4"0,3 3-2 16,0 2-4-16,-3 4-5 0,5 7-11 0,-3 0-14 16,-1 7-17-16,2 5-12 0,1 1-14 15,-4 3-13-15,2 0-8 0,-2-1-12 0,-2-4-22 16,-2-4-24-16,0 1-25 0,2-2-33 16,-1-4-23-16,1-3-31 0,1-5-30 15,-1-1-28-15,2-2-16 0,5-5-5 16,-3-2-392-16,8-2 184 0,-4-5 122 0</inkml:trace>
  <inkml:trace contextRef="#ctx0" brushRef="#br0" timeOffset="24481.2788">29944 7204 745 0,'25'0'-42'0,"-5"-5"21"0,-2 1 20 16,-1 0 21-16,-4-2 31 0,-2 0 7 0,-1-1 24 15,-2 1 8-15,2-3 9 0,-6-1 0 16,0 3 0-16,-4-3-3 0,-2 2-3 16,-4 1-5-16,-1-1-3 0,-4 3-4 0,-1-1-3 15,-1 2-14-15,0 2-2 0,2 2-10 16,-1 2-4-16,2 2-5 0,-2 0-3 15,4 2-4-15,2 1-9 0,0 1 1 16,4-1-1-16,4 1-4 0,2-2-2 16,0-1-4-16,4 1 3 0,4-4-4 0,0 0 1 15,2-4-1-15,1-2 5 0,5-7 9 16,-2-5 5-16,2-5 11 0,-2-3 6 0,2-8 7 16,-1-6 0-16,0-7 1 0,-2-1-1 15,6-13 0-15,-10 3-1 0,-1 8 2 16,-5 8 13-16,-1 4 2 0,-2 7 4 0,0 7-1 15,-1 0-5-15,-3 8-12 0,-3 6 6 16,-1 5-2-16,4 3-7 0,-12 19-3 16,3 4-4-16,-1 10-4 0,1 5-4 0,-2 11-2 15,3 5-7-15,0 2-18 0,-1-2-24 16,5 2-33-16,-1-6-45 0,-1-7-54 16,2-2-59-16,2 2-56 0,-4-4-814 15,-3-2 364-15,-3-3 239 0</inkml:trace>
  <inkml:trace contextRef="#ctx0" brushRef="#br0" timeOffset="24830.6214">27254 7524 10 0,'-13'-2'252'16,"4"2"7"-16,9 0 5 0,-2 6-8 0,6 4-5 15,8 1-12-15,2 8-12 0,7 8-24 16,9 7-16-16,14 16-17 0,3 3-11 16,3 4-13-16,3 3-8 0,11 13-16 0,-1 0-13 15,-1 0-15-15,-1 1-8 0,0 0-4 16,-11-15-11-16,-2 0-4 0,-5-2-10 15,-5-1-3-15,-3-2 2 0,-9-12-17 16,-7-7-8-16,-4-5-17 0,-3 0-30 0,-3-6-24 16,-1-1-32-16,-2-7-36 0,1 1-33 15,0-1-31-15,-3-3-47 0,0-3-44 0,0-2-626 16,2 1 303-16,-2-1 199 0</inkml:trace>
  <inkml:trace contextRef="#ctx0" brushRef="#br0" timeOffset="25845.8449">28769 8808 80 0,'-8'-5'223'0,"0"1"5"0,-4 0-5 15,4 0-10-15,-4 2-14 0,1 4-14 16,0 2-9-16,-2 0-12 0,3 5-16 15,0 1-10-15,-2 3-4 0,2 6-12 0,4 2-11 16,-2 2-11-16,3 2-10 0,5 3-9 16,3-1-8-16,1 2-6 0,4 3-9 15,2-4-10-15,6 2-11 0,0-4-8 0,4-1-6 16,3-4-9-16,-2-8-15 0,2 1-6 16,1-7-5-16,1-3 1 0,-4-2-3 15,2-4 0-15,-1-4-2 0,1 1-1 0,-2-4 5 16,-2 4-1-16,-3-2 1 0,2 1 3 15,-4-2 1-15,-1 2 2 0,-2 2 4 0,0 1 4 16,-3 1 0-16,0 0-1 0,-8 2 3 16,16 2-2-16,-10 0 0 0,2 1 0 15,0-1 2-15,3 2-2 0,0 0 1 16,-3-2-3-16,5 2 1 0,-1-4-1 0,2 2 0 16,-2-4-4-16,0 0-5 0,2 0 0 15,-6-4-4-15,2 0 2 0,-1-1 0 16,-5 1-1-16,0-3 3 0,-4 0 3 0,0-3 0 15,-4 2 3-15,0-2 1 0,-2 1 9 16,-3 2 5-16,1-2 2 0,2 1 3 16,-4 2-2-16,4-1 1 0,2 1-3 15,2 0 0-15,4-1-4 0,2 2-1 0,0 1 0 16,6 0-3-16,0-2-4 0,5 3-8 16,-1-1-5-16,1-2-8 0,4 4-5 0,1-3-4 15,-2 3-1-15,1-2 3 0,1 0 1 16,-4 1 6-16,2 2 0 0,-2-3 2 15,1 1 3-15,-2-1 3 0,-4 4 4 0,1-3 3 16,-1 2 7-16,-2-1 4 0,1-2 5 16,-4 1 2-16,0 3 0 0,1-3 2 15,-2 2 4-15,-5 3 2 0,8-4 1 0,-8 4-1 16,0 0-3-16,0 0 1 0,6 9 0 16,-6-4 0-16,0 4-1 0,-2 0-2 15,2 3-2-15,-2 0 1 0,4 1 2 16,0-2-7-16,-2 0-1 0,6 1 0 0,-1-3-1 15,-1-1 0-15,2-1-1 0,0 1-3 16,1-4-2-16,2-2 0 0,-9-2-1 16,14-6 2-16,-8 1-1 0,0-4-4 15,2-2 2-15,-6 0-6 0,0-3-4 0,-2-5-5 16,-2 1-9-16,-2-7-5 0,-6 2-9 16,0-6-1-16,-2 0-5 0,-6 1 4 0,1 1-1 15,1-1 0-15,-4 0 1 0,2 1 4 16,0-1-10-16,2 4 1 0,1-1 0 15,2 3-5-15,4 1 1 0,3 0 1 16,4 2 4-16,2-2 3 0,2 2 5 0,4-4 4 16,3 2 3-16,2 0 7 0,1-2 0 15,5-2 9-15,-2 6 12 0,4 0 11 0,-2 1 20 16,0 2 13-16,-2 3 12 0,0 2 13 16,0 5 12-16,-3 6 10 0,-2 3 6 15,8 5 3-15,-4 5 6 0,-1 5 2 16,2 2-6-16,-2 9-5 0,1 1-1 0,-2 5-8 15,-2 2-7-15,0 7-9 0,1 0-6 16,0 4-4-16,-3-8-10 0,-2 2-3 0,1-3-5 16,-1 2-21-16,0-3-17 0,-2-2-25 15,1-6-35-15,-3-2-41 0,0-3-44 16,1-5-45-16,-1-1-32 0,2-2-30 16,-2-2-667-16,-2-3 311 0,4-1 205 0</inkml:trace>
  <inkml:trace contextRef="#ctx0" brushRef="#br0" timeOffset="25965.9612">29813 9075 170 0,'0'0'173'16,"0"6"-7"-16,0-6-13 0,0 0-15 16,0 0-10-16,0 0-17 0,0 0-19 15,0 0-24-15,0 0-40 0,-18-12-32 0,14 6-51 16,0 0-60-16,0-1-244 0,0-2 123 16,0-1 80-16</inkml:trace>
  <inkml:trace contextRef="#ctx0" brushRef="#br0" timeOffset="28016.7675">29789 4966 30 0,'0'0'206'0,"0"0"-12"15,0 0-14-15,22-10-13 0,-1 5-13 16,7 1-15-16,10-2-8 0,4 0-8 16,3-1-6-16,7-1-9 0,-1 1-6 15,0-1-4-15,-5 2-9 0,-1-1-6 0,-5 1-8 16,-4 0-7-16,-4 1-1 0,-5 1-7 16,-1 0 1-16,-6 0-6 0,0 0-6 15,-3 1-13-15,-5-1-21 0,-1 0-38 0,0-2-40 16,-5 0-51-16,0 1-56 0,-2-3-523 15,0-4 236-15,-2 2 155 0</inkml:trace>
  <inkml:trace contextRef="#ctx0" brushRef="#br0" timeOffset="28513.2279">30446 3692 137 0,'-2'-6'173'0,"-1"0"-10"0,1-1-14 16,2 1-14-16,2 0-17 0,3-2-9 0,-1 3-10 15,4-1-13-15,1-2-5 0,2 3-7 16,1-1-11-16,0 2-6 0,2 1-7 16,-2 0-1-16,1 2-8 0,-1 1-6 0,2 1-1 15,-2 5-3-15,0 2-6 0,-2 2 0 16,0 5 1-16,-6 1-5 0,0 4-3 16,-4 1 2-16,-4 5-6 0,0-1 11 15,-2 3-12-15,-4-3 0 0,2-1 1 16,0-2-4-16,2-1 0 0,0-2-3 0,-1-2 4 15,3-1-3-15,-1-2-1 0,3-1 7 16,2-2 3-16,2 1 7 0,5-5 1 0,-1 2 1 16,7-3-2-16,-1 0 1 0,4 0-8 15,0-3 1-15,1-1 1 0,-2 0-4 16,2-2-4-16,-3 2 3 0,0-2-2 16,-2-2-1-16,1 2-1 0,-4-4-6 0,1 1-22 15,-2-3-31-15,1 0-25 0,-3-2-26 16,0 1-32-16,-1 0-26 0,-3-5-423 15,3 2 198-15,-1-2 130 0</inkml:trace>
  <inkml:trace contextRef="#ctx0" brushRef="#br0" timeOffset="28827.5916">30954 3560 71 0,'0'0'184'0,"-3"-9"-13"15,3 9-15-15,7-9-13 0,-1 6-17 16,5-1-9-16,1-2-15 0,8 3-5 16,-2-3-9-16,6 2-7 0,1 1-5 0,1-1-7 15,-1 0-4-15,-2 0-8 0,-2 1-8 16,1 0 2-16,-6 1-5 0,2 1-4 15,-4-2-8-15,-1 0 0 0,-2 3-3 16,-1-2 0-16,-1 2-7 0,-1-2-6 0,-2 0-20 16,-6 2-27-16,0 0-24 0,12 4-41 15,-12-4-29-15,2 5-29 0,-4 1-362 0,2-6 175 16,-6 14 115-16</inkml:trace>
  <inkml:trace contextRef="#ctx0" brushRef="#br0" timeOffset="29408.981">31970 3734 31 0,'-7'-5'173'0,"1"5"-17"16,6 0-12-16,-19 6-9 0,9 1-9 15,-2 5-9-15,0 5-9 0,4 3-7 0,-3 2-9 16,4 2-7-16,1 0-12 0,4 1-3 16,2 0-8-16,2 2-4 0,2-2-3 15,5 1-1-15,2-3 3 0,3-3 1 16,6 4 3-16,-4-7 2 0,6-4-4 0,1-4 2 15,1-1 0-15,0-2 4 0,0-6-3 16,3-4-3-16,-1-2 0 0,-1-3 1 16,-2-4-2-16,-4-5-4 0,1-3-6 0,-8-1-3 15,-2-3-7-15,-5-3-3 0,-5 0-7 16,-5 0-2-16,-3-1-6 0,-6 1 1 16,-6-1-4-16,-3 4-2 0,-1 2-2 0,-2 2-3 15,-4 4-10-15,0 2-16 0,1 2-21 16,-3 1-18-16,6 5-22 0,-1-1-26 15,5 6-36-15,4-2-36 0,-2 3-26 16,6-1-476-16,3-1 230 0,3 3 152 0</inkml:trace>
  <inkml:trace contextRef="#ctx0" brushRef="#br0" timeOffset="29646.7374">32344 3385 58 0,'13'-9'180'0,"2"2"-10"15,4-5-9-15,5 3-14 0,0 0-17 16,6 2-11-16,0-2-8 0,3 2-16 16,-1 1-9-16,0 1-7 0,-3 1-9 15,1-1-22-15,-4 3-29 0,-3 0-37 16,-1-1-33-16,-4 0-23 0,-3 1-20 0,-2 2-15 15,-5-2-275-15,-1 2 131 0,-7 0 86 16</inkml:trace>
  <inkml:trace contextRef="#ctx0" brushRef="#br0" timeOffset="29902.9994">32539 3176 111 0,'0'0'163'16,"-7"-3"-14"-16,7 3-14 0,0 0-17 15,0 0-9-15,0 0 0 0,-10 11 6 16,8 0-5-16,0 0-2 0,2 6-3 0,0 4 4 16,0 2-2-16,0 5-6 0,2 3-5 15,-2 6-10-15,4 0-5 0,-2 1-9 0,0 4-9 16,0-2-3-16,2 3-5 16,-2-6-7-16,-2 5-4 0,3-4-2 15,-1-4-5-15,-2-3-8 0,0 0-16 0,0-3-22 16,0 0-29-16,0-1-37 0,-2-2-33 15,-1 2-33-15,-1-9-43 0,0 6-435 0,0-6 210 16,-2 3 139-16</inkml:trace>
  <inkml:trace contextRef="#ctx0" brushRef="#br0" timeOffset="35488.7555">30690 6570 164 0,'4'6'191'15,"0"7"-4"-15,2 2 3 0,0 10-5 16,0 0-8-16,1 11-6 0,-1 1-14 15,1 0-12-15,1 3-15 0,-2 0-9 0,1 2-12 16,-1-1-12-16,-2 0-7 0,0-3-10 16,3 3-1-16,-2-7-14 0,1 0-8 15,-4-6-9-15,2-1-18 0,0-2-20 16,-2-4-31-16,2-4-27 0,-2 0-35 16,2-1-26-16,-1-3-33 0,-3-4-39 0,0 2-465 15,2-8 219-15,-2 1 146 0</inkml:trace>
  <inkml:trace contextRef="#ctx0" brushRef="#br0" timeOffset="35756.7395">30945 6429 107 0,'6'-4'202'0,"3"1"-1"16,2-2-13-16,5-1-9 0,10 1-16 16,4-1-15-16,9 0-12 0,6 1-19 0,11 1-7 15,0-2-8-15,3 5-12 0,-3-4-8 16,-7 4-11-16,-3-1-8 0,-6 2-14 16,-4-2-25-16,-6 2-20 0,-7-2-27 15,-2 2-34-15,-9 0-26 0,0 2-47 0,-8-2-30 16,-4 0-379-16,0 0 184 0,0 0 120 15</inkml:trace>
  <inkml:trace contextRef="#ctx0" brushRef="#br0" timeOffset="35996.9574">31231 6282 134 0,'0'0'154'0,"0"0"2"16,0 0 1-16,-6 6 2 0,4 2-6 0,2-1-3 15,0 5-3-15,2 1-7 0,0 2-9 16,0 5-11-16,0-2-5 0,0 4-13 16,2 0-8-16,2 6-11 0,1-4-7 0,-1 4-6 15,5 3-8-15,0-1-5 0,-1 1-6 16,2 0-11-16,2 0-19 0,-4-8-33 16,-2 2-29-16,1-2-34 0,2-2-31 15,-3 0-31-15,-2-4-29 0,1 0-458 0,-3-1 212 16,2-4 140-16</inkml:trace>
  <inkml:trace contextRef="#ctx0" brushRef="#br0" timeOffset="36320.6082">32175 6673 191 0,'2'-6'234'0,"-2"6"-13"15,4-4-8-15,-4 4-7 0,0 0-12 0,9 12-10 16,-5-1-16-16,-2 3-15 16,3 4-16-16,-1 2-13 0,-2 5-8 0,2 1-17 15,0 1-3-15,0 4-12 0,-2-3-9 16,2 8-7-16,1-7-8 0,2 1-4 0,-5-1-8 15,0-3-9-15,2-1-17 0,-4-1-19 16,2-6-22-16,-2-1-32 0,2 1-20 16,-2-5-31-16,2 0-19 0,-2-3-22 0,0-1-33 15,2-3-541-15,-2-2 244 0,0-4 160 16</inkml:trace>
  <inkml:trace contextRef="#ctx0" brushRef="#br0" timeOffset="36627.5706">32433 6342 60 0,'2'-10'210'0,"0"2"-9"15,2-1-9-15,5 1-12 0,4 1-14 0,-1-1-11 16,3 0-12-16,5 1-11 0,0-1-10 15,6 2-10-15,-3 0-10 0,5 2-9 0,-2-2-9 16,-2 1-4-16,-2 2-7 0,-1-1-8 16,-2 0-2-16,-2 1-5 0,-3 0-6 15,2 1 0-15,-6 1-2 0,1-2-4 16,-1 1-4-16,-2 1-6 0,1-1 0 0,-9 2-10 16,9-3-21-16,-9 3-33 0,0 0-30 15,0 0-41-15,0 0-42 0,0 0-62 16,0 0-514-16,-9-8 244 0,9 8 161 0</inkml:trace>
  <inkml:trace contextRef="#ctx0" brushRef="#br0" timeOffset="40110.0858">31231 8706 62 0,'-2'-10'211'15,"0"2"-4"-15,2 2-5 0,0-1-9 0,-2 3-8 16,0-1-7-16,2 5-10 0,0 0-1 16,0 0-8-16,-4 13-2 0,1-1-8 0,3 4-8 15,0 2-8-15,0 4-8 0,3 5-6 16,-1 0-9-16,0 1-10 0,0 0-13 15,2 0-3-15,0 0-12 0,0 1-13 16,-2-3 2-16,0-1-11 0,0 0 2 0,1-2-4 16,-3-2-6-16,2-2-9 0,0 1-12 15,-2-2-15-15,-2 0-22 0,0-2-26 16,-1-1-31-16,-1-1-25 0,0-3-33 16,0-1-26-16,2 1-24 0,0-5-34 0,-4 0-625 15,4-4 286-15,2-2 188 0</inkml:trace>
  <inkml:trace contextRef="#ctx0" brushRef="#br0" timeOffset="40587.1732">31362 8732 139 0,'7'-8'198'0,"-1"-4"-8"0,4 1-3 0,4 3-9 15,2 0-7-15,3-3-13 0,7 0-11 16,1 4-15-16,0-3-11 0,9 2-10 16,1 1-11-16,-1 0-12 0,-5 1-8 0,-1 0-12 15,2 2-2-15,-5 0-10 0,-1 1-7 16,-6-1-20-16,2 2-20 0,-6-2-16 0,2 2-20 16,-6 1-20-16,1-1-15 0,-2-1-25 15,-5 2-29-15,1-1-13 0,-7 2-13 16,2-6 1-16,-2 6 6 0,0 0 12 15,-15-11 10-15,4 7 14 0,-2 0 11 0,-1-2 9 16,1 0 14-16,-4 1 17 0,3-1 19 16,-2 0 19-16,4 1 16 0,-3-1 12 15,4 3 13-15,0-3 14 0,1 1 7 16,2 3 4-16,2 0 4 0,-1-2 6 0,-2 4-2 16,9 0 10-16,-10 0 8 0,10 0-2 15,-8 7 2-15,5 0-3 0,1 1-5 16,0 3-1-16,0 3-10 0,4 3-5 0,-2 0-7 15,2 2-2-15,-2 2-7 0,5 3-1 16,-3 1-6-16,2 0-3 0,0 0-4 16,0 0-4-16,2 2-4 0,1-3-18 15,0 0-20-15,-1 0-26 0,2-4-29 0,0 2-43 16,1-2-40-16,0-7-426 0,1 0 198 16,-1-4 131-16</inkml:trace>
  <inkml:trace contextRef="#ctx0" brushRef="#br0" timeOffset="41009.5785">32528 8835 17 0,'0'0'201'0,"0"0"-3"0,-18 11-15 15,9 0-4-15,0 3-13 0,1 2-8 0,-3 3-15 16,3 3-8-16,0 3-11 0,-1 0-14 16,2 1-11-16,1 1-7 0,4-2-13 15,2 1-8-15,2 2-7 0,2-4-2 16,3 1-4-16,2-4-5 0,3 0-7 0,1-4-1 16,3-2-7-16,2-4-2 0,2-4-1 15,-2-1-2-15,3-1-3 0,-2-5 2 0,0-2 3 16,3-2 3-16,-4-3 7 0,1-4 2 15,-4 1 0-15,0-8 1 0,-3 3-2 16,0-6-4-16,-8 0-2 0,0-4-3 16,-6 4-3-16,-2-5-3 0,-3 1 0 0,-2 0-5 15,-1 4-4-15,-3-1 1 0,-2 2-5 16,-2 3-4-16,-1 2-4 0,0 3-5 16,-3 0-16-16,2 1-22 0,0 1-24 0,3 4-29 15,-4 2-26-15,6-1-30 0,0 3-44 16,4-1-36-16,2 1-553 0,3 1 264 15,1-4 174-15</inkml:trace>
  <inkml:trace contextRef="#ctx0" brushRef="#br0" timeOffset="41276.1725">32958 8572 122 0,'6'-7'204'0,"1"3"-5"0,3-4-10 16,3 1-10-16,0-1-8 0,3 1-16 15,2 1-12-15,0-1-15 0,6 1-11 0,1-2-13 16,-5 4-12-16,0-2-8 0,2 3-7 16,-3-3-7-16,-2 2-6 0,0 2-8 0,-3-2-4 15,0 1-10-15,-2 0-16 16,-2 2-31-16,1-1-33 0,-2-2-48 0,-1 2-37 15,-1-1-38-15,-3-3-472 0,-2 4 215 16,0-4 142-16</inkml:trace>
  <inkml:trace contextRef="#ctx0" brushRef="#br0" timeOffset="41784.9177">29967 9529 194 0,'4'5'208'0,"-2"3"-24"0,0 3-16 15,-2 3-17-15,0 1-13 0,-4 4-13 16,0-2-16-16,-4 6-24 0,-5-1-44 15,-2 3-50-15,-4-1-60 0,-5-2-382 0,4-1 153 16,-6-2 102-16</inkml:trace>
  <inkml:trace contextRef="#ctx0" brushRef="#br0" timeOffset="63470.8537">26622 11001 116 0,'0'0'199'0,"0"0"-1"15,0 0-5-15,0 23-6 0,0-2-6 16,0 9-10-16,0 13-6 0,-2 11-10 0,0 7-12 15,0 25-12-15,0 2-11 0,-2-1-14 16,2 0-9-16,-2 0-9 0,2-4-8 16,-2-14-10-16,2-11-12 0,0-2-21 0,-1-1-36 15,-1-5-35-15,0-6-31 0,1-2-40 16,1-9-34-16,0-2-27 0,-2-5-28 16,-2-4-416-16,4-6 207 0,-5-7 137 0</inkml:trace>
  <inkml:trace contextRef="#ctx0" brushRef="#br0" timeOffset="64578.9613">26517 12175 71 0,'0'-11'142'0,"2"0"5"0,2-3 6 16,0 0-3-16,5-2-7 0,4 0-13 15,2-1-1-15,8-5-14 0,0 1-11 16,7 0-10-16,6-1-8 0,-1-3-10 0,6-1-8 16,14-7-4-16,-12 0-9 0,-6 5-4 15,-3-2-6-15,0-1-4 0,-4-6-6 16,-3 2-1-16,-5-2-7 0,-6 5 3 15,-3-2 2-15,-2 0 7 0,-5 2 7 0,-2 3 6 16,-1 4 11-16,-3 4 0 0,0 1 5 16,0 4-2-16,0-2-9 0,-3 7-6 15,1 1-7-15,0 9-2 0,2 1 0 0,-10 13-3 16,3 6-5-16,1 8 3 0,-1 9-2 16,1 5-4-16,0 12-2 0,2 2-2 0,0 2-2 15,4 0-2-15,-2 0-4 0,4-4 0 16,-2-7-8-16,4-2 5 0,0-4-3 15,2-4-4-15,-2-5-9 0,2-3-3 16,1-5-3-16,2-4-5 0,-1-6 1 0,3-3-3 16,-1-4-1-16,0-6 0 0,4-6 0 15,-2-4-1-15,3-5 2 0,-2-4-1 16,-1 0 4-16,1-4 2 0,-3 2 0 16,2 0 3-16,-4 2 2 0,-2 2 10 0,-2 2 9 15,2 3 0-15,-4 0 1 0,3 4-2 16,-2 0-1-16,-1 3 0 0,-2 5-1 15,0 0 0-15,0 0-1 0,0 0-6 16,-2 30 5-16,2-17-3 0,2 4-2 0,2-2 2 16,2 2-1-16,0-2-3 0,5 1 1 15,-3-1 1-15,7-1 0 0,0-5 0 0,-1-2 2 16,2-1-5-16,0-4-2 0,-1-2 2 16,2-2-1-16,-2-4 2 0,-1 1-1 15,2-5 2-15,-4 3 0 0,1-5-1 16,-4 3-1-16,-1-3 2 0,-2 1-2 0,-2 1 1 15,3 3-1-15,-3-1 1 0,0 1-5 16,0 1 2-16,-2 2-2 0,3 2 1 16,-5 2 1-16,0 0-2 0,4 15 1 0,-1-3 0 15,-1-1 1-15,0 4-3 0,2 1-5 16,2 1-19-16,-2-2-17 0,4 0-14 16,0-1-10-16,2-1-12 0,-2-1-11 15,3-1-8-15,1-5 0 0,-1 2 1 0,2-7 10 16,-1 0 7-16,2-2 3 0,-2 0 9 15,0-5 10-15,1-2 7 0,0-2 4 16,0-2 17-16,-3 3 10 0,0-2 1 0,0 0 27 16,-2-1 10-16,0 3 6 0,-2 1 7 15,1 0 1-15,-1 1-1 0,1 1-5 16,-3-2 2-16,0 2-5 0,0 3 1 0,1 1-1 16,1-2 2-16,-6 4 6 0,0 0-4 15,17 8 1-15,-8-3-4 0,-3 1 0 16,2 2-3-16,0 1 0 0,1 1-2 15,-2-2-3-15,1-1-1 0,0 1-3 0,-4-3 1 16,3 1 0-16,-1-1-2 0,-2 0 0 16,1-1 1-16,1-1-2 0,-1 1 4 0,-5-4 2 15,6 3 2-15,-6-3-3 0,12-1-1 16,-12 1-1-16,14-8-2 0,-6 3-2 16,0 0-1-16,0 0-2 0,1 1-2 15,-1-2 2-15,1 3-4 0,-3 1 0 0,3-2 2 16,-3 2 0-16,2 0-4 0,1 2 1 15,-9 0 0-15,17 4 0 0,-9 0 1 16,1-2-1-16,-1 1 0 0,1 1 2 16,1 0 0-16,1 0-2 0,-1-1 0 0,4 0 3 15,-4 0 0-15,0-3-1 0,3 0 1 16,-2 0-1-16,1-3 0 0,-1-1-1 0,2-2 0 16,0-2-1-16,-1 1 0 0,-4-2-3 15,4 3 2-15,-4-2 0 0,0 2-2 16,0 1 2-16,-1 1-3 0,-3 0 0 15,2 0-5-15,-6 4 6 0,0 0-1 0,18 4 1 16,-14 4-2-16,2-3 2 0,-2 5 0 16,4 1-8-16,-4-1-18 0,4 1-27 15,-2 1-36-15,2-3-40 0,-2 3-49 16,-2-5-565-16,3-1 253 0,-5-2 167 0</inkml:trace>
  <inkml:trace contextRef="#ctx0" brushRef="#br0" timeOffset="65381.8158">28619 12045 18 0,'0'0'149'16,"-30"-4"-9"-16,16 6-10 0,-4-2-7 15,0 4-15-15,-2 2-7 0,-1 1-9 16,2 5-11-16,2 1-8 0,3 0-4 16,0 3-6-16,4-3-6 0,4 1-6 0,4-2-7 15,2 0 2-15,2-2-9 0,4-2 1 16,2-4-3-16,6-2-3 0,0-2 0 0,3-6 7 15,2-5 3-15,2-2 4 16,3-6 1-16,-4-2 1 0,2-5-1 0,-3-3-4 16,-4-3-1-16,0-1-2 0,-5-1 4 15,-2-5-3-15,0 2 1 0,-4 1 6 0,-4 3 5 16,2 3 4-16,-4 4 1 0,2 2 2 16,-2 5-9-16,0 2-4 0,-4 7-6 15,2 5-1-15,-2 5-6 0,6 0-3 16,-14 17-2-16,5-2-1 0,3 10-2 0,-1 4-4 15,3-1-7-15,0 8-7 0,2 3-8 16,2-8-8-16,0 1-4 0,4 5-2 16,2-3-5-16,1-5-2 0,1-2-2 0,1-2 3 15,-1-4-1-15,2-1-2 0,2-2 0 16,-4-4-3-16,2 1-1 0,-2-5 4 16,1 2 0-16,0-3 4 0,-3 3 0 0,0-4 0 15,3 3 3-15,-5-1 0 0,4 1 2 16,-2-2 2-16,2 5 1 0,0-3 2 15,0 3 2-15,0-4 3 0,1 2-4 0,2 0 1 16,1-5 5-16,-1 4-1 0,1-4-1 16,2-6-1-16,0 4 1 0,1-4-1 15,-2-1 6-15,-1-1-2 0,-1 1 1 16,-1-2-2-16,1-1 7 0,-2 3 9 0,-3-1 4 16,-6 1-1-16,0 0 2 0,8 6 6 15,-8-6 3-15,-4 12 3 0,4-5 0 16,-2 6 2-16,0-1-3 0,2 4 4 15,0 4 0-15,0-1-1 0,0 7 0 0,2 3 1 16,-2-1-2-16,2 3-1 0,0 1 1 16,-2 1-5-16,0-1-1 0,-4 4-3 0,0 0-1 15,0 1-2-15,-7-3-1 16,0-2-1-16,-1 0-1 0,-7-1-3 0,-1-4-1 16,-2-2-3-16,-2-5-13 0,-1-1-20 15,1-5-35-15,4-7-46 0,2-1-54 0,-1-4-57 16,2-6-595-16,2-3 275 0,5-9 182 15</inkml:trace>
  <inkml:trace contextRef="#ctx0" brushRef="#br0" timeOffset="72671.9527">29226 12706 41 0,'-6'4'182'16,"0"-2"-3"-16,6-2-12 0,0 0-7 0,-11-9-11 15,11-1-3-15,0-5 4 0,4-5-9 16,5-6-6-16,1-6-13 0,8-7-6 15,0-4-9-15,12-18-12 0,0-5-11 16,5 2-7-16,3-5-8 0,1 1-8 16,-1-1-6-16,0 1-5 0,0-1-7 0,1 3-4 15,-2 5-5-15,-5 1-4 0,2 7-3 0,-9 9-2 16,-3 10-3-16,-4 5-4 0,0 3 3 16,-2 4-6-16,0 1-2 0,-4 0-2 15,-1 7-1-15,-1-1-3 0,-2 3-5 16,-1 0-11-16,2 3-14 0,-1-1-19 0,-4 5-24 15,2-3-23-15,0 4-22 0,-1 4-26 16,-5 0-21-16,0 0-27 0,11 12-422 16,-11-3 207-16,-2 1 136 0</inkml:trace>
  <inkml:trace contextRef="#ctx0" brushRef="#br0" timeOffset="73165.6434">29512 10797 132 0,'0'-5'170'0,"2"-1"0"16,-2 6 5-16,7-2 9 0,-7 2-6 15,8 9-4-15,-2 1-10 0,1 5-13 16,-1 2-10-16,1 6-15 0,1 4-8 0,-4 2-9 16,4 7-10-16,-1 4-11 0,0 2-7 15,1 8-9-15,0 2-8 0,-2 0-14 0,3-1-23 16,-5-1-13-16,3-6-31 0,-3-4-26 15,2-2-29-15,-1-2-33 0,-3-8-33 16,2-3-25-16,-4-4-500 0,0-3 225 16,0-5 149-16</inkml:trace>
  <inkml:trace contextRef="#ctx0" brushRef="#br0" timeOffset="74236.7987">29472 11337 90 0,'-4'-12'156'0,"2"2"-5"16,6 2 1-16,2-1-2 0,4 2-7 15,6-2-6-15,5 2-8 0,4 0-10 16,2-3-14-16,12 3-8 0,1-5-10 0,2 5-7 16,5-5-10-16,1-1-5 0,-1-2-7 15,-3-2-7-15,-1-5-7 0,-3 1-1 0,-4-5-5 16,-6-1-6-16,-7 1-6 0,-6-1 4 16,-4-2 0-16,-7 3 0 0,-4-1 4 15,-2 2 8-15,-4 0 10 0,-4 5-1 16,-1-1 2-16,2 3-3 0,-1 5-4 0,0 3-7 15,-3 5-1-15,3 5-3 0,8 0-4 16,-24 13 1-16,14 6-4 0,0 2-1 16,-4 9-1-16,4 5-2 0,4 4-1 15,-1 2-3-15,3 8 0 0,4-2-6 0,2 5-3 16,5 0-2-16,1-3-6 0,2-3-8 16,2-2-6-16,0-12-10 0,0-1 1 0,-1-8-6 15,0-2-7-15,1-4-4 0,-1-6 4 16,1-3 4-16,0-4-1 0,-4-4 3 15,2-4 5-15,-2-2 2 0,1-3 1 16,0-3 5-16,-3 0 2 0,0 0 3 16,1-2 5-16,-3 3 5 0,2-1 4 0,-2 3 0 15,1 3-1-15,-3-2 0 0,2 3-4 16,-1-1 2-16,1 5 5 0,-4 1 7 0,0 0-1 16,18 8-1-16,-9 2 1 0,0 1-4 15,3 1 0-15,3 3 2 0,0 2-5 16,4-1-2-16,-1 1 1 0,8 0 4 0,0-3-4 15,-1-1-5-15,1-5 8 0,1-2-3 16,1-1 0-16,1-4-2 0,-2-2 1 16,1-4-1-16,-3-4 1 0,1-1 1 15,-2-1-2-15,-2-2 1 0,-2-2-3 0,-5-1 0 16,-3 1 6-16,-4 0 0 0,-2 3 8 16,-2 3 10-16,-8-1 8 0,0 6 4 0,-2-1 3 15,6 5 2-15,0 0 0 0,-21 15-3 16,15-2-2-16,-1 5-2 0,5 0 1 15,2 9-2-15,5 4-6 0,1 3 1 16,5 4-3-16,3 6-2 0,2 2-4 16,0 0-1-16,14 15-3 0,-13-10-3 0,-1-7 2 15,-4-10-5-15,-2 2-3 0,-4-4 0 16,-4-5-6-16,-2 0-5 0,-4-4 1 16,-6-4-11-16,-4-4-2 0,0-1 0 0,-5-9-1 15,0-1-5-15,-2-4-14 0,-1-8-16 16,-1 1-12-16,4-11-21 0,-2-2-18 0,7-7-9 15,-2-3-10-15,10-2-13 0,2-6 4 16,2 3 6-16,4-7-7 0,4 2 4 16,6-7-2-16,2-3 5 0,6-15 12 15,4 2 12-15,3 1 9 0,1 4 15 0,-2-5 20 16,3 6 22-16,-5 7 18 0,-2 10 22 16,0 4 25-16,-1 2 19 0,-4 6 13 15,0 3 22-15,-5 3 4 0,-1 6 5 0,-2 1 4 16,-1 1-2-16,0 3 1 0,-3 6 3 15,1 4-2-15,-6 1-5 0,8 9-8 16,-1 4-5-16,-5 3-8 0,2 6-2 16,3 5-8-16,-3 3-7 0,0 7-3 0,-2-1-5 15,0 0-3-15,4 0-7 0,-6-5-2 16,2-2-2-16,2-5-4 0,0 0-1 16,0-5-4-16,-2-2-1 0,2-4-1 0,0-4-2 15,2-3-2-15,0-4-2 0,3-2-1 16,-9 0-2-16,23-8-3 0,-10 5 0 15,-1-1-3-15,4 0 1 0,-4 0 0 0,1 2-2 16,0 2-1-16,1 0-2 0,1 4 1 16,3 0 0-16,-2 2 0 0,4 3-2 15,-6 1-1-15,5 0 0 0,-4 4-10 0,0-3-17 16,-3 2-20-16,2-5-31 0,-2 3-36 16,-4 0-30-16,1-4-45 0,-5 1-47 15,-2-2-537-15,-2-6 263 0,0 0 173 16</inkml:trace>
  <inkml:trace contextRef="#ctx0" brushRef="#br0" timeOffset="74376.6384">30672 11087 1748 0,'-40'-21'28'0,"6"3"-13"0,9 5-13 0,3 2-4 16,5 4 0-16,5 1 2 0,2 0 4 16,2 2-4-16,6 2 3 0,2 2-6 15,0 0-37-15,0 0-38 0,16 12-51 0,-6-3-397 16,3 3 179-16,-3 1 118 0</inkml:trace>
  <inkml:trace contextRef="#ctx0" brushRef="#br0" timeOffset="74835.3601">29025 13300 33 0,'-6'-5'262'0,"2"1"-5"16,2 0-9-16,2 4-11 0,-5-5-10 0,5 5-4 15,0 0-13-15,0 0-16 0,13 18-15 16,0-6-18-16,5 5-10 0,8 0-15 16,8 6-13-16,5 2-6 0,3 2-20 0,13 5-9 15,4 0-6-15,-2-1-2 0,2-1-15 16,-12-5-9-16,-5-2-2 0,-3-2-11 15,-1 0-16-15,-9-2-4 0,-1-2-21 0,0-2-17 16,-8-1-21-16,-1-3-20 0,-2 0-17 16,-4 1-23-16,-1-3-20 0,0 3-28 15,-4-2-22-15,-2 2-20 0,-2-1-15 16,-2-1-9-16,0 2-496 0,-2-4 240 0,2 3 158 16</inkml:trace>
  <inkml:trace contextRef="#ctx0" brushRef="#br0" timeOffset="75522.6383">29866 13843 94 0,'6'-3'188'0,"-6"3"6"0,10 1 8 0,-10-1-1 15,6 10-1-15,-3 0-7 0,-3 3-11 16,-3 4-13-16,3 6-13 0,-4 3-12 16,0 5-11-16,2 6-10 0,-2-2-15 0,0 5-10 15,0-1-13-15,2-2-9 0,-2 1-4 16,1-1-13-16,1-9-8 0,0 1-11 15,0-2-17-15,0-6-11 0,2-2-13 0,-3-5-16 16,3-2-7-16,-2-5-2 0,0-5 2 16,2-2 1-16,0 0 3 0,-10-21 2 15,3-1 1-15,1-5 3 0,2-7-1 0,-2-8 0 16,2-14 5-16,-1 2 0 0,0 0 3 16,5 10 1-16,-2 1 7 0,4 5 4 15,1 7 8-15,-1 5 3 0,3 2 1 16,3 8 7-16,0 4 5 0,1 4-2 0,1 7-3 15,3 2 3-15,0 5-3 0,3 5-3 16,4 5 0-16,-4 1-4 0,6 8 2 16,1-1-6-16,3 2 1 0,-4-1-4 0,8 5 1 15,-7-5-1-15,1-5-3 0,-1-1 2 16,-4-6-3-16,0-1 0 0,-1-4 1 16,-2-7-2-16,-4-1-1 0,4-3 4 0,-4-7 2 15,1-1 0-15,-2-7-2 0,-3 0 0 16,1-7-5-16,-3 2 3 0,0-2-3 15,-2-2 0-15,2 3-2 0,2 1-6 16,-2 0-6-16,-2 6-15 0,2 0-14 16,0 2-11-16,3 2-6 0,-1 2-2 0,3 3-7 15,-2 2-8-15,3 1-3 0,-2 4-6 16,4 7-6-16,0-3 3 0,1 3 9 16,2 7 6-16,0 0 10 0,-2 3 6 0,2 3 11 15,1 4 15-15,-2-4 8 0,-4 2 13 16,-1 2 8-16,1-3 9 0,-1 1 6 0,0 1 0 15,-1-3 5-15,-2-2 2 0,2-2 3 16,0-4-1-16,-2 1-1 0,3-5 0 16,-1 1-1-16,1-6-5 0,-2 0 4 15,1-4 0-15,-2-4-4 0,2 1-2 0,-4-3-3 16,0-2 2-16,-4-1-2 0,0 0-4 16,-4-1 0-16,0 3-7 0,-6-1-11 0,-4 1-13 15,-2 2-18-15,-3-2-18 16,2 3-25-16,-2 1-33 0,1 0-23 0,-2-1-38 15,4 1-368-15,5 1 185 0,-2 1 123 16</inkml:trace>
  <inkml:trace contextRef="#ctx0" brushRef="#br0" timeOffset="75785.514">30759 13922 134 0,'10'7'153'16,"1"1"-11"-16,2-1-5 0,-3 2-16 15,3 2-11-15,0-3-15 0,-3 6-9 0,1-3-5 16,-1 3-6-16,-3-1-7 0,-3-1-9 16,-2-2 4-16,-2-1 4 0,0 0 4 15,-4-3 7-15,2 0 5 0,0-2-2 0,2-4-2 16,-9 2-6-16,9-2-12 0,-4-12-3 16,2 6-7-16,2-5-3 0,2 1-8 15,2-3-9-15,5-1-2 0,-1 1-18 0,3 0-26 16,-1 0-24-16,0 0-26 0,6-1-24 15,-4 1-30-15,-1 1-15 0,2 3-17 16,0-1-384-16,-1 2 182 0,-2 1 120 16</inkml:trace>
  <inkml:trace contextRef="#ctx0" brushRef="#br0" timeOffset="76607.657">31072 13847 395 0,'2'-1'21'0,"-2"1"15"0,0 0 18 0,0 0 12 16,11 11 8-16,-7-4 13 0,-1 3 7 0,-1-1 5 15,-2 3-1-15,4 1-2 0,-2 1 0 16,2 1-7-16,-2 0-6 0,2-1-10 15,-2 3-5-15,2-3-7 0,0 3-5 16,3-4-12-16,-4-1 0 0,1-4-2 0,0 0-7 16,0 1-2-16,2-5-1 0,-1-2-3 15,-1 0-4-15,-4-2 2 0,12 0-7 0,-12 0 1 16,11-4 3-16,-4 2 1 0,-7 2 0 16,12-2-6-16,-12 2 6 0,15 0 0 15,-15 0 2-15,13 2-3 0,-5 2-2 16,0-2 1-16,1 2-8 0,-1 2 6 0,1-3-4 15,0 3-2-15,-3 1-2 0,2-3-1 16,0 0 0-16,0 2-3 0,-2-2 1 16,-2-1-1-16,2 1 1 0,-6-4-4 15,8 2 2-15,-8-2-3 0,0 0-3 0,15-7 5 16,-10 3-4-16,1-2 3 0,0 2-4 16,3-2 0-16,-1 3 2 0,0-1-5 0,2 2 5 15,0 2 0-15,0 0 0 0,3 0-4 16,2 6 5-16,0-3-1 0,1 3-5 15,2-2 2-15,0 4-4 0,6-2-3 0,1-1-8 16,1-1-3-16,2 2-2 0,-2-4-5 16,4-1-2-16,0-1 1 0,-3-1 1 15,-1-1 0-15,-1 0 4 0,3-2 2 16,-5-2 2-16,-2 0 7 0,-2 1 9 16,-4-1-1-16,-2 0 0 0,-5 2 7 0,-2-3-1 15,-4 3 5-15,-2 0 6 0,0 4 7 0,-10-6-2 16,10 6-2-16,-17 3 2 0,4-1-2 15,1 1-2-15,-1 3-5 0,-1 1 1 16,0 1-1-16,2 0-1 0,2 0-3 16,1 1 2-16,2-1-4 0,3-1-1 15,0 0 0-15,2-1-2 0,4 0-7 0,0-2-6 16,-2-4 0-16,8 8 1 0,-1-5 0 16,0 0-8-16,-1 3-5 0,0-4-5 0,-2 4-7 15,2 0-6-15,3 0 1 0,-2 0-7 16,-1 1-4-16,2-2 2 0,1 1 4 15,-1-3 5-15,3 0 2 0,-3-3 1 0,-8 0 4 16,21-6 8-16,-8-5 10 0,0 0 15 16,-1-6 14-16,1-6 13 0,0-4 6 15,-2-7 2-15,3-6 4 0,-4-8 0 16,4-2-3-16,-6-3-4 0,-2-2-1 0,-2 2-4 16,-2 0 6-16,-4 9 12 0,0 2 9 15,-2 6 14-15,0 5 5 0,-2 4-3 0,2 8-6 16,-5 6-4-16,0 4 0 0,-1 6-4 15,2 8-5-15,-3 3-4 0,0 9-4 16,1 5-4-16,-1 3-4 0,3 7-4 16,2 4-3-16,-2 3-5 0,2-1-5 0,2 2-12 15,0 0-17-15,0-4-21 0,0 0-25 16,2-4-25-16,0-6-24 0,0 2-36 16,-1-6-21-16,1 1-33 0,0-9-593 15,0 1 268-15,0-6 177 0</inkml:trace>
  <inkml:trace contextRef="#ctx0" brushRef="#br0" timeOffset="79910.9561">32116 13616 136 0,'0'-5'197'0,"0"-1"-2"16,0-2-12-16,4 2-12 0,0 1-12 16,4-3-11-16,3 1-16 0,0 1-4 15,6 0-10-15,-1 0-10 0,4 3-9 0,0-1-4 16,2 4-4-16,-1 0-3 0,1 4-5 15,2 1 1-15,0 4-1 0,-3 4-9 16,0 1 0-16,2 9-8 0,-3-1-3 16,-4 4-7-16,0 1-1 0,-6 3-7 0,-2 3-6 15,-3-1-8-15,-1 0 3 0,-6-1-5 16,0 2-4-16,-3 1-4 0,-5-1-3 16,-3 0-3-16,-2-2-2 0,-5-2-6 0,-2-3 1 15,-3-1 2-15,-1-2-2 0,-4-4 0 16,1-2-1-16,1-3-1 0,3-6 3 15,2-2 0-15,1-4 4 0,4 1 0 0,3-3 1 16,0-5-4-16,4 1-1 0,3 1-1 16,4-2 2-16,4 5-3 0,-2-2 0 15,2 2-1-15,0 0 0 0,16-3 1 0,-16 3-2 16,20 5 2-16,-8 1-2 0,3 0 0 16,2 5-3-16,-2-3 0 0,1 4-3 15,4 1-6-15,-3-2-13 0,-3-1-15 16,-1 0-20-16,2-2-23 0,-7 1-28 15,4-2-23-15,-2-2-27 0,-2-2-33 0,-2-3-36 16,-6 0-563-16,13-8 267 0,-8-1 176 16</inkml:trace>
  <inkml:trace contextRef="#ctx0" brushRef="#br0" timeOffset="80196.0031">32397 13139 29 0,'-6'-6'219'0,"2"0"-1"0,4 0-5 16,0 1-4-16,2-1-14 0,6 0-13 16,2 0-13-16,8 1-17 0,0 1-17 0,10-2-11 15,4 2-11-15,6 1-12 0,2-1-10 16,2 0-11-16,1 0-8 0,-3 1-11 15,-4 0-14-15,-2 0-18 0,-5 1-21 0,1 0-25 16,-8-2-15-16,-1 2-31 0,-5-2-22 16,0 0-21-16,-8-1-29 0,-4 0-18 15,0-1-16-15,-6 0-405 0,-2-1 195 0,-2-1 129 16</inkml:trace>
  <inkml:trace contextRef="#ctx0" brushRef="#br0" timeOffset="80408.3953">32719 12878 96 0,'-11'-8'108'16,"1"2"10"-16,4 3 10 0,-1 0 1 0,3 0-6 15,4 3 6-15,-9-4 0 0,5 2 5 16,4 2 10-16,0 0 1 0,0 0 3 0,-6 8-1 16,6-1-9-16,-3 5-12 0,6-1-7 15,-1 6-5-15,-2 2-9 0,4 5-8 16,-2 4-8-16,3 0-10 0,-1 3-7 16,0 3-7-16,2 2-4 0,-1 0-9 0,-1 1-11 15,2-3-13-15,-4-4-18 0,2 1-22 16,0-3-30-16,-2-1-25 0,1-2-30 15,2-2-34-15,-3-2-43 0,2-3-41 16,-4-4-512-16,0-1 247 0,2-1 164 0</inkml:trace>
  <inkml:trace contextRef="#ctx0" brushRef="#br0" timeOffset="80814.5958">33100 13695 81 0,'-2'11'235'16,"-2"5"-4"-16,-1 1-8 0,1 0-19 16,-2 4-13-16,0 1-15 0,1 3-23 15,-1 0-11-15,-1 0-14 0,5-1-17 0,-2 1-10 16,2 2-13-16,2-5-4 0,0 0-13 15,4 3-11-15,0-5-10 0,3 0-10 16,-1-3-8-16,7 0-5 0,-3-6-7 16,3-1-2-16,4-2-6 0,0-3 5 0,0-3-2 15,2-2 1-15,-2-4-1 0,2-2 4 16,-2-1 1-16,-1-4-2 0,4-3 5 0,-5-3-2 16,2 0 2-16,-4-2-4 0,-3 0 1 15,-2-2-5-15,-4-2 1 0,-2 2-2 16,-4 2-1-16,-2 0-1 0,-4 0-8 15,-2 0-1-15,-3 2 0 0,-4 0-8 0,0 4-14 16,-3-3-14-16,2 4-21 0,1 2-21 16,-2-2-28-16,6 4-31 0,1-2-46 0,0 3-562 15,4 1 252-15,0-1 167 0</inkml:trace>
  <inkml:trace contextRef="#ctx0" brushRef="#br0" timeOffset="81111.7077">33394 13323 120 0,'7'-7'202'0,"1"3"-2"0,0-2-5 0,3 0-11 15,2 3-8-15,-1-3-9 0,6 2-12 16,-2 2-10-16,1-1-9 0,0-1-13 15,2 2-10-15,1-2-8 0,-4 2-10 16,3 0-5-16,-2 0-6 0,-4 0-5 0,-3 0-2 16,4 1-3-16,-4-2-8 0,-2 2-6 15,0 1-4-15,-8 0-9 0,11-6-8 16,-6 4-20-16,-5 2-29 0,2-6-34 0,-2 6-34 16,0-7-54-16,-2 1-60 0,-3 3-608 15,-1-5 272-15,-3-3 180 0</inkml:trace>
  <inkml:trace contextRef="#ctx0" brushRef="#br0" timeOffset="84799.5861">32015 10780 110 0,'0'-5'185'0,"0"-1"-11"0,0 6-21 15,6-10-13-15,2 4-14 0,2 3-15 16,5 2-5-16,2-2-11 0,0 1-10 15,3 4-8-15,-2 1-12 0,2-1-2 16,-2 4-9-16,-1 2-2 0,0-1-8 0,-2 5 0 16,-3 1-7-16,0 2-3 0,-6-1 0 15,-2 3-5-15,-4-2 1 0,-6 2-3 16,0 1 2-16,-6 1-4 0,0-3 7 16,-1 2 1-16,-2 0 5 0,5-6-4 0,1 1-1 15,-1-3-6-15,2 2-2 0,3-3-1 16,3 3 1-16,2-3-1 0,2 3-4 0,5 1-1 15,1 0 2-15,7 2-4 16,-1 0 1-16,2 2-4 0,2 1 1 0,0 2-2 16,2-2 2-16,-3 1-1 0,1 0 3 15,-6-2 6-15,0 0 7 0,0 2 3 0,-8-1 7 16,-4-3 0-16,-2 1-1 0,-2 2-1 16,-8-2-5-16,-4-1-2 0,-3-2-3 15,-5-1 0-15,1-3-4 0,-6 0-2 0,-1-3-1 16,0-2-6-16,-1 0-1 0,-1-4-7 15,0 0-16-15,3-2-25 0,1-4-31 16,0 0-42-16,5-3-43 0,1 0-41 16,6-5-597-16,1 0 268 0,4-4 176 0</inkml:trace>
  <inkml:trace contextRef="#ctx0" brushRef="#br0" timeOffset="85161.5324">32475 10392 89 0,'5'-8'206'15,"1"0"-11"-15,0 1-15 0,5-1-16 16,-2 0-9-16,3 4-7 0,0-2-9 15,4 0-12-15,1 1-7 0,2 2-7 0,2-1-10 16,-3 3-10-16,4-2-4 0,-1 1-9 16,-2 1-7-16,0 1-6 0,-1-3-4 15,-4 1-7-15,-2 2 1 0,2-1-5 0,-6 1-3 16,3-3-5-16,-3 3-1 0,0-2-6 16,1 2-8-16,-9 0-1 0,11-1-1 15,-11 1-11-15,0 0-18 0,6-2-22 0,-6 2-23 16,0 0-30-16,0 0-27 0,0 0-13 15,4 9-26-15,-2-4-18 0,-2 1-20 16,0 1-427-16,2 5 207 0,-2-4 136 0</inkml:trace>
  <inkml:trace contextRef="#ctx0" brushRef="#br0" timeOffset="87311.6187">31508 10786 100 0,'-4'-6'129'0,"4"6"-4"0,-4-4-12 0,4 4-4 16,0 0 1-16,0 0-7 0,-22 10-8 16,14-4-5-16,0 3-5 0,-1 1 2 0,1 3-8 15,-1 2-9-15,0 0-8 0,3 3-4 16,0-1-8-16,2 0-1 0,0 2-5 16,4 0-6-16,2 1-2 0,0-2-3 0,6 5-3 15,0-2-4-15,6 0-2 0,0-2-3 16,3-3 0-16,0 2 0 0,2 0-1 15,1-4 0-15,0-2 4 0,1 0 5 0,1-4 3 16,-4-3 3-16,2-3 7 0,-1-1 9 16,0-1 5-16,-2-4-3 0,2-7-7 15,0 0-4-15,-2-4-2 0,-2-2-3 16,-3-3-5-16,-1-2-3 0,-5-2-3 0,-2 0-4 16,-2-1-1-16,-4-2-4 0,-2 4-2 15,-2-2 0-15,-5 1-5 0,1-1 0 16,-3 4-4-16,-2 2-3 0,-1 1-6 15,-4 0-10-15,1 3-17 0,0 2-18 0,-2-1-20 16,-1 6-22-16,4-3-22 0,-3 5-18 16,2-1-19-16,0 3-23 0,-1-2-415 15,2 0 199-15,0 3 132 0</inkml:trace>
  <inkml:trace contextRef="#ctx0" brushRef="#br0" timeOffset="87626.5501">31544 10332 25 0,'9'-6'178'15,"-1"1"-11"-15,3 2-7 0,4-3-9 16,3 1-12-16,4-1-10 0,1 4-14 0,5-4-11 16,-1 0-11-16,2 1-9 0,-1 2-8 15,-1-1-7-15,1 0-8 0,-2 2-5 16,-3-1-13-16,0 0-19 0,-4 2-20 16,1-1-17-16,-6 0-25 0,-1-2-28 0,-3 3-24 15,-1-3-17-15,-3 0-13 0,-4-2-303 16,-2 2 143-16,0 4 96 0</inkml:trace>
  <inkml:trace contextRef="#ctx0" brushRef="#br0" timeOffset="87906.8931">31864 10076 47 0,'2'-7'145'16,"-2"7"2"-16,2-3-3 0,-2 3-7 15,0 0-10-15,0 0-1 0,0 0 2 0,0 0 2 16,0 0 0-16,4 18-5 0,-4-8-7 16,0 3-4-16,-2 5-5 0,2 1-10 15,0 2-8-15,0 1-7 0,-2 5-9 16,2 0-8-16,0 1-4 0,2 2-6 0,-2-3-8 16,2 3-4-16,0-2-5 0,2 0-5 15,-1-1-10-15,1 0-18 0,3-3-16 16,-3 1-27-16,0-3-30 0,0 0-29 0,0-5-25 15,0 0-26-15,0-3-26 0,-2-1-447 16,0-1 210-16,-2-5 139 0</inkml:trace>
  <inkml:trace contextRef="#ctx0" brushRef="#br0" timeOffset="91626.832">1018 6530 184 0,'-7'-21'215'0,"3"6"-15"16,0 3-12-16,-1 3-16 0,5 2-18 15,-2 1-19-15,0 2-11 0,2 4-14 16,0 0 4-16,0 0-3 0,13 19-8 16,-2 2-7-16,4 7-4 0,3 14-5 0,12 21-8 15,0 4-3-15,-1 1-7 0,5-1-9 16,-2-2-3-16,4-2-5 0,-3-5-6 16,4-1-4-16,-7-14-1 0,-6-7-6 0,4-4-4 15,-6-7-3-15,-1-2-1 0,-5-7-2 16,4-4-2-16,-4-4 1 0,0-3-5 0,-2-5-3 15,3-7-1-15,-2-2-1 0,0-5-5 16,-1-2-1-16,0-3 0 0,0-4-6 16,-1 1 0-16,-3 1-1 0,1 0 0 15,0 5-3-15,-3-2 1 0,0 5-2 0,-2 1-5 16,2 2-1-16,0 1-1 0,0 6 4 16,3 0-1-16,2 1 4 0,-1 4 0 15,5-2 1-15,-2 0 0 0,4-2 2 0,0 2 8 16,0-2 5-16,4-4 4 0,-1-5 0 15,0 0 5-15,2-6 0 0,-1-4-1 16,-3-2 0-16,-2-1 0 0,-4-7-3 16,-2 1-4-16,-4-2 0 0,-4 1 0 0,-4-2-4 15,-2 3-1-15,-2-4-2 0,-4 0 0 0,2 7-3 16,-4 2-6-16,4 3-20 0,-2 2-28 16,2 5-33-16,4 3-21 0,-2 6-28 15,1 3-25-15,3 3-20 0,0 0-35 16,13 13-523-16,-5-3 250 0,4 1 165 0</inkml:trace>
  <inkml:trace contextRef="#ctx0" brushRef="#br0" timeOffset="92085.7626">2200 6686 62 0,'10'4'105'0,"-4"0"4"15,-2-1 15-15,0 3 4 0,0 0 14 16,-2 3-2-16,3 1-5 0,-1 5-7 16,0 1-9-16,0-2-16 0,3 5-6 0,-1 2-10 15,5 1-6-15,-1-3-9 0,0 0-9 16,6-2-4-16,-4 0-5 0,5-6-7 15,-2-1-2-15,2-6-7 0,0-2-1 0,0-4-7 16,-3-2 1-16,2-3-8 0,-2-3 1 16,1-4-3-16,-2-1-5 0,-2-4-1 15,-3 0 0-15,2-2-1 0,-4 1-6 16,4 1 2-16,-6-1-4 0,2 3 1 0,-2 2-1 16,0 1-2-16,1 1 1 0,-3 2 0 15,2 1-7-15,-2 3 1 0,0 2 0 16,2 2 2-16,-4 3-1 0,0 0 2 0,15 12-1 15,-10-1 2-15,-1 2-2 0,0 3 1 16,0-1 2-16,0 2-3 0,0-2 3 16,3-1-3-16,-2-2-2 0,-1 0 2 0,0-2 2 15,0-1-1-15,2-3 1 0,-2-2-1 16,5-3-2-16,-9-1 3 0,15-7-4 16,-9 1 0-16,5-6 5 0,-1 4-3 0,-2-4 0 15,4 0 1-15,-2 1 0 0,0 0-6 16,-1-1 7-16,0 3-5 0,-1 1 2 0,-2 1-5 15,1 1 5-15,1 0-2 0,2 2-1 16,0 1-1-16,2 3-4 16,0 0-9-16,4 1-10 0,0 3-12 0,1 0-21 15,0 0-14-15,4 2-33 0,1-5-26 16,5 4-19-16,1-5-399 0,4-3 188 0,1 0 123 16</inkml:trace>
  <inkml:trace contextRef="#ctx0" brushRef="#br0" timeOffset="92447.7381">3545 6518 75 0,'19'-18'97'15,"-9"2"15"-15,-3 1 10 0,-5 2 4 16,-4 4 2-16,-2-2 6 0,-7 3-1 16,-2 2-2-16,-3 1-10 0,-4 4-3 0,0 1-11 15,-4 3-13-15,1 6-6 0,-3-1-12 16,3 6-8-16,-2 5-6 0,1 2-7 16,5 4-2-16,7-4-7 0,4 2-5 15,0-1-6-15,6-3 0 0,6-2-3 0,2-3-4 16,2-4-3-16,4-4-1 0,1-5-4 15,2-5 1-15,0-4-1 0,3-3-5 0,-2-8-1 16,-2-2-2-16,-1-5 3 0,-2-7-2 16,-3-1 2-16,-2 1-2 0,-1-7-5 15,-5 2 1-15,-3-1 0 0,-3-1-3 16,-2-1 9-16,-3 3 6 0,0 1 12 0,-1 8 2 16,4 2 4-16,-2 4 1 0,2 2-6 15,2 6-8-15,0 1-2 0,2 7-1 0,-1 5-3 16,5 2-2-16,0 0-1 0,2 25-1 15,5-6 0-15,-1 6-1 0,2 0-6 16,6 9-8-16,-2-1-14 0,0-1-25 16,-1 0-27-16,2 0-23 0,0 1-32 0,-1-3-34 15,-3-4-37-15,0-3-520 0,-1-4 242 16,-8-1 159-16</inkml:trace>
  <inkml:trace contextRef="#ctx0" brushRef="#br0" timeOffset="92604.7133">2279 6343 3 0,'-10'-1'131'16,"6"1"-12"-16,4 0-12 0,0 0-24 0,0 0-39 16,34 1-52-16,-12 1-155 0,8 4 55 15,9 0 37-15</inkml:trace>
  <inkml:trace contextRef="#ctx0" brushRef="#br0" timeOffset="93233.4831">3022 7366 52 0,'-6'-3'140'16,"0"-3"0"-16,2 2 3 0,-4 0-10 15,2-2-3-15,2 3-3 0,0-1-4 0,0 0-2 16,-2 0-3-16,1 0-1 0,5 4-4 16,-10-3-8-16,1 3-2 0,1 6 2 0,-3 5 2 15,-3 4-2-15,-4 10-3 0,-3 8-3 16,-4 10-5-16,-5 18-4 0,3 2-4 15,-1 3-8-15,1-1-8 0,1 0-7 0,0-3-7 16,6-7-4-16,3-10-4 0,0 1-8 16,2-4 2-16,3 0-10 0,-2-7-5 15,4 0-7-15,0-4-20 0,1-5-22 0,2-1-23 16,-1-2-38-16,4-7-33 0,0 3-36 16,-1-2-30-16,5-4-27 0,-2-4-530 15,2 1 251-15,0-7 166 0</inkml:trace>
  <inkml:trace contextRef="#ctx0" brushRef="#br0" timeOffset="96999.9157">964 8899 73 0,'0'-8'151'0,"-2"4"-17"16,2 4-7-16,0 0-1 0,0 0-4 0,4 23-5 15,4-1-12-15,0 9-4 0,0 7-10 16,5 11-8-16,6 22-4 0,2 0-8 16,3-3-9-16,-4-3-6 0,4-14-3 0,-7-9-8 15,1-4-3-15,-2-7-3 0,0-3-6 16,-3-6 0-16,2-6-5 0,-4-4 1 15,1-5-2-15,1-3-3 0,0-6-4 0,-1-1-2 16,2-7-2-16,0-7 1 0,-2-1-4 16,-1 2-2-16,2-1-5 0,-5-1 4 15,3 3-4-15,-3 4-3 0,3 1-1 16,2 2 3-16,-1 3-4 0,3 5 2 0,2 2-1 16,4 3 1-16,3 5 1 0,5 1-1 15,1 3-1-15,2-3 2 0,-4-3-1 16,1-1 3-16,1-1 7 0,-4-5 6 0,-2-2 12 15,2-3 9-15,-3-4 2 0,-4-4 0 16,-2-4-5-16,-3-5-3 0,-5-4-3 0,-4-1-4 16,-3-3-2-16,-7-6-7 0,-4-2-2 15,-1 0-7-15,-6-3-12 0,-4-2-9 16,1 2-13-16,4 6-17 0,0 3-15 0,1 5-17 16,4 5-29-16,0 2-30 0,4 5-4 15,2 3 1-15,4 6-10 0,2 3-373 16,-2 2 176-16,0 0 117 0</inkml:trace>
  <inkml:trace contextRef="#ctx0" brushRef="#br0" timeOffset="97861.4761">1932 9274 1 0,'11'0'134'16,"-1"-5"-6"-16,-1-1-2 0,3-1 0 16,-2-6-9-16,6-2-13 0,-4-6-7 15,-1 0-2-15,0 0-4 0,-3-4-6 0,-1 4 0 16,-3 1-3-16,-2 0 6 0,0 3 1 15,-2-1 5-15,-4 5-6 0,2 2-9 0,-5 1-5 16,-1 4-7-16,-1 5-5 0,1 1-10 16,8 0-3-16,-19 13-4 0,13-1-4 15,0 7-6-15,6 0-1 0,0 3-8 16,4 3-16-16,4 0-11 0,2-2-17 0,3-2-12 16,4-2-13-16,2-4-20 0,3-3-11 15,0-5-5-15,6-4-3 0,-1-4 3 16,1-3 2-16,2-5-12 0,-1-5 14 15,1-1 7-15,0-4 18 0,-5 0 10 0,-2 0 24 16,-4 2 15-16,-1 0 25 0,-6 1 16 16,-2 3 3-16,-1 0 12 0,-5 1 13 15,-2 3-2-15,1 3-4 0,-6 0-10 0,-1 3-2 16,4 3-6-16,0 0-5 0,-19 7-3 16,13 4-4-16,-2 2-2 0,3 4-8 15,-2-3 3-15,3 4-4 0,2-3-2 0,0 1-1 16,2-6-1-16,0 2-2 0,2-3-2 15,2-3-3-15,0-2 3 0,4-2-3 16,-8-2 1-16,14-6-5 0,-8 0 2 0,2-3 2 16,1-3-2-16,-2 3-2 0,1-1-4 15,-4 1 2-15,3 2 2 0,-1-1-3 16,-2 3-2-16,0-1-3 0,0 1 2 0,1 4 0 16,-5 1 2-16,0 0-2 0,17 6 2 15,-9 0-1-15,0-1 0 0,4 3-1 16,-2-4-2-16,0 1 5 0,3-1-2 15,-2-4-2-15,4 0 2 0,-3-4 1 0,4-1 0 16,0-7 0-16,-1-1 3 0,-2-4-1 16,-1-6-4-16,-1 3 3 0,-3-3 2 0,-2-3 5 15,1-1 6-15,-2-2 4 0,-3-1 1 16,-2 0-2-16,0-1 11 0,-4 4 6 16,-2 1 7-16,2 1 10 0,0 6 3 15,0 2-7-15,0 2-5 0,0 3-5 16,2 5-5-16,-2 1-3 0,-1 6-5 0,5 0-1 15,0 0-4-15,-6 20-3 0,6-6 0 16,2 7-4-16,2 4-8 0,1 3-8 0,3 3-9 16,2 0-7-16,1 0-14 0,0-1 1 15,1-8-1-15,-1-1 0 0,2-4 6 16,-3-3 3-16,1-5 2 0,-3-3-2 0,2-3 6 16,0 0 1-16,-2-3 1 0,-8 0 4 15,14-6 0-15,-10 4 5 0,3-2-10 16,-2 2 8-16,-5 2 6 0,6-4 2 0,-6 4 3 15,6-1 1-15,-6 1-2 0,0 0 0 16,8 9 1-16,-1-2-1 0,-3 3 0 16,7 0 1-16,0 1-2 0,-1-2 0 0,4 1 2 15,6-1-1-15,1-1 1 0,4-3-1 16,2-5-9-16,3-1-20 0,0-3-38 16,6-5-46-16,0-6-39 0,2-4-40 0,0-6-489 15,0-2 231-15,-4-3 152 0</inkml:trace>
  <inkml:trace contextRef="#ctx0" brushRef="#br0" timeOffset="98167.5104">3558 7192 1489 0,'-15'-10'28'0,"7"4"-20"16,-2-2-14-16,6 3 13 0,2 1 19 0,0 0 27 16,2 4 9-16,6-6 1 0,4 4 4 15,0 0 3-15,5 2-6 0,6 2 1 16,4 2-2-16,7 2-6 0,8 1-7 16,1 3-2-16,7 1-2 0,3 3-5 0,0 0-2 15,19 6-2-15,-3 1-6 0,-10-1-6 16,-13-4 2-16,4 3-4 0,-15-1-13 15,-3-3-29-15,0 1-37 0,-9 2-39 0,-2 1-44 16,-6-3-58-16,-3 4-479 0,-4-2 230 16,-2-1 151-16</inkml:trace>
  <inkml:trace contextRef="#ctx0" brushRef="#br0" timeOffset="98536.8761">4715 7934 21 0,'2'-28'121'15,"-2"1"-9"-15,-2 4-6 0,0 2-6 16,-2 5 1-16,-2 5 0 0,-3 6-11 16,-3 1-1-16,-6 4 6 0,-2 5 4 0,-6 5 0 15,-4 5-1-15,1 5-2 0,3 3-11 16,3-1-7-16,8 3-11 0,5-2-2 15,8 2-6-15,6-3-9 0,4 0-2 0,12 3-5 16,2-1-4-16,4-3-5 0,1-3-1 16,3 1-1-16,0-3-5 0,-3 1 2 15,-1 0 2-15,-3-3 7 0,-4-1 10 0,-2 2 4 16,-4-1 0-16,-3-1-1 0,-5 1-4 16,-3 4-4-16,-4 0-5 0,-5-1-4 0,-1 4-4 15,-5-3-3-15,-4 2-5 0,1-3-9 16,-4-2-16-16,1-2-28 0,2-1-36 15,2-4-36-15,3-7-30 0,0-1-31 16,4-7-28-16,2-5-437 0,2-7 213 0,2-8 142 16</inkml:trace>
  <inkml:trace contextRef="#ctx0" brushRef="#br0" timeOffset="99624.9212">4804 7631 123 0,'11'18'180'0,"-2"-6"-1"15,1 6-6-15,0 3-4 0,6 6-16 0,-2 3-9 16,3 2-13-16,2 7-8 0,4 2-15 16,7 17-10-16,-9-11-9 0,1-5-7 0,-2-2-13 15,-2-3-13-15,-2-5-20 0,-1-4-20 16,0-1-24-16,-4-6-17 0,-1-3-3 16,-2-5-12-16,-3 2-22 0,-3-6-10 0,1-3 0 15,-8-2 6-15,5-4 4 0,0 0 7 16,0 0 9-16,-25-15 16 0,18 8 12 15,-1-5 24-15,2-1 11 0,1 1 4 16,3-2 10-16,0-1 13 0,4-2 2 0,0 2 5 16,5-1 1-16,1 1 0 0,0 0 1 15,3 1-5-15,4 2-8 0,0-1 0 16,-3 6-1-16,3 0-3 0,0 3 5 0,2 2-2 16,-2-1-2-16,0 8-3 0,1 1-4 15,0 1-1-15,2 5-4 0,-3 1 0 16,-2-1-4-16,-2 1 0 0,-1-1 0 15,0-2-2-15,0 0 0 0,-4-1-1 0,0-1 1 16,0 0 0-16,0-3-4 0,-2 1-1 16,1-4-4-16,-5-2 1 0,0 0-4 0,11-12 1 15,-7 3-3-15,2 0 0 0,1-5 0 16,-1 1-3-16,2 1 1 0,-2 1 0 16,1 0-1-16,2 1 1 0,-5 1-4 0,2 0 1 15,2 3 0-15,-2 2 0 0,1 1 1 16,2 2 0-16,-1 1-1 0,-8 0-2 15,19 0 2-15,-8 1 1 0,2-1 0 0,-1-1 1 16,0 1-2-16,2-2 0 0,-4-1 2 16,3 0 1-16,-3-3 0 0,-3 1-2 15,1-3 1-15,-3 0 1 0,-5 1-2 0,-2-3 0 16,-3 2-1-16,-3 1-7 0,-3-1-5 16,-2 1-1-16,1 1-4 0,-4 2-9 15,2 2-13-15,2 0-24 0,1 2-23 0,2 0-20 16,9 0-20-16,-12 2-13 0,12-2-6 15,0 0 11-15,0 0 8 0,0 0 12 16,0 0 15-16,16-9 15 0,-7 5 19 16,2-4 23-16,1 2 24 0,3 1 20 0,0-3 27 15,0 3 2-15,2 0 15 0,-2 0 11 16,-1 2 10-16,-2 0 14 0,2 3 6 16,-2 5 2-16,3 1-2 0,-2-1-8 0,0 4-7 15,-3 0-11-15,0 5 1 0,4-3-9 16,-6 3-7-16,2 1 0 0,-1-3-7 15,0-1-1-15,-3-2-8 0,0 1-2 0,1-4 1 16,-1-1-7-16,-2-3-1 0,0-1-5 16,-4-1-7-16,0 0-2 0,15-10-5 15,-10 2-4-15,-1 0-7 0,0-1 1 0,2 1 0 16,-2 1-2-16,2-1 3 0,-1-2 0 16,2 5 0-16,-1-3 0 0,2 0 1 15,1 3 1-15,1-3-1 0,3 0-3 0,0-1-4 16,1-4-4-16,4-1-2 0,-2-3 0 15,8-2-2-15,-3-3-2 0,0-2-3 16,0 2 3-16,-4-3 7 0,-2 4 3 16,-2 2 9-16,-3 2 16 0,-2 2 26 0,-1 4 11 15,-2 0-1-15,-5 5 7 0,0 5 12 16,0 1 7-16,0 0 4 0,0 0 0 0,-3 25-2 16,8-10 0-16,1 2-1 0,0 6 1 15,6-1-8-15,8 8 1 0,-1 4-6 16,6 4 2-16,12 13 4 0,0 2-3 15,1 2-4-15,2 2-4 0,-1-1 5 0,-3 0-6 16,-4-1-5-16,-7-7 10 0,-8-5 0 16,-4 1 5-16,-7-4-5 0,-6 2 4 0,-6 5-6 15,-7-1-6-15,-8-2-7 0,-14 10-4 16,-9 1-15-16,-7-10 5 0,-6-7-9 16,-5-2-26-16,12-12-35 0,1-11-38 0,5-6-61 15,-1-5-83-15,3-10-95 0,-5-5-795 16,3-9 378-16,-7-17 248 0</inkml:trace>
  <inkml:trace contextRef="#ctx0" brushRef="#br0" timeOffset="107849.8268">1453 10775 104 0,'16'15'134'0,"-4"-2"-8"0,0 1-4 16,0-1-5-16,-4-2-3 0,-2 2 4 0,1 1-5 16,-3-1-1-16,-2 2-1 0,-2-4 5 15,-4 3-5-15,-3-1 3 0,1-1 4 16,-2-1-7-16,-6-3-2 0,0-1-9 0,0-1-2 15,-4-4-4-15,-1 0-7 16,5-4-7-16,-4-2-8 0,4-3-6 0,1 0-9 16,2-5-9-16,3 1-3 0,4-3 0 0,4 1-10 15,0-3-5-15,2 1-3 0,4 2-2 16,0 1-2-16,6 1 1 0,0 1-5 16,2 7 0-16,6-1-3 0,-3 6-1 0,6 3-2 15,-2 7 2-15,5 5 0 0,-3 6 0 16,0 11-2-16,-6-2-1 0,-1 12 0 15,-2 4 2-15,-8 3-2 0,-4 3 1 16,-6-1 0-16,-6 1 5 0,-8 14 1 0,-5-4 7 16,2-14 5-16,-2-10 5 0,-1-1 3 15,3-6 4-15,-2-6-4 0,2-6-4 0,-1-2-2 16,2-7-6-16,4-5-1 0,2-3-7 16,1-4 0-16,5-4 4 0,-1-1-13 15,7-5 0-15,0-1-2 0,4-3-1 16,4 1 0-16,3 0 0 0,4 0 5 0,1-1-10 15,6 4 3-15,2 1-2 0,2 2-1 16,1 1 4-16,3 2-3 0,0 2-8 16,1 2-7-16,-1 0-9 0,2 3-14 0,-1 2-15 15,-6-4-21-15,0 3-21 0,1-1-25 0,-3 1-29 16,-4-2-30-16,2 3-39 0,-5-4-31 16,-2 2-554-16,0-6 272 0,-4 2 180 15</inkml:trace>
  <inkml:trace contextRef="#ctx0" brushRef="#br0" timeOffset="108309.9041">1649 10441 6 0,'-9'0'213'0,"9"0"-6"0,-11-2-9 16,11 2-12-16,-13 0-6 0,9-2-11 15,4 2-10-15,0 0-9 0,-10-2-16 0,10 2-7 16,0 0-4-16,0-6-4 0,0 6-5 16,8-7-3-16,1 1-9 0,3 1-9 15,1-1-4-15,4-4-5 0,-3 2-8 16,4 1-5-16,1-1-5 0,-4 1-8 0,4 1-4 16,-5-2-3-16,2 3-6 0,-2-1-5 15,-6 3-2-15,6-2-2 0,-4 2-2 16,-2-1-6-16,1 3-2 0,-1-4-5 0,-2 1-2 15,1 2-6-15,-7 2-20 0,11 0-22 16,-11 0-32-16,0 0-38 0,0 0-48 16,10 6-39-16,-6-1-55 0,-2 0-599 0,0 0 285 15,2-1 189-15</inkml:trace>
  <inkml:trace contextRef="#ctx0" brushRef="#br0" timeOffset="108726.5442">2825 10479 32 0,'-6'-4'211'0,"1"3"-8"0,1-4-11 15,4 5-15-15,-8-3-7 0,8 3-10 0,0 0-2 16,0 0 1-16,0 0 0 0,0 15-2 16,4-6-10-16,4 7-7 0,3 4-4 15,0 3-7-15,4 4-11 0,-1 2-2 16,4 1-11-16,-4 3-14 0,4-1-5 0,2 6-13 15,-1-1 0-15,-2-5-10 0,0-2-8 16,-1 1 0-16,0-3-12 0,-1-3-4 16,-5-2-4-16,3-2-9 0,-2-2-11 0,-3-2-20 15,0-1-20-15,-1-3-27 0,0-2-33 16,-3-1-39-16,-2-1-40 0,0-3-29 16,-2-4-34-16,0-2-606 0,0 0 283 0,0 0 187 15</inkml:trace>
  <inkml:trace contextRef="#ctx0" brushRef="#br0" timeOffset="109054.8372">3103 10190 69 0,'-4'-8'252'0,"-3"0"-6"0,4 3-4 16,-1-3-12-16,2 0-20 0,2-1-16 16,2-1-11-16,0 1-13 0,5-3-14 15,2 0-9-15,1-1-15 0,2 1-9 16,6-2-14-16,1-1-8 0,2-3-13 0,4 1-6 16,1 0-7-16,1 0-10 0,3 0-4 15,-2 2-9-15,-3 0-3 0,2-1-14 16,-4 2-10-16,-1 3-21 0,-3 2-25 0,0-3-28 15,-4 5-24-15,-3 1-24 0,1 0-25 16,-4 3-25-16,1-1-20 0,-4 0-24 0,-2 4-28 16,-4 0-466-16,0 0 233 0,0 0 153 15</inkml:trace>
  <inkml:trace contextRef="#ctx0" brushRef="#br0" timeOffset="109369.511">3253 9980 156 0,'0'0'204'0,"-9"2"-1"16,9-2 1-16,0 0-7 0,-6 2-8 16,6-2-14-16,0 0-10 0,-4 3-11 15,4-3-14-15,0 0-3 0,0 0-6 0,-6 5-14 16,6-5-2-16,0 0-10 0,6 7-4 16,-6-7-8-16,6 8-10 0,0-3-7 15,1 1-1-15,-1 0-4 0,0 2-6 16,5-1-10-16,-2 4-4 0,1 1-4 0,2 0-5 15,0 2-2-15,2 5-3 0,-1-1-5 16,2 3-1-16,-2 2-5 0,3 1 1 0,0 1-7 16,0 2 0-16,-1-1-1 0,0 2-3 15,0-3-2-15,-3-3-9 0,-1-1-11 16,2-1-17-16,-5 1-20 0,2-1-25 16,-3-5-29-16,0-2-35 0,-1 0-25 0,0-1-43 15,0 0-40-15,-1-4-601 0,-3-2 286 16,0 0 189-16</inkml:trace>
  <inkml:trace contextRef="#ctx0" brushRef="#br0" timeOffset="109957.7133">3155 10066 58 0,'-4'-9'122'0,"2"5"1"16,-2-4-6-16,2 0-1 0,0-1 1 16,-2 1 1-16,1-1-7 0,-1-1-2 0,-1 1-1 15,3 1-1-15,-2-2-3 0,0 1-5 16,0 0-8-16,0-1 3 0,-2 1 1 15,2-2-10-15,-4 4-1 0,2-5-8 16,-2 4-2-16,2-3-1 0,-3 2-6 0,5 1-5 16,-2 0-5-16,-1 1-9 0,1 0-2 15,1-1-5-15,1 2-7 0,0 0 1 16,0 1-7-16,2 1-2 0,-2-2-2 0,2 3-5 16,-2-1-2-16,4 4-3 0,-4-8-1 15,4 8 0-15,0 0 2 0,0 0 2 16,0 0 1-16,6 19 0 0,2-5-2 0,2 4-1 15,5 3 1-15,0 7-3 0,4-2-2 16,1 5 1-16,0 3-10 0,4 0-12 16,-1 2-18-16,0-3-24 0,0-1-31 0,1 2-30 15,-3-6-28-15,-2 1-21 0,0-2-21 16,-3-4-500-16,0-2 233 0,-2-2 153 16</inkml:trace>
  <inkml:trace contextRef="#ctx0" brushRef="#br0" timeOffset="110400.6282">3115 10190 145 0,'-8'0'169'0,"2"-3"-8"16,6 3-8-16,-16-3-5 0,12 1-7 15,4 2-27-15,-10-2-5 0,10 2-5 16,-6-4-12-16,6 4-10 0,0 0-4 16,-5-4-7-16,5 4-5 0,0 0-6 0,9-11-3 15,1 1-4-15,0 2-4 0,8-4-5 16,0-1-4-16,8-5-4 0,2-1 1 15,1 0-6-15,3 2-1 0,0-2 1 0,-3 1-6 16,1 2-3-16,-4 0-5 0,-5 5 1 16,-1-1-1-16,-4 5-3 0,0-1 5 15,-3-1-2-15,0 4 0 0,-5-1 3 16,3 1-1-16,-5 4-4 0,1-2-2 0,-7 3-2 16,0 0-1-16,0 0 0 0,0 0-14 15,0 0-13-15,-7 15-20 0,-1-10-23 0,-3 3-23 16,-1-1-21-16,-1 2-18 0,-2 1-21 15,1-1-20-15,-2-3-392 0,-2 6 188 16,-2-3 125-16</inkml:trace>
  <inkml:trace contextRef="#ctx0" brushRef="#br0" timeOffset="115024.4737">4897 9744 213 0,'-6'-4'208'0,"0"2"-6"0,6 2-12 15,-11-1-14-15,11 1-15 0,-8-3-12 0,8 3-14 16,0 0-9-16,-8 12 0 0,8-3-5 15,0 4-5-15,2 5-7 0,0 4-8 16,2 3-9-16,0 4-7 0,2 5-5 16,1-1-7-16,1 1-8 0,3 2-7 0,-5-6-6 15,3 4-1-15,-3-4-6 0,2-4-4 16,-2-1-5-16,1 2-3 0,0-6-3 0,-1 1-7 16,-2-4 1-16,2-3-12 0,-2 0-18 15,1-2-18-15,-3-1-28 0,2-3-26 16,-2-1-32-16,2 0-24 0,-1-5-50 15,-3-3-43-15,0 0-494 0,0 0 246 0,15-15 161 16</inkml:trace>
  <inkml:trace contextRef="#ctx0" brushRef="#br0" timeOffset="115289.0002">5238 9605 167 0,'0'-12'159'0,"4"1"-10"0,0-4-6 15,6-1-7-15,2-1-8 0,3-2-19 16,6-2 2-16,2-4-10 0,3 3-7 0,3-3-9 16,-1 2-7-16,4-4-12 0,-3 8-4 15,-1 0-4-15,-5 3-7 0,-2-1-7 16,-2 4-16-16,-4 4-21 0,-3-1-26 0,-1 3-40 15,0-1-30-15,-5 3-26 0,-1-1-24 16,-1 1-322-16,-2 0 157 0,-2 5 103 16</inkml:trace>
  <inkml:trace contextRef="#ctx0" brushRef="#br0" timeOffset="115546.9004">5424 9195 98 0,'-6'-2'173'0,"6"2"1"0,-12 0-9 16,12 0-10-16,-9-1-10 0,9 1-15 16,0 0-11-16,-10 3-5 0,7 3 2 0,1 1-5 15,4 5-6-15,1 3-3 0,3 1-3 16,0 9-11-16,1 3-3 0,1 5-5 0,2-2-8 16,1 6-7-16,4 2-6 0,-3-2-6 15,-1 0-8-15,2-4-3 0,-3 3-3 16,3-1-5-16,-2-3-16 0,0 1-19 15,-3-8-28-15,0 1-22 0,0 1-33 0,2-3-36 16,-2-1-42-16,-2-2-39 0,2-4-424 16,-3-1 212-16,-1-3 141 0</inkml:trace>
  <inkml:trace contextRef="#ctx0" brushRef="#br0" timeOffset="115835.7236">6197 9462 133 0,'0'-6'222'16,"0"6"-23"-16,0 0-16 0,0 0-17 0,0 0-5 16,0 0-5-16,6 18-6 0,1-5-9 15,-1 6-16-15,0 1-8 16,3 5-6-16,2 0-14 0,-1 6-6 0,2 1-10 15,-2-2-6-15,2 2-9 0,-2-1-6 0,3 0-5 16,-2-1-5-16,-3-5-6 0,1-2-12 16,-1-1-19-16,-2-3-24 0,1-1-28 15,0-3-30-15,-3 1-31 0,2-3-45 0,-2-4-35 16,-2 1-495-16,2-6 229 0,-4-3 152 16</inkml:trace>
  <inkml:trace contextRef="#ctx0" brushRef="#br0" timeOffset="116133.0329">6369 9178 171 0,'0'-7'168'0,"4"-3"-5"0,2 2-14 16,7-1-12-16,-2-3-11 0,1 1-9 15,3-3-9-15,2 1-9 0,0 0-4 0,1-2-3 16,2 0-10-16,-3 1 2 0,0 1-8 16,0-3-1-16,-5 5-3 0,1 2 0 15,0-1 3-15,-5 0-2 0,1 3-3 0,-1-1-5 16,-2 2-9-16,1 1-6 0,-3-1-2 16,1 1-14-16,-3-1-27 0,0 2-30 15,0 1-30-15,-2 3-35 0,4-6-44 0,-4 6-42 16,2-5-470-16,-2 5 219 0,0 0 144 15</inkml:trace>
  <inkml:trace contextRef="#ctx0" brushRef="#br0" timeOffset="128240.4527">32146 6854 25 0,'0'6'44'16,"0"-6"-15"-16,0 0-14 0,0 0-20 15,0 6-32-15,0-6 12 0,0 0 9 16</inkml:trace>
  <inkml:trace contextRef="#ctx0" brushRef="#br0" timeOffset="131625.6343">32308 14161 33 0,'0'0'73'16,"0"0"-14"-16,2 4-17 0,-2-4-17 15,0 0-22-15,0 0-24 0,0 0-52 16,0 0 25-16,0 0 16 0</inkml:trace>
  <inkml:trace contextRef="#ctx0" brushRef="#br0" timeOffset="214807.7855">1772 11734 4 0,'0'0'24'16,"0"0"-2"-16,0 0-2 0,0 0-3 0,-10 5-2 15,10-5 0-15,0 0-6 0,-4 1-2 16,4-1-4-16,0 0-4 0,-4 4-2 16,4-4-6-16,0 0-33 0,-2 3 14 15,2-3 9-15</inkml:trace>
  <inkml:trace contextRef="#ctx0" brushRef="#br0" timeOffset="351340.6711">29268 5409 20 0,'0'0'91'0,"0"0"-10"0,0 0-11 15,0 0-16-15,0 0-25 0,0 0-26 16,0 0-29-16,0 0-84 0,2 8 37 16,-2-8 25-16</inkml:trace>
  <inkml:trace contextRef="#ctx0" brushRef="#br0" timeOffset="779643.9306">8508 7622 77 0,'-22'-21'106'15,"-4"3"-2"-15,-2 7-2 0,1 0-3 16,-7 3-3-16,-7 2-3 0,-3 2-6 16,-5 4 3-16,-9 4-6 0,-21 10-4 15,0 1-5-15,-1 8-8 0,2 3-8 0,0 6 12 16,5 5-6-16,8 7 4 0,3 3-4 15,8 6-4-15,11 8 8 0,7 1-3 16,11 1 2-16,12-6-3 0,7-8-3 0,10 4 0 16,11-4-1-16,12 18-5 0,11-9-5 15,9-3-3-15,8-5-4 0,7-6-3 16,5-4-4-16,5-8-2 0,3-9-2 0,5-6-3 16,2-11-3-16,9-6-6 0,5-10 1 15,1-5-2-15,22-14-4 0,-10-7-3 16,-1-5-2-16,-10-11 0 0,-11-7-3 0,-7-5 0 15,-12-10-2-15,-9-2 1 0,-19 8-6 16,-10-7 3-16,-11 1-5 0,-15 11-3 16,-13 6 3-16,-13-11-1 0,-19 5 0 0,-15 7-3 15,-29 1 2-15,8 17 0 0,-7 8-2 16,-5 9 4-16,-4 3-4 0,2 11 2 16,-2 6-1-16,-2 6 0 0,3 6-9 15,-1 12-18-15,6 2-16 0,7 5-25 0,10 8-22 16,9 6-30-16,5 8-32 0,12 1-41 15,5 3-407-15,19-4 205 0,5-8 136 16</inkml:trace>
  <inkml:trace contextRef="#ctx0" brushRef="#br0" timeOffset="780389.3501">7774 8531 94 0,'-38'9'151'0,"2"0"-2"0,2 5-1 16,4-1-9-16,-1 6-6 0,-3 6-7 15,0 5 1-15,-9 16-10 0,9-6-8 0,9 0-5 16,4 2-8-16,2 3-7 0,9 4-8 15,4-2-1-15,6-2-9 0,6 5-4 16,8-3-8-16,18 17-2 0,7-7-7 0,7-5-2 16,7-8-3-16,6-5-5 0,7-4-4 15,5-9-4-15,6-5-3 0,1-9-3 16,-11-6 1-16,0-6-6 0,23-3 0 16,-1-8-1-16,-2-4-3 0,-4-5-1 0,-7-4-2 15,-4-3-2-15,-6-5 0 0,-7-5-3 16,-7-1-1-16,-5-7-1 0,-11-3-1 15,-8 1 0-15,-11 5 1 0,-9-2-3 0,-4 3 2 16,-8 0-2-16,-15-5-4 0,-11-9-1 16,-12 3 2-16,-9 9-5 0,-8 4 6 15,-3 8-5-15,-3 9 1 0,5 6-1 16,3 7 3-16,1 5-1 0,-3 4-1 0,-3 3-1 16,3 4-6-16,2 2-16 0,-13 13-23 15,19-1-21-15,9 4-33 0,7 3-32 0,3 4-34 16,8 4-495-16,2 0 225 0,7-1 149 15</inkml:trace>
  <inkml:trace contextRef="#ctx0" brushRef="#br0" timeOffset="781058.6383">8443 9346 50 0,'-13'0'121'0,"-2"1"-5"0,-1 5 1 15,-8 0-5-15,-3 3-1 0,-7 3-1 16,-6 5 8-16,-5 6 2 0,-14 8 0 16,-7 6-1-16,3 1-5 0,-3 4 5 15,-1-2-6-15,-1 2-8 0,5 2 1 16,3 0-8-16,5 0-7 0,6 0-7 0,13-8-8 15,11-4-7-15,4 5-5 0,10-3-2 16,5 0-8-16,6-1-4 0,8 4-5 0,7 6-5 16,8-2-3-16,18 13-2 0,3-8-3 15,7-5-2-15,4-4-2 0,4-5-3 16,7-3-5-16,-9-13 1 0,-1-2-4 0,21-1 2 16,-5-9-5-16,-9-4-1 0,24-6-3 15,0-3 2-15,-2-4-3 0,-7-8 0 16,-1-4 1-16,-6-6-6 0,-3-3 0 15,-9-4 2-15,-4-2-1 0,-6-4-2 0,-5 0 0 16,-14 0-1-16,-8 4 1 0,-6-3-2 16,-5-3 0-16,-9 3-1 0,-7-6 0 0,-7 0-1 15,-16-10-1-15,-12 2 2 0,-11 3-1 16,-10 7 3-16,-9 7 1 0,-3 3 0 16,-6 10 1-16,-6 3 2 0,-4 6-1 15,-2 10-1-15,-4 6 4 0,-5 4-6 16,-1 6 2-16,-3 9-3 0,-12 5 0 0,23 0 0 15,6 4 0-15,6 1-10 0,10 1-27 16,7 1-30-16,7 3-37 0,17-4-26 16,10-1-37-16,7-2-27 0,5 2-561 0,12-7 256 15,0 4 170-15</inkml:trace>
  <inkml:trace contextRef="#ctx0" brushRef="#br0" timeOffset="782221.0531">8193 13221 140 0,'-30'-21'153'0,"1"4"-21"0,-1 3 3 15,-4 4-2-15,-4 4 1 0,-5 3-1 16,-5 5-3-16,-11 4-1 0,-20 5-2 0,1 9-9 15,0 5-6-15,4 2-4 0,2 4-4 16,6 5-4-16,5 3-8 0,4 5-4 0,6 1-7 16,6 2-5-16,11-5-7 0,12-2-8 15,0 0-3-15,10 6-4 0,1 1-6 16,7-5-4-16,8 4-1 0,7 5-6 16,14 14-3-16,8-3-2 0,16-7-5 0,9-4 0 15,9-9-1-15,7-8-6 0,5-6 0 16,4-6-4-16,4-10 1 0,1-9-4 0,1-6 0 15,2-9-4-15,2-6 4 0,0-4-2 16,15-12-4-16,-2-5 0 0,-9-1-3 16,-18 6 3-16,-6-1-1 0,-2-2-2 15,-10-3 0-15,-4 0-2 0,-6-1-1 0,-13 3 2 16,-9 4 3-16,-5-2-1 0,-5-6 4 16,-6 0 0-16,-9 2 4 0,-4-1-3 15,-9-7-3-15,-10-17-1 0,-13 6 1 16,-8 4-1-16,-11 5-1 0,-10 5 0 0,-7 8-5 15,-5 8 6-15,-10 7-3 0,-4 10 1 16,-4 10-2-16,-8 8 2 0,-3 8 0 0,-19 11 0 16,7 7-3-16,6 2 2 0,26-2-4 15,12 1-20-15,11 3-32 0,21-3-24 16,10-1-30-16,13 0-39 0,9 2-48 16,8-3-650-16,8 3 287 0,5 8 189 0</inkml:trace>
  <inkml:trace contextRef="#ctx0" brushRef="#br0" timeOffset="782882.2605">8203 15829 102 0,'-20'-14'128'0,"-2"4"-9"0,1 3-2 15,-2-1-5-15,2 8 1 0,-3 0 1 16,-5 0-9-16,-7 8-4 0,-2 2-4 16,-9 3-5-16,-1 6 2 0,-18 8-1 0,2 1-4 15,-2 6-7-15,3 0-2 0,4 7-3 16,4-3-7-16,4 7-7 0,2 3 0 15,7-4-3-15,4 3-3 0,11 0-5 0,1-6 1 16,7 1-6-16,2 0-4 0,2 6-6 16,3-7-2-16,3-1-2 0,2-4-7 15,3 5 0-15,2-9-2 0,4-3-6 0,-2 1 1 16,2-3-1-16,3-1-4 0,-3-6-6 16,0 0-6-16,1-2-9 0,-1-1-18 15,0-3-23-15,0-2-27 0,-2-2-44 0,-2 1-62 16,-2-7-509-16,-1 1 235 0,0-4 154 15</inkml:trace>
  <inkml:trace contextRef="#ctx0" brushRef="#br0" timeOffset="783947.252">8397 16704 13 0,'0'-5'173'0,"-2"-1"-10"0,0-1-8 0,-6 2-6 15,4 3-7-15,-2-4-11 0,-2-2-6 16,-3 2-9-16,-2 1-7 0,-2-1-4 0,-3 1-7 16,-2-1-4-16,-3 0-4 0,-2 5-10 15,-5-5-9-15,-1 5-7 0,-3-4-2 16,-3 4-3-16,-5 1-3 0,0 0-3 16,-5 0-3-16,-1 6-3 0,-5-2-6 0,0 5 1 15,0-2-5-15,0 1 1 0,0 6-1 16,6 1-3-16,-1 0 3 0,3 2-4 0,3 4-2 15,4 2 0-15,4 4-1 0,3 1-5 16,1 6 0-16,2 1-2 0,5 5 0 16,3 2-3-16,4 0 5 0,3 3-2 15,2 5 1-15,5-2-1 0,4-7-1 0,2 4-2 16,6 6 1-16,7-2-3 0,8 18 5 16,9-11-7-16,6 0 7 0,7-2 1 15,3-5-2-15,7-3 1 0,4-3-1 0,5-8-2 16,-1 1 3-16,2-5-3 0,3-8 1 15,-7-4-3-15,-6-6-4 0,0-6 1 16,2-5-1-16,-6-2-3 0,7-2 0 0,2-4-3 16,1-2 1-16,14-12-2 0,-2-5 2 15,-3 1-2-15,-1-7-1 0,-3-3-4 16,-3-2 4-16,-4-5-2 0,1 0-2 16,-5-1 0-16,-3 0 2 0,-5 0-3 0,-1-4 0 15,-10 10 1-15,-7-2-4 0,-3 6 2 16,-1-8-2-16,-6-1 2 0,0 2-1 15,-4 4-2-15,-4-1 5 0,-5 2-2 0,-2 0-3 16,-4 0 3-16,-2 1-1 0,-5-3-1 16,-4 1 3-16,-6 1-1 0,-6 0 3 15,-2 2-1-15,-10 3-1 0,-15-7-5 0,-8 3 5 16,-7 8 2-16,-6 1 0 0,-3 3 0 16,-2 5-1-16,0 3 1 0,-3 0 2 15,9 7 2-15,9 4-2 0,-3 2-2 0,-2 0 1 16,2 2-1-16,1 4 1 0,-18 4 0 15,18 0-4-15,10 1 2 0,4 2-2 16,2 5-14-16,5-4-20 0,10-1-25 16,1 3-27-16,7 3-37 0,2 0-38 0,8-4-46 15,1 0-44-15,7-1-561 0,-2-1 276 16,2-3 183-16</inkml:trace>
  <inkml:trace contextRef="#ctx0" brushRef="#br0" timeOffset="796150.0397">27250 16506 184 0,'0'-13'184'0,"0"6"1"0,0 0-14 15,0 1-10-15,-2-2-18 0,2 2-8 16,0 6-6-16,0 0 26 0,0 0-2 16,8 20-7-16,-4-6-7 0,0 13-8 15,0 1-10-15,1 12-8 0,-1-1-10 0,-2 7-7 16,0 7-10-16,0-4-9 0,0 3-4 16,1-6-10-16,1-7-2 0,0 3-10 15,0-8-1-15,1-5-6 0,-1-3-7 16,0 1-6-16,2-10 1 0,0 1-2 0,1-9-5 15,6-1-4-15,-3-4-2 0,5-4 1 16,2-6-4-16,2-2 0 0,3 1-7 16,0-6 2-16,0 1 0 0,-1 2-3 15,2-1-3-15,-2 3 7 0,1 2-9 0,-1 4 1 16,0 8-2-16,-2-1 4 0,5 6-3 16,-4 3 0-16,2-1 1 0,1 4-1 15,3 0-1-15,-8-2 2 0,4 0 1 16,-1 2-1-16,-1-3 2 0,2-5 2 0,-1-1 7 15,2-3 0-15,3-5 12 0,-5 0-4 16,5-7-2-16,-1-1-1 0,2-11 0 16,-4-2-2-16,1-2-1 0,-1-9 0 0,-4-2-12 15,-6-2 3-15,1-10-2 0,-7 10 2 16,0-5 3-16,-3 2 0 0,-2 8-5 0,0-1-2 16,-2 3-17-16,2 8-17 0,-4 0-30 15,0 2-23-15,0 4-18 0,-2 8-23 16,-1 1-20-16,-2 1-27 0,7 5-29 15,0 0-26-15,-14 14-595 0,12-3 279 0,-2 0 184 16</inkml:trace>
  <inkml:trace contextRef="#ctx0" brushRef="#br0" timeOffset="796496.3598">28248 17056 8 0,'9'-2'151'0,"2"-1"4"15,-1-3-4-15,1 3-13 0,1-8-6 0,1 3-13 16,0-6-8-16,1 1-6 0,-2-2-12 16,-2-2-3-16,0 1-5 0,-4 1-3 15,3 2-4-15,-4-1-3 0,-3 1-6 16,0 6-2-16,-4 0-3 0,-3-2-3 0,-1 6-4 15,-3 3 0-15,9 0-4 0,-22 12-1 16,8-4-5-16,-2 11-1 0,3-3-1 16,0 3-5-16,2 2-4 0,3-2-2 15,2 2-5-15,2-4 1 0,4 1-4 0,2 1-3 16,2-2-4-16,2-3-6 0,3 4-27 16,1-9-31-16,3 3-30 0,2-5-43 15,3-1-26-15,2-2-26 0,3-4-468 16,1-2 217-16,1 0 143 0</inkml:trace>
  <inkml:trace contextRef="#ctx0" brushRef="#br0" timeOffset="797093.078">28695 17024 475 0,'13'-15'45'0,"-5"4"15"16,-5 1 11-16,-3 3 13 0,-5 1 11 0,-1-1 9 15,-3 3 7-15,-1 2 3 0,-3 2 1 16,-3 2-8-16,-2 2-1 0,-1 3-5 16,-2-1-7-16,0 7-9 0,1-3-6 15,2 3-8-15,3 0-9 0,4 0-5 0,-1 0-4 16,3 1-5-16,3-4-4 0,2 2-5 15,4-5-6-15,4-1 0 0,0-2-5 16,4-1-2-16,3-1-3 0,0-4-2 16,2 2-3-16,1-6-3 0,1 5-4 0,-2-5 4 15,-1 0-5-15,-1 5-1 0,0-4 1 16,-3 4-2-16,1-1 0 0,-3-2-2 16,2 4-3-16,-8 0 1 0,14 6 3 0,-8 0-5 15,0 0 1-15,0 1-1 0,0 0 3 16,3 1-6-16,-3-2-12 0,3 1-7 15,1-1-13-15,-1-4-10 0,3 4-5 16,-1-6-5-16,0 0-3 0,1-4 1 0,3 0-1 16,-4-4 13-16,1-3 4 0,1-4-4 15,0-3 8-15,-2-2 9 0,-1-2 5 0,0 0 9 16,-3 1 11-16,0-6 6 0,-1 6 12 16,-2 2 17-16,0 4 7 0,0 1 2 15,-2 1 1-15,0 4-4 0,1-1 1 16,-3 6 7-16,0 4 3 0,0 0-3 0,0 0-2 15,0 0-2-15,-13 16-4 0,9-7-6 16,2 4-3-16,-2 5-1 0,2-1-2 16,0 2-3-16,-1 2-4 0,3-2-4 15,0 2-3-15,3-7-5 0,-1 5-6 0,4-5-4 16,0 0-3-16,4-6-10 0,1-1-7 16,2-5-3-16,2-2-1 0,-3 0 3 15,6-2 1-15,-2-4 1 0,-1 5 0 16,0-5 7-16,0 0 1 0,-5 5-1 0,0-4 3 15,0 4 1-15,-2-2 1 0,0 3 1 16,-8 0 9-16,13 4 3 0,-7 2-1 16,1 0 0-16,1 6-5 0,3-5 6 0,-1 2-1 15,3 3 1-15,2-5-10 0,-1-1-27 16,4 2-46-16,3-8-69 0,0 0-601 16,0-4 255-16,5-6 167 0</inkml:trace>
  <inkml:trace contextRef="#ctx0" brushRef="#br0" timeOffset="797444.93">30585 16116 16 0,'-2'-8'235'15,"-4"8"2"-15,-7 0-4 0,-4 6-10 16,-6 2-14-16,-3-1-14 0,-5 7-19 15,1 1-14-15,4 4-14 0,4 0-13 16,4-3-10-16,8 6-10 0,4 3-13 0,6-4-8 16,6 5-6-16,6 3-12 0,12 5-7 15,4-3-4-15,3 3-11 0,-1-1-3 16,2-1-6-16,-3 2-4 0,-1-5-2 0,-2-7-5 16,-6 3-5-16,-5-4 2 0,-2 0-3 15,-7-4-3-15,-4 2-2 0,-6-2-3 16,-4-1-1-16,-5-1-2 0,-6 4-4 15,-1-5-1-15,-2-5-1 0,-2 2 0 0,-1-3-4 16,1-2-21-16,6-2-28 0,-2-4-34 16,4-2-43-16,3 0-49 0,7-7-35 15,1-1-31-15,3-5-568 0,7-5 273 16,3-2 180-16</inkml:trace>
  <inkml:trace contextRef="#ctx0" brushRef="#br0" timeOffset="797638.0647">30797 16143 92 0,'2'0'165'0,"2"0"5"0,-4 0 8 16,0 0-2-16,-4 19-3 0,4-8-4 16,-2 6-6-16,0-2-8 0,2 9-11 0,2 2-13 15,-2 5-10-15,2 5-12 0,2 4-9 16,0-2-9-16,3 5-14 0,-3-5-4 16,3 5-6-16,-3-5-25 0,0-2-37 15,-2-4-33-15,0-3-38 0,2-2-40 0,-1-7-32 16,-1-4-51-16,-2-3-449 0,2-1 217 15,-2-5 143-15</inkml:trace>
  <inkml:trace contextRef="#ctx0" brushRef="#br0" timeOffset="798613.1865">30854 16514 68 0,'8'-19'176'16,"1"4"-8"-16,2 2-6 0,-1 1-7 0,2 3-15 15,6-3-9-15,-1 4-13 0,0 3-13 16,4 1-7-16,1-2-12 0,-2 6-8 15,-1 0-7-15,3 6-8 0,-4 1-2 16,2 3-4-16,-4 4-6 0,0 3-5 0,-2-2-5 16,-3 0-5-16,-1-2-3 0,-1 3-4 15,-3-5-1-15,1 2-3 0,1-3-2 16,-4 1-4-16,0-5-1 0,0 2 0 0,0-3-2 16,1 3-3-16,0-8-1 0,1 0 1 15,-6 0-5-15,12-6 1 0,-3 4-4 16,-3-3 2-16,0-1 1 0,3 4-3 15,0-4-3-15,-3 6 1 0,2-6 0 0,0 5 1 16,-8 1-4-16,16 0 3 0,-8 1-3 16,0 4 1-16,1-4 2 0,0 5-4 15,1-4 1-15,3 4 3 0,1-1-3 16,2-3 0-16,0 4 4 0,-1-6-3 16,2 0 0-16,-2 0-3 0,-1 0 5 0,0-8-1 15,-2 4 2-15,-2-3-3 0,-3-1 1 16,-2-3-2-16,-5 1 3 0,-3 3-6 15,-4-5 3-15,1 3 3 0,-4-3-7 0,-3 3-11 16,2 3-10-16,3-1-21 0,0 1-25 16,1-1-16-16,3 1-18 0,0 4-10 15,2-4-3-15,2 6-4 0,6-11 12 0,3 9 10 16,-1-4 10-16,2 3 12 0,4-4 19 16,0 3 24-16,0 2 26 0,4-4 19 15,-3 5 6-15,-3 1 34 0,3-4 13 16,-2 8 4-16,-1-4 8 0,2 0 5 0,-2 7 2 15,-2-1 1-15,1-2-5 0,0 8-3 16,-1-4 2-16,-1 3-6 0,-1 3-9 0,0-3-5 16,-1 3-4-16,2-4-3 15,-1 3-6-15,0 1-5 0,1-1-3 0,0-4-5 16,-1 3-2-16,2-3-6 0,-1-3 0 16,1 0-2-16,4 0-1 0,-4-6-4 0,4 2-3 15,0-2-4-15,-2-2-6 0,3-2-2 16,-1 4 2-16,0-2-2 0,-2 2 1 15,2-3 0-15,-2 3-5 0,0-3 6 16,1 1 0-16,0 4-2 0,-1-2-2 0,1 0 2 16,3 3 1-16,2 0 0 0,1-3-2 15,0 2 2-15,0-2-2 0,2-2 1 16,0 2 0-16,1-3 1 0,1 0-2 0,0-3 1 16,0-1-2-16,-3 2 0 0,-4 1-2 15,-1-2 3-15,-4-2-1 0,-5 2 0 16,-2 1 9-16,-1 3 10 0,-3 2 15 15,0 0 13-15,0 0 9 0,0 0 2 0,-16 13 4 16,12-4 2-16,2 3 1 0,0 1-6 16,0 3 9-16,2 3-11 0,0 1-7 15,2-2-6-15,2 1-1 0,0 7-6 16,3-3-4-16,-1 2 10 0,1 4-13 0,-1-3-2 16,0 1-4-16,-2-2 0 0,-4 6-5 15,2-5-1-15,-4-1 0 0,0 0 9 16,-6-5-13-16,-2 1 1 0,-1-6 3 15,-4 3 14-15,-2-9 23 0,3-1-1 0,-4-2 25 16,6-6 6-16,-1-3-4 16,2-5-8-16,3-3-6 0,4-2-4 0,1-6-8 15,6 2 0-15,3-9-12 0,4-1-8 0,6-6-23 16,-2 4-38-16,6-5-48 0,0-2-53 16,-1 2-61-16,-1 6-60 0,-2-5-59 15,-6 5-807-15,2 1 379 0,-6 4 251 0</inkml:trace>
  <inkml:trace contextRef="#ctx0" brushRef="#br0" timeOffset="805911.8402">26424 17905 67 0,'0'0'215'0,"2"-7"-20"16,2 1-11-16,2 1-16 0,3 2-16 0,2-5-10 16,6 8-17-16,-1-6-10 0,6 4-11 15,-2 2-14-15,4 0-5 0,1 6-7 16,3-1-9-16,-2 5-10 0,-3-1-2 15,-2 2-7-15,0 0-6 0,-6 2-5 0,-2 6-2 16,-7-5-1-16,-2 5-5 0,-6-4-3 16,-2 4 0-16,-6 2-3 0,-4-6 0 0,0 4-1 15,-3-4 2-15,-2 5 6 16,0-5 6-16,3-2-1 0,4-3-2 0,0 1-3 16,3-3 0-16,3 3 0 0,3-1 1 15,6-3-1-15,3 5-2 0,9-5-2 0,1 7-1 16,8-1-4-16,4 2-3 0,-1-2-1 15,3 0-2-15,-3 1-2 0,-1 2-1 16,-3-3-1-16,-2 2 2 0,-4 4 4 16,-2-5 8-16,-7 5 4 0,-1-4 7 0,-7-2 4 15,-7 6 0-15,-3-2 0 0,-8-3 4 16,-2 4-4-16,-8-1-4 0,-8-4-1 16,-2 0-1-16,-4-6-3 0,0 1-7 15,-3-2-2-15,3-5 1 0,4 3-4 16,4-4-12-16,4-5-30 0,1-1-41 15,5-2-43-15,3-5-41 0,8 0-48 0,7-3-47 16,4-3-654-16,6 4 304 0,5-8 201 0</inkml:trace>
  <inkml:trace contextRef="#ctx0" brushRef="#br0" timeOffset="806175.9394">27057 17870 253 0,'-3'-6'260'0,"3"6"-22"0,3-9-21 0,1 3-18 16,5 0-11-16,3-1-12 0,9 0-12 0,7 1-14 16,10-2-13-16,3 1-15 0,3-1-10 15,0 2-13-15,9 0-9 0,-6 3-11 16,-3-3-10-16,-2 6-27 0,-10-6-34 15,-3 6-32-15,-3-1-25 0,-5-4-18 0,-1 4-39 16,-8 1-44-16,-4-6-31 0,-6 4-508 16,-2 2 234-16,-6-11 155 0</inkml:trace>
  <inkml:trace contextRef="#ctx0" brushRef="#br0" timeOffset="806392.6552">27347 17594 81 0,'-12'-7'121'0,"-2"1"12"15,8 0 3-15,0 4 9 0,0 1-1 16,6 1-3-16,-9-5-7 0,9 5-2 0,0 0 10 15,-2 12 0-15,4-4-3 0,2 5-3 16,-2 2 0-16,3 0-1 0,1 10-8 16,0 1-4-16,-2 4-7 0,2 0-7 15,4 8-7-15,-4-2-11 0,0-2-5 0,2 6-11 16,-1-3-4-16,-3 1-4 16,2-2-8-16,-1 4-9 0,-1-6 4 0,-2-4-24 15,0-3-28-15,0 0-29 0,0-4-41 16,-2-4-38-16,0 2-47 0,0-6-56 0,0 4-674 15,2-7 300-15,-2-3 198 0</inkml:trace>
  <inkml:trace contextRef="#ctx0" brushRef="#br0" timeOffset="806828.1139">28266 18109 163 0,'0'0'240'16,"-2"8"-6"-16,-2-1-14 0,-6 6-10 0,0 6-12 16,0 2-9-16,-1 2-13 0,0 4-12 15,3 7-14-15,-3-2-13 0,5-1-15 16,2 3-10-16,2-5-10 0,0 3-9 15,4-3-6-15,2-3-11 0,0 4-6 0,9-4-6 16,-1-4-8-16,8 2-3 0,0-9-8 16,2-2-1-16,3-4-6 0,1-3-3 0,2-4-2 15,-6-4-1-15,2-4 4 16,-1-1 5-16,-4-2 5 0,-2-9 7 0,-5 1 3 16,-3-8 0-16,-2 5-3 0,-7-8 4 15,-5 1-8-15,-4-1-5 0,-5-2 1 0,-3-2 14 16,-4 5-12-16,0-1 0 0,-1 4-7 15,2 1-7-15,2 7-3 0,2-4-1 16,1 7-21-16,4 0-28 0,-2 5-29 16,5 0-23-16,-4 3-34 0,2-3-49 0,2 6-48 15,4-2-38-15,-2 3-35 0,6 1-693 16,-4-2 329-16,4 2 218 0</inkml:trace>
  <inkml:trace contextRef="#ctx0" brushRef="#br0" timeOffset="807126.935">28712 17985 1893 0,'2'-6'63'0,"0"0"5"0,1 0-24 16,1 3 34-16,0-3 20 0,4 0 8 16,0-1-9-16,8-1-17 0,2 2-10 0,4 1-6 15,1-1-1-15,5 3-5 0,2-3-5 16,-1 0 2-16,3 5 4 0,-2-4-1 15,1 4-1-15,-1-2-13 0,-7 3-1 16,0-3-2-16,-1 0-4 0,-4 3 2 0,1-2 0 16,-3-1 0-16,-4 3-1 0,0-3-8 15,2 1 0-15,-4 2-7 0,1-3 0 16,-11 3 3-16,14 0-20 0,-5 0-20 0,0-2-29 16,-9 2-38-16,10-6-43 0,-6 6-39 15,-4 0-46-15,4-6-66 0,-2-1-614 16,-4 1 302-16,0 0 200 0</inkml:trace>
  <inkml:trace contextRef="#ctx0" brushRef="#br0" timeOffset="813168.8781">31142 17979 74 0,'-2'-6'133'16,"2"0"3"-16,0 6-14 0,-2-7-7 15,2 7-17-15,0-6-1 0,0 6-17 16,0 0-8-16,0 0-6 0,0-7-4 0,0 7-6 16,0 0-3-16,-8 0-5 0,8 0-3 15,0 0-8-15,-16 11-3 0,10-9-3 16,0 4 1-16,-4-5-5 0,3 5-6 16,-4-2 0-16,3-2-1 0,-3-2-6 0,-1 2 1 15,1 2-1-15,-2-4-2 0,1-4 3 16,-2 0-6-16,0-6 6 0,4 3 4 15,-3-2 5-15,2-5 6 0,0-3 7 16,3 2 6-16,0-1-6 0,2-5 7 0,1 7-4 16,2-6 3-16,1 5-2 0,4-4 7 15,1 4-3-15,4-3-1 0,1 5-3 0,2 4 2 16,5 1-5-16,0 1-5 0,4 3 3 16,1 8-1-16,0-3 2 0,6 7 0 15,-1 5-3-15,1 8-3 0,-1 0 1 16,0 6-2-16,-2 6-1 0,-1 0-2 0,-4 4 0 15,-2 5-1-15,-8-2-4 0,-4 0 3 16,-6-2-4-16,-4 2 0 0,-6 8-2 16,-6-7-2-16,-5 1-3 0,-15 8 1 15,-2-4 0-15,4-12-2 0,4-6-2 0,3-7-2 16,-1-1 1-16,2-5 0 0,3-8-1 16,-1 4 0-16,5-9 1 0,0 3-2 15,4-10 3-15,0 5 0 0,2-6-3 16,3 3-1-16,4-3-1 0,3-1 1 0,0-1-2 15,5 1 1-15,3-3-3 0,4 6-1 16,-1-5 1-16,4 7-2 0,0 0 3 16,4-2-2-16,2 8 2 0,1-2 1 0,5 5 1 15,0 1 4-15,2 5-3 0,1 5 0 16,3-2 0-16,0 6 2 0,-1-3-1 16,-2 2-3-16,3 4 2 0,-3-4-2 0,1-1-1 15,-3 1-2-15,1-5-8 0,-6-1-8 16,2-3-18-16,-2 2-18 0,-3-3-22 15,0-3-20-15,-2 1-25 0,1-2-23 16,0-1-26-16,-2-5-34 0,-2-1-527 0,3 0 247 16,-4 0 164-16</inkml:trace>
  <inkml:trace contextRef="#ctx0" brushRef="#br0" timeOffset="814421.0758">31300 17379 45 0,'-10'2'124'16,"10"-2"3"-16,-10 0-13 0,10 0 0 15,-9 0-2-15,9 0-7 0,-6 2-2 0,6-2-2 16,0 0-9-16,0 0-2 0,0 0-9 16,-11 0-5-16,11 0-6 0,0 0-6 15,0 0-10-15,0 0 1 0,17-8-5 0,-4 6-5 16,1 2-4-16,4-6-7 0,3 6 3 15,2-1-7-15,0-5 3 0,5 2-5 16,-3 2 5-16,3 0 1 0,0-2-5 16,-6 3 0-16,2-1-1 0,-5-2-3 0,0 2 0 15,-2 2-1-15,-5 0 0 0,2-4 1 16,-2 2 0-16,-2 2-1 0,1 0-6 16,-2 0 3-16,-3-2-3 0,-6 2 0 15,17 0-2-15,-17 0-5 0,10-4 2 0,-4 4-5 16,-6 0 1-16,10-1-12 0,-10 1-17 15,0 0-20-15,10 0-28 0,-10 0-28 16,0 0-46-16,12 0-44 0,-12 0-402 16,13 0 200-16,-13 0 132 0</inkml:trace>
  <inkml:trace contextRef="#ctx0" brushRef="#br0" timeOffset="818136.4682">32302 18013 12 0,'0'0'109'0,"-6"-5"-2"0,2 3-13 16,4 2-5-16,-16 0 2 0,8 2-2 15,-3 3-10-15,-1 3-6 0,-3 7 1 0,-2 4-5 16,-2 5-9-16,0 2-3 0,0 5-4 15,-1 5-2-15,2 4-6 0,-2-4-3 0,8-3-4 16,-1 9-2-16,3-7 7 0,1-1-13 16,3 3-2-16,1-4-1 0,3-1 3 15,2-3-8-15,5-1 0 0,-1-3-5 16,5-3-1-16,1-1 1 0,3 0-3 0,1-2-4 16,4-4 0-16,2-2 1 0,2 1-2 15,1-4-1-15,1-1-6 0,0-5 4 16,-2 0 2-16,-1-8-3 0,3 3-1 0,-4-8 4 15,4-2 4-15,-7-5 1 0,0-4 4 16,-4-1-1-16,-1-6 2 0,-4 0 4 16,2-7 0-16,-8 5-2 0,-4-5-2 15,-3-2-3-15,-4-2-1 0,-1 4-2 0,-3-1 1 16,-2 6-7-16,2-5 2 0,-1 6-6 16,-4 1-6-16,2-1-10 0,1 9-18 15,0-2-10-15,0 0-18 0,1 2-20 16,1 4-12-16,0-1-25 0,-1-3-360 0,3 5 162 15,2 1 107-15</inkml:trace>
  <inkml:trace contextRef="#ctx0" brushRef="#br0" timeOffset="818616.3172">32209 17524 139 0,'6'-12'153'0,"2"5"-1"16,4-5-11-16,0 5-12 0,3 0-11 0,6-2-11 16,2 1-11-16,3 1-6 0,3 0-11 15,-1 1-9-15,2 0-6 0,-1 0-16 16,1 0-9-16,0 3-19 0,-4-3-19 15,2 4-15-15,-7-3-20 0,-1 1-4 0,-4 2-12 16,0-6-16-16,-4 2-11 0,-4 1-9 16,-4-3 2-16,-1 0 2 0,-6-3 9 15,-1 0 7-15,-4-3 9 0,-2 1 12 16,-4 0 14-16,0-2 14 0,-1-2 9 0,-4 0 12 16,2 4 16-16,3 0 12 0,-2 4 10 15,4-3 11-15,1 5 5 0,2-1-1 0,1 2 3 16,0 5 4-16,8 1 15 0,-15 7 6 15,9 7 10-15,-5 7 0 0,2 9 0 16,1 10-2-16,-4 8-3 0,3 1-2 16,-2 4-11-16,1 3-4 0,1-1-7 0,3-2-7 15,-2-4-5-15,-1 1-4 0,0-2-11 16,5-8-17-16,0 0-30 0,0-12-24 16,2 2-38-16,2-2-32 0,-4-2-30 15,2 1-39-15,-2-8-392 0,1-2 192 0,-2 2 126 16</inkml:trace>
  <inkml:trace contextRef="#ctx0" brushRef="#br0" timeOffset="820257.1792">28070 17581 53 0,'-52'27'55'0,"-1"-1"0"15,-13 1-7-15,-7-2-2 0,-6 0-6 16,-4 3-2-16,-4-7-5 0,-4 0 1 0,-4-2-1 15,-2-4 5-15,-5-1-3 0,1-7 6 16,-1-1-6-16,2-6 2 0,1-6-1 16,2-1 3-16,2-7-5 0,6-5 2 15,6-4-2-15,7-9-1 0,6 2-1 16,10-11-1-16,8-6-8 0,7-3 1 0,7-3-3 16,9-5 1-16,7-8-5 0,14 5 1 15,6 5 3-15,8-29-3 0,9 3-1 0,6-6 3 16,16-16-1-16,7 1 3 0,7-2-8 15,8 2 2-15,5 0-3 0,13 1 0 16,6-1-5-16,12 0-1 0,32-21-5 0,8 6 6 16,18 4-7-16,8 5 4 0,12 7-5 15,5 8 5-15,9 0-4 0,3 13 0 16,9 5-1-16,6 11 6 0,3 3-10 16,2 13 3-16,-42 11 0 0,6 7 3 0,8 11 3 15,5 3-8-15,5 4 3 0,-2 10 0 16,4 3-6-16,-2 8 8 0,-2 5-5 15,1 7-1-15,38 6 1 0,-9 8 0 16,-10 8 4-16,-44-8 1 0,-5 13-4 0,-6 2 1 16,-5 6 8-16,-10 8-5 0,-7 6 4 15,-10 1-4-15,-9 3 2 0,-10 2-1 16,-11 2 0-16,-10-8 4 0,-12 6-3 16,-19-12-2-16,-13-1 2 0,-7 6 8 0,-10 0-5 15,-10-8-4-15,-12-6 2 0,-4 4 6 16,-8 18-3-16,-10 1-1 0,-10-2 2 0,-12 13-2 15,-11-2-1-15,-6-4 0 0,-9 0 6 16,-5-6 0-16,-6-2-6 0,-8-5 0 16,-10-5 3-16,-4 3 3 0,-6-10-4 0,-6 2-3 15,-10-9 6-15,-9-9-7 0,-5 0-3 16,-11-13 0-16,-11 1-3 0,-9-10-2 16,-12-6-10-16,-10-5-10 0,-3-8-6 15,-6-8-6-15,-43-3-19 0,8-12-16 0,2-2-22 16,8-5-282-16,1-3 127 0,54 5 85 15</inkml:trace>
  <inkml:trace contextRef="#ctx0" brushRef="#br0" timeOffset="823086.5401">13322 8595 91 0,'-9'4'117'0,"9"-4"-3"16,0 0-3-16,0 4-5 0,0-4 0 15,0 0 2-15,24 1-7 0,-12 2-9 0,5-3-5 16,5 1-1-16,0 1 2 0,8 0-10 15,2-2-5-15,4 2 2 0,8 0-2 0,6-2-8 16,9 2-3-16,4-2 0 0,7 0-6 16,23-2-3-16,4 0-1 0,2-2 0 15,4 1-3-15,2-1-1 0,1-4-3 16,-4 2-1-16,-3 0-2 0,-2-1-4 0,-6 1-4 16,-6 3-2-16,-13-3 0 0,-13 2-6 15,-1 2 1-15,-11 0 1 0,-3 2-1 0,-9-2 2 16,-3 2-2-16,0 0 1 0,-7 2-1 15,-1-2-2-15,-4 0-2 0,0 2-2 16,1-2-4-16,-6 0 1 0,2 2-7 16,-5 0-4-16,0 0-11 0,-2 2-17 0,-2-2-19 15,-2 1-25-15,-2 1-33 0,-1 0-41 16,-1 0-41-16,-2-4-523 0,0 9 239 0,0-9 158 16</inkml:trace>
  <inkml:trace contextRef="#ctx0" brushRef="#br0" timeOffset="823694.5904">14008 9192 144 0,'10'-3'145'16,"3"2"-2"-16,4-1-12 0,6-1-7 0,7 3-5 15,6-3-6-15,6 1-4 0,5 0 4 16,10-2-9-16,2 3 2 0,1-3-5 16,1 2-8-16,-2 0-7 0,0 2-5 15,-2-2-7-15,-8 0-8 0,-3 2-3 0,1 0-4 16,-5 2-10-16,-6 0 1 0,1-2-1 16,-5 2-5-16,-1-2-2 0,-5 0-4 0,-6 0-3 15,4 2-2-15,-5-2-5 0,-2 0-3 16,-2 1 0-16,-1-1-2 0,-3 0-3 15,2 3-1-15,-3-3-3 0,-2 0-8 16,4 0-7-16,-4 0-14 0,-8 0-21 0,15-3-20 16,-9 6-28-16,-6-3-31 0,10-3-31 15,-10 3-28-15,9-1-463 0,-7-3 216 16,1 2 142-16</inkml:trace>
  <inkml:trace contextRef="#ctx0" brushRef="#br0" timeOffset="824301.9253">13974 10143 87 0,'20'1'161'0,"4"1"-7"0,8-2-5 15,1 1-5-15,3-1-12 0,11 0-4 16,2-1-5-16,8-1-8 0,4-2-2 0,1 1-3 16,20-5-4-16,-12 3-9 0,-11 0-4 15,3-2-6-15,-5 2-5 0,0 2-5 16,-1-2-4-16,-12 0-9 0,3 1-7 16,-5 1-1-16,-9 0-6 0,1 1 0 15,-4 1-7-15,-3 1-5 0,-3-2-2 0,-3-1-7 16,-2 3 0-16,0-1-4 0,-4 1-6 0,-2-1-15 15,-3 1-17-15,2 0-23 0,-2 0-29 16,-4-3-27-16,2 1-33 0,1 1-35 16,-3-1-534-16,2-4 236 0,1-1 156 0</inkml:trace>
  <inkml:trace contextRef="#ctx0" brushRef="#br0" timeOffset="825227.4415">24707 9238 50 0,'0'0'54'0,"0"0"-12"0,-8 3-9 16,8-3-11-16,-4 2-13 0,4-2-12 16,0 0-16-16,0 0-45 0,-2 7 21 15,2-1 15-15</inkml:trace>
  <inkml:trace contextRef="#ctx0" brushRef="#br0" timeOffset="825540.9685">24675 10049 77 0,'-2'5'67'0,"2"-5"-10"15,0 0-17-15,0 0-16 0,-2 6-13 16,2-6-15-16,0 0-89 0,0 0 32 16,0 0 20-16</inkml:trace>
  <inkml:trace contextRef="#ctx0" brushRef="#br0" timeOffset="827968.1882">13513 13802 30 0,'-12'1'97'0,"2"1"-1"0,2 1-1 15,-3-2 3-15,2 1-1 0,1 1 8 16,0-1-5-16,-3 1-2 0,1-1-5 16,-1-1 3-16,2 1-1 0,-3 1-9 0,2 0 2 15,-2 1-1-15,2-1-1 0,0 1-4 16,1 1-6-16,3-4 1 0,4 3 3 15,2-4 7-15,10 7 6 0,7-3-7 16,11 0 0-16,6-4-4 0,10 2-1 0,15 0-4 16,8-2-5-16,32-2-1 0,4 2-4 15,7-4-4-15,6 4-4 0,3 2-2 16,-3 2-3-16,-3 0-7 0,-4 4-2 0,-7 1-2 16,-6-2-8-16,-8 3-2 0,-5 4-1 15,-20-7-8-15,-10 4 2 0,-4-4 1 16,-9 2-4-16,-2-1-6 0,-4-1 3 15,-6-1-4-15,-3 0-2 0,-3-3 1 0,-4 2-4 16,2-2 3-16,-4 0-6 0,-1 2-6 16,-2-4-21-16,-2 1-22 0,-1 1-31 0,-2-3-35 15,0 0-33-15,2-3-32 0,-2 1-38 16,0-2-32-16,1 1-522 0,-1-2 260 16,3 3 171-16</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15:16.967"/>
    </inkml:context>
    <inkml:brush xml:id="br0">
      <inkml:brushProperty name="width" value="0.05292" units="cm"/>
      <inkml:brushProperty name="height" value="0.05292" units="cm"/>
      <inkml:brushProperty name="color" value="#FF0000"/>
    </inkml:brush>
  </inkml:definitions>
  <inkml:trace contextRef="#ctx0" brushRef="#br0">2732 832 96 0,'-15'-23'169'0,"1"2"-2"0,-2 6-9 16,2 2-7-16,1 4-14 0,0 0-11 0,-4 8-10 16,1 5-9-16,-14 7-8 0,-8 14 0 15,-17 21-1-15,-20 21 5 0,-3 16-1 16,0 20 5-16,-20 40-5 0,5 7-5 0,26-24-6 15,3 3-4-15,11 1-9 0,15-8-5 16,11-4-8-16,16-25-6 0,11-5-6 16,9-6 2-16,12-10-9 0,7-5 0 0,12-10-3 15,8-10-3-15,7-10-2 0,-2-14-1 16,-2-11-4-16,7-11-2 0,0-5-1 0,21-12-4 16,0-12 1-16,-6-5-6 0,-1-4 0 15,-7-5-2-15,-7-4-4 0,-9-4 2 16,-9 2-3-16,-17 3-2 0,-6 9-1 0,-10 4 3 15,-7 5-1-15,-4 2 3 0,-6 2-3 16,-2 7 0-16,-5 2 0 0,2 8-1 16,-4 5-4-16,3 2 0 0,-2 5-1 0,4 6-1 15,1 4-1-15,2 6 3 0,7 3-4 16,4 2-1-16,2 1-4 0,11 2-16 0,2 3-15 16,7 1-21-16,8-3-25 0,4-3-28 15,7 1-22-15,3-7-21 0,3-1-31 16,-1-3-15-16,5-11 5 0,-5-1 3 15,3-4 12-15,0-2 17 0,-3-4 6 0,8-6 23 16,-6-1 27-16,-1-3 29 0,-5-2 27 16,-3-5 26-16,-11 2 26 0,-2-3 31 15,-3 1 8-15,-3 1 19 0,-10 1 19 0,-2 2 14 16,-4-1 5-16,-6 3-2 0,-2 3-2 16,-4 1-6-16,-4 2-3 0,-4 3-1 15,-3 2-4-15,0 6-10 0,-6 2-8 0,1 5-7 16,1 6-5-16,0 3-5 0,2 5-4 15,3 2-5-15,4-2-2 0,2 0-4 0,5-1-4 16,3 0-4-16,4-4-3 0,2-1-2 16,5-2 0-16,1-3 0 0,4-3-4 15,4-5-1-15,-2-2-1 0,3-4 1 0,0-4-3 16,4-3 0-16,-1-1-2 0,-2-3-2 16,-1-2 0-16,0-3 0 0,0 0 0 15,-4-2-2-15,-2 1-1 0,-1 3 0 16,-2 2 2-16,-2 1 6 0,1-1-4 0,0 5-1 15,-5 1-5-15,2 4 0 0,0 4 0 16,-4 0 0-16,4 12-1 0,-2-3 0 0,3 7 0 16,-3 1-3-16,4-2 0 0,0 3 2 15,3 1-3-15,2-3-2 0,1 1-2 16,-2-3 0-16,6-5 0 0,-2 1-2 16,1-2 1-16,2-7 0 0,0 1-1 0,0-5-1 15,0-2 4-15,0 0-3 0,-2-3 2 16,-3-1 0-16,1-3 1 0,-3-1 3 0,2-1-3 15,-6 1 1-15,0-1 1 0,0-1-1 16,-2 2 1-16,-2 2-3 0,3 4 1 16,-1-3-3-16,1 4 0 0,-3 2-1 15,0 0 0-15,-2 4 1 0,0 0 1 16,8 15 2-16,-4-3-4 0,0 1-3 0,3 2-4 16,-1 1-3-16,0 2-1 0,3-4-4 0,0 0 2 15,1 1 1-15,2-4 2 0,0-1 1 16,0 0 0-16,1-5 2 0,-3-1-1 15,3-2 3-15,0 0 4 0,-3-4 0 0,0 0 0 16,2-2 2-16,-2-1-1 0,-2-1 0 16,1 0 2-16,0 0-2 0,-1 0 2 15,0 1-2-15,3-1-2 0,-3 0 2 16,1 5 0-16,0-2-1 0,-1 2 0 0,2 1 0 16,1 1 0-16,0 3 1 0,1 2 1 15,-1 2 0-15,-1-2 2 0,3 1-1 0,-2 1 1 16,-1-2 1-16,0-1 2 0,2-1-2 15,-4 0 3-15,2-2 0 0,1-1 3 16,0-2-2-16,6-3 0 0,-3-2-1 16,6 1 3-16,0-3-3 0,4 0-3 0,-3 3-3 15,3-1-1-15,1 0-5 0,-4 3-2 16,0 0 0-16,1 1-11 0,-2 2-11 16,0 2-21-16,1-2-22 0,-2 4-37 0,-2-2-31 15,-3 0-467-15,0-2 209 0,-4-2 138 16</inkml:trace>
  <inkml:trace contextRef="#ctx0" brushRef="#br0" timeOffset="137.9296">3921 1741 205 0,'-29'-17'200'0,"8"3"-17"16,4 0-15-16,7 6-21 0,5-4-28 15,8 3-33-15,5-1-54 0,6 1-67 0,10-1-341 16,9-1 128-16,14-1 84 0</inkml:trace>
  <inkml:trace contextRef="#ctx0" brushRef="#br0" timeOffset="411.209">5751 832 81 0,'-24'23'212'16,"3"8"10"-16,2 4-2 0,-8 27-4 16,3 13-7-16,1 34-9 0,2 7-8 0,4 10-10 15,2 3-8-15,4 2-10 0,1-4-15 16,2-2-7-16,6-21-14 0,-3-3-18 16,7-2-6-16,5-8-7 0,1-3-12 15,2-6-11-15,8-5-20 0,2-9-22 0,0-17-41 16,3-12-55-16,3-6-61 0,7-4-60 15,-1-16-71-15,6-5-563 0,-2-8 278 0,11-12 184 16</inkml:trace>
  <inkml:trace contextRef="#ctx0" brushRef="#br0" timeOffset="764.6488">6676 1206 5 0,'-12'-18'223'0,"2"7"-10"0,2 1-16 15,2 7-20-15,-3 3-14 0,0 7-6 16,-1 10 7-16,-3 14-11 0,1 17-4 16,1 24-9-16,4 10-15 0,7 2-10 0,7-2-14 15,4-5-8-15,3-2-10 0,3-2-6 16,5-9-9-16,5-5-4 0,-4-15-6 16,1-10-4-16,-1-7 0 0,5-8 0 0,-6-9 0 15,4-5 1-15,1-6 0 0,3-8 4 16,2-6 1-16,2-11-1 0,9-20-4 15,-6-11-5-15,-3-8-3 0,-10-9-7 16,-4-5-3-16,-9-2-8 0,-4 1-3 0,-12 13-1 16,-10-5-6-16,-5 8 0 0,-10 3-3 15,-9 12 0-15,-5 8-3 0,-3 14 0 0,-1 12-6 16,-9 5 3-16,-3 10-2 0,-20 10-4 16,2 9-21-16,8 11-24 0,5 10-38 15,7 12-52-15,11 10-56 0,9 7-56 16,7 3-698-16,11 1 320 0,14-16 211 0</inkml:trace>
  <inkml:trace contextRef="#ctx0" brushRef="#br0" timeOffset="1676.9214">7209 2627 2385 0,'4'-4'5'16,"0"-6"-13"-16,3-5 10 0,-3-4 35 0,4-3 28 15,5-9-4-15,6-7-10 0,5-6-8 16,11-13-12-16,3-4-6 0,7-2 1 16,-3 2-5-16,0 3-2 0,-1 5-2 0,-11 14-2 15,-8 10-1-15,-4 6 0 0,-4 4-2 16,-3 2-4-16,-5 7 0 0,-6 5-1 16,-4 5-1-16,4 0 0 0,-25 14-2 0,9 0 1 15,2 1-2-15,4 5 0 0,3 2-3 16,5 1 0-16,4 3 3 0,5 4-2 15,5 2-1-15,6-2 4 0,2 7-3 0,2-3-6 16,1 0-2-16,-7-6-2 0,2-1-5 16,-6 1 2-16,-1-8 2 0,-2 1-1 0,-5-2 3 15,-2-4-1-15,-2-4 5 0,-2 3 0 16,-2-7 2-16,-1 0 2 0,3-4 0 16,2-3-2-16,0 0 0 0,0 0-1 0,4-25-5 15,5 12 2-15,1-4 3 0,3-1 1 16,2 2-1-16,-2-4 1 0,1 6 0 15,-1-2-1-15,0 2 1 0,-3 3 0 16,-1 2-2-16,-1 1 2 0,-2 0-2 16,3 5 0-16,-2 3 1 0,-7 0 2 0,14 7 2 15,-6 0-1-15,2 1 2 0,0 3 0 0,-2 1-1 16,3 1 0-16,-3-1-2 0,3-3 0 16,-2 1 0-16,1 0 3 0,0-3 0 15,0 1 2-15,-2-3-6 0,0 0 6 0,0-2 0 16,3-3 0-16,-11 0 0 0,17-3 0 15,-8-2-3-15,-1 2 3 0,0-3-1 0,-2 0-3 16,1 2 0-16,0-1 1 0,-1 1-1 16,0-2-2-16,-2 4 0 0,2-2-7 15,-1 1-4-15,-5 3-5 0,6-1 1 16,-6 1 3-16,0 0-1 0,15 3-8 0,-9 1-11 16,1 2-18-16,-1-5-11 0,2 3-10 15,-1-2-13-15,2 0-10 0,-1 0-1 0,-8-2-17 16,21-4 0-16,-10 0 4 0,-1 1 7 15,5-2 9-15,-4 0 10 0,-1 2 7 16,1-3 16-16,-1 0 22 0,-2 1 24 16,2 3 3-16,-4-1 22 0,0 0 3 0,2 0 6 15,-4 0 12-15,3 0-2 0,-7 3-4 16,0 0 0-16,15 0 8 0,-15 0 4 16,8 6 4-16,-3 0 1 0,-1-1-1 0,2 6 1 15,-4-1-6-15,4 2-4 0,-4 0-6 0,3 1 1 16,-2 2-3-16,1-3-4 0,-2-1 0 15,0 0 0-15,-2-1-1 0,2 0 5 16,0-3 10-16,0-1 4 0,0-3 7 16,-2-3 0-16,0 0-4 0,0 0-4 0,10-12-2 15,-3 5-3-15,2-2-7 0,-1-3 0 16,-2 1-4-16,3 1-2 0,-3 1-4 16,2-3-1-16,-1 7-1 0,0-3-4 0,-3 2-1 15,2 1-2-15,-2 3 0 0,-4 2-3 16,12 0 3-16,-3 4-2 0,-2-1-13 0,-1 3-23 15,2 2-27-15,-1 2-38 0,1-3-52 16,1 2-52-16,-5-1-450 0,5-4 221 16,-1-2 147-16</inkml:trace>
  <inkml:trace contextRef="#ctx0" brushRef="#br0" timeOffset="1844.0463">9290 2183 4 0,'12'4'219'0,"0"1"5"0,0 5-1 16,-4 1-8-16,-2 4-20 0,0 6-14 0,-1 3-17 16,-3-1-17-16,-4 5-22 0,0-1-50 15,-7 1-54-15,1 3-67 0,-4-3-101 0,0-5-397 16,2-2 184-16,-2-7 123 0</inkml:trace>
  <inkml:trace contextRef="#ctx0" brushRef="#br0" timeOffset="9065.9127">9738 958 89 0,'0'0'168'15,"0"0"18"-15,13 11 6 0,-7 5-1 0,5 7-6 16,2 7-12-16,1 12-11 0,2 8-13 16,6 16-10-16,0 7-13 0,-1-3-15 15,-2 4-12-15,-2-1-7 0,-3-5-7 16,-4-9-11-16,0-9-6 0,-6-3-9 0,0-6-19 15,0-5-33-15,-2-6-30 0,-2-3-35 16,2-4-37-16,-4-2-33 0,-2-7-25 0,-4 0-25 16,0-9-421-16,-6-2 204 0,2-6 134 15</inkml:trace>
  <inkml:trace contextRef="#ctx0" brushRef="#br0" timeOffset="10232.9237">9728 1664 146 0,'-10'-24'103'0,"2"1"14"0,4 4-10 15,4 2-3-15,2 0-13 0,2 1 0 16,10 0-1-16,0-5 7 0,8 1-1 0,1-2 4 15,11-1-4-15,2 0-3 0,0-2 0 16,6-2-6-16,-2 1-4 0,0 1-3 16,16-12-5-16,-12 7-7 0,-8 1-6 15,-2 1-1-15,-2-2 0 0,-5-1-1 0,-6 7 10 16,-2 1 1-16,-4 4 3 0,0 3-4 16,-5 3-2-16,2 0-8 0,-4 3-9 0,-4 6-4 15,0 6-4-15,-4-2-4 0,2 19-3 16,-2-2-2-16,0 8-3 0,-2 4-2 15,2 11-1-15,-2 3-4 0,2 3-8 16,0 9 1-16,0 1 5 0,2-1-5 0,0-2 2 16,2-1-5-16,2-5 0 0,1-7-7 15,-3-2-12-15,1-9-13 0,3-3-8 16,-2-1 0-16,3-5-3 0,3-6 1 0,2-7 0 16,2-6 3-16,1-2-1 0,4-5 5 15,0-4 4-15,-1-4 3 0,-2-2 2 16,0-1 6-16,-2-1 7 0,-1 3 15 0,-2 0 10 15,-4 3 7-15,1 1 2 0,-2 2-1 16,-2 1-1-16,2 0-3 0,-4 3-7 16,0 1 1-16,-4 4-2 0,0 0-2 0,10 9-6 15,-6-1 3-15,0 4-3 0,5 1-1 16,2 2 0-16,-1 0-1 0,5 0-2 16,2 0 1-16,2-4-1 0,0 1-1 0,2-1-1 15,-2-4-1-15,1-3 1 0,-2-2-3 16,0-2-2-16,0-2 3 0,-1-2-3 15,-2-3-3-15,-2-2 4 0,-1 1-2 16,0 0 0-16,-4-3 2 0,0 4-3 0,-2 0 0 16,1-1 0-16,-3 2-1 0,2 0-1 15,-1 3-1-15,1-1-2 0,-2 2-2 16,-4 2 3-16,0 0-7 0,11 8 10 0,-9-1-5 16,4 1-13-16,-4 0-12 0,2 1-15 15,2 0-13-15,0-2-10 0,2 2-5 16,-2-1-13-16,2-5-2 0,1 1-3 0,2 0-14 15,-1-4 2-15,3-3 8 0,1-2 15 16,0-1 0-16,0 1 11 0,-2-5 9 16,2 3 4-16,0-4 11 0,-3 3 22 0,-3-2 17 15,3 2 14-15,-4 1 12 0,-1 1 8 16,-2 1 1-16,0-3 0 0,2 2 0 16,-2 2-5-16,0 1-6 0,-4 3 2 0,0 0 0 15,0 0-2-15,18 11-2 0,-16-1 3 16,4 1-4-16,1 4-1 0,-3 0-1 15,0 2-2-15,2 0 2 0,-1 1-2 0,1 0 0 16,-2-4 0-16,-1-1-3 0,1 1-2 16,0-3 3-16,0-1-1 0,-2-3 0 15,0 3 0-15,2-5 1 0,0 0-1 16,2-4-1-16,-6-1 1 0,12 0-4 0,-4 0-1 16,-8 0 3-16,13-6-2 0,-7 5 0 15,3-1 1-15,-3-2-3 0,1 2-3 0,-1 0 1 16,-6 2-1-16,12 0 3 0,-3 2-1 15,-9-2 2-15,13 8 0 0,-5-1-2 16,-2 1 3-16,3 1 0 0,0 1 0 16,-3 0 3-16,0 1-1 0,0-4-4 0,-1 3 3 15,1-4 1-15,-4 2 1 0,4-5 0 16,-1 2 6-16,-3 0-3 0,4-4 3 0,-6-1-3 16,13 0-1-16,-3-3-1 0,1-1-6 15,2-2 5-15,-1-1-5 0,1 2 2 16,0-1-1-16,-2 1-2 0,-1 2-2 15,0-2 0-15,0 4 1 0,0 1-2 0,-2 0 2 16,2 1 1-16,-1 5 0 0,2-1-1 16,-1 2-2-16,1 0 0 0,-3 1 4 0,1 0-2 15,2 0 2-15,1-2 0 0,-2 0 1 16,2-1-3-16,-2-3 6 0,3-1 0 16,-1 1-6-16,1-4 4 0,2-1-2 15,1-2 3-15,0-1-1 0,-2-2-2 0,1-2 1 16,-2 4-3-16,0-1 1 0,-1 1-1 15,-2 0-2-15,2 2 0 0,-2 2 3 16,3 1-3-16,-3 1 1 0,5 3 0 16,0 1 1-16,-1 2-2 0,2 0-2 0,-2 1 5 15,-1 0-7-15,2 2-19 0,-4-1-34 16,-1-1-36-16,0-3-43 0,0-1-66 0,-4 2-466 16,-6-5 228-16,0 0 150 0</inkml:trace>
  <inkml:trace contextRef="#ctx0" brushRef="#br0" timeOffset="10359.9748">11694 1321 99 0,'-2'-7'95'0,"2"1"-38"0,0-1-65 16,4 1-75-16,0-1 28 0,3-1 19 15</inkml:trace>
  <inkml:trace contextRef="#ctx0" brushRef="#br0" timeOffset="10598.8064">12459 548 1755 0,'16'-19'-9'0,"1"9"12"16,2 2 23-16,2 3 32 0,1 7 25 0,4 6 8 16,9 9 7-16,19 17 5 0,4 14-12 15,18 19 9-15,-2 5-6 0,3 12-6 16,-5 8-4-16,-5 6-7 0,-10 12-1 15,-6 1-12-15,-13 4-3 0,-14-3-7 0,-14-18-3 16,-8-7-4-16,-8 0-6 0,-7-12-1 16,-4-3-4-16,-6-6-4 0,-3-8-9 0,-3-12-36 15,-1-12-50-15,-2-3-51 0,10-5-58 16,0-5-56-16,1 0-683 0,6-8 310 16,6-3 204-16</inkml:trace>
  <inkml:trace contextRef="#ctx0" brushRef="#br0" timeOffset="10723.0364">13424 2310 148 0,'16'3'238'0,"-3"-2"-8"0,-5 4 2 0,-1-5 4 16,-3 2-7-16,-4-2-22 0,9 0-20 15,-9 0-36-15,0 0-72 0,-2-13-90 16,-2 7-99-16,-6 0-508 0,-4-2 210 0,-3-3 139 16</inkml:trace>
  <inkml:trace contextRef="#ctx0" brushRef="#br0" timeOffset="11944.9284">2485 4467 148 0,'0'0'204'15,"0"0"-2"-15,0 0-6 0,-2 23-6 0,2-4-7 16,4 7-7-16,2 9-7 0,-2 6-11 16,2 15-12-16,3 19-10 0,-2 5-12 0,-3-1-11 15,0 1-9-15,-2-15-13 0,-2-8-7 16,0-12-9-16,-2-1-5 0,0-1 4 15,0-11-2-15,2-1 1 0,-2-5 1 16,0-5-1-16,-1-5-4 0,1 1-8 0,-3-9-6 16,3-2-9-16,-2-6-3 0,4 0-5 15,0 0-4-15,0-16-7 0,4 1-5 16,5 1 2-16,0 1-7 0,3-4 0 0,5 2-1 16,3-1-2-16,0 3-1 0,6 1-4 15,-1 3-4-15,3 1 1 0,4 6 2 16,-1 1-2-16,1 1-3 0,2 1 1 15,-2 1-9-15,-1 4-17 0,1-2-18 0,-2-1-18 16,-1-1-30-16,-1 0-33 0,-6 0-34 16,0 0-31-16,-2-4-37 0,-1 0-653 0,-5-2 298 15,-1-3 197-15</inkml:trace>
  <inkml:trace contextRef="#ctx0" brushRef="#br0" timeOffset="12121.8149">2739 4884 71 0,'2'-7'149'0,"-2"1"-1"0,4-2-1 16,4 1-5-16,3-3-8 0,1 0-14 15,8 2-14-15,3-3-9 0,0 3-9 0,0-3-16 16,3 2-25-16,-2-1-36 0,-2 1-36 16,0 0-34-16,-3 2-30 0,-5 0-306 15,-2-1 135-15,-4 1 88 0</inkml:trace>
  <inkml:trace contextRef="#ctx0" brushRef="#br0" timeOffset="12233.0323">2683 4553 20 0,'14'4'4'0,"2"-1"-13"16,5 4 3-16,3 4 2 0</inkml:trace>
  <inkml:trace contextRef="#ctx0" brushRef="#br0" timeOffset="13714.101">3348 5036 145 0,'2'23'193'0,"0"0"1"16,0-2-15-16,1 2-17 0,-3-2-16 0,2-1-14 16,-2 4-10-16,0-4-14 0,2 0-12 15,-2-1-6-15,0-4-4 0,0-2 6 0,2-1-4 16,-2-4-6-16,2-3-9 0,0-3-7 15,-2-2-9-15,0 0-5 0,15-19-7 16,-5 6-5-16,-1-1-4 0,4-3-3 0,1 3-2 16,1-3-5-16,0 4-1 0,2 1-6 15,-2 4-3-15,0 2-3 0,1 1-2 16,0 4 0-16,0 5 1 0,1 2-3 0,0 2 0 16,2 3 0-16,3 0 1 0,-4 0-3 15,4 1 1-15,1-3-1 0,-1 1-1 16,0-4 1-16,2-4-1 0,-3-2 1 15,7-8-2-15,-1-6-4 0,-2-4 4 0,7-9-1 16,-3-5 0-16,1-5 0 0,4-14-1 16,3-2 0-16,-8-7 1 0,0 0-1 0,-6-8-2 15,-1-6 0-15,-8 2 5 0,0-3 7 16,-8 10 6-16,-6 16 23 0,2 8 5 16,-4 0 2-16,2 12 1 0,-2 0-8 15,0 10-4-15,-2 6-4 0,-1 10-3 0,5 3-2 16,-13 20-3-16,5 3 1 0,0 14-4 15,-1 11-1-15,2 7-1 0,5 5-5 16,4 23 2-16,5-1-1 0,4 2 0 0,1-4-3 16,5-4 3-16,2-6-8 0,4-4-13 15,-5-15-24-15,-2-9-21 0,4-6-24 0,-2-6-33 16,-1-5-31-16,1-2-17 0,-2-6-18 16,-4-7-15-16,0-3-3 0,-4-5 8 15,-2-2 11-15,-6 0 14 0,2-9 17 0,-4 1 14 16,-4-3 21-16,-2-4 25 0,-4-1 26 15,0-3 17-15,0 2 16 0,-1 1 19 16,2-4 12-16,3 3 3 0,-1-1 10 0,3 3 0 16,6-1-2-16,0 3 0 0,4-2 0 15,7 0 0-15,-1 2-9 0,5-1 3 16,4 3-1-16,1 0-2 0,0 1-17 16,0 0-10-16,-1 5-20 0,-1-1-7 0,0 3-3 15,0-2-3-15,0 2 0 0,-4 0 4 16,1 2 2-16,-2 1 8 0,2 0 10 15,-3 0 1-15,1 1 4 0,0 2 12 0,-1-1 10 16,-1 2 5-16,2-1 9 0,0 2 12 16,-1 2 0-16,0-1 1 0,0 3-1 15,0 0 7-15,-1 1-9 0,-1 3-1 0,1 1 0 16,0-1-3-16,-3 2-4 0,2 2 0 16,2-1-2-16,-4-3-1 0,0 1-5 0,-2-1-1 15,0-1 7-15,-1-4 10 0,-1 0 4 16,-1-2 2-16,-1-1 6 0,-2-5 7 15,0 0-5-15,0 0 13 0,0 0 0 16,-11-14-3-16,11 3-3 0,-3-3-2 0,3 1-4 16,3-5-6-16,1 3-4 0,1-2-6 15,1 0 0-15,2 2-5 0,3-3 3 0,1 5-5 16,-1 1-6-16,0 3 1 0,1 1-1 16,1 4 0-16,0 2-3 0,-1 4 0 15,1 2 2-15,-2 2-4 0,4 2 0 16,-3 1 0-16,3 1-3 0,-2-1-1 0,1 0 2 15,1 1-1-15,2-2 0 0,0-2-3 16,1 0 1-16,-4-3 4 0,1-3-2 0,0 0-2 16,-3-2 7-16,-1-2-7 0,-1 1 2 15,-1-5-2-15,-4 2 0 0,-1-1-4 16,-4-3 2-16,-4 2-3 0,-3 1-2 0,-4-1-9 16,-1 2-5-16,-3 1-6 0,0 1-6 15,2 0-13-15,1 2-12 0,0 1-18 16,2-2-10-16,4 3-8 0,6 0 0 15,0 0 0-15,0 0 2 0,0 0 9 0,0 0 9 16,0 0 5-16,34-7 11 0,-17 4 6 16,-2-2 9-16,2-1 14 0,-3 5 16 0,2-4 16 15,-2 4 12-15,-2 0 15 0,2 1 15 16,-4-3 4-16,1 3 11 0,-1 4 8 16,1-3 0-16,0 4 7 0,-1 2-10 15,2 1-2-15,0-1-1 0,0 5-4 0,0-1-6 16,1 3-4-16,2 1-8 0,0 4 0 15,-1-2-4-15,2 2-4 0,-4 0-3 16,1-2-4-16,-2 0-3 0,-1-1-1 0,-3-2 2 16,1-4 0-16,0 2 5 0,-2-3 5 15,1-1 3-15,-4 0-2 0,1-2-1 16,-2-3-2-16,-2-3-4 0,4 4-1 0,-4-4-3 16,0 0-3-16,0 0 0 0,0 0-4 15,0-15-1-15,-2 7-6 0,2-1 0 0,0-3-2 16,-2-4 3-16,0-1-4 0,0 1-1 15,0-1-2-15,-3-2 0 0,-2 1-1 16,5 0-2-16,-4-2 3 0,0 1-3 0,0 0-1 16,-3-2 1-16,1 5-2 0,1-2 0 15,-2 0 0-15,3 4-1 0,0-3-2 16,0 3-5-16,2 1-6 0,2-1-3 16,2 3-4-16,2 1 5 0,2 1-3 0,4-1 0 15,2 1 1-15,4 1-3 0,2 2-2 16,1 3 5-16,3-3-2 0,-2 4-2 15,0 0-7-15,0 2-4 0,-3 2-2 0,0 0 3 16,-4 0 2-16,-3 2-3 0,-2-1-6 16,-2 3-16-16,-4 2-12 0,-2-1-22 15,-2 1-13-15,-2-2-25 0,0 0-23 0,0-1-385 16,1-1 182-16,-2-2 119 0</inkml:trace>
  <inkml:trace contextRef="#ctx0" brushRef="#br0" timeOffset="14114.9222">5824 4767 137 0,'-2'6'170'0,"2"2"-20"0,0 0-9 0,2 1-13 16,-2 2-14-16,2-3-7 0,3 4-15 15,2 0-8-15,-1-3-7 0,0 0-9 16,0-1-6-16,4-2-14 0,4-1-10 15,-4-1-9-15,5-2-10 0,0-2-6 0,2-2-4 16,-1-2-10-16,2-1-2 0,-2-1 4 16,-1-2 7-16,0 3-6 0,-2-1 10 0,-5 0 15 15,0 0 18-15,0 2 8 0,-2 3 3 16,-6 1 5-16,6-2 3 0,-6 2 6 16,0 13 12-16,0-1 7 0,0 5 2 0,2 4-1 15,2 7-2-15,2 8-1 0,1 5 1 16,4 12-3-16,5 20-3 0,3 1-5 15,1 4-10-15,-2-2-6 0,0 2-4 0,0-4-7 16,-5 1-3-16,-7-17-4 0,-3-8-9 16,-6-6-1-16,-1-2-2 0,-8 2-6 15,-3-4-7-15,-9-4-21 0,-3-6-29 0,-3-10-36 16,-2-5-41-16,-2-6-51 0,3-8-42 16,-1-4-35-16,-2-7-578 0,0-5 277 15,3-13 183-15</inkml:trace>
  <inkml:trace contextRef="#ctx0" brushRef="#br0" timeOffset="14388.8131">7325 4023 2150 0,'24'-27'78'0,"-8"4"-22"15,-2 4 21-15,-4 4 35 0,-6 5 23 16,-2 1-9-16,-2 5-24 0,0 4-5 0,0 0-3 15,-36 22 13-15,7 11 18 0,-11 31 6 16,-12 29-1-16,8 8 0 0,1 16-6 0,10 15-3 16,-1 9-4-16,10 7 0 0,8-1-10 15,5-5-3-15,7-9-6 0,6-29-10 16,9-5-10-16,3-7-6 0,6-6-7 0,7-8-10 16,3-11-12-16,8-10-34 0,6-9-35 15,13-12-69-15,-4-17-85 0,3-8-120 16,-8-9-1144-16,13-9 490 0,18-11 325 0</inkml:trace>
  <inkml:trace contextRef="#ctx0" brushRef="#br0" timeOffset="14974.3155">8001 4595 80 0,'-4'-9'251'0,"4"-1"-22"0,4 0-13 0,4-3-10 16,11-2-11-16,11-6-14 0,10-4-8 16,25-8-12-16,16 3-13 0,3-1-11 0,25-3-16 15,-16 9-11-15,-6 3-13 0,0 3-8 16,-10 1-13-16,-15 5-24 0,-15 3-26 15,-9 3-27-15,-7 1-22 0,-3 0-18 16,-6 3-10-16,-4-1-14 0,-5 2-14 0,-7-2-6 16,-4 2 6-16,-2 2 12 0,0 0 9 15,-29-2 15-15,9 4 19 0,-3-2 25 0,-4 2 27 16,0 2 14-16,-3 2 1 0,2 1 2 16,-1 4 9-16,3 7 12 0,0 3 2 15,1 8-2-15,0 7 1 0,6 2 12 16,4 3-6-16,2 7 1 0,3 3-7 0,6 5-3 15,2 1-9-15,2 6-7 0,2 18-6 16,4 2 0-16,0-4-7 0,2 2-2 16,-1-17-3-16,0-9-11 0,-1-5-20 0,-2-6-33 15,0-6-42-15,0-4-47 0,0-6-41 16,1-3-45-16,-3-7-630 0,0-6 285 16,0-5 189-16</inkml:trace>
  <inkml:trace contextRef="#ctx0" brushRef="#br0" timeOffset="15250.1953">9197 3865 2415 0,'10'-27'40'16,"-2"5"-17"-16,3 4-8 0,4 5 21 15,4 4 40-15,7 4 12 0,8 7 0 0,12 10-7 16,21 19-4-16,20 20 3 0,-2 16 2 15,-2 15 5-15,-7 9 3 0,-11 8-9 0,-14 4-4 16,-13 4-2-16,-12-1-10 0,-16-12-2 16,-6 1-8-16,-14 3-5 0,-8-6-2 15,-4 13-6-15,-14-6-4 0,-1-23-3 0,-3-7-12 16,-2-5-25-16,-3-5-30 0,-1-10-48 16,5-15-56-16,8-8-68 0,5-9-83 15,6-5-798-15,-4-6 369 0,6-5 244 16</inkml:trace>
  <inkml:trace contextRef="#ctx0" brushRef="#br0" timeOffset="15938.8645">2210 7134 260 0,'-14'-10'288'0,"4"3"-19"15,0 3-26-15,3 0-19 0,7 4-21 0,0 0-1 16,-7 18-2-16,10-2 4 0,1 7-20 16,3 11-5-16,-1 7-23 0,2 6-7 15,0 7-2-15,4 1-17 0,0 20-7 16,1-5-18-16,-1 1-10 0,3-2-7 0,0-13-9 16,1-11-8-16,4 0-8 0,1-10-5 15,7-2-7-15,6-7-3 0,2-10-5 0,8-3-23 16,1-7-13-16,5-4-18 0,7-4-24 15,2-4-24-15,-3-3-27 0,-1-3-30 0,-2-1-36 16,-7 0-33-16,-6 2-35 0,-3-3-33 16,-7-2-690-16,-8 3 321 0,-5-1 211 15</inkml:trace>
  <inkml:trace contextRef="#ctx0" brushRef="#br0" timeOffset="16090.2399">2800 7618 1908 0,'-15'-2'-34'0,"4"-4"31"15,3 0-14-15,4-1 3 0,2-1 13 16,4 1-3-16,4-3 2 0,0-1 0 16,5-1-6-16,4-1-20 0,4-1-35 0,0 1-40 15,2 0-41-15,-2-1-361 0,0 1 171 16,-4-2 114-16</inkml:trace>
  <inkml:trace contextRef="#ctx0" brushRef="#br0" timeOffset="16256.0168">2241 7191 91 0,'-45'-13'222'16,"11"3"-14"-16,9-1-16 0,6-1-12 0,8-1-11 16,3 2-18-16,8-1-13 0,6-1-13 15,10-2-15-15,7 3-9 0,9-1-17 0,6 1-33 16,4 4-47-16,5 6-40 0,1-1-34 16,11 7-22-16,-2 3-17 0,22 10-11 15,-9 3-16-15,-3 7-294 0,-1 5 146 16,-9 0 97-16</inkml:trace>
  <inkml:trace contextRef="#ctx0" brushRef="#br0" timeOffset="16701.2664">3032 7336 530 0,'26'25'19'0,"-7"-3"28"16,-4-2 19-16,-2-1 15 0,-3-3 20 0,0 3 18 16,-1 2 12-16,2-3-2 0,-3 3 1 15,1-2 0-15,-1 2-4 0,1 0-11 16,-3 2-7-16,3-5-6 0,-5 1-10 0,2-1-11 16,-2 0-4-16,0-6-10 0,3 2-6 15,-2-5-4-15,-1-1-5 0,2-4-7 16,2-3-3-16,3-2-3 0,-1-5-5 0,3 0-5 15,2 0 1-15,1-1-8 0,2-1-2 16,1 2 1-16,0-1-5 0,0 4 1 16,0-1-4-16,0 2 1 0,2 2-1 15,2 3-2-15,-2 2-3 0,3 0 2 0,2 2 0 16,-1 1-3-16,2-2 1 0,-2 0-2 16,3-3 1-16,0-1-2 0,-1-2 3 0,1-4-4 15,-1-1 1-15,1-4 0 0,0-6 0 16,-4-3 5-16,-2-4 6 0,-3-3 3 15,-2 0 5-15,-4-5 3 0,-3-1-1 16,-4-6 1-16,-4 0-4 0,-2-6-3 0,-4-1-1 16,-4-3 0-16,-5 0 2 0,0 3 7 15,-1 1 11-15,1 11 7 0,1 6-1 0,0 2 5 16,2 9-13-16,0 6-1 0,4 5-1 16,-2 6 3-16,2 6-2 0,2 4-4 15,2 8 1-15,2 1-4 0,4 7-6 16,0 6 6-16,5 7-14 0,4 3 3 0,-1-1-3 15,6 3-8-15,-4-3-18 0,3-3-23 16,-2-5-39-16,0-3-42 0,-1-3-42 16,2 0-51-16,-6-7-36 0,0-1-38 15,-3-8-600-15,-3-1 300 0,2-5 198 0</inkml:trace>
  <inkml:trace contextRef="#ctx0" brushRef="#br0" timeOffset="17214.5089">3858 7469 72 0,'0'-9'131'0,"4"-1"-14"0,1 1-9 16,3-1-13-16,3 1-9 0,2 0-12 15,3 4-10-15,2 0-18 0,0-1-12 0,3 1-9 16,1 4-2-16,0-1-4 0,0 2 3 16,1 2 4-16,5-1-2 0,0 4 14 15,-1-2 19-15,-2 3 12 0,3-2 9 0,-3 3 2 16,1 1 9-16,-1-1-5 0,-1 3-4 15,-2 1-2-15,0-3-3 0,-1 3-9 16,-2-2-8-16,-2 0-4 0,-3 1-5 16,0-3-5-16,-4 1-2 0,-4-2-4 0,3 0-3 15,-5 1-1-15,1-3 2 0,-5 0 0 16,0-4 3-16,0 0-6 0,0 0 1 0,0 0-1 16,0 0-3-16,2-18-4 0,0 9-1 15,4 0-4-15,2-3 0 0,1 3-6 16,3-2 1-16,2 0-2 0,-2 4 0 15,2 0-1-15,2 2 2 0,-6 2-3 0,5 0 7 16,0 6 4-16,0-2 0 0,-1 6 0 16,2 0-1-16,0 0 0 0,-1 2 1 0,4 1 0 15,0-2 6-15,3 2 2 0,-4-4 2 16,4-1 4-16,-1-3 9 0,2-4-6 16,-2 0 2-16,1-1 4 0,0-3 3 15,0-4 5-15,-5-1 6 0,-5-1-7 0,-2 1 3 16,0-4-7-16,-6 2-4 0,-6-2-4 15,-2 2-7-15,-8 1-2 0,-2-2-4 0,-7 3 0 16,-5 5-12-16,-4 0-15 0,-3 2-18 16,-1 2-26-16,-4 2-37 0,2 0-49 15,2 2-57-15,5 0-53 0,-1 0-741 16,4-2 333-16,9-2 220 0</inkml:trace>
  <inkml:trace contextRef="#ctx0" brushRef="#br0" timeOffset="17654.2978">7429 6368 104 0,'-10'-8'253'0,"-4"7"-10"0,4 1-14 15,-2 7 2-15,-4 6-3 0,-2 12-4 16,-4 15-6-16,-7 25-6 0,-3 10-9 16,-2 22-8-16,3 7-13 0,3 7-8 0,4 3-20 15,6 6-13-15,7 4-12 0,9 1-10 16,4-19-14-16,9 12-12 0,12-6-7 16,8-8-11-16,3-24-12 0,7-12-26 0,7-7-25 15,3-8-37-15,0-12-36 0,-7-14-55 16,-2-12-50-16,-3-3-50 0,1-8-40 0,-2-10-720 15,0-1 332-15,-1-9 219 0</inkml:trace>
  <inkml:trace contextRef="#ctx0" brushRef="#br0" timeOffset="18583.8718">7985 7086 88 0,'-4'-7'264'0,"2"3"-7"0,0-2-9 15,2 6-16-15,-4-2-10 0,4 2-7 16,-2 18-12-16,0 0-11 0,2 9-12 16,0 4-16-16,-2 7-13 0,4 4-12 0,2 2-14 15,0 5-3-15,0 0-16 0,4-1-8 16,2-1-14-16,-2-10-8 0,2 1-7 0,-1-3-2 15,-1-5-12-15,3-7-5 0,0-1-7 16,-1-4-3-16,2-6-4 0,2-5 0 16,0-4-9-16,-1-3 0 0,4-3-8 15,0-4-3-15,2-5-12 0,-2 0-7 0,2-3 0 16,0 4-2-16,-2-3 0 0,2 3 0 16,-4 3 2-16,-1 2-3 0,4 5 7 15,-4 1-3-15,1 1 15 0,2 5-6 0,-2 2-5 16,1-1 9-16,2 0-4 0,-2 2-1 15,4-1 3-15,1-1-7 0,-2-2 4 0,0-5 4 16,2 0-1-16,0-1 2 16,3-5-1-16,-3-5 5 0,3-3 1 0,-6-4-1 15,3-1-5-15,-4-5 5 0,-2-2-7 16,-5-3 1-16,0-3 2 0,-6-5-3 0,-4-3-5 16,-4 2 3-16,-4 0-3 0,0 2 1 15,-2 2-9-15,1 7-15 0,1 5-15 0,1-2-23 16,1 9-16-16,0 2-18 0,-1 5-19 15,3 4-15-15,2 1-16 0,2 3-18 0,0 0-16 16,0 0-11-16,23 15 0 0,-10-8 12 16,4-1 18-16,2 6 17 0,0-3 13 15,-2-1 21-15,0 2 27 0,0-2 25 16,-5 3 24-16,4-1 36 0,-4 2 20 0,-2 1 19 16,-1 1 9-16,0-1 9 0,-3 0 2 15,0 1 4-15,-2 1-3 0,1-2-3 16,-1 0-5-16,2 1-5 0,-2-1-7 0,1-1-5 15,4-1-3-15,-3-3-6 0,4 0 2 16,0-3-6-16,4-2-3 0,0-3-4 0,1 0 1 16,2-1-4-16,0-2 1 0,3-1-3 15,-4-1-4-15,1 2-2 0,-2-2 1 16,-3 0-1-16,1 2 0 0,-3 0 0 0,0 2-1 16,0-1 4-16,-2 2 6 0,0 2 8 15,-1 2 5-15,0-1-3 0,-1 4-3 16,0 4-5-16,3-3 2 0,-3 4-1 0,0 1-2 15,0 4 2-15,1-5-5 0,0 1 1 16,1-1-3-16,-2-2 0 0,0-1 0 16,0-3-1-16,2 0 4 0,0-5-2 0,0-2 1 15,3-3-6-15,-1-2 3 0,3-4-1 16,0 1-3-16,-1-2 0 0,4-3 3 0,-4 5-5 16,-2-3 1-16,3 2 3 0,-2 2-6 15,-3 0-1-15,1 2 1 0,-1 2 1 16,2 1 1-16,0 0 2 0,-2 3-2 15,2 3 0-15,-2-2-2 0,3 5-1 0,-2 0 0 16,1 0-3-16,3 1-7 0,-5 0-30 16,1-2-24-16,2 1-34 0,1 1-40 0,-2-1-38 15,2-5-47-15,-2 1-615 0,0-4 283 16,-1 2 187-16</inkml:trace>
  <inkml:trace contextRef="#ctx0" brushRef="#br0" timeOffset="18756.1133">8815 6972 165 0,'-59'-21'184'0,"13"4"4"15,8 4-9-15,6 3-11 0,9 1-18 0,5 1-20 16,6 0-11-16,8 4-15 16,6 3-23-16,-2 1-41 0,26 1-51 0,3 5-43 15,5 6-46-15,12 3-357 0,22 8 155 16,2 2 103-16</inkml:trace>
  <inkml:trace contextRef="#ctx0" brushRef="#br0" timeOffset="19146.1649">10255 7292 186 0,'2'-6'255'0,"-2"1"-7"0,0 5-10 0,-18-6-9 15,6 5-9-15,-7 2-19 0,-8 5-20 16,-10 1-16-16,1 5-18 0,-3 5-13 15,-1 4-15-15,-1 4-11 0,5 4-13 0,8 4-10 16,3-1-10-16,8-1-15 0,7-2-9 16,7-3-7-16,8-2-8 0,3-3-6 15,9-5-4-15,4-4 1 0,5-6-3 0,-1-9-5 16,3-5-2-16,6-4-1 0,2-9 2 16,-5-6-3-16,1-5 0 0,-4-5 0 15,-5-3 2-15,5-19 6 0,-10-5-1 16,-5 5-5-16,-6 3-1 0,-3-1 4 0,-4 4 11 15,-2 8 8-15,-2 5 9 0,-1 3 1 16,0 7 2-16,1 6-3 0,-2 9-8 0,0 8-5 16,0 5 4-16,6 2-7 0,-11 17-2 15,9 2-3-15,0 6-1 0,2 5-4 16,4 7-1-16,0 2-3 0,5 2-17 0,1 2-22 16,0-4-25-16,4-6-36 0,-2 3-36 15,1-10-35-15,2 1-42 0,-2-9-35 16,-1-2-26-16,-2-7-652 0,0-5 308 0,-2-2 204 15</inkml:trace>
  <inkml:trace contextRef="#ctx0" brushRef="#br0" timeOffset="19322.9582">10441 6688 92 0,'24'-16'230'0,"5"10"1"16,3 6 10-16,2 7 8 0,4 4 8 15,3 14-1-15,13 15 6 0,-5 9-12 0,-7 7-16 16,-8 3-18-16,-5 7-20 0,-7 4-19 15,-8-2-20-15,-9-9-14 0,-8-6-35 0,-1 3-34 16,-12 10-40-16,-8-1-51 0,-6-6-66 16,3-15-71-16,3-6-70 0,-2-7-772 15,0-3 338-15,-2-8 224 0</inkml:trace>
  <inkml:trace contextRef="#ctx0" brushRef="#br0" timeOffset="19478.9371">6056 9675 381 0</inkml:trace>
  <inkml:trace contextRef="#ctx0" brushRef="#br0" timeOffset="19951.8589">3224 9435 68 0,'-14'-13'235'0,"4"1"-15"0,0 7-23 0,3 1-21 15,5 4-10-15,2 0 5 0,0 25 2 16,2 0-8-16,2 14-11 0,5 11-5 16,-3 5-10-16,4 29-10 0,4-2-4 0,-6 4-13 15,0 4-8-15,-2 1-14 0,1-1-7 16,-5-7-8-16,4-3-6 0,-1-18-9 16,-1-13-4-16,0-9-7 0,5-3-3 0,-1-5-6 15,0-7-3-15,8-5-1 0,2-4-7 16,8-7-1-16,1-4-1 0,7-3-2 15,2-2-9-15,7-6-1 0,1 3-7 0,-2-4-18 16,1 1-25-16,-3-4-33 0,-5 2-30 16,-1 1-36-16,-4 0-39 0,-5 1-45 15,-3-5-645-15,-6 4 294 0,-4-3 193 0</inkml:trace>
  <inkml:trace contextRef="#ctx0" brushRef="#br0" timeOffset="20108.0843">3610 10271 1949 0,'-10'-9'16'15,"6"3"-5"-15,0-1 1 0,4-1 18 16,4-1 10-16,2 1 9 0,2-4-7 0,6 1-8 16,2-3-7-16,3 1-2 0,5 0-1 15,3-2-9-15,-2 0-20 0,-1 2-36 16,-3-1-38-16,3 3-39 0,-6-3-46 16,-5 3-471-16,0 0 216 0,-7 1 142 0</inkml:trace>
  <inkml:trace contextRef="#ctx0" brushRef="#br0" timeOffset="20254.0854">3396 9782 136 0,'-44'-19'170'0,"9"2"1"0,5 2 7 0,6 2-1 16,7-1-14-16,3 0-14 0,3 0-18 15,4 1-11-15,7 0-11 0,5-2-13 0,6 2-8 16,5-1-7-16,6 1-19 0,3 2-33 16,3 1-42-16,1 4-33 0,3 5-33 15,2 2-53-15,-2 3-409 0,1 8 184 16,-1 1 121-16</inkml:trace>
  <inkml:trace contextRef="#ctx0" brushRef="#br0" timeOffset="20895.0785">3844 9993 175 0,'6'18'193'16,"0"4"0"-16,2 1-8 0,3 2-2 16,0 6-11-16,2 0-12 0,-1 0-14 0,2 2-13 15,0-1-15-15,-2-2-13 0,-1 0-10 16,-1-8-8-16,-1 0-7 0,2-4-6 15,-5-3-2-15,2-4-3 0,-4-3-7 0,2-4-5 16,0-6-12-16,-6 2 2 0,12-13-5 16,-6 1-6-16,5-1-3 0,2-6-6 15,-1 4 1-15,5-4-18 0,3 1-1 0,0 4 3 16,2 2 3-16,3-1 2 0,1 5 0 16,0 2 5-16,2 4-1 0,2 4 0 15,-1 2 0-15,1 4-2 0,4 1-3 16,0 4-3-16,0 0-12 0,-2 4-28 0,0-4-36 15,2 1-34-15,-3 3-39 0,1-7-19 16,4 0-11-16,-5-6 8 0,7-4-4 16,2-4 6-16,3-6 16 0,3-3 15 0,1-3 17 15,-3-4 22-15,-1 0 24 0,-11 4 29 16,0-2 28-16,-5 3 27 0,-6 2 27 16,-4-1 19-16,-7 3 11 0,0 1 3 0,-8 3-5 15,-4 1 8-15,-5 3-1 0,-4 3 1 16,-1 3-2-16,-5 1-5 0,-5 5-5 0,4 3-6 15,-4 1-7-15,8 4-5 0,-1 1-8 16,4 3-4-16,2-2-2 0,5-2-7 16,2-2-1-16,4 0-3 0,4-3-3 15,3-2-1-15,2-7-3 0,4-5-2 0,1-4 0 16,4-2 2-16,-2-11 8 0,2-5 1 16,-1-7 8-16,-1-5 2 0,-4-5-2 15,-2-7 0-15,-6-6-5 0,-4-4-3 0,-6-30-3 16,-4-6-1-16,-4-1-3 0,-6 5 8 15,-1 7 11-15,-2 8 10 0,6 19 9 16,3 13 0-16,0 9-3 0,4 10-7 0,0 8-4 16,2 13-3-16,-1 6-3 0,3 13-3 15,0 12 4-15,2 14-6 0,2 13-8 16,6 21 1-16,3 6-6 0,3 6 0 0,8-1-4 16,0 1-16-16,2-6-27 0,3-6-30 15,-1-6-51-15,0-10-58 0,0-11-65 16,-1-14-67-16,-3-7-677 0,0-6 330 0,0-9 217 15</inkml:trace>
  <inkml:trace contextRef="#ctx0" brushRef="#br0" timeOffset="21273.1604">7467 8633 34 0,'-32'-15'244'15,"2"5"-4"-15,6 10-14 0,-4 8-6 0,0 11 0 16,-15 28-4-16,4 20 2 0,-10 35-4 16,6 19-8-16,8 17-12 0,3 3-15 15,4 11-18-15,12 0-11 0,7 3-13 16,11-9-13-16,15-7-10 0,7-13-11 16,12-12-10-16,12-12-11 0,13-15-13 0,8-12-33 15,4-15-25-15,-7-18-40 0,-3-11-58 16,-8-10-70-16,-6-12-61 0,-9-9-802 0,0-4 346 15,-2-5 229-15</inkml:trace>
  <inkml:trace contextRef="#ctx0" brushRef="#br0" timeOffset="21856.3138">7876 9132 98 0,'-2'-8'260'15,"-2"0"-17"-15,4 8-6 0,0 0-2 16,-3 21-7-16,3 5-14 0,3 12-13 15,-1 12-19-15,2 6-12 0,4 23-24 0,0-2-3 16,3 0-19-16,2-3-11 0,-1 2-13 16,1-1-16-16,2-3-28 0,-2-15-43 0,-3-5-47 15,0-8-41-15,2-6-44 0,-4-4-39 16,2-3-30-16,-1-11-21 0,0-4-493 16,-3-8 238-16,-2-7 158 0</inkml:trace>
  <inkml:trace contextRef="#ctx0" brushRef="#br0" timeOffset="23182.2316">8062 9706 50 0,'14'-25'130'16,"4"4"-7"-16,0 0-1 0,4 4-7 0,1-4-4 15,3 2-10-15,-1 0-16 0,2-2 6 16,1 0-5-16,5-4-10 0,-1-3-5 16,-6 3 10-16,-3-2-1 0,-1 0 7 0,-4 1 8 15,-3 5 12-15,-2 0 6 0,-2 4 0 16,-5 1-4-16,-4 7-10 0,-2 4-4 15,-2 2-6-15,2 3 4 0,-17 16-2 16,7 7-5-16,-1 7-3 0,-2 6-3 0,3 10-12 16,2 6-1-16,0 0-8 0,2 2-5 0,6 1-6 15,4 0-11-15,0 1-3 0,4-3-17 16,8 16-21-16,-1-18-26 0,2-9-24 16,2-4-25-16,0-8-26 0,2-5-13 15,5-4-10-15,-1-6-4 0,1-5 8 0,2-6 1 16,2-2 6-16,0-7 19 0,-1 0 3 15,3-4 12-15,0-3 7 0,-7-3 12 0,3 0 20 16,-4-1 18-16,-3-1 26 0,-4 2 23 16,-2 0 23-16,-5 1 31 0,0 3 12 15,-6 4 10-15,-1 0 3 0,-3 2 3 16,0 5-2-16,0 0 0 0,0 0-1 0,-15 12-2 16,9-3-7-16,2 3-6 0,-2 1-11 15,3 2-6-15,3 0-6 0,0 3-7 16,3-3-6-16,1-2-4 0,2 1-3 15,4-1-5-15,1-6-5 0,2 0-4 0,1-1-3 16,3-4-2-16,3-2-9 0,-4-2 0 16,4-1-4-16,-4-1-2 0,1-3-1 0,0 1 0 15,-2-2 1-15,-3 3-6 0,0-3 4 16,-2 2-1-16,-4 0 0 0,2 1-4 16,-1-1 5-16,0 2 1 0,-3 2-8 0,0-2 0 15,-4 4 1-15,0 0-1 0,0 0 0 16,11 6-2-16,-9 0-1 0,2-1-10 0,0 1-10 15,2 0-14-15,1 0-16 0,-1 0-16 16,3-1-16-16,-1-3-33 0,2-1-17 16,6-1-19-16,-2 0-3 0,3-3-8 15,0-2 10-15,0-3 7 0,3-2 18 0,-2-1 13 16,-1-1 8-16,-2-1 20 0,0 0 21 16,-5-1 16-16,1 1 25 0,-2 0 31 0,-1-1 12 15,-2 1 20-15,0 2 19 0,-1 1 16 16,-1 0 9-16,-2 1 3 0,3 3 1 15,-1-1 1-15,-2 2-4 0,0 2-7 16,-2 3-5-16,0 0-4 0,0 0-7 0,6 14-6 16,-6-7-5-16,2 2-4 0,0 3-5 15,1-1-3-15,1 3-3 0,0-1-5 16,-2 2-3-16,2-2-2 0,0-3-4 0,-2 1 0 16,3-3-5-16,0 0 1 0,-3 0-3 15,4-5 0-15,-2 1 1 0,2-4-1 16,-6 0-4-16,15-4 1 0,-6 1-4 0,-1-3 2 15,2-2 0-15,1-2-3 0,0 1-1 16,2-3 4-16,-1-1-7 0,0 2-3 16,0-1-5-16,0 1-5 0,1 0-4 0,0 1 1 15,-1 0 2-15,1 1-3 0,-3 2 5 16,2 2 3-16,-2 1 0 0,2 4 0 16,1 3 0-16,0 0 2 0,0 3 3 0,1 4 1 15,4-3-1-15,-2 6-1 0,4-1 4 16,0 0 0-16,-1-1 1 0,1-1-3 15,0-1-3-15,2-3-13 0,-3 0-12 0,2-5-9 16,-2 1-14-16,1-2-5 0,-2-2-10 16,1-1-1-16,0-3-1 0,0 0 2 0,-3 0 4 15,0-1 4-15,-1-1 5 0,0 2 3 16,-3-1 7-16,1 0 7 0,-2 1 1 16,0-1 7-16,-3 1 1 0,2 0 3 15,-2 0 4-15,0 0 8 0,0 0 6 0,-2-1 6 16,2 1 9-16,-1-1 11 0,1-4 3 15,1 4 9-15,-1-2 1 0,1-1 6 16,-3 2 3-16,2 1 10 0,-2-1 5 0,0 2 5 16,-2 1 9-16,0 1 3 0,-2 0 4 15,-2 4 4-15,0 0-3 0,6 10-3 16,-4-4 0-16,-2 3-1 0,2-1-2 0,0 1-6 16,0 3-3-16,0-1-5 0,5 0-6 15,-3-1-4-15,3 2-5 0,-1-1-2 0,2-2-4 16,1 2-1-16,1-4-11 0,-2-1-9 15,6 0-17-15,-4-3-13 0,2-2-18 16,2-1-15-16,-4-1-14 0,5-1-11 16,0-2-7-16,-2-2-3 0,-1 1-1 15,0-5 3-15,2 0 1 0,-6-3 3 0,0-1 0 16,-1 0 3-16,-3-4 3 0,0 0 13 16,-4-2 7-16,2 3 1 0,-4-2 9 0,0 4 4 15,0 0 2-15,0 0 1 0,0 3 4 16,-3 3 1-16,3-1 4 0,0 3 4 15,0-1 0-15,-2 4-7 0,2-1-13 0,2 5-26 16,-6-2-23-16,6 2-30 0,0 0-361 16,0 0 164-16,-14 2 108 0</inkml:trace>
  <inkml:trace contextRef="#ctx0" brushRef="#br0" timeOffset="23420.0984">10976 9607 110 0,'5'-14'118'0,"-3"1"4"15,-2 0 1-15,-2 3-12 0,-3 0-15 16,-3 1-6-16,0 2-12 0,0 2-3 16,-6 0-11-16,-2 3-5 0,-2 1-4 0,2 1-5 15,-1 0-5-15,-3 1-5 0,4 4-9 16,-1-3-16-16,0 3-15 0,2-2-27 15,0 3-20-15,0-2-24 0,5 2-25 0,0-1-258 16,0 1 120-16,6 4 79 0</inkml:trace>
  <inkml:trace contextRef="#ctx0" brushRef="#br0" timeOffset="24157.8583">10762 9449 8 0,'-22'-46'209'0,"0"2"-10"0,-1 4-13 0,-9-14-12 15,-2 2-8-15,3 7-11 0,3 9-10 16,2 5-11-16,2 9-11 0,0 3-11 16,3 8-15-16,1 3-8 0,4 10-9 0,-1 5-8 15,2 12-4-15,0 11-13 0,5 8 2 16,3 8-6-16,5 6-6 0,4 1-3 15,5 1-7-15,12 17-5 0,2-10-6 0,2-11-5 16,3-9-11-16,1-5-5 0,5-2-1 16,-2-6-4-16,1-3 0 0,-3-7 2 15,0-5-1-15,-1-3-1 0,-2-7 0 0,-2-3 1 16,1-1 0-16,-1-4 1 0,-2-2 2 16,0-2 4-16,-1-5-2 0,-4 0 6 15,0 0 4-15,-4-1 7 0,-2 1 5 0,1 1 3 16,-5-1 7-16,3 5 5 0,-5-1 0 15,3 4-4-15,-5 3-4 0,2 1-3 16,-4 2-5-16,0 0-1 0,6 15-2 0,-4-7-3 16,2 1-4-16,0 1-1 0,1-1-3 15,2 2-8-15,1-1-6 0,2-1-6 16,1 2-3-16,4-4-5 0,-2 0-3 0,1-1-1 16,2-1-1-16,0-4-1 0,1 0-2 15,-4 2 3-15,2-3-20 0,-1 0 2 16,-1 0 2-16,2 0 5 0,-5-3-1 0,1 3 4 15,0 0 3-15,-3 0 3 0,-8 0 0 16,17 0 1-16,-9 0 0 0,-8 0-3 16,13 0 5-16,-6 3 2 0,-1-1-1 15,-6-2 5-15,14 1 2 0,-7 2 4 0,2-3-5 16,-1 0 2-16,-8 0-1 0,19 0 3 16,-11-3 3-16,3 2 1 0,-2-1 2 0,-1-1 3 15,0 2 14-15,-2 0 19 16,2-2 16-16,-8 3 15 0,10 0 2 15,-10 0 4-15,6 5 7 0,-4 1 6 0,0 5 3 16,0 3 3-16,2 4 2 0,1 3-2 16,1 3-6-16,3 3-5 0,1 5-3 0,3 1-1 15,-1 4-2-15,4 4-14 0,-2 1-1 16,1-4-7-16,0 4-3 0,0 0-8 0,-5-8 5 16,1 0-24-16,-4-2-9 0,-1-3-9 15,-2-5-20-15,-4-2-28 0,-2-1-32 16,-2-3-34-16,-3-2-40 0,-1-1-40 0,-5-3-47 15,-2-5-709-15,-1-3 323 0,-6-4 213 16</inkml:trace>
  <inkml:trace contextRef="#ctx0" brushRef="#br0" timeOffset="24303.8955">10049 9304 178 0,'-32'-28'178'16,"7"8"-20"-16,8 2-17 0,7 2-15 15,7 1-15-15,8 1-15 0,3 3-41 0,12-3-49 16,6-1-64-16,6 2-279 0,11-3 114 16,1-1 76-16</inkml:trace>
  <inkml:trace contextRef="#ctx0" brushRef="#br0" timeOffset="24555.7149">11340 8469 215 0,'6'-6'277'0,"8"6"20"0,-2 5 0 0,7 6-3 16,7 10 4-16,10 10-12 0,17 20-13 15,23 23-15-15,7 14-12 0,4 6-17 16,6 12-21-16,-7 4-20 0,-8 3-17 0,-6-4-19 16,-10-1-19-16,-13-7-6 0,-14-4-19 15,-15-17-18-15,-12 1-19 0,-10-13-23 16,-8 5-27-16,-10 0-35 0,-5-4-31 0,-9-7-27 15,-6-3-40-15,-3-9-41 0,-3-6-50 16,8-10-47-16,5-10-42 0,5-10-778 0,2-6 364 16,3-4 240-16</inkml:trace>
  <inkml:trace contextRef="#ctx0" brushRef="#br0" timeOffset="27765.8189">11063 4701 165 0,'-8'2'170'0,"4"0"-15"16,4-2-19-16,0 0-10 0,0 0-7 15,0 0-13-15,0 0-13 0,27 0-8 16,-14 0-8-16,6-2-10 0,2 0-8 0,-2 2-11 16,3-2-17-16,-4 2-25 0,1-1-27 15,1 1-23-15,-6-2-25 0,-2 2-27 0,2 2-317 16,-6-1 141-16,-4 3 92 0</inkml:trace>
  <inkml:trace contextRef="#ctx0" brushRef="#br0" timeOffset="27928.7785">11080 4861 10 0,'-4'4'142'16,"2"0"6"-16,2-4 6 0,2 6 16 0,-2-6 9 16,0 0 0-16,17 2-3 0,-6-4-10 15,-1 2-13-15,5-2-9 0,-2 0-20 0,5-2-15 16,0 2-8-16,3-2-12 0,2 0-18 15,0-1-28-15,1 3-43 0,3 0-48 0,5-2-49 16,-2 2-54-16,-1-2-483 0,5 2 216 16,-6 1 142-16</inkml:trace>
  <inkml:trace contextRef="#ctx0" brushRef="#br0" timeOffset="28416.2008">11940 7060 104 0,'-4'3'254'15,"4"-3"4"-15,0 0-12 0,16 6-13 16,2-3-14-16,2-3-16 0,8-3-21 16,3 1-14-16,3-2-16 0,7 2-17 15,-3-3-17-15,2-1-6 0,-2 0-13 0,-7 0-12 16,2 2-24-16,-4-5-37 0,-4 1-49 15,-1 0-70-15,-3-4-70 0,-6 1-647 0,-7 1 276 16,-3 0 181-16</inkml:trace>
  <inkml:trace contextRef="#ctx0" brushRef="#br0" timeOffset="28596.0252">12101 7140 63 0,'0'5'253'0,"2"3"-23"0,2-2 3 0,2-1 7 15,1 1 8-15,3-2-1 0,0 0-16 16,6 0-25-16,2-1-22 0,2-2-19 16,3 2-14-16,5-1-34 0,1-1-41 0,1-1-63 15,2 0-72-15,4 3-87 0,-5-1-85 16,3 0-525-16,-2 2 257 0,-4-1 170 16</inkml:trace>
  <inkml:trace contextRef="#ctx0" brushRef="#br0" timeOffset="28981.7158">12920 9726 2273 0,'4'6'50'16,"-2"-1"-33"-16,2 1 0 0,-4-6 21 0,6 3 32 15,-3 1 21-15,-3-4 9 0,15 0-13 0,-3-3-13 16,6 2-8-16,0-2-6 0,8-3-8 16,3 0-5-16,3 0-7 0,6 2-17 15,-2-4-23-15,-3 1-38 0,-3 0-42 16,-2-2-52-16,-3 4-54 0,-3-1-51 0,-6 1-590 16,-5 0 281-16,-2 1 185 0</inkml:trace>
  <inkml:trace contextRef="#ctx0" brushRef="#br0" timeOffset="29131.9475">13000 9972 3109 0,'-6'12'31'0,"6"-1"-7"0,2-1 9 15,2-3 13-15,2 1 11 0,3-2 4 16,4-4-5-16,-1-1 1 0,5 2-11 16,3-3-23-16,-2-4-38 0,2 0-63 0,-4-2-76 15,5-4-98-15,-3-1-783 0,-4 0 351 16,-4-3 233-16</inkml:trace>
  <inkml:trace contextRef="#ctx0" brushRef="#br0" timeOffset="58639.9661">12647 4126 24 0,'0'-6'178'0,"2"0"-9"0,-2 1-6 0,2 1-2 16,-2 4-15-16,0-12-12 0,0 9-7 16,0 3-14-16,0-10-4 0,2 4-13 15,0 1-8-15,-2-1-3 0,2-1-10 0,0-1 0 16,0-2-7-16,0 1-8 0,0-3 0 15,-2 1-3-15,4-3-4 0,-1 6 1 0,0-5 1 16,1 5-1-16,-2-2 3 0,0-1-1 16,0 3-2-16,-2 2 1 0,2-2-3 15,0 4-6-15,-2 4 6 0,0 0 9 16,0 0 2-16,2 30-6 0,-2-3 5 0,4 14 4 16,0 12-1-16,3 26-5 0,4 4-3 15,-3 1-7-15,0 1-1 0,1 1 4 0,1-4-4 16,1-2 3-16,2-4 1 0,-3 0-7 15,1-15 0-15,-5-7-5 0,3-6 2 16,-3-6-10-16,-2-3 9 0,0-3-2 16,3-7-11-16,-5-2 2 0,2-4-5 0,-2-4-2 15,0-3-1-15,0 1-1 0,-2-4-15 16,0-4-5-16,2-4-9 0,-2 0-18 0,0-5-17 16,-4 3-24-16,4-3-33 0,0 0-40 15,-12-13-42-15,10 7-40 0,-3 1-45 16,1-4-680-16,2 2 321 0,2 0 213 0</inkml:trace>
  <inkml:trace contextRef="#ctx0" brushRef="#br0" timeOffset="66557.2213">13656 6563 207 0,'-2'-8'233'0,"2"-2"-12"0,0 1-13 15,4-1-16-15,1 1-13 0,1-1-13 16,4-1-10-16,4 1-13 0,0-1-8 0,5 2-11 16,2-1-7-16,0 4-12 0,1 3-12 15,-2 0-7-15,4 3 0 0,-5 6-10 16,5 4-5-16,-6 3-2 0,-5 8-5 16,-2 3-5-16,-5 11-5 0,-6 4-5 15,-4 4-2-15,-9 6 1 0,-8 16 4 0,-9-3 0 16,-1 0 10-16,1-8 3 0,2-11 4 0,7-9 6 15,2-7 1-15,4-2-12 0,3-4 2 16,4-6-2-16,6-1-5 0,4-3-7 16,8-1 5-16,6-3-9 0,12-3 0 0,6-2-8 15,13-2-3-15,10-6-5 0,6 0-1 16,22-5-6-16,6-4-6 0,0 1 2 16,3-2-5-16,-1 0-1 0,-7 1-2 0,-3-1-4 15,-9 2-9-15,-15 3-10 0,-10 3-13 16,-9 1-16-16,-7 1-15 0,-3-1-29 15,-4 1-31-15,-5 3-39 0,-2-1-44 0,-6 2-31 16,-3 0-34-16,-6 0-36 0,-4 2-618 16,0 0 311-16,0 0 206 0</inkml:trace>
  <inkml:trace contextRef="#ctx0" brushRef="#br0" timeOffset="66814.7018">13548 7561 186 0,'-29'22'222'0,"5"-6"4"16,10-4 13-16,5 1 9 0,7-6-2 16,7-2-14-16,3-3-7 0,10 1-16 15,12-6-17-15,9 0-19 0,13-7-23 16,27-7-11-16,6-3-12 0,8-1-2 0,20-6-14 16,4 0-13-16,-2 0 2 0,-20 4-20 15,-6 2-12-15,-2 1-4 0,-11 1-16 16,-15 4-16-16,-10 1-19 0,-5 3-23 0,-7-1-25 15,-7 4-28-15,-6 1-30 0,-2-1-31 16,-3 2-30-16,-4 5-29 0,-4-1-24 0,-5 0-19 16,-4 4-610-16,-4-2 284 0,0 0 188 15</inkml:trace>
  <inkml:trace contextRef="#ctx0" brushRef="#br0" timeOffset="67222.9717">14323 7715 26 0,'0'0'210'16,"0"-13"-9"-16,8 10-13 0,3 0-15 0,0 0-18 15,6 1-17-15,-1-1-11 0,2 3-15 16,0 3-9-16,0-1-11 0,-2 4-11 15,-3-2-3-15,-1 6-5 0,-2 4-1 0,-4 1-3 16,-6 4 5-16,-2 0 5 0,-7 5 9 16,0 0 10-16,1 1 5 0,-3-4-4 15,5 4 0-15,-2-5-8 0,4-1-5 16,1-2-9-16,6 0-7 0,3 0-8 0,4 2-2 16,7 1-4-16,1-4-6 0,2 6-2 15,2-2-1-15,-1 1-3 0,0 0 1 0,-6-2 3 16,-3 2 1-16,-4 2-1 0,-6-4-4 15,-4 2 0-15,-4 2-5 0,-8-2-8 0,-5 4 2 16,-5 0-2-16,-4-4-8 0,-7 1-13 16,-5-1-21-16,-2-6-27 0,-7-1-39 15,-1-7-39-15,6-1-44 0,-5 0-41 16,3-6-48-16,-11-6-711 0,4 0 326 0,-3-5 216 16</inkml:trace>
  <inkml:trace contextRef="#ctx0" brushRef="#br0" timeOffset="67483.9197">12740 7875 121 0,'-4'-9'258'0,"1"-1"-14"0,6-2-10 16,1-1-18-16,6 1-22 0,3-3-20 16,4 2-17-16,6-2-16 0,5 0-14 15,2-3-22-15,6 3-29 0,3-4-36 16,7 3-34-16,0-3-40 0,3 1-44 0,-1 0-54 16,15-10-497-16,-12 6 214 0,-9 1 141 0</inkml:trace>
  <inkml:trace contextRef="#ctx0" brushRef="#br0" timeOffset="67829.0594">13468 5454 136 0,'-23'-12'242'0,"-1"6"-1"16,-1 8-6-16,1 7-10 0,4 4-18 0,-10 13 1 16,-7 26-11-16,0 14-6 0,-5 28-1 15,1 19-14-15,5 18 6 0,8 17-4 16,4 16-10-16,8 7-7 0,8 10-5 0,10 5-2 16,10 33-8-16,10-6-7 0,4-48-11 15,5-5-11-15,11-9-11 0,9-13-8 16,9-9-8-16,7-15-9 0,5-12-11 0,7-11-12 15,0-10-16-15,8-11-25 0,2-8-29 16,2-9-31-16,5-10-33 0,-18-12-35 16,0-8-43-16,1-9-62 0,1-2-51 0,-12-9-55 15,-8-7-745-15,15-12 362 0,-7-5 240 16</inkml:trace>
  <inkml:trace contextRef="#ctx0" brushRef="#br0" timeOffset="68756.6911">15549 5810 195 0,'-11'-4'205'0,"4"7"11"0,1 5 1 15,0 6 1-15,0 11-14 0,0 9-12 0,1 15-16 16,3 10-16-16,2 25-14 0,4 10-13 16,3 3-12-16,5 22-12 0,0 0-13 15,2-21-11-15,0-5-17 0,1-9-17 16,4-3-18-16,-2-8-10 0,3-9-11 0,-4-15-1 15,1-12-9-15,-4-6-3 0,0-10-10 16,1-2-14-16,-1-8-9 0,0-1-9 0,-3-7-2 16,1-3-7-16,0-6 0 0,1 1-3 15,-3-6 4-15,1-3 7 0,-2-1 0 16,1 0 8-16,2-1 2 0,-3 1 10 16,0 1-1-16,-1 0 6 0,0 3 7 0,-1 3 11 15,0 1 12-15,2 2 11 0,-1 5 8 16,-7 0 7-16,12 9 3 0,-3 3 0 0,0-1 3 15,1 3-3-15,2 1-2 0,4 4-3 16,-4-1-2-16,3 0-3 0,0 0-3 16,4-2-2-16,-3 0-3 0,4-1-1 0,3-1-4 15,1-2-1-15,-2-1-2 0,4-2-3 16,2-4 1-16,-3 0-3 0,-1-4-2 16,0-1-4-16,-2 0-1 0,3-6-4 0,-1 1-3 15,-6-2-1-15,2-6-1 0,-6 5 1 16,-1-4-4-16,-2 0 4 0,-5 0 0 0,-2 4 3 15,-4-4-2-15,-4 4 2 0,0-1 2 16,-7 1 5-16,-2 3 12 0,1-1 1 16,-4 0 6-16,-2 3 3 0,3-3 3 15,0 4-5-15,5-2-2 0,-1 0-3 0,1 2 0 16,2-1-4-16,0-1 1 0,4-1-1 16,4 5-2-16,0-7-1 0,0 7-2 15,12-11-3-15,-6 6-1 0,4-6-4 0,1 2 0 16,1-1-1-16,1 2 0 0,2-3 1 15,-3 2-2-15,0 2 2 0,0-3-1 0,-4 3 6 16,1 1 6-16,-1 2 14 0,-1 0 9 16,-3 0 6-16,-4 4 9 0,0 0 5 0,8 10 5 15,-5 1 8-15,-1 3 2 0,2 2 0 16,2 6-5-16,2 3-3 0,4-1-5 16,0 7-8-16,2 1 3 0,8 4-6 0,1 2-3 15,1 3-13-15,1-4 7 0,0 3-6 16,-1-2-9-16,-1 1 2 0,-1-1-4 15,-6-5-2-15,-4-4-4 0,1 4-3 0,-6-6-1 16,-1 1-1-16,-6-8 0 0,-2 5-2 16,-4-1-5-16,-3-3 1 0,-4-5-1 15,-3 2-5-15,-6-5-2 0,-1-2-9 16,-2-3-12-16,-5-4-13 0,5-4-20 0,-5-4-30 16,1-1-30-16,-5-9-37 0,4-1-43 15,2-4-40-15,3-6-43 0,1-6-680 0,4-4 326 16,9 2 216-16</inkml:trace>
  <inkml:trace contextRef="#ctx0" brushRef="#br0" timeOffset="69126.1323">16844 6450 92 0,'2'-15'249'16,"0"-1"-4"-16,2 3-6 0,2-2-20 16,1 3-20-16,4-1-18 0,1 4-15 0,1 1-15 15,4 1-14-15,0 3-10 0,-1 2-10 16,0 4-2-16,-2 3-5 0,-1 5-8 0,-4 1-6 16,-3 6-3-16,-6 2-8 0,-2 6-7 15,-4 4-5-15,-5 1 0 0,-2 3 1 0,1-1 0 16,-2-3-4-16,2-3-3 0,2-1-3 15,3-4-7-15,1-4-6 0,4-2 2 16,2-1-12-16,6-1-2 0,3-4-6 16,5 0-3-16,4-6-1 0,2 1-15 0,4-6-16 15,3 0-31-15,3-4-27 0,-2-1-33 16,3-5-34-16,-1-1-33 0,2-2-27 0,-3-2-13 16,-1-1-14-16,2-2-2 0,1-5-6 15,-5 0-502-15,2-4 246 0,-2-1 162 16</inkml:trace>
  <inkml:trace contextRef="#ctx0" brushRef="#br0" timeOffset="69350.7531">17481 6360 1132 0,'17'-34'-49'15,"-6"5"24"-15,-1 5 26 0,-4 4 31 16,1 2 31-16,-3 2 23 0,1 3 29 16,-1 1 14-16,-2 3 8 0,0 2 7 0,-2 1 2 15,0 6 11-15,0 0-9 0,0 0 3 16,-4 31 1-16,0-9 6 0,-3 13-5 16,0 5-6-16,1 13-1 0,-4 22-15 15,1 0-9-15,-1 7-14 0,-1 2-10 0,-2-2-9 16,3 2-7-16,0-4-3 0,-2-3-15 15,2 0-6-15,2-3-11 0,-1-14-11 0,1-9-15 16,1 1-23-16,1-5-15 0,-1-8-18 16,1 0-14-16,2-4-25 0,0-7-33 15,2-1-31-15,0-5-39 0,0-2-31 0,0-4-32 16,4-3-24-16,0-2-670 0,0-6 317 16,2-3 210-16</inkml:trace>
  <inkml:trace contextRef="#ctx0" brushRef="#br0" timeOffset="69667.8434">17767 6968 70 0,'2'-7'194'0,"0"3"-6"0,0-2-18 0,0 2-19 16,2 0-9-16,-4 4-15 0,11 0-10 15,-11 0-9-15,15 8-10 0,-7-2-7 0,1 1-3 16,1 3-6-16,1 0-3 0,-2 3-6 15,1-1-6-15,0 1-6 0,-1 1-5 16,2 0 0-16,1 3-4 0,-1-2-6 16,2 0-3-16,0 3-4 0,-3-5-3 0,0 1-1 15,-2-1-2-15,4 0 2 0,-4 1-4 16,-2-1-2-16,1 1 2 0,-1-1-3 16,-6-2-1-16,-2 3-4 0,-2-3-2 0,-5 3-4 15,-3-4 0-15,-6 2-7 0,-4 0-17 16,-4-3-18-16,-1-2-27 0,-5-1-23 15,-2-2-31-15,0-2-34 0,3-4-36 0,-6-6-501 16,5-1 230-16,0-6 152 0</inkml:trace>
  <inkml:trace contextRef="#ctx0" brushRef="#br0" timeOffset="70016.065">17710 5611 42 0,'19'14'257'0,"-9"2"-7"0,10 8 1 15,4 10-17-15,19 26-19 0,15 20-19 16,5 7-16-16,2 9-18 0,5 0-14 0,-2 8-12 16,2-2-16-16,-8 2-10 0,-6 0-8 15,-7-2-14-15,-9-4-11 0,-10-20-14 16,-5-4-19-16,-8-1-19 0,-6-13-21 16,-7-10-25-16,-6-4-27 0,-2-2-33 15,-7 2-26-15,-2 1-12 0,-5-3-35 0,-8-4-47 16,-10 9-470-16,-3-13 228 0,-11 2 150 15</inkml:trace>
  <inkml:trace contextRef="#ctx0" brushRef="#br0" timeOffset="70816.2692">16493 6069 73 0,'0'0'197'0,"0"-8"-7"0,0 8 4 16,0 0 2-16,2 23-4 0,-2-4-9 0,4 12-7 16,0 13-4-16,2 12-5 0,7 31-11 15,0 2-13-15,3 25-10 0,6 1-9 16,1-5-11-16,5 0-11 0,4-8-10 16,1-3-5-16,-1-21 1 0,12 12-2 15,-1-19-12-15,3-7-6 0,3-3-6 0,5-4-9 16,2-6-2-16,-1-7-13 0,0-4-5 15,1-3-12-15,-10-9-20 0,-5-6-26 0,-4-3-29 16,-5-5-33-16,0-1-45 0,-3-1-49 16,-3-6-68-16,-3-3-614 0,-4-1 293 15,0-4 194-15</inkml:trace>
  <inkml:trace contextRef="#ctx0" brushRef="#br0" timeOffset="71544.9944">19068 6629 31 0,'-10'0'209'0,"2"2"-7"16,8-2-12-16,-13 0-12 0,13 0-10 0,0 0-6 15,0 0 3-15,0 0-7 0,0 0-6 16,25-3-9-16,-5-2-10 0,9-1-9 0,0 0-5 15,12-1-7-15,-1-3-9 0,11 1-5 16,1 0-8-16,3-1-6 0,-1 1-2 16,-1-1-13-16,-3 1-8 0,-5 1-5 15,-7 0-6-15,0 3-4 0,-9-1-6 0,-1 0-2 16,-2 3-2-16,-5-3-5 0,-3 4 0 16,0-2 0-16,-4 0-9 0,-1 2-1 15,0 0 4-15,-5 1-13 0,-1-3-12 16,-1 2-21-16,-2 0-25 0,-4 2-29 0,2-10-38 15,-2 10-42-15,-2-4-32 0,2 4-29 16,-8-9-621-16,-1 6 285 0,1-3 188 0</inkml:trace>
  <inkml:trace contextRef="#ctx0" brushRef="#br0" timeOffset="72024.9666">19257 6296 96 0,'0'-4'137'15,"0"4"-16"-15,-2-8-3 0,2 8 0 16,-2-5-9-16,2 5-1 0,-3-8-4 0,3 8-7 16,0-5-7-16,0 5-5 0,0 0-3 15,0-6-8-15,0 6 3 0,3-6 1 0,-1 2-2 16,-2 4-7-16,4-8-1 0,-2 2-3 16,0 4-2-16,3-3 0 0,-5 5-2 15,4-7-3-15,-4 7-3 0,2-6-5 16,-2 6-1-16,0 0 7 0,0 0 6 0,14 15 1 15,-10 1 3-15,4 4 0 0,-2 7-2 16,2 5-7-16,0 6-2 0,5 8-4 16,-2 4-6-16,6 18-4 0,-1-2-1 0,2 1-7 15,-4-10 1-15,-1-5-7 0,2-5-1 16,-2 2 1-16,-1-6-7 0,4 1-2 16,-6-8-4-16,2-3-9 0,1-2-17 0,-4-7-31 15,-1 1-29-15,0-5-39 0,1 0-46 16,-1-3-37-16,-1-6-39 0,-1 1-522 15,1-5 257-15,-1-5 169 0</inkml:trace>
  <inkml:trace contextRef="#ctx0" brushRef="#br0" timeOffset="72537.8195">20641 5686 65 0,'0'0'195'0,"2"-4"-1"15,-2 4-11-15,0 0-13 0,11 16-10 16,-5-3-13-16,1 4-8 0,1 6-12 0,1 1-5 16,1 7-13-16,0-1-12 0,-2 5-10 15,2-1-7-15,-4 0-11 16,0 3-17-16,-2-3-24 0,-2 3-42 0,1-6-39 0,-3 4-39 15,-3-3-40-15,1-1-458 0,-2-1 201 16,0-1 132-16</inkml:trace>
  <inkml:trace contextRef="#ctx0" brushRef="#br0" timeOffset="72786.246">20051 6705 158 0,'-13'4'244'16,"6"-6"0"-16,7 2 2 0,0 0 1 15,18-13-3-15,-4 5-10 0,9 1-14 0,11-5-9 16,11-1-11-16,5-2-12 0,21-5-14 16,9-1-27-16,3 2-2 0,4-1-18 15,4 0-13-15,-2 3-9 0,-5 0-12 0,-2 2-12 16,-8 0-4-16,-12 6-10 0,-13-1-15 16,-7 2-18-16,-4 2-20 0,-6 3-28 15,-2-1-26-15,-8 0-27 0,-2 1-32 16,-5 3-28-16,-5 0-43 0,-3 3-36 15,-5 2-30-15,-4 1-23 0,-5 0-574 0,-3 5 283 16,-7 1 187-16</inkml:trace>
  <inkml:trace contextRef="#ctx0" brushRef="#br0" timeOffset="73211.9587">20700 6902 80 0,'14'-8'188'15,"0"0"-9"-15,3 3-10 0,2-1-21 16,0 3-11-16,0-2-15 0,0 5-12 16,0 0-11-16,-2 6-9 0,-2 0-10 0,-5 3-5 15,-1 3-6-15,-5 3 2 0,-1 0-4 16,-8 0-1-16,1 3 15 0,-5 3 4 15,1-2 2-15,-3 0-1 0,5-5-6 16,0 3-7-16,0-3-5 0,3 1-2 0,6-1-3 16,3-3-6-16,2 3-5 0,9-1-5 15,4-2-3-15,4 1-3 0,5 1-5 0,2-1-2 16,-3 3-2-16,3-2-6 0,-4 1-1 16,-3-3-2-16,-3 3 2 0,-4-3 4 15,-2 3 7-15,-6-2-1 0,-4 2-1 0,-4-1-5 16,-6 1 0-16,-4-1-3 0,-12 2-1 15,-2 2 1-15,-10-1-10 0,-7-4 0 16,-5 4-10-16,-3-4-10 0,-3-4-23 16,5-3-23-16,1-4-29 0,1-2-38 0,7-5-47 15,4-5-41-15,5-5-47 0,6-7-527 16,6-5 265-16,5-8 175 0</inkml:trace>
  <inkml:trace contextRef="#ctx0" brushRef="#br0" timeOffset="73992.7854">21594 5311 114 0,'2'-4'221'0,"0"6"1"16,-2-2 0-16,-4 25-6 0,2-5-9 16,2 12-14-16,-3 11-13 0,6 12-11 15,-1 6-16-15,4 23-12 0,3 4-17 0,-1-1-11 16,4 3-11-16,4-5-9 0,-4-4-13 15,-1-5-15-15,2-3-15 0,-5-16-15 16,1-12-15-16,-3-7-11 0,-2-3-12 16,2-9-10-16,-2-1-6 0,-2-6-7 0,6 0-8 15,-4-8-8-15,2-1-2 0,0-4 3 16,0-6-3-16,3 0 1 0,-9 0-1 0,17-12 0 16,-7 5 6-16,1-5 7 0,-3 2-3 15,3-1 8-15,-4 5 3 0,1 0 7 0,0 1 6 16,-2 3 10-16,-6 2 10 0,16 5 5 15,-10 0 6-15,0 3 4 0,3 4 1 16,-1-2 2-16,0 3-2 0,3 1-2 16,0-1-2-16,-1 0-2 0,6 1-2 0,-2-1 0 15,1-3-5-15,2-1 1 0,0-1-1 16,-1-3-3-16,2 0 3 0,-2-2-3 16,-3-1 0-16,0-4-1 0,-3-1-1 15,-1-2-3-15,-3 0 1 0,-2-3-2 0,-2-1-2 16,-6-1 0-16,-4 0-3 0,-3 1-1 15,-3 0 1-15,-4 3-1 0,2 0 0 0,-2 0 0 16,2 5-16-16,1-1-14 0,4 2-21 16,3 2-12-16,8-2-13 0,-7 1-13 15,7-1-10-15,0 0-14 0,22 6-7 16,-10-6-7-16,7-2 2 0,5 2 4 0,-1-2 12 16,5-3 13-16,1-1 7 0,5-2 19 15,-7 1 22-15,6-5 25 0,-2 1 24 0,-8-1 31 16,1 2 29-16,-5-2 39 0,-7 0 25 15,-2 5 10-15,-4-2 14 0,-4 6 9 16,-2 3 11-16,-10-6 9 0,10 6-3 16,0 0 4-16,-27 15-3 0,19-5-15 0,-1 2-16 15,1 2-3-15,3 4-8 0,5 3-12 16,5 1-12-16,-1 5-8 0,7 6-9 16,-1-4-8-16,9 10-8 0,1 2-10 0,2-4-1 15,0 3-11-15,-1-1 1 0,1-2-10 16,-4 3-4-16,-3-9-4 0,-2 1-3 0,-3 1-5 15,-3-4-3-15,-7-3-2 0,-2 0-8 16,-7-1-2-16,-1 0-6 0,-6-4-5 0,-4 0-12 16,-4-2-12-16,1-5-13 0,-3-5-9 15,4-1-13-15,-2-4-18 0,3-7-27 16,2 0-37-16,0-9-41 0,1-3-42 16,6-4-30-16,4-8-20 0,-3-9-704 0,9-6 332 15,4-11 219-15</inkml:trace>
  <inkml:trace contextRef="#ctx0" brushRef="#br0" timeOffset="74224.8795">22843 5372 96 0,'4'-11'195'0,"2"7"3"0,-2 6 17 15,-4-2-6-15,16 19-12 0,-8 0-12 0,4 12-13 16,5 6-12-16,0 7-14 0,0 4-11 15,9 17-13-15,-5-3-13 0,0 3-11 16,0-3-10-16,-4-8-7 0,-2-4-19 16,-3-5-22-16,-1 1-28 0,-2-8-34 0,-1-1-31 15,-2-3-37-15,1-6-32 0,-3-4-34 16,0-2-36-16,-2-5-449 0,0-6 218 0,0 0 143 16</inkml:trace>
  <inkml:trace contextRef="#ctx0" brushRef="#br0" timeOffset="74466.1707">23416 5699 19 0,'2'-3'231'0,"-2"3"9"0,0 0 9 16,0 0-4-16,-6 28-9 0,2-5-14 0,-3 5-7 16,-1 8-6-16,-1 10-12 0,-1 4-14 15,2 3-16-15,-10 18-3 0,4 1-19 0,-3 1-9 16,0 1-18-16,0-2-13 0,-3 0-8 15,4 1-8-15,-1-4-12 0,2-13-11 0,2-4-13 16,1-2-27-16,-1-5-13 0,2 0-22 16,1-7-27-16,2-1-32 0,-1-6-40 15,2-3-36-15,3-1-49 0,2-2-39 16,0-6-691-16,2 1 314 0,0-7 207 0</inkml:trace>
  <inkml:trace contextRef="#ctx0" brushRef="#br0" timeOffset="74808.0159">23617 6669 57 0,'7'-8'188'0,"-1"1"-11"0,-2 1-17 16,1 2-14-16,1 1-11 0,-2 1-9 15,-4 2-9-15,0 0-9 0,12 5-4 0,-8 1-6 16,0 4 0-16,-4-3 3 0,0 5 0 15,2-1-5-15,-2 2-8 0,2 2-8 0,0 1-7 16,0-1-8-16,2 0-8 0,2 3-3 16,2-3-4-16,3 1-7 0,0 2-3 15,-1-1-5-15,3 1-2 0,2 0-3 16,-2 0-3-16,-1-2 4 0,1 2 6 0,-2-1 6 16,-3-2 4-16,-2 1 6 0,1 0 2 15,-5-3-3-15,-2 3 3 0,-7-3-13 0,-1 4-1 16,-4-2-4-16,-6-3-9 0,-2 2-23 15,-6-5-37-15,-6-3-42 0,3 0-54 16,-1-3-53-16,-4-5-60 0,-3-5-561 16,4-6 273-16,-5-10 180 0</inkml:trace>
  <inkml:trace contextRef="#ctx0" brushRef="#br0" timeOffset="74992.7484">23693 5557 2047 0,'28'2'17'0,"-3"9"-15"0,1 5 47 16,-1 9 49-16,7 8 37 0,8 22 9 16,-4 9-15-16,-4 7-14 0,-5 4-23 15,-7 5-8-15,-8 2-8 0,-8 2-16 0,-8-3-30 16,-10-2-45-16,-10-5-35 0,-8-3-47 16,-3-7-51-16,-8-4-53 0,-8-8-672 0,-6-6 297 15,-8-7 195-15</inkml:trace>
  <inkml:trace contextRef="#ctx0" brushRef="#br0" timeOffset="76534.2147">12549 3016 117 0,'-2'16'147'0,"0"11"-1"0,-5 8-3 16,-1 3 3-16,0 15 3 15,-7 21-4-15,0 11-6 0,2 3 0 0,3 7 0 16,0 26-3-16,0 4-2 0,8-18-8 0,4 1-3 16,5 17-8-16,6-3-2 0,3-6-6 15,10-6-6-15,1-4-8 0,11 0-1 16,5-7-5-16,5-6-5 0,4-2-6 16,3-6-6-16,4-8-8 0,-11-16-3 0,3-4-4 15,1-1-6-15,-2-9-5 0,1-1-7 16,-3-6-2-16,-7-8-3 0,-5-7-4 0,-1 0 1 15,-5-6-1-15,-2-2-9 0,-1 0 2 16,-3-4-5-16,-4-1-1 0,0 0-3 16,-1-3 1-16,-4-1 1 0,-3 0-4 0,1-1 2 15,-3-1-2-15,2 0-1 0,-4-3-1 16,-2 1 3-16,2 0-3 0,-4-2 0 16,1 1-2-16,-5-3-10 0,9 3-14 15,-9-3-22-15,0 0-21 0,0 0-27 0,8-6-25 16,-8 6-24-16,0 0-35 0,2-7-30 15,-2 7-25-15,-2-8-608 0,-2 3 284 0,2-1 188 16</inkml:trace>
  <inkml:trace contextRef="#ctx0" brushRef="#br0" timeOffset="95055.7619">13265 3360 110 0,'2'4'120'0,"-2"-4"-7"16,2 7 17-16,-2-7 2 0,4 6 2 0,-4-6 2 15,2 5-6-15,-2-5 5 0,0 0-10 16,0 0-4-16,0 0-9 0,20-12-9 15,-10 2-7-15,0 1-11 0,7-4-9 16,0-2-6-16,4 1-8 0,5-3-4 0,2-1-7 16,1 3-3-16,1 0-7 0,4 2-3 15,1 1-4-15,-1 3-3 0,-2 3-3 0,0 4-4 16,-1 2-4-16,-1 5-4 16,-4 5-4-16,3 7 1 0,-7 8 1 0,-2 2-2 15,-4 7-3-15,-6 3-1 0,-2 2 0 16,-5 2 0-16,-1-2 0 0,-2-1 6 0,-2-4 13 15,-1-3 14-15,-1-1 10 0,2-8 4 16,0 0 5-16,0-2 1 0,2-4 2 16,-2 0-6-16,4-3-2 0,2-2-10 0,5-1-3 15,5-3-1-15,6-2-8 0,2-4-2 16,10-2 13-16,5-2-3 0,5 0-7 0,7-1-1 16,5-3-7-16,1-1 0 0,3 0-4 15,-1 1-1-15,0-2-9 0,-13 5-14 16,1-2-17-16,-7 0-23 0,-6 0-25 15,-2 3-27-15,-5-1-27 0,-6 2-22 0,-2 2-29 16,-7 0-24-16,-4 2-23 0,-6-2-574 0,-4 9 270 16,-4-2 177-16</inkml:trace>
  <inkml:trace contextRef="#ctx0" brushRef="#br0" timeOffset="95320.4357">13396 4253 105 0,'8'6'185'0,"9"0"-10"0,4-4 4 0,7-2 5 16,5 0 2-16,10-2-4 0,5-4-12 15,12 0-7-15,23-1-10 0,8-4-18 16,4-1-11-16,0-1-8 0,4 1-14 0,-1-1-9 16,-4-2-9-16,-6 4-7 0,-16 3-11 15,-15-1-2-15,-10 4-11 0,-4 2-14 16,-8-3-18-16,-3 4-23 0,-6-3-20 0,-6 4-20 15,-5 2-24-15,-4-1-24 0,-5 5-23 16,-4-2-15-16,-2-3-10 0,-12 12-13 0,-1-2-9 16,-6-1-9-16,-5 2-367 0,-3 3 182 15,-3 2 121-15</inkml:trace>
  <inkml:trace contextRef="#ctx0" brushRef="#br0" timeOffset="95600.1627">14249 4384 13 0,'0'0'129'15,"-7"1"-8"-15,7-1 1 0,0 0-6 0,0 0 9 16,0 0 5-16,15-9-9 0,-4 4-6 16,4 1-8-16,1 1-9 0,2-1-11 15,0 3-5-15,2 1-9 0,-3 0-5 0,1 2-2 16,-2 7 3-16,-4 0-2 0,1 4-4 16,-7 5-4-16,-1 3-5 0,-7 0-1 0,-3 7-3 15,-4 3 5-15,-1 0 7 0,-2-1 4 16,0-4 7-16,4-1 3 0,4-4-1 15,2-2-6-15,4-2-2 0,4-4-11 16,10 1-5-16,6-4-7 0,8-7-7 0,9-1-7 16,5-4-16-16,11-4-20 0,-2-3-27 15,-1-3-30-15,4 1-38 0,-7-4-32 0,-3-4-33 16,-1-1-25-16,-9-7-513 0,-3-2 239 16,-5-4 158-16</inkml:trace>
  <inkml:trace contextRef="#ctx0" brushRef="#br0" timeOffset="96295.9784">14973 3335 1 0,'-2'-14'157'0,"0"6"1"0,-1-3-5 16,1 5-4-16,2 6 2 0,0 0-1 0,0 0-9 15,7 27-12-15,-1-5-11 0,1 3-5 16,-1 14-8-16,6 4-10 0,2 3-6 15,-4 2-10-15,2 4-6 0,3-4-8 0,-2 1-5 16,2-5-9-16,1 1-5 0,-2-12-3 16,-4 0-9-16,2-3-9 0,-1-7-4 15,-2 0-8-15,-1-7-9 0,1-1-10 0,-1-2-8 16,-2-7-8-16,3 0-3 0,0-3-2 16,-3-3-7-16,2 0-2 0,-8 0 1 15,15-6-2-15,-6 3 5 0,-1 0 1 0,2 0 4 16,-1 0 4-16,4 0 5 0,-3 3-2 15,3 0 0-15,1 0 8 0,2 3-1 16,0 1-2-16,2 1 5 0,1 1 2 16,-1 0-3-16,6-2 4 0,-3 2 2 0,0-1-2 15,2-4 3-15,1 1 1 0,-1-2 2 16,2-2 0-16,-3-1-1 0,-1-2-8 0,3-2 2 16,-6-3-5-16,-3 1-9 0,0-1-6 15,-5-4-9-15,-1 2 3 0,-5-4 4 16,-4 5 1-16,0-3 6 0,-4 1 8 15,-5 0-6-15,1 2 5 0,-1-1-2 0,-1 2 8 16,1 1-4-16,-1 1 10 0,2 0-5 16,0 2 1-16,2-2 1 0,0 2-3 0,2 1-3 15,0-2 3-15,2 1-1 0,2 1 1 16,-2-1 1-16,4 0 3 0,0 0-2 0,-2 0 4 16,4 3 2-16,-4 3 4 15,0 0 7-15,4-5 19 0,-4 5 17 16,0 0 5-16,8 12 8 0,-6-1 7 0,0-1 8 15,4 7-4-15,0 3 5 0,0 1 2 0,2 4-3 16,7 3-1-16,0 1-2 0,4-1-5 16,5 7-2-16,0-2-7 0,2-1-5 15,-3 0-4-15,3-1-6 0,-3-5-1 0,-2 1-6 16,-2 0-3-16,-2-4-4 0,-2-3-4 16,-3 1 0-16,0-2-3 0,-6-3-2 15,-4-1-8-15,0-2-9 0,-4-1-13 16,-4-1-12-16,-4-1-20 0,-2-3-19 0,-4-6-25 15,0 1-31-15,0-5-28 0,-3-3-31 16,-3-5-474-16,8-4 221 0,-8-6 147 0</inkml:trace>
  <inkml:trace contextRef="#ctx0" brushRef="#br0" timeOffset="96564.5647">16339 3152 100 0,'18'-7'150'0,"-1"0"1"16,-2 2-8-16,-2 4-9 0,-1 1-8 15,-2 3-7-15,2 1-5 0,-2 3-11 0,2 4-7 16,-3 2-12-16,0 2-7 0,-3 4-8 16,-4 0-2-16,2 4-7 0,-2-2-2 0,1 0-4 15,-1 0 0-15,2-4-5 0,0 2-7 16,2-4 0-16,3 1-6 0,4-1-4 15,1-4-15-15,4-3-26 0,2-2-27 16,2-5-36-16,3 1-24 0,3-4-21 0,1-2-20 16,-1-3-377-16,4-3 175 15,-7-1 115-15</inkml:trace>
  <inkml:trace contextRef="#ctx0" brushRef="#br0" timeOffset="96781.4319">17066 3094 23 0,'2'-5'134'16,"0"-1"-3"-16,-2 6-9 0,0 0 10 15,0 0 18-15,-6 19 7 0,2-1 0 0,-2 7 0 16,-3 12-2-16,4 4-5 0,-1 10-11 16,2 7-9-16,-2 20-10 0,0 0-7 0,-1 4-7 15,-1 0-10-15,1-5-8 0,-3 4-9 16,-1-5-9-16,1-3-7 0,2-11-8 16,-2-10-5-16,2-4-17 0,2 1-14 0,2-10-24 15,-3-2-21-15,-1-5-29 0,3-5-31 16,3 0-32-16,-2-5-32 0,0-3-33 15,2-3-500-15,-2 2 233 0,1-9 153 0</inkml:trace>
  <inkml:trace contextRef="#ctx0" brushRef="#br0" timeOffset="97296.9331">17278 3945 115 0,'10'-6'151'16,"-1"2"-11"-16,1 1-8 0,1-1-14 16,2 4-11-16,-1 1-4 0,4 4-14 0,-2 0-4 15,1 2-9-15,-2 4-4 0,-1-2-7 16,1 4-7-16,-5 0-1 0,3 1-5 0,-2 1-2 16,-3-1 1-16,2-3 2 0,0 0 5 15,-1-1-2-15,2 0-1 0,1-1-7 16,1-2-4-16,1-1-5 0,1 0-2 15,4-2-2-15,0-2-5 0,2 0-2 0,2-1 0 16,-1-1-3-16,0 0-2 0,2 0 6 16,-1 0-4-16,0 0 1 0,-2 0-1 15,3-1 2-15,-8 1 4 0,1-2 0 0,0 4 7 16,-3-4 1-16,1 2 4 0,-3-2 1 16,2 2 0-16,-4-2 1 0,-8 2 1 15,14-2-4-15,-8 2-4 0,-6 0-3 0,14-2-2 16,-14 2-2-16,10 0-6 0,-10 0-1 15,11-2-3-15,-11 2-2 0,0 0 0 16,10 0-4-16,-10 0 0 0,4-2-1 0,-4 2-2 16,0 0-2-16,0 0-1 0,0 0-1 15,11 0-2-15,-11 0 0 0,0 0 1 16,0 0 0-16,0 0-1 0,0 0-3 0,0 0-4 16,0 0-7-16,0 0-3 0,0 0-7 15,0 0-7-15,0 0-8 0,0 0-14 0,0 0-13 16,0 0-15-16,0 0-18 0,0 0-27 15,0 0-23-15,0 0-29 0,0 0-37 16,0 0-459-16,0 0 227 0,0 0 150 16</inkml:trace>
  <inkml:trace contextRef="#ctx0" brushRef="#br0" timeOffset="97969.9254">18209 3673 56 0,'-4'-5'181'0,"4"5"-19"15,0 0-9-15,2-7-11 0,4 1-8 16,5 3-16-16,4-5-4 0,2 2-11 0,3-1-5 15,4-3-8-15,2 1-10 0,1 1-10 16,1-1-2-16,1 2-11 0,-1-2-6 16,-2 1-6-16,-2 1-18 0,2 2-17 0,-9-3-23 15,0 2-39-15,-2 0-29 0,-3-1-28 16,-6 1-403-16,-4-2 174 0,-4 3 115 16</inkml:trace>
  <inkml:trace contextRef="#ctx0" brushRef="#br0" timeOffset="98180.9464">18361 3360 64 0,'0'0'121'0,"0"0"10"15,0 0 12-15,0 0 9 0,0 0-3 0,7 24-2 16,2-12-11-16,1 8-8 0,0 4-3 16,6 4-11-16,-2 3-9 0,5 5-9 15,3 0-11-15,-2 2-7 0,0-3-9 0,1 1-6 16,-2-5-8-16,0-1-11 0,-1-4-17 15,0 2-19-15,1-6-25 0,-4-2-34 16,0-4-40-16,-1-1-37 0,0-5-469 16,-2-2 203-16,-2-4 134 0</inkml:trace>
  <inkml:trace contextRef="#ctx0" brushRef="#br0" timeOffset="98579.2257">19468 3105 136 0,'0'0'171'16,"0"0"-7"-16,0 0-1 0,0 0-6 16,-2 27-12-16,0-8-11 0,4 6-12 15,-2 5-9-15,7 2-10 0,-3 4-13 0,3-1-9 16,1-5-8-16,2 2-7 0,6-3-3 15,2-2-9-15,3-2-6 0,3-6-2 16,4-4-7-16,3-2 0 0,-3-5-6 0,0-2 0 16,-2-6-2-16,4-3 7 0,-5-5 4 15,-1-1 3-15,-3-6 0 0,-4-2 0 16,-2-4-3-16,-5-3-4 0,-6-3 0 0,-6-2-2 16,-4-5-4-16,-9-4-2 0,-8 2-3 15,-4 0 0-15,-3 4-4 0,-4 2-1 0,-1 3-4 16,-2 5-2-16,5 5-2 0,-2 2-4 15,3 3-13-15,-3 3-17 0,6 3-18 16,3 2-21-16,4 0-20 0,2 4-23 16,1 2-18-16,4 2-23 0,4 0-15 0,-2 1-28 15,6 1-421-15,2 0 206 0,4 0 137 16</inkml:trace>
  <inkml:trace contextRef="#ctx0" brushRef="#br0" timeOffset="99406.0754">20641 3384 58 0,'0'0'160'0,"0"0"-6"15,0 0-9-15,0 0-6 0,0 0-12 0,0 0-2 16,0 0-16-16,0 0-6 0,0 0-10 16,0 0-9-16,0 0-7 0,0 0 0 15,0 0-8-15,0 0-5 0,26-5-6 16,-14 5-3-16,9-2-7 0,1-2-5 0,5 2-5 16,3 0 0-16,4-3-8 0,4 1 2 15,2 1-6-15,3-2-1 0,-6-1-1 0,3 4-1 16,1-3-2-16,-7 4-8 0,-2-3 4 15,-1-1-5-15,-3 3-1 0,-5 1-3 16,0-4 4-16,-3 4 0 0,-4 0 0 16,1-2-5-16,-2 3 1 0,-2-2-3 0,-3 1 0 15,0-2 0-15,0 3-1 0,0 0 0 16,-2-1-5-16,-8 1-8 0,15-2-12 16,-8 2-9-16,-7 0-15 0,10-2-7 0,-10 2-6 15,11-3-8-15,-11 3-3 0,8 3-15 16,-8-3-10-16,0 0-18 0,0 0-34 15,6-6-328-15,-6 6 161 0,0 0 106 0</inkml:trace>
  <inkml:trace contextRef="#ctx0" brushRef="#br0" timeOffset="100336.3487">20859 3189 3 0,'0'0'90'0,"0"0"1"15,-2-5-6-15,2 5-9 0,0 0 2 16,0 0-4-16,0 0-6 0,0 0-5 0,0 0-2 16,0 0 0-16,0 0-6 0,0 0-6 15,0 0 0-15,0 0-7 0,0 0 3 0,0 0 1 16,0 0 1-16,0 0-9 0,0 0 2 15,6-7-1-15,-6 7 0 0,0 0-3 16,0 0-2-16,0 0-2 0,0 0-1 16,0 0-3-16,0 0 1 0,0 0 2 0,0 0-9 15,0 0 3-15,0 0-5 0,0 0-3 16,3-4 4-16,-3 4-5 0,0 0-1 16,0 0 3-16,0 0-6 0,0 0-1 0,0 0-4 15,0 0 0-15,0 0 2 0,0 0-2 16,0 0 5-16,0 0-5 0,0 0-2 15,0 0 3-15,6-2-6 0,-6 2 6 0,0 0-4 16,0 0-1-16,0 0 2 0,0 0-2 16,0 0 4-16,0 0-5 0,0 0 2 15,0 0-1-15,0 0 3 0,0 0-3 0,0 0 1 16,0 0-1-16,0 0 1 0,0 0-1 16,0 0-5-16,0 0 2 0,0 0 1 15,0 0 0-15,0 0 2 0,0 0-3 16,0 0 3-16,0 0-4 0,0 0 3 0,0 0-4 15,0 0 0-15,0 0-4 0,0 0-7 16,0 0 0-16,0 0-12 0,0 0-8 0,0 0-9 16,0 0-7-16,0 0-18 0,0 0-16 15,0 0-22-15,0 0-348 0,0 0 154 16,0 0 102-16</inkml:trace>
  <inkml:trace contextRef="#ctx0" brushRef="#br0" timeOffset="101346.4299">20959 3184 13 0,'0'0'95'0,"0"0"-5"15,8 0-4-15,-8 0 1 0,0 0-5 16,0 0-4-16,0 0 4 0,0 0-9 0,0 0-3 16,0 0 3-16,0 0-6 0,0 0-6 15,0 0-4-15,0 0 1 0,0 0-3 16,0 0-3-16,0 0-4 0,0 0-5 16,0 0-1-16,0 0-11 0,0 0 5 0,0 0-7 15,0 0-3-15,0 0 0 0,0 0-2 16,9 1-4-16,-9-1-4 0,0 0-2 0,0 0-2 15,0 0-1-15,8 4 1 0,-3-2-1 16,-5-2 0-16,4 7 5 0,2-3-1 16,0 6 3-16,2 1-1 0,4 3 4 15,-2 2 4-15,4 5-3 0,0 1 0 16,0 5-3-16,3 2-2 0,-2 3 0 0,4 5-4 16,2 1-3-16,-2 1 4 0,-2-2 1 0,3 4-3 15,0-4-1-15,-2 2-1 0,0-2-1 16,-1-5 0-16,-2-1-2 0,0-1-2 15,-1-2 0-15,2-4-2 0,-4-2 2 16,-1-1-2-16,-3-6 2 0,3-2 1 0,-3 2-7 16,-1-1-4-16,-1-3-14 0,0 1-17 15,0-5-24-15,2 0-26 0,-4 1-19 16,-2-2-31-16,2-2-372 0,-4-1 172 0,0-3 115 16</inkml:trace>
  <inkml:trace contextRef="#ctx0" brushRef="#br0" timeOffset="108912.1661">22681 2406 23 0,'0'-8'216'0,"-2"2"-4"16,0 1 3-16,0-1-9 0,2 6-15 15,-2-8-16-15,2 8-13 0,0 0-2 16,0 0 0-16,0 0-5 0,15 27-10 16,-4-6-5-16,4 7-12 0,-1 3-7 0,4 2-10 15,-2 6-12-15,3 1-8 0,-2 0-6 16,0 2-11-16,-2 0-6 0,0-1-9 16,-3-6-5-16,1 0-8 0,-2-1-19 0,-1-1-26 15,-1-4-28-15,-3-4-32 0,0 0-27 16,-1 0-33-16,-1-2-28 0,-2-4-19 0,-2 0-30 15,-2 0-31-15,-2-2-486 0,-1 1 242 16,-5-5 160-16</inkml:trace>
  <inkml:trace contextRef="#ctx0" brushRef="#br0" timeOffset="109142.8801">22267 3396 166 0,'-12'2'238'0,"2"2"-10"0,4-4-6 16,2 4-6-16,4-4-3 0,0 0-4 15,0 0 0-15,0 0-7 0,38 0-17 16,-10-2-10-16,3-2-15 0,12 0-13 0,3 0-12 16,12 1-14-16,-1-4-12 0,2 2-11 15,1-1-5-15,-1 1-13 0,-3-2-11 16,-1 2-5-16,-10-1-15 0,-3 3-27 0,-4-1-20 16,-6 2-42-16,-2-2-41 0,-9 1-36 15,1 0-42-15,-8 3-28 0,-2 3-23 16,-3-1-26-16,-2 2-574 0,-5 3 275 0,-6 0 182 15</inkml:trace>
  <inkml:trace contextRef="#ctx0" brushRef="#br0" timeOffset="109449.0543">22819 3619 44 0,'0'0'166'0,"-4"4"-4"0,4-4-1 0,0 0-1 16,0 0-4-16,0 0-9 0,0 0-11 15,19 2-13-15,-6-4-11 0,-1 4-14 0,8 0-13 16,-4 0-3-16,3 3-5 0,-1 1-9 16,-2 6 7-16,-2-1 3 0,-4 6 0 15,-4 5-4-15,-4 3-4 0,-4 7-1 16,-6 0 1-16,-6 2 9 0,0 0 7 0,-1 0 10 16,0-3 5-16,0-2-6 0,3-6-6 15,2-1-3-15,0-3-13 0,2-1-5 0,6-3-7 16,2-2-8-16,2-3-5 0,9 1-10 15,2-5-17-15,6-1-31 0,2-5-41 16,0-2-37-16,7-1-42 0,-1-5-28 0,5-3-25 16,-2-7-18-16,-1 0-17 0,-1-8-546 15,-3-7 260-15,0-4 171 0</inkml:trace>
  <inkml:trace contextRef="#ctx0" brushRef="#br0" timeOffset="110213.9881">23297 2694 115 0,'0'-42'130'0,"3"11"15"16,-3 4 8-16,2 6 8 0,-2 5 0 16,0 0-5-16,0 4-10 0,0 2-12 0,2-1-15 15,-2 4-10-15,2 2-1 0,-2 5 14 16,0 0 1-16,15 23-2 0,-9-3-9 16,1 7-9-16,-1 7-8 0,0 8-3 15,0 7-12-15,1 5-9 0,0-1-7 0,-1 2-4 16,0-1-8-16,-2-4-4 0,2-3-4 15,1-5-4-15,-1-2-4 0,3-5-5 0,-5 1-4 16,2-9-3-16,1-1-3 16,-1-4-2-16,-2-2-4 0,2-3-6 0,-1-2-2 15,2 0-1-15,-3-1-2 0,0-4-3 16,0 1-7-16,0-4-5 0,0 0-8 0,2-3-3 16,4 1-1-16,-6-2 0 0,4 0 2 15,-8-3-2-15,13 1 2 0,-13-1 3 0,10 0-1 16,-10 0 2-16,13-1 0 15,-13 1 2-15,11 0 3 0,-5-3-1 0,-6 3 2 16,10 0 1-16,-10 0 2 0,11 0 0 16,-11 0-1-16,13-1 3 0,-3 1-2 15,-1 0 1-15,1 0-4 0,-10 0 1 0,22 0-2 16,-10 0-7-16,-2-2-2 0,4 2 0 16,0 0-4-16,-1-3 0 0,0 3 0 15,-3-2-11-15,3 2 3 0,-5 0-3 0,1-1-4 16,0-2 1-16,-1 0 1 0,-4 2-1 15,0-4 2-15,-2 0 3 0,-2-2 3 0,-2 0-2 16,-2 0 2-16,2 1 3 0,-4-2 1 16,0 3 2-16,1-1 1 0,1-2 1 15,-1 2-3-15,3 1-2 0,-2-3-5 16,2 2-8-16,2 1 2 0,-2-1 1 0,4 0-2 16,-2 0 3-16,2-1 8 0,0 1 3 15,2 0-7-15,1 0 9 0,-1 1 1 0,-1 1-1 16,1 1 9-16,0-1 18 0,-4 4 4 15,4-7 16-15,-4 7 11 0,4-2 17 16,-4 2 15-16,0 0 15 0,4 10 6 16,-4 0-2-16,2 1 2 0,2 7 5 0,1 1 0 15,2 5-4-15,5 3 0 0,3 4-2 16,8 6-9-16,0-2-8 0,3 3-4 16,3-2-8-16,1 0-5 0,0 1-7 0,-3 1-4 15,-3-2-2-15,1-2-5 0,-6-5-6 16,-5-1 1-16,0 1-4 0,-6-7-3 0,-4 3 0 15,-4-5-7-15,-2-1-5 0,-6 0-6 16,-8-2-6-16,0-4-12 0,-6-1-13 16,4-6-19-16,-4-3-23 0,1-3-32 15,1-6-32-15,-2-1-34 0,5-8-38 0,-2-8-604 16,4-4 275-16,5-8 182 0</inkml:trace>
  <inkml:trace contextRef="#ctx0" brushRef="#br0" timeOffset="110461.9271">24491 2314 159 0,'4'-10'213'0,"-2"5"-1"0,1 1-12 16,-3 0-13-16,0 4-8 0,0 0-5 0,11 16-11 15,-5-2-16-15,4 10-3 0,1 7-15 16,2 3-10-16,4 8-12 0,-3 2-9 0,4 4-8 15,-4-1-12-15,1-2-17 0,0 1-30 16,-2-2-28-16,-1-6-33 0,-2-4-39 16,4-1-38-16,-4-3-22 0,0-8-15 15,-1-1-8-15,0-5-23 0,-1-4-399 0,3-5 195 16,-1-2 129-16</inkml:trace>
  <inkml:trace contextRef="#ctx0" brushRef="#br0" timeOffset="110699.1606">24984 2557 119 0,'4'-6'149'16,"-2"1"5"-16,2 4 19 0,-4 1 17 0,0 0 13 16,0 18 4-16,-4-4-3 0,0 11-8 15,0 5-10-15,-2 11-8 0,0 7-11 16,-7 23-8-16,-2 4-11 0,-2-1-11 0,1 2-10 16,-4 1-12-16,2-5-8 0,-2 4-6 15,-1-5-17-15,2 1-3 0,0-2-5 16,0-5-6-16,2-12-13 0,4-5-3 0,3-4-21 15,-1-7-10-15,0 0-14 0,1-5-24 16,4-2-22-16,-2-6-28 0,0-1-31 16,4-4-37-16,0-2-40 0,0 0-47 0,2-5-722 15,0-4 321-15,0-1 211 0</inkml:trace>
  <inkml:trace contextRef="#ctx0" brushRef="#br0" timeOffset="111014.0386">25048 3429 93 0,'11'-8'159'0,"-5"0"8"15,2 5-9-15,-1-3-15 0,2 2-15 0,-1 2-11 16,0 2-5-16,3 2-10 0,0 0 1 16,-1 6-5-16,-2-1-2 0,-1 5-6 15,-3 1-3-15,0 2-7 0,-4 2-3 0,0 1-4 16,0 0 8-16,-2-1 2 0,0 1-1 15,2-3 1-15,-2-2 0 0,2 2-7 16,2-5-5-16,2 2-3 0,0-1-6 16,7 0-7-16,2-5-2 0,1 2-7 0,6-2-4 15,1-3-5-15,0 1-5 0,0-2-1 16,3 0-4-16,-1-2-6 0,0 0-6 16,-2 0-18-16,1 0-22 0,-6-2-31 0,-1-2-31 15,0-1-46-15,-2-1-32 0,-3 0-42 16,-2-2-560-16,-1 1 261 0,-2-2 172 15</inkml:trace>
  <inkml:trace contextRef="#ctx0" brushRef="#br0" timeOffset="111263.6598">25869 3000 13 0,'11'-9'176'16,"0"1"3"-16,3-2 4 0,6 0-13 15,0-1-14-15,4 0-16 0,1 2-15 16,7-3-14-16,-2 0-13 0,-3 0-31 0,-1 4-29 16,-1-4-34-16,-4 3-32 0,0-3-26 15,-3 1-29-15,-4 1-21 0,-6-1-11 0,1 1-251 16,-4-1 124-16,-3 1 82 0</inkml:trace>
  <inkml:trace contextRef="#ctx0" brushRef="#br0" timeOffset="111435.1327">26225 2766 631 0,'-5'-12'-25'0,"-3"3"25"16,2-1 13-16,0 2 14 0,2 1 15 16,-3 0 0-16,3 1 11 0,-1 0 3 0,1 0-7 15,0 2 15-15,4 4 12 0,0 0 0 16,0 0 7-16,-11 13 4 0,11 2-4 16,3 1-7-16,1 7-5 0,-2 4-4 0,2 3-6 15,4 7-5-15,-3 0-5 0,2 3-5 16,-1 1-8-16,0-1-1 0,-2-2-5 15,2 0-15-15,-4-8-23 0,2-1-26 0,-1-3-31 16,2 1-34-16,-3-8-38 0,-2 1-401 16,2-5 182-16,0-2 120 0</inkml:trace>
  <inkml:trace contextRef="#ctx0" brushRef="#br0" timeOffset="111926.1581">26885 2228 37 0,'4'-3'178'0,"3"3"7"0,-7 0-2 0,11 13-8 15,-1 2-7-15,-2 6-16 0,6 9-15 16,-4 5-11-16,2 3-11 0,-1 6-13 15,2 0-11-15,-7-7-10 0,3 5-6 0,-1-5-12 16,-2-1-25-16,0-4-25 0,0-3-19 16,-2-5-26-16,2 1-22 0,-2-6-10 15,-2-1-11-15,2-3-4 0,0-2-5 0,0-5-8 16,1-2 6-16,-1-2-2 0,5-4 5 16,-9 0 9-16,12-12 8 0,-1 3 6 15,-3-7 8-15,3 0 8 0,2-3 16 0,-3 0 17 16,0-1 12-16,0 4 18 0,-2 6 8 15,-2-4 10-15,0 4 14 0,1 1-3 16,-3 1 3-16,0 4 13 0,-4 4 15 0,0 0 12 16,0 0 3-16,-4 29 5 0,-2-6 1 15,-5 7 2-15,-1 12-1 0,-4 4-4 16,0 2-5-16,-4 22-6 0,2 1-8 16,-6-1-5-16,3-1-6 0,-3-4-6 0,2-1-9 15,5-12-4-15,0-7-6 0,0-1-4 16,1-2-11-16,6-7-20 0,-2-3-22 0,1-3-28 15,0-9-32-15,5 3-43 0,0-4-37 16,1-3-37-16,-3-1-480 0,4-4 228 16,0-3 151-16</inkml:trace>
  <inkml:trace contextRef="#ctx0" brushRef="#br0" timeOffset="112196.9387">27167 3244 92 0,'8'-6'157'0,"3"2"-4"0,-1 2-12 0,1 1-15 0,2 1-6 15,-3 1-12-15,4 5 4 0,-2 4-8 0,-4-1-2 16,3 5 3-16,-5 1 1 16,-2 1-5-16,1 2-2 0,-3 1 3 0,0 1-4 15,0-3 1-15,0-1-4 0,3 2-7 16,-1-3-7-16,0 0-8 0,4-2-7 0,0-1-6 15,6-3-14-15,2-1-14 0,4-2-34 16,1-5-39-16,2-1-27 0,6-1-38 16,-1-5-41-16,4-5-36 0,-3-3-470 15,1-5 222-15,2-6 147 0</inkml:trace>
  <inkml:trace contextRef="#ctx0" brushRef="#br0" timeOffset="112665.3847">27876 2370 96 0,'2'-41'138'15,"-4"13"9"-15,2 3 1 0,0 6-1 16,-2 4 0-16,2 1-6 0,0 5-11 0,0-1-17 16,0 5-11-16,0 5 3 0,0 0-7 15,0 0 6-15,-8 38 0 0,-1-4-10 16,2 6-5-16,-3 11-8 0,0 22-7 0,1-12-7 16,-2-5-6-16,3-1-8 15,-1-2-4-15,3-2-3 0,2-9-7 0,-2-2-6 16,1-1-15-16,1-9-12 0,2-3-9 15,-3-1-1-15,3-5-3 0,0-4-10 0,2-2-4 16,0-3-9-16,2-3-5 0,0-3-5 16,5-2 0-16,-3-2 4 0,5-2 2 15,-9 0 2-15,15-2 4 0,-15 2 2 0,12-2 4 16,-12 2 1-16,11 0 3 0,-11 0 7 16,11 0 0-16,-7 4 13 0,0 0 3 0,0 3 3 15,0 1 2-15,0 1-2 0,3 1-1 16,-2 1-1-16,-1-1 5 0,2 1-3 15,2-1-1-15,-2-2 1 0,5 0 0 16,-2-2-3-16,-1-1-5 0,3 1 6 0,-1-5-2 16,0-1 0-16,4 0-4 0,-4-4-4 15,-2 1-2-15,1-3-2 0,-3 0-1 16,1 0 0-16,-3-1 1 0,0-1-4 16,-2 2-1-16,-2 1-8 0,3-1-6 0,-3 6-12 15,2-10-8-15,0 9-15 0,-2 1-8 16,2-6-6-16,4 4-4 0,2 0-9 0,4 0-19 15,4-1-15-15,1 0-316 16,6 0 149-16,2-1 99 0</inkml:trace>
  <inkml:trace contextRef="#ctx0" brushRef="#br0" timeOffset="112919.751">28363 2966 504 0,'25'-9'-10'0,"-8"0"21"0,-2 5 24 0,-7-2 15 16,-2 1 11-16,-1 1 18 0,-5 4 20 16,0 0 6-16,0 0 12 0,0 0 13 15,-32 9 1-15,18-2-4 0,-2 5-5 0,4 2-3 16,0 6 0-16,0 1-7 0,6 4-2 15,4 1-8-15,0 5-8 0,4-2-10 16,4 8-9-16,0 1-6 0,4 1-8 0,-2-2-5 16,2 2-7-16,-1-1-6 0,-3-2-5 15,-1-2 0-15,-1-2-5 0,-4-3-1 16,-2-1-4-16,-3-3-4 0,-6 3 0 16,1-7-5-16,-4-1-17 0,-6-5-6 0,1 0-8 15,-2-3-15-15,-2-5-16 0,3-3-20 16,0-4-22-16,3-4-24 0,0-1-24 15,4-5-25-15,3-1-23 0,1-10-24 0,6-3-432 16,6-4 217-16,4-10 142 0</inkml:trace>
  <inkml:trace contextRef="#ctx0" brushRef="#br0" timeOffset="113146.8593">28746 2213 50 0,'2'-7'182'0,"1"1"-7"16,-1 0-13-16,0 4-22 0,-2 2-9 16,0 0 5-16,8 15 1 0,-2 1-17 0,0 7-10 15,-2 1-8-15,3 5-11 0,2 1-6 16,-3 5-9-16,0-1-7 0,1-7-10 16,-1 1-14-16,0 1-21 0,1-7-28 0,-1 3-27 15,3-5-22-15,-3-3-28 0,2-2-21 16,0-5-25-16,2-3-382 0,-2-1 173 15,0-4 114-15</inkml:trace>
  <inkml:trace contextRef="#ctx0" brushRef="#br0" timeOffset="113366.6385">29161 2249 25 0,'2'-3'150'16,"2"-3"2"-16,-4 6-9 0,0 0 9 15,0 0 5-15,0 0-1 0,-4 30-2 0,0-6-3 16,0 2-6-16,-5 11-6 0,0 0-4 15,-1 15-8-15,-3-2-10 0,-4 21-8 16,-4 4-14-16,-3-3-8 0,2-1-9 16,-2-3-7-16,-1-2-7 0,-3-2-9 15,3-1-16-15,4-14-20 0,2-6-19 0,-3-2-23 16,6-3-27-16,1-5-25 0,0-5-34 16,4-4-43-16,1-3-55 0,2 1-441 0,-1-8 220 15,2-2 146-15</inkml:trace>
  <inkml:trace contextRef="#ctx0" brushRef="#br0" timeOffset="113664.4624">29084 3012 37 0,'9'-6'185'0,"2"2"-11"0,-1 2-18 0,1 2-15 16,-1 2-21-16,-1 2 5 0,4 3-8 15,-5 3-12-15,-2 4-5 0,-2 1-13 16,-2 2 1-16,0 0-2 0,-2 2-1 16,-2-1 4-16,0 3-2 0,0-7 3 0,0 4-4 15,0-3-3-15,0 0-5 0,2-2-6 16,2-1-7-16,0-3-5 0,2 3-5 16,8-3-8-16,-2-1-3 0,2-1-9 15,3-1-10-15,2-2-23 0,0-2-17 16,-3-2-25-16,2 0-16 0,1-2-32 0,-2 0-31 15,2-2-34-15,-5-2-46 0,0-1-432 0,0-3 215 16,-4-1 141-16</inkml:trace>
  <inkml:trace contextRef="#ctx0" brushRef="#br0" timeOffset="114046.0177">28981 1455 41 0,'2'-9'203'15,"4"1"-14"-15,0 4-14 0,5 4-5 16,4 6-9-16,8 5-18 0,13 14-3 0,15 20 6 16,-3 11-6-16,19 18-4 0,-4 13-14 15,-1 9-10-15,1 9-10 0,-1 4-8 16,-5 6-7-16,-5-1-7 0,-5-3-6 0,-7 0-8 16,-4-6-7-16,-11-20-4 0,-5-1-7 15,-6-4-5-15,-8-4-4 0,-6-13-11 0,-4-9-15 16,-6-5-25-16,-9 19-21 15,-2-19-38-15,0-6-28 0,-5-3-54 0,-2-3-65 16,3 0-490-16,-5-10 241 0,-4 0 159 16</inkml:trace>
  <inkml:trace contextRef="#ctx0" brushRef="#br0" timeOffset="115301.9896">30296 2442 129 0,'-10'0'191'0,"2"-2"-9"0,8 2-15 15,-14-2-13-15,14 2-12 0,-4-2-4 16,4 2-4-16,0 0-1 0,22-11-4 16,-2 5-7-16,5-1-10 0,3-1-6 0,8-4-9 15,0 1-9-15,4 1-8 0,9-1-7 16,-3-3-6-16,3 3-11 0,-3 0-1 0,-5 1-10 16,-3-2-1-16,-5 5-5 0,-3 0-6 15,-4-1-10-15,-1 2-23 0,-8 1-17 16,-2-1-32-16,-5-2-22 0,-4 2-31 15,-2 1-22-15,-6 1-14 0,2 4-22 0,-12-9-25 16,6 5-391-16,-7 2 196 0,-2-2 129 16</inkml:trace>
  <inkml:trace contextRef="#ctx0" brushRef="#br0" timeOffset="115551.8194">30420 2095 111 0,'-4'-6'192'0,"2"2"-9"0,2 4 5 0,0 0-1 15,0 0 5-15,9 16-4 0,-1-1-13 16,2 7-8-16,3 4-11 0,2 4-11 16,-2 4-14-16,1 1-11 0,4 4-11 0,-6 4-10 15,1-9-15-15,4 8-5 0,-2-2-10 16,-3-6-14-16,0-2-23 0,-2 1-38 15,0-8-40-15,-2 0-47 0,-1-3-45 0,1-1-43 16,-4-4-567-16,1 1 255 0,-5-7 167 16</inkml:trace>
  <inkml:trace contextRef="#ctx0" brushRef="#br0" timeOffset="122693.8983">31387 2036 113 0,'-2'-11'195'0,"0"1"-7"16,2 1-3-16,-2-1-6 0,0 2-2 15,0-1-5-15,0 1-6 0,2 1-12 16,-2 0-7-16,0 1-11 0,0 0-6 0,2 6-10 15,-3-7-5-15,3 7-14 0,-2-6-8 16,2 6-7-16,0 0 0 0,-2 14-2 0,0-2-8 16,0 5-6-16,2 2-10 0,-2 6-5 15,2 4-4-15,0 0-7 0,-2 4 0 16,2 1-6-16,0 3-3 0,0-5-5 0,0 3-3 16,0-6-2-16,2 2-2 0,-2-1-4 15,2-4-8-15,0 1-2 0,0-3-13 16,0-3-15-16,0 0-14 0,-2-4-15 15,3 0-16-15,-1-1-20 0,-2-2-16 0,0-2-20 16,0 1-21-16,0-2-28 0,-5-1-23 16,3 0-29-16,-2 2-476 0,0-5 237 15,0 1 156-15</inkml:trace>
  <inkml:trace contextRef="#ctx0" brushRef="#br0" timeOffset="123472.5828">31889 1685 25 0,'3'-8'174'0,"-3"1"-8"15,0 0-6-15,0 1-16 0,0 6-10 0,0 0-9 16,0 0-7-16,0 0-5 0,0 19-7 16,2 1-9-16,0 8-7 0,-2 6-8 15,2 4-8-15,0 6-6 0,2 7-7 16,-2 2-6-16,0-9-6 0,0 2-7 0,0-3-1 16,2 0-6-16,0-3-4 0,-1-2 1 15,2-9-3-15,-1-1-6 0,-2-3-3 16,2-6-8-16,-2 1-11 0,0-6-4 15,2-2-4-15,-2-3-8 0,0-5-2 0,1 2-1 16,-3-6-4-16,0 0-7 0,0 0-2 16,0 0 2-16,12-13-1 0,-9 8 2 15,-3 5 0-15,6-5 4 0,-2 3 0 16,-4 2-2-16,0 0 3 0,15 2 7 0,-7 3-3 16,6 3 3-16,-2 2 5 0,2-3-5 15,4 5 2-15,-4-3 4 0,7 3 29 0,-3-4 1 16,-2-1-2-16,2 1-2 0,-2-4 0 15,3-3-1-15,-4-1 0 0,0-1-6 16,-1-7 1-16,2 0 5 0,-4-7-7 0,-3 0 1 16,-5-3-3-16,-2 0 0 15,-4-2 4-15,0-1 4 0,-5 2-2 0,1-1 0 16,-2 0 0-16,0 3-1 0,0 2-2 16,2 2-1-16,2 0-8 0,-2 1 2 0,2 3-4 15,4 2-3-15,-2-4 0 0,4 5 0 16,2 1-1-16,0-1 2 0,2 1 1 15,3 2 1-15,-2 0 1 0,1 0 1 16,0 2 0-16,-2 0 1 0,-6 1 5 0,15 5 8 16,-10 3 7-16,-1 1 8 0,-2 4-1 15,0 4 4-15,3 3 0 0,-5 1 4 0,0 5 1 16,4 3 1-16,-2-1-4 0,4 6 3 16,-2 3 3-16,4-3-3 0,0 2 0 15,-2 1-4-15,0-2 1 0,-2 2-7 0,-2-1 0 16,0-5-1-16,0 1-4 0,-4-2-1 15,0-2-4-15,-2 2 0 0,-2-5-1 16,-2-1-6-16,-4-1 1 0,0-4-7 0,-1-2-20 16,-2-2-17-16,2-5-20 0,1-1-25 15,0-3-31-15,0-4-31 0,4-4-31 16,0-4-29-16,4-1-417 0,2-5 210 16,-1-5 138-16</inkml:trace>
  <inkml:trace contextRef="#ctx0" brushRef="#br0" timeOffset="123705.5647">32698 1935 146 0,'6'-5'189'0,"-2"-1"-9"0,0 3-3 0,-4 3 2 16,0 0-3-16,9 12-3 0,-6-1-5 16,-1 3-4-16,-2 5-12 0,0 4-12 15,0 5-10-15,-2 3-15 0,-1 1-8 16,-2 3-12-16,3 3-11 0,0 0-5 0,-2-2-11 15,0-1-9-15,0-6-13 0,0 1-19 16,2-2-31-16,-3-3-23 0,1-4-25 0,0-2-31 16,2-2-36-16,2 0-34 15,-2-3-41-15,0-4-494 0,2 2 234 0,0-5 154 16</inkml:trace>
  <inkml:trace contextRef="#ctx0" brushRef="#br0" timeOffset="124122.2159">32958 2396 107 0,'0'0'188'0,"-2"-5"-4"0,2 5-12 15,0 0-11-15,2-6-5 0,-2 6-14 16,6-6-9-16,-2 4-9 0,5-2-13 15,2 2-12-15,4 1-9 0,1-3-8 16,2 2-9-16,2-2-8 0,2 1-10 16,-1 0-5-16,3 0-8 0,-6 1-18 0,4-2-13 15,-6 3-17-15,1-4-16 0,-2 4-16 0,-2-2-17 16,-3 1-15-16,0 1-25 0,-2-2-21 16,-2 1-17-16,-4-1-10 0,-2 3-330 15,0 0 160-15,-2-10 107 0</inkml:trace>
  <inkml:trace contextRef="#ctx0" brushRef="#br0" timeOffset="124292.8419">33210 2269 35 0,'-4'-5'95'0,"-1"2"10"0,1-1 1 16,4 4-8-16,-6-5 5 0,6 5 1 15,-4-4 0-15,4 4-8 0,0 0 4 0,0 0-15 16,-11 9 5-16,9 1-11 0,2-1-4 16,-2 6-7-16,2 2-5 0,-2 1-9 0,2 1-2 15,0 0-8-15,0 2-8 0,0-2-10 16,0 0-17-16,0-2-29 0,0 0-26 15,2-1-39-15,-2-6-37 0,2 1-339 16,0-3 157-16,2-2 103 0</inkml:trace>
  <inkml:trace contextRef="#ctx0" brushRef="#br0" timeOffset="124589.0936">33498 2080 107 0,'-11'22'168'0,"7"-11"-11"16,0 2-5-16,-2 2-8 0,4 1-13 16,-5 0-9-16,2 2-5 0,3-2-9 15,0 2-10-15,0-1-11 0,4-4-7 0,-2 1-7 16,4-1-12-16,3-4-1 0,2-1-3 16,-1-3-6-16,0-2-5 0,3-3-3 15,-1-3-8-15,-1-2-2 0,2-5 2 0,-1 1-4 16,-4-4-5-16,1-2-5 0,-2-1-1 15,-3 1-1-15,-2-2-1 0,-7 4 1 16,0-3-5-16,-3 4-3 0,-2 0-5 0,-2 2-11 16,0 1-23-16,-1 1-28 0,-2 3-32 15,0-1-47-15,1 1-46 0,0 2-383 16,-3-1 192-16,3 2 126 0</inkml:trace>
  <inkml:trace contextRef="#ctx0" brushRef="#br0" timeOffset="125019.096">33756 1587 92 0,'-38'49'201'0,"-9"10"-6"16,-10 23-7-16,-7 8-7 0,-1 7-10 0,-11 9-14 15,1-1-12-15,2 0-15 0,-1 2-15 16,-1-5-11-16,10-4-12 0,-1-5-15 0,9-7-15 16,13-20-23-16,-1-2-15 0,5-6-19 15,4-5-46-15,7-12-36 0,7-11-25 16,6-9-32-16,1-4-419 0,0-4 188 15,0-4 124-15</inkml:trace>
  <inkml:trace contextRef="#ctx0" brushRef="#br0" timeOffset="125330.0499">32352 1489 8 0,'-2'-12'236'0,"-2"4"-3"15,0 0-6-15,0 2-10 0,-4 2-7 16,-1 6 0-16,-4 3-3 0,-3 11-9 0,-8 9-14 16,-19 24-13-16,-5 12-6 0,-17 19-15 15,-8 8-15-15,-1 5-11 0,-4 7-8 16,0 0-11-16,-1 1-19 0,1-2-3 15,2-3-11-15,-2-5-10 0,1-4-20 0,6-6-19 16,1-7-28-16,-1-4-31 0,15-18-32 16,1-4-37-16,2-3-41 0,1-2-32 15,2-6-35-15,3-12-642 0,11-4 291 0,-6-2 192 16</inkml:trace>
  <inkml:trace contextRef="#ctx0" brushRef="#br0" timeOffset="126082.7489">16347 2453 50 0,'6'16'209'0,"-2"3"5"16,-2 9-6-16,-2 14 0 0,-6 15-9 15,-6 35-6-15,-10 24-12 0,-6 9-9 0,-3 7-4 16,-5 4-11-16,-2 7-8 0,-3-1-7 16,-1-1-14-16,-1 1-5 0,1-10-10 15,0-4-10-15,-1-6-8 0,3-8-3 0,3-5-13 16,3-10 7-16,6-23-11 0,3-4-12 15,3-7 1-15,8-13-15 0,1-10-14 16,4-8-17-16,1-4-26 0,2-3-37 16,2-4-40-16,-1-4-43 0,5-2-46 0,0-6-42 15,2-6-47-15,1 0-572 0,3-5 284 16,-6 0 187-16</inkml:trace>
  <inkml:trace contextRef="#ctx0" brushRef="#br0" timeOffset="126649.1008">19833 2307 48 0,'0'0'165'16,"0"0"2"-16,-2 28-2 0,-2-3-8 15,-6 11-9-15,0 16-7 0,0 24-9 0,-8 7-11 16,6 6 0-16,-9 25-11 0,2-3-10 15,-2 0-6-15,1 1-6 0,4-22-6 16,-10 15-3-16,5-19-3 0,5-4-5 0,-4-1-1 16,1-8-7-16,2-2-3 0,2-15-6 15,3-10-5-15,-1-2-4 0,2-8-5 16,1-2-3-16,2 0-6 0,-1-10-3 16,0 1-6-16,3-4-11 0,2-4-21 0,-3-2-22 15,3-1-23-15,0-1-30 0,2-4-24 16,0-1-32-16,0-2-29 0,2-6-501 0,0 0 228 15,0 0 150-15</inkml:trace>
  <inkml:trace contextRef="#ctx0" brushRef="#br0" timeOffset="132106.8188">18167 4564 27 0,'0'-5'179'15,"0"5"2"-15,2-8-1 0,-2 4 1 0,0 4-3 16,2-6-9-16,-2 6-6 0,0 0-4 16,0 0 2-16,0 0 1 0,0 0-4 0,-8 20-13 15,6-3-2-15,2 2-12 0,-2 1-9 16,4 7-9-16,0 2-14 0,0 1-3 15,2 6-12-15,2 1-7 0,2-2-4 16,2 4-11-16,0 4-4 0,-2-4-10 0,3-4-2 16,-1 2-3-16,1-3-4 0,-2-1-12 15,1-2 4-15,-4-7-3 0,0-2-7 0,2 2 0 16,-2-7-3-16,-2 0-3 0,0-3-6 16,0 0-7-16,0-6-10 0,-2 2-4 15,0-1-6-15,-2-3-7 0,0 0-2 0,0-6-2 16,0 0 1-16,0 0-2 0,-12-14 0 15,8 2 0-15,-2-6 1 0,-1-7-1 16,-2-1 3-16,3-11 0 0,-4-2 1 16,1-7 6-16,3 4-2 0,-1-6 4 0,1 6 4 15,4 0-6-15,-2 2 9 0,2 2 3 16,-1 6 2-16,1 1 8 0,2 3 5 0,-2 3 7 16,2 4 6-16,-2 2 3 0,0 2 3 15,2 2-1-15,0 2 1 0,0 2-3 0,0 5-4 16,0 4 1-16,0 2-1 0,0 0-4 15,0 0 1-15,-6 23-4 0,6-11 3 16,-2 4-6-16,2 1 2 0,0 0 0 16,0 4-3-16,0-2-7 0,0 2-6 0,-2 0-17 15,2 0-21-15,0-2-19 0,0 0-29 16,-2-1-34-16,2-2-50 0,0-3-54 16,0-1-630-16,-2-3 292 0,2 1 193 0</inkml:trace>
  <inkml:trace contextRef="#ctx0" brushRef="#br0" timeOffset="133051.7477">18781 4259 65 0,'-4'-3'221'0,"4"3"1"16,0 0 5-16,0 0-1 0,8 15-14 16,2 2-17-16,10 8-19 0,-1 0-19 0,6 8-14 15,4 5-14-15,10 9-13 0,-1 2-12 16,-8-6-6-16,3 12-14 0,-7-8-10 0,-5-5-9 16,-4 4-11-16,-7 0-12 0,-1-7-27 15,-7 5-21-15,-7-2-15 0,-5 5-19 16,-4 1-21-16,-16 11-17 0,-9-4-21 15,-3-1-17-15,-7-4-20 0,-7-5-15 0,-4-3-15 16,-1-4-430-16,-9-4 203 0,-2-4 133 16</inkml:trace>
  <inkml:trace contextRef="#ctx0" brushRef="#br0" timeOffset="133363.291">17666 4648 182 0,'0'0'205'0,"0"0"7"0,-14 11-1 0,8 5-8 16,0 7-5-16,0 9-6 0,1 5-1 15,5 10-11-15,3 8-16 0,5 21-11 16,4-1-16-16,4-3-15 0,6-4-8 16,6-3-13-16,6-8-5 0,6-5-15 0,4-7-12 15,1-1-16-15,8-6-29 0,-6-13-41 16,-7-6-32-16,3-4-43 0,-3-5-55 16,-3-2-48-16,-3-7-617 0,0-1 276 0,-2 2 182 15</inkml:trace>
  <inkml:trace contextRef="#ctx0" brushRef="#br0" timeOffset="143972.8638">14919 9413 108 0,'-8'-6'126'0,"2"2"-6"15,-2 0-18-15,-3 0-8 0,2 2 3 16,-1 2-3-16,-3 2-6 0,-1 4 3 16,-4 1 0-16,-2 7 0 0,-6 7-1 0,-1 7 4 15,-3 7 2-15,2 3-5 0,-3 15-2 16,1 6-4-16,6 3-8 0,8-6-3 0,7-8-3 16,5-2-9-16,6-2-8 0,7 3 1 15,5-1 0-15,8-6-2 0,5-3-1 16,17 7-5-16,-1-13-4 0,-1-8-1 15,2-8-7-15,5-3-1 0,-5-7-5 0,3-3-2 16,2-4-4-16,8-7-4 0,0-1 0 16,16-11 18-16,-2-4-8 0,-7-3 3 0,-3-3-5 15,-4-1-2-15,-15 2 1 0,-6-1 1 16,-6-3 2-16,-2-3 3 0,-9-5 4 16,-3-3-2-16,-6-3 1 0,-10 5-2 15,-2-3 1-15,-8-5-2 0,-10-12-4 0,-10 6-1 16,-7 4-2-16,-5 6-4 0,-9 10-5 15,5 10-3-15,-1 9-2 0,-3 3-2 0,-5 8-8 16,-1 3 5-16,6 4-12 0,-5 4-9 16,-2 2-20-16,6 3-18 0,5 2-25 15,8 3-28-15,3-1-37 0,5 4-35 0,10-4-41 16,0 1-567-16,10-1 267 0,2-4 177 16</inkml:trace>
  <inkml:trace contextRef="#ctx0" brushRef="#br0" timeOffset="144124.0581">15652 9359 2970 0,'34'0'15'0,"-13"0"-74"15,-5 4-32-15,-6-4-12 0,-6 2 22 16,-4-2 7-16,4 2-4 0,-4-2 2 0,0 0-6 16,0 0-32-16,0 0-41 0,0 0-550 15,0 0 240-15,0 0 158 0</inkml:trace>
  <inkml:trace contextRef="#ctx0" brushRef="#br0" timeOffset="158154.9639">15758 10171 4 0,'0'0'52'0,"0"0"-20"0,-4 5-25 0,4-5-40 15,0 0 11-15,0 0 8 0</inkml:trace>
  <inkml:trace contextRef="#ctx0" brushRef="#br0" timeOffset="158938.1144">24782 6281 144 0,'8'1'218'0,"2"1"-8"0,3 0-11 16,2-2-12-16,4 0-14 0,2 0-9 16,2-2-14-16,7 0-11 0,2 1-13 15,1-1-12-15,8-2-12 0,1 0-11 16,2 0-9-16,-1 0-4 0,-1 1-15 0,1-1-24 15,-5 2-24-15,-6-2-31 0,-3 2-35 16,-1 1-40-16,-5-2-26 0,-6 1-35 16,-5 2-483-16,-3 0 216 0,-4 2 142 0</inkml:trace>
  <inkml:trace contextRef="#ctx0" brushRef="#br0" timeOffset="159092.0712">25000 6564 141 0,'0'9'183'15,"4"-1"0"-15,2 0-3 0,4-5 0 0,6 3-8 16,0-1-9-16,3-4-16 16,5 1-15-16,1-2-13 0,7 0-28 0,0-3-46 15,0-2-51-15,1 1-62 0,1-1-74 0,-4 0-375 16,-3-3 175-16,-3-2 117 0</inkml:trace>
  <inkml:trace contextRef="#ctx0" brushRef="#br0" timeOffset="165192.7225">23503 5204 138 0,'-4'-7'147'15,"0"-1"-3"-15,0 3-4 0,1-3-3 0,1 2-5 16,0-3-3-16,-1 5-7 0,3-2-10 16,0 6-8-16,0-8-4 0,0 8-1 15,10 0 2-15,-10 0 1 0,20 11 5 16,-1 5 2-16,7 6 0 0,2 9-4 0,14 19-8 16,1 3-3-16,1 7-6 0,0 6-5 15,-4 0-5-15,0 5-5 0,-2 0 3 0,-4-1-1 16,0 4-5-16,-3-1-4 0,-1-5-5 15,-2 1-4-15,-1-5-6 0,-3-3-4 16,-5-9-4-16,-2-8-6 0,0-2-4 16,-3-4-1-16,0-4-4 0,-2-2-2 0,0-2-5 15,-2-2-1-15,-2-4-4 0,0 1-2 16,-2-2 1-16,1 0-2 0,-5-6 1 16,2 2-1-16,0-4-5 0,-2 0 2 0,1 1-3 15,-3-3-3-15,2-1 1 0,-2 0-4 16,0-4-10-16,0 3-8 0,0-4-12 15,-2 2-23-15,-1-3-21 0,1 0-24 16,0-1-30-16,-2-1-26 0,2 0-19 0,-2 0-23 16,-1 0-20-16,5-4-593 0,-10 1 275 15,4-2 181-15</inkml:trace>
  <inkml:trace contextRef="#ctx0" brushRef="#br0" timeOffset="166146.2451">23453 6628 146 0,'0'0'198'0,"0"0"-10"0,0 0-10 0,0 0-13 15,0 0-5-15,4-6-12 0,-4 6-7 16,6-6-7-16,-2 1-7 0,2 0-7 16,2-1-7-16,4 0-9 0,-2-2-9 0,3 1-7 15,1 0-8-15,4-2-7 0,-2 1-3 16,0 2-8-16,0-1-5 0,-1 1-3 15,2 0-5-15,0 2-7 0,-3 0-3 0,0 3-5 16,-2 1-2-16,0 0-1 0,-3 0-6 16,2 5 1-16,-3-1-2 0,1 4 1 15,-5 1-5-15,0 1-2 0,-4 1-3 0,-2 0-1 16,-2 4 1-16,-5 1-4 0,-1 2-1 16,-5 1-1-16,-2 0-1 0,-3 1 0 15,0-1-2-15,1-2 0 0,0 0 1 0,0-1-1 16,1-3-1-16,4 1 2 0,1-4-3 15,0-2 0-15,3 2 1 0,3-3 2 16,1-1 3-16,4 0 5 0,0 1 2 16,6-2 1-16,5-2-5 0,-1 1 0 0,5-2-1 15,0 1-1-15,1 0-1 0,4 0-1 16,0-1-1-16,3 3 3 0,5 1-3 0,-2-1-4 16,-2 2 4-16,2-1-2 0,-1 1-2 15,-1 2 0-15,-2 0-1 0,2 0-2 16,-6 3 4-16,-1-3 0 0,-4 5 2 15,-2-1 0-15,-5 1 6 0,-4 3 4 0,-2-3-1 16,-5 4 5-16,-4 0 5 0,-3 1 2 16,-9 1-1-16,-1-3 6 0,-4 1 2 0,-1-3-3 15,-1-2-5-15,0 0-2 0,3-5-1 16,0 0-5-16,0-3 0 0,1-2-8 0,4 0-15 16,1-1-17-16,1-2-27 15,2-2-38-15,2-2-52 0,2 2-59 0,4-2-39 16,0 1-46-16,-1-3-597 0,5 0 299 15,-1 0 197-15</inkml:trace>
  <inkml:trace contextRef="#ctx0" brushRef="#br0" timeOffset="168783.9603">13855 1175 144 0,'0'0'229'15,"2"4"-14"-15,-2-4-16 0,0 0-16 16,4 4-18-16,-4-4-12 0,0 0-15 16,0 0-13-16,7 2-11 0,-7-2-10 0,9 2-10 15,-9-2-10-15,14 0-8 0,-4 1-8 16,4 1-6-16,0-2-7 0,1 0-6 0,2 2-5 16,2-2-4-16,-1 2-7 0,-2 0-15 15,3 0-27-15,-2 0-28 0,0 0-30 16,-1 4-31-16,2-1-19 0,-4 3-18 15,2 1-18-15,-4 1-451 0,-3 3 205 0,-3 3 136 16</inkml:trace>
  <inkml:trace contextRef="#ctx0" brushRef="#br0" timeOffset="168952.8199">14022 1585 111 0,'-6'6'154'0,"4"-1"-3"0,0-1 13 15,2-4 12-15,-2 6 12 0,2-6 6 0,12 2-2 16,-1-1-12-16,8-1-10 15,0 0-16-15,9-3-14 0,4-1-10 0,-1-2-19 16,7 2-14-16,2-3-25 0,-1 1-34 0,-1 0-50 16,-2 0-52-16,-3 3-58 0,1 1-57 15,-2 2-517-15,-5-2 237 0,-3 2 156 16</inkml:trace>
  <inkml:trace contextRef="#ctx0" brushRef="#br0" timeOffset="202540.9386">3535 4370 157 0,'-12'-17'173'0,"2"-2"-8"16,2 2-10-16,4-2-10 0,2-1-10 0,4 1-9 15,4-4-14-15,8-7-10 0,12-6-4 16,17-14-4-16,9 4-5 0,7 1-5 0,9 8-6 15,9 8-7-15,8 12-22 0,-14 16 2 16,14 15 9-16,-5 18 18 0,7 34 18 16,-18 25 7-16,-13 24 0 0,-18 25-5 15,-17 23 0-15,-15 62-10 0,-16 7-6 0,-4 4-8 16,-10-5 3-16,-2-8 5 0,1-16 10 16,15-46 0-16,6-13 2 0,12-14-6 0,15-16-4 15,19-15-3-15,18-14-13 0,15-17-5 16,26-14 1-16,14-20-11 0,21-13-11 15,13-19-1-15,15-17 0 0,16-8-10 0,47-14 3 16,-3-4-5-16,-48 16-7 0,-4 9 1 16,-12 15-5-16,-3 18-3 0,-15 25 7 15,-15 24 2-15,12 36 1 0,-26 24 1 0,-22 16 5 16,-16 18-9-16,-28-17-3 0,1 38-2 16,-18-31 1-16,-4 3 2 0,-5-3 15 15,1-4 6-15,2-4 2 0,8-8 0 0,3-6-4 16,7-10-3-16,4-10-3 0,7-10-4 15,4-10-4-15,5-8-3 0,7-10-2 0,4-9-6 16,-8-17-4-16,7-4 0 0,3-4-6 16,20 3-2-16,0 0 3 0,-17-6-3 15,13 12-3-15,-19-6 2 0,-4 0-6 0,-3 3-5 16,-3 0-5-16,-7 0-4 0,-1-2 1 16,-3-5-9-16,-6-8-7 0,-3-11-14 15,0-6-5-15,3-8-3 0,8-14-11 16,23-12-19-16,24-24-24 0,6-21-30 0,8-18-44 15,32-38-43-15,0-18-43 0,-5-14-841 16,4-14 378-16,-5-12 249 0</inkml:trace>
  <inkml:trace contextRef="#ctx0" brushRef="#br0" timeOffset="203201.7122">13214 3659 1894 0,'-60'-27'-92'0,"1"-3"74"0,0-2 21 0,5 0-32 16,8 3 12-16,11 2 17 0,1-3-4 15,6-1-3-15,9 2 0 0,5 0 10 0,5-5-1 16,9 6 8-16,4-6 12 0,9-1 13 15,10-1 9-15,7 3 2 0,16-10 7 16,9 9 1-16,5 5-3 0,7 6-1 0,-3 12-2 16,-3 7-2-16,26 16-1 0,0 10 6 15,20 27 1-15,2 20 3 0,-6 19 10 0,18 51 0 16,-11 20 2-16,-8 22-2 0,-15 15-2 16,-12 9-4-16,-11 7-3 0,-7-3-1 15,-8-8-1-15,-15-48 5 0,-2-11 4 16,-1-12 11-16,5-11-1 0,11-13 0 0,3-10-7 15,12-12-1-15,3-10-22 0,8-11 11 16,-4-19-4-16,10-10-19 0,7-11-6 16,7-8-8-16,10-9-6 0,4-3-2 0,8-6 0 15,22 0-1-15,-25 3 2 0,-1 6 1 16,10 12 5-16,-12 10 0 0,-10 16 6 0,-10 16 1 16,-12 14 0-16,-12 9 2 0,-7 13 3 15,-8 11-3-15,-5 7-5 0,-3 1 1 16,3 0 1-16,-3-6 5 0,7-12 3 0,3-7-4 15,5-12-2-15,-1-19 7 0,3-8-12 16,4-7 1-16,5-5 1 0,4-13-6 16,2-9-4-16,-4-10-13 0,-5-9-11 0,29-7-6 15,1-8 2-15,19-12-12 0,-3-5 19 16,-4-7-5-16,0 4 1 0,-21 9 1 16,1 4 1-16,-1 11 6 0,-12 8 5 0,-9 8-5 15,19 6 5-15,-4 9-1 0,-2 1-2 16,1 4-2-16,-3-2 2 0,0 0-9 0,0-3-7 15,3-2-2-15,-8-11-13 0,-3-5-9 16,26-9-26-16,-1-9-38 0,17-11-41 0,-4-8-50 16,-3-8-38-16,-5-8-43 0,-7-10-674 15,-4-10 325-15,-14-9 213 0</inkml:trace>
  <inkml:trace contextRef="#ctx0" brushRef="#br0" timeOffset="203715.3071">20068 2817 19 0,'-7'-28'135'0,"3"3"-19"16,4 2-13-16,2 1-6 0,9-2-3 15,-1 2-6-15,10-7 4 0,7-2-5 0,5 3 3 16,4 1-2-16,4 4-3 0,4 2-5 15,3 8-1-15,8 3-1 0,-5 10 1 16,31 16-6-16,2 6 0 0,12 25-2 16,-4 9 2-16,-9 20 1 0,-7 16 9 0,-10 16 4 15,-10 15 3-15,-11 15 2 0,-8 12 4 16,-12 13-3-16,-7 5-3 0,-3 1-6 16,-5 0-1-16,0-11 6 0,-1 3-4 0,4-9 12 15,2-7-3-15,2-4-10 0,8-11-9 0,5-13-5 16,9-6-5-16,9-13-13 0,10-9-1 15,7-7-2-15,8-6-13 0,6-7-7 16,2-2-1-16,1-3-6 0,2-1-2 16,-3 4-2-16,-4 3-3 0,-2 4-4 0,-13 7 4 15,-3 2-17-15,-10 4 4 0,-5 3-5 16,-14-10 1-16,-1 0 3 0,-5 2 1 0,2-2 8 16,-3-2 0-16,3-3-1 0,5-7 3 15,4-5 2-15,-1-10 2 0,9-5-4 16,1-15-4-16,-3-12-3 0,9-7-11 0,4-5-9 15,6-9-19-15,24-9-18 0,0-10-13 16,1-5-13-16,0-10-16 0,-7 0-19 16,-3-7-21-16,-5 3-20 0,-5-4-24 15,-3 0-11-15,-5-5-11 0,-3-3-27 0,-5-1-498 16,1-8 246-16,-7-8 163 0</inkml:trace>
  <inkml:trace contextRef="#ctx0" brushRef="#br0" timeOffset="204090.6562">24889 2869 11 0,'24'-41'152'16,"1"7"-16"-16,5 0-17 0,2 1-5 15,20-11-17-15,3 3-8 0,7 3-6 0,3 0-4 16,4 5-11-16,4 2-2 0,3 5-3 15,5 5-10-15,2 8 2 0,4 5-3 16,-14 8 0-16,12 12-7 0,-3 7-5 16,-3 7-3-16,-5 9 1 0,-4 5-2 0,-4 4-3 15,-7 5 3-15,-5 0 0 0,-1 3 3 16,-4-2 8-16,-5-3 11 0,-1-3 10 16,-9-7 10-16,-2-6 2 0,-2-4 0 0,5-2-1 15,3-2-6-15,4-4-5 0,5-4-7 16,9-5-9-16,7-6-5 0,30-4-2 15,8-10-15-15,32-7-17 0,1-6-12 0,1 0-8 16,-6-2-4-16,1 0-17 0,-5 1-8 16,-26 8-3-16,-3 3-17 0,-7 4-26 0,-18 3-35 15,-13 1-35-15,-9 4-44 0,-5 0-411 16,-4-1 206-16,-4-1 136 0</inkml:trace>
  <inkml:trace contextRef="#ctx0" brushRef="#br0" timeOffset="205240.7598">2954 12177 20 0,'-2'-6'284'0,"2"1"-12"16,0 5-8-16,0 0-13 0,0 0-12 16,-2 24-13-16,2-3-3 0,0 9-7 15,2 8-12-15,-2 10-7 0,0 9-17 0,0 2-15 16,0 2-8-16,0 0-13 0,0 0-9 16,0-2-11-16,0-3-6 0,2-3-8 15,0-11-6-15,3-5-7 0,-1 0-5 0,5-6-4 16,-1-6-4-16,4-2-3 0,10-9-10 15,5-1-9-15,5-7-3 0,10-4-7 16,3-5-4-16,9-3-4 0,2-6-6 0,-1 3-3 16,0-2-7-16,-2-1-4 0,-3-1-23 15,-2 1-27-15,-9 3-27 0,-3 0-45 16,-6 0-33-16,-5 2-46 0,-3-2-51 0,-4 3-51 16,-4-4-46-16,-4 2-770 0,-6-1 372 15,-4 3 246-15</inkml:trace>
  <inkml:trace contextRef="#ctx0" brushRef="#br0" timeOffset="205380.8914">3428 12769 58 0,'-24'-5'161'0,"4"5"5"0,5-5-6 16,5 4-1-16,1-5-9 0,7 0-2 0,2-3-6 15,9-3-10-15,5-1-10 0,9-6-12 16,5-1-11-16,8 0-10 0,0-3-15 16,3 1-28-16,-2 0-48 0,-1 1-50 15,-4 3-66-15,-9 2-441 0,-1 0 190 0,-10 1 125 16</inkml:trace>
  <inkml:trace contextRef="#ctx0" brushRef="#br0" timeOffset="205514.2141">3198 12257 145 0,'-43'-14'212'0,"11"1"-5"15,8 1 0-15,4 2-18 0,8-4-15 16,5 3-16-16,9-3-17 0,5 1-11 16,11-4-14-16,12 0-13 0,6 3-18 0,13 0-41 15,4 1-51-15,5 5-59 0,-2 5-58 16,-5 3-459-16,4 2 198 0,0 7 131 15</inkml:trace>
  <inkml:trace contextRef="#ctx0" brushRef="#br0" timeOffset="205984.5792">3996 12403 155 0,'4'12'246'0,"-2"1"13"0,2 0-10 16,2 3-10-16,2 0-13 0,0 4-20 15,2 2-18-15,0-1-13 0,1 2-18 0,0 1-20 16,-3-4-9-16,3-2-10 0,-3-3-12 15,-2 0-8-15,4-4-6 0,-2-1-7 16,0-6-8-16,2-7-7 0,4 0-5 0,-2-5-9 16,7-5-3-16,0 0-5 0,0-1-11 15,5 0-3-15,-3 0-3 0,4 3-2 16,-2-1-5-16,1 5-3 0,1-1-1 0,-4 4 0 16,2 4-4-16,1 1 0 0,1 5-2 15,1 4-2-15,1-2 3 0,2 4-3 16,3-1 4-16,0 0-6 0,-5-4-6 15,3 1 2-15,0-6-2 0,-1-2 1 0,1-4 1 16,-2-2 9-16,1-7-9 0,-1-6-1 16,-2-2-2-16,-3-4 3 0,-7-3-1 0,2-3 3 15,-8-5-4-15,-4-4-1 0,-4 0 0 16,-4-3 3-16,-2 2 6 0,-4 3 5 16,0 4 13-16,-3 2 9 0,4 7 0 0,-1 6-1 15,1 4-1-15,1 6-3 0,0 9 2 16,6 0 4-16,-8 13-2 0,8 5 3 15,0 4 1-15,2 6-8 0,4 6-1 0,2 6-5 16,7 4 1-16,0 1-5 0,0 2-2 16,5-2-16-16,2-3-26 0,-1-4-29 15,3-2-27-15,-6-7-32 0,2-4-36 0,-6-4-42 16,1-4-38-16,-2-2-25 0,-2-5-28 16,-5-5-721-16,-4-3 339 0,-2-2 224 15</inkml:trace>
  <inkml:trace contextRef="#ctx0" brushRef="#br0" timeOffset="206103.1075">5042 12628 1003 0,'-22'-17'11'0,"3"3"34"15,6 1 17-15,1 1 15 0,1 1 5 16,5 2 0-16,2 1 0 0,2-3 2 0,2-1-8 16,6-1-8-16,4-1-10 0,5 1-2 15,2-2-16-15,4 2-31 0,3 1-53 16,1 1-44-16,-2-1-41 0,2 3-407 16,-1 2 183-16,2-1 120 0</inkml:trace>
  <inkml:trace contextRef="#ctx0" brushRef="#br0" timeOffset="206469.8002">5300 12377 229 0,'8'1'89'0,"1"2"22"0,-3-1 15 0,-2 2 13 15,0-2 22-15,-4-2 14 0,10 5 10 16,0-3 1-16,0 2-11 0,0-1-12 16,8 2-12-16,-1-2-14 0,-1 1-6 15,6 2-19-15,-2 1-9 0,0 1-10 0,1 3-9 16,-4-1-9-16,-2 1-5 0,-5 0-8 16,-4 3-7-16,1-1-3 0,-2-1-5 0,-3-3-4 15,-2 0-5-15,-2 1-5 0,-1-6-3 16,3 2-3-16,0-6 0 0,0 0-6 15,0 0-2-15,0 0-2 0,0 0-5 16,11-20 0-16,-5 15-1 0,0-1-2 0,3 0 1 16,-1 1-3-16,1 1 1 0,2 2-2 15,1 0 1-15,-2 2-1 0,4 2-2 0,-4 2 0 16,5-1 2-16,2 1 1 0,2 0 0 16,-3-2 10-16,4 1 6 0,-2-3 6 15,4-1 6-15,-1-1 4 0,-2-4 3 0,2 1 3 16,-1-7 10-16,-2 3 8 0,-5-3 0 15,-5-1-3-15,-3-2-1 0,-3-1-5 16,-4 1-10-16,-7 1 0 0,-3-3-7 16,-5 1-15-16,-3 3-26 0,-2-2-43 0,-4 7-45 15,-1-4-61-15,-1 4-74 0,4 1-58 16,-1-3-805-16,2 2 370 0,-2 1 245 16</inkml:trace>
  <inkml:trace contextRef="#ctx0" brushRef="#br0" timeOffset="206730.9733">6874 11481 16 0,'6'-21'372'16,"-8"8"-12"-16,-4 7-5 0,-2 6-4 16,8 0-7-16,-34 19-11 0,5 10-23 15,-11 22-17-15,-5 18-6 0,-7 30-14 0,6 11-22 16,6 6-22-16,13 8-16 0,9 1-14 15,12-4-14-15,10-17-16 0,7 13-16 16,6-24-11-16,13 10-17 0,1-24-12 0,5-7-14 16,2-7-15-16,5-8-23 0,1-10-45 15,-6-15-57-15,-1-8-61 0,-3-9-53 0,1-8-83 16,-1-3-75-16,4-8-75 0,3-5-1005 16,3-10 473-16,-2-4 313 0</inkml:trace>
  <inkml:trace contextRef="#ctx0" brushRef="#br0" timeOffset="206919.0128">7480 12166 173 0,'-28'-14'274'15,"5"6"15"-15,6-2 1 0,4 3-9 16,5-1-15-16,4-2-25 0,6 3-22 16,6-4-28-16,14-1-12 0,7-1-24 0,9-2-13 15,9 0-15-15,1-3-17 0,1 3-9 16,-1 1-23-16,2-3-53 0,-6 1-55 0,-8 1-69 15,0 2-65-15,-6 3-59 0,-10-2-670 16,-4 4 304-16,-10 1 200 0</inkml:trace>
  <inkml:trace contextRef="#ctx0" brushRef="#br0" timeOffset="207080.3292">7896 11875 212 0,'-18'4'157'0,"12"-2"12"16,-3 2 11-16,2 2 21 0,3 3 33 16,2 5 14-16,0 5 14 0,4 4 23 15,0 5 10-15,4 4-7 0,1 6-12 16,4 8-10-16,-1 0-16 0,2 2-26 0,0 3-19 15,-2 2-20-15,1 1-31 0,-5-3-15 16,-2 3-18-16,-2-11-40 0,0-2-40 0,-2 1-60 16,0-10-61-16,-4-4-95 0,2 1-112 15,-2-8-1044-15,-5-2 453 0,-1-8 298 16</inkml:trace>
  <inkml:trace contextRef="#ctx0" brushRef="#br0" timeOffset="212186.231">8333 12421 59 0,'-5'-16'190'0,"1"2"-2"16,2 4-2-16,0 0-2 0,0 1-6 0,0 3-10 15,0 0-7-15,2 6 11 0,0 0 8 16,0 0-2-16,12 16-11 0,-3 1-10 16,-1 3-8-16,3 9-15 0,0 1-8 0,-1 6-9 15,2 0-13-15,2 7-11 0,-2 2-8 16,1 1-6-16,0-2-5 0,-3 0-21 0,3-3-27 15,-5-4-42-15,1-3-50 0,-2-8-55 16,-1 1-46-16,0-2-38 0,0-5-44 16,-4-2-562-16,2-6 276 0,-4-5 182 0</inkml:trace>
  <inkml:trace contextRef="#ctx0" brushRef="#br0" timeOffset="212507.7666">8352 12873 151 0,'2'-5'169'15,"2"-1"5"-15,3 1-3 0,5-3-7 16,10-2-13-16,3 3-13 0,4-4-15 0,8-1-13 16,-1 0-9-16,-1-1-13 0,7-5-7 15,-1 2-11-15,-1-3-5 0,-2 0-7 16,-6 4-6-16,-3-4-7 0,-3-1-4 16,-7 5-1-16,-6-2-8 0,-3 2-1 0,-5 1-3 15,-1 3 6-15,-4 2 12 0,-2 1 11 16,-3 3 9-16,1 0 3 0,4 5 5 0,0 0-2 15,-19 7 1-15,13 2-2 0,-1 0-4 16,5 4-3-16,2 1-5 0,2 3-7 16,2 2-3-16,3 2-7 0,2 2-5 15,-1 0-1-15,3-3-5 0,-1 2-16 0,3-1-28 16,0-2-31-16,-1-1-40 0,1-5-35 16,4-1-32-16,0-6-27 0,0 0-15 0,2-6-8 15,-1-2-9-15,4-2-438 0,-1-4 220 16,0-1 146-16</inkml:trace>
  <inkml:trace contextRef="#ctx0" brushRef="#br0" timeOffset="212750.8313">9179 12756 997 0,'18'-17'-55'0,"-6"1"37"16,-2 7 28-16,0 1 34 0,-4 0 25 0,0 4 14 16,-4 3 10-16,-2 1 3 0,0 0 14 15,0 0 9-15,4 17-2 0,-4-9-6 16,2-1-6-16,0 2-6 0,3 3-4 0,-1-2-6 16,4-1-7-16,1 1-3 0,2-2-6 15,1-2-7-15,-2-4-6 0,4 1-5 16,-4-3-4-16,2-3-7 0,-3 1-5 0,2-6-1 15,-5-2-8-15,-2 0-1 0,-1-1-5 16,-3 0-2-16,-7-3-1 0,-1 1-5 0,-7-1-3 16,-4 1-6-16,-5 1-4 0,-1 1-7 15,2 0-11-15,0 1-15 0,1 1-16 16,6 1-29-16,0 0-27 0,6 1-33 16,2 0-14-16,5-1-11 0,8-2-12 0,1-2-17 15,4 1-437-15,8-4 213 0,2 0 141 16</inkml:trace>
  <inkml:trace contextRef="#ctx0" brushRef="#br0" timeOffset="213146.9589">9486 12298 22 0,'0'0'145'15,"-8"-5"13"-15,4 3 6 0,4 2 2 0,-9-6 2 16,5 4-6-16,4 2-13 16,-4-5-12-16,4-1-16 0,0 6-10 0,8-10-7 15,1 3-8-15,3 1-5 0,4-2-3 0,0 3-9 16,1 1 3-16,2 0-7 0,0 0-3 15,5 4-5-15,-4 0-7 0,6 2-4 16,-1 2-5-16,1-1-5 0,0 3-4 0,-2 0-5 16,2 0-3-16,-3 3-5 0,-1-1-5 15,-2 0-16-15,-2-1-31 0,-2 1-32 16,-1-1-28-16,-2 1-31 0,0 0-26 16,-3-3-17-16,-4 1-13 0,-2 0-7 0,-4 0 6 15,0-6 17-15,-8 4 17 0,2 1 40 16,-6-1 44-16,-1-1 38 0,-2 2 42 15,0-1 37-15,3-1 26 0,-2 3 13 0,2 0 9 16,0 0 9-16,0 1 15 0,6 6 15 16,2 0 2-16,0 3-6 0,4 1-3 15,0 2-9-15,4 4-12 0,4 0-7 0,1 2-5 16,6 2-14-16,-3-4-6 0,6 3-13 16,-2 0-11-16,1-1-12 0,3-4-33 15,-6-2-44-15,-2-2-57 0,2-1-62 0,-2-3-55 16,-1-6-60-16,-3-1-610 0,-1-6 294 15,-7 0 194-15</inkml:trace>
  <inkml:trace contextRef="#ctx0" brushRef="#br0" timeOffset="213408.528">9668 11306 2498 0,'-6'-34'89'0,"2"10"-47"0,6 6-21 16,9 2 6-16,3 5 45 0,9 7 24 0,13 2 6 15,17 8-2-15,28 13 2 0,1 16-7 16,22 14-4-16,-2 14-7 0,-5 11-2 16,-8 8-5-16,-10 8-4 0,-12 7-12 0,-14 3 0 15,-9 2-4-15,-12 0-5 0,-14-16-4 16,-10 1-6-16,-6-4-2 0,-6-3-4 16,-8-4-8-16,-4-4 5 0,-5-3-4 0,-3-6-10 15,4-16-17-15,0-7-26 0,6-9-38 16,1-9-28-16,2-4-62 0,3-6-67 15,1-6-74-15,5-5-836 0,2-1 384 0,0 0 253 16</inkml:trace>
  <inkml:trace contextRef="#ctx0" brushRef="#br0" timeOffset="213585.7494">11411 12036 234 0,'10'-10'282'15,"0"0"-2"-15,4-1-15 0,-2 2-23 16,5-4-21-16,4-4-22 0,6 2-24 0,5-2-20 16,0-2-51-16,6-2-70 0,-3-1-85 15,-4 7-74-15,-4-3-561 0,-2 9 234 16,-9 5 153-16</inkml:trace>
  <inkml:trace contextRef="#ctx0" brushRef="#br0" timeOffset="213715.2196">11663 12281 3541 0,'-4'29'115'0,"4"-6"20"15,6-9 37-15,2 1 17 0,4-5 21 0,1-4-5 16,6-3-28-16,4-6-36 0,7-3-30 16,8-2-12-16,5-10-33 0,-1-3-71 15,1-2-90-15,-5-6-96 0,-3-1-141 0,-3-5-1211 16,-6-1 524-16,-6-2 347 0</inkml:trace>
  <inkml:trace contextRef="#ctx0" brushRef="#br0" timeOffset="214314.0717">13635 11611 264 0,'-6'-2'268'0,"6"2"-13"0,-13 9-14 16,7 5-6-16,-2 5-9 0,2 9-14 16,4 7-16-16,2 7-13 0,8 7-7 15,4-1-16-15,7 17-16 0,9-5-8 0,2-2-9 16,5-7-13-16,7-5-14 0,-4-13-9 15,15 4-3-15,-1-12-4 0,-2-12-5 0,5-3-5 16,2-6-16-16,3-6-3 0,-3-8-3 16,17-9-4-16,-9-8-4 0,-6-6 2 15,-7-6-10-15,-11-7 2 0,-13 0-8 0,-11 3-2 16,-6-7 0-16,-9-1-7 0,-10-5-2 16,-18-15-5-16,-12 5 3 0,-13 6-9 0,-8 13 5 15,-9 4 1-15,-9 12-7 0,0 7-1 16,-6 5 0-16,1 4-3 0,11 9 5 15,10 2-1-15,4 5-12 0,11 5-39 16,4 2-51-16,5 3-68 0,7 7-41 0,14-1-70 16,5 1-840-16,6 0 379 0,5-3 250 15</inkml:trace>
  <inkml:trace contextRef="#ctx0" brushRef="#br0" timeOffset="214419.6586">14295 11704 1877 0,'22'2'13'16,"-8"0"-5"-16,-3-1-10 0,-7-2 3 15,-4 1-38-15,0 0-72 0,2-7-81 0,-2 7-341 16,-10-10 180-16,1 4 120 0</inkml:trace>
  <inkml:trace contextRef="#ctx0" brushRef="#br0" timeOffset="215108.9591">3443 14514 231 0,'-8'-4'278'0,"-1"6"-12"0,1 4 5 16,-2 7-11-16,-4 6-12 0,2 11-7 15,-1 5-6-15,3 2-27 0,1 12-7 16,5 2 0-16,4 5-15 0,2-2-10 15,9 21-12-15,4-4-16 0,5-9-10 0,8-1-14 16,2-17-8-16,-1-7-12 0,15 3-10 16,3-10-9-16,-3-15-10 0,6-4-9 0,-6-3-38 15,3-6-58-15,0-4-59 0,-5-6-66 16,-2-1-65-16,-3-1-48 0,-5-5-51 16,-4-1-723-16,-9-2 354 0,-9 1 234 15</inkml:trace>
  <inkml:trace contextRef="#ctx0" brushRef="#br0" timeOffset="215255.7429">3858 15070 178 0,'-38'-9'139'0,"4"0"22"0,7 0 7 16,1 2 9-16,8 0 4 0,2-1-6 0,6-5-11 16,4-2-8-16,8-1-4 0,4-3-16 15,10-4-8-15,8-2-13 0,8-5-12 16,6-1-11-16,0 3-10 0,17-7-7 0,-8 5-29 16,-9 5-49-16,-1 2-50 0,-5 6-63 15,-4 2-63-15,-11 1-528 0,-7 6 241 0,-8 0 158 16</inkml:trace>
  <inkml:trace contextRef="#ctx0" brushRef="#br0" timeOffset="215384.0314">3691 14569 7 0,'-45'-7'159'0,"9"-2"6"0,9 2 5 0,4 0 1 15,8-3-14-15,3 1-15 0,7-1-16 16,5-3-11-16,5 2-8 0,9-3-16 16,5-1-9-16,5 4-28 0,2 1-59 15,13 2-51-15,-1 1-58 0,0 4-353 16,0 3 159-16,5 9 105 0</inkml:trace>
  <inkml:trace contextRef="#ctx0" brushRef="#br0" timeOffset="215864.1049">4331 14876 84 0,'8'23'223'0,"0"-2"9"16,2-3-4-16,1 0-6 0,-2 3-17 16,4-2-17-16,-1-3-19 0,-2 1-18 0,2-3-16 15,-4 1-10-15,0-5-7 0,3 1-11 16,-2-7-4-16,-1-1-13 0,0-6-5 15,5-4-14-15,-1-4-8 0,2 1-6 0,0-8-8 16,3 3-3-16,0 1-6 0,0-1-4 16,2 2-3-16,0 2-7 0,1 1 0 15,-4 5-3-15,3 3 0 0,2 2 2 0,0 2-6 16,3 3-2-16,1 1-1 0,3 1-3 16,2 4 2-16,1-3-2 0,3 3-2 15,-4-5 0-15,2-2-2 0,-1-1 4 0,-1-6 5 16,2 0 10-16,-5-7 5 15,5-3 15-15,-7-8 5 0,-2-3 11 0,-1-5-9 16,-8 0 3-16,-1-11-3 0,-5-4-4 16,-3-7-6-16,-8-2-5 0,-3-3-2 0,-11-19-6 15,-1 4 5-15,0 18 17 0,4 10 16 16,1 10-1-16,2 2-3 0,1 6-8 16,1 8-4-16,3 9-5 0,2 8-3 15,4 0-2-15,-9 21-7 0,9 6 3 0,5 13-6 16,5 10-1-16,7 22-3 0,4 0-2 15,6 2-3-15,5-3-3 0,0-2 1 0,4-7-6 16,2-1 4-16,4-7-5 0,-10-11 1 16,-2-12-8-16,-3-2-20 0,-1-8-20 0,2-4-29 15,-8-4-33-15,-1-7-36 0,1-4-45 16,-6-4-43-16,4-4-38 0,-6 0-36 16,-4-5-22-16,-6 0-729 0,1-3 354 0,-8 1 234 15</inkml:trace>
  <inkml:trace contextRef="#ctx0" brushRef="#br0" timeOffset="215987.8494">5420 14904 1097 0,'-31'-13'18'15,"3"5"44"-15,2-3 24 0,6 5 29 16,5-1 15-16,2 2 1 0,4-2-8 0,5 1-8 16,4-2-8-16,9-4-5 0,5-1-16 15,10-5-5-15,4 0-9 0,10-6-8 16,1 3-9-16,4-2-34 0,-1-4-67 0,20-1-87 16,-18 0-645-16,11-7 265 0,-12 8 174 15</inkml:trace>
  <inkml:trace contextRef="#ctx0" brushRef="#br0" timeOffset="216284.8533">6896 13789 18 0,'-20'-20'305'0,"4"4"8"15,-4 7-11-15,4 5-8 0,-5 7-8 16,-1 1-12-16,-6 15-9 0,-1 14-3 16,-9 21-10-16,2 12-10 0,6 14-5 0,3 27-14 15,5 3-16-15,14-12-14 0,10-1-17 16,4 4-14-16,16 16-12 0,5-7-14 0,7-13-12 16,0-21-13-16,4-8-11 0,7-2-9 15,-1-11-18-15,5-9-27 0,4-12-56 16,-3-10-74-16,-3-8-78 0,-3-10-95 0,5-6-83 15,-2-6-1017-15,6-11 462 0,10-8 304 16</inkml:trace>
  <inkml:trace contextRef="#ctx0" brushRef="#br0" timeOffset="216496.7863">7181 14264 141 0,'-20'-18'253'0,"6"-1"3"15,6 1-1-15,6-1-11 0,8 0-12 16,9 1-13-16,16-8-22 0,23-10-17 0,7 2-17 16,9 1-17-16,4 0-13 0,0 3-15 15,1 4-9-15,-4-1-15 0,-3 4-37 0,-17 6-55 16,-9 4-61-16,-8 1-66 0,-9 5-33 16,1 1-36-16,-9 0-20 0,-3 3-483 15,-5 1 237-15,-5 2 156 0</inkml:trace>
  <inkml:trace contextRef="#ctx0" brushRef="#br0" timeOffset="216661.6235">7933 13827 848 0,'-13'1'0'15,"-1"4"34"-15,-2-1 37 0,4 5 21 16,-3 0 22-16,2 2 24 0,3 8 16 0,1 4 20 16,3 6 1-16,2 5 6 0,4 6 0 15,4 4-2-15,2 7-3 0,5 4-8 16,5 18-14-16,4 0-8 0,-4 0-10 16,2-4-13-16,-2-2-17 0,-3-12-3 0,-2-8-10 15,0 0-9-15,-5-8-12 0,0-4-24 16,0-2-35-16,-4-3-55 0,0-3-63 0,0-10-73 15,0 2-88-15,-2-8-813 0,0 0 367 16,-2-5 242-16</inkml:trace>
  <inkml:trace contextRef="#ctx0" brushRef="#br0" timeOffset="217765.8043">8526 14615 119 0,'-2'-11'227'16,"-1"3"-3"-16,1-2-4 0,-3 4-12 15,5-3-6-15,-4 3-9 0,4 0-11 0,-2 0-16 16,2 1-17-16,0 5-15 0,0 0-9 16,0 0-5-16,0 0-8 0,0 0-2 0,13 21-10 15,-6-4-2-15,3 2-11 0,1 6-12 16,1 2-1-16,3 2-5 0,2 3-7 16,-3-6-5-16,2 2-6 0,-4 4-8 0,1-3-5 15,-2-7 2-15,0 2-15 0,-3-6 5 16,-2-1-2-16,2 0-1 0,-1-4-5 15,-4-5-2-15,1-1-2 0,-2-1-1 16,0-6-2-16,-2 0-3 0,0 0 1 0,0 0-3 16,4-21 0-16,-2 8-1 0,0 0-4 15,2-8-2-15,0 3 0 0,3-4 1 0,-1 1 3 16,3 0-5-16,1 2 0 0,-1 3 2 16,1 1 0-16,1 4-1 0,0 0-3 15,3 7 2-15,-1-4 1 0,4 6-1 16,-2 2-1-16,4 4 2 0,0 2 1 0,2 1-2 15,0 3 3-15,0-1-3 0,1 5 7 16,-2-3-8-16,2 1 3 0,-1 1 0 16,-2 1 0-16,-2-7-7 0,0 0 7 0,-2 2-4 15,-1-4 3-15,2-3 0 0,0 1 0 16,1-6-2-16,0-1-1 0,2-2 3 16,3-2-1-16,-2-3-4 0,0-1 1 0,1 2 1 15,-1-5 2-15,0 1 0 0,-3 0-2 16,0 5-3-16,-2-1 2 0,-5 3-4 15,3-1 4-15,-2 4 5 0,-1 2 8 0,0 4 2 16,1 2-10-16,0 4 6 0,2-3 5 16,-1 5-6-16,-1 0 6 0,2-2-5 15,-1 3 1-15,1-1-4 0,2-4-3 0,-3 3 4 16,3-2-1-16,-2-4 2 0,0 1-1 16,-1-4-3-16,2-1 0 0,2-5 1 15,-1 0 2-15,0-4-7 0,2-3 0 0,-1 2 0 16,0-2 2-16,-2-3-2 0,-4 3 1 15,4 2 4-15,-4-1-5 0,1 3 1 16,-3-1-4-16,0 2 3 0,-1 2-3 16,2 3 3-16,-1-1 0 0,2 4 0 0,-2 4 3 15,2-2-1-15,2 5-3 0,1-3 6 16,-1 4-9-16,4 1 1 0,-2-3 4 0,0 4-18 16,2-3-26-16,-2-1-32 0,1 2-44 15,-2-5-46-15,0 5-52 0,-1-8-52 16,-4 0-729-16,4-6 339 0,-6 4 223 15</inkml:trace>
  <inkml:trace contextRef="#ctx0" brushRef="#br0" timeOffset="217893.778">9617 14049 68 0,'-10'-15'166'0,"4"3"-17"15,2 5-18-15,2 0-13 0,2 2-40 0,0 5-82 16,4-7-237-16,0 2 82 0,2 0 54 15</inkml:trace>
  <inkml:trace contextRef="#ctx0" brushRef="#br0" timeOffset="218112.7267">9922 13851 202 0,'16'6'347'0,"-8"1"2"16,2 5-11-16,3 5-18 0,2 2-19 15,6 9-19-15,1 3-20 0,0 7-23 0,2 2-22 16,3 19-22-16,1-2-17 0,-5 5-18 16,-4-12-17-16,-2-5-14 0,-2-1-34 0,-2-2-40 15,1-1-43-15,-1-4-40 0,0-5-56 16,-1 0-56-16,3-2-53 0,2-1-51 16,2-4-40-16,3-2-686 0,3-6 330 0,0 0 218 15</inkml:trace>
  <inkml:trace contextRef="#ctx0" brushRef="#br0" timeOffset="218512.2836">10831 14722 56 0,'22'-10'152'0,"-4"-1"11"0,-6 1 19 0,-3 2 16 16,-1-5 16-16,-4 2 7 0,-1 1-9 15,-1-5 1-15,-7-1-8 0,3 3-12 16,-4 1-13-16,-7-1-19 0,1 4-9 0,-6 0-9 16,-4 0-17-16,-4 8-8 0,3 1-17 15,-5 7-18-15,0 0 0 0,1 7-8 0,0 5-8 16,4 3-9-16,1-2-2 0,10 1-5 15,1 0-12-15,5 0-1 0,6-3-1 16,2-1-12-16,4-4 0 0,5-1-8 16,1-4 1-16,4-3-7 0,2-5 2 0,-1-2 3 15,4-7-4-15,2-1-4 0,-1-7 4 16,1-4-2-16,-2-6 7 0,0-9 12 0,1-4 9 16,-6-4-2-16,0-5-2 0,-2-20-6 15,-3 6-2-15,-3 10 1 0,-2 1 13 16,1 14 21-16,-5 2 16 0,2 8 0 15,-1 1 2-15,-1 8-7 0,-2 5-1 0,0 9 4 16,-2 3-4-16,2 2-3 0,0 0-2 16,0 34-6-16,0-13-4 0,2 7-7 15,0 6-3-15,-2 3-6 0,4 5 3 0,-2-1-20 16,2 3-29-16,2-2-40 0,-2-1-40 16,4 1-37-16,-2-5-50 0,0-3-49 15,2 2-46-15,-2-11-41 0,3-2-52 0,-5-5-816 16,3-5 401-16,-3-3 263 0</inkml:trace>
  <inkml:trace contextRef="#ctx0" brushRef="#br0" timeOffset="218781.9291">10938 13609 20 0,'-10'-25'317'0,"2"6"-22"0,1 6-18 15,5 4-20-15,4 3 1 0,5 6 11 16,7 6 12-16,8 4-20 0,15 14-17 0,19 15-26 15,3 11-13-15,15 19-12 0,-9 10-12 16,-3 5-10-16,-7 4-13 0,-11 6-18 16,-7 0-9-16,-17-11-12 0,-4-3-13 15,-8-1-9-15,-8-12-8 0,-2-9-8 0,-4-2-6 16,-10 19-10-16,-2-8-8 0,-6-2-3 16,1-17-9-16,1-3-3 0,0-7-15 0,-2-4-25 15,5-4-33-15,2-5-38 0,2-8-54 16,-1-3-71-16,2-8-67 0,4-2-81 15,2-7-922-15,-1 0 430 0,3-4 284 16</inkml:trace>
  <inkml:trace contextRef="#ctx0" brushRef="#br0" timeOffset="219001.6963">12566 14525 117 0,'6'-9'276'16,"-2"0"6"-16,3-3-8 0,2 0-12 0,-3 1-21 15,4 0-27-15,3-3-18 0,6 3-20 16,2-4-20-16,5 3-18 0,1-1-43 0,3-3-56 16,-6 5-69-16,0 4-64 0,0-2-80 15,-7 4-564-15,-5 3 251 0,-1 2 166 16</inkml:trace>
  <inkml:trace contextRef="#ctx0" brushRef="#br0" timeOffset="219142.7248">12790 14714 280 0,'-2'13'368'0,"6"-1"7"0,7-7 26 15,2-5 16-15,4 0 3 0,0-3-19 16,6-3-33-16,3-4-37 0,7-1-34 16,1-2-30-16,2-2-44 0,2-5-79 15,-3 3-96-15,-4-2-111 0,-4 4-126 0,1-7-129 16,-5 0-964-16,-8 3 436 0,0 0 287 15</inkml:trace>
  <inkml:trace contextRef="#ctx0" brushRef="#br0" timeOffset="220421.8043">14054 13794 106 0,'0'0'116'0,"-2"-8"1"15,2 8 3-15,0-8-7 0,0 8-5 16,-2-4 1-16,2 4-1 0,0-5-4 16,0 5-3-16,0 0-1 0,0 0-8 0,-2-5-6 15,2 5-4-15,0 0-5 0,-2-5-5 16,2 5-4-16,0 0-6 0,0 0-6 16,0 0-3-16,0 0-5 0,0 0-6 0,0 0 0 15,0 0-4-15,0 0-3 0,0-7-1 16,0 7-10-16,0 0 2 0,0 0-1 15,0 0 0-15,0 0-4 0,0 0-2 16,0 0-3-16,0 0-3 0,0 0 1 0,0 0 1 16,0 0-2-16,0 0 2 0,0 0-2 15,0 0 1-15,0-6 3 0,0 6-4 0,0 0 1 16,0 0-1-16,0 0-3 0,0 0 2 16,0 0-1-16,0 0 1 0,0 0-3 15,0 0 0-15,0 0-1 0,0 0-1 16,0 0-1-16,0 0 0 0,0 0 0 0,0 0 0 15,0 0-3-15,0 0 1 0,0 0-2 16,0 0 1-16,0 0 0 0,0 0 0 0,0 0 0 16,0 0-2-16,0 0 0 0,0 0 1 15,0 0-2-15,0 0 1 0,0 0-1 16,0 0 2-16,4-3-1 0,-4 3 0 16,0 0-2-16,0 0 2 0,0 0 2 15,0 0-4-15,0 0 0 0,0 0-4 0,0 0-8 16,0 0 0-16,0 0-4 0,0 0-5 15,0 0 4-15,0 0-1 0,0 0 1 0,0 0-1 16,0 0 2-16,0 0 5 0,0 0-1 16,0 0-3-16,0 0 3 0,0 0 3 15,0 0 0-15,0 0-2 0,0 0 1 0,0 0-7 16,0 0 0-16,0 0-4 0,0 0-9 16,0 0-7-16,0 0-1 0,0 0-1 15,0 0-5-15,0 0 5 0,0 0-4 0,0 0-1 16,0 0-4-16,0 0-6 0,0 0-21 15,-8-4-10-15,8 4-25 0,0 0-31 16,0 0-326-16,0 0 159 0,-3-6 105 16</inkml:trace>
  <inkml:trace contextRef="#ctx0" brushRef="#br0" timeOffset="223662.7153">14162 13761 201 0,'4'-8'243'0,"2"2"-1"0,-1 2-7 0,-1 0-15 16,1 2-16-16,-5 2 13 0,12 6 10 15,-4 3-10-15,6 10-2 0,0 9-16 16,3 9-4-16,2 4-13 0,8 19-8 0,-1 0-11 16,-1 0-14-16,1 2-9 0,0-1-14 15,-6-8-13-15,-3-6-9 0,0-2-9 0,0-1-9 16,-2 1-14-16,-2-6-1 0,-1-1-10 16,-1-7-5-16,-2-1-4 0,-1-5-6 15,0-3-11-15,-4-3-20 0,3-1-37 0,-3 0-32 16,2-6-49-16,-3-2-64 0,3-3-75 15,1-1-70-15,-1-4-863 0,0-4 399 16,4-4 264-16</inkml:trace>
  <inkml:trace contextRef="#ctx0" brushRef="#br0" timeOffset="224337.0074">17874 11121 25 0,'0'0'226'0,"0"0"5"15,-8 22-3-15,6-1-11 0,2 8-8 16,0 13-10-16,2 4-12 0,2 10-14 16,0 3-10-16,6 20-8 0,-2-3-10 0,6-1-13 15,1-5-6-15,5-2-11 0,-2-16-8 16,10 5-7-16,-3-12-5 0,3-10-6 15,2-4-9-15,6-6-8 0,1-2-6 0,3-4-4 16,1-8-7-16,1-1-26 0,0-6-43 16,1-4-46-16,-1-3-53 0,1-2-49 15,-5-5-39-15,0-1-36 0,-9 0-613 0,-5-5 289 16,-8 1 191-16</inkml:trace>
  <inkml:trace contextRef="#ctx0" brushRef="#br0" timeOffset="224483.6666">18361 11794 10 0,'-33'-13'129'0,"5"3"18"0,7 4 13 15,6 0 1-15,3 0-10 0,3 0-11 16,5 2-14-16,6-5-17 0,2 0-4 16,11-1-9-16,7-1-9 0,2 0-10 0,13-3-8 15,1 3-7-15,2 0-16 0,0-1-32 16,1 3-38-16,-6-1-56 0,-5 2-64 16,-6 1-346-16,-6 1 166 0,-12 0 110 15</inkml:trace>
  <inkml:trace contextRef="#ctx0" brushRef="#br0" timeOffset="224623.0493">18082 11347 150 0,'-30'-16'171'0,"9"-1"-11"0,7 1-12 16,5 3-12-16,5 0-15 0,6 1-9 15,6 0-12-15,9 1-12 0,6 0-12 0,3 2 0 16,12 1-13-16,3 0-23 0,1 4-50 16,5 3-42-16,-1 2-43 0,7 5-342 15,-3 3 149-15,1 3 97 0</inkml:trace>
  <inkml:trace contextRef="#ctx0" brushRef="#br0" timeOffset="225105.9439">18777 11458 102 0,'4'21'138'0,"-2"-4"-2"16,2 2 19-16,0-1 1 0,-2 0-7 0,2 0-2 15,3 6-7-15,2 1-7 0,-3 2-10 16,4 3-8-16,1 4-13 0,-1 0-7 16,1-2-8-16,0-2-8 0,-1-5-9 0,-2-2-5 15,2-4-2-15,0-4-5 0,0-6-7 16,3-1-5-16,2-8-4 0,2 0-5 15,1-8-5-15,6-1 0 0,0-3-7 16,-1-3-1-16,3 0-6 0,-6 2 1 0,4-1-3 16,-3 3-1-16,0 0-1 0,0 4-1 15,-2 1-2-15,-2 1-3 0,0 5 0 0,0 3-1 16,2 2 0-16,-3 1 0 0,6 5 1 16,-1-3-3-16,-2 3-1 0,2-1-4 15,1-3 9-15,-2 1-2 0,2-4 0 16,-1-4 5-16,3-2 3 0,0-8 2 0,2-5 0 15,-1-6 10-15,-1-4 0 0,0-10 3 16,-8-7-1-16,1-2 1 0,-4-6-15 0,-5-1-1 16,-1-4-4-16,-5 1 0 0,-2-1-3 15,-2 0 2-15,-3 3 9 0,3 10 8 16,-2 4 9-16,0 4-1 0,2 6-3 16,0 6 0-16,-3 7-5 0,3 5-2 0,-2 8 0 15,4 2 0-15,-11 18-4 0,5-2-1 16,2 15 3-16,2 9-1 0,4 4-4 15,2 11 0-15,6 22 1 0,3-5 0 16,6 0-1-16,2-2-2 0,3-6-1 0,6-3-5 16,-1-4-9-16,-3-13-24 0,-6-8-30 15,0-9-34-15,-1-4-36 0,-5-3-37 0,4-2-28 16,-2-6-28-16,-5-4-16 0,0-3-530 16,-5-5 259-16,-6 0 171 0</inkml:trace>
  <inkml:trace contextRef="#ctx0" brushRef="#br0" timeOffset="225588.6896">19769 11687 1 0,'0'-12'51'0,"0"5"-5"0,2-3-8 16,4 5-3-16,6-3 0 0,-2 0-7 15,2 3-6-15,6 1-9 0,-4 0-6 16,3 0-1-16,-4 2 1 0,2 1-3 16,-3 1 0-16,1-2 0 0,-2 2 14 0,1-3 14 15,-3 3 17-15,1 0 10 0,-10 0 20 16,20 0 9-16,-8 3 11 0,-2 0 4 15,4-1 1-15,2 4-6 0,1 0-2 16,5 1-7-16,0 3-8 0,2-1-10 0,0 3-3 16,3 3-3-16,1 0-11 0,-4 3-4 15,2 1-4-15,-5 0-5 0,-1-4-6 0,-4 3 0 16,-2-4-1-16,-6-1-11 0,0-1 5 16,-4-3-2-16,-4-1-4 0,2-4-1 15,-2-4-5-15,0 0 2 0,0 0-4 16,0 0 1-16,0 0-3 0,-10-19-1 0,12 9 0 15,0-1-3-15,4-2 0 0,0-2 1 16,3 1-5-16,2 0 1 0,-3 5 2 16,5-1-3-16,-1 2 0 0,2 3 1 15,-2 2-7-15,0 3 8 0,2 0-4 0,0 3 2 16,1 1 2-16,0 2-1 0,2 0 1 16,-3 0 12-16,4-3 1 0,0 1 3 15,-1-3 6-15,3 1-2 0,-2-2 5 0,2-3-6 16,1-1 4-16,-4-3 1 0,-2-4 0 15,-3 1-3-15,-4-4 0 0,0-1-3 16,-6-1-3-16,-2 0-3 0,-5-4-5 16,-2 5-16-16,-1 0-27 0,0-3-30 0,-3 4-30 15,3 1-36-15,-1 1-60 0,3 1-490 0,1-2 230 16,1 5 152-16</inkml:trace>
  <inkml:trace contextRef="#ctx0" brushRef="#br0" timeOffset="225814.6278">21274 10843 219 0,'-15'4'295'0,"-1"3"-9"0,-6 7-4 16,-3 8-14-16,-5 14-11 0,-4 24-17 16,4 14-12-16,7 9-9 0,11 4-14 15,10 4-14-15,6 0-10 0,11 3-18 0,5-4-8 16,12 8-14-16,0-20-12 0,5-5-12 15,1-10-12-15,2-9-8 0,-1-7-18 16,0-15-41-16,-5-9-66 0,-2-6-114 0,4-9-131 16,-3-6-901-16,-1-4 399 0,2-6 263 15</inkml:trace>
  <inkml:trace contextRef="#ctx0" brushRef="#br0" timeOffset="226274.9407">21482 11196 260 0,'-3'-7'241'16,"6"-2"-20"-16,3 0-13 0,6 2-13 15,12-6-9-15,8 5-14 0,8-4-11 16,11 2-12-16,6 1-15 0,0 0-12 0,3 2-14 16,-6 1-11-16,-1 1-10 0,-9 1-27 15,-3 1-58-15,-9 0-61 0,-5 1-58 0,-4 2-34 16,-6 2-46-16,-6 1-442 0,-4-2 217 15,-7-1 143-15</inkml:trace>
  <inkml:trace contextRef="#ctx0" brushRef="#br0" timeOffset="226460.5898">21886 11137 97 0,'-9'6'168'16,"1"1"12"-16,2 0 4 0,2 7 6 16,-1 4 7-16,3 2-2 0,4 8-6 15,3 10-3-15,3 1-14 0,2 9-7 0,3 1-11 16,6 18-17-16,0-1-8 0,-1-9-13 15,-4-7-10-15,1-1-12 0,-3-2-8 0,3 0-6 16,-2-4-12-16,-3-7-5 0,4-1-7 16,-4-4-36-16,-2-6-53 0,3-5-64 15,4-1-87-15,-3-4-741 0,-1-5 315 16,3-6 207-16</inkml:trace>
  <inkml:trace contextRef="#ctx0" brushRef="#br0" timeOffset="227595.9222">22540 11639 88 0,'0'0'226'0,"0"0"-3"16,0 0-14-16,-13 18-10 0,5-5-11 15,1 4-15-15,-1 4-11 0,2 2-15 16,-1-1-13-16,5 6-10 0,0-4-14 0,2 3-9 16,6-5-7-16,1 3-13 0,1-3-8 15,5-2-5-15,4-2-8 0,-1-4-5 16,6-2-6-16,1-5-7 0,1-1-2 16,-2-6-6-16,2 0-1 0,1-6-5 0,1 0-4 15,-3-2-1-15,-2-6-3 0,1 1 0 16,-6-3-3-16,-1-1-4 0,-2 2-2 15,-4 2 1-15,-3 0-3 0,0 3-1 0,-2 0 1 16,-2 5 0-16,0 1-3 0,-2 4 1 16,0 0-1-16,0 0-1 0,9 19 3 15,-4-8 1-15,1 4 1 0,4 5-2 0,3-4 0 16,4 3 5-16,4 3-3 0,3-1-1 16,0-3-1-16,4-2 2 0,-1-3 1 0,-1-3-3 15,0-2-1-15,-3-3 0 0,-4-1 0 16,-4-4-2-16,-3-2-1 0,-2-4 2 15,-2 1-2-15,-4-5-2 0,-6-1 2 16,-3-3-5-16,-4 0 3 0,-3-4-2 0,0-1-1 16,-2 1 1-16,4 2-1 0,2 0 3 15,1 1-7-15,3 0-1 0,4 2-1 16,4-1-1-16,5 1 0 0,5-2 2 16,4 3 2-16,2 2-1 0,4-1-1 0,1 4 8 15,1 1-4-15,-1 3 0 0,-2 0-1 16,-2 3 0-16,1 3 1 0,-4 0 1 0,0 3 1 15,-2 4-1-15,-3-1 3 0,0 2-3 16,-2 3 2-16,-1-1-1 0,-2 2-1 16,4-1 4-16,-2-1-2 0,2-2-1 15,-1 2-1-15,2-3 0 0,-1 0 1 0,3-5 1 16,2 1-1-16,0-5 0 0,3-1 2 16,-4 0-2-16,1-4 1 0,-2 0 0 0,-2-5-1 15,-1 0 0-15,-4-4-1 0,0 1 0 16,-4-3 0-16,-6 0-1 0,-4 0 0 15,-6-3 1-15,-5 3-4 0,-4 1-9 16,-6 0-3-16,-1 1-1 0,5 3-6 16,-1 1-10-16,4 0-24 0,2 2-24 0,4 0-29 15,1 2-17-15,4 2-14 0,5-2-22 16,2 0-23-16,2 5-510 0,6-11 237 0,3 1 157 16</inkml:trace>
  <inkml:trace contextRef="#ctx0" brushRef="#br0" timeOffset="227847.1656">23744 10989 140 0,'2'-24'197'0,"0"8"4"0,0 1-6 0,0 6-15 16,-2-1-8-16,3 4-18 0,-3 4 8 16,0 2 10-16,0 0-6 0,9 25-7 0,-5-1-1 15,2 2-8-15,2 12-10 0,0 10-6 16,8 23-15-16,-4 4-14 0,3 2-6 15,-2 1-10-15,2-2-10 0,-3-2-8 16,4-1-2-16,-4-12-4 0,-2-10-14 0,3-2-5 16,-2-1-30-16,2-6-34 0,-3-6-39 15,-2-3-44-15,0-6-41 0,2-2-46 16,-4-5-43-16,0-7-637 0,2-1 295 0,1-6 195 16</inkml:trace>
  <inkml:trace contextRef="#ctx0" brushRef="#br0" timeOffset="228166.7326">23918 10553 101 0,'8'0'255'0,"9"6"0"0,4 7-5 16,11 12-15-16,19 17-11 0,4 9-22 0,11 21-15 16,1 3-15-16,-3 9-17 0,-3 6-9 15,-10 5-12-15,-7 2-11 0,-10 1-6 16,-12-13-12-16,-10-1-11 0,-6-4-7 0,-6-10-10 16,-8 6 0-16,-6-5-12 0,-2-16-8 15,0-7-9-15,-4-6 2 0,-1-3-8 16,2-4-12-16,2-6-35 0,1-7-41 0,0-5-54 15,4-3-65-15,4-4-58 0,-1-5-712 16,5-3 318-16,4-2 210 0</inkml:trace>
  <inkml:trace contextRef="#ctx0" brushRef="#br0" timeOffset="228348.6839">24970 11498 1632 0,'10'-15'65'0,"-2"4"-30"15,6-1 41-15,-2 0 31 0,1 3 4 16,0-2-11-16,6 0-18 0,2-1-15 0,4-1-19 16,5-1 0-16,1 1-3 0,1 1-8 15,0-1-33-15,-7 4-55 0,-1-1-66 16,-6 3-94-16,-2 0-496 0,-8 3 240 0,-4 4 159 16</inkml:trace>
  <inkml:trace contextRef="#ctx0" brushRef="#br0" timeOffset="228478.7408">25122 11612 32 0,'-4'16'271'0,"6"-3"9"0,5-1 5 16,-1-5 6-16,6-1 1 0,3-4 6 16,7 0-21-16,2-4-27 0,6 0-24 15,0-2-26-15,-1-4-23 0,3 3-56 0,-4-5-84 16,-3 1-95-16,1-3-112 0,-7-1-786 16,-2-2 325-16,0-3 215 0</inkml:trace>
  <inkml:trace contextRef="#ctx0" brushRef="#br0" timeOffset="229256.0722">26452 11069 88 0,'-7'-7'182'16,"0"3"4"-16,1-1-5 0,-2 3-3 15,0-1-4-15,8 3-1 0,-22 10-1 16,8-2-2-16,-1 8-11 0,0 5-6 0,2 10-10 16,1 6-9-16,4 1-10 0,0 4-9 15,6 1-11-15,6 2-9 0,6 5-7 0,2-6-9 16,7 1-5-16,6-5-7 0,5-7-3 16,4-1-5-16,2-8-4 0,4-3-5 15,0-10-8-15,1-5-1 0,-3-4-4 16,4-8-4-16,-1-5-6 0,1-8-1 0,-3-6-1 15,-5-8-6-15,-4-2 2 0,-5-5-7 16,-9-2 5-16,-6-5-9 0,-10 2-1 0,-6-5-1 16,-7 3 1-16,-17-11-6 15,-4 6 2-15,-8 5-5 0,2 13 6 0,4 8-1 16,-2 3 1-16,2 8 0 0,4-1-10 16,2 5-25-16,5 5-44 0,3 3-50 0,6 4-68 15,4 4-97-15,3-2-641 0,2 3 316 16,5-1 209-16</inkml:trace>
  <inkml:trace contextRef="#ctx0" brushRef="#br0" timeOffset="229377.0082">27341 11128 130 0,'12'0'171'16,"-4"3"-18"-16,1-3-17 0,-2 1-54 0,-7-1-96 15,0 0-210-15,10 0 76 0,-10 0 50 16</inkml:trace>
  <inkml:trace contextRef="#ctx0" brushRef="#br0" timeOffset="230375.9431">18700 13216 56 0,'-2'-8'200'16,"0"0"-19"-16,2 4-17 0,0 4 5 16,0 0 4-16,-2 18 1 0,0-2-3 0,2 5-1 15,-4 10-8-15,0 5-9 0,2 5-7 16,-3 11-7-16,2 5-8 0,6 2-12 15,2 23-5-15,3-2-10 0,2-8-9 16,3-12-9-16,0-11-6 0,6-3-3 0,4-4-5 16,17 5-5-16,-2-13-6 0,0-12-6 15,7-6-8-15,-3-6-6 0,0-4-5 16,5-4-26-16,-3-6-43 0,1-2-42 0,-3-3-47 16,1-1-47-16,-7-3-32 15,-2-4-23-15,-9 0-602 0,-6 1 280 0,-4-1 186 16</inkml:trace>
  <inkml:trace contextRef="#ctx0" brushRef="#br0" timeOffset="230506.9304">19041 13786 50 0,'-10'-6'98'15,"5"-2"-3"-15,10 2-4 0,5-2 0 0,5 0 0 16,6-2-6-16,8-1-10 0,8 0-10 16,1-3-7-16,8 1-3 0,3 1-40 15,-3-1-49-15,-7 4-250 0,1-2 96 0,-8-1 64 16</inkml:trace>
  <inkml:trace contextRef="#ctx0" brushRef="#br0" timeOffset="230660.8989">18821 13323 89 0,'-13'-19'200'16,"9"4"-12"-16,8 0-16 0,7 2-19 15,6-1-14-15,6 3-15 0,8-1-12 0,6 3-22 16,3 2-47-16,4 4-52 0,-1 3-55 15,-1 4-55-15,0 2-262 0,1 1 130 0,-7 5 85 16</inkml:trace>
  <inkml:trace contextRef="#ctx0" brushRef="#br0" timeOffset="231137.9405">19549 13553 79 0,'4'18'176'16,"0"-3"-2"-16,3 2-4 0,-1 1-3 15,3 1-12-15,-1 5-10 0,4 3 6 16,4 4-17-16,-2-1-10 0,1-2-13 15,-2 1-16-15,2-1-6 0,-5-7-7 0,-2-2-8 16,2-5-6-16,-2-3-6 0,0-5-4 16,0-4-6-16,3-4-8 0,0-5-3 15,4-3-4-15,-1-5-6 0,4-3-3 0,-2 1-2 16,2 0-5-16,5-4-2 0,-2 2-4 16,0 4 2-16,0 2-3 0,0 1-3 15,0 3-2-15,1 3 0 0,-4 4 0 16,4 4 0-16,-3 2 2 0,4 3-1 0,2 3-2 15,-1-1 2-15,-1 1-1 0,2 1-1 16,1-1 5-16,-3-1 1 0,1-3 12 16,-1-2 9-16,0-4 4 0,4-1 3 0,-1-8 0 15,-3 0-2-15,5-9-3 0,-7-1 6 16,-2-3 3-16,0-3 4 0,-6-4-5 16,-3-1-8-16,-1-6-1 0,-7-4-5 15,-2 0-2-15,-4-2-10 0,-3 0 5 0,-1 4 4 16,0 4 0-16,-1 3 4 0,0 5 0 15,3 5-4-15,-2 6-4 0,2 7-1 0,-1 8 0 16,7 0-5-16,-13 17 0 0,9 0-1 16,4 4-1-16,0 5 3 0,4 5-4 15,4 5 1-15,8 6-4 0,0 2 3 0,4-5-2 16,1 3-5-16,4-4 2 0,0-3-11 16,1 0-12-16,1-5-28 0,-3-7-45 15,-2-1-51-15,0-3-53 0,-3-5-57 16,-4-5-736-16,-2-4 334 0,-5-3 221 0</inkml:trace>
  <inkml:trace contextRef="#ctx0" brushRef="#br0" timeOffset="231277.8625">20546 13670 114 0,'-8'-9'167'0,"4"-1"-11"0,4 0-15 16,2 3-13-16,2-3-7 0,6 1-15 0,3 2-16 15,0-4-18-15,6 4-40 0,3 1-41 16,0-1-44-16,4 1-42 0,-5 1-235 15,2 4 112-15,0 0 74 0</inkml:trace>
  <inkml:trace contextRef="#ctx0" brushRef="#br0" timeOffset="231622.7937">20889 13564 305 0,'11'-3'80'0,"-1"6"21"0,-4-3 1 15,-6 0 14-15,14 1 7 0,-8 0 1 16,0 2-3-16,2 3-7 0,1-3-5 16,1 5-8-16,1 2-6 0,4-1-11 0,-3 2-6 15,4 3-8-15,-2-1-9 0,-2-1-5 16,-1 5-4-16,0-4-5 0,-5 0-4 15,3-1-1-15,-7 0-7 0,2-3-3 0,-2-1-5 16,-2-3 0-16,0 1-4 0,0-6 0 16,0 0-6-16,0 0 0 0,0 0-4 15,4-17-1-15,0 6-4 0,6-1 2 0,-4 0-3 16,4-1-1-16,2 2 1 0,2 1-4 16,-2-1 1-16,1 4 0 0,1-2 1 15,0 6-1-15,-4-1 0 0,2 4-2 0,2-2 4 16,-2 2 10-16,3 2 7 0,0-2 13 15,0 3 8-15,1-3 14 0,2 0 1 16,-2-5 4-16,3 4-3 0,-2-4-3 0,-2-2-1 16,0-3-1-16,-4 1-3 0,-1-4-2 15,-6-1-5-15,-2-2-9 0,-2 2-3 16,-6-2-6-16,-2-3-18 0,-8 0-38 16,0 2-41-16,-1 2-53 0,-2 2-66 0,-8-3-725 15,3 3 310-15,1 4 206 0</inkml:trace>
  <inkml:trace contextRef="#ctx0" brushRef="#br0" timeOffset="231876.307">22070 12618 170 0,'-5'-16'280'0,"-3"5"-16"0,-2 11-15 0,-6 9-14 15,2 7-12-15,-5 11-11 0,-2 11-16 16,-8 28-12-16,5 11-13 0,5 5-9 16,6 6-6-16,7 0-12 0,8 2-10 0,2-1-17 15,7-3-4-15,4 0-18 0,3-7-5 16,6-2-6-16,8-5-14 0,-1-8-4 0,5-5-37 16,0-9-57-16,-4-14-79 0,-3-5-95 15,-3-10-855-15,2-6 360 0,-3-6 236 16</inkml:trace>
  <inkml:trace contextRef="#ctx0" brushRef="#br0" timeOffset="232689.3195">22358 13053 199 0,'0'0'194'0,"-2"-2"-9"15,2 2-6-15,0 19-9 0,2-2-8 16,-2 6-8-16,4 4-12 0,0 7-10 0,2 4-13 16,1 0-7-16,2-2-11 0,-1 0-13 15,0-2-6-15,3-1-12 0,-3-5 1 0,3-6-2 16,0-1-1-16,1-4-8 0,1-6-6 16,2-3-8-16,0-3-1 0,-1-6-9 15,2-1-1-15,0-4-6 0,2-1-1 0,2-5-4 16,-1 0-2-16,1-1-4 0,-2 4-1 15,-2 0 0-15,0 1-5 0,-1 3 0 16,2 0 1-16,0 7-2 0,-1 1 0 16,4 2-1-16,1 4-6 0,4 3 7 0,1-1-2 15,3 2 7-15,3 0 16 0,2-1 11 16,-1-4 8-16,4-1 6 0,-3-1 3 16,-2-4 1-16,-1-4-5 0,1-4-1 15,2-3-7-15,-2-4-10 0,-7-3-1 16,-1-5 0-16,-8 0-7 0,-3-3 0 0,-4-1-11 15,-7-3-18-15,-4 0-29 0,-2-2-34 16,-6-1-38-16,0 0-47 0,0 7-49 0,-1 1-66 16,-4 2-655-16,2 2 311 0,-1 2 206 15</inkml:trace>
  <inkml:trace contextRef="#ctx0" brushRef="#br0" timeOffset="241100.4118">23740 13416 120 0,'-6'-5'200'0,"4"2"-1"0,2 3-3 0,-5-5-8 16,5 5-14-16,0 0-14 0,-6-6-17 15,6 6-13-15,0 0-10 0,0 0-6 16,-2 18-6-16,2-5-8 0,2 2-7 16,0 4-9-16,0 1-6 0,0 4-10 0,5 1-5 15,-3-3-9-15,0 3-1 0,2-1-7 16,1-2-3-16,2 1-6 0,-3-4-4 15,0-2-1-15,-2-2-4 0,2-1-3 0,-2-1-1 16,3-1 1-16,-2-6 0 0,1-3-3 16,0-2-4-16,0-1-4 0,-6 0 1 15,19-7-3-15,-8 0-2 0,0-1 0 0,-1-1-2 16,3-1-3-16,-2 2 4 0,3 1-7 16,-1-1-1-16,2 4 1 0,2 2-3 15,-5 2 1-15,6 2-1 0,0 4 2 16,-1 2 0-16,3 1 1 0,0 3 0 0,0-1 0 15,-2 3 2-15,4-3-3 0,-1 0-1 16,-4-1 3-16,2-1 0 0,-2 0 6 0,-4-2 7 16,1-4 9-16,-1 1 2 0,0-5-1 15,0-4-3-15,-3-1-4 0,-2-1-1 16,2-5-3-16,-4-1-1 0,-2-2-2 16,0-2-2-16,-4-2-4 0,2 0-4 0,-2 2-1 15,0-2-1-15,2 3-10 0,-2 1-13 16,4 2-5-16,3 0 2 0,-1 3 2 15,7 4 3-15,2 1 2 0,1 1 4 16,6 2-2-16,3 2 3 0,5 0 3 0,4 0-2 16,0 0 5-16,1 0-1 0,3 0 4 15,1 0 0-15,-1-4 1 0,-2 3-2 16,-4-4 3-16,-1 1 1 0,-3-4 3 16,0 4-2-16,-8-6 1 0,-1 0 0 0,-3 1 0 15,-6-1 0-15,-2-1 0 0,-4 1-2 16,-2 1 0-16,-4-1 0 0,-2 3 0 0,-2 1 1 15,-2 2-2-15,-1 2 1 0,-2 4 2 16,1 0-1-16,1 2 1 0,-1 5 2 16,4-1-4-16,2 5 0 0,-1-1 1 0,3 3-2 15,4-2-8-15,3 3-24 0,3-2-20 16,2 2-23-16,5-2-17 0,4-3-18 16,2 0-15-16,5-2-16 0,1-4-6 15,5-2 4-15,2-3 12 0,0-1 14 16,4-4 11-16,0 0 14 0,-2-3 18 0,0 1 25 15,-8 0 27-15,-5-4 26 0,0 4 23 16,-6 0 16-16,-5-4 16 0,-2 4 9 16,-4 1 2-16,-6 3 3 0,0 3 5 0,-10-6 4 15,2 4 0-15,-2 2-4 0,10 0-8 16,-23 5-4-16,8 1-5 0,2 1-9 16,3 1-4-16,-1 2-2 0,2 0-4 15,1-1-5-15,4 1-3 0,2-2 0 0,2-1-3 16,2 0-1-16,0-2-1 0,4-2-2 15,2 0-1-15,2-3-4 0,0 0-1 0,0-5-1 16,3 4-4-16,-2-4 0 0,-1 3 0 16,-1-1-5-16,-1 1 0 0,0 1-3 15,-2-2-1-15,2 1-1 0,-2 1-2 16,-6 1 1-16,10 3 0 0,-4 1 0 0,3 2-1 16,-2 0 0-16,1 0 1 0,1 0 0 15,-1-2 2-15,2 2-3 0,4 0 1 16,-2 0 2-16,2-4-2 0,2-2-2 15,3 0-1-15,-1-6 1 0,0 1-1 0,2-7-2 16,0-1 2-16,-1-3 1 0,0-5-1 16,2-2-2-16,-5-5 2 0,0-3 1 0,-2-3-1 15,-1 0 7-15,-2-4 5 0,-5 1 9 16,1 3 7-16,-3 6 22 0,-2 3 9 16,2 4-1-16,-2 2-4 0,0 2-8 15,-2 5-1-15,-2 6-4 0,-2 5-3 0,4 1-1 16,0 0-4-16,-17 23-4 0,11-6-2 15,-3 4-3-15,5 4-1 0,0 3 1 16,-1 1-5-16,5-3-3 0,0 3-1 0,2-2 1 16,5-1-3-16,2-3-12 0,-1 0-3 15,5-6-6-15,-1 0 3 0,4-5-3 16,-2-4-1-16,3-2-3 0,0-1-1 16,0-4-1-16,-1-1 2 0,0 0 1 0,-2-1 2 15,-1 1 2-15,-2 0-1 0,-1 0 0 16,-1 0 1-16,-9 0 2 0,16 1-3 15,-9 1 3-15,0 1-3 0,-3 2 2 0,2 1 4 16,-2 3-1-16,2 1-2 0,2-1 3 16,4 3-1-16,-2-3-13 0,5 3-19 15,2-5-34-15,0 1-39 0,7-2-44 0,-4-5-40 16,2-1-43-16,-1-1-555 0,4-7 269 16,-2-1 177-16</inkml:trace>
  <inkml:trace contextRef="#ctx0" brushRef="#br0" timeOffset="241329.001">26081 12658 42 0,'-10'-21'224'15,"1"6"-17"-15,7 8-3 0,4 6 16 0,-2 1-2 16,19 12-3-16,3 7-14 0,7 14-11 16,15 14-19-16,5 6-10 0,-2 8-14 15,0 3-9-15,-8 4-10 0,-3 2-7 0,-6-1-12 16,-9-1-10-16,-8-10-5 0,-9-7-12 15,-4-5-11-15,-6 4-2 0,-7-3-12 16,-6-3-7-16,-3 0-10 0,0-4-18 0,-4-7-37 16,-3-3-49-16,3-8-61 0,5-3-82 15,0-4-769-15,2-5 332 0,3-2 219 16</inkml:trace>
  <inkml:trace contextRef="#ctx0" brushRef="#br0" timeOffset="241964.8445">19361 15004 133 0,'0'0'246'0,"-17"17"-5"0,10-1-3 0,1 9-9 16,-1 4-7-16,3 11-16 0,4 0-9 15,0 4-20-15,2 9-12 0,5 2-12 16,-1-7-18-16,7-1-10 0,2 3-12 0,3-6-11 15,4-4-14-15,6-1-5 0,1-7-7 16,7-1-9-16,4-6-25 0,-6-9-23 16,3-6-40-16,-2-3-48 0,-3-3-43 15,-2-2-49-15,-3-4-58 0,-4-4-623 0,-2 1 286 16,-7-5 189-16</inkml:trace>
  <inkml:trace contextRef="#ctx0" brushRef="#br0" timeOffset="242100.6415">19486 15563 101 0,'6'-9'155'0,"6"-2"-3"0,14-6-11 0,6-1-12 16,13-3-15-16,20-8-10 0,1 0-10 15,1 2-26-15,-1 4-47 0,-15 4-62 16,-11 3-55-16,-9 3-225 0,-9 2 109 16,-10 1 72-16</inkml:trace>
  <inkml:trace contextRef="#ctx0" brushRef="#br0" timeOffset="242235.755">19375 15110 164 0,'-2'-17'177'16,"6"3"-6"-16,8-3-9 0,2 2-16 15,5 2-17-15,11 0-11 0,4 1-14 0,4 2-34 16,2 1-47-16,5 5-47 0,1-2-54 16,-3 5-318-16,1 1 135 0,-4 4 89 15</inkml:trace>
  <inkml:trace contextRef="#ctx0" brushRef="#br0" timeOffset="242736.3749">20078 15318 194 0,'6'26'218'0,"1"1"7"15,0-4-9-15,-1-2-15 0,4 4-15 16,-2 0-16-16,3 5-13 0,2-5-17 16,-3-1-12-16,1-3-13 0,-1 0-10 15,2-2-6-15,-4-3-7 0,-2-6 1 0,2-1-4 16,1-6-6-16,0-3-9 0,-9 0-7 15,21-14-12-15,-7 0 0 0,1-2-7 0,0-2-7 16,-1-3-3-16,4 2-5 0,-1 1-5 16,0 3-5-16,0-2-3 0,-1 8-1 15,0-2-1-15,-2 2 0 0,3 8 1 16,-4 1-2-16,4 1 0 0,-3 8 1 0,2-1-1 16,2 2-4-16,2 3-5 0,-4-3 4 15,6 1 1-15,-1-1 2 0,-1 0 0 16,6-6 8-16,2-1 1 0,-5-3 0 15,3 0-2-15,1-9-1 0,-2-3 5 0,3-1-4 16,-3-8-1-16,-1 0 0 0,-3-5 5 16,-2-7-4-16,-4 1 1 0,-5-4-2 15,-2-4-5-15,0-2-2 0,-8-2-2 0,-4-8 4 16,-4 1-12-16,-2 1 4 0,-3 3 1 16,0 12 15-16,5 1-1 0,0 7-5 15,-1 4 4-15,1 7 0 0,2 9-7 0,-1 4 1 16,0 7-1-16,3 5 3 0,0 9-2 15,4 6 2-15,6 10 7 0,0 5 0 0,4 12 0 16,0-2-7-16,11 18 0 0,0-4-1 16,-2-11-5-16,3-9-26 0,-2-4-26 15,2-2-29-15,1-2-24 0,-1-10-36 16,-6-6-35-16,1-4-35 0,0 2-35 0,-2-11-29 16,-3 1-665-16,-3-7 315 0,-2 0 209 15</inkml:trace>
  <inkml:trace contextRef="#ctx0" brushRef="#br0" timeOffset="242860.8142">21058 15462 620 0,'-21'-14'61'15,"2"-4"48"-15,2 4 10 0,5 3 19 16,1-3 12-16,2 4-9 0,3 0-7 16,4-7-9-16,2 4-11 0,6-2-9 0,5-4-10 15,8 1-12-15,5-3-7 0,-2 1-33 16,6 1-51-16,1 2-53 0,3-2-66 16,-2 5-525-16,1 0 221 0,-1 1 147 15</inkml:trace>
  <inkml:trace contextRef="#ctx0" brushRef="#br0" timeOffset="243271.2111">22152 14833 181 0,'-27'21'322'0,"4"8"-4"16,2-2-10-16,-1 11-26 0,6 4-11 0,0 9-20 15,8-1-24-15,4 3-18 0,8 2-18 16,4-2-19-16,10 13-21 0,9-1-14 16,5-7-10-16,6-4-7 0,8-6-42 0,9-7-37 15,7-7-48-15,3-4-72 0,4-12-92 16,-8-8-113-16,-9-5-684 0,-5-5 329 15,-3-2 218-15</inkml:trace>
  <inkml:trace contextRef="#ctx0" brushRef="#br0" timeOffset="243766.1724">22772 15344 1456 0,'-29'-21'-14'0,"4"-3"22"0,6 1 56 16,4 2 63-16,0 0 33 0,3 3 15 16,-2 1-2-16,6 2-22 0,0 2-25 15,-1 4-14-15,3-3-13 0,-1 6-14 16,3 0-1-16,0 5 7 0,4 1-1 0,-2 13-2 16,2-4-5-16,2 11-5 0,2-3-6 15,-2 8-6-15,5 2-8 0,-3-2-6 0,2-1-3 16,1 2-6-16,1-2-4 0,0-3-2 15,-2-1-3-15,4-3-3 0,0-6-6 16,0 0 1-16,3-8-3 0,2 1 0 16,0-8-5-16,4 1-3 0,-2-6-1 15,2 3-1-15,0-1-4 0,0 1-4 0,0 3 4 16,0-2-7-16,-2 5 0 0,2 0 1 16,2 0 2-16,-1 5-2 0,0 4 1 0,2-2 0 15,1 2-2-15,0 0 2 0,2 1 3 16,1-1-2-16,0 0 9 0,1-5 12 15,-1 2 6-15,-4-6 8 0,6-6 4 0,-3 2-3 16,-1-6-2-16,0-4 1 0,-6-4-7 16,3-4-3-16,-4-4-2 0,-4-4-4 15,-5-1-6-15,-4-3 1 0,-2-5-6 0,-2 4-24 16,-4-2-10-16,0 6-20 0,2 4-18 16,-2 5-35-16,2 1-48 0,0 1-41 0,0 9-14 15,0 2-23-15,4 4-23 0,0 4-31 16,-2 1-710-16,10 7 334 0,-6 5 221 15</inkml:trace>
  <inkml:trace contextRef="#ctx0" brushRef="#br0" timeOffset="244159.7391">23782 15227 34 0,'0'-11'249'0,"0"3"-14"15,-2-1-14-15,6-4-14 0,-2-1-15 0,2 1-19 16,3-2-6-16,-2 2-18 0,-1 2-8 16,0 1-5-16,0 1 0 0,-2 1-6 15,0 4-8-15,-2 4-14 0,-2-6-5 0,2 6-8 16,0 0-9-16,-19 14-7 0,10-4-4 16,-1 1-8-16,2 2-10 0,0 0-3 15,-2 1-11-15,6 0 1 0,4 2-2 0,2 0-3 16,5 1-4-16,8-1-7 0,3 2 3 15,10-2 1-15,2 2-7 0,3-5-4 16,6 8-2-16,-5-6 0 0,-2 5-6 16,-5-3 1-16,-1 2 4 0,-6 2 1 15,-6-2 3-15,-6 2 5 0,-4-2 7 0,-6 2-8 16,-6 2 7-16,-6 0 1 0,-4-1-14 16,-1-1 2-16,-3 0 4 0,4-8-9 0,-2 0-19 15,2-4-24-15,2-6-35 0,2-3-44 16,-1-3-41-16,7-6-36 0,1-1-38 15,2-6-31-15,8-5-676 0,4-9 315 0,3-6 208 16</inkml:trace>
  <inkml:trace contextRef="#ctx0" brushRef="#br0" timeOffset="244782.8752">24093 14999 344 0,'16'-40'124'0,"-6"12"25"16,0 7 22-16,-3 2 15 0,-3 7 17 0,0-1 5 16,-2 2-9-16,2 3-13 0,-1 4 0 15,-3 4 3-15,0 0-9 0,17 19-10 0,-9-5-11 16,4 7 1-16,4 7-12 0,1 5-11 15,-1 8-15-15,2 1-12 0,0 6-6 16,0-2-14-16,-4 3-13 0,-1 1-33 16,0-2-32-16,0-4-19 0,-7-8-22 0,0-4-8 15,-2-3-1-15,0-4-4 0,-4-8-9 16,0-6-7-16,-2-3 2 0,-2-3 3 16,0-5 6-16,4 0 5 0,0 0 5 0,-13-15 2 15,11 3 6-15,2-1 2 0,0 0 5 16,0-5 7-16,5 2 6 0,3 0 5 15,0-2 9-15,5 2 6 0,0 1 5 0,-1 4 3 16,6 1 2-16,-2-1 4 0,1 5-4 16,1 4 0-16,0 0 0 0,4 4-3 15,-4 3 1-15,3 1-3 0,1 4 0 0,-2 1 2 16,0 4-6-16,-1-1 1 0,0 3 0 16,-2-1-3-16,-7 1 1 0,6-2-2 15,-10-2-1-15,0 0-2 0,0 0 1 0,-4-1 2 16,0-4-3-16,-2-3 2 0,-2 3-1 15,2-8-3-15,-4 0 0 0,4 0-4 16,0 0-2-16,-8-13-2 0,8 2-4 0,-2-2 1 16,2-4-2-16,0 3-4 0,2-5 2 15,0 2-2-15,0 1 0 0,2-1 4 16,2 3-2-16,-1 1 2 0,4 0-2 16,-3 2 2-16,-2 3 3 0,2 0-1 0,1 0 2 15,-1 7 0-15,2-2 1 0,1 0 0 16,0 3 0-16,1 0 3 0,-10 0-2 0,21 3 1 15,-10-3-1-15,4 0 2 0,-3 3 0 16,1-6-1-16,2 3 3 0,1-3 2 16,0 1 2-16,-4-1-5 0,1 0 7 15,-3-4-3-15,-1 1 7 0,2-1-8 0,-7-5 2 16,-2 3-3-16,-2-3 0 0,-4 5 0 16,-2-2-2-16,-5-2-7 0,-2 6-13 15,-2-3-14-15,-1 4-20 0,-4 1-29 0,4 0-33 16,-2 3-42-16,4 0-31 0,1 0-45 15,0 0-571-15,4 0 273 0,3 3 181 16</inkml:trace>
  <inkml:trace contextRef="#ctx0" brushRef="#br0" timeOffset="245129.9334">25000 15191 123 0,'10'5'250'0,"-2"-2"-1"0,1 3-4 15,0 1-11-15,-3 2-11 0,4-1-22 16,-1 3-13-16,-1 4-14 0,0-2-19 15,4 1-14-15,-4 1-11 0,2 0-11 0,-4-1-16 16,6 1-10-16,-6-2-9 0,2 1-7 16,-2-3-10-16,1-2-3 0,-1-1-11 15,0-2-6-15,-1-3-6 0,4 0-5 0,-9-3-3 16,14-3-7-16,-6-3-4 0,3-2 1 16,-2 1-7-16,1 2-2 0,1-3 0 15,-3 0-1-15,3 3-5 0,0-1-2 0,-3 4 3 16,2-1-1-16,-2 0-3 0,4 3 0 15,-12 0 1-15,18 6 0 0,-9-2 0 16,2 0-1-16,1 3 0 0,-1-1-1 16,3 2 3-16,2-1 1 0,0-2 0 0,2 2-6 15,0 0 0-15,1-4 0 0,-1-2-9 16,0-1-18-16,2-1-23 0,-4-2-33 16,-1-3-33-16,-2-2-34 0,0 1-27 0,-3 2-35 15,-2-9-26-15,-1 3-552 0,0 1 268 16,-5-3 177-16</inkml:trace>
  <inkml:trace contextRef="#ctx0" brushRef="#br0" timeOffset="245430.7874">25604 15002 90 0,'5'-6'168'16,"-2"0"-5"-16,-1 2-5 0,0-3-1 15,0 3 1-15,-2 4 0 0,2-6-1 0,-2 6-7 16,0 0 2-16,0 0 2 15,0 0-5-15,-14 17-4 0,8-7-1 0,0 3-9 16,2 5-8-16,0-2-11 0,2 2-12 16,2 1-9-16,2 0-6 0,4 2-8 15,4 0-8-15,2 3-8 0,4-3-8 0,1 2-5 16,4 2-4-16,-2-4-11 0,3 0 1 16,-6-2-8-16,-1-2-2 0,0 0-6 15,-4 1-3-15,-3-3-6 0,-4-2-10 0,-6-2-13 16,0-1-15-16,-4-1-10 0,-3-2-22 15,-3-7-21-15,-3 3-31 0,-2-6-29 0,3 0-35 16,-8-7-49-16,3-5-624 0,-3-4 287 16,0-5 190-16</inkml:trace>
  <inkml:trace contextRef="#ctx0" brushRef="#br0" timeOffset="245628.044">25484 14544 136 0,'17'-3'272'0,"5"5"15"16,0 5 1-16,8 8-2 0,9 10-2 15,13 18-4-15,3 4-6 0,2 6-14 0,-10 7-15 16,-1 4-18-16,-4 4 0 0,-5 9-23 16,-12 3-20-16,-10 3-15 0,-11 0-17 0,-6 0-18 15,-12 2-11-15,-6-4-24 16,-5-5-31-16,-5-8-32 0,-2-1-32 0,1-10-46 16,3-14-55-16,3-11-62 0,6-5-81 15,0-13-87-15,6-3-821 0,-2-5 391 0,5-9 257 16</inkml:trace>
  <inkml:trace contextRef="#ctx0" brushRef="#br0" timeOffset="246057.6557">26648 13152 207 0,'0'0'281'0,"-12"-2"-19"0,12 2-18 16,0 0-19-16,0 0-18 0,0 0-20 15,29-11-19-15,-12 6-18 0,4 4-14 16,5-1-43-16,-1-2-43 0,-4 2-58 0,2 0-57 15,-1 4-58-15,-4 4-40 0,-4 2-467 16,-6 0 214-16,-10 4 142 0</inkml:trace>
  <inkml:trace contextRef="#ctx0" brushRef="#br0" timeOffset="246164.0017">26733 13408 8 0,'-8'13'140'0,"2"-4"7"0,1 1 21 0,5-5 35 16,2 1 18-16,5-4 6 0,3-2-8 0,5-2-14 15,6 0-17-15,4-4-17 0,7 3-17 16,4-7-22-16,2 2-55 0,1-5-66 15,3-2-79-15,3-2-76 0,-10 1-557 0,-1 1 239 16,0-2 157-16</inkml:trace>
  <inkml:trace contextRef="#ctx0" brushRef="#br0" timeOffset="246361.9203">27495 13104 69 0,'6'-7'296'0,"5"-1"5"0,4-2-6 16,5-1-22-16,6 0-16 0,8-3-32 16,5 3-21-16,-2 0-17 0,1 1-19 15,-2-1-39-15,-4 1-33 0,-5 4-46 0,-3-1-50 16,-2-1-55-16,-6 0-81 0,-1-1-79 16,0-2-514-16,-4 3 247 0,-3-6 164 15</inkml:trace>
  <inkml:trace contextRef="#ctx0" brushRef="#br0" timeOffset="246629.0946">28314 11649 287 0,'-6'-12'287'0,"-5"7"-16"0,-6 10-6 15,1 5-3-15,-8 11-10 0,-6 15-6 16,-9 29 10-16,-9 24-1 0,0 15-7 15,1 15-10-15,7 18-8 0,5 11-17 16,7 7-18-16,11 0-19 0,6-4-12 0,11-9-14 16,11-5-13-16,8-13-14 0,1-8 7 15,10-9-13-15,11-8-14 0,1-10-7 0,-2-22-10 16,7-6-12-16,-1-8-39 0,3-7-48 16,2-6-70-16,-7-17-78 0,-6-8-89 15,-1-8-90-15,-3-4-1037 0,-3-9 468 16,5-4 309-16</inkml:trace>
  <inkml:trace contextRef="#ctx0" brushRef="#br0" timeOffset="247096.9612">28593 12344 9 0,'-8'-11'267'0,"2"3"-15"16,2 1-24-16,2-1-20 0,0 2-24 16,0 2-19-16,2 4-16 0,8-7-15 15,0 3-12-15,3 4-15 0,1 0-7 16,5 2-11-16,-4 4-7 0,1 3-9 0,-2 4-5 16,-2 7-2-16,-4 3-4 0,-6 5-5 15,-4 6-6-15,-4 2-1 0,-2 2 3 16,-6 3 7-16,2-9 6 0,3-1-8 15,0-3-4-15,3-3-4 0,3-4 4 0,5-3 1 16,7 0 3-16,8-5-11 0,10-1 0 16,11-5-2-16,7-4-7 0,3 0-15 15,5-3-37-15,6-4-52 0,-2-2-68 16,-2-1-73-16,-11-1-749 0,1-2 325 0,-7 3 215 16</inkml:trace>
  <inkml:trace contextRef="#ctx0" brushRef="#br0" timeOffset="247305.8613">28569 13066 97 0,'0'0'283'0,"0"0"7"0,18-13-13 16,1 5-15-16,7-1-22 0,8-5-15 0,10 1-20 15,7-2-24-15,0 2-17 0,1-3-16 16,1 3-27-16,-3 1-42 0,-9 0-49 15,-3 5-59-15,-2 0-61 0,-6 3-46 16,-7 4-31-16,-5 0-48 0,-6 2-454 0,-4 2 228 16,-4 3 150-16</inkml:trace>
  <inkml:trace contextRef="#ctx0" brushRef="#br0" timeOffset="247619.6454">29030 13171 135 0,'0'0'224'0,"0"0"1"0,0 0-7 0,18 0-17 16,-18 0-16-16,20-2-18 0,-10 4-20 16,1-1-10-16,-3 2-18 0,1 2-10 15,-3 1-11-15,0 4-8 0,-1 2-9 0,-3 1-9 16,-4 2-5-16,2 2-6 0,-2 0-9 16,-1 0-4-16,1 2-3 0,2-2-5 15,2 0-2-15,5 1-2 0,1 1-3 0,7 0-3 16,2-4-1-16,5 2-2 0,0 0-3 15,0-1-2-15,-1-3-4 0,-5 2 1 16,-2-6 1-16,-2 5 2 0,-4-4 2 16,-5 1-4-16,-6-1 2 0,-5 2-4 0,-6-3 0 15,-6 2-3-15,-5-3-2 0,-3-1-5 16,-4-3-19-16,1-4-39 0,-1-3-48 16,2 1-64-16,0-9-58 0,-1-1-609 15,5-7 282-15,6-1 186 0</inkml:trace>
  <inkml:trace contextRef="#ctx0" brushRef="#br0" timeOffset="248274.8909">29307 12030 99 0,'0'0'231'0,"-7"19"-6"0,5-4-12 15,-2 4-11-15,2 10-14 0,4 3-11 16,-2 11-14-16,2 7-15 0,2 4-12 15,3 1-12-15,-1 1-12 0,1-1-12 16,1-4-8-16,1-1-10 0,1-3-11 0,-2-9-12 16,1-3-15-16,-2-9-16 0,-1-2-13 15,2 0-8-15,-2-10-12 0,1-2-13 0,1-1-12 16,-1-6-9-16,1-3-13 0,3-2-12 16,-11 0 2-16,19-7-4 0,-8 2 0 15,-3-1 6-15,2 5 1 0,1-4 6 16,0 4 9-16,-3 1 2 0,3 1 3 0,-3 4 5 15,0 2 14-15,3 0 5 0,0 4 0 16,-3 1 10-16,2-2 12 0,2 0 3 16,0 1 7-16,-2-1 2 0,1-1-3 15,4-1 3-15,-2-1 0 0,1-3-2 0,0 0 0 16,-4-2-3-16,2-4-2 0,-1-2 1 16,2-1-5-16,-3-5-5 0,-1 0-10 15,-3-1-9-15,-2-2-9 0,-2 0-6 0,-2 1-6 16,-2 0-4-16,0 1-1 0,0 0 2 15,-2 1-4-15,2 3-4 0,0-1 0 16,2-2-10-16,0 3-2 0,0-1 0 0,2 1 7 16,2-1 7-16,2 1 2 0,1-2 8 15,2 2 4-15,-3-1 13 0,0 2 16 16,0 1 18-16,0-1 21 0,-1 2 15 16,-5 4 19-16,4-3 6 0,-4 3 16 0,0 0 13 15,0 0 7-15,-9 18 7 0,3-6 1 16,4 3 0-16,0 3-1 0,2 3-4 15,2 4-2-15,2 1-10 0,5 6-3 0,4 3-2 16,-1-1-7-16,3 6-7 0,2-2-10 16,0 1-2-16,-3-6-6 0,-2-1-8 15,0 1-3-15,-4-6-5 0,-1-2-6 16,-3 0-4-16,-4-5-4 0,-2-1-4 0,0-1-8 16,-5-1-20-16,-3-6-20 0,-2 0-32 15,-4-5-28-15,-2-2-43 0,-4-4-47 16,1-4-46-16,0-3-57 0,-4-5-587 0,1-9 291 15,3-5 192-15</inkml:trace>
  <inkml:trace contextRef="#ctx0" brushRef="#br0" timeOffset="248521.7089">30109 12131 161 0,'19'2'170'15,"0"2"-12"-15,-2 3 0 0,0 1-9 16,0 5-2-16,-4 0-4 0,-3 5-2 0,-1 2-6 16,-5 1-7-16,-4 2-7 0,-2 4-9 15,0-2-6-15,-3 0-10 0,3 0-7 16,0 0-9-16,2-4-8 0,2-1-8 16,3-1-6-16,3-4-8 0,3-1-31 0,4-5-40 15,1-3-52-15,6-4-41 0,-1-2-31 16,0-4-30-16,2-2-447 0,3-5 211 15,-1-3 140-15</inkml:trace>
  <inkml:trace contextRef="#ctx0" brushRef="#br0" timeOffset="248707.9878">30613 12216 664 0,'10'-20'40'0,"-1"2"40"0,-5 5 28 15,-2 4 24-15,2 0 9 0,-4 3-6 0,0 6 4 16,0 0 9-16,0 0 0 16,-15 23 3-16,7-4 1 0,-4 3-2 0,0 9-7 15,-2 5-4-15,2 7-2 0,-1 8-4 16,-6 20-15-16,2 2-8 0,-1-2-12 15,0 1-5-15,-2 0-14 0,4-3-7 0,-3-1-10 16,4-12-23-16,0-9-36 0,3-3-38 16,-2-10-45-16,4-1-58 0,4-5-50 15,-1-5-72-15,1-3-663 0,4-6 314 0,0-4 207 16</inkml:trace>
  <inkml:trace contextRef="#ctx0" brushRef="#br0" timeOffset="249013.9303">30649 12756 111 0,'0'-9'238'0,"0"3"-16"0,0 4-28 15,2-3-15-15,-2 5-19 0,0 0-15 16,0 0-11-16,13 7-15 0,-9-2-8 0,0 1-13 16,-2 1 2-16,2 0-6 15,0 4-5-15,-2-2-5 0,0 2-7 0,2 1-3 16,0 0-2-16,0 1-6 0,-2 2-3 15,4 0-1-15,0-1-4 0,0 2-6 16,3 0-2-16,2 1-2 0,-3 0 2 0,3 3 3 16,-3-1 0-16,-2-2 3 0,-1 1 1 15,-3 1 3-15,-2-1-8 0,-7 0-3 16,-1 4-1-16,-7-3-6 0,-1 0-6 0,-8-2-2 16,-2-1-9-16,-3-2-35 0,3-4-48 15,0-3-55-15,2-2-67 0,3-4-80 16,4-4-656-16,2-3 311 0,5-4 206 15</inkml:trace>
  <inkml:trace contextRef="#ctx0" brushRef="#br0" timeOffset="249191.994">30862 12657 117 0,'16'-6'272'16,"2"0"-18"-16,6 0-25 0,1 1-27 15,3-1-16-15,2 0-25 0,-3-1-41 16,-2 1-55-16,-2-1-54 0,1-1-73 0,-6-3-72 16,-2 0-350-16,-4 0 165 0,-5 0 108 15</inkml:trace>
  <inkml:trace contextRef="#ctx0" brushRef="#br0" timeOffset="249355.9427">31142 12421 69 0,'-4'-5'210'0,"2"1"-2"0,2 4 20 16,-9-3 31-16,9 3-6 0,-9 15-7 15,7-3 0-15,-2 3-25 0,4 6-9 16,-2 5-6-16,2 3-15 0,2 3-12 0,-2 0-12 16,0 3-20-16,2 3-12 0,0 1-14 15,-2-9-16-15,0 2-40 0,2-6-59 0,0 1-75 16,-2-6-86-16,5-2-82 0,-3-1-788 16,5-7 349-16,-1-4 229 0</inkml:trace>
  <inkml:trace contextRef="#ctx0" brushRef="#br0" timeOffset="249736.7939">31942 11950 56 0,'-2'-10'277'15,"0"1"-18"-15,0 3-26 0,0 2-23 16,2 4-11-16,0 0-4 0,-8 20-7 0,5-2-10 15,0 6-10-15,3 2-12 16,0 6-8-16,3 8-5 0,0 4-9 0,1 6-11 16,0 1-10-16,6 1-14 0,-4-3-12 15,1 1-21-15,-3-11-45 0,0 2-45 0,-1-9-52 16,1-2-59-16,0 1-50 0,-2-6-61 16,0-3-566-16,-4-3 276 0,2-1 182 15</inkml:trace>
  <inkml:trace contextRef="#ctx0" brushRef="#br0" timeOffset="249910.8155">31637 12775 183 0,'-8'0'280'0,"8"0"5"0,-12-3-11 16,12 3-14-16,0 0-17 0,0 0-22 16,26-11-15-16,-4 9-23 0,7 1-11 15,1-1-26-15,6-1-7 0,-2 3-28 0,6-3-46 16,-6 0-57-16,0 3-71 0,0 0-73 15,-2 3-74-15,-5-1-595 0,1-1 273 16,-8 4 181-16</inkml:trace>
  <inkml:trace contextRef="#ctx0" brushRef="#br0" timeOffset="250237.878">32098 12914 190 0,'-8'-4'271'15,"8"4"-12"-15,-4-4-24 0,4 4-21 0,0 0-21 16,0 0-21-16,0 0-16 16,0 0-14-16,0 0-17 0,30 8-12 0,-26-4-13 15,2 5-5-15,-4-2-12 0,0 6-4 0,-2 1-10 16,-2 3-9-16,-2 1-7 0,0 1-3 16,0 0-8-16,2 0-3 0,0 0-4 15,2 2-3-15,0 0-6 0,4-2-1 16,4 1 0-16,0 4-2 0,6-5-5 15,-4 0-1-15,3 0 0 0,-3 0-2 0,3-2-3 16,-2 0 0-16,-3-2 2 0,-4 1-2 16,-2-1-1-16,-6-2-1 0,-2 0 0 15,-9 0-1-15,-4 1-4 0,-4-4-15 0,-5-1-21 16,-8 0-37-16,2-7-40 0,3 3-45 16,-1-5-40-16,0-5-659 0,5-2 289 15,3-2 192-15</inkml:trace>
  <inkml:trace contextRef="#ctx0" brushRef="#br0" timeOffset="250676.023">32338 11784 35 0,'0'0'227'0,"-12"15"-8"0,4 1-16 0,4 6-7 16,-2 13-14-16,2 7-10 0,2 2-18 15,-2 10-13-15,4 7-12 0,2 0-13 0,-2 2-14 16,6 16-11-16,-2-14-8 16,2-12-12-16,2-4-21 0,-2-9-11 0,-2-2-16 15,2-9-12-15,0-4-9 0,3-3-4 16,2-3-15-16,-1-7-8 0,1-3-11 0,1-1-10 16,-1-6-8-16,0-2-14 0,-1-2-3 15,2 0 0-15,0-2 6 0,-2 1 2 16,-2 1 8-16,1 0 2 0,-1 2 6 15,-8 0 7-15,15 5 5 0,-6 1 6 0,-1 4 6 16,-2 1 9-16,2 3 11 0,2 1 13 16,0-2 6-16,3 4 11 0,-3 0 6 15,5-4 2-15,-2 3 4 0,1-4-6 0,0-3 5 16,-2 1-1-16,0-1-2 0,-1-4-3 16,-2-3-3-16,-1-2-8 0,-1 0 2 15,-7 0-4-15,4-11-8 0,-8 3-6 16,-1 1-6-16,1-2-18 0,-4 0-20 0,1 3-19 15,-1 1-12-15,1 0-19 0,3 1-20 16,-2 2-19-16,6 2-335 0,0 0 158 16,0 0 104-16</inkml:trace>
  <inkml:trace contextRef="#ctx0" brushRef="#br0" timeOffset="250942.8398">33079 12645 104 0,'-9'-9'172'0,"-2"3"10"0,-1 0 7 15,-2 4-7-15,-2 1-10 0,4 2-10 16,-3 3-3-16,2 4-2 0,2 3-2 0,3 2-13 16,4 5-10-16,2 0-5 0,4 3-6 15,2 5-13-15,2 2 0 0,5 5-2 16,0 1-10-16,1-2-5 0,-1 3-10 16,-1-1-13-16,-1 0-3 0,-2 1-4 0,-3-5-7 15,-2-4-3-15,-4 3-6 0,-4-4-5 16,-4-1-7-16,-2 0-5 0,-5-5-7 15,0-2-16-15,-4-2-25 0,-1-3-28 16,0-7-28-16,0-1-35 0,1-4-35 0,5-4-37 16,-2-4-38-16,2-2-600 0,2-7 280 15,2-5 184-15</inkml:trace>
  <inkml:trace contextRef="#ctx0" brushRef="#br0" timeOffset="251150.8939">33025 11946 178 0,'0'0'207'0,"0"0"-10"0,3 32-8 15,0-11-13-15,1 6-13 0,0 1-13 0,4 11-13 16,-2-1-14-16,3 3-14 0,-3-2-8 16,3 1-11-16,-1 0-31 0,-2-4-38 15,1-1-37-15,-1-3-37 0,0-5-32 16,1-3-29-16,-3-7-37 0,3-3-353 0,1-3 171 15,2-5 114-15</inkml:trace>
  <inkml:trace contextRef="#ctx0" brushRef="#br0" timeOffset="251342.7013">33318 12356 19 0,'10'-19'77'0,"2"3"14"0,-6 5 29 0,-2 3 9 16,0 0 7-16,-2 3-4 0,0 3-3 16,-2 2 9-16,0 0 3 0,0 0-7 0,-6 21 1 15,2-8 2-15,-2 7-4 0,-4 4-3 16,2 8-10-16,0 1-8 0,-3 3-9 15,3 2-8-15,-3-1-6 0,0 11-13 16,-1-5-7-16,0 3-6 0,-2-3-7 0,2 1-14 16,1-7-24-16,3-2-39 0,-3-4-43 15,3 1-51-15,1-7-51 0,-1-4-602 16,6-6 261-16,-4 1 172 0</inkml:trace>
  <inkml:trace contextRef="#ctx0" brushRef="#br0" timeOffset="251671.6396">33366 12809 127 0,'7'-9'220'0,"-1"3"-11"16,3 2-22-16,-1 0-15 0,3 1-19 0,-1 3-15 16,1 0-16-16,-11 0-9 0,15 3-11 15,-11 1-8-15,0 2-13 0,-4 1-3 16,-2 1-10-16,-2 2-5 0,-2 1-6 15,0 0 4-15,-1 1 5 0,-2-1 2 0,3 2 3 16,0 1-4-16,2-1 2 0,1-1 1 16,1 1-4-16,2 0 2 0,0-1-4 15,5 3-3-15,-3 0-4 0,4 1-5 0,0-2-3 16,0 4-3-16,1-3-5 0,-2 0-5 16,1 0-5-16,-2-1-1 0,0 1-4 15,-4-2 0-15,-2-1-5 0,-2 1-3 16,-4-1-3-16,-4-1-25 0,0-3-32 0,-3-1-40 15,-2-1-52-15,0-5-52 0,1-1-78 16,-2-1-568-16,4-6 283 0,1-4 187 16</inkml:trace>
  <inkml:trace contextRef="#ctx0" brushRef="#br0" timeOffset="251824.8283">33473 11904 48 0,'29'24'303'0,"3"7"7"0,-2 6-6 0,14 16-24 16,3 7-10-16,5 27-10 0,3-2-13 15,-6 3-13-15,-13-14-4 0</inkml:trace>
  <inkml:trace contextRef="#ctx0" brushRef="#br0" timeOffset="251933.5764">33845 12950 3646 0,'-32'59'106'15,"-4"-6"-40"-15,-1-3-48 0,0-12-65 16,5-10-90-16,0 2-100 0,3-10-925 0,-3-3 395 15,0-4 261-15</inkml:trace>
  <inkml:trace contextRef="#ctx0" brushRef="#br0" timeOffset="252499.6883">26693 15097 201 0,'0'0'266'0,"-11"0"-12"16,11 0-10-16,0 0-10 0,0 0-21 15,0 0-21-15,27 0-17 0,-7-2-24 16,-1 2-18-16,2-2-46 0,2-2-58 0,-1 4-67 16,-4 0-73-16,0 0-80 0,-4 0-435 15,-5 0 213-15,-5 6 141 0</inkml:trace>
  <inkml:trace contextRef="#ctx0" brushRef="#br0" timeOffset="252610.7119">26689 15371 10 0,'-11'15'234'0,"3"-2"8"16,3 0 11-16,5-7 4 0,5 3-7 15,3-2-13-15,5-7-21 0,5 2-22 0,6-2-23 16,6-2-53-16,-3-2-84 0,7 1-105 16,-4-6-659-16,-1 3 248 0,-3-4 164 15</inkml:trace>
  <inkml:trace contextRef="#ctx0" brushRef="#br0" timeOffset="254243.6223">27798 15148 157 0,'-9'4'165'0,"3"2"5"16,-2-2 1-16,-4-1 8 0,6 3-1 0,-2 2 3 15,0-8-8-15,2 4-3 0,-2-1-7 16,4 2-9-16,-2-5-6 0,6 0-1 0,0 0-10 16,0 0-1-16,18 5-6 0,-2-5-8 15,8-3-7-15,3 1-2 0,7-1-14 16,6 1-8-16,3-1-7 0,1-1-9 15,2-3-1-15,-1 6-12 0,-3-1-9 0,-1-2-5 16,-7 4 0-16,-3 0-9 0,-1-3-3 16,-5 0-3-16,-4 2-8 0,-2 2-1 15,-2-2-2-15,-2 1-4 0,-3 0-10 0,0 1-27 16,-6 2-31-16,0-3-40 0,-6 0-50 16,0 0-47-16,8 3-53 0,-8-3-788 15,0 0 350-15,0 0 230 0</inkml:trace>
  <inkml:trace contextRef="#ctx0" brushRef="#br0" timeOffset="257930.026">28939 14403 58 0,'2'-6'148'0,"0"0"-7"16,2 1 2-16,-2-1-6 0,2-2-1 15,-2 2 1-15,0-1-6 0,0 1-8 16,-2 1-6-16,2-3-10 0,0 3-13 0,2-3-9 16,-4 0-2-16,2 1-6 0,0-1-5 15,0 1-7-15,0-1 4 0,2 1-6 16,-4-3 0-16,4 4-2 0,-2-1 2 16,0 1 1-16,-2 0 3 0,2 2 3 15,-2 4-3-15,0-7-2 0,0 7 2 0,0 0 9 16,-14 21 11-16,2 4 3 0,-6 12 3 15,-10 24 18-15,1 12 2 0,-3 9-11 16,0 19-21-16,12-10-1 0,-1 23 14 0,8-17-6 16,8 6-7-16,3-3-6 0,7-1 0 15,6-2-6-15,4-4-2 0,4-5-4 0,6-7-8 16,5-1-7-16,2-12 0 0,5-3-4 16,5-3-5-16,1-10-5 0,-6-5-4 15,-1-9-1-15,-10-12-1 0,4-1-12 16,-7-3-15-16,1-5-19 0,-2-2-27 0,-2-4-35 15,-7-3-37-15,-2-4-52 0,-3 0-53 16,1-4-53-16,-3 0-56 0,2-8-735 16,-2 0 363-16,0-1 239 0</inkml:trace>
  <inkml:trace contextRef="#ctx0" brushRef="#br0" timeOffset="258287.4551">29650 14396 131 0,'-2'-7'273'16,"0"1"-2"-16,-3 0-11 0,5 6-16 16,-4-3-12-16,4 3-12 0,-4 15-11 15,2-2-22-15,0 7-16 0,-3 5-12 0,7 4-10 16,1 2-19-16,1 5-12 0,2 1-12 16,1 12-10-16,3-4-10 0,0 1-6 15,2-1-16-15,-2-1-25 0,2-1-30 0,-3-8-44 16,0 0-44-16,-3-3-45 0,2-6-46 15,-3 2-54-15,-1-2-661 0,0-5 301 16,-2-6 198-16</inkml:trace>
  <inkml:trace contextRef="#ctx0" brushRef="#br0" timeOffset="258485.958">29516 15341 2374 0,'-27'6'75'0,"6"-3"-5"0,4-3 25 15,4 2 10-15,3-2-1 0,1-2 0 16,9 2-3-16,0-6-6 0,0 6-3 15,19-15 7-15,3 6-2 0,7-4-7 0,7 1-10 16,14-1-8-16,25-7-5 0,1 6-9 16,5 0-4-16,-2 1-12 0,-10 4-23 15,-13 2-33-15,-1 4-37 0,-10 0-49 16,-5-3-48-16,-6 6-44 0,-4 6-32 0,-5-3-34 16,-5 3-731-16,-8 2 337 0,-6 3 221 15</inkml:trace>
  <inkml:trace contextRef="#ctx0" brushRef="#br0" timeOffset="258746.0821">29997 15505 139 0,'-8'3'206'0,"2"-3"-3"0,6 0-6 15,0 0 6-15,0 0 5 0,0 0-2 16,0 0-5-16,0 0-19 0,31-6-14 16,-18 6-16-16,4 0-14 0,-3 6-13 15,-1-2-10-15,0 4-10 0,-3 1-4 0,-2 6-8 16,-5 4-6-16,-6 6-12 0,-3 5-4 15,-4 1-3-15,-5 1-1 0,2 3-2 16,-1-7 2-16,1 1 0 0,4-4-6 0,5-2-5 16,2-2 5-16,6-7-12 0,7 4-5 15,4-5-18-15,8-5-24 0,4-2-42 16,3-6-44-16,-1 0-45 0,9-6-52 0,1-2-32 16,1-8-26-16,0-6-26 0,-4-6-571 15,9-14 284-15,-9-11 188 0</inkml:trace>
  <inkml:trace contextRef="#ctx0" brushRef="#br0" timeOffset="259404.2315">30480 14537 110 0,'-11'-29'198'0,"2"12"7"0,3-2-1 0,0 8-8 16,-1 7 7-16,3 4 3 0,4 0-7 16,-8 13-6-16,4 0-11 0,-1 8-12 15,3 6-15-15,2 6-9 0,2 7-16 16,1 2-13-16,1-1-9 0,2 11-8 0,0-5-14 15,1 1-8-15,1 1-4 0,0-12-10 16,1-1-11-16,0-2-10 0,-3-8-9 16,2 1-13-16,-2-5-5 0,3-1-3 15,0-8-9-15,-1-2-5 0,0-1-8 0,1 1-1 16,1-7-2-16,-3 2-4 0,2 0 1 16,-3-1 1-16,-2 1 5 0,4-5-1 0,-4 5-1 15,3-3 2-15,0 1 3 0,1 3 0 16,-2-3 0-16,2-1-2 0,1 2 4 15,0 0 1-15,1-2 0 0,1 2 2 16,1 0 1-16,2-2 1 0,-2-3 0 0,2 3-1 16,-3-3 0-16,0 0 2 0,-3-3-1 15,1 0 0-15,-1-2-1 0,-4 0 0 16,-2-3-2-16,0 0-9 0,-4-3-8 16,-2 4-3-16,0 0-2 0,-2 1-7 0,2 1-12 15,-1-1-18-15,1 0-19 0,2 2-8 16,2 4-4-16,0 0-2 0,0 0 0 0,13-6 9 15,-3 4 1-15,5-1 6 0,4 1 12 16,-2-2 5-16,8 0 8 0,1-2 2 16,-1-1 7-16,-1-1 6 0,-1-1 12 15,-4-1 23-15,-4 2 21 0,-5 1 22 0,-2-2 20 16,-4 0 10-16,-4 6 12 0,0 3 16 16,-12-10 11-16,0 13 15 0,-1-1 2 15,-2 3 3-15,2-2-21 0,-1 7 1 16,2 2-10-16,2 5-5 0,4-2 4 0,2 4-12 15,4 4-4-15,4 3-10 0,4 6-4 16,6 4-10-16,4-1-3 0,1 5-2 16,0 2-6-16,-2-2-7 0,3 3-4 0,-6-12-3 15,-4 2-1-15,1-1-6 0,-6-3 4 16,-5-6-13-16,-5 1 0 0,-3 0-14 16,-3-6-14-16,-3 2-17 0,-2-7-15 0,0-6-21 15,-3-1-27-15,-1-6-30 0,2-6-40 16,-4-1-42-16,4-5-36 0,2-7-40 0,0-6-670 15,3-5 323-15,5-8 212 0</inkml:trace>
  <inkml:trace contextRef="#ctx0" brushRef="#br0" timeOffset="259611.7436">31013 14283 209 0,'0'-13'218'0,"0"7"0"0,0 3 8 0,0 3 1 16,0 0-7-16,0 0-8 0,10 30-14 15,-3-9-15-15,1 6-14 0,5 5-24 16,4 8-7-16,0 6-14 0,2-5-7 16,2 5-18-16,-2 0-16 0,-2 0-31 0,0-5-34 15,-4-4-44-15,-1-5-38 0,-1-1-42 16,-2-9-42-16,-1 1-40 0,0-4-38 16,3-6-488-16,-1-5 243 0,-1-2 160 15</inkml:trace>
  <inkml:trace contextRef="#ctx0" brushRef="#br0" timeOffset="259816.8056">31451 14608 49 0,'4'-9'195'0,"-2"3"10"16,1 3 27-16,-3 3 14 0,0 0 6 15,0 0 1-15,-7 28-5 0,3-10 3 16,0 8-12-16,0-1-7 0,-1 6-17 0,1 7-39 16,-1 2-15-16,-1 10-10 0,0 1-17 15,2 4-10-15,-6 15-11 0,0-9-15 16,2-7-9-16,0 0-24 0,-3-5-19 15,5 0-29-15,2-9-26 0,-3-1-27 0,3-11-37 16,0-1-47-16,-1-2-43 0,3-5-43 16,2-6-68-16,-2-1-716 0,4-9 337 15,3-1 222-15</inkml:trace>
  <inkml:trace contextRef="#ctx0" brushRef="#br0" timeOffset="260058.7172">31609 15191 129 0,'10'-10'179'15,"-2"1"17"-15,0 2 8 0,0 0 6 16,1 1-6-16,0 2-9 0,1 3-16 0,-1 1-7 16,-9 0 5-16,18 5-8 0,-8 2 0 15,-8 5 0-15,2 1 3 0,-4 5-11 16,-4 1-1-16,-1 3-5 0,-2 3-9 16,1-4-6-16,0-2-13 0,2-1-12 0,0 0-6 15,4-4-14-15,2-1-3 0,4-3-11 16,4 0-12-16,6-5-25 0,4-2-41 15,2-3-44-15,5-1-40 0,-1-6-51 16,1 0-48-16,3-4-53 0,2-2-38 16,-2-6-778-16,-1 1 357 0,1-10 235 0</inkml:trace>
  <inkml:trace contextRef="#ctx0" brushRef="#br0" timeOffset="260232.3737">32175 14925 53 0,'-4'-7'213'16,"2"-1"1"-16,-3 2 0 0,3 1-3 0,2-3-3 15,0 4-2-15,4 0-9 0,3-3-6 16,3-1-19-16,3 2-15 0,6 1-17 16,5 0-15-16,1-1-11 0,0 1-28 15,0-2-38-15,1 2-44 0,-3-6-51 0,-1 4-59 16,-2 0-50-16,-2-1-52 0,-6-2-485 16,-1 1 236-16,-2-2 155 0</inkml:trace>
  <inkml:trace contextRef="#ctx0" brushRef="#br0" timeOffset="260410.6132">32401 14672 142 0,'-8'-2'186'0,"2"2"10"0,6 0 9 16,0 0 7-16,-17 7 15 0,13 2-1 15,-1 0-1-15,3 6-12 0,0 0-13 0,0 3-12 16,-1 3-20-16,3 1-19 0,0 1-15 16,3 9-17-16,-1-3-10 0,-2 2-8 15,0-1-16-15,2 1-20 0,-2-2-22 0,0 1-35 16,-2-4-48-16,0 3-53 0,-3-6-53 15,3-2-67-15,0-3-699 0,-2 2 311 0,0-6 205 16</inkml:trace>
  <inkml:trace contextRef="#ctx0" brushRef="#br0" timeOffset="260880.156">30090 16184 244 0,'-2'-7'292'0,"0"1"-11"0,0 1-16 16,2 5-15-16,0 0-6 0,0 0-4 15,0 0-16-15,-2 21-8 0,4-3-10 16,2 3-32-16,0 7-7 0,2 5-14 0,3 4-14 16,0 1-16-16,-1-2-10 0,2 3-10 15,1-3-15-15,-1 2-16 0,-1-1-26 16,2-2-30-16,-3-5-37 0,0 0-36 16,-1-6-47-16,0 1-47 0,1-5-42 0,-2 1-39 15,-2-3-32-15,1-1-632 0,-3-2 305 16,-2-2 201-16</inkml:trace>
  <inkml:trace contextRef="#ctx0" brushRef="#br0" timeOffset="261065.9006">29908 16985 98 0,'-36'9'193'0,"4"-7"6"15,5 0 14-15,5 2 14 0,4-4 5 16,5 0-3-16,0-4-2 0,5 2-12 0,3-6-7 16,8 1-11-16,3 1-17 0,8-7-12 15,8 2-20-15,12-1-7 0,2-1-17 0,15-5-14 16,2 3-15-16,18-4-13 15,3 4-28-15,-10 1-26 0,-13 6-47 0,0-2-51 16,-11 1-49-16,-2 6-53 0,-7-3-44 16,-3 1-46-16,-2 3-592 0,-9-2 290 15,-5 2 192-15</inkml:trace>
  <inkml:trace contextRef="#ctx0" brushRef="#br0" timeOffset="261341.9213">30296 17065 2151 0,'-8'5'7'0,"4"-1"2"0,4-4-1 16,0 0 30-16,0 0 36 0,0 0 13 0,0 0 4 16,0 0-10-16,22 0-14 0,-12 0-6 15,1 5-5-15,0-5-7 0,1 7-4 16,1-1-3-16,-3 1-3 0,0 6 1 16,-4 1 2-16,-2 3 1 0,-2 2-2 0,-4 7-3 15,-4-3 4-15,2 3 0 0,-4 4 7 16,2-5 12-16,2 1 0 0,0 1-5 15,4-5-4-15,2-6-2 0,2 1-4 16,6-4-6-16,8-3-7 0,3-3-21 0,0-1-32 16,9-8-43-16,-1-8-50 0,5 1-47 15,0-2-40-15,7-6-37 0,-8-8-29 16,1-2-616-16,10-15 299 0,-10-8 199 16</inkml:trace>
  <inkml:trace contextRef="#ctx0" brushRef="#br0" timeOffset="262036.4342">30869 16234 1950 0,'-4'-17'72'0,"-3"8"-58"0,1 5 36 16,2 0 49-16,4 4 23 0,0 0 2 15,-13 17 1-15,9-3-4 0,0 6-20 16,0 3 1-16,-1 9-9 0,5-1-9 0,0 9-5 16,3 0-11-16,-3 4 1 0,4-1-12 15,-2 1-3-15,2-4-11 0,0-1-1 16,0-1-21-16,3-4-10 0,-3-6-12 0,0-1-14 15,0-6-13-15,3-3-10 0,-1-5-9 16,1-2-6-16,1-4-12 0,-2-1-8 16,2-5-8-16,2-1 0 0,-2 5 9 0,-8-5 6 15,16-5 8-15,-9 5 3 0,-7 0 6 16,15 0 3-16,-7 5 11 0,1-4 2 16,-3 5 7-16,2 0 6 0,4 1 6 15,-2 2 5-15,2-1 6 0,-1 3 1 0,4-3 7 16,0 1 2-16,1 2-3 0,2-1 3 15,-2-2-1-15,2-3-3 0,-4 1 0 0,3-4 2 16,-4 2 1-16,-2-8-2 0,-1 2-2 16,-2 0 2-16,-2-4-3 0,-1-1 0 15,-5 1-6-15,-3-2 4 0,-1 2 0 16,0 1 0-16,-2-1-3 0,0 4-14 0,2 1-13 16,-3-4-19-16,7 5-15 0,0 0-16 15,0 0-10-15,0 0-2 0,0 0-2 16,23 0-7-16,-7 5 5 0,2-5 1 0,5-5 5 15,5 4 11-15,2-1 6 0,-3-3 13 16,1-1 15-16,-2 0 23 0,-2-2 17 16,-2 0 30-16,-5 0 28 0,-5 2 24 0,-1-4 18 15,-4 6 15-15,-3-2 12 16,-6 0 8-16,-5 1 9 0,7 5 9 0,-23 0 10 16,8 3 7-16,-2 3-7 0,0 2-4 15,3-1-6-15,-2 8-15 0,6-1-11 0,4 6-12 16,3-4-5-16,6 3-5 0,3 8-8 15,4-4-9-15,6 7-8 0,0-1-8 16,3-3-6-16,0 4-6 0,2-4-5 16,-1 0-5-16,-4 3-9 0,0-8-3 0,-6 0 4 15,-2-2-11-15,-4-4-7 0,-4-2-4 16,-4-3-12-16,-2 1-8 0,-4-2-8 16,-6-2-13-16,2-1-16 0,-1-6-17 0,-2 0-23 15,-2-8-23-15,0 3-37 0,0-9-34 16,4-2-43-16,2-3-25 0,3-3-45 15,1-11-689-15,7-3 333 0,4-5 219 0</inkml:trace>
  <inkml:trace contextRef="#ctx0" brushRef="#br0" timeOffset="262241.0204">31724 16156 2215 0,'8'-17'69'0,"-4"7"-44"0,3 4 12 15,-2 5 51-15,1 1 31 0,-6 0 1 16,10 5 7-16,-5 3-9 0,1 5 10 0,-2 2-2 15,0 5-7-15,2 1-17 0,1 6-6 16,0-3-11-16,1 7-7 0,0 5-9 16,0-4-6-16,4-2-14 0,-6 4-29 15,0-1-41-15,0-3-30 0,1-3-38 0,-5 0-48 16,2-6-37-16,0 0-42 0,0-2-16 16,1-6-16-16,-1-5-665 0,3-1 310 15,1-1 205-15</inkml:trace>
  <inkml:trace contextRef="#ctx0" brushRef="#br0" timeOffset="262443.7649">32120 16362 92 0,'6'-6'172'0,"0"0"10"0,-2 4 21 0,-4 2 12 15,10 8 4-15,-10-1-1 0,0 5-2 16,-3 3 10-16,-1 6 6 0,-3-1-36 16,3 8-5-16,-2 0-10 0,0 9-15 15,0 1-15-15,-1 2-16 0,0 6-14 0,-1-1-10 16,2-3-15-16,-3 6-19 0,3-8-27 15,-2 2-29-15,1-6-35 0,1 2-34 0,-3-8-43 16,3-1-49-16,4-4-47 0,0-5-43 16,-2-1-39-16,4-8-579 0,4 2 289 15,-2-7 190-15</inkml:trace>
  <inkml:trace contextRef="#ctx0" brushRef="#br0" timeOffset="262648.3097">32192 17008 43 0,'9'-10'165'16,"-3"6"0"-16,2-2-3 0,0-1 9 15,6 1 8-15,-6 0 4 0,4 1-5 0,-3 3-4 16,4 2 0-16,-5 0-12 0,3 0-1 16,-3 6-4-16,-2 1-1 0,0-1-4 15,2 1 0-15,-2 1-10 0,0 4-4 0,2-5-11 16,1 1-13-16,2 0-10 0,1-2-11 16,5 0-10-16,3 0-13 0,2-4-26 15,4-2-49-15,1-6-60 0,7-3-68 16,0 2-57-16,0-11-54 0,-5 1-713 0,3-9 326 15,-2-3 214-15</inkml:trace>
  <inkml:trace contextRef="#ctx0" brushRef="#br0" timeOffset="262875.6786">32880 15992 2585 0,'-2'-8'4'0,"2"1"-12"15,0 7 31-15,0 0 27 0,0 0 33 0,23 21 33 16,-8-8 10-16,3 13 41 0,8 5-9 15,0 9-15-15,5 14 0 0,-1 2-1 16,-2 12-5-16,-3 2-4 0,-6-5-8 16,-4 7-11-16,-11-15-10 0,-6-3-11 0,-6 1-10 15,-12 12-19-15,-5-8-21 0,-5-4-35 16,0-9-43-16,-7 1-38 0,3-11-38 16,0-9-46-16,-2-4-61 0,4-5-66 0,-6-4-88 15,2-6-780-15,-8-2 392 0,-3-4 258 16</inkml:trace>
  <inkml:trace contextRef="#ctx0" brushRef="#br0" timeOffset="264032.3376">3968 16640 50 0,'-2'-10'291'0,"0"-2"-16"0,2 5-26 15,0 5-23-15,0 2-16 0,0 0 1 16,0 0-8-16,2 28-5 0,0 0-15 15,2 8-10-15,-1 6-6 0,3 13-4 0,0-2-15 16,-1 2-12-16,5 20-7 0,0-13-8 16,2-12-22-16,-2 0-6 0,4-3-5 15,4-1-2-15,1-3 4 0,1-4-10 16,6-5-5-16,2-5-6 0,5-6-9 0,-1-4-5 16,4-8-13-16,5-3-31 0,1-2-38 15,2-5-38-15,-1-8-44 0,-5 1-42 0,-2-1-44 16,-5-5-30-16,-5 3-24 0,-7-5-17 15,-6 3-650-15,-9 1 311 0,-4 3 206 16</inkml:trace>
  <inkml:trace contextRef="#ctx0" brushRef="#br0" timeOffset="264172.8294">4370 17251 578 0,'-31'-8'40'0,"5"-2"19"0,7 1 20 0,4 6 15 16,5-7 8-16,3 7 2 0,3-5 9 16,8-4 4-16,5-1 1 0,8 0-5 15,10-2-9-15,7-5-11 0,7-1-9 0,1 2-10 16,2-1-9-16,1 2-24 0,-5-1-39 15,0 4-54-15,-7 2-51 0,0-1-61 0,-12 3-401 16,-2 2 192-16,-7 1 127 0</inkml:trace>
  <inkml:trace contextRef="#ctx0" brushRef="#br0" timeOffset="264727.9999">4362 16751 4 0,'-25'-18'188'0,"7"5"5"15,4-1 0-15,6 3-11 0,-1 2-16 16,7-4-18-16,4 1-16 0,7 2-14 15,1-4-11-15,8 1-13 0,4 0-20 0,4 6-33 16,1-1-32-16,3 2-33 0,-3 6-26 16,5 3-4-16,0 2-9 0,0 6 6 0,-1 4 5 15,-1 4 5-15,2 11 3 16,-5-4 28-16,-1 8 14 0,-4 2 21 0,0 4 12 16,-3 0 14-16,-2-2 16 0,0 2 7 15,0 1 11-15,-2-11 3 0,-3 2 3 0,1-6 4 16,-2 2-3-16,-1-7 2 0,-1-4 0 15,-1 0 3-15,3-8 2 0,0 3-4 16,-3-10-5-16,2 2-7 0,0-8-7 0,4-4-6 16,-4 1-5-16,3-1-7 0,0-5-5 15,-3 1-6-15,3 3-3 0,-1 2-7 16,0-4-3-16,-2 8-3 0,0-1 11 16,1 4-1-16,4 6-3 0,-3 0-1 0,1 7-1 15,4-4-5-15,2 8 3 0,-2-1-3 16,4-3-1-16,0 2-1 0,3-3 4 15,-2-3-1-15,4-1 2 0,0-3 0 0,-3-5 1 16,5 0 4-16,-3-7-7 0,-2-7 5 16,2-5-3-16,-1-3 8 0,-5-5-3 15,-2-6-4-15,0-3-2 0,-5-7-7 0,-3-3 2 16,-7 2-11-16,1-4 4 0,-6-5-11 16,-3 4 4-16,-3 1-1 0,1 7 10 15,-3 5 5-15,3 4 3 0,0 9 0 16,1 3-2-16,-2 6-2 0,3 8-6 0,-2 6 0 15,8 0-2-15,-11 24 1 0,7 0 1 16,4 7-1-16,0 7-4 0,7 11-1 0,3 5 5 16,2-4-20-16,8 19-20 0,-1-2-29 15,-1-19-40-15,0-7-46 0,-2 2-46 16,6-7-51-16,-8-10-65 0,-1-1-686 16,-2-8 336-16,-3-3 222 0</inkml:trace>
  <inkml:trace contextRef="#ctx0" brushRef="#br0" timeOffset="264864.495">5571 17092 209 0,'-14'-22'228'16,"4"3"5"-16,4-2 2 0,0 6-1 0,4-4-13 16,4 4-17-16,2-4-24 0,4-4-15 15,10-4-17-15,2 1-15 0,10-9-13 0,21-1-23 16,0-4-42-16,-1 2-59 0,5 5-66 16,3 2-78-16,-14 1-614 0,-5 10 259 15,-2 1 171-15</inkml:trace>
  <inkml:trace contextRef="#ctx0" brushRef="#br0" timeOffset="265050.9731">6422 16211 2024 0,'-3'-7'97'15,"-3"1"14"-15,2 6 49 0,4 0 29 0,-20 7-2 16,6 6-1-16,0 6-39 0,-4 17-9 16,3 5-1-16,5 7-3 0,-1 27-7 0,13 8-9 15,5 6-11-15,10-3-9 0,5 2-8 16,6-6-9-16,6-6-35 0,5-2-40 15,3-9-56-15,-2-6-67 0,-2-11-73 16,-2-12-89 0,-10-10-927-16,-4-10 410 0,-2-5 270 0</inkml:trace>
  <inkml:trace contextRef="#ctx0" brushRef="#br0" timeOffset="268968.54">6977 16217 27 0,'-8'-9'209'0,"4"-1"-6"0,0 4-16 15,0 4-11-15,2-4-17 0,0 1-15 16,2 5-15-16,-6-6-14 0,6 6-13 0,0 0-7 16,0 0-2-16,0 0-6 0,-9 19 0 15,9-7 0-15,0 5-4 0,0 4 2 16,2 5-1-16,2 1-5 0,1 9-3 0,-1 4-5 15,2 10-6-15,0 2-6 0,0-3-6 16,2 4-5-16,-2 2-3 0,-2 1-7 16,-2-5-19-16,0-3-28 0,-4-3-34 0,2-2-40 15,0-4-43-15,-2 3-32 0,2-13-27 16,-4 3-530-16,2-10 243 0,0 0 161 16</inkml:trace>
  <inkml:trace contextRef="#ctx0" brushRef="#br0" timeOffset="270219.8914">6830 16906 147 0,'-4'-20'186'16,"2"-1"2"-16,2 1 6 0,4 5-4 0,0 0-4 16,6-4-11-16,-1 0-11 0,8 2-15 15,2-6-12-15,4 3-13 0,9-5-13 0,3-2-10 16,2 2-15-16,1-2-5 0,0 2-10 16,0-5-7-16,-5 5-7 0,-5-7-3 15,-6 10-10-15,-3-6-1 0,-6 1-4 16,-5 3 2-16,-8 3 0 0,0 4 10 0,-2-2 6 15,-4 3 3-15,-1 3 1 0,-1 1-4 16,-3 5-2-16,1 5 7 0,-1 2-1 16,2 5-2-16,-1 3-5 0,2 10-1 15,2 6 0-15,1 5 0 0,3 11-5 0,4 2 0 16,3 10-8-16,3 0-4 0,8 21-3 16,0-5-4-16,5-4-8 0,-5-9-16 0,2-13-21 15,0-2-31-15,-2-12-45 0,0 3-35 16,1-5-29-16,2-5-31 0,-2-2-18 15,1-7-3-15,-2-9-8 0,1 1 3 16,0-8 21-16,0-4 29 0,-3 0 34 0,2-6 37 16,-6-5 32-16,-2-2 33 0,1 2 38 15,-4 4 32-15,-1-4 30 0,-2 2 33 0,2-1 22 16,-2 4 15-16,-2 2 7 0,2 2-1 16,0-4-8-16,-2 7-11 0,0 1-5 15,0 6-10-15,0 0-6 0,0 0-8 16,0 0-11-16,9 19-4 0,-5-6-10 0,2 4-7 15,5-4-10-15,0 6 1 0,3-4-10 16,1 0-5-16,4-2-4 0,-2-1-10 0,4-4-1 16,-2-3-9-16,3-3-5 0,-2-2-6 15,0-2-2-15,-1-3 4 0,-1 1-6 16,0-4 1-16,-4-1-3 0,-1 1-1 16,-2-4 4-16,-3 5 1 0,-1-7-2 0,-1 7 4 15,-4 0 3-15,2-1-1 0,-2 3-2 16,-2-1 2-16,0 6 1 0,0 0 2 15,0 0-4-15,0 0-6 0,0 0 5 0,-2 19-4 16,2-10 0-16,4 8 2 0,1-5-3 16,-1 5-4-16,3-2 3 0,-1 0 1 15,2 2-18-15,2-2-33 0,2-5-33 0,-2 1-39 16,3-4-36-16,-1-1-25 0,5 0-27 16,-2-6-18-16,3-4 0 0,-4 2 4 15,0-5 18-15,2 1 14 0,-2-5 18 0,-1 1 28 16,-5 3 35-16,1-7 34 0,0 3 31 15,-1 2 31-15,-4 1 45 0,0-1 23 16,-2 1 28-16,2 0 16 0,-4 3 8 0,2 1 3 16,-2 4-2-16,0-6-5 0,0 6-7 15,0 0-5-15,0 0-5 0,0 0-10 16,3 21-7-16,-1-14-5 0,0 7-6 0,3-7-9 16,-1 7-4-16,2-1-3 0,-2 0-6 15,0-3-1-15,-1 1-6 0,1-4-1 16,0 1-5-16,0 1 0 0,0-7 0 15,0 4-7-15,-4-6 0 0,0 0-1 0,16-6-3 16,-12 1-1-16,0-1 0 0,0-2-1 16,0 2-1-16,0-2 1 0,1 0-4 0,-1 1 0 15,3-3 1-15,-3 2 0 0,2 1-4 16,0 1 0-16,1 2 2 0,-1-1-2 16,0 5-2-16,1-4 1 0,-7 4 2 15,15 5-2-15,-7 1 1 0,2 2 1 0,0 5-3 16,-2-5 3-16,2 3-3 0,1 3 2 15,-3-6-2-15,3 4 0 0,-3-5 1 0,3 4 2 16,-5-5-4-16,7 1-2 0,-2-1 2 16,-3-6-1-16,0 0-1 0,1 0 6 15,4-2-4-15,-3-3-2 0,3-4 3 16,-3 1-1-16,1-3-1 0,0 3 0 0,1-4-1 16,-4 5 0-16,2 0 1 0,-2-1-1 15,0 3 0-15,-1 3-2 0,1-4 4 0,0 4 4 16,-1 2 3-16,-7 0-1 0,13 2 4 15,-7 4 6-15,2 0-2 0,0-3 2 16,2 3-3-16,-2 0-3 0,2 1 0 16,-1-1 1-16,1 1-3 0,3-1 1 0,0-4-1 15,-3 1-5-15,4-3 1 0,0 0 0 16,3-3-2-16,-2 1-3 0,-5-4 4 16,5 0-7-16,0-1 2 0,-2 0-2 0,-3-1 0 15,0 2 1-15,2 1 0 0,-4-1 3 16,-2 4-5-16,0-6 0 0,3 8-1 15,-5-3-1-15,-4 3 2 0,0 0 2 0,17 3-2 16,-12 3 9-16,-1-4-7 0,2 4-3 16,-2 0-9-16,2-3-32 0,-2 3-39 15,1 0-54-15,2-5-46 0,-1 5-42 0,-2-6-48 16,-4 0-627-16,10-6 307 0,-5-1 201 16</inkml:trace>
  <inkml:trace contextRef="#ctx0" brushRef="#br0" timeOffset="270349.9511">8763 16572 21 0,'-28'-24'186'16,"5"3"10"-16,3 5 3 0,4 4-6 16,1-1-18-16,2 6-20 0,5-4-19 0,-1 4-21 15,5 1-34-15,2 2-49 0,2 4-56 16,10-5-63-16,-1 2-382 0,8 0 159 16,2 3 106-16</inkml:trace>
  <inkml:trace contextRef="#ctx0" brushRef="#br0" timeOffset="271007.7479">9086 16511 127 0,'8'-7'177'0,"2"2"15"0,-4-1 18 15,2-1 20-15,-4 1 9 0,0-1 2 16,0 1 0-16,1 0-8 0,-3 4-18 16,-2 2-5-16,0 0-6 0,0 0-10 0,7 14-12 15,-5 3-1-15,0 4-10 0,0 5 0 16,4 9-15-16,1 2-13 0,-3 5-10 15,4 6-13-15,1 4-13 0,4-1-8 0,-3-4-9 16,0-3-11-16,2-4-8 0,-4-5-8 16,2-5-11-16,-1-4-15 0,-1-5-4 15,1 1-11-15,1-9-6 0,-1-1-5 16,1-11-3-16,0 4-9 0,4-10-5 16,-2 4-6-16,3-7 0 0,-2-2-1 0,0 1 1 15,-1 0-1-15,0-2-2 0,0 3 4 0,-2 1-1 16,-2 1 0-16,1 1 1 0,0 3-1 15,-1 0 4-15,-8 2 3 0,17 8 2 16,-9-1-2-16,0 5 0 0,2-3 1 16,0 5 0-16,0-5 1 0,1 3 1 0,2 1 0 15,-1-3 1-15,3 1 1 0,0-5 1 16,0 1-3-16,1-5-2 0,4-2-3 0,-3-2 0 16,2 0-3-16,-4-3-2 0,1-1 0 15,-4-8 3-15,0 7-6 0,4-6 8 16,-7 0-5-16,2-1 4 0,-5 0-6 15,1 5 5-15,-3-3 1 0,2 3-2 0,-2 2 2 16,0 1-1-16,-2-2-4 0,5 2 7 16,0 6-1-16,-7 0 0 0,14 2-2 0,-4 4 4 15,2 0 2-15,2 1 0 0,-1-1-3 16,4 2-18-16,-2-1-29 0,-1 0-40 16,0-1-43-16,-4-4-42 0,2 2-51 0,1-4-38 15,-4-4-54-15,-1 1-683 0,-1-8 341 16,-7 3 226-16</inkml:trace>
  <inkml:trace contextRef="#ctx0" brushRef="#br0" timeOffset="271154.797">9783 16673 111 0,'-7'-5'101'0,"3"4"-3"16,4 1-12-16,0 0-8 0,0 0-11 16,0 0-16-16,15 20-34 0,-5-8-34 0,6 1-42 15,0 2-123-15,4 1 62 0,3 3 41 16</inkml:trace>
  <inkml:trace contextRef="#ctx0" brushRef="#br0" timeOffset="271395.67">10286 16880 24 0,'11'-6'175'0,"-7"2"5"15,-1-1-3-15,-1-1 2 0,-2 6 1 16,0 0 2-16,-17-3 4 0,17 3 6 16,-26 14-3-16,14-5-6 0,-4 4-15 15,4 3-12-15,2 2-14 0,5-1-6 0,3 4-7 16,4 0-5-16,5 3-10 0,1 3-12 15,6-1-9-15,4 4-5 0,1-2-10 16,4 6-5-16,0 0-6 0,1 1-4 16,-3 1-10-16,-2-3-9 0,-4-5-4 0,-3 4-3 15,-1-1 4-15,-6-6-1 0,-5 3-11 16,-5-5 5-16,-2 2-1 0,-3-4 7 0,0-2-22 16,-5-4-18-16,-3-2-25 0,0-3-39 15,0-6-49-15,-2-4-51 0,3 0-57 16,-5-12-49-16,0-3-727 0,0-6 339 15,-1-11 223-15</inkml:trace>
  <inkml:trace contextRef="#ctx0" brushRef="#br0" timeOffset="271646.214">10015 16143 2735 0,'-10'-27'124'16,"2"6"-48"-16,3 6-8 0,1 3 33 15,6 6 30-15,3 3 2 16,5 5 23-16,4 4-12 0,8 7-14 0,12 8 0 0,21 15-1 15,2 10-6-15,5 5-7 0,11 21-4 16,0 1-9-16,-8 7-6 0,-7 4-12 0,-12 4-4 16,-15-11-9-16,-7 0-5 0,-8-3-9 15,-8-13-3-15,-6-6-4 0,-8-6-6 16,0 1-4-16,-2-2-4 0,-4-3-18 0,-1-8-23 16,0-5-38-16,0-3-44 0,3-2-44 15,0-13-60-15,0 0-62 0,4-1-69 16,0-7-68-16,4-6-905 0,2 0 440 0,0 0 290 15</inkml:trace>
  <inkml:trace contextRef="#ctx0" brushRef="#br0" timeOffset="271889.6191">11451 16659 306 0,'4'-8'345'0,"0"3"-12"16,0-1-4-16,2-3-16 0,8 5-22 15,-2-5-22-15,5 4-24 0,7-3-27 0,-2 1-20 16,8 2-18-16,0-4-23 0,5 2-41 16,-5-1-46-16,0 2-57 0,-5 1-72 15,-3 1-77-15,-1 0-81 0,-4 2-72 0,-5 2-623 16,-3 2 310-16,-5 4 204 0</inkml:trace>
  <inkml:trace contextRef="#ctx0" brushRef="#br0" timeOffset="272025.8445">11645 16865 292 0,'-16'19'327'0,"3"-8"-22"15,6 0-8-15,5-5 44 0,6 2 16 16,1-8-7-16,3 2-11 0,5-2-26 16,5-2-27-16,6-6-30 0,6 2-32 0,6-5-53 15,0 2-80-15,2-4-94 0,-4-4-99 16,-2 1-111-16,-5 3-146 0,-1-5-754 15,-8 2 378-15,-2 0 250 0</inkml:trace>
  <inkml:trace contextRef="#ctx0" brushRef="#br0" timeOffset="273588.4945">12958 16301 30 0,'2'-6'224'16,"-2"1"0"-16,2 1-3 0,0-2 0 0,-2 6-8 15,2-6-12-15,-2 6-15 0,0 0-11 16,0 0 2-16,-23 19-11 0,8-4-7 16,0 12-3-16,-1 1-3 0,-4 13-14 15,2-2-3-15,4 5-3 0,2 4-8 0,3-4-19 16,5 0-6-16,4-6-8 0,6 2-10 15,9 2 1-15,7-2-17 0,2-6-4 0,11-6-6 16,1-3-5-16,6-9-8 0,0-3-1 16,3-11-6-16,1-4-4 0,5-4-7 15,0-8 5-15,-3-6-5 0,10-15 11 16,-5-1 3-16,-11-5-5 0,-10 0 4 0,-9 0-4 16,-6-1-3-16,-6-4 0 0,-9 4-2 15,-6 0-2-15,-7-5 2 0,-8 5-5 16,-17-12-3-16,-9 10-1 0,-7 5-2 0,-7 3-3 15,5 16 1-15,1 7-3 0,3 2-4 16,7 7 3-16,1-2-9 0,4 6-28 16,7 0-35-16,1 6-46 0,0 1-56 0,3 1-73 15,5 5-53-15,6-3-57 0,2 0-753 16,4 1 373-16,-3 1 247 0</inkml:trace>
  <inkml:trace contextRef="#ctx0" brushRef="#br0" timeOffset="274528.5673">5040 17862 28 0,'-8'-7'335'0,"0"1"-9"16,4 5-17-16,0-5-23 0,4 6-22 15,0 0-13-15,-17 13-14 0,11 0-6 16,-3 8-7-16,5 7-12 0,-3 6-10 15,3 2-17-15,2 6-11 0,2 3-14 0,2-1-14 16,0 10-12-16,7-5-14 0,-1-2-34 16,7-4-8-16,2 2-6 0,3-9-4 15,2-1-8-15,0-7-3 0,1-7-7 16,3 1-6-16,5-6-10 0,1-6-22 0,-2-4-21 16,4 0-20-16,-3-6-32 0,1-5-28 15,4 3-35-15,-4-8-37 0,-3 2-26 0,-3 1-35 16,-1-2-39-16,-6-5-42 0,-6 6-697 15,-3-4 340-15,-3-1 225 0</inkml:trace>
  <inkml:trace contextRef="#ctx0" brushRef="#br0" timeOffset="274679.914">5355 18317 109 0,'-24'-6'144'0,"5"0"15"16,4 2 22-16,3-2 15 0,3 0-9 16,3 0-16-16,2 3-13 0,4-7-11 0,4 1-9 15,6-4-8-15,3-1-17 0,6 1-8 16,4-8-12-16,3 2-11 0,2 2-27 15,-1-2-40-15,-1 4-47 0,1-3-47 0,-2 7-45 16,-4-3-43-16,-3 1-439 0,-6 1 206 16,-4-1 136-16</inkml:trace>
  <inkml:trace contextRef="#ctx0" brushRef="#br0" timeOffset="275218.4448">5329 17920 106 0,'-12'-2'163'0,"3"-4"-3"0,5 3-17 16,0-2-14-16,6-1-13 0,2-3-14 15,5 7-7-15,3-4-13 0,6 1-24 0,0 5-31 16,3 0-28-16,5 3-12 0,2 2-12 16,-4 6-6-16,6 3 3 0,0 1 2 0,-3 6 8 15,-3 1-2-15,-1 5 13 0,0 8 21 16,-2-2 21-16,-3 0 13 0,-2-2 15 16,-3 1 17-16,2-3 9 0,-5-1 1 15,-1-1 7-15,1-2 2 0,-4-9-5 0,4 6-3 16,-4-4-2-16,0-5-8 0,0-4-4 15,0 2-7-15,3-7-8 0,0 2-7 16,-1-6-1-16,3-2-9 0,-1-4-7 0,3-1-3 16,0-1-1-16,1-4-9 0,2 5 1 15,0 0-5-15,-3 1-4 0,2-1-2 16,0 4 0-16,-1 0-1 0,-1 6 1 0,4 0-3 16,-2 4 4-16,4-1-1 0,0 1 1 15,0 5-1-15,2-3 1 0,3-3 3 16,-1 1 4-16,2-1-2 0,0-4 4 15,-1-4 0-15,5-4 1 0,1-7 3 0,-2-2 3 16,-3-4 5-16,0-3 1 0,-6-6 8 16,1 1-2-16,-8-1 0 0,-2-6 0 15,-3-1-8-15,-3-4 0 0,-4-4 1 0,-6 3-6 16,-3-2 2-16,-3 0 5 0,2 10 18 16,-2 1 10-16,4 11 3 0,-2 1-3 15,3 3-5-15,-3 5-29 0,1 9-2 0,3 4-1 16,-1 11-4-16,1 1 1 0,4 6-2 15,4 10 3-15,0 8-8 0,7-1 4 16,3 9-4-16,3 2-12 0,2-4-16 0,3 1-17 16,0-3-32-16,2-6-40 0,-5-3-50 15,1-11-37-15,2 3-43 0,-4-9-45 16,-5-3-716-16,2-7 336 0,-5 0 222 0</inkml:trace>
  <inkml:trace contextRef="#ctx0" brushRef="#br0" timeOffset="275338.3416">6458 18208 166 0,'-14'-17'88'0,"4"-2"6"15,2 3-8-15,6-1 0 0,0 4 8 0,6-2-17 16,2 2-6-16,9-4-10 0,2-2-3 16,11-1-13-16,1 1-42 0,7-4-64 15,2 0-235-15,0-2 101 0,1 4 66 0</inkml:trace>
  <inkml:trace contextRef="#ctx0" brushRef="#br0" timeOffset="275602.6937">7431 17505 144 0,'-38'9'314'0,"4"8"-8"15,2 4-15-15,1 8-18 0,-11 19-11 0,3 7-6 16,7 6-12-16,5 7-13 0,8 3-21 15,4 5-14-15,11-9-13 0,4-10-13 16,10 19-14-16,9-2-15 0,9-4-7 16,8-14-17-16,7 1-12 0,9-7-16 0,5-11-34 15,7-1-45-15,-1-10-54 0,-10-13-74 16,-5-4-79-16,-5-3-65 0,-7-8-849 16,-2-2 378-16,0-10 249 0</inkml:trace>
  <inkml:trace contextRef="#ctx0" brushRef="#br0" timeOffset="276078.7406">7850 17829 26 0,'-13'-14'337'16,"5"5"-3"-16,2 3-15 0,-3 0-26 0,3 8-23 15,6-2-23-15,-17 13-13 0,13 1-21 0,-2 5-17 16,4 3-17-16,0 6-22 0,4 0-14 15,2 10-12-15,2-2-18 0,4 4-35 16,3 2-23-16,2-1-34 0,0-6-37 16,1-6-44-16,0 2-37 0,2-9-27 0,0-2-19 15,-2-7-13-15,-1-4-7 0,0-4-3 16,-4-5 17-16,-1-1 16 0,-4-5 21 16,-2-1 23-16,2-5 28 0,-6-1 32 0,0 0 31 15,0-3 25-15,2 1 8 0,-2-4 14 16,2 4 7-16,2-4 3 0,2 0 3 15,2 4-1-15,5-7 2 0,4 1-2 0,2 1-2 16,3 1-5-16,-2-4-3 0,4 2-3 16,-3-4 0-16,0 4 1 0,-4 0 3 15,-5 1 6-15,2-2 0 0,-6 1 8 0,-2 6 3 16,-4 2-7-16,-2 1-2 0,-2 5-6 16,-2-1 2-16,0 8 1 0,4 0-2 15,-16 8-10-15,10 5-3 0,0 0-2 0,0 8-4 16,4 5-4-16,0 4-3 0,4-2-1 15,2 12-6-15,2-4-9 0,2 3-14 16,8 2-25-16,-4-6-33 0,-1-1-42 0,4-6-41 16,0 1-42-16,1-2-52 0,-2-8-44 15,0-5-583-15,-4 0 293 0,3-5 194 16</inkml:trace>
  <inkml:trace contextRef="#ctx0" brushRef="#br0" timeOffset="276555.0616">8530 18200 97 0,'4'-8'226'0,"-4"3"17"15,0-1 10-15,0 6-4 0,0-8-16 0,0 8-16 16,0 0-19-16,0 0-15 0,0 0-17 16,0 0-15-16,-4 19-8 0,6-9-19 15,2 1-8-15,2 3-17 0,3-5-6 0,-1 4-10 16,3-1-10-16,2-3-11 0,-1 2-4 16,4-3-6-16,-2-2-8 0,3-3-8 15,-4 0-9-15,2 0-10 0,-1-6-3 16,1 0-1-16,0 0-1 0,-3-3-3 0,1-2 0 15,-2 3-5-15,-1-1-1 0,-3 3 1 16,3-3 1-16,-4 0-1 0,1-1-1 0,0 5-4 16,-1-2 4-16,-2 2 0 0,2-4 0 15,-6 6 0-15,8-1 4 0,-8 1 8 16,12 1 1-16,-12-1 2 0,12 6 3 16,-6 0 2-16,1-4-2 0,1 5-4 0,-2-1 5 15,1 1 1-15,2 1-3 0,-3-3-12 16,0 1 9-16,2-4-5 0,1 4 2 15,0-3-6-15,-1 0 3 0,2-3-1 16,1 0-3-16,0-3 1 0,-1 0-2 0,3 1-3 16,-3-4 2-16,4 0-2 0,-4 5 4 15,-2-3-7-15,3 2 8 0,-3-2 1 0,-1 2 3 16,1 1 3-16,-1-4 8 0,-7 5-2 16,14 0-6-16,-14 0 0 0,16 5 3 15,-10-4-3-15,2-1-6 0,0 0 3 0,1 6-1 16,-3-4-24-16,3-2-23 0,-1 4-27 15,-8-4-33-15,13 1-40 0,-13-1-44 16,12-1-57-16,-7-3-50 0,-5-4-662 16,2 2 322-16,-2 6 213 0</inkml:trace>
  <inkml:trace contextRef="#ctx0" brushRef="#br0" timeOffset="276717.7165">8949 18013 24 0,'-25'-19'156'0,"3"6"9"0,3 5 16 15,2-1 4-15,4-1-2 0,3 3-10 16,2 5-20-16,-1-4-16 0,2 0-26 15,1 3-31-15,4-3-57 0,2 6-65 0,4-7-87 16,2 1-347-16,1 4 161 0,0-3 107 16</inkml:trace>
  <inkml:trace contextRef="#ctx0" brushRef="#br0" timeOffset="280607.5576">9415 17987 128 0,'0'-8'297'0,"0"2"-9"15,0-1-19-15,0 1-15 0,0 6-14 0,2-8-12 16,-2 8-5-16,0 0-28 0,0 0-13 15,14 14-19-15,-8-1-5 0,3 0-22 0,0 8-6 16,-1 2-13-16,1 3-8 0,3 4-12 16,-1 2-5-16,0-4-14 0,-1 1 1 15,-2-4-10-15,1-4-4 0,0 0-4 16,-3-7-4-16,0 4-3 0,0-5-11 0,1-2 2 16,-3-4-3-16,2-4-10 0,3 0-3 15,-9-3-6-15,15-12 2 0,-5 2-4 0,0-4 3 16,6 1-10-16,-2-1-4 0,1-4 4 15,-2 3-5-15,0 2 0 0,-3 3-6 16,0-1 2-16,2 5 1 0,-2 4-2 16,0 0 2-16,-1 4-2 0,0 4 1 0,1 1 4 15,1 3-5-15,3 7 4 0,0-2-2 16,-2 5-1-16,0-6-1 0,2 5 2 16,-2-2-2-16,1-4-1 0,1 0 0 0,0 0 1 15,0-5-1-15,0-1-3 0,2-1 5 16,0-4-3-16,-1-2-3 0,3-2 2 15,-4-4-4-15,1 0-8 0,0-1-3 0,-1 1 0 16,-1-3-1-16,0 3 3 0,0-1-4 16,-3 1 1-16,1-1-1 0,-2 4-1 15,1-3 1-15,-2 6 5 0,1 0 1 0,2 3-3 16,-3 3 3-16,5-5 5 0,-1 5 3 16,1 0-1-16,2 0-2 0,-1-5 6 15,4 5-9-15,-2-5 5 0,-3 4 8 0,2-5-6 16,-2 0 4-16,-1-6-2 0,2 5 3 15,-6-5-6-15,-2-6 0 0,-4 5 8 16,0-4-7-16,-6-1 1 0,-2 1 5 0,-4 3-11 16,-6 1-14-16,-5-2-22 0,0 3-24 15,-4 0-27-15,-1-1-36 0,1 5-37 16,3-2-46-16,6 4-37 0,0 0-33 0,4 4-651 16,4-4 317-16,8 0 210 0</inkml:trace>
  <inkml:trace contextRef="#ctx0" brushRef="#br0" timeOffset="281540.8276">10401 18192 102 0,'12'2'231'0,"2"4"-3"15,2 0-10-15,-1 0-11 0,2-3-16 0,0 7-18 16,0-2-17-16,0 1-14 0,1 3-14 16,0-5-12-16,-4 2-12 0,-1 2-8 15,0 1-11-15,-2-1-6 0,-3-1-7 0,-4-1 7 16,2-2 9-16,-4 0 5 0,-2-5 2 15,-2 4 0-15,2-6-5 0,0 0 3 16,0 0-9-16,0 0-5 0,-23-14-4 0,21 7-7 16,2-3-10-16,0 0-9 0,5-5-9 15,-1 2-29-15,4-2-20 0,0 2-31 16,4-1-34-16,-2 1-30 0,0 4-27 16,3-3-24-16,0 3-6 0,2 3-4 15,-1-2 2-15,-1 3 0 0,-2 3 10 0,-1-2 18 16,0 4 15-16,-1 0 25 0,-9 0 31 0,17 0 35 15,-10 4 37-15,-1-2 25 0,0-2 24 16,-6 0 16-16,8 5 18 0,-5-3 12 16,-3-2 11-16,6 8 3 0,-3-3 0 15,-3 1-2-15,2 2-7 0,-2 1 3 0,2 3-13 16,-2 1-5-16,2 2-12 0,0-2-12 16,2 0-1-16,-2 7-1 0,2-4-13 15,2-3-4-15,-2 2-7 0,4-2 2 0,-4-1-13 16,2-3-8-16,-2-1 0 0,0-1-3 15,0-1-4-15,3 0 0 0,-1-6-2 16,-6 0-4-16,13-6 2 0,-4 4 1 16,-3-4-8-16,0-1 4 0,2 1-2 0,-2 0 0 15,2 3-3-15,-2-3 1 0,0 0-3 16,0-1 0-16,0 5-2 0,1-2 2 16,-1-2 3-16,1 4-4 0,-1 2 2 0,3 0-3 15,-9 0 3-15,12 0-4 0,-12 0 0 16,10 0 1-16,-10 0-6 0,10 2 6 0,-10-2 3 15,0 0 1-15,12 4-1 0,-12-4-5 16,8-4 6-16,-8 4-6 0,9-2 3 16,-9 2-3-16,15-6 0 0,-9 5-5 15,3 1 2-15,-1-1-1 0,0-4-2 0,3 5-2 16,-2 5-2-16,1-4-12 0,0-1-10 16,2 1-18-16,-2 5-12 0,0-4-22 15,-1 2-18-15,6-2-16 0,0-2-8 0,3 0-9 16,2 0-5-16,5-2-4 0,1-4 14 15,0 5 18-15,2-5 24 0,0 0 15 16,-5-1 32-16,-1 1 42 0,-6 3 36 0,-1-1 28 16,-4-5 18-16,-3 7 8 0,-4-2 5 15,-1-2 1-15,-3 6 3 0,0 0-1 16,0 0-5-16,-19 0 0 0,8 6-6 16,-2 0 0-16,1 3-5 0,1-2-13 0,-2 0-5 15,1 5-10-15,1 1 0 0,5-4-8 16,-3 3-5-16,3-3-6 0,1 3-4 0,3-5-8 15,0 1-6-15,4-2-7 0,2-4-5 16,-4-2-6-16,11 4-5 0,-11-4 0 16,13 0-6-16,-7 0 3 0,-6 0 2 0,13-4-7 15,-13 4 5-15,12 4 3 0,-5-3 1 16,-7-1-2-16,11 6 0 0,-7 0 0 16,2-4 3-16,2 5 2 0,-1 1 0 0,4 2-12 15,-1-3-16-15,1 1-17 0,1-6-25 16,1 2-36-16,0-3-35 0,1-1-45 15,4-1-31-15,-4-5-31 0,1-2-604 16,-2-3 291-16,2-4 191 0</inkml:trace>
  <inkml:trace contextRef="#ctx0" brushRef="#br0" timeOffset="281753.9897">11690 17898 26 0,'-15'-49'81'0,"1"6"30"0,-2 4 44 16,4 11 31-16,1 6 25 0,0-3 20 15,1 3 3-15,3 7-9 0,-1 2-12 16,4 7 8-16,0-1-22 0,4 7-2 0,0 0 4 15,10 22-8-15,5 0-5 0,4 3-15 16,4 8-9-16,3 3-15 0,12 18-12 16,-2 1-5-16,-3 6-15 0,-1-4-10 0,-8 5-14 15,-5-7-12-15,-9-10-22 0,-4-7-20 16,-1 2-29-16,-5-4-38 0,0-2-42 16,-5-7-53-16,-1 0-70 0,4 0-65 0,-2-12-73 15,4-2-734-15,-2-5 362 0,2-2 239 16</inkml:trace>
  <inkml:trace contextRef="#ctx0" brushRef="#br0" timeOffset="281921.9885">12473 18049 2 0,'8'-3'308'16,"-2"-3"3"-16,1 0 3 0,2 1-7 15,-1 3-5-15,3-4-26 0,1 0-27 16,6 3-28-16,0-3-25 0,0 0-57 0,4-2-68 15,-5 1-83-15,1-1-102 0,-4-2-89 16,2 7-602-16,-8-1 273 0,-4 4 181 16</inkml:trace>
  <inkml:trace contextRef="#ctx0" brushRef="#br0" timeOffset="282058.9095">12499 18287 2946 0,'-12'17'39'0,"10"-4"32"0,2-6 24 15,5-1 12-15,6-5 11 0,-1 4-15 16,5-11-27-16,4 5-16 0,8-10-41 0,5-2-33 15,2-3-36-15,9-5-49 0,1 1-57 16,19-9-52-16,-4-3-46 16,-1-3-717-16,-1 1 331 0,-11 5 217 0</inkml:trace>
  <inkml:trace contextRef="#ctx0" brushRef="#br0" timeOffset="282335.8955">13472 17760 103 0,'0'0'249'0,"0"0"10"16,-25 13 13-16,14-7 15 0,1 9 3 15,-6 0 15-15,0 10-3 0,-2 2-12 16,2 1-25-16,1 7-21 0,2 1-20 0,5 2-20 16,3-2-19-16,5-3-19 0,5 4-10 15,8-10-14-15,2 2-10 0,3-4-11 16,8-8-9-16,4-6-14 0,1-5-7 0,3-6-10 16,2-6-6-16,-4-7-7 0,-1-6 1 15,1-4 0-15,-4-5-5 0,-7-4-6 16,-7 1-6-16,-4-3-6 0,-8-7-4 15,-6 7-6-15,-10 0-7 0,-9-3-3 0,-9 5-2 16,-6 4-9-16,-2 1-27 0,-7 6-49 16,1 2-57-16,-3 0-63 0,-1 8-72 0,3-1-70 15,1-1-62-15,9 3-948 0,-1 1 454 16,4 2 298-16</inkml:trace>
  <inkml:trace contextRef="#ctx0" brushRef="#br0" timeOffset="288180.9086">26559 17855 192 0,'-8'1'233'0,"2"5"-4"0,0-4-6 0,3 2-11 15,1 2-7-15,2-6-16 0,2 10-15 16,5-5-11-16,-1-2-18 0,2 3-11 16,3 0-14-16,4-5-15 0,2 3-8 0,3-2-8 15,2-2-12-15,3 1-8 0,1-1-16 16,0 0-26-16,0-1-33 0,-2 1-38 15,-3 0-42-15,1 0-36 0,-6-2-31 0,-3 2-29 16,-4 0-21-16,-9 0-457 0,2 2 224 16,-2-2 149-16</inkml:trace>
  <inkml:trace contextRef="#ctx0" brushRef="#br0" timeOffset="288330.5753">26570 18067 501 0,'-36'14'81'0,"9"6"34"16,3-4 17-16,5-7 2 0,7 2 5 0,1-1 5 15,4 1 2-15,5 3-1 0,2-5-2 0,6 2-3 16,3 3-12-16,6-5-15 0,4 3-9 15,5 1-11-15,2-5-9 0,9-1-6 16,3 0-18-16,2-1-32 0,0-4-41 16,1 4-40-16,3-6-50 0,-1 4-33 0,-1-3-43 15,-7-1-510-15,-1 0 235 0,-2 0 154 16</inkml:trace>
  <inkml:trace contextRef="#ctx0" brushRef="#br0" timeOffset="288770.0522">28092 17712 180 0,'0'-6'251'0,"0"4"-4"0,0 2-11 16,2-6-6-16,-2 6-6 0,0 0-13 15,8 13-9-15,-5 2-16 0,1-2-9 16,-2 8-14-16,0 6-8 0,0-1-7 0,0 4-16 15,-2 3-11-15,0 8-8 0,0-4-8 16,0 1-12-16,-2-1-12 0,0 2 0 16,0-9-13-16,0 2-10 0,0-4-2 15,0 1-12-15,-3-4-1 0,3-3-8 16,2-2-16-16,-2-6-18 0,0 5-25 0,2-5-25 16,-2-4-22-16,2 3-27 0,-2-6-31 15,2 5-27-15,0-4-24 0,0-1-19 0,-2 1-21 16,0-2-26-16,-3 1-532 0,1-3 264 15,0 0 175-15</inkml:trace>
  <inkml:trace contextRef="#ctx0" brushRef="#br0" timeOffset="289049.0724">27553 18742 205 0,'-14'9'242'0,"6"-4"-18"0,4 1-15 0,2-4-6 15,4 4-4-15,-2-6-11 0,18 2-12 16,2-2-17-16,7-6-16 0,7 4-15 16,6-6-13-16,11-4-11 0,4-2-11 15,17-5-5-15,-4 2-9 0,-9-3-11 0,-10 7-6 16,-3 0-7-16,-7-2-2 0,-3 3-8 16,-2 4-11-16,-7-1-10 0,-4 2-12 15,-4 1-13-15,-1 0-18 0,-4 0-16 16,-4-1-20-16,-3 5-25 0,-3-4-21 0,-4 6-28 15,0 0-21-15,0 0-16 0,-21 0-17 16,7 0-494-16,-4 8 230 0,-5-1 152 0</inkml:trace>
  <inkml:trace contextRef="#ctx0" brushRef="#br0" timeOffset="289249.9159">27694 18804 22 0,'-34'23'166'16,"8"2"4"-16,6-10-2 0,5-2 0 0,4 1-1 15,5-7-1-15,4 4-22 0,4-6 0 16,4 1-1-16,7-5-2 0,6 2-1 15,5-6-11-15,7 2-7 0,9-8-7 0,2 1-8 16,11-3-9-16,1-3-9 0,-2 6-10 16,-1-4-9-16,0 3-8 0,-11-3-4 0,-2 5-7 15,-2 1-7-15,-9-2-14 0,1 2-25 16,-7 3-28-16,-1-1-34 0,-4-2-33 16,0 3-39-16,-4-2-34 0,-4-2-36 15,-4-1-528-15,3 1 247 0,-5-1 163 0</inkml:trace>
  <inkml:trace contextRef="#ctx0" brushRef="#br0" timeOffset="290715.5282">12439 14743 23 0,'0'0'69'0,"-8"1"-10"0,8-1-4 16,0 0-6-16,0 0-7 0,0 0-11 15,0 0-15-15,0 0-21 0,-9-3-111 16,9 3 40-16,2-8 26 0</inkml:trace>
  <inkml:trace contextRef="#ctx0" brushRef="#br0" timeOffset="291475.1004">13917 12081 17 0,'-6'-5'41'0,"6"5"-21"16,0 0-21-16,0 0-26 0,0 0 10 16,0 0 5-16</inkml:trace>
  <inkml:trace contextRef="#ctx0" brushRef="#br0" timeOffset="300469.0245">26559 14239 227 0,'0'0'218'0,"-4"4"-14"0,4-4-18 15,-4 3-15-15,4-3-11 0,0 0-7 16,0 0-13-16,0 0-7 0,21 0-9 16,-13 0-8-16,6-3-12 0,-2 0-9 0,2-1-8 15,4-2-9-15,-2 3-7 0,4-2-8 16,-3-1-5-16,-3 1-6 0,4 2-6 15,-2-3-5-15,-1 1-3 0,0-1-6 0,-2 4-6 16,-1-3-12-16,-1 1-22 0,-2 1-19 16,-1 0-22-16,0 1-21 0,-2 1-25 15,3-1-28-15,-9 2-39 0,11 0-37 0,-11 0-449 16,4 8 220-16,-4-8 146 0</inkml:trace>
  <inkml:trace contextRef="#ctx0" brushRef="#br0" timeOffset="300646.2438">26608 14397 188 0,'-2'5'197'16,"0"1"2"-16,2-6 0 0,6 6 1 0,0-4-8 15,6-2-11-15,2 2-17 0,5-4-15 16,2 1-16-16,6 0-13 0,1-4-12 16,0-1-20-16,-1 5-29 0,-1-5-34 15,-1 0-38-15,0 2-33 0,-4-2-42 16,1 3-41-16,-4-2-37 0,-2-1-433 0,0 2 204 15,-1-5 134-15</inkml:trace>
  <inkml:trace contextRef="#ctx0" brushRef="#br0" timeOffset="351319.0065">27580 14066 95 0,'-5'-2'148'16,"3"-3"-4"-16,2 5-6 0,0 0-5 15,-10-4-16-15,10 4-8 0,0 0-9 16,-20 9-12-16,12 1 0 0,-2 3-10 0,-3 6 3 16,2 2-2-16,1 2 0 0,-3 5-2 15,5 3-4-15,-1-1-3 0,5-3 0 16,1 2-1-16,3-1-4 0,3 1-1 16,3-1-2-16,3-3-2 0,3 6-4 0,3-8 1 15,7-2-3-15,-2-3 3 0,4-4-1 16,-1-1-2-16,1-3 2 0,-2-4-1 0,2-4 3 15,-1-4-4-15,3-4 2 16,-3-2 0-16,-2-5-7 0,-2-4-1 0,0-4-5 16,0-6-5-16,-6 0-3 0,0-2-4 15,-7 2-3-15,-4 0-3 0,-4 0-4 0,-2-2-1 16,-6-1-4-16,-6 4-2 0,-3 2-1 16,-4 4-4-16,-2 2 4 0,-3 3-6 15,3 5 1-15,-1 3-1 0,0 1-1 16,4 4-1-16,3 4 2 0,-1 2-10 0,4 4-20 15,-2-1-25-15,4 6-31 0,1-1-30 16,4 1-35-16,3 2-25 0,2 2-27 16,2 0-30-16,2-4-523 0,4 0 254 0,-2 0 169 15</inkml:trace>
  <inkml:trace contextRef="#ctx0" brushRef="#br0" timeOffset="351593.7047">28151 14277 6 0,'6'5'140'0,"-2"0"-3"16,1 1-8-16,-3 2-7 0,3-2-7 16,-3 1-8-16,2-2-11 0,-2 1-5 0,0-2-1 15,0 0-7-15,-2-4 6 0,4 7-5 16,-2-1 1-16,-2-6-9 0,0 0-5 0,0 0-4 15,0 0-9-15,0 0-7 0,5-17-9 16,-5 17-4-16,-11-13-9 0,5 9-15 16,0-6-14-16,-1 5-26 0,2-1-21 15,-1 0-26-15,2 4-28 0,0-1-22 0,4 3-370 16,-10-3 167-16,10 3 111 0</inkml:trace>
  <inkml:trace contextRef="#ctx0" brushRef="#br0" timeOffset="352729.1844">28723 14077 35 0,'0'0'116'16,"0"0"-5"-16,-2-5-5 0,2 5-7 16,0 0-2-16,0 0-6 0,0-11-9 0,0 5 0 15,-2 0-3-15,2-3-7 0,-3 2-5 16,1-5 3-16,-2 0-9 0,-2-1-6 16,-1 0 0-16,-1 1-3 0,-3-1-5 15,1 2 0-15,-8 1-2 0,2 0-10 0,-3 5 0 16,0 1-4-16,-2 2-5 0,-1 4 0 15,1 2-1-15,-2 1-7 0,2 5 0 0,-1 0-2 16,4 4-1-16,2-1 1 16,6 2-1-16,2-1-3 0,3 2-1 0,1-1 3 15,6-3-11-15,3 1 7 0,1-2 8 16,2-1-5-16,5-3 7 0,2-1 2 0,-1-1-1 16,2-2 3-16,0-3 2 0,1-3 2 15,-2 3-1-15,2-5 0 0,0-1-3 16,0 1 3-16,-2-1 4 0,0 0 2 15,-3 0 0-15,-1 3 8 0,-1-3-1 0,-2 2 0 16,2 2-2-16,-2 0 1 0,-2-2-6 16,-6 4-5-16,11 3-3 0,-11-3-2 15,6 9 0-15,-2 0 0 0,-1 3-2 0,-1 3 0 16,-2 4-3-16,2 2 1 0,0 1 0 16,0 3-2-16,-2 2 0 0,2 1-1 15,-2 0-2-15,2 0 0 0,0 1-1 0,-2-1-3 16,3-2 1-16,-3 4 0 0,2-5-2 15,0 0-2-15,0-5 3 0,0 1-3 16,0-4-1-16,0 2-6 0,0-4-12 16,0 0-21-16,0-3-16 0,-2 0-18 0,2-2-15 15,0-1-19-15,0 0-18 0,-2 1-19 16,3-2-27-16,-1-3-34 0,-2 0-419 16,3-3 210-16,-3-2 139 0</inkml:trace>
  <inkml:trace contextRef="#ctx0" brushRef="#br0" timeOffset="362074.8426">28563 14055 70 0,'0'-6'73'0,"0"6"-1"0,3-6-2 16,-3 6-3-16,0-9-3 0,3 5-4 0,-3 4 3 16,0-8 0-16,0 2-12 0,0 1 0 15,0-1 7-15,0 0-10 0,0 1 6 16,0 0-3-16,0-1-1 0,0 0 7 15,0 6-7-15,-3-6 3 0,3 6 0 0,-3-6-3 16,3 6-8-16,0 0 6 0,0 0-7 16,0 0-4-16,-20 15-4 0,12-4-5 0,-1 6 2 15,-4 2 0-15,2 1 2 16,1 1-3-16,2 4 1 0,-1 0-3 0,2 1-3 16,3-1 2-16,2 2-1 15,2-1 3-15,0-1-3 0,4 2 1 0,3-4-1 0,-1 2-3 16,3-1 2-16,1-4 2 0,3-2 5 15,0 1-2-15,2-4 1 0,1 3-1 16,2-8-2-16,0 1-2 0,-1-4-3 0,3 1-2 16,-2-3 3-16,0-2 3 0,0-1 0 15,-1-7 0-15,0 2 4 0,-2-5 0 16,0-1 2-16,0-7-3 0,-3 2-2 16,-1-5-2-16,-2-3 0 0,-3-2-5 0,-2 1-4 15,-2-4 1-15,-4 2-2 0,0-1 0 16,-4-1-4-16,-1 1-2 0,-2 1 0 0,-1 0 0 15,2 2-3-15,-2 2 0 0,-2 2 2 16,4 4-1-16,-2-1-1 16,-1 5 0-16,-2 1 2 0,0 1-5 0,-1 5 0 15,-2 1 2-15,4 3-5 0,-2 3 3 0,-1 1 0 16,0 3 1-16,-2 5-2 0,2 1-2 16,4 6 3-16,-1 0-1 0,1 4 2 15,5 0-2-15,-1 1 0 0,3 1 1 16,2 3-1-16,0-4 2 0,2 2 0 0,2-1-2 15,0 0 1-15,2 0 2 0,3-5-4 16,-3-1-1-16,3 1 2 0,-1-4-2 16,0-2-3-16,0-2 0 0,0-3 2 15,4-1-3-15,0-4 3 0,-2-4-2 0,-8 0 0 16,19-12 1-16,-10 2-2 0,-1-6-4 16,1-5 1-16,-3-4-3 0,-2-1-4 0,0-3-1 15,-4-2-6-15,-2-1-3 0,0 3-5 16,-4-5 0-16,-2 2-2 0,-3 1-5 15,-2 10-8-15,3-2-6 0,-3 4-13 16,1 0-12-16,0 6-12 0,2 2-17 0,0 4-16 16,1 1-17-16,0 1-28 0,1 5-357 15,8 0 177-15,0 0 117 0</inkml:trace>
  <inkml:trace contextRef="#ctx0" brushRef="#br0" timeOffset="362661.5231">29055 13991 70 0,'-5'-13'187'0,"3"1"-11"0,0 4-7 15,2-6-17-15,0 3-16 0,4-3-8 0,1 5-13 16,2-3-8-16,1 1-12 0,2 1-10 15,3 3-8-15,-2-1-5 0,1 4-7 16,1 1-5-16,-5 3-1 0,6 3-9 16,-6 1-3-16,2 8-3 0,-4 1 2 0,1 4-6 15,-5 4-5-15,-2 6 3 0,-5 1-5 16,-1 1-5-16,-4 3 1 0,0 1-4 16,-4-3 3-16,0-1 4 0,3-6 2 0,-1-1 4 15,1-1 2-15,2-1 0 0,1-6 0 16,2 0-1-16,2-2 4 0,4-1 12 0,2-4 3 15,6 1-1-15,2-2-1 16,6-2-6-16,2-1-5 0,3 0-3 0,3-3-6 16,2 0-4-16,3-3 0 0,1 2-1 15,0-3-8-15,1 2-2 0,-3-2 0 16,-1 2-4-16,-4-1-1 0,-1 1-3 0,-6-1 2 16,1 3-2-16,-2 0-2 0,2-5-2 15,-7 3-5-15,2 2-17 0,-2-2-29 16,-4 0-37-16,0 0-36 0,-6 2-34 0,9-3-31 15,-7-1-29-15,0-2-598 0,-2 6 274 16,-2-11 182-16</inkml:trace>
  <inkml:trace contextRef="#ctx0" brushRef="#br0" timeOffset="363026.8086">29553 13791 48 0,'2'-7'135'0,"0"1"-10"16,4-1-10-16,2 0-3 0,0 1-10 16,2 0-5-16,0 0-6 0,0 3-5 15,1-3-4-15,-5 2-5 0,5 2-3 0,-2 0-3 16,-1 2-2-16,-8 0-4 0,12 6 0 15,-4 2 2-15,-2-1-2 0,0 4 2 0,-2 5-4 16,-2 1 2-16,0 5-8 0,2 3-1 16,-4 2-8-16,2 0-4 0,-2 3-6 15,2 1 0-15,-2-3-5 0,0 2-3 16,0-3-2-16,3 2-2 0,-1-1-3 0,-2-3-4 16,2 0-2-16,-2-4-11 0,0 0-28 15,2 0-27-15,0-2-29 0,-2 0-29 16,2-2-22-16,-2-3-37 0,0-1-397 15,-2-2 192-15,2-1 126 0</inkml:trace>
  <inkml:trace contextRef="#ctx0" brushRef="#br0" timeOffset="364775.6823">29589 13883 14 0,'-16'-1'99'15,"4"-1"-3"-15,-1 2-3 0,0-3-7 0,1 2 1 16,-1 1-3-16,3-2 0 0,-4 2 2 15,6-2-6-15,-2 2-7 0,10 0-9 16,-15-2-1-16,8 0 1 0,7 2-9 16,-12-2 1-16,8 0-1 0,4 2-6 0,0 0-4 15,2-7-4-15,-2 7-2 0,10-8-5 16,1 2-4-16,0 3-5 0,-1-1-1 16,5-2-2-16,2 3-2 0,0-3-1 0,0 1-6 15,0 0 3-15,1-1-4 0,0 3-2 16,-2-2 1-16,-1 4 0 0,0-4-2 15,-4 3 1-15,1-1-5 0,-4 0-4 16,4 0 7-16,-6 1 1 0,2 1-2 0,-2-2 0 16,-6 3-1-16,13-2 2 0,-6 1-1 15,-7 1-2-15,8-2 0 0,-8 2 0 16,9-3 1-16,-5 2-5 0,-4 1 2 16,0 0-1-16,0 0 1 0,10-1 2 0,-10 1-3 15,0 0-2-15,0 0 0 0,7-3-1 16,-7 3 0-16,0 0 5 0,0 0-4 0,0 0 6 15,0 0-9-15,9-2 0 0,-9 2 6 16,0 0-2-16,0 0-4 0,0 0 3 16,0 0-3-16,0 0 2 0,6-1 0 15,-6 1 1-15,0 0-3 0,0 0 2 0,0 0-7 16,0 0-11-16,0 0-12 0,0 0-16 16,0 0-6-16,0 0-9 0,0 0-5 15,2 7-5-15,-2-7-9 0,0 7-11 0,0-7-5 16,2 6-7-16,-2-6-248 0,2 6 119 15,-2-1 80-15</inkml:trace>
  <inkml:trace contextRef="#ctx0" brushRef="#br0" timeOffset="365191.0141">30024 13747 67 0,'0'0'176'0,"0"0"-7"0,-19 18 0 16,13-9-2-16,-2 6-10 0,-4 4-8 0,4 3-7 16,0 3-12-16,2 3-10 0,2 7-5 15,2-6-8-15,-1 7-8 0,3-4-10 16,3 4-8-16,3 0-5 0,0-1-7 15,2-4-6-15,4 0-7 0,0-1-4 0,2-5-5 16,6-3-3-16,-1-1-5 0,2-5-3 16,-2-2-2-16,2-3-4 0,0-1-3 15,-4-4-2-15,0-2 1 0,0-1 1 0,-3-3 1 16,0-3 2-16,-6-3-2 0,0 2 1 16,-3-4-2-16,-3 1 0 0,-2 1-2 15,-7 1 0-15,-3 0-2 0,0 1 2 0,-8 3-2 16,-2-1-2-16,0 4-2 0,-1-1-2 15,0 3-4-15,2 2-1 0,-1 0-16 16,2 2-44-16,3-1-55 0,4 1-49 0,5 1-54 16,1-3-626-16,10 0 282 0,-3-2 187 15</inkml:trace>
  <inkml:trace contextRef="#ctx0" brushRef="#br0" timeOffset="365345.8493">30490 14383 23 0,'10'-3'232'0,"-1"3"-6"15,-2-3-17-15,-3 0-21 0,-4 3-25 16,6-3-65-16,-6 3-86 0,2-5-117 0,-2 5-251 16,-4-8 121-16,-2 3 80 0</inkml:trace>
  <inkml:trace contextRef="#ctx0" brushRef="#br0" timeOffset="370663.4729">27135 14318 69 0,'4'5'85'0,"-2"3"-5"16,0 0-3-16,0-1-5 0,0 3-9 15,3 0-5-15,0 1-3 0,1 2-7 16,0-1-8-16,5-3 0 0,-1 1-5 0,3-1 0 15,4 0-4-15,1-5-4 0,6-1 0 16,6-6 0-16,1-1-5 0,10-5-1 16,-3-5 0-16,8 0 9 0,-1-11 1 15,-3 0 3-15,-2 0 2 0,1-1 4 0,-5-5 5 16,-2 4 3-16,-3 0 12 0,-7 5-8 16,-2 2 3-16,-2 5-5 0,-3 0-4 15,-3 2-5-15,2 1-7 0,-2 5 3 0,1-1 4 16,0 5 5-16,2 3-4 0,4 1-2 15,-2 5-3-15,5 2-1 0,1 3-2 16,4 2-7-16,1 3-1 0,-1-1 2 16,3-2 2-16,3 0 3 0,1 1-1 0,-1-3-1 15,1-3-2-15,2 1-2 0,1-5-1 16,-5-1-3-16,1-6 2 0,7 0-2 0,-2-3 1 16,1-4-4-16,-3 1 0 0,6-4-4 15,-1-5-1-15,-9 3-1 0,0-1-3 16,-1 0 0-16,-3 2 1 0,0 1-4 15,-5 1-2-15,-1 3-2 0,-4 2 1 16,0 2-1-16,1 5 5 0,0 3 1 0,2 4 5 16,1 1 5-16,-1 5 5 0,2 6 1 15,2-2-1-15,-1 4 0 0,2-2 4 16,1 0 0-16,-1 0-1 0,2-1 2 0,1-1-2 16,-1-2 0-16,2-4-1 0,1-1-2 15,-3-5 0-15,0-2-4 0,2-3-4 16,-3-4 0-16,7-6-1 0,-2 0-1 0,0-6-2 15,3-2-2-15,2-9-3 0,-3 2 0 16,-2-1-3-16,4 0-1 0,-4 1 2 16,-3 6-4-16,-3 1 2 0,2 2-3 0,-7 4-2 15,3 3 2-15,-3 3 1 0,-2 2-1 16,2 7 1-16,-1-2-2 0,2 6 7 16,2 1-5-16,-3 4-2 0,1-1-2 15,1 0-15-15,-4 1-25 0,2 1-25 0,-1-3-28 16,1-1-25-16,0 1-19 0,-2-3-30 15,1-3-26-15,-2 1-519 0,2-5 243 16,1 0 160-16</inkml:trace>
  <inkml:trace contextRef="#ctx0" brushRef="#br0" timeOffset="371011.8256">30805 13799 20 0,'2'-3'198'0,"-2"3"-8"15,0 0-6-15,0 0-7 0,0 0-3 16,-12 13-2-16,6-6-8 0,2 5-10 0,-3 3-8 16,2 3-14-16,1 1-10 0,2 2-13 15,2 1-7-15,0-1-9 0,2-1-11 0,5 2-7 16,2 1-6-16,-1-2-8 0,6-4-5 16,4 0-5-16,1-7-5 0,4-2-6 15,2-7-1-15,-1 1-4 0,5-5-5 16,-3-5-2-16,4-2-2 0,-4-8-6 0,2-4 1 15,-7 0 0-15,-1-3-5 0,-4 0-2 16,-5-4 0-16,-4 4-4 0,-5-1 1 16,-4 0-2-16,-10 1 0 0,-4 1 0 15,-6 1 2-15,-3 5 1 0,-3 1-3 0,2 3 0 16,-2 5-2-16,0 5 1 0,3 4-2 16,-3 4-18-16,3 2-30 0,2 3-37 15,0 3-41-15,5 1-34 0,2 3-42 0,7 1-616 16,0-3 276-16,5 2 182 0</inkml:trace>
  <inkml:trace contextRef="#ctx0" brushRef="#br0" timeOffset="371267.5752">31195 13874 143 0,'-2'6'214'16,"2"-6"-14"-16,2 9-8 0,0-3-7 15,0 0-7-15,4 1-6 0,0-1-6 16,4-2-10-16,0 0-14 0,2-1-7 0,1-3-14 16,-2 0-12-16,2-2-10 0,-3 1-7 15,0-5-12-15,2 0-9 0,-8 0-8 16,0-1-8-16,-2-3-5 0,-4 5-17 16,-2-3-19-16,-2 4-34 0,-4-2-38 0,2 0-35 15,-2 6-39-15,1-1-32 0,1 1-41 16,8 0-475-16,-17 4 231 0,10-3 153 0</inkml:trace>
  <inkml:trace contextRef="#ctx0" brushRef="#br0" timeOffset="371588.4883">31578 13761 166 0,'2'-8'259'0,"3"2"-21"0,1-1-21 15,0 2-25-15,0-1-17 0,5 2-16 16,0 1-18-16,1-1-15 0,-1 2-12 16,2 0-11-16,-3 4-11 0,3 0-7 0,-5 3-9 15,0 7-5-15,0-1-7 0,-6 8-6 16,-4 2-6-16,-6 2-4 0,2 4-5 16,-4 3-2-16,-3 1 3 0,3-1-6 15,1-7-4-15,0-1-1 0,3 2 4 0,2-5-5 16,0-1 0-16,4-2 3 0,0-1 2 15,6-3-5-15,2-3 0 0,5-1-5 16,0 0 0-16,4-5-8 0,2-3-6 0,0 0-24 16,0-3-37-16,2 0-38 0,2-6-42 15,-1 2-32-15,-1-3-38 0,-2 2-605 16,0-5 273-16,-2-2 180 0</inkml:trace>
  <inkml:trace contextRef="#ctx0" brushRef="#br0" timeOffset="371902.7705">32037 13731 44 0,'9'-8'190'0,"-1"3"-12"0,3-3-8 0,0 2-15 16,1 0-3-16,1-1-11 0,2 3-4 15,-3-1-9-15,1 0-6 0,0 2-10 16,-3 1-5-16,1 0-4 0,-1 2-5 15,1 0 0-15,-2 2 1 0,-1 3-1 0,0 1-7 16,-2 6-3-16,2-1-7 0,-2 5-5 16,-2-1-5-16,-2 4-7 0,0 2-2 15,0 4-6-15,2 0-5 0,-4-1-7 0,2 2-2 16,-2-1-5-16,0-2-3 0,2-1-3 16,-2 0-8-16,0-1-18 0,-2 0-31 15,2-2-33-15,0-3-32 0,0-1-34 16,0-2-31-16,2-2-27 0,-2 2-34 0,-2-7-508 15,2 2 246-15,-4-2 163 0</inkml:trace>
  <inkml:trace contextRef="#ctx0" brushRef="#br0" timeOffset="372089.7378">32101 14089 36 0,'4'-7'200'16,"1"-3"-5"-16,7-1-19 0,2-1-12 15,8-3-12-15,3 0-15 0,3-2-11 0,4-1-11 16,4-1-12-16,1 0-12 16,-3 2-12-16,-2 2-19 0,1-2-35 0,-2 2-46 15,-4 1-42-15,-4 1-50 0,-1 1-385 16,-4-1 170-16,-2 4 111 0</inkml:trace>
  <inkml:trace contextRef="#ctx0" brushRef="#br0" timeOffset="372639.6484">32621 13619 159 0,'0'0'190'16,"0"0"-5"-16,-18 8-4 0,7 1-4 15,-2 4-1-15,3 6-10 0,-3 2-9 0,3 8-8 16,-4 3-11-16,6-2-13 16,4 6-11-16,0-1-11 0,4-4-7 0,0-1-9 15,4-2-6-15,2-2-6 0,7 4-6 0,4-5-8 16,-2-6 0-16,6-4-6 0,0-2-8 15,3-4-1-15,-6-4-6 0,4-2-4 16,-3-5-2-16,-3 1-5 0,0-4 1 16,-2-2-1-16,-4 1 6 0,-3-3-2 0,-2 1-7 15,-8 2-1-15,-3-1-3 0,-3 3-3 16,-3 1-1-16,-1 3-2 0,-2-3-2 16,-2 9-7-16,5-3-21 0,-3 3-44 15,0 2-54-15,3 2-64 0,0-1-77 0,4 2-597 16,0-1 289-16,-3 1 191 0</inkml:trace>
  <inkml:trace contextRef="#ctx0" brushRef="#br0" timeOffset="520072.5486">15720 1021 124 0,'-7'-8'210'0,"1"1"-14"16,-2 1-14-16,-1 2-14 0,-1 2-14 15,-3 4-5-15,-4 5-10 0,-1 5-7 0,-4 9-1 16,-1 6 1-16,-3 9-9 0,-6 23-4 16,3 7-10-16,6 1-7 0,4 4-11 15,5-12-8-15,6-9-6 0,8-5-6 0,6 3-3 16,5-4-5-16,4-10 0 0,6-6-1 15,13-3 2-15,0-7-2 0,6-10 2 16,5-5 0-16,6-8 7 0,1-12-2 16,16-9-3-16,-7-8 5 0,-4-8-4 0,-8-4-1 15,-7-6 2-15,-8 1-5 0,-12 3-13 16,-7 5-3-16,-11 2-6 0,-6-1-2 0,-7-2 2 16,-10-1-12-16,-16-5-9 0,-8 3-3 15,-11 9-1-15,-2 8 0 0,3 10-3 16,6 7-3-16,5 8-8 0,2 3-5 0,4 4-23 15,-3 1-24-15,6 7-28 0,1 1-35 16,2 4-34-16,7 3-30 0,8 1-31 16,5 3-30-16,3 2-29 0,3 1-610 0,6-5 299 15,5 3 196-15</inkml:trace>
  <inkml:trace contextRef="#ctx0" brushRef="#br0" timeOffset="520278.3657">16454 1366 121 0,'11'-4'303'16,"2"0"2"-16,-3-2-12 0,1-2-16 15,-1-3-13-15,1-1-10 0,0-2-17 16,-1 1-30-16,0-5-18 0,0 3-18 0,-4-4-16 16,0 0-20-16,-2-1-37 0,-2 2-37 15,0-1-34-15,3-1-50 0,-5 1-48 0,2 5-61 16,0 0-51-16,0 3-52 0,2 3-600 15,-2 2 284-15,5 1 188 0</inkml:trace>
  <inkml:trace contextRef="#ctx0" brushRef="#br0" timeOffset="520668.4357">17009 1064 53 0,'9'-9'190'0,"-1"-2"11"0,-4-1-2 0,0-3-4 16,0 1-3-16,-4-2-3 0,0 2-5 15,-4-1-10-15,-2 2-11 0,0 0-18 0,-7 2-14 16,-2 3-13-16,-2 2-17 0,-1 4-8 16,-4 2-13-16,1 2-10 0,-2 5-7 15,2 0-7-15,1 4-12 0,4 2-10 0,-2 0-12 16,8 0-8-16,1 1-2 0,3-3-3 16,2-1-1-16,4 1-2 0,4-1 1 15,0-5 2-15,3 1-1 0,3-2 1 0,1-1-3 16,0 0 1-16,3-3 2 0,1-3-1 15,0 2 1-15,-2 1 1 0,-1-4 3 16,-1 2 3-16,0 2 1 0,-3-2-4 0,0 2 0 16,-8 0-5-16,16 2 0 0,-10 2-2 15,0 2 0-15,0 1-1 0,-2 8 1 16,1 3 3-16,-1 1-2 0,0 6 1 0,0 1-1 16,-1 3-1-16,1 1 1 0,-2 1-1 15,2-2-1-15,1 1-1 0,-1-2-20 16,0-1-26-16,-2-2-36 0,2-6-37 0,-2-2-42 15,2 0-38-15,0-4-39 16,1-5-501-16,2-5 250 0,-3-3 165 0</inkml:trace>
  <inkml:trace contextRef="#ctx0" brushRef="#br0" timeOffset="521008.1477">17301 926 100 0,'0'-7'204'0,"0"7"-16"16,0-8-19-16,0 8-19 0,4-4-12 0,1-1-13 16,1 2-9-16,3 0-6 0,3 1-12 15,0-3-6-15,6 2-13 0,-4 0-4 16,4-3-8-16,-2 5-6 0,-1-4-4 0,0 3-7 16,-2 2-2-16,-1-5-8 0,-1 4-4 15,2-1-4-15,-3 2-2 0,1-3-2 16,-1 6-1-16,-1 0 4 0,2 2 6 15,-1 2 8-15,0 3 0 0,0 3 3 0,-2 2 8 16,-2 4-1-16,-2 4 0 0,0 2-4 16,1 2-1-16,-3 1-9 0,0 0-1 15,0 3-5-15,-2-2-3 0,0 3-3 0,0-1-2 16,0-1-3-16,0-2-15 0,-2 3-23 16,0-5-28-16,2-4-34 0,0-2-47 15,0-2-24-15,0-1-45 0,-5-4-569 0,3-2 259 16,-2-1 171-16</inkml:trace>
  <inkml:trace contextRef="#ctx0" brushRef="#br0" timeOffset="521193.1504">17424 1277 50 0,'-4'-3'241'0,"-1"-2"2"16,1 0-3-16,4 5-15 0,-4-7-25 15,4 3-18-15,0 4-20 0,11-11-15 16,1 3-14-16,8-3-12 0,2 1-14 15,2 0-11-15,5-1-10 0,1 0-19 0,2-3-28 16,2 3-42-16,-5 0-47 0,5-1-59 16,-2 3-72-16,-5 1-498 0,1 0 231 15,-2 2 152-15</inkml:trace>
  <inkml:trace contextRef="#ctx0" brushRef="#br0" timeOffset="521484.7138">18383 1166 258 0,'4'5'253'0,"-4"-5"-13"0,4 4-21 16,-4-4-22-16,0 0-17 0,8 2-12 0,1-2-8 16,6 0-10-16,2-2-14 0,11-2-10 15,1 0-14-15,5 1-10 0,6-5-10 16,0 3-10-16,3 0-8 0,-1-2-7 0,3 1-4 15,-3 0-4-15,0 0-12 0,-1 4-2 16,-10-3-2-16,-4 4-6 0,1-4 1 16,-5 4-5-16,-3-1-1 0,-2-2-5 0,-3 2 2 15,0 2-11-15,-2-3-29 0,-5 2-51 16,0 1-59-16,-8 0-62 0,8-1-63 16,-8 1-592-16,0 0 285 0,0 0 188 0</inkml:trace>
  <inkml:trace contextRef="#ctx0" brushRef="#br0" timeOffset="531607.8848">19674 209 27 0,'-4'-9'177'0,"2"-3"2"15,0 3 4-15,-3-1-8 0,3 1-5 16,0 1-4-16,-4 1-10 0,4-3-7 0,-3 4-13 15,3 0-11-15,-2 2-13 0,4 4-11 16,0 0-9-16,-19 18-3 0,9 3-2 0,-8 17-2 16,-7 24-2-16,-1 15-6 0,4 7-7 15,0 2-5-15,3-1-4 0,4 1-5 16,5-2-4-16,3-2 1 0,5-16-3 16,4-8-4-16,9 16 2 0,-1-13-1 0,8 5-4 15,2 0-11-15,8-8 6 0,4-4-3 16,-5-12-4-16,3-6-3 0,0-4-2 15,1-1-6-15,3-4 1 0,-6-7-4 0,1 1-4 16,-3-4 1-16,2-1-4 0,-5-5-1 16,-2 0-11-16,-2-1-22 0,-3-2-16 15,0-1-20-15,-2-1-20 0,-1 0-27 0,-2-3-27 16,-1 1-35-16,-1-2-34 0,-5-2-39 16,-4 0-504-16,8-2 254 0,-8 2 167 15</inkml:trace>
  <inkml:trace contextRef="#ctx0" brushRef="#br0" timeOffset="532162.8459">20215 594 37 0,'7'-10'155'0,"2"-1"-17"16,1 1-8-16,-1 1-15 0,3 1-8 15,-1 1-9-15,2-1-12 0,-1 4-9 0,-2 3-4 16,4-1-8-16,-4 4-11 0,3-1 1 16,-2 7-7-16,-1 2-3 0,-3 1-8 15,-1 4 3-15,-2 2-6 0,-2 0 1 0,-2 2 8 16,-2 1 4-16,0 0 1 0,0-1 1 16,0 0-7-16,0-1 1 0,2 0-5 0,0-4-3 15,2 3-3-15,0-1-3 0,4-1-6 16,2 0 2-16,6 2-6 0,-2 0 0 15,5-2 1-15,2 1-7 0,0-2 0 16,0 0 1-16,0-1-1 0,0 4-1 0,0-4 0 16,-2 0-2-16,-2 0 5 0,0 0 4 15,-5 0 11-15,-2 1 13 0,0-1 9 16,-8-1 1-16,0 3-1 0,-8-1-5 0,0 3-4 16,-6 0-2-16,-6-2-6 0,1-2-3 15,-4 0-4-15,-2 1-10 0,3-5-23 16,-1 1-29-16,0-2-40 0,6-3-42 0,1 1-31 15,0-2-25-15,2-3-504 0,3-1 229 16,3 0 152-16</inkml:trace>
  <inkml:trace contextRef="#ctx0" brushRef="#br0" timeOffset="532366.3994">20314 1192 167 0,'29'0'161'0,"-14"-4"-2"15,2-1-6-15,5-3-4 0,2 0 5 16,4-3-8-16,5 0-8 0,3-1-12 0,5 0-11 16,7-1-10-16,-1 1-13 0,1 2-9 15,-7 0-8-15,-1 0-18 0,-6 2-31 0,-2 3-38 16,-7 1-42-16,-4 3-32 0,-2 2-30 16,-7 1-44-16,-2 4-343 0,-6 0 171 15,-4 1 113-15</inkml:trace>
  <inkml:trace contextRef="#ctx0" brushRef="#br0" timeOffset="532620.5662">20706 1398 33 0,'-10'17'145'0,"4"1"-3"0,0-3 0 16,4-2-2-16,-1 2-5 0,3-2-3 0,3 3-7 15,1-1-6-15,2 3-8 0,2 1-3 16,4-1-6-16,0 1-9 0,-2 0-3 15,3 1-8-15,-2-4-5 0,1 2-3 0,-3-3-1 16,-1 2 0-16,-2-2 2 0,1 1-4 16,-2 0-6-16,-5 2-4 0,-3-1-6 15,-1 2-6-15,-3-4-5 0,-1 3-12 0,2-5-22 16,-5-4-29-16,3 0-44 0,-1-2-41 16,3-1-38-16,-3-1-29 0,3-4-496 15,6-1 227-15,-12-6 150 0</inkml:trace>
  <inkml:trace contextRef="#ctx0" brushRef="#br0" timeOffset="532764.7936">20728 1488 37 0,'8'-11'161'0,"1"1"-7"0,6 0-6 16,2-3-11-16,4 2-12 0,10-5-15 16,-3 1-12-16,6 0-31 0,7-3-9 0,-6 3-15 15,-1-1-37-15,0-1-38 0,-2 1-55 16,-1-1-262-16,-3-1 119 0,-2-1 78 15</inkml:trace>
  <inkml:trace contextRef="#ctx0" brushRef="#br0" timeOffset="533015.885">21854 320 67 0,'0'-4'178'0,"0"4"-9"15,0 0 1-15,0 0-5 0,-19 17 1 16,9 4 0-16,-8 9-8 0,-1 16-8 0,-8 19-12 16,4 3-11-16,1 0-13 0,4 2-10 15,3-11-7-15,6-10-11 0,3 5-10 16,3-3-4-16,1-5-8 0,4-3-9 0,3 2-12 16,1-5-25-16,1-4-33 0,-1-2-40 15,5-4-42-15,-3-5-35 0,0-2-31 16,1-6-491-16,0-3 223 0,-1-4 146 15</inkml:trace>
  <inkml:trace contextRef="#ctx0" brushRef="#br0" timeOffset="533304.5619">22061 956 129 0,'0'0'157'0,"0"0"-12"0,0 0-13 16,-6 23-6-16,4-12 0 0,0 1-1 15,0-1-3-15,2-1-4 0,0 1-12 16,2 0-7-16,2 1-6 0,0-3-11 0,2 1-4 16,5 0-9-16,2-5-3 0,0 0-5 15,-1-2 0-15,1-3 3 0,0-3-8 16,-1-2 0-16,4 0 1 0,-6-4 2 0,0-2-6 16,-1-2-5-16,-5 0-2 0,-2-3-2 15,-2 3-4-15,-4 0-4 0,-2 0-5 16,-3-1-4-16,-1 5-6 0,-3 1-20 0,-2 0-29 15,1 1-39-15,0 3-39 0,2 2-38 16,1-1-46-16,-1-1-490 0,3-2 231 16,0 3 153-16</inkml:trace>
  <inkml:trace contextRef="#ctx0" brushRef="#br0" timeOffset="533594.5832">22379 299 193 0,'4'-1'184'0,"-4"1"-15"0,13 1-12 0,-7 5 1 16,5 3 3-16,3 6-8 0,6 8 4 15,-2 6-4-15,4 9-4 0,10 17-9 16,-5 9-14-16,-3-2-10 0,-1 5-12 0,-6-2-10 16,-2-10-8-16,-7-4-8 0,-2-3-9 15,-4-4-5-15,-2-3-5 0,-2 3-4 0,-4-2-4 16,0-4-2-16,-5 0-1 0,0-2-5 15,-3-3-1-15,1-1-5 0,-1-3-3 16,-2-4-3-16,4-5-6 0,-1-1-14 16,0-2-22-16,3-7-26 0,-1 0-35 0,1-1-41 15,3-3-41-15,-2-2-35 0,3-2-50 16,2 0-503-16,4-2 252 0,0 0 167 16</inkml:trace>
  <inkml:trace contextRef="#ctx0" brushRef="#br0" timeOffset="534132.4217">23230 842 102 0,'-15'0'176'0,"15"0"-4"0,-13-2-7 16,13 2-7-16,-8 0-10 0,8 0 2 15,0 0-9-15,-10 0-6 0,10 0-8 16,0 0-5-16,0 0-8 0,0 0-9 0,-5 4-9 16,5-4-4-16,0 0-7 0,28 4-4 15,-12-3-6-15,8-1-4 0,0 0-8 16,5 0-5-16,5-1-5 0,2-2-13 15,4 2 4-15,0-3-5 0,1 0-3 0,-4 2-5 16,-3-2-3-16,2 1-2 16,-4-1-4-16,-1 2 1 0,-1-2-4 0,-2 2-2 0,-7-2-7 15,-2 1-15-15,0-2-15 0,-2 2-25 16,-2 1-19-16,-5-2-20 0,1 2-15 16,-1-2-21-16,-1 3-21 0,0-3-7 15,-5 2-17-15,0-2-12 0,0 2-421 0,-4 2 204 16,4-4 134-16</inkml:trace>
  <inkml:trace contextRef="#ctx0" brushRef="#br0" timeOffset="534489.5563">23679 587 1 0,'-4'-6'189'0,"2"2"-6"0,-2-2-5 16,0 2-9-16,4 4-7 0,-6-7-14 16,6 7-2-16,-2-6-12 0,2 6-10 15,-2-4-11-15,2 4-8 0,0 0-10 0,0 0-5 16,0 0-4-16,0 0 2 0,0 0 6 16,6 23-5-16,-2-8 1 0,2 8-6 15,0 2-2-15,0 3-7 0,0 7-9 0,0-1 2 16,-1 2-8-16,1 1-5 0,3-1-6 15,-3-1-6-15,3 2-1 0,-1-5-13 16,0 1-3-16,1-1-2 0,0-3 0 0,-1-5-3 16,0 0-5-16,2-1-2 0,-3-7 1 15,-2 1-4-15,1-3-12 0,-2-1-24 16,-2-1-28-16,0-3-35 0,-4-1-48 0,4 0-39 16,0-3-51-16,-2-5-585 0,0 0 276 15,0 0 182-15</inkml:trace>
  <inkml:trace contextRef="#ctx0" brushRef="#br0" timeOffset="535246.2598">24737 354 131 0,'8'-9'158'16,"3"1"-14"-16,-1-2-9 0,6 3-14 0,0-2-10 16,-1 0-8-16,2 5-13 0,2 0-2 15,-4-2-12-15,2 4-6 0,-3 2-7 0,0 2-5 16,0 2-5-16,-3 3-2 0,-3 5-5 16,1-1-1-16,-5 4-1 0,-4 0 9 15,2 2 1-15,-4 2 4 0,-2-2 0 16,-1 2 0-16,-1-1 0 0,2-2-6 0,0 0-5 15,-1-1-3-15,3-2-2 0,0 1-6 16,-2-3-2-16,4 1-3 0,0-3-4 0,0 3-2 16,2-1-3-16,2 1-3 0,0-1 1 15,3 3-2-15,-1-1-3 0,1-3-2 16,-1 4-1-16,1 2 2 0,-3-3-4 16,0 1 2-16,2 0-3 0,-2 1 0 0,0 0 1 15,-2-2-2-15,2-4 0 0,0 3 3 16,-2-3-1-16,0 1 3 0,-2-1 2 0,2-1 2 15,-2-1-3-15,0 1 0 0,0-2-3 16,-2-1 0-16,-2 1 0 0,-2 0-1 16,2-2 0-16,-2 0-2 0,-2-3 1 15,2 1-4-15,-3-1-2 0,3 4 1 0,-3-5-1 16,9 0-1-16,-15 4 1 0,9-4-3 16,6 0-9-16,-12 0 0 0,12 0-3 15,-12 0 1-15,12 0-1 0,-10 0-1 0,10 0-4 16,0 0 0-16,-8 0 1 0,8 0 0 15,0 0 1-15,-9-3 0 0,9 3-4 16,0 0 1-16,0 0 0 0,-4-6-3 0,4 6-7 16,0 0-5-16,0 0-13 0,-2-3-6 15,2 3-6-15,0 0-10 0,0 0-7 16,0 0-13-16,0 0-6 0,0 0-11 16,0 0-12-16,0 0-12 0,6-7-14 0,-6 7-324 15,5-4 158-15,-5 4 106 0</inkml:trace>
  <inkml:trace contextRef="#ctx0" brushRef="#br0" timeOffset="535921.3824">24873 252 32 0,'0'0'158'0,"0"0"-15"0,2-4-13 16,-2 4-15-16,0 0-7 0,0 0-8 0,0 0-9 15,0 0-9-15,6 10-6 0,-6-4-5 16,-2 3-4-16,2-5-4 0,-2 5-11 15,-2-3 9-15,-1 0 3 0,1-2 4 0,0 0 3 16,-1 3 5-16,-1-6-3 0,6-1-6 16,-10 2-2-16,10-2 0 0,-13-5-3 15,7 0-3-15,-1 0 0 0,3-2 4 0,-1-1-5 16,3-2-5-16,2 1-2 0,0-3-3 16,2 1-8-16,3 1-2 0,2-1-3 15,1 1-4-15,0 2-4 0,3 5-4 16,-1 1 0-16,3 4-2 0,0 1 2 0,3 7 0 15,0 3 1-15,0 7-5 0,1 5 5 16,1 7-2-16,-4 10-6 0,-4 3 5 0,0 5 0 16,-4 0-1-16,-4 0-1 0,-4 2-2 15,-4-2 0-15,-6-2-2 0,0-5 4 16,-5-3 0-16,-2-2 3 0,0-9 4 16,-3-2 11-16,2-4 9 0,-4-4 3 0,5-6 1 15,-2-4-1-15,4-3-6 0,1-4 0 16,0-2-1-16,6-3-7 0,-3-3-4 15,5-5 0-15,1 3-4 0,5-4-8 0,4 0 7 16,5-1-10-16,-1 1 3 0,5-1 1 16,-1 4-6-16,5 1-1 0,2 2 0 15,-1 5-3-15,6 1-5 0,-1 1 0 0,3 7 4 16,-2 0-7-16,4 5 4 0,2 0-3 16,-1 5-5-16,1-4-9 0,-3 4-12 15,1 0-14-15,-6-4-14 0,0 0-15 0,-2-1-21 16,0 0-30-16,-1 1-32 0,-5-5-30 15,3 3-22-15,-6-3-10 0,1-1-23 16,-6 1-532-16,0-1 261 0,-4-3 171 0</inkml:trace>
  <inkml:trace contextRef="#ctx0" brushRef="#br0" timeOffset="536124.3811">24568 1267 245 0,'-22'2'234'0,"10"-1"-18"0,3-1-18 16,9 0-8-16,0 0-1 0,0 0 2 0,32-12-5 15,-5 7-8-15,14-3-13 0,13-1-9 16,6 0-14-16,23-5-7 0,6 1-19 16,2 1-9-16,-2 3-13 0,0-3-9 0,-1 3-7 15,-5-1-14-15,-18 6-20 0,-12-2-36 16,-13 0-41-16,-10 1-45 0,-5 4-35 16,-5 2-44-16,-6 4-34 0,-8 1-52 15,-4 2-508-15,-6 4 256 0,-4 3 168 0</inkml:trace>
  <inkml:trace contextRef="#ctx0" brushRef="#br0" timeOffset="536359.5708">25150 1546 141 0,'-9'6'171'16,"3"0"-10"-16,0 0-10 0,2 0-7 0,1 1-7 16,3 1-1-16,0-1-3 0,5 3-2 15,1 1-3-15,2 3-7 0,5 1-7 0,-1 2-8 16,4 0-7-16,-4 2-6 0,3 0-8 15,-4 2-5-15,-1-2-3 0,-1 0-4 16,-5 0-4-16,0 1-6 0,-6-4-6 16,0 4-7-16,-7-4-18 0,-3 2-26 0,-1-4-35 15,-4 0-35-15,0-3-40 0,2-2-30 16,-2-4-36-16,5-1-13 0,-1-5-2 0,2-2-390 16,1-5 196-16,2-3 129 0</inkml:trace>
  <inkml:trace contextRef="#ctx0" brushRef="#br0" timeOffset="536485.555">25071 1766 796 0,'2'-33'-20'0,"5"7"25"0,0 1 20 15,-1 2 32-15,2 4 25 0,2-4 14 0,6 4 9 16,2-4 3-16,6 0-3 0,7-2-4 16,5 0-4-16,3 3-9 0,3-3-13 15,15-7-4-15,0-1-6 0,3 5-23 0,-12 1-41 16,-5 3-45-16,-1 1-44 0,-2-2-51 16,-3-2-415-16,-2 0 188 0,-5 3 125 15</inkml:trace>
  <inkml:trace contextRef="#ctx0" brushRef="#br0" timeOffset="536711.4912">26377 269 81 0,'7'-11'211'0,"-5"5"4"0,-2 3-6 16,0 3-6-16,0 0-6 0,-21 9-2 15,4 6-6-15,-6 10-10 0,-9 6-11 16,-11 21-19-16,1 6-14 0,2 4-10 15,6 3-16-15,5-4-10 0,5 1-9 16,11-6-10-16,5-9-9 0,4-7-17 0,4-1-24 16,2-5-30-16,0-4-48 0,4 1-47 15,3-1-47-15,-1-7-53 0,2-4-591 0,2-2 268 16,0-8 176-16</inkml:trace>
  <inkml:trace contextRef="#ctx0" brushRef="#br0" timeOffset="537008.3435">26523 792 45 0,'0'0'206'0,"0"0"-19"15,0 0-20-15,-12 11-15 0,8-3-4 16,-3 5-6-16,3 3-3 0,-3-1 2 0,3 1-4 16,2 2-10-16,0 1-7 0,2-3-9 15,2-1-9-15,2 2-14 0,3-4-6 16,-1-1-10-16,5-1-3 0,3-3-9 0,2-2-6 15,0-3-5-15,3-3-5 0,1 0 1 16,-4-6-6-16,4-1 1 0,-4-4 1 16,-1-5-5-16,-2 1-4 0,-2-4-1 15,-5 4 1-15,-4-3-3 0,-4 2-3 0,-4 0-1 16,-5 3-6-16,-4 1-10 0,-4 3-26 16,-3 1-28-16,-2 3-34 0,2 3-49 0,1 0-46 15,-1 0-53-15,4 2-513 0,-1 0 251 16,4-4 167-16</inkml:trace>
  <inkml:trace contextRef="#ctx0" brushRef="#br0" timeOffset="537252.3088">26800 387 206 0,'10'-3'235'0,"0"2"-19"15,0 1-17-15,3 4-8 0,4 1 0 16,0 6 0-16,4 5 1 0,0 3-9 0,3 7-7 15,-1 6-13-15,0 7-11 0,-2 1-11 16,-3 6-20-16,-4 0-8 0,-4 4-12 16,-3-1-12-16,-9-4-9 0,-1 8-7 15,-9 0-4-15,-10 13-17 0,-5-7-8 0,2-12-12 16,0-6-16-16,1-5-30 0,-3-6-37 16,5-5-43-16,2-4-45 0,2-5-40 0,0-3-45 15,2-4-635-15,2-1 292 0,1-7 193 16</inkml:trace>
  <inkml:trace contextRef="#ctx0" brushRef="#br0" timeOffset="537503.8744">27329 120 2493 0,'14'-22'-1'0,"-4"5"6"0,1 6 1 0,2 4-10 16,-1 2 17-16,3 5 14 0,4 9 18 15,4 1 19-15,7 12 5 0,1 8 15 16,15 18 8-16,0 9 3 0,-7 11 1 16,9 24-2-16,-13 3-7 0,-7 8-4 0,-14-9-10 15,-9 1-7-15,-10 4-6 0,-13 19-8 16,-18-3-26-16,-9-9-18 0,-7-9-22 0,-7-10-30 16,-8-8-36-16,2-10-44 0,10-17-55 15,-2-9-88-15,2-6-728 0,-9-6 338 0,-5-7 224 16</inkml:trace>
  <inkml:trace contextRef="#ctx0" brushRef="#br0" timeOffset="538152.4328">21849 17 1052 0,'-38'64'192'0,"-17"32"-5"0,-12 15-5 16,-9 9-10-16,-26 32-12 0,-14 5-8 16,-9 6-12-16,-2 5-11 0,-1 1-13 15,2-5-6-15,-1-6-10 0,0-12-5 16,10-10-5-16,24-33-2 0,11-10-17 16,6-11-6-16,12-10-5 0,17-18-20 0,15-15-32 15,6-7-42-15,8-7-39 0,8-7-41 16,10-5-51-16,6-5-36 0,9-8-52 0,12-6-553 15,20-10 274-15,21-18 181 0</inkml:trace>
  <inkml:trace contextRef="#ctx0" brushRef="#br0" timeOffset="538552.424">27059 23 1230 0,'-23'38'201'0,"-20"28"-9"0,-19 26-15 16,-9 13-14-16,-9 9-16 0,-26 25-13 0,-7 1-14 16,-5-6-8-16,-4-2-7 0,-1-2-15 15,4-3-4-15,22-28-9 0,6-5-9 0,6-7-7 16,4-9-9-16,10-7-25 0,15-24-34 15,3-3-54-15,15-13-55 0,9-7-71 16,1-6-69-16,7-7-566 0,-4-6 280 0,-3-1 184 16</inkml:trace>
  <inkml:trace contextRef="#ctx0" brushRef="#br0" timeOffset="539601.6156">29197 971 85 0,'-4'-4'217'15,"4"4"-6"-15,0 0-12 0,0 0-8 16,0 0-13-16,-4-3-17 0,4 3-13 0,0 0-15 15,0 0-13-15,16-6-10 0,-7 2-13 16,3 2-12-16,8 1-7 0,-2-4-4 16,4 4-14-16,-1-3-15 0,0 2-31 0,2-2-31 15,-1 2-40-15,-4 1-43 0,2-1-36 16,-8 2-36-16,-1 0-415 0,-5 3 200 16,-6-3 132-16</inkml:trace>
  <inkml:trace contextRef="#ctx0" brushRef="#br0" timeOffset="539758.9402">29222 1114 129 0,'-8'7'194'0,"3"-1"-15"16,3 0-8-16,7 0-1 0,1 0-3 0,2 0-7 16,10-1-8-16,0-1-10 0,10-2-14 15,4 0-14-15,1-2-10 0,7-4-23 16,1 0-45-16,1-6-51 0,1 3-58 0,-1-2-57 16,-2-2-452-16,9-1 198 0,-11-1 131 15</inkml:trace>
  <inkml:trace contextRef="#ctx0" brushRef="#br0" timeOffset="540096.4685">30302 639 118 0,'2'-8'202'0,"0"5"-14"0,0-1-11 0,-2 4-5 16,0 0-1-16,0 0-3 0,-20 25-8 0,8-4-9 15,-2 8-5-15,-8 7-11 0,3 2-14 16,1 2-5-16,2-1-11 0,6-2-9 15,2-2-8-15,3 1-7 0,3-8-10 16,4 1-12-16,1-2-3 0,3-2 0 0,4-3-7 16,0-2-9-16,4-4 2 0,0-4-4 15,1-3 3-15,2-3 3 0,0-2 0 16,-1-8-1-16,2 1 2 0,-1-4-6 16,-2-4 0-16,-3-2-6 0,1-5 5 0,-7 2-5 15,-2-4 7-15,0-1-6 0,-6 0-1 16,-2-3-4-16,-2 1-5 0,-2-2 3 0,-5 3-4 15,-2-1 0-15,0-1-3 0,1 4-2 16,-4 1-10-16,4 2-14 0,-1-1-19 16,0 3-22-16,-2 0-30 0,7 2-38 15,-1 1-42-15,0 3-40 0,5 2-30 0,0 1-30 16,2 0-551-16,4 4 274 0,0 2 182 16</inkml:trace>
  <inkml:trace contextRef="#ctx0" brushRef="#br0" timeOffset="540266.1989">30805 1013 36 0,'16'4'203'0,"-6"-2"-9"0,-2 0-1 16,1-2-2-16,-9 0-11 0,12 0-17 16,-12 0-18-16,9-4-30 0,-7-2-43 0,3 1-45 15,-3-3-47-15,0 0-59 0,-2-1-404 16,2-1 164-16,-2 3 108 0</inkml:trace>
  <inkml:trace contextRef="#ctx0" brushRef="#br0" timeOffset="540654.5085">31582 763 129 0,'9'-24'162'16,"-5"4"7"-16,-6 0 3 0,-2 3-1 0,-5-1-8 15,-4 3-3-15,-4 0-9 0,-1 2-10 16,-4 3-7-16,-3 1-15 0,0 3-10 16,-3 2-10-16,1 2-13 0,-1 6-8 15,3 0-10-15,1 3-9 0,0 1-6 0,6 3-6 16,5-1-4-16,0 1-7 0,5 1-1 16,4 1-3-16,2-1-4 0,4-2-5 0,4 0 0 15,3 2-3-15,1-2-1 0,1-2-2 16,1-1-1-16,2-1-1 0,-2 0-6 15,0-1 3-15,1-1-8 0,0-1 4 16,-2 1 2-16,-3 0-4 0,0 2 2 0,1 0 0 16,0-1 0-16,-3 7 1 0,0-1 1 15,-4 5 0-15,0 2 0 0,-2 1 1 0,-4 6-4 16,0 3-1-16,-2-3-2 16,-2 10 5-16,-2-3-3 0,2 1 1 0,0-4-9 15,-3 2-16-15,5-3-26 0,-3-6-19 16,3-1-25-16,-1-2-46 0,3-2-43 0,0-3-576 15,-2-3 256-15,4-3 169 0</inkml:trace>
  <inkml:trace contextRef="#ctx0" brushRef="#br0" timeOffset="540901.9974">31830 683 70 0,'15'-9'156'0,"-3"-1"0"0,1 4-6 15,0 0-6-15,-2 5-4 0,1-1-5 16,-4 4 1-16,6-1-4 0,-2 8 0 0,1 1-5 16,-1 7-1-16,1 3-8 0,-2 5-8 15,-3 2-8-15,-4 1-8 0,0 5-6 16,-6-2-11-16,0 3-5 0,0 1-5 0,-4 2-9 16,2-1-7-16,0-3-7 0,-3-5-21 15,3-3-40-15,0 0-39 0,-1-6-40 16,3 1-39-16,0-4-43 0,-2-3-511 15,2-1 234-15,-3-3 155 0</inkml:trace>
  <inkml:trace contextRef="#ctx0" brushRef="#br0" timeOffset="541061.52">31779 1167 2590 0,'-8'-3'43'0,"3"-3"-24"16,5-1-7-16,3 1-2 0,5-4 2 15,9 2-4-15,6-5 3 0,9-2-9 0,13-2 2 16,3-2-1-16,22-8-8 0,-6 0-22 15,1 1-23-15,-14 3-29 0,-8 4-31 16,-8 5-42-16,-1 1-50 0,-10 1-509 16,-2 2 242-16,-4 1 159 0</inkml:trace>
  <inkml:trace contextRef="#ctx0" brushRef="#br0" timeOffset="541586.429">30377 1638 203 0,'-10'0'232'0,"0"0"-11"15,1-2-12-15,9 2-10 0,-10-2-13 16,10 2-3-16,4-7-4 0,-4 7-9 0,29-14-11 16,1 7-7-16,17-7-16 0,25-3-12 15,6 0-9-15,10 0-12 0,6 2-9 16,4-3-4-16,5 4-11 0,18-6-8 0,-20 7-12 16,-2 1-1-16,-2-1-5 0,-9 1-6 15,-6 3-6-15,-16 0 1 0,-15 1-4 16,-7 2-8-16,-3 1-2 0,-9 3 1 0,-3-2-6 15,-2 0-4-15,-5 0-11 0,-3 0-15 16,-3 1-23-16,-2 1-23 0,-6-4-27 16,-4 2-25-16,0 2-24 0,-4 2-27 0,0 0-27 15,0 0-29-15,-30-1-613 0,10 2 281 16,-8 4 184-16</inkml:trace>
  <inkml:trace contextRef="#ctx0" brushRef="#br0" timeOffset="541892.4069">30211 1914 81 0,'-11'7'191'16,"6"-1"-14"-16,10-1-4 0,4-2 4 0,7 0 2 16,3-3 10-16,11 0-2 0,12-5-7 15,13 4-7-15,7-5-13 0,25-1-9 16,4-4-9-16,4-1-15 0,4 4-11 15,0-6-6-15,2 1-8 0,-2 0-7 0,-2-1-8 16,-2-1-5-16,-4 2-5 0,-6-1-6 16,-7 1-4-16,-11 4-2 0,-17-1-4 15,-7 2-15-15,-8 2 2 0,-5 1-1 0,-2 2-6 16,-4-3-3-16,-2 4-11 0,-5-2 5 16,0 2-15-16,0-2-19 0,-5 3-34 15,-4-4-42-15,0 1-57 0,-2 1-57 0,-4-5-80 16,-4 0-681-16,-6-1 324 0,-8-2 214 15</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5T06:32:30.179"/>
    </inkml:context>
    <inkml:brush xml:id="br0">
      <inkml:brushProperty name="width" value="0.05292" units="cm"/>
      <inkml:brushProperty name="height" value="0.05292" units="cm"/>
      <inkml:brushProperty name="color" value="#FF0000"/>
    </inkml:brush>
  </inkml:definitions>
  <inkml:trace contextRef="#ctx0" brushRef="#br0">21102 9582 69 0,'0'4'72'0,"0"-4"2"0,10 9-5 16,-2-5-1-16,2 0 0 0,5 0-8 15,6-1-4-15,0-1-3 0,9 2-3 0,4-4-2 16,2 0-3-16,9 0-3 0,3 0-1 15,3 0-2-15,8 0-7 0,3-2-3 16,-3 0-3-16,-11 0-1 0,1 0-7 16,-5 1 3-16,-3-1-2 0,-5 0-3 0,-6 0 0 15,-1 0-6-15,-6 0 1 16,-2 2-2-16,1-2 3 0,-6 0-8 0,-1 2-4 16,0 0-9-16,-2-1-10 0,-3 1-12 0,1 0-18 31,-11 0-20-31,13 0-246 0,-13 0 107 0,0 0 71 0</inkml:trace>
  <inkml:trace contextRef="#ctx0" brushRef="#br0" timeOffset="61102.1196">16933 7217 17 0,'105'-7'35'16,"6"0"-6"-16,26-4 0 0,-1 4-4 16,-24 4-2-16,-2-1-3 0,-2 4-13 15,-2 1-1-15,-7 2 1 0,-4-1-2 16,-4-1-1-16,-16-1 1 0,-11 0 0 0,-3 0-2 16,-11 0 1-16,-1-1 0 0,-3-1 0 15,-3-1 4-15,-9 3-2 0,-2-1 2 16,-5-1 4-16,-1 2 4 0,-6-2 3 0,0 2 2 15,-2 0 2-15,-2-2-10 0,-4 2-1 16,1 0 5-16,-1 0-2 0,0-2-3 16,-2 2-3-16,-2 0 1 0,-8 0 3 0,15 0-7 15,-15 0-6-15,13 0-4 0,-13 0-3 16,12 0-7-16,-12 0-3 16,11-2-6-16,-11 2-5 0,8 0-5 0,-8 0-78 0,0 0 37 15,7 2 26-15</inkml:trace>
  <inkml:trace contextRef="#ctx0" brushRef="#br0" timeOffset="120748.6972">13485 2333 50 0,'-10'8'84'0,"-2"3"-5"0,2 7-3 16,-1 3 0-16,1 3-10 0,-3 5-4 0,0 4 1 16,5 3-11-16,2 0-2 0,2 2-3 15,2 0-4-15,2 0-6 0,4 0-3 16,4-1 3-16,2-4-9 0,6-2 3 15,2-5 3-15,5-5-4 0,5-1 3 0,-2-9 2 16,1-5-3-16,3-4-1 0,0-7 1 16,3-2-6-16,-1-8 3 0,-2-4-5 0,-1-10 1 15,1-1-1-15,-4-8-8 16,-6-5 4-16,0 0-6 0,-6-6-2 0,-5-1 0 16,-5-2-5-16,-4-1-1 0,-6 2 0 0,-7 1-2 15,-6 3-3-15,-10-8 1 0,-3 12-2 16,2 11-1-16,-6 6 0 0,0 5-1 15,2 5 4-15,-2 4-6 0,4 6-1 0,3 5 8 16,-1 1-5-16,2 6-12 0,5 0-6 16,2 6-11-16,4 2-5 0,3 2-14 15,2 5-11-15,8 1-15 0,2 5-16 16,6 0-242-16,4 0 114 0,8 2 75 0</inkml:trace>
  <inkml:trace contextRef="#ctx0" brushRef="#br0" timeOffset="120964.2054">14240 2520 39 0,'0'0'83'0,"7"4"-1"0,-7-4-4 0,10 2 1 16,-1-2-1-16,-9 0-6 0,17-5-10 15,-9 0-2-15,4-3 0 0,0 1-13 16,0-5-2-16,-4 3-1 0,-1-2-2 0,-1-3-9 16,-6 1-4-16,0 2-10 0,-6-3-9 15,-1 1-9-15,1 1-10 0,-4 1-11 16,2 1-16-16,-4 3-22 0,2 1-24 0,4 0-176 16,-3 3 88-16,7 0 57 0</inkml:trace>
  <inkml:trace contextRef="#ctx0" brushRef="#br0" timeOffset="121416.0173">15047 2053 99 0,'0'-13'123'0,"-2"1"-12"15,-3-1 0-15,-1 0-17 16,-4 2 0-16,-1 1-9 0,-4 0-13 0,-2 3-7 15,-2 3-8-15,0 2 1 0,1 2-9 0,-6 5-6 16,3-1-5-16,-1 6-2 0,4 0-6 16,-2 3-5-16,4 0-3 0,2 2-7 15,4-1-6-15,2-3-2 0,1 3 0 16,1-4 0-16,4 1-1 0,2-3-6 0,2 1-2 16,4-4 6-16,1-1-2 0,1 1-4 15,0-4 13-15,4-1-8 0,-2-1 6 16,0-4-2-16,1 4-4 0,0-4 0 0,-1 2-1 15,1 0-1-15,-3 0-4 0,1 0 5 16,-1 2 2-16,-1 0-11 0,-7 1 4 16,12 5 4-16,-8 3 1 0,2 4 5 0,-4 4 13 15,4 3-7-15,-4 6 3 0,-2 5-5 16,0 3 5-16,-2 5-5 0,-1 2 1 0,0 0 0 16,1 2-8-16,0 2 7 0,0-1-7 15,-2 0 2-15,2-2-4 0,2 1-9 16,-2-4-1-16,0 0-8 0,0-5-14 15,0-5-18-15,0 3-13 0,2-4-34 0,-2-6-307 16,2-3 137-16,-2-2 90 0</inkml:trace>
  <inkml:trace contextRef="#ctx0" brushRef="#br0" timeOffset="121889.2304">15386 2028 55 0,'10'-7'60'0,"5"-1"-1"0,0 1-2 0,6-3-5 16,2 1-5-16,2-1-3 15,1 0-8-15,-2 1 1 0,1 0-3 0,0-1-1 16,-4 3-1-16,-3-1 2 0,-2 3 3 0,1-1-3 16,-2 0 2-16,-4 1-2 0,-1 4-1 15,-2-4-6-15,1 4 0 0,0 1-5 0,-1 4 1 16,-2 4 7-16,0 4 8 0,1 2-8 16,-3 5 3-16,1 4 0 0,-1 4-2 15,-2 3-5-15,0 2-1 0,0 5-2 16,0 1-1-16,0 4-3 0,0 0 4 0,3-2-5 15,-5 4-1-15,2-5 0 0,0 2-2 0,0-1-3 16,0-2-3-16,0-7-10 0,0 2-10 16,2-4-1-16,-2 0-16 0,0-4-18 15,1-1-10-15,-1-3-17 0,-2-2-22 16,2-1-229-16,-2-4 110 0,3-2 73 0</inkml:trace>
  <inkml:trace contextRef="#ctx0" brushRef="#br0" timeOffset="122091.8469">15667 2502 17 0,'2'-8'85'0,"0"0"-3"15,5-2-11-15,1 1-6 0,3-3 1 16,1 1-12-16,4-2-4 0,4 1-2 15,2-1-8-15,3 1-4 0,5-1-1 0,0-1-5 16,1 1-4-16,-5 4 2 0,-2 2-5 16,0-2-9-16,-5 1-2 0,-2 3-5 15,0 2-7-15,-5-3-4 0,2 3-11 0,-4 0-5 16,0 3-17-16,-1 0-20 0,-9 0-167 16,11 3 77-16,-7 0 50 0</inkml:trace>
  <inkml:trace contextRef="#ctx0" brushRef="#br0" timeOffset="199340.0159">18470 7509 16 0,'-4'-9'25'0,"2"-1"1"0,-3 1-1 16,3 2-2-16,-3-1-1 0,3-2 4 15,-2 1-4-15,0-2-7 0,0 3 2 16,0-3-1-16,-1 2 0 0,3 0 2 0,-2-1 2 15,0 0 1-15,0 1 2 0,-1 2 2 16,3 1 1-16,-2-2-4 0,2 2-5 16,-3 5-3-16,5 1 9 0,0 0 14 0,-10 19 0 15,4 3-4-15,-2 11 5 0,-2 12 3 16,2 7-4-16,-4 24-2 0,3 4 5 0,1 2-6 16,-1 2-1-16,3 2 2 0,-1-3 5 15,3 4-5-15,2-4 3 0,0 0 0 16,2 0-4-16,0-15-3 0,2-7-3 15,2-4-3-15,-2-1 0 0,2-3-2 0,1-3-4 16,-1-9 0-16,0 0-3 0,3-5-2 16,-3-2 0-16,0-5-4 0,1-7 3 15,-1 0-5-15,-2-4 3 0,0 0 1 0,0-3-1 16,0-2 2-16,-2-4-4 0,2 1 0 16,0-4-2-16,-2-4-8 0,0-2-4 15,0 0-4-15,0 0-5 0,0 0-10 0,0 0-2 16,11-12-9-16,-9 6 0 0,1-1-5 15,-1 1-12-15,-2-1-7 0,2-1-8 16,-2 0-13-16,0-1-231 0,0-1 106 0,0 1 70 16</inkml:trace>
  <inkml:trace contextRef="#ctx0" brushRef="#br0" timeOffset="201356.9091">22870 8466 16 0,'0'0'58'16,"19"6"-4"-16,-6-4 0 0,6-2-4 15,4 1 1-15,13-1-1 0,11 0-6 16,12-1-5-16,7 1-1 0,27-2-2 0,4-2-5 16,7 2 3-16,2-2 0 0,3 2-7 15,6-1 0-15,25 0-3 0,1-1-4 16,0 1-6-16,-28 0 3 0,-2 2-1 0,-6-1-3 16,-5-1-2-16,-7 3-1 0,-19 0-2 15,-13 0-1-15,-11 3-2 0,-4-3 5 16,-3 0-5-16,-10 0 3 0,-1 0-3 15,-6 0 4-15,-4 0 8 0,-2 0 4 0,-2 0 3 16,-1 0-2-16,-4-3 1 0,-2 3-6 0,1-1 1 16,-4 1-5-16,2-2-3 0,-4-1 1 15,-6 3-9-15,12-1-6 0,-7-1-10 16,-5 2-17-16,10-1-14 0,-10 1-28 16,9-3-212-16,-9 3 97 0,6-1 64 15</inkml:trace>
  <inkml:trace contextRef="#ctx0" brushRef="#br0" timeOffset="262621.1646">26257 9746 56 0,'-30'-6'67'0,"1"0"-3"16,-1 1 2-16,0 0-5 0,3 0 1 15,-1 1-9-15,1 1 4 0,-1-2-3 16,4 2 3-16,4 0-1 0,1 1 3 0,2-1-9 15,4 1-3-15,1-2 1 0,4 2-9 16,8 2-3-16,10-9-2 0,8 4-4 0,19-1-8 16,13-5 3-16,11 4-6 0,26-2 2 15,13-3 0-15,2 5-2 0,9-1-1 16,26 1-5-16,2 1-1 0,3 0-1 16,-1 3 2-16,-24 0-1 0,-1 1-5 0,-8 2 4 15,-6 2-6-15,-9 1 7 0,-19-3-8 16,-19 1 3-16,-9-1-10 0,-5 2-2 15,-9 0-4-15,-2 0-3 0,-10-2-1 16,-3 2-5-16,-6-2-7 0,-4 2-13 16,-7-2-6-16,0 0-11 0,0 0-8 0,-37 4-12 15,9-3-9-15,-5 1-190 0,-13 2 93 0,-12-2 62 16</inkml:trace>
  <inkml:trace contextRef="#ctx0" brushRef="#br0" timeOffset="262886.4832">25882 9793 46 0,'-42'4'46'0,"10"2"-4"0,8-2-2 16,8 0 6-16,9-1 4 0,7 3 11 15,0-6-10-15,35 9 2 0,7-3-9 16,17 2-2-16,32-2-8 0,8 1 1 16,10-1 3-16,28 0 1 0,3 1-7 15,7 0 2-15,4-1 2 0,3 2-6 0,3 0 7 16,-7 0-8-16,-1-1 4 0,-5 3-3 15,-9-2-1-15,-27-1 0 0,-4-1-6 0,-11 1-4 16,-6-1-2-16,-22-2 2 0,-14 0-6 16,-9-1 1-16,-8-1 9 0,-4 0-6 15,-7-2 4-15,1 2 4 0,-4 0 2 0,0-2-4 16,-8 0-8-16,1 0-5 0,-4-2-12 16,-9 2-16-16,10 0-14 0,-10 0-14 15,4-4-15-15,-4 4-18 0,0 0-266 16,0 0 117-16,-14-9 78 0</inkml:trace>
  <inkml:trace contextRef="#ctx0" brushRef="#br0" timeOffset="267640.0799">24899 6014 4 0,'-28'-17'24'0,"-4"-1"-2"15,-1 3-1-15,2 2-2 0,-5 0 1 16,-6-3-2-16,0 1 2 0,-5 0-2 16,-2 1 0-16,-1 3-2 0,0-2-1 15,0 3 0-15,-3 1-2 0,6 3 0 0,1 0-1 16,-1 3-2-16,1 0 1 0,-1 3-1 16,1 0 0-16,-3 3-1 0,-1 0-3 0,-6 3 1 15,-1 0-2-15,0 6-1 16,1-3 1-16,-17 10 0 0,1 0-3 15,0 2 2-15,2 0 1 0,4 3 0 0,3 0 0 16,10-2-1-16,6-3 0 0,3 3-1 0,0 2 0 16,-12 8 1-16,9-3 5 0,-5 6-2 15,5 4 0-15,7-6 4 0,7-3-2 16,1 3 3-16,0-3 0 0,6 4 1 16,1 0 4-16,3 1 1 0,6-3 1 15,3 3-2-15,5-1-4 0,1 3 8 0,7 1 0 16,2 1-1-16,5 1-1 0,6 4 2 0,5 0 1 15,14 13 2-15,11-2-5 0,5-3-1 16,5-2-1-16,7-1-1 0,3-4 0 16,5-3-3-16,1 0 4 0,-1-1-4 0,2-2-2 15,0-3-4-15,0 0 4 16,-3-3-3-16,6-3 2 0,0 1-3 0,4-3 1 16,1-3-6-16,5-4 2 0,2-2-1 0,4-4 2 15,2-3-1-15,-1-2 3 0,1-5 0 16,-2-3-4-16,-12 0 0 0,-14-4 3 15,2 0-3-15,-3-3 0 0,-1-3 1 16,1 0 0-16,11-9-4 0,0-2 2 0,-3-3-1 16,-1-6-3-16,-5 0 4 0,-1-6 0 15,-4-5-5-15,-1-2 3 0,-3-7-2 16,-4 0 2-16,-3-5-1 0,-1 2 2 0,-5-2 0 16,-4-1-1-16,-2 1-1 0,-9 5 2 15,-5 7-4-15,-3-2 2 0,-4-1 1 16,-2 0 10-16,-7 4-7 0,0 0 1 15,-6-2 6-15,0 1-4 0,-4-3 0 0,-4-4-2 16,-3-2 2-16,-13-10 1 0,0-1-5 0,-8 1 2 16,-3 3-1-16,-7 2-1 0,-4 4 3 15,-5 1-4-15,-8 5 0 0,-5 3-2 16,-5 3 3-16,-10 7-13 0,-24-2-7 16,-10 3-10-16,-6 10-9 0,20 6-11 0,-2 2-9 15,-2 5-12-15,8 4-188 0,6 1 88 16,20 3 57-16</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5T06:37:09.697"/>
    </inkml:context>
    <inkml:brush xml:id="br0">
      <inkml:brushProperty name="width" value="0.05292" units="cm"/>
      <inkml:brushProperty name="height" value="0.05292" units="cm"/>
      <inkml:brushProperty name="color" value="#FF0000"/>
    </inkml:brush>
  </inkml:definitions>
  <inkml:trace contextRef="#ctx0" brushRef="#br0">12754 12975 4 0,'0'0'11'16,"0"0"-17"-16,0 0 2 0,16 11 2 0</inkml:trace>
  <inkml:trace contextRef="#ctx0" brushRef="#br0" timeOffset="20078.0598">22051 13278 18 0,'0'0'19'0,"0"0"-4"15,0 0-1-15,0 0-1 0,0 0 0 16,0 0-3-16,-4 4 1 0,4-4-3 0,0 0 0 16,0 0 0-16,0 0-4 0,-2 5 7 15,2-5-7-15,0 0 0 0,0 0 0 16,0 0 0-16,2 6-2 0,-2-6 0 0,0 0-2 16,0 0 2-16,0 0 0 0,10 2-1 15,-10-2 2-15,11 2 0 0,-11-2 0 16,13-2 0-16,-3 2-2 0,-10 0 1 15,21-2 3-15,-6 2-3 0,2-2 5 0,5 0-4 16,-2 2-1-16,4-2 2 0,3 0 1 16,5 2 0-16,2-2-2 0,-1 1-1 15,6 1 0-15,3 0 0 0,2-3 1 0,1 3-1 16,-1 0-1-16,1 3 0 0,1-2 2 16,-1 1-2-16,1 0 2 0,-1 0-3 15,1 0 2-15,-1 0-1 0,1 0 1 0,-2 1-2 16,4-1 2-16,1 0-2 0,-1 0 0 15,1 0 1-15,1-2 1 0,-1 0-3 16,2 0 5-16,-3 0-5 0,1-2 2 16,0-2-3-16,-4 2-2 0,-1 1-1 0,1-3-4 15,-6 2-4-15,-3-2 4 0,-2 2 1 16,-2-1-2-16,-3 0-5 0,-1 0 1 16,-4 1-2-16,-3 0-38 0,0 0 19 0</inkml:trace>
  <inkml:trace contextRef="#ctx0" brushRef="#br0" timeOffset="20635.2098">21843 13603 38 0,'11'-1'53'16,"0"-4"-2"-16,1 4-4 0,3-1 2 16,4-1-7-16,2 2-3 0,3 1-2 0,5-1-3 15,3-2-2-15,4 3-6 0,2-2 3 16,11 2-6-16,10-1 6 0,7-2-3 0,25 3-3 15,2-2-1-15,2-1-1 0,2 0-1 16,-2 2 2-16,1 1-3 0,-5-2-2 16,-15 2-4-16,-10 0 2 0,-7 2-1 0,-9-2 1 15,-3 1-7-15,-5 2 0 0,-5-3 7 16,-5 2-6-16,-5-2-1 0,-4 1-4 16,1-1 2-16,-5 0-1 0,-3 2 3 15,0-2-7-15,-4 3-2 0,-2-3-2 16,-3 1-6-16,-2 1-8 0,-5-2-8 0,0 0-10 15,0 0-12-15,0 0-15 0,-26 0-152 16,9 0 72-16,-4-2 49 0</inkml:trace>
  <inkml:trace contextRef="#ctx0" brushRef="#br0" timeOffset="21125.2989">22542 13386 46 0,'70'-6'41'0,"-5"1"-4"0,-1-1-5 15,23 1-3-15,-3-4 0 0,-12 4-6 16,-11 1 0-16,-3 1-5 0,-9-1 3 16,-5 2-12-16,-4-2-3 0,-5 2 2 0,-6 2-4 15,-2-4 2-15,-6 4 0 0,-1-2 0 16,-6 2 1-16,1 0-2 0,-2 0-1 16,-3 0-2-16,1 0 0 0,-11 0 1 0,15-2-1 15,-15 2 1-15,7 0-7 0,-7 0-9 16,0 0-10-16,0 0-90 0,0 0 38 15,0 0 26-15</inkml:trace>
  <inkml:trace contextRef="#ctx0" brushRef="#br0" timeOffset="42804.0381">20698 3846 81 0,'-12'25'97'0,"3"-1"-5"0,3 2-8 16,2-1 2-16,2 0-7 0,2 2 13 15,0 0-22-15,2 1-9 0,4 1-8 0,3 3-3 16,3-4-1-16,8 0-9 0,2-3-1 15,4-6 3-15,3-2-7 0,5-6-1 0,4-5 2 16,-3-4-4-16,5-6 2 0,-4-6 8 16,8-3-7-16,-4-6-6 0,-2-3 1 15,-2-9-7-15,-4-2-3 0,-3-3 4 0,-5-2-1 16,-5-3-4-16,-4-2-1 0,-9 4 1 16,-2 2-7-16,-4-1 1 0,-6 2 0 15,-4 3 0-15,-8 2 1 0,-2 3 1 0,-6 3-2 16,-10 0-7-16,0 7 6 0,0 5-3 15,-2 1 0-15,2 6-5 0,2 4-1 0,3 4-13 16,-1 4-12-16,-2 3-12 0,4 5-4 16,3 1-20-16,3 4-9 0,3 4-12 15,9-2-18-15,1 1-19 0,4 1-253 0,7 1 126 16,0-3 82-16</inkml:trace>
  <inkml:trace contextRef="#ctx0" brushRef="#br0" timeOffset="43063.1187">21738 3852 27 0,'8'1'97'16,"-8"-1"-2"-16,8 0-9 0,-8 0 0 0,0 0-4 15,13-3 0-15,-13 3 1 0,11-2-3 16,-3 0-11-16,-1-2-4 0,1 0 0 15,2-2-13-15,-3-1-1 0,2 1 3 0,-3-4-4 16,-4-1-6-16,-2 2-3 0,0-3-16 16,-6 1-11-16,0-3-13 0,-3 4-15 15,-4 0-15-15,0 1-19 0,1 2-23 0,-1 2-30 16,0 1-235-16,3-1 115 0,4 2 75 16</inkml:trace>
  <inkml:trace contextRef="#ctx0" brushRef="#br0" timeOffset="43487.3837">22451 3576 102 0,'-4'-12'109'0,"-2"-1"-12"0,-6 3-7 15,0-2-6-15,-3 3-10 0,-6 2-4 16,-2-1-9-16,1 4-11 0,0 2-2 15,-2 2-5-15,3 0 0 0,-1 3-13 0,2 2-1 16,3 2-5-16,0 0-5 0,2 1-3 16,5 2-2-16,-2-1-1 0,8 2-6 0,2-4 1 15,2 0-1-15,2 2-2 0,4-3 5 16,4-2-1-16,-2-1-5 0,4-2 3 16,1-1-2-16,2 0 5 0,-2-1-5 15,1-2 0-15,0 2-1 0,-2-1 2 0,-2 2 0 16,1-1 3-16,2-2 0 0,-5 3-4 15,-8 0 9-15,15 3 6 0,-9 0 1 0,-2 6 4 16,4 4-6-16,-6 5 5 0,0 3-1 16,-4 5-3-16,2 5-2 0,-2 1-5 15,-4 4 4-15,0 3-1 0,2 1-3 16,-2-1 4-16,0 1-7 0,-1 3 2 0,3-4-13 16,-2 0-5-16,1-2-19 0,-1-1-14 15,2-6-15-15,1-4-25 0,-1-1-24 16,4-4-276-16,-2-4 129 0,2-4 85 0</inkml:trace>
  <inkml:trace contextRef="#ctx0" brushRef="#br0" timeOffset="43810.7578">22809 3437 10 0,'6'-8'117'0,"0"2"-8"0,1 2 2 16,4-2-14-16,1 3-5 0,2-1-12 15,4 0-1-15,1 4-5 0,4-2-10 16,2 4-1-16,3 2-9 0,0 0 1 0,-1 3-6 16,-1 1 0-16,-1 1-2 15,-2 3-4-15,2 5-2 0,-3-2 1 0,-4 6-5 16,2 1-7-16,-5 5 5 0,-3 1-4 15,1 2 3-15,-4-4-7 0,-1 1-4 0,-2 0-2 16,-2 1-2-16,0 0-3 0,1 1-19 0,-2 1-16 16,-1-2-20-16,-2-1-16 0,0 1-17 15,0-1-15-15,-2-3-24 0,-1-2-285 16,-2-6 135-16,3 3 88 0</inkml:trace>
  <inkml:trace contextRef="#ctx0" brushRef="#br0" timeOffset="44046.5608">22889 3957 83 0,'-8'-9'169'0,"0"3"-13"16,0 2-15-16,6 0-9 0,2-4-15 15,5 2-11-15,2-1-9 0,7-3-7 0,5 0-9 16,5-1-7-16,8 0-9 0,3-3-4 16,11-1-8-16,4 2-4 0,3 0-2 0,-1 0-5 15,3 1-4-15,-2 0-3 16,-2 0-4-16,-9 4-1 0,0 0-5 0,-10 2-4 15,-2-1 0-15,-3 1-5 0,-5 1-5 16,-4 1-11-16,2 1-21 0,-1-1-14 0,-4 2-33 16,-2 2-21-16,-3-1-39 0,-2 1-365 15,0 0 167-15,-8 0 111 0</inkml:trace>
  <inkml:trace contextRef="#ctx0" brushRef="#br0" timeOffset="44627.9059">20191 4844 8 0,'-11'0'115'0,"11"0"-8"0,0 0 4 0,0 0 2 0,23-6-2 16,5 3-2-16,16-1-10 0,17-4-5 15,41 1-12-15,33-6 2 0,8 1-10 16,13 0-6-16,9 0-7 0,5-1-5 15,1 0-10-15,5 0 2 0,-8 2-4 0,4-3 1 16,-3-1-6-16,-3 2-3 0,-7-3-4 16,-7 3 1-16,-4-1-7 0,-8 4 0 15,-30-1-2-15,-7 4-4 0,-7 1-1 0,-12-1-3 16,-20 2 0-16,-13 3-4 0,-9 0-2 0,-10-2 3 16,-3 4-2-16,-5-2-5 0,-1-1-1 15,-2 2-14-15,-2 1-10 0,-4 0-18 16,0-2-14-16,-3 2-32 0,2 0-27 15,-2-3-38-15,-2 3-316 0,-1-1 158 0,-5-4 104 16</inkml:trace>
  <inkml:trace contextRef="#ctx0" brushRef="#br0" timeOffset="90006.0334">21916 7490 39 0,'-2'-11'119'0,"-3"1"-3"0,3 2-11 0,0 3-14 0,0 2-8 16,0-1-12-16,2 4-8 0,0 0-2 0,0 0-5 16,-3 14 9-16,6 5-15 0,-6 8 0 15,3 6-7-15,0 7-1 0,-2 3-3 16,-2 13 3-16,0-1-2 0,0 4-8 0,-3-1-4 16,1-2-8-16,0-1 4 15,2-1-6-15,0-3 4 0,1-9-5 0,1-4-2 16,-1-5 1-16,3-7-4 0,-2 1 2 15,2-6 3-15,0-2-2 0,2-3 4 0,1-7-11 16,2-3 4-16,-1-5-1 0,-4-1-1 16,16-8-4-16,-5-4-1 0,2-3 4 0,2-3-4 15,-1-1-5-15,4 0 2 0,-2 2 0 16,1 1 3-16,0 3-2 0,-2 6-5 16,1 1-2-16,2 6 2 0,-2 4 1 0,6 5-3 15,1 3 2-15,-1 3 0 0,-2 4-1 16,4 2 3-16,-1-1 1 0,3 2 3 15,-4-1-2-15,2-3-6 0,-3-4 7 0,0 0 0 16,-2-3 0-16,1-4 0 16,-2-1 4-16,-1-4-1 0,2-6-2 0,-2-1 2 15,3-9 2-15,-4-1-10 0,2-10 4 16,-4-3-4-16,-3-6 2 0,-1-3-7 0,-4-3 2 16,1 2 2-16,-3 0-4 0,1 1-5 15,-1 8-4-15,-2 4-12 0,0 4-24 16,0 2-14-16,-2 7-8 0,0 7-4 15,0 2-12-15,0 3-17 0,0 0-234 0,-12 27 116 16,7-12 77-16</inkml:trace>
  <inkml:trace contextRef="#ctx0" brushRef="#br0" timeOffset="90920.9037">22561 8237 12 0,'11'4'31'0,"1"-1"5"16,1-3-2-16,4-1 0 0,2-1 1 15,1-4-4-15,2-1 6 0,4-5 0 0,-3-1 1 16,3-2 0-16,-2-3 6 0,0 1 6 0,-5 0-11 15,-4 0 5-15,-2 2-4 16,-3 2 3-16,-4-2-4 0,-2 7-6 0,-4 0 5 16,-4 2-7-16,-4 3-3 0,8 3 3 15,-23 6 0-15,6 3-2 0,-2 1-1 16,2 5-1-16,0 0-6 0,3 1 0 0,0 2-3 16,6-1 0-16,2 0-3 0,4 0-3 15,4 2-2-15,4-4-8 0,4 4-7 0,8-3-5 16,4-2-10-16,8-1-10 0,7-3-9 15,3-6-1-15,6 1 0 0,7-7 7 16,6-2 5-16,1-3-5 0,13-10 9 0,-9 3 2 16,-13 1 7-16,-6-4 9 0,-7 4 7 15,-9 2 13-15,-3 0 0 0,-10-1 5 16,-2 5 0-16,-10-1 4 0,-2 2 3 16,-6 3 5-16,4 3-1 0,-22-2-3 15,10 4-1-15,-5 1-1 0,-1 3-3 0,2 2 0 16,0-1 2-16,4 3-4 0,0 2-7 15,1-3 2-15,0 0 1 16,7 1-3-16,2-1 0 0,2 1-3 0,4-2 6 0,3-1-5 16,1-1-6-16,7 0 2 0,-1-5 1 15,2 2-6-15,2-3 2 0,0 2 4 16,1-2-7-16,-3 0 4 0,-2 1-9 0,-2 2 2 16,2 0 2-16,-2 3-1 0,-2 1 5 15,-2 4-5-15,1-1-1 0,-1 2 4 0,-2 1-1 16,3-2 0-16,-2 3 1 0,3-3 3 15,-2-1-7-15,3-1 2 0,0-1 3 16,1-2-3-16,1-4 0 0,2-2 1 16,2-2 3-16,3-8-4 0,2-1 0 0,4-7 2 15,-3-4-5-15,5-7 0 0,1-4 9 16,5-19-5-16,0-2-3 0,-4-3 2 16,-1 0 1-16,-6 7-1 0,-4 4-2 0,-1 5 6 15,-6 6 15-15,0 6-10 0,-1 1 3 16,-2 6 4-16,-1 0-9 0,-1 9 0 15,-3 3-3-15,0 5 1 0,-4 5-2 16,0 0 1-16,-4 23 6 0,-3-2-3 0,-1 4-3 16,-3 9 0-16,1 2 0 0,-1 6 4 15,-1 3-4-15,-2 0-1 0,4 0-3 0,2-7 3 16,2-2 2-16,1-1-7 16,1-6-4-16,2 1 2 0,0-7-5 0,2-2-2 15,2-5 6-15,0-2 1 0,0-4-4 0,5-5-2 16,1-3 4-16,0-4-2 0,0-3 3 15,4-3-2-15,-2-5 4 0,2-5-4 0,-1 2 10 16,0-3-6-16,-3 3-2 16,-1 1 10-16,1 3-5 0,-2 1 0 0,-2 1 0 15,1 3 4-15,-3 3 1 0,1 2-7 16,-3 2 4-16,0 0 2 0,0 0 1 16,-3 23 3-16,3-13 2 0,0-1-3 0,3 3 3 15,-1-1 3-15,4 3-7 0,0-1 7 16,2 0 0-16,3 0-3 0,2 0-2 15,-1-1-1-15,7-1 6 16,-1-1-6-16,2 1-5 0,-2-5-2 0,-2 1-10 0,3-1-19 16,-1-2-20-16,-2-2-27 15,2 0-34-15,-4-4-274 0,5 0 130 0,-2 0 87 16</inkml:trace>
  <inkml:trace contextRef="#ctx0" brushRef="#br0" timeOffset="92107.0264">27285 7650 24 0,'-2'-7'68'0,"-2"0"-7"0,-2 3-4 0,-5 1-8 15,-3 3 4-15,-6 0-3 0,-5 6 4 16,-9 3-2-16,-4 4-3 0,-6 8 4 0,-15 8-2 16,12 0-2-16,7-2-2 0,4 1 0 15,4 5-10-15,4 0 2 0,7 6-1 16,9-5 0-16,5 3-5 0,5 0 0 0,9 3-6 16,5 4 1-16,7-2-6 0,6-2-2 15,1 0 7-15,11 7-14 16,-2-5 3-16,-10-13-3 0,2 2-1 0,-7-7-3 15,-2 1 8-15,-4-5-8 0,-4-1 0 0,-4 0 2 16,-3-4 0-16,-3 1-5 0,-7-1 9 16,-3-5-4-16,-8 4 1 0,-2-3-6 15,-6-1-4-15,-1-2 10 0,-3-3-3 0,0-1-5 16,0 0 2-16,-1-4-2 0,3 2 2 16,3-4-19-16,2-2-11 0,2 0-16 15,3-1-28-15,6-5-30 0,2-2-268 16,3-3 124-16,4-1 82 0</inkml:trace>
  <inkml:trace contextRef="#ctx0" brushRef="#br0" timeOffset="93552.189">27440 7844 11 0,'8'12'68'0,"1"0"-4"0,2 6-2 16,-1 2-9-16,1 2-3 0,-1 3-3 15,1 4-4-15,2 3-7 0,-3-2-1 0,0 2-4 16,2 1-4-16,-4 0 0 0,0-3-3 16,1-1-3-16,-3-2-2 0,0-1-3 0,-1-1 4 15,1 0-5-15,-4-7-9 0,2 2-1 16,-1-3-4-16,-1-2-4 0,0-3-1 15,-2-1-8-15,0-1-5 0,-2-3-17 16,-3-1-6-16,-1-2-8 0,0-3 3 0,6-1 1 16,-20-5 3-16,10-3 6 0,-2-1 1 15,-2-3 8-15,2-3 11 0,-3-2 7 16,0 0 8-16,2-3 8 0,3 4 8 16,0-3 6-16,1 4 5 0,4-1-1 15,1 1-2-15,4 2 2 0,2-1-4 0,7 3-1 16,2-1 0-16,3 1-2 0,7 1-1 15,3 3-1-15,4 1 0 0,1 0-2 0,5 4-1 16,0 0-5-16,2 2 3 0,1 4-2 16,2 0 1-16,-1 2-4 0,-2 5 2 15,-2-1-2-15,-5 3 0 0,1-1 1 0,-2 3 0 16,-9 0 2-16,2-1-3 0,-4 3-2 16,-3-3 1-16,2 4-2 0,-4 0 2 0,-2-4-1 15,-1 1 3-15,-2 1-4 16,-1-1 1-16,-2-2 0 0,2 0 1 0,-3-1 0 15,1 0-3-15,-2-3 2 0,2-2 1 16,-2-1 1-16,-2 0 2 0,0-6-4 0,0 4 4 16,0-4 1-16,0 0 3 0,0 0-3 15,2-22 4-15,-2 13-3 0,4-4 1 16,-2 0-1-16,5-4 1 0,-2-1 0 16,3-3-8-16,0 0 3 0,5 2-1 0,0 0-1 15,-1 3-2-15,3 0 0 0,0 3-1 16,0 2-1-16,-1 4 1 0,2 1-1 15,0 1 1-15,-3 5-3 0,0 2 1 0,0 1 2 16,-1 3-3-16,0 4-1 0,0 2 4 16,-4-2 2-16,2 5-4 0,1-2 1 15,0 1 1-15,-1-1 0 0,1 0 1 0,1-2-4 16,2 2 5-16,-2-3-3 0,0-1-3 16,2-1 4-16,2-2 3 0,-1 0-5 0,0-3 5 15,2-1-1-15,-3-2-2 16,2-4 0-16,-2-2 0 0,-1-1 4 0,-2-5-7 15,-3 1 3-15,-1-2-1 0,-5-2 3 16,-2-1-4-16,-2 0 0 0,-5-1 0 0,-4-2-6 16,-1 5 3-16,-3-1 1 0,1 1 1 15,0 4-3-15,2 1-7 0,1 2-4 16,3 2-7-16,1 2-4 0,1 1 1 16,6 2-5-16,0 0-6 0,0 0 1 0,0 0 0 15,0 0 3-15,0 0 5 0,32 0 1 16,-18 0 1-16,4 0 3 0,0 0 4 15,4-2 0-15,-1 2 5 0,-3-2 0 16,4 2 4-16,-3 0 5 0,-2-2 0 0,0 2 2 16,-5 2 1-16,4 0 4 0,-4 0 1 15,1 3 4-15,0 1 2 0,-1 4 0 0,-1-1-1 16,-3 1 1-16,1 3 0 0,0 0-3 16,-3 0 0-16,-2 4 1 0,2-4 2 15,-2 1-1-15,0-2-4 0,-2 0 1 16,3-3-2-16,-2 0 1 0,1-1 0 0,2-2 0 15,-2 0-1-15,4-2 0 0,1-1 1 16,1-1-3-16,3 0 1 0,0-2 2 0,1 2-1 16,4 2-2-16,0-4 0 0,2 2-2 15,-1 2 0-15,-1-2 0 0,4 1 1 16,1 3 2-16,3-2-2 0,-1 2-3 16,0-3 2-16,3 3 2 0,2-2 1 0,-3 0-1 15,3 0 4-15,-1-3-1 0,1-1-1 16,0-1 3-16,-1-3-3 0,1-2 6 15,0-2-2-15,0-3 0 0,-3 0-3 16,1-3-1-16,-8 1 8 0,0-1-4 0,-6 3-4 16,-1 0 10-16,-2-1-4 0,-5 0 3 0,-2 5-4 15,-4 0-3-15,0 1 5 0,0 1-6 16,0 5 2-16,0 0-2 0,0 0 5 16,0 0-2-16,-17 17 2 0,13-6 3 15,0 3-3-15,-1 0-3 0,3 3 4 16,0 2 0-16,0 2-3 0,2 4 4 0,-2 4-2 15,4 0-4-15,-2 0-1 0,2 4 1 16,-2-2 8-16,0 3-8 0,-2 0-1 0,0 4 0 16,-2 1-1-1,-2-2 8-15,-3 2-8 0,-2-7 4 0,-1 0-4 0,-3-6 0 16,-2 2 1-16,0-8 7 0,-2-6-7 16,0-1 3-16,-2-3 11 0,2-4-1 0,2-6 6 15,2 0 5-15,0-4 4 0,3-4-3 16,0-1-7-16,6-3 0 0,4-3-2 15,2 0 3-15,2-2-6 0,7-2-8 0,0-3 0 16,5 1-3-16,5 0-7 0,3-1-14 16,3 1-14-16,-2 2-16 0,3-2-14 15,-3 4-23-15,3 0-26 0,-8 1-248 0,2 2 121 16,-4 3 79-16</inkml:trace>
  <inkml:trace contextRef="#ctx0" brushRef="#br0" timeOffset="95541.7364">22788 8616 5 0,'0'0'46'0,"2"-6"-7"15,-2 6 1-15,0 0 1 0,0 0-1 16,0 0 1-16,8 18 2 0,-4-9-2 0,-2 8 4 15,1 3 1-15,-3 6 3 0,0 6-5 16,-3 6-1-16,1 5-3 0,-6 7-2 16,4 2-6-16,-5 3-1 0,0-1 3 15,-1-2-6-15,0 3 0 0,-1-3-3 0,0 0-2 16,1-5 3-16,-1-1-2 0,3-7 3 16,-3-3-10-16,2-2 2 0,-1-2 0 15,2-7-6-15,0 0-1 0,0-4 5 0,2-4-8 16,2 0-1-16,-2-2 2 0,2-1-2 15,0-3-8-15,1 1-4 0,1-3-3 16,-2-1-13-16,2-2-8 0,0 1-10 0,-3-1-10 16,5-3-14-16,0-3-14 0,-4 6-186 15,4-6 89-15,0 0 59 0</inkml:trace>
  <inkml:trace contextRef="#ctx0" brushRef="#br0" timeOffset="97070.6528">21934 9957 88 0,'-6'-1'99'0,"0"-2"-6"15,6 3-6-15,-11-2-9 0,5 1-4 0,6 1-13 16,0 0-4-16,-2-7-6 0,2 7-8 16,13-6-2-16,-1 3 2 0,2 1-8 0,4 1-8 15,1-1-3-15,4 2 1 0,0 0-5 16,1 2-2-16,3-1-5 0,-1 4 4 15,-1 1-7-15,-4-2 0 0,3 5 9 16,-5 0-7-16,-3-2-11 0,-2 3 6 0,-2 1 0 16,-2 1-3-16,-4-1 5 0,0 1-3 15,-4-1-2-15,-4 3-1 0,-4-1 1 0,2 0-1 16,-4 1 0-16,0-1 1 0,-3-1 1 16,3-1 0-16,-5 0-4 0,4 0 9 15,1-1-4-15,0 0-1 0,-1-3-2 16,4 1-4-16,1-2 4 0,2 1-2 0,2 1 7 15,4-1-8-15,1 1 2 0,6-1 1 16,-1 1-4-16,5 2 6 0,0-1-3 16,2 1 1-16,1 3-3 0,2-2 3 0,-1 3-2 15,-2 1-3-15,0-2 5 0,-3 1 0 16,2 1-2-16,-8-2 4 0,0 0 4 16,-2 1 7-16,-1-1-3 0,-7 1 5 0,-1-1-1 15,-5 0-1-15,-2 1 1 16,-6-1 4-16,-2 0-7 0,-6-4 2 0,-1 3 4 15,-5-3-4-15,-4-2 6 0,-1-1-4 0,1-3 2 16,0 1-2-16,0-4-1 0,3 0-4 16,1-4-9-16,4 2-8 0,7-4-8 15,3-1-23-15,2-3-8 0,8-2-16 0,2 2-17 16,6-4-18-16,2 3-16 0,4-3-246 16,8-1 121-16,-2 2 80 0</inkml:trace>
  <inkml:trace contextRef="#ctx0" brushRef="#br0" timeOffset="97338.0477">22777 10063 18 0,'11'-1'81'0,"-1"-1"-9"0,5-1-5 16,6 3-7-16,0-1-9 0,5-1-5 16,1 1-1-16,5-2-8 0,0 2-5 15,2 1-9-15,-3-2-11 0,1 0-7 16,0 0-9-16,-5 0-6 0,-3 0-11 0,-6 0-4 16,0 0-12-16,-6-1-117 0,-1 0 52 15,-5 0 35-15</inkml:trace>
  <inkml:trace contextRef="#ctx0" brushRef="#br0" timeOffset="97611.1391">23088 9943 99 0,'-23'-12'14'16,"1"5"13"-16,4-4 6 0,1 5 5 0,2-1 4 16,2 1 15-16,3 2-2 0,2-2 1 15,-4 3 0-15,4-2 5 0,2 4-5 0,0-3-18 16,-1 2 1-16,7 2 0 0,-11 0 5 16,11 0 7-16,-6 6-6 0,4 0 1 15,2 1-3-15,-2 4 3 0,2 2 10 16,0 0-9-16,2 5 1 0,0 2 2 15,0 3-2-15,0 2-4 0,0 3-2 0,3 1-6 16,-3-1-1-16,0 1-5 0,2-1-4 16,-2-1 0-16,3 1-5 0,-1-3-1 15,0 0-5-15,0-4 0 0,0-1 1 0,-2-1-7 16,2-3-10-16,-2 0-4 0,4-1-10 16,-4-2-16-16,0 1 0 0,0-5-8 0,0 1-10 15,0-1-17-15,2-1-12 16,-4-3-27-16,2 1-286 0,-2-6 133 0,0 6 88 15</inkml:trace>
  <inkml:trace contextRef="#ctx0" brushRef="#br0" timeOffset="98384.0516">23580 8610 31 0,'0'0'104'0,"8"14"-1"0,-2-5-8 0,0 4-2 16,3 10-6-16,3 1-7 0,1 7-11 16,4 2-2-16,3 7-9 0,-2 6-4 0,8 15-5 15,3 0 1-15,-1 2-12 0,2 0 2 16,-3-3-4-16,1-1-9 0,-4 0 2 16,0-10 4-16,-5-8-16 0,0-1-8 15,-2 0 1-15,-3-8 1 0,2 1-15 0,-4-5-8 16,1 1-6-16,-2-6-20 0,-1 0-10 0,-3-2-9 15,-1-5-26-15,-2 3-234 0,-2-3 108 16,-2 1 71-16</inkml:trace>
  <inkml:trace contextRef="#ctx0" brushRef="#br0" timeOffset="98771.7417">24089 10094 52 0,'-6'24'107'0,"2"1"-5"15,2-3-9-15,0-1-11 16,2 1 13-16,0-2-26 0,4 5-1 0,2-2-12 16,0 1-2-16,5 0-9 0,2-2 1 0,4 1-6 15,1 0-5-15,6-4 0 0,2-4-5 16,-3-2-4-16,2-3-3 0,2-1-2 15,1-4 6-15,0 0-9 0,-3-4 2 0,-1-2 10 16,-2-5-6-16,2-6 1 0,-5 1 5 16,-2-4-3-16,-4-4 4 0,-7-4-5 15,0 0-6-15,-6 1 4 0,-4-6-2 0,-4-2-5 16,-8 0-4-16,-2 1 1 0,-3 2-1 16,-5 3-7-16,0 2 2 0,-1 4-1 15,-3 1-4-15,2 1-1 0,6 7-8 0,-2-2-17 16,1 4-10-16,7 4-7 15,-2-1-12-15,2 4-7 0,5 0-12 0,2 1-15 16,9-1-16-16,-6 6-243 0,6-6 117 16,0 0 78-16</inkml:trace>
  <inkml:trace contextRef="#ctx0" brushRef="#br0" timeOffset="99048.3636">24733 10001 92 0,'17'-4'111'0,"-1"2"-9"15,8 0-6-15,-1-1-9 0,5-1-11 0,2 2-6 16,-2 0-5-16,7 2-1 0,-3-2-13 16,2 2-3-16,-3 0-2 0,-1 2-7 15,0-2-7-15,-5 0 1 0,-4 0 0 0,-2 0-10 16,0 0 2-16,-4 0-3 0,-3 0-10 15,2 0 11-15,-2 0-4 0,1 0 0 16,-3 0-9-16,-10 0-8 0,11 2-11 16,-11-2-22-16,0 0-16 0,0 0-29 15,6 2-277-15,-6-2 120 0,0 0 79 0</inkml:trace>
  <inkml:trace contextRef="#ctx0" brushRef="#br0" timeOffset="99629.1359">28919 8970 20 0,'0'0'107'0,"-21"12"-4"0,5 1 1 16,-6 10-1-16,-5 6-4 0,-18 17-11 15,0 7-4-15,-3 4-1 0,-15 15-9 0,10-10-3 16,-9 9-11-16,9-10 0 0,5-4-9 16,-1-1 2-16,3-3-5 0,1-3-8 15,5-6-6 1,4-8-3-16,7-8 0 0,5-3-7 0,0-2 4 0,1-2-4 0,4-4-4 16,4-3-4-16,-1-1-3 0,2-1-11 15,4-4-17-15,0 3-13 0,1-5-32 16,-1-3-28-16,3 1-30 0,-1-3-278 15,3 1 135-15,5-2 89 0</inkml:trace>
  <inkml:trace contextRef="#ctx0" brushRef="#br0" timeOffset="101986.3814">27531 10365 41 0,'0'0'76'0,"-2"-6"-8"0,2 6-2 16,0 0-3-16,0 0-5 0,0 0-5 15,0 0-1-15,0 0-5 0,0 0-1 0,-4-3-1 16,4 3-2-16,0 0-2 16,0 0-9-16,-9-3-1 15,9 3 1-15,0 0-8 0,-13 0 0 0,13 0 7 0,-8-2-12 0,8 2-3 16,-11 0-1-16,11 0 2 0,-10 2 1 15,10-2-7-15,-11-2 0 0,11 2 0 16,-11 2 2-16,3 2-6 0,0 0 8 0,-2 2-4 16,-4 3 3-16,2 1 14 0,-5 5-4 15,-2 2 8-15,-2 4-8 0,-1 2 4 16,1-1-5-16,0 3-1 0,2 3 5 16,3-2-8-16,-2 1-3 0,4 1-5 0,3-3 8 15,2-2 0-15,5-1-1 0,-2 2-5 16,4-4-1-16,-1-1-11 0,3-1 5 15,0-1 11-15,0-4-5 0,0-1-3 16,0 1-8-16,0-4 10 0,3 3-1 16,-3-4 1-16,0 1 6 0,0-2 0 0,0-1 2 15,0-2-7-15,0-4 2 0,-3 6-7 0,3-6 8 16,-6 2-7-16,6-2 1 0,0 0 1 16,0 0-4-16,0 0-6 0,-17-5 2 15,17 5 1-15,-9-1 1 0,5-4-3 16,4 5 2-16,-8-1-2 0,8 1 0 0,-6-3 8 15,6 3-10-15,-4-4 3 0,4 4 0 16,0 0-2-16,-7-4 0 0,7 4 0 16,0 0 2-16,0 0-7 0,-4-4 4 0,4 4-8 15,0 0 0-15,0 0 2 16,-5-4-7-16,5 4 1 0,0 0-7 0,0 0 2 16,0-5 6-16,0 5-5 0,0 0 2 0,7-8 12 15,-7 8-8-15,11-4 0 0,-5 2-2 16,-6 2 1-16,16-2 8 0,-6 0-1 15,0 2-5-15,0-1 3 0,3 1 6 0,-2 0-6 16,2 0-1-16,-1-2-5 0,0 2 11 16,2 0-2-16,-2 0 6 0,1-2-4 15,2 2 6-15,-2 0-6 0,1-2-4 16,-1 0 6-16,4 0-1 0,-2-2-2 0,2 0 3 16,-2 1 0-16,1-3-2 15,0-3 4-15,0-1-4 0,1-1 6 0,0-2-7 16,-2-3 7-16,-1 1 5 0,0-4-4 0,-4 1 5 15,0-1 1-15,-4-2-9 0,0 0 0 16,-4 0 0-16,-4-4-1 0,-6 1 2 16,0-2-4-16,-4-4 5 0,-3 2-1 0,-4 3-9 15,-4 0 10-15,-3 3 1 0,0 1-10 16,-3 2 6-16,-1 3-6 0,0 2-4 16,1 2-1-16,-3 0-10 0,4 5-6 15,6 1-17-15,-2 5-17 0,3-2-16 0,2 3-24 16,4 0-265-16,5 3 124 0,2-2 82 15</inkml:trace>
  <inkml:trace contextRef="#ctx0" brushRef="#br0" timeOffset="102281.5805">27880 10313 71 0,'17'-4'108'0,"2"2"-8"0,4 1-11 15,7 1-9-15,2-2-4 0,6 4-12 0,4-2-3 16,0 1-4-16,1 4-8 0,-1-2-12 15,-4 1-14-15,-4-2-2 0,-4 2-9 0,-3-3-18 16,-5 2-10-16,-4-3-14 0,-5 0-26 16,-2-3-196-16,-7 2 86 0,-4-5 56 15</inkml:trace>
  <inkml:trace contextRef="#ctx0" brushRef="#br0" timeOffset="102507.9727">28056 10029 2 0,'-4'-3'100'0,"4"3"4"0,0 0-8 0,0 0 4 16,0 0 0-16,6 23-11 0,-4-9-3 15,2 4-1-15,0 1-10 0,3 5-6 0,-3 2-9 16,1 0-7-16,1 3-2 0,0 1-2 0,0 3-6 16,-1-5-2-16,-1 7-8 15,2-7-1-15,0-1-7 0,-1 1-17 0,2-1-10 16,-1 0-11-16,-2-5-20 15,2 1-14-15,-2-2-19 0,2-4-20 0,1 1-273 0,0-5 122 16,3-2 81-16</inkml:trace>
  <inkml:trace contextRef="#ctx0" brushRef="#br0" timeOffset="102897.4576">29361 8992 82 0,'0'0'103'0,"0"0"-3"0,-2 16 0 16,7 0-6-16,0 3-1 0,3 6-12 16,4 6-5-16,3 10-5 0,4 2-8 0,11 21-2 15,-1-5-2-15,5 2-9 0,1-2-4 16,-1-3-4-16,1-1-5 0,-7-10-5 16,-2-5-4-16,-6-2-1 0,4-2-6 15,-5-1-6-15,-5-5-8 0,-1-4-11 16,0-1-4-16,-5-4-7 0,2 0-7 0,2-1-10 15,-6-6-18-15,0 2-14 0,0-2-11 16,-1-1-18-16,1 2-222 0,-2 0 107 16,0-2 71-16</inkml:trace>
  <inkml:trace contextRef="#ctx0" brushRef="#br0" timeOffset="103389.2491">29785 10608 93 0,'0'0'104'0,"0"-7"0"0,0 7-10 16,4-8-10-16,-4 8 6 0,4-7 1 0,-2 1-11 15,-2 6-7-15,7-8-4 0,-4 7 0 16,-1-3-6-16,2 0-9 0,0 0-9 16,-4 4 0-16,8-6-5 0,-1 4 5 15,-1 1-12-15,-6 1-7 0,17 0 4 0,-6 0-4 16,-3 1-6-16,0 1 0 0,3 2 0 16,-2 2-5-16,1 0 0 0,-4 3 3 0,3 0-9 15,-3 5 3-15,-2-1 1 0,-4 2-1 16,0 1-1-16,-6 1-12 0,-2 2 11 15,-3 0-9-15,-1-1 10 0,-4 1-3 16,2 0 5-16,-3-3 1 0,-2-1 3 0,2 1 6 16,2-1 0-16,0-3 2 0,3-1-5 15,1-1-2-15,0-3 1 0,5 1-3 16,2 1 1-16,4-3-5 0,0 0 0 0,4 0-2 16,6 0 1-16,4-4-3 0,2 3-7 15,6-2 0-15,-1 2-8 0,6-4-7 0,-2 2-10 16,5-2-13-16,0-1-11 0,-1 0-21 15,3-4-13-15,2 3-28 0,-5-6-27 16,-1 0-300-16,6 0 149 0,-11-4 97 16</inkml:trace>
  <inkml:trace contextRef="#ctx0" brushRef="#br0" timeOffset="103680.8573">30520 10250 28 0,'6'-1'118'0,"2"-3"0"0,3 4-16 16,2-2-8-16,2 2-9 0,1 2-8 0,2-2-11 16,2 4 8-16,8-3-13 0,-3 3-6 15,3 2-5-15,-2-4-10 0,-1 4-3 16,-1-5-5-16,-8 4 5 0,3-4-1 15,0 0 7-15,-4 2-3 0,-2-1 1 0,-2-1-8 16,-1-1-4-16,-2 2 3 0,0-2-6 16,-8 0-16-16,16 0-24 0,-16 0-21 15,8 0-19-15,-8 0-36 0,0 0-309 0,0 0 136 16,0 0 89-16</inkml:trace>
  <inkml:trace contextRef="#ctx0" brushRef="#br0" timeOffset="104651.4972">23772 10524 55 0,'0'0'66'0,"-8"1"-3"0,8-1-2 0,2 7 0 15,4-1-3-15,6 0 3 0,12 3 10 16,9 3-8-16,17 1-9 0,27 8 2 16,14 0 4-16,38 4 1 0,11-1-13 0,9 3 5 15,11 2-4-15,9 2-5 0,52 6-1 16,12 3-2-16,2-1-5 0,-3-2-1 15,-1 0-1-15,-2 1-3 0,-4 0 0 0,-1-4-8 16,-44-5 5-16,0-2-4 0,-5-2-7 16,-7 0 3-16,-8 3-7 0,-7-4 3 15,-14-1-5-15,-7-3 1 0,-31-5-3 16,-8-6-5-16,-8 3 3 16,-19-5-2-16,-13-1 7 0,-13-3-4 0,-6 0 4 0,-5 0-4 15,-1 0 0-15,-7-2 1 0,0-1-1 16,-6 0-5-16,0 0 3 0,-4 0-10 0,-1 0-14 15,-2-1-6-15,-8 1-16 0,13 0-19 16,-13 0-16-16,3-4-29 0,-3 4-296 16,0 0 136-16,-18-13 90 0</inkml:trace>
  <inkml:trace contextRef="#ctx0" brushRef="#br0" timeOffset="107363.4531">22330 11319 57 0,'-44'-18'57'0,"-1"2"-4"0,1-1-3 16,-9 2 3-16,-23-5-4 0,-2 4 2 16,-3-2 4-16,-5 1-9 0,-1 3 2 15,-4 2-6-15,-4 3-3 0,1 5 4 16,-6 1-8-16,5 6 6 0,0 0-10 15,2 4-1-15,0 4 3 0,-3-3-8 0,1 9 2 16,0-3 2-16,0 3-2 0,0 0-1 16,-2 6-2-16,4-2 2 0,-1 1-7 15,3 3 2-15,4-2 1 0,5 2-9 16,1 0 3-16,7 2-1 0,2-1-4 0,7 3 2 16,1-3-1-16,15-2 3 0,7-4-7 0,-1 3 3 15,8 2 1-15,-3 0-3 0,4 2-5 16,4 3 6-16,3 1-3 0,1 2-1 15,7-4 3-15,4 4-5 0,3 1-1 16,3-2 0-16,5 1 1 0,6-2-4 0,2 5 9 16,9-2-6-16,6 4 13 0,6 0-12 15,15 11 0-15,11-2 4 0,9-4-3 16,7-1-2-16,26 4 9 0,10 0 9 0,10-1-4 16,6-1 10-16,8 0-2 0,9-1-3 15,9 0 5-15,6 1-1 0,3-3 3 16,8 1-4-16,0 0-2 0,1-4 0 0,-2-4-4 15,0 1 2-15,-4-3-4 0,-5-1-2 16,-4-1-2-16,2-1-3 0,-2-4 5 16,1-3-1-16,1-4-5 0,-1-3-6 0,0-6 2 15,-1 0-8-15,-1-6 4 0,-1-1-7 16,-1-2 5-16,0-6-5 0,-1-2-1 16,-5-1 0-16,1-3-5 0,-3-3 2 0,-5-2-6 15,-7-3-1-15,-28 1-6 0,-2-1-1 16,-6-4 0-16,-6 0 4 0,-5-2-5 15,-4-5 3-15,-2-5 3 0,-8-6 2 0,-1-2-1 16,-1-2 2-16,-5-1 0 0,-2 1-1 16,-3-1 4-16,-3 1 3 0,-7-2 0 15,-10 11 7-15,-6 1 1 0,-3 1 2 16,-8 0 0-16,-2 3 0 0,-5-5 6 0,-4 0 10 16,-4-3-10-16,-4 2 2 0,-6-8 1 15,-8-2-6-15,-11-12 4 0,-7-3 1 0,-6-1 1 16,-9 2-4-16,-15-13 0 0,-10 5 0 15,-12 2-1-15,-9 4 1 0,-8 7-7 16,-5 2 6-16,-2 6 0 0,-9 3-2 0,1 2-1 16,-1 8-1-16,-6 0 1 0,-2 4-2 15,-5 3 3-15,-3 5-4 0,-3 6-3 16,-4 2 3-16,2 7-10 0,-2 3-7 16,3 2-6-16,22 6 1 0,5 2-12 0,0 4-9 15,3-1-9-15,3 3-13 0,7 0-23 16,3-1-277-16,7-2 125 0,20-1 82 15</inkml:trace>
  <inkml:trace contextRef="#ctx0" brushRef="#br0" timeOffset="108450.9358">22741 3764 12 0,'0'0'15'0,"0"0"3"16,0 0-3-16,0 0-4 0,0 0-1 16,0 0-1-16,0 0 0 0,0 0-3 0,-9-1 1 15,9 1-3-15,0 0 1 0,0 0 0 16,0 0 0-16,0 0-1 16,0 0-1-16,0 0 0 0,0 0 0 0,0 0-1 15,0 0 2-15,0 0-2 0,-2 8 0 0,2-8-4 16,0 0 4-16,0 6-1 0,0-6 3 15,0 0-5-15,0 0 1 0,0 7 4 0,0-7-5 16,0 0 1-16,0 5 1 0,0-5 0 16,0 0 1-16,0 0-4 15,0 9 4-15,0-9-1 0,2 5 4 0,-2-5-5 16,0 6-1-16,0-6 2 0,0 0-1 16,0 4 0-16,0-4-2 0,0 0 1 0,0 6 2 15,0-6 0-15,0 0 0 0,0 0 1 16,2 6-1-16,-2-6 1 0,0 0-2 15,0 0 1-15,0 0-2 16,0 0 3-16,2 4-2 0,-2-4 0 0,0 0-2 0,0 0 2 16,0 0 0-16,0 0-4 0,0 0 5 15,0 0-4-15,0 0 0 0,-2 8-1 0,2-8 2 16,0 0-7-16,0 0 1 0,0 0-7 16,0 0-29-16,-2 5 15 0,2-5 9 15</inkml:trace>
  <inkml:trace contextRef="#ctx0" brushRef="#br0" timeOffset="111919.9572">24786 16996 18 0,'0'0'70'0,"0"0"-16"16,0 0-20-16,0 0-26 0,0 0-24 15,-24-8-42-15,12 5 20 0,-7-1 13 16</inkml:trace>
  <inkml:trace contextRef="#ctx0" brushRef="#br0" timeOffset="145898.8814">19659 14593 14 0,'17'9'74'0,"7"-2"-3"15,9 2-2-15,9 2 0 0,16-6-2 0,27 2-1 16,4 1-7-16,4-3-2 0,0-4-4 15,6 3-5-15,4-4-12 0,-3 3 5 16,0-3-6-16,-5 3-2 0,-19-3-2 16,-13 0-7-16,-3 0 0 0,-11 0-3 0,-3 0-3 15,-3 0 2-15,-7 0 2 0,-5 0 4 16,-1 0-7-16,-7 0 0 0,0 0 6 16,-4 0-8-16,1-3-6 0,-4 3 3 0,0 0 1 15,-4 0-1-15,1 0-3 0,-3 0 0 16,1 0-3-16,2 0 0 0,-5-3-8 15,2 1-15-15,2 0-16 0,-2-1-19 16,-2 0-31-16,-2-5-250 0,3 3 112 16,-5-1 75-16</inkml:trace>
  <inkml:trace contextRef="#ctx0" brushRef="#br0" timeOffset="147399.5888">19300 13672 19 0,'0'29'64'0,"0"-1"-8"16,0-1 1-16,4 0-6 0,-2-2-3 0,0 1-4 16,4-3-4-16,0 0-3 0,-2-2 2 15,3-3-4-15,-1-2 1 0,1-4 6 16,1 2-4-16,1-4-4 0,-1-4 4 0,0-5-10 16,4 1 7-16,0-5-14 0,2-2-5 15,4-2 0-15,-1-5-3 0,3-1-10 16,2 2-5-16,1-2-2 0,2-2-4 0,1 3 1 15,-1 3-3-15,1 1 1 0,-1 2 1 16,-4 4-1-16,4 2 4 0,-3 4-2 16,1 2 4-16,1 3-3 0,-4-1 3 0,2 3 5 15,1-1 0-15,-2 0 3 0,-2-1 10 16,-2-3 8-16,0 0 9 0,0-3 0 16,-2-3 3-16,2-2-2 0,-2-2-3 15,0-7-4-15,-1 0-4 0,-1-5 1 0,0-1-8 16,-5-2 0-16,-2 0-5 0,-4-1-1 15,3-4-14-15,-3 4 1 0,-2-4-2 16,2 5-4-16,-2 1-4 0,2 0-7 16,-2 5-13-16,2 1 4 0,-2 5-1 15,3 5 6-15,1 0-3 0,-4 2-2 0,0 0-6 16,12 17 3-16,-3-5 2 0,-1-1 2 16,3 0 6-16,4 5 2 0,-1-4 4 15,2 5 1-15,0-4 2 0,3 0 4 0,-1-1-2 16,0-3 10-16,0 1-7 0,-2-7 1 0,3 1 4 15,0 1-2-15,-2-5 2 0,3-3-1 16,-4 0-1-16,1-3 7 16,0-1-4-16,-2-2-1 0,-3-2-1 0,0 3 3 15,-2-1 1-15,-2-2-1 0,-4 3 1 16,-2 2 3-16,-2 0 3 0,0 6 0 16,-6-7-3-16,6 7 4 0,-14 4 0 0,5 3 3 15,-2 1 1-15,1 3 2 0,-1 4-1 16,5 4 3-16,0 0-7 0,6 2 3 0,0-2-1 15,6 4 2-15,5-2-4 0,1-2 3 16,3 0-2-16,8 1-6 0,1-4-6 16,1-5-6-16,1 0 0 0,0-4-3 15,6-2-5-15,1-4 3 0,-1-2-1 0,-1-2 0 16,-1-3 4-16,-6-3-1 0,4 2 5 16,-6-2 2-16,-3-2 3 0,-5 1 8 0,-3 3 1 15,-4-2-1-15,-3 3 1 0,-4-2 4 16,-2 2 0-16,-2 2 2 15,-6 3 0-15,10 1 1 0,-16 1 1 0,5 3-4 16,1 6 1-16,-1-3 0 0,2 3-3 0,3-4-3 16,2 3 5-16,0 0 0 0,2 1 4 15,2-3-5-15,2 1 4 0,2-2-1 16,0 0 0-16,4-2 0 0,1-3-3 16,2-1-5-16,-3 0 0 0,5-1 3 15,-3 0-2-15,6-5 2 0,-2 0-4 0,1 0 3 16,-2 1-2-16,-3 0-4 15,1 2-1-15,-3-2 1 0,1 1-5 0,-1 4 0 16,3 0 1-16,-3 3 4 0,0 0-1 0,8 6 0 16,-4-2 0-16,1 2-2 0,0 0 1 15,2 1 2-15,5 0 2 0,0-1 0 0,-2-1 1 16,2-2 3-16,-1 1-2 0,0-5-2 16,0 0-6-16,0-2-6 0,0-4-1 15,-2-1 0-15,0-5 1 0,0 0-2 16,-5-5 1-16,4-1 0 0,-6-2 3 0,-2-1 1 15,1-2-3-15,-3-2 0 0,-4-2 1 16,3 3 1-16,-5 0 1 0,2 1 5 16,-2 3 9-16,0 1-4 0,0 1 2 0,0 2-2 15,0 6 0-15,-2-3 1 0,-1 5 7 16,3 6 0-16,-6 0-3 0,6 0 2 16,0 0 3-16,-8 19-1 0,5-7-1 15,-1 1 1-15,4 4 1 0,-2-3 3 0,4 4-2 16,0-1 0-16,0-2-3 0,3-2 1 15,1 3-4-15,-2-3 3 0,5-2-1 16,-1-3 4-16,1-1-7 0,1-4-1 0,0-3 7 16,2 0-10-16,-2-3 3 0,5-4 1 15,-2 1-6-15,-1-2 0 0,-1 1-2 16,-1-1 4-16,-1 1-2 0,0 3-3 0,-3-2-1 16,2 2 2-16,-4 3 1 0,-4 1-2 15,9 5 4-15,-5 3 0 0,1-1 1 16,-1 7-5-16,2 1 4 0,5 4 2 0,-1 0 2 15,7 3-6-15,4 2 2 0,7 0-14 16,6 1-18-16,1-6-21 0,6 0-240 16,-1-2 99-16,6-3 65 0</inkml:trace>
  <inkml:trace contextRef="#ctx0" brushRef="#br0" timeOffset="147838.1663">23120 14829 51 0,'-11'1'99'0,"1"2"-1"0,1-2-1 15,3 1-6-15,6-2-3 0,-13 2-14 16,9 1-6-16,4-3-6 0,0 0-3 0,0 0-6 16,0 0-2-16,0 0-6 0,47-5-4 15,-22 2 6-15,6 0-13 0,10 2 3 16,1-7 0-16,13 3 1 0,5 0 5 0,1 2-3 16,26-8 3-16,1 4 5 0,1 0 0 15,6-1 1 1,3 2-3-16,0-1-4 0,1-1-1 0,-4 2-6 0,-4 2-2 15,-17 1-4-15,-15 1-3 0,-2-4-2 16,-7 2-2-16,-8 2-2 0,-9 0-2 0,1 0 0 16,-6 1 0-16,-5-1-2 0,-3 0-2 15,-2-2-7-15,2 2-16 0,-8-3-11 0,1 2-5 16,-3-4-21-16,-1 1-15 0,-2 1-19 16,-1-1-27-16,0-2-28 0,0-2-330 15,0 2 158-15,-2-6 104 0</inkml:trace>
  <inkml:trace contextRef="#ctx0" brushRef="#br0" timeOffset="148281.9782">25531 13827 27 0,'8'-18'42'0,"-2"5"-7"15,-3 0-1-15,-3 1-4 0,-5 2-3 16,1 5-4-16,-4-4 7 0,-7 6-10 16,-2-1 1-16,-4 3 0 0,-9 2 1 15,2 3 1-15,2 2-3 0,-2 3 2 0,4 1 0 16,3 5 9-16,5 0-4 0,2 7 0 15,8-2 0-15,6 3 1 0,2 2-4 16,4 4 0-16,6 0-7 0,-2 2 9 0,4 2-10 16,2-3 3-16,-2 3-9 0,-1-5 4 15,-3 1-3-15,-1-2 0 0,-2-2-5 16,-3-3 4-16,-2 0-2 0,-6-3 3 16,-2-1-4-16,-6 0 3 15,0-2-1-15,-7-2 0 0,0-1-5 0,-6-5 1 0,-1-1 4 16,-2-4 2-16,5 0-3 0,2-6-8 15,4-1 4-15,0-2-10 0,2-2-17 16,7-3-13-16,1-5-10 0,5 1-13 0,4-4-7 16,5-5-141-16,3-2 71 0,8-4 46 15</inkml:trace>
  <inkml:trace contextRef="#ctx0" brushRef="#br0" timeOffset="149579.8053">25548 14021 31 0,'0'36'44'0,"-5"-2"-6"0,1-2-2 16,0-2-3-16,-2-3-2 0,2 1-4 0,-1-2-4 15,-2-1-4-15,3-4-3 0,-2-3-3 16,2-2-7-16,0-5-11 0,0-1-15 16,-3-5-5-16,1 1 3 0,1-6 0 15,5 0 0-15,0 0 5 0,-10-15 2 0,8 7 3 16,2-1 4-16,0-1 2 15,2 3 6-15,2-3 1 0,0 3 1 0,5-1 5 16,0 0 2-16,3 1 5 0,3-1 4 16,0 2 3-16,2-1 0 0,4-1-1 0,2-1 0 15,1-1 0-15,-2 3-4 0,2-4-1 16,-3 0 0-16,-1 2-1 0,-4-1-4 16,-3 2 0-16,-2-2 5 0,-3-2-8 15,-4 3 0-15,-4 1-2 0,0 0 1 0,-4 3-1 16,-2-3-1-16,-1 4-1 0,1 0 0 15,-1 1 3-15,7 3-4 0,-8-2 1 16,8 2 0-16,0 0 0 0,-2 9 0 0,2-9-1 16,10 12 3-16,-1-7-3 0,2 5 1 15,1-3 0-15,1 1-4 0,1 1 2 0,2-1 1 16,-4 2-1-16,3-2-1 0,-2 3-1 16,2 1 2-16,-5-4-1 0,3 3 0 15,-2 0 1-15,-3 0 1 16,0 2-1-16,0-3 0 0,0-1-1 0,-4 3 0 15,0-3 2-15,0 1-1 0,-2-2-2 0,0 3 3 16,-2-7 0-16,2 3 1 16,0-1-2-16,-2-2 7 0,0-4 0 0,0 0 7 15,2 4-5-15,-2-4 3 0,0 0-1 0,11-14 0 16,-2 5-4-16,1-1 2 0,3-1 0 16,1-2-1-16,4-1-3 0,-2-1-1 15,4 4 2-15,-1-2-3 0,-3 2 2 16,4 0-5-16,-4 3-1 0,-3 2 2 0,2 4 0 15,-4-3-2-15,1 5 1 0,-1 5 0 16,-2-4 2-16,-1 3-3 0,0 1 3 16,0 5-2-16,2 0 4 0,0-1-4 0,-2 2 2 15,3-3 0-15,-1 2 2 0,1-1-3 16,0 2 2 0,-3-5 2-16,4 2 4 0,-2-2 0 0,0-2-5 15,-2-3 5-15,3-1-3 0,-11 0 1 0,15-4-5 0,-9 1 3 16,-2-3 0-16,-2-3 0 0,1 1-7 15,-3-3 1-15,0-1 1 0,0-1 1 16,-3-1-2-16,1 0 2 0,0 0-4 16,2 0 2-16,2 0-1 0,-2 6-5 0,2-4 1 15,5 1 3-15,-1 1 0 0,2 1 1 16,4 1-2-16,-2 1 0 0,2 1 1 16,1 2-2-16,0 0 6 0,-3 2-2 15,1 2-1-15,1 0-3 0,0 2 3 0,-2 2-1 16,-2 3 3-16,2-1 0 0,2 4 1 15,-6-1-2-15,2 1 2 0,-1 1-1 16,-1 3 0-16,0-3 1 0,-2 0 1 16,1 0 3-16,-1 1-5 0,1-1-1 0,-3-3 2 15,2-2 2-15,-2 2-3 0,2-1 1 0,-2-1 2 16,2-2 1-16,0-2-3 16,2 0-3-16,-6-2 2 0,0 0 1 0,22-8 3 15,-14 5-7-15,5-4-5 0,-2 1-2 16,0 0 1-16,1-2 1 0,-2 4 1 15,2-2 0-15,-4 2 0 0,2 1-2 16,1 0 5-16,-2 1-1 0,1 2-1 0,-2 2 2 16,1 1-2-16,1 0 1 0,1 1 9 15,0 1-6-15,1-4 1 0,1 0 0 16,0 2 1-16,1 0-2 0,3-6-1 0,1 3 1 16,-2-4 0-16,2-2-3 0,-4 0 0 15,3-1-1-15,-4 0-1 0,-3 1 1 16,1 0-2-16,-3 0 3 0,-2 1-1 0,-1 3 1 15,-5 2 0 1,0 0 0-16,0 0 5 16,0 0 0-16,-11 13 8 0,7-1 2 0,-2-4-1 0,0 9 6 0,-1-1-7 0,-1 3 1 15,1 4 0-15,-1 2 6 0,1 0-7 16,-3 6 1-16,2 2-1 0,-2 3-4 16,-2 1 9-16,0 5 1 0,-3 0 2 15,-2-2 2-15,-4-1 0 0,-1 1 8 0,0-9 6 16,-2-1 17-16,-1-5 8 0,-3-7 15 15,0 2 10-15,1-7 7 0,1-4 14 16,8-8 6-16,0-2-4 0,6-5-7 16,6-6-14-16,6-1-9 0,10-8-8 0,8-4-8 15,8-5-9-15,6-1-26 0,21-9-29 16,6 3-38-16,5 6-44 0,1 0-36 16,1 4-482-16,-3 0 206 0,-12 7 135 15</inkml:trace>
  <inkml:trace contextRef="#ctx0" brushRef="#br0" timeOffset="149867.8303">24525 15165 121 0,'30'-6'149'0,"11"5"-6"0,5-5-10 16,15-2-11-16,30 1-13 0,6-3-7 0,8 3-9 15,24-3-10-15,4-3-7 0,5 2-9 16,-5-3-11-16,-6 1-3 0,-28 1-9 16,-6 2 0-16,-10 0-6 0,-18 4-7 0,-12-4-12 15,-13 7-14-15,-8-3-15 0,-2 3-18 16,-7 0-32-16,-6-2-42 0,-6 4-336 15,-7-1 149-15,-4 0 98 0</inkml:trace>
  <inkml:trace contextRef="#ctx0" brushRef="#br0" timeOffset="168571.4674">6885 17054 19 0,'21'2'80'0,"13"1"-8"16,15 3-8-16,18-6-4 0,40 0-6 0,8-3-4 16,30 0-7-16,3-2-4 0,2 0-6 0,7-1-5 15,-1-1-3-15,-1 0 1 0,-3-3-9 16,-10 6-1-16,-28-2-5 0,-5 1-16 16,-8 3-10-16,-10-4-5 0,-17 4-5 15,-17-2 2-15,-8 2 2 0,-5 2 3 16,-10 0 2-16,0-3 8 0,-11 1 2 0,1 2-1 15,-3-2 5-15,-4 2-1 0,-4-4-2 16,-1 4 2-16,-2-2-9 0,-2 2-5 0,-8 0-11 16,10 0-7-16,-10 0-91 0,0 0 43 15,0 0 28-15</inkml:trace>
  <inkml:trace contextRef="#ctx0" brushRef="#br0" timeOffset="169172.7237">6887 17290 10 0,'-11'0'67'15,"11"0"-8"-15,0 0-3 0,-8 2-5 16,8-2-5-16,-4 1-2 0,4-1-2 0,-2 6-3 16,2-6-4-16,0 0-3 0,0 6 0 15,0-6-5-15,0 0 3 0,4 7-1 16,0-5 2-16,0 2-6 0,2 2 3 16,4-4 0-16,2 5 0 0,5-5-6 0,6 2 2 15,6 2 1-15,16-4-4 0,15-1-4 16,7-2-2-16,37 1-1 0,4-6 4 15,27-2-9-15,7-1 0 0,3-3 8 16,6-1-2-16,7-2 1 0,0 1-2 16,-3 0 1-16,-1 1-10 0,-5 3 0 0,-8 0 2 15,-10-2 2-15,-25 5-6 0,-5 3-5 16,-7-6-6-16,-7 8-3 0,-18-3-8 0,-14 3-5 16,-11 2-3-16,-5 0-4 0,-5-4-3 15,-2 4 5-15,-7-2 1 0,-2 2-1 16,-2 0 4-16,1 0 4 0,-6 0 1 0,-1 0 4 15,-4 2 2-15,0-2-3 0,-5 4 2 16,-6-4-5-16,6 0-2 0,-6 0-9 16,0 0-11-16,0 0-11 0,0 0-111 0,-15 7 56 15,7-5 36-15</inkml:trace>
  <inkml:trace contextRef="#ctx0" brushRef="#br0" timeOffset="200834.2583">6667 16520 19 0,'0'0'44'15,"-3"-6"-1"-15,3 6-5 0,0 0-2 16,0 0-1-16,0-8-3 0,0 8-2 0,0 0-2 15,0 0 0-15,3-5-5 0,2 3-2 16,-5 2 0-16,10-6-3 0,-4 0 3 16,5 5-2-16,4-5 0 0,4 0-1 15,6 0-1-15,11 3 3 0,6-8 1 16,14 3-7-16,31-7 2 0,8 2 0 0,8 0-4 16,28-2 1-16,1 2-5 0,5-1 3 15,5 1-5-15,6 4 1 0,4 3 0 0,1-2 3 16,-3 1-5-16,-4 1-5 0,-7 6-2 15,-26-3-10-15,-7 3-1 0,-6 0-6 16,-7 3 0-16,-18-3-1 0,-11 0 3 16,-5 2 2-16,-8-2-2 0,-1 0 2 0,-6 4 3 15,-9-4 1-15,-1 0 1 0,-2 0 2 16,-7-4 5-16,-1 8 6 0,-3-4 2 0,-2-4 8 16,0 4 2-16,-4 0 0 0,-2 0-4 15,-1 0-5-15,0-2 2 0,-2 2 5 16,0 0-1-16,-2 0 5 0,-8 0 1 15,13 0-7-15,-13 0 1 0,13 0-3 0,-13 0 0 16,0 0-2-16,11 0 0 0,-11 0 1 16,0 0-4-16,6 0 4 0,-6 0-3 15,0 0-1-15,0 0-3 0,0 0-4 0,2 6-1 16,-2-6-5-16,0 0-5 16,0 0-8-16,-4 7-8 0,4-7-20 0,0 0-145 0,0 0 66 15,0 0 44-15</inkml:trace>
  <inkml:trace contextRef="#ctx0" brushRef="#br0" timeOffset="201792.3403">11506 16211 60 0,'0'0'74'0,"0"0"-5"0,0 0 2 16,6 7-8-16,0-4-7 0,1 0-5 15,4-3-2-15,5 5-1 0,6-3-7 16,5 4-5-16,11-3-3 0,8 3 1 0,9-1-4 15,5 3-9-15,25 0-3 0,4-1 1 16,0 5-2-16,6-5 1 0,-2 1-2 0,2-3-4 16,2 5 1-16,3-4-1 0,-3-1 0 15,3 3-2-15,-3-2-3 0,-4-4-2 16,0 3 6-16,-17-5-11 0,-12 6 4 0,-5-4-1 16,0 0 1-16,-12 2-4 0,-3-4 3 15,-3 1 8-15,-7 2-12 0,-4 0 5 16,-4-3-3-16,-2 0 3 0,-3 0-3 0,-1 2 3 15,-6-2-2-15,-2 4 1 0,4-4-3 16,-6 0-1-16,3 0 4 0,-2 0-7 16,-3 0-12-16,1 0-25 0,-9 0-43 15,10 0-191-15,-6-4 94 0,-4 4 62 0</inkml:trace>
  <inkml:trace contextRef="#ctx0" brushRef="#br0" timeOffset="211344.7151">19515 17233 14 0,'0'0'81'0,"0"0"-9"0,0 0-3 16,0 0-6-16,0 0-4 0,0 0-9 0,0 0 2 15,0 0-12-15,0 0 6 0,0 0-6 16,0 0 6-16,0 0-7 0,0 0-1 0,0 0 0 16,0 0-3-16,0 0-7 15,0 0 2-15,-17 9-7 0,17-9 2 0,0 0-6 16,0 0-1-16,0 0-9 0,0 0-16 16,-8 1-14-16,8-1-24 0,0 0-36 0,0 0-185 15,0 0 91-15,0 0 59 16</inkml:trace>
  <inkml:trace contextRef="#ctx0" brushRef="#br0" timeOffset="211909.7943">25450 18081 48 0,'0'0'40'0,"0"0"-4"0,0 0-1 0,0 0-4 16,0 0-4-16,0 0 2 0,0 0-9 0,0 0-3 15,0 0-1-15,0 0-5 0,0 0-3 16,0 0-5-16,0 0-8 0,0 0-6 16,0 0-7-16,0 0-80 0,0 0 33 15,0 0 22-15</inkml:trace>
  <inkml:trace contextRef="#ctx0" brushRef="#br0" timeOffset="228437.1941">25025 3598 75 0,'34'-27'85'16,"4"2"-7"-16,4 0-2 0,30-3-3 0,10-4-4 15,31-2-14-15,12 2-3 0,2 1 5 16,2 5-9-16,-9 2-12 0,-23 9-3 16,-1 2 3-16,-7 3-8 0,-17 3-4 0,-14 3-2 15,-10 2-10-15,-3 0-4 0,-10 2-8 16,-3-2-6-16,-2 2-6 15,-5 0-8-15,-4-2-5 0,-2 2-4 0,-6 0-3 0,-2 0 0 16,-11 0-6-16,4-2-1 0,-4 2 0 16,0 0 2-16,0 0 4 0,-34-5 4 15,17 3 6-15,-5 0 3 0,2 0 11 0,-2 2 0 16,-1 0 2-16,-3 2 3 0,0 4 1 16,-4 1 3-16,-2 7 2 0,-1 1 1 15,-6 7 1-15,3 6 2 0,2 0 5 0,-10 16-3 16,5 5 2-16,1 5-4 15,9 4 2-15,-1 3 1 0,4 0-1 0,4 3-2 16,0-2 1-16,1 3-1 0,5 2-4 16,0-12 4-16,4-5-1 0,-1 1-3 15,2-1-9-15,-1-3-12 0,1 2-11 0,3-3-9 16,-1-7-109-16,0-6 50 0,5-3 33 16</inkml:trace>
  <inkml:trace contextRef="#ctx0" brushRef="#br0" timeOffset="229651.703">26676 4229 17 0,'17'-33'62'0,"-3"3"-3"0,-5-1-7 0,-2 3-6 15,-3 1-4-15,-4 0-4 0,-2 1 0 16,0 0-1-16,-5 3 6 0,-2-1-6 16,-3 5-1-16,-1 5 8 0,-4 6-3 0,-2 2 1 15,-1 8-6-15,-6 3 2 0,-4 7 3 16,1 4-3-16,-1 6-5 0,-2 3 0 16,7 0-4-16,3 1-4 0,4 3-4 0,2 0 1 15,6-6-2-15,4 2-2 0,4 0-4 16,2-4 4-16,6 3 5 0,2-5-18 15,8-4 13-15,2-2 0 0,4-2-2 16,1-5-4-16,4-4-1 0,2-4-7 0,1-1 2 16,-2-7-11-16,5-4-2 0,4-4-6 15,-1-7 3-15,-2-6-5 0,0-2 6 16,5-12-4-16,-5 7 3 0,-8 4-1 0,-3 8 14 16,-3 1-2-16,-2 1 6 0,-2 8 8 15,-4-2-11-15,-2 5-2 0,1 4 4 16,-2 1 0-16,-1 6 1 0,1 4 0 0,-3 3 4 15,2 7 2-15,-2 1-1 0,4 8 4 16,-4 1-5-16,0 4-3 0,2 6 4 16,-2 4-2-16,1 0 8 0,-1 3-13 0,1 0 5 15,-3 0 1-15,2-1-5 16,1-4-1-16,-1-3-4 0,-2-5 2 16,2-1 4-16,-2-3-5 0,1-4 6 0,-3-1 1 15,3-2 13-15,-3-3-5 0,2-4 0 16,0-7-4-16,0-1 6 0,-4 0-8 0,10-15-2 15,-1 2 2-15,-2-5 0 0,1-2-7 16,3-5 2-16,-1 0-3 0,1-3 0 0,2-1-3 16,-3 6 0-16,0 2-2 0,2 0 6 15,-6 6-4-15,2 0 1 0,0 2-1 16,-1 3-5-16,1 4-1 0,-1 5 2 0,1 1 2 16,1 3-2-16,1 5 1 0,-2 4 6 15,2 1-7-15,0 1 3 0,0 2 1 16,-1 3 5-16,1-2-6 0,1 0-8 0,-3-3 10 15,1-1 4-15,-1 0-2 0,0-3-4 16,2 1 3-16,-2-5-5 0,2-3 6 16,1 0 5-16,4-8-3 0,2 0-1 0,1-4 1 15,2-5-2-15,0-1-3 0,0 0 3 16,-1 0-4-16,0-1 0 0,0 3-3 16,-5 4 3-16,2 1 1 15,-4 0-8-15,1 5 5 0,2 3 1 0,-2 3-1 0,-1 1 0 16,4 4 5-16,-2 1-1 0,5 3-1 15,0-3-5-15,0 1 7 0,3-1 0 0,0-3 2 16,2-2 0-16,1-2 2 0,5-6-6 16,2-2 0-16,2-5 1 0,5-8 7 15,0-2-9-15,-3-6-2 0,0-4 0 16,6-13 0-16,-8 5-1 0,-5 2 3 0,-3 3-3 16,-7 4 6-16,-2 4 3 0,-4 4-4 15,-1 2 3-15,-1 6-4 0,-4 6 4 16,-5 7 5-16,-2 1-4 0,0 0 5 0,-14 40 10 15,2-7 5-15,-5 13-2 0,-6 23 6 16,-2 4-4-16,-1 3 3 0,3 0-2 16,-1 8 1-16,2-1-4 0,0 5 0 0,1-6-4 15,2-4-2-15,4 0 1 0,0-7-3 16,2-12 2-16,5-12-3 0,4-8-2 16,0-9-4-16,0-2 6 0,0-3 0 15,1-5 1-15,0-11 2 0,3-7-4 0,0-2-4 16,8-21-1-16,0-4-26 15,-2-13 1-15,4-11-1 0,6-24 1 0,2-7-4 16,1-7 2-16,9-15 5 0,4 3-3 0,-5 19-1 16,7 4-1-16,0 10 5 0,4 8 0 15,1 7 0-15,-4 14 2 0,-1 11 0 16,-2 8-1-16,2 9 3 0,-5 4 3 0,1 3-6 16,0 7 3-16,-3 4 2 0,1 7 2 15,-8 6 0-15,-2 0-2 0,-6 7 5 16,-5-5-4-16,-3 3 4 0,-6 0-3 0,-5-1-15 15,-5 5-4-15,-2-5-14 0,-8-1-6 16,-4 0-12-16,-1-4-20 0,-5-2-22 16,-2-4-311-16,-6-3 140 0,0-3 91 0</inkml:trace>
  <inkml:trace contextRef="#ctx0" brushRef="#br0" timeOffset="229968.3723">25533 4928 20 0,'12'7'95'0,"10"-1"-5"16,13-2-8-16,21-1-9 0,35-3-7 0,12 0-6 16,14-1-6-16,29-1-1 0,6-4-5 15,11 1-3-15,7-5-2 0,5 0-2 16,7-1-2-16,0 0-5 0,-4-4 2 0,-9 1-6 15,-9 1-9-15,-13-1 0 16,-17 6-4-16,-33-3 2 0,-12 4-1 0,-27 1-3 16,-9 3-1-16,-11-1-4 0,-10-2-1 15,-9 1-8-15,-4 3-2 0,-8-4-16 0,-7 1-3 16,0 5-15-16,-22-9-12 0,-1 5-12 16,-7 1-10-16,-14-1-206 0,-13 2 94 0,-9-2 62 15</inkml:trace>
  <inkml:trace contextRef="#ctx0" brushRef="#br0" timeOffset="230229.938">26115 5256 16 0,'76'9'88'0,"15"-3"-7"0,13 0 7 0,13-5 2 16,34-2-3-16,9-3 5 15,2 0 0-15,5-2-5 0,-1-1-2 0,-7 1-9 16,1-2-28-16,-3 1 3 0,-7 0-13 16,-10 1-3-16,-30 0 4 0,-11 1-11 0,-8 0-5 15,-22 2-4-15,-17-2 4 0,-11 4-4 16,-7 1-3-16,-3-5 1 0,-8 5-9 16,0 0-16-16,1 0-8 0,-7-1-25 15,2-1-29-15,-2-2-31 0,-3 0-243 0,4-4 117 16,2-4 77-16</inkml:trace>
  <inkml:trace contextRef="#ctx0" brushRef="#br0" timeOffset="230550.7204">30645 3052 80 0,'8'-6'73'0,"-1"4"-7"0,-1 2-6 15,-6 0-6-15,14 9-4 0,-10-1-8 16,4 5-2-16,-4 5-6 0,-4 3 1 16,2 1 3-16,-4 7-3 0,-8 7 1 15,0 1 1-15,-4 4-3 0,-6 4-4 0,-5 16 6 16,-7-5-3-16,0 2-6 0,1-5-2 15,5-8 2-15,1-7-6 0,4-1-3 0,0-3-7 16,3-5 0-16,0-3-20 16,2 2-13-16,4-6-20 0,0-1-26 0,1 1-13 15,2-1-168-15,-1 0 85 0,1 2 55 16</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7T04:11:04.245"/>
    </inkml:context>
    <inkml:brush xml:id="br0">
      <inkml:brushProperty name="width" value="0.05292" units="cm"/>
      <inkml:brushProperty name="height" value="0.05292" units="cm"/>
      <inkml:brushProperty name="color" value="#FF0000"/>
    </inkml:brush>
  </inkml:definitions>
  <inkml:trace contextRef="#ctx0" brushRef="#br0">2950 5978 20 0,'-19'32'36'0,"3"2"1"16,-2 3-5-16,4 4 2 0,1 1-1 0,2 8-4 16,3-1-3-16,3 5-2 0,3-1-1 15,2 2-3-15,7-1-2 0,3-1 1 16,12 12-5-16,-2-15 2 0,6-9-1 0,4-7-2 15,1-3 6-15,7-8 1 0,3-7 2 16,-3-5-2-16,0-10 2 0,2-5-3 16,1-5-1-16,1-9-3 0,-5-6-1 0,-3-7 1 15,5-15-7-15,-13-3-1 16,-10 4 1-16,-6-7-3 0,-5-3-4 0,-8 0-2 16,-3-19 4-16,-12 1-7 0,-6 7 2 0,-10 5-2 15,-7 3-1-15,-3 8 2 0,-7 5-1 16,-3 5 1-16,-3 9 1 0,6 10-2 15,5 8 0-15,3 6-1 0,1 3 2 0,4 4-2 16,-1 4 1-16,3 1-3 0,2 5 3 16,9 1-11-16,4 1-6 0,4 3-7 15,9 0-11-15,6-1-117 0,6 0 53 16,6-1 35-16</inkml:trace>
  <inkml:trace contextRef="#ctx0" brushRef="#br0" timeOffset="588.8892">3846 6456 4 0,'4'3'49'16,"-4"-3"-8"-16,10-9 3 0,-3 0-7 15,1-7-6-15,0-3-5 0,3-2-5 16,-2-1-2-16,3-3 0 0,-4 4-3 0,6-2-1 16,-6 0-2-16,2 5-2 0,1-1 1 15,0 1-2-15,-3 2 1 0,5 5-5 0,-1 0 5 16,4 0-1-16,0 7-6 0,-1-2 0 16,4 2 0-16,2 2-1 0,3 2 3 15,-1 0-3-15,4-2 0 0,-1 2 0 0,3-2 1 16,-1 0 0-16,-1-1-1 0,1-1 0 15,-2 0-1-15,-6 0 0 0,0-2 0 0,-3 3 1 16,-1-3-2 0,-2 0 3-16,-2 0 0 0,-2 2 1 0,-1 1-1 15,0-1 0-15,-3 2-1 0,0 0 2 0,-6 2-2 16,9-2-1-16,-9 2 0 0,0 0 1 16,8 10-4-16,-6-1 2 0,0-1-1 0,0 0-1 15,2 3-1-15,1-1 2 0,-1-1 1 16,3 0 1-16,-1 1-1 0,2-2 1 15,2 0 1-15,0-2-4 0,0 0 0 0,0 0 2 16,1-1-1-16,-3-3-2 0,3 1 0 16,0-1 2-16,-3-2-1 0,0 0-1 0,-8 0 0 15,16-5-1-15,-10 4 4 0,-2-3-3 16,0 1 1-16,-4 3 0 0,6-6 1 16,-6 0-2-16,3 1 1 0,-3 5-4 15,-3-7 10-15,3 7-7 0,0-6 2 16,0 6-3-16,-2-6-1 0,2 6-6 15,-2-4-5-15,2 4-13 0,0 0-12 0,2-6-91 16,-2 6 44-16,0-6 30 0</inkml:trace>
  <inkml:trace contextRef="#ctx0" brushRef="#br0" timeOffset="1426.0371">3638 6198 40 0,'-2'11'59'16,"-2"-1"-11"-16,2 7-3 0,2 3-5 0,-2-1-6 15,4 2-3-15,0 0-2 0,2-2-4 16,0 2-1-16,2-5 0 0,1 2 0 0,-1-3 1 16,5-2 0-16,2-1 2 0,-1-4-1 15,3-3-1-15,4-2-3 0,0-3 0 16,0-5-4-16,2-2 3 0,1-5-5 15,-2-1 1-15,0-3-3 0,-1 1 0 0,-5-4-1 16,2 2-3-16,-4 2 2 0,-2 2 3 0,2 0-5 16,-4 1 5-16,0 1-3 0,-2 3 3 15,1-2-9-15,-1 5 2 0,-2-3-4 16,1 2-3-16,1 3 1 0,-2 0 2 16,-4 3-1-16,0 0 1 0,19 6-2 0,-11-1 3 15,4 1 0-15,-4-3 0 0,4 2 1 16,1 3-4-16,2-2 3 0,0-2-3 15,1-2-2-15,2-1 6 0,0-1-1 0,2-3 3 16,-1-1-3-16,4-5 0 0,-2-3-1 16,1-3-2-16,-4-1-2 0,4-4 3 15,-5 1-6-15,-1-5 1 0,0 0 9 16,-2 1-7-16,-3 2-2 0,-1 2 1 0,-1 3 8 16,-1 3-11-16,-1 0-2 0,-3-1 3 15,2 7-7-15,-2 0 6 0,0 1 1 16,4 1 1-16,0 8-1 0,-8-3 8 0,16 8 2 15,-3-5-5-15,2 2-5 0,2 1 1 16,0-1 0-16,2-4-1 0,0 1 2 16,4-5 0-16,3-3-1 0,-1-4 1 0,1-7 0 15,1-2-6-15,-2-6-4 0,0-9 0 16,-3-4-6-16,-3-7-7 0,2-20-4 0,-8 5 2 16,-7 7 2-16,-2-2 2 0,-2 9 0 15,-4 2 4-15,0 6 3 0,0 6 5 16,-2 6-3-16,2-2 6 0,-2 13-1 15,-1 8 0-15,-1 8 5 0,6-1 2 16,-10 35 2-16,3-1 0 0,3 6 5 16,1 14-2-16,3 4 0 0,3 3 0 0,3 19 1 15,3 2 1-15,3-5-3 0,5-1-1 0,1-4 2 16,0-4-4-16,-3-14-10 0,-2-13-8 16,-3-8-9-16,-1-5 4 0,-3-6 0 15,0-5-9-15,-3-7-11 0,-3-5-113 16,-3-5 53-16,3 0 35 0</inkml:trace>
  <inkml:trace contextRef="#ctx0" brushRef="#br0" timeOffset="1526.6489">4883 6273 282 0,'-5'-16'2'0,"1"1"-3"0,2-2 5 16,-2 1 4-16,4-2-1 0,2 0 5 0,4 2-8 16,3-3 2-16,5-1-2 0,6-1 0 15,5 1-1-15,4-3-1 0,1 4-2 16,3 1-8-16,4-4-12 0,3 5-86 0,-2-2 36 16,-4 3 24-16</inkml:trace>
  <inkml:trace contextRef="#ctx0" brushRef="#br0" timeOffset="2154.3418">5567 5781 72 0,'22'-6'67'0,"-13"3"-3"0,2-2-3 0,4 2-7 16,1-2-3-16,2-1-5 0,-2 0-4 16,1 0-5-16,0 1-5 0,2-1-1 15,1 0-5-15,-4 0-6 0,-1 1-9 0,0 1-16 16,-2 0-13-16,-3 2-16 0,-2-2-20 16,1 4-118-16,0-1 59 0,-9 1 38 15</inkml:trace>
  <inkml:trace contextRef="#ctx0" brushRef="#br0" timeOffset="2353.7983">5619 6050 51 0,'0'0'132'0,"17"-3"-1"16,-7 0-18-16,2 0-10 0,2-3-3 15,3 2-13-15,-2-2-10 0,2 1-2 16,-1-4-12-16,0 4-8 0,0-1-18 15,2 3-18-15,-4-3-25 0,1 0-27 16,2 0-30-16,-2 3-19 0,-1-1-211 0,2-2 100 16,-2 0 66-16</inkml:trace>
  <inkml:trace contextRef="#ctx0" brushRef="#br0" timeOffset="3370.2586">6464 5123 48 0,'-26'9'65'15,"-5"4"-2"-15,-5 8-4 0,-2 4-3 16,4 1-8-16,1-1-4 0,11 0-6 16,2 1 0-16,6 4-5 0,7-5-3 0,9 5-1 15,5 2-2-15,8 0 0 0,8 7-6 0,7-3 2 16,10 11-4-16,3-1-2 0,-10-8-4 15,-3-5-3-15,-2 1 0 0,-4-2 2 16,-6-1-5-16,-6-3 6 0,-3-3-5 16,-5 1-3-16,-6-2 3 0,-7-2 0 0,-3-1-2 15,-6-3 7-15,0-3 4 0,-2-5 9 16,2-4-4-16,-1-3-2 0,1-6 6 16,4-3-1-16,4-2-5 0,2-8-1 0,6 1-3 15,10-8-2-15,4 2 0 0,7-6-5 16,2 1 1-16,8-1 2 0,3 1-2 0,-4 5-2 15,1 2 1-15,-1 3-3 16,-4 3-6-16,-4 3 1 0,4 5 0 0,-5 3 4 16,-1 4-8-16,0 2 5 0,-4 5-2 15,4 2-2-15,-4 5 6 0,1 1 2 16,-2-1-8-16,0 1 4 0,-1-1 2 16,-1-2-2-16,0 0 3 0,-3-1-5 0,0-1 3 15,1-4 4-15,-1 2-2 0,1-3 2 16,0-1 2-16,-1-2-2 0,0-2 3 0,2-4-5 15,-10 2 1-15,20-6 1 0,-8 1 0 16,1-3-7-16,2-1 11 0,-2-1-6 16,-1 2-10-16,2 0 9 0,-4-1-1 15,-2 1-6-15,0 1 1 0,1 3 6 0,-2-2-10 16,-1 3-1-16,0-2 7 0,1 4 3 16,-7 1-10-16,12 0 6 0,-12 0 2 0,15 4-2 15,-6-1 0-15,-1 3 5 0,0-1-4 16,3 0-2-16,-2-2 0 0,1 3 4 15,1 0-4-15,-1-1-6 0,-2-3 7 0,4 3 2 16,-4-2-5-16,2 1 1 0,-2-4 1 16,4 2-2-16,-2-2 6 0,0 0-6 15,1 0 2-15,0-2 0 0,0 1 4 16,-1-2-3-16,-2 1-2 0,0 1 9 0,2-1-8 16,-4-2 0-16,2 3 0 0,-2-2 2 15,5 1 2-15,-2 1-2 0,-1-2-2 0,3 1 8 16,-1 1-8-16,2-1 2 0,4-1-1 15,-4 3 4-15,5-1-5 0,0 1 0 16,2-2 2-16,1 2-7 0,-2 0-1 16,2-3 0-16,1 3 4 0,-3-1 0 0,2 1 1 15,-2 0-1-15,-2 0 1 0,-2 0 1 16,-1 0-1-16,0 0-4 0,-2 0 1 16,-1 1-1-16,0 2 0 0,-4-1 1 0,4 2 3 15,-4 1-1-15,-2 1 1 0,0 2 3 16,-2 1-2-16,0 3-1 0,-2-1 3 0,-2 4-3 15,-2 4 0-15,-2 2 9 0,-4 2-4 16,-8 4 2-16,-3 0-6 0,-7 4-5 16,-2-4-13-16,-3 2-30 0,-5-2-35 15,0-5-221-15,-2-2 104 0,3-7 69 0</inkml:trace>
  <inkml:trace contextRef="#ctx0" brushRef="#br0" timeOffset="3973.3689">9023 4699 2 0,'-4'-3'81'0,"4"3"-7"16,-4-4-3-16,4 4-1 0,-6-4 2 16,6 4-7-16,-6-6-2 0,6 6-3 0,-6-4-1 15,6 4-6-15,-4-3 1 0,4 3-2 16,-6-4-10-16,4 0-10 0,2 4 8 16,-4-6-8-16,4 6 3 0,-5-4-7 0,5 4 1 15,-2-4-8-15,2 4-3 0,0 0 2 16,-4-5-10-16,4 5 0 0,0 0 3 15,0 0-1-15,0 0 2 0,-6 25-3 0,3-6 11 16,-3 6 0-16,0 11 1 0,-5 9 7 16,1 5-3-16,-8 22 1 15,4 0-1-15,-3 1-5 0,4-3-3 0,3-10 0 0,3-8 0 16,-1-3-4-16,2-4-4 0,-1-5-3 16,0-5 0-16,3-4 6 0,0-5-3 15,0-3-6-15,2-4 0 0,0 0 2 16,0-4-5-16,0-4-20 0,0 1-29 0,0-6-10 15,-3-3-6-15,5-3-9 0,0 0-10 16,0 0-10-16,-13-20-268 0,11 10 123 16,-2-5 80-16</inkml:trace>
  <inkml:trace contextRef="#ctx0" brushRef="#br0" timeOffset="4336.7486">8934 4535 67 0,'0'0'67'0,"0"0"-1"16,0 0-1-16,0 0-3 0,21 18 14 0,-10-5-9 15,2 6 0-15,3 6 8 0,4 6-2 0,0 8-4 16,12 23-4-16,0 5 2 0,2 2-10 15,-4 6-3-15,4 0-2 0,-2 0-6 16,-1 1-6-16,-3-1-6 0,2-5-4 16,-4-3 1-16,0-2-4 0,-7-14 0 15,0-9-1-15,-2-2-6 0,-5-9 4 0,2-3-6 16,-4-5-3-16,-2 0-3 0,1-4-3 0,-3-2 5 16,0-4-6-16,1 1-2 15,0-4-16-15,-5 1-21 0,2-4-36 16,-2-3-23-16,0 2-29 0,-2-6-262 0,0 0 130 15,0 0 85-15</inkml:trace>
  <inkml:trace contextRef="#ctx0" brushRef="#br0" timeOffset="4983.1411">4731 6686 65 0,'0'0'67'0,"18"23"-5"0,-7-2-2 16,2 8 2-16,-1 4-7 0,5 10 1 15,0 3-12-15,6 15-2 0,-1 6-2 16,-1-4-4-16,-4-11-7 0,-2 0-2 0,1 14-3 15,0-8 0-15,-6-9-6 0,0 1-17 16,-1-5-19-16,-3-4-16 0,1-7-21 16,-3-6-151-16,0-3 70 0,-4-8 46 15</inkml:trace>
  <inkml:trace contextRef="#ctx0" brushRef="#br0" timeOffset="5648.841">4993 7102 12 0,'45'-23'50'0,"-1"4"-5"0,-2-5-7 0,1 1 0 16,14-11-8-16,-5 0-3 0,-3-4-9 15,-9 3-2-15,-8 1 1 16,-5 0-5-16,-1 0-3 0,-7 3 5 0,-4 5 5 16,-5 3 4-16,-1 2 3 0,-5 2 3 0,0 4 5 15,-4 2 1-15,0 2-2 0,-2 4-4 16,-2 3 5-16,4 4-4 0,0 0-1 0,-11 16 0 15,5-1-2-15,4 4-3 16,-2 8 0-16,4 1-1 0,0 6-3 0,4 5 1 16,0 0-5-16,5 3 3 0,1 2-8 15,3-2 3-15,2-2-1 0,-3-8-3 0,6 0-12 16,0-6 2-16,3-4-5 0,1-6-4 16,-2-5 2-16,4-5-11 0,-1-4 1 15,-1-6 0-15,-2-2 0 0,2-3 5 0,-3-4 2 16,-2-1-1-16,-2 0 7 0,-5 1 6 15,3-2 8-15,-4 5-2 0,-3 0 5 16,2-1 4-16,-2 2-7 0,1 4 1 0,0-3-4 16,-3 2 1-16,2 3-4 15,-6 3 5-15,10 0-5 0,-3 4 1 0,-1 5 0 16,3 0-2-16,2 3 2 0,-1 1 0 16,2 0-1-16,4 4-2 0,-2-2 6 0,3-3-8 15,0-1 3-15,2 1-3 0,3-2 6 16,-6-5-5-16,3-1 4 0,2 0-3 15,0-4-2-15,1-4 2 16,-1-3 0-16,0-1-2 0,0-3-2 0,1-5 0 16,-4 2 3-16,0-2 1 0,-2-2 0 0,-1 5-2 15,0-1 0-15,-4 2-1 0,1 2-3 0,-4 0 6 16,2 3-3-16,-2 1-2 16,-2 1-1-16,2 1 1 0,1 2 7 0,0 0-6 15,1 4 2-15,-1 2 0 0,1 1 0 16,2 1-3-1,2 2 2-15,0 0-2 0,1 3 1 0,2 1 3 0,2-4-7 0,-4 3-1 16,2-4-7-16,-3 0-9 0,4 0-12 16,-2-2-12-16,1 0-8 0,-2-5-12 0,0 0-157 15,2-3 76-15,-2-3 51 0</inkml:trace>
  <inkml:trace contextRef="#ctx0" brushRef="#br0" timeOffset="6002.4054">6798 6979 243 0,'9'-9'2'0,"-3"2"17"15,0 1 10-15,-4 2 4 0,3-2 5 16,-5 6-2-16,6-5 0 0,-4 1 1 0,-2 4-11 15,4-4-2-15,-4 4-1 0,0 0-3 0,0 0-2 16,0 0-1-16,13 8-2 0,-8-5-1 16,-1 5-1-16,0 0-1 0,-2-1 1 15,2 1-4-15,2 0-1 0,-2-1 2 16,3 1-1-16,-2-1-3 0,-1 0 0 0,2-3 0 16,-2 3 1-16,2-3-3 0,1-3 4 15,-1 1 2-15,3-2-5 0,-9 0 0 16,15-7 2-16,-7 5-3 0,2-4-3 15,2 0 3-15,-2 0 0 0,0 1 7 0,-1-2-11 16,1 1-1-16,-1 2 4 0,-1 0 1 16,3-2-7-16,-3 4 5 0,3-2 1 0,-2 4-3 15,-1-2 2 1,4 4 1-16,-1 0 2 0,2 4-3 0,0 2 0 0,-1-1 3 16,1 3 1-16,-2 1-6 0,1 1 3 15,1 0-1-15,2 3 3 0,-5-4-3 0,1 1-1 16,1-2 3-16,-1 2-3 0,-2-3 3 15,1 1-3-15,-4-4 1 0,4 2-4 16,-4-5 6-16,2 3-2 0,0-2 2 16,1-2-7-16,1-1-19 0,1-1-19 15,0 0-16-15,3-1-9 0,4-1-162 0,0-2 78 16,2-2 51-16</inkml:trace>
  <inkml:trace contextRef="#ctx0" brushRef="#br0" timeOffset="6690.5494">8039 6835 74 0,'21'-16'90'0,"-3"6"-11"16,4-2-6-16,-3 1-8 15,0 4-6-15,-2-2-6 0,0 3-2 0,0-1-8 16,-3 1-6-16,2 0-12 0,-4 3-11 16,1-1-26-16,-3 0-19 0,-1 4-15 0,-9 0-150 15,9 5 67-15,-7 1 44 0</inkml:trace>
  <inkml:trace contextRef="#ctx0" brushRef="#br0" timeOffset="6831.3371">7989 7195 123 0,'14'0'115'0,"0"-3"-16"16,8 0-15-16,3-1-1 0,1-2-14 31,1-1-3-31,3-2-14 15,4 1-8-15,2-4-39 0,-1-1-30 0,-1-2-30 0,4-4-170 0,-2 0 77 0,1-5 50 0</inkml:trace>
  <inkml:trace contextRef="#ctx0" brushRef="#br0" timeOffset="7715.5601">9053 6132 35 0,'0'0'105'0,"0"21"5"16,0-2-2-16,-3 3-10 16,3 7-12-16,0 5-4 0,0 9-2 0,3 2-11 15,-3 8-10-15,0 5-5 0,0-1-4 16,0 2-12-16,0-2-9 0,-3 0-1 0,1-4-10 16,0-8-22-16,0-6-6 0,0-6-7 15,2-3 5-15,-5-5-5 0,3-6-13 0,-2-6 0 16,2-5-1-16,-2-6 4 0,4-2-1 15,0 0 4-15,-10-19 5 0,10 6 4 16,0-5 7-16,4 1 4 0,0 0 2 16,2-2 4-16,5 0 0 0,2-1-2 0,1 0 3 15,5-1-2-15,5 0-3 0,1 0 2 16,0 0 0-16,5 0 2 0,1-2 1 16,-3 1-4-16,4-5-3 0,-3-1 6 15,-1-1-1-15,-2-2 0 0,-5 2-3 0,-5-1-1 16,0-1 4-16,-4 1-3 0,-4 3 4 15,-1 5 2-15,0 1 9 0,-3 2-2 16,-2 2 3-16,0 5-4 0,-2 3 1 0,-2 3 1 16,0 4-3-16,2 2 1 0,0 0 3 15,-11 19-1-15,7-4-1 0,1 4-5 16,1 2 11-16,2 6-7 0,0 1-1 0,2 3-2 16,1 1 0-16,1 5-3 0,3-3 3 15,1 0 1-15,0-2 3 0,1-4-9 16,3-6 2-16,2 0-3 0,2-6-15 15,-1-2-13-15,6-7-13 0,0-1-6 0,1-6-4 16,0-4-2-16,4-2-1 0,0-2 4 16,-1-1 4-16,1-2 3 0,-6 1 15 15,-2 3 6-15,1-3 10 0,-7 2 9 0,1 2 9 16,-2-1 7-16,-1 3 3 0,-2-2 2 16,-2 3 0-16,4-2-3 0,-6 3 1 15,0-1-8-15,-4 3-1 0,10-2-1 0,-10 2 2 16,11 0-2-16,-11 0 1 0,15 5-4 15,-6-4 1-15,-1 3-2 0,4-2 2 16,2-1-1-16,0-1-2 0,1 2 1 0,2-2-3 16,0-2 3-16,-1 2-6 0,2-1-2 15,-2-1-1-15,-1-1 0 16,-2 2 3-16,-2-3 0 0,-1 2 11 0,-2 1 3 0,-1-2 3 16,-7 3 3-16,13 0 4 0,-13 0-5 15,6 6 9-15,-4-1 5 0,-2 6-4 16,0 1 1-16,2 2 2 0,2 4 1 15,-2 0-5-15,5 7 10 0,0 2-16 0,3 3 4 16,2 1-4-16,1 3 2 0,0-2-4 16,6 7-6-16,-3 1 1 0,6 0 2 0,1 0 0 15,-1-2-5-15,-2-1 0 0,-4-4 3 16,-4-2-10-16,-1-3 13 0,-5-1-5 16,-6-7-1-16,-4 5-8 0,-7-5 7 15,-7-5-4-15,-12 0-14 0,-6-7-12 16,-3-5-5-16,-3-3-11 0,-5-7-14 15,-1-6-16-15,-1-7-20 0,-10-12-225 0,4-8 106 16,2-11 71-16</inkml:trace>
  <inkml:trace contextRef="#ctx0" brushRef="#br0" timeOffset="7796.1253">9579 6357 29 0,'-2'-21'29'0,"0"3"-2"0,6 5-5 0,-1 2-20 15,3 1-40-15,1 3 13 0,-1-1 9 16</inkml:trace>
  <inkml:trace contextRef="#ctx0" brushRef="#br0" timeOffset="8379.4172">10693 5694 136 0,'23'9'178'0,"1"3"0"16,7 7-8-16,25 17-13 0,0 5-6 16,10 9-8-16,12 19-10 0,-4 1-13 0,-1 8-29 15,-8 3-10-15,-6 1-8 0,-11 3-6 16,-13-11-5-16,-12 7-8 0,-6-2-7 15,-11 2-2-15,-10-15-5 0,-13 11-5 0,-13-5-16 16,-10-4-16-16,-19 8-24 0,-11-7-34 16,-10-4-29-16,-16-8-46 0,-13-7-446 15,-6-10 196-15,-16-6 129 0</inkml:trace>
  <inkml:trace contextRef="#ctx0" brushRef="#br0" timeOffset="8999.2993">1867 5036 10 0,'-32'125'97'16,"0"21"1"-16,-9 49-2 0,6 12-11 0,3 12 2 16,8 12-2-16,10-6-4 0,6-45-10 15,5-1-8-15,14-4 2 0,5-5-10 16,14-8 6-16,9-9 0 0,24 20-8 15,1-46-5-15,12-8-1 0,13-11-6 16,8-13-1-16,13-9-7 0,9-15-3 16,14-12-7-16,11-13-23 0,7-14-23 0,5-15-27 15,7-15-43-15,2-18-303 0,51-19 134 0,1-20 89 16</inkml:trace>
  <inkml:trace contextRef="#ctx0" brushRef="#br0" timeOffset="9680.6301">11366 6518 98 0,'15'-1'106'0,"2"-3"-5"0,4 2-9 16,7-4-6-16,1 3-7 0,11-3-4 15,4 0-5-15,14-3-1 0,20-3-3 0,0-1-1 16,5 1-11-16,0 2-2 0,-5-1-3 16,-11 2-4-16,-7 1-3 0,-7 0-7 0,-6 2-3 15,-1 0-2-15,1 1-1 0,-5 2-5 16,-2-2-8-16,1 2-9 0,-10-1-13 16,-3 1-12-16,-1 0-17 0,-6 0-14 15,-1 1-19-15,-4 0-22 0,-3 0-270 0,-7 2 123 16,-6 0 80-16</inkml:trace>
  <inkml:trace contextRef="#ctx0" brushRef="#br0" timeOffset="9948.1692">11078 6872 116 0,'21'1'116'0,"14"1"-3"0,7-4-12 16,6 1-10-16,13-4-4 0,28-2-7 0,2 0-3 16,4-4-2-16,0 0-8 0,2-1-5 15,-4-1-3-15,-5 1-5 0,-7 2-6 0,-18-1-2 16,-10 2-8-16,-11 2-3 16,-1 1-3-16,-9 0-1 0,-6 0-7 0,2 1-12 15,-4-2-6-15,-1 1-22 0,-9 0-23 16,4-2-15-16,-6 3-19 0,1-3-20 15,-2 0-280-15,-3-1 127 0,1-1 84 16</inkml:trace>
  <inkml:trace contextRef="#ctx0" brushRef="#br0" timeOffset="10338.9315">12063 5800 77 0,'0'0'95'16,"8"22"7"-16,0-10-5 0,5 2-10 0,4 3-1 15,6 2-1-15,7 2-6 0,6 6-10 16,4-2-2-16,13 10-6 0,4-2-7 0,-2 3-6 15,3-3 1-15,-2 1-5 16,-3 1-6-16,-8-7-1 0,-9 0-3 0,0 1-2 16,-9 0-5-16,-3-3-1 0,-8 3 3 15,-2 2-2-15,-10-2-1 0,-4 2 0 0,-11 6-5 16,-8 5 4 0,-17 15-1-16,-9-5-5 0,-6 0 2 0,-5 2-2 0,-8-7-6 15,0-1 5-15,-2-2-4 0,-1-2-2 0,3-4-3 16,5-2-4-16,11-7-2 0,7-6-10 15,9-4-35-15,5-1-44 0,6-5-42 16,0-3-329-16,9 0 156 0,0-5 102 16</inkml:trace>
  <inkml:trace contextRef="#ctx0" brushRef="#br0" timeOffset="10785.234">13404 6056 14 0,'-8'17'114'0,"4"-2"-6"16,0 2-6-16,0 8-3 0,-1 4-2 15,0-2-7-15,1 12-10 0,2-3-7 16,-4 5-6-16,4-1-4 0,0-3-9 0,-2 3-6 16,2 1-1-16,-3-1-7 0,1-2-8 15,0-3-6-15,0 2-11 16,-1-8-28-16,1-2-27 0,0-3-16 0,-1-5-9 16,1-1-30-16,0-9-211 0,2-2 104 0,0-5 68 15</inkml:trace>
  <inkml:trace contextRef="#ctx0" brushRef="#br0" timeOffset="10998.9718">13477 5878 9 0,'22'-5'95'0,"0"1"-7"0,-1 6-12 16,0 2-2-16,-4 2 1 0,-3 3-13 0,4 4-2 15,-4 2 0-15,-1 5-7 0,-4 1-5 16,-5 1-5-16,-2 0 5 0,-6 3-8 15,-7 0-1-15,-6 3-6 0,-9 4-2 16,-5-2-5-16,-5-3-7 0,-2 1 1 16,2-3-8-16,0 0-24 0,7-7-30 0,3-2-30 15,5-2-229-15,0-5 102 0,8-3 68 16</inkml:trace>
  <inkml:trace contextRef="#ctx0" brushRef="#br0" timeOffset="11644.3584">13788 6016 33 0,'0'0'75'0,"4"-5"-10"0,-4 5-4 16,0 0 1-16,-6 18 3 0,1-6 3 0,-2 4-1 15,-1 8-1-15,-2 4-2 0,-1 5 0 0,-1 1-9 16,1 1-1-16,-4 8-9 0,3-1-5 16,-2 0-5-16,4-4 1 0,0-3 0 15,1 1-8-15,3-4-6 0,1-4 0 0,1-3-4 16,4-4 5-16,0-2-2 0,2-5-4 15,3 3-5-15,3-6-4 0,1-3-2 0,1-5-3 16,0 0-13-16,6-6-7 0,-2 0-4 16,3-3-1-16,-2-4 1 0,4 1 0 15,-2-2 1-15,-2 4-2 0,-3-2 4 16,1 2 3-16,-2 1-1 0,-1 0 5 0,-1 0-3 16,-3 4 2-16,0 1 1 0,-6 1 2 15,14 1 2-15,-10 3 0 0,0 0 2 16,0 4 1-16,0-1 2 0,2 0 2 0,0 4-2 15,4-3 6-15,-4 4-6 16,4 0 6-16,1-3-3 0,-1 1 2 0,3-3-1 16,0 1-2-16,-1-2 2 0,2-2-1 15,-2-1 2-15,-2 1-4 0,-1 1 3 0,0-4-2 16,-1 1 4-16,-4 0 4 0,-4-2 3 16,7 2-2-16,-7-2-4 0,0 0 5 15,0 0-2-15,-13 9-2 0,7-3 4 0,-1 2 0 16,1 1 2-16,-3 1 2 0,3 3-3 15,0 2-4-15,0 0 0 0,-2 3 3 0,2 3 3 16,2-1-8-16,-2 1-4 0,0 2 9 16,-1 0-6-16,-1 0-1 0,-3-2-3 15,-4 2 3-15,1 2-4 0,-8-3-12 16,-1-1-22-16,-4 3-35 0,-6-7-259 0,-7 2 112 16,-4-7 74-16</inkml:trace>
  <inkml:trace contextRef="#ctx0" brushRef="#br0" timeOffset="11848.2755">13459 7170 44 0,'32'-2'88'0,"-2"-2"-25"16,-3 3-34-16,-3 1-44 0,-6-2-57 0,0 2 25 16,-8 0 16-16</inkml:trace>
  <inkml:trace contextRef="#ctx0" brushRef="#br0" timeOffset="12009.5038">13161 7669 184 0,'4'5'191'16,"5"-1"-15"-16,1-1-16 0,7-3-17 16,4 1-18-16,2-2-32 15,5-1-49-15,2-2-51 0,-1-3-61 0,3-5-286 0,-2-1 120 16,2-1 79-16</inkml:trace>
  <inkml:trace contextRef="#ctx0" brushRef="#br0" timeOffset="12699.9797">14156 7222 33 0,'-7'9'94'0,"1"4"-8"16,0 3-8-16,0 1-6 0,-6 5-8 15,4-2-6-15,0 1-7 0,0 2-9 0,-4-7 0 16,6 2-12-16,-2-5 1 0,2 1 8 16,-1-3-17-16,1-4-4 0,0-2 1 15,-1-3-4-15,7-2 1 0,0 0-1 16,-13-13-1-16,11 8-3 0,2-2 2 0,0-1-1 16,0 2 1-16,2-1 0 15,0 1-1-15,3 0-4 0,-1 3 5 0,-4 3 1 0,13-3 3 16,-13 3-2-16,15 7 1 15,-3 4 2-15,-1-3-5 0,2 5-6 0,-1 1 8 16,5 2 3-16,0-1 6 0,0 1 10 16,0-1 8-16,0-2 4 0,2-2 8 0,-4-1 3 15,2-2 9-15,-5-3 6 0,3-1 2 16,0-6-6-16,-3-4-5 0,4-1-7 16,-4-7-7-16,-1-2-5 0,2-4-8 0,-5-3-8 15,1-4-12-15,-3 2-9 0,0-1-2 16,0 2-7-16,-2-1-4 0,1 6-11 15,-2 1-15-15,1 1-8 0,0 2-18 0,0 2-7 16,-2 1-16-16,2 3 1 0,0 4-6 16,2-1-6-16,1 3-3 0,2 3 3 15,-9 0 9-15,19 5 5 0,-9-1 12 16,3 3 6-16,-2 0 3 0,-1 5 8 0,0-3 7 16,-1 5 11-16,-2 3 14 0,-3 0 5 15,0 4 7-15,-2 2 11 0,0 4 4 16,-2-1-1-16,2 1 4 0,-2 1 3 15,4-3 2-15,1 2 6 0,-1-4 12 0,2-4 1 16,1 0 3-16,1-4 22 0,1-2-5 16,5-1-3-16,0-6 0 0,0-4 0 0,3-4-4 15,0-4-5-15,-2-4-4 0,-1-4-5 16,0-2-5-16,-6 1-8 0,-2 0-3 0,-4-1 2 16,0-1-1-16,-4 3-8 0,-2-3-7 15,0 4-8-15,-2-2-32 0,-4 3-25 16,4-1-31-16,0 1-29 0,0 3-275 0,0 1 134 15,1-1 89-15</inkml:trace>
  <inkml:trace contextRef="#ctx0" brushRef="#br0" timeOffset="12905.2378">14998 7111 94 0,'20'6'180'0,"-2"4"-10"0,6 3-7 0,3 8-10 0,1 2-7 16,1 4-13-16,-1 6-8 0,-3 2-14 15,-4 5-10-15,-3-1-7 0,-4 7-7 0,-10-6-13 16,-4 4-9-16,-8 4-8 0,-10-1-15 16,-15 13-13-16,-11-4-20 0,-12-8-17 15,-7-6-26-15,-9 0-16 0,-8-10-21 0,-24 5-24 16,11-15-21-16,-6-4-23 0,-10-7-310 16,-3-5 152-16,-25-12 101 0</inkml:trace>
  <inkml:trace contextRef="#ctx0" brushRef="#br0" timeOffset="13293.2622">12920 5631 69 0,'-25'61'146'0,"-7"13"-4"16,-5 23 2-16,1 6-34 0,2 9-5 16,7 1 0-16,6-1-9 0,8-17-7 15,11 1 0-15,8-5-5 0,12-1-9 16,5-6-6-16,15 10-7 0,15-11-10 16,8-9-31-16,9-7-41 0,-2-20-54 0,-1-8-390 15,6-11 158-15,-17-10 104 0</inkml:trace>
  <inkml:trace contextRef="#ctx0" brushRef="#br0" timeOffset="24610.0815">1223 9512 80 0,'0'0'93'0,"-11"13"-3"0,7 0-3 16,0 8-4-16,2 6 1 0,0 3 2 16,2 11-6-16,2 14-2 0,2 4-2 0,4 23-8 15,1 2-1-15,6-1-6 16,-2-4-10-16,-1-6-1 0,2 0-4 0,2-17-11 15,-2-7 6-15,4-6-9 0,1-1 0 0,1-5-6 16,-2-9-2-16,3-3 1 0,-4-6-1 16,0-4-2-16,-3-7 3 0,4-4 3 0,-8-6-5 15,2-5 4-15,-3-6-6 0,-4-11-4 16,-3-5-2-16,-4-11-9 0,-7-9 3 0,-10-15-5 16,-5-4 1-16,-3 7-3 15,-5 0 1-15,-8 8-3 0,-2 3-3 0,-3 7 5 16,-5 4-2-16,7 14-4 0,3 1 4 15,2 5 1-15,4 3 1 0,7 3 2 0,1 2-3 16,5 1 2-16,1-1-2 0,6 1-2 16,8 3-1-16,4 1 4 0,6 1-4 15,10-3 5-15,10-2-4 0,10 1 3 0,4-3-7 16,11 3-1-16,4-3 1 0,2 5 0 16,1 3-1-16,-4 2-5 0,5 8 8 0,-4 1-6 15,-3 7 0-15,-1 3 2 0,-7 6 1 16,-2 4 4-16,7 12-2 0,-5 5 3 0,-10-2 4 15,-7-2 8-15,1 0-9 0,-5 2 4 16,0-2-3-16,-2-2-6 0,-1-5 5 16,-2-3-4-16,2-3 6 0,-4-6-1 0,-1-2-1 15,2-2 3-15,0-3-5 16,-3-6-1-16,6-2 0 0,-4-6-9 0,3-3 1 0,2-8-3 16,-2-6-2-16,-1-2 0 0,6-5 1 15,-6-1 2-15,2 0-2 0,-1 3 3 16,-3 3 2-16,0-1-1 0,-4 5 3 15,0 2 3-15,-2 1 8 0,2 4-15 16,0-1 10-16,-2 3-5 0,3 4 4 16,2 4 4-16,2 2-2 0,1 4 3 0,2 0 5 0,2 1-2 15,4 2-7-15,-1-1 4 0,1 0-3 16,3-1-1-16,0-3 2 0,-2 2-2 16,3-6-1-16,-4 0-2 0,3-6-1 15,-1-4 3-15,-4-1 1 0,4-9-5 0,-5-2 3 16,1-5-1-16,-6-5 4 0,2-1-4 15,-4-13-3-15,-4-4-3 0,4-23 3 0,-4-5-5 16,-1-1 3-16,-7 8-2 0,0 10 5 16,-4 3 2-16,2 12 15 0,-2 6-4 15,2 7 0-15,-3 2-2 0,3 8 5 0,0 8-7 16,3 5 2-16,-1 8 2 0,-2 0-5 16,12 25 6-16,-4 5-4 0,6 6 1 15,0 7 1-15,3 5 1 0,0 0-5 0,4 17 5 16,1-2-17-16,-4 2-13 0,-2-8-12 15,-4-10-13-15,-1-1 0 0,-3-5-14 0,-2-5-7 16,-3-6-8-16,-1-3-8 16,-4-7-8-16,-3-2 1 0,-1-5 6 0,-3-6 12 15,1-5 15-15,-4-4 16 0,-4-4 22 0,-2-2 14 16,-2-4 17-16,3-1 5 0,-1-1 11 16,2 1 7-16,2 0-3 0,2-3-1 0,2 3 0 15,6-2-5-15,4-1-1 0,4-2-5 16,8-3-1-16,6-4-1 0,6 2-5 15,7-5-7-15,5 1-6 0,17-7-13 16,3-1-11-16,1 3-10 0,-9 7-29 0,-8 4-193 16,1 4 87-16,-7 2 58 0</inkml:trace>
  <inkml:trace contextRef="#ctx0" brushRef="#br0" timeOffset="24776.5091">3951 9551 9 0,'30'-14'68'0,"-3"1"-5"15,-1 1-15-15,-1 1-16 0,-4 4-21 0,-2 0-33 16,-1 1-50-16,-4 1 25 0,-6 5 16 16</inkml:trace>
  <inkml:trace contextRef="#ctx0" brushRef="#br0" timeOffset="24914.5964">4089 9992 136 0,'12'-5'134'0,"8"-2"-13"0,3-1-15 0,7-5-26 16,2 0-23-16,8-7-28 0,4 1-29 16,1-4-45-16,12-11-166 0,-7-2 72 15,3-2 47-15</inkml:trace>
  <inkml:trace contextRef="#ctx0" brushRef="#br0" timeOffset="25802.5291">4897 9151 143 0,'-12'10'190'0,"-1"9"-19"15,5 4-5-15,-1 3-12 0,4 5-16 16,3 2-12-16,4-1-15 0,6 4-9 15,2 0-10-15,2-4-11 0,10 4-5 0,-3-8-7 16,4-3-10-16,2-6-7 0,-1-5-3 16,-3-4-5-16,1-6-3 0,-2-4-7 15,-1-4-2-15,-2-7-1 0,-2-7-7 0,-3-2-4 16,-5-7-2-16,-4-1-3 0,-8-1-2 0,-4-6-1 47,-3 3-2-47,-11-3-2 0,-5 5 0 0,-6 3-1 0,-4 5-2 0,-3 4 3 0,4 5-9 0,-1 2 8 0,0 1-5 15,4 3 0-15,6 1-4 0,5 4-5 16,3 0-10-16,10 0-8 0,4 2-10 16,6 0-10-16,0 0-25 0,0 0-11 0,36 4-7 15,-13-6-12-15,7 0-1 0,4-2 5 16,2 3 3-16,-1-3 12 0,-1 2 12 0,0 0 13 16,2 0 12-16,-3 2 16 0,-5 2 14 15,2 2 13-15,-2 1 8 0,-1 1 19 16,-1 4-1-16,-3 1 15 0,5 3 3 0,-4 2 4 15,0 5-4-15,-1 0-1 0,-1 1 0 16,-2 3-9-16,2-1 0 0,-3 1-19 0,2 0 11 16,-4-3 2-16,0-3-4 0,-4-2-1 15,1 1-3-15,-3-7-2 0,0 0 3 0,-1-2-3 16,-1-7-8-16,-3-2 2 0,-6 0-3 16,13-14 4-16,-9 2-9 15,1-6 1-15,-1 2 2 0,0-1-3 0,4 0 2 16,-2-2-2-16,3 2 1 0,0 1-2 15,1 1-4-15,1 1 1 0,1 1-2 0,6 1 6 16,2-1-1-16,2 1 0 0,1 1 0 16,9 0 2-16,0-2-1 0,-1 1-3 0,5-3 3 15,-4 2-2-15,2-2 3 0,-3 0-1 16,-1-3-3-16,-4-1 0 0,-3 3-1 16,-6-2 2-1,-2-1 3-15,-7 4 7 0,-2 0 5 0,-4 1 3 0,-2 3 6 0,-2 1 1 16,-2 2 4-16,-2 3-3 15,-2 1 5-15,-1 2-3 0,9 2 0 0,-17 10 0 0,10-3-6 16,1 7-4-16,2 1 0 0,2-1 0 16,4 4-5-16,0 0 6 0,4-1-6 15,5 1-6-15,2 0 2 0,2-1-3 16,1-4-3-16,2-1-6 0,-2-5 2 0,-1 1-10 16,4-4 4-16,0-3-1 0,1-2-2 0,-2-1-1 15,0-4 2-15,0 0-3 0,-1 1 0 16,-2-3 10-16,0 2-6 15,-1-1-2-15,2 1 4 0,-4 0-2 0,1 0 1 16,-2 3-1-16,1 1 1 0,-1 0 2 16,1 2 1-16,2 0 2 0,-2 4-3 0,5-3 3 15,-2 5 3-15,0 0-4 0,1 0 0 16,2 1 1-16,2 3-1 0,2 0 1 16,1-1 0-16,3-2-9 0,-4 1-16 0,6-4-27 15,0 2-36-15,-3-4-53 0,1-2-434 16,-1-2 195-16,0-4 130 0</inkml:trace>
  <inkml:trace contextRef="#ctx0" brushRef="#br0" timeOffset="26226.5424">7163 8744 212 0,'36'63'211'0,"5"6"-6"0,11 22-8 16,-4-1-9-16,-5 4-13 0,-3 2-15 16,-15-19-18-16,-8-2-12 0,-6-3-18 0,-13-11-7 15,-14 8-16-15,-13-2-15 0,-11-3-18 16,-9-4-19-16,-21 5-18 0,-11-3-24 0,-7-9-31 15,-16-3-37-15,-19-6-38 0,-16-9-19 16,-18-2-27-16,-18-11-387 0,-61 4 184 16,-16-7 123-16</inkml:trace>
  <inkml:trace contextRef="#ctx0" brushRef="#br0" timeOffset="26498.4723">91 8725 81 0,'-5'-19'115'0,"-1"6"-3"0,1 1 1 16,-1 6 0-16,0 5-23 0,-4 2-9 15,-6 9-2-15,-2 12-3 0</inkml:trace>
  <inkml:trace contextRef="#ctx0" brushRef="#br0" timeOffset="26616.7133">73 10718 1837 0,'142'110'11'0,"17"-14"-14"0,13-21-17 16,-22-26-31-16,17-7-11 0,11-14-27 16,12-20-36-16,7-15-385 0,50-22 174 15,-3-18 114-15</inkml:trace>
  <inkml:trace contextRef="#ctx0" brushRef="#br0" timeOffset="27023.136">8716 8989 115 0,'0'0'120'0,"8"6"-4"16,1-2-6-16,6-2-6 0,2 1-5 16,3 0-15-16,6 0-6 0,4 0-8 15,1-2-6-15,5-1-10 0,2 0-3 0,9-1-6 16,0-2-5-16,3 0-7 0,6-1 5 15,-1 0-13-15,-3-2-3 0,1-1 0 0,-8 3-2 16,-5 0-1-16,-6-2-12 0,-2 4-5 16,-5-1-2-16,-5 1-10 0,-2 0-5 15,-2 0-6-15,-2-2-16 0,-3 2-12 16,-2 2-22-16,-5-2-31 0,-6 2-250 0,9 2 120 16,-9-2 79-16</inkml:trace>
  <inkml:trace contextRef="#ctx0" brushRef="#br0" timeOffset="27276.4942">8049 9563 48 0,'-30'17'188'0,"12"-2"-10"0,2 0-3 0,8-1-6 15,6-1-3-15,6-1-4 0,6-4-6 0,10 6-12 16,10-3-13-16,5 1-16 0,12 0-8 15,8 0-11-15,6-6-10 0,6-4-9 16,0 1-11-16,24-1-13 0,-15-4-15 0,-9-1-12 16,18-4-14-1,-15 0-18-15,-15-1-13 0,-2 0-18 0,-9 0-24 0,-3-1-27 16,-3-2-25-16,-4-3-15 0,-4 1-27 16,-5-4-385-16,1-2 184 0,-10 0 121 15</inkml:trace>
  <inkml:trace contextRef="#ctx0" brushRef="#br0" timeOffset="27582.1273">8922 8266 82 0,'-5'-6'158'0,"0"2"-13"15,3-1-2-15,2 5 0 0,0 0 13 16,10 17 4-16,-2 0-6 0,10 7-6 15,10 10-9-15,17 16-7 0,3 4-10 16,5 5-11-16,13 13-6 0,-3 1-9 0,-2 2-6 16,-5 3-6-16,-14-8-4 0,-6 2-4 15,-6-2-5-15,-9 7-2 0,-10-2-6 16,-11-12-3-16,-7-6-3 0,-16 14-1 0,-9-4-7 16,-15-3-5-16,-18 5-3 0,-9-6-6 15,-11-9-3-15,-10 1-6 0,-4-10-17 16,-1-9-20-16,16-5-30 0,-3-6-48 15,10-3-66-15,12-12-81 0,9-4-582 16,10-8 278-16,3-6 184 0</inkml:trace>
  <inkml:trace contextRef="#ctx0" brushRef="#br0" timeOffset="28398.6277">9653 8488 10 0,'-2'13'141'0,"2"11"-1"15,0 10-10-15,0 19 2 0,5 29-15 0,1 6-9 16,0 6-10-16,1 2-6 0,-1 3-11 16,1-3-9-1,-3-6-8-15,0-3-12 0,-2-5-10 0,-2-15-11 16,-2-13-11-16,0-2-17 0,0-10-5 0,0-2-14 0,-3-9-11 16,1-6-14-16,0-7-5 0,0-5-9 15,-3-9-11-15,-1-5 2 0,-1-13 5 0,-3-12 6 16,-6-17 5-16,-4-25 5 0,-2-14 9 15,-3-23 4-15,5-3 8 0,6 12 15 16,3 7 14-16,4 3 14 0,5 18 9 16,4 10 2-16,4 5 0 0,7 3 6 15,2 7-11-15,7 1 10 0,8 6-1 16,6 6 0-16,11 6-5 0,3 5 3 0,5 6-9 16,-6 9 4-16,-1 4-2 0,1 6 5 0,1 7-4 15,-1 4 2-15,-7 4-4 0,-4 4 6 16,-6 4 1-16,-11-3-3 0,-7 3 3 15,-2-2-1-15,-8 1 3 0,-14 3-5 0,-4-1-5 16,-12 5 0-16,-17 8-5 16,-1-3-5-16,1-10-7 0,10-5-14 0,5-7-11 15,2-1-20-15,10-5-26 0,3-4-26 0,6-6-38 16,3-2-301-16,6 0 146 0,0 0 96 0</inkml:trace>
  <inkml:trace contextRef="#ctx0" brushRef="#br0" timeOffset="28598.1731">10663 8983 77 0,'6'-3'154'0,"3"-1"-16"0,2 0-14 15,4-1-12-15,-1-3-9 0,6 2-16 16,2 0-19-16,0-1-16 0,1-1-18 0,3 2-20 15,-4-1-23-15,2 3-24 0,-3-1-41 16,-2 2-214-16,0 2 97 0,-6 1 65 0</inkml:trace>
  <inkml:trace contextRef="#ctx0" brushRef="#br0" timeOffset="28769.8845">10678 9592 129 0,'-4'13'166'0,"6"-2"-7"15,2-3-11-15,5-3-9 0,3-1-13 0,3-4-13 16,5-2-10-16,0-1-11 0,8-3-18 16,-1-4-18-16,3-1-23 0,2-3-26 15,-3-1-29-15,-1-2-29 0,0 0-41 0,-3-2-310 16,-2-4 137-16,-4 2 90 0</inkml:trace>
  <inkml:trace contextRef="#ctx0" brushRef="#br0" timeOffset="29452.7138">11465 8494 152 0,'-2'-7'141'0,"0"-1"-11"0,2 3-11 16,2-1-7-16,0 1-10 0,4 4-2 15,-6 1 9-15,20 7-7 0,-7 0-3 16,3 10-6-16,6 8-2 0,-2 0-4 0,4 10-12 15,-1 3 1-15,-1 2-11 0,-2 4-7 16,2 0-5-16,-3 0-4 16,0-1-7-16,-2 0-2 0,-5-10-8 0,2 0-4 15,-2-5-8-15,-2-3-8 0,1-4-2 0,-2-4-6 16,-1-5 0-16,1-5-6 0,1-7-6 16,-2-3 1-16,4-9-7 0,-2-5-1 15,2-6-4-15,2-5-6 0,-4-5 8 16,-2 0 3-16,1 3 3 0,-3 3 5 0,-2 3 8 15,-2 5 7-15,0 1 5 0,1 5-2 16,-6 2 4-16,-1 3 8 0,-2 8 1 16,6 0 5-16,-23 19 4 0,5 0 10 0,2 12 1 15,-6 5 0-15,1 8-4 0,-4 21 1 16,0 3-7-16,1 3-3 0,3 3-1 0,0-2-5 16,2-1-11-16,-1-4-14 0,8-12-15 15,2-11-24-15,1-6-19 0,3-6-20 16,2-3-21-16,1-5-31 0,3-5-25 15,5-5-26-15,-3-7-379 0,7-1 190 16,-1-8 125-16</inkml:trace>
  <inkml:trace contextRef="#ctx0" brushRef="#br0" timeOffset="29890.5309">12056 9368 96 0,'23'-15'100'0,"-3"2"1"15,-2-2-13-15,-3 2 2 0,0-3-2 16,2-1-5-16,-5-2 2 0,2-3-14 15,-4 4 2-15,-2-1-3 0,-1 0-4 0,-5 4-4 16,-2 1-1-16,-2 3-9 0,-3 3 3 16,-3 0-4-16,-2 6-8 0,-4 2-9 15,0 1-1-15,0 2-1 0,-2 6-6 16,6 0-1-16,-3 2 0 0,7 4-5 0,0 1 0 16,3-1-2-16,6 2-1 0,3-4 0 15,6 4-6-15,3-5-4 0,3 0-7 0,2-5 1 16,0-3-7-16,0-2-7 0,4-4-2 15,1-4 0-15,-1-4-5 0,-1-2 15 0,2-2-11 16,-6-3 4-16,-3-1-4 16,-2 3 13-16,-6 0 1 0,-2 2 5 15,-3 1 6-15,-1 3 9 0,-2-1-2 0,2 1 1 16,-2 0 3-16,2 3-5 0,3 0 0 0,1 2-1 16,4 4-2-16,7 1 2 0,5 4-6 15,2 1 3-15,4 1-2 0,6 2-2 16,0 5-2-16,-2-1 1 0,-2 0 2 0,-3 2 8 15,-6 1-2-15,-6 1 6 0,-6-2-3 16,-7 3 4-16,-7-4-4 0,-3 5-1 16,-9-1-3-16,-3-3-9 0,-6 1-19 15,-4-1-27-15,-3-4-43 0,2-3-43 0,-1-8-407 16,2-4 182-16,4-4 120 16</inkml:trace>
  <inkml:trace contextRef="#ctx0" brushRef="#br0" timeOffset="30109.238">12861 8515 34 0,'26'23'211'0,"2"4"-1"0,-4 5 0 16,-3 6-6-16,1 8-9 0,-2 19-14 16,-3 3-12-16,-6 5-16 0,-5-9-16 15,-8-2-14-15,-9 18-12 0,-6-1-15 16,-7-1-17-16,-11-4-20 0,-5-6-23 15,-22 5-24-15,7-17-25 0,-6-3-26 16,-21 2-35-16,7-15-27 0,-24 3-28 0,-11-8-26 16,-6-8-427-16,-9-8 198 0,17-9 131 0</inkml:trace>
  <inkml:trace contextRef="#ctx0" brushRef="#br0" timeOffset="30561.4729">9980 8043 49 0,'-15'4'101'0,"-2"5"8"15,-5 11 2-15,-5 15 6 0,-9 24 9 0,0 14 7 16,-8 27 4-16,3 13 1 0,5 13 3 16,5 11-4-16,1 7-6 0,8 3-10 15,8-4-11-15,10-6-7 0,6-5-9 0,10-4-11 16,10-7-6-16,16-6-13 0,13-8-23 16,14-13-25-16,12-7-30 0,7-17-35 15,7-7-41-15,8-17-71 0,-10-20-460 16,2-15 211-16,0-8 140 0</inkml:trace>
  <inkml:trace contextRef="#ctx0" brushRef="#br0" timeOffset="186743.37">18686 6467 24 0,'-20'-48'28'0,"-1"7"1"0,-4 5-2 16,-14-14-1-16,-1 2-1 0,-6 2-1 0,-3 3 0 16,-2 1-2-16,-3 2-3 0,-5 2-1 15,-5 3 0-15,-2 2-1 0,-2 5-4 16,-4 0 0-16,-2 1 1 0,-2 6 1 0,-7 2-4 16,-4 4-3-16,-1 2 0 15,-5 3-2-15,-3 2 3 0,6 8-1 0,-3 2-4 16,4 2 1-16,2 3-1 0,4 4 0 15,0 2-2-15,3 2 0 0,-3 6 0 0,6 0-1 16,-4 5 2-16,2 5-1 0,3 1 1 16,3 3 0-16,2 2-3 0,3 2-1 0,3 5 2 15,4 4 0-15,1 3 1 0,5 4-2 16,3 6 2-16,3 2-1 0,-7 17 2 16,17-10 0-16,5 1 0 0,4 3-2 15,9 1 0-15,6-3 4 0,6-7-3 0,9-8 1 16,9 0 1-16,8 19-1 0,8-3 2 15,9 1 1-15,21 8 2 0,7-6 1 0,5-4 3 16,10-5 1-16,1-4-6 0,5-3 3 16,4-10-2-16,4 0-3 0,4-6 2 15,4-5 0-15,6-4 0 0,-12-12 0 0,3-2 0 16,4-8 0-16,-3-3 0 0,0-9-3 16,-4-2 1-16,-2-7 0 0,-2-4 1 15,-4-4-3-15,-3-5 1 0,-5-4 2 16,-9-6-1-16,-3-1-1 0,-8-3-4 15,-6-2 4-15,-9-7 0 0,-8 3 1 0,-8 4-1 16,-3-5 0-16,-4-2-1 0,-4-4 0 0,-3-4-2 16,-3 2 0-16,-4-10 0 0,-5-1-1 15,-2-17-1-15,-6-2 1 0,-8 5 2 16,-3-2-3-16,-7 4-2 0,-4 0-1 16,-1 7 1-16,-9 0 0 0,0 1 1 0,-7 2-1 15,-3 6 4-15,-6 4-4 0,-1 1 7 0,-4 2-10 16,-7 8 1-16,-4 2 0 0,-4 2-1 15,-1 4-3-15,-1 6-1 0,-2-1-1 16,0 4-2-16,-3 3-5 0,4 2-5 16,1 1-10-16,5 5-14 15,8 0-116-15,13 4 56 0,7 4 36 0</inkml:trace>
  <inkml:trace contextRef="#ctx0" brushRef="#br0" timeOffset="188434.9459">18230 6086 12 0,'-21'48'41'0,"7"-1"-3"0,0-3-4 15,4 6-2-15,4-3-4 0,0 3-2 0,4-6-3 16,4-1-4-16,0-5 1 0,4-1-2 15,0-3-1-15,4-2 4 0,0-7 2 0,0-2-5 16,2-5 6-16,1-7 0 16,2-6-5-16,-2-3-1 0,-1-4-3 0,4-5-2 15,0-5-4-15,1-4-1 0,-2-6 3 16,2 0-5-16,-1-3 2 0,0 4-1 16,-4 0-2-16,1 2 0 0,0 4-1 15,-3-1-2-15,-1 5-1 0,1 2 1 0,-1 3 0 16,-2 5 6-16,1 1-4 0,0 4-4 0,2 4 4 15,2 5-4-15,-2 3 2 0,2 2 1 16,1 6 0-16,4-2 0 0,2 0 1 16,3 2-2-16,-2-3-2 0,8 1-1 15,-3-8 0-15,5 0-1 0,-2-5 0 0,-1-3-2 16,1-2-1-16,-5-7-2 0,4 0-1 16,-1-7 0-16,-5 1 0 0,3-5 2 15,-8 0 2-15,1-4-2 0,-2 3 7 16,-4-2 2-16,-3 4 4 0,-2-3-4 0,-2 5 4 15,-2-1 1-15,-2 3 2 0,-2-1-5 16,0 2 1-16,-2 3 1 0,-2 1-4 16,0 0 2-16,-3 4 1 0,9 0-1 0,-15 4-2 15,9-2 0-15,-1 4 1 0,3-1-4 16,0 3 4-16,0 0-2 0,2-3 1 16,2 5 1-16,0-3-1 0,2 3-3 0,0-2 1 15,2-1 4-15,0 0-4 0,1 1 3 16,1-2-1-16,0-1 0 0,1 1-1 0,1-1 0 15,-1-2 2-15,1 1-2 0,0-2 6 16,0 1 3-16,2-2 4 0,-2 0 10 16,-8-1-3-16,15 3 0 0,-11-3 3 15,2 2 1-15,-6-2-5 0,11 1-1 0,-7 1-3 16,-4-2 0-16,9 3 0 0,-9-3-5 16,8 1 1-16,-2 1-5 0,0 1 2 0,2-2 0 15,0 1-1-15,2 2-2 0,3-3-1 16,-2 1 1-16,1-2-3 15,3 3-1-15,0-3 2 0,0-3-6 0,-1 3 2 16,2-2-5-16,0 1 5 16,1 0-2-16,-4-2 0 0,0 0 6 0,-3 0-5 0,2 1 1 15,0 1 3-15,-2-2-3 0,-2 1-2 16,-8 2 3-16,13-1-1 0,-4-1-1 16,-9 2-1-16,10 0-1 0,-3-3 4 15,-7 3 0-15,10 0-4 0,-10 0-1 0,10 3 3 16,-10-3-1-16,12 0 0 0,-12 0 2 15,12 0 3-15,-4 0-5 0,-8 0 4 0,13 0-4 16,-6-3 1-16,-1 2 0 0,-6 1 2 16,13-6-2-16,-5 5-1 0,0-4 3 15,1-1-1-15,-2 3-4 0,1-2 3 0,2 0 4 16,-2-1-4-16,2 0 1 0,-4 0-3 16,2 4 0-16,0-3 3 0,1-1-2 0,-1 3 4 15,-1-1-8-15,2 2 2 0,-1 1 3 16,0-3 0-16,0 4-3 0,2-2 3 15,-4 0 3-15,-6 2-7 0,16 0 1 16,-16 0 2-16,13 0 0 0,-4 0 3 0,-9 0-3 16,12 0 6-16,-12 0-7 0,13 0 3 15,-5 0-1-15,-2 2-1 0,-6-2-1 16,18 2 3-16,-12-2-2 0,4 0-3 16,-1 0-1-16,0 1-3 0,1 2-8 0,-1-3-4 15,1 0-12-15,-2 1-11 0,4-1-23 16,-12 0-205-16,16 0 92 0,-6-1 61 15</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16:45.166"/>
    </inkml:context>
    <inkml:brush xml:id="br0">
      <inkml:brushProperty name="width" value="0.05292" units="cm"/>
      <inkml:brushProperty name="height" value="0.05292" units="cm"/>
      <inkml:brushProperty name="color" value="#FF0000"/>
    </inkml:brush>
  </inkml:definitions>
  <inkml:trace contextRef="#ctx0" brushRef="#br0">12503 9828 91 0,'-9'4'136'0,"2"-3"2"0,1 1-3 16,6-2-3-16,-10 4-6 0,4-2-7 0,2 0-7 16,4-2-6-16,-12 0-10 0,12 0-7 15,-8 1-8-15,8-1-7 0,-6 3-8 16,6-3-9-16,-6 2-3 0,6-2-4 15,0 0-5-15,-9 1-5 0,9-1-2 0,0 0-10 16,0 0 2-16,-6 4-2 0,6-4-7 16,0 0 0-16,0 0-2 0,-6 2-2 0,6-2 2 15,0 0-4-15,0 0-4 0,-7 1 0 16,7-1 2-16,0 0-3 0,0 0-2 16,0 0 3-16,0 0-4 0,0 0-2 0,0 0-2 15,0 0-2-15,0 0 6 0,0 0-1 16,0 0-1-16,0 0-2 0,0 0-2 15,0 0 1-15,23-8 0 0,-10 2 2 0,2 0-2 16,6-3 0-16,0 1 1 0,7-4-3 16,4-1-1-16,4 0 0 0,-1-1 2 15,5-3-1-15,3 0 0 0,-1 1-4 0,2-3 2 16,-1-1-4-16,1 1 5 0,-1 2 2 16,1-4-3-16,-2 2 1 0,1 0 1 15,-1 0-2-15,-1 1 1 0,-5 3 3 0,-2 2-4 16,-3 0 1-16,-5 1-1 0,-2 3 0 15,0 0 1-15,0 1 0 0,-7 2-1 16,-1 0 0-16,0 0-2 0,-4 0 1 0,-4 3 1 16,3-1-2-16,-5 2 1 0,1 0 0 15,-3 0 0-15,-4 2 3 0,0 0-1 0,0 0 1 16,0 0-4-16,0 0 1 0,0 0 1 16,0 0-2-16,0 0 0 0,0 0-1 15,0 0-4-15,0 0 2 0,-11 12-8 0,11-12 2 16,0 0-5-16,-4 4-3 0,4-4 2 15,0 0-9-15,0 0-4 0,0 0 3 16,0 0-6-16,0 0-21 0,-7 3-11 0,7-3-14 16,0 0-15-16,0 0-28 0,0 0-344 15,0 0 159-15,0 0 105 0</inkml:trace>
  <inkml:trace contextRef="#ctx0" brushRef="#br0" timeOffset="472511.6616">9241 13980 62 0,'-4'-11'207'16,"0"1"-1"-16,2 3 4 0,-3-1 1 15,2 4-8-15,1 1-8 0,2 3-6 0,0 0-7 16,0 0 0-16,-6 22 1 0,8 3-11 16,0 6-8-16,5 7-11 0,2 13-7 15,3 22-12-15,1-1-7 0,4 2-15 16,2-1-8-16,-3 1-15 0,2-7-6 0,-4-11-10 15,-1-6-4-15,0-2-10 0,0 0-18 16,-1-4-25-16,1-5-24 0,-2-4-31 16,-3-9-29-16,0 1-34 0,1-6-25 0,-2 0-24 15,-1-5-22-15,0-1-15 0,-2-7-21 16,-4 0-6-16,2-3 4 0,-2-5 17 16,0 0 16-16,-12-13 24 0,3 2 32 15,-2-1 37-15,-1-4 27 0,-2 1 35 0,-2-2 23 16,2 1 33-16,-3-1 23 0,2 2 14 15,2 0 16-15,3 1 7 0,-4 0-1 0,8-1-2 16,0-2 2-16,6 0-1 0,4-1-2 16,6-5-8-16,10-4-3 0,8-5-7 0,3 1-8 15,16-13-6-15,5 3-7 0,4 2-5 16,3 0-3-16,0-1-5 0,1 3-5 16,-5 2-2-16,-11 9-2 0,-8 5-4 15,-9 2-2-15,1 4-1 0,-6-4-1 0,-6 4 1 16,-3-1 4-16,-5 3 5 0,-3-1-1 15,-8 1 7-15,1 0 9 0,-2 1 6 0,-5 0 5 16,3 4 1-16,-2 0 2 0,0 1-2 16,-2 3-5-16,2 0-7 0,0 6 3 15,2 4-10-15,2 1 0 0,-1 8 2 16,5 4-7-16,5 8-4 0,-1 2 4 0,6 8-8 16,2 4-2-16,4 0 1 0,0 3-3 15,2-1-15-15,-1 2-15 0,-1-5-26 0,2-7-32 16,-4-1-36-16,3-4-33 0,0 0-36 15,0-4-27-15,-3-7-11 0,4-2-7 16,-6-5-3-16,4-6 10 0,-4-4 12 0,3-4 24 16,-3-7 23-16,1-7 27 0,-2-5 30 15,-1-2 22-15,-2-7 22 0,0-2 20 16,-2-2 24-16,-4 5 21 0,0-1 22 0,0 2 31 16,-2 0 21-16,0 7 20 0,0 2 13 15,0 5 9-15,-2-1-2 0,0 5-6 16,0 4-5-16,0 5 3 0,2 3-7 0,0 0-3 15,-12 17-6-15,12-4-9 0,0 3-2 16,5 2-12-16,0 4-9 0,3-2-7 16,2 1-7-16,1-2-7 0,4-1-2 15,0-3-8-15,3 0-3 0,2-3 0 0,-2-7-6 16,2-1-6-16,-1-4-6 0,2-2-3 16,-2-2-6-16,2-9-4 0,-2 2 0 0,-4-4-5 15,0-1 2-15,0-5-2 0,-5 2 1 16,-2 0 2-16,-1 1 2 0,0 2-3 15,-3 1-4-15,-2 1 4 0,0 3-1 16,0 1 2-16,0 1 2 0,-2 3 0 0,0 6-1 16,2 0 0-16,-2 0-4 0,0 0 2 15,4 15 7-15,-2-5-4 0,5 1-6 0,-1 3 3 16,1-2-7-16,-1 3-11 0,3-2-6 16,1 0-14-16,0-1-16 0,2 0-19 15,-2-4-19-15,0 2-15 0,1-6-13 0,0-1-9 16,1-1-5-16,1-2-4 0,-1-2 10 15,2-1 3-15,-2-5 16 0,0-2 12 16,0 0 8-16,-2-5 12 0,-2 0 16 0,3-4 20 16,-5 1 24-16,0 2 10 0,1-1 19 15,-2 0 21-15,1 2 13 0,-2 1 7 16,0 1 9-16,0 3-1 0,-2-1-2 0,2 4-1 16,-2-3-3-16,5 4-4 0,-4 3 6 15,3 0-3-15,-6 3-2 0,14 4-2 16,-5 1-4-16,-1 2-8 0,3 0-2 15,0 3-4-15,-3-1-4 0,2 2-3 0,2-1 1 16,-2 0-8-16,-2 0 1 0,3-1-2 16,-3-2-3-16,1-1 2 0,-3 0-2 0,1-1 0 15,-1 1 4-15,2-6 1 0,-8 0 2 16,12-3-6-16,-2-3-3 0,-4 0 0 16,4-3 0-16,-2-1-1 0,1-4-3 15,2 1-4-15,-1 0 2 0,3 0-1 0,-3 1-5 16,2 1-1-16,-2-1 1 0,0 4 4 15,3 1-1-15,-2 3 7 0,-1 1-3 0,1 3 1 16,1 1 1-16,4 4 0 0,-4 2-1 16,0 0-2-16,4 4-2 0,-2-1-4 15,1-2 0-15,0 0 3 0,0 1-1 16,-1 0 1-16,2-1-3 0,-4-2-3 0,3-2 2 16,-2-2 1-16,0-1-1 0,-1-2 2 15,3-1-1-15,-2-4 0 0,-1-1-3 16,1-3 0-16,0 0 2 0,-3-1-2 0,1 0-1 15,-1-1 1-15,-1 0 0 0,0 4-1 16,-1-3 1-16,-2 4-3 0,-2 0 1 0,2-2 2 16,2 4-2-16,-4 1-4 0,0 3 7 15,-4 1-4-15,0 0 1 0,16 2-1 16,-9 4 12-16,-1 0-11 0,1 0 2 16,3 1 0-16,-1 1 0 0,-1-2-2 0,0 3 6 15,4-4-8-15,0 0 3 0,-4 1 1 16,5-2 1-16,-2 1-5 0,-1-4-4 0,3-1-4 15,-1 0-9-15,2 0-10 0,-4-1-17 16,2-4-12-16,-1 4-14 0,0-4-16 16,-1-1-25-16,1 6-25 0,-3-7-28 0,-1 3-29 15,-1 1-42-15,-3-2-583 0,-6 1 279 16,3 4 184-16</inkml:trace>
  <inkml:trace contextRef="#ctx0" brushRef="#br0" timeOffset="472662.717">11400 13799 127 0,'4'-9'158'0,"5"2"-14"0,-1 1-18 0,2-2-24 16,6 5-51-16,2 1-44 0,4 2-46 16,1 1-191-16,9 5 78 0,2 1 52 15</inkml:trace>
  <inkml:trace contextRef="#ctx0" brushRef="#br0" timeOffset="473812.6453">12257 13959 46 0,'8'-3'245'0,"-8"3"-4"16,0-6-2-16,0 6-7 0,0 0-17 16,0 0-19-16,0 0-14 0,0 0-19 0,-29 9-18 15,18 3-12-15,-1 1-11 0,1 5-14 16,1 1-8-16,3 3-13 0,0 1-10 15,5-2-16-15,2-2-9 0,2 2-9 0,3-4-7 16,2-2-6-16,-1-3-3 0,4-5-5 16,1-2-4-16,1-5 1 0,-1-6-5 15,2-6 1-15,-1-3-2 0,0-4-3 0,-4-6 3 16,-2-4 8-16,-2-5 3 0,-2-4 0 16,-4-2-1-16,-6-7-2 0,0-5 2 15,-12-15-4-15,-1-1 0 0,-4 1 2 0,-7 3 1 16,3 4 8-16,-6 5 6 0,5 15 10 15,8 9 2-15,-2 7 4 0,3 3-8 16,2 10-3-16,2 5-5 0,5 7-2 0,-2 5 0 16,6 10-2-16,2 5-1 0,6 7-3 15,2 9-1-15,8 8-4 0,8 21 1 16,5 3-3-16,2-2-5 0,7-4 3 16,-1-1-5-16,4-6-10 0,-3-5-4 0,-1-11-9 15,-4-6 2-15,-1-9-3 0,-3-3 1 16,3-3 6-16,-1-4-7 0,-4-4 3 15,0-3-3-15,-1-3 1 0,-4-2 3 0,-1-3 0 16,2-4 2-16,-2-2 2 0,-3-2-7 16,0-1 3-16,-2-1 2 0,0-1-2 0,-2 1 1 15,2 1 5-15,-4 1-3 0,0 2 2 16,-2 1 2-16,3-1-2 0,-5 3 0 0,-2 3 2 16,0 0-1-16,0 0-2 0,0 0 3 15,8 12-2-15,-4-5-1 0,-2 2 2 16,3 0 1-16,-1 1-1 0,3 1-2 15,-1 2 1-15,0-1-1 0,2-3 0 0,0 3-1 16,4-3-5-16,-4-1-2 0,2 0-4 16,-1-3-4-16,-1-1-2 0,3 0-1 15,-2-2 1-15,-1-1-4 0,-2-1-3 0,-6 0-3 16,16-1 0-16,-16 1 3 0,12-2 0 16,-6-1 2-16,-6 3 4 0,11-1 0 15,-11 1 1-15,11-1 2 0,-7-2 1 0,-4 3 3 16,12-2 7-16,-3 2-3 0,-1-1-1 15,-8 1 2-15,20 0 0 0,-10 0 1 16,0 1 0-16,3-1-2 0,0-1 1 0,0-1-5 16,-1-1 0-16,3 0-5 0,0-3-3 15,-3 1 2-15,4-3 1 0,-4-1 1 0,-1-3 3 16,1-5 0-16,-1 1 3 0,-2 0-1 16,-3-2 4-16,0-1 0 0,-4 0 1 15,-2-2 3-15,-4 2 4 0,0-2 10 16,-2 2 7-16,-1 0 10 0,-1 2 6 0,1 2-1 15,1 2-4-15,2-1-1 0,-1 4 1 16,1 3 0-16,2 1 5 0,2 6-1 0,-4 0-3 16,4 0 0-16,4 16-1 0,0-3-2 15,1 0-2-15,1 4-2 0,4 2 0 16,1 2 0-16,2 2-4 0,-1 0-3 16,4 2-4-16,-2-5-3 0,1-1-5 0,0-3-10 15,2 1-4-15,-3-3-4 0,2-1-2 16,-4-4-5-16,3-1-1 0,-2-2-2 15,-1-3-4-15,-1 1 1 0,-1-2 0 0,1 0 3 16,-2 0 1-16,-1-2 4 0,0 2 1 16,-2 0 3-16,1 0 0 0,-7-2 2 0,11 2 3 15,-11-2-1-15,12 2 0 0,-12-2 3 16,11 1 0-16,-11-1 3 0,13 0-1 16,-5 0 1-16,-8 0 0 0,15-1 2 15,-7 1 1-15,0-2 0 0,4 2-1 0,-4 0 2 16,0 2 2-16,3-2 5 0,-2 1 5 15,-1 3 7-15,3 2 9 0,-1 2 2 0,-2 0-1 16,4 4 1-16,-4-1 3 0,0 2-5 16,2-1 1-16,1 1-4 0,-2-1-1 15,-1 0 1-15,3 1-6 0,-3 0-2 16,0-1-7-16,-1 1-9 0,2-1-17 0,-3-3-25 16,-2-1-30-16,2 1-35 0,-4-3-43 15,2 1-29-15,-4-1-35 0,0-3-26 0,0-3-526 16,0 0 261-16,0 0 173 0</inkml:trace>
  <inkml:trace contextRef="#ctx0" brushRef="#br0" timeOffset="473983.8701">13019 13858 20 0,'-11'-15'253'0,"5"6"-13"0,2-3 5 16,4 1 0-16,2-3-5 0,2 3-13 15,7-3-11-15,4 0-10 0,6-1-25 16,3-5-16-16,2 1-15 0,4 0-17 15,-2 0-18-15,-1 2-34 0,-3 4-49 0,-5-1-61 16,0 3-72-16,-6 3-71 0,-5 2-660 16,-4 5 282-16,-4 1 187 0</inkml:trace>
  <inkml:trace contextRef="#ctx0" brushRef="#br0" timeOffset="492696.8871">9260 14855 163 0,'-13'-14'253'0,"1"6"-6"16,-2-1-9-16,0 3-7 0,2 3-12 0,-4 3-11 15,0 7-9-15,-8 5-2 0,-9 13-7 16,-23 20-7-16,-11 23-2 0,-6 15-2 15,-7 9-7-15,-9 13-12 0,-25 34-10 16,-3-1-11-16,0-2-11 0,-2-3-12 0,2 4-7 16,3 1-7-16,4-7-9 0,23-24-9 15,4-1-4-15,8 4-9 0,4 0-6 0,10-6-5 16,3-9-7-16,8-11-5 0,12-23-12 16,-1-6-17-16,10-12-23 0,6-10-30 15,2-6-33-15,-1-6-53 0,6-6-61 0,1-9-52 16,4-6-80-16,-2-4-851 0,3-7 396 15,-2-12 261-15</inkml:trace>
  <inkml:trace contextRef="#ctx0" brushRef="#br0" timeOffset="494230.6164">5215 16031 1798 0,'-9'3'16'0,"5"0"-24"0,4-3 0 16,-6 3 14-16,6-3 19 0,0 0 19 15,0 0 6-15,17 6 3 0,-2-10-1 16,7-7 1-16,8-2 1 0,7-7 4 15,1-7 2-15,13-15 2 0,-1-7 1 0,-1-2-2 16,-1-7-5-16,-3 3 5 0,-5-5-5 16,-6 3 1-16,-8 10 0 0,-12 3 2 15,-3 7 3-15,-5 2 4 0,-4 4 0 0,-2 5-1 16,-4 1 0-16,0 8-8 0,-2 3-5 16,-3 3-7-16,-1 7-6 0,-1 12 1 15,0 3-7-15,-1 16-3 0,-2 10 4 0,4 13-6 16,0 27 0-16,6-1 0 0,2-8-4 15,4-8-1-15,4-3-1 0,4 18-1 16,2-19-5-16,0-8 2 0,0-2-4 0,1-13 1 16,2 3-4-16,0-8 4 0,-1-7-1 15,4-8 3-15,-4 0 2 0,4-9 2 16,-2-4 1-16,-1-4-3 0,7-7-1 0,-4-3-4 16,6-7 8-16,-3 0-8 0,-2-1-5 15,0-3-5-15,-5 6 4 0,2 2-2 16,-6 3-4-16,0-1 3 0,-1 9-5 0,0 3 0 15,1 6 1-15,-1 3 2 0,1 2 3 16,3 5-4-16,2 2 3 0,1 4-3 0,2 3 3 16,3-1-4-16,0-1-4 0,2 1 6 15,1-6 0-15,-3-1-1 0,2-3 3 16,-2-3-1-16,3-2 1 0,-6-5-5 16,4-1 3-16,-3-1 0 0,-1-5 0 0,2-5 2 15,-1-3-2-15,-2-3-3 0,-2 1 1 16,-1-5 0-16,-3-1-5 0,2 1 1 15,-5 2 3-15,0 4 6 0,-1-1-10 0,0 5 3 16,-3 1 0-16,0 5-5 0,0 3 5 16,-4 2 0-16,13 7 1 0,-7-1-2 15,0 4 3-15,5 1 2 0,0-1-7 16,1 1 6-16,3-1-4 0,0-2 11 0,4 0-5 16,0-3-4-16,2-1 0 0,1-2 0 15,0-4 2-15,4-4 0 0,-1 0-8 0,1-4-2 16,-3-2 2-16,2-2-11 0,1-3 6 15,-7-1-6-15,0 2 7 0,-4 0-3 16,-3 1 6-16,-3 1 1 0,-3 7 0 0,-2-1 3 16,-6 5 0-16,2 3 7 0,0 0 13 15,-12 17 3-15,5-4 7 0,1 2 2 16,2 3-3-16,2-2 1 0,2 5-3 0,2 0 1 16,4 3 2-16,3 1-2 0,5 1 0 15,6-1-6-15,0 1 0 0,2-1 2 16,1 2-6-16,1-5 0 0,-2 2 2 15,0-2-3-15,-6 1-4 0,-2-2 6 0,-8-2-5 16,0 2 0-16,-4-2 1 0,-4-2-3 16,-4 2 0-16,-5-4-8 0,0 4 1 15,1-9-8-15,0-4-14 0,-4 0-21 0,2-9-13 16,2-3-30-16,-1-7-16 0,3-7-20 16,1-5-25-16,5-6-16 0,2-9-17 0,6-9-3 15,1-6-1-15,6-22 16 0,-1-2 20 16,0 0 11-16,2 2 17 0,0-3 29 15,-3 7 30-15,-5 10 33 0,-1 10 32 0,1 3 32 16,-4 10 25-16,0 6 27 0,0 3 7 16,-2 4 11-16,2 4-1 0,-2 4-9 15,0 8-9-15,2 4 6 0,1 5 1 0,-3 2-1 16,6 15 4-16,0 3-8 0,2 6-5 16,4 8-7-16,4 12-9 0,1 2-8 0,0 1-4 15,0 2-6-15,-2-4-4 0,2-1-2 16,-5-3-6-16,2-7-6 0,-2-4 1 15,-4-7-7-15,3 1 1 0,-5-5 5 16,3-10-3-16,-3-1 1 0,5-4-7 0,-3-8-2 16,4-1-2-16,2-7-2 0,0-4-2 15,3-2-5-15,-2 0 0 0,2 4-4 16,0-3 1-16,0 4-3 0,-3 3-4 0,2 1 5 16,-2 8-2-16,-1-3 2 0,2 4-2 15,0 4 1-15,-1 3-1 0,2-1-3 0,-2 4-2 16,-1 0-10-16,4 5-17 0,-4-5-27 15,-1 5-31-15,-2-5-51 0,2 1-53 16,-6-1-62-16,-2 2-62 0,-6-4-841 0,-2-1 392 16,-7-5 259-16</inkml:trace>
  <inkml:trace contextRef="#ctx0" brushRef="#br0" timeOffset="494363.7944">6936 15499 2121 0,'-49'-37'142'0,"9"9"-37"0,8 6 24 0,6 1-28 16,8 5-15-16,0 1-24 0,8 2-11 0,2-1-13 15,6 4-9 1,2-1-3-16,6 4-22 0,2-1-49 0,6 4-66 0,2 0-89 16,1 4-663-16,4 0 293 0,-4 4 194 15</inkml:trace>
  <inkml:trace contextRef="#ctx0" brushRef="#br0" timeOffset="495059.7823">6743 17211 175 0,'-17'-17'221'0,"3"4"-1"0,-4-1-5 16,2 7-2-16,-2 1-12 0,-2 6-4 0,-6 6-6 16,1 1-9-16,-9 9-10 0,-2 10-5 15,-9 21-2-15,3 8 1 0,4 7-13 16,2 14-19-16,0 22-8 0,8 4-11 0,12-10-12 15,10 7-5-15,8-8-10 0,8 5-7 16,11-6-13-16,15 6-3 0,8-5-5 16,1-25 10-16,7-9-10 0,6-8-4 15,3-8-8-15,8-14-3 0,-6-19 0 16,-2-2-4-16,25-15-3 0,3-16-5 0,22-12-10 16,-6-16 5-16,-2-8-4 0,-8-7 2 15,-4-16 5-15,-13-7-11 0,-9-10 4 16,-10-8-7-16,-9-3-1 0,-17-4-3 0,-7-3-4 15,-18 22 0-15,-12-4 0 0,-10 10 1 16,-23-5 1-16,-15 13-2 0,-21 14 0 0,-11 16 0 16,-1 24-3-16,0 10 3 0,-10 14-4 15,-8 14 7-15,-24 14-7 0,-5 9-4 16,5 10-4-16,2 6-17 0,16 1-26 0,4 12-29 16,18 1-30-16,14 2-48 0,20-9-53 15,15 6-42-15,16-13-34 0,8-6-810 16,10-2 372-16,4-10 245 0</inkml:trace>
  <inkml:trace contextRef="#ctx0" brushRef="#br0" timeOffset="495463.777">6398 17739 2166 0,'0'-13'124'0,"0"5"18"0,0 1 5 0,0 1-2 15,-2-1-16-15,2 1-29 0,0 6-27 16,4-8-9-16,1 8-5 0,5-3 2 15,3 6-10-15,3 2 0 0,6 1-5 16,4 4-2-16,5 2-6 0,1 1 4 0,0-2-12 16,-1 8-4-16,3-6-13 0,0 1-9 15,-2-1-16-15,-1 2-13 0,-3-7-15 16,-2-1-10-16,-3-3 3 0,-2 2 0 0,-6-6 8 16,-3-4 3-16,1 2 6 0,-4-9 1 15,-3 3 4-15,-4-1 3 0,0-3 6 16,-2-1 11-16,-4-1 11 0,0 1 12 0,-2 4 16 15,-1-5 5-15,-2 3 4 0,5 3 6 16,-2 2-1-16,0 4-6 0,0-3-4 16,6 5 4-16,0 0-6 0,-18 12 1 15,12-3-1-15,2 2 3 0,-1 5-1 0,1 1-5 16,0 0-1-16,0 2-7 0,2 4 0 16,-2-3-3-16,2 5-4 0,-3-1-3 15,3-4-13-15,0 1-20 0,-1-2-23 0,1 1-36 16,-2-5-39-16,2-2-38 0,0 0-43 15,-2-3-35-15,-2-4-50 0,0-1-647 0,-1-5 315 16,-4 0 209-16</inkml:trace>
  <inkml:trace contextRef="#ctx0" brushRef="#br0" timeOffset="496283.5916">6502 17747 110 0,'-2'-14'182'15,"2"5"14"-15,-2-4 4 0,2 6-7 16,2-5-8-16,-2 4-6 0,2 0-4 0,-2 0-6 15,2 2-5-15,0-1-2 0,2 1-9 16,1 0-3-16,-1 5-11 0,0-5-4 16,-4 6-10-16,10-6-4 0,-5 5 1 15,-5 1-16-15,11-6-2 0,-7 4-8 0,-4 2-22 16,6 0-1-16,-6 0 0 0,0 0-4 16,8-4 1-16,-8 4 6 0,0 0 0 15,6 6 4-15,-1 5-1 0,-2-2 6 0,1 9 11 16,0 2 0-16,0 5 1 0,0 14 1 15,-2 1-4-15,2 4-10 0,-2 8-2 16,1 6-11-16,1-5-7 0,-4 3-6 0,2 0-5 16,0-2-4-16,0-10-5 0,0 0-4 15,0-9-5-15,1-2-9 0,-3-4-13 16,2-6-10-16,0-2-9 0,-2-2-2 0,0-12-5 16,-2-1-7-16,2-6 2 0,0 0 2 15,-7-21-4-15,3 2 4 0,-2-9-1 16,1-6-4-16,-1-7 1 0,0-1 1 0,2-7 1 15,2 1 1-15,0 9 5 0,2-4-2 16,4 1 1-16,0 2 3 0,6 6 3 16,-1 4 3-16,4 0 8 0,2 7 3 0,1 9 7 15,4 1 7-15,-2 7 9 0,6 6 4 16,3 6-1-16,7 5 0 0,11 4 2 16,-1 6-5-16,17 7-1 0,-1 5-5 15,-1-4-3-15,-11-3 2 0,-7-3 0 0,-3 2-5 16,-6-10-1-16,-3 4 0 0,-7-6 2 15,-2-2 9-15,-2 0 14 0,-6-9-3 0,-3-1-4 16,-7-2-4-16,-2 1-5 0,-7-16-3 16,-1 2-2-16,-6-5-3 0,-2-9-3 0,0 0-6 15,-4-11 1-15,-1 2-3 0,0-4-3 16,2 6-1-16,7 2-1 0,-2 4-3 16,8 3 0-16,2 1 0 0,4 8-3 15,2-2-2-15,6 3-1 0,2 8-2 0,4 3-7 16,0 2 0-16,6 6 1 0,1 7 0 15,3 2 10-15,0 7-6 0,4-3 6 16,-4 9-6-16,1-4 4 0,1 2 1 0,-4 4-1 16,2-2 4-16,1-3 1 0,-1 0-2 15,-4-3 3-15,2-6-1 0,-1-4 0 16,0-1 1-16,0-3-1 0,1-5 0 16,-1-1 2-16,0-7 0 0,-2-4-2 0,-3-2 1 15,0-5 1-15,-4-5 1 0,-3-2-3 16,-5-1 0-16,-4-6 0 0,-7 5-2 0,-5-1 1 15,-10 3-2-15,-7-3 2 0,-13 8-2 16,-2 8 1-16,-1 1 2 0,3 9-1 16,-5-1 1-16,1 4-1 0,1 6-22 0,5-6-28 15,8 5-47-15,7-2-51 0,3 3-52 16,8 0-59-16,8 0-74 0,1-5-76 16,5-1-858-16,0 0 432 0,38-8 285 0</inkml:trace>
  <inkml:trace contextRef="#ctx0" brushRef="#br0" timeOffset="496774.9981">9720 15172 222 0,'4'-10'241'16,"-2"2"-2"-16,2 1-6 0,-2-2-8 16,-2 4-9-16,2 3-15 0,-2 2 2 0,10-4 1 15,-10 4 2-15,24 21-1 0,-3 3-11 16,9 12 1-16,18 24-8 0,11 19-7 0,5 10-6 16,4 6 0-16,4 5-13 0,4 0-12 15,4 0-16-15,5 0-5 0,-3 0-11 16,3 0-9-16,-8-2-5 0,-3-5-9 0,-9-2-13 15,-1-3-3-15,-9-5-9 0,-13-16-8 16,-5-1-4-16,-2-8-6 0,-5-3-6 16,-10-11-18-16,-2-10-24 0,-6-7-35 0,1-2-41 15,-2-8-35-15,-3-4-67 0,-1-1-79 16,-3-6-66-16,-2-6-1041 0,-2 0 463 16,2-14 305-16</inkml:trace>
  <inkml:trace contextRef="#ctx0" brushRef="#br0" timeOffset="497479.6794">11065 15823 1671 0,'-18'-21'72'0,"2"3"8"0,4 2 35 16,1 0 39-16,1 7 1 0,3-3-14 0,-1 4-14 15,1 3-17-15,3-1-24 0,-2 2-7 16,6 4-7-16,-10 2-1 0,6 6-5 0,-2 3-6 16,4 7-5-16,-2 0-3 0,2 7-2 15,2 3-4-15,0 3-8 0,0 0-2 16,0 3-5-16,0-4-4 0,2 3-3 16,-2-2-2-16,0-2-5 0,0-7-5 0,0-1 1 15,0 0-7-15,0-6 3 0,0-4-2 16,-2-7 3-16,2 0-8 0,0-4 2 0,0 0 0 15,-2-19-4-15,4 8 2 0,0-4-1 16,0-1 2-16,2 1-5 0,4-4 5 16,-2 3-2-16,2 3 1 0,2 0-2 15,1 5 7-15,4 5 5 0,0 3-11 0,1 3 5 16,8 5 5-16,4 2-2 0,1 3-4 16,3 3 3-16,0 1 1 0,-3-3-3 15,3 2 3-15,-4 1 6 0,-5-10-2 16,0 7 11-16,-6-9 22 0,-3-3 8 0,0-4-6 15,-4-2-10-15,-2-5-4 0,-1-3-6 16,-3-3 0-16,-2-5-5 0,1-5-6 0,-3-2 0 16,2-4 0-16,0 3-8 0,0-2-2 15,2 5-3-15,0-2 2 0,5 2-9 16,-1 5-9-16,5 2 1 0,2 5-3 16,-1 5 9-16,2 8-8 0,0 0 2 0,1 8 4 15,0 5-2-15,0 0 6 0,0 5 0 16,-2 2 0-16,4 5 1 0,-4-2 0 0,0 2 2 15,-1-2-5-15,2-4-2 0,-2 2 9 16,1-7 1-16,2 1-3 0,2-2 3 16,0-4-3-16,0-3 0 0,-2-2-1 15,2-4 4-15,-2-4-3 0,0-3-2 0,-4-1 2 16,-1-3-2-16,-4-3 7 0,-4 3-4 16,-6-6-4-16,-4 1 1 0,-4 1 5 15,-7-2-5-15,-6 4-2 0,0 1 0 0,-3 3 0 16,-2 2-17-16,3 1-19 0,-1 3-34 15,6 1-38-15,-2 2-48 0,6 2-47 16,3 4-38-16,4-3-47 0,3 1-654 0,6 2 322 16,0-6 212-16</inkml:trace>
  <inkml:trace contextRef="#ctx0" brushRef="#br0" timeOffset="498516.6267">11986 15887 41 0,'8'0'214'16,"3"0"12"-16,0 0-3 0,0 5-10 0,1 1-17 15,0 1-16-15,6 2-15 0,-2 3-15 16,0 1-15-16,0 4-15 0,1-4-9 16,-1 8-13-16,0-3-8 0,-1 1-6 15,-4 0-11-15,-3 2-7 0,0-8-3 0,-3 0-7 16,-3 2-6-16,0-7-3 0,-4-1-3 16,0-1-5-16,-3-4-3 0,5-2-2 15,0 0 3-15,-14-13-11 0,10 3-2 16,2-3-2-16,-1-2-4 0,3-4 3 0,5 0-8 15,-3-5-3-15,2 4 0 0,2-5-1 16,2 2-6-16,1 2 0 0,-1 2-7 0,3 1-3 16,0 0-7-16,-1 5-1 0,-2 0-2 15,4 1 2-15,-2 5 3 0,0-1-1 16,1 2 2-16,0 3 1 0,-1 3 4 16,1 3 0-16,3 0 1 0,0 3 3 0,-4 1 3 15,2 4 3-15,-1 2 4 0,2 0 2 16,0 6 0-16,-1-5-3 0,-1 3 2 15,0 0-2-15,-3-2 0 0,0 1 0 16,-2-3-2-16,1-2 1 0,0 3-1 16,-3-7 0-16,0 0 2 0,0 2 1 0,0-2 1 15,1-4-1-15,-1 2 2 0,-4-5-1 16,8 0-2-16,-8 0 0 0,0 0-1 0,15-11 0 16,-8 7-2-16,-1-2-1 0,0-3 3 15,0 5-3-15,0 0 1 0,4-6-2 16,-2 6 4-16,0-2-1 0,-2 3-2 0,3 1 4 15,2 0-2-15,-3 2 2 0,3 2 4 16,-3 3 0-16,2-2-2 0,2 4 1 16,-2-1-1-16,0 2-1 0,1-1-1 15,0 2-1-15,-1-2 0 0,-3-1-2 0,1 3 3 16,0-6-1-16,-1 2-6 0,2 0 0 16,-1-2-4-16,2 2-9 0,1-4-4 15,0 5-5-15,1-6-2 0,1 3-1 0,-1 0 2 16,2-3 2-16,0 1 2 0,1 2 2 15,4 0 3-15,-2-3 0 0,4 3 4 16,0-3-1-16,3-3 2 0,-1 3 1 16,2 0 3-16,0-6 2 0,3 5 0 0,0-5 3 15,-5 5 3-15,-2-5 5 16,-2 1 8-16,-2 2 5 0,-2-2 2 0,-5 0 3 16,-1 2-3-16,-3 3 0 0,-6 0-3 0,0 0 0 15,0 0-1-15,0 0 0 0,0 0-2 16,-35 8-4-16,21-3-1 0,2 3 0 15,0-1-5-15,-4-1 1 0,6 4-2 16,-3-2 0-16,3-1-3 0,3 2-1 0,1-5 3 16,1 5-7-16,5-5 2 0,0-4-10 15,5 6-5-15,1-4 3 0,3 2-5 16,-3-4-2-16,5 0-6 0,-11 0 4 0,16 0 0 16,-7 0 2-16,-2-4 2 0,-7 4-1 15,14 0 1-15,-14 0 2 0,12 4 2 0,-4-4 1 16,0 2 1-16,0-2 3 0,3 3 2 15,1-3-1-15,4 0 2 0,0 0 1 16,6 0 3-16,-2-3-3 0,10-3 2 16,5-2 2-16,0-1 2 0,3-5 8 0,2-4 0 15,-2-5 3-15,1-4 8 0,-3-2 1 16,10-13-1-16,-3-4 0 0,-14 3 2 16,-8 5 5-16,-4 1 16 0,-7 5 17 15,-3 6 15-15,0 1-11 0,-5 5-2 0,-2 5-1 16,0 4-3-16,-2 6 4 0,2 5 12 15,0 0 7-15,-7 28-3 0,7-5-7 0,0 5-4 16,0 6-10-16,3 9-4 0,-1 1-11 16,6 7-31-16,-2-2-44 0,-4 4-60 15,0-9-73-15,2 11-77 0,-4-9-74 16,-6 9-786-16,-2-5 375 0,-9 17 247 0</inkml:trace>
  <inkml:trace contextRef="#ctx0" brushRef="#br0" timeOffset="499068.2049">11400 16861 155 0,'-34'-25'282'0,"0"4"0"0,-4 2-16 0,-7 6-9 15,-5 2-2-15,-13 7 1 0,-28 5-25 16,-5 15-7-16,-26 14 3 0,-6 11-5 16,-3 11 0-16,-4 15-4 0,-20 23 12 15,35-8-15-15,9 1-17 0,10 11-16 0,16 5-15 16,15-2-14-16,21 4-15 0,17-4-11 15,16-9-14-15,18 1-8 0,20-3-9 16,28 20-9-16,19-6-7 0,14-11-5 16,14-1-26-16,14-10-20 0,16-12-18 0,4-10-20 15,5-14-11-15,1-15-25 0,3-12-4 16,3-15 0-16,4-10-3 0,9-15 4 16,5-16 4-16,30-20 6 0,-10-10 2 0,-9-13 3 15,-15-10 1-15,-39 13 2 0,-12-11 4 16,-13-5 2-16,-14-6 3 0,-18-5-1 0,-17 0 2 15,-18 1 3-15,-22 14 4 0,-15 3 2 16,-18-13 1-16,-22 10 2 0,-19 5-1 0,-21 12 0 16,-16 7-1-16,-14 14 0 0,-8 12 0 15,-9 14 3-15,-3 8-4 0,-2 11-8 16,1 10-25-16,5 8-6 0,8 11-15 16,6 3-27-16,11 12-36 0,13 1-25 0,22 2-27 15,9 6-36-15,13-1-33 0,5 2-56 16,7 7-691-16,11-15 339 0,10-1 223 0</inkml:trace>
  <inkml:trace contextRef="#ctx0" brushRef="#br0" timeOffset="499485.9095">10245 17434 210 0,'-12'-17'299'0,"8"4"-2"16,2 3-9-16,-2-1-12 0,6 3-5 0,0 6-11 15,6-2-10-15,-8 4-15 0,26 12-17 16,-3-5-13-16,9 13-16 0,8 2-17 16,21 13-17-16,3 5-2 0,-1 2-15 0,4-2-11 15,-4 2-16-15,-1-1-11 0,-3-6-15 16,-3-1-22-16,-11-7-20 0,-7-5-29 16,-6-4-30-16,-5-3-16 0,-1-6-5 0,-8-3-5 15,2-2-9-15,-3-8 1 0,-2-3-1 16,-5-3 5-16,1-13 2 0,-5-1 6 0,-2-7 3 15,0-5 1-15,-1-1 11 0,-3-2 13 16,0 6 10-16,0 3 21 0,-3 3 21 16,1 0 14-16,0 7 11 0,4-2-2 15,-2 8-2-15,-2 6 3 0,2 3 4 0,0 5 6 16,0 0-4-16,2 30-1 0,0-4 4 16,3 2-4-16,0 11-9 0,3 8-2 0,0 2-5 15,0 6-5-15,1 0-7 0,0 2-6 16,-3-2-19-16,2 0-25 0,-1-2-26 15,-1 1-36-15,0-5-51 0,-2-13-41 16,-1-3-53-16,1-5-53 0,3-1-42 16,-5-12-919-16,4-1 418 0,-2-7 275 0</inkml:trace>
  <inkml:trace contextRef="#ctx0" brushRef="#br0" timeOffset="499992.8199">11531 18021 72 0,'5'-8'217'0,"-1"7"13"16,-2-5 1-16,2 0-8 0,2-2-17 16,0 3-17-16,3-9-16 0,0 5-13 0,1-4-12 15,1-7-9-15,-1 6-11 0,1-5-6 16,0-3-3-16,-1 1-6 0,-4 0-3 16,0 6-7-16,-2-4 0 0,-4 6-9 15,0-1-3-15,-4 1-1 0,-2 5-3 0,-2 1-9 16,-2 7 7-16,-1 0 6 0,-2 0-7 15,0 6-6-15,-1 1-3 0,3 2-7 16,0 3-5-16,5 3-3 0,2 4-3 16,2-2-3-16,4 2-2 0,6 6-1 0,5-7-8 15,2 2-2-15,8-1-2 0,5-3-3 16,4-3-5-16,1-6 1 0,7-1-9 0,-4-6 0 16,5-1-2-16,1-7-3 0,2-5-4 15,3-7 0-15,-1 0-3 0,9-15 1 0,-15 7 3 16,-7-1-6-16,-10 4-2 0,-2 3 2 15,-11 1 3-15,-3 0 7 0,-5 2 2 16,-4 6 2-16,-3-1 8 0,-1 0 5 16,0 5 1-16,0-3-2 0,2 5-7 0,0 2 1 15,4 5-5-15,0 0-1 0,12 0 1 16,-12 0-2-16,26 12-3 0,-6-5-1 0,12 5-1 16,-3 1 1-16,1 1-2 0,0 2-1 15,-9-3-3-15,1 0-1 0,-6 2 6 16,-7 0 0-16,-7 5-3 0,-4-5-1 15,-7 4-1-15,-5 0-15 0,-4-4-21 0,-2-2-49 16,-4 3-55-16,1-8-71 0,-3 4-86 16,10-7-59-16,-4-3-999 0,12-2 456 15,4 0 302-15</inkml:trace>
  <inkml:trace contextRef="#ctx0" brushRef="#br0" timeOffset="500097.4993">12492 17843 652 0,'30'-3'237'15,"-7"-3"18"-15,-6 2 3 0,-3 3 21 0,-2 1-7 16,-4-2-32-16,-4-4-27 0,0 6-49 15,0-6-67-15,-6-1-104 0,2 1-126 16,-6 0-727-16,-2-3 293 0,-4-3 193 0</inkml:trace>
  <inkml:trace contextRef="#ctx0" brushRef="#br0" timeOffset="514273.0103">21494 13386 33 0,'-15'-15'46'0,"3"2"0"0,-1-2 0 15,6-1-4-15,-1 3-1 0,4-3-2 16,2 0-4-16,0-4-5 0,4-1-1 16,2-5-3-16,2 1-1 0,3-1-4 0,0-5 0 15,3 1 1-15,-1 0-1 0,1 2-4 16,1 1 2-16,0-1 1 0,-3-1-2 16,0 7-2-16,2-3 4 0,-2 2-2 15,1-2-1-15,-1 2-3 0,-1 1 3 0,2-3-4 16,-1 1 3-16,0 4-7 0,2-4 4 15,-2 4-4-15,2-1-1 0,3 0 4 16,2-2-8-16,2 2 2 0,1 1-2 0,2-1-1 16,6-1-2-16,-1 4 2 0,5 2 0 15,2-1-3-15,4 3 1 0,7-1-1 16,-1 0-1-16,5 4 2 0,0 1-1 0,1 1 1 16,1 1 1-16,-5 3-1 0,8-1 1 15,1 2 1-15,2 1-1 0,2 0 0 16,1 3-1-16,-2 0-1 0,3 4 1 15,4-2-1-15,-2 3 1 0,21 3 1 0,-11-2 0 16,-12 1-1-16,17 5-2 0,-10-1 4 16,-11-1 1-16,0 1-2 0,-4 2-2 15,1 3 1-15,-4-3 1 16,-1 4-2-16,-3 2 3 0,-3 0-2 0,1 3 0 0,-2-1 3 16,-1-3-4-16,-10 0 2 0,3-2 1 15,-4 4-1-15,-5-3-2 0,3 0 2 16,-9-3-2-16,0 3-2 0,-3 0 3 0,0-2 2 15,-4 3-1-15,1-2-2 0,-5-1-1 16,1 1 3-16,-3-1-3 0,-1 2 2 16,-3 0 3-16,0 0-4 0,0 2 4 0,-4-1-5 15,2-1 0-15,-2-1 2 0,0 2 0 16,0 1-3-16,-3-2 4 0,-1 0 0 16,-1 3 3-16,3-4-6 0,-4 5 3 0,-3-1 1 15,3 0 1-15,-5-1-3 0,0 0 0 16,-1 0 3-16,-4 2 0 0,2 0-4 15,-5 0 1-15,-1 0 3 0,-1 0-3 16,0-2 2-16,-3 0-2 0,1 2 2 0,-5-4-2 16,3 5 0-16,-5-5 3 0,-2 0 1 15,-4 2-3-15,0 0-1 0,2-4 0 16,-6 1 0-16,4-4-1 0,0 1 4 0,-3-1-1 16,-5 0-1-16,1 0-1 0,-3-1 0 15,-1-2 5-15,-2 2-5 0,7-6-5 16,-10 4 3-16,8-4 4 0,-7-1-1 15,-2 2-3-15,9-2-1 0,-3 0 1 0,1 0 2 16,-2-4-1-16,1 2 4 0,-1-2-5 16,-1 0 2-16,0 0-5 0,-7-2 10 15,0 0-7-15,1 0 2 0,0 0-3 16,-1-1-1-16,10-2 3 0,-7 4-1 0,4-3-3 16,-2-2 2-16,7 3 4 0,-1-3-2 15,3 0-4-15,2 2 4 0,-1-2 0 0,5-2 2 16,0 2-7-16,2-1 6 0,-1 0-2 15,8 1 8-15,2-1-8 0,-1-2 1 16,5 1 1-16,-3 1 1 0,5-2-3 16,0 0 0-16,0-1 0 0,3-2 0 0,2 3-4 15,1-5 5-15,0 3-2 0,5 0 3 16,1-4-5-16,3-1 3 0,0 1 3 16,2-3-3-16,0-1 2 0,4 2-5 15,0-1 3-15,2-3-2 0,0 2-1 0,4-2 2 16,-2-2 4-16,4 2-7 0,1 0-2 15,-1 0 4-15,1 0-1 0,-1 2 2 16,3 0-2-16,-1 2-3 0,2 0-1 0,-4 2-1 16,2 1-1-16,3 1-5 0,0-1-3 15,-1 3-10-15,3 2-6 0,-1-1-12 16,4 2-15-16,-2 2-160 0,4 0 75 0,1 4 50 16</inkml:trace>
  <inkml:trace contextRef="#ctx0" brushRef="#br0" timeOffset="515259.5871">23665 13196 2 0,'0'0'13'0,"0"0"-3"0,0 0 2 16,0 0 0-16,0 0-3 0,0 0-2 15,0 0 3-15,0 0-3 0,0 0 1 16,0 0 2-16,0 0-2 0,0 0 2 0,0 0 2 16,0 0-3-16,0 0 0 0,0 0-2 15,0 0 7-15,0 0-7 0,0 0 4 16,0 0 1-16,0 0 1 0,0 0 2 0,0 0-1 16,0 0 1-16,8-5-3 0,-8 5 4 15,0 0-3-15,0 0-3 0,0 0 0 16,0 0 1-16,0 0 0 0,0 0-4 0,0 0 1 15,0 0 2-15,0 0 2 0,0 0-6 16,0 0-2-16,0 0 1 0,0 0 0 16,0 0-3-16,0 0-4 0,0 0-11 15,0 0-14-15,0 0-95 0,0 0 42 0,0 0 27 16</inkml:trace>
  <inkml:trace contextRef="#ctx0" brushRef="#br0" timeOffset="516140.9464">20044 16609 25 0,'-2'-5'195'0,"2"5"-12"15,-4-2-6-15,4 2 5 0,-7 15-2 16,3-2-13-16,0 8-11 0,2 7-5 0,-2 1-7 16,0 11-8-16,2 0-8 0,0 2-8 15,4 1-6-15,0-4-10 0,4 3-2 16,0-2-13-16,5-4-5 0,2-1-7 0,1-1-6 16,7-2-4-16,5-3-2 0,2-6-6 15,-1-2-5-15,7-4-7 0,0-8-1 16,4-3-5-16,-5-5-3 0,1-2-7 15,1-5 1-15,1-7-3 0,0-8-3 16,-5-6-3-16,1-7-2 0,-6-2-7 0,-8-7-3 16,-1-4-1-16,-6 0 1 0,-7-3 1 15,-4 8-2-15,-4-1 2 0,-9-1 1 0,-4 8-2 16,-2 3 1-16,-10 5 3 0,-5 1 1 16,2 8 2-16,-4 6 0 0,0 3 2 15,2 6-1-15,-2 4-5 0,-2 4 5 0,-1 2-2 16,2 1-4-16,3 6-5 0,2-2 1 15,2 3-3-15,5 4 2 0,4-5-4 16,2 5-6-16,2-2-19 0,4 5-24 16,3-3-27-16,1-2-28 0,7 0-26 0,2 3-32 15,5-2-36-15,1-1-52 0,4-2-611 16,6 0 291-16,2-5 193 0</inkml:trace>
  <inkml:trace contextRef="#ctx0" brushRef="#br0" timeOffset="516339.7354">21058 16975 199 0,'9'0'224'16,"-1"0"-2"-16,-8 0-8 0,11-2-11 0,-11 2-17 16,8-4-19-16,-4 3-19 0,-4 1-27 15,4-6-34-15,-4 0-34 0,0 1-36 16,5 1-35-16,-5 4-31 0,2-6-36 15,3 0-36-15,-1 1-33 0,2 1-327 0,0 0 163 16,4 2 108-16</inkml:trace>
  <inkml:trace contextRef="#ctx0" brushRef="#br0" timeOffset="516742.5078">21552 16802 52 0,'8'-19'157'0,"-4"4"1"16,-4-2 3-16,-2 3-8 15,0 3-3-15,-4-3-5 0,-3 6-5 0,-4-1-7 16,1 1-4-16,-6 2-12 0,2 5-7 0,-5 0-5 16,-1 2-7-16,4 0-6 0,-4 5-12 15,5 2-8-15,3 1-7 0,-2-1-7 16,4 2-3-16,6 1-6 0,2-3-5 16,0 5-4-16,6-5-2 0,2-1-5 0,4 5-4 15,2-5-4-15,1-5-1 0,6 4 1 16,0-4-5-16,0 2 1 0,2-4-5 15,-2 0-3-15,0-4-1 0,0 4-1 16,-5 0-1-16,4-2 1 0,-6 2 7 0,0 2 5 16,1 2 4-16,-4 0 24 0,-1 5-2 15,-2 3-2-15,-2 4 2 0,-4 6 9 0,-2 5-6 16,-2 1 4-16,-1 6-10 16,-2-3-5-16,3 3-2 0,-2 3-5 0,2-1-3 15,-3-2-4-15,0-4-1 0,5 2 0 16,-2-5-8-16,2 1-5 0,-3-1-24 15,3-5-25-15,0-2-31 0,0-5-34 0,0 3-28 16,1-7-28-16,3 0-26 0,0-3-33 16,0-2-31-16,5 0-513 0,-5-6 258 15,0 0 171-15</inkml:trace>
  <inkml:trace contextRef="#ctx0" brushRef="#br0" timeOffset="517026.9824">21865 16727 106 0,'2'-7'197'16,"2"-1"4"-16,-2 2-10 0,2 4-6 0,3-3 3 15,-1 1-1-15,2 2-9 0,3 2-4 16,0 2-5-16,1 2-6 0,2 3-4 16,0 4-9-16,3 5-8 0,-2-1-6 15,0 5-7-15,-1 8-9 0,-4 3-5 0,2 1-9 16,-4 2-8-16,-2 0-12 0,0 1-10 15,-1-1-3-15,-1-6-10 0,-2 2-7 0,0 0-9 16,3-2 1-16,-1-1-22 16,-2 1-24-16,-2-7-24 0,2-1-32 0,-2-5-34 15,0 4-35-15,0-6-33 0,0-1-29 16,0 0-30-16,-2 1-30 0,0-6-600 0,0-1 288 16,-2 1 189-16</inkml:trace>
  <inkml:trace contextRef="#ctx0" brushRef="#br0" timeOffset="517195.5497">21797 17276 108 0,'-23'-9'170'0,"5"4"10"0,4-1 6 16,6-1-1-16,-1 1-11 0,6 0-7 15,3 2-15-15,6-5-4 0,4 2-15 0,6-1-12 16,10-1-15-16,3-3-9 0,9 1-9 16,3 1-19-16,7-1-32 0,3 2-36 15,3-5-49-15,0 7-40 0,1-7-37 16,0 7-50-16,-1-6-399 0,-2 5 195 0,-3-2 129 15</inkml:trace>
  <inkml:trace contextRef="#ctx0" brushRef="#br0" timeOffset="517506.8847">22807 17036 225 0,'0'0'294'0,"-11"0"-8"0,11 0-19 16,-10 1-15-16,10-1-18 0,0 0-21 15,0 0-13-15,0 0-12 0,0 0-12 16,0 0-14-16,33-8-15 0,-13 2-15 0,4 0-10 16,4 4-7-16,2-4-6 0,3 1-2 15,6-1-8-15,-7 4-8 0,2-4-9 16,-3 4-3-16,-1-1-7 0,0-1-8 0,-6 4-7 16,-2-4 0-16,-3 2-4 0,-2 0 0 15,0-2-7-15,-5 3 4 0,2 1-7 16,-4 0-3-16,0-4-7 0,-1 4 6 15,-1-2-14-15,-1 2-5 0,-7 0-16 16,8-2-22-16,-8 2-29 0,9-4-43 0,-9 4-48 16,0 0-50-16,2-5-46 0,-2 5-43 15,-4-8-46-15,4 8-671 0,-13-10 338 0,7 4 223 16</inkml:trace>
  <inkml:trace contextRef="#ctx0" brushRef="#br0" timeOffset="607628.2542">22154 12947 102 0,'12'-3'262'0,"-6"-1"2"0,-2 3-5 15,-4 1-18-15,0 0-24 0,-13 11-10 16,-10 8-9-16,-24 20-15 0,-17 11-4 0,-27 23-8 15,-6 11-3-15,-10 3 0 0,-31 35-11 16,-2 6-9-16,-4 5-9 0,4 3-9 16,5 1 0-16,-4-2-4 0,-3-6-4 15,-1-3-7-15,8-4-3 0,6-8-8 0,25-26-8 16,9-2-5-16,4-3-8 0,7-6-10 16,7-5-8-16,6-3-4 0,15-16-5 15,7-6-1-15,5-1-11 0,8-10-5 0,9-9-4 16,3-6-1-16,6-2-10 0,2-1-20 15,2-7-25-15,1-1-19 0,5-3-27 16,1-3-25-16,7-4-30 0,-9-11-41 0,9 2-38 16,2 0-39-16,3-4-39 0,2-1-48 15,1 1-731-15,4-5 360 0,1-1 237 0</inkml:trace>
  <inkml:trace contextRef="#ctx0" brushRef="#br0" timeOffset="608427.8175">18252 14514 33 0,'0'-10'197'15,"2"-1"-11"-15,-2 4-14 0,0 1-15 16,0 2-11-16,0 4-3 0,0 0 2 16,2 15-3-16,2 2-7 0,-2 4-12 0,4 3-11 15,-2 7-10-15,0 6-10 0,2-1-6 16,0 0-8-16,-2-6-7 0,2 3-7 16,0-3-6-16,-2-7-5 0,3 1-2 15,-3-3-3-15,3-5-4 0,-3 0-2 0,2-5-4 16,3-6-1-16,-1-5-6 0,4-1-2 15,6-7-4-15,-2-6-4 0,6-3-2 0,3-4-3 16,-1 1-2-16,-2 1-2 0,4 3-1 16,-3 2-2-16,-1 6 0 0,0 0-3 15,2 6 2-15,-1 6 0 0,3 3-1 16,4 8 1-16,-1 1-1 0,3 3 1 0,4 2-2 16,-6-2 1-16,1 2 3 0,-1-4 7 15,0 0 8-15,-3-4 10 0,-1-1 10 0,-6-6 14 16,0-3 2-16,-1-6 6 0,-2-5-8 15,0-3-1-15,-3-9-12 0,-3 1-4 16,-2-9-6-16,-5-6-3 0,0-4-4 16,-4-4-6-16,-2 0 4 0,2-2-14 0,-2 4-15 15,0 0-21-15,0 9-25 0,0 1-30 16,0 7-40-16,2 2-29 0,2 4-2 16,0 7-7-16,2 3-18 0,0 7-25 0,-4 0-26 15,17 10-517-15,-6 1 252 0,-1 2 167 16</inkml:trace>
  <inkml:trace contextRef="#ctx0" brushRef="#br0" timeOffset="609218.7818">19278 14630 735 0,'12'11'-10'0,"-2"0"17"0,-2-4 32 0,0-4 17 16,-2 0 15-16,3-3 9 0,-9 0 4 15,17-10 1-15,-4 4-3 0,-3-7-4 16,3-2-4-16,-2-4-3 0,-1 0 2 0,-2-5 2 16,-1 4 4-16,-3-3-3 0,1 0-8 15,-5 2 2-15,0 2-3 0,-5 2-1 0,1 2-3 16,-5 2-5-16,1 1-4 0,-2 6-6 15,-2 5-2-15,2-2-7 0,0 6-4 16,1 1-1-16,1 8-5 0,-1-2-2 16,5 3-9-16,2 0-8 0,4 3-16 0,4-3-20 15,3-3-18-15,6-3-23 0,5 1-11 16,8-5-13-16,2 0-12 0,4-6 12 0,8-4 9 16,9-2 8-16,-4-3 5 0,-1-1 6 15,-1-3 9-15,-9 3 9 0,-5 0 15 16,-7 0 26-16,-4 0 16 0,-2-2 17 15,-8 7 6-15,-3-2 11 0,-5 2 0 0,-4 6 6 16,-5-4 2-16,-1 5 7 0,-5 1 1 16,2 4-2-16,-3-1-3 0,-1 4-7 15,2 4-2-15,3 2-8 0,-1 0-1 16,1 2-5-16,3 1-2 0,3-1 1 0,1-2-3 16,3-1-1-16,3-3-4 0,3 1 2 15,3-7-2-15,1 1-3 0,3-5-1 0,1-3-1 16,4-2-3-16,-2-4-2 0,2 1-2 15,-2-5-1-15,-1 4 0 0,0-1 0 16,-4 3 3-16,-1-3 9 0,0 4 1 16,0 1 0-16,-2 2 0 0,-2 1-4 0,0 0 0 15,-6 3-4-15,13 9 0 0,-4-5-3 16,-3 5 1-16,3 0-2 0,1 1-1 0,2-1-2 16,2 1 4-16,0-3-3 0,1 3-5 15,0-8 2-15,2 0 0 0,-3-4-2 16,4 0 1-16,0-6-1 0,2-5 0 15,-3-2 2-15,-3-3 1 0,2-2 6 0,-4-1 10 16,-2-4 6-16,-1 0 3 0,0 0 5 16,-5 2 9-16,0 5 5 0,0 0 2 0,0 4-1 15,1-1-2-15,-1 5-2 0,-2-1-1 16,0 5-5-16,-2 5-6 0,0 1-4 16,0 0-1-16,0 23-4 0,0-9-3 15,2 2-4-15,0 6-8 0,3-4-14 0,-1 5-2 16,2 2-4-16,3-8-2 0,-1 2-4 15,0-5 3-15,4-4 1 0,-4-2-1 16,2-2 0-16,1-6 4 0,-1-2-2 16,1-2 1-16,0-2 2 0,-1 1-1 0,-2 0 0 15,-1-1 4-15,2 1 10 0,-3 2-6 16,0 1 0-16,-6 2 8 0,8 5-12 0,-4 1 8 16,1 4-1-16,-1 4 3 0,3-1 0 15,1 2-1-15,1-2 2 0,5 4-5 16,1-1 3-16,4-3-9 0,1-7-34 15,0 0-48-15,2-6-73 0,1 0-77 0,7-8-856 16,6-4 370-16,3-7 245 0</inkml:trace>
  <inkml:trace contextRef="#ctx0" brushRef="#br0" timeOffset="611102.2324">22481 12487 113 0,'8'-21'201'16,"-2"2"-5"-16,-3 2 5 0,-3 2-1 0,-5 3-11 15,-1 3-11-15,-4 2-17 0,-6 3-9 16,0 2-15-16,-8 5-11 0,-1 3-10 16,-9 6-10-16,2 1-8 0,1 4-9 0,3 2-9 15,0 2-4-15,10 1-4 0,0 3 0 16,8 0-2-16,4 0-9 0,3 2-3 15,3-1-3-15,7-1-5 0,-1 1-3 0,3 1-1 16,-1-2-7-16,5-3 1 0,-3 2-3 16,1-5-6-16,-2-1 6 0,-3-4-9 15,2 0 6-15,-2-1 4 0,1-1-1 16,-3-3 8-16,-2 0 0 0,3-1-2 0,-3-2-7 16,0-1 3-16,-4 0-7 0,2-5-4 15,-7 5-5-15,7-5-7 0,-6 4-11 0,4 0-20 16,2-4-29-16,-9 2-36 0,9-2-31 15,-6 1-36-15,6-1-30 0,-6 2-27 16,6-2-10-16,0 0-5 0,0 0-1 16,-2-9 12-16,2 9 15 0,8-18 21 0,-4 6 15 15,2-6 24-15,-1-5 31 0,1-3 26 16,-2-3 28-16,3-7 27 0,-3 0 25 16,0 1 29-16,-1 3 24 0,1 3 26 15,-2 2 25-15,0 2 19 0,-2 5 13 0,2 1 6 16,0 4 1-16,-2 0-2 0,0 3-9 15,0 8 5-15,0 4 7 0,0 0-8 0,-4 25 1 16,0 2 0-16,-3 11-5 0,-1 12-7 16,-1 5-9-16,1 25-6 0,-3 0-12 15,5 0-7-15,0-13-9 0,4-13-9 16,0 2-4-16,2-12-6 0,0-3-10 0,2-3-3 16,0-7-10-16,0-4 0 15,2-3-4-15,0-6-2 0,2-7-7 0,3-4-2 16,-1-4-5-16,3-6-1 0,4-2 2 0,-1-8-7 15,6-5-1-15,-4-1-3 0,6 1-5 0,-5-2 2 16,1 3-4-16,2 2-2 16,-4 2 0-16,4 1-3 0,-5 5 1 0,4 2 0 15,-2 5-1-15,-1 5 0 0,6 4 1 16,-1 2-2-16,0 3 2 0,4 3-4 0,1-2 2 16,-3 3 2-16,5-3 0 0,-5-4 4 15,2 0 5-15,-1-1-7 0,1-4 0 0,-1-4-1 16,-2-4 4-16,4-6-3 0,-1-3-2 15,1-6 1-15,-2-6-3 0,-6-2 3 16,-1-5-2-16,-2-5-1 0,-2-1-1 16,-3 2-1-16,-2-3-3 0,-1 3-9 15,-2 6-11-15,1 3-16 0,0 4-22 0,-2 2-13 16,0 4-2-16,0 3 8 0,3 5 0 16,-1 1 0-16,3 4-2 0,-9 2-2 0,21 5 5 15,-11 4 6-15,4-2 9 0,-2 4 2 16,0 1 7-16,4 2 3 0,-4 3 5 15,1 0 6-15,-1-1 2 0,-1 3 2 16,0 2 5-16,-3-1 2 0,2 1 3 16,0-2 1-16,0 0 2 0,-4-4 1 0,5 0 2 15,-3 0 3-15,3-4-1 0,-3 1 5 0,5-2-1 16,-1-2 4-16,2-5 4 0,0 1-4 16,1-4 3-16,0-1-3 0,0-4 7 15,1 2-1-15,0-1 2 0,0-3 4 16,-1 1 3-16,-2 0-5 0,2 0 3 0,-5 0 2 15,3 0-1-15,-4 2-1 0,1 1-1 16,-4 1-2-16,2-2-1 0,0 2 0 0,0 2 6 16,-8 0 6-16,14 8-8 0,-7-1-1 15,-1 3 2-15,0 4-4 0,1 0-1 16,-1 3 1-16,1-3-2 0,-1 3-3 16,0-1 2-16,0-3-1 0,0 0 1 0,2-2 1 15,0 1 0-15,0-3 2 0,3-5-2 16,-1 0 0-16,3-2-5 0,4-4 0 0,0-2 2 15,2-1-1-15,0-5-1 0,2 2-1 16,0-1 1-16,-1 0-2 0,-4 1-1 16,0 0-2-16,0 0 1 0,-1 3-2 15,-2 1 3-15,0 0-2 0,1 4 3 0,-2 0-3 16,6 4 7-16,-4 0-3 0,4 1-3 16,-1 3 6-16,-1 0-7 0,4 0 3 15,0 1 2-15,2 0-8 0,1-1-3 0,-1 0-13 16,0-3-12-16,0 1-13 0,1-4-12 15,-2 0-13-15,0-2-12 0,5-2-10 16,-1 0-11-16,1-4-9 0,-1-1-4 0,2-1 2 16,7-3 7-16,1-2 9 0,-2-1 8 15,3-3 9-15,2 0 7 0,-6-2 10 16,0 1 11-16,-3-1 1 0,1 5 17 0,-5-4 20 16,-6 3 22-16,0-2 17 0,-6 3 7 15,-4 1 11-15,-3-1 9 0,-6 2 6 16,-2 2 3-16,-6-1 9 0,-6 3 7 0,0 0 1 15,-5 6-5-15,-5 2-5 0,0 5-6 16,-2 2-2-16,-2 4-8 0,5 2-4 16,-3 5-6-16,3 1-4 0,4 0-2 15,4 0-3-15,1 0-4 0,5-2 1 0,2 0-3 16,5-1-1-16,4-3-3 0,5-4 0 16,4 1-3-16,3-7-4 0,5-3 1 15,1-3 4-15,2-4 4 0,8-11 8 0,2-7 4 16,-1-7 12-16,8-20-9 0,-3-8 3 15,-2-14-4-15,-4-5-5 0,-5-6-2 0,-6-3 4 16,-2 2 16-16,-5 4 15 0,-6 17 11 16,0 12 7-16,-4 12 6 0,-2 0 1 15,0 10 0-15,0 3-3 0,-5 9-3 16,0 6-14-16,-1 9-6 0,-2 8-9 0,-4 9-4 16,-2 12-2-16,-2 15-2 0,1 11-2 15,2 25-4-15,2 5-2 0,5 6-12 16,4 0-27-16,6 0-37 0,2-7-37 0,3-4-46 15,0-18-45-15,-3-8-63 0,0-10-69 16,1-6-77-16,-3-5-820 0,-2-8 406 16,0-6 268-16</inkml:trace>
  <inkml:trace contextRef="#ctx0" brushRef="#br0" timeOffset="611250.2124">24788 12891 41 0,'-26'-12'270'16,"3"3"-26"-16,4 1-12 0,4 3-1 15,1-1-3-15,2 2-10 0,2 0-23 0,2 2-18 16,-1 0-19-16,3 0-37 0,0 1-68 16,6 1-76-16,0 0-81 0,-13 3-590 15,9 1 236-15,-1 2 155 0</inkml:trace>
  <inkml:trace contextRef="#ctx0" brushRef="#br0" timeOffset="611756.9222">23974 13008 295 0,'0'-12'322'0,"4"6"3"0,0 6 28 16,-4 0 5-16,18 19-6 0,1 4-9 15,7 13-11-15,16 21-20 0,5 7-17 16,19 19-16-16,3 4-16 0,5 12-18 16,5 4-18-16,1 4-17 0,-2-1-16 15,-3 2-19-15,-3-4-12 0,-3-7-14 0,-5-8-13 16,-3-4-14-16,-16-20-36 0,-3-4 2 0,-4-8-13 16,-11-13-8-16,-3-9-11 0,-8-5-5 15,0-6-3-15,-4-1-6 0,1-1-6 16,-3-3 0-16,-1-4-7 0,0 2-2 0,-3-2-15 15,-2-5-21-15,0 0-30 0,-2-3-32 16,-2-3-38-16,0 0-39 0,0 0-34 16,0 0-41-16,0 0-54 0,0 0-50 0,-16-14-49 15,12 9-1101-15,1-1 502 0,-1 0 332 16</inkml:trace>
  <inkml:trace contextRef="#ctx0" brushRef="#br0" timeOffset="613156.497">19520 15430 46 0,'0'-9'165'0,"0"0"3"0,2-1-7 0,-4 2-3 16,-3 0-3-16,-2 1-9 0,-1-1-6 15,-4 0-11-15,-3 3-8 0,-4 5-12 16,-4-4-7-16,-7 8-6 0,-12-2-4 0,-15 9-9 15,-22 2-4-15,-10 8-1 0,-19 10-3 16,-4 7 1-16,-3 4-3 0,0 7 0 16,0 7-1-16,5 4-2 0,0 2-1 15,11 3 3-15,8 4 0 0,12 1-2 16,13 4 1-16,21-8-8 0,10-1-4 0,9 4-4 16,16-10-13-16,8-4 4 0,8 0-4 15,13 14-4-15,13-4-5 0,10-5-5 0,13-7 1 16,9-4-4-16,10-8-1 0,10-8 0 15,29-5-5-15,-14-14-2 0,5-7 0 16,4-5-7-16,-7-9-6 0,4-7 0 0,11-8 0 16,-2-9-3-16,-4-5-3 0,-6 0 4 15,-5-6 2-15,-10-6-2 0,-14 6-2 16,6-12 5-16,-14 1-2 0,-9-2-3 16,9-15-1-16,-19 6 0 0,-5-4 3 0,-9-6-7 15,-5-3 4-15,-10 2 0 0,-8-1 0 16,-14 7-1-16,-7-7-2 0,-12 8 1 0,-14 0 2 15,-6 8 0-15,-9 8-1 0,-6 5 2 16,-6 4-2-16,-5 11 0 0,-8 7-8 16,-3 6-15-16,-5 4-21 0,-2 5-13 15,-3 9-15-15,14 1-20 0,11 0-22 0,3 4-19 16,6 3-37-16,7 2-38 0,8-1-625 16,3 5 284-16,9-7 188 0</inkml:trace>
  <inkml:trace contextRef="#ctx0" brushRef="#br0" timeOffset="615614.48">18497 16105 25 0,'0'-10'194'15,"-2"8"-12"-15,2 2-14 0,0-6-15 0,0 6-9 16,-3-7-12-16,3 7-6 0,0 0-13 16,-2-6-10-16,2 6-12 0,0 0-4 15,0 0-9-15,-2-6-7 0,2 6-6 16,0 0-8-16,0 0-4 0,0 0-3 0,0 0-8 16,0-6-3-16,0 6 0 0,0 0-2 15,0 0-7-15,0 0 0 0,0 0 0 16,-2-3 1-16,2 3-1 0,0 0-2 15,-2-5-1-15,2 5-6 0,-2-8-2 16,2 8 4-16,0-6 5 0,0 6 6 0,-4-6 2 16,4 6 1-16,0 0 3 0,-2-5-2 0,2 5 2 15,0 0-5-15,0 0-1 0,0 0 1 16,-2 17-7-16,2-4 1 0,0 5-5 16,0 0 0-16,-2 3-1 0,4 2-2 15,-2 4-4-15,0-1 0 0,2 3-3 0,0 1-1 16,-2-1-5-16,0-1-10 0,0 1-19 15,0 0-21-15,0-5-21 0,0-3-27 16,0-2-21-16,2-1-35 0,-2-1-34 0,0-2-29 16,0-5-481-16,2 1 234 0,-2-6 155 15</inkml:trace>
  <inkml:trace contextRef="#ctx0" brushRef="#br0" timeOffset="616426.0046">18248 16031 127 0,'0'0'208'0,"-5"-2"-13"0,5 2-15 16,0 0-7-16,0 0-17 0,0 0-9 0,0 0 2 15,0 0 1-15,0 0-9 0,0 0-12 16,17 8-1-16,-9 1-10 0,3-7-15 0,0 5-7 15,1 0-8-15,3 4-8 0,-2-4-10 16,2 0-6-16,-1 4-11 0,2-1 0 16,-4-2-7-16,3 3-6 0,0-3-11 15,-3 0-24-15,1 1-23 0,-3 1-19 16,2-6-24-16,-4 1-16 0,0 1-15 0,0 0-30 16,-1-2-27-16,0-1-18 0,-1-1-14 15,0 2-440-15,-6-4 211 0,0 0 140 0</inkml:trace>
  <inkml:trace contextRef="#ctx0" brushRef="#br0" timeOffset="616656.4024">18575 15998 93 0,'2'-14'115'0,"-2"7"14"15,2-1 12-15,-4-1 17 0,2 5 5 16,0 4 3-16,2-12-2 0,-2 12-3 16,0 0 1-16,0 0-3 0,0 0-4 0,-12 33-6 15,6-12-9-15,-1-1-5 0,1 10-10 16,-1 2-10-16,1 2-10 0,0 2-12 0,-1 4-8 15,1-4-6-15,2 5-13 16,0-6-1-16,2 4-11 0,-2-1-1 16,1-6-14-16,1 3-21 0,-3-8-25 0,5 1-32 15,-2-7-31-15,2 0-35 0,-2-2-31 0,2-4-30 16,2-2-31-16,0-1-35 0,1-9-494 16,4 1 246-16,1-4 164 0</inkml:trace>
  <inkml:trace contextRef="#ctx0" brushRef="#br0" timeOffset="617142.8216">18848 16430 56 0,'9'-6'153'0,"2"0"-4"15,-1-1-13-15,0 0-6 0,4-1-15 16,-2-4-7-16,1 3-10 0,-3-3-10 16,1-1 1-16,-2 0-2 0,-1 0-6 0,-4 3 4 15,0-3-6-15,-4 5-6 0,0-4-1 16,-4 7-7-16,0 2-2 0,-4-2-3 15,-3 5-3-15,11 0-3 0,-24 6-8 16,12 0 0-16,2 0-6 0,0 1-7 16,4 1 0-16,2-1-3 0,4 5-1 0,2-5-7 15,6 3 1-15,6 1-2 0,2-5-7 0,10 2 5 16,-1-7-3-16,7 2-5 0,-2-3 2 16,3-3-3-16,1 2 1 0,4-7-3 15,1-5 1-15,-1 1-4 0,-3-3 2 16,-3 2-2-16,0-7 5 0,-4 6-1 0,-9-2-1 15,1 2 4-15,-4 1 1 0,-4 0 1 16,-4 2 5-16,-3 3 3 0,-3 0 5 16,-2 3 5-16,2 3 9 0,-4-6-1 0,2 8-4 15,2-7-6-15,-2 7 0 0,5-4-2 16,-5 4-3-16,14 0-4 0,-1 0-1 16,4 4 1-16,2-4-3 0,2 4-3 0,4-1-2 15,1 5 0-15,-1-2 1 0,-1 1-3 16,-3 1 2-16,-2 5 6 0,-6-3-2 15,-5 3-6-15,-4 1 5 0,-2 0-2 16,-4 4 1-16,-4-3-5 0,-5 4 5 0,1-2-6 16,-5 0-9-16,-2-3-19 0,3 1-32 15,-2-5-31-15,8-1-59 0,0-5-67 0,-1 0-652 16,9-4 292-16,0 0 193 0</inkml:trace>
  <inkml:trace contextRef="#ctx0" brushRef="#br0" timeOffset="618153.7849">25677 14830 98 0,'4'-1'150'0,"0"-7"0"16,-2 3-5-16,0 0 7 0,-2 2 5 0,0-6-6 16,-2 3-2-16,-2-1-11 0,-6 1-6 15,-3 1-3-15,-6 2-3 0,-4 3-2 16,-7 0-2-16,-10 7 0 0,-11 4-5 15,-19 14-4-15,-8 6-5 0,-16 16-5 0,-3 8-4 16,0 6-3-16,2 9-6 0,6 3-5 16,8 9-4-16,12 2-7 0,7 3-6 15,13 3-9-15,15-12 0 0,11 3 0 0,12-4-5 16,9-6-5-16,13 11 5 0,8-3-7 16,13 0-7-16,17 8-1 0,7-8 0 15,15-7-5-15,7-9-5 0,11-8-1 0,6-7 7 16,7-8-9-16,-11-18 1 0,6-6-5 15,9-5-5-15,2-11-1 0,2-8 0 16,19-13-5-16,-7 1-2 0,-3-11 1 0,-4-7-1 16,-12-2 4-16,-6-8-1 0,-6-5-5 15,-6-6-5-15,-8-10 0 0,-8-5 3 16,-7-6-3-16,-11-4 1 0,-17 14 0 0,-7-7-5 16,-10-5-2-16,-9-1 1 0,-10 1 5 15,-10 0-3-15,-14 2-4 0,-8 5 5 16,-19-8-4-16,-10 12 1 0,-15 7-2 0,-13 11 1 15,-18 3-1-15,-7 12-1 0,-9 7 4 16,-2 8-6-16,2 9-10 0,20 5-8 16,3 7-18-16,4 4-24 0,7 7-17 0,9 1-22 15,19 4-31-15,12 1-33 0,11 4-31 16,3 6-21-16,12-1-23 0,4 3-617 16,9 2 293-16,3 2 194 0</inkml:trace>
  <inkml:trace contextRef="#ctx0" brushRef="#br0" timeOffset="618920.6284">25247 15484 152 0,'0'0'239'0,"-4"-8"-10"16,4 8-11-16,-2-2-15 0,2 2-14 0,0 0-13 15,0 0 0-15,0 0 0 0,0 0-10 16,-2 23-12-16,4-4-14 0,-2 2-14 16,0 5-15-16,0 2-11 0,-2 4-7 15,-1-1-9-15,1 2-11 0,0-4-5 0,2 2-13 16,-2-1-24-16,0-2-25 0,-2-6-31 15,4-1-26-15,-4-2-20 0,4-5-21 0,-4-3-23 16,4-2-20-16,-2-8 1 16,2-1 15-16,0 0 10 0,-5-21 11 0,5 7 9 15,2-11 3-15,-2-2 19 0,3-1 10 16,1-1 3-16,0 2 20 0,2-2 12 0,0 6 15 16,5 0 22-16,2 3 17 0,2 5 10 15,1 5 13-15,4 4 3 0,3 6 0 16,2 4 4-16,4 10 2 0,5 3-3 15,5 8-2-15,-1 1-3 0,13 14-3 0,-5 0-3 16,-8-9-4-16,-4-2-2 0,-2-5 2 16,-7-2 0-16,-1-4 2 0,-5-3 1 15,-3-2 11-15,0-1 8 0,-6-4-6 0,-4-4-6 16,0-7-4-16,-6 3-8 0,2-13-3 16,1 0-2-16,-6-4-9 0,3-4 2 0,3-5-5 15,1-4-4-15,5-3-2 0,1 5-2 16,5-2-1-16,2 2-7 0,4 4 0 15,3-1 0-15,1 9-3 0,3-1-2 16,-6 5 2-16,4 6-2 0,-3 6-3 0,1 0 3 16,-1 6-1-16,0 4-5 0,-1 0-1 15,-2 7-4-15,-1-3-4 0,1 3 2 16,-4-1-2-16,0-1 3 0,0-2-1 16,1 1 4-16,0-1-8 0,-2-7 6 0,-1 1 2 15,4-2 0-15,-4-5 2 0,6 0 0 16,-6-5 2-16,3-2 2 0,1-2 1 0,-4-3 4 15,-2-1 1-15,2-1 0 0,-8-5-5 16,-2 1 6-16,-4 1-2 0,-4-6-5 16,-7 1-1-16,-6 4 4 0,-8-2-1 15,-3 1-1-15,-6 4-2 0,-2 0-5 0,-2 3-15 16,1 1-18-16,1 1-34 0,-1 3-36 16,10-1-36-16,2 5-55 0,3 0-703 0,3 3 306 15,0 0 202-15</inkml:trace>
  <inkml:trace contextRef="#ctx0" brushRef="#br0" timeOffset="625751.5333">6981 18084 71 0,'0'0'115'15,"0"0"-11"-15,-8-3-10 0,8 3-18 16,0 0-15-16,-6-2-22 0,6 2-17 16,0 0-17-16,0 0-21 0,0 0-27 15,0 0-137-15,0 0 61 0,0 0 41 0</inkml:trace>
  <inkml:trace contextRef="#ctx0" brushRef="#br0" timeOffset="626611.014">11616 18404 53 0,'-19'4'78'15,"12"0"-6"-15,1-3-16 0,6-1-20 16,-10 4-28-16,3-2-33 0,7-2-70 16,-9 0 32-16,9 0 22 0</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5T06:42:09.610"/>
    </inkml:context>
    <inkml:brush xml:id="br0">
      <inkml:brushProperty name="width" value="0.05292" units="cm"/>
      <inkml:brushProperty name="height" value="0.05292" units="cm"/>
      <inkml:brushProperty name="color" value="#FF0000"/>
    </inkml:brush>
  </inkml:definitions>
  <inkml:trace contextRef="#ctx0" brushRef="#br0">14353 7770 10 0,'-2'-12'48'16,"2"3"7"-16,-3 0-7 0,1 1 0 16,2 1 0-16,-2 1-4 0,0 0-2 15,0 2-5-15,2 4-2 0,0 0 6 0,-15 18-2 16,7 2 8-16,-6 15-5 0,-2 12-1 16,-9 26-2-16,-1 3-8 0,0 6 0 15,4 4-3-15,-10 17-2 0,9-20 2 16,-1 1-3-16,6-1 5 0,-2-4-8 0,3-1-4 15,2-2-2-15,0-1 10 16,5-13-1-16,2-7-2 0,0-3-13 0,0 1 1 16,0 0-4-16,2-3 4 0,0-8-10 0,-1-2 5 15,3-3-4-15,0-7-3 0,-1-4-4 16,1-1-6-16,2-4-2 0,0-3-1 0,0-3-1 16,0-6-6-16,-1-3-11 0,3-6-14 15,0 0-3-15,0 0-10 0,0-38-6 16,0 12-2-16,5-11-152 0,-1-3 74 15,0-12 50-15</inkml:trace>
  <inkml:trace contextRef="#ctx0" brushRef="#br0" timeOffset="231.3799">14259 8106 27 0,'0'0'46'0,"0"0"6"16,0 19 3-16,-2-2 1 0,-2 8 1 15,-2 9-6-15,-3 3 3 0,1 10-4 16,-2 2-3-16,-2 3-1 0,2 0-3 0,-4 22-3 16,0-3-4-16,6-8-5 0,-5 9 4 15,3-12-6-15,-1-5-4 0,2-3 1 16,1-1-7-16,2 1 0 0,-2-5 2 0,2-6-3 16,-2 1-3-16,2-5-4 0,0-3 6 15,2-3-15-15,0-4-4 0,-1 0-9 0,1-5-12 16,2-3-10-16,0-2-21 15,-2-3-26-15,0-3-167 0,-1-3 84 0,-1-6 55 16</inkml:trace>
  <inkml:trace contextRef="#ctx0" brushRef="#br0" timeOffset="4119.9265">7577 5392 29 0,'0'0'33'0,"0"0"1"0,26-6 6 0,-18 5 0 15,2 0-1-15,8-5 0 0,-1 1 5 16,5-2-4-16,4-2 1 0,0-1-4 15,7 1-4-15,-1-3-2 0,2 0-6 0,-2 1-1 16,-1 0-2-16,-3 3-1 0,0-1-5 16,-1 3 2-16,-3-2-1 0,-2 3-4 0,0-1-4 15,-5 0 0-15,-1 0 1 0,2 3-2 16,-4-1-4-16,-3 1 3 0,2-2 3 16,-5 4-5-16,3-1-2 0,-5-1-3 15,2 2-2-15,-8 1-9 0,14-2-9 0,-14 2-10 16,0 0-11-16,10 3-5 0,-10 2-5 15,0-5-119-15,-8 13 57 0,-1 0 39 0</inkml:trace>
  <inkml:trace contextRef="#ctx0" brushRef="#br0" timeOffset="4354.7859">7914 5543 16 0,'65'-25'47'0,"7"1"-6"0,0-3-1 16,2 4-4-16,1 1-4 0,-4-2-2 15,-13 7-5-15,-12 3-3 0,-5 6-1 16,-5-3-2-16,-7 4-3 0,-3 2-1 0,-6 1 2 16,0-2 5-16,-4 3-2 0,1-2 1 15,-2 1-3-15,-4 1-2 0,-3-1-4 16,-2 2-4-16,-2-1-2 0,-4 3-10 0,8-3-17 15,-8 3-11-15,0 0-119 0,0 0 51 16,0 0 34-16</inkml:trace>
  <inkml:trace contextRef="#ctx0" brushRef="#br0" timeOffset="7594.5382">10843 9950 65 0,'6'-4'71'0,"5"1"-6"0,0-3-2 16,6 1-5-16,-1-1-1 0,6-1-7 16,4 0 10-16,3-1-15 0,5 0-1 0,2 0-4 15,4 1-3-15,3-3-1 0,-1 1-3 16,6-3 1-16,3 3-3 0,-2 1-1 15,-5 1-1-15,5-3-9 0,-7 5 0 16,-2-1-1-16,-3-2 1 0,-6 4 1 0,-1 0-5 16,-5 1-1-16,-2-1-7 0,-1 2-4 15,-4 0 12-15,0 0-9 0,-6 0-1 0,3 0 0 16,-5 1-2-16,2-2 5 0,-2 3-8 16,-2-1 1-16,-8 1-9 0,13 0-10 15,-13 0-15-15,0 0-15 0,0 0-8 16,0 0-14-16,-17 13-12 0,9-9-169 15,-8 1 85-15,2 1 56 0</inkml:trace>
  <inkml:trace contextRef="#ctx0" brushRef="#br0" timeOffset="7895.73">11019 10106 9 0,'57'-12'97'16,"1"2"-11"-16,0 0-1 0,27-4-3 0,4 1-12 15,2-1 3-15,0 3-14 0,-2-3-7 16,-4 5 3-16,-15 2-11 0,-11 1-5 0,-13 2-2 16,1 2-4-16,-7-2-2 0,-6 2-10 15,-3 0 1-15,-3 1 0 0,-4-2-1 16,-3 3-10-16,-3-1 4 0,0 1-5 0,-4 0-2 15,-3 0-2-15,0 0-8 0,-1 0-14 16,-10 0-10-16,6 4-13 0,-6-4-7 16,0 0-15-16,-4 7-19 0,4-7-165 15,-12 8 84-15,3-2 54 0</inkml:trace>
  <inkml:trace contextRef="#ctx0" brushRef="#br0" timeOffset="17047.5776">17788 11033 40 0,'44'2'46'0,"0"-2"-1"0,1 0-2 16,-3 0-2-16,3 0-5 0,-1 0-4 0,3-2-5 15,-5 2-5-15,0-1-5 0,-7 1-7 16,-1-2-5-16,-4 2-5 0,-4-2 2 0,-2-2-7 15,-5 0-4-15,-2-2-4 0,-2-1-4 16,-5-3-1-16,1 2 3 0,-5-6-1 16,-1 3 4-16,-3-3-2 0,-2 3 4 0,-2-3 1 15,0-2 2-15,-5 1 0 0,0 2 4 16,1 0 6-16,0 1 0 0,0 1 8 16,-2-1 3-16,3 5-5 0,-2-1 0 15,3 2 0-15,2 1 2 0,2 5 2 0,0 0 4 16,0 0 9-16,0 0-7 0,26 11 0 15,-10 3-1-15,4-1-1 0,3 6 0 16,5 4-2-16,3 4-1 0,-1 2-2 16,0-1 0-16,-6 4 1 0,2-2 1 0,-7 1-3 15,-4-1 1-15,-2 1 2 0,-7-3 2 16,-2 1-3-16,-4 1 2 0,-4-1-1 16,-4 3 3-16,-5-2-5 0,-4-2 1 0,-4-2 0 15,-3-1-1-15,-1-2-3 0,-2-2 1 16,-1-2-3-16,1-2-7 0,-1-1-11 0,7-3-17 15,2-4-22-15,2 0-156 16,3 0 70-16,-2-6 46 0</inkml:trace>
  <inkml:trace contextRef="#ctx0" brushRef="#br0" timeOffset="35806.4072">19680 14793 1 0,'-4'-4'38'0,"4"4"0"0,-6-6-4 16,2 3-1-16,4 3-5 16,-5-3 1-16,5 3-2 0,-4-5-4 0,4 5-1 15,-4-3-2-15,4 3 4 0,0 0-4 16,-4-4 2-16,4 4-2 0,0 0 0 0,0 0 0 16,-7-3 1-16,7 3-3 0,0 0-1 15,0 0-4-15,0 0-1 0,0 0 1 16,0 0-3-16,0 0 0 0,-4-4-3 0,4 4-1 15,0 0 2-15,0 0 1 0,0 0 0 16,0 0 1-16,30 4-3 0,-14-2 0 16,4-1 1-16,7 0-1 0,5 5 0 0,10-3 2 15,7 1 2 1,8 0-8-16,5-1 5 0,1 4 1 0,3-4 0 0,21 3-2 16,-3 0 0-16,3 1 1 0,0-4-3 15,2 1 0-15,-2 3 2 0,2-3 1 0,-14-3-2 16,-9 1 1-16,25 0 0 0,0-2-2 15,2 3 1-15,0-3 0 0,4 0 0 16,3 2-2-16,2 1 4 0,-1-2-2 0,3 6 3 16,-2-2-3-16,-1 1 3 0,-2 1 2 15,-1 4-1-15,0 3 6 0,-5-1-5 16,0 0 0-16,0 2-2 0,-2 3 1 0,0-2 1 16,-1 5 2-16,-1 1-9 0,-4 4 4 15,2-6 0-15,-2 5 1 0,-1-1-1 0,3-1 17 16,-4 2 26-16,-4-8 0 15,-4-1 9-15,-17-3-3 0,-14-5-4 0,-9 1-6 16,-5-3-3-16,-2-3-6 0,-3 1-4 16,-3-1-8-16,-6 1-8 0,2-2-24 0,-6 3-12 15,1-5-13-15,-3 0-22 0,-3 0-22 16,-7 0-13-16,7-7-12 0,-7 7-265 16,-7-7 124-16,0 2 82 0</inkml:trace>
  <inkml:trace contextRef="#ctx0" brushRef="#br0" timeOffset="39258.2163">13739 15760 3 0,'0'0'14'15,"0"0"0"-15,-4 3 0 0,4-3 4 16,0 0 2-16,0 8 1 0,0-8 2 16,0 0-4-16,0 0 1 0,4 6 2 0,-4-6 1 15,4 4-4-15,-4-4 4 16,6 3 0-16,1 3 2 0,-1-6 0 0,0 1 2 0,5 2-4 16,2 1 1-16,5-4-3 15,6 0 2-15,8 0-4 0,3 0 4 0,14 0-6 16,13 1 1-16,7-2-3 0,34 2 1 15,4-1-7-15,6 0 8 0,-4 0-5 0,6 0-1 16,-1 0 1-16,2 0-4 0,3 0 2 16,-3 3-2-16,3 0-1 0,23-3-1 15,-5 6-1-15,-22-6 1 0,-1 4 0 16,0-1-3-16,-3 3 0 0,-2-1 1 0,-5 0 2 16,-2 1 0-16,-5 0-2 0,-2-3-3 15,-2 3 5-15,-6 0-5 0,-2 1 3 16,-15-1-3-16,-9 0-1 0,-2-2 1 15,-3 1 0-15,-1 1 0 0,-11 0 3 0,0-5-1 16,-1 5 1-16,-3-4-4 0,-6 2 5 16,-1 0-1-16,-3 0 2 0,0-3-4 15,-1 2 1-15,-5 0 0 0,-1-1 4 0,-2 2-4 16,-2-2-2-16,1-2 3 0,-4 2-2 16,-1 2-5-16,-2-4 7 0,-3 0-3 0,3 1 1 15,-5-1-3-15,3 0 1 0,-2 3 6 16,-3-2-8-16,-6-1-5 0,12 0-5 15,-5 2-11-15,-7-2-19 0,0 0-23 16,0 0-146-16,0 0 71 0,0 0 48 0</inkml:trace>
  <inkml:trace contextRef="#ctx0" brushRef="#br0" timeOffset="41048.6629">13206 15831 6 0,'75'9'84'0,"12"-3"-3"16,10-3-6-16,14 3-7 0,32 6-2 0,15-2-6 15,7 0 0-15,5 4-6 16,4-1-7-16,2-1-5 0,-3 1 2 0,3 0 3 0,0-2-6 16,-2 5-3-16,-5-5-3 0,-2 3-3 15,-8-3-5-15,-2 1 1 0,-12-2-8 16,-7-1 7-16,-21-7-5 0,18 5-1 0,-24-3-2 15,-4-1 1-15,-1 2-8 0,-6-4-4 16,-3 5 5-16,-6-6-3 0,-15 3-9 0,-13 0 11 16,1-3-3-16,-5 0-6 0,0 0 0 15,-10 1-5-15,-3-1 8 0,1 0-4 16,-7 0 1-16,-1 0-1 0,-3 0 4 16,-4 3-8-16,-1-6 2 0,-1 3 7 0,-4 3-4 15,-4-3-1-15,2 0-1 0,-3 3 1 16,0-3 0-16,0-3-1 0,-3 6 1 15,-2-3 1-15,-1 0-4 0,-2 0 0 0,0 0 3 16,-3 0 1-16,-2 0-2 0,2 0-3 16,0 0 0-16,-10 0-2 0,14 0 4 0,-8 0 0 15,-6 0 1-15,11 0-4 16,-4 0 2-16,-7 0 4 0,0 0 5 0,14 0-7 16,-14 0-8-16,11 0 9 0,-11 0-6 15,12 0 6-15,-12 0-1 0,16 0-1 0,-6-3-1 16,-2 0 2-16,3 2 0 0,0 1 1 15,-1-3-3-15,1 3 0 0,-1-3 0 16,3-3-2-16,0 5-4 0,1-4-1 16,4 2 4-16,1-2 0 0,0-3-6 0,2 2 3 15,5-3 3-15,1 2-6 0,0-2 0 16,8-1 3-16,-2 3 0 0,3-7 4 16,2 3-5-16,2 1-1 0,-1-1-4 15,1 2 5-15,0-5 1 0,5 1 1 0,1-1-1 16,-8 4 1-16,0-2 0 0,0 0 1 15,-4 0-1-15,2 2 1 0,-2-5 4 0,-5 2-5 16,1-3 4-16,-2 4 1 0,-5-5 1 16,-4 4-7-16,2-3 4 0,-4 1-1 15,0-2 3-15,-2 3-6 0,-3-3 3 16,4-2 1-16,-6 5 7 0,-4-5-6 16,0 1-3-16,-2-2 3 0,-1 0-7 0,-3-1 2 15,-5 0-1-15,-1-6 8 16,-2 1-2-16,-7-2-7 0,-6-8 1 0,-4-1 1 15,-15-11 2-15,-5 3-2 0,-1-1 3 0,-3 1-6 16,-5-2 4-16,6 0-3 0,-5 5 4 16,2-5-2-16,3 1 2 0,1 2-1 0,-1-2 1 15,-1 3 6-15,0 0-3 0,0 0-6 16,-2-1 3-16,3 0 3 0,-1 4-2 16,-1 0-2-16,-1 2-1 0,-3-2 3 15,-1 4-1-15,-1-1 4 0,1 3-5 0,-5 2 2 16,3-1 2-16,-2 3-5 0,-3 1 4 15,3 3-3-15,-7 0 3 0,1 1 0 16,-3 1 1-16,-4 2 0 0,2 1 0 16,-3 1-2-16,-2 3 0 0,-5 0-2 0,-1 4 0 15,-4-1-1-15,-2 0 0 0,-3 2-3 16,-6 0 2-16,-1-1-1 0,2 3 2 0,-2 1-1 16,-1-1-1-16,3 1 2 0,-2 0 0 15,2 1 4-15,-1 0 0 16,8 3-1-16,-1-1 1 0,0 2-1 0,10 2-2 0,-10-2 6 15,13 2-4-15,-15 2 2 0,12 2 0 16,-12-2 2-16,0 4-2 0,3 2 2 16,1 1-1-16,0-1 3 0,6 5-3 15,10-5 3-15,11 1-2 0,-20 9 2 16,4-1 3-16,2 3-4 0,15-1 2 0,-10 5 0 16,15-2-2-16,7 1 1 0,-12 9 0 15,11-3-4-15,5-1 5 0,5 0-4 0,0 5 7 16,-11 6 3-16,11-3-9 0,6-2 2 15,1 2 2-15,1 0-2 0,0 1 3 16,5 1-2-16,-3 1 0 0,4-1 1 16,2-1 1-16,0 4 0 0,3-1 3 0,1-1-1 15,4-5 1-15,2 2-2 0,2 0 1 16,1 1 1-16,0-1 0 0,3 2-3 16,0 0 3-16,4 2-1 0,-3-1 1 15,5 2 1-15,3-1 0 0,1-1-1 0,2 1 1 16,2-1 0-16,1 2 2 0,6 4 1 15,1 0 1-15,2-1-4 0,3 2 0 0,2 2 0 16,6 8 8-16,3 2-7 0,3-5 4 16,1 1 6-16,0-5-2 0,3 1 2 15,-1-2-4-15,-1-6-2 0,5 5-2 16,2-3-2-16,3-2 4 0,4-1 2 0,-9-7-6 16,9 8-7-16,2-6 9 0,-6-5-4 15,8 1 1-15,1 2 2 0,1 0 2 16,-5-8-7-16,-8-4 1 0,3 1 2 15,16 6 1-15,-10-6 0 0,-5-2-6 0,2-5 5 16,3 1 1-16,-1-2-4 0,5 0-5 0,18 3 8 16,3-5 2-16,5 3-5 0,-2-6 5 15,2 0-7-15,2-2-5 0,-11 0 7 16,13-4-1-16,4 2 2 0,-14-4-1 16,-10 0-4-16,1 0-1 0,-3-4-8 0,1 2 6 15,-5-4-7-15,-2 0 6 0,-3 4-9 16,-3-9 2-16,-11 8-1 0,-2-7-2 15,-3 3-1-15,-9-1-11 0,0-2-5 16,-7 4-13-16,-1-7-15 0,-6 6-20 0,-4-7-251 16,-3 3 111-16,-4 1 74 0</inkml:trace>
  <inkml:trace contextRef="#ctx0" brushRef="#br0" timeOffset="49705.4048">5771 11758 4 0,'0'0'33'16,"0"0"-1"-16,0 0-3 0,0 0-4 15,0 0-4-15,0 0-2 0,-24-5 0 0,24 5-2 16,0 0 1-16,-10-2-2 16,10 2 2-16,-8-1 1 0,8 1 2 0,0 0-2 15,-10 0-1-15,10 0 2 0,0 0 0 16,-11-3 1-16,11 3 0 0,-6-1 0 0,6 1-2 15,0 0-2-15,0 0 0 0,0 0-7 16,-9-2 0-16,9 2 1 0,0 0 1 16,0 0 1-16,0 0 0 0,0 0 5 0,26 3-2 15,-14-3 2-15,6 3 4 0,4 0-3 16,10 0 2-16,9-1 2 0,11-1 4 16,12 2-1-16,32-3 0 0,5 0 2 0,6 0-2 15,8-3-1-15,2 3 2 0,29 3-4 16,4 0-5-16,2 3 4 0,-4 4-4 15,-6-1-2-15,-7 4-2 0,-3 0-1 0,-26-1-4 16,-5-1-1-16,1 1 1 0,0 1-2 16,-5-4-2-16,2 3 1 0,-2-3 0 15,2-2-1-15,-4 0-4 0,0-1 3 0,0-2 2 16,0-4-8-16,0 0 8 0,-6 0-6 16,-15-3-3-16,-11 3 1 0,-1-1-2 15,-5-1 2-15,-8-1-6 0,-5 2 3 16,-1-1 1-16,-7 0 2 0,-2-1 0 0,-2 2 6 15,-5-1-2-15,-1 0-6 0,-4 2 4 16,0-2 0-16,-3 1-2 0,-2 1 1 16,0-2 4-16,-3 2-2 0,0-2-5 0,-2 2 7 15,-2-2-2-15,1 2 1 0,-2 0-3 16,-1-2 3-16,-8 2 1 16,15 0-6-16,-15 0 0 0,12-2 1 0,-12 2-1 0,10 0 1 15,-10 0-1-15,8-2-1 0,-8 2-1 16,0 0-5-16,10 0 2 0,-10 0-4 15,0 0-1-15,0 0-3 0,0 0-4 16,4-3-3-16,-4 3 3 0,0 0 4 0,0 0-3 16,0 0-3-16,0 0 0 0,0 0-15 15,0 0-13-15,-12-10-16 0,8 8-161 0,4 2 77 16,-12-2 51-16</inkml:trace>
  <inkml:trace contextRef="#ctx0" brushRef="#br0" timeOffset="50420.0093">5553 11672 17 0,'0'0'36'16,"0"0"-5"-16,-6-2 0 0,6 2-3 15,0 0 2-15,0 0-3 0,0 0 1 16,0 0 3-16,0 0 7 0,40 3-8 0,-23-1-1 15,7 1 2-15,4-2-6 0,5 3 3 16,11 0-3-16,12 0 0 0,7-1 0 0,28-1 0 16,4 2 0-16,9-3-2 0,6-1-2 15,3 0 7-15,26-1-5 0,11-1-3 16,7-2-3-16,3 1-1 0,4-3 2 0,1 2 0 16,-2 1-2-16,-5-3-6 0,-2 2 2 15,-5 0 1-15,-3 0-2 0,-3 1-3 16,-33-1-1-16,-4 2 3 0,-5 0-6 15,-5 0 0-15,-5 0-2 0,-19 2-3 0,-11-2 3 16,-5 2 1-16,-1-2 0 0,-11 0-2 16,-3-1 1-16,-5 3 2 0,-4-3-4 15,-3 2 3-15,-1-1-2 0,-2 0 2 0,-7 0-2 16,0-2 11-16,-2 2 1 0,1 2 2 16,-6-2 3-16,-2 1-4 0,1 1-3 15,-2-2 6-15,0-1-3 0,-1 2-4 0,0 1-3 16,-1 0 3-16,0-2 2 15,-9 2-7-15,12 0 0 0,-6-2 1 0,-6 2-4 0,11 0 0 16,-11 0-2-16,0 0 0 0,13 0-11 16,-13 0-4-16,6-2-9 0,-6 2-22 15,0 0-17-15,0 0-237 0,0 0 102 16,0 0 67-16</inkml:trace>
  <inkml:trace contextRef="#ctx0" brushRef="#br0" timeOffset="51209.0309">5078 11226 49 0,'-40'22'69'0,"-3"5"1"0,-15 12-3 15,-11 4-3-15,-24 12-4 0,-7 6-7 16,-6 3 6-16,1 0-2 0,-8 3-3 16,2 2-1-16,-4-1-2 0,-2-1-5 15,3-2 9-15,2-6-12 0,6-4 0 0,7-6-6 16,21-10 3-16,7-3-14 0,4-6 4 15,19-5-8-15,7-8 2 0,9-2-1 16,2-1-6-16,7-5-1 0,2 0-3 0,4-1-17 16,2-2-16-16,0 0-14 0,5-6-11 15,4-2-14-15,0-2-8 0,3-4-7 16,3-3-7-16,5-5-177 0,1-4 88 16,4-5 58-16</inkml:trace>
  <inkml:trace contextRef="#ctx0" brushRef="#br0" timeOffset="51465.7966">3448 11617 38 0,'2'-5'50'0,"-2"5"-2"15,0 0-5-15,0 0-2 0,0 0 2 16,-13 12 2-16,4 1 4 16,-5 4 0-16,-6 12-1 0,-5 9-2 0,-9 16 2 0,-4 4-2 15,0 7-1-15,-2-1-1 0,0 2-2 16,-2 0-3-16,2-1-3 0,1-3 2 15,5-7-11-15,6-10 6 0,8-10-5 0,3-7 3 16,2-1-6-16,4-6-3 0,1-2-5 16,4-4-1-16,1 2 9 0,8-6-7 15,-1-1 6-15,6 0 1 0,4-5-5 0,10 1 4 16,3-4-5-16,7-4-3 0,8 0 6 16,5-2-9-16,-1-1 0 0,-2 1-2 15,3-2-12-15,-3 0-7 0,-1 1-9 16,-6 1-9-16,-3 0-14 0,-2 2-21 0,-7-2-24 15,-4 4-265-15,-4 2 119 0,-7 2 78 16</inkml:trace>
  <inkml:trace contextRef="#ctx0" brushRef="#br0" timeOffset="52299.6173">1020 12687 13 0,'-2'23'95'0,"-3"6"1"16,1 7-5-16,0 5-9 0,2 11-8 0,-1 1-2 15,1 4-11-15,0 1-6 0,2 1-3 16,-2-1-5-16,2 3-4 0,0-5-5 16,0-1-1-16,-2-2-1 0,0-7-12 0,2-2-7 15,-2-4-5-15,-2-4-6 0,2-5-14 16,-2-3-1-16,0-1-10 16,2-8-14-16,-6-2-20 0,2-6-22 0,-2-3-182 15,-2-6 88-15,-4-2 57 0</inkml:trace>
  <inkml:trace contextRef="#ctx0" brushRef="#br0" timeOffset="52528.0073">455 12815 48 0,'-2'-15'117'0,"2"1"-18"16,0 0-15-16,4 1-3 0,2 1-1 15,2 2-5-15,8-6-13 0,0 5 2 16,5-2-13-16,5 1-4 0,0 0-8 0,5 3-4 15,-1 2 7-15,2 1-32 0,-3 0-6 16,-1 2-9-16,-6 4-14 0,2 2-11 16,0 4-10-16,-6 5-11 0,-3 7-11 0,-7 4-8 15,-3 6-155-15,-7 10 76 0,-11 12 51 16</inkml:trace>
  <inkml:trace contextRef="#ctx0" brushRef="#br0" timeOffset="52681.5952">478 13440 127 0,'-39'49'49'0,"0"-1"8"0,9-13 8 0,6-4 3 16,6-6 0-16,1-2-2 0,8-2 3 15,5-4 3-15,4-2 3 0,8-1 6 0,5-5-3 16,10 1-10-16,9-7-3 0,8 0-9 16,9-6-6-16,12 0 1 0,22-7-10 15,-3-1-17-15,3-3-19 0,-4 1-24 16,-14 0-27-16,-11 1-30 0,0 1-296 16,-3-2 126-16,-3-3 84 0</inkml:trace>
  <inkml:trace contextRef="#ctx0" brushRef="#br0" timeOffset="53610.2685">1507 13222 39 0,'0'0'107'0,"0"0"-8"0,0 0 2 15,0 18-6-15,-2-7-3 0,2 8-12 0,0 0-17 16,2 4 8-16,-2 4-10 0,0 0-2 16,4 1-9-16,-4-1 2 0,4-1-22 0,-2-5 7 15,0 0-3-15,0-4-4 16,0 0 5-16,3-1 3 0,-3-2 4 0,0-2 0 16,0-2 1-16,0-5-4 0,2 1-4 15,-2-6-9-15,-2 0 0 0,11-8-1 16,-6-1-3-16,3-2-1 0,0-4-3 0,0-3 0 15,4 1-4-15,-2-2-3 0,0 0-3 16,-1 4 0-16,2 1 1 0,-3 1-5 16,-1 1-3-16,-1 4 1 0,0 3 1 0,2 2 1 15,-2 5 7-15,4 4 1 0,-2 2-3 16,2 4-2-16,1 3-2 0,2 3 0 16,-1-2 1-16,1 4 2 0,4-3-1 0,-2-2-2 15,1 0 5-15,4-4 3 0,-1 0 2 16,0-5-2-16,2-3 2 0,3-3-3 15,1-6 1-15,5-8-3 0,2-2 1 16,1-7-5-16,-1-6 0 0,0-5-2 16,6-19-1-16,-3-4-14 0,-7-3-1 0,0-4-4 15,-5 0-4-15,-6 12 5 0,-4 6 4 16,-3 7-3-16,-2 7 8 0,-2 5-6 0,2 7 10 16,-4 2-6-16,-2 9-6 0,-2 7 7 15,0 2 7-15,-2 21 7 0,-4 7 2 0,0 13 2 16,-2 14 5-16,0 23 2 0,2 4-1 15,2 3-4-15,-1 5 2 0,3 2 1 16,0 1-1-16,2-4 2 0,2-6-13 16,-2-14 6-16,5-13-1 0,-3-5-3 0,0-9-2 15,0-4-6-15,0-5 2 0,0-5-4 16,-2-5 1-16,-2-4-13 0,-2-6-15 16,-3-7-3-16,-1-4-6 0,-5-7-1 0,-2-9-3 15,-6-7 6-15,2-7 8 0,-2-10 4 16,2-3 8-16,2 1-2 0,2-5 11 0,4-3-1 15,7 9-3-15,2-3 8 0,2 3-4 16,4-1 6-16,4 4-7 0,4 4 5 16,2 2 2-16,1 2-5 0,-3 7-3 15,6 3 14-15,-2 2-8 0,2 5 0 16,-2 5 7-16,3 4 1 0,-1 0 1 0,0 4 0 16,2 2-6-16,-4 0 6 0,4-1 3 0,-3 3 1 31,-1-4-2-31,2 4 5 0,-2-4 1 0,-1 0 7 0,-2-2 5 0,2-2 6 15,-3-2 2-15,1-2-1 0,-2-3-1 16,-1-3 0-16,-2-3-4 0,-4 0-3 0,-1-4 0 16,-3-1-8-16,-3-3-1 0,-3 1 0 15,0 0-1-15,-4 2-3 0,-3 1 0 16,0 2-2-16,-2 2-3 0,3 3 4 0,-1 3-8 16,-2-1-13-16,3 2-16 0,0 5-13 15,4-1-11-15,0 2-16 0,2 2-4 16,6 0-28-16,0 0-15 0,-5 8-7 0,5-8-292 15,0 0 141-15,13 5 93 0</inkml:trace>
  <inkml:trace contextRef="#ctx0" brushRef="#br0" timeOffset="53772.8251">2606 13196 41 0,'10'-2'57'0,"-6"-1"-6"0,-4 3-5 15,0 0-5-15,12-1-9 0,-12 1-14 0,0 0-12 16,11 0-17-16,-11 0-85 16,11 1 33-16,-11-1 21 0</inkml:trace>
  <inkml:trace contextRef="#ctx0" brushRef="#br0" timeOffset="54445.7863">3339 13377 100 0,'-2'-19'105'0,"-2"0"-8"16,0-4 2-16,-2 0-12 16,0 0-10-16,-2 2-3 0,2 4-14 0,0 0-3 15,0 2-9-15,0-1-2 0,-3 4-9 0,-2 1-1 16,-1 3-6-16,-1 5-7 0,-1-1 6 16,-2 4-9-16,6 1 0 0,-3 4-7 15,0-2-4-15,3 3-10 0,1-1 3 16,5 1-5-16,-2 2 0 0,4 1 4 0,2-4-1 15,0 1-2-15,4-1 5 0,0-1 0 16,3 1 0-16,1-3 1 0,2 3 1 0,1-2 2 16,2 5-3-16,-1 0 12 0,4 3 8 15,-2 4-5-15,3 4 22 0,2 8 9 16,-2 4 2-16,3 10 1 0,-2 2 0 16,-3 6-4-16,6 18-3 0,-2 5 3 15,-3 0-5-15,-4 2-2 0,-6-11-3 0,0-5-5 16,-4-5-4-16,-2-8 3 0,0 2 2 0,-4-10 14 15,-2 1 7-15,-2-5 0 16,-8-4 2-16,-2-4-4 0,-3-6-2 0,-5-8-4 16,-2-6-6-16,-3-7-2 0,-3-4-4 15,-2-8-7-15,-2-11-8 0,-9-13-15 0,5-8-12 16,8-8-43-16,15 1-26 0,9 4-22 16,8-3-12-16,6 0-14 0,6-3-6 15,11-13-8-15,5 1-5 0,6 7-361 0,2 2 171 16,5 5 113-16</inkml:trace>
  <inkml:trace contextRef="#ctx0" brushRef="#br0" timeOffset="55211.3942">3725 12997 59 0,'21'-19'98'0,"-6"6"-3"15,-5 0 2-15,-1 2-2 0,-3 4 3 16,-4 0-16-16,-2 1-2 0,0 1-7 16,-6-1 0-16,0 4-6 0,-5 2 0 15,-2 0-4-15,0 2-6 0,-3 4-7 0,-2 1-3 16,0 4-2-16,-1 5-9 0,-3 3-2 15,2 6-2-15,2-3-3 0,4 5-2 0,1-4-2 16,2 0-7-16,3-2-3 0,4-4-2 16,-1 0-7-16,5 0 7 0,0-6-1 15,2 1 2-15,1-2-3 0,3-1-7 0,0-3 5 16,1-1-2-16,1-4-5 0,3 0-1 16,-3-1-1-16,0 0-2 0,4-1-1 15,-12 1-2-15,16-1-3 0,-8 1 3 0,-8 0-4 16,13 0-2-16,-13 0-5 0,11 1 4 15,-5 3 4-15,3 4 4 0,-3-3-4 16,0 6 4-16,2-1 1 0,2-1 0 0,-2 3 0 16,2-3 2-16,1 1 0 0,2-3-2 15,-3 1 5-15,3-2 3 0,-1-2-3 16,2-1-5-16,-2-1 7 0,3-4 2 16,-2 0-6-16,1-1-1 0,1-5 1 0,-2 0-4 15,2-1 3-15,-5 0-3 0,3-1-4 16,-2-1-1-16,-3 1 1 0,3 0 1 0,-3 3-2 15,1 0 5-15,-3 1-3 0,3 0 1 16,-3 2 2-16,0 2-8 0,-6 2 11 16,18 5-7-16,-10 0 4 0,0 3 2 15,2-1 2-15,3 4 2 0,-2 1-4 0,-1-1-2 16,1-1 2-16,-1 1 0 0,4 0 1 16,-4-3 2-16,2 0 4 0,-1 1 0 15,0-3-2-15,1 0 1 0,-1-3-5 0,2 0 10 16,0-2-12-16,1-1 3 0,1 0 1 15,-2 0-3-15,4-1 0 0,-3 1 0 16,2-3 1-16,-4 2 1 0,0-1 4 0,0 2-3 16,-2-3-11-16,-2 3 11 0,1-1-5 15,1 2 6-15,-1 2 0 0,-1 0-9 16,1 1 3-16,-1-1 2 0,0 3 4 16,2 0-1-16,-2 0 1 0,0-2 4 0,0-1-8 15,1 2 8-15,0-2 5 0,-3 1-4 16,2-2 2-16,1-2-2 0,-1 0 2 0,3 0-2 15,0-2 1-15,-1-2-1 16,0 2-1-16,2-1 2 0,-4 0-7 0,2 2-2 16,1-4 3-16,-1 5-1 0,1-1 5 15,0 0-8-15,1 2 0 0,-2-1 12 0,4 4-10 16,-2-1 2-16,1 2-2 0,0 1-11 16,2 0-18-16,-3-1-20 0,-2-2-26 15,2 3-27-15,-4-6-306 0,2 0 139 0,-4-3 91 16</inkml:trace>
  <inkml:trace contextRef="#ctx0" brushRef="#br0" timeOffset="55674.2765">1681 14461 1561 0,'-41'22'6'0,"9"-4"-32"0,8-1-2 16,8-4 6-16,8 0-5 15,8-1 19-15,8-2-3 0,11-1 8 0,10-4 2 16,14-5 9-16,18 0-2 0,37-15 5 0,27-4 2 16,13-5 4-16,11-7 1 0,13-3 1 15,42-18 1-15,4 0-2 0,-2 0-4 0,-6-3 0 16,0-1 4-16,-8 1 3 0,-33 11 0 15,-5 0-2-15,-10 5-2 0,-13 0-5 16,-10 3-5-16,-10 1-12 0,-32 9-9 16,-6 0-10-16,-19 4-4 0,-9 3-24 0,-5-2-10 15,-2 1-17-15,-4-5-14 0,-2 0-25 16,-3-4-304-16,1-3 144 0,-2-2 94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1T06:23:54.089"/>
    </inkml:context>
    <inkml:brush xml:id="br0">
      <inkml:brushProperty name="width" value="0.05292" units="cm"/>
      <inkml:brushProperty name="height" value="0.05292" units="cm"/>
      <inkml:brushProperty name="color" value="#FF0000"/>
    </inkml:brush>
  </inkml:definitions>
  <inkml:trace contextRef="#ctx0" brushRef="#br0">8126 6284 8 0,'0'0'118'15,"12"0"1"-15,-1 0-5 0,-1-3-10 0,5-1 0 16,2-4-7-16,7-1-2 0,3-7-7 15,1 1-3-15,4-4-3 0,5-5-7 16,14-11-4-16,4 1-7 0,-2-5-6 16,2 2 1-16,-3 0-5 0,2 0-4 0,-9 8-9 15,5-10 1-15,-9 7-8 0,-3 6 3 16,-3-1-3-16,1-1-3 0,-2 5-3 0,0-2-4 16,-7 5 0-16,3 1-3 0,-4 1-1 15,-3 0-4-15,-2 3-3 0,-2 2 0 16,-2 0-2-16,-2 1-2 0,0 5-1 15,-5-4 1-15,3 3-2 0,-2-1 1 16,-3 4-1-16,0-1 1 0,0 2-4 0,-2 1-5 16,0-1-9-16,-6 4-21 0,0 0-11 15,0 0-10-15,0 0-25 0,-6 14-6 0,-6 0-7 16,-2 3-12-16,-8 5-3 0,-3 8 2 16,-5 6 7-16,-14 14 0 0,-3 3 1 15,-1 5-215-15,-1-2 105 0,1 5 70 0</inkml:trace>
  <inkml:trace contextRef="#ctx0" brushRef="#br0" timeOffset="288.2838">8625 6294 396 0,'-28'38'-24'0,"7"-10"9"16,2-4 12-16,4-5 2 0,5-5 0 16,2-3 7-16,3-3 11 0,0-2 8 0,8-1 6 15,-3-5 8-15,0 0 8 0,30-16 5 16,-11 1 3-16,6-7 1 0,9-8 14 16,15-17-12-16,-1-3 3 0,5-6-2 0,-2 2-5 15,2 0-3-15,-4 1-1 0,-1 1-3 16,1 5-2-16,-13 9 1 0,-7 6-4 15,-1 4-1-15,-4 3-8 0,-3 3 2 16,-3 2-4-16,0 6 0 0,-6-1-3 0,0 3-4 16,0 1-4-16,-2 1 1 0,1 1-1 15,-3-1-3-15,-2 4-3 0,1-1 4 0,-1 1-4 16,1 1-5-16,-1 1 4 0,-2 0-4 16,0 0-4-16,-4 4 0 0,6-4 4 15,-6 4-19-15,0 0-16 0,0 0-13 0,0 0-22 16,12 12-12-16,-14-5-13 0,2 3-21 15,-2-1-17-15,-4 3-262 0,4-3 131 16,-2 6 87-16</inkml:trace>
  <inkml:trace contextRef="#ctx0" brushRef="#br0" timeOffset="3241.1731">18224 4273 82 0,'-4'-4'134'15,"-1"0"1"-15,1 0 2 0,4 4 3 16,-8-4-2-16,4 3-3 0,4 1-7 0,0 0-6 16,-16 7-8-16,8 4-5 0,-2 10-3 15,-3 12-9-15,-4 9-5 0,-8 26-12 0,-5 5-8 16,0 7-6-16,1 0-5 0,-1 2-5 16,0-4-6-16,7-4-4 0,4-7-3 15,6-16-4-15,7-11-6 0,4-7 2 16,6-6-6-16,7-7-6 0,4-4-4 0,4-5 0 15,3-8-1-15,8-4-2 0,2-5-2 16,7-6-1-16,7-4-1 0,1-2 0 0,-1-3-2 16,1 0-6-16,-1-1-4 0,-1 2-21 15,-5 4-18-15,-4 0-28 0,-5 4-16 16,-3 1-22-16,-2 3-14 0,-3 2-15 16,-6 3-16-16,0 0-436 0,-3 3 200 0,-5 5 131 15</inkml:trace>
  <inkml:trace contextRef="#ctx0" brushRef="#br0" timeOffset="3488.4619">18357 4964 33 0,'-8'-3'138'0,"8"3"-19"0,-6 11 1 16,6-2-5-16,0 8-1 0,4 5-10 0,2 6-9 15,2 6-7-15,8 12-10 0,-4 2-6 16,1 4-6-16,6 13-9 0,0 1-6 0,0 0-5 16,0-13-5-16,-2-5-8 0,0-7-6 15,0 1-22-15,-3-9-20 0,4-2-25 16,-4-6-23-16,2-5-19 0,-2-6-30 16,-4-5-259-16,1-3 126 0,-2-6 83 0</inkml:trace>
  <inkml:trace contextRef="#ctx0" brushRef="#br0" timeOffset="3800.8416">18730 5022 20 0,'8'13'119'16,"7"2"-13"-16,-2 0-3 0,2 4-1 15,1-1-8-15,2-2-14 0,1 0-11 16,-1-5 9-16,4 1-13 0,-4-3-7 0,0-2 1 15,-1-2-3-15,-3-5 2 0,4-2 2 16,-4-7 3-16,-2 2 4 0,2 0 2 16,-4-5 6-16,-4-1-1 0,1-1 1 0,-5-1-5 15,0 0-4-15,-6 0-1 0,0-2-8 16,-7 0-3-16,-1-1-8 0,-6 4-4 16,2-3-2-16,-4 7-1 0,-1 0-7 0,-2 3-4 15,0 1-3-15,1 4-2 0,4-1-7 16,-3 6-7-16,1-1-15 0,2 4-26 15,0-1-30-15,2 3-31 0,1-1-39 0,2 0-32 16,0-1-405-16,5 3 193 0,0-6 128 16</inkml:trace>
  <inkml:trace contextRef="#ctx0" brushRef="#br0" timeOffset="4089.5383">19024 4480 125 0,'-2'16'156'0,"2"-11"-8"0,0 3-14 16,-2-3-7-16,2 1-9 0,0 2-18 16,0-2-7-16,0-1-26 0,0-5 7 15,2 8-5-15,0-4-11 0,-2-4-3 0,4 3-6 16,-4-3-4-16,0 0-3 0,0 0-6 15,0 0-3-15,0 0-3 0,9-13-4 16,-9 10 0-16,0 3-2 0,0 0-6 0,-13-6-4 16,13 6-17-16,-15 2-20 0,15-2-23 15,-14 7-33-15,2-1-31 0,4 0-369 0,0 1 163 16,2-1 108-16</inkml:trace>
  <inkml:trace contextRef="#ctx0" brushRef="#br0" timeOffset="7653.2064">20571 4490 44 0,'0'0'51'0,"0"0"-6"0,0 0-5 15,0 0-3-15,0 0-1 0,0 0-8 16,0 0-1-16,0 0-4 0,0 0 0 15,0 0-5-15,0 0-1 0,0 0 2 0,0 0-1 16,0 0-4-16,0 0 4 0,0 0-3 16,0 0-5-16,0 0-1 0,0 0-1 15,0 0 0-15,0 0-3 0,0 0 0 16,0 0 0-16,0 0 2 0,0 0-3 0,0 0 5 16,0 0-1-16,0 0 4 0,0 0 7 15,0 0 5-15,0 0 2 0,0 0 7 0,0 0 1 16,-4-4-2-16,4 4-3 0,0 0 3 15,-4-8 5-15,4 4-9 0,0 4-1 16,-4-7 4-16,4 1 1 0,-3 1-4 16,3 5 13-16,0-10-17 0,0 2-3 0,0 2-5 15,3 2 2-15,-3-5-3 0,4 1-5 16,-2 4 7-16,2-2-8 0,0 0 8 16,3 2-7-16,-1-1-4 0,3 5 7 15,-9 0 11-15,20 10-4 0,-6 1-2 0,2 5 9 16,-1 3-4-16,2 8 3 0,-2 2-1 15,5 11-2-15,-6 1 2 0,-4 8-2 0,1-2-2 16,-2 2-4-16,-5 3-1 0,-2 0-1 16,-2-7-1-16,0-1 5 0,-2-1 3 15,-2 0 2-15,-1-8 4 0,1 0 10 16,-3-6 9-16,3-5 5 0,-2-3-2 16,0-7-6-16,-2 1-6 0,-2-7 0 0,4-6-5 15,0-2-4-15,6 0-1 0,-12-7-1 16,9 0-6-16,-1-4-2 0,2 3-3 0,2-2-1 15,0-1-1-15,2-1-3 0,0 3 1 16,3-3-1-16,1 3-2 0,2 1 0 16,2 1-1-16,6 1-5 0,0 2 4 0,2 0-1 15,1 4-2-15,4 2 0 0,-2 2 1 16,7 0-5-16,-1 2-25 0,1-1 0 16,0 1-4-16,-2 2-8 0,0-1-15 0,-1 1-12 15,-1-1-10-15,-1 1-7 0,-4-2-21 16,-2 0-23-16,-3 1-29 0,0-4-333 15,0 6 165-15,-6-6 110 0</inkml:trace>
  <inkml:trace contextRef="#ctx0" brushRef="#br0" timeOffset="7876.584">21185 4561 12 0,'-19'-7'121'0,"5"4"-12"15,-2-1-6-15,4-1-16 0,0 2-6 16,2 2-8-16,0-2-18 0,2 0-9 0,-1 0-27 16,1 2-30-16,8 1-24 0,-11-6-190 15,7 4 77-15,-1-1 50 0</inkml:trace>
  <inkml:trace contextRef="#ctx0" brushRef="#br0" timeOffset="8284.8774">21615 4166 6 0,'-8'-2'137'0,"-3"2"-2"0,0-2-9 15,-2 2-2-15,1 2-5 0,-3-2-8 16,-2 3-8-16,-2 3-7 0,0 0-6 16,-2 4-10-16,-1 4-8 0,2 6-10 15,-2 3-3-15,3 4-1 0,2 1-5 0,4 5-3 16,5 0-3-16,2 3-4 0,4-7-3 15,4 2-3-15,2-1-3 0,6 1-9 0,1-1 3 16,6-2-5-16,0-6 0 0,5-1 0 16,0-4-2-16,2-3-3 0,1-3-3 15,1-5-2-15,2-1-3 0,1-3 3 16,-4-2-1-16,4-2-2 0,-1-1-3 0,-2-3 3 16,1 0-1-16,-3 2-9 0,-4-2-10 15,-2 3-12-15,-1-1-10 0,-1 0-14 0,-2 3-16 16,-4-4-28-16,0 4-23 0,-2-2-26 15,2 3-347-15,-10 0 165 0,8 0 109 16</inkml:trace>
  <inkml:trace contextRef="#ctx0" brushRef="#br0" timeOffset="9909.5075">23663 3967 46 0,'0'0'76'16,"0"0"-9"-16,0 0-7 0,0 0-5 0,0 0-6 16,0 0-5-16,0 0-6 0,0 0-2 15,0 0-3-15,0 0-1 0,0 0-9 16,0 0-3-16,0 0-2 0,0 0-1 16,0 0-3-16,0 0-5 0,0 0-3 0,0 0-6 15,-4 15-6-15,4-15-2 0,0 0-8 16,0 0-9-16,0 0-7 0,0 0-11 0,0 0-132 15,0 6 60-15,0-6 39 0</inkml:trace>
  <inkml:trace contextRef="#ctx0" brushRef="#br0" timeOffset="10900.0065">23535 3798 10 0,'-3'-6'129'15,"3"6"-1"-15,-2-4-4 0,2 4-6 16,0 0-2-16,-4-9-2 0,4 9-1 16,-2-3 0-16,2 3-6 0,-4-6-2 0,4 6 0 15,0 0-2-15,-2-4-4 0,2 4-7 16,0 0-8-16,0 0-7 0,0 0-6 15,0 0-9-15,0 0-7 0,0 0-5 0,4 29-1 16,2-12-7-16,1 8-6 0,-1 1 1 16,1 6-8-16,1 2 1 0,0 3-5 15,0 0-1-15,4-3-2 0,-4 2-7 16,2 0-1-16,-1-3-3 0,1 1-7 0,1-1-6 16,-2-6-15-16,-1-2-14 0,2 0-14 15,0-4-21-15,-2-2-25 0,-2-3-22 0,0 1-24 16,0-5-36-16,-1 1-384 0,-1-5 189 15,-2 3 125-15</inkml:trace>
  <inkml:trace contextRef="#ctx0" brushRef="#br0" timeOffset="11933.9877">23802 4001 33 0,'0'0'60'0,"0"0"-5"16,0 0-4-16,0 0-3 0,0 0-3 16,0 0-2-16,0 0-7 0,0 0 1 15,-14 0-3-15,14 0-5 0,0 0-2 0,0 0 0 16,0 0-4-16,0 0-6 0,0 0 1 15,0 0 6-15,0 0-11 0,0 0 1 16,0 0-3-16,0 0 0 0,0 0-2 16,0 0-1-16,0 0 0 0,0 0-2 0,-4 5-2 15,4-5 4-15,0 0-3 0,0 0-3 16,0 0 2-16,0 0-2 0,0 0 7 16,0 0-8-16,0 0 1 0,0 0 1 0,0 0-1 15,0 0 0-15,0 0 0 0,0 0 0 16,0 0-2-16,0 0 4 0,0 0-2 15,0 0-2-15,0 0 0 0,0 0-4 0,-8-5 7 16,8 5-2-16,0 0 1 0,0 0 0 16,0 0-3-16,0 0 0 0,0 0 1 15,0 0 0-15,0 0-2 0,0 0 2 0,0 0 3 16,0 0-5-16,2-9 2 0,-2 9-1 16,0 0 0-16,0 0 2 0,0 0-1 15,0 0 1-15,0 0-4 0,0 0 3 0,0 0 0 16,0 0 0-16,0 0 2 0,0 0-2 15,0 0 0-15,0 0-1 0,0 0 0 16,0 0 1-16,0 0-1 0,0 0 1 16,0 0 0-16,0 0-1 0,0 0-4 0,0 0 0 15,0 0-4-15,0 0-5 0,-6-3 1 0,6 3-6 16,0 0-2-16,0 0-3 0,0 0 0 16,0 0-2-16,0 0 0 0,0 0 2 15,0 0 1-15,0 0 3 0,0 0-1 16,0 0 1-16,0 0 5 0,0 0 0 15,0 0 2-15,0 0 0 0,0 0 3 0,0 0 2 16,0 0-1-16,-4-4 0 0,4 4 3 16,0 0 0-16,0 0 0 0,0 0-2 15,0 0 0-15,0 0-5 0,0 0-2 0,0 0-2 16,0 0 2-16,0 0-3 0,0 0 1 16,0 0 3-16,0 0 1 0,0 0 1 15,0 0 1-15,0 0 2 0,0 0-1 0,0 0 3 16,0 0 1-16,0 0-2 0,0 0 2 15,0 0 1-15,0 0 0 0,0 0 0 16,0 0 2-16,0 0 1 0,0 0-35 16,0 0 13-16,-4-3 8 0</inkml:trace>
  <inkml:trace contextRef="#ctx0" brushRef="#br0" timeOffset="12995.0093">23194 3960 79 0,'-8'0'128'0,"8"0"-14"16,0 0 2-16,0 0-13 0,-12-1 6 15,12 1-13-15,0 0-12 0,0 0-2 16,0 0-11-16,-10 0-8 0,10 0-5 0,0 0-7 15,0 0-5-15,0 0-7 0,0 0 0 16,0 0-3-16,0-6-3 0,0 6-8 16,8-8-3-16,-1 2 2 0,2 1-9 0,1-3 6 15,3-2-3-15,-1 3-5 0,1-3 0 16,-2 1-3-16,3-1 0 0,0-2-9 16,0 3 14-16,1 0-5 0,0-3 4 0,0 3-5 15,-1-3-1-15,0 4 1 0,-2-3-7 16,0 2 4-16,1-1 0 0,-2 1-2 15,-1 2-2-15,1-2 3 0,-3 1-1 16,1 4 0-16,0 0 1 0,-3 0 1 0,0-1-2 16,-2 2-1-16,2-3 0 0,-1 2 0 15,-5 4 10-15,9-3-2 0,-5-1 2 0,-4 4 0 16,6-2-1-16,-6 2-3 16,6-5 0-16,-6 5-2 0,7-1 1 0,-7 1-2 15,0 0 3-15,12 8-5 0,-3-1 1 16,0 3 2-16,1 2 2 0,2 2-2 0,2 4-4 15,0 1 0-15,1 1 0 0,-2-2-4 16,2 3 3-16,-3-1-1 0,0 4 1 16,2-3-2-16,-4 1 1 0,0 2 2 15,1-1-7-15,0-2-9 0,-5-1-6 0,3 3-20 16,-3-2-11-16,0-4-16 0,-2 2-12 16,-2-4-18-16,3 2-18 0,-3-4-336 0,-2 1 153 15,0-3 101-15</inkml:trace>
  <inkml:trace contextRef="#ctx0" brushRef="#br0" timeOffset="13591.8914">23655 4227 79 0,'-2'-6'103'16,"2"6"-11"-16,-4-10-7 0,4 5-4 0,0-3-11 15,2 1-1-15,0-2-12 0,2-2-6 16,0-1 5-16,6-2-14 0,-4 1-7 16,4-3-3-16,0 1 2 0,3-2-7 15,0 2-1-15,0-2-5 0,-1 2-2 0,2-3-1 16,0 3 1-16,-2 0-2 0,0 4-7 16,0-3 5-16,-1 3-13 0,1-1 8 15,-1 3 1-15,-2-3-7 0,1 3 6 0,-2-1-4 16,0 2-4-16,0-1 1 0,-2 3-1 15,0-1 2-15,-2-1 2 0,2 2-1 0,-1-1-5 16,-1 1 3-16,-2 0 0 0,2 2-1 16,0-1 1-16,-1-1-1 0,-3 6-1 15,2-7 4-15,-2 1-6 0,0 6 5 16,0-7-3-16,0 7 1 0,-5-5-7 0,5 5 16 16,-4-3-5-16,4 3 4 0,0 0 3 15,0 0-2-15,0 0-5 0,-17 1 0 16,17-1 3-16,-6 8 1 0,6-8-8 15,-4 8 7-15,2-4 2 0,2 1-12 0,0 1 3 16,0 1 11-16,4 1-9 0,-2-2 3 16,6 2-9-16,1 1 1 0,1-1 3 0,6-1 3 15,-2 1-1-15,4-1-4 0,0 1 2 16,3 0 4-16,1-3-4 16,-2 3 2-16,-2 0-1 0,2-1-1 0,-2 0 1 15,-1 4-1-15,-3-4 1 0,2 0-5 0,-4 6 1 16,0-5-2-16,0 3 4 0,-4 0 3 15,-2 2-2-15,0 0-2 0,-1 0 3 16,-3 1 3-16,-2 1-5 0,-2 1-10 0,-5 0-14 16,1 2-8-16,-4-4-19 0,-4 4-12 15,0-4-19-15,-1-1-11 0,0-6-238 16,0-1 112-16,1-1 74 0</inkml:trace>
  <inkml:trace contextRef="#ctx0" brushRef="#br0" timeOffset="13913.5451">24115 3602 98 0,'2'-7'104'0,"2"-3"-3"16,-2 2-15-16,2 1 4 0,-2-3-14 15,3 2-3-15,-3 1-6 0,2 1-10 16,-2-1-7-16,2 1 1 0,-2-2-7 16,0 3-7-16,3 1 1 0,-3 0-1 0,-2 4-6 15,5-10-8-15,-3 7-1 0,-2 3 3 16,4-6-8-16,-4 6 4 0,2-4-7 16,-2 4 0-16,0 0-3 0,0 0-4 0,4-6-8 15,-4 6-4-15,0 0-12 0,0 0-10 16,0 0-12-16,0 0-17 0,0 0-17 15,0 0-20-15,2 13-208 0,-2-13 103 0,0 9 67 16</inkml:trace>
  <inkml:trace contextRef="#ctx0" brushRef="#br0" timeOffset="78921.8174">12714 13308 97 0,'-4'6'104'0,"2"-2"-4"16,0-1-6-16,2-3-10 0,-5 8-4 15,3-4-9-15,2-4-6 0,0 6 4 16,0-6 4-16,7 4-9 0,-1-3 0 0,3 1 3 16,1-2-8-16,3 0 4 0,4-2 0 15,2-2 4-15,4-3 6 0,3-3-4 0,8-1 0 16,0-6-3-16,5-6-4 0,19-9 1 16,-3 0-3-16,2-5-4 0,-2-1-3 15,0 0-3-15,-2 1-2 0,0 1-3 16,-3 0-5-16,-9 2 0 0,-5 5-6 0,0 3-2 15,-4-1-4-15,-1 2 0 0,-3 4-3 16,-2 2-6-16,-6 4 2 0,-1 0-5 0,-2 1 0 16,0 3-2-16,-1 1 0 15,-4 1-2-15,-2 3-1 0,1-1 2 0,-2-1-3 16,-1 2-3-16,-2 2 3 0,1-2-4 16,-1 3-4-16,-2-1-12 0,0 2-19 15,-4 2-19-15,0 0-17 0,0 0-11 0,0 0-15 16,-12 21-9-16,3-8-4 0,-5 7-18 15,-6 2-4-15,0 7-10 0,-8 5-3 16,-13 14-320-16,-1 5 156 0,-2-1 103 0</inkml:trace>
  <inkml:trace contextRef="#ctx0" brushRef="#br0" timeOffset="79285.266">12695 13833 10 0,'-10'10'59'0,"2"-4"1"0,3 0-1 15,0-3-1-15,5-3 8 0,0 0 9 16,0 0 5-16,0 0-2 0,39-11 4 16,-18 0-8-16,8-4-2 0,7-9-1 0,5 1-1 15,16-12 5-15,2-3-2 0,2-5-5 16,1 1 2-16,6-3-4 0,-2-3-3 16,1 1-2-16,-3 1-5 0,-3-1 2 15,-4 1-2-15,-2 2 0 0,-2 4-3 0,-12 6-2 16,-8 5-5-16,-5 8 1 0,-2-2-5 15,-4 6-3-15,-2 2 3 0,-4 1-1 16,-1-1-1-16,0 6-5 0,-4-1 0 0,-1 2-2 16,0-1-2-16,-3 3-4 0,2 0-3 15,-3 1-3-15,0 0-2 0,1 0-2 16,-3 1 1-16,2 1-8 0,-2-1 3 0,-4 4-9 16,7-5-12-16,-7 5-17 0,0 0-19 15,0 0-17-15,0 0-13 0,11 10-21 16,-9-4-8-16,-2 0-13 0,0 0-9 15,0 0-14-15,-2 1-376 0,2 1 175 0,-2-1 115 16</inkml:trace>
  <inkml:trace contextRef="#ctx0" brushRef="#br0" timeOffset="81025.9481">14463 12778 119 0,'0'0'124'16,"0"0"-3"-16,0 0-17 0,0 0-2 0,0 0-8 15,-7-3-4-15,7 3-4 0,0 0 7 16,0 0 8-16,2-9-5 0,3 4-5 0,-1-3-3 15,2 2-10-15,5-2 0 0,0-4-2 16,3 0-1-16,1 0-4 0,4-4-1 16,6-1-2-16,3 0-6 0,4-2-1 15,8 0 0-15,5-2 0 0,5 4-1 16,18-8-3-16,10 6-7 0,1 0 3 0,7-1-1 16,5 7 1-16,5 0-7 0,5 3-2 15,3 5 0-15,0 3-5 0,2 2 0 0,-3 4-2 16,-3 1-6-16,-5 3-2 0,-2 2-3 15,-6 3-1-15,-7 0-4 0,-3 2 0 16,-18-1 0-16,-7-3-4 0,0 4-3 0,-6-2 0 16,-1 4-1-16,-7-4-1 0,-5 0-2 15,-1 0-1-15,-2 0-1 0,-7-1-2 16,-1-1-5-16,-2 1-8 0,-2-1-15 0,-6-1-18 16,-1-1-24-16,-5-1-19 0,-2 1-21 15,0 1-26-15,-4-3-13 0,0 3-14 16,-4-2-11-16,0-2-12 0,-2-1-441 0,-3-2 211 15,1 3 140-15</inkml:trace>
  <inkml:trace contextRef="#ctx0" brushRef="#br0" timeOffset="81340.276">16363 12226 61 0,'0'-5'137'0,"0"-1"-15"0,2 2-8 0,0-2-2 16,3 3 6-16,-5 3 0 0,17-5 1 15,-4 2-4-15,1 3-1 0,6 0-2 16,0 2-3-16,8 1-6 0,-1 3 4 0,1 1-5 16,4 5-4-16,-3 1-5 0,1 5-2 15,2 0-6-15,-7 7-5 0,3 5-4 16,-4 4-5-16,-4 4-4 0,-3-1-9 0,-2 5-6 15,-7-3-6-15,-3 1-6 0,-5 2-17 16,-5 1-18-16,-1 5-24 0,-6-5-28 0,-4 0-30 16,4-9-28-16,-10 2-27 0,2-10-25 15,1-5-23-15,-3-5-443 0,4-5 212 16,0-4 140-16</inkml:trace>
  <inkml:trace contextRef="#ctx0" brushRef="#br0" timeOffset="84513.7881">17999 12094 174 0,'11'40'182'0,"-2"3"-1"0,-1-2-2 15,-1 9-10-15,1 1-9 0,-2 7-13 16,5 18-13-16,-4-14-15 0,-1-6-8 16,0-1-11-16,0-3-8 0,0-3-9 0,-1-7-9 15,-1-2-7-15,1-6-5 0,-1-5-7 16,-2-4 4-16,0-4 13 0,0-6-4 16,-2-7-6-16,-2-5-7 0,2-3-8 0,0 0 0 15,-20-34-9-15,10 3-6 0,-4-12-3 16,-4-24-6-16,-1-5-2 0,2-7-4 15,5-6-3-15,-1-3-4 0,3 1-3 16,4-1-1-16,10 7-1 0,2 1-1 0,4 8 1 16,7 4-4-16,7 3 1 0,3 8-1 15,0 11 0-15,1 10-1 0,6 5 16 0,1 6-8 16,6 5 4-16,-3 9 0 0,0 3-3 16,-2 8 0-16,5 3 2 0,-3 7-2 15,-5 5 2-15,3 9-3 0,-6 5 1 16,-9 9 0-16,-10-5-2 0,-7 7 1 0,-8-1 1 15,-13 10-1-15,-15 13 1 0,-8-2 0 16,-9-7-2-16,-2 0 1 0,-4-3-3 16,1-5 1-16,3-3-2 0,9-10 1 15,12-7-3-15,4-3 0 0,3-4-2 0,6 2 4 16,4-1 2-16,3 3 3 0,1 2 4 16,5 2-1-16,4-3 3 0,4 3-1 0,3 2-7 15,7 2 7-15,4-2-4 0,2-1-1 16,12 3-1-16,0-5 3 0,6-1-1 15,2-5-1-15,6-6 1 0,6-4-3 16,-7-3 0-16,5-3 0 0,7-6-3 0,0-5 1 16,1-1-2-16,11-13 1 0,-3 0 0 15,-17-3 1-15,-9 3-1 0,-7-5 1 0,-1-2-5 16,-6-2 3-16,-12 4-3 0,-1-3 2 16,-9 4-7-16,-1 3 5 0,-8 2-1 15,1 0 2-15,-4 2 2 0,-3 6-4 16,-1-1 1-16,-2 7 2 0,0 1 2 0,2 5-8 15,-4 4 10-15,4 2-2 0,-1 5-1 16,5 3 3-16,1 5-2 0,3 1 0 16,4-1 0-16,4 7 3 0,5 2-1 0,-1-2-3 15,7 4 0-15,4-3-5 0,0 3-18 16,0-6-24-16,2-1-18 0,2-3-30 16,-3-4-24-16,0-2-23 0,4-2-23 0,-3-5-28 15,-2-5-13-15,2-5-3 0,1 1-461 16,-2-5 227-16,0-2 149 0</inkml:trace>
  <inkml:trace contextRef="#ctx0" brushRef="#br0" timeOffset="84962.5974">19195 12681 1181 0,'18'-21'-75'0,"-6"0"29"0,-3 4 31 16,-3 0 15-16,-2 3 28 0,0 4 24 16,-2 0 13-16,3 0 11 0,-3 2 4 15,0 1-7-15,-2 1-5 0,2 2 3 16,-2 4 3-16,0 0-1 0,0 0-2 16,0 0-5-16,2 25-3 0,-2-11-7 0,3 1-4 15,1 3-4-15,2 0-5 0,2 1-4 16,0 0-3-16,6 0-1 0,-2 1-7 0,1-5-4 15,2-2-1-15,4-3-3 0,-3 1-4 16,2-5-5-16,-2-3-3 0,4-3-4 16,-3-2-4-16,-1-4-2 0,6-1 1 15,-4-5-3-15,0 1-3 0,-4-4 5 0,1 1 0 16,-2-1-3-16,-2 4 5 0,-1 0-1 16,-2-1 0-16,2 4-5 0,-4 1 0 15,0 3-1-15,0 2 3 0,0 2 4 0,-6 0 4 16,20 8-1-16,-10-3-3 0,1 5 6 15,1 0 2-15,0-1-3 0,0 1 0 16,2-1 4-16,2-1 1 0,0-3-3 0,3 1 1 16,3-2 1-16,-2-2 2 0,4-4-4 15,3-3 2-15,1-1-1 0,2-8-1 16,1 3-1-16,3-6 0 0,-4-1 1 16,0-1-1-16,-3-3 7 0,-7 1 4 0,-6 2 1 15,-6-1-5-15,-6 3 1 0,-6 2-3 16,-6 2-3-16,-8 1 1 0,-7 3-1 15,-5 3-2-15,-6 4-1 0,3 2 0 0,-9 4 2 16,4 2-12-16,1 1-17 0,3 5-26 16,3-1-29-16,3 2-16 0,5 3-31 15,4-3-35-15,5 2-7 0,0 3-474 0,4-6 218 16,6-4 143-16</inkml:trace>
  <inkml:trace contextRef="#ctx0" brushRef="#br0" timeOffset="85933.4511">20457 12315 73 0,'0'0'105'0,"13"4"2"0,-13-4-17 15,6 6 2-15,-2-3-6 0,0 2 5 0,-2-1-2 16,3-1-11-16,-3 3 1 0,3-2-5 16,-3 2-1-16,0-3-4 0,-2-3 2 15,4 10-6-15,-2-7 0 0,-2-3 0 16,4 6 0-16,-4-1 4 0,0-5 4 0,2 6 5 16,-2-6 4-16,2 2 3 0,-2-2 2 15,0 0-4-15,0 0-7 0,0 0-7 16,0 0-6-16,0 0-7 0,0 0-6 0,0 0-3 15,0 0-5-15,8-8-8 0,-8 8-2 16,0 0-6-16,0 0-1 0,5-5-4 16,-5 5-5-16,0 0 4 0,11 9-2 0,-7-5 0 15,2 7 0-15,-2-2-2 0,5 2-4 16,-5 3 2-16,2 1-2 0,1-2-1 16,-3 2-2-16,3-1 0 0,-3-1 0 0,0-1-2 15,0-2 1-15,0 1 2 0,0-4-1 16,0 0-3-16,-2 1 3 0,2-4 1 15,-4-4-5-15,6 0 0 0,-6 0-1 16,8-12 1-16,-4 3-2 0,2-2 1 16,1-3-3-16,3-3 1 0,1 0-3 0,0-2 2 15,1 2-1-15,1 2 0 0,-2 2-2 16,-1 0 0-16,0 1-1 0,1 3 0 16,0-1 1-16,2 4 0 0,-1 1 0 0,-1 4-1 15,2 2 1-15,1 2 0 0,-1 3 3 16,2 0-3-16,-2 2 1 0,1 0 1 0,-1 0 0 15,0 2 0-15,-3-1 0 0,4-1 2 16,-4-3-2-16,-2 1 1 0,-2 0 2 16,3-2 0-16,-1 0 2 0,-1-3-1 15,1-1-2-15,3-5 0 0,-1-1-1 0,4-2 1 16,-2-1-3-16,0-3 0 0,3-1-1 16,0-1-6-16,2 1 5 0,-2 0-5 0,4 0 2 15,-5 2 0-15,4 4-1 0,-4 1 0 16,3 0 0-16,-1 5 0 0,-2 1 1 15,3 1 0-15,0 8 2 0,0-3 1 16,0 1 0-16,2 5 2 0,3-3 1 0,-4 3 0 16,3-2 0-16,0-1 3 0,0 0-1 15,-1-5-1-15,0 2 2 0,0-5 1 16,1-1-2-16,0-1-1 0,-2-3 2 16,1-2-1-16,2-3 2 0,-2 0-6 0,-1-1 2 15,-3-3-6-15,2-1-2 0,-6 1-1 16,-4 1-1-16,-1-1 0 0,-3 1-2 0,-2 3 2 15,-4 3 1-15,0 0 0 0,-4 5 2 16,6 1 13-16,-21 5 9 0,11 3 6 16,-4 3 10-16,4 1 8 0,2 2 2 15,3 4 3-15,1 0 2 0,2-1-2 0,6-1-1 16,3 3 4-16,5 1-4 0,4-3-3 16,10-2-3-16,4-2-4 0,1-3-4 15,1-4-1-15,0-1-3 0,0-3-1 16,-1-2-4-16,1-2-9 0,-2 0-18 0,-3-1-16 15,-3-1-31-15,-5 0-37 0,0 2-34 16,-4-2-50-16,-5 0-65 0,-4 1-646 0,-4-1 301 16,-4-2 199-16</inkml:trace>
  <inkml:trace contextRef="#ctx0" brushRef="#br0" timeOffset="87417.0471">21704 12189 6 0,'0'0'82'0,"0"0"0"15,0 0 1-15,0 0 5 0,0 0-6 16,10 19-2-16,-6-6-7 0,6 2 2 0,-4 2-1 16,2 3-6-16,0 1-8 0,1 3-2 15,-1-3-9-15,1 2 0 0,-1-2-5 16,1-1-3-16,-3-5-3 0,2 3-3 0,-1-3 2 15,-3-2 0-15,3-1 4 0,-3-1 3 16,0-4 9-16,2 1 3 0,-4-4-1 16,2-4-5-16,-4 0-10 0,0 0-3 15,16-12-4-15,-10 5-5 0,0-7-3 0,3 1 0 16,-3 0-3-16,4-4-6 0,1-1 1 16,2 2 0-16,-3-2-8 0,0 6 0 0,2-1 0 15,-2 4 0-15,1-1-4 16,1 4 0-16,-1 3-2 0,0 0 2 0,-1 6 3 15,0-1-6-15,4 4 5 0,-2 0-5 16,3 2 4-16,-2 3-3 0,-1-3 2 0,1 3 2 16,-1-4-7-16,2 3 3 0,-2-1 4 15,-2-3-5-15,4 1 0 0,-2-1 3 16,1-4 0-16,-3-2 1 0,3 0-4 16,0-3 3-16,-1-3-2 0,4-1-1 0,-4-1-3 15,3-3 0-15,-2 0 1 0,-1-1-2 16,1 2 1-16,-1 0-1 0,2 1 2 15,-4 0-2-15,2 3-3 0,-1 2 2 0,0 1 1 16,2 2 2-16,-1 2-2 0,1 2-1 16,4-2 2-16,-1 1 0 0,4 2-1 15,-1-1 5-15,2 0 0 0,0-1 1 16,3-1-1-16,-1-1-1 0,4-3 2 0,0-1 4 16,1-4-8-16,2-1 7 0,-1-4-7 15,-1-1 2-15,-2-3-2 0,-3 0 2 16,-4 0 0-16,-2 0 3 0,-5-1 6 0,-3 4 7 15,-2 0 1-15,-3 1 1 0,-2 3 1 16,-4 1 5-16,-2 3-1 0,-3 6 4 16,7 0 11-16,-19 6 3 0,11-2 3 0,1 5 1 15,3 3 1-15,2-3-3 0,4 3 0 16,2 1-2-16,3-1-4 0,5 1 1 16,5-2-5-16,2 0-3 0,6-1-1 15,1-1-5-15,4-3-1 0,-1-1-2 0,5-2-3 16,2-3-14-16,6-4-13 0,1 0-18 15,-1-4-19-15,-4 3-21 0,1-3-13 16,-6 0-6-16,-3 1 1 0,-4 1 10 0,-4 1 4 16,-2 0 11-16,-4 1 4 0,1 1 15 15,-4 2 26-15,-2-4 12 0,-3 4 16 16,0-2 12-16,-1 1 9 0,-7 2 11 16,9-3 5-16,-5 0 2 0,-4 3 1 0,0 0-4 15,8-2-6-15,-8 2-5 0,6-2-4 16,-6 2-7-16,5-4-27 0,-5 4-54 15,0 0-76-15,4-5-72 0,-4 5-539 16,0 0 251-16,-11-6 166 0</inkml:trace>
  <inkml:trace contextRef="#ctx0" brushRef="#br0" timeOffset="89564.4099">12388 14577 14 0,'0'0'58'0,"0"0"-3"0,0 0-3 16,0 0-5-16,0 0-1 0,0 0-6 15,0 0 0-15,0 0 1 0,0 0 2 16,0 0-2-16,0 0 5 0,11 16-6 0,-2-12 7 16,-3 3-5-16,6 0 2 0,3 3-7 15,5-1 11-15,2 2 7 0,15 2-5 16,1-2 6-16,14 1-9 0,23 6 9 16,6-5-6-16,7-3-2 0,7 1-3 15,5-5 7-15,1-2-9 0,5-4 2 0,0-4-5 16,27-6 3-16,7-5 0 0,6-6-4 15,6-6-4-15,10-5-2 0,2-5 5 16,-3-8-7-16,35-12-2 0,-42 7-3 0,32-14-4 16,-35 9-3-16,32-16-3 0,-33 16 0 15,-3-2-4-15,-5 3 0 0,-7 3-1 0,-8 3 0 16,-7 5-3-16,-7-2-1 0,-10 5 1 16,-1 3 0-16,-20 7-3 0,-1 3-1 15,-1 0 4-15,-3 0 0 0,-1 2-4 16,-2 1 0-16,-4 0 3 0,-1 2 0 0,-1-2-2 15,-13 8 0-15,-6-1 3 0,-3 2 0 16,1 1-6-16,-9 4 7 0,0-3-3 16,-2 4 1-16,-1-1-2 0,-9 0 0 0,0 5 3 15,-5-3 1-15,-1 2 3 0,-2 1 6 16,-2 1 3-16,-2 0 3 0,-1 0-3 16,-1 0 2-16,-1 1 0 0,-2-1 1 0,-1 2 0 15,0-2-2-15,0 2 2 0,0 1-7 16,-2-1-1-16,-6 2-1 0,10-4-1 15,-4 3-3-15,-6 1-1 0,9-6-5 16,-5 1-11-16,1-1-11 0,-1 3-14 0,-2-2-17 16,2-1-18-16,-2-2-13 0,0-1-5 15,1 2-13-15,-3 0 9 0,2-1-14 16,-2-2-4-16,-2 1 3 0,2 0 5 0,-3-1 8 16,1 1 9-16,2-1 5 0,-2-1 8 15,2-1 7-15,-2 1 7 0,0-1 6 16,2 1 4-16,-2-3 5 0,2 3 6 15,-2 0 8-15,0 0 6 0,2 0 5 0,-3 0 6 16,1 2 7-16,0 1 14 0,0-2-6 16,0 3 9-16,0-1-7 0,-3 3-1 0,3-1 2 15,-2 1 5-15,0-1-1 0,0 2 0 16,0 0-5-16,4 4 5 0,-14-4-5 16,8 2 7-16,6 2-4 0,-12 0-2 15,12 0 0-15,-15 0 0 0,15 0 2 16,-15 2 0-16,7 0 1 0,-3 0-1 0,3 0 13 15,-3 0-11-15,0 2 6 0,-1-1 1 16,-1 1-6-16,-2 0 0 0,0 2 0 16,-1-2 7-16,-2-1 2 0,2 3-2 0,-4-2 2 15,4-1 3-15,1 2 1 0,2-4 4 16,0 3-1-16,3-2 0 0,0-1 5 16,0 2-8-16,2-1 1 0,0-1 2 0,8-1-9 15,-13 2-1-15,13-2-3 0,0 0-1 16,0 0-2-16,0 0 0 0,15-11-4 15,1 6 1-15,6-3-2 0,6 0-3 0,7-1 5 16,3-1-6-16,3 1 2 0,7-1-5 16,-3 3 1-16,1 1 2 0,-1 2-4 15,-3 0 3-15,-6 4-1 0,0 2-1 16,-1 2 2-16,-7 2 0 16,-2 1-1-16,-3 5 5 0,-1 3 4 0,-8 0 3 0,-2 6 1 15,-10-2-1-15,-2 5 1 0,-10 2-1 16,-6 4-5-16,-5 4-2 0,-7 3 0 0,-4-1-2 15,-10 9-13-15,-3-1-24 0,7-6-25 16,5-7-21-16,-1-1-25 0,0 1-24 16,0-2-349-16,1-2 161 0,1-1 106 15</inkml:trace>
  <inkml:trace contextRef="#ctx0" brushRef="#br0" timeOffset="110677.5191">9922 15279 6 0,'2'-8'52'15,"-2"8"5"-15,4-6 1 0,1 3-3 0,-5 3 2 16,13-4-8-16,-5-2-4 0,0 2-3 16,10-3 4-16,-3 0-2 0,7 0-2 15,10-8 5-15,9-4-2 0,5-3-3 0,22-5-1 16,6-7 7-16,6 0-4 16,20-8-3-16,0-1-3 0,3 0 1 0,5-1-2 15,0 2-7-15,4 1 3 0,0 0-5 16,0 2-3-16,1 2 7 0,-1-1-19 0,-4 5 7 15,-19 8-3-15,-2 0 2 0,-3 1-5 16,-7 6-5-16,-14 2 6 0,-17 7-4 16,-5 0-3-16,-7 0 0 0,-7 2-2 0,-1 2 5 15,-6 1-7-15,-2-1 8 0,0 0-11 16,-2 3 1-16,-4-2 3 0,1 2-3 16,-3 0 1-16,-1 1 0 0,0 1-4 15,-9 0 3-15,0 0-6 0,0 0-7 0,8 1-10 16,-8-1-10-16,0 0-7 0,0 0-11 15,-13 14-9-15,5-8-7 0,-1-2-11 0,-1 1-7 16,-3 2-214-16,-2-1 101 0,-4 2 67 16</inkml:trace>
  <inkml:trace contextRef="#ctx0" brushRef="#br0" timeOffset="111138.0452">10657 15030 4 0,'8'4'57'15,"5"-4"0"-15,4 0-1 0,2 0 0 0,7-4-6 16,1 1-3-16,5-3 0 0,6 0-5 16,2-1 1-16,9-10-4 0,-1 5 5 15,5-5-12-15,15-4 0 0,-1-2 3 16,0-2-8-16,-11 4 6 0,-9 3-3 0,-1-2 1 16,3 1-4-16,-7 0-3 0,3 2-1 15,-5 0-2-15,-6 3-1 0,-4 1-4 0,-5 1 0 16,1 3-1-16,-5-1 0 0,-4 3 0 15,0-1-4-15,-3 2 1 0,0 0 1 16,-2 1-2-16,-2-1-1 0,1 2 0 16,-2 1 1-16,-1-1-3 0,0 3-1 15,-3-4 2-15,1 5 2 0,0-3-6 0,-6 3-4 16,11-5 6-16,-6 4-5 0,-5 1-2 0,6-1-8 16,-6 1-9-16,0 0-16 0,8-5-12 15,-8 5-17-15,0 0-17 0,0 0-206 16,0 0 96-16,0 0 65 0</inkml:trace>
  <inkml:trace contextRef="#ctx0" brushRef="#br0" timeOffset="121625.7991">20484 13708 92 0,'2'-26'130'0,"-4"5"8"15,-4 0-3-15,0 2-4 0,-5 3-7 16,-3 0-7-16,-6 2-6 0,-2 0-7 16,-6 6-3-16,-9 1-1 0,1 7 4 0,-6 6-3 15,-13 8 0-15,-16 14-3 0,3 11 6 16,-11 15-3-16,12 17 0 0,3 8-5 0,11 7-6 15,7 5-5-15,14-14-7 16,9-2-7-16,7 2-6 0,10-12-5 0,8-9-6 16,10-5-4-16,12 16-4 0,10-8-5 15,7-7-3-15,5-5-2 0,5-10-6 0,6-4 1 16,-7-12-3-16,-2-9-2 0,-4-3-4 16,-2-9-2-16,5-4-1 0,2-5-2 15,-1-7-1-15,-1-3 1 0,8-13-8 16,-3-4 2-16,-9 4-2 0,-9 0-1 0,-2 3-3 15,-7 4 4-15,-4 4-2 0,-4 4 0 16,3 1 0-16,-8 4-1 0,-2 3 2 16,-1 6-1-16,-1 3 1 0,-8 0 0 0,15 12-1 15,-6-3-3-15,1 4 3 0,3 4 1 16,0-4-4-16,3 5 3 0,6-3 0 16,-1-2-1-16,5 2-2 0,3 0 1 15,-4-6 1-15,3-2-1 0,1-1 2 0,-1-4 1 16,0-4-2-16,-1-3 2 0,-3 1-4 15,-2-6 4-15,0-4 0 0,-7 1-1 16,-1-4-1-16,-5-2-2 0,-7 3 1 0,-4-6 5 16,-5 2-10-16,-5 1 2 0,-7 3 1 15,-7 0 1-15,-6 2-6 0,1 3 1 16,-1 5 5-16,2 3-3 0,1-2-3 0,-1 4-1 16,7 1 2-16,4 0-4 0,0 1 1 15,2 4-2-15,6-2 2 0,1 3-8 16,6-2-2-16,2-1-2 0,2-3-5 15,0 0-2-15,14 9-3 0,-1-9-3 0,-1-6 1 16,6 1-2-16,0 0-4 0,6-1 1 16,-1-5-1-16,3 1 9 0,-2 1-2 0,9-4 2 15,-3 1 6-15,-6 3-2 16,4 5 6-16,-2-4-2 0,-5 6 3 0,-2 2 2 16,2 5 1-16,-2 4 0 0,2 2 3 15,0 2 0-15,-3 5 6 0,0 1-5 0,0 0 3 16,0 0 1-16,-3-1 0 0,0-2 0 15,0-1 1-15,-3-3 1 0,0 3-1 16,-2-8 1-16,-2 3 3 0,5-4 2 16,-5-4-4-16,5-2 2 0,0-6 0 0,1 0-2 15,2-5 0-15,0 0-2 0,1-1 2 16,0-5-2-16,0 3 0 0,0 2 0 16,2-1 0-16,1 1-2 0,2 3 3 0,0 2-3 15,-1 4 3-15,-1 0-2 0,4 3 1 16,-3 3 2-16,7 3 0 0,0-4 0 15,-1 4 1-15,3 0-1 0,0-1 2 16,1 1-2-16,-1-5 3 0,-1 0 0 0,2-2-1 16,-1-3 0-16,2-2 2 0,3-3-1 15,-2-4 0-15,5-6 0 0,-4-6 1 16,2-2 2-16,-6-8 0 0,-3-2 2 0,-3-6-3 16,1-15-1-16,-10 2-2 0,-5 6 0 15,-5-3-3-15,-1-2 0 0,-4 10 0 16,-2-1 0-16,-2 6 9 0,-1 2 11 0,-1 7-2 15,-1 7-2-15,1 5-3 0,-3 5 0 16,1 10-2-16,0 4-1 0,-2 8 3 16,2 7 1-16,2 6 1 0,2 10 1 15,6 7 1-15,0 6-3 0,4 7-2 0,12 20 0 16,-2-6 2-16,8-3 0 0,-3-10-3 16,9 0 1-16,-1-7 0 0,1-11 0 0,2-5 0 15,0-3 0-15,-3-7-1 0,3-6-2 16,-2-1-1-16,-1-8 2 0,3-2-4 15,-4-7 2-15,1-2-1 0,1-8-1 16,0-4-4-16,1-8 0 0,-3-1 1 0,-3-5-3 16,-6 5-2-16,-5-4-2 0,-2 3 1 15,-6 4 2-15,-4 4-1 0,-2 2 0 16,-2 4-2-16,-2 1 1 0,-2 9 4 16,-4 2 2-16,2 3 2 0,8 0 4 0,-16 13 6 15,7 0 3-15,2 2 3 0,3 2-1 16,2 4 3-16,4 0-4 0,2 4-1 0,5 0 0 15,2-3 5-15,3 6-10 16,6-6 3-16,3 0-3 0,2-4-1 0,2-1 2 16,5-4-10-16,0-3-12 0,-3-2-12 15,1-5-14-15,0-3-16 0,-1-3-16 0,-1-3-26 16,4-6-16-16,-3-1-24 0,-1-6-20 16,-2 0-16-16,-8-6-21 0,-1-2-12 15,-8 1-520-15,-5 1 246 0,-4-3 162 16</inkml:trace>
  <inkml:trace contextRef="#ctx0" brushRef="#br0" timeOffset="121776.6573">22429 13780 104 0,'-16'-2'149'0,"3"-2"-14"0,5 1-16 16,4-2-14-16,4 3-9 0,0 2-10 15,12-12-12-15,1 4-32 0,6 1-29 0,2-1-47 16,7-2-47-16,3 1-194 0,7 1 93 15,11-3 62-15</inkml:trace>
  <inkml:trace contextRef="#ctx0" brushRef="#br0" timeOffset="122328.3528">23271 13918 32 0,'-8'1'147'0,"2"3"-14"0,0 4-10 16,4 1-9-16,0 3-12 0,2 5-2 0,0 3-18 15,2-1-4-15,2 3-2 16,0-5-1-16,-2 2 2 0,2 0-1 0,1-2-7 16,-2-1-5-16,1-3 12 0,-2-1 4 15,0-2 0-15,0 1-1 0,0-6-4 0,4-3-5 16,0-2-10-16,-6 0-7 0,22-13-4 15,-5 1-8-15,1-1-4 0,4-1-3 16,1 3-2-16,0 1-7 0,0 1-3 16,1 3-2-16,-3 3 1 0,2 3-4 0,-2 3-2 15,3 5 0-15,2-1-1 0,-1 5-2 16,0 3-1-16,4-1 3 0,-1 0 2 16,2 2 0-16,-1-2 7 0,3-1 7 0,0-4 8 15,-3-3 1-15,1-2 3 0,-2-4 0 16,1-1-1-16,-1-5 1 0,2-8 0 15,-1-2-3-15,-5-6-5 0,-2-3-3 0,-2-5-5 16,-4-3-3-16,-4-2 0 0,-4-4-5 16,-4-3-3-16,-4-2-2 0,-2 2-2 15,0 3-5-15,-2 2 5 0,0 8-7 16,1 3 2-16,1 5-2 0,0 4-4 0,0 7 3 16,2 5 1-16,0 5-1 0,0 0 0 15,0 0-1-15,6 32 2 0,-1-7 2 0,3 1-2 16,2 11 1-16,3 4-1 0,2 3-2 15,4 0-7-15,0-1-17 0,2-1-17 16,0 1-21-16,-1-4-16 0,2-2-28 16,0-3-30-16,-3-4-36 0,-2-5-41 0,-4-3-522 15,-1-6 249-15,-4-4 165 0</inkml:trace>
  <inkml:trace contextRef="#ctx0" brushRef="#br0" timeOffset="122472.9024">24077 14030 31 0,'-2'-14'150'0,"4"6"-13"0,2-4-13 16,4 0-12-16,5 0-14 0,6-2-14 15,8-1-36-15,3-3-40 0,4 1-46 16,6-2-219-16,3-4 88 0,-5 3 57 16</inkml:trace>
  <inkml:trace contextRef="#ctx0" brushRef="#br0" timeOffset="123074.0124">25571 13641 162 0,'2'27'194'0,"-2"0"-6"15,-2 1-7-15,-2-1-15 0,-1 1-12 16,1 8-15-16,-4-3-3 0,-1 0 0 0,-1 1-1 15,-1-2-6-15,2-1-8 0,1-6-6 16,0-5 1-16,2-2 6 0,-1-3 7 16,3-6-13-16,-3-5-12 0,-1-6-6 15,8 2-13-15,-17-20-6 0,9 1-6 0,-5-11-5 16,2-2-15-16,-1-11 0 0,4-3-6 16,0-2-9-16,4 4-1 0,6 0-6 0,3 2 1 15,2-3-7-15,5 1-4 0,-2 7-2 16,10 2-2-16,-1 4-4 0,2 7 1 15,4 3-3-15,-1 3-4 0,1 9 0 16,-2 5 4-16,0 2-5 0,-1 7 0 0,-1 3-2 16,-2 4 5-16,-6 5-2 0,-3 2-3 15,-4 4 1-15,-4-2 0 0,-4-1 0 0,-2 5 0 16,-2 2 1-16,-2-2-1 16,-1-2 1-16,-2 0-2 0,3-1-1 0,1-2 2 15,1-5-3-15,0-1-1 0,2 0-6 16,2-3 7-16,2 1 2 0,6 0-1 0,6 6-1 15,6-5 1-15,5 0-2 0,7 0 0 16,1-2-5-16,3 5 7 0,0-3-3 16,0 0 2-16,-3 3 0 0,1 2 3 0,-2-2-1 15,-3 0-3-15,-3 2 3 0,-6-5-4 16,-2 3 5-16,-6 1-2 0,-4-2 1 16,-8 2 2-16,-4-2-2 0,-8 3 1 0,-12 0 0 15,-2-2-2-15,-7-1-3 0,-4-6 1 16,-1 1 1-16,-2-1 1 0,1-4-4 15,7 1-3-15,5-6-32 0,-1 0-36 0,5-9-39 16,8 3-37-16,7-2-31 0,6 0-24 16,4 0-24-16,10-3-17 0,6-1-543 15,12-1 267-15,7 0 177 0</inkml:trace>
  <inkml:trace contextRef="#ctx0" brushRef="#br0" timeOffset="124117.9082">26412 13916 119 0,'12'-8'147'0,"-2"1"8"0,-6-3-4 15,-4 2-4-15,-2 2-7 0,-4 1-2 16,0 1-8-16,-4-2-3 0,-2 5-7 16,0 1-9-16,-5 1-10 0,-2 5-8 0,-2 6-10 15,-1 1-9-15,0 6-6 0,0 4-9 16,3-2-9-16,5 0-2 0,2-2-4 16,4 1-6-16,4-2-3 0,2 1-3 15,2-4-2-15,6-1-4 0,0-5-2 16,6-2 0-16,-2-3-4 0,2-4-6 0,1-1 2 15,4-5-2-15,-2-2-2 0,-1-2-1 16,2 1-2-16,-4 0 1 0,1-1-2 0,0 1-1 16,-5 2 0-16,1 4-4 0,-1-5 1 15,-2 7-1-15,1 1 2 0,-7 0-2 16,11 6 1-16,-5 0-2 0,0 1 4 0,0 0-1 16,1 3 7-16,-1-1 0 0,1-1 2 15,-1 0 1-15,2-3 5 0,-3 3-4 16,3-5 1-16,-2 1-2 0,5-4-3 15,0-4 0-15,1 1-2 0,3-5-2 0,2 1 0 16,2-3-3-16,3-1 2 0,-2 1-3 16,2 1-1-16,1 2 1 0,-2 1-2 15,2 0 1-15,-1 1 0 0,1 5 0 16,0 0-1-16,-2 5 0 0,5-2 1 0,-3 3 0 16,-2 3-1-16,-6-2 0 15,0 2 2-15,-2 0 1 0,-5 1-2 0,-2-2 0 0,-2-1-1 16,-2 2 2-16,0-3 4 0,-2 0 3 15,-2 0 10-15,2-6 9 0,0 7 5 16,0-7-6-16,0 0-3 0,0 0-1 16,0 0-6-16,12-15-3 0,-2 5-1 0,0 1-1 15,7-4-3-15,0-2-1 0,0 1-2 16,3-3 1-16,2-2-4 0,0-2-3 16,-3 3-5-16,-1 2-1 0,0 0 0 0,-6-2 2 15,1 6-2-15,-4-1-2 0,-3 3 0 16,-4 3 1-16,-2 1 3 0,-4 2 2 15,4 4 10-15,-15 2 6 0,15-2 6 16,-17 10 4-16,9-1 5 0,-1 2 4 0,0 1-5 16,5 1 5-16,0 3 6 0,2-3-10 15,2 2 0-15,2 0-2 0,2 1-4 16,2-3-1-16,6 2-8 0,0-5-28 0,0 1-35 16,6-3-41-16,3-3-37 0,9-3-40 15,4 0-23-15,6-2-16 0,1-4-2 16,9-7 9-16,1-1 19 0,1 1 17 15,1-3 16-15,0 3 24 0,-5-3 22 0,-1 1 30 16,-11 1 31-16,-2-1 40 0,-8 3 33 16,-5 0 15-16,-2-4 16 0,-6 5 10 15,-3 0 3-15,-4-1 3 0,-6 2 7 0,-4 2 1 16,-4 3 1-16,-7-1 4 0,-4 2-2 16,-4 2-4-16,-3 4-7 0,-4 1-9 0,-1 7-6 15,1 1-7-15,2 7-7 16,3-2-4-16,4 0-5 0,4 1-7 0,5 0-1 15,6-1-5-15,3-2-3 0,3 1 0 16,9-3-3-16,1-3-3 0,3-3-2 0,4-3-1 16,0-5-3-16,1-2 0 0,2-4 0 15,1-5 1-15,4-8 0 0,-2-1 0 16,-1-8 2-16,1-6-5 0,0-4-5 16,-2-4-1-16,-1-2-1 0,-4-1 1 0,2 2-2 15,-8 9 16-15,0 6 12 0,-3 3 2 16,-1 6-5-16,-6 8 6 0,-2 5 10 15,-2 6 17-15,4 0 24 0,-21 23-18 16,3 1 6-16,4 9 14 0,-3 10-5 0,0 6-9 16,2 21-10-16,3-11-3 0,1-6-5 15,4-3-8-15,5-4-20 0,4-4-44 0,3-3-46 16,-1-4-66-16,5-9-75 0,1-1-56 16,5-6-38-16,2-5-788 0,4-5 368 15,-1-3 243-15</inkml:trace>
  <inkml:trace contextRef="#ctx0" brushRef="#br0" timeOffset="124221.2833">28003 14304 1683 0,'33'-6'-36'0,"-7"3"71"0,-7-1 59 15,-2 0 50-15,-4 0 27 0,-3-2 18 16,1 3 3-16,-2-3-5 0,-3 2-11 0,0-1-19 16,0-1-17-16,1 0-20 0,-2 2-53 15,-3-6-72-15,-2-1-98 0,0 3-122 16,-2-3-791-16,-8 2 346 0,-4-5 228 16</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7T04:05:41.651"/>
    </inkml:context>
    <inkml:brush xml:id="br0">
      <inkml:brushProperty name="width" value="0.05292" units="cm"/>
      <inkml:brushProperty name="height" value="0.05292" units="cm"/>
      <inkml:brushProperty name="color" value="#FF0000"/>
    </inkml:brush>
  </inkml:definitions>
  <inkml:trace contextRef="#ctx0" brushRef="#br0">24269 2758 42 0,'4'-1'85'0,"-4"1"-3"0,6-5-2 15,-6 5-4-15,8-6-6 0,-8 6-6 0,4-7-10 16,-4 3-3-16,0-4-4 0,-4 2-5 16,-2-2 0-16,-4-3-12 0,-2 3-1 15,-8-4-5-15,-3 3 2 0,-9-5-2 16,-4 4-4-16,-1 1-2 0,-5 1 0 0,-5 4-2 15,-5 3-4-15,-5 1 5 0,-1 5-7 16,-25 5 2-16,2 5 6 0,3 4-9 16,-3 6 3-16,4 3 0 0,2 6 1 0,1 1 1 15,2 5 2-15,2 5-1 0,-8 11-2 16,19-6 4-16,2 3 1 0,6 0 1 16,11 3-5-16,4 0 1 0,8 6-2 15,9-10-3-15,11 0 6 0,6 4-9 0,10 22 2 16,9-1 1-16,9-4 1 0,10-1-1 15,16 11 0-15,9-11 6 0,-4-15-3 0,7-7 4 16,6-6-3-16,4-6 6 0,7-10-6 16,-1-5 6-16,13-6-2 0,2-5-4 15,7-6 0-15,10-6 0 0,24-6-5 16,3-8 1-16,3-5-1 0,-5-3-3 0,-5-7-3 16,-5-8 0-16,-11-3-3 0,-6-4 0 15,-10-5 0-15,-13-2 1 0,-7-6-3 16,-20 5 3-16,-6-5-6 0,-9-2-3 0,-5-1 4 15,-10-5 0-15,-7-4 0 0,-11 11 8 16,-7 7-2-16,-3-2-1 0,-9-1-2 0,-5-14 3 16,-11 1-4-16,-9 5 0 0,-6-2 4 15,-11 4-1-15,-19-9 2 0,-12 4-5 16,-12 8-6-16,-5 2 5 0,-8 7 0 0,-4 7-6 16,0 4 3-16,16 12 4 0,-2 4-5 15,0 4 3-15,3 6 7 0,-1 3-6 16,6 4 3-16,13 4-5 0,8 4 1 15,3 2-10-15,-15 3-11 0,13 3 0 0,-8 6-4 16,14 0-14-16,-5 7-10 0,9-2-11 16,9-5-24-16,4 4-285 0,-3 1 126 15,3-4 84-15</inkml:trace>
  <inkml:trace contextRef="#ctx0" brushRef="#br0" timeOffset="2398.1277">22538 1480 57 0,'0'0'79'0,"0"0"-4"0,0 0-5 16,0 0-3-16,0 0-1 0,36 0-6 16,-13-3-5-16,11 2-9 0,12-4-1 15,13 3-8-15,28-9-1 0,2 4-8 0,7 2 4 16,-3-1-8-16,0 0-3 0,-19 5-2 15,-8-4 0-15,-5 4-5 0,-3-2 0 16,-14 2-5-16,-9-1-9 0,-1 2-3 0,-4-2 0 16,-5 2-12-16,-5 0-14 0,-4-2-18 15,-4 0-21-15,-4 2-173 0,-8 0 82 16,2-3 54-16</inkml:trace>
  <inkml:trace contextRef="#ctx0" brushRef="#br0" timeOffset="2693.2129">23045 1215 50 0,'-6'-2'138'16,"6"2"-11"-16,-8-4-11 0,4 3-13 15,4 1-8-15,0 0 0 0,-15 7 0 16,11-1-9-16,-3 1-2 0,1 5-6 15,-3 1-7-15,3 4-5 0,0 4-6 0,0 2-3 16,0 4-3-16,-2-1-8 0,4 5-3 16,0 5-5-16,0 1 0 0,0 3-1 0,2 0-7 15,0 0-4-15,0-1 0 0,2 0 0 16,-2-1-6-16,2-7-14 0,0-2-13 16,0 0-22-16,2-2-28 0,-2-6-32 0,2-1-35 15,0-2-354-15,2-5 162 0,2-3 108 16</inkml:trace>
  <inkml:trace contextRef="#ctx0" brushRef="#br0" timeOffset="3089.9642">24297 1520 28 0,'-2'-7'144'0,"0"2"-6"15,2-1-11-15,-2 0-7 0,2 6-13 0,-2-7-16 16,2 7-5-16,-2-6-4 15,2 6-14-15,0-6-9 0,0 6-3 0,0 0-9 16,0 0-3-16,4-6-5 0,-4 6 0 16,22 3-5-16,-2-1-4 0,9-1-4 0,13 2-2 15,5 0-3-15,11 0 1 0,5 0-5 16,0-1-2-16,5 2 3 0,-5 0-4 16,5-1-2-16,-5 2-4 0,-5-1 2 0,-3-1-5 15,-10-1 4-15,-5 2-5 0,-8-3 0 16,-3 2-4-16,-1-1 0 0,-8-1-17 0,2 2 5 15,-3-1-32-15,-2-1-15 0,-2 2-25 16,-3 0-23-16,-4-1-310 0,4 1 142 16,-6-2 93-16</inkml:trace>
  <inkml:trace contextRef="#ctx0" brushRef="#br0" timeOffset="9652.4388">18476 1400 41 0,'0'0'68'16,"0"0"-1"-16,2 24 0 0,-2-4-1 0,0 6 4 16,0 12-10-16,-4 6 3 0,0 10-5 0,-2 1 0 15,-4 22-12-15,0-2 1 0,2 3-4 16,-5-3-5-16,3-3-3 0,-1-11-2 15,2-9-2-15,-1-1-3 0,4-5-3 16,-3-6-4-16,4-7-2 0,-1-3 3 16,4-4-2-16,-2-3 7 0,2-4 6 0,0-4-1 15,-2-3-8-15,4-6-3 0,0-3 3 0,0-3 2 16,0 0-7-16,0 0 2 0,6-15-11 16,-4 7 4-16,4-1-7 0,2-1 1 15,0 1-3-15,0 1-1 0,2 0 0 16,3 3 0-16,2 1 4 0,2 1-1 0,-1 0-1 15,6 1-6-15,1 4 7 0,4 1-8 16,6-2 3-16,5 5 1 0,2-2 3 16,2 1-4-16,3 1 3 0,-1 0-6 0,3 0 1 15,-3-3-2-15,-1 3-2 0,-2-2-21 16,1 0-7-16,-5-3-24 0,-5-2-19 16,2-3-28-16,-5-2-257 0,-4-1 123 15,1-3 80-15</inkml:trace>
  <inkml:trace contextRef="#ctx0" brushRef="#br0" timeOffset="9868.4154">18897 1985 59 0,'0'0'68'0,"9"-6"-5"0,-1 2-10 16,7 0-2-16,4 0-8 0,0 1-1 15,3-1-6-15,4-2 0 0,2 3-15 0,-3-2-26 16,1 0-32-16,0 2-110 0,-1-2 50 16,-6-1 33-16</inkml:trace>
  <inkml:trace contextRef="#ctx0" brushRef="#br0" timeOffset="10088.5835">18717 1575 85 0,'21'-17'110'0,"2"3"-2"15,1 0-12-15,-1 0-7 0,3 3-7 16,4 0-3-16,3-3-14 0,1 1-10 0,0-1 0 16,2 3-11-16,0-1-5 0,2 3-24 15,-5 0-24-15,4-1-29 0,-5 2-28 16,2 1-210-16,-5-1 94 0,-1 2 62 15</inkml:trace>
  <inkml:trace contextRef="#ctx0" brushRef="#br0" timeOffset="10419.7207">20580 1126 4 0,'6'-2'118'0,"-6"2"-6"16,0 0-3-16,0 0-10 0,0 0-5 15,-19 20-1-15,4-8-4 16,-6 13-7-16,-6 11 0 0,-9 16-6 0,-5 6-4 16,-1 5-3-16,2 8-8 0,-7 13 0 0,9-12-7 15,5 0-4-15,1-1-5 0,4-1-3 16,5-1-4-16,6-2-5 0,4-12-2 0,5-9-4 15,2-6-3-15,4-8-8 0,4 0-11 16,0-3-9-16,0-2-7 0,8-5-29 16,3-2-21-16,6-7-16 0,2-6-17 15,7-5-18-15,4-5-292 0,3-8 137 16,7-3 91-16</inkml:trace>
  <inkml:trace contextRef="#ctx0" brushRef="#br0" timeOffset="10622.4845">20965 1739 69 0,'9'-15'87'0,"-3"5"-2"0,-4 3-6 16,-2 1-6-16,0 6-8 0,-11-2-5 0,11 2-2 16,-17 6-3-16,7 2-9 0,-2 0-6 15,0 4 1-15,4 1-5 0,2 3 1 16,2 1-3-16,6 2-2 0,4 2-9 0,4 2 7 16,8-1-4-16,5 2 1 0,5 1 0 15,1 1-8-15,0 1 2 0,3-2 7 16,-4-3-17-16,-3-1 2 0,-3-2-4 0,-4 1-1 15,-3-4-3-15,0 0 8 0,-4-1 20 16,-7 0-17-16,-2-4 20 0,-4 3-8 16,-6-1 4-16,-10 2-2 0,-7-3-5 15,-9 0-2-15,-8-3-7 0,-1-3-16 0,1-5-18 16,4-1-28-16,-3-3-18 0,6-5-41 16,1-5-291-16,8-6 135 0,4-2 88 15</inkml:trace>
  <inkml:trace contextRef="#ctx0" brushRef="#br0" timeOffset="10894.3532">21352 1258 111 0,'20'11'112'0,"9"3"-2"16,1 8-1-16,4 6-17 0,10 16 6 0,-1 7-16 15,-3 7-3-15,-7 2-9 0,-5 3-4 16,-3-1-4-16,-10-3-2 0,-2-12-6 16,-5 4-5-16,-4-2-3 0,-4-5-4 0,-4-1-2 15,-2-3-4-15,-7 5 3 0,-4-5-7 16,-2 4-4-16,-1-7-2 0,-4-5-1 16,3-3-10-16,2-5-19 0,4-3-25 0,0-2-26 15,4-6-28-15,-1-1-364 0,1-3 152 16,7-3 101-16</inkml:trace>
  <inkml:trace contextRef="#ctx0" brushRef="#br0" timeOffset="15551.6917">26189 1634 1 0,'0'0'140'0,"0"0"1"0,0 0-9 16,0 0-15-16,0 0-9 0,27-15-9 0,-9 8-13 16,9-3-8-16,5 0-9 0,6-1-6 15,11-3-10-15,1 4-2 0,1-3-1 16,-1 1 0-16,-1 1-14 0,-3 3 3 15,-7 0-9-15,-1-1-2 0,-8 4-4 0,-4 0 0 16,-1 1-3-16,-4-1-6 0,-4 2-3 16,-1-1-4-16,0 1-5 0,-4 0-4 0,-3 2-12 15,-3-4-4-15,-2 4-4 16,-4 1 1-16,2-8 1 0,-2 8 3 16,-4-7 2-16,4 7-2 0,-6-8 11 0,4 2-1 15,-3 2 0-15,-1 1-14 0,2-3 23 0,4 6-5 16,-8-6 4-16,4 3-2 0,-3-1-4 15,0 2 4-15,7 2 2 0,-18 2 6 16,5 4 3-16,-2 1-3 0,-2 5 0 0,-4 1-1 16,-2 4 3-16,-5 3-5 0,3 2 6 15,-3 3 3-15,0 2-7 0,-3 1 3 0,1 1-1 16,2 1 2-16,2-1-3 0,2-5-7 16,1-1 5-16,-1 1-2 0,8-5 0 15,-2-5-8-15,6 2-2 0,1-5 4 16,1-1-8-16,3-5-10 0,3-5-7 0,4 0 2 15,0-13-8-15,2-2 12 0,7-8-9 16,-1-4 5-16,1-6 2 16,1 0 0-16,0-2 1 0,2 1 6 0,-4 1 11 0,-2 7 4 15,2-1 7-15,-1 2 3 0,0 3 12 16,-1 3 2-16,-2-1 7 0,0 5-9 16,0 0-2-16,1 4-2 0,-1-3 3 15,0 7-8-15,-2 1 20 0,4 4-17 0,-6 2 11 16,9 9-10-16,-2 3-4 0,1 3 2 15,-2 6-1-15,2 4 4 0,4 5-6 16,-6 5-9-16,4 4 2 0,-1-2 8 0,-1 1-1 16,0 2 1-16,3-3-4 0,0 0-10 15,-1-3-16-15,4-1-22 0,-4-5-31 0,0-3-41 16,3-4-328-16,-5-7 149 0,7 0 99 16</inkml:trace>
  <inkml:trace contextRef="#ctx0" brushRef="#br0" timeOffset="24707.0972">27759 2571 70 0,'-10'-11'89'0,"0"2"-10"0,-4 2-6 0,-4 1-7 16,-8 3-1-16,-5 3 1 0,-12 6-5 16,-11 7 2-16,-23 16-6 0,-20 13 4 15,-3 11-5-15,1 8 0 0,1 7-5 0,3 8-4 16,4 1-6-16,11 1-1 0,1-2-4 16,9 1-6-16,19-18 5 0,9-2-5 15,9-5-5-15,9-11-3 0,12-4 4 16,3-7 3-16,9-8-5 0,2-1 3 0,5-4-5 15,5-5 1-15,2-5-4 0,4-2-1 16,3-5-3-16,7-6 0 0,8-4-7 16,-3-7 1-16,5-3-6 0,2-5-7 0,-1-2 1 15,-3 0-4-15,-4 3 1 0,-5 2 7 16,-1 3-6-16,-8 3 1 0,0 1 4 16,-4 6-1-16,-1 2-1 0,-5 2-5 0,1 10 8 15,-1 1-10-15,-1 4 8 0,-1 6-1 16,-2 4 5-16,2 5-5 0,1 1 1 15,2 1 3-15,1 4-7 0,2 3-9 0,6-1-3 16,1-4-4-16,4-2-8 0,4-5-13 16,7-4-8-16,3-7-22 0,3-1-1 15,6-7 0-15,1-5 6 0,6-1 2 16,1-9 8-16,-1-1 12 0,-3-3 4 0,11-11 7 16,-13 2 13-16,-7 2 13 0,-5-1 6 15,-9 3 16-15,-4-1 14 0,-4 1-2 16,-3 4 8-16,-8 1 4 0,-4 1 2 15,-2 2 3-15,-6 1-6 0,-2 2 14 0,-3 1-10 16,-4 1-9-16,-2 7-1 0,1 0-9 16,-4 3-2-16,0 6 1 0,0 1 2 0,2 1-2 15,1 6-4-15,4-3-2 0,1 1-1 16,3 1-3-16,3-2 0 0,4 2 1 16,0-1-3-16,4-1-2 15,5-1 1-15,-1-3 1 0,5-2-1 0,2-1 3 0,-1-3-8 16,2 0-2-16,0-3 6 0,-1 0-5 15,2-3 2-15,-4 1-1 0,-1-1-2 16,2 1-2-16,-4 0 4 0,-2-2 4 0,3 3-10 16,-2-1 3-16,-3 0 3 0,-6 2-4 15,14 0-3-15,-14 0 2 16,9 5 3-16,-5 1-3 0,0 1 3 0,3 5 1 0,-3 1-6 16,3 2-6-16,1-2 0 15,0-1-1-15,2-2 6 0,2 1-3 0,2-3 0 16,-1 0 3-16,4-4-4 0,0-1 4 0,-1-3-2 15,4 0 1-15,-1-1-6 0,0-3 7 16,0-4 3-16,0 2 2 0,0-3-6 0,-4 0 11 16,4-1-5-16,-4 1-7 15,-3 0 5-15,-1 1 15 0,-2 0-19 0,1 2 2 16,-4 0 3-16,3 2 4 0,-2 1 3 16,-1 3-9-16,-6 0 1 0,0 0-3 15,10 7-2-15,-8-1 4 0,2 3-6 0,-1 1-5 16,1 2 4-16,0 0-5 0,5 0-1 15,-3 0 3-15,5 1-2 0,-1-4 0 16,0 1 4-16,4-2 0 0,0-3 2 0,1 1-3 16,2-2-4-16,0-3 0 0,0 2-4 15,0-3 4-15,-3 0 5 0,4 0-1 0,-2-4 2 16,1 2 1-16,-1 0 2 0,-4 0 1 16,0 0-2-16,2-2 0 0,-4 2 4 15,3 1 2-15,-5-1-6 0,5-2 3 16,0 2 0-16,-3 0 2 0,2-2-1 0,2 3 4 15,-2-2 0-15,-1 1-1 0,-1 1 0 16,1-1-1-16,0 0 2 0,-3 0 0 16,0 2-5-16,1-2 6 0,-2 0 1 15,-7 2-4-15,18 0 6 0,-10 0 1 0,4 0 2 16,-2 2 7-16,1 0-7 0,1 2-3 16,5-1 3-16,-2 3 4 0,2 2-3 0,2-1 9 15,-2-1-8-15,0 2 4 0,0-1-5 16,3 3-1-16,-4-2-11 0,0 1-16 15,0-3-26-15,-2 0-33 0,-3-5-218 16,-1-1 101-16,-10 0 67 0</inkml:trace>
  <inkml:trace contextRef="#ctx0" brushRef="#br0" timeOffset="24940.5386">28268 3099 85 0,'-6'6'82'16,"6"-6"-9"-16,0 5 3 0,0-5-8 15,8 9-7-15,-2-7-6 0,2 0-7 0,1-2 0 16,2 0-4-16,-1-2-1 0,-1 1-3 16,-1-5-11-1,-4 0 4-15,0-1-1 0,-2 0-9 0,-4-5 0 0,-2 3-4 16,-4-1 2-16,-3 0-3 0,-1 1-3 0,-1 2-10 15,4 1-23-15,1 2-25 0,2 0-27 16,2 0-206-16,4 4 94 0,0 0 62 16</inkml:trace>
  <inkml:trace contextRef="#ctx0" brushRef="#br0" timeOffset="25254.2239">29773 2695 38 0,'-24'9'136'16,"-1"6"-10"-16,-1 4-4 0,-4 12-11 0,-1 4-12 16,-5 22-6-16,-2 3-4 0,4 6-6 15,5 0-10-15,1 1-10 0,4 2-2 0,4-5-7 16,7-4-5-16,2-10-8 0,5 0-3 15,1-2-4-15,5-7-3 0,2 2-6 16,3-6-15-16,4-6-13 0,3 0-11 16,3-4-25-16,4-5-20 0,0-6-21 0,5-5-14 15,3-5-14-15,1-3-225 0,6-6 113 16,8-5 75-16</inkml:trace>
  <inkml:trace contextRef="#ctx0" brushRef="#br0" timeOffset="25563.4585">30329 3352 31 0,'36'-33'69'0,"-8"2"9"0,-5 6 7 15,-8 2 4-15,-5 2 5 0,-1 0 7 16,-5 2-1-16,-6 3-6 0,-4-2-4 0,-3 2-3 16,-8 3-14-16,-2 4 1 0,-5-2-7 15,4 9-5-15,-4 2-8 0,3 2-3 16,1 7-3-16,0 2-6 0,5 5-2 16,2 0-9-16,3 6 0 0,6-1-2 0,2 1-6 15,6 5-5-15,0 0 0 0,4 1-1 16,3 3-11-16,-4-5 5 0,1 1-7 15,0 0 2-15,-4-4-10 0,0 0 8 16,-2-2-2-16,-4-2 2 0,0-1 3 0,-6 4-7 16,-6-6 4-16,-4 2 0 0,-3-5-1 0,-9 4-5 15,4-3-3-15,-2-7-1 0,5 3-30 16,-3-5-40-16,7-3-41 0,4-2-361 16,9-3 162-16,2-1 108 0</inkml:trace>
  <inkml:trace contextRef="#ctx0" brushRef="#br0" timeOffset="25743.4478">30662 3534 109 0,'-17'29'125'15,"-1"-1"-14"-15,4 0-12 0,2-1-11 16,-6 1-5-16,2 5-10 0,0-2-11 0,2-2-23 15,-1 0-39-15,5-6-52 0,-2-4-199 16,4-1 85-16,2-6 57 0</inkml:trace>
  <inkml:trace contextRef="#ctx0" brushRef="#br0" timeOffset="26018.5919">31049 3650 68 0,'25'-25'164'0,"-1"-2"-13"0,1 2-17 0,2-3-14 15,3-4-9-15,-1-3-13 0,3-1-7 16,9-10-12-16,-9 9-7 0,-7 4-8 0,-2 8-3 16,-2 0-11-16,1 4 0 0,-6 4-10 15,-1 2-4-15,-4 4-3 0,2 3-6 16,-3 6 0-16,0 4-3 0,-1 4-3 15,-4 7 2-15,-3 4-2 0,-2 6-2 0,-4 3-3 16,-8 8 1-16,2 3-4 0,-5 7-1 16,3 2-5-16,-4-1-7 0,2 2-15 15,0 2-19-15,0-6-22 0,4-4-27 0,1-3-24 16,1-4-25-16,0-7-284 0,3-2 141 16,-1-6 94-16</inkml:trace>
  <inkml:trace contextRef="#ctx0" brushRef="#br0" timeOffset="26169.2731">30966 3582 10 0,'0'-11'148'0,"5"4"-19"0,1 2-6 16,6-3-24-16,6-1-1 0,7 2-6 16,9-1-25-16,2-1-35 0,12-2-37 0,1-3-48 15,0-1-199-15,23-10 86 0,-9-1 56 16</inkml:trace>
  <inkml:trace contextRef="#ctx0" brushRef="#br0" timeOffset="26391.4236">32110 2867 19 0,'18'6'124'0,"2"7"-6"16,3 3-9-16,-2 9-9 0,4 11-11 15,-3 3 0-15,-4 5-15 0,-1 4-5 0,-8 3-6 16,-7 0-6-16,-6 1-5 0,-9-1-5 0,-12 14-11 15,-13-4-9-15,-9-4-11 0,-10-5-11 16,-9-7-21-16,-8-5-12 0,-6-2-33 16,-7-9-276-16,-23-1 115 0,11-15 75 0</inkml:trace>
  <inkml:trace contextRef="#ctx0" brushRef="#br0" timeOffset="37667.1599">23687 3909 34 0,'0'0'47'0,"-10"-6"-2"16,10 6-2-16,-14-2 2 0,6 2-8 15,-4 2-1-15,-3 2 1 0,-4 3 2 0,-6 5 0 16,-7 4 1-16,-11 9 2 0,-16 14 0 16,-9 5 2-16,-14 17-5 0,-7 1 5 15,-6 5-3-15,-1-2-4 0,-5 1-1 0,-1-1 1 16,-1 0-7-16,-3 0-5 16,-2-3 3-16,-2-2-1 0,-5-3-7 0,6 1-1 15,-4-5-2-15,8-2-2 0,2-5 1 0,8-1-3 16,19-8 3-16,4-3-8 15,4-1-1-15,5-7 3 0,13-6-2 0,11-2-1 16,7-5-5-16,6-3-8 0,6-1-11 0,-1-1-8 16,4 0-12-16,0-5-13 0,7 2-18 15,0-4-14-15,4-1-186 0,6 0 91 16,-2-7 60-16</inkml:trace>
  <inkml:trace contextRef="#ctx0" brushRef="#br0" timeOffset="38183.9995">23592 4206 54 0,'0'0'65'0,"0"-3"-8"16,0 3-8-16,0 0-6 0,2-7-3 15,-2 7 2-15,0 0-7 0,4-4-6 16,-4 4-3-16,0 0-1 0,0 0 4 15,0 0-4-15,0 0-6 0,0 0 0 16,0 0 12-16,2 17 2 0,-2-7 0 0,-2 7 9 16,2 4 0-16,-2 8-3 0,2 9 2 0,-2 4 5 15,2 3 0-15,0 15-3 0,4 26-5 16,2-1 1-16,-1 3-1 0,3 2-6 16,1 3-3-16,1-2-5 0,-1 1 0 15,1-4-5-15,4-7 0 0,-4-5-5 0,-2-14 0 16,0-13 8-16,-1-2-12 0,-1-8 0 15,-1-4 6-15,-1-4-12 0,-2-4 3 16,2-2-2-16,-2-6-4 0,0 0-9 0,1-2-12 16,-3-6-16-16,2-3-22 0,-2 0-9 15,0-7-16-15,0-1-15 0,0 0-225 16,0 0 110-16,0-24 72 0</inkml:trace>
  <inkml:trace contextRef="#ctx0" brushRef="#br0" timeOffset="38596.9896">24548 4214 64 0,'0'0'82'0,"0"0"-10"16,20 13 3-16,-6 0 4 0,4 6-6 0,7 8-2 16,5 5 1-16,16 16-5 0,7 5 2 15,-1 1-11-15,6 1-1 0,14 14-11 16,4 1 2-16,-1 2-32 0,2 0 3 0,0 1-1 15,-1-3-3-15,-2-2 0 0,-4-2 2 16,-11-15-5-16,-6-1-1 16,-6-3-4-16,-9-10 2 0,-9-7-2 0,-3-5 8 15,-5-2-5-15,0-1-4 0,-6-4 2 0,-1 0 1 16,0-5-5-16,-4 0 1 0,0-1 8 16,-1-2-8-16,-2 0-4 0,3-2-4 15,-4-1-8-15,-1 1-18 0,1-2-11 0,-2 1-15 16,0-3-20-16,0 0-246 0,-1 0 109 15,-3-4 72-15</inkml:trace>
  <inkml:trace contextRef="#ctx0" brushRef="#br0" timeOffset="41800.4686">23788 3305 55 0,'0'0'73'0,"-6"-4"-2"0,6 4-9 16,0 0-5-16,0 0-9 0,-10 9 4 15,6 1-3-15,-2 5-1 0,-6 7 2 16,0 0-2-16,-3 9-5 0,-2 5 1 0,-2 4-1 15,3 3-4-15,-4 1 4 0,1 2-12 16,0 0 1-16,0 0-3 0,2-5 3 16,0-1-6-16,3-7 0 0,0-6-3 0,4-2 13 15,1-4 12-15,1-3 6 0,0-6 6 16,4-5-8-16,-3-7-5 0,7 0-4 16,-9-19-6-16,7-2-3 0,0-7-3 15,4-10-2-15,2-6-6 0,3-9-4 0,0-1-2 16,7-18-1-16,1 4-4 0,0 10-4 15,-2 9 8-15,3 2-7 0,2 1-3 0,0 3-1 16,1 5-2-16,3 2 1 0,-4 7-1 16,2 6-1-16,1-1 2 0,2 5-3 15,0 7-2-15,-1 3 1 0,-2 5-4 16,4 4 1-16,-1 6 0 0,3 6 6 0,-5 1-3 16,2 9 1-16,3 3-2 0,-3 9-5 15,-1 3-6-15,-2-1 4 0,-1 4 0 0,-4 3-1 16,-2-2 1-16,-3-7-8 0,1 4-2 15,-4-4-4-15,-1 2-2 0,-2 0-6 16,0-8-3-16,0-2 1 0,0-1-11 16,-2 0 0-16,1-4-6 0,-3-5-6 0,2 1-6 15,0 1-8-15,-2-6-7 16,-2 0-8-16,2-4-232 0,-5 0 107 0,-1 0 71 16</inkml:trace>
  <inkml:trace contextRef="#ctx0" brushRef="#br0" timeOffset="42024.867">23691 3709 37 0,'2'-8'65'0,"2"0"-8"0,1 1-4 16,6-5-2-16,-1 3-7 0,7-3-2 15,2 1-4-15,0-2-5 0,5 0 1 0,-1-1-2 16,7 3 1-16,-1-3-5 0,-4 3-1 15,-1-1-1-15,1 3-4 0,-1-1-3 16,-4 1 2-16,2 1-3 0,-5 3-5 16,-1-1-1-16,2 0 7 0,-6 3-9 0,1-3-1 15,-2 2-4-15,-1 0 5 0,-2 2-8 16,1-2-2-16,-1 2-7 0,-1-1-9 0,-1 1-5 16,1-1-19-16,-7 3-12 0,10-3-161 15,-6 1 73-15,-4 2 47 0</inkml:trace>
  <inkml:trace contextRef="#ctx0" brushRef="#br0" timeOffset="46807.1288">23425 4518 16 0,'21'2'31'0,"-10"-4"-1"15,1 2 1-15,3-4-3 0,2 1-1 16,2-1 0-16,0-2 1 0,0 1-2 0,0-1-2 15,-2 2-2-15,0-2 0 0,-2 3-3 16,-2-3 10-16,-1 4 6 0,-2-2 4 0,0 2 4 16,-2 0 4-16,-2 0-6 15,-6 2-3-15,0 0-1 0,0 0-5 0,0 0 0 16,-10 14-1-16,-2-7 5 0,0 5-2 16,-3 1 0-16,-4 0-2 0,2 3 4 0,1-2-9 15,-2 2-4-15,4-1 2 0,1-3-10 16,4 1-5-16,1-1 14 0,4 0-11 15,2-2-4-15,4 0 2 0,2-1-4 0,2-1 2 16,5 0-2-16,4-1 5 0,-1-1-1 16,2 0 1-16,0 0-11 0,-1-1 2 15,2 1 0-15,-2-1-1 0,-3-1 6 0,2 2-5 16,-4 2-1-16,0 1-4 0,-3 1 6 16,-1 0-1-16,-4 7 3 0,-4-3-3 15,0 4 4-15,0 1-1 0,-5 4 3 16,1-2 2-16,-2-1-2 0,0 1 0 0,0-3-3 15,4-3-2-15,0-1 4 0,0 3-8 16,2-4 6-16,2-1-6 0,2 1 1 16,2-4-1-16,4 2-3 0,2-1 7 15,2-2-1-15,3-1-3 0,0-1 0 0,0 2 4 16,-3-3 0-16,1 3-1 0,-2 0-2 16,-1-1-2-16,-4 7 0 0,-4 3 13 0,-2 6 2 15,-6 1 2-15,-4 11 3 0,-8 1 14 16,-2 2-3-16,-2 2-2 0,1-6 3 15,3-1-1-15,-2-5 0 0,5-1-10 0,0-1-4 16,5-5 3-16,3 0 2 0,3-3-6 16,2-2 5-16,4 0-10 0,5-1 1 15,1-2-4-15,3-1-3 0,2-2-7 16,1-1 0-16,2-2-5 0,-2 1-7 0,0 2-4 16,2-3 10-16,-6 1-9 0,1 4 6 15,-3-1 3-15,-6 2-6 0,0 0 11 16,-6 5-3-16,0-1-8 0,-4 2 15 0,-3-2-1 15,-2 0 6-15,2-1-3 0,3-3 3 16,2-1 5-16,-2-2-5 0,4 0-5 16,-2-2-6-16,4 1-3 0,2-3-10 15,4 1-25-15,4-2-33 0,-2-2-23 0,4-1-332 16,3 0 147-16,2-2 97 0</inkml:trace>
  <inkml:trace contextRef="#ctx0" brushRef="#br0" timeOffset="48167.837">21084 5206 71 0,'-32'-2'73'0,"-2"4"-6"0,2 2 2 0,-2 2-6 16,-4 3 0-16,-8 7-4 0,-22 8 1 15,-8 7 0-15,-19 11-2 0,-5 5-5 16,0 4-2-16,1 9 3 0,0 1 3 16,10 4-11-16,2 3 1 0,9 1-7 15,12 1 2-15,19-7-4 0,12 2 0 0,7 1-4 16,16-8 9-16,12-5 7 0,14 22-8 15,14-5-5-15,23 17-3 0,12-6-7 16,15-4 0-16,9-7-4 0,6-4-4 0,4-9 0 16,12-8-5-16,0-6-1 0,8-11 1 15,-22-12-3-15,4-6 1 0,-2-7 2 0,2-7-9 16,-2-7-4-16,-2-8-1 0,-6-9-1 16,-2-6 0-16,8-13-5 0,-23-2 5 15,1-13-6-15,-17-2 0 0,-9-4 5 0,-7-9 3 16,-11-4-8-16,-7-4 4 0,-10-7 3 15,-10 1-6-15,-10-4 6 0,-11-1-3 16,-13-13-4-16,-10 6-1 0,-13 8 5 0,-9 6-1 16,-9 10 2-16,-10 8-3 0,-10 6 4 15,-5 10 3-15,-6 11 0 0,16 14 6 16,-5 7-2-16,-5 7 6 0,-4 7-7 0,-1 11 3 16,1 6-5-16,4 9-4 0,9 6-9 15,10 5-13-15,8 6-7 0,13 6-11 16,9 3-18-16,9 5-14 0,8 1-31 15,13-4-298-15,10-2 137 0,7-8 90 16</inkml:trace>
  <inkml:trace contextRef="#ctx0" brushRef="#br0" timeOffset="49055.1795">25757 5420 3 0,'-42'-4'110'16,"0"8"-3"-16,-1 4-9 0,-3 5 7 0,-18 11-7 15,-4 10-5-15,-2 8-1 0,-15 15-6 16,2 6 0-16,-2 6-4 0,2 7-2 15,7 2-5-15,5 5-9 0,13 4 0 16,5 1-7-16,13 4-1 0,16-13-4 0,9 2-2 16,13 2-8-16,8-1 0 0,12-2-5 15,7-4-2-15,9-6-7 0,8-2-3 0,7-12-3 16,8-4-2-16,9-9 0 0,7-9-2 16,10-5-4-16,8-10-9 15,9-9 7-15,6-9 0 0,6-6-6 0,24-15 0 16,-7-10 0-16,-5-12-2 0,-5-7-2 0,-7-10 0 15,-6-5 1-15,-7-11-1 0,-12-3 1 16,-9-5 4-16,-15 0 0 0,-9-3 2 16,-23 10 5-16,-9 2 0 0,-12-2 2 15,-12 9 3-15,-8-10 0 0,-12 0 6 0,-7 4-1 16,-17-13-4-16,-14 7-5 0,-5 6 2 0,-12 5-4 16,-10 5 1-16,-6 10-5 0,-4 3-9 15,14 16-11-15,1 4-13 0,-1 11-21 16,7 3-15-16,13 10-13 0,10 4-28 15,6 6-14-15,5 4-25 0,4 3-408 16,-3 9 185-16,3 2 123 0</inkml:trace>
  <inkml:trace contextRef="#ctx0" brushRef="#br0" timeOffset="53059.1573">21382 2926 54 0,'-2'-6'88'0,"2"0"-5"16,-2 0-5-16,4-1-8 0,-2 0-10 0,2-1-4 15,2 0-7-15,3 0-3 0,1-1-10 16,4 1 0-16,0-1-6 0,2 2-4 16,3 1-3-16,0 0 6 0,4 2-6 0,1 4-5 15,0 0-2-15,6 4 1 0,-2 3-5 16,5 3 4-16,-3 5 0 0,-1 2-2 16,-1 4 5-16,-2 4-6 0,-6 1-5 0,1 5 1 15,-2-1 1-15,-4 1 0 0,-3 2-8 16,-1-3 5-16,-2-4 1 0,-3-1 5 15,-2 0-6-15,2-6-1 0,-2 1 13 16,-2-4-1-16,2 0 21 0,0-5 10 0,-2-3-3 16,0-2-2-16,0-6-6 0,0 0-5 15,0 0-7-15,0-25 5 0,2 4-14 0,4-6 5 16,-2-2 0-16,8-4-3 0,-2-3-3 16,3 1 1-16,-1 2-2 0,3 1-2 15,2 1-4-15,1 4 0 0,0-1-2 16,1 4-1-16,2 2-4 0,-4 7 3 0,3 2 3 15,-2 2-7-15,-3 5 3 0,4 4-3 16,-2 4 4-16,0 5 8 0,0 3-9 16,0 5-1-16,0 2 1 0,-2 8 0 0,-1-1-1 15,-3 1 3-15,2 4-3 0,-5-4-1 16,0 0 1-16,0 0-1 0,-2-1 0 0,-2-4 0 16,-2 0-2-16,-2-1-2 0,2 0 0 15,-2-2-5-15,-2 1 4 0,2-5-14 16,-2 2-9-16,0-3-9 0,2-1-7 0,-2 1-26 15,2-1-19-15,-2-3-33 0,0 1-285 16,0 0 137-16,2-3 91 0</inkml:trace>
  <inkml:trace contextRef="#ctx0" brushRef="#br0" timeOffset="54551.9686">18811 5157 13 0,'-3'27'30'0,"3"-5"-2"0,-2-3 5 15,-3-2 1-15,1-3 0 0,0-1 4 0,0-4 4 16,0 1 3-16,-2-2-1 16,0-2 4-16,-1-3 1 0,-2-3-3 0,9 0 2 15,-16-12-5-15,7 1-4 0,1-6-3 16,1-6-3-16,3-3 0 0,4-5-4 0,0-3-5 15,4-3-1-15,5 0-2 0,-1 1-5 16,7-7-1-16,2 5 3 0,4 2-9 16,0 2 5-16,5 3-5 0,-3 4-5 15,0 5-2-15,3 3 4 0,-1 0 1 0,3 4-5 16,-6 3 2-16,0 5 1 0,-1 3-1 16,-2 2-2-16,0 5 5 0,-1 4-2 0,0 8 12 15,-3 1-13-15,0 3 4 0,-5 6-5 16,3 6 10-16,-5 3-7 0,-1 1-2 15,2-1 1-15,-5 1-2 0,0 2 4 16,-2-6-5-16,0-1 3 0,-2 0-1 16,0-1 0-16,0 0 2 0,0-4-3 0,0-5 0 15,-2-1-4-15,2-1-2 0,0-3-8 0,0-2-10 16,0-2-8-16,0 1-17 0,0-3-25 16,0-3-221-16,-2 0 99 0,2-6 66 15</inkml:trace>
  <inkml:trace contextRef="#ctx0" brushRef="#br0" timeOffset="55708.6053">18461 4754 16 0,'13'3'32'15,"-5"-1"-4"-15,0-1 2 0,1 0-2 0,0 4-5 16,1-1 2-16,1-1 1 0,-1 3-4 15,3 1-1-15,2 4 4 0,-3 1 1 16,4 1-1-16,-2 3 5 0,1 2-8 16,-2 1 0-16,0 4 0 0,-1 3-4 0,-2 4 1 15,2 1-6-15,-2 1 3 0,-4-1-3 16,2 1-4-16,-3-3-5 0,1 0-9 0,-3-1-15 16,-1-2-21-16,0-4-112 0,-2-1 52 15,-4 0 34-15</inkml:trace>
  <inkml:trace contextRef="#ctx0" brushRef="#br0" timeOffset="57100.1743">19508 5004 16 0,'0'0'82'0,"-10"0"-1"16,6 5-7-16,4-5-5 0,-8 1-4 16,8-1 2-16,-6 1-6 0,6-1-2 15,0 0-6-15,0 0-2 0,0 0-7 0,-12 0-8 16,12 0 0-16,0 0-9 0,0 0 6 0,0 0-1 15,0 0-12-15,0 0-1 0,32-5 6 16,-17 2-7-16,0-2-5 0,4 2-1 16,2-1-2-16,0 2-1 0,1-2-3 15,1 3 0-15,-2-4 2 0,0 4-1 0,1-4 1 16,-4 4 3-16,2-4-4 0,-4 4-6 16,1 1 7-16,-2-5-8 0,-4 5 2 15,1-1 4-15,-1 1-1 0,-2-1-5 0,1-2 5 16,-10 3 0-16,15-2-4 15,-9 2 1-15,0-1 2 0,-6 1-3 0,11 0-3 16,-11 0-3-16,11-2-11 0,-11 2-19 0,6-4-25 16,-6 4-30-16,2-6-215 0,0 3 103 15,-2 3 69-15</inkml:trace>
  <inkml:trace contextRef="#ctx0" brushRef="#br0" timeOffset="58682.8544">20237 4321 5 0,'-2'-3'91'0,"2"3"-11"0,0 0-7 0,0 0-8 0,0 0 4 16,-6 30 10-16,2-11-5 0,-1 10 1 15,0 7-10-15,-3 5-2 0,2 4 3 16,-2 7-5-16,1 3-8 0,-2 0 4 0,3 0-5 15,-4 20-12-15,1-12 8 0,3-10-6 16,0-1-12-16,-3-2-1 0,5-9 0 0,-3-1-8 16,3-4 1-16,2-5-3 15,-2-3-12-15,0-1 10 0,0-4 6 0,2-4-3 16,0-2-5-16,0-5-8 0,2-3-14 16,0-3-11-16,0-6 2 0,0 0-10 0,8-21-5 15,2 2-7-15,3-10 3 0,4-9-1 16,6-2 5-16,1 0 1 15,-2 0 5-15,12-12 1 0,-4 11 5 0,-9 5-1 0,-1 7 3 16,-2 2 3-16,-1 4 4 0,-4 2 7 16,0 2 2-16,-3 5 4 0,1 0 7 15,-4 1 8-15,1 3 0 0,-4 3 3 0,-2 1-9 16,-2 4 10-16,0 2 1 0,0 0 1 16,0 0 5-16,-19 16-4 0,10-4 4 15,1 0 0-15,0 3-6 0,-1-2 4 16,5 2 0-16,0 1-3 0,4 1-18 0,0 0 21 15,4 0-4-15,5 2 4 0,3 0-6 16,5-4 6-16,2 3-5 0,2-4 1 0,5-2-1 16,-3 0-3-16,2-3 0 0,1 1-4 15,-1-3-2-15,1 1-3 0,-4 0 3 16,0-3-7-16,-3-1 2 0,-2 0-4 16,0-1 1-16,-1 2 3 0,-2-4-4 15,-4 2 7-15,0 0-6 0,1-1 3 0,-2 0-7 16,-1 0 2-16,1 1-2 0,-3-3-17 15,0 3-26-15,-6-3-51 0,11-4-438 0,-11 4 181 16,5-8 119-16</inkml:trace>
  <inkml:trace contextRef="#ctx0" brushRef="#br0" timeOffset="61784.9209">26430 4735 48 0,'0'-7'104'0,"2"1"-7"0,-2 1-11 15,0 5-7-15,0-6-5 0,0 6 4 0,0 0 0 16,0 0 11-16,2 24-5 0,-2-5-7 15,0 3-1-15,-2 5-6 0,0 8-3 0,-2 7-2 16,0 8-8-16,-2 5-4 0,2 1-3 16,-1 2-6-16,0 0 0 0,1-4-8 15,2 0-5-15,0-1-6 0,-2-4 3 16,2-6-3-16,-2-5-2 0,2-5 3 0,2-3-5 16,-2-5-4-16,-1-1 1 0,3-3 0 15,-2-2-3-15,2-3 2 0,-2-3 2 16,2-1 1-16,-2-5-5 0,2-5-2 0,0-2-2 15,0 0-8-15,9-22 3 0,-1 0-7 16,4-9-3-16,4-1-1 0,4-8-1 0,2 0 4 16,1-1-2-16,3 0 1 0,-2 3 3 15,4 0-1-15,-4 4 0 0,-5 5 0 16,1 4 2-16,-4 6-1 0,-4 0 3 0,1 1 3 16,-4 5 3-16,-1 3-5 0,1 0 5 15,-5 2 1-15,-4 2 0 0,0 6 1 16,0 0 3-16,0 0-1 0,-26 20-1 0,16-7 5 15,-3 1-2 1,1 4-1-16,-2-2 3 0,4 3-6 0,2 1-1 0,2-4 2 16,-1 3-7-16,5 0 5 0,2-2-1 15,4 4 0-15,5-2 1 0,5 0-2 0,4-2-6 16,9 3 6-16,5-7 3 0,6 1-4 16,2-4-2-16,3 0 0 0,1-2 1 15,0-3-1-15,1 1-2 0,-3-2 3 16,1 0-1-16,-8-2-1 0,-3 2-4 0,0-3 0 15,-5 1 4-15,-4 0-1 0,-2-2 2 16,-3 2 2-16,0 0-2 0,-2-2 2 0,-4 2-2 16,1-2 1-16,-3 0-4 0,1 2-15 15,0-2-26-15,-1 2-34 0,-4-2-71 16,-6 0-492-16,16-6 216 0,-12 2 143 16</inkml:trace>
  <inkml:trace contextRef="#ctx0" brushRef="#br0" timeOffset="67965.7601">17383 7274 40 0,'-2'-2'85'16,"2"2"-5"-16,2-11-11 0,7 4 8 0,6-3-22 16,6-3 2-16,9-2-9 0,8-6 17 15,4-2-2-15,17-6-12 0,0-1 4 16,-1-1-11-16,-9 8-1 0,-9-1 0 0,-2 5-4 16,-5 2-9-16,-3 2 1 0,0 1-3 15,-7 3-9-15,-1-1-2 0,-4 3 3 16,2 1-5-16,-6 0-2 0,1 3-1 0,-2-1-6 15,-2 1-9-15,-1 1-8 16,0-1-14-16,-1 4-6 0,0-1-5 0,-3 2-12 16,0 0-11-16,-6 0-5 0,0 0-15 0,0 0-176 15,0 0 87-15,0 0 57 0</inkml:trace>
  <inkml:trace contextRef="#ctx0" brushRef="#br0" timeOffset="68252.5705">17815 6784 161 0,'-23'-14'14'0,"2"1"12"16,7 3 10-16,0 1 9 0,4 1 3 15,2 0-2-15,-1 4-3 0,3-1-9 0,-1 1 1 16,1 2-7-16,6 2-2 0,-9-2 9 16,9 2 6-16,-2 12-4 0,2-1 4 15,2 4 1-15,2 5 1 0,-1 3-11 16,3 2 1-16,1 5 1 0,1 1-1 0,-2 0-5 16,5 4 0-16,-3-3-1 0,1 2-3 15,2 0-3-15,-1 2 0 0,-2-4-4 16,3 0-1-16,0-2 2 0,-5-3-8 15,5 0-6-15,-5 0-8 0,2-2-9 16,1-3-19-16,0 1-8 0,-1-4-35 0,0-2-253 16,-2-2 112-16,6-2 73 0</inkml:trace>
  <inkml:trace contextRef="#ctx0" brushRef="#br0" timeOffset="68482.0513">18468 7343 80 0,'0'12'77'16,"2"-1"-8"-16,2 5-4 0,-2-1-12 16,0 1-7-16,0 2-13 0,2 0-25 15,-2-4-20-15,2 4-29 0,-2-5-88 0,3 0 44 16,0-3 29-16</inkml:trace>
  <inkml:trace contextRef="#ctx0" brushRef="#br0" timeOffset="68779.6522">18787 7321 10 0,'4'-10'127'0,"0"2"-13"0,7-5-9 15,4 0-11-15,2-1-7 0,2 0-6 16,8-6-7-16,3 2-9 0,2 2-6 16,3-7 2-16,4 2-7 0,-3 0-3 15,-2 4 0-15,-2 0-7 0,-1 0 0 16,-1 1-1-16,-2 2-9 0,-3 0 4 0,-2 3-13 16,-2-2 4-16,1 2-5 0,-6 3 3 0,-1 1-5 15,0-2-3-15,-2 1 0 0,-1 3 0 16,-1-1-11-16,0 0 7 0,-3 0-2 15,0 3-7-15,-2-1-2 0,3 0-10 16,-2 0-18-16,-3 1-25 0,2-2-23 0,-6 5-32 16,11-5-308-16,-7 3 140 0,2 2 92 15</inkml:trace>
  <inkml:trace contextRef="#ctx0" brushRef="#br0" timeOffset="69521.1196">20284 7127 77 0,'0'0'210'16,"0"0"-17"-16,0 0-20 0,0 0-20 0,10-6-14 15,-6 0-18-15,6-2-11 0,4 1-12 0,2-7-8 16,6 3-10-16,-1-3-11 0,3 2-13 15,2-3-8-15,-2 0-12 0,1 0-9 0,-1 3-8 16,-4-1-9-16,4 2-10 16,-5 0-3-16,0-1-10 0,-2 3-10 0,-3 1 8 15,-2 1-4-15,0-1 1 0,-4 2 3 16,1-1 4-16,-2 1 3 0,-1 0 3 0,-2 0 9 16,0 1 8-16,-1-3 7 0,-1 2 3 15,2 3 7-15,-4-3 1 0,0 6-3 16,4-6-2-16,-4 6-4 0,0 0-1 15,0 0-4-15,0 0 2 0,-13 12-4 0,5-3-3 16,-3 4-2-16,0 5 2 0,1-1-1 16,-2 4 2-16,-2-2-5 0,4 2 0 15,-2 0 0-15,-1-1-4 0,2-1 0 0,0 3-8 16,1-5-6-16,2-2-11 0,-1 0-8 16,0-3-2-16,5-1 3 0,-2-1-5 15,0-5-13-15,0-1-6 0,-1-6-2 0,7 2 3 16,-13-15 6-16,7 0 2 0,-3-8 10 15,3-2 3-15,0-2 3 0,0 1 12 0,1 1 3 16,1 2 2-16,-1 2 10 0,3 2 3 16,0 2 8-16,0 3-3 0,-2-1 5 15,2 5-4-15,2-1 1 0,-2 4 2 16,4 3 6-16,-2 4 5 0,0 0 10 16,0 0 1-16,21 22-3 0,-8-6 2 0,-3 3-2 15,3 4 2-15,2 4-3 0,-2 1 3 0,1 3-4 16,4 0-3-16,-4-1-4 0,3 0 1 15,-2 1-3-15,2-3-5 0,-5 1-4 16,4-2-9-16,-4-5-18 0,1 1-21 16,0 0-24-16,-1-6-22 0,1 0-40 15,1-1-381-15,6-3 171 0,-4-8 114 0</inkml:trace>
  <inkml:trace contextRef="#ctx0" brushRef="#br0" timeOffset="71310.6579">27620 6307 17 0,'-17'0'79'0,"11"-2"-5"16,6 2-6-16,-15-2-5 0,6 2 0 15,9 0-6-15,-16 0-7 0,6 0 2 16,10 0-7-16,-16 2-1 0,8-2-3 0,-1 0-2 16,9 0-3-16,-17 2 0 0,11-2-3 15,6 0-3-15,-13 0-2 0,7 2 3 16,6-2-2-16,0 0-10 0,-13 0 3 0,13 0-2 15,0 0 1-15,-13 0-6 0,13 0 2 16,-6 2-6-16,6-2-2 0,0 0 4 16,-10 2-6-16,10-2 8 0,-9 0-6 0,9 0-3 15,0 0 0-15,-13 2-1 0,13-2-1 16,0 0 0-16,-10 2 4 0,10-2-5 16,0 0 2-16,-9 0-3 0,9 0 1 0,0 0 0 15,0 0-2-15,0 0 2 0,-6 4-7 16,6-4 4-16,0 0 2 0,0 0-4 15,0 0 4-15,0 0-1 0,0 0-1 0,0 0-2 16,0 0 1-16,-6 1 4 0,6-1 0 16,0 0-6-16,0 0-3 0,0 0 3 15,0 0-2-15,0 0 1 0,0 0-1 0,0 0-5 16,0 0-11-16,0 0-1 0,0 0 0 16,0 0-4-16,0 0 6 0,0 0-3 15,0 0 4-15,0 0-3 0,0 0-4 0,0 0 6 16,0 0 0-16,0 0 3 0,19 2 1 15,-19-2 3-15,0 0-4 0,0 0 6 16,0 0-2-16,4 4 5 0,-4-4 7 16,0 0-7-16,0 0 6 0,0 0-5 0,0 0 6 15,0 0 0-15,0 0-1 0,0 0 0 16,2 4 12-16,-2-4-2 0,0 0-5 16,0 0 4-16,0 0 5 0,0 0 4 0,0 0 1 15,0 0 7-15,0 0 0 0,0 0-3 16,0 0-7-16,0 0 1 0,16-2-3 15,-2 0-3-15,6 0-2 0,8-3 3 0,4 1 0 16,11-2-1-16,-1 2 1 0,5-1 0 16,9-3-7-16,-1 2 6 0,0 0 2 15,5 3-1-15,-3-3-3 0,-2 2 2 16,-11 1-1-16,-2 0-5 0,-5 1 5 16,-3 1-3-16,-5-2-4 0,-1 2 2 0,-5 1-1 15,-4-2 4-15,0 2-13 0,-2 0-1 16,-5-1-11-16,1 1-10 0,0-3-9 0,-4 3-8 15,-3 3-14-15,-6-3-12 0,0 0-8 16,0 0-167-16,0 0 84 0,0 0 55 16</inkml:trace>
  <inkml:trace contextRef="#ctx0" brushRef="#br0" timeOffset="71645.5453">27943 6115 18 0,'-8'-8'55'0,"2"3"5"15,2-1-5-15,0 0 3 0,-1 2 4 0,1 0-2 16,0-1-1-16,2 1 1 0,2 4-4 16,-7-6-1-16,5 2-4 0,2 4 6 15,-6-3-7-15,6 3 1 0,-5-4-1 16,5 4 1-16,0 0-2 0,-4-3-3 0,4 3-4 16,0 0-2-16,0 0-7 0,0 0 7 15,0 0 17-15,-12 14-6 0,6 0 0 16,-1 2 2-16,0 8-5 0,-1 2-4 0,0-1-2 15,-3 6-6-15,2 2-3 16,1 0-2-16,0 1-3 0,-1 2-2 0,3-2-2 0,0 2-2 16,4-4 0-16,-3-4-5 0,3 3 0 15,0-3-1-15,-1 1-3 0,1-5-13 16,0-2-6-16,0-3-7 0,2 0-20 16,0-1-16-16,0-4-11 0,0-1-19 0,0-2-15 15,0 1-23-15,0-4-338 0,0 2 154 16,0-3 103-16</inkml:trace>
  <inkml:trace contextRef="#ctx0" brushRef="#br0" timeOffset="72259.2227">28575 6647 34 0,'0'0'123'0,"0"0"-5"16,0 0-7-16,0 0-5 0,0 0 6 15,0 0-1-15,-16 16-6 0,8-2-10 0,2 1 0 16,-4 2-7-16,-1 2-11 0,-2 2-7 16,0 0-8-16,-1 6-2 0,-2-5-9 15,2 3-8-15,-1 0-6 0,0-2-15 16,0-2-12-16,1-2-24 0,-2 0-17 0,4-2-23 15,4-1-23-15,-3-3-27 0,2-4-321 16,-1 1 144-16,2-4 96 0</inkml:trace>
  <inkml:trace contextRef="#ctx0" brushRef="#br0" timeOffset="72565.645">28998 6486 30 0,'2'-5'177'0,"-2"5"-20"16,2-8-12-16,0 4-17 0,2-2-14 0,3 3-17 15,6-4-2-15,-1-2-4 0,6 1-11 16,4 1-4-16,4 0-8 0,3-1 2 16,5-2-4-16,2 0-4 0,0 1-1 0,5 0-5 15,-3-1-2-15,3 3-5 0,9-3-3 16,-6 0-5-16,-1 3 0 0,-4 1-7 16,-1-2-1-16,-8 3-2 0,-2 1-1 15,-3-2-3-15,-5 3-5 0,-2 0-2 0,-1 0-4 16,0 1-4-16,-2-2-12 0,-3 2-12 15,0 0-13-15,-2 0-21 0,0 2-37 16,1 0-23-16,-2-1-29 0,-1 2-417 0,3-1 188 16,-11 0 123-16</inkml:trace>
  <inkml:trace contextRef="#ctx0" brushRef="#br0" timeOffset="72932.3924">30723 6273 6 0,'0'0'134'15,"9"-4"-15"-15,-3 2-4 0,0-2-20 0,5 2-8 16,-1 1-10-16,8-3-9 0,0 4 1 15,2-3-13-15,0 3-5 0,4-5-6 0,1 5 1 16,1-4-13-16,1 4 3 0,-1-2-8 16,-4 1-6-16,2-1-4 0,-1 2-4 15,-1-3-2-15,-4 2-6 0,2 1-1 16,-4-1-6-16,0 1-3 0,-2-3-7 0,-1 3-5 16,-3 0 1-16,3-2-12 0,-2 1-7 15,-3 1-9-15,2 0-6 0,0-3-8 0,-10 3-1 16,14-2-7-16,-8 2-8 15,1-1-162-15,-7 1 80 0,6-6 53 0</inkml:trace>
  <inkml:trace contextRef="#ctx0" brushRef="#br0" timeOffset="73358.0221">31078 6122 62 0,'-29'21'123'0,"-1"-1"-9"0,2 1-4 15,3-1-10-15,-2 4-8 0,0 2-8 16,-3 2-14-16,2 1 5 0,-1-1-14 0,5-1-2 16,1-1-8-16,2-1-1 0,2 0-2 15,2-6-14-15,2-1-2 0,3-1-14 16,-2-6-6-16,6 3-13 0,0-7-10 15,1-1-12-15,3-4-6 0,4-2-3 0,0 0 1 16,-2-19 5-16,6 2 2 0,3-8 1 16,1-2 2-16,4-4 1 0,0-1 6 15,2 2 7-15,-1-1 8 0,0 3 5 16,-5 5 11-16,3 3 4 0,-3 1 11 0,0 2 3 16,-1 3-9-16,0 2-1 0,-3 6 11 0,2 2 10 15,0 4 8-15,-6 0 8 16,12 11-3-16,-5 6-8 0,0-1 3 0,1 7-6 15,-2 0 2-15,1 6-8 0,-1 5-3 16,-2 2-4-16,0 0-10 0,1 2-24 0,1 0-34 16,-1 1-43-16,-1-3-48 0,-4-4-375 15,2-5 170-15,-2-4 112 0</inkml:trace>
  <inkml:trace contextRef="#ctx0" brushRef="#br0" timeOffset="75871.7001">20239 5926 57 0,'-2'-6'98'0,"2"1"-6"0,0 5-7 0,0-8-6 16,-2 4-4-16,2 4-7 0,0 0-4 15,0 0 1-15,0 0 2 0,-6 17-2 16,4-1-3-16,-3 1-5 0,0 2 6 16,3 6-19-16,-2 1 0 0,2 4 6 0,0-2-13 15,0 2 5-15,0 1-11 0,2 0-3 0,2 0 1 16,2-1-1-16,0-3-3 16,3 0-2-16,0-2-2 0,3 0-4 0,0-4 2 15,3-2-5-15,0 0-2 0,2-5 0 16,1 0-4-16,2 0-2 0,3-5 3 0,-2 2-1 15,0-7-4-15,-3 2-2 0,4-2-5 16,-1 0-6-16,-2-2-11 0,0 1-11 0,-5-3-17 16,4 0-16-16,-4 0-22 0,-2-1-30 15,1-3-270-15,0-2 132 0,-5 1 86 16</inkml:trace>
  <inkml:trace contextRef="#ctx0" brushRef="#br0" timeOffset="76065.0144">20381 6191 64 0,'4'-7'84'16,"0"-1"-4"-16,7-2-11 0,2 1-6 16,1-1-7-16,4-1-4 0,3 1-7 15,-1-1-6-15,2 1-3 0,-1 1-6 16,-2 1-5-16,2-2-11 0,-1 5-16 0,-6-2-21 15,0 2-19-15,2 0-16 0,-6 2-123 16,-4-2 61-16,-1 4 41 0</inkml:trace>
  <inkml:trace contextRef="#ctx0" brushRef="#br0" timeOffset="76248.1366">20288 5932 23 0,'8'-8'84'0,"2"1"-4"15,6-3-14-15,0 0-3 0,6-1-8 16,-1 2-4-16,3-3-6 0,0 3-9 0,2 0-1 16,-1-2-15-16,3 3-22 0,4-4-31 15,-1 0-145-15,1 0 60 0,0 1 40 0</inkml:trace>
  <inkml:trace contextRef="#ctx0" brushRef="#br0" timeOffset="76481.1596">21344 5575 10 0,'-8'-5'145'16,"0"1"-7"-16,-6 2-15 0,-2 4-5 16,-10 4-9-16,-3 7-5 0,-5 2-5 0,-5 10-13 15,1 2-3-15,-10 15-9 0,3 3-5 16,3 2-9-16,6 3-4 0,11-5-6 15,5-4-5-15,6 0-7 0,5-1 0 0,7-1-4 16,2 1-12-16,4 2-2 0,9 1-16 16,1 0-9-16,4-3-17 0,3-4-22 15,4-4-24-15,-2-5-23 0,1-6-29 16,3-6-280-16,3-2 136 0,-2-7 90 0</inkml:trace>
  <inkml:trace contextRef="#ctx0" brushRef="#br0" timeOffset="76797.7697">21613 5841 99 0,'-26'1'109'16,"3"4"-5"-16,1 2-10 0,6 0-6 16,1 5-9-16,4-3-7 0,1 3-4 15,2 3-8-15,3 0-8 0,3 0 0 16,4 0-9-16,3 4 2 0,5-1-10 0,3 2-4 15,4-2 1-15,1 6-3 0,6-6-4 16,-3 1-1-16,-1-2-6 0,-2 0 0 16,-2-3 0-16,-2-1-3 0,-4 0-1 0,1-1 13 15,-4-2-1-15,-5 2-2 0,-2 0-1 16,-5 1 2-16,-5 0-2 0,-5 4-2 16,-5-4 4-16,-2-2-7 0,-2 0 0 0,1-2-3 15,-1-1-9-15,0-2-10 0,2 0-3 16,3-2-22-16,0-3-35 0,6-1-31 0,1 0-339 15,2-4 147-15,5 1 98 0</inkml:trace>
  <inkml:trace contextRef="#ctx0" brushRef="#br0" timeOffset="77040.8377">21829 6023 89 0,'0'0'170'0,"4"-3"-8"15,-4 3-19-15,0 0-13 0,0 0-15 16,0 0-8-16,0 0-6 0,6 15-14 0,-4-6-4 16,-2 3-7-16,2-1-7 0,-2 4-6 15,2 2-6-15,0 1-8 0,-2 1-2 16,2 2-3-16,1 0-4 0,-1-2-4 16,1 1-4-16,-1-1-15 0,0 1-7 0,-2-3-20 15,4 0-14-15,-4-2-28 0,2-2-18 16,0-1-33-16,-2-3-27 0,2 1-325 15,-2-2 154-15,2-5 103 0</inkml:trace>
  <inkml:trace contextRef="#ctx0" brushRef="#br0" timeOffset="77423.2752">22049 5652 58 0,'0'0'143'0,"19"5"0"15,-4 5-3-15,6 5-5 0,0 2-5 16,4 8-14-16,3 4-5 0,-3 3-3 16,1 3-4-16,0 5-6 0,-6 2-2 0,1 1-27 15,-3 1-1-15,-6 8-5 0,-4-1-4 16,-4 0-3-16,-6 3-3 0,-6-1-8 15,-4-1 0-15,-10 16-7 0,-5-4-3 16,-7-6-16-16,-4-5-22 0,1-4-26 0,2-8-26 16,5-9-26-16,2-5-36 0,4-6-47 15,-2-4-341-15,3-6 172 0,6-7 113 0</inkml:trace>
  <inkml:trace contextRef="#ctx0" brushRef="#br0" timeOffset="77968.269">25266 6214 121 0,'-2'-5'163'0,"0"0"-18"0,2 5-11 0,-4-4-12 16,4 4-5-16,0 0-5 0,-15 16-4 15,6-3-2-15,1 6-2 0,-2 2-6 16,0 4-6-16,0 5-5 0,0 3-9 16,2-1-2-16,-1 1-8 0,0 1-6 0,5-4-3 15,0 6 0-15,2-5-5 0,2-3-5 16,2 1-6-16,2-3-1 0,4-1-8 0,-1 0-1 15,4-4-9-15,1-1-8 0,0-5-10 16,4-2-14-16,-2-4-21 0,3-3-34 16,1 0-36-16,-2-6-33 0,2-3-27 0,0 0-427 15,-3-4 199-15,0-3 132 0</inkml:trace>
  <inkml:trace contextRef="#ctx0" brushRef="#br0" timeOffset="78135.9701">25273 6469 12 0,'-7'-6'115'0,"3"2"-2"16,0-1-12-16,1-1-13 0,6 0-6 16,-3 6-12-16,6-7-6 0,1 3-3 15,1 1-5-15,2-2-10 0,0 1-9 16,4 1-13-16,-4-2-16 0,3 3-25 0,-2-1-29 16,-1 0-25-16,-1-2-182 0,-3 1 86 15,-2-1 57-15</inkml:trace>
  <inkml:trace contextRef="#ctx0" brushRef="#br0" timeOffset="78290.1503">25198 6170 69 0,'2'-13'103'0,"4"1"-8"0,4 1-10 15,2 1-6-15,7-1-1 0,7-3-9 16,6 3-2-16,3 0-7 0,11-3-9 16,2 4-7-16,5-2-6 0,-1 2-19 0,-1 1-35 15,2-2-37-15,-3 4-215 0,-7 0 91 16,-5 1 60-16</inkml:trace>
  <inkml:trace contextRef="#ctx0" brushRef="#br0" timeOffset="78508.3124">26180 5809 7 0,'0'-6'175'0,"0"6"-16"0,-6-6-15 15,0 4-11-15,6 2-9 0,-23 8-10 16,1-1-8-16,-1 6-14 0,-4 3-9 0,-3 5-7 15,-3 3-5-15,-2 5-14 0,3 3-2 16,0 1-4-16,1 0-6 0,-7 17-2 16,8-8-3-16,9-6-4 0,0 1-8 0,4 1-8 15,4-5-11-15,2-1-12 0,7-4-6 16,2 1-30-16,4-8-28 0,5 1-13 16,4-1-20-16,3-7-21 0,7-3-304 0,5-5 144 15,-1-6 96-15</inkml:trace>
  <inkml:trace contextRef="#ctx0" brushRef="#br0" timeOffset="78770.3424">26225 6234 43 0,'15'-20'40'0,"-3"4"13"0,-5 4 12 0,-3 2-2 16,-4 1 3-16,-2 2 7 0,-5 0 1 15,1 3-9-15,-2 0 2 0,-5 2-6 16,0 2-3-16,1 2-7 0,-1 0-4 0,2 2-3 16,1 2-5-16,1 3 10 0,3 1-9 15,4 0-5-15,4 4-10 0,4 2 4 16,3 2-3-16,3 1-5 0,4-3-3 15,0 3 3-15,-1 0-6 0,0-2 2 16,0 1 5-16,-3-3-11 0,-1-2 1 0,-2-2 5 16,-1 0 5-16,-4 1 4 0,0-5-5 0,-4 4 2 15,-6-4-8-15,-2 3 8 0,-5-2-5 16,-2-2-2-16,-2 1-5 0,-2-4-11 16,0 1-9-16,2 0-24 0,0-4-26 15,2 0-33-15,3 0-333 0,3-4 144 0,3-2 96 16</inkml:trace>
  <inkml:trace contextRef="#ctx0" brushRef="#br0" timeOffset="79039.7425">26462 6261 19 0,'9'2'73'15,"-1"2"-3"-15,0 2-3 0,1 2 0 16,0 1-3-16,-3 1-8 0,2 3-1 15,-2-2-5-15,-2 3-4 0,3-1-4 0,2-1-4 16,-3-2 6-16,4 2-7 0,1-3-7 16,2 1-4-16,6-3-6 0,5-1-22 15,-2-4-48-15,8-4-206 0,1-1 87 16,-3-5 57-16</inkml:trace>
  <inkml:trace contextRef="#ctx0" brushRef="#br0" timeOffset="79172.9799">27026 5907 103 0,'10'19'102'0,"2"4"1"16,1 7-9-16,0 5 6 0,-3 1-12 16,-3 2-2-16,-7 4-8 0,-4 0-4 0,-9 8-9 15,-15 16-3-15,-8-9-10 0,-8 1-12 16,-7-7-30-16,-4-5-39 0,-5-7-57 15,-7-6-235-15,-7-8 109 0,-11-6 72 16</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27:41.986"/>
    </inkml:context>
    <inkml:brush xml:id="br0">
      <inkml:brushProperty name="width" value="0.05292" units="cm"/>
      <inkml:brushProperty name="height" value="0.05292" units="cm"/>
      <inkml:brushProperty name="color" value="#FF0000"/>
    </inkml:brush>
  </inkml:definitions>
  <inkml:trace contextRef="#ctx0" brushRef="#br0">6129 5320 18 0,'-2'4'68'0,"2"-4"-1"16,-4 6 6-16,4-6 3 0,0 0 6 0,0 0-7 15,0 0 5-15,28-7-8 0,-12-2 4 16,8-2 3-16,3-4-3 0,5-2-5 16,4-4-4-16,4 2-4 0,1-3-8 15,-3-2-5-15,1 3-2 0,-3 2-7 0,-4 0-6 16,-2 4 0-16,-3 0-7 0,1-1-2 16,-5 7-3-16,-1-3 1 0,-8 3 3 15,4 3-6-15,-4-2-2 0,-1 3-5 0,-2-1 0 16,-1 3-2-16,-1-2 0 0,-3 4-5 15,0-1 5-15,-2-1-3 0,-4 3-2 0,0 0 0 16,0 0-3-16,2 12-4 0,-2-12-1 16,-8 11-12-16,4-9-6 0,-2 6-8 15,-3-2 2-15,1 1-17 0,-1 1 1 16,-4 2-5-16,3-1-8 0,-2-1-2 0,-2 3-4 16,2-1-5-16,-3 0-1 0,2-1-6 15,-2 0 0-15,-3 4 0 0,2-6 0 16,0 5 3-16,-4 0 0 0,4 0-146 0,-3 0 73 15</inkml:trace>
  <inkml:trace contextRef="#ctx0" brushRef="#br0" timeOffset="206.9634">6432 5248 415 0,'-23'13'-41'16,"6"-1"5"-16,4-3 9 0,1-3 6 16,0-1 7-16,6 0 6 0,-2-1 7 0,4 1 4 15,-2-1 5-15,1-2 9 0,-1-1 4 16,2 3 5-16,4-4 7 0,-7 5 3 0,7-5 7 16,0 0-5-16,0 0-5 0,0 0 3 15,0 0 2-15,0 0-2 0,0 0 2 16,0 0-5-16,0 0-6 0,0 0 4 15,17-10-4-15,-10 8-3 0,-3-2-4 0,-4 4 0 16,8-4-1-16,-4 3-6 0,-4 1-1 16,9-4-9-16,-9 4-3 0,7-2-8 15,-7 2-6-15,8-4-8 0,-8 4-11 0,0 0-11 16,10-2-8-16,-10 2-196 0,6-2 84 16,-1-2 56-16</inkml:trace>
  <inkml:trace contextRef="#ctx0" brushRef="#br0" timeOffset="11703.9468">5016 7672 11 0,'-13'-3'62'0,"-2"2"-3"0,3-1-1 16,-3-1-5-16,3 3 1 0,-4 0-3 0,0-2-3 15,3 1 3-15,-4-2-2 0,2 2-3 16,3 1-3-16,-4 0 6 0,2-2 1 16,1 2-9-16,-2 0 5 0,5-1 5 0,-3 1-1 15,0 0-4-15,2 0 2 0,3 0 6 16,8 0-14-16,-14 0-2 0,4 0 0 16,10 0-1-16,-10 0-1 0,10 0 4 0,0 4 1 15,0-4-3-15,10 9 4 0,4-6 0 16,6 2 3-16,8 0-3 0,13-2-1 0,5 3 4 15,13-1 0-15,7-2 0 0,23 1 1 16,2-1-4-16,2 1 1 0,4 2-3 16,0-4-2-16,4 2-1 0,-4-1 0 15,-2 0 3-15,-2 0-9 0,-14-3-1 0,-16 2 2 16,1 0-1-16,-5 0 0 0,-9-2-2 16,-3 2-1-16,-5 0 0 0,-8-2-3 15,-2 0 0-15,-3 0-5 0,-5 0 2 0,-1 2 6 16,-4-2 1-16,-2 0 0 0,0 0 0 15,-6 0-4-15,-1 2-3 0,-2-2-2 16,-4 1-2-16,-4-1-9 0,0 0-24 0,0 0-17 16,0 0-25-16,-24 3-26 0,13-2-23 15,-4-1-19-15,0 0-10 0,1 0-15 16,-2 0-19-16,2-1-398 0,-4-3 193 0,6 2 127 16</inkml:trace>
  <inkml:trace contextRef="#ctx0" brushRef="#br0" timeOffset="12253.1978">5721 7547 19 0,'-13'-1'101'0,"3"-2"-10"0,-1 3-5 16,0-1-4-16,1-1-8 0,2 2 3 15,-2-2-7-15,0 2 3 0,4-2-10 16,6 2-1-16,-15-2 2 0,9 0-4 0,6 2-6 16,-13-2-3-16,7 0-6 0,6 2-3 15,0 0 5-15,-13 0-7 0,13 0 2 0,-6-1 1 16,6 1-1-16,-8-3-3 0,8 3-2 15,0 0-3-15,0 0 2 0,0 0-3 16,-12-2-2-16,12 2-4 0,0 0-2 16,0 0-4-16,0 0 0 0,0 0-1 0,0 0-3 15,0 0 2-15,24 6-4 0,-14-4 0 16,3 0-1-16,0-2 1 0,4 2-3 0,1 0-1 16,0 0-2-16,1 0-1 0,0 0 0 15,-2 2-3-15,-1-1 1 0,-2 3 0 16,0 0 3-16,-3 1 5 0,-5 3 6 15,-1 1 4-15,-7 1-1 0,-5 5-3 0,-4 3 5 16,-7 5-1-16,-10 6 1 0,-6 0 5 16,-19 11-1-16,-6-1 6 0,-9 1 0 15,-1 1-2-15,-2-6-4 0,-1 1 0 0,5-2-4 16,1-4-1-16,5 0-3 0,14-7-2 16,7-9-5-16,8 0-14 0,5-1-17 15,3-4-25-15,6-1-31 0,-2 1-26 0,5-3-32 16,1 0-20-16,3-1-464 0,0 1 210 15,3-4 137-15</inkml:trace>
  <inkml:trace contextRef="#ctx0" brushRef="#br0" timeOffset="29501.268">6444 11653 29 0,'0'0'35'0,"-14"1"2"16,6 2-5-16,8-3 6 0,-15 1 0 0,6-1-4 16,0 2 1-16,1 0-3 0,-2-2-3 15,2 4-1-15,-6-2-4 0,4 2 0 16,-5-1-1-16,0 1 6 0,0 0 1 0,1 0 1 16,-2 2 4-16,0-3-3 0,1 1-4 15,0 0 1-15,-2 1-2 0,1 0 3 16,0-1-4-16,0-3-1 0,-2 1 4 0,2-1-4 15,1-1 4-15,-4 0-2 0,2-1-1 16,-2-1-3-16,0-2 4 0,0-2-2 16,-3 3 0-16,2-5 2 0,-4 1-1 15,3-3-5-15,-2-1-1 0,2-2 3 0,-1-1-9 16,-1 1 9-16,0-5 6 0,0-1-14 16,3 2 4-16,0-1 7 0,-2-1-7 15,3-5-2-15,4 7 7 0,0-2-3 0,1 0 1 16,0 0 0-16,2-2 1 0,2 2-4 15,1-1 6-15,3-2-3 0,-1 2 2 16,5-1-7-16,0-1 5 0,4 1-5 0,3-1-2 16,1-3 4-16,3-2 6 0,5-2-4 15,6 0 1-15,2-5 2 0,8 0-1 16,17-8 8-16,-1 1-5 0,5-1-1 0,8 4 2 16,3 0 0-16,3 1-1 0,7 1-1 15,3 2 1-15,0 4 7 0,4 0-6 0,-1 4-1 16,3 1-1-16,2 4 1 0,-2 4-1 15,0 0 0-15,4 3-2 0,2 5-1 16,4 2 2-16,2-1 3 0,0 7-1 0,3 2 1 16,1 1 5-16,0 2-5 0,0 3-1 15,0 3 2-15,6 1 2 0,0 4 1 16,18 2 1-16,-18-1-1 0,22 5-3 0,-4-5 0 16,-17 1 0-16,-3-3 3 0,-1-1 0 15,-1 1-1-15,-4-1-1 0,1 1 5 16,-8 1-2-16,-3-1 5 0,-2 1-9 0,-2 2-3 15,-8 0 1-15,1 2-4 0,-12-4 5 16,-11 2-7-16,2 1-2 0,-3-4 0 16,-1 4-1-16,-1 1 1 0,-1-2-2 15,-1 0-2-15,-3 1 0 0,-3-3 0 0,-6 0-1 16,-2 0-2-16,-3 1 1 0,-1-1 3 16,-2-1-4-16,-5 0 2 0,0-1 0 0,-4 0 4 15,-1 2 1-15,2-1-3 0,-6 3-1 16,-1 1-1-16,-3-3-1 0,-1 2 1 15,-3 2-1-15,1 0-3 0,-5 1 0 0,-3 4-3 16,-1-2 6-16,-3 3-1 0,-1 2 0 16,-5 2-1-16,-1 1-1 0,-6-1 0 15,2-1-2-15,-8 4 1 0,-3 4-3 0,-3-4 3 16,0-2-4-16,-4 3 1 0,-9 8 0 16,-1-1-2-16,-3 0 3 0,-1-3-3 15,-3 0 0-15,-2-2-1 0,-3 1-3 0,-3-2 1 16,-5-1-3-16,-3-3-3 0,-8 1-1 15,-7-3-3-15,-24 6-5 0,-7-3-1 16,-4-5-5-16,-7 4-4 0,-5-8-5 0,-2 1-3 16,-8-4-7-16,-5-4-6 0,-3-1-4 15,-4-3-7-15,5-3-6 0,2-1-6 16,1-1-6-16,30-6-13 0,0-2-14 0,5-1-7 16,2 1-7-16,7-6-12 0,5-1-4 15,10 1-19-15,3-2-16 0,15 0-459 16,13 3 213-16,4-4 140 0</inkml:trace>
  <inkml:trace contextRef="#ctx0" brushRef="#br0" timeOffset="31549.7665">2590 15273 17 0,'-4'3'37'0,"4"-3"-6"0,-2 6-1 16,2-6-3-16,-4 4-4 0,4-4-2 15,0 0-2-15,0 0-3 0,0 0-2 16,0 0-4-16,6 5-5 0,-6-5-6 0,0 0-11 16,0 0-69-16,0 0 27 0,0 0 19 15</inkml:trace>
  <inkml:trace contextRef="#ctx0" brushRef="#br0" timeOffset="69780.6992">15364 15695 1 0,'-15'4'100'0,"1"-1"-2"0,-2 3-7 16,2-6-2-16,-1 4-8 0,0 0-1 15,1-2-1-15,1 2-5 0,1-3 4 0,-2 2 6 16,2 0-11-16,2-3-6 0,-2 2 9 16,2 0-5-16,-1-2 3 0,3 2 0 15,2 0-4-15,6-2-2 0,-13 0-2 0,13 0-11 16,-5-6 1-16,5 6-4 0,9-9 2 16,0-1-4-16,1 3-1 0,5 0-5 15,2-2-8-15,2 1-3 0,5-2 4 16,-1 0-7-16,2 3-1 0,2-4-4 0,-1 4-1 15,-1-2-7-15,1 3-1 0,0-3 2 16,-2 5-3-16,2-2-4 0,-3 2 2 0,-1-3-1 16,-4 0-2-16,2 4-1 0,-4-1-2 15,1 0 3-15,-2 2 0 0,-2-4-3 16,-3 4 4-16,2 2 2 0,-2-5-1 16,-2 5-1-16,0-4 0 0,-3 2-2 0,1 0-1 15,-6 2-2-15,2-7 0 0,-2 7-3 16,0 0-3-16,-13-4 3 0,13 4-2 15,-20 4-3-15,2 0-3 0,-2 1-2 16,-4 6-3-16,-9-1-3 0,-1 3 1 0,-7 6 0 16,-1-3-4-16,0 3 3 0,-1-4 5 15,7 4-1-15,4-6 1 0,3-1-1 0,3-1 6 16,3 1-1-16,4-5 0 0,4 1 5 16,1-1 8-16,2 5 5 0,8-8-1 15,2 4 9-15,4-3-1 0,2 1-2 16,8-1 0-16,0 1 0 0,3-2-2 0,2 0 0 15,2 0 4-15,2-1-3 0,2 3-1 16,-2-5-2-16,3 2 2 0,4 0-3 16,-1 0 0-16,-4-3-4 0,-2 3 0 0,3 0-1 15,-6-1 1-15,2-2-7 0,-3 2 4 16,-5-2-1-16,1 3-1 0,0-3 1 16,-3 2-1-16,0 2 0 0,0-4-5 0,-2 0-2 15,-8 0-2-15,10 0-14 0,-10 0-14 16,0 0-13-16,7 2-21 0,-7-2-18 15,0 0-13-15,0 0-24 0,0 0-26 16,0 0-20-16,0 0-433 0,0 0 204 0,0 0 135 16</inkml:trace>
  <inkml:trace contextRef="#ctx0" brushRef="#br0" timeOffset="71119.8506">15792 15468 2 0,'0'0'27'0,"0"0"2"16,0 0-1-16,0 0-1 0,0-7 2 0,0 7-2 15,0 0-4-15,0 0 5 0,0 0-3 16,0-7 0-16,0 7-7 0,0 0-1 16,2-6 1-16,-2 6-5 0,2-5-2 15,-2 5 2-15,0 0-2 0,0-7 1 0,0 7-2 16,0 0-4-16,0-6-3 0,0 6-6 16,0 0-3-16,2-3-6 0,-2 3-3 15,0 0-6-15,0-9-6 0,0 9-82 16,0 0 37-16,0 0 25 0</inkml:trace>
  <inkml:trace contextRef="#ctx0" brushRef="#br0" timeOffset="75577.0174">16376 15636 17 0,'-4'-5'33'0,"2"1"0"0,-3-2 7 0,1 3-2 16,0-4 3-16,2 4 0 0,-2-3 0 16,0 2 1-16,0-3-2 0,2 2 1 15,-4 0-3-15,2-1-2 0,-2 2 4 0,2-4-2 16,-2 3 0-16,2-1-5 0,-3-2 5 16,1 3-5-16,-3-5 1 0,1 1-3 15,-1-3 1-15,1 3-2 0,0-3 4 16,-1-1 0-16,-2 0-3 0,1 1-5 0,2-3 6 15,-5-1 0-15,4 3-2 0,-1-8-9 16,-1 5 7-16,5-2-1 0,-2-5 2 16,-2 3-2-16,4-1-5 0,2 0 3 0,0-3-3 15,2 4-8-15,0-2 8 0,2-2-2 16,2-4-1-16,2 1-1 0,0-4 5 16,2-3-15-16,3 0 6 0,0-1 5 0,1 1-17 15,1 0 11-15,3-4-1 0,2-1-5 16,0 2-6-16,4-1 10 0,0 1-7 15,6 3 1-15,-3-2-3 0,5 6 0 16,-1-6 1-16,3 5 1 0,0 0-5 0,4 4 1 16,-3-3-4-16,1 2 1 0,2 3 6 15,2-3 1-15,-1 4-7 0,4 3 2 16,-3 0 3-16,2 1-3 0,-4 4 4 16,2 2-4-16,-1 1 1 0,6 2-4 0,-1 5 7 15,2-1-4-15,1 3 0 0,1 2-3 16,1 1 3-16,1 2 3 0,3 4-2 0,3-1-1 15,0 4-3-15,3 2 10 0,-2 1-11 16,19 8 1-16,-13-2 6 0,9 6-7 16,-3 2 5-16,-10-4 0 0,-11-1-2 0,18 10 2 15,-11-4 4-15,-9-3-4 0,13 11-2 16,-8-7 8-16,-7 0-6 0,0-1 0 16,1-1 4-16,-5 1-2 0,1 3-8 0,1 0 10 15,1-1-6-15,-5 3 3 0,2-3 7 16,-4 1-7-16,-1 2 4 0,-1-1-3 15,-2-4 1-15,-8 3 4 0,-1-4-5 0,-1 5 5 16,-6-1-7-16,-2 3 4 0,-3 1-1 16,-2-3-3-16,-5 4 6 0,0 1 4 15,-5-2-2-15,-2 4-2 0,-1 3-4 0,0-6-1 16,0 3 1-16,-3 1-2 0,-2-2 14 16,-4 4-7-16,0-2-4 0,-2 0-2 15,-4-2 3-15,2 5-4 0,-7-7 0 16,-1 3 6-16,-3-4 2 0,-2-1-2 0,-11 13-2 15,5-13 1-15,5-1-4 0,-1-4-8 16,-3-2 13-16,1 0 0 0,0-4-2 16,0 0-1-16,3-3 7 0,0-5-3 15,-1 0 4-15,0 1-3 0,-2-3 0 0,2-3 0 16,-2-1-1-16,-2-4-3 0,2 0 2 16,0-2 0-16,-1-1-2 0,-1-1 3 0,0 1-1 15,-1-6-2-15,1 0-1 0,2-3-1 16,1 4-8-16,0-7 3 0,3 1 1 15,0-2-4-15,3-1-9 0,1 0-5 16,0 1 4-16,5-1-20 0,2-1-3 0,4 2-9 16,-1 0-11-16,4-1-6 0,1 1-11 15,0-2-7-15,5 3-7 0,-1-1-13 0,0 4-252 16,5-6 121-16,-3 2 79 0</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5T06:43:18.325"/>
    </inkml:context>
    <inkml:brush xml:id="br0">
      <inkml:brushProperty name="width" value="0.05292" units="cm"/>
      <inkml:brushProperty name="height" value="0.05292" units="cm"/>
      <inkml:brushProperty name="color" value="#FF0000"/>
    </inkml:brush>
  </inkml:definitions>
  <inkml:trace contextRef="#ctx0" brushRef="#br0">26394 7260 23 0,'6'3'68'16,"1"1"-1"-16,0-2 4 0,5 1-10 15,3-8-3-15,6-2-2 0,8-6 2 16,9-10-2-16,16-15-6 0,1-6-2 0,0-8-3 16,2-4-9-16,7-14-4 0,-16 6-7 15,9-13-2-15,-4-3-5 0,-11 14-2 16,-2 0-2-16,-5 2-1 0,-5 1-3 0,-10 13-3 16,-7 5-1-16,-2 9 1 0,-3 0 1 15,-4 7 0-15,-2 2-1 0,1 5 1 16,-3 0-1-16,-3 8-2 0,1 3-1 15,-2 8-2-15,-2 5 7 0,-2 10 6 0,-6 7 4 16,0 12 2-16,-3 12 3 0,-6 24 4 16,4 1-11-16,-1 8 16 0,4 2-10 0,2 0 0 15,2 1-6-15,2-5 4 0,1-9-7 16,3-10 1-16,2-2-2 0,-1 0-3 16,1-7 1-16,2-4-1 0,0-2 1 15,0-7 0-15,-1-5 1 0,3-1-4 0,-2-6-8 16,2-1 12-16,0-4 9 0,2-7-5 15,1-3 1-15,3-8-10 0,-6 2 6 16,17-17-10-16,-2-2 0 0,6-7-1 16,2-7 0-16,3-3-6 0,1 2 4 0,1-1-5 15,-5 9 3-15,-4 3-4 0,-2 4-1 16,-2 3 4-16,-2 7-9 0,-3 5 5 0,0 4 5 16,2 5-4-16,-4 8 2 0,0 1 1 15,0 5-1-15,3 5 5 0,-2-2-4 16,1 3 4-16,1-2-1 0,1-2-1 15,2-1-1-15,0-1-2 0,3-1 3 0,2-5 1 16,2-3-1-16,3-2 7 0,-2-7-6 16,2-1-4-16,3-4 3 0,3-3 5 15,2-7-4-15,-2 0-5 0,1-8 1 0,1-3 2 16,0-3-3-16,-3-1-1 0,-1 1 4 16,-5 1-7-16,-4 5 5 0,-4 3-1 15,-2 3-4-15,0 2 6 0,-5 6-5 0,-2 2 2 16,0 3 2-16,-6 3 4 15,7 11-4-15,-4 0 4 0,-1 3-3 0,2 3-2 16,0-1 4-16,2 3 2 0,2 2-2 16,3 0 3-16,0 0 1 0,4-2-8 0,-1 2 12 15,10-2-7-15,-1 0 2 0,5-4-1 16,4-3 1-16,-1-1-1 0,-1-4-3 16,2-2-9-16,-1-2-9 0,1-4-6 0,0-1-9 15,-4-5-21-15,1-2-20 0,-6-4-268 16,-2-1 117-16,-6-5 77 0</inkml:trace>
  <inkml:trace contextRef="#ctx0" brushRef="#br0" timeOffset="269.1091">27677 6302 30 0,'13'9'45'0,"0"-2"-3"16,1-1-2-16,4 0-5 0,-2-2-3 15,1-2-3-15,0-2 0 0,-2-2-3 16,-1-2 1-16,0-2-3 0,-2 0-1 0,-6-1 1 16,2-1-1-16,-3 1 2 0,-5 1-6 0,0-2-4 15,0 8 0 1,-7-9-2-16,1 7-2 0,0 0-4 0,6 2-7 0,-12 2-8 15,5 2-12-15,2 2-5 0,3-1-18 16,4 3-106-16,3 0 50 0,2-1 34 0</inkml:trace>
  <inkml:trace contextRef="#ctx0" brushRef="#br0" timeOffset="520.6179">28304 6025 11 0,'6'-8'26'16,"0"2"-2"-16,1 5 9 0,-7 1 14 15,0 0 7-15,8 18 6 0,-8-5 5 16,0 7 3-16,-4 11-4 0,2 9-2 16,0 6 3-16,0 11-3 0,0 4-6 0,4 24-2 15,-4 3-8-15,6 0-3 0,-2-3-1 16,2 0 0-16,0-3-5 0,0-16 1 0,0-9-5 16,3-3-8-16,-2 1 1 15,1-4-9-15,0-3-14 0,2-9-11 0,-2-2-14 16,5-4-11-16,-2-7-15 0,-1-2-8 0,3-6-15 15,-3-5-224-15,5-7 101 0,-2-4 66 16</inkml:trace>
  <inkml:trace contextRef="#ctx0" brushRef="#br0" timeOffset="715.0657">28814 6297 67 0,'-5'21'83'0,"3"10"-5"16,0 11-3-16,0 11-7 0,2 6-4 0,-2 22-5 16,4 2-8-16,2-1-1 0,1-3-6 15,-1-13-2-15,2-7-9 0,-2-3-3 16,0-5 1-16,3-2-12 0,-3-5-7 0,-1-8-16 16,1 0-19-16,0-8-19 0,0-2-27 15,-2-2-159-15,2-3 78 0,0-5 51 16</inkml:trace>
  <inkml:trace contextRef="#ctx0" brushRef="#br0" timeOffset="915.5449">29222 7029 48 0,'19'-7'50'16,"0"-2"-21"-16,-1 5-26 16,0-2-48-16,-3 2 16 0,2 0 9 0</inkml:trace>
  <inkml:trace contextRef="#ctx0" brushRef="#br0" timeOffset="1760.7449">29644 6823 42 0,'-30'19'92'0,"5"2"-10"0,3 2-3 0,3-2-9 16,2 4-10-16,4-4-4 16,3 2-7-16,2-2-4 0,1-1-4 15,3-2-8-15,4 0 3 0,4-4-1 0,3 0-2 16,3-5 1-16,5-3-5 0,6-5 3 0,2-2-9 15,7-7 7-15,2-5-6 0,7-9 1 16,15-18-4-16,-5-3-1 0,-3-6-6 16,1-6-1-16,-5-7 0 0,1-4-3 15,-7-6-1-15,1-2-3 0,-3 0-4 0,-4 0 3 16,-2 3-1-16,-5 7-5 0,-7 12 10 16,-2 12 6-16,-6 8 9 0,0 6-6 15,-2 3-4-15,-4 5 1 0,0 7-1 16,-4 7-6-16,-4 6 3 0,6-2 5 0,-18 27-7 15,2 4-1-15,2 10 2 0,-3 8 8 16,2 20-7-16,0 6-1 0,5-1 4 0,4 0-1 16,1-8-9-16,5-8 5 0,0-3 6 15,5-1-2-15,-1-4-6 0,-2-9 1 16,4-3 1-16,0-3-2 16,0-9 3-16,1-2 6 0,2-3-14 0,-3-5 14 0,2-7-9 15,3-3-2-15,-1-3-10 0,1-3 8 16,4-6-3-16,-1-4-7 0,6-5-10 15,-3-4 3-15,4-4 1 0,-2 0 2 0,-1 0-4 16,-2 2 5-16,-2 4-2 0,-1 2 2 16,-2 1 1-16,-3 3-5 0,1 2 0 15,-1 3 4-15,0 2 2 0,2 2 1 16,-10 2 3-16,16 7-1 0,-8-1 3 0,3 2-3 16,-2 1-3-16,3-1 3 0,-1 4-4 15,1-3-5-15,-1 0-15 0,2 1-11 16,-3 0-15-16,3-3-11 0,-2-1-13 0,-3-2-14 15,1 0-194-15,-1-4 97 0,0 0 65 16</inkml:trace>
  <inkml:trace contextRef="#ctx0" brushRef="#br0" timeOffset="3162.7977">30714 6682 41 0,'4'6'82'16,"1"0"-2"-16,-1 3-3 0,3 1-8 15,-1 4-8-15,2-2-3 0,-1 4-4 0,-1 1-7 16,0-3-8-16,0 4 0 0,1-3-3 16,2 0-4-16,-5-1-9 0,2-2-1 15,-2 0 3-15,0-3-3 0,0-2-1 0,-1 1 0 16,1-2-3-16,1-1-4 0,-1-1 1 16,-4-4-3-16,8 0-7 0,-8 0 6 15,15-4-5-15,-9 0 0 0,3-2-3 0,-1 3 0 16,1-1 3-16,-1 2-2 0,-2-2-3 15,2 1 3-15,4 1-1 0,-4 0-2 16,2 2-2-16,-10 0 1 0,17 2 3 16,-6 0 3-16,-2 1 0 0,1 1-4 0,0 4-1 15,2-1 1-15,-2 3-1 0,0-2-2 16,-1 1 5-16,2 3 1 16,-3-3-3-16,1-1 1 0,-1-1-2 0,-4-1 1 0,2 0 7 15,1 1 0-15,0-3 4 0,-1-2 1 16,0-2-5-16,-6 0 2 0,14-6-5 15,-2 3 4-15,0-5-3 0,1-2-1 16,-1 1-11-16,6-4 2 0,-2-1 1 0,2 1-2 16,-2 1 1-16,-3 1 3 0,2 1-4 15,-2 3 2-15,-3-1 0 0,2 2 0 0,-2 4-5 16,0-1 7-16,0 1-1 0,1 4 1 16,-3 1-2-16,3-1-3 0,0 4 5 15,-1-1-2-15,2 2 3 0,2-2-4 16,-2 1 6-16,1-2 2 0,2-1 1 15,-3 0-4-15,7-6 5 0,1 0-5 0,0-5-4 16,6-3 3-16,-3-4-7 0,5-7 5 16,-4-3-5-16,-2 1 3 0,2-8 1 15,1-4-2-15,-1-1 4 0,-2-3-6 0,6-18 2 16,-7 10-6-16,1 4 4 0,-6 3 0 16,-3 4-5-16,-2 5 15 0,-3 5 0 15,1 4-3-15,-3 2-2 0,-2 5-2 0,-2 7-1 16,-2 5 7-16,0 4-3 0,0 0 9 15,-12 21 0-15,3 2 5 0,1 4-5 16,0 7 3-16,-4 12 1 0,2 1-2 0,2 5 1 16,0-1 3-16,-2-1-2 0,6-1 2 15,-2-9-4-15,2-1 2 0,2-10-2 16,-2-2 2-16,4-2 7 0,-3-6-14 16,1-5 10-16,2-7-6 0,0-1-4 0,0-4-1 15,0-2 1-15,0 0-6 0,11-20-3 16,-5 8-1-16,2-1-1 0,4-3 2 15,-2 2-1-15,0 1-2 0,1 0-3 0,2 1 1 16,-3 1-3-16,3 4 5 0,-3-1 2 16,-1 4 2-16,2 2-2 0,-3 2 1 15,0 4-1-15,4 2 3 0,-4 3 0 16,-2 3 1-16,0 1-6 0,3 0-1 0,-3 0-11 16,1 1-4-16,-1-3-4 15,0 1-2-15,-1-3 0 0,1 0 2 0,-2-2 0 16,0-2-8-16,0-1-19 0,2-2 0 0,2 0 2 15,-8-2 5-15,12-6 2 0,-6 2 5 16,0-3 6-16,3 1 7 0,0-3-1 16,-1 2 6-16,3-4 5 0,-1 3 8 15,-2-1 5-15,4 0 9 0,-4 2 0 0,0 1 2 16,0 0-3-16,1 0 4 0,0 1 4 16,-1 3 5-16,3 0 2 0,-1-1-1 15,1 3-4-15,0 3 0 0,-1-1 4 16,0 0-6-16,-1 3-1 0,4 2 3 0,-3-1-5 15,1 0-1-15,1 1 2 0,-1 1 1 0,0-2-3 16,-1 1 0-16,3-1 1 0,-2 0 2 16,-1 0-4-16,-2-1 3 0,1 0-5 15,0 1 4-15,1-5-2 16,-1 3 1-16,1 0-5 0,0-3 3 0,2-1 0 0,0 2-3 16,3-2-1-16,-2 0-1 0,1 0-2 15,5-2 0-15,-1 1 5 0,-2-3-7 16,2 0 4-16,-2 0-3 0,-1-2-1 15,0 2 3-15,-2-2 1 0,-1-3 3 0,-2 3 0 16,2 3 4-16,-6-3 4 0,0 2-5 16,-2 2 5-16,-4 2-6 15,0 0 4-15,0 0 5 0,0 0 1 0,0 0 5 0,-2 19 1 16,-2-8-7-16,2 3 11 0,0 1-8 16,0 5 0-16,0-1 1 0,2 2 0 15,-2 3 2-15,0 1 2 0,0 1-2 16,0-1 7-16,-2 2-9 0,2-2 1 0,0 0-4 15,0-1-5-15,-2 1-1 0,0-7 1 16,2 0-16-16,-2-3-4 0,2-1-32 0,-2-6-29 16,-5 0-23-16,2-4-297 0,-3-3 132 15,-1-2 87-15</inkml:trace>
  <inkml:trace contextRef="#ctx0" brushRef="#br0" timeOffset="3596.5158">29500 7647 100 0,'10'10'147'0,"11"1"-15"0,13-4-9 16,10-3-16-16,25-2-9 0,32 3-9 15,16-5-11-15,28 0-3 0,9 0-12 0,6-1-6 16,5 1-2-16,1 0-2 15,6 0-6-15,0-3-1 0,-5 3-3 0,-8 0 4 0,-13 3 3 16,-29-6-4-16,-12 3 0 0,-10 0-11 16,-20 0-2-16,-21-1-4 0,-9 1 2 15,-7 0-1-15,-4 1-4 0,-9-1-3 0,1 0-3 16,-8-1-7-16,2 1-27 0,-5-2-26 16,-5 1-39-16,-2-2-44 0,1 0-383 15,-4-1 172-15,-3-3 114 0</inkml:trace>
  <inkml:trace contextRef="#ctx0" brushRef="#br0" timeOffset="29101.2614">19337 8346 15 0,'9'7'41'0,"-3"-3"-3"0,5 2 0 0,5-2 3 16,6 1 1-16,10 1-2 0,8 2 2 16,15-3 2-16,28 3-5 0,8-3 0 15,8 1-2-15,4 0 1 0,6-2-3 0,2 0-6 16,6 0 1-16,25 0-4 0,-3 1-3 16,-24-1 0-16,-1-2 0 0,1 4-6 0,-3-4-1 15,-4 3 1-15,-7-1-3 16,-3-2 1-16,-7 2 2 0,-18-2-5 0,-13-1-5 15,-11 2 2-15,-2-1 2 0,-9-2-6 16,-5 1 1-16,-3-1 0 0,-4 1 0 0,-4-1 4 16,0 0 6-16,-5 3-3 0,-3-3-1 15,0-3-3-15,-8 2-7 0,0 0 0 16,-6 1-17-16,0 0-5 0,0 0-8 0,-22-11-10 16,6 10-10-16,-5-1-17 15,-5-2-170-15,-4 2 79 0,-1-1 54 0</inkml:trace>
  <inkml:trace contextRef="#ctx0" brushRef="#br0" timeOffset="29529.3398">19229 8567 30 0,'17'0'65'15,"9"-2"-5"-15,6 0 6 16,10-2-5-16,7 2 2 0,14 0-4 0,28-2-7 0,4 0 1 16,9 3-5-16,4-3 1 0,-2 2-3 15,2 0 3-15,-3 0-11 0,4 2 4 16,-4-2-12-16,4 0 1 0,-6 2-5 15,-4-1-8-15,-4 1 3 0,-6-3 0 0,-14 3-4 16,-11 0-1-16,-5 0-3 0,-9 0 2 16,-3-2-1-16,-3 2-5 0,-8 0 6 15,-4 0-5-15,-3 0-3 0,-3 2-4 0,-5-2 13 16,0-2 0-16,-4 2 0 0,1 0 2 16,-6 0 13-16,0 0-6 0,2 2-9 15,-4-2-1-15,-2-2 3 0,3 4-8 16,-3-2 0-16,-8 0-8 0,16 0-11 0,-8 0-6 15,-8 0-11-15,10 0-16 0,-10 0-13 16,10 0-14-16,-10 0-20 0,10 0-229 16,-10 0 108-16,0 0 71 0</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30:22.592"/>
    </inkml:context>
    <inkml:brush xml:id="br0">
      <inkml:brushProperty name="width" value="0.05292" units="cm"/>
      <inkml:brushProperty name="height" value="0.05292" units="cm"/>
      <inkml:brushProperty name="color" value="#FF0000"/>
    </inkml:brush>
  </inkml:definitions>
  <inkml:trace contextRef="#ctx0" brushRef="#br0">23717 9182 31 0,'0'0'35'16,"0"0"-2"-16,0 0-4 0,0 0-3 15,0 0-3-15,0 0-4 0,0 0-2 0,0 0 7 16,0 0-12-16,0 0-1 0,0 0-5 16,0 0-8-16,0 0-9 0,0 0-6 15,0 0-64-15,19-4 28 0,-19 4 18 16</inkml:trace>
  <inkml:trace contextRef="#ctx0" brushRef="#br0" timeOffset="6672.6094">20340 13343 14 0,'-8'1'66'0,"8"-1"-4"15,0 0 3-15,0 0-4 0,0 0 2 16,0 0-2-16,0 0 3 0,0 0 0 0,0 0-4 16,0 0 1-16,0 0-1 0,0 0-5 15,0 0 10-15,28 0-9 0,-28 0-3 16,13-4-4-16,-13 4-6 0,14-1-5 0,-8 1-3 16,3-2 1-16,-2-1-1 0,-7 3-9 15,16-1-3-15,-10-1 0 0,3 0-2 16,2 2-1-16,-3-2-2 0,3 2 5 0,1-2-1 15,1 0-2-15,0 0 5 0,6 0-3 16,0 1 0-16,2-3 2 0,7 0-2 16,10-2-2-16,0 0-1 0,3 1 5 15,9-3-3-15,-5 2-4 0,9-1-2 0,1 1-3 16,0-2 3-16,-1 1-5 0,-2 1 3 16,1 1-3-16,-6-1 2 0,-1 2-3 0,-1 1-2 15,-1-2-2-15,-4 4 1 0,-1-1 0 16,-5-1-6-16,-3 2 3 0,-1 1 1 15,0-1 5-15,-8 1-7 0,0 0 2 0,-1 0 1 16,-4 0-2-16,-2 0 4 0,-1 0-5 16,0 0-4-16,-6 0-1 0,0 1-1 15,-2 0-3-15,-6-1-2 0,0 0-18 0,0 6-9 16,0-6-10-16,-14 6-7 0,4-4-9 16,-6 2 2-16,0-1-4 0,-4 0-6 15,-1 0 4-15,0 1 0 0,-4 2-1 16,-1-1-3-16,-1 1 1 0,-1 0 2 0,0 0 1 15,1 1 4-15,-1-1 3 0,0 0 4 16,0 1 1-16,-2-1 5 0,3 2 3 0,-1-1 8 16,-2 1 3-16,1-2 1 0,1 1 5 15,0 1 3-15,1-1 6 0,-1 0 4 16,-2 2 5-16,6-1 5 0,-2 0 6 16,-1 3 4-16,3-4 10 0,1 3-1 0,2-2 4 15,-2-1 0-15,5-1 7 0,2 1 4 16,1-1 2-16,0-2 0 0,2 1 2 0,5-1 6 15,-3-2-1-15,5 0 4 0,-1 0 8 16,7-2 2-16,0 0-2 0,0 0 2 16,0 0-7-16,0 0 9 0,24-11 1 15,-9 3-1-15,6 0 7 0,2-3-3 0,9 1-5 16,-1-3 4-16,3-2 1 0,2 2-4 16,1-4-4-16,5 3 0 0,-4 1-5 0,-2-1 0 15,2 3-6-15,-2-3-2 0,-2 5-2 16,0-3-5-16,0 3-1 0,-7 1-3 15,-1 1-2-15,-1 1 0 0,-6 0-3 16,0 3 1-16,0-1-3 0,-2-2-2 16,-3 4 0-16,0-2-4 0,-2 1 1 0,-1 1-1 15,-1-1-1-15,-1 3 0 0,-9 0-1 0,17 0-2 16,-9 3 1-16,-2-1-3 0,-6-2 1 16,12 3-2-16,-8 1-1 0,0 0 1 15,-2 0-9-15,0 0-6 0,-2-4-8 16,0 7-21-16,0-1-17 0,-2-1-13 0,-2 1-12 15,2 0-17-15,-2-2-13 0,-2 1-21 16,2-1-329-16,-2 2 157 0,2-2 103 16</inkml:trace>
  <inkml:trace contextRef="#ctx0" brushRef="#br0" timeOffset="9868.5677">21589 15099 8 0,'-17'8'54'0,"1"-5"-4"0,2 1-5 16,0 0 0-16,4 1 2 0,-3-1 1 16,0 2-3-16,3-1 0 0,-1 1-4 0,-2-2 5 15,4 2-4-15,-1-1 5 0,0 1-5 16,-1-2 3-16,2 2 0 0,1-2-7 16,0 0 6-16,-1 1-8 0,3-2-2 15,0 5-1-15,1-5-2 0,-1-1-2 0,1 2-8 16,5-4 8-16,-6 4-10 0,6-4-2 15,0 4 2-15,0-4 2 0,0 0-4 16,0 0-3-16,26-4 2 0,-11 1-2 0,1-2 3 16,6 0-2-16,3-3 3 0,3 1 6 15,8 2-5-15,2-5-1 0,2 3 3 16,3-1-4-16,-1 1-2 0,-1-2 4 0,4 4-3 16,-3-3-3-16,1 3 2 0,-3-3-5 15,2 6-1-15,-4-6 0 0,-3 5 1 0,1 1-3 16,-5-2 0-16,1 0 2 0,2 4-4 15,-2-6-3-15,-3 6-2 0,-1-1 2 16,-2 1-2-16,-6-2 2 0,1 1 3 16,-1 1-7-16,-2-3-8 0,-4 3-3 0,-2 3-4 15,-4-2-10-15,1 1-6 0,-5-1-7 16,-4-1-9-16,0 6-8 0,0-6-3 16,-11 10-17-16,3-5-12 0,-6 3-237 0,-6-2 111 15,-1 3 73-15</inkml:trace>
  <inkml:trace contextRef="#ctx0" brushRef="#br0" timeOffset="10165.6213">21568 15360 88 0,'32'-10'92'16,"-15"4"1"-16,7-1 2 0,3-3 1 0,9-1-1 15,8-3 1-15,3-2-6 0,3-2-3 16,19-7-7-16,-2 3-2 0,3 0-6 16,-1 2-5-16,2-1-6 0,-15 7-3 0,-4-3 0 15,-1 6-13-15,-3 2-5 0,-7-1-1 16,-3 2-3-16,-11-1-4 0,1 5-7 16,-4-4-5-16,-4 5-7 0,-1-1-6 0,-4 4-10 15,-5-2-9-15,1 1-4 0,-3 1-29 16,-8 0-3-16,8-3-12 0,-8 3-14 15,0 0-14-15,0 0-14 0,0 0-278 0,0 0 130 16,-22 6 85-16</inkml:trace>
  <inkml:trace contextRef="#ctx0" brushRef="#br0" timeOffset="11921.6755">21609 16775 14 0,'0'0'25'0,"-9"6"0"0,5-4-4 16,0 0-3-16,4-2 3 0,-9 5-5 15,9-5 1-15,-6 6-4 0,4 0-1 16,2-6-1-16,-7 2 1 0,5 3-1 0,2-5 0 16,-4 2-2-16,4-2-2 0,0 0-1 15,-4 6 1-15,4-6 2 0,0 0-3 16,0 0 3-16,-6 6-1 0,6-6-1 16,0 0-1-16,0 0 0 0,-4 1-3 0,4-1 4 15,0 0-2-15,0 0-4 0,0 0 2 16,0 0-1-16,-6 6-4 0,6-6-4 15,0 0-3-15,0 0-9 0,0 0-3 0,0 0-72 16,0 0 32-16,0 0 20 0</inkml:trace>
  <inkml:trace contextRef="#ctx0" brushRef="#br0" timeOffset="15459.9179">20302 16893 17 0,'0'0'22'0,"0"0"0"16,0 0-2-16,0 0 1 0,0 0-2 16,0 0 0-16,0 0-6 0,0 0-2 0,0 0 2 15,0 0-4-15,0 0 3 0,0 0-3 16,-20 8 0-16,15-4-1 0,5-4-2 15,0 0 2-15,-10 1-3 0,10-1 1 16,-7 2 2-16,7-2-3 0,0 0-1 0,-8 4 1 16,8-4-2-16,0 0-1 0,0 0 4 15,0 0 2-15,0 0 2 0,0 0 3 0,0 0 0 16,0 0 4-16,0 0 2 0,10-13 4 16,-1 6 5-16,4 1 3 0,-1-1 7 15,8-2 1-15,2-2 2 0,2 1 1 0,5-3 3 16,1-5-1-16,6 4 4 0,5-2-4 15,5-4 2-15,21-1 0 0,4-4 2 16,-2 2-5-16,1 3 1 0,0 0-7 0,0-2 5 16,-10 3-8-16,9-1-5 0,3-1 7 15,-13 6-7-15,13-4-2 0,-13 3 5 16,-4 3-7-16,1 0-6 0,-1-1-1 16,2 7-2-16,-7-6 4 0,1 1-2 0,-2 3 0 15,-9 0-4-15,-2 2-5 0,-8 1 1 16,-2 0-6-16,-3 1-6 0,-4 3-7 0,-2 0-3 15,-7-2-7-15,2 3-4 0,-6 1-5 16,-8 0-6-16,10 1-3 0,-10-1-6 16,0 0-11-16,0 0-11 0,-20 12-7 15,6-12-9-15,-2 7-8 0,-6-1-211 0,-3-2 102 16,-1 2 67-16</inkml:trace>
  <inkml:trace contextRef="#ctx0" brushRef="#br0" timeOffset="15796.387">19801 17270 67 0,'10'-15'94'15,"-1"5"-4"-15,8-2-8 0,4 2-1 16,9-9-3-16,6-2 6 0,8-2 0 16,15-6-1-16,5-3 0 0,1 0-4 15,6 1-4-15,-2-3-5 0,5 0-4 0,5 5-7 16,1-4-2-16,8 6-1 0,-5-3-3 16,-2 4-4-16,-3-1-6 0,-3 6-7 15,-6 0 0-15,-14 2-12 0,-6 6-12 0,-11 3-21 16,-2-1-17-16,-4 3-14 0,-6 1-15 15,-2 0-11-15,-2-4-17 0,-3 8-19 16,-5-6-293-16,0 4 134 0,-2-3 89 0</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5T06:44:20.236"/>
    </inkml:context>
    <inkml:brush xml:id="br0">
      <inkml:brushProperty name="width" value="0.05292" units="cm"/>
      <inkml:brushProperty name="height" value="0.05292" units="cm"/>
      <inkml:brushProperty name="color" value="#FF0000"/>
    </inkml:brush>
  </inkml:definitions>
  <inkml:trace contextRef="#ctx0" brushRef="#br0">6324 3346 7 0,'0'0'41'16,"0"0"-1"-16,-4-2-6 16,4 2-2-16,0 0-4 0,0 0-2 0,0 0-4 15,-4-5-1-15,4 5-2 0,0 0-5 0,0 0 5 16,0 0 0-16,0 0 4 0,0 0-1 15,25 0 9-15,-13 0 0 0,8 0 3 16,3-1-1 0,9 1 1-16,8-3 2 0,9 0 3 0,10-2 6 0,29 1-4 0,13 0-3 15,12-2-1-15,34-2-1 0,7-2-3 16,5 3-2-16,8 1-3 0,8 0 5 16,10 1-3-16,6 3-5 0,7 2 5 0,8 2-4 15,1 0 13-15,46 3-21 16,0 1-6-16,-5 2 3 0,2 1-1 0,1 4 2 15,-7-4-6-15,-50 3 3 0,6-1-4 16,-6 2-1-16,45 4 4 0,-48-6-4 0,-5 0-3 16,-4 1 5-16,-8-3-3 0,-13 1-7 15,-11-2 8-15,-13-1-4 0,-30 1 3 16,-12-5-3-16,-8 3-3 0,-18-2 3 16,-13-2-6-16,-10-1 9 0,-3 2-6 0,-8-3 0 15,-3 2 0-15,0-2 0 0,-9 0-3 16,0 0 3-16,-2 0-2 0,-3 0-4 0,-2 0-9 15,-1-2-15-15,0-2-12 0,-5 0-14 16,-1 0-22-16,-3 0-19 0,-4-1-228 16,-4-1 110-16,-6-1 73 0</inkml:trace>
  <inkml:trace contextRef="#ctx0" brushRef="#br0" timeOffset="576.3843">6398 3693 25 0,'58'8'49'16,"-4"-2"0"-16,3 0 6 0,28 1 1 16,12 0 1-16,36 1-3 0,14-2-4 15,11-2 1-15,10-3-7 0,12-1-4 16,8 0 1-16,7 0-2 0,8-1-5 0,9-2 0 16,42 6 0-16,-49-6-9 0,47 6 0 0,-51-2-2 15,0-1 2-15,2 2-6 16,1 2-2-16,-8-4-1 0,-10 2-6 15,-6 1 2-15,-8-1-1 0,-7-2-3 0,-6 0 0 16,-9 0 0-16,-2-5 5 0,-5 3-11 16,-30-2 0-16,-6 2 7 0,-6 1-6 0,-8-3-1 15,-19 2 3-15,-15 1-4 0,-2-2 1 16,-12 2 2-16,-3-1-1 0,-6-1-1 16,-2 1-1-16,-4 2-1 0,-7-1-1 0,1-2-3 15,-4 3-14-15,-1 0-12 0,-1-2-22 16,-4 2-20-16,-4 0-197 0,2 0 91 15,-4-1 61-15</inkml:trace>
  <inkml:trace contextRef="#ctx0" brushRef="#br0" timeOffset="3143.8179">23653 5892 43 0,'0'0'50'16,"10"5"-5"-16,-10-5 0 0,8 2 2 0,-2 1-1 16,2-2 2-16,0 1-2 0,3 0-2 15,2 0 4-15,6 0-10 0,2 2 5 16,12-1 0-16,8 1 0 0,17 2-8 0,25 2-1 15,20-1 3-15,28 1-1 0,11 4-6 16,5-2 2-16,8 2-6 0,6 0 3 16,6 1 0-16,15 2-2 0,5 1-4 15,3-3 6-15,0 4-9 0,-2-4 1 0,-5 2-3 16,-1-1-4-16,-4 1 4 0,-6 0-4 16,-6-3-6-16,-7-1-1 0,-11 1 3 0,-13-4-3 15,-30 0-3-15,-12-4 0 0,-19 2 0 16,-13-4 1-16,-14 1 1 0,-3-2-4 15,-8 0 1-15,-4 2 1 0,-7-3-3 16,1-3-2-16,-5 2-2 0,0 0 0 16,-6-2-6-16,-1 0-3 0,0-2 0 0,-4 1-9 15,-2 1-14-15,-1-3-44 0,-3 0-258 16,-2 0 114-16,-2-1 76 0</inkml:trace>
  <inkml:trace contextRef="#ctx0" brushRef="#br0" timeOffset="3704.8414">23770 5998 35 0,'40'8'63'0,"0"0"-5"0,5-2-8 16,-1-1 0-16,19 1 0 0,35-1-4 15,8 0-1-15,31 1-1 0,5-3-1 0,4 1-6 16,-2-2 3-16,6-1-9 0,7 2-5 16,6-3 0-16,4 0 0 0,1 0-11 15,-8-3 5-15,-3 2-2 0,-11-1-4 16,-30 2-3-16,-8-1 3 0,-6-2-4 0,-9 1-4 15,-19 1 3-15,-14-2-4 0,-12 1-3 16,-1 1 0-16,-7-1 2 0,-6-1-2 0,-5 2 0 16,-1 0 0-16,-5-2 1 15,-2 1-1-15,-2 1-1 0,-1-2 0 0,-2 1 0 16,-4 1 3-16,2-1-2 0,-4-2-3 16,1 2-1-16,-1 2-2 0,-1-3 0 15,-1 2-9-15,-1 0-4 0,-7 1-19 0,8-6-14 16,-8 6-186-16,2-5 80 0,-2 5 53 15</inkml:trace>
  <inkml:trace contextRef="#ctx0" brushRef="#br0" timeOffset="20109.3889">6017 10690 25 0,'5'4'51'16,"1"1"-4"-16,2-3 3 0,5 3-12 15,4-2 2-15,6 1 0 0,5 2-1 16,4-4-1-16,10 1 0 0,5-2 1 0,3-2-3 16,13-2 3-16,22-3-4 0,4 0-5 15,6-3 1-15,7-3 1 16,6 3-1-16,25-4-9 0,-2 1 1 16,-4-1-2-16,-18 4-4 0,-2 1 0 0,3-2-2 15,-1 1-1-15,-2 0-2 0,4-1-1 0,16-4 3 16,2-1-3-16,0 2 1 0,-5-5 1 15,-19 4-4-15,18-4 3 0,-24 0-5 0,0 4 3 16,-4-1-1-16,-2 0 4 0,-4-1-5 0,-6 3 1 16,-3 2-5-16,-19 1 1 0,-5 4 0 15,-11 1-1-15,-1-1-2 0,-4 2 2 16,-2 0-2-16,-4 3 1 0,-6-4-2 16,-2 4 2-16,-4 0-1 0,-1-2 7 0,-2 3-8 15,-4-2 0-15,-1 2-5 0,0 0 4 16,-2-1-6-16,-1 1-12 0,-3 0-11 0,-8 0-21 15,11 1-30-15,-11-1-198 0,4 6 94 16,-4-6 63-16</inkml:trace>
  <inkml:trace contextRef="#ctx0" brushRef="#br0" timeOffset="38557.1398">13656 14462 12 0,'0'0'32'0,"0"0"0"15,0 0-2-15,0 8 2 0,0-8-5 16,0 0 7-16,0 0-5 0,2 4 2 15,-2-4-1-15,3 3-3 0,-3-3 1 16,4 5 1-16,-4-5 1 0,6 5-3 0,-2-1 3 16,2-4-2-16,1 4-2 0,0-1 4 15,1 3-5-15,4-6 5 0,1 4-1 0,4 0 3 16,2 0 0-16,7 0-6 0,3 1 1 16,3-1-1-16,10 2-3 0,5-2 1 15,-1 0-3-15,12 1-3 0,3 0-1 16,0 1-4-16,5-3 3 0,25 1-2 0,-2-1-1 15,0-1 4-15,0 2-1 16,0-2 1-16,-11-2-2 0,15 0-1 0,2 0-3 16,2-2 4-16,3-1-7 0,4 2 4 15,4-4 1-15,2 1-3 0,4 1 0 16,3-3 2-16,-3 3 3 0,0 1-7 0,-1-2 1 16,-4 1 1-16,-4-1-6 0,0 2 3 0,-4 0 0 15,-1 0 3-15,0 0-4 16,-5 0 1-16,0 0 0 0,-2 2-6 0,-2-3 2 15,0 1-3-15,-15 0 5 0,-7 2-1 0,24-2-6 16,-16 0 3-16,-7 2 3 0,23 2 0 16,-16 0-2-16,-10-2-5 0,-1 2 7 15,-1 3-3 1,-3-5 1-16,-1 2 1 0,-2 2-5 0,-7-2 4 0,-3 0-1 16,-3 0-3-16,-1 0 1 0,-3 0-3 0,-6 0 13 15,-3-2-12-15,-1 0 0 0,0 1 5 16,-5-1 1-16,-3 0-8 0,-1 0 5 15,-4 0-1-15,0 2 2 16,-4-4-1-16,0 2 3 0,-3 2-4 0,-1-4 1 0,2 2 1 16,-5 0-7-16,3-1 3 0,-1 1-5 15,-1-2-5-15,-1 0-7 0,-1 0-1 0,1 0-10 16,-2-2-5-16,0 2-18 0,2-2-12 16,-2 1-15-16,0-1-219 0,0-2 102 15,0 1 68-15</inkml:trace>
  <inkml:trace contextRef="#ctx0" brushRef="#br0" timeOffset="73117.9617">22223 9729 27 0,'12'0'102'0,"-2"-4"-9"16,6-3-1-16,4-4-10 0,10-3-6 16,9-5 1-16,5-6-11 0,17-10-3 0,7-5-10 15,0-3-3-15,18-12-5 0,1-3 0 16,2-1-16-16,0-4 4 0,0 0 0 16,-4 1-10-16,-3-5-2 0,-5 1-1 15,-16 14-3-15,-4 0-6 0,-7 0 1 0,-5 7-3 16,-13 7 6-16,-6 7-9 0,-10 7-3 15,2-1 2-15,-8 5-2 0,-2-3-8 0,-2 7 1 16,-3 0 4-16,-1 3 0 0,-4 2-3 16,-3 1-1-16,-1 3 3 0,0 3 0 15,-4 2 1-15,-4 4-4 0,-2 6 7 0,-4 3-2 16,-3 9 0-16,-3 5 0 0,-2 11 3 16,-9 16 7-16,1 7 1 0,2 7 1 15,0 9 2-15,-5 21 8 0,9-15-10 0,-2 19 0 16,7-18 2-16,3-3-1 0,1 1-6 15,0-2 1-15,4-7 3 0,2-13-9 16,2-9 0-16,1-2 8 0,2-11-3 0,-2 0-2 16,2-5 5-16,2-5-7 0,1-2 2 15,3-5 5-15,0-2-4 0,0-4-4 0,1-5 1 16,1-4-10-16,2-4-3 0,0 0 3 16,5-18-3-16,1 6 3 0,2-10 0 15,7-5-6-15,0-4-1 0,2-4-3 16,4-3 5-16,-2 2-1 0,0 6 5 0,1 0-4 15,-4 4 0-15,-1 5 3 0,0 4 4 16,0 2 3-16,-1 5 3 0,1 4 6 16,-2 6 0-16,1 2 11 0,4 4-6 15,1 3 4-15,2 6-9 0,2 3 9 0,1 2-7 0,1 2 3 16,7 3-3-16,2 1-2 16,2-1 5-16,-1 0-4 0,5-1 1 0,1-3-6 15,3 3 5-15,3-5-2 0,-1-3 2 16,3-1-6-16,2-5 2 0,-4-4 0 15,-3 0-4-15,3-5 4 0,-5-2-5 0,3-5 2 16,-5-2 0-16,0-5-6 0,0-5 2 16,-2-2-4-16,-4-5 3 0,-2-2-2 15,-9-5 0-15,-2 2-3 0,-8 1 2 16,-3-2 1-16,-4 6 1 0,-6 5 2 0,-4-1 2 16,-2 4 0-16,-8 3 6 0,-1 5 3 0,-5 3 0 15,0 4 8-15,-4 4 3 0,-1 4 5 16,-3 3 1-16,2 5 1 0,4 3 0 15,-2 2-8-15,3 2 6 0,9-1-3 0,3 4-4 16,4-2-4-16,7 5 1 0,3 0 0 16,4-2-2-16,5 3-3 0,3-1-5 0,5-2 2 15,0-2-4-15,4-5-5 0,-1 0-2 16,5-3-3-16,2-3 2 0,-5-3-5 16,1-5-3-16,2-2 1 0,-3-2 6 15,3-2-5-15,-2-4-9 0,-2-3-2 0,4-7-3 16,0-1 0-16,-3-2 10 0,-1-4-6 0,-3 1 5 15,-2-5 1-15,0 4 2 0,-3-2 1 16,-2 6 8-16,-3 2-1 0,0 0 1 16,-3 3-1-16,-1 3 5 0,-1 2-1 15,-2 4 0-15,1 4 3 0,0 2 1 0,-3 5 3 16,2 2 3-16,-2-1-9 0,4 5 4 16,3 3 0-16,0-3 2 0,4 3-8 15,1-2 2-15,2 2 0 0,2-3 3 0,2-3-2 16,1 1-6-16,3-4-4 0,0-1-1 15,2-1-5-15,-2-4-3 0,1-1-2 16,3-4 0-16,0-2-4 0,1-5 3 0,-5 1 0 16,-3 0-1-16,-2-3 2 0,-4 3 10 15,-4 0 1-15,-2 3 6 0,-5 0 4 16,-2 3 3-16,-4 1 3 0,0 4 14 0,0 0 4 16,0 0-2-16,-17 13 5 0,11-1-4 0,-1 3 1 15,3 0-5-15,2 6 2 0,0 5 0 16,4 4-7-16,2 8 5 15,5-1-1-15,-1 9 0 0,5 3-3 0,-3 1-1 16,4 2 0-16,-4-1-6 0,-2-2-6 0,1-1-8 16,-5-6 4-16,0-2-3 0,-2-2-5 15,-2-5-3-15,-2-4 6 16,-2 1-4-16,-5-5 3 0,1-3 1 0,-6-1 1 16,-6-3-5-16,1-6 8 0,-2-2 0 0,0-4-1 15,-1-4-9-15,2-4-9 0,-4-4 2 0,1-4-8 16,1-1-17-16,2-8-10 0,0-6-18 15,4-3-16-15,1-3-17 0,2-5-252 16,2-2 121-16,3 0 80 0</inkml:trace>
  <inkml:trace contextRef="#ctx0" brushRef="#br0" timeOffset="73262.6828">24845 9140 86 0,'-9'-16'81'0,"5"4"-17"16,0 1-13-16,2 6-23 0,2 0-21 0,4 1-16 15,0-1-15-15,7 2-73 0,1 0 33 16,4 2 22-16</inkml:trace>
  <inkml:trace contextRef="#ctx0" brushRef="#br0" timeOffset="73820.9084">25671 9085 79 0,'16'11'93'16,"0"5"11"-16,-4-2 0 0,-2 6 10 15,-3 2-5-15,1 7-5 0,-3 5-7 16,-3 3-7-16,0 2-6 0,-2 1-1 16,-2 1-5-16,0-3-6 0,0 1-7 15,2-5-5-15,-5 1-7 0,3-4-5 0,-2-3-2 16,1-1-6-16,1-3-4 0,0-3-4 15,2-1-2-15,0-4-8 0,0 1-3 0,0-4 1 16,2-4-7-16,3 1-2 0,-1-3-8 16,5-3-1-16,1 0-4 0,3-4-8 15,3-4-5-15,2 0 0 0,-2 0-2 16,4-3 1-16,-1 1 5 0,-3 0-3 0,2 3-3 16,-4-2-2-16,2 3 5 0,-4 2-1 15,0 0 9-15,3 2 3 0,0 3-6 16,-2 2 6-16,1 1-4 0,2 1-1 0,-2 1 3 15,1-1-1-15,0 1 2 0,4-1 0 16,-2-1 2-16,4-1-1 0,3 1-4 0,-3-6 6 16,2 0 2-16,0-4-3 15,5-4 2-15,-1-1-4 0,3-6-1 0,-2-3-2 16,1-5 10-16,1-8-1 0,-2-1-9 0,0-6-3 16,7-14 2-16,-8 5 0 0,-6 5-1 15,1 0 2-15,-6 2-2 0,-1 7 9 16,-4 4 8-16,-2 5-6 0,-1 1-4 15,0 6 2-15,-2-1 0 0,-4 8-2 0,0 7 5 16,-2 1 6-16,0 0 0 0,-6 31 0 0,2-7 2 16,0 7-4-16,-2 3-3 0,2 2 6 15,-1 2-5-15,1 2 1 16,2 0-14-16,0 0-11 0,-1-3-12 0,3-1-13 16,0-4-17-16,3 0-19 0,-1-2-25 0,2-1-283 15,-2-2 132-15,5-2 87 0</inkml:trace>
  <inkml:trace contextRef="#ctx0" brushRef="#br0" timeOffset="73999.4323">26604 9738 6 0,'2'-7'107'15,"2"0"-12"-15,0 1-11 0,4-2-5 16,4-1-15-16,2 2-15 15,3 1-24-15,0-1-26 0,0 1-30 0,3-1-132 0,-4 2 56 16,5-1 36-16</inkml:trace>
  <inkml:trace contextRef="#ctx0" brushRef="#br0" timeOffset="76957.7487">27171 9563 73 0,'-21'4'82'0,"0"-3"0"0,4 3-5 0,0-4-3 0,2 2-8 16,3 0 18-16,1-2-11 0,0 2-4 16,3-2-6-16,8 0-2 0,-10-4 2 15,12-2-13-15,4-3 0 0,10-4-17 16,8-4 7-16,14-5 4 0,5 0-1 0,22-9-10 15,7 3-4-15,4-1-3 0,6-1 3 16,1 5-3-16,4-4 3 0,2 4-1 0,-4 2-8 16,-3 1-2-16,-3-1-3 0,-8 4-3 15,-13 4-4-15,-16 3 0 0,-9 3-3 16,-5 1-6-16,-2 0 2 0,-3 1-11 16,-9 2-11-16,2-1-6 0,-8 0-10 0,-4 0-8 15,0 0-5-15,-6 3-18 0,2 3-4 16,-14-6-8-16,0 2-6 0,2 4 0 0,-7-4-197 15,0 2 96-15,-2 1 64 0</inkml:trace>
  <inkml:trace contextRef="#ctx0" brushRef="#br0" timeOffset="77240.1321">27832 8999 184 0,'-22'-13'5'0,"3"-3"9"16,5 3 5-16,-2 2 12 0,6-1 3 0,2 3 5 16,2 2 2-16,1-4-3 0,-2 4 0 15,5 0 5-15,2-4 5 0,2 5 0 16,3 1-2-16,4 0-2 0,1 1 3 0,4 2-2 15,4 4 5-15,3 4-6 0,3 1-8 16,-2 3 4-16,8 5-8 0,0 4 2 16,-3 0 1-16,5 8-8 0,-7-3-2 0,-1 1-2 15,-4 2 1-15,-2-2-8 0,-4 2 9 16,-3-2-5-16,-4-1-1 0,-5 2 2 16,-2-1 5-16,-4 0-9 0,-7 0-1 0,-4 1 1 15,-4-1-4-15,-2 0-5 0,-5-2-18 16,1-2-11-16,-3-4-21 0,1-2-16 0,6-3-28 15,2-5-26-15,4-1-230 16,4-4 117-16,5-4 76 0</inkml:trace>
  <inkml:trace contextRef="#ctx0" brushRef="#br0" timeOffset="77844.0194">28632 9124 117 0,'26'-18'129'0,"-2"0"-10"16,0-1-17-16,1-1-6 16,-1-1-10-16,5-8-15 0,-1-2 4 15,1 1-10-15,-4-2-10 0,1 0-3 0,-7 2-5 16,2 2-8-16,-6 0 4 0,-3 5-11 16,-2 0 3-16,-4 2 1 0,-4 1-3 0,0 7-1 15,-2 0-16-15,-2 4 11 0,0-1 0 16,-2 4-1-16,2 0 3 0,2 6-4 15,0 0-3-15,0 0-4 0,0 0 1 0,8 24-1 16,0-11-5-16,9 6 6 16,2 5-4-16,2 1 1 0,1 0-3 0,5 5-8 15,-2 3-8-15,-4-4-1 0,-1-2-9 0,-4 1 1 16,-2 0 1-16,-6-3 5 0,-2 0 2 16,-2-4 1-16,-6-3-1 0,-2 1-3 15,-2-2 6-15,-3-3-2 0,-2-1 8 16,1-2 8-16,0-2 5 0,-4-2 1 0,6 2-2 15,0-4 2-15,-1 0-13 0,5-1 13 16,2-2-4-16,2-2-4 0,0 0-4 0,13 6 2 16,-1-4 1-16,1 0-5 0,6-2 3 15,3 2-9-15,-2 0-2 0,8-2 11 16,1 0-1-16,3-2-3 0,2-2 0 16,3-2 0-16,0-2 0 15,1-1-4-15,-2-3 6 0,0-2 1 0,-4-4-2 0,-1 0-2 16,-1-2-2-16,-4-1-2 0,-5-4 5 0,-1 1 0 15,-8-3-1-15,-4 2 12 0,-2 3 0 16,-6 3 3-16,-2 0 2 0,-2 1-5 16,-2 3 5-16,-2 3-1 0,-6 3-5 15,4 3 1-15,-2 5-29 0,1-2 2 0,11 3-2 16,-17 10-11-16,12-2-13 0,3 1-13 16,7 3-9-16,3-1-9 0,9 0-18 15,6 3-9-15,9-3-18 0,4 0-13 0,7-3-276 16,-1-2 137-16,5-2 90 15</inkml:trace>
  <inkml:trace contextRef="#ctx0" brushRef="#br0" timeOffset="78206.6182">30195 8915 499 0,'47'-11'-24'0,"-7"1"20"0,-10 1 12 0,-4-5 15 16,-5-1 8-16,-3 2 11 0,-2-2 8 15,-6 0 14-15,-4 1 2 0,-4-2 8 16,-2 5-1-16,-6-2 1 0,-2 1 10 0,-6 5-5 16,-4-1 2-16,-3 4-9 0,-2 4-4 15,-2 3-6-15,-3 2-8 0,0 5-1 16,5 1-7-16,-1 2-6 0,6 0-6 0,1 3-3 15,4-1 0-15,5 0-5 0,1-1-4 16,5 0-6-16,2-2 2 0,4 0-4 16,1-2-4-16,3-1-4 0,0-3-2 15,3 1-2-15,2-2-2 0,-1-2-3 0,2-3-2 16,-2 0 0-16,3-3 1 0,-3 0-6 16,3-2 2-16,-2 1-1 0,-1-2 3 15,2 0 2-15,-4 3-2 0,-2-1 1 0,3 2 1 16,-5-2-1-16,3 2-2 0,-9 2 0 15,13 2 5-15,-7 2 0 0,-2 4-3 16,0-1 1-16,0 3 1 0,0-1-7 16,1 0-9-16,2 3-13 0,-1-1-11 0,2-1-13 15,0-1-6-15,3-1-17 0,4-3-9 16,0 0-10-16,-1-5-10 0,6-2 2 0,-4-2-243 16,2-2 119-16,3-5 78 0</inkml:trace>
  <inkml:trace contextRef="#ctx0" brushRef="#br0" timeOffset="78982.3331">30615 8924 601 0,'23'-20'-42'0,"-1"1"13"16,-4 2 10-16,-4 0 11 0,0 4 7 0,-4 4 6 15,6 0 2-15,-4-1 2 0,5 3 4 16,-2-1 2-16,2 2 1 0,-1 5-3 16,2 1 0-16,1 0 0 0,-3 5-2 15,4 3 0-15,-2 4 1 0,-2 0-3 0,0 4 1 16,-3-1 5-16,-2 3-2 0,-3-1 4 16,-3-1 8-16,-1 2 4 0,-2-3 11 15,-2-2 5-15,0-1 15 0,-4-1 2 0,2-1 11 16,-3-1-3-16,3-1-1 0,-2-1-4 15,2-3-7-15,0 0-9 0,2-4-13 16,0 0-11-16,0 0-12 0,0 0-23 0,27-11-16 16,-9 5-7-16,0 0-12 0,6-1-7 15,5-3-17-15,5 0-5 0,0 3-5 16,2-5-5-16,-1 1 8 0,2 1 7 0,-1 1 8 16,-4 0 14-16,-5-1 19 0,-2 1 11 15,-4 0 15-15,-3 2 14 0,-4 0 8 16,-3 1 3-16,-2 0 6 0,-5 1 7 15,-4 5 1-15,0 0 6 0,0 0 0 0,0 0-2 16,0 0-2-16,-24 15-3 0,20-7-7 0,-2 0-1 16,2 4-7-16,2-2 0 0,0 4-1 15,4-4 3-15,0 4-13 0,2-3-4 16,0 3-3-16,4-3-5 0,3-1 0 16,0-3-5-16,3-3 1 0,3-2-6 0,1-4 1 15,0-2 2-15,8-3-2 0,-3-3-2 16,3-7-2-16,0-2 9 0,2-4-3 15,2-5 0-15,-1-3 3 0,1-4 0 16,-2-1-2-16,-1 2 5 0,-1 3 9 16,-8 1 0-16,0 5 11 0,-4 5 7 0,-3 0 3 15,2 3-4-15,-4 4-1 0,-3 3-4 16,-2 3 11-16,-2 7 3 0,-2 0 2 0,0 0-1 16,-12 25-6-16,3-4 4 0,-2 2-5 15,1 8-4-15,-1 2-4 0,1 1 3 16,3-3-3-16,0 2-5 0,1-5 2 15,2-1-3-15,2-2-5 0,0-5-2 0,0-2-1 16,2-2-7-16,2 0-1 0,0-5-3 16,6-2-6-16,-1 0-5 0,4-6-7 15,-1 1 4-15,3-2-11 0,1-4 3 0,2 2 3 16,2-2 2-16,0 0-1 0,0 4 6 16,-3-2 3-16,0 4-1 0,2-1 0 0,0 1 9 15,-2 2 2-15,1 2 11 16,2-2 2-16,-1 1 8 0,1 2 3 0,2-3 9 15,-2 0 0-15,4 0 7 0,-1-5 4 16,0 2 1-16,2-1 1 0,1-4-6 0,1-2-2 16,1-1-3-16,2-2 0 0,-4-2-4 15,2-3-3-15,-3-1 2 0,5-4-6 16,-7 0 1-16,2-4-3 0,-2 2-2 0,1-2-1 16,-6 4 3-16,0 1-5 0,-4 2 0 15,1 0 0-15,-5 3-2 0,3 0-6 0,-5 2-15 16,1 2-10-16,-1-1-16 15,0 2-10-15,-2 2-8 0,0-1-10 0,0 1-7 16,-2 0-19-16,-2 4-17 0,0 0-329 0,0 0 149 16,0 0 98-16</inkml:trace>
  <inkml:trace contextRef="#ctx0" brushRef="#br0" timeOffset="79687.3539">28598 10063 108 0,'76'-6'119'0,"13"2"-11"0,8-2-5 16,12 4-6-16,6-2-3 0,25 2-5 15,5 0-3-15,2 0-13 0,-1 0-5 16,1 1-8-16,-5 1-7 0,-27-3-7 0,2 2 4 16,0 1-8-16,-10-4-6 0,-2 2-1 15,-10-2-11-15,-4 0-2 0,-20 1 2 16,-13-1-8-16,-12 0-3 0,-3 2-4 0,-8-2-6 15,-5 2-11-15,0 0 0 0,-9-1 4 16,0 0-20-16,-4 0-6 0,-7-1-12 16,-1 2-12-16,-4-2-8 0,-5 1-13 0,0 3-5 15,-16-6-16-15,2 4-209 0,-7-2 104 16,-5 4 68-16</inkml:trace>
  <inkml:trace contextRef="#ctx0" brushRef="#br0" timeOffset="79963.4671">29286 10301 43 0,'87'-8'81'0,"10"-1"-7"15,4 0 1-15,8 0-3 0,-2 1-6 16,4 0-2-16,-2 1-7 0,0-1 1 0,-4 2-3 16,-3 1-1-16,-7 1-7 15,-6 0-4-15,-17 2 2 0,-15 0-12 0,-11 1-6 16,-1 1-13-16,-9-3-12 0,-4 3-11 0,-2 0-7 16,-7 0-10-16,-2-3-24 0,-4 3-22 15,-7-2-179-15,1 2 85 0,-11 0 57 16</inkml:trace>
  <inkml:trace contextRef="#ctx0" brushRef="#br0" timeOffset="84349.9859">21681 11839 32 0,'0'0'38'16,"0"0"-4"-16,0 0 1 0,0 0-1 0,0 0 2 15,0 0-3-15,0 0-1 0,17 15 2 16,-7-11-1-16,4 2 2 0,6 0 3 0,8 2 4 15,9-1-2-15,17 1-2 0,5-1-3 16,34 2 1-16,8 0 0 0,32-2 1 16,10 1-5-16,11-1-2 0,9 0 0 0,7-1-6 15,0 0-6-15,4-1 0 0,4 0 2 16,3-2 1-16,3 0-8 0,6-2-5 16,-4 1 1-16,-4 1-2 0,-4-6 0 15,-11 3-1-15,-6 0-1 0,-9-2 2 0,-10 2 0 16,-30-1-5-16,-4-2 1 0,-8 3 1 15,-9-1 2-15,-20-1-4 0,-11-1 4 0,-11 2-3 16,-5 0-4-16,-7 1 8 0,-4-2 4 16,-1-1 10-16,-9 3-5 0,0-1-1 15,-1 1-1-15,-4-2-1 0,0 2-1 0,-3 0-1 16,-1-3-5-16,-4 3-8 0,2 0-7 16,-2 0-5-16,-2 0-12 0,-8 0-8 15,11-2-15-15,-11 2-16 0,0 0-239 16,0 0 104-16,0 0 68 0</inkml:trace>
  <inkml:trace contextRef="#ctx0" brushRef="#br0" timeOffset="84868.4474">21954 11925 31 0,'29'1'63'16,"-10"-1"-3"-16,10 5 1 0,8-3-2 15,11 2-3-15,14-2-6 0,31 3 2 16,6 1-4-16,10 0-1 0,32 2 0 0,7-3-3 16,9 2-8-16,-3 3-2 0,8 0 0 15,-2-3 3-15,5 2-11 0,-1-1-1 16,3 0 1-16,-5 0-8 0,-5-3 0 0,-9-1-1 16,-5 0 1-16,-34 0-6 0,-1-3 0 15,-6 2 2-15,-9-2-8 0,-14-1 4 16,-14 0 1-16,-6 0-7 0,-10 0 4 0,-4-1 3 15,-8 1 8-15,-3 0-3 0,-4 0 7 16,-5-3 5-16,-1 3 0 0,-4 0 2 16,2-1-4-16,-5 1 1 0,-2 0-6 15,0 0 1-15,-3-2-4 0,-1 2 1 0,0-2-5 16,-1 2-4-16,0 0-1 0,-10 0 8 16,18 0-7-16,-12 0-4 0,-6 0-3 0,12 0-3 15,-12 0 3-15,11-2-11 0,-11 2 1 16,8 0-3-16,-8 0-9 0,9 2-7 15,-9-2-9-15,0 0-3 0,11 0-11 16,-11 0-3-16,0 0-11 0,0 0-6 0,8 0-9 16,-8 0-225-16,0 0 103 0,0 0 68 15</inkml:trace>
  <inkml:trace contextRef="#ctx0" brushRef="#br0" timeOffset="141185.7138">13608 14415 53 0,'0'0'59'15,"18"7"-2"-15,-9-1-6 0,2-1-1 0,-1 2 2 16,3-1-7-16,-1-3-1 0,2 5-4 15,2-3-2-15,1 3-4 0,0-2 0 16,4 4-1-16,3-1-4 0,1 0 2 0,2 1 1 16,6 1-6-16,0-1-4 0,1 1 4 15,4-1-3-15,0 0 0 0,2-1-2 0,9 0 0 16,4 0 2-16,2 0-4 0,4-2-1 16,24 2 2-16,0 2-4 0,1-6 0 15,0 2-4-15,-1 1 5 0,2-2-9 16,2 1 2-16,-1 1 1 0,5-4-2 15,0 5-3-15,6-5 2 0,2 0-2 0,0 0 0 16,2 0 7-16,4-2-1 16,0-2 9-16,2 3-2 0,4-3 0 0,-3 0-5 15,2 0 10-15,0-3-11 0,2 1 2 0,0 0-11 16,3 0 7-16,-4-2 2 0,0 0-4 16,2 0-3-16,-6-2-1 0,-4 1 5 15,4-1-2-15,-6-1-5 0,-2 0-5 16,-1-2 5-16,-4-1 5 0,-3-7-4 0,-3 5-6 15,-1-6 5-15,-5-2 2 0,-1 0-7 16,-1-4-3-16,-1-1 3 0,-1-2 2 16,-2-2 3-16,-2-1-4 0,-2-1-5 0,-2-3 1 15,-4-4 7-15,-1 2-5 0,-3-3 4 16,-3-3-4-16,-2 1 2 0,-5-5-1 16,0 3-1-16,-3-3-4 0,-5 0 3 15,-1 2-9-15,-10 6 6 0,-5 4 5 16,-3 2-4-16,-4-3-3 0,-3 5 7 0,-6-1-5 15,0-1 4-15,-5 0-6 0,-3 1 3 16,-2 1 6-16,-2-4-7 0,-2-3 0 0,-4-1-3 16,-7-6 5-16,-1 0-7 0,-6 0-1 15,-14-11 3-15,-6 0-3 0,-9 2 0 0,-6 1 1 16,-4 3 1-16,-19-9 1 0,8 12 2 16,-14-6-5-16,-8 0 4 0,-1 2-1 15,-4 3 1-15,-7 1 0 0,-2 2 1 16,0 2-1-16,-3 0 2 0,-4 4-1 0,-4 1 4 15,-3 6 0-15,-7 2-3 0,-2 1-3 16,-4 3 4-16,0 2 3 0,-5 5-1 0,-5 2 4 16,0 1-12-16,-5 3 11 0,2 5 0 15,2 3-2-15,2 2 0 0,25 2 0 16,-18 8 7-16,21-6-4 0,-19 10 2 16,-1 1-2-16,-1 5 1 0,2 1 2 15,1 4 0-15,3 4-1 0,4 1 0 0,6 9 2 16,6-2 1-16,4 8 0 0,10 0-2 15,2 1 2-15,20-4-2 0,7 2-2 16,3 1-3-16,3 2 4 0,7 2 1 0,4 3 0 16,5 0 0-16,5 1 1 0,3 2 1 15,6 1-5-15,9-9 2 0,3-3 3 16,4 2-2-16,2 0-5 0,4 3-2 0,1 0-2 16,3 2-2-16,2-2 4 0,1 7-1 15,3-3-2-15,0-5 1 0,4-1 1 16,2 8 0-16,1-4-6 0,1-8 5 0,0-1-3 15,5 1 3-15,-3-6-8 0,3 1 1 16,2-3 4-16,1-4-5 0,1-1 5 0,4-3-1 16,0-1-4-16,5-6 2 0,-2 0-2 15,4-2 1-15,2-2-1 0,-3-3-4 16,7-1-4-16,-4-3-6 0,1 1-2 16,-1-4-5-16,-1-1-5 0,1 1-4 0,-5-2-3 15,0-2-123-15,3 0 58 0,-5 0 38 16</inkml:trace>
  <inkml:trace contextRef="#ctx0" brushRef="#br0" timeOffset="144718.4382">5994 10632 9 0,'0'0'57'16,"0"0"-4"-16,0 0-6 0,0 0-2 0,0 0-3 15,0 0 6-15,0 0-2 0,25 7-3 16,-16-5-3-16,1 0-1 0,6 0 1 15,2 2-5-15,4 0 4 16,5 1 1-16,5-1-3 0,8 2 5 0,7 0-2 0,7-1 3 16,10 1-1-16,20-1-1 0,7 1-3 15,5-2 1-15,14 2 3 0,36-3-10 16,7 0 6-16,3 0-9 0,7 0-1 0,4 0-3 16,3 2-2-16,8 0 11 0,-3-2-13 15,5 6 0-15,0-3-5 0,-4-4 2 0,-3 4-7 16,-7 1 7-16,-2-4-8 15,-7 1 0-15,-5-3-2 0,-7 3 2 0,-32-4-1 16,-4 2-4-16,-8-4-1 0,-6 2 0 16,-20-1 5-16,-14 1-5 0,-11-3 0 15,-3 2 11-15,-11-1-5 0,-2 2 10 0,-2-2 7 16,-9 2 2-16,1-2 2 0,-4 2-5 16,2 0 2-16,-5-1-4 0,-3 1-1 15,0 0-5-15,-2 0-2 0,-2-2-7 0,1 2-16 16,0 0-21-16,-11 0-38 0,17 0-41 15,-9 0-385-15,-8 0 167 0,10 2 111 0</inkml:trace>
  <inkml:trace contextRef="#ctx0" brushRef="#br0" timeOffset="164689.417">22195 4059 2 0,'0'0'60'0,"-7"-3"-2"0,7 3-1 15,-4-4-5-15,4 4-2 0,-4-4-2 16,0 0-1-16,4 4-5 0,-6-2-2 15,6 2-5-15,-9-2 4 0,9 2-2 0,0 0-10 16,-17 4 2-16,9 2-5 0,-3 1 0 16,0 3-3-16,1 3 0 0,-3 5-3 15,-2 0 1-15,0 7 1 0,1 1-3 16,1 5 0-16,0 2 4 0,5-1-2 0,-1 0-3 16,3 2 1-16,4-3 2 0,2 1-2 15,4-1 0-15,5-1-5 0,3 1 4 0,4-2-7 16,4-4 1-16,6-3 2 0,1-3-1 15,3-3-1-15,4-2 0 0,-1-7-3 16,5-1 0-16,-2-5-2 0,1-2 3 0,3-5-3 16,2-3 7-16,3-7-8 0,-3-3 5 15,-2-6-3-15,-6-4-4 0,-2-5 3 16,-7-2 0-16,-2-3-4 0,-5-4-4 0,-8-2 11 16,-6 4-5-16,-6 1-3 15,-6-5 1-15,-8-2 3 0,-2 4-1 0,-14-9-5 16,-1 9 6-16,1 11-6 0,-17-8-1 15,5 11-1-15,-1 6-1 0,1 4 5 16,-5 2 0-16,0 5 2 0,-4 5-3 0,8 3 4 16,-1 0-5-16,1 4-5 0,1 4-3 15,6 0-9-15,-3-1-20 16,12 3-25-16,2 2-11 0,4-3-10 0,5 1-189 0,8 0 94 16,4 0 61-16</inkml:trace>
  <inkml:trace contextRef="#ctx0" brushRef="#br0" timeOffset="165009.0838">22796 3427 57 0,'0'0'107'0,"0"0"-10"15,0 0-4-15,0 0-2 0,-6 21-1 16,2-6-5-16,1 2-5 0,-3 8-7 16,1 4-5-16,3 3-3 0,-2 6-8 15,2 2-8-15,-2 5-3 0,4 1-1 0,0 10-4 0,2-1-10 16,0 2 3-16,0-1-5 0,2-1-1 16,0 0-4-16,3-4-7 0,0 0 4 15,-3-8-12-15,2-1 4 0,-2-5 5 16,3-1-4-16,-3-1 3 0,2-8-23 0,-2 1-6 15,1-5-6-15,1 0-18 16,-1-4-15-16,1-2-16 0,-2 0-15 0,2-3-19 16,0-1-248-16,1-1 118 0,-2-5 79 15</inkml:trace>
  <inkml:trace contextRef="#ctx0" brushRef="#br0" timeOffset="165302.4732">23453 3899 19 0,'-14'19'94'0,"10"-8"2"15,-2 5-3-15,2 3 1 16,-1 2-7-16,3 6-3 0,-2 1-9 0,4 3-7 0,-2 1-4 15,4 0-9-15,-2 6-1 0,4-1-7 16,-2-1-2-16,5-2-4 0,-5-3-1 16,4-1-5-16,-2-1 3 0,0-3-11 0,1-1-6 15,2 0-1-15,-5-6-4 16,2 0 2-16,0-2-6 0,-2-1-2 0,2-1-19 16,0-5-12-16,-2 2-20 0,0-2-29 15,-2-2-309-15,2-2 129 0,-2-6 85 0</inkml:trace>
  <inkml:trace contextRef="#ctx0" brushRef="#br0" timeOffset="169507.4776">18674 4176 38 0,'8'-6'71'15,"-2"0"-6"-15,0 1-1 0,0-6-7 0,2 2-5 16,-1-2-6-16,2-4-3 0,-3 0-3 16,0-3-2-16,-1 1-7 0,-3-4-4 15,0 2-1-15,-4-1-4 0,-3-4-4 16,1 2-3-16,-4-1 6 0,-3 2 1 0,0 1-6 15,1 1 7-15,-4 4-10 0,-4 2 5 16,3 4-3-16,-2 1 5 0,0 4-6 16,-1 6-4-16,-2 2 4 0,-1 5 8 0,2 7 7 15,0 1-4-15,0 9-1 0,2 4 1 16,3 4 3-16,2 7-1 0,0 5-1 16,4 2-1-16,1 0-5 0,3 2-6 15,2-4 5-15,2 0-1 0,0 0-5 0,2 5 4 16,2 2 2-16,0-3-7 0,1-6 5 15,-1 0-5-15,0-3-3 0,0 3-14 16,-2-4-8-16,2 0-13 0,-4-2-15 0,-2-3-10 16,0-5-14-16,-2-1-7 0,-2-1-13 15,-5-1-215-15,-1-7 102 0,-3-2 67 16</inkml:trace>
  <inkml:trace contextRef="#ctx0" brushRef="#br0" timeOffset="169677.4589">17923 4825 52 0,'9'-16'60'0,"4"-1"-7"0,3-2-3 16,8-1-7-16,5-1-6 0,3-2-4 0,6 0-14 15,3 4-12-15,-1-2-22 0,0 3-101 16,5-1 40-16,-3 2 26 0</inkml:trace>
  <inkml:trace contextRef="#ctx0" brushRef="#br0" timeOffset="170322.5022">18989 4579 39 0,'16'19'35'0,"-1"-1"-5"15,-4-3 0-15,-1 0-3 0,-1-4-2 16,-3 1-4-16,0-3 2 0,-2 1 3 15,-2-2 9-15,2-1 5 0,-4 1 6 0,3-2-2 16,-6-3 0-16,3-3-7 0,0 0 0 16,-8 2-2-16,8-2-2 0,-6-11-4 15,4 3-2-15,2 1-7 0,2-5-3 0,0-1-3 16,4-2-1-16,0 1-1 0,4 3-2 16,0-3-6-16,0 6 1 0,1-3-3 15,0 4-1-15,1 0-4 0,-1 2 4 0,1 5-1 16,-1 0-1-16,2 3-2 0,-1-1 0 15,2 3 7-15,0 1-6 0,1 0 3 16,-3 0-2-16,6-2 2 0,-4 1 0 16,6-2 0-16,-2 0 1 0,4-3 0 0,-1-3 0 15,0 0 1-15,4-3-1 0,-1-1 0 16,-1-4-4-16,1 1 3 0,-4-5-1 16,2 2 2-16,-4-2-2 0,-1 2 0 15,-4-2 4-15,0 0 4 0,-5 3 1 0,-2-1-2 16,-4 3 0-16,0 2 1 0,-6 3-1 0,2 1-5 15,-6 2 0-15,8 2 5 0,-19 2 1 16,4 2 0-16,5 4-2 0,-3 1-4 16,1 0 5-16,-2 5 0 0,4-3-6 15,2 1 1-15,2 1 3 0,-1-2 1 16,2 1-6-16,3-2 5 0,2-1-2 0,0-2 3 16,4 2 1-16,1-5-3 0,2-1 0 15,-1-1 0-15,4-1 2 0,-10-1-3 16,17-3 1-16,-6-1 0 0,-1 1 0 15,1-3-2-15,-3 0 0 0,3 0 0 0,-2 1-4 16,-1-1 0-16,-2 1 1 0,2 2-2 16,-1-1 8-16,0 1-10 0,-1 0-3 15,-6 3 4-15,12-1 1 0,-12 1 0 0,13 4 0 16,-4-1-1-16,-3 3 3 0,5 0 2 16,-3 0-3-16,4-1-4 0,0 1-8 0,0 0-5 15,3 0-15-15,0-3-19 0,2-2-16 16,-3 2-174-16,6-3 82 0,-4-3 55 15</inkml:trace>
  <inkml:trace contextRef="#ctx0" brushRef="#br0" timeOffset="171305.5213">20124 4414 71 0,'-8'21'69'16,"4"-3"-2"-16,0-2-10 0,4 1-5 0,2-4-2 16,2-1-6-16,0-1 2 0,5-1-10 15,2-3-2-15,3 1-1 0,-1-4-2 0,4-2-4 16,2-7-1-16,0 2-5 0,0-7 0 16,2-3-9-16,-2-2 3 0,0-8-8 15,-1-2-1-15,-4-3-6 0,-4-2 0 16,1-4-5-16,-4 2 2 0,-3 2 0 0,0 2 3 15,-4 1 6-15,0 4 3 0,0 2 2 16,0 4-2-16,-2-1-2 0,-2 6-3 16,2 1 0-16,-5 5 1 0,3 5-5 0,4 1 4 15,0 0 2-15,-13 19 2 0,11-3 0 16,0 3-1-16,2 3 2 16,2 5-1-16,0 0-3 0,2 0 4 0,3-1-2 15,-3 1 0-15,0-5 3 0,1 0-3 0,-1-6 2 16,0 1 11-16,-2-3 5 0,3-3 6 15,-3-1 5-15,0-2-11 0,2-2 4 0,-2-3-4 16,-2-3-6-16,0 0-3 0,0 0 1 16,14-13-3-16,-9 7 2 0,0-2-7 15,-1 1 3-15,-2 1-4 0,2 1-9 16,0-1-1-16,0 2 1 0,0-2-1 16,-4 6 0-16,7-3-4 0,-7 3 3 0,0 0 0 15,17 7-4-15,-11-1 9 0,1 0 0 16,1-1-3-16,0 3 0 0,1-3 3 0,0 1 2 15,1 0-2-15,0 0-2 0,1-3 6 16,0 0-1-16,-1 0-1 0,1-3 0 16,-1 0 2-16,1-2-1 0,0 1-5 15,-1-3 0-15,-2 0 0 0,2-2 4 0,0 2-2 16,-4-2 0-16,0 3-2 0,3-1 0 16,-5 0-1-16,3 0 1 0,-1 1-2 15,-6 3-6-15,8-4 0 0,-8 4 3 0,13 1-6 16,-7 3 5-16,0 2 1 0,4 0 3 15,-2 2 3-15,-2-1-2 0,2 1-1 16,1 1 0-16,0-3 0 0,-3 1 5 16,2-1 10-16,1 2-6 0,-3-4-5 0,0 2-2 15,0-3 0-15,1 1 6 0,2 0 0 16,-3-3 1-16,0 2 1 0,2-3 2 16,-8 0-1-16,16-3-3 0,-8 2-10 0,0-1 7 15,1-2 1-15,-3 2-1 0,3-1 4 16,2-1-8-16,-3 0 2 0,0 2-5 15,0 0 2-15,2 0 1 0,0 0-1 0,-2 0 5 16,1 2-4-16,1 0-4 0,-10 0 2 16,17 2 2-16,-8-2 0 0,1 0-1 0,0 2 2 15,0-2-2-15,0 0 3 0,0 0 2 16,1 2-1-16,0-2-3 0,-3 0-17 16,3 2 22-16,-3-2 1 0,2 0-4 15,2 0-3-15,-2 0-2 0,0 0 8 16,1 0-4-16,0 2-2 0,1-2-2 0,-1 2 3 15,-1-2 0-15,1 2 4 0,2 2 1 16,-3-3-5-16,4 1 3 0,-2 2-4 16,0 1-4-16,-1-2-14 0,2 0-10 0,-2 1-12 15,-3-2-17-15,0 2-13 0,2-2-12 16,-2-2-219-16,-8 0 103 0,12-2 68 0</inkml:trace>
  <inkml:trace contextRef="#ctx0" brushRef="#br0" timeOffset="171573.7278">20548 4073 2 0,'4'1'58'16,"-4"-1"-1"-16,11 3-5 0,-11-3-7 0,10 0 0 15,-10 0-6-15,13-6-2 16,-8 0-4-16,-3-2-1 0,2 3-7 0,-4-5-1 16,-2 3-4-16,0-1-3 0,-5 0-3 0,1 5-3 15,-5-1-1-15,1 2-1 0,-1 4-4 16,-1 0-10-16,0 3-16 0,2 3-20 16,0 2-119-16,4 1 55 0,6 2 35 0</inkml:trace>
  <inkml:trace contextRef="#ctx0" brushRef="#br0" timeOffset="172173.3325">22245 4453 90 0,'0'0'90'15,"0"0"-7"-15,0 0-11 0,-2-9-3 16,11 1-3-16,4 0-2 0,6-6-5 16,8-2-4-16,6 0 1 0,8-6-2 0,23-6-2 15,3-3 0-15,3 3-7 0,3-3-1 16,-2 6-3-16,-3-1-11 0,-1 2 7 15,-13 8-13-15,-7 0 2 0,-10 5 1 0,-3 1-9 16,0-1 3-16,-8 3-8 0,-3 3-1 16,-4-1-4-16,0 0-10 0,-7 2-5 15,2 1-9-15,-8 1-9 0,-6 2-11 0,0 0-14 16,0 0-13-16,-32 4-8 0,2 0-2 16,-8 3-11-16,-15 4-182 0,-20 3 90 15,-10 3 60-15</inkml:trace>
  <inkml:trace contextRef="#ctx0" brushRef="#br0" timeOffset="172398.7314">22554 4191 412 0,'-84'19'-29'0,"-5"-2"10"15,-2 2 11-15,-2 0 12 0,4 2 6 0,4-2 8 16,8-3 8-16,17 1 2 0,13-4-6 0,9-4 2 16,7 1-5-16,5 2 1 15,10-5 5-15,6 2 6 0,12-3 4 0,12 0 0 16,11-2-4-16,9-2-4 0,14-2 1 0,14-2-3 16,29-5 0-16,6-4-1 0,9-1 1 15,23-6 4-15,2-3 2 0,5 0 5 16,-1 0-11-16,-4 0 1 0,-8 2 3 0,-28 4-4 15,-4 3-8-15,-10 1 1 0,-20 3-4 16,-12 2-3-16,-11 1-6 16,-6 2-7-16,-2-2-8 0,-8 2-4 0,0 0-11 0,-1 0-10 15,-2 0-9-15,0 1-14 0,1-3-14 16,2-3-215-16,4 1 97 0,-1-4 65 16</inkml:trace>
  <inkml:trace contextRef="#ctx0" brushRef="#br0" timeOffset="172696.6943">24685 3231 42 0,'-6'15'87'0,"2"4"-3"16,0 4-3-16,0 5-9 0,0 8 2 15,0 3-10-15,0 7-6 0,1 5-1 0,-1 0-5 16,2 2-5-16,0 1-7 0,2-1 4 16,-4-1-10-16,1-8-3 0,1-1 3 15,0-3-8-15,0-2-5 0,0-6-3 0,0-2-14 16,2-5-7-16,-2-3-4 0,2-3-2 16,0-6-6-16,0-3-15 0,0-4-10 15,2-5-16-15,-2-1-3 0,13-18-2 16,-1-1-5-16,3-8-147 0</inkml:trace>
  <inkml:trace contextRef="#ctx0" brushRef="#br0" timeOffset="172878.8003">24722 3903 477 0,'21'-38'-23'0,"-4"5"4"0,-4 7 15 16,0 4 6-16,-3 2 12 0,-4 4 10 16,3 3 5-16,-4-1 5 0,1 4-3 0,-4 0-5 15,2 2-4-15,-2 3 6 0,0 1 7 16,-2 4 5-16,0 0 8 0,0 0-4 16,-14 25 0-16,5-13-4 0,0 8-2 0,1 2 0 15,4-6-5-15,-2 6 1 0,4-2-6 16,0-1 0-16,4 0 6 0,2 2-9 15,4-2 3-15,2 0-13 0,4 1 3 16,2-5-12-16,3-2-10 0,3-3-24 0,0-1-17 16,2-3-23-1,1-2-22-15,1-4-244 0,0-3 113 0,3-4 75 0</inkml:trace>
  <inkml:trace contextRef="#ctx0" brushRef="#br0" timeOffset="173273.3303">25598 3523 103 0,'-6'12'117'0,"0"5"-6"0,0 4-9 16,-1 4-1-16,-2 2-9 0,1 7-8 16,0 5-3-16,1 1-7 0,1-2-11 15,0-1-11-15,0 2-2 0,-1-7 1 0,2-3-7 16,3-4 0-16,-2-3-2 0,2-6-1 15,0-4-5-15,0-8 1 0,2-4-8 16,0 0-7-16,0-19 3 0,2 0-9 0,0-7 2 16,-2-9-3-16,4-2-3 0,2-10-1 15,6-3-6-15,-2 0 8 0,7 2-10 16,0 0-1-16,4 5 2 0,5 0-2 0,1 5 1 16,3 4-8-16,4 4 2 0,2 5 3 15,-7 7 0-15,1 0-1 0,-5 11-8 16,-2 1 9-16,-4 3 3 0,-1 3-3 0,-4 6-8 15,-4 3 7-15,-6-1-1 0,-4 6-3 16,-6 1 3-16,-4 6 0 16,-11 2-6-16,-2 4-13 0,-5 0-10 0,-3 1-25 15,-1 0-20-15,0 2-29 0,3-2-294 0,5-6 135 16,-1 1 90-16</inkml:trace>
  <inkml:trace contextRef="#ctx0" brushRef="#br0" timeOffset="173622.5924">23846 4878 123 0,'25'-9'119'0,"11"-3"-3"0,37-7-4 0,11-3-15 16,32-5 1-16,15-2-10 0,7 3-3 15,11-3-8-15,5 2-6 0,3-1 1 16,7 0-5-16,8 1-8 0,-3 2-5 16,1 2 2-16,-11 0-2 0,-11 2-3 0,-9 2-3 15,-12 2 0-15,-27 3-10 0,-9 3-1 16,-9 0-2-16,-18 3-2 0,-15 1 1 15,-9 2-10-15,-9 3 2 0,-1-3-8 0,-4 2-4 16,-5 0-11-16,-1 1-23 0,-2 1-18 16,-6 1-36-16,-3 0-30 0,-9 0-414 0,11 0 176 15,-9 1 117-15</inkml:trace>
  <inkml:trace contextRef="#ctx0" brushRef="#br0" timeOffset="198020.2394">1433 11334 52 0,'0'0'97'0,"4"-6"-6"15,2 0-1-15,6-1-4 0,4-2-1 16,4-6-8-16,12-4-4 0,11-6-2 0,20-13-6 16,7-3-8-16,21-15-1 0,2-2-8 15,4 0-3-15,-1-1 0 0,0-3-9 16,-1 4 0-16,-2-2-4 0,-2 2-5 15,-3 2 2-15,-5 3-7 0,-18 9 1 0,1 4-3 16,-7 0-1-16,-4 3 0 0,-10 9-9 16,-9 5 0-16,-8 4 3 0,-4 3-2 15,-2 2 1-15,-3 0-7 0,-2 3 13 0,-4 0 0 16,-3 0-2-16,1 3-5 0,-6-3 2 16,-1 4-10-16,-4-2-9 0,-2 1-15 0,0 1 2 15,-6 1-10-15,0 0-7 0,0 0-6 16,-5 3-6-16,1-3-9 0,-6 2 0 15,4 0-7-15,-6 0-7 0,2-2-3 0,-1 5-3 16,-3-3 1-16,0 0 4 0,-2 2-164 16,-2-2 80-16,-1 3 54 0</inkml:trace>
  <inkml:trace contextRef="#ctx0" brushRef="#br0" timeOffset="198271.5708">2582 10153 303 0,'-32'0'-6'0,"5"-2"17"0,5 1 20 16,4 1 5-16,0-3-3 0,4 3 2 15,1-1 3-15,0-1 4 0,4 1-7 16,-1 1-3-16,2-3-6 0,2 1-6 0,6 2-3 15,-12-1 0-15,12 1-4 0,0 0-1 16,0 0 3-16,18-6 6 0,-6 4 3 0,5-1 0 16,7 2 6-16,8-3 6 0,-1 2-8 15,11 1 12-15,2-2-9 0,1 6 2 0,4-2 1 16,6 6-6-16,-2-1 3 0,2 6 0 16,-5 0-4-16,-1 3 2 0,1 4 0 15,-6-1 3-15,-5 3-6 0,0 0 0 16,-5 4 9-16,0 1-9 0,-11-1 2 0,-2 2-11 15,-4 6 8-15,-6 1-6 0,-5 4 3 16,-4 5-6-16,-6 9-18 0,-9 21-20 16,-2 0-15-16,-3-3-9 0,-4 0-21 0,1-2-14 15,2 0-16-15,6-11-280 0,3-10 129 16,6 2 84-16</inkml:trace>
  <inkml:trace contextRef="#ctx0" brushRef="#br0" timeOffset="199248.1304">2440 15072 23 0,'-13'11'44'0,"5"3"-2"15,-3-1 3-15,3-3-7 0,0 1-2 16,-2 2 0-16,2-3-1 0,0 1 2 0,2 3-2 16,-3-5-1-16,1 2 1 0,1-1-4 0,1-3 4 15,-1 4 1-15,1-4-6 0,2-4 4 16,-2 8-6-16,2-10-2 0,0 5 1 15,2-2-8-15,-4-1-4 0,4 3 0 16,2-6 6-16,-4 3-7 0,4-3 3 0,0 0 1 16,0 0-5-16,6-16 3 0,4 1 1 0,0-2 4 15,9-7-6-15,0-6 8 0,10-6 8 16,14-17-20-16,1-5 11 0,7-5 0 16,13-7-12-16,3-4 5 0,3 3-6 15,-2 1 0-15,2 4-5 0,-16 10 1 16,4 5 2-16,-1-1-1 0,-4 6 0 0,-2 2-4 15,-3 4-2-15,-10 10 4 0,-6 5 5 16,-6 4 3-16,-1 0-12 0,-5 7 3 16,-2 0 1-16,-1 0-4 0,-2 3 2 0,-2 1 2 15,-5 4 2-15,0-3-4 0,0 4-2 16,-6-1-2-16,-2 2-8 0,0 4-3 16,0 0-4-16,-14-4-4 0,14 4-4 0,-21 4-6 15,9 0-4-15,-5 0-6 0,2 2-2 16,-5-3-2-16,2 4-4 0,-1-1-2 0,-3 1-3 15,0-1 0-15,0 2 0 0,-1 1 0 16,0-4 5-16,-1 0 3 0,1 1-98 16,-3-2 49-16,3 1 32 0</inkml:trace>
  <inkml:trace contextRef="#ctx0" brushRef="#br0" timeOffset="199682.5415">2736 14264 105 0,'-17'4'-2'0,"3"-2"7"0,0 0 6 15,2 0 4-15,2 1 1 0,-3-3 3 16,2 3 4-16,1-1 5 0,-3-1 0 15,3-1-5-15,-2 2-2 0,0 0 4 16,2 0-1-16,-1-2-3 0,0 4 2 16,3-2-2-16,-3-2 2 0,3 2-2 0,0-1-4 15,-1 2 4-15,2-2-3 0,7-1 0 0,-12 2 0 16,6 1-3-16,6-3 0 0,-9 1-1 16,2 3-1-16,7-4-8 0,0 0 7 15,-10 0-4-15,10 0-4 0,0 0 8 16,0 0-6-16,0 0 2 0,-4 2 1 0,4-2-1 15,0 0 1-15,17-7-4 0,-6 2 3 16,3-2 1-16,6-3-2 0,3-3 2 16,4-2-3-16,7-2 3 0,8-1-5 0,4-5 2 15,16-5 0-15,-7 7-3 0,-6 2 7 16,-1 0-3-16,18-6-3 0,-13 8 2 16,-4 0 1-16,-3 4-1 0,-1-3-6 15,-7 6 2-15,0-2-4 0,-2 4 5 16,-3-2 0-16,-5 4-3 0,0 0-2 0,-7 3 0 15,1-1 4-15,-4 3 1 0,-1 1-1 16,-4 0 3-16,2 2 1 0,-5 6 3 0,1 4-4 16,-4 4-1-16,-3 1 3 0,-2 4-1 15,-4 7-1-15,-2 2 1 0,-5 9 6 16,-6 7-10-16,-8 18-1 0,-5 3-3 0,-4-1-12 16,-3 1-8-16,-1 2-13 15,-2-1-16-15,1 0-14 0,3-6-167 0,1 3 79 16,1-10 52-16</inkml:trace>
  <inkml:trace contextRef="#ctx0" brushRef="#br0" timeOffset="207736.9509">15741 15234 52 0,'0'0'56'16,"0"0"-5"-16,0 0-9 0,0 0-3 16,0 0 0-16,0 0-8 0,0 0 0 0,0 0-2 15,0 0-2-15,0 0 0 0,0 0-1 16,0 0 1-16,0 0-2 0,0 0-3 0,0 0 5 15,0 0-2-15,0 0-3 16,6-4 1-16,-6 4 1 0,0 0 0 0,0 0 0 16,0 0 1-16,0 0-2 0,0 0-1 0,0 0 5 15,0 0-3-15,0 0-1 0,4-3-1 16,-4 3-1-16,7-11-5 0,-5 7 0 16,5-6-6-16,-3 1 0 0,2-3 0 15,-2-1 1-15,3-1-1 0,-3-3-10 0,0 3 9 16,-2-5 0-16,-2 1-4 0,0 0-2 15,-2-3 1-15,-2 1-2 0,-5-3-3 16,-1 2 5-16,-3 0-1 0,-2 0 1 16,-1 3 3-16,-6 5-6 0,1 0 1 0,-4-1 10 15,0 7-9-15,-3 1 1 0,0 4-4 16,1 4 4-16,-1 7 5 0,-2 1-5 0,1 5 0 16,3 4 7-16,4 2-4 0,2 0-3 15,8 0 6-15,1 1-4 0,7-3-1 16,6-3-2-16,0 0 4 0,7 1-5 15,-1-7 3-15,6-1-2 0,2-2 0 0,2-2 6 16,4-2-4-16,-1-3-1 0,3 0 1 16,0 0-2-16,0-3 2 0,-1-2-3 15,-1 5-1-15,-2-1-4 0,0-1 5 16,-2 0-2-16,-3 2-2 0,2 2 0 0,-2 1 9 16,-3 7 1-16,4 3 5 0,-4 6 7 15,-1 5 4-15,0 10 0 0,-3 4-4 16,3 11 0-16,-5 0-6 0,-2 7 5 15,0 2-5-15,-2 2 1 0,2-1-4 0,-6 1 1 16,0 0 2-16,0-1-10 0,-4-4 7 16,0 1 2-16,-3-7-5 0,-1-1-8 15,-3-2 17-15,0-13 8 0,-1-2 9 0,-6-4 4 16,4 0 4-16,-4-12-2 0,3-4 7 16,-1-3-6-16,-2-6-1 0,2-4-2 15,-2-6-1-15,1-5-8 0,5-6-6 0,-2-4 3 16,6-11-5-16,4-4-10 0,4-2-10 15,4-4-12-15,2-6-9 16,6-1-9-16,4 5-9 0,2-1-15 0,5 3-8 0,1 6-5 16,0 6-1-16,0 2-7 0,3 6-1 15,-1 1-2-15,1 8 2 0,2-2 8 0,-3 7 5 16,1 2 8-16,1 1 3 0,-1 3 5 16,0 0 9-16,-1 3 1 0,-3-3 10 0,-1 4 10 15,0 0 12-15,-1-3 12 16,-2 0 5-16,0 1 13 0,-1-1 4 15,0-3-5-15,0 2-4 0,0-8 3 0,0 3-6 16,3-4-3-16,1-2-5 0,2-3 4 16,0-1-2-16,3 2-7 0,-1-4 5 0,1 0 0 15,-2 4-3-15,1 0 1 0,-3 3-4 16,-3 1-1-16,4-1 0 0,-1 7 0 16,-4 0-2-16,0 3-2 0,0 4 5 0,-2 0-1 15,1 4 3-15,0-1-2 0,0 3 1 16,-3 6-8-16,2-5 4 0,0 0-3 15,-3 4 2-15,2-2-2 0,0 0 2 16,-1-1 5-16,-1-2 0 0,3-1-1 16,0 1 1-16,-1-6 1 0,2 0-4 0,0 0 0 15,2-6-2-15,1 1 2 0,-1-5 3 0,2-2-2 16,1 0-7-16,-2-4 4 0,-2 2 2 16,0 0-1-16,0-5-1 0,-5 2 0 15,-1 5 2 1,0-2-2-16,-5 3 2 0,2 1-3 0,-3 3 8 0,-3 1-3 15,2-2-6-15,-4 5 8 0,0 3-5 0,0 0 1 16,0 0-1-16,0 0 2 0,-6 24-7 16,6-14 6-16,0 1 1 0,2 3-4 15,2-7 1-15,2 6-10 0,3-4 13 0,4-2-2 16,1-1-1-16,6 0 5 0,0-4-1 16,4-2-5-16,3-2 1 0,5-4-2 15,-2 0 2-15,1-4-4 0,1-4 2 0,0 2-3 16,-3-2 3-16,1-1-2 0,-4-2 3 15,-8 2 1-15,2-1-6 0,-5 3 5 16,-5 0 4-16,0 2 7 0,-6 1 3 0,2 2 2 16,-6 2-2-16,-2-1 10 15,-2 2-7-15,-2 3 2 0,6 2 2 0,-16 2-3 16,9 3 6-16,-1-2-3 0,4 3-4 16,-1 3-1-16,3 0-1 0,2-2-1 0,2 5 3 15,5-1-3-15,-1 0-6 0,5 1-6 16,3-3-17-16,4-1-22 0,2-1-22 0,4-1-21 15,1-2-29-15,3 0-295 0,0-4 138 16,3-2 90-16</inkml:trace>
  <inkml:trace contextRef="#ctx0" brushRef="#br0" timeOffset="208422.4081">18004 15027 49 0,'-17'7'106'0,"-1"-4"-8"15,2 6-8-15,-3 0-14 0,0 4-5 16,2-1-6 0,3 3-2-16,0 0-10 0,4-2-5 0,2 2-9 0,1-1-12 0,1-1 6 15,3-3-5-15,3-1-4 0,3-2-8 16,1-2 3-16,3-2 1 0,-7-3-5 16,18-8 0-16,-7 1 3 0,2-5-7 0,1-2 13 15,-1-9-2-15,6-2 4 0,-2-3-1 16,1-11-2-16,0 0-5 0,-1-6 6 15,0 0-3-15,0-3-5 0,-5-2 5 16,2 6-9-16,-4-3 16 0,-2 11 10 16,1 2 4-16,-5 8-2 0,1 1 4 0,-3 4-7 15,-2 3-12-15,-2 6 9 0,-3 5-8 16,1 5-1-16,4 2-2 0,-17 15 2 16,5 1-3-16,0 6 0 0,4 5-3 0,0 4 1 15,1 3-3-15,1-1 1 0,4-1-1 16,4 0-2-16,0-3-2 0,2 2-9 15,1-1-2-15,3-5-12 0,-2-3-12 0,5-1-1 16,-2-3-1-16,3-3-2 0,-2-4-1 16,6 0-8-16,-2-2 6 0,1-9-9 0,2 1 1 15,0-1-1-15,0-1 1 0,0-5-2 16,2 0 4-16,-4 1 9 0,0 0-5 16,-1-1 10-16,-3 5-4 0,0-3 9 15,-1 0-2-15,-2 2 4 0,1 1-1 0,0-2-5 16,-3 0 8-16,0 0 3 0,-6 3-2 15,13-1-5-15,-5 1 12 0,-2-2-4 16,-6 2 6-16,18 0-6 0,-18 0 4 0,14 0 1 16,-7-2 3-16,2 2-2 0,-9 0 2 15,10-2 6-15,-10 2-3 0,11 2 5 16,-11-2-4-16,10 2 2 0,-6 0 10 16,0 5 10-16,3-1 0 0,-2 2 5 0,1 3-2 15,0 1-2-15,-2 2-2 0,2 4 6 16,0 3-2-16,-1-4-3 15,2 4-5-15,-3 2 6 0,-2-2-4 0,2 1-1 0,0-2-6 16,-4 3 1-16,0-4-1 0,0 0-5 16,-6 0-6-16,0-2-11 0,-1 0-14 0,-2-2-25 15,1-3-33-15,-4-3-54 0,3-5-296 16,-4 0 146-16,-1-10 96 0</inkml:trace>
  <inkml:trace contextRef="#ctx0" brushRef="#br0" timeOffset="211920.219">3955 10663 39 0,'-2'5'46'0,"0"1"-3"16,0-4 1-16,2 7-1 0,0-1 3 16,2-1-4-16,0 2 1 0,5 6-2 0,-1-5-2 15,5 6 0-15,-1 1-4 0,5 0-4 16,5 2 5-16,0 0-3 0,10 2-1 15,6 2-6-15,4-2 13 0,20 7 1 0,7 0-4 16,3-6 10-16,7-1-7 0,7-2 1 16,3-2-8-16,6 0-3 0,2-3 5 15,4-3-8-15,1 0-2 0,2 1-2 0,1-3-5 16,3-2 3-16,0-1-2 0,6-3 3 16,1 0-4-16,5-3-6 0,0-1 1 15,22-1-1-15,-23-1-3 0,20-3 2 16,-24 3-7-16,0-1-5 0,2-2 5 0,20-3 0 15,-23 1 3-15,25-1 5 16,-11-2-7-16,-20-3-3 0,-3 1-2 0,1-2 5 0,13-7-5 16,-22 2 1-16,0 0 1 15,-4-4-3-15,-2-1 2 0,-3-1 0 0,1-3-4 16,0 1 4-16,-6-5 0 0,-3 2 4 16,-1-1-6-16,-6-1 1 0,-3 1 0 0,-7-4-4 15,-1 0 0-15,-7-2 2 0,-11 5-7 16,-6 1-2-16,-5 0-2 0,-3-3 2 0,-2-1-5 15,-5-2 7-15,-7-2-4 0,-2 6-1 16,-6-4 2-16,-4 0-7 0,-8-2 1 16,-4-4 5-16,-6-2 4 0,-12-17-7 15,-3 4 6-15,-9-3-4 0,-3 6 3 0,-5-3-2 16,-10-1 3-16,-11-6 0 0,-6 2-1 16,-3 3-4-16,-7 2 3 0,-4 5 1 0,-6 1 1 15,-4 5 0-15,-11 1-1 0,2 1 2 16,-6 4 1-16,-1 2 2 0,0 4-5 15,0 2 7-15,-4 7 0 0,0 0 0 0,-3 6 1 16,-5 4 0-16,-4 4 2 0,-3 3 2 16,22 6-2-16,-4 4-2 0,-1 2-1 15,-20 8 3-15,-1 1-1 0,1 4 4 16,-2 4-6-16,6 5-5 0,0-2 2 0,5 5-1 16,6 5-3-16,2 0 2 0,-1 3-1 15,3 1-3-15,5 2 1 0,4 6 3 16,4 2-2-16,6 1 1 0,2 3 0 0,6 2 9 15,0 0-6-15,6 2 3 0,5 1 3 16,13-5 9-16,6 3-2 0,5 2 0 16,2 5 1-16,3 2 1 0,9 5 3 0,1 1 1 15,8 3 3-15,6-2-4 0,6-1 3 16,1-1-2-16,12-8-1 0,4-8 0 16,4-5 2-16,4 10 7 0,4-6-10 0,8 19 4 15,6-6-6-15,4-2 1 0,3-6 6 16,7-3-7-16,3 0 5 0,5-9 1 15,1-1-8-15,-3-8 1 0,9 4-1 16,-7-9-4-16,-2-7-5 0,19 7-12 0,-7-6-19 16,-9-5-26-16,-1-3-201 0,2-2 89 0,-9-4 59 15</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7T04:09:33.829"/>
    </inkml:context>
    <inkml:brush xml:id="br0">
      <inkml:brushProperty name="width" value="0.05292" units="cm"/>
      <inkml:brushProperty name="height" value="0.05292" units="cm"/>
      <inkml:brushProperty name="color" value="#FF0000"/>
    </inkml:brush>
  </inkml:definitions>
  <inkml:trace contextRef="#ctx0" brushRef="#br0">13908 14166 28 0,'0'0'68'0,"3"-2"-10"16,-3 2-9-16,2-6-16 0,-2 6-15 15,2-5-23-15,0 2-80 0,-2 3 29 16,2-6 19-16</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31:51.452"/>
    </inkml:context>
    <inkml:brush xml:id="br0">
      <inkml:brushProperty name="width" value="0.05292" units="cm"/>
      <inkml:brushProperty name="height" value="0.05292" units="cm"/>
      <inkml:brushProperty name="color" value="#FF0000"/>
    </inkml:brush>
  </inkml:definitions>
  <inkml:trace contextRef="#ctx0" brushRef="#br0">6538 14358 18 0,'0'0'25'0,"0"0"-3"0,0 0-2 16,0 0-1-16,0 0-2 0,0 0-3 16,0 0 2-16,0 0-5 0,0 0-4 0,0 0-1 15,0 0-1-15,13-5-3 0,-13 5-5 16,0 0-1-16,0 0-8 0,0 0-1 16,0 0-38-16,0 0 17 0,0 0 11 15</inkml:trace>
  <inkml:trace contextRef="#ctx0" brushRef="#br0" timeOffset="7211.7029">7933 14815 71 0,'0'0'64'0,"0"0"-9"0,0 0-3 15,2-4-3-15,-2 4-6 0,0 0-7 16,0 0-2-16,0 0-1 0,0 0-8 0,0 0-4 15,0 0-2-15,0 0-1 0,0 0-6 16,0 0-10-16,0 0-6 0,0 0-7 16,0 0-6-16,0 0-15 0,0 0-128 0,0 0 54 15,0 0 36-15</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5T06:46:26.108"/>
    </inkml:context>
    <inkml:brush xml:id="br0">
      <inkml:brushProperty name="width" value="0.05292" units="cm"/>
      <inkml:brushProperty name="height" value="0.05292" units="cm"/>
      <inkml:brushProperty name="color" value="#FF0000"/>
    </inkml:brush>
  </inkml:definitions>
  <inkml:trace contextRef="#ctx0" brushRef="#br0">10873 7332 3 0,'0'0'9'16,"0"0"-1"-16,0 0 2 0,0 0 1 15,0 0 0-15,0 0 0 0,0 0-2 0,0 0 0 16,0 0 3-16,0 0 3 0,0 0-4 16,0 0 3-16,0 0-2 0,0 0 5 0,0 0 3 15,0 0 3-15,21 2 1 0,-21-2 1 16,15 2 3-16,-7 0 1 0,5-2 1 16,-1 2 8-16,8-2-5 0,1-2 1 15,7 2-1-15,6-4-2 0,8 0 1 0,9-4-3 16,5 1-1-16,27-2-2 15,4-5-1-15,8-1-7 0,4 1 2 0,4 0-2 16,21-6 1-16,-3 2-1 0,4 2-3 0,0-3 7 16,4 0-10-1,8 2 2-15,3-2-1 0,-1 1-5 0,3 0 3 0,1 2 0 16,-8 1 2-16,-4-1-7 0,-27 6 1 0,-3-5-1 16,-4 6 1-16,-5 0-3 0,-5 0-1 15,-18 2 4-15,-10 2-6 0,-5-1 3 16,-8 2-3-16,-3 1 0 0,-5-1 0 0,-9 0-4 15,1 2-2-15,-7 0-8 0,-4 0-6 16,0-2-9-16,-2 3-18 0,-6-1-16 16,-5-2-188-16,-4 0 85 0,-2 4 56 0</inkml:trace>
  <inkml:trace contextRef="#ctx0" brushRef="#br0" timeOffset="455.1193">11783 7534 14 0,'66'-12'82'0,"-1"3"-4"15,15-4-6-15,11-2-2 0,9-1-5 16,27 0-2-16,4-5 1 0,4 2-4 16,4-2-8-16,-2 3-4 0,-3-1 0 0,-7 0-6 15,-3 0 2-15,-26 4-9 0,1 1-1 16,-8 0 5-16,-4 0-9 0,-4 1-5 15,-18 1 1-15,-10 2-3 0,-4 2-7 0,-11 2-1 16,-4 1 1-16,-8-1 1 0,0 3-3 16,-8-2 4-16,-1 2-1 0,-2 0 2 15,0 1-1-15,-4 0 1 0,-2-1-2 0,1 3-2 16,-2-1-7-16,-1-1-3 16,0 0-14-16,-1 0-9 0,3 2-19 0,-11 0-29 0,14-2-36 15,-7 2-237-15,-7 0 115 0,13 0 76 16</inkml:trace>
  <inkml:trace contextRef="#ctx0" brushRef="#br0" timeOffset="177407.1383">10790 8778 15 0,'0'0'31'0,"0"0"-3"0,0 0-1 16,0 0-5-16,-6-2 0 0,6 2-3 15,0 0-1-15,0 0 1 0,0 0 2 0,0 0 4 16,0 0 2-16,0 0-2 0,0 0 5 16,0 0 4-16,0 0 1 0,0 0-3 15,0 0-2-15,31 4-3 0,-22-4 3 16,-9 0 2-16,21-2-5 0,-8 2 2 0,0 0-5 15,1 0 4-15,3-2 1 0,3 0-5 16,-2 2-1-16,2 0-7 0,-2 0 1 16,0 0-2-16,1 0-3 0,-3 0-3 0,4 2 4 15,-2-2-2-15,2 0 2 0,-3 2 0 16,1-2 0-16,0 0-4 0,-4 0 9 16,2 0-10-16,-2 0-3 0,1 2 2 0,-3-2 1 15,2 0 2-15,-4 0-2 0,0 2 1 16,1-2-1-16,2 0-3 0,-3 0-1 15,1 1 8-15,-1-1-4 0,1 0-3 0,4 0 3 16,-3 0 2-16,2 0-4 0,2 0-1 16,3 0-1-16,0-1 1 0,2 1 7 15,3-2-6-15,-1 0-2 0,7 0-3 0,0 0 5 16,4 0 2-16,5-2-4 0,3 3 4 16,3-1-1-16,4-2-9 0,6 0 2 0,4 0 4 15,5-2-2-15,-1 3 0 0,24-1 2 16,2-2 3-16,2 0-5 0,2 2 4 15,4-2-2-15,3 0-3 0,2 0 5 16,3 0-2-16,1 2 2 0,-2-1-2 0,-1 2-2 16,-5 0 7-16,0-3-7 0,-8 2 4 15,-3 0-2-15,-15 2 0 0,-8-1 1 16,-3 0 0-16,1 2 1 0,-3-4-7 0,-3 2 5 16,4 0-2-16,-3 2-2 0,-2-3 2 15,-6 2 7-15,-1-1-15 0,-1-1 10 16,-1 2-2-16,-1-2-8 0,-3 2 8 0,-2-2-4 15,-6 3 4-15,-2-1-4 0,-2-2 4 16,-3 4 4-16,-5-2-8 0,-1 0 0 0,-2 0-6 16,-2 2-9-16,-5-2-4 0,1 2-8 31,0 0-8-31,-3 0-12 0,-10 0-21 16,9 0-257-16,-9 0 112 0,0 0 73 0</inkml:trace>
  <inkml:trace contextRef="#ctx0" brushRef="#br0" timeOffset="178063.652">10843 8983 2 0,'-4'5'25'0,"4"-5"3"0,-2 5-3 15,2-5 1-15,0 0-1 0,0 6 2 0,0-6 1 16,2 5 1-16,2-1 0 0,2-2 1 16,0 1 2-16,6 0-1 0,4-1 4 15,1 2 0-15,7-2-4 0,6 0 0 16,5 0-1-16,9-1-1 0,14 1-2 0,7-2 2 16,28-3 0-16,8 1-9 15,4-2 1-15,7-4-1 0,0 2-2 0,26-3 4 0,-3-2-3 16,3 1-3-16,-5-1 10 0,2-1-9 15,1 3 0-15,-7-3-5 0,-19 3 1 16,0-1-1-16,-4 2-4 0,-2 1 1 16,-7-5-1-16,-6 0 5 0,-6 2-8 0,-5-2 0 15,-14 2 0-15,-11 1 1 0,0-1-5 16,-4 3 6-16,-3-3 6 0,4 1-10 0,-13 1 0 16,-1-1 5-16,1 1-6 0,-3 1 4 15,-6 1 1-15,-1-2 1 0,-1 2 1 16,-2 1-2-16,-4-1 9 0,0 1-7 0,-3 0-2 15,-1 3 2-15,0-3-3 0,-6 1-2 16,1 1 5-16,0 1 5 0,-3-1-7 16,1 2-1-16,-3-4-1 0,0 4-6 15,1 0 4-15,-9 1-2 0,13-3 5 16,-7 1-7-16,0 1-1 0,-6 1 0 0,11-2-13 16,-11 2-10-16,9-3-5 0,-9 3-16 15,8 0-14-15,-8 0-21 0,0 0-198 0,0 0 95 16,0 0 63-16</inkml:trace>
  <inkml:trace contextRef="#ctx0" brushRef="#br0" timeOffset="180942.5079">6947 8767 26 0,'0'0'78'0,"0"0"2"0,-7-2-5 16,7 2-6-16,0 0-12 0,0 0 0 0,0 0-8 15,0 0-4-15,0 0-8 0,0 0-3 16,-11 0-2-16,11 0-5 0,0 0 7 15,0 0 3-15,0 0 6 0,0 0 1 0,0 0 7 16,15 13-17-16,-8-9 4 0,3 2-3 16,0-3 5-16,8 3 2 0,1-4 1 15,11 2 3-15,4-4-4 0,10 0-2 0,15-2-4 16,4-2-4-16,29-5-5 0,-1-1 1 16,0-3-2-16,2 1-4 15,0-1-1-15,-2-1-3 0,0 3-1 0,-6-3-2 0,-3 4-5 16,-17 0 3-16,-3 3-6 0,-7-1 1 15,0-1 0-15,-11 3-1 0,-1 1-6 16,-3 0 4-16,-6 1-4 0,-5 0-3 0,1 0-3 16,-4 3-4-16,-5-3 2 0,0 2 2 15,-4 0-8-15,-1-2 0 0,-2 4-6 16,-4-2-17-16,-2 0-24 0,-1 0-14 16,-7 2-18-16,2-3-20 0,-2 3-259 0,0 0 126 15,-25 0 83-15</inkml:trace>
  <inkml:trace contextRef="#ctx0" brushRef="#br0" timeOffset="181273.9313">7854 8913 15 0,'47'-9'75'0,"0"-1"-1"0,0 1-1 0,5-1-7 16,7-2 0-16,20-2-6 0,-1-4-2 0,2 5-9 16,-2-1-2-16,-9 3-5 0,-15 1-7 15,1 1-4-15,-4 2-3 0,-9 1-2 16,-4 0-3-16,-3 0 3 0,-5 3-7 16,-4-1 6-16,-4 2-7 0,-1-2-1 0,-4 2-4 15,0-1 2-15,-3 0-4 0,0 3 1 16,-4-2-2-16,3 1-6 0,-5 1-12 0,1-1-16 15,-1 1-17-15,-8 0-18 0,13 1-22 16,-9 0-166-16,2 1 84 0,-2 2 55 16</inkml:trace>
  <inkml:trace contextRef="#ctx0" brushRef="#br0" timeOffset="189346.783">17792 11190 15 0,'-9'-1'22'0,"3"-2"3"0,-2 1-1 16,8 2-2-16,-15-4 3 0,6 2 0 15,9 2-1-15,-12-2-1 0,12 2-2 16,-13-1 2-16,7-2 0 31,6 3-2-31,-13-1 0 0,13 1-2 0,-9 0 3 0,9 0-7 0,-8-2 2 0,8 2-3 0,-6-1-3 16,6 1-1-16,0 0 1 0,0 0-3 0,-10 0-1 16,10 0 1-16,0 0-3 0,0 0 1 15,-10-3-4-15,10 3 2 0,0 0 2 16,0 0-4-16,0 0 5 0,0 0-3 0,0 0-1 15,2 10 2-15,-2-10 3 0,0 0-2 16,10 5 3-16,-6-3-2 0,-4-2 3 16,10 4-4-16,-4-4 1 0,1 3-1 0,1-2 1 15,1 1 5-15,-1-2-6 0,3 1 2 16,1 2-1-16,2-3 1 0,0 1-4 16,1-1 4-1,2 0-1-15,2 0 2 0,0 0 0 0,4 0-4 0,3 0 6 16,5 0-1-16,1-1-1 0,2-2 4 0,0 3 1 15,11 0-2-15,1-1 3 0,3-1-2 16,10 1 1-16,7-2-4 0,21 1 3 0,2-2 0 16,4 2-6-16,-3 0 5 0,4-2-3 0,-4 3 0 15,1-1-3-15,2 1 4 0,0 1-3 16,-2 0-2-16,2 0 2 0,1 0 0 16,2 1-3-16,-1-1 4 0,0 2-1 15,6-2-5-15,-1 1 4 0,-3 2-1 16,1-3-3-16,-3 1 0 0,2-1 0 0,3 2-1 15,1 0 2-15,5 0-1 0,-4 2 1 16,-5-1 1-16,3-2-1 0,-5 1 6 16,-2 2-5-16,0-4-2 0,-1 0 1 0,-15 0-7 15,-7-3 4-15,-2 3 5 0,0-1-6 16,-3-1 1-16,-1 1 2 0,-3 1 0 16,-3-5-4-16,-7 3 7 0,-3 0-6 0,-1-2 5 15,1 0-5-15,-1 1 5 0,-3-1-1 16,1-2 0-16,-1 3 1 0,0-2-2 15,3 1-4-15,-3 1 6 0,1-1 8 0,-3 3-10 16,3-4 5-16,-3 2-7 0,0 0-1 0,1 1 2 16,-7 1-3-16,0-2 0 15,-1 3 4-15,-1 0 4 0,3 0 1 0,-3 0-5 16,-3 0 3-16,3 3-7 0,-2-2 7 16,-2 1 4-16,-1 1-4 0,-1-2 3 15,0 4-1-15,-4-3 2 0,-2 2-5 0,1-3-2 16,-4 2 8-16,0 0-1 0,0-2 1 15,-4 1-1-15,0 1 1 0,-5-2-2 16,3 1-1-16,-2 1 3 0,-3-3-5 0,2 2-2 16,-1-1 6-16,-9-1-3 15,13 3-2-15,-7-3 1 0,-6 0-1 0,13 1 0 0,-9 1-2 16,-4-2-5-16,8 1-2 0,-8-1 3 16,7 4-9-16,-7-4-9 0,6 2-7 15,-3 2-6-15,-3-4-12 0,2 7-11 16,0-3-19-16,-2-4-231 0,-2 8 104 0,2-8 69 15</inkml:trace>
  <inkml:trace contextRef="#ctx0" brushRef="#br0" timeOffset="190992.675">12822 10900 9 0,'-6'-4'60'0,"0"2"-7"0,6 2-4 16,-11-4-4-16,6 3-6 0,5 1-1 16,-6-4 2-16,6 4-13 0,-6-4 0 0,6 4-6 15,0 0 4-15,0 0 1 0,0 0 2 16,0 0 3-16,19 15 1 0,-6-10-2 15,6 8-3-15,2-2 1 0,8 3 6 0,5 3-6 16,9 2 3-16,16 11-1 0,5-2 6 16,3 1-7-16,-1 2-1 0,5-2 3 15,0 2-9-15,1 5 2 0,-1-7 1 16,2 4-6-16,-1-3 2 0,-1 1 2 0,4-3 0 16,-4 1-6-16,-3-5-1 0,1 1 1 0,-15-6-8 15,-7-2 3-15,-1 1 5 0,-1-3-14 16,-9-4 0-16,0 0-3 0,-9-1-7 15,-1-3-5-15,-3 1-7 0,-2 1-4 16,-4-5-12-16,-3 0-18 0,0-2-28 16,-6-4-227-16,-2-2 105 0,-2-3 69 0</inkml:trace>
  <inkml:trace contextRef="#ctx0" brushRef="#br0" timeOffset="191286.8953">14408 11056 86 0,'48'12'84'0,"-1"-1"-4"16,-3 3 4-16,3 0-8 0,-1 7-2 16,13 15-7-16,-5 1-2 0,-7 7 4 0,-7 4-7 15,-11-7-5-15,-7 0 5 0,-6 1-7 16,-6-6 1-16,-2 0 5 0,-4 3-10 15,-6 1-1-15,-6-5 1 0,-4 7-11 0,-7-2 1 16,-6 0-4-16,-14 11-11 0,-5-3-9 16,-5-4-10-16,-1-3-15 0,-5-4-15 15,10-7-9-15,5-5-10 0,2-4-10 16,6-4-13-16,3-2-17 0,5-5-22 0,3-1-219 16,4-4 109-16,7-4 73 0</inkml:trace>
  <inkml:trace contextRef="#ctx0" brushRef="#br0" timeOffset="193653.3942">15737 12009 71 0,'0'9'87'0,"0"-3"-5"0,0 0-7 0,0-6-4 16,4 3-3-16,-4-3-3 0,13-11-4 16,0-3-4-16,6-11-1 0,1-8-7 15,16-19-1-15,1-7-2 0,5-5-6 0,7-20-4 16,1-2-3-16,-1 0 0 0,0 3-6 15,-11 11 1-15,0-3 1 0,-2 4-6 16,-4 4-4-16,0 3 3 0,-3 5-1 0,-5 11 2 16,-6 11-1-16,0 6 13 0,-2 4-22 15,-5 4 6-15,1 6 2 0,0 4 0 16,-2 7 12-16,-2 6 1 0,-8 0 6 16,15 19-2-16,-10 2-5 0,-3 9-1 0,-2 13 1 15,0 11-7-15,-4 28-5 0,-6 2 1 16,4-2-10-16,-2-2-6 0,0-2-1 0,4-13 1 15,-1-10-5-15,0-2-8 0,1-1-9 16,0-10-7-16,2-2-9 0,0-2-10 16,-2-7-8-16,2-5-2 0,-2 1-1 0,-3-6-6 15,1-4-4-15,0-2-2 16,-5-3-3-16,-2-5 4 0,-1-3 1 0,-6-2 5 16,-1-4 3-16,-4-4 10 0,-4-1 6 0,-5-3 11 15,1-3 15-15,1-1 12 0,4-1 7 16,-2 0 10-16,4 0 2 0,7 0 3 15,0-1 1-15,6 2 4 0,5-3 4 16,4 3-3-16,6-1 6 0,6-5-7 0,7 1-4 16,10-3 2-16,9-5-3 0,19-7-4 15,4 2 2-15,5-6-3 0,3 3 0 0,1-2-5 16,1 1 1-16,2 0-3 0,-2-2-2 16,-5 0 3-16,-3 1-1 0,-2-2 1 15,-6-1-2-15,-14 3-2 0,-4 5 1 16,-6-2-4-16,-4 1 4 0,-7 3-2 0,-6-1 8 15,-2 3 1-15,-6 2 4 0,-2 2 4 16,-2-1 7-16,-4 3-9 0,0 5 7 16,-2 1-3-16,-2 3-2 0,0 5-2 0,0 6 1 15,-5 7 4-15,-2 6 4 0,-2 10 1 16,-3 5-1-16,2 8 1 16,0 7-8-16,3 1-1 0,5 1 0 0,6-3-8 0,3-1 5 15,3-2-2-15,7 2-4 0,3-5 3 16,3-4-5-16,6-3 1 0,2-2-7 0,3-5-2 15,3-3-9-15,3-7 4 16,-4-1 1-16,2-6-6 0,2 0 1 0,-3-7-4 16,1-3 5-16,-2 0 5 0,-1 0 0 0,-1-4-3 15,-8 4 1-15,1 1 2 0,-4-1 3 16,-3 2-1-16,-3 1 3 0,-3 2 3 16,-4 2 1-16,0 0-2 0,0 14 8 0,-2-1 2 15,-2 3 0-15,-1 8 6 0,1 0-11 16,0 2 6-16,4 3-3 0,0 3-4 15,2 1 1-15,2 5 3 0,0 1-6 0,3-2-3 16,-1 3 4-16,0 0 2 0,1-2-5 16,0 1-5-16,-3-4 2 0,-2-2-2 15,0-5-1-15,-2 1 1 0,-2-4-7 0,-4-2 3 16,-3-3 0-16,-2 0-1 16,-4-7 5-16,1-4-2 0,-2-1-2 0,0-6-1 15,-3-4-4-15,6-4 7 0,0-3-3 16,5-6 1-16,0-6-7 0,8-4 2 0,2-4-5 15,6-3-1-15,9-8-2 0,7-2-2 0,9-9 1 16,7 1 1-16,4 4-2 0,3 3-3 16,-5 10 5-16,-3 8 1 0,-1 5 3 15,-6 2 0-15,0 3 2 0,-3 3-3 16,-3 7 4-16,-8 3 3 0,2 4 2 0,-4 0 3 16,-3 5 2-16,0 3-3 0,-2 0 6 15,-1 0 4-15,0 1 0 0,0 1-2 0,-2 1 5 16,-2-2-3-16,4 0-3 0,-1 0 5 15,2-1-3-15,-1 0-5 0,3-3 4 16,-1 1-2-16,2-3-3 0,-2-1 3 0,0-2-1 16,2 0 2-16,-2-2-2 0,1-2 0 15,-3-2-4-15,3-2 6 0,-4-1-3 16,-3-2 4-16,-2-1-3 16,-2 0-1-16,-4-1 2 0,-2 0-2 0,-2 0 1 0,-3-2-1 15,-4 2-3-15,1-1-1 0,-3 5-1 16,-2-2 3-16,-2 0-9 15,2 4-7-15,2-2-21 0,-2 3-13 0,4-2-19 0,0 3-12 16,3-2-16-16,2 2-4 0,2 1-3 16,6 2-4-16,-8-4 4 0,8 4-226 15,0 0 113-15,0 0 73 0</inkml:trace>
  <inkml:trace contextRef="#ctx0" brushRef="#br0" timeOffset="193940.7934">17695 11453 514 0,'8'-2'-40'0,"3"2"10"16,2 0 14-16,-1 0 7 0,1 0 13 0,2 2 5 15,-1-1 9-15,4 5 3 0,1-2 6 16,2 5-2-16,0 1 5 0,5 1-7 0,1 3 3 15,1-1 3-15,0 3-6 16,2-2 2-16,-2 3-5 0,-1-1 0 0,-3 1-2 16,-3-1 0-16,-4-1-2 0,-2 0 2 15,-1-2 0-15,0 0 0 0,-6-1 3 16,-2-3 8-16,0 1 7 0,-4-2-5 0,2-1 8 16,-1-1-4-16,-3-3-2 0,2 2-2 15,-2-5-3-15,0 0-1 0,0 0-2 16,0 0-4-16,7-14-5 0,-3 7 0 0,2-5 1 15,2-3 3-15,1 2-5 0,4-6-2 16,0 2-3-16,1-1 6 0,4 3-9 16,-2 1-2-16,3 1-1 0,2 2-2 0,-2 2 6 15,-1 3-4-15,-2 3-5 0,1 2 2 16,-2 1-2-16,-4 1 0 0,3 8-1 16,-3-3-6-16,0 3-4 0,-3 1-10 0,0-1-16 15,-4-2-20-15,3 3-30 0,-5-2-288 16,3-3 128-16,-1 1 84 0</inkml:trace>
  <inkml:trace contextRef="#ctx0" brushRef="#br0" timeOffset="195177.6839">18585 11106 73 0,'3'-8'92'0,"2"0"-13"0,-1 0-5 0,0 1-7 16,2 1-10-16,2 1-13 16,1 1-10-16,-1 0-9 0,5 2-7 0,-2 1-5 15,1 2-6-15,6 1-1 0,-4 2-3 0,1 4 0 16,2-1-1-16,0 7 0 0,-5 3 3 16,2 2-2-16,-2 3 3 0,-4 6-1 15,1 2-1-15,0 2 4 0,-5 4 3 16,-2 0 0-16,0-2 1 0,-2-2 0 0,-2 0 1 15,0 0-3-15,-2 4 2 0,-3-8-3 16,2 2-1-16,-1-4 0 0,0-1-2 16,0-2 1-16,0-2 8 0,-1-4 2 15,0-4 4-15,3-1-2 0,0-3-7 0,0-3-1 16,2-2-4-16,2-4 6 0,0 0-4 0,0 0 10 16,8-16-15-16,1 5 4 0,2 0-1 15,1-4-1-15,5-4 0 0,4-5-1 16,0 0-5-16,9-8 2 0,0 1 2 15,1-3-3-15,11-10 0 0,1 0-3 0,-7 6 1 16,-6 6 2-16,0 3-5 0,-7 2 4 16,0 4-3-16,-6 6 4 0,-1 0-1 15,-2 2 6-15,-4 5-1 0,-2 3 5 0,-1 3 3 16,-3 4 8-16,-4 0-3 0,4 10 10 16,-6 1-8-16,0 4 7 0,0 4-5 15,-4 4 0-15,1 3-1 0,1 1-2 16,0 2-6-16,0-1 4 0,0 3 2 0,2-3-6 15,0-1-5-15,2-2 3 0,0-4 8 16,0 0-11-16,2-2 2 0,0-1-1 0,0-3 3 16,2-4-11-16,0-2 7 0,0-1-5 15,5-4 16-15,-1-1-14 0,3-4-2 16,-11 1 2-16,21-6-3 0,-9 1 4 16,4-4-4-16,-4 2 2 0,3-2-2 0,-2 0-4 15,2 2 2-15,-1 1 2 0,-1 3 1 16,0-2-2-16,-1 5 2 0,1 0 1 15,0 5-3-15,-3 1-1 0,3 1 5 0,-3 2-7 16,2 3 5-16,-2-1-3 0,0 2 5 16,1-1-7-16,0-1-2 0,-1 1-2 0,1 0-7 15,1-3 0-15,-1 0-16 0,0-3-8 16,1 0-8-16,-2-2-12 0,4-1-4 16,-4-3-4-16,5 0-1 0,-2-1 1 15,2-5 5-15,1 0 3 0,2-1 5 0,0-5 4 16,2-1 6-16,-3-3 2 0,-1 0 8 15,4 1 1-15,-6-2 10 0,1-1 9 0,0 3 12 16,-2 3 2-16,-1 1 8 16,-3-1 10-16,2 3 8 0,-3 1 10 0,0 2 9 15,-2 3-2-15,1 3 5 0,-7 0 3 16,11 3 7-16,-7 2-13 0,0 0-6 0,-2 3 5 16,2 1-1-16,-2-1-12 0,-2 2 4 15,2-2-5-15,3 0-3 16,-3 2-6-16,0-3-2 0,2 1 0 0,1-2-4 15,-1 0-5-15,2-2-3 0,1-1 0 0,3 0 0 16,0-3 5-16,2-3-10 0,0 1 1 0,2-2 1 16,4 1 3-16,-3-1-4 15,1 1-3-15,2-3 5 0,0 1 0 0,2 1-5 16,-4 1 3-16,3-1-1 0,1 3-1 0,-4 1 4 16,0 0-10-16,-2 0 3 0,-1 0 2 15,2 4 14-15,-3 0-10 0,1 2-1 16,-3 3-7-16,2-2 8 0,-4 2 2 15,0-1 3-15,-2-1-6 0,1 3 4 16,-1-2 2-16,-2-2-2 0,1 1 7 0,-1-1-2 16,0 0-2-16,0-1-1 0,1-1-4 0,1 0 1 15,-2-2 1-15,2 0 1 0,-6-2 5 16,18-4-4-16,-8 0-9 0,2-2 6 16,4-1 2-16,-2-3-1 0,5-3-1 15,1 0-6-15,2 0 2 0,6-2 1 0,4 0-1 16,-7 6 2-16,-1-1 4 0,-1 2-5 15,0 4 3-15,-4 3 11 0,-3 1 2 0,-2 5 0 16,-4 3 6-16,1 2-12 16,0 4 8-16,-5-1-4 0,2 0-3 0,-3 2 1 15,-1 1-9-15,-2-1-13 0,0 0-13 16,-2-2-21-16,2 1-12 0,0-3-16 0,-2 0-15 16,-2-1-20-16,0 1-28 0,0-4-332 15,-2 2 157-15,-3-3 104 0</inkml:trace>
  <inkml:trace contextRef="#ctx0" brushRef="#br0" timeOffset="195621.4529">17502 12175 48 0,'-23'12'91'16,"12"-3"-10"-16,7-2-8 0,6 1-4 16,6-3-6-16,10 0 2 0,3-4-4 0,15 1-5 15,10-4-8-15,19 1-4 0,32-5 0 16,4 0-4-16,8-1-5 0,30-6-1 16,7 1-9-16,1-3 1 0,4 0-3 15,-1 5 17-15,0-2 6 0,5 2-3 0,1 1 4 16,5 0-3-16,3-1-2 0,-4 2-5 15,-3 1-3-15,-7 1-4 0,-5 2-4 0,-8-1 0 16,-25 1-7-16,-6 2 3 0,-13 0-3 16,-14 0-4-16,-18 0 0 0,-11 0-2 15,-5 2 1-15,-7-2-2 0,-6 2 5 16,-1 0-3-16,-5-2 2 0,-4 2 2 16,-2-2-3-16,-3 2-5 0,-2-1-7 0,-2-2-19 15,-3 2-17-15,-4-1-9 0,-2 0-13 16,-4 2-22-16,0 0-15 0,-14-12-17 15,2 7-279-15,-12 2 132 16,-1-4 87-16</inkml:trace>
  <inkml:trace contextRef="#ctx0" brushRef="#br0" timeOffset="195960.5764">18381 12294 6 0,'-2'10'90'16,"6"-2"1"-16,8-2-1 0,10-2-1 0,5 2-1 15,13-1-6-15,17 1 0 0,9-4-3 16,27 1-3-16,6 0-11 0,8-3 3 16,5 3 6-16,27-3-5 0,4 2 24 0,2-1-4 15,5 2-1-15,3-3-4 0,-7 0-8 16,-4 2-5-16,2-2-2 0,-2 0-8 15,-1 0-4-15,-31 1-1 0,-4-1-12 0,-4 3-2 16,-9 0-1-16,-21-2-4 0,-13-1-6 16,-10 3 0-16,-5-1-7 0,-8-2 2 0,-4 1-6 15,-2 2-5-15,-7-3 1 0,1 0-2 16,-6 2-3-16,1-2-9 0,-4 0-7 16,-4 1-6-16,1-1-15 0,-2-1-14 0,-10 1-16 15,10-2-6-15,-10 2-30 0,4-3-20 16,-4 3-18-16,0-6-29 0,0 6-336 15,-6-7 168-15,2 4 112 0</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32:37.599"/>
    </inkml:context>
    <inkml:brush xml:id="br0">
      <inkml:brushProperty name="width" value="0.05292" units="cm"/>
      <inkml:brushProperty name="height" value="0.05292" units="cm"/>
      <inkml:brushProperty name="color" value="#FF0000"/>
    </inkml:brush>
  </inkml:definitions>
  <inkml:trace contextRef="#ctx0" brushRef="#br0">11518 12208 79 0,'0'0'105'0,"0"0"0"16,0 0-9-16,-8 1-3 0,8-1-2 15,0 0 0-15,-4 3-7 0,4-3-4 16,0 0-7-16,0 0-9 0,0 0-4 0,0 0-2 15,0 0-4-15,0 0 3 0,30-9-2 16,-8 2-5-16,8-8 0 0,11-4-1 0,20-12 0 16,3-3-4-16,3-5-3 0,3-1-1 15,1-2-1-15,16-9-3 0,-16 9-5 16,1-4-7-16,-7 5 2 0,1-2-4 16,-5 5 1-16,-4 1-4 0,-15 8-3 15,-5 4-2-15,-8 6-6 0,-2 3-1 0,-7 2 7 16,-1-2-2-16,0 3 3 0,-4 0-6 15,1 1 1-15,-2-1-5 0,-4 1 2 16,0 3-2-16,1 0-6 0,-2-1-6 0,-3 2-9 16,0 1-16-16,-4 1-15 0,1 0-22 15,-3 6 0-15,-9-5-12 0,1 5-2 0,8 0-3 16,-30 9-2-16,8 3-2 0,-2 3-7 16,-6 4 3-16,-9 4 1 0,1 6 7 15,-13 11 9-15,-1 1 8 0,-1 3 11 16,2 2 12-16,3 2 9 0,-1 1 9 0,9 0 6 15,2-1 4-15,8-10 7 0,9-8 2 16,3-3 5-16,8-6 8 0,4-4 7 0,4-1 11 16,4-7 5-16,6-2 4 0,5-4 8 15,4-6-4-15,10-2 2 0,7-10 0 16,8-6 1-16,22-12-8 0,2-1 0 16,4-3-9-16,3 2 3 0,0 0-18 15,-6 3-32-15,-3 0-36 0,-15 7-233 0,-9 3 100 16,-6 6 66-16</inkml:trace>
  <inkml:trace contextRef="#ctx0" brushRef="#br0" timeOffset="12448.569">8951 6392 85 0,'0'0'120'0,"0"0"-4"0,17-3-1 16,-6-1-7-16,1 0 4 0,6-1-5 15,6-3-3-15,8-3-10 0,5-3 1 16,13-3-5-16,19-9-5 0,8-1-4 15,8-2 0-15,24-4-5 0,4 0-4 0,2 0-7 16,-4-1-3-16,-2 4-4 0,-16 3-7 16,0 4-3-16,0-2-4 0,-4 3-5 15,-2 1-4-15,-7 1-3 0,-4 3-1 0,-12 2-7 16,-14 6-3-16,-9-1 0 0,-1 0-2 16,-6 5 0-16,-5-1-5 0,-3 0 0 15,-3 1-2-15,-2 1-3 0,-4 1 0 0,0-2 1 16,-2 4-1-16,-3-4 0 0,2 4-5 15,-6-1 2-15,2-1-8 0,-1 2-14 0,-1 0-15 16,1-2-13 0,-9 3-20-16,10 0-21 0,-10 0-17 0,7 3-18 0,-7-3-15 15,0 0-20-15,-13 8-339 0,2-2 168 16,-8 2 111-16</inkml:trace>
  <inkml:trace contextRef="#ctx0" brushRef="#br0" timeOffset="12788.842">9577 6570 22 0,'62'-17'86'0,"9"-4"1"0,4-4 0 0,7-1-5 15,3-5-2-15,21-3-3 0,0-1-3 0,-19 7-7 16,0 1-2-16,-3 1-5 0,-4 1-6 16,-6 0 3-16,-3 4-4 0,-14 3 2 15,-11 4-2-15,-6 2-6 0,-3 0-4 16,-4 2-3-16,-5 2-5 0,-3 0-2 0,-2 0-6 16,-3 3-4-16,-4-1 4 0,1 2-7 15,-2 1 5-15,-2-3-13 0,-3 4-7 0,0-2-14 16,2 2-18-16,-2 0-11 0,-4 0-10 15,5 2-12-15,-2-1-24 0,-9 1-22 16,12 1-243-16,-3 1 119 0,-3 0 78 16</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5T06:50:25.038"/>
    </inkml:context>
    <inkml:brush xml:id="br0">
      <inkml:brushProperty name="width" value="0.05292" units="cm"/>
      <inkml:brushProperty name="height" value="0.05292" units="cm"/>
      <inkml:brushProperty name="color" value="#FF0000"/>
    </inkml:brush>
  </inkml:definitions>
  <inkml:trace contextRef="#ctx0" brushRef="#br0">26356 8407 58 0,'0'0'59'0,"19"-4"-6"0,-19 4-1 16,15-4-6-16,-7 0-4 0,4 0-3 0,-4 2-4 15,2-1-2-15,-4 0-1 0,3 0-2 16,0 1-2-16,-1 0-3 0,-2-2-4 0,1 2 1 16,-1 0-2-16,-6 2 2 0,8-4-7 15,-1 3 3-15,-7 1 0 16,6-2 1-16,-6 2-2 0,7-2 3 0,-7 2-4 15,0 0 2-15,8-2 2 0,-8 2 6 0,0 0-3 16,0 0-3-16,0 0-2 0,0 0-5 16,0 0 7-16,0 0-5 0,8-2 2 15,-8 2-3-15,0 0-3 0,0 0-3 0,0 0 4 16,0 0-5-16,0 0 2 0,0 0-5 16,0 0 0-16,0 0 3 0,0 0-6 0,0 0 4 15,6-2 0-15,-6 2-2 16,0 0 1-16,0 0 2 0,0 0 3 0,0 0-5 15,0 0-3-15,0 0-1 0,0 0-1 16,0 0 3-16,0 0-4 0,0 0 7 16,0 0-5-16,0 0-6 0,0 0 5 0,0 0-11 15,0 0-16-15,0 0-22 16,0 0-20-16,0 0-11 0,0 0-191 0,0-6 92 16,0 6 61-16</inkml:trace>
  <inkml:trace contextRef="#ctx0" brushRef="#br0" timeOffset="1674.762">26373 8435 2 0,'-2'3'90'0,"0"2"-6"15,2-5-1-15,0 0-12 0,0 0-6 16,0 0-5-16,0 0-1 0,29-19-7 16,-13 2-4-16,-2-8-5 0,5-6 3 0,2-8 1 15,5-22-3-15,1-2-5 0,-1-7-2 16,-5-5-2-16,-2-4-4 0,0 3 3 16,-3-1-1-16,2 6 0 0,-1 3-2 0,-4 9 6 15,-5 13-6-15,1 0-1 0,-1 7 4 16,-4 4-6-16,0-1 4 0,0 8-3 15,-2 2-10-15,0 1 8 0,-2 4-2 0,3 0-2 16,-3 5 0-16,0-2-7 0,0 4 6 16,0 3-6-16,2-3-2 0,1 6-5 15,-3-2 0-15,0 0-2 0,0 0 2 16,-3 3-5-16,6-1 3 0,-3 3 0 16,0-1 0-16,0 0-2 0,0 1-2 0,0-1 1 15,0 6-2-15,0-8 4 0,0 8-4 16,0-6 4-16,0 6-8 0,2-5-3 0,-2 5 0 15,0 0 1-15,-2-8-6 0,2 8-2 16,0 0 6-16,0 0-4 0,0 0 1 16,0 0-1-16,0 0-3 0,0 0 4 0,0 0 9 15,0 0-11-15,0 0 1 0,0 0-10 16,0 0 5-16,0 0-7 0,0 0 11 16,0 0-2-16,0 0 2 0,0 0 2 15,0 0-2-15,0 0 3 0,0 0-2 0,0 0 2 16,0 0-4-16,0 0 0 0,0 0 4 15,4 15-3-15,-4-15 2 0,0 0 2 0,0 0 5 16,0 0-9-16,0 0 2 0,0 0 5 16,0 0-4-16,0 0-3 0,0 0 7 15,0 0 0-15,2 6 4 0,-2-6-8 16,0 0 8-16,0 0-7 0,0 0 7 16,0 0-4-16,0 0 1 0,0 0 1 0,0 0-1 15,0 0 3-15,0 0-4 0,0 0 5 16,0 0 1-16,0 0-3 0,0 0-2 15,0 0-5-15,8 0 12 0,-8 0-4 0,0 0-1 16,0 0 2-16,0 0 3 0,0 0-5 16,0 0-1-16,0 0 0 0,0 0-1 0,0 0-2 15,0 0 4-15,0 0 3 0,0 0-1 16,0 0-2-16,0 0 4 0,0 0-2 16,0 0-4-16,0 0 1 0,0 0 2 15,0 0 1-15,0 0-1 0,0 0 3 0,0 0-7 16,0 0 5-16,0 0-3 0,0 0-7 15,0 0 9-15,0 0-2 0,0 0 4 16,0 0 2-16,0 0-3 0,0 0-4 16,0 0 6-16,0 0-3 0,0 0 0 0,0 0 0 15,0 0 5-15,0 0-3 0,0 0-3 16,0 0-1-16,0 0 2 0,0 0-2 16,0 0 4-16,0 0 3 0,0 0-8 0,0 0 1 15,0 0 2-15,0 0 6 0,0 0-4 16,0 0-4-16,0 0 0 0,0 0 3 15,0 0 0-15,0 0-2 0,0 0 2 16,0 0 3-16,0 0-2 0,0 0-2 0,0 0 5 16,0 0-5-16,0 0-3 0,0 0 1 15,0 0 10-15,-4 12 2 0,2-3 4 16,0 6 3-16,-4 8 8 0,3 4 2 0,-2 11 5 16,3 14 5-16,2 5-5 0,-2 22 1 0,2 7 3 15,2 4-7-15,3-1-2 0,0 1 3 16,3-2-3-16,4-3-3 15,1-5-1-15,4-5-1 0,4-3-2 0,1-1-4 16,2-8 2-16,2-3-5 0,-1-13-3 16,-1-4 0-16,4-6 1 0,-3-4-2 15,2-4 0-15,-2-6 0 0,1-4-7 0,-3-6 10 16,3-4-6-16,-5-3 0 0,0-5-4 16,-2-3-2-16,2-6 2 0,-2-4-4 0,-4-5 3 15,-4-4-2-15,-3-3 4 0,-2-3-5 16,-4-3-2-16,-4-1 5 0,-2-4 1 15,-2 1-3-15,-2 0 3 0,-5 1 0 16,0 3 1-16,-2 2 1 0,3 0 1 0,-2 8 1 16,6-1-1-16,0 2-1 0,0 4-3 15,4 0-1-15,-1 1-1 0,5 3 0 0,2-1 2 16,5 1-1-16,3 1 1 0,2 1-1 16,6 2-2-16,-1 0-2 0,1 3-8 15,4 1-1-15,-1 3 6 0,2 2-1 16,-2 2-2-16,1 2 5 0,0 2 1 0,-2 0-1 15,-1 3 2-15,0-1-3 0,-2 2 3 16,-3 1-3-16,2 1 4 0,-2-1-3 0,-1-2 6 16,-2-1-3-16,1 0-2 0,-1 1 0 15,-1-2 0-15,-1-2-1 0,2 2 3 16,-1-5 5-16,0 1-8 0,4-4 3 16,-2-2 0-16,3-4-4 0,2-2 0 0,-2-2 3 15,1-4-3-15,2-5-4 0,-4-1 5 16,3 1-2-16,0-7-1 0,-2 1 4 0,0 2-1 15,-4 1 2-15,1 2-5 0,-4 1 12 16,-1 4-1-16,0 0-4 0,-3 1 1 16,0 5 2-16,-4 2-5 0,2 5 2 15,-2 1-1-15,0 0 3 0,0 0 3 16,-8 15 0-16,3-6-1 0,3 4-1 16,0 3 3-16,0 0-4 0,2 2 2 0,2 1-3 15,0 0 2-15,3 0-2 0,-1-2-13 16,0 3-4-16,2-3-18 0,1 0-20 0,-1-3-22 15,2-1-23-15,-2-2-26 0,1-5-286 16,0 0 141-16,-1-4 92 0</inkml:trace>
  <inkml:trace contextRef="#ctx0" brushRef="#br0" timeOffset="1984.0689">27421 7486 49 0,'-9'0'70'0,"9"0"-7"0,-14 2-5 16,7 0-7-16,3 2-4 0,0 1-7 0,2-1-3 16,2 2-5-16,0-6-2 0,2 8-3 15,2-4 0-15,0-1-5 0,-4-3-4 16,11 4 4-16,-7-2-6 0,-4-2-1 0,12 0 1 15,-12 0-3-15,10-3 4 0,-6-2-2 16,-4 5-3-16,4-9 1 0,-4 5-3 16,0 4-2-16,-6-9-1 0,-1 5-1 0,0 2-10 15,-3 0-4-15,-3 2-9 0,3 0-13 16,-5 2-11-16,4 3-13 0,-1-2-146 16,-1 4 68-16,4 3 45 0</inkml:trace>
  <inkml:trace contextRef="#ctx0" brushRef="#br0" timeOffset="3079.7101">27901 8115 82 0,'-2'-15'87'0,"0"0"-4"0,-2-1-8 15,-3 1-4-15,1 2-5 0,-4-3-4 16,-1 5-4-16,-2 0-5 0,-1 1-6 16,-2 2 1-16,2 1-9 0,1 3 5 15,1 0-11-15,1 4 0 0,2 0-8 0,1 4-2 16,8-4-3-16,-4 8 5 0,6-1-4 16,4 1-4-16,4 1-3 0,6 1-1 15,3 3 0-15,-1 5-2 0,8 3 9 0,-2 4 6 16,5 4 8-16,11 21-1 15,-2 2 14-15,-4 5-9 0,-2 4 3 16,-3 5 1-16,-1 2-1 0,-11 3-4 0,0 4 2 16,-2 4 1-16,-7 2-5 0,-2-3-10 0,-6-10 4 15,2-7-2-15,-4 0-2 0,-4 17-3 16,-2-14-4-16,2-13 5 0,-3-1 3 16,-2-6 7-16,1-9 6 0,-5-4 5 0,0-5 3 15,-2-6-1-15,1-9-3 0,-4-8-2 16,1-6-4-16,-4-8-8 0,-2-12-3 0,-1-11-7 15,-1-26-13-15,3-4-8 0,10-11-13 16,8-2-4-16,10-2-6 0,6 1 1 16,11 1-8-16,5 3-4 0,10 2-10 15,4 2-1-15,19-5-3 0,-6 16-2 0,4 3 3 16,0 4-1-16,-2 4 3 0,-2 4-1 16,-4 3 7-16,-11 7 2 0,-8 8 9 15,-7 3 4-15,-4 3 14 0,-2 2 17 16,-5 3-1-16,-3 2 2 0,-7 3 0 0,-2-1 2 15,-2 5-3-15,-7 0 6 0,1 3 9 16,-3 1 3-16,-1-1 5 0,-1 3-7 16,0 3 0-16,1 0-2 0,-3 1-3 0,6 4-2 15,3 1-2-15,0 5 0 0,4 1 0 16,4 6 1-16,0 4 10 0,6 7-1 0,5 2 2 16,2 10-2-16,8 17-1 0,0 2 0 15,-6-7 0-15,7 10-3 0,-6 0 0 16,2 3-2-16,-8-10-2 0,-1-8 2 0,-3 1-2 15,-1-1 2-15,-3-1-5 0,-2-6-3 16,-2-4 1-16,0 0 3 0,-4-3 0 16,-2-11-1-16,-3-2 4 0,1-4 6 15,-5-9 1-15,-1-5-6 0,-2-8 3 0,-2-9-5 16,0-9-1-16,1-6-3 0,1-14-1 16,2-6-4-16,6-6-4 0,4-1 1 0,4-1-3 15,6-1-2-15,9-17 1 0,6 2-2 16,9 3-6-16,6 0-1 0,6 3 0 15,2 2-3-15,3 4-2 0,2 3 2 16,-4 0-1-16,-1 8 1 0,-8 9 5 0,-7 8-1 16,-5 3 1-16,-1 4 3 0,-3 3 0 15,-4 3-5-15,-3 3-5 0,-5 3 4 16,-1 5 2-16,-3 1 0 0,-4 5 2 0,0 0 4 16,0 0-6-16,-6 25 3 0,1-9 5 15,3 1-2-15,-2 0-1 0,2 2 2 16,2 0-1-16,0-2-1 0,4 3 1 0,0-4 2 15,3-1-1-15,1-2 2 0,3-2 0 16,-1-4-2-16,3-3 1 0,0-4-2 16,3-3 2-16,2-1 3 0,1-8-5 0,-1-4 2 15,4 1 1-15,-4-6-2 0,6-1-6 16,-5 1 7-16,-2 6 0 0,0-1 2 16,-1 1 2-16,-2 6-3 0,-2-1 0 15,-1 7 5-15,2 5 0 0,2 0 2 0,-3 8 1 16,6 5-1-16,-2 3 2 0,1 1-2 15,2 2 1-15,0 3-3 0,0-3-3 16,2 3-10-16,1-3-7 0,-4-4-21 0,4-2-25 16,-1-2-26-16,3-3-49 0,-8-5-400 15,5-5 183-15,1-2 120 0</inkml:trace>
  <inkml:trace contextRef="#ctx0" brushRef="#br0" timeOffset="3761.1081">26103 10203 75 0,'63'-27'111'0,"17"-3"4"0,35-9-10 16,13 1 4-16,15-3-9 0,15-3-4 0,43-14-7 16,2 1-14-16,1-5-1 0,-1-1-4 15,2-2-5-15,5-4-8 0,-3 1-5 0,-2 0-7 16,-5 2-3-16,-6 4-3 0,-39 12-1 15,-5 5-4-15,1 2-2 0,-10 3-3 16,-12 6-2-16,-13 1-5 0,-29 11-4 0,-10 0-4 16,-23 6 0-16,-11 4-3 0,-9-1-6 15,-8 4-10-15,-8 1 1 0,-3-2-12 0,-2 4-12 16,-7 1-9-16,-4-1-9 16,-2 6-9-16,-12-7-11 0,-1 5-6 0,-6 2-8 15,-13 2-8-15,-10 0-13 0,-13 5-228 16,-28 5 112-16,-10 3 74 0</inkml:trace>
  <inkml:trace contextRef="#ctx0" brushRef="#br0" timeOffset="4069.2881">25698 10112 4 0,'-38'20'86'0,"12"-5"-5"16,14-1-1-16,10-4 4 0,10-5 4 0,13-5-4 15,19-2-12-15,45-11 0 0,34-10-11 16,10-3-11-16,21-7 5 0,15-1 7 0,49-14-5 16,8 1 2-16,7-2-5 0,-3-2 2 15,3 0 1 1,2-1 2-16,0 4-3 0,-5-1-4 0,-8 2-4 0,-49 11 4 16,-4 1-11-16,-8 3-1 0,-7 0-5 0,-12 1-5 15,-12 2 0-15,-13 1-1 0,-26 7-5 16,-11 0-2-16,-17 7-5 0,-14 0 2 15,-9 3-3-15,-2-1-3 0,-9 1-8 16,-4 3-16-16,-2 0-22 0,-4-1-20 0,-2 5-28 16,-5-2-27-16,-2-2-390 0,-1 3 169 15,-5-1 112-15</inkml:trace>
  <inkml:trace contextRef="#ctx0" brushRef="#br0" timeOffset="10268.4008">25224 4680 18 0,'-2'-7'58'0,"0"3"-10"0,0-2-3 0,0 2-4 16,2 4-6-16,-2-7-3 0,2 7-3 16,0 0-2-16,0 0 1 0,0 0-2 15,8 28 3-15,0-7-2 0,1 6-2 16,1 5-1-16,-1 5-1 0,8 8 1 0,-1 3-2 15,6 16-2-15,-8-7 0 0,1-7-3 16,0 19 1-16,0-13-7 0,-5-4 5 0,2-2-3 16,0 1-2-16,-4-4-1 15,0 2-1-15,-1-9 1 0,0-2-8 0,-1-4-2 16,-2-3-3-16,2-5-8 0,-1-1-3 16,-1-6-5-16,0 0-1 0,0-4 1 0,0-1-4 15,-2-5-12-15,3-3-6 0,-3-6-4 16,-2 0 0-16,7-12-106 0</inkml:trace>
  <inkml:trace contextRef="#ctx0" brushRef="#br0" timeOffset="10461.062">25487 5520 266 0,'-9'-43'-23'0,"2"1"6"0,-1 4 6 0,2 0 7 16,-3-1 10-16,-1-4 6 0,3 2 4 15,-2 3 4-15,5 1 1 0,0 2-2 0,2 5-2 16,2 1-2-16,2 0-2 0,4 5 1 16,3-4 1-16,2 6-4 0,1-1-1 15,5 4-1-15,1 2-1 0,0 4 2 0,2 3-5 16,-4 5 0-16,1 1 0 15,0 4-1-15,0 4 1 0,-3 1 0 0,2 3 4 16,-6 1-3-16,-1 5 3 0,-5 1-1 16,-4 4-1-16,-4 0-3 0,-3 0-14 0,-3 2-10 15,-5 1-18-15,0-6-109 0,-1 1 50 16,0-3 33-16</inkml:trace>
  <inkml:trace contextRef="#ctx0" brushRef="#br0" timeOffset="11635.3314">26164 4926 21 0,'12'22'31'15,"-3"0"-3"-15,-3-3 0 0,-1 1-2 16,-3-7-3-16,0-1 0 0,-2-2 4 15,-2 0 4-15,0-5 4 0,-3 1 2 16,1-4-2-16,-5 0 2 0,9-2-6 16,-12-10 2-16,5 3 0 0,3-4-4 15,0-2-5-15,6-4 5 0,0 1-8 0,2-1-4 16,5-5-1-16,3 4-3 0,2 0-2 16,0 1 1-16,5 2-3 0,0 2-3 0,2 1 2 15,-4 6 2-15,2 1-3 0,1 3-5 16,-2 2 1-16,2 2-1 0,-4 2 4 15,3 3-5-15,1-1 0 0,-4 2 1 0,2 1 2 16,-2-2 0-16,1-1-1 0,0 2 0 16,-2-2 2-16,-1-2-3 0,2-1 2 15,-2-1 1-15,-1-2-2 0,2 0-1 16,-2-2 0-16,-1-1 0 0,-2-1 2 0,4 0-2 16,-2-4 6-1,1 0-9-15,-2-1 3 0,-1 2-1 0,-1-3 1 0,-1 2 0 0,0 1-1 16,-1 1 0-16,0 1-2 15,-3-1-3-15,2 2 0 0,-2 1-2 0,0 0 3 16,-4 3-3-16,0 0 11 0,20 10-10 16,-16-4 5-16,2 1-2 0,0 2 1 0,3 3-2 15,-1-3 2-15,0 1 2 0,-1 1 1 16,2-3-2-16,-1-1 2 0,0 1-2 16,1 0 3-16,0-4-1 0,-1 0 0 0,2-4-4 15,1 0 3-15,-1-4 2 0,4-2-1 16,-4-2-2-16,2 1-3 0,0-5-1 15,0 1-4-15,-2-2 3 0,1 1 1 0,0-1-1 16,-3 2 5-16,3 1-7 0,-5 1 1 16,2 1-1-16,-2 0-1 0,2 0-2 15,-2 7 1-15,0-1 2 0,2 2 2 16,-8 0 0-16,15 8-3 0,-6-2 6 0,1 1-2 16,-1 5 2-16,1-4-2 0,1 4 1 15,0-3 3-15,-1 3 1 0,2-3-1 0,0 1 3 16,0-2 2-16,-1-1-1 0,-1 1 2 15,1-5 3-15,-2 3-1 0,-1-2 3 16,0-2 1-16,0 2 8 16,2-2-2-16,-4 1 7 0,0 0-4 0,-2-2 4 15,-4-1 4-15,8 6-12 0,-8-6 7 0,5 3-4 16,-1 0-1-16,-4-3 0 0,0 0-2 16,6 2-10-16,-6-2 5 0,5 3 0 0,-5-3-1 15,0 0-3-15,4 4 3 0,-4-4 4 16,0 0-3-16,0 0-1 0,8-9 0 0,-3 3-3 15,-3-4 2-15,0 1-6 0,2-3 6 16,0-1-6-16,2-2 1 0,0 0-1 16,2 0-1-16,-2 0-4 0,0-1 11 15,2 2-3-15,-1 1-9 0,-1 1 2 16,3 4-1-16,-3-3-1 0,0 4-4 16,3 4 4-16,-1-1 2 0,0 2-6 0,4 4 2 15,-2-1 2-15,2 4 0 0,4 2 0 0,-2-1 3 16,3 1-5-16,2 3-2 15,0-2 15-15,3 4-14 0,1-5 12 0,-2 0-7 16,4-1-2-16,1-3 3 0,1 1-5 16,1-2 2-16,-3-2 5 0,2-2-2 0,1-3-3 15,-3-1-1-15,3-3 6 0,-4 2-13 16,-2-5 1-16,2-1-2 0,-3-1 1 16,-1 1-6-16,-2-2 1 0,-3 1 3 15,0 0-2-15,-7 3 4 0,1 0 2 0,-3 3 1 16,-4 1-3-16,-2 3 6 0,0 4 3 15,0 0 0-15,0 0 3 0,0 0 2 0,-23 13 0 16,17-3 3-16,1 1 2 0,3 0 5 16,2 3-2-16,2 1 3 0,3-1-1 15,5 4 1-15,5 0-5 0,1-1 2 0,12 0 3 16,0-2-4-16,5 0-15 0,3-1-8 16,1-5-14-16,1 0-5 0,-2-3-21 0,0 2-27 15,-5-6-226-15,-3-2 104 0,2 0 68 16</inkml:trace>
  <inkml:trace contextRef="#ctx0" brushRef="#br0" timeOffset="11909.5862">26644 5486 2 0,'93'-13'65'0,"30"-6"-3"15,17 0 3-15,5-6-8 16,6 0-3-16,1 1-3 0,3 1-2 0,-1-1-4 16,-8 0-3-16,-10 5-6 0,-14 2-4 15,-29 1-4-15,-10 6-6 0,-21-2-4 0,-13 2-7 16,-9 1-11-16,-4-3-17 0,-5 0-19 15,1-1-164-15,-2-4 68 0,-1-2 45 16</inkml:trace>
  <inkml:trace contextRef="#ctx0" brushRef="#br0" timeOffset="13059.3275">29349 3617 37 0,'-14'35'94'16,"7"-10"6"-16,-4 9-9 0,5 7-7 0,-3 11-4 15,1 22-2-15,0 2-12 0,2 7-7 16,2-4 0-16,0-10-11 0,2-10-10 16,2-2-10-16,-2 1-13 0,2-3-4 15,0-10-9-15,-2-1-10 0,2 0-13 0,-2-6-11 16,-2-1-10-16,2-7-6 0,-4-4-4 15,0-5-5-15,-3-6-6 0,0-3 9 16,-3-6 5-16,1-4 14 0,-1-2 18 16,-4-6 15-16,4-2 6 0,-2-3 9 15,2-2 5-15,2-1 4 0,4 1 3 0,-1-4-5 16,5 0-2-16,4-2-4 0,5-5-1 0,1-1 2 16,7-4-3-16,8-6 2 0,3-3-1 15,12-10-3-15,5-2 3 0,-2 1 0 16,6-2-4-16,-2 0 0 0,-3-1-2 15,3 4 0-15,-14 9-1 0,-3 6 10 0,-8 6 6 16,2 5-3-16,-8 5 4 0,1-1-3 16,-4 4-5-16,-2 6 3 0,-3 2 0 0,-2 8 5 15,-4-2 5-15,-2 19-1 0,0-1 4 16,-4 7-3-16,-1 10-4 0,3 1-3 16,-5 4 4-16,3 6-4 0,-3 2-4 15,5-7 1-15,0 1 6 0,0-2-12 0,2-7 1 16,0-4-2-16,2-1 3 0,-2-6-7 15,2-1-2-15,2-1 6 0,-2-4-3 16,4-2-3-16,2-4-1 0,0-3 0 0,3-5-6 16,2 0-4-16,-1-4 4 15,1-2-7-15,1 2 2 0,2-1 0 0,-2 0 0 16,5 2 1-16,-4-1 0 0,1 0 1 0,3 4-4 16,3 0 2-1,-2 2 2-15,2-1 9 0,3 3-8 0,2 0-3 0,2 0 2 16,1-2 7-16,4 2-7 0,3-3 1 0,6 0 5 15,1-3-5-15,1 0 5 0,-1-3-1 16,-2-1 2-16,1-4-3 0,-3 1 1 16,-4-5 7-16,-3-1-12 0,-1-2 5 0,-2 0 2 15,-8-3-3-15,-2 1 1 0,-6 3-3 16,-5-3 1 0,-1 4 2-16,-6 1 2 0,0 4-2 15,-4 0 6-15,-3-1-4 0,-1 7 3 0,0 0-4 0,8 2 6 0,-20 4-6 16,14 1 18-16,-2 0-17 0,2 3-2 15,4-2 0-15,-1 1-1 0,3 2 6 16,5-1-7-16,-1-1 0 0,4-2-5 16,4-1-6-16,2-1-9 0,2-2-7 15,1-2-2-15,5-2-5 0,-4-1-2 0,8-1 2 16,-5-2-3-16,3-4 2 0,-4 2 5 0,2-2 4 16,-1 0 0-16,-6 3 5 0,0-3 3 15,-1 5 0-15,-4-1 3 0,4 1 0 16,-6 3 2-16,2 1 3 0,-1-1 6 15,0 8 1-15,-1-2 2 0,0 6 0 0,1-2 3 16,-1 5-1-16,1 1 0 0,0 1 1 16,-1-2 0-16,-2 2 1 0,2 1-4 15,1-2 3-15,-2 1 1 0,1-3 0 16,-2 0 3-16,3-1 4 0,-5-2 7 0,2-1 3 16,0 1 4-16,-1-4-5 0,1-1-5 15,3-3-2-15,-1 0-1 0,-8 0 2 0,22-5 1 16,-10-1-4-16,1-1-1 0,1-1-7 15,4-2 6-15,0-1-3 0,2 0 7 16,0-3-12-16,2 1-1 0,1 1 1 16,1 2-1-16,-4-2-2 0,4 2 4 0,-3 3 0 15,-2 0-4-15,-2 3 4 0,0 3-2 16,0 1 2-16,-2 1 2 0,2 5 1 16,-2 3 7-16,-3 0-5 0,0 1 0 0,0 3 3 15,0 1-1-15,-1-4 2 0,-1 4-4 16,1-3 4-16,0 0-4 0,-1-1 0 15,2-1-7-15,0-1-21 0,2-4-19 0,-1-2-27 16,2 0-172-16,-5-4 83 0,7-2 54 16</inkml:trace>
  <inkml:trace contextRef="#ctx0" brushRef="#br0" timeOffset="14472.6205">20667 3088 32 0,'33'33'81'0,"5"-2"-4"0,13 9-6 15,11 2-5-15,5 0 0 0,22 8-5 0,6 0-4 16,10-1-5-16,8-3 5 0,10-1 0 16,6 3-7-16,7-2 1 0,5-6-2 15,8-4-1-15,9-1-4 0,10-4-4 0,10-4 0 16,6-8-11-16,5-4 3 0,-1-7 3 16,0-2-6-16,4-4-1 0,6-6 0 15,2-4-4-15,44-8 0 0,-11-3 5 0,-5-6-3 16,-45 0 0-16,43-12 1 0,1-5-8 15,-3-2 0-15,-6-11-5 0,-6-1-5 0,-7-8-2 16,-6-1 4-16,-5-5-2 0,-2-6-3 16,-11 5-2-16,-7-3-1 0,-41 12-3 15,-1-6-1-15,-14 0-4 0,-8-2 1 16,-13-2-7-16,-10-1-3 0,-15 0-3 0,-11-3-2 16,-20 12-3-16,-9-5 4 0,-14-4-6 15,-7-3-2-15,-13 8 4 0,-9-15-2 16,-12 0-3-16,-22-21 6 0,-6 10 3 0,-14 2-4 15,-7 3 5-15,-9 6 0 0,-5 2 9 16,-7 7-7-16,-5 2 0 0,-5 3 5 16,-6 6-3-16,-2 0 5 0,-12 5-1 15,-8 2 1-15,-9 0-2 0,-4 5 5 0,-2 4 0 16,-2 1-4-16,0 4 0 0,-1 3 3 16,-3 4 1-16,-3 1-2 0,-7 5 3 0,-5 2-1 15,-3 4 0-15,3 2 2 0,-1 8-3 16,-1 0 3-16,-2 6 1 0,-5 2-4 15,-7 10 1-15,-1 0 2 0,-2 2-3 16,0 7-2-16,4 4 3 0,3 6 3 0,1 2-1 16,-2 3 4-16,-34 9-4 0,43-1-1 15,-35 8-1-15,48-7-1 0,-4 2 4 0,1 3 0 16,7 4 0-16,11-2 2 0,6 4 0 16,13 1-2-16,5 2 0 0,9 3 6 15,8 2-8-15,7 6 6 0,6 3 2 16,7 7-3-16,5 3 2 0,10 4 5 0,3 1-3 15,9 6 2-15,5 0 7 0,7 6-13 16,11-14 0-16,7 3 1 0,4 4 3 0,10 3-1 16,7 2 1-16,6 3 3 0,11 1 4 15,10 18-6-15,12-1 2 0,7-5 1 16,6-5-3-16,7-1-2 0,4-5 9 0,5-1-8 16,3-4-2-16,10-5 6 0,8-3-1 15,8-2-8-15,0-7 13 0,6-4-5 16,5-3-2-16,6-7 4 0,3-7-3 0,4-8 0 15,4-4 13-15,2-11-10 0,0-9-4 16,2-4 6-16,-19-11-8 0,-1-3 6 16,4-3-10-16,-8-1-3 0,-8-5-12 15,-6 2-11-15,-21-4-15 0,-11 5-13 16,-13-3-24-16,-6-2-236 0,-7 1 107 0,-5 1 70 16</inkml:trace>
  <inkml:trace contextRef="#ctx0" brushRef="#br0" timeOffset="46860.4235">1536 4082 24 0,'-6'-15'95'16,"-1"1"-5"-16,3 3-8 0,0 4-3 0,0-1-5 15,0 2-9-15,2 2-9 0,2 4-6 16,0 0-5-16,0 0 3 0,-14 21-2 16,8-2 3-16,2 8-8 31,0 10 5-31,0 4-4 0,0 11-9 0,4 1 2 0,2 0-6 0,0 3 6 0,2-4-10 0,6-2 0 15,3 1 3-15,4-2-9 0,4-5-1 0,3-5 10 16,1-2-2-16,4-5-14 0,4-5 1 16,-3-8-2-16,-2-6 0 0,2-5 1 15,2-7 0-15,-1-4 3 0,6-6-6 16,-3-4-3-16,-2-3 1 0,-5-6-1 16,-4-2 4-16,0-9-7 0,-7-1-5 0,-8-3-3 15,-6-4-8-15,-4 3 1 0,-10-8 3 16,-6 2 8-16,-5 7-3 0,-17-10-7 0,0 11 7 15,1 11-5-15,-5 5 1 0,-5 4 4 16,3 5-3-16,1 5 5 0,3 2-3 16,4 4-6-16,-3 2 0 0,7 2-6 15,5 4-12-15,2-2-14 0,3 3-8 0,5 0-10 16,9 1-12-16,2-1-12 0,2-1-216 16,9 0 103-1,2-3 67-15</inkml:trace>
  <inkml:trace contextRef="#ctx0" brushRef="#br0" timeOffset="47685.8366">1984 4124 6 0,'16'8'46'0,"-2"-1"-2"0,1 7-4 15,2-1-3-15,-4 5-4 0,-1-1-5 0,2-1-1 16,-4 2-1-16,-2-3-2 0,-2-2 9 15,-1 1 8-15,-1-5 7 0,-1-2 3 16,-1 1-4-16,-4-4 1 0,2-4-9 0,0 0 0 16,0 0-2-16,-7-17-4 0,5 3 0 15,4-3-9-15,5-5 5 0,-1-4-5 16,6-7-14-16,3-1-7 0,5-3-3 16,0-1-4-16,2 2-6 0,1 1-7 0,3 2-6 15,-6 4-4-15,2 4-3 0,-1 0-1 16,0 4-5-16,-6 2 8 0,1 4 2 0,0 2-1 15,-6 1 6-15,0 3 2 0,1 3 6 16,-2 2 3-16,-3 1 2 0,3 5 7 16,-9-2 3-16,10 11 2 0,-4-2 2 15,1 3-1-15,2-1 1 0,-3 4 3 16,2 2 0-16,0 1-4 0,3-3 0 0,-2-2-1 16,1 2-2-16,1-3 2 0,1-2 0 15,-1-1-2-15,2-3-1 0,-3-3 1 0,4 0 0 16,-4-3-1-16,2-4 3 0,3-4-7 15,-2-2 4-15,2 3-2 0,-3-6 0 0,4-3-3 16,-2 3 3-16,1-2-5 0,0-1 5 16,0 3-1-16,-5 2 0 0,2 3 0 15,-2 0 1-15,2 3-3 0,-4 1 3 0,3 4 0 16,-2 1 1-16,-1 2 3 0,0 2-1 16,-1 1 2-16,1-1-2 0,-2 3 2 15,1-2-2-15,0 0 0 0,-3-1 4 16,2-1-7-16,0 0 5 0,-2-1 6 15,-4-3-10-15,16 0 3 0,-16 0-1 16,18-5-1-16,-5-1-6 0,2-1 1 0,2-3-1 16,3-1-5-16,2-1 0 0,1 1-4 15,7-3-5-15,0 1 1 0,-1-2-1 0,3 2 1 16,0 0 2-16,0-4 1 0,-3 5 1 16,1-4 3-16,0 1-1 0,-3-2 3 15,-2 0 1-15,-6 0 2 0,1 2 1 0,-6-2 5 16,-3 4 9-16,0 1 8 0,-3 1 7 15,-2 3 4-15,-4-1-2 0,0 6 0 16,-2 3 4-16,0 0-3 0,0 0 4 0,0 0 0 16,-8 18-1-16,8-8 3 0,0 8 0 15,0 1-1-15,4 8-1 0,5 3 3 0,1 4-4 16,3 9 3-16,4 1-3 16,-1 1 1-16,10 14-3 0,2-3 3 0,-5-3-4 15,-3-10 2-15,-2 1-5 0,1 0-2 0,-2-3-5 16,-4 1 3-16,-1-7-10 15,-3-1-4-15,-2 1 0 0,-5-6 0 0,-2-1-12 16,-4-3-25-16,-4-1-17 0,-4-5-28 0,-5 0-273 16,-8-3 119-16,-2-9 78 0</inkml:trace>
  <inkml:trace contextRef="#ctx0" brushRef="#br0" timeOffset="47986.2645">2390 3518 48 0,'10'0'58'16,"2"-4"-8"-16,1-1-1 0,-2-2-4 15,-1 3 0-15,1-5-7 0,-3 2-1 16,-4-2-1-16,1 1-5 0,-1 0 2 16,-4 1-7-16,0 1-1 0,0 6-3 0,-7-7-2 15,1 7-7-15,6 0-14 0,0 0-8 16,-21 9-24-16,13-2-149 0,-1 5 62 16,3-1 41-16</inkml:trace>
  <inkml:trace contextRef="#ctx0" brushRef="#br0" timeOffset="48326.4962">1631 5172 2 0,'9'1'140'15,"-9"-1"-12"-15,43-13-15 0,-10-2 1 0,35-13-10 16,8-9-4-16,28-9-7 0,8-4-9 16,4-2-7-16,13-3-4 0,7-2-2 15,5-2-11-15,6 3 3 16,-3-1-7-16,-5 4-12 0,-7-1-8 0,-11 6 1 0,-12 7-10 16,-24 8-3-16,-13 6-11 0,-15 6-12 15,-15 7-10-15,-7 2-3 0,-9 2-3 0,-2 3-8 16,-5-1-10-16,-8 6-21 0,-3-2-18 15,-6 4-22-15,-2 0-20 0,0 0-238 16,0 0 120-16,-34 14 79 0</inkml:trace>
  <inkml:trace contextRef="#ctx0" brushRef="#br0" timeOffset="48520.1593">2768 4973 27 0,'55'-17'102'0,"11"-7"2"0,10-3 0 0,9-1-1 16,23-13-5-16,2 3 3 15,2-3-3-15,0-2-7 0,-2 2-3 0,1 4-5 16,-6 2-7-16,-24 6-8 16,-3 4-7-16,-23 6-9 0,-13 4-17 0,-6 5-3 15,-9 0-11-15,-3 3-21 0,-7 1-26 0,-3 3-31 16,-7 0-39-16,-5 3-301 0,-2 0 135 15,0 0 89-15</inkml:trace>
  <inkml:trace contextRef="#ctx0" brushRef="#br0" timeOffset="77120.289">22591 17305 20 0,'-27'0'59'15,"-1"0"-4"-15,6 1-1 0,1 4-4 0,0-5-1 16,4 1 2-16,-1 1-8 0,-2 2 5 16,3-4-4-16,-2 2 0 0,0 4 8 15,3-6-3-15,-2 1 1 0,1 3-2 0,2-2 20 16,3-2-19-16,-1 0-7 0,5 0-2 15,-3 0-10-15,4-6 5 0,5 3-5 16,2-9 3-16,6-1-2 0,10-7-1 0,7-14-1 16,21-11 1-16,9-8 1 0,21-10-1 15,9-4-6-15,8 1-1 0,6-5 2 16,10 2-6-16,2-1-2 0,6 3 6 0,-4-2-3 16,2 5-15-16,-3-3 13 15,0 4 5-15,-2 2-7 0,-2 4-2 0,-2 1-1 16,-7 2 0-16,-4 6-5 15,-17 6 3-15,-3 4-3 0,-6 4-4 0,-3 3 0 0,-14 4 2 16,-11 7-4-16,-8 3 7 0,-1 5-8 16,-7-1-12-16,-2-1 11 0,-1 7-8 15,-6-2-18-15,-3 0-8 0,-5 3-26 16,-2 4-13-16,-4-3-11 0,0 5-13 0,-10-3-16 16,-3 5-236-16,-4-1 119 0,-4 5 78 15</inkml:trace>
  <inkml:trace contextRef="#ctx0" brushRef="#br0" timeOffset="77563.373">22210 17634 68 0,'45'-32'73'0,"9"-4"-5"0,12-6-1 0,20-12-3 16,11-3-8-1,6-8-7-15,8 1 0 0,4-3 1 0,4-2-10 0,-1 5 2 16,-1-5-8-16,-4 2-4 15,0 5-3-15,-3 6 2 0,-8 1 8 0,-7 7-14 16,-19 7-4-16,-8 6 5 0,-2-3-6 0,-7 8-2 16,-13 1 1-16,-8 8-1 0,-8 2-3 15,-3 4-3-15,-5 2 10 0,-1 1-4 16,-2 3-5-16,-4-2 5 0,-1 3-1 0,0-1-2 16,-4 2 3-16,0 1-3 15,-1 0-6-15,-3 1-3 0,-2 3-8 0,-1-4-8 16,-3 6-8-16,2-7-5 0,-2 7-3 0,-2-8-15 15,2 8-6-15,0 0-10 0,-13 0-9 16,13 0-192-16,-13 0 89 0,13 0 58 16</inkml:trace>
  <inkml:trace contextRef="#ctx0" brushRef="#br0" timeOffset="87162.7046">2301 8454 29 0,'-10'8'82'0,"0"4"-7"16,-2 5-4-16,-3 7-2 0,-4 7-6 16,-2 9 0-16,-11 23-4 0,-2 1-3 15,0 6-5-15,-2 7-5 0,2 1 0 16,-6 15-4-16,-2 0-9 0,6-20-3 15,-3 1 2-15,-1-3 1 0,-2-3 9 0,-5-4-11 16,3-6 10-16,-5-4-2 0,0-5 2 16,3-8-5-16,4-7 4 0,5-10 2 15,1-3-1-15,5-5-8 0,-3-5-1 0,4-6-4 16,3-3-1-16,4-4-4 0,-2-1-2 16,-1-5-1-16,7-1-2 0,0-5-8 0,4 1-4 15,5-1 3-15,-2 1-1 0,6-1-3 16,4-3-2-16,0 4 6 0,6 0-6 15,0-2 0-15,3 3-5 0,4 1 0 16,1 3 0-16,3 1-4 0,2 1 8 0,2 2 2 16,5 3 1-16,1 2-1 0,2 1-7 15,6 4 5-15,-5-2-2 0,7-1 4 0,1 5-12 16,-2 0 8-16,1-1 1 0,1 1-2 16,0 0-5-16,1 1-2 0,-3 0-11 15,-1 0-3-15,-3-2-9 0,0-1-6 16,-1 1-9-16,1-1-14 0,0 0-13 0,-2-2-19 15,2-1-281-15,0-3 127 0,-1-1 84 16</inkml:trace>
  <inkml:trace contextRef="#ctx0" brushRef="#br0" timeOffset="87362.4491">2598 9165 57 0,'28'-23'72'0,"-2"5"-5"0,-1-2-4 16,1 3-10-16,1-1-16 0,5 0-26 16,4-2-34-16,4 2-92 0,-4-3 39 0,2 1 26 15</inkml:trace>
  <inkml:trace contextRef="#ctx0" brushRef="#br0" timeOffset="88161.604">3333 8482 9 0,'9'22'110'16,"-1"5"-5"-16,3 9 3 0,6 9-3 15,11 24-6-15,-2 5-7 0,4 0-7 16,2 9-8-16,7 13-6 0,-4 2-6 0,-3-18-7 16,-4-1-5-16,1 0-5 0,-3-5-3 15,-2-2-1-15,2-5-4 0,-4-2-15 16,-6-16 11-16,-3-5-5 0,-3-6-2 16,0-4-5-16,-2-3 2 0,0-5-5 0,-2-1 4 15,-2-6-6-15,1-3 10 0,-3-2-7 16,-2-6-1-16,0-2-12 0,-5-6 5 0,5 0-3 15,-16-19-4-15,1-1-1 0,-6-17-4 16,-11-22 0-16,-6-9 3 0,-9-24-10 16,-2-3 3-16,3-6-6 0,-3 2 1 15,5 0-3-15,1 0 4 0,12 18 4 0,4 6-7 16,-1 2 5-16,7 2 0 0,5 13-7 16,8 8 7-16,0 1-4 0,2 6 5 0,6 0-5 15,0 3 1-15,2 1 2 0,4 2 1 16,0 1 1-16,6 3-1 0,-2 0 2 15,4 5-3-15,1 1-2 0,-2 5-4 16,2 4 1-16,-1 2-5 0,4 1 2 0,-4 5-2 16,3 1 7-16,-2 6-2 15,0 0-1-15,-3 3 6 0,6 5-1 0,-4 1-3 16,2 0 6-16,-2 1 1 0,1 3-2 16,-3 0 0-16,4 5 2 0,-4-5 0 0,0 7-3 15,0-3 3-15,-4 1 3 0,0 1-4 16,-2-1 5-16,3 2-2 0,-5-2 2 0,1 3-1 15,-1-3-4-15,0-1 14 0,-2 1-6 16,0 0-6-16,1-3-1 0,-1-1-1 16,0 0 2-16,0-1-1 0,2-1 8 0,-2 0-8 15,2-1 4-15,-2 0-3 0,2-1-2 16,3 3-6-16,0-3 19 0,1-1-9 16,2 2-3-16,3-3 0 0,0 1 4 0,2 0-7 15,-1-1 6-15,4 1 3 0,-4-2-4 16,1 2 5-16,2-1-4 0,-2 0-7 15,-1 1 4-15,2 3 3 0,-2 0 3 16,-2 3-1-16,0 0-5 0,-2 1 4 0,-2 0 2 16,-1 4-7-16,-3 0-2 0,-2 0 9 15,-2 2 6-15,-4 0-5 0,-5 0-1 16,1 2-2-16,-4-1 0 0,-2-1-9 0,-2-5 12 16,-1 4 12-16,0-5-21 0,0-2 4 15,-2 1-13-15,2-5-19 0,3-1-14 16,-4 0-16-16,1 0-16 0,0 0-21 0,2-3-252 15,-1 3 119-15,0 1 79 0</inkml:trace>
  <inkml:trace contextRef="#ctx0" brushRef="#br0" timeOffset="88592.4481">1683 10818 59 0,'6'6'75'0,"6"-4"0"0,5-2 0 16,9-6-4-16,12-2-4 0,29-12-3 0,12-7-4 15,22-13-6-15,9-10-3 0,9-5-8 16,11-8 5-16,34-20-11 0,9-4 1 15,3-1-2-15,-2-3-2 0,-1 4-8 0,1 1-1 16,-2-3 1-16,1 0-6 0,5 3-1 16,-10 3-2-16,-37 21-4 0,-9 1 3 15,-8 8-5-15,-10 3 2 0,-28 12-5 0,-5 7 1 16,-10 3-1-16,-15 5 0 0,-10 6 0 16,-6 4-1-16,-7 1-5 0,1 0 0 15,-6 3 6-15,1-1-4 0,-1 3 4 0,-4-1-7 16,2-2-1-16,-4 4 6 0,0-1-5 15,-1 2 0-15,-2-1-1 0,-1 2 2 16,3-2-14-16,-3 3-2 0,-2-1-2 0,0 2-19 16,1 0-15-16,-7 2-16 0,9-4-12 15,-9 4-9-15,0 0-185 0,0 0 93 16,12 6 61-16</inkml:trace>
  <inkml:trace contextRef="#ctx0" brushRef="#br0" timeOffset="93424.8901">1710 12134 16 0,'-11'-19'73'0,"3"4"-1"0,0 2-2 16,-4 2-1-16,4 3 12 0,0 2-8 0,-1 2-8 15,-3 3-8-15,1 2-3 0,-6 7-9 16,-5 7 7-16,-2 8-13 0,-6 10-1 0,0 2-8 16,-3 19 1-16,5-7-7 0,11-6-1 15,0-2 3-15,8-2-8 0,5-1 0 16,4-4-1-16,4 3-3 0,9-3 0 0,8 4-3 16,7-1 2-16,3-1 1 0,3-4-7 15,3-1 1-15,1 0 3 0,-2-3 1 16,-1 1-8-16,-3-2 5 0,-4-3 1 0,-5-1-7 15,-1 1 3-15,-4 0 5 0,-5-1 8 16,-2 0 1-16,-7 1-2 0,-4 2 6 16,-6 1-2-16,-3 0-4 0,-10 1-5 0,0-1 3 15,-6-4-10-15,-1 0 1 0,-3-8-1 16,1-1-6-16,3-7 3 0,1-5-6 16,-2-4-20-16,4-5-4 0,-4-12-11 0,5-4-4 15,4-5-5-15,2-10-7 0,7-6-10 16,0-4-8-16,6-3-3 0,-1-2-3 15,6-3-190-15,7-16 91 0,2-2 60 16</inkml:trace>
  <inkml:trace contextRef="#ctx0" brushRef="#br0" timeOffset="93573.3677">1596 11883 140 0,'4'-25'-2'0,"-2"6"2"16,2 4-2-16,0 7 13 0,2 3 17 16,1 5 15-16,-7 0-7 0,19 19 5 15,-6 2 2-15,5 11-4 0,6 10-3 0,6 23-1 16,3 7-4-16,10 24-1 0,1 4-1 15,-2 1-4-15,3 0-6 0,-3 0-11 16,-4-2-12-16,-3-20-7 0,-8-3-14 16,0-4-14-16,-1-9-135 0,-7-13 59 0,-5-14 39 15</inkml:trace>
  <inkml:trace contextRef="#ctx0" brushRef="#br0" timeOffset="94348.5613">2309 12272 20 0,'29'-27'40'0,"-1"3"0"15,-6 5-7-15,-6 4-1 0,-1-1 0 16,-2 7 3-16,-1-1 8 0,-3-1 15 16,-1 7 7-16,-2-2 1 0,1 2-11 15,-7 4-2-15,0 0-1 0,0 0-5 0,-3 14 0 16,-3 1-5-16,0-2-5 0,0 2-4 15,-1 3-4-15,3-2-1 0,-2 2-4 16,4-1 2-16,0 0-2 0,0 0 2 0,4-4-10 16,0-1-3-16,0 1 5 0,4-4 0 15,1-2 0-15,-1-1-6 0,2-1 6 16,3-4-9-16,-2-1-6 0,1 0 3 16,0-1 11-16,-1-1-14 0,2-1 1 15,-3 2-1-15,0-1 4 0,-1-1-6 0,1 3-1 16,1 3-3-16,2-1 0 0,-3 2 2 15,4 2-1-15,2 2 7 0,0 0-5 0,1 3 7 16,0-4-5-16,2 0-2 0,1-2 0 16,2-2 7-16,-4-3 12 0,4-2-7 15,3-4-2-15,-4-4 9 0,0-8 3 0,2-5 1 16,-4-5-1-16,-4-5-5 0,-5-3-2 16,1-5 1-16,-9-11-4 0,-5-4-2 15,-3-24-4-15,-7 0 2 0,1-3-6 0,-4 1 3 16,2 7 1-16,-2 7 3 0,4 17 0 15,3 13-4-15,1 4 7 0,1 8 5 16,0 3-3-16,3 6-1 0,2 7-6 0,2 7-5 16,2 3 9-16,0 0-5 0,0 40 4 15,8-7 0-15,3 11 1 0,4 5-3 16,10 17 2-16,11-2-1 0,-2 0 3 16,5-5 0-16,3-4-2 0,0-3-4 0,3-9 3 15,-10-9-3-15,-1-7 5 0,-4-6-3 16,-2-2-2-16,-1-5 3 0,-4-7 3 15,-2-1-10-15,1-8 4 0,-4-2-4 0,2-8 1 16,-3-3 1-16,-5-3 4 0,0-4-9 16,-4 0-6-16,-2-2 2 0,-2-1-2 15,-4 4 4-15,0 0-2 0,0 5 4 0,-2 0-4 16,0 1 1-16,0 4 3 0,0 1-3 16,0 5 1-16,2 1 0 0,0 4-1 0,0 0-2 15,0 0 6-15,8 15-5 0,0-5 5 16,3-1 2-16,4 1-3 0,4 0 2 15,1-2-1-15,6 3 3 0,0-2-3 16,1-4 4-16,1 2-6 0,2-3-8 0,-5-2-4 16,0-1-6-16,-2-1-9 0,1-1-14 15,-3-1-15-15,-2-4-15 0,-2 0-21 0,-3-3-26 16,0 1-275-16,-6 0 134 0,-4-2 89 16</inkml:trace>
  <inkml:trace contextRef="#ctx0" brushRef="#br0" timeOffset="94562.8095">2923 11828 44 0,'4'-12'106'0,"6"-3"-13"16,5-2-8-16,11-8-9 0,6-3-9 16,16-12-8-16,3-2-1 0,4 2 0 0,0 2-14 15,-2 1-1-15,0 1-3 0,-11 8-9 16,-5 6 0-16,-9 4-5 0,0 2-20 15,-7 3-10-15,-1 2-7 0,-2-1-10 16,-2 3-6-16,-4 4-12 0,-4 0-16 0,-3 5-187 16,-5 0 82-16,0 0 55 0</inkml:trace>
  <inkml:trace contextRef="#ctx0" brushRef="#br0" timeOffset="94875.0661">2154 12493 46 0,'30'-17'112'0,"-14"5"-12"0,2-5-9 16,9-6 0-16,5-7-8 0,12-11 1 15,3-4-6-15,-3 1-12 0,3-2-1 16,-3 3-12-16,-3 8-2 0,-11 7-5 16,-1 1 2-16,-2 2-8 0,-3 4-4 0,-1 4-11 15,-3 3-3-15,-4-3 1 0,1 7-25 0,-4 0-6 16,-1 1-5-16,-1 3-23 16,-1 0-8-16,-1 3-10 0,0 2-27 0,-9 1-233 15,12 7 107-15,-8 2 70 0</inkml:trace>
  <inkml:trace contextRef="#ctx0" brushRef="#br0" timeOffset="95894.1831">2192 15049 45 0,'8'-41'79'0,"6"-2"-4"16,-4-4-3-16,5-3-10 0,6-21-3 16,2-1-5-16,-3-1-6 0,-4-2-3 15,-1 6-6-15,-4 18-4 0,-5 5-1 16,1 12 7-16,-3 7 10 0,-2 0-7 0,-4 8-6 15,0 2 1-15,-3 7-4 0,1-1-6 16,-4 9-1-16,-1 2 0 0,9 0-13 0,-21 13 0 16,13-7 5-16,0 6 2 0,2-3-2 15,4 1-7-15,6 1-2 0,4 3 0 16,2-3 0-16,9 1 1 0,2-2-5 16,4 2 3-16,7 0-1 0,2 0-6 0,2 1 0 15,0-1 2-15,-2 2-1 0,0 0 0 16,-2 1 4-16,-3 2-1 0,-1 2-1 15,-5 0-5-15,-4 2 11 0,-4-1-7 0,-4 4 2 16,-5-2 1-16,-4 0-5 0,-2 0 4 16,-2-1 1-16,-4-5 3 0,-1-1-6 0,-2-2-1 15,-1-1-1-15,0-8-7 16,1-3-4-16,9-1 1 0,-17-17-3 0,13 0-5 16,2-7 6-16,0-7 2 0,6-8 3 0,2-11-5 15,2 0 5-15,4-2-6 0,-2 2 2 16,2-2 2-16,3 2-1 0,-2 4 2 0,0 4-3 15,-3 8 6-15,1 3-4 0,-2 7 4 16,-3 3 0-16,0 5-1 0,2 0 3 16,1 6 12-16,2 6 12 0,-1 4 1 15,7 6-1-15,2 5-4 0,6 10 8 0,3 10-2 16,12 15-3-16,1 5-1 0,3 10 5 16,1 2-8-16,-1 3-5 0,-2 1 4 15,3 1 0-15,-3-3-2 0,-3-2-4 0,-2-4 2 16,-3-6-1-16,-8-11 0 0,-8-11-4 15,0-6 1-15,-6-4 4 0,-1-4-6 16,-5-6 2-16,-6-5-5 0,-2-6-4 0,2 0-2 16,-27-14 0-16,1-6 0 0,-8-11 0 15,-15-15 1-15,-1-15-7 0,1-1 4 16,-8-20-3-16,10-4-2 16,14 12 5-16,9 0-3 0,7-3 1 0,9 16-2 0,6 12 1 15,2 6-1-15,6 4 4 0,3 4 0 16,1 1-3-16,4 9-5 0,0 2 7 15,4 6 7-15,0 8-7 0,-2 3 5 16,3 6-3-16,1 6-3 0,-2 7 10 0,2 11-17 16,-8 2-7-16,-1 4-7 0,-5 5-7 0,-4 3-10 15,-4 0-6-15,-4 1-5 0,-3-4-12 16,-1-1-7-16,-2-5-11 0,2-7-3 16,2-9-227-16,0-7 107 0,4-4 70 15</inkml:trace>
  <inkml:trace contextRef="#ctx0" brushRef="#br0" timeOffset="96240.9892">3464 13789 4 0,'3'-11'71'15,"-3"4"-3"-15,0 2 2 0,0 5-5 0,0 0-11 16,0 0-1-16,-21 17 2 0,12-3-3 16,-2 8-6-16,1 6-1 0,0 7-1 15,-2-1-8-15,4 2-4 0,0 1 0 0,4-2-7 16,1-6-1-16,1-2-1 0,4-3-2 15,3-5 1-15,1-2 1 0,0-4 0 16,2-2-3-16,4-9-3 0,-2-3 4 16,4-5-4-16,0-3-2 0,-2-4 0 15,3-5 1-15,-3 0-5 0,2-3 5 0,-4 2-4 16,-2-1-6-16,0 6 5 0,0-2-4 16,-2 2 0-16,0 3-8 0,0 2 2 0,-2 1 0 15,3 4 6-15,-1 5-3 0,-6-1 0 16,19 12 1-16,-10 0-2 0,5 3 2 15,2 2 1-15,-2 1-3 0,5-1-2 0,0 0-13 16,0 0-5-16,5-4-10 16,-4-1-18-16,2-5-11 0,-5-3-17 0,2-2-229 15,-4-4 102-15,1-6 68 0</inkml:trace>
  <inkml:trace contextRef="#ctx0" brushRef="#br0" timeOffset="96655.163">3905 13525 39 0,'0'0'84'0,"0"0"-6"0,-4 19 1 16,6-8-7-16,-2 6 0 0,4 2-10 15,0 5-4-15,2 1-12 0,5-1 1 16,0 5-1-16,3-3-5 0,1 1-4 16,4-4-2-16,2-2-2 0,-1-6-3 0,0-4-8 15,6 0 6-15,-1-8-9 0,1-3-9 16,2-3 5-16,-1-3 5 0,1-6-4 15,-4-1-5-15,2-6 7 0,-5 0-14 16,-3-6 1-16,-2 0 3 0,-8 0-1 0,0 0-4 16,-6 0 0-16,-4 0 1 15,-4 1 8-15,2 6-3 0,-2 2 14 0,-2 3-5 0,0 1 3 16,-1 6 2-16,-2 3 5 0,3 1-3 16,8 2 5-16,-13 8-10 0,7-1 4 15,2 1 5-15,4-1-1 0,2 2 2 0,4-1-5 16,4 3 4-16,7-3-1 0,7 2-5 15,4-4 4-15,5-2 0 0,5-1-6 16,4-4-2-16,3-1 0 0,3-4-2 0,3-2-1 16,3-1 0-16,-4-4-2 0,1-1-3 15,-2-3-1-15,-3 2 0 0,-1-5-2 16,-9 5-1-16,-4 0-5 0,-3 2 4 16,-5-1-1-16,-4 6-4 0,0-3-5 0,-6 3-10 15,-1 2-9-15,-2-2-23 0,-3 2-11 16,-1 2-14-16,-3 3-15 0,-4 1-20 0,0 0-339 15,0 0 152-15,0 0 99 0</inkml:trace>
  <inkml:trace contextRef="#ctx0" brushRef="#br0" timeOffset="98072.2855">3354 16152 26 0,'0'0'89'0,"0"0"-8"0,0 0-2 16,0 0-5-16,7 17-13 0,-7-17 4 15,4 4-8-15,-4-4 0 0,2 4-4 0,-2-4-7 16,0 0-1-16,2 6-5 0,-2-6 3 16,0 0-5-16,0 0 0 0,0 0-3 15,5 1-3-15,-5-1 6 0,0 0-10 0,0 0-2 16,0 0-3-16,0 0 0 0,0 0-1 16,0 0 1-16,0 0-8 0,0 0 1 15,0 0-3-15,0 0-2 0,4-15 4 16,-6 4-4-16,0-2-1 0,-3-5-4 0,-1-4-1 15,0-3 4-15,-3-7 13 0,-2-4-22 16,-1 3-1-16,-6-3 3 0,4 1 1 0,-3 1-1 16,0 2 3-16,0 2-1 0,-1 5-2 15,-2 1 5-15,3 0-3 0,0 7 5 16,2-3 0-16,1 7 6 0,1 3-1 16,4-1-1-16,-1 5-3 0,4 5 1 0,0 2-2 15,6-1 1-15,-3 22 1 0,6-1 4 16,3 7 1-16,6 10-9 0,5 2 5 0,9 23 3 15,6-2-1-15,-3-4-6 0,5 5-1 16,2-8 4-16,0 1-5 0,0-1 4 16,-7-12 1-16,-1-8-3 0,0 0 3 15,-3-3-7-15,-2-6 1 0,-2 1-2 16,1-5 2-16,-6-5 0 0,1-1 2 16,-2 3-3-16,-2-11 6 0,-1 0-9 0,2 1 8 15,-4-8-2-15,0-2-2 0,-1-4 2 16,1-7-6-16,-1-2 2 0,-3-7 1 0,1 0 0 15,-1-1-1-15,-2 0-2 0,0 4-2 16,0 0 2-16,-2 4-1 0,0-1-1 0,4 3 1 16,-4 1-2-16,0 4-6 0,0-4 6 15,2 5 0-15,2 1 0 0,0 4-1 32,3-2 2-32,4 4 3 0,-1 0-3 0,1 4 3 0,4-2-4 0,2 1-1 0,0 5 6 15,0-5-3-15,2 3 3 0,3 0-7 16,-2 0 6-16,-2 0-4 15,3-2 4-15,-2-1 1 0,0 2-1 0,3-5 0 0,-3 0 1 16,0-5-3-16,4-1 5 0,1-1-3 16,-5-6 0-16,4-3-6 0,-4-1 4 15,-1 0 3-15,-6-4-2 0,4-6-5 0,-10 3 4 16,0-3-2-16,-6 2 2 0,0-7-5 16,-2 2 1-16,-2 3 0 0,0 0 3 0,-4-2-2 15,0 7 3-15,0 1-1 0,-2 3 2 16,2 5 1-16,-2 0-2 0,0 6 0 15,2-1 0-15,-1 8 4 0,-2 0-4 16,9 0 3-16,-10 15 1 0,8-5 2 0,0 3 0 16,2 4-3-16,4 0 0 0,0 2 3 15,7 2-4-15,2-2 2 0,1-4-1 16,6 4 1-16,0-6 0 0,4 0 2 0,1-4-1 16,1-1-1-16,1-8-5 15,1 0 8-15,-3-6-7 0,2-5 3 0,-3 1-1 16,-1-6 4-16,-1-5-6 0,-4-6 1 0,-5 7 2 15,0-9-5-15,-7 2 2 0,-2 1-4 16,0 1 8-16,-4 1-4 0,-2 3 0 16,2 7 4-16,-4-5 1 0,2 8 6 0,-2-1-6 15,0 6 5-15,2 6-5 0,2 0 5 16,0 0-3-16,-4 18 3 0,8-2 0 16,2 0 0-16,2 3 3 0,5 1-2 15,0 2 1-15,4-6-4 0,5 8-1 0,2-9 4 16,4 0-1-16,1-2-3 0,1-5 1 0,0-2-3 15,-1-4-4-15,3-4-7 0,8-4-14 16,-8-3-14-16,1-5-24 0,-3-5-34 16,-4-2-45-16,-3-1-391 0,-5-6 180 15,-6 8 118-15</inkml:trace>
  <inkml:trace contextRef="#ctx0" brushRef="#br0" timeOffset="98388.4427">3058 16446 47 0,'19'-25'101'0,"13"-6"0"0,17-14-7 15,5-5 4-15,23-11-5 0,-1-2 1 16,5 3-6-16,-2-2-10 0,2 3-5 15,-15 12-8-15,-1 5-6 0,-3 2-7 0,-5 3-1 16,-12 11-6-16,-7 1-3 0,-11 8-6 16,1 0 0-16,-6 4-2 0,-2 3 4 0,-3-4-4 15,-2 7 0-15,-3-1 3 0,1 0-7 16,-5 3-11-16,-1-1-21 0,-5 3-11 16,-2 3-25-16,0 0-13 0,0 0-17 0,0 0-24 15,0 0-322-15,0 0 141 0,0 0 93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11T06:29:21.529"/>
    </inkml:context>
    <inkml:brush xml:id="br0">
      <inkml:brushProperty name="width" value="0.05292" units="cm"/>
      <inkml:brushProperty name="height" value="0.05292" units="cm"/>
      <inkml:brushProperty name="color" value="#FF0000"/>
    </inkml:brush>
  </inkml:definitions>
  <inkml:trace contextRef="#ctx0" brushRef="#br0">13015 6242 3 0,'-2'8'127'0,"2"-2"-2"0,0 4-6 15,0-3-1-15,0 1-2 0,2 1-8 16,-2-3-2-16,0 3-5 0,0-3 0 0,0 0-5 15,0-1 1-15,0 1 1 0,0 0 5 0,0-6 5 16,0 8 5-16,0-8 1 0,0 5-4 16,0-5-7-16,0 0-7 0,0 0-4 15,-9-21-8-15,5 6-8 0,0-8-3 16,-2-4-4-16,-2-9-5 0,-4-8-9 0,-2-7-4 16,-5-23-4-16,-3-6-7 0,2-8-6 15,-8-19-6-15,0 1-1 0,1 1-5 16,5 19-2-16,2 0-3 0,2 5-3 0,2 0-2 15,-1 5-1-15,-3 4-2 0,6 0 0 16,2 15-4-16,-2 5-2 0,4 2 4 0,2 3-3 16,-1 7-1-16,2 0-4 0,3 0 1 15,0 3 0-15,0 1-2 0,2 8 2 16,2 0 0-16,0 6-2 0,0 1 0 16,4 2-2-16,2 0 1 0,5 2 0 0,2 0 0 15,5 2 1-15,14 0-1 0,13 0 2 16,7 0 1-16,31 0-1 0,10 3 0 0,9-2 1 15,6 3-2-15,27-2 2 0,3 3-2 16,3-3 2-16,6 1 1 0,7 3-1 16,5-3-1-16,-1 0-1 0,-2 3 2 15,-7-3 4-15,-9 3-6 0,-7-3 2 0,-20 4-2 16,-6 0 4-16,0-1-4 0,-4 1 3 16,0 0 1-16,-8 2-2 0,-4-1-1 0,-20 1 3 15,-9 0-3-15,-5 0 2 0,-11 4-1 16,-1-1 2-16,-5 1-1 0,-6-1-2 15,-2 0 1-15,-3 1 0 0,-5-1 1 16,-3 2 0-16,0-1 0 0,-2 0-2 0,-3 2 1 16,-2-2 1-16,0 2 1 0,-1-1-3 15,-2 1 1-15,-1 0-1 0,-1-2 0 0,-1 2 1 16,-8 0 0-16,18-2-2 0,-12 2-1 16,-6 0 0-16,12 2-1 0,-8 0 1 15,2 1 1-15,1 2 0 0,0 6 2 16,-1 2 0-16,0 6 0 0,3 3 1 15,-1 6 2-15,0 6 0 0,3 4 1 0,0 5 0 16,1 6 0-16,-1 1 0 0,6 18 5 16,0 2-1-16,0 6-2 0,4 2 1 0,-1 8 2 15,2 1-1-15,4 18 0 0,-5-17 0 16,0-1-2-16,2-3 1 0,-1-2-1 16,-1-4 1-16,0-1 0 0,-4-7 0 15,-1 1-1-15,-2-14-1 0,-4-10 4 0,0 0-7 16,-3-4 3-16,-3-3 1 0,0-2-3 15,-2 0 2-15,-4-5 3 0,0 3-3 0,-8-3 2 16,-5-2-2-16,-5 0 2 0,-9 2-2 16,-21 9-2-16,-10-9 1 0,-11 3-1 15,-16-7 1-15,-28 6-3 0,-8-3 1 16,-12-3 1-16,-11-3 0 0,-17-1 1 0,-60 5 1 16,-9-3-6-16,-8-2 0 0,3 0 0 15,-3-2 1-15,0-1 0 0,5 1-3 0,45-4 2 16,9 0-1-16,13-1 1 0,15-1 0 15,15-2 1-15,35-5 4 0,12-1 0 16,6-2 8-16,19-3 1 0,15 1 4 16,9-2 0-16,8 1 0 0,3-2-1 0,1 0 1 15,6-1 0-15,3 2-7 0,1-2-3 16,2 1 3-16,4-2-4 0,1 0-2 16,0 2-2-16,3-2-4 0,-1 0-2 0,3 0-3 15,-3 2-4-15,11-2-7 0,-13-2-6 16,13 2-10-16,-12 0-10 0,12 0-15 15,-11 0-15-15,11 0-17 0,-7-2-21 0,7 2-18 16,-4-3-26-16,4 3-26 0,0 0-28 16,4-10-516-16,3 6 247 0,-2-3 163 0</inkml:trace>
  <inkml:trace contextRef="#ctx0" brushRef="#br0" timeOffset="3484.8537">16247 4050 64 0,'-7'-4'212'0,"1"0"-4"16,2 0-19-16,0-2-22 0,0-1-9 0,4-1-14 15,2-3-14-15,4-4-7 0,4-3-7 16,10-2-6-16,5-5-3 0,11-5-5 0,17-7-11 16,5-3-6-16,7 1-8 0,5-1-6 15,5 0-6-15,24-5-7 0,-2 1-6 16,-2 1-3-16,-12 8-6 0,-5-1-5 0,-2 5-10 16,-6 1 4-16,-18 8-6 0,-11 2-6 15,-7 6-7-15,-5 1-15 0,-5 3-15 16,-3-1-7-16,-4 4-14 0,-5 0-16 0,-3-1-18 15,-5 2-5-15,-6 0 6 0,-5 1 0 16,-3-2 7-16,-4 4 0 0,-6-2 10 16,-3-1 5-16,-3 0 7 0,2-2 6 0,-2 3 22 15,0-3 12-15,5 0 12 0,3 3 15 16,-2-1 10-16,6 2 4 0,-2-2-1 16,6 3 0-16,-3-1-8 0,5 0-2 15,0 0-4-15,1 3-3 0,7 1 0 0,0 0-1 16,0 0 3-16,19 7 1 0,2 1 1 15,7-1 1-15,6 7 1 0,10 3 5 0,1 3-1 16,-1 1 2-16,17 8 3 0,-12-2 1 16,-9-2-3-16,-4 0 0 0,0 1 1 15,-11-3 6-15,-3 4 8 0,-6-1 2 16,-3 2 4-16,-6 2 1 0,-7-2 1 0,-7 5-3 16,-8 7-6-16,-7-3-5 0,-17 13-5 15,-3-4-5-15,-7-4-2 0,7-8-3 16,6-7-13-16,2-2-22 0,4-6-33 0,5-5-44 15,5 0-45-15,4-1-53 0,3-2-68 16,7-8-587-16,2-1 285 0,4-2 187 16</inkml:trace>
  <inkml:trace contextRef="#ctx0" brushRef="#br0" timeOffset="4104.0419">18368 3102 1656 0,'2'-13'12'16,"1"4"-23"-16,-1 2 43 0,0 1 29 15,0 0 32-15,-2 0 1 0,2 3-19 16,-2 3-13-16,0 0-15 0,0 0-4 0,0 0 12 16,6 11 12-16,-4 2 2 0,2 6 1 15,0 6 4-15,3 3 4 0,-3 6-1 16,3 1-6-16,-1 1-3 0,0 3-4 0,1 1-6 15,-1-2-1-15,-2 4-6 0,0-1-7 16,0 1-2-16,-2 1-3 0,1-5-2 16,-1-5-8-16,-2-2 1 0,0-4-4 0,2-1-2 15,-2-5-4-15,3-1-1 0,-1-2 0 16,-2-3 0-16,2 0 2 0,-2-6-9 16,2-4-11-16,-2-3-14 0,0-2-3 0,0 0-12 15,10-28-8-15,0 4-6 0,4-4-8 16,4-2 0-16,6-6 2 0,1 0 6 15,5-1 4-15,4 4 0 0,-1 1 5 0,1 2 4 16,0 5 1-16,-7 3 3 0,1 2 6 16,-4 3-3-16,-5 4 1 0,-1-1 3 15,-4 5 2-15,-2-1 3 0,-2 4 6 16,2-1 4-16,-8 4 14 0,0 3 5 0,-4 0 7 16,0 0 7-16,-24 8 1 0,8-2 2 0,-6 5 7 15,1-3 2-15,-3 3-4 0,4-4-1 16,2 0-2-16,2 1-7 0,1-2-4 15,0 0 1-15,4-1-9 0,1 1-1 0,2-1 0 16,2 1-2-16,4 2-1 0,2 1 1 16,6 3-1-16,4 1-2 0,5 2 1 15,6 0-2-15,4 2 1 0,1 1-5 0,4 0 5 16,-3-2-4 0,3 1-1-16,-3-1 1 0,0 1-3 0,-1-2-3 0,-3-2-19 15,-1-2-17-15,-4 1-23 0,2 0-26 0,-6-5-31 16,1 3-31-16,0-3-28 0,-2-2-23 15,-1 1-14-15,-1-1-17 0,2-3-478 16,-1-2 240-16,-1-7 159 0</inkml:trace>
  <inkml:trace contextRef="#ctx0" brushRef="#br0" timeOffset="4757.7081">19435 3370 127 0,'2'-6'202'16,"0"1"3"-16,0 0-8 0,-2 5-12 15,2-8-18-15,-2 8-15 0,0 0-13 0,0 0 0 16,0 0 11-16,7 24-12 0,-7-7-6 16,2 2-9-16,0 2-9 0,0 5-5 15,0 5-11-15,0 1-7 0,2 6-9 16,-2-1-9-16,0 1-5 0,0-4-9 0,1-4-4 16,-1-2-9-16,3-1-3 0,-3-5-5 15,-2-3 2-15,2-2 2 0,0-4 9 0,-2-3-5 16,0-7-8-16,0-3 1 0,0 0-2 15,0 0-13-15,-6-31 1 0,3 12-3 16,-1-9-1-16,-1-3-8 0,1-6-3 16,2-1-2-16,0-1 1 0,2-4 1 0,2-2-1 15,2 4-7-15,3-5 1 0,4 1-2 16,1 1 3-16,0 4-5 0,4 6 2 16,0 3-2-16,1 3-1 0,5 3 4 0,-2 4-3 15,4 1-2-15,-1 9 0 0,-1 2 2 16,-2 3-2-16,0 6-2 0,-1 1 3 15,0 5-1-15,-2 2 0 0,-3 8 3 0,-2-3-3 16,-6 5 2-16,-4 0 0 0,-2 3 0 16,-4 4-1-16,-3-2 5 0,-4 0-3 0,1-1 1 15,-3 2 2-15,-1-2-5 0,-2-3 5 16,2 0 5-16,-1-1-6 0,0-3 4 16,3-2 2-16,1-2-3 0,0 1 8 15,1-3-1-15,1 1 2 0,3-3 0 0,-2 1-4 16,4 0 0-16,-4-3-1 0,4 1-3 15,0-3 2-15,0 3-2 0,2-1-1 0,0-1-2 16,2-4 0-16,-2 8 1 0,4-2-3 16,4 1 3-16,2 1 2 0,6 2-5 15,4 2 6-15,4 1-3 0,-1-2 0 16,5 3 1-16,3 1 3 0,1 0-6 16,2 1 7-16,-1 0-1 0,1-3 0 0,0 1-1 15,-3 2-3-15,-4-6 0 0,-1 0-2 16,-1 2 2-16,-3-3-3 0,-4 0-10 0,-1-2-13 15,0 0-17-15,-3 0-28 0,-3-4-27 16,-1 1-36-16,-2-1-43 0,-1 0-29 0,-5-3-30 16,0 0-27-16,0 0-547 0,0 0 274 15,-9-21 181-15</inkml:trace>
  <inkml:trace contextRef="#ctx0" brushRef="#br0" timeOffset="5584.4576">20546 2749 220 0,'2'-4'232'0,"-2"4"-24"16,-6-7-23-16,-2 2-17 0,-10 1-19 15,-9 2-12-15,-13-1-14 0,-9 0-9 0,-17 2-3 16,-27 1-9-16,-10 1-5 0,-6-1-10 15,-9 3-1-15,-30 0-6 0,-14 2-3 16,-4-4-3-16,-3 4 1 0,9-2 5 0,0 1-2 16,11 0-6-16,8-1-3 0,28-3-3 15,10 2-5-15,8-4 3 0,18 4 0 16,18-2 1-16,9-2-7 16,5 2 0-16,7 0-6 0,4-1-5 0,2 1-1 0,3 0-6 15,5 0-4-15,3 0-4 0,0 0-4 16,4-2-1-16,3 2-5 0,-2 0-5 0,4 2-2 15,1 1-1-15,0 3-1 16,1 5 0-16,1 7-3 0,1 0 2 0,4 12-3 16,0 6 3-16,4 4-1 0,4 11 1 15,2 4 9-15,7 25 7 0,1 0-6 0,6 2 6 16,0 3 11-16,10 19 10 0,-2 0-5 16,3 1 8-16,-1 2-2 0,0-2 4 15,1-3-3-15,-5-18-3 0,-2-2-1 0,1-2 1 16,1-1-11-16,-2-6-2 0,0-2-1 15,-1-4-5-15,-6-12-2 0,0-9-1 16,0 0 1-16,-2-6-1 0,-3-6-5 0,1-4 7 16,-4-5-6-16,1-1 5 0,-1-4 4 15,-1-1 0-15,-2-6 0 0,3-1 4 16,-2-3-3-16,3-3-6 0,0-4 0 0,8-4-3 16,1-4-7-16,4 1-2 0,8-9 1 15,12-5-4-15,23-5 2 0,3-5-3 0,6-2-3 16,1 1-1-16,7-1 0 0,2 1-5 15,22-4 4-15,-16 9-2 0,2 1 0 16,24-2 1-16,-2 1-1 0,2 4 0 16,-18 5-3-16,4 4 2 0,-4-1 1 0,-2-1-2 15,-4 3-2-15,-8 1 2 0,-2 3 1 16,-14-1-5-16,-13 4 1 0,-10-1 0 0,-3 2 1 16,-3 1 0-16,-5 0 1 0,-5-4 0 15,-2 3 2-15,-5 1 1 0,0 1 1 16,-4-3 3-16,1-2-1 0,-6-1 2 0,1-4 9 15,-2-5-2-15,-3-6 1 0,-6-2 3 16,-1-7-1-16,-10-11-3 0,-1-12 0 16,-14-25-3-16,-10-19-3 0,-7-4-3 0,-5-5-1 15,-8-3-6-15,-1-6 2 0,3 3-2 16,-1 4 0-16,2 5-1 0,5 9-9 16,8 21-15-16,4 1-18 0,3 10-29 0,7 11-36 15,6 13-42-15,2 2-50 0,4 6-73 16,4 6-70-16,3 0-929 0,3 7 433 0,3 4 286 15</inkml:trace>
  <inkml:trace contextRef="#ctx0" brushRef="#br0" timeOffset="12541.7004">10536 3274 20 0,'72'-26'101'0,"28"-10"5"0,21-6-6 16,22-5 4-16,59-11-7 0,20-5-3 16,4 2 0-16,15-2-7 0,9 2 25 15,9 2-7-15,-1-3-7 0,-11 6-4 16,-7 3-6-16,-14-1-8 0,-10 4-1 0,-47 15-10 16,-6-1 1-16,-6 1-7 0,-15 4-3 15,-11 1-2-15,-12 0 2 0,-28 7-2 0,-10-2 0 16,-4 2-2-16,-7 4-4 0,-17 0-2 15,-7 5-2-15,-9 0 1 0,-3 3 4 16,-3 0-4-16,-5 3-4 0,-4-3 0 16,0 4-5-16,-5 0-4 0,0 1 0 0,-2 0-5 15,-1 0-3-15,-3 3-1 0,0-1-2 16,-3 2-2-16,2-2-4 0,-3 0-1 16,2 2-3-16,-1 0-4 0,-4-1 2 15,2 0-5-15,1 2 2 0,-7 1-3 0,10-2-1 16,-10 2-2-16,9-4-4 0,-9 4-1 15,7-2-5-15,-7 2-10 0,0 0-6 0,8-4-7 16,-8 4-12-16,0 0-7 0,6-2-11 16,-6 2-15-16,0 0-8 0,0 0-13 15,8-2-7-15,-8 2-13 0,0 0-13 16,0 0-12-16,0 0-10 0,0 0-12 0,0 0-345 16,0 0 173-16,9 4 113 0</inkml:trace>
  <inkml:trace contextRef="#ctx0" brushRef="#br0" timeOffset="19618.9765">18068 11121 6 0,'6'-7'10'0,"-4"2"-3"0,-2 5 1 0,4-6-4 16,0 3 1-16,-4 3 1 0,4-4-5 15,-4 4 2-15,2-6 2 0,-2 6-5 16,0 0 1-16,7-3-3 0,-7 3-17 0,7-5 7 16,-3 4 4-16</inkml:trace>
  <inkml:trace contextRef="#ctx0" brushRef="#br0" timeOffset="24291.8435">25596 3192 69 0,'0'0'114'0,"-4"-3"-13"16,4 3 3-16,-4 15-11 0,0 2-4 0,-2 8-2 16,-1 7-7-16,-2 4-4 0,3 13-2 15,-2 1-4-15,1 5-6 0,1 3-5 16,-2 18-4-16,1-13 0 0,3-8-8 0,-3-2-5 16,3-3-3-16,0-10-7 0,2-2-1 15,-2-7-1-15,2-4-2 0,0-7 3 16,0-1-3-16,0-3-7 0,-1-9-1 0,-1-1-1 15,4-6-4-15,0 0 1 0,-15-26-3 16,9 1-4-16,-1-5-1 0,3-3 0 16,-2-6-2-16,2-1-3 0,4 1 2 15,0-2-2-15,0 1-2 0,0 8 3 0,2 0-4 16,2 5-2-16,-2 2 4 0,2 3 0 16,3 5 0-16,3 3 1 0,3 7-1 15,4 3 1-15,4 4 3 0,4 7-2 16,7 4-1-16,7 7 2 0,3 7 0 0,17 9-2 15,-2 2 1-15,3 4 9 0,-1 0 5 16,-5-6-2-16,-1 0 5 0,-8-7 9 0,-9-8 10 16,-4-4 2-16,-2-1 12 0,-5-3 16 15,-2-5 6-15,-4-6-7 0,0-4-5 16,-2-5-4-16,-2-5-6 0,0-5-3 0,-5-3-2 16,-1-5-7-16,-5-6-4 0,0-5-4 15,-4-3-4-15,0-5-3 0,0 0-4 16,-4-6-3-16,0 0-4 0,-2 3-1 15,-1 2 1-15,1 7-5 0,-1 3 1 0,3 3-2 16,0 4-1-16,-1 5-2 0,1 2-8 16,0 4-25-16,2 3-29 0,0 3-22 15,2 2-22-15,0 4-19 0,2 2-13 0,-2 5-12 16,10 0-5-16,-1 0 3 0,-9 0 4 16,21 6 12-16,-8-4 13 0,-1 1 11 15,6 0 13-15,-4 0 8 0,1-2 9 16,-4 1 8-16,2 1 9 0,-3-2 7 0,-2 0 11 15,4 1 4-15,-4 2 6 0,-2 3 11 16,2-2 14-16,1 6 12 0,0 2 15 16,-3 5 5-16,2 3 13 0,1 1 8 0,-3 3 1 15,0 2-1-15,0 1 0 0,1 7-6 16,-2-7-1-16,-1 3-7 0,2 3 0 16,0-2-5-16,-2-4 5 0,-2 1-4 0,2-2 4 15,-2 0-7-15,3-6-2 0,-5-2 1 16,5-2 13-16,-3-1 15 0,-2-5 12 15,2-2-4-15,-4-6-5 0,2-3-6 16,0 0-7-16,0 0-4 0,-14-23-3 0,8 3-2 16,0-3-4-16,-2-3-2 0,-1-8-3 15,0-4-6-15,1-1-1 0,0-3 0 16,1 3 1-16,3-3 0 0,0 4-5 0,4-3 0 16,0 9-2-16,2-6-3 0,4 5 0 15,3 2-2-15,1 1-1 0,6 1 3 16,-4 8-1-16,0 2-2 0,4 5-3 0,-2 4 1 15,1 3 1-15,0 4-1 0,2 6 1 16,-1 2-2-16,0 5 0 0,-2 3 3 16,-3 6-6-16,0-2 4 0,-5 6-5 15,-2-4 5-15,-4 2-6 0,0 0 5 0,-4 4 0 16,2 0-5-16,-2-2 4 0,-3-4 0 16,3-2-2-16,2 0-3 0,-3 1 5 15,3-3-2-15,0-3-1 0,2 2-1 0,0-1 3 16,4 1-1-16,1-3 0 0,3 0-1 15,9 3 3-15,0-3 0 0,3 1-1 0,2-3 2 16,0 3-1-16,1-2-1 0,1 4-2 16,-4-1-1-16,2-1 1 0,-3 4 0 15,0-2 2-15,-4 3 1 0,-1-1 2 16,-6-3 17-16,0 4 16 0,-6 1 10 0,-4 1 11 16,-8 2 1-16,-2 0 5 0,-7 0-3 15,-7 2-1-15,-6 2-3 0,-6-4-4 16,-1-3 1-16,-8-1-5 0,3-2-2 15,2-5-4-15,1-2-2 0,1-2-6 16,2-3 1-16,4-3-10 0,2 0-1 0,3-3-1 16,1-1-3-16,7-1-7 0,1 0-9 0,4-2-24 15,6-3-28-15,0 1-38 0,8 1-47 16,2 0-53-16,6 0-54 0,4 4-616 16,2-7 290-16,1 5 192 0</inkml:trace>
  <inkml:trace contextRef="#ctx0" brushRef="#br0" timeOffset="25477.321">25606 4703 132 0,'0'0'131'16,"0"0"-2"-16,0 0-13 0,0 0-11 15,0-5-11-15,0 5 3 0,0 0 0 16,0 0-4-16,0 0-6 0,0 0 0 0,0 0-4 16,0 0-3-16,0 0-5 0,0 0-5 15,0 0-4-15,0 0-3 0,-2-6-9 16,2 6 4-16,0 0-3 0,0 0-9 0,0 0 0 16,0 0-5-16,0 0-6 0,0 0-3 15,0 0-4-15,0 0-1 0,0 0-8 16,0 0 3-16,5 21 1 0,0-6 5 0,-1 5-2 15,2 8 4-15,0 6 1 0,5 4 3 16,-1 10-6-16,1 1 1 0,0 3 0 16,-1 1-4-16,0 0-4 0,2 1 2 15,-4-2-3-15,2-2-3 0,-1 0 2 0,-1-2-4 16,-1-7 2-16,-1-3-5 0,0-1 1 16,1-3 0-16,-3-7-5 0,-2-2-8 0,2-5-9 15,-2-2-17-15,0-1-15 0,0-3-19 16,-2-3-33-16,-2-3-24 0,0-5-32 15,2-3-13-15,0 0-11 0,-21-19-405 16,9-2 196-16,-4-8 130 0</inkml:trace>
  <inkml:trace contextRef="#ctx0" brushRef="#br0" timeOffset="25785.841">25564 5238 732 0,'-25'-47'-24'0,"-1"7"17"0,6 7 24 16,-4-1 19-16,5 6 12 0,3 0 18 16,0 1 0-16,2 2 6 0,1 3-4 0,4 3-3 15,1-2-2-15,4 5-8 0,8 0-9 16,4 3-2-16,12-2-1 0,9 3-6 0,9 2-2 15,16 3-6-15,7 5-3 0,6 4 2 16,20 9-5-16,-3 7-3 0,-1 5 2 16,-8 7 0-16,-8 4 1 0,-3 4 10 15,-9 6 10-15,-9 6 8 0,-6 0 5 0,-12-6 6 16,-9-1 9-16,-9 1 13 0,-6-5 4 16,-8 2 0-16,-8 3 5 0,-9 0-5 15,-19 9-3-15,-9-4-3 0,-11-3-3 16,-7-5-9-16,-1-2-5 0,1-8-7 0,-1-5-4 15,11-7-4-15,6-6-3 0,5-3-8 16,5-2-7-16,7-5 0 0,2 1-6 0,5-5-18 16,-1-2-17-16,5-3-30 0,6-3-31 15,5-2-41-15,5-1-41 0,5-5-52 16,6-2-46-16,5-6-534 0,7-5 267 16,10-6 175-16</inkml:trace>
  <inkml:trace contextRef="#ctx0" brushRef="#br0" timeOffset="26219.2604">26580 4880 77 0,'-2'-7'194'0,"-2"1"-2"16,2 2-18-16,0-2-15 0,0 1-21 15,2-1-10-15,2-2-14 0,2 1-10 16,5-2-8-16,4-2-11 0,7-2-10 0,6 1-9 15,8-1-7-15,9-1-2 0,1-3-9 16,3 3-10-16,-1 0-24 0,-6 3-14 0,-1 1-27 16,-4 1-23-16,-5 2-19 0,-4 1-5 15,-4 0-6-15,-2 0 5 0,-8 3 9 16,-1-1 3-16,-9 2 8 0,0-2 9 16,-2 4 7-16,0 0 21 0,-17-5 12 0,9 5 8 15,8 0 9-15,-20-3 7 0,10 6-3 16,0-2 6-16,-2 3 5 0,2 3 8 15,-2 5 6-15,-1 3 10 0,0 6 6 0,-2 6 3 16,5 5-1-16,-4 11 8 0,2 2 0 16,4 6 5-16,0 1 0 0,3 6-5 15,1 0-6-15,2 1-7 0,-1 0-3 0,1-2-5 16,2-1 1-16,0-3-7 0,-2-1-3 16,2-8-3-16,0-3-9 0,0-1 1 15,0-7-3-15,0 1-7 0,0-4-24 16,0-1-29-16,0-6-37 0,2-1-38 0,-2-3-42 15,2 1-504-15,-2-4 224 0,3-4 148 16</inkml:trace>
  <inkml:trace contextRef="#ctx0" brushRef="#br0" timeOffset="32051.2494">16387 13802 5 0,'0'-6'127'0,"0"0"-12"0,0 6-8 16,0 0-1-16,0 0 19 0,6 15 8 0,-2 8 14 15,5 17 0-15,1 32 1 0,3 12 6 16,2 32 4-16,1 10-3 0,0 10 4 16,1 5-3-16,1 11-2 0,4 7 3 15,4 8-3-15,5 39-9 0,-5-42-4 0,-2 3-14 16,8 33-6-16,-8-36 1 0,-3-5-6 16,-5 11-13-16,0-4 3 0,-4 1-13 0,-3-3-8 15,0-4-13-15,-5-3 2 0,0-14-5 16,-4-6-7-16,0-6-7 0,-2-26-6 15,0-2-4-15,0-2-3 0,-3-10-9 0,1-3-11 16,-3-10-18-16,1-16-18 0,2-14-22 16,-2-8-12-16,4-5-27 0,-4-7-24 15,-2-13-24-15,4-5-27 0,-2-14-21 16,0-10-17-16,0-6-17 0,-5-22-10 0,-2-28-9 16,2-20-12-16,-3-32-550 0,-4-9 268 15,2-14 176-15</inkml:trace>
  <inkml:trace contextRef="#ctx0" brushRef="#br0" timeOffset="32861.2564">16230 13614 7 0,'12'-30'74'16,"4"7"4"-16,0 5-2 0,4-2 1 15,5 3-7-15,11-4 2 0,8 0 0 16,24-7-3-16,12 0-6 0,31-8 5 0,16 4-3 16,13-2-4-16,9 0 2 0,19 2-6 15,3 0-5-15,48-5-2 0,3 3-1 16,10 3-2-16,3 7 4 0,-6-1-11 0,-43 5-7 16,49 1 3-16,-45 7-2 0,3-3-3 15,-2 2-4-15,-9 1 3 0,-5 4-8 16,-3-3-11-16,-9 3 9 0,-8 0 5 0,-11 0 1 15,-34 3 4-15,-6-1-2 0,-7 0 1 16,-10 3-1-16,-16-2-2 0,-12 1 2 16,-7 3-2-16,-7-1 3 0,-3 0-4 0,-1-2 1 15,-7 2-1-15,0 2 0 0,-2-1-3 16,-1-2 6-16,-1 6-2 0,0-2 3 16,-2 3 7-16,-1 3 3 0,3 5 7 0,0 3 9 15,1 11 5-15,15 18 7 0,-4 8 7 16,-4 8 2-16,-2 6 5 0,-4 8 4 15,2 23 6-15,-6 10 3 0,-5 5 5 0,-3 11 14 16,0 9 2-16,0 4 15 0,-1 5-6 16,1 2 0-16,0 3-7 0,0 3-1 15,-1-1 1-15,2 4 12 0,2-2-3 16,-1 2 0-16,1-4-2 0,-1-6-5 0,-2-5-8 16,4 0-4-16,-5-9-9 0,-2-1-7 15,0 0-7-15,-3-6-5 0,-8-21-8 16,-2-2-5-16,-6-1-4 0,-2-2-5 0,-6-4-7 15,-6-7-5-15,-4-2-4 0,-4-1-1 16,-9-9-6-16,-3 0-4 0,-6-7 0 16,-7-6-7-16,-6-4 0 0,-7-5-4 0,-9-2-4 15,-20-1-9-15,-6-5-7 0,-11-2-11 16,-14-11-7-16,-19-3-18 0,-6 3-6 0,-11-8-3 16,-14 0-7-16,-10-2-1 0,-13-4-3 15,-44 10 8-15,-2-7-12 0,-9 2 0 16,-4 7 2-16,-1-2 1 0,3 3 0 15,-4 1 7-15,1 3 0 0,6 2 5 0,1 3 7 16,1-3-1-16,8 8 9 0,8 0-1 16,11 3 3-16,6-2 2 0,46-8 7 0,7 0-2 15,9-1 5-15,9 0 1 0,19-8 1 16,29-3 2-16,11-3-5 0,22-7-2 16,11-5-15-16,13-1-14 0,9-1-3 0,7-6-11 15,4 0-3-15,6-6-5 0,5-1-7 16,3-1-15-16,9-5-13 0,3-3-25 15,6-3-23-15,10-3-29 0,10-5-36 0,13-13-45 16,0 0-733-16,7 3 339 0,-3-7 223 16</inkml:trace>
  <inkml:trace contextRef="#ctx0" brushRef="#br0" timeOffset="37194.1688">2000 12100 129 0,'-2'-7'115'0,"2"7"5"0,-2-4 6 0,2 4 2 16,0 0 5-16,-2-10-10 0,-2 4-9 15,2-3-9-15,-6-4-4 0,2-2-3 0,0-5-2 16,-2-2-6-16,-3-3-4 0,0-5-1 15,-1-5-4-15,-3-9-7 0,-3-4-1 16,-4-17-8-16,-2-10-1 0,-1-4-4 16,-3 0-4-16,3-7-6 0,-5-21-2 0,3-5-5 15,-2-3-6-15,1-7-2 0,-2-3-3 16,5-4-4-16,-1-3-5 0,1 4 0 0,2 1-5 16,-3-7-7-16,-1-6 3 0,-3-2-9 15,1-1 2-15,-7-3 0 0,-3-4-7 16,-3 6 1-16,-4 0 1 0,-14-31-4 15,1-1-1-15,-4 5-4 0,-1-1 4 0,9 29-3 16,-10-34-1-16,-1 7 3 0,13 32-4 16,2-6-5-16,-9-35 2 0,16 28-1 0,-1 3 1 15,7-4-2-15,5 0 2 0,7 4-2 16,1 4 5-16,10 5-1 0,5 0-3 16,8 3 5-16,6-4-1 0,8 5 4 0,10-1-4 15,3 3 3-15,9 7-1 0,6 6 1 16,4 8 1-16,7 5 0 0,2 5-3 15,7 7 4-15,1 1-1 0,3 6 0 16,1 1 1-16,3 3-1 0,1 1 0 0,8 5-2 16,3 2 5-16,11 2-5 0,5 2 4 15,11 1-6-15,12 1 5 0,6 1 1 0,4 4 1 16,9 5-1-16,3 1 0 0,41-8 5 16,-25 15-3-16,42-6-1 0,4 4-1 15,1 6 1-15,3 0-1 0,13 4-4 16,10 3 9-16,12 3 1 0,8 0-7 0,-1 4 6 15,-1 3 1-15,5-1-1 0,6 5 0 16,3 0 1-16,-1 0-2 0,-7 2 2 0,7 2 2 16,11-3-5-16,5 3 1 0,2-2 1 15,-5 3-1-15,1-1 0 0,8 0 1 16,0 0-2-16,2 0-2 0,-1 0 1 16,8 1 5-16,6-2-3 0,11-2-1 15,-4 3 1-15,2 0-3 0,4 5 4 0,9-2 0 16,-5 3-3-16,3 4-2 0,-2-1 3 0,5 1-4 15,-8 5 1-15,-10 2-3 0,0 4 2 16,-2-1 0-16,1 6-5 0,-6-1-1 16,-8 1 1-16,-11 5 0 0,-2-2-2 15,3 0-4-15,-3 1 4 0,-6 2 3 0,-4-2-1 16,1 3-1-16,1-2 3 0,-5 1-4 16,5 0-2-16,-6 0 1 0,-7 0 1 0,-1-2-1 15,7 1-1-15,-7 1 3 0,-48-3-3 16,-2 1 2-16,41 4 1 0,-46-6-5 15,2 3 3-15,-2-1 2 0,-5 0 1 16,0 1-1-16,1 2 1 0,-9-1 4 0,-3 1-3 16,-8 1 2-16,-8 2-2 0,-1-3 5 15,-3 2-3-15,-10 0 1 0,-6-1 2 0,-8-1-4 16,-29-1 4-16,-2-2-1 0,-10 3-1 16,-4-2 0-16,-8-1 5 0,-16 1-5 15,-11-2 4-15,-3-2 1 0,-11 1-3 16,-2 1-2-16,-5-3 0 0,-6 1 0 0,-1-2 2 15,-3 2 0-15,-6-1 0 0,1 0 2 16,-4-2-5-16,-1 4 5 0,1-4-3 16,-2 1 2-16,0 2-2 0,-2 1 2 0,3-4-5 15,-2 2 0-15,0 1-7 0,-1-2 2 16,4 2 3-16,-2 1-9 0,3-2 2 16,-2 1 4-16,4-1-13 0,-1 1 15 0,4 3-4 15,0-4-1-15,1 2 1 0,3-1 0 16,0 2 0-16,1-2-4 0,3 3 4 15,0-3 2-15,6 2-1 0,2 0-1 0,1 2-1 16,-2-3 4-16,1 3-3 0,3-1 0 16,-3 1-14-16,2 1 16 0,-1 1-5 15,5 2 4-15,-1 2 6 0,1-1-2 0,-3 3 2 16,-1-1 2-16,-6 0 0 16,4 3-3-16,-1 1 2 0,-8-2 0 0,3 2 4 15,-4 0-1-15,0 8-2 0,-1-1-3 0,1 6 1 16,-4 1 7-16,0 1-7 0,-4 5 8 15,-3 2-6-15,-3 4 4 0,-2 2 1 16,-4 5 2-16,-2 3-1 0,-2 23 4 16,-4-10-7-16,-2-7 5 0,-2 22-5 0,-2-4 1 15,0 1 4-15,-2-2 0 0,2 1 0 16,0 5-3-16,0 1 9 0,-1 1 1 0,0 3-2 16,5 3-2-16,0-1 1 0,7 4 0 15,-2-1 10-15,3 3 3 0,0 1 1 16,2 2 1-16,4 19-4 0,0-2 5 15,3 1 1-15,3-2 6 0,-2 4 2 0,4-2-7 16,1 1 1-16,2 5 3 0,0-5-1 16,3 4 3-16,0-6 0 0,1 4-5 0,-1-1 4 15,-1-1 1-15,-1 8 2 0,-3-2 1 16,0 7-6-16,-3 1 6 0,-8 0-3 16,-2 1 0-16,-3-3 1 0,-3 4-1 15,-2 3 3-15,-2-1-6 0,-2 5 7 0,-2 3 0 16,0 4-4-16,1-4 1 0,1-4 0 15,0-4-6-15,0 4-1 0,0 2 4 0,0 2-5 16,0-5-3-16,0 2-1 0,-4-2 0 16,1 2-2-16,-2-2-4 0,-3 5-1 15,2 1 5-15,0 1-2 0,-8-2-1 16,6-2 1-16,1 3 4 0,-1-6-3 0,2-1 0 16,1-2 3-16,0 0-1 0,3 0-4 15,0-1 2-15,0-3-3 0,2 0 0 16,0 1-1-16,0-5-3 0,-2-1 0 0,2-21-2 15,-3 17 0-15,0-20 0 0,-1 20-1 16,2 0 1-16,-2 0-1 0,2-20-2 16,-3 18 0-16,1-19 2 0,-3 19-4 0,1-21 1 15,-1-3 1-15,1 1-3 0,-2-3 5 16,-2 2 2-16,2-6 5 0,0 2-5 16,-3-1 3-16,0 3 2 0,1-7 0 0,-1 4-2 15,1-3 2-15,0 2-2 0,2-3 2 16,0 0-7-16,-3 1 4 0,0 0-2 15,0-7-3-15,1-1 0 0,-1 1-3 0,2-3 4 16,-3-2-2-16,1-1 0 0,0 0 1 16,-2-4-2-16,1 2 2 0,-1-4-2 15,-2 0-1-15,-5-3 2 0,6 0-3 0,-3 2 3 16,-3-4-3-16,2-3 3 0,-2-1-2 16,-1 1-2-16,-5-3-2 0,7-9 5 15,-8 9-2-15,-1-6 1 0,0 3 0 16,3-2-1-16,-1-7-3 0,3-8 7 0,-5 17-5 15,-4-5 0-15,5-5 1 0,-3 3-1 16,4-2 4-16,3-6-3 0,2-3-1 0,-9 17 2 16,5-14-1-16,1 0 0 0,3-2-1 15,-1 1 2-15,-8 13-3 0,5-9 2 16,4-4-1-16,-2 0 0 0,3 1 3 0,-1-2-1 16,0 0 1-16,-2-3-3 0,1 2 0 15,0-2 3-15,2-3-4 0,-2 0 3 16,-3-1-2-16,1-5 0 0,-3-1 0 0,-3 1 0 15,-2-3 1-15,-6-2-1 16,-1-2-1-16,-5-2 0 0,-21 2-2 0,-6 0 4 16,-7 0 1-16,-9-6-6 0,-12 3 1 15,-27-4 2-15,-5 0 2 0,-6-7-3 0,-7 5-1 16,-17-8 4-16,-3 2-2 0,1 0-4 16,-11-5-2-16,-4 6 6 0,-2-6-1 0,-6-1-2 15,0 6 5-15,1-6-4 16,1 0 2-16,-6 0-2 0,-6 4-1 0,6-4 3 15,-2 1 2-15,1-1-6 0,7 2 6 16,2-2 0-16,2 6 4 0,4-6-12 0,4 0 6 16,3 0 0-16,-1-2-5 0,9 2 8 15,9-6-3-15,1 5 1 0,9-3 0 0,9-3 1 16,25 0-4-16,2-2-6 16,4 1 10-16,7-4-7 0,6-1 4 0,6-1 3 15,7 0 0-15,6-5-1 0,15 2-2 16,12-2 2-16,3-2-7 0,6-4 4 0,4 1-1 15,7-10-1-15,3 7 2 0,8-6-2 16,1-2-1-16,5 1 2 0,1-8-2 16,5 0 2-16,6-11-2 0,3 2-4 15,6-23 3-15,3-3-2 0,4-5 3 0,4 0-1 16,11-15 0-16,-1-6-1 0,0 0-1 16,3-5 3-16,3-1-2 0,1 2 0 0,5-7 1 15,1 2-2-15,3 1 1 0,0 1-2 16,3 1-1-16,-3 0 4 0,7 4-2 15,1-5 5-15,-1-4-1 0,0 2-2 16,0-4-3-16,-2 3 2 0,-4-2 1 0,-4 3-5 16,-5 0 5-16,-4-1 2 0,-7 5-2 15,-5 2 0-15,-9 16 0 0,-4-3-2 0,-7-3 0 16,-6 3-7-16,-2-4 7 0,-2 1-3 16,-5-1-2-16,-2 2 0 0,1 6 3 15,-2 1 1-15,-2 8-1 0,4 2 2 16,-3 5 0-16,-1 5-1 0,3 9 0 0,0 9 2 15,3 2 0-15,-2-1 3 0,-2 1 0 16,2 3 0-16,-2 1-2 0,-1-1 3 0,0 1-5 16,0 1-1-16,1 0 8 0,-4 1-2 15,2 1-2-15,-1-1 3 0,2 9-1 16,-1-2 0-16,1 1 1 0,1 4-1 16,-2-1 1-16,0 0 2 0,1 5 0 0,-2-1-3 15,-2 5 0-15,1-3 2 0,-4 4-2 16,4 1 0-16,-8-1 0 0,-1 2 0 15,-1 0 2-15,-6 0-4 0,-6 0 0 0,-6-2 3 16,-3 2-2-16,-20-5 2 0,-8-1 0 16,-3 4 2-16,-4-6-2 0,-3 5 0 15,-6-3-1-15,-17-6-8 0,-4 0 1 16,-2 1-2-16,-3-4 3 0,-8 4 0 0,-5-4 1 16,-11 1 1-16,-1-2-1 0,-10 1 3 15,2 0-2-15,2-2 3 0,-2-2-1 0,-5 1 1 16,-4-3 1-16,-2 0-2 0,-4-2-1 15,-33-8 3-15,36 9-2 0,1 1 4 16,1-2-2-16,-1 1 0 0,-5-2 0 16,-36-6 0-16,41 11 2 0,-3 0-2 0,6-5 1 15,-1 4-2-15,1-3 0 0,-1 0-3 16,-1 2 1-16,-2-4-2 0,1 1 4 0,0 4-3 16,3-1 0-16,1 0 2 0,3 5 5 15,3-5-4-15,5 5 1 0,2 0 1 16,3 1 0-16,-2 2 0 0,1 2 0 15,5-1 0-15,-3 3 0 0,3 3-2 0,2 0 3 16,1 2-1-16,3 2 1 0,2 2-1 16,2 0-1-16,-1 5 0 0,3 0-1 0,16 3-2 15,-24 0-2-15,20 4 1 0,-20-1 0 16,23 2 1-16,1 0-1 0,6 2 3 16,1 3 0-16,5-1 0 0,2 0-1 0,4 2 0 15,0 2 2-15,0 1-4 0,0 1 6 16,2 2-1-16,-2 1-1 0,4 1 0 15,0 2 0-15,0-1-1 0,5 6-2 0,1-2 3 16,3 1-2-16,4 2 2 0,10-1 0 16,-5 4-1-16,9-4-3 0,9 0 0 15,1 2-3-15,-1 0 3 0,2 0 0 0,3 1-4 16,-1 1-1-16,1 2 1 0,1 0 1 16,1 2-3-16,-14 9 0 0,5 0-1 15,7-4 2-15,-9 8 1 0,0-2-1 16,2 2 3-16,-4-2 0 0,0 3 1 0,-5-6 0 15,-1 4 2-15,-5-3-2 0,-2 3 4 16,-8-3-2-16,1 3 4 0,-2-5-2 0,-4 2 3 16,0-5-3-16,-3 2 0 0,-1-7 1 15,-4-1 0-15,0 0 0 0,-2-3 1 16,-2-5-4-16,-3 0 3 0,0-5-2 16,-1-1 3-16,0-4-3 0,1 0 4 0,3-3-3 15,2-4 1-15,0 1-3 0,4-3 4 16,2-2-1-16,0-2-1 0,0 3 0 0,3-1-1 15,3-1 1-15,-2-1-1 0,14 4 2 16,12 1-2-16,-1 1 2 0,1 0 1 16,9 0 0-16,1 3-1 0,-1-2-1 15,1 3 2-15,3 3-2 0,-3-2 3 0,1 3 0 16,1 2-3-16,-6 1-2 0,2 3-18 16,1-1-23-16,7 1-34 0,3 1-37 0,5 1-31 15,1 0-44-15,4-4-472 0,5 3 226 16,8-8 149-16</inkml:trace>
  <inkml:trace contextRef="#ctx0" brushRef="#br0" timeOffset="37888.5106">13940 11147 104 0,'0'0'226'0,"0"0"-18"0,0 0-9 15,40-10-15-15,-2-1-12 0,15 3-17 16,25-10-15-16,9 3-15 0,4 2-12 0,2-1-11 15,-2 3-11-15,-4-1-10 0,-4 3-30 16,-20 3-53-16,-12 3-49 0,-8 0-33 16,-8 3-37-16,-3 3-36 0,-6-2-366 15,-3 5 178-15,-11 0 117 0</inkml:trace>
  <inkml:trace contextRef="#ctx0" brushRef="#br0" timeOffset="38069.1083">14763 11121 79 0,'-10'1'165'15,"1"3"-7"-15,0 4 8 0,3 2 5 16,0 5-5-16,2 4-9 0,4 6 1 0,2 5-4 16,4 10-10-16,5 6-15 0,0 6-8 15,10 14-14-15,-3 0-12 0,6 3-7 16,-1-2-9-16,-2-2-6 0,3-4-10 16,-5-8-29-16,-3-7-49 0,2-2-40 0,0-2-50 15,2-3-55-15,-3-10-511 0,-1-2 228 16,0-8 151-16</inkml:trace>
  <inkml:trace contextRef="#ctx0" brushRef="#br0" timeOffset="38384.9212">15191 11546 204 0,'-3'-7'210'0,"3"1"-21"15,0 6-12-15,7-2-10 0,-7 2-12 16,21 12-15-16,-6-2-12 0,4 6-11 0,4 4-10 15,1 0-10-15,6 8-12 0,-1 1-5 16,-4 1-10-16,-2-4-5 0,-1 2-4 16,-4-3-5-16,0-1 3 0,-6-5 8 0,-1 0 16 15,-5-5 10-15,-4-1 1 0,-2-4 1 16,-4-1 2-16,-2-4 4 0,0-4-11 16,6 0-4-16,-17-7-9 0,6-5-1 0,2-1-12 15,1-8-5-15,2-4-1 0,0-4-7 16,4-2-17-16,2-1-33 0,6-4-29 15,0 4-27-15,4 0-27 0,8 3-34 16,-2 2-30-16,7 5-21 0,3 4-13 0,2 5-11 16,-3 3-13-16,5 3-8 0,4 3-473 15,-1 2 233-15,1 2 154 0</inkml:trace>
  <inkml:trace contextRef="#ctx0" brushRef="#br0" timeOffset="39428.0743">16024 11473 823 0,'26'-1'-2'0,"-5"-1"36"0,-8-2 24 15,-2 2 13-15,-9-4 17 0,-2 2 11 0,0 4 10 16,-13-9 5-16,0 7 1 0,-6 2 6 15,-4 4 5-15,-4 3-1 0,-10 5-4 16,-5 3-5-16,0 4-9 0,1 2-9 0,3 2-11 16,7 2-8-16,3-2-8 0,5 0-6 15,4-1-8-15,6-2-5 0,3 1 0 16,8-5-10-16,2 2-7 0,4-5 2 16,4 1-6-16,3-7-4 0,1 0 0 0,6-2-6 15,-2-5-3-15,1 0 0 0,2-5-3 16,0-1-1-16,1 2-1 0,-4-5 0 0,0 0-4 15,0-2 2-15,-1 1 2 0,-2 0-2 16,-3 3-1-16,1-1-2 0,-3 2 3 16,0 1-1-16,0 1-2 0,-2 4-1 15,-6 0 1-15,8 6-1 0,-6-1 1 0,0 7-1 16,2-1 3-16,0 3-4 0,1-1 2 16,1 2-9-16,3 1 2 0,-1-1 2 15,5 0 4-15,1 0-8 0,6-4 7 0,-4-3-8 16,2-2 2-16,1-2 2 0,-1-2-3 15,4-4 0-15,-3-2 0 0,0-2 2 16,-2-2-1-16,2-5-2 0,-4 3 0 0,-1-3 2 16,-2 2-2-16,-2-4 2 0,-2 2-2 15,-4-3 3-15,3 3 4 0,-3-1-3 0,0 3 0 16,-2 1 3-16,3 1 1 0,-3 2 3 16,0 1-6-16,-2 6 0 0,0 0-2 15,0 0 4-15,0 0 1 0,0 21-2 16,2-10 2-16,0 0-2 0,2 3-1 0,1 0-1 15,1 3 1-15,0-5 2 0,4 4-4 16,0-2 4-16,2-3-4 0,0-2 3 0,4 1-4 16,-2-6 1-16,1-1-1 0,2-1-6 15,0-4-4-15,0-1 1 0,0-3-5 16,0-2 3-16,-3-1 0 0,0 0-1 16,-2-3 4-16,0-1-2 0,0 1 2 15,-2-1 1-15,-2 1 0 0,1 0 1 0,-1 3 2 16,-1 2 0-16,-1-1-2 0,1 2-1 15,-1 2 1-15,-2 2-1 0,4 2 1 0,-8 0 2 16,16 6 3-16,-8 0-2 0,0 0 1 16,0-1 0-16,3 5 4 0,0-2-2 15,-3-1-1-15,3 0 1 0,-3-1 0 16,0 0-1-16,2 0 4 0,-4-1-2 0,2 0 3 16,-2-3 0-16,-2-1 1 0,-4-1-4 15,16-1 0-15,-10-4 0 0,0 2 1 0,0-1 2 16,1-3-1-16,-1 2-1 0,-2-3-1 15,3 3 0-15,-1-1 2 0,1-1-4 16,-1 0 1-16,0 4 0 0,2-2-3 16,1 1 3-16,-2 0 0 0,3 2 0 0,1 0 3 15,-1 2-1-15,3 0 0 0,0 2-1 16,1-2 4-16,4 0-2 0,0 0-2 0,1-2 2 16,5-1 3-16,-1-2-3 0,4-2 1 15,1-2 0-15,1-3-2 0,1-5-1 16,-2 0 0-16,1-1 2 0,-3-3-2 15,0 0 2-15,-4 1-2 0,-2-2 2 0,-3 4-1 16,-5 2 2-16,-2 1 0 0,0 0 5 16,-4 3 4-16,0 3 5 0,-4 2 1 0,-2-1-1 15,0 4 2-15,0 4-1 0,0 0 9 16,0 0 4-16,-10 17 2 0,8-6 4 16,0 4 3-16,2 3 5 0,0 3 0 0,2 4 6 15,4 2-1-15,0-1-1 0,2 8-4 16,5 0-8-16,-2 5-1 0,4 3-4 15,-1 0-2-15,0 1-3 0,-4 1 0 16,0-6-4-16,-2 0 0 0,-3 1-4 0,-3-1 0 16,-2-6-6-16,-2 4 0 0,-5-2-2 15,-1 1-3-15,-4-4-23 0,-6-1-31 0,0-3-36 16,-6-7-50-16,-5-3-58 0,-1-2-57 16,-4-5-60-16,-7-4-770 0,6-6 366 15,-18-8 241-15</inkml:trace>
  <inkml:trace contextRef="#ctx0" brushRef="#br0" timeOffset="39705.6645">16004 11017 75 0,'6'7'191'0,"6"4"-5"0,10 1-8 16,10 1-6-16,1-1-9 0,3-2-12 15,2-2-4-15,1 0-6 0,-7-5-3 0,-3-1 8 16,-3-2 5-16,-6-2-1 0,-2-1-12 16,-6-2-5-16,-6-3-14 0,-4 1-12 15,-6-2-10-15,-8 2-6 0,-6 1-8 16,0 3-7-16,-10 1-7 0,3 2-13 0,-3 2-2 16,3 3-12-16,-1 1-25 0,4 2-50 15,2 2-59-15,10 2-71 0,-1 0-109 16,9-3-582-16,2 1 290 0,2-1 192 0</inkml:trace>
  <inkml:trace contextRef="#ctx0" brushRef="#br0" timeOffset="41332.801">17066 11397 10 0,'0'-5'146'0,"0"5"-8"0,0-6-7 16,0 6-4-16,0 0-9 0,2-5-5 15,-2 5-4-15,0 0-10 0,0 0-8 0,0 0-7 16,0 0-6-16,0 0-2 0,0 0-1 16,0 0-4-16,4 18 1 0,-2-6-9 15,3 1-1-15,-3 2-2 0,2 4-2 16,1 1-4-16,-1 0-2 0,4 1-6 0,-1 3-5 15,1-2-3-15,2-1-5 0,1 2-3 16,2-4-2-16,-1 0 0 0,4-2 1 0,-2-2 2 16,1-1 5-16,-2-6 0 0,2 0 2 15,-1-3 4-15,2-5 1 0,-2-2 1 16,-2-4-1-16,3-4 0 0,-4-3-3 0,2-2-2 16,-3-4-3-16,-2-2 0 0,0 2 1 15,0-1-2-15,-2 2-1 0,-2-2 1 16,2 6 1-16,-1-1-3 0,-1 2-3 0,-2 5-5 15,0 0-1-15,3 2-5 0,-1 4 2 16,-4 2 0-16,0 0-5 0,15 13 1 16,-9-2-3-16,2 1-2 0,1 0 5 15,2 2-7-15,-1 1-1 0,-2-2 0 0,3-2 1 16,0 2-3-16,-3-3 1 0,1-1 1 16,-3-1 0-16,0-2 1 0,3-1-1 0,-3-5-2 15,-6 0 1-15,17-5-2 0,-9-1-3 16,0-2 0-16,4-1 1 0,-2-3 0 15,3 4-2-15,-1-5-3 0,4 1 0 16,0-1 1-16,6 2-1 0,-2-1-1 0,6 3 0 16,-1 2-1-16,3-4 4 0,2 6 5 15,-3-2-7-15,3 1 0 0,0-2 0 16,-1 1 2-16,-3-1-1 0,-2 1 2 16,0-3-1-16,-1-1 5 0,-4-1-2 0,-2-3 0 15,-4 0-3-15,-4 1 2 0,-5 2-2 16,-2-2 0-16,-4 3 2 0,-2 0-1 0,-7 4 0 15,0 0 4-15,-3 0 4 0,1 7 3 16,-2 2 2-16,2 7 1 0,-1 4 10 16,2 7 12-16,4 5 5 0,4 6 10 0,4 1 8 15,4 10 9-15,4 11 1 0,12 16 1 16,-3 3-6-16,6 0-2 0,-2 1-5 16,3 0-3-16,-1-1-4 0,-4-1-5 0,-4 1-2 15,-5-9-5-15,-8-8-5 0,0 2-6 16,-6 0 4-16,-4 0-5 0,-11 12-3 15,-5-8 0-15,-8-5-4 0,1-15 3 0,-1-8 1 16,-4-7 7-16,-2-5 3 0,5-7 1 16,-3-7-8-16,4-5 1 0,0-8-8 15,0-5 3-15,3-6-5 0,1-6-2 16,3-10-4-16,3-1-7 0,6-4-18 0,3 0-23 16,6 0-21-16,1-2-31 0,2-4-38 15,-1-5-41-15,3-5-54 0,0 9-58 0,0-10-74 16,0-1-745-16,-8-18 373 0,-6 1 247 15</inkml:trace>
  <inkml:trace contextRef="#ctx0" brushRef="#br0" timeOffset="41477.0361">16990 10999 1549 0,'-23'-17'19'0,"5"2"34"0,4 4 71 0,1-1 4 15,3 2-15-15,1 2-23 0,3 3-22 16,-1-1-18-16,3 0-26 0,0 3-38 15,2-2-62-15,2 5-71 0,0 0-527 0,0 0 229 16,0 0 151-16</inkml:trace>
  <inkml:trace contextRef="#ctx0" brushRef="#br0" timeOffset="43501.6038">20706 10926 107 0,'0'0'196'0,"0"0"-6"16,8 30-7-16,-4-6-6 0,2 8-8 15,0 18-7-15,7 27-2 0,0 2-10 16,-3 6-13-16,3 4-6 0,1-2-10 0,2-2-12 16,-4-6-10-16,5-8-7 0,-4-14-9 15,-5-12-7-15,1-8-7 0,-5-9 0 16,4-1 17-16,-4-9 15 0,-1-4-7 16,-3-8-12-16,0-6-10 0,0 0-7 0,-15-24-3 15,2 0-12-15,-1-16-8 0,-2-9 2 16,0-26-4-16,1-5-6 0,2-3-1 15,7-3-5-15,2-2-2 0,10 6-3 0,8 4-6 16,8 6 1-16,8 7-5 0,3 6-2 16,7 10 0-16,-1 10 1 0,-1 14-5 15,0 4 2-15,-4 13 1 0,-3 2-3 16,1 7 1-16,-2 5-2 0,-1 8 2 0,-3 3-6 16,-4 5 4-16,-6 3 3 0,-10 2-1 15,-1 1 0-15,-10 3 0 0,-3 6-1 16,-14 5-3-16,-13 12 0 0,-12-4 0 0,-2-4-5 15,1-5 4-15,7-7 0 0,10-12 3 16,5-3-16-16,6-6-26 0,0 1-41 16,8-7-42-16,3-3-23 0,5-4-10 0,4 0-11 15,0 0 3-15,21-10 7 0,-5 5 17 16,4 1 6-16,5-2 14 0,1 2 14 16,2 0 10-16,-4 2 10 0,4 1 13 0,2-1 22 15,-1 0 16-15,-1-2 16 0,1 2 28 16,1-3 21-16,0-2 14 0,2-4 7 15,-3 1 5-15,3-7 1 0,0 0-2 0,-3-2 4 16,-1-2 2-16,2-5 1 0,-7-1-2 16,-4-3-4-16,0-1-7 0,-7-3-1 15,-2 0-6-15,-4 0-4 0,-4 1-2 0,-4 5 0 16,0 1 1-16,-2 2 0 0,-6 4-4 16,2 5-4-16,-2 6-5 0,-5 4 1 15,2 8-6-15,0 3 0 0,-1 10-2 0,-6 8 0 16,6 9-3-16,-4 7 0 0,4 8 1 15,-1 24-3-15,5 3 1 0,3-7-3 16,5-8 1-16,2-2 3 0,2 2-6 16,3-6 0-16,-1 0-1 0,0-12-2 0,-2-3-1 15,0-7 3-15,0-5 13 0,0-4 14 16,3-5 7-16,-3-7-5 0,2-4-6 0,2-3 0 16,-6-3-8-16,13-15-3 0,-2 2-3 15,1-7-2-15,3-11-3 0,2-1-3 16,0-1 1-16,-2 4-2 0,2 2-4 15,-5 4-1-15,2 3-8 0,-4 2 2 0,0 6-2 16,-1 6 2-16,-1 6 0 0,1 4 2 16,2 5 4-16,-3 3-3 0,6 5-5 0,2 1 7 15,0 1-6-15,6 2 2 0,1 1 3 16,5-3-5-16,1 2 2 0,3-6 0 16,2-2 2-16,2-1-1 0,-1-4 0 15,-1-5 3-15,0-3-6 0,0-2 2 0,3-3-1 16,-2-3 4-16,-3-5-4 0,-2-4 1 15,-6-4 0-15,0 0-1 0,-5-5-3 0,-2 1 8 16,-8 1 2-16,-1 4-10 0,-6 0-1 16,-4 4 4-16,-2 0 0 0,-4 7-2 15,-5 1-2-15,0 4 2 0,-2 6 0 16,-1 2-3-16,-6 7 6 0,3 4-2 0,0 3 3 16,2-1-1-16,4 3 1 0,0-1-2 15,3-1-1-15,4 0-2 0,2-2 5 0,2 0-2 16,4-5 2-16,0 0-3 15,4-1 2-15,0-4-1 0,2-1 6 0,3-1-7 16,0-4 2-16,0 0 0 0,1-4-1 16,1 3-1-16,0-7 1 0,-3 6-1 0,0-2 2 15,0 0-4-15,-2 1 4 0,-2 0-10 16,2 3 3-16,-8 0 2 16,13 6-2-16,-7 0 3 0,1 2 1 0,0-3 2 15,1 3-1-15,-2-1 1 0,2 1 0 0,1 0-4 16,0-3 5-16,1-1 2 0,0-2 0 15,5-2-3-15,0-6 2 0,2 1 0 16,3-6 0-16,-2-7-3 0,6-1 1 0,-3-4 4 16,0-2-3-16,0-3-3 0,1 2 3 15,5-4-3-15,-4 6 0 0,0 1 0 16,5 0 2-16,-1 6-2 0,5 2 5 0,0 1-2 16,4 7-3-16,2 3 2 0,-5 3-4 15,2 4 1-15,3 3 2 0,-4 1-3 16,-1 7-1-16,-5 1 4 0,-2 4-1 0,-12-2-1 15,-1 4 3-15,-9-3 2 0,-6 2 0 16,-4-1 0-16,-7 0-2 0,-3-2 3 16,-4 0-2-16,1-3 1 0,0-3 6 0,2-3 8 15,3-2-2-15,0-5-3 0,4 2 6 16,10-3-4-16,-10-10-2 0,12 2 0 16,6-3-7-16,4-4 3 0,4-5-4 0,4-1 2 15,4 1-1-15,-1-3 2 0,3-2 1 16,-1 2-4-16,-2-1-2 0,0 0 0 15,1 2 2-15,-5 1-1 0,-2 2 1 0,-2 3 1 16,-5 1 0-16,-2 2 5 0,-1 1-2 16,-5 3 0-16,-4 3 1 0,0 0 3 15,-5 2-5-15,7 4 0 0,-12 3-2 0,12-3 0 16,-11 9 5-16,7 1-5 0,2-1 2 16,4 3 5-16,2 2 11 0,3 4 2 15,5 0 9-15,8-2 0 0,6 3-2 0,4-4-2 16,5 3-3-16,1-5-2 0,1-3-1 15,3-3 0-15,-2 1-26 0,3-6-48 16,-5-4-63-16,-2 0-71 0,0-2-61 0,-3 0-53 16,-1 0-767-16,-5 1 363 0,-3-1 239 15</inkml:trace>
  <inkml:trace contextRef="#ctx0" brushRef="#br0" timeOffset="60558.7827">10570 15482 82 0,'2'5'82'0,"4"3"-8"0,-3-6-7 16,3 3-10-16,-2 1-17 0,0-4-18 16,1 0-25-16,-3 2-33 0,-2-4-95 0,0 0 44 15,0 0 30-15</inkml:trace>
  <inkml:trace contextRef="#ctx0" brushRef="#br0" timeOffset="62551.2322">10778 9008 112 0,'-7'8'168'0,"3"-2"-2"16,-1-2-3-16,1-2-8 0,4-2-6 15,0 0-15-15,-14-10-9 0,10 0-7 0,-2-5-5 16,-2-6-4-16,2-5-2 0,-2-10-3 16,-3-8-7-16,-1-8-6 0,-8-20-7 0,0-8-8 15,-10-23-4-15,-4-6-4 0,0-7-8 16,-2-8-3-16,-2-7-5 0,-2-5-6 16,0-3-3-16,1-4-6 0,1-3-4 0,-2 1-2 15,2 0-9-15,-2 2 1 0,8 1-1 16,-4-4-3-16,4 5-4 0,-1-5-2 15,3-1-4-15,2-2 0 0,7-2-3 0,4 2 1 16,2 2-2-16,7 5 0 0,6 6 0 16,2 9-1-16,6 24-3 0,2 4 0 15,3 3 3-15,4 5-2 0,4 1 3 0,3 2-4 16,-2 5 2-16,4 2-3 0,5-2 1 16,9-10-2-16,-4 17 0 0,15-12 0 0,4 4 0 15,11 4 1-15,5 8-1 16,14 4-1-16,3 4-2 0,8 5 1 0,5 8 1 15,11 4-2-15,7 2 2 0,9 4 0 16,13 2-2-16,11 5 1 0,7 3 1 0,1 0-1 16,3 3 0-16,-5 0 1 0,3 3-1 15,-3 1 1-15,-3-1 1 0,-1 2-1 16,-9-2 0-16,-8 2 1 0,-8-2-6 0,-7 4 8 16,-29 2-3-16,-4 2-2 0,-6 0 5 15,-5 0-1-15,-15 4-1 0,-10-1 1 16,-3 3 0-16,-5 1 0 0,-3 2 1 0,0-1-1 15,-3 3 0-15,-5 0 0 0,-6 3 0 16,4-1-3-16,-4 4-1 0,-3 3 5 16,3 4-4-16,-1 2 2 0,3 7 0 0,-1 4-2 15,2 9 3-15,1 7 2 0,4 22 0 16,-3 7-2-16,-5 10 1 0,-2 11 3 16,-3 28 2-16,-5 9 2 0,-4 9-2 0,-6 6 1 15,-2 5 1-15,-4 4 1 0,-2 14 3 16,-2 7 1-16,2 7 0 0,-4 4 1 15,-4-3-3-15,2 1 2 0,-2-1-1 0,1-2 2 16,3 0 1-16,-3-3-3 0,-1-2 1 16,3-2-1-16,-1-12-1 0,2-8-2 0,-3-8-1 15,-2-4 2-15,11-5 0 0,-4-28-2 16,2 0 0-16,0-5 0 16,0-6-2-16,0-6 3 0,2-2-1 0,-2-16-4 15,-2-8 0-15,-3-4 3 0,0 0-1 0,-9 14-1 16,-1-14-1-16,-3-9 2 0,-8 11 0 15,-7-6-7-15,-5-2 7 0,-8-5 0 0,-12-1-1 16,-6-5 1-16,-10-2-3 0,-29 2-1 16,-4-6 0-16,-9-2 0 0,-9-4 1 15,-6-5-2-15,-5-4 2 0,-3 3-1 16,-4-2 2-16,-1-3 0 0,1 4 11 0,0 0 5 16,3 1 3-16,3 0-4 0,-1 5 6 15,7-2 1-15,4-2 7 0,2 2-5 16,4-1 2-16,7 3-3 0,23-8-5 0,4 1-1 15,6 1-3-15,7-2 1 0,17-2-2 16,12-2 0-16,7-1-8 0,4-3 4 0,4 1-5 16,4-3-2-16,5 1 2 0,-1-3-2 15,6 1-1-15,3 2 1 0,-2-2 1 16,4 1-3-16,3 1-3 0,-1 0 4 16,2-1-3-16,3 1 2 0,0 0 0 0,2-1-2 15,2 0 1-15,0 1 0 0,0-3 0 16,0 4-9-16,2-3 5 0,0-1 4 0,0 0-4 15,0 1 3-15,2 0 1 0,0 0-2 16,0 0-1-16,0-3 0 0,0 1 1 16,2 2-1-16,-2-2 0 0,2 0 0 0,0-1 4 15,0 1-5-15,1 0 0 0,-5-4 0 16,9 6 0-16,-7-4 3 0,4 0 0 16,-2 2-2-16,-4-4-2 0,11 1 0 0,-5 1-2 15,-6-2-4-15,13 2 1 0,-7-2-1 16,1 2-3-16,-7-2-2 0,10 0-1 15,-10 0-3-15,10 0 1 0,-10 0-6 0,12 2-5 16,-12-2-7-16,0 0-7 0,14-2-9 16,-10 0-9-16,-4 2-12 0,9-5-9 15,-5 1-15-15,0 2-9 0,1-2-11 0,-1-2-9 16,0 2-18-16,0-1-15 0,-2 1-18 16,3-1-12-16,-5-1-475 0,2 0 225 15,2 2 148-15</inkml:trace>
  <inkml:trace contextRef="#ctx0" brushRef="#br0" timeOffset="64247.003">11342 15563 50 0,'4'5'53'15,"-4"-5"-1"-15,6 5-3 0,-6-5-4 16,2 4 0-16,-2-4 0 0,0 0-8 0,4 4-3 16,-4-4 4-16,2 3-2 0,-2-3-3 15,0 0 1-15,0 0-3 0,4 4 3 16,-4-4-6-16,0 0-1 0,0 0 2 0,0 0-1 16,4 3-6-16,-4-3 3 0,0 0 0 15,0 0-8-15,0 0 6 0,0 0-4 16,0 0 4-16,0 0-4 0,0 0 1 0,2 7-2 15,-2-7-4-15,0 0 4 0,0 0 0 16,0 0-6-16,0 0 3 0,0 0-2 16,0 0-2-16,0 0 2 0,0 0-4 0,0 0 1 15,0 0 1-15,0 0-5 0,0 0 3 16,0 0-1-16,0 0 0 0,0 0-5 16,0 0 4-16,0 0 0 0,0 0-5 15,0 0 5-15,0 0-3 0,0 0 3 0,0 0-6 16,0 0 0-16,0 0 0 0,0 0 3 15,0 0-3-15,0 0 2 0,0 0 1 16,2 4-4-16,-2-4 3 0,0 0-1 0,0 0 2 16,2 6-2-16,-2-6-8 0,2 3 9 15,-2-3-6-15,0 0 3 0,5 4 2 16,-5-4 2-16,6 3-8 0,-6-3 8 0,2 5-5 16,-2-5 3-16,7 4-4 0,-7-4 3 15,2 4 1-15,-2-4-2 0,0 0-4 16,4 3 6-16,-4-3 2 0,0 0-8 15,4 6-6-15,-4-6-3 0,0 0-15 0,7 1-10 16,-3 1-22-16,-4-2-20 0,12 0-243 16,-12 0 110-16,22-3 72 0</inkml:trace>
  <inkml:trace contextRef="#ctx0" brushRef="#br0" timeOffset="97531.4544">25980 7674 34 0,'6'8'123'0,"-8"4"3"16,0 7 1-16,-5 6-9 0,-1 9-3 15,-5 10 3-15,0 3-9 0,1 3-4 0,-4 1-6 16,4-1-8-16,0 2-7 0,-1-5-1 16,2-1-5-16,3-6-5 0,-1-2-7 15,3-3-2-15,2-8-1 0,0-4 8 0,-3 1 22 16,5-7 26-16,-1-6-6 0,-1-3-8 15,2-7-10-15,2-1-9 0,-2-20-7 16,2-5-6-16,2-14-5 0,0-16-7 0,2-25-9 16,8-12-5-16,2-23-6 0,3-1-6 15,7 2-5-15,-2 0-6 0,6 8-3 16,-2 21-2-16,1 3-4 0,3 8-2 0,2 5-4 16,-1 6-1-16,5 6 0 0,4 8 2 15,-7 7-4-15,-2 15 0 0,1 0 0 16,-2 8-3-16,2 3-1 0,-3 3 2 15,-2 4 1-15,0 6 0 0,3 0-2 0,-2 6 0 16,-1 0 2-16,1 6 3 0,-4 4-7 16,1 5 0-16,-2 5-15 0,-4 2-29 15,-5 3-42-15,-2 3-41 0,-6 6-40 16,-4 1-43-16,-6 3-603 0,-10 6 276 0,-4-1 183 16</inkml:trace>
  <inkml:trace contextRef="#ctx0" brushRef="#br0" timeOffset="97710.0576">25889 7776 142 0,'-9'2'150'0,"2"2"-4"0,1-3-15 0,6-1-5 15,0 0-6-15,15 5-7 0,-2-5-11 16,7 0-7-16,6 1-11 0,4-1-8 16,1 2-5-16,1-2-16 0,2 4 0 0,-2-2-30 15,0 2-41-15,-3 1-38 0,1-1-31 16,-3 2-27-16,-5-3-305 0,-1 2 142 15,-4-1 94-15</inkml:trace>
  <inkml:trace contextRef="#ctx0" brushRef="#br0" timeOffset="98169.4814">26388 7828 490 0,'8'-4'-3'16,"-4"-1"17"-16,3 2 13 0,0-2 7 15,-3 2 5-15,2-1 1 0,0 3 2 0,2-3 5 16,4 4 0-16,-2 0-1 0,3 0-2 16,-1 4-2-16,3 1-1 0,0 1-1 15,1 5-2-15,2 2-4 0,-1 3-3 16,-3 2-7-16,-3 1 1 0,0 1 1 0,-5 1-6 15,-2-4-2-15,0 1 8 0,-4-2-8 16,0-4 4-16,-4-1 1 0,0-3 2 0,0-3 7 16,-2 0 4-16,-1-5 1 0,7 0-2 15,-11-10 3-15,9 0-9 0,2-1 1 16,2-4-6-16,5-2-5 0,4-6 1 16,-1 0-5-16,10-1-1 0,-2 1-2 15,3-1-1-15,3 2 1 0,-1 4-5 0,2 2 0 16,-3 4 4-16,-1 4-5 0,-5 3 5 15,2 3-5-15,-2 4 1 0,0 2-5 16,-4 3 4-16,3 2-1 0,-3 3 2 0,4 3-5 16,-2-1-2-16,0 0 7 0,4 2-1 15,-1-1-4-15,0-2 3 0,2-1 1 16,-1 0 4-16,2-3-2 0,-3-3 5 16,2 0 4-16,-2-5 0 0,-3 1 2 0,4-4-3 15,-6-4 1-15,1 1 0 0,-2-6-1 16,-3-1-1-16,-2-1 0 0,-6 0-6 0,-2-1 3 15,-2 1-4-15,-2 0-1 0,-3 1-5 16,-4-1 4-16,1 3 2 0,-3 2-4 16,0 3 1-16,3 3-3 0,-1 2-5 0,2 2-21 15,2 1-20-15,1 3-5 0,4 0-32 16,2 2-30-16,6-1-19 0,0 1-9 16,5-1-354-16,4-1 167 0,4-1 111 15</inkml:trace>
  <inkml:trace contextRef="#ctx0" brushRef="#br0" timeOffset="98661.1915">27440 7806 274 0,'12'-3'4'0,"-1"-1"7"0,-2 0 3 16,-1 2 4-16,-2 0 4 0,3 0 1 15,-9 2 0-15,12 2 8 0,-12-2 6 16,16 6 1-16,-10 0 2 0,2 1 1 0,-2 5-1 16,4-2 4-16,-4 5 0 0,0-2-1 15,0 2-3-15,3 1-6 0,-3-3 0 16,0 2-5-16,1-2 1 0,-3-2-8 0,2-1 0 15,1 0 0-15,-3-3 10 0,-2 1 7 16,4-4 3-16,-2-1-8 0,-4-3 1 16,14-2-3-16,-6-3-1 0,-2-1 1 15,4 1-2-15,-1-3 3 0,4-2-8 0,0 3-2 16,1-3 2-16,-1 0-4 0,4 3-1 16,-3 1 0-16,2 1 2 0,-4 0-5 0,3 0 1 15,-2 4 1-15,0 1-5 0,-1 1 2 16,1 5-7-16,0 0 1 0,-1 1 5 15,-1 5-2-15,-1 1-12 0,-1 2 12 16,-2-1-5-16,-3 1-1 0,0-2-2 0,0 0 2 16,0-2 2-16,-2-1-9 0,0-1 11 15,0 0 10-15,0-2 10 0,0-1 0 0,0-5-10 16,-2-1 8-16,0 0-4 0,0 0-5 16,18-11 2-16,-8 4-5 0,1-5-3 15,4 0 0-15,4-1-3 0,-3 0-1 16,6 0-2-16,-3 3 2 0,0 1-3 0,2 1 1 15,-1 2-3-15,-2 2-2 0,0 4 3 16,-2 3-4-16,1 0-2 0,-4 5 3 16,0 2 1-16,-5-1 2 0,0 4-1 15,-4 2-3-15,1 3-4 0,-2-4-28 0,-3 4-47 16,2-4-73-16,-2-3-443 0,0 1 201 16,0-4 133-16</inkml:trace>
  <inkml:trace contextRef="#ctx0" brushRef="#br0" timeOffset="104032.0321">25719 8980 158 0,'4'-10'156'16,"0"3"-5"-16,3-1-9 0,-1-3-1 15,1-2-7-15,-3 0-7 0,2-5-1 16,-4 3-4-16,0-2-6 0,-2-2-3 0,-4-1-7 16,-2 1-5-16,-7 0-3 0,-4 2-9 15,-9 0-4-15,-3 6-3 0,-7-1-5 16,-2 9-5-16,-4 0 1 0,1 7-3 16,1 2-6-16,2 5-8 0,5 7-2 0,3 1-7 15,4 3-1-15,9 5-5 0,9 4-1 16,6-1-3-16,12 6-7 0,12 6 2 0,13 17-4 15,14-1-3-15,2-2-3 0,4 2-1 16,0-6-3-16,0 3-3 0,-4-2 0 16,-9-5-3-16,-8-10 1 0,-12-2-2 15,-8-5 1-15,-10-5-1 0,-6 1 0 0,-8-3-2 16,-8 1 0-16,-7-2-4 0,-7-4 4 16,-2-2 3-16,-3-6 8 0,-1-2 4 0,6-8-2 15,0-1 0-15,5-6 1 0,1-1-3 16,5-9-4-16,6-1-4 0,9-6 2 15,6 0-3-15,6-3-1 0,11-6-2 16,8-3-3-16,7 2 1 0,15-5-3 0,8 2-1 16,-9 8 0-16,-1 7 0 0,-3 4-1 15,2 1-2-15,-5 8 1 0,-1 0 0 16,-8 4 2-16,-1 4-2 0,-1 4 0 16,-3 5 0-16,-4 3 2 0,3 7-4 0,-3 2 4 15,-5 1 1-15,4 3-1 0,-2-2 0 16,0 1 0-16,-2-4 2 0,-1-1-3 15,0-2 0-15,2-1 1 0,2-6-2 0,-2 2 2 16,0-4-2-16,2-3 0 0,0-3 4 16,-1 0-3-16,-2-4-3 0,1-1 0 15,0-1 1-15,0-4-4 0,-3 0-2 0,2-1 0 16,-4-1 1-16,0 3-1 0,0 0 2 16,-2 1-4-16,-2 0 1 0,-1 0-5 15,1 5 2-15,-2 1-2 0,-6 0 4 16,14 7 1-16,-4 2 1 0,-2 1 1 0,7 2-2 15,-4-3 3-15,1 2 1 0,5 0 1 16,5-3 2-16,0 0 0 0,4-3-2 0,0-2 4 16,-1-3-8-16,5-6 6 0,-1-2 3 15,5-3-3-15,-4-6 0 0,0-2 0 16,1-8-1-16,-3-3 0 0,0-5 1 0,-8-3-1 16,-1-6-2-16,-2 0 0 0,-2-1 1 15,-5 1 3-15,-2 6-2 0,-2 3 0 16,-2 5 1-16,-2 3 2 0,0 8-1 0,-2 1-1 15,-2 8 3-15,-2 6 1 0,4 4 5 16,-14 14-3-16,4 10 3 0,2 13 1 16,-1 8-2-16,1 8 1 0,2 5-1 15,-1-1 0-15,7-2 1 0,0-2 0 0,4-2-3 16,1-7 1-16,-1-4 0 0,2-4 0 16,1-3-1-16,-1-7 0 0,-2-1 0 15,2-7-1-15,0-4-2 0,2-2-7 16,-2-6-5-16,0-4-8 0,2-4-9 0,-8 2-6 15,15-12-1-15,-4 5-2 0,-1-3-1 16,1 1-1-16,3-1-1 0,2 1 4 0,0-4 3 16,6 2 6-16,1 2-1 0,1-2 4 15,0 1 2-15,2 3 4 0,-1-5 0 16,3 3 2-16,2-4 2 0,-3 1 6 16,1-3 0-16,0-3 12 0,-6 0 7 0,2-1 7 15,-5 3 10-15,-5-2 7 0,0 4 5 16,-6 2 5-16,0 1-3 0,-2 1 2 15,0 5-6-15,-3 1-1 0,0 2 1 16,-3 2-3-16,2 13-5 0,2-1 3 0,-2 5-5 16,4 5-1-16,0 3 0 0,5 8-4 15,-1-1 2-15,3 3-8 0,0 1 1 0,-1 3-5 16,2-2 1-16,-2 1 0 0,-2 4-3 16,-3-2 3-16,-1-3-2 0,-4 2 6 15,-4-1 1-15,-4-1 3 0,-3-1-5 16,-5-2 7-16,-4-4-5 0,-2-2-4 0,-6-3 5 15,-3-7-7-15,-1-1 1 0,0-5 1 16,1-5-4-16,1-5-6 0,2-2-25 16,1-7-16-16,0-3-28 0,0-7-35 0,1-4-38 15,5-4-36-15,4-4-46 0,7-4-50 16,-1-2-645-16,9-7 310 0,0-6 205 16</inkml:trace>
  <inkml:trace contextRef="#ctx0" brushRef="#br0" timeOffset="104169.8036">27476 8926 81 0,'0'-5'111'0,"-2"2"-33"16,2 3-25-16,4-6-38 0,-4 6-39 0,0 0-83 16,25 12 36-16,-12-5 24 0</inkml:trace>
  <inkml:trace contextRef="#ctx0" brushRef="#br0" timeOffset="104835.3716">27826 9532 152 0,'10'2'176'16,"0"1"-22"-16,3-3-9 0,2-3-10 16,0-2-12-16,2 0-10 0,-2-4-7 15,3 0-7-15,-2-1-2 0,-4-1-5 0,-2 0 1 16,-1-1 1-16,-3 0 0 0,-3 3 1 15,-3-1-3-15,-5 5 3 0,-1 1 1 0,-3 2-1 16,-5 4-2-16,0 4-11 16,-2 1-6-16,-1 5-6 0,0 3-4 0,0 2-5 15,5 0-7-15,1 2-4 0,4 3-10 16,1-4 1-16,6 1-4 0,4 0-3 0,2 2-5 16,6-2-7-16,2-2-20 0,1-2-24 15,4-1-26-15,4-3-26 0,5-2-18 16,2-4-20-16,-1-2-13 0,5-3-7 15,2-3 5-15,5-5 11 0,-1-3 10 0,4-6 13 16,-1-4 7-16,-4-4 11 0,1-4 14 16,-4-1 17-16,-4-2 18 0,-7 0 16 0,-3 2 16 15,-8 0 16-15,0 1 21 16,-6 5 10-16,-4 1 5 0,-2 4 5 0,-2 1 9 16,0 4-3-16,-6 2-8 0,2 5 3 15,0 1-5-15,-1 4-8 0,5 2-1 0,0 0-2 16,-13 14-8-16,11-6-2 0,0 4-3 15,2 1-9-15,2 1 3 0,2-1-6 16,3-1 2-16,2-3-2 0,1-1-4 16,3-4 1-16,1-4-5 0,4-6 0 0,2-4-5 15,6-5 0-15,2-6-7 0,1-9 2 16,5-4 2-16,9-14-2 0,-5-8-2 0,0-6-4 16,-5-1 0-16,-3 2-2 0,-4-1-4 15,-10 9 6-15,-5 10-1 0,0 6 5 16,-5 5 6-16,-2 5 12 0,1 2 0 15,-1 6-2-15,-4 6 1 0,-2 4 4 0,-2 5 7 16,4 4 2-16,0 0 8 0,-22 26 3 16,11-1 5-16,-1 9 0 0,0 16-3 15,-4 21-6-15,2 1 3 0,1 6-2 0,2 0-2 16,-1 0-2-16,1-3-7 0,5-12-1 16,2-8-6-16,-1-4-21 0,3-7-24 15,2-2-33-15,2-4-37 0,0 0-42 0,3-4-49 16,-1-7-47-16,-2-6-650 0,4-7 299 15,-2 0 198-15</inkml:trace>
  <inkml:trace contextRef="#ctx0" brushRef="#br0" timeOffset="104978.5693">28786 9233 49 0,'23'-19'147'0,"3"4"-15"0,-1 2-14 16,3 1-19-16,-1 5-25 0,7-3-34 15,2 0-28-15,-2 3-41 0,2-2-190 16,-2 2 75-16,2-4 49 0</inkml:trace>
  <inkml:trace contextRef="#ctx0" brushRef="#br0" timeOffset="105909.6482">29777 8783 189 0,'0'0'238'0,"2"14"-3"15,-6 2-6-15,0 4-4 0,-5 9-1 16,0 8-14-16,-3 8-4 0,-7 21-15 16,-3 6-17-16,2 3-14 0,-4 1-13 15,-1-3-15-15,1-5-17 0,4-1-8 16,4-18-9-16,2-7-9 0,5-9-8 0,1-1-14 16,1-7 7-16,5-4-20 0,2-2-1 0,6-2-3 15,3-2-3-15,2-3-9 0,3 0-4 16,4-5-8-16,2 2-8 0,4-3-7 15,-1 0-7-15,3-2-3 0,3-1-4 16,-1 1-6-16,2-2-1 0,-4-2-2 0,2 0-3 16,-2 0-2-16,1-2-2 0,-1-2-1 15,-1-2 1-15,-1 2 3 0,-4-7 1 0,0 4 1 16,-2-5 2-16,-3 5 1 16,-2-3 3-16,-2 2-1 0,-1 1 1 0,-2 0 4 15,0 1 1-15,-2 0 0 0,-4 1 0 16,0 2 0-16,-2 3 2 0,0 0 2 0,0 0 0 15,0 0 2-15,-8 14 0 0,6-6-2 16,2 1-1-16,-3 0 4 0,3 1-6 16,0-2 4-16,3 1 1 0,1 1 0 15,2-1-2-15,2-2-3 0,2 1-8 0,6 0-14 16,-2-4-4-16,5 0-11 0,-1-3-5 16,0-1-1-16,4-1-4 0,-1-2 1 0,0-2-1 15,2-3 0-15,1 0 3 0,-4-2 6 16,2-1 1-16,-3 0 6 0,-1 2 7 15,-2-1 1-15,-2 2 2 0,-1 1 6 16,0 1 3-16,-5 0 1 0,3 5 6 0,-5 1 12 16,-6 0 8-16,13 6 1 0,-8-1 1 15,-1 1-2-15,0 2 1 0,0-1-1 16,0 3 4-16,0-2-4 0,0-1 3 0,0 2-4 16,4 0-2-16,-4-5-1 0,0 2 0 15,0 2 0-15,0-4 0 0,0 2-2 16,3-5-1-16,-1 3-1 0,2-4 1 0,-8 0 0 15,14 0-2-15,-14 0-2 0,12-2 5 16,-6 0-5-16,2-2 1 0,0 1-4 16,0 1 0-16,0-2 0 0,-2 0 2 0,3 0-2 15,-3 0 0-15,3 3 0 0,-3-2 0 16,3-2 0-16,-1 1 0 0,-2 2 1 16,4 1-2-16,0-4 2 0,-2 4 1 0,2-3-1 15,-1 2-1-15,2 1 1 0,1-2-1 16,-1 1 0-16,5-1 5 0,2 0 2 15,-2-3-8-15,4 4 1 0,-1-4 1 0,0 0-1 16,2-2 1-16,0 0-1 0,-2-1 1 16,0-3 0-16,0 3 0 0,-2-3 2 15,-5 3 0-15,2-1 5 0,-4-1 8 16,-4 1 5-16,3-1 5 0,-5 1 2 0,-2 3 4 16,1-1 4-16,-3 1 2 0,0 1-4 15,0 6-1-15,-5-6 1 0,5 6-4 0,0 0 4 16,0 0 3-16,-11 19-5 0,11-11-1 15,-2 3-2-15,4 1-1 0,0 1-1 16,1 0-5-16,3 3-1 0,1-3-12 16,-1 1-22-16,0-2-37 0,1-1-35 15,-3-2-43-15,2 0-34 0,2-3-41 0,-1 0-25 16,0-5-28-16,-3 2-536 0,-4-3 270 16,8-10 178-16</inkml:trace>
  <inkml:trace contextRef="#ctx0" brushRef="#br0" timeOffset="106136.0715">30333 8910 77 0,'-27'-6'208'0,"5"1"-16"0,10 2-14 16,2 1-6-16,3 4-6 0,7-2-1 0,0 0-3 16,0 0-9-16,19 10-16 0,-9-9-8 15,4-1-4-15,-4-1 5 0,0-1-4 16,1-2-8-16,-2 0-1 0,-3-1-7 0,-2-1-14 15,-4 0-11-15,0 6-7 0,-8-10-15 16,-1 9-12-16,-1-4-38 0,-3 4-47 16,-1-1-55-16,0 4-80 0,0-2-702 0,1 1 297 15,-2 2 195-15</inkml:trace>
  <inkml:trace contextRef="#ctx0" brushRef="#br0" timeOffset="108122.5774">25338 10050 115 0,'-2'-13'175'0,"2"2"-9"16,0 3-19-16,0 4-17 0,0 4-3 15,0 0 2-15,0 0 0 0,-11 29 0 0,7-4-2 16,-2 11-3-16,-2 11-5 0,-2 5-6 16,-2 20-11-16,0 3-9 0,-1-1-9 15,0 1-6-15,-4-2-11 0,3 0-5 0,-2-5-6 16,4-10-15-16,2-9-36 0,-2-3-27 15,2 0-29-15,2-9-26 0,-1-2-21 16,3-7-24-16,2-1-21 0,-3-6-27 16,1-3-386-16,-3-7 189 0,1-4 124 0</inkml:trace>
  <inkml:trace contextRef="#ctx0" brushRef="#br0" timeOffset="108430.812">24998 10944 85 0,'0'-5'122'0,"2"-3"2"16,4 1-3-16,4-2 1 0,5 1-2 15,6 1-7-15,7-3-7 0,5 1-3 0,8-3-2 16,5 1-8-16,5-4-8 0,-3 0-7 16,4-1-6-16,-5-3-7 0,16-9-7 15,-4 0-3-15,-12 0-6 0,-8 1-3 0,-2-1-6 16,-3-4 1-16,-6 0-1 0,-6 5 3 16,-4-2 2-16,-2 2 8 0,-5 4 7 15,-3 5 0-15,-4 2-2 0,-1 5-7 16,-3 4-4-16,-5 3-3 0,5 4-1 0,0 0 4 15,-21 22-6-15,11-4-6 0,-1 4 0 16,0 3-3-16,-1 6 0 0,2-1-3 0,-2 5-5 16,4 3-2-16,2 0-1 0,0 0-2 15,2-1-6-15,1 0-24 0,-1-1-32 16,4-3-36-16,0-1-30 0,2-1-25 16,-2-3-32-16,5-3-24 0,-3-4-477 0,2-2 227 15,2-4 149-15</inkml:trace>
  <inkml:trace contextRef="#ctx0" brushRef="#br0" timeOffset="109033.3918">26064 11064 98 0,'23'-13'147'16,"-1"1"-3"-16,-4-1-3 0,2-1 3 0,-3-1-12 15,-1 0-2-15,2-3-8 0,0-6-7 16,0 2-8-16,-4-3-11 0,-1-2-6 15,-2 2-6-15,-3 1-6 0,-4 0 0 0,1 6-2 16,-5 0 1-16,-2 1-6 0,-5 5-1 16,-4 3-4-16,-1 2-9 0,-5 4-5 15,-3 6-4-15,0 4-5 0,-4 5-3 0,3 1-6 16,0 7-2-16,4 0-3 0,5 1-3 16,3 2-8-16,2 0-22 0,7-2-15 15,2-3-26-15,10 6-26 0,2-6-23 0,7 3-18 16,5-3-6-16,6-5-10 0,4-1-6 15,1-5 6-15,5-3 9 0,3-2 9 16,4-4 12-16,6-4 17 0,2-3 18 16,-4-3 17-16,-1-3 13 0,-2 0 22 0,-6-3 16 15,-4 1 25-15,-8 2 13 0,-4-3 19 16,-10 5 15-16,0 0 5 0,-10 0 7 16,-2 2 0-16,-6 1-4 0,-2 5 0 15,-4-4-1-15,-2 6-7 0,-6 3-5 0,2 0-4 16,-5 3-5-16,2 3-8 0,-2 4-4 15,1-1-4-15,-2 5-7 0,6-3-2 0,2 0-7 16,0 2-1-16,4-1-5 0,2 0-2 16,2-3-1-16,0 1-1 0,4-3-3 15,4 0-2-15,2-3-1 0,2-1-1 16,2-5-3-16,0 2-2 0,4-4 1 0,-2 1-2 16,3-3-2-16,-4 0-1 0,4-1-2 15,-3 1 3-15,0 1-2 0,-4-1-3 16,0 5 0-16,1-3 1 0,-3 2-5 15,1 1 2-15,0 1 1 0,-1 3 2 0,0 1-4 16,0 2 3-16,4 2 0 0,-2 2-3 16,3-2-19-16,-3 0-19 0,3 2-27 15,2-1-31-15,-1 1-24 0,6-3-25 16,1 1-27-16,4-2-466 0,3-3 218 16,1 0 143-16</inkml:trace>
  <inkml:trace contextRef="#ctx0" brushRef="#br0" timeOffset="109750.2073">27753 10872 75 0,'2'-8'115'0,"-4"2"3"16,-4 1-11-16,-2-1-6 0,-8 2 2 0,-2 0 0 15,-4 2 0-15,-1 0-11 0,-1 4-5 16,-3 0-6-16,2 4-10 0,0 2-4 16,1 1-8-16,3 3-10 0,6-1-6 15,5 0-2-15,1 2-2 0,7-3-4 0,4-1-1 16,4 0-7-16,7-2-4 0,2-5-1 15,6 1-1-15,1-8-2 0,3 0-3 16,2-6-2-16,2-3 5 0,1-4 0 0,5-6 4 16,-6-3 6-16,2-4-5 0,2-3-1 15,5-18-2-15,-2-4 0 0,-3-8-4 16,-5 0-5-16,0 1 1 0,-10 10 22 16,-3 7 4-16,-2 4 0 0,-2 9 7 0,-5 5 3 15,-2 3-4-15,2 6-8 0,-6 6-1 16,0 5-6-16,-4 5 1 0,4 3-4 0,-14 17 1 15,1 2-2-15,-2 9-3 0,2 6 0 16,-1 13-5-16,0 0 0 0,6 3-1 16,2-2 2-16,4 4-7 0,4-6 4 15,6 4-2-15,4-3 1 0,2-3-3 0,5-2-2 16,4-2 2-16,4-8-1 0,3-1-2 16,4-4 0-16,-2-8-1 0,4-6-2 15,2-1-4-15,0-6 5 0,2-3-3 16,-3-3 0-16,5-6 0 0,-4-2 0 0,0 0 0 15,-5-4-1-15,-1-4-9 0,-4 1 7 16,-7 2 2-16,-3-2 0 0,-6 1-2 0,-6 3 1 16,-2 1-2-16,-6 3 0 0,-2 1 2 15,-2 2 4-15,-2 2-1 0,8 2-3 16,-24 10 5-16,14-1 0 0,-3 3-1 16,2 1 1-16,3 1 1 0,3 3 1 0,1-3-3 15,2 3 4-15,4-1 0 0,2-3-1 16,3 1-1-16,5-3 1 0,1 1 0 0,4-6-1 15,3-1 1-15,-2-1-1 0,5-4 0 16,-1-2-3-16,6-2 2 0,-6-2-2 16,4-1-1-16,-1-1-9 0,-3-1 10 15,-2 2-1-15,-2-2 5 0,-2 5 2 0,-1-2 3 16,-2 0-1-16,-2 1-1 0,-1 4-2 16,-2 1 8-16,4 0 4 0,-4 3-9 15,0 2 9-15,3 2-3 0,-3 0-1 16,5 2-1-16,-2-2-2 0,1 2 1 0,0-1-6 15,4 2-12-15,-2-5-28 0,1 1-42 16,4-4-47-16,0 1-56 0,3-3-69 16,-2-1-578-16,8-5 279 0,-3-2 185 0</inkml:trace>
  <inkml:trace contextRef="#ctx0" brushRef="#br0" timeOffset="110353.3111">30225 10693 123 0,'-8'6'136'0,"0"1"-19"16,2 5-10-16,-2-4-8 0,6 3-9 15,0 2-6-15,0-1-7 0,2-2-12 16,2 4-5-16,0-3-8 0,0-1-3 15,3 1-6-15,0-1-5 0,-1-3 3 0,0 1-10 16,0-2-2-16,0-2 1 0,-4-4-9 16,0 0 10-16,0 0-14 0,0 0-1 15,0 0-2-15,0-18 1 0,0 11-5 16,-2-1 3-16,2-1-4 0,2-1 5 0,2-1-6 16,3-1-5-16,1-2 2 0,3-1-10 15,4-6 2-15,3 0-12 0,4-4-4 0,1-6 0 16,5-3 3-16,-5-7 0 0,0 3-1 15,-3-4 8-15,-4 2 17 0,-3 4 10 16,-5 3 17-16,-4 5 15 0,1 1 18 16,-5 7 5-16,-2 1 2 0,-5 1 1 0,1 5 11 15,-2 7 5-15,-1 4 5 0,9 2 7 16,-23 17-2-16,10 2-2 0,3 4-2 16,-4 10-1-16,4 3-4 0,0 10 2 15,1 2-7-15,1 7 0 0,-1 21-7 0,1-1-9 16,-5 5-4-16,3-1-7 0,-6 1-3 15,0 4-9-15,-3 1-2 0,0-3-5 16,-2-6-5-16,-3-3-2 0,-1-5-6 0,-1-6-4 16,1-15 3-16,2-11-3 0,-3 1 4 15,-3-11-2-15,1-6 9 0,-4-5 7 16,5-6 11-16,-3-7 0 0,0-6-2 0,6-5-4 16,0-10-6-16,3-6-5 0,11-8-5 15,5-2-5-15,10-4-7 0,9-4-23 16,20-15-23-16,9 1-26 0,5 4-42 0,5-1-52 15,0 5-69-15,2 3-56 0,-2 0-825 16,-4 3 372-16,-3 2 246 0</inkml:trace>
  <inkml:trace contextRef="#ctx0" brushRef="#br0" timeOffset="115387.8447">25398 12022 19 0,'-7'10'152'0,"2"5"1"16,-1 8-8-16,-2 4 2 0,2 7-1 16,-3 4-10-16,-1 8 0 0,-1 3-10 15,0 5-12-15,1-1-8 0,-2 17-13 16,-2-11-7-16,4-7-7 0,-1-2-11 0,1-1-7 15,1-3-3-15,1-9-7 0,1-2-5 16,1-8-6-16,0-2 1 0,2-3-4 16,0-7-5-16,-1-5-6 0,0-8 0 0,5-2-7 15,-8-15 1-15,4-4-4 0,2-12-3 16,0-9-2-16,6-11-2 0,2-26-2 16,2-4 0-16,8-3-4 0,3 1 3 0,4 2-1 15,4 5 7-15,3 8-1 0,4 8 1 16,-3 5 9-16,-1 15 4 0,-2 7 5 15,-3 8 1-15,1 5 1 0,-5 4-2 16,2 7 6-16,-4 3 4 0,-4 6 2 0,2 4 0 16,-5 7 0-16,-2 5-3 0,-4 4-2 15,-4 5-6-15,-4 2 0 0,-2 2-2 16,-6 3-3-16,0 1-3 0,-2-2-3 0,-1 3 0 16,-4-6 1-16,4 0-3 0,1-5-3 15,1 0 0-15,2-2-5 0,1-2 1 16,6-1-3-16,-2 0 1 0,6 0 1 15,4 1-2-15,4 0 6 0,4 0-2 0,0 0-4 16,3 0 2-16,5 4-2 0,-6-1 1 16,4 3-3-16,-6-7 4 0,-1 5 4 0,0-3 4 15,-5 1 1-15,-2 2 2 0,-3-4 2 16,-3 0-2-16,-5 0-2 16,1 0 3-16,-7 0-2 0,1-2-5 0,-5-1-2 15,1-1 0-15,-2-3 2 0,4-1-4 0,-1-3-3 16,2-2-6-16,3-3-12 0,1-3-12 15,7 0-6-15,0-14-7 0,5 3-8 16,7-6-9-16,1-2-4 0,8 0 1 16,5-4 7-16,-1 2 4 0,3 2 4 0,2 2 4 15,-6 0 5-15,2 4 2 0,-3 1 3 16,-1 5 3-16,-4 2 11 0,0 2 9 16,-4 5 8-16,-1 4 3 0,0 1 7 0,-2 5-3 15,-3-1-1-15,0 4-2 0,2-2 0 16,4 6-3-16,-2-4-1 0,3 3 1 15,2-2 0-15,0 0-1 0,5-2 0 0,0-3-1 16,2-2 2-16,1-1-2 0,1-4 0 16,-4-4 1-16,0-1 0 0,-1-4 1 15,3-2-1-15,-8-5 3 0,2-1 2 0,-8-5 3 16,-2-1-2-16,-4 2 2 0,-6-2-1 16,-2 0-3-16,-8 0-1 0,-10-1-2 15,-3 1-1-15,-5 1 0 0,-4 5-3 16,-2 1 0-16,1 3 1 0,5 0-6 0,2 4-15 15,3 2-26-15,4 1-31 0,4 4-24 16,4-1-25-16,6 5-24 0,5 0-14 16,4 1-8-16,10 1-11 0,4 2-4 15,8 0-429-15,5 0 209 0,7 2 138 0</inkml:trace>
  <inkml:trace contextRef="#ctx0" brushRef="#br0" timeOffset="116181.1895">26464 12655 577 0,'32'-2'-4'15,"-9"0"11"-15,-3-2 20 0,-6 2 25 16,-1-2 24-16,-5-1 2 0,-2-1 37 15,-3 0-4-15,-6 0-9 0,-3 3-7 16,-4-3-7-16,-5 2-3 0,-5 4 0 0,-2 0-4 16,-4 4-3-16,-3 2-3 0,1 3-12 15,-2 3-3-15,7 1-9 0,2 0-6 16,4 3-4-16,5-1-3 0,4-2-3 0,4 0-4 16,4-1-4-16,4-3-4 0,4-2 1 15,4-1-1-15,0-3-4 0,8-6-4 16,-3 0 0-16,3-7 0 0,2-2-2 0,4-6 0 15,-1-3 0-15,-2-4-4 0,4-7-1 16,-1-3-1-16,-1-3 1 0,9-15-2 16,-8 4-4-16,-8 4 1 0,0-1 2 15,-6 2 1-15,-1 9 10 0,-3 1 14 0,-4 7 17 16,-2 3 3-16,-2 5-1 0,-2 2-6 16,-4 10-1-16,0 7-3 0,6 0-3 15,-25 22 1-15,7 2-2 0,-2 12-4 16,2 8-2-16,2 4-1 0,3 2-3 0,2 1-1 15,5-2-4-15,2 1-2 0,4-5-2 16,2-2-2-16,4-2 0 0,2-5-1 0,1-1-2 16,4-4-1-16,-3-9 1 0,6-3-3 15,-2-3-2-15,1-9 1 0,2 1 1 16,0-5-4-16,-1-1 0 0,4-6-2 16,-4 1-2-16,0-3 0 0,-2-1-7 0,-1 0 2 15,-3-2 1-15,1 1 2 0,0 2-2 16,-3 4 0-16,-2-4-1 0,0 4-1 15,1-1 2-15,-7 3-2 0,11 8 2 16,-7 0 0-16,2 0-1 0,3 4-6 0,-3 1 0 16,5-3-5-16,0 2 0 0,1 0-4 15,0-3 3-15,6-1-3 0,-2-3 5 0,4-1 0 16,1-4 4-16,0-2-1 0,4-4 2 16,-1-3 2-16,1-3-4 0,-3-1 5 15,-2 0 0-15,0-3 2 0,-4 3 1 16,-1 0 2-16,-4 0 4 0,-2 1 9 0,1 3 6 15,-4 3-4-15,-2 0-5 0,-2 3 5 16,-2 3 1-16,0 0-1 0,2 18-1 16,-2-5-2-16,0 5 4 0,-2 3-1 0,4 2 3 15,-2 5-4-15,2 7-3 0,-2 5 2 16,2 4-1-16,1-1-1 16,0 3 1-16,-3 0-2 0,0 7 0 0,-6-1-1 0,2-3 1 15,-4-1-1-15,-2-5 4 0,-5-1 9 16,0-9 5-16,-4-1 8 0,-3-5 4 15,0-3 2-15,-4-3-8 0,-1-6 3 0,-1-5 1 16,2-3-8-16,-1-4-5 0,4-3-6 16,-2-6 7-16,3-4-8 0,-1-3-4 15,6-6-9-15,4-8-15 0,5 1-25 16,6-5-31-16,4-4-29 0,4-4-30 0,11-3-26 16,5 0-36-16,14-11-43 0,4 4-620 15,7 5 290-15,3 2 192 0</inkml:trace>
  <inkml:trace contextRef="#ctx0" brushRef="#br0" timeOffset="116708.344">27908 12818 167 0,'0'12'196'0,"0"-1"-13"16,0 3-17-16,0 1-15 0,0 2-18 15,2 0-13-15,0-2-12 0,2 3-7 0,3-2-14 16,1-3-5-16,-2 2-9 0,0-5-10 15,6 1-7-15,-4-4-3 0,-2-2-3 16,2-3-7-16,-1-3-5 0,-7 1-1 16,6-9-2-16,-6 0-6 0,-2 1-3 0,-2-4-1 15,-5-4-4-15,1 1 0 0,-2-3-7 16,-2 4 1-16,4-3-4 0,4 2-16 0,2-1-10 16,4-1-18-16,4-2-19 0,8 0-13 15,4-3-12-15,6-2-8 0,5-2-3 16,3-5 9-16,4-1 3 0,-3-1 5 15,15-8 8-15,-15 4 16 0,-5 8 22 0,-8 5 28 16,0 1 31-16,-8 4 21 0,-5 2 19 16,-5 1 16-16,-4 5 13 0,-5 3 13 15,-1 2 9-15,-2 3 4 0,-4 6 1 16,0 3 5-16,-3 6-4 0,2 7-7 0,-2 5-12 16,3 7-1-16,0 4-9 0,6 3-10 15,2 7-4-15,0 5-9 0,2-1-18 0,4 5 6 16,-2 1-8-16,4 0-6 0,-4 0-7 15,2-1-4-15,-2-3 3 0,-1-5-11 16,-1-4-3-16,-3 8-3 0,1-12 2 16,0-1-2-16,-3-4-2 0,-1-1 1 0,-3-5-8 15,0-5 2-15,-3-4 0 0,-2-3-6 16,0-5 0-16,1-3-1 0,-3-5-7 16,2 1-7-16,-2-8-17 0,2-1-18 0,0-7-37 15,3-4-42-15,7-3-38 0,2-3-50 16,8-4-55-16,8-10-762 0,5-2 346 15,17-17 229-15</inkml:trace>
  <inkml:trace contextRef="#ctx0" brushRef="#br0" timeOffset="117479.5345">29694 12556 1707 0,'-8'-22'4'0,"-4"3"-19"0,-4 6 26 0,-1 2 34 15,0 1 28-15,-2 5-2 0,1 1-2 16,-8 2-8-16,-4 8-6 0,-5 3-5 16,-4 8-1-16,-3 9-4 0,-4 18-3 0,-3 5-4 15,1 3-3-15,11 6-3 0,1 1-13 16,0 0-20-16,4 0-22 0,9-14-19 0,4-4-10 16,2-7-10-16,5-5-14 0,0-7 2 15,4-1 3-15,0-5 6 0,1-3 6 16,1-8 7-16,2-2 3 0,4-3 5 15,0 0 6-15,-4-18 14 0,4 7 2 0,0 0 5 16,4-1 9-16,0-1 3 0,2-1 5 16,3 3 2-16,1-2-2 0,8 1 0 0,-2-1 4 15,6 0-4-15,3 1 0 16,3-3 2-16,3-1-4 16,-1 2 6-16,4-6 6 0,2-1-3 0,0-1 2 0,-1-3 1 15,1 1 0-15,-4-1 12 0,-4 6 15 0,-5 1 13 16,-4 0 12-16,-2 5-2 0,-4 2 10 15,-3 2-2-15,-1 3-3 0,-5 4-3 0,-4 2-2 16,0 0-3-16,0 0-5 16,-17 27 0-16,6-10-5 0,-1 4-2 0,-3 4-5 15,0 3-4-15,1-1-1 0,3-2-6 16,0-3-1-16,3 1-5 0,1-3-2 0,1-2 0 16,2-2-5-16,2-1-3 0,2-3-1 15,2-3-2-15,2-2-3 0,5-3-5 16,1 1-2-16,3-5-3 0,0 0-7 15,5-5-2-15,0 4-3 0,0-2-1 0,1 0-1 16,1 2-1-16,-4 1 2 0,4-3 0 16,-4 7 1-16,4-3 5 0,-3 4 2 0,-3 1 1 15,2 1-1-15,2 2-1 0,-1-1 3 16,4 2 2-16,0-3-3 0,3 1 3 16,4-2-1-16,-1-3 3 0,1-1 3 15,3-4-2-15,-1-1 0 0,0-6-2 0,-2 2 2 16,-2-4-1-16,4-3 1 0,-5 0 2 15,-1-4-1-15,-8 0 4 0,-2 4 0 0,-6-2 1 16,-4 2 2-16,-6 4 0 0,-4-2 0 16,-5 5 7-16,-4 5 3 0,-1 0 3 15,-4 6 1-15,1 1 0 0,2 6 0 0,0 5-2 16,5 0-1-16,-2 2 0 0,8 4-3 16,2-1-1-16,6-1 1 0,2 5-2 15,8-2-1-15,2 1-4 0,5-2-14 16,2 1-26-16,4-7-38 0,1 0-44 0,4-4-41 15,-3-5-31-15,1-1-26 0,0-5-487 16,1-1 237-16,-1-3 158 0</inkml:trace>
  <inkml:trace contextRef="#ctx0" brushRef="#br0" timeOffset="118433.8811">30793 12872 27 0,'0'0'161'0,"0"0"-5"0,0 0-9 0,-20 7-13 16,14-1-7-16,0 2-12 0,0 2-12 16,-1-1-7-16,1 0-12 0,0 1-10 15,2-1-6-15,-1 1-5 0,1-1-6 16,2-3-8-16,-3 1-6 0,3-1-4 0,0 0 0 16,2-6-6-16,0 6-1 0,0-6-5 15,0 0 0-15,0 0-2 0,20-13-5 16,-12 7 5-16,2-1-9 0,1-4-2 15,-1-1-3-15,4 4 4 0,-2-2-6 0,5 1 3 16,-2-1-4-16,0 3-1 0,-1 1-3 16,-1 2 3-16,2 2-2 0,-3 2 6 15,0 4 3-15,2 1 1 0,-4 5 4 0,-1 2-2 16,-1 3 1-16,1 0 0 0,-3 0 0 16,1 2 1-16,-1 1 0 0,-2 0 1 15,2-2 0-15,-2-1-1 0,-2-2-1 16,4-1-1-16,-4-3 9 0,2 3 13 15,-2-5 7-15,0-1 2 0,0-2-6 0,-2-4-6 16,6 0-3-16,-6 0-5 0,8-8-2 16,-1 3-5-16,4-5 0 0,1 1-4 0,1-3-2 15,6 1-2-15,-2-2-3 0,4 0-1 16,-2 1-3-16,0 0-1 0,1 3-4 16,0-1 3-16,-2 3-4 0,-4 1 0 15,3 1 0-15,-4 5 0 0,0 3-2 0,1-1 2 16,0 4 1-16,0 1-1 0,1-1 1 15,0 4 1-15,2-1-2 0,1 3 3 16,4-1 0-16,3-2 0 0,3 5-1 0,-1-5-2 16,7 0 4-16,0 0-1 0,2-4-1 15,-2-1-1-15,-2 0 1 0,-1-2-1 16,-1-2 2-16,-5 0 0 16,-1-4-1-16,-4 0 2 0,2 0 1 0,-6-2-3 0,-2-1 2 15,-4 1-4-15,-4-2-2 0,-4 1 2 16,-4 1 2-16,-2 1-2 0,-2 1-3 15,-2 0 1-15,-1 2 0 0,-4 2 1 16,3 0-1-16,-1 4 1 0,-2-1-2 0,3 5 1 16,1-2-1-16,1 0-2 0,2-1 1 15,1 1-2-15,3-1 0 0,0 4 2 0,4-4 0 16,3-1-1-16,1-2-1 0,2 0-6 16,3 0 3-16,-1-1 2 0,3-2-2 15,-2 1-3-15,1-2 4 0,-1 2-1 16,-2 0 4-16,1-2-4 0,-10 2 4 0,15-2-2 15,-9 4 0-15,-6-2 1 0,15 2 0 16,-8 1 1-16,1 2 1 0,0-2-2 16,2 3 4-16,4 0-1 0,0-1 0 0,1 1-1 15,2-1 6-15,0 0-1 0,5-3-1 16,-2 1-1-16,4-1 1 0,-1-2 0 16,1 0 1-16,2-2-3 0,-2-1 4 15,-1 1-1-15,-1-3-3 0,-4 2-1 0,2-3 4 16,-4 0 0-16,1 3 0 0,-2-1-1 15,-2 0 3-15,-3 2-4 0,2-1 0 16,-2 3 0-16,-2 0 1 0,-8 0 2 16,15 5 3-16,-9 1 1 0,1-1 1 0,-1 5-2 15,0 0-1-15,3-2 0 0,-1 4 1 16,3-2-1-16,2-2-11 0,-1 1-23 0,3-4-42 16,2 1-43-16,2-3-47 0,-2-6-551 15,2 2 242-15,0-5 160 0</inkml:trace>
  <inkml:trace contextRef="#ctx0" brushRef="#br0" timeOffset="118743.8834">32631 12536 90 0,'-8'-11'143'0,"4"1"-8"0,0 3-14 16,0-1-13-16,0 2-11 0,2 1-26 15,4-1-32-15,0-1-20 0,4 1-26 16,4-2-20-16,4-1-19 0,6-1-12 0,4 1 5 15,5-3 5-15,5-1 6 0,2 0 6 16,1 0 5-16,-3-1 14 0,-3 3 15 16,-3 0 10-16,-6 4 13 0,0 0 4 15,-3 1 7-15,-4 4 21 0,-4 2 7 0,-1 3 7 16,-4 6 11-16,-4 4 4 0,-2 3 4 16,-2 9 6-16,-4 2-3 0,0 10 5 15,-5 2-1-15,1 8-5 0,-3 3-2 0,2 0-9 16,-7 19-8-16,4-14-6 0,2-5-4 15,1-4-9-15,3-9-24 0,1-1-33 16,1-1-49-16,4-7-51 0,-2-3-466 0,6-6 195 16,-2-2 128-16</inkml:trace>
  <inkml:trace contextRef="#ctx0" brushRef="#br0" timeOffset="144623.4319">12471 14302 6 0,'0'0'33'0,"2"5"-3"0,-2-5-2 15,0 0-4-15,0 0-1 0,0 0-4 0,4 5 1 16,-4-5-3-16,0 0 0 0,0 0-4 15,4 2-2-15,-4-2-1 0,0 0-3 16,4 4-6-16,-4-4-5 0,2 4-11 16,-2-4-67-16,3 5 28 0,-3-5 18 0</inkml:trace>
  <inkml:trace contextRef="#ctx0" brushRef="#br0" timeOffset="146188.286">12930 14731 4 0,'0'0'10'0,"2"4"-1"0,-2-4-2 15,2 4-1-15,-2-4-1 0,0 0 2 0,5 4-1 16,-5-4 0-16,2 3-1 0,-2-3-1 16,0 0-2-16,2 6 2 0,-2-6 2 15,4 4-4-15,-4-4 3 0,7 2-4 16,-7-2 1-16,4 4-1 0,-4-4 1 0,6 3 1 15,-6-3-2-15,4 4 1 0,-4-4-3 16,6 3-2-16,-6-3 3 0,4 3 2 16,-4-3-2-16,0 0 1 0,8 4 1 0,-8-4-1 15,0 0-1-15,4 4 1 0,-4-4-2 16,0 0 3-16,4 3-3 0,-4-3 0 16,0 0 3-16,0 0-5 0,0 0-2 0,0 0-28 15,6 3 11-15,-6-3 8 0</inkml:trace>
  <inkml:trace contextRef="#ctx0" brushRef="#br0" timeOffset="148313.0633">21643 15526 8 0,'-4'3'45'0,"-2"1"-2"0,2 2-4 16,2-1-5-16,-2 1 6 0,0 2-9 15,2-3 0-15,-2-3-7 0,2 4 1 0,2-6-4 16,-4 10-1-16,2-5-2 0,-1 0-3 16,1 2-1-16,2-3-3 0,0-4-1 0,-2 7 1 15,2-7-5-15,-2 9-1 0,2-6-6 16,0-3-5-16,-2 6-7 0,2-6-3 16,0 4-7-16,0-4-7 0,0 0-1 15,0 9-82-15,0-9 38 0,0 0 26 0</inkml:trace>
  <inkml:trace contextRef="#ctx0" brushRef="#br0" timeOffset="149324.4493">25780 14849 25 0,'0'0'33'0,"0"0"-14"15,0 0-13-15,4 5-11 0,-4-5-22 16,0 0 9-16,0 0 6 0</inkml:trace>
  <inkml:trace contextRef="#ctx0" brushRef="#br0" timeOffset="163041.2355">24523 6200 72 0,'0'0'130'0,"19"4"1"16,11-5 1-16,14-8-6 0,43-1 2 15,40-11-6-15,23-4-3 0,72-8 0 16,28-6-6-16,23-4-8 0,30-1 1 0,27-1-8 16,21-5-8-16,113-17-7 0,1 3-3 15,-106 13-7-15,98-17-8 0,-110 15-2 16,-4 6-7-16,-19-3-2 0,-21 7-5 0,-22 3-1 16,-23 0-2-16,-19 7-4 0,-56 7-7 15,-17 2-1-15,-13-2-2 0,-17 3-1 0,-37 4-1 16,-10 1 4-16,-11 4 0 0,-19 0-1 15,-10 4-5-15,-11 3 2 0,-4-2-9 16,-6 3 2-16,-3 0-2 0,1 0-3 16,-8 3 0-16,0-1-3 0,0 2-8 0,-3 0-17 15,-2 0-38-15,0 2-36 0,-5 2-38 16,0 2-43-16,-6 1-55 0,-2 3-476 16,-12 1 237-16,-12 1 156 0</inkml:trace>
  <inkml:trace contextRef="#ctx0" brushRef="#br0" timeOffset="163524.8239">28602 6099 111 0,'0'0'111'0,"0"0"-9"16,0 0 0-16,-6 23-4 0,3-6-11 15,-1 8 1-15,2 2-6 0,0 4-13 16,-2 7-4-16,2 2 0 0,-2-1-10 0,2 3-6 16,2 0-12-16,-2 1-2 0,2-6-39 15,0-4-36-15,0-3-45 0,-2-2-265 16,-1-6 119-16,-2-4 79 0</inkml:trace>
  <inkml:trace contextRef="#ctx0" brushRef="#br0" timeOffset="163815.2378">28365 5991 39 0,'51'-5'123'16,"-1"8"-5"-16,1 0-7 0,3 8-8 16,0 2-7-16,18 7-3 0,-8 10 2 15,-7 0-10-15,-9 8 4 0,-9 0-4 0,-12-1 2 16,-6 2 0-16,-11-3 2 0,0 2 2 15,-10 0 2-15,-10-1 5 0,-6 5 0 16,-9-2-5-16,-27 5-6 0,-6-1-5 16,-11-6-4-16,0-3-9 0,-3-9-4 15,0-1-6-15,15-10-7 0,10-1-4 0,9-7-6 16,7-1-5-16,1-2-14 0,7-4-51 16,3-4-48-16,8 0-37 0,4-4-28 0,8 1-24 15,6-1-479-15,8-2 219 0,10 1 145 16</inkml:trace>
  <inkml:trace contextRef="#ctx0" brushRef="#br0" timeOffset="165239.1463">29330 6481 31 0,'5'-12'139'0,"-5"3"-3"16,-5 2-9-16,-3-2-4 0,-5 6-7 15,-2-2-3-15,-1 4-6 0,-6 2-6 16,1 2-11-16,-7 5-9 0,5-1-6 15,-2 5-10-15,1 1-2 0,5 0-9 0,3 0-2 16,0 0-7-16,8 1 0 0,0-3-10 16,6-1 3-16,2 0-6 0,2-5-1 0,4 0-4 15,4-2-2-15,1-3-2 16,2-3-3-16,2-2-2 0,1 0-1 16,0-3-5-16,0 2-3 0,2-4 2 0,-4 3-5 15,1-1 0-15,2 2 1 0,-4-1-4 0,-1 3 1 16,4 0-1-16,-4 4-2 0,0 0 2 15,1 2-1-15,2 2 0 0,0 0 3 16,1 1-2-16,4 1-1 0,3 2 0 0,3-2 1 16,-1-2-2-16,0-1 1 0,1-3 3 15,3-3-4-15,1-5 0 0,2-2 1 16,-1-5-1-16,-1-2-2 0,0-4 0 16,-1-6-4-16,1-1 5 0,-8 1 2 15,-2 1-2-15,0-3 0 0,-6 2-3 0,-1 4 1 16,-3 2 2-16,-1 2 2 0,0 4-1 15,-5 2 1-15,4 6 3 0,-4 1-4 0,2 6-1 16,-6 0 0-16,14 8 1 0,-6 4 2 16,0 4 2-16,1 2-2 0,-1 7-2 15,3 4 4-15,-2-2 1 0,1 3-8 16,-4-4-2-16,0 2-4 0,-2-3 0 0,-4-6-1 16,0 1 0-16,-6-3 2 0,-2-2 5 15,-2 1-2-15,-5-7-1 0,2 1 3 16,-2-4-4-16,3-1 2 0,0-3 2 0,4-2-2 15,8 0-5-15,0 0 3 0,0 0-2 16,4-11 4-16,12 5-1 0,4-1-3 16,6-1 5-16,9-2-2 0,4 1 5 15,7-3-5-15,1-1 0 0,2 0 0 0,-2-1 0 16,1-5 4-16,-3 3 0 0,-5-2 2 16,-9 0 3-16,1 4 6 0,-6-4 6 0,-7 3 6 15,-5-2-1-15,-5 4-2 0,-4 1 4 16,-5 3-4-16,-7 1-2 0,-2 3 1 15,-5 1-2-15,-3 6-2 0,-1 0-4 16,-2 5 2-16,-2 7 4 0,3-1-10 16,2 4 2-16,2 0 1 0,5 2-1 0,0-1 0 15,6 0-2-15,-2-3 3 0,10 0-3 16,-2-1 5-16,4-2-4 0,0-3 3 16,4-3-4-16,1-2-2 0,0-4 2 0,1 0 1 15,3-4-3-15,0-2-2 0,-2 0-2 16,-1-1 3-16,1-2 0 0,0-2-1 0,0 3-2 15,-3-3 2-15,0 4-2 0,-1 1-1 16,0 0 1-16,-3 2-3 0,0 1 2 16,-2 1-4-16,-4 2 3 0,0 0-2 15,11 8 1-15,-6-2 0 0,-3 0 0 0,2-4 3 16,0 4-1-16,0-1-1 0,0-2-1 16,3 1-8-16,-1-2-3 0,2 1-5 15,3-6-3-15,0 1 0 0,1 1-3 0,2-4-4 16,2-1 1-16,1 3 3 0,0-2 1 15,4-1 1-15,3 0 7 0,1 1 1 16,4 5 0-16,4 0 3 0,-2 5 0 16,1-2 1-16,-2 3 1 0,-4-1 1 0,-2 6 1 15,-1-2-2-15,-3 1 6 0,-6-1 5 16,-2 2-6-16,-4 1 2 0,-4-3 6 16,-6 1-4-16,-4 0 0 0,-6 1 2 0,2-3 2 15,-5-1 8-15,2 1 3 0,3-2 6 16,-1-1 5-16,3-1 5 0,0 0 0 15,0-2-5-15,4 0-1 0,4-2-4 0,0 0-2 16,0 0-3-16,28-12-1 0,-11 7-3 16,2-3 4-16,4-2-4 0,3-1 0 15,4 0-1-15,-3-5-3 0,3 1 0 16,-3 0-1-16,1-2 0 0,-7 1 0 0,0 3-1 16,-4-3 7-16,-2 3 2 0,-5 2 6 15,-1 0 3-15,-5 3 0 0,-4 0 1 0,0 3-4 16,-6 1-1-16,1 0 1 0,5 4-5 15,0 0-2-15,-20 9 0 0,13-3 0 16,2 4-1-16,3-1 2 0,0 3-3 16,4 1 1-16,5 2-3 0,4 0 3 0,-1 0 0 15,7-2 1-15,0-1 0 0,4-2 3 16,3 0-1-16,-1-7 5 16,2-3-2-16,2-1 0 0,3-5-2 0,4-8-2 15,0 0 4-15,-1-8 2 0,4-5-1 0,-3-1-2 16,-4-6-3-16,8-16-1 0,-7-5-4 15,-5 8-1-15,-10 5 0 0,0-3-2 16,-6 8 3-16,-4-1 0 0,1 8 4 16,-1 4 1-16,-2 3-4 0,2 4 0 0,-4 4-1 15,-2 8-1-15,-2 1 1 0,2 6-1 16,0 0 0-16,0 0 0 0,-12 30-2 0,8-9 3 16,4 5 3-16,0 5-4 0,0 1 0 15,4 9-1-15,4-1 1 0,3 7 2 16,4 0 0-16,8 15-3 0,-2-14-2 15,-4-6-29-15,2-5-45 0,-2-3-49 0,3-5-44 16,-6-4-61-16,-1-4-563 0,-1-6 268 16,-3-5 176-16</inkml:trace>
  <inkml:trace contextRef="#ctx0" brushRef="#br0" timeOffset="165384.6076">31918 6231 146 0,'16'-14'147'0,"3"0"-3"0,2 0-10 15,8-3-12-15,5 0-13 0,5 0-13 16,5 0-10-16,-2-1-47 0,-3 3-38 16,-5 2-41-16,-3 1-47 0,-5 2-218 15,-4-1 103-15,-8 4 69 0</inkml:trace>
  <inkml:trace contextRef="#ctx0" brushRef="#br0" timeOffset="165717.8359">29044 7389 143 0,'40'-1'230'0,"15"-5"-6"0,41-2-8 15,36-9-15-15,17-4-12 0,17 0-12 16,5-2-9-16,5 0-11 0,6-2-6 15,0 0-9-15,0 3-6 0,-2 1-3 0,-7-2-8 16,-7 0-5-16,-14 2-11 0,-15 4-6 0,-33 4-9 16,-9 0-4-16,-8 1-9 0,-24 5-5 15,-12-2-11-15,-13 6-3 0,-4-1-4 16,-6 1-6-16,1-1 2 0,-7-1-16 16,-3 3-3-16,0-2-3 0,-2 2-11 15,-5 1-23-15,-1-3-34 0,-4 1-43 0,-3-1-45 16,-4 4-48-16,0 0-31 0,-14-7-37 15,0 6-653-15,-3 2 303 0,-8-1 201 0</inkml:trace>
  <inkml:trace contextRef="#ctx0" brushRef="#br0" timeOffset="171102.1317">31343 7170 89 0,'-6'-17'154'0,"3"2"-4"0,-1 1-2 15,2 3 10-15,-2 0-3 0,2 1 1 0,0 3-12 16,2-1-10-16,-2 0-8 0,0 2-9 16,0 2-10-16,0-2-13 0,2 6-3 15,-2-6-8-15,2 6-4 0,0 0-7 0,0 0-1 16,-12 13-3-16,8-1-4 0,-2 1-4 15,2 5 2-15,0 6-2 0,-3 0-3 16,1 3-6-16,-1 1 1 0,1 1-5 0,2 8-4 16,-3-3-5-16,3 2-2 0,0-2-3 15,0-2-4-15,0-2-3 0,2 1-3 16,0 0 1-16,-2-3-6 0,1 1-4 16,1-3 1-16,-1 1 0 0,1-6-7 0,2 1-16 15,-2-6-27-15,2 1-26 0,-2-3-22 16,0-3-24-16,2 0-12 0,0 1-22 15,-2-4-42-15,-2-3-38 0,2-3-464 0,2-2 233 16,0 0 154-16</inkml:trace>
  <inkml:trace contextRef="#ctx0" brushRef="#br0" timeOffset="171492.7338">31001 7613 264 0,'-18'-12'31'0,"4"0"21"0,5 5 16 0,0 1 7 16,5 2 0-16,-2 0-1 0,2 3-2 15,4 1-4-15,-5-4 7 0,5 4 10 16,0 0-1-16,17 9 0 0,-4-3-1 0,4 1-2 15,5 3-5-15,0 1-6 0,4-1-4 16,3 3-6-16,5 1-7 0,-2-3-4 16,0 3-4-16,-1-1-5 0,1 0-5 0,-6-4-3 15,-1-1-5-15,-1 0-5 0,-6-2-8 16,2-1-4-16,-6-1-20 0,3-2-7 0,-1-4-8 16,-2 0-3-16,0-5-2 15,2-1 5-15,-2 0 1 0,-1-1 4 0,0 2 7 16,0-4-2-16,-3 4 2 0,-2-2 1 15,1-1 3-15,0 4 16 0,-1 0 5 16,-2 3 6-16,1-3 1 0,-3 2-2 0,2 1 10 16,-2 0-3-16,-4 3 4 0,0 0 3 15,0 0 8-15,2 11 1 0,-6 0 4 16,-4-1 2-16,-1 5-1 0,-3 1 2 0,-1 2 0 16,0 1-3-16,1-1-2 0,-3 0-5 15,0 1-1-15,2-2-5 0,-1 0-8 16,0 0 3-16,2-1-7 0,2-3-9 0,-1 1-24 15,2-3-28-15,1 0-31 0,2-1-27 16,-1-3-41-16,3 1-42 0,-4-2-441 16,3-5 212-16,-1 1 140 0</inkml:trace>
  <inkml:trace contextRef="#ctx0" brushRef="#br0" timeOffset="173045.87">30603 8051 62 0,'27'-13'85'0,"-2"0"2"16,-2-2-13-16,1-2-3 0,-1 0 2 16,5-6-10-16,4-3-6 0,-3-5-4 15,1-4-6-15,-5 2-6 0,-2 0 0 0,1-1-6 16,-6 3 3-16,-3 3 4 0,0 0 2 16,-4 7 6-16,-1 0 3 0,-2 2 1 15,2 7-10-15,-6 2-7 0,-6 4-2 0,2 6 3 16,0 0-5-16,-16 19 21 0,6 5 6 15,-3 4-6-15,-2 12-3 0,-4 6-2 16,-3 18-7-16,-2-1-2 0,0 2-2 16,6-11-4-16,3-11-3 0,-3 1-5 0,2-4 0 15,1-8-2-15,0-1 2 0,3-5-1 16,-1-2 0-16,2-8 0 0,3 0 5 16,-1-4-5-16,1-8-4 0,2-1-6 0,2-3 5 15,4 0-3-15,-2-16-6 0,4 4 1 16,4-4-3-16,2-3-4 0,0 0-6 15,3 0-1-15,2 2 3 0,-3-1-2 0,1 5-2 16,-1 2 1-16,4 3-2 0,-2 3 2 16,-2 0 2-16,4 5-2 0,0 5-5 15,3 0 7-15,2 6 1 0,2 1-3 0,7 3 0 16,-1 0 0-16,7 3 2 0,2-5 0 16,4 3 0-16,-1-3 0 0,1-2 1 15,2-3-3-15,3-1 3 0,-1-3-12 16,-3-2 13-16,-4-2 0 0,-3-2-1 0,0-2 1 15,-4-2 0-15,-3-1 0 0,-1-1 0 16,-8-2-3-16,0 1 0 0,-8 0 1 16,-4-3 0-16,-1 3 0 0,-8-1 0 0,1 3-1 15,-4-1 2-15,-2 2-3 0,-6 3-1 16,4 0 3-16,-2 3-2 0,-3 4 1 16,2 2 4-16,0 2-4 0,1-1-1 0,3 3 1 15,0 0 3-15,1 1-4 0,4-2 4 16,2-1-2-16,4 1 0 0,0-2 3 15,2 2-1-15,2-3-1 0,3-3-1 0,2 1 0 16,-1-2-1-16,5-2-1 0,-2 0 1 16,2-2-3-16,-3-1 3 0,4 2-4 15,-2 0 1-15,-3-1 4 0,1-1-5 16,-1 3 3-16,2-1-3 0,-1 1 5 0,1 0-4 16,0 1 0-16,1-1 2 0,6 3 3 15,-3-1-3-15,1-2 2 0,2 0-2 16,0 0 2-16,2-2 2 0,-1-2-2 0,3-2 2 15,-2-2 2-15,2-3 0 0,-3 0-7 16,-2-3 8-16,-2 1 0 0,3-3 3 16,-6 1 0-16,3 0-1 0,-4 2 0 0,-3 1 0 15,1 2 1-15,-1-1-4 0,-2 4 0 16,0 1-1-16,0 3 1 0,-4 3-1 16,-4 0 2-16,12 10 0 0,-5 4-1 15,-1 1 1-15,-1 0 0 0,-1 5-1 0,0-2-3 16,2 6 3-16,-1-4-1 0,-1 0 3 15,0-4-3-15,0 2-3 0,0-4 3 0,0 1 0 16,-1-5-3-16,-1 1 3 0,0-4-1 16,1 0 2-16,-1-2-8 0,-2-5 4 15,0 0 1-15,0 0 0 0,0 0-4 16,0 0 1-16,12-12-1 0,-6 6 1 0,0 0 1 16,3 0 0-16,4 2-1 0,2-2-5 15,1 2 3-15,2-2 3 0,2 1-3 16,4 1 4-16,-1-2-2 0,1 2 0 15,4-4 2-15,-2 3-3 0,0-6 4 0,1 1-1 16,-3-4-4-16,1-1 2 0,-2-4 0 16,-2 0 1-16,-5 0-2 0,-2-1 3 0,-1-1-1 15,-4 2 0-15,-3 5-2 0,-2-4-1 16,-2 3 6-16,0 2-6 0,-4 2 1 16,0 3 1-16,0 0 0 0,0 4 1 15,2 4 0-15,-6-2-1 0,6 2 1 0,-7 10 2 16,7-5 0-16,3 5-3 0,-1 1 3 15,4 0 1-15,0 2 1 0,5-2-2 16,-3-2 0-16,5 1 1 0,0-3 2 16,3-2 0-16,2-3-1 0,2-4 1 0,2-3-2 15,3-2 0-15,5-4 2 0,-3-7 5 16,1-3 5-16,4-4-2 0,0-5 6 0,-5-2 1 16,1-4-1-16,-6 2 6 0,0-2 11 15,-8 6 7-15,-1 4 8 0,-2 4 7 16,0 4-1-16,-5 0-4 0,0 5-7 0,-6 6-2 15,-2 5-2-15,2 2-5 0,-15 13-1 16,5-1-4-16,-1 6-1 0,-4 11-4 16,1 5 1-16,-2 9-6 0,2 1 1 0,1 1-4 15,-2 2-2-15,2-1-16 0,3-1-41 16,-5-2-35-16,2 1-49 16,-1-4-52-16,-6-2-660 0,4-5 285 0,-10 0 187 15</inkml:trace>
  <inkml:trace contextRef="#ctx0" brushRef="#br0" timeOffset="173488.2832">31366 8725 73 0,'11'-29'159'0,"1"7"-8"16,-5-2 9-16,-4 5-2 0,-1 2-7 16,-2 2-4-16,-5-1-3 0,-4 5-10 15,-3 0-5-15,-7-1-10 0,-5 6 3 16,-4 1-6-16,0 3-6 0,-7 2-4 0,3 4-9 16,3-1-11-16,-1 7-5 0,7 0-9 15,2 3-5-15,7 2-6 0,2-2-3 16,8 7-3-16,4-1-6 0,9 6-4 0,2-2-5 15,5 5-4-15,4 0-4 0,3 3-1 16,-2-1-4-16,-2-3-3 0,0 1-2 16,-4 0-3-16,-5-6-5 0,-1-1 3 15,-5-4-1-15,-8 0-3 0,-3-2 1 0,-5-3 0 16,-8 0-4-16,-6-3-7 0,-4-5 7 16,0-2 0-16,-1-4-1 0,-4-2-1 0,3-2-4 15,2-1 1-15,6 1-10 0,-2-5-26 16,5-1-29-16,7-1-28 0,2 1-25 15,8 1-23-15,6-1-28 0,6 1-25 16,6 2-27-16,5-3-473 0,6 0 234 0,8-1 155 16</inkml:trace>
  <inkml:trace contextRef="#ctx0" brushRef="#br0" timeOffset="173853.274">31625 8751 66 0,'8'4'130'0,"-4"2"17"0,0 1 12 16,-2 1 9-16,-2 4 9 0,0 3 4 0,-2 4-3 15,-2 5-7-15,-2 1-7 0,0 4-8 16,-5 3-15-16,2 4-10 0,-1-1-11 16,0 0-13-16,-1 1-11 0,0-4-11 15,3 0-9-15,-3-7-4 0,5-2-8 0,-2-1 1 16,1-6-5-16,2-3-6 0,-1-6-4 16,2-4-6-16,4-3-4 0,-10-12-8 15,8 1 1-15,0-6-8 0,2-7-2 0,4-2-3 16,0-5-5-16,6-4-4 0,3 0-5 15,0 1-2-15,2 4 1 0,1 1-3 16,2 4 0-16,0 2-2 0,0 7 4 16,-2 2-7-16,1 3 2 0,-2 3 0 0,0 2 0 15,-3 3 1-15,0 3 4 0,-6 3-2 16,2 0 2-16,-6 3 0 0,0 0-2 0,-4 1-2 16,-4 2 3-16,0 0-1 0,-5 1-7 15,-2-1-18-15,1-2-25 0,3 1-33 16,-1-2-32-16,3-2-43 0,3 1-24 15,4-1-15-15,0-4-16 0,11 4-499 16,3-4 241-16,7 0 160 0</inkml:trace>
  <inkml:trace contextRef="#ctx0" brushRef="#br0" timeOffset="174132.376">31993 8940 549 0,'14'-8'24'16,"-2"2"11"-16,-4-1 21 0,-4 0 11 0,-2 1 9 16,-2-1 9-16,-2-1 6 0,-6 2-2 15,0 0 4-15,-6 1 3 0,0 0 3 16,-1 2-10-16,0-1-3 0,-2 4-10 15,0 1-5-15,2 5-8 0,1-1-10 0,-2 0-1 16,4 1-5-16,1 2-6 0,5-1-1 16,0 0 1-16,4 1-5 0,2 2-4 0,0-3 0 15,4-1-2-15,2 0-3 0,2-1-3 16,1-1 1-16,-1 0-6 0,3 0-3 16,0 0-1-16,-3-1 0 0,2 1-3 15,0 0-3-15,0 2-1 0,0 1 3 0,1-1-2 16,0 3-2-16,1 1 0 0,-3 2 1 15,1-1-6-15,0-1-21 0,4-1-24 16,-4 1-36-16,5-1-35 0,-2-2-24 16,2-1-24-16,-3-3-18 0,3-3-374 0,0 0 188 15,-3 0 125-15</inkml:trace>
  <inkml:trace contextRef="#ctx0" brushRef="#br0" timeOffset="174610.0693">32310 8961 161 0,'4'-8'29'0,"0"4"5"0,-1-1 8 16,2 1 2-16,-5 4 1 0,2-4 2 15,-2 4 9-15,0 0 1 0,0 0 0 0,0 0 1 16,4 13 1-16,-2-5-5 0,-2 0 0 16,0 1-1-16,2 3 2 0,-2-1-13 15,2 0 2-15,0 1-7 0,-2-3-2 0,2 3-5 16,2-3-5-16,-4-2 1 0,2 2 1 16,-2-4 0-16,2 3-2 0,0-5-2 15,3 2-1-15,-5-5 2 0,11 4-5 16,-7-2-4-16,-4-2 0 0,15-2 1 0,-5-1-6 15,-10 3 0-15,18-1-2 0,-8-1 3 16,0 2 2-16,-2 0-6 0,4 0-4 16,-2 0 1-16,-10 0 4 0,17 2 0 15,-9 2 3-15,3-1-1 0,-4 3 5 0,1 0 1 16,0 0 3-16,-4 1 0 0,2 2-2 16,-1 1 1-16,0-2-5 0,-1 1 4 15,-2-1 4-15,0 0-8 0,0-1-1 0,0-2 5 16,0 1 3-16,2-2 8 0,-2 0 0 15,-2-4 1-15,0 0-5 0,0 0-2 16,21-9-1-16,-12 3-4 0,2-2 0 0,1-1 0 16,-2 1-7-16,2-2 2 0,0 5 0 15,-4 0-6-15,1-1 7 0,0 0 0 16,-1 5 8-16,-1 1 3 0,-7 0 10 16,14 1-2-16,-10 6 3 0,2 1-4 0,2-1 0 15,-4 1-3-15,2 4-2 0,-2 1-4 16,0-1-4-16,0-1-3 0,0 0-31 0,1-1-38 15,-1-1-46-15,1 1-34 0,-3-3-36 16,0 0-439-16,-2 1 207 0,-2 2 137 16</inkml:trace>
  <inkml:trace contextRef="#ctx0" brushRef="#br0" timeOffset="174875.2347">31120 9551 175 0,'-42'2'282'0,"17"-4"-10"16,15-2-14-16,14 1-13 0,-4 3-13 16,57-7-21-16,2 1-20 0,41 1-16 0,10 4-12 15,33-3-14-15,4 2-8 0,7 2 10 16,11 6-16-16,11 1-9 0,8 7-9 16,-2 1 3-16,-8-2-24 0,-11 0 6 15,-17 3-7-15,-11-3-8 0,-38-5-14 0,-12 1-5 16,-23-3-7-16,-13-2-10 0,-9-3-3 15,-11 2-17-15,-9-3-36 0,-8-3-46 0,-10 2-50 16,-2 1-54-16,0 0-59 0,-42-4-65 16,5 4-758-16,-11 2 352 0,-13-2 233 15</inkml:trace>
  <inkml:trace contextRef="#ctx0" brushRef="#br0" timeOffset="175700.115">31320 9772 38 0,'-4'8'272'0,"0"1"10"0,2 5-4 0,0 3-9 16,-2 2-13-16,0 8-17 0,0 3-12 16,0 8-8-16,-2 2-13 0,2 4-13 15,2-2-20-15,-5 10-14 0,3-8-14 0,2-1-18 16,0-1-8-16,-3-1-13 0,3 2-9 15,0-5-17-15,0-6-22 0,2-1-40 0,-2-3-34 16,2-6-37-16,-2 1-40 0,2-7-35 16,0 0-36-16,2-3-24 0,0-4-15 15,-2-3-8-15,4-3 10 0,-4-3 11 16,0 0 18-16,0 0 25 0,13-13 26 0,-8 2 29 16,-1 4 21-16,0-5 23 0,4 0 16 15,0-1 17-15,6 0 17 0,0 0 10 16,3-2 12-16,4-1 3 0,4-3 8 0,3 2 3 15,0-4 8-15,8 0 0 0,-1-4-9 16,4-2 2-16,-3-1-8 0,2-1 3 16,-2 1-5-16,0-2 1 0,-5 1 3 0,-1 3 10 15,-5 4 11-15,-3 3 13 0,-3 4 8 16,-2 2 3-16,-5 1 1 0,-1 3-2 16,-3 1-6-16,-5 2-3 0,-3 5-2 0,0 1 8 15,0 0 4-15,-22 24-5 0,10-5 1 16,-5 7-3-16,0 4-8 0,3 2-4 15,-6 4-4-15,3 2-6 0,0 1-5 16,4-6-4-16,1 2-4 0,4-3-16 0,1-3-25 16,0-2-30-16,5-1-40 0,4-5-36 15,3 1-35-15,4 2-28 0,5-6-11 16,3-4-2-16,4 1-2 0,2-3 5 0,7-3 9 16,0-3 17-16,-1-2 15 0,3 0 18 15,-2-4 26-15,0-2 27 0,-1 0 25 16,-3-4 19-16,-3-1 21 0,-2-1 30 0,-2-2 15 15,-4 1 11-15,-4-3 19 0,-5-1 8 16,-4 3 9-16,-4 0 5 0,-4-2 8 16,-3 0 7-16,-6 5 7 0,-4-1 3 0,-2 3 2 15,-2 0-1-15,-1 5-16 0,1 0-7 16,-2 5-8-16,4-3-9 0,1 4-7 16,4 0-5-16,3 0-7 0,2 0 0 0,3 1-8 15,6-1-8-15,4 0 0 0,2 0-2 16,4-3-6-16,5 1-4 0,2-2 0 15,1 1-7-15,4-2-2 0,-1 1-3 0,0 1 0 16,0-2-4-16,-1 1-1 0,-2 1 1 16,1-1-3-16,-2 3-1 0,0 1-1 15,-5-1 1-15,3 2-3 0,0 1 2 0,-1 0-4 16,-2-1-12-16,4 1-17 0,-4 1-21 16,3-3-28-16,-1 2-31 0,1-3-26 15,4 1-39-15,0-2-25 0,0-2-23 0,2-2-564 16,-2 0 266-16,2-6 176 0</inkml:trace>
  <inkml:trace contextRef="#ctx0" brushRef="#br0" timeOffset="176117.1293">32566 10460 24 0,'3'-4'98'0,"1"1"6"16,-4 3 13-16,0 0 3 0,0 0 4 16,0 0 2-16,0 0-1 0,0 0-8 15,0 0-12-15,-11 21-9 0,7-14 2 0,0 2-10 16,2 1-6-16,-2-1-13 0,0 3-3 15,1-2-6-15,1-1-5 0,-1 1-6 0,-1-3-6 16,2 1-2-16,0-1-8 0,0-1-3 16,2 0 0-16,0-6-1 0,4 3-5 15,-4-3-3-15,0 0-3 0,0 0 1 16,22-7-5-16,-14 3 1 0,1 0-2 0,-1 1 0 16,3-1-4-16,-1 1-1 0,-1 0 2 15,1 1-1-15,0 1-1 0,2 1-3 16,-2 0 0-16,0 1 0 0,-1 4 1 15,0-2 1-15,-3 1 6 0,3 1-2 0,-5 1 0 16,2 0 2-16,-4 0 2 0,4-1 0 16,-4 1-1-16,2-1 4 0,-1-1 5 0,2 2 8 15,-1-4 11-15,-4-2 1 16,10 4-1-16,-10-4 2 16,17-2 1-16,-4 0 1 0,-1 0 1 0,1 1 7 0,2-2 0 15,-2 1 3-15,1 2-1 0,1 2 4 0,2 1 0 16,0-2-6-16,0 3-6 0,0-2-5 15,5 2-8-15,-4-3-39 0,3-4-71 16,5 1-81-16,2-8-78 0,5-1-672 16,-3-8 308-16,2-6 203 0</inkml:trace>
  <inkml:trace contextRef="#ctx0" brushRef="#br0" timeOffset="176339.1191">25564 5378 782 0,'-41'-64'-206'0,"5"2"10"15,12-6 66-15,7 1 45 0</inkml:trace>
  <inkml:trace contextRef="#ctx0" brushRef="#br0" timeOffset="177286.0397">23795 960 108 0,'-7'-8'145'0,"3"2"-11"16,0 1-11-16,-2 2-8 0,2-3-12 15,2 1-8-15,2 5-7 0,0 0-15 16,0 0 1-16,-16 15 3 0,8 7 5 0,2 6 0 16,-2 12 4-16,-3 35-3 0,2 8 11 15,1 9 1-15,-1 9-2 0,3 23 4 16,4-19 11-16,0 21-8 0,0-22-4 0,4 3-5 16,-2-4-3-16,2-4-7 0,0-4-7 15,-2-3-7-15,2-9-5 0,0-13-5 16,-2-12-5-16,0-3-6 0,0-11-4 0,-2-3-7 15,2-3-2-15,0-7-2 0,0-2-4 16,0-4-4-16,0-5-4 0,0 0-9 16,0-3-20-16,0-4-34 0,-2-6-44 0,0-1-41 15,2-6-25-15,0 0-17 0,-4-19-16 16,6-4-21-16,0-7-472 0,2-14 231 16,4-28 153-16</inkml:trace>
  <inkml:trace contextRef="#ctx0" brushRef="#br0" timeOffset="177809.6913">23691 777 83 0,'-12'-21'142'0,"4"6"-1"0,2 3-5 0,2 3-10 16,0 2-15-16,2 1-7 0,0 0-9 15,0 0-13-15,2 6-10 0,10-7 1 16,8 2-1-16,11 2 5 0,15-1-1 0,45-1-4 15,26 3-3-15,48-3-4 0,17 5-9 16,14-1 3-16,61 7 1 0,19-4-3 16,11 3-2-16,0 1-2 0,7 1 1 0,6-1-4 15,3 1-7-15,-2 2 0 0,-13-3-6 16,-11 1-2-16,-11-2 0 0,-9 1-3 16,-55-2-2-16,0-1 5 0,-12 1 2 15,-6 1 1-15,-7-4 1 0,-5 5-1 0,-10-2 1 16,-11 0-2-16,-10-1-1 0,-29 1 4 15,-8 0-2-15,-7-2-1 0,-25 2-1 16,-10-2-2-16,-12 0 1 0,-3-1-5 0,-5 3-2 16,-6-2-3-16,-3 2 1 0,1 4-1 15,0 1 1-15,-1 6 3 0,-1 4 6 16,4 12 5-16,-4 3-1 0,5 23 4 0,-3 10 2 16,-6 11-2-16,-5 9 8 0,-1 30-4 15,-6 3 5-15,-6 4 1 0,-2 6-3 16,-3 9 1-16,-3-1 15 0,-7 4 1 0,1-2-4 15,-4 1 4-15,-1-3-6 0,0-3-2 16,-1-8 0-16,-1-2-5 0,0-10-4 16,3-22 5-16,-1-3-1 0,3-2-11 0,-2-6-4 15,0-8 0-15,2-15-9 0,0-12-3 16,4-8-37-16,-5-3-47 0,3-10-54 0,-5-1-63 16,0-5-78-16,-3-6-52 0,-6-7-879 15,0-6 403-15,-10-2 265 0</inkml:trace>
  <inkml:trace contextRef="#ctx0" brushRef="#br0" timeOffset="178503.1585">23730 3013 73 0,'-3'-6'90'0,"3"1"-5"15,0-1 4-15,0 1 1 0,0 5 0 0,0-8-5 16,0 8 9-16,0-6-4 0,0 6-1 15,-2-6-1-15,2 6 4 0,0 0-10 16,0-5-2-16,0 5-4 0,0 0-9 0,0 0 8 16,7-6 7-16,-1 4 14 0,6 1 10 15,12-4 3-15,10 4 1 0,21-5-6 16,38-4-4-16,40-4-2 0,20 3-2 0,9 2-4 16,20 3 0-16,7 5 3 0,20 1-5 15,58 5-6-15,-2 6-6 0,-5 2 2 16,-2 8-4-16,1-1 1 0,-1 5 0 0,-2-1-1 15,-4 1-5-15,-6 0 5 0,-8 1-2 16,0-1-10-16,-5-1-4 0,-3-2 2 0,-44-6-5 16,1 0-6-16,-5 4-1 0,-2-5-6 15,-6 4-1-15,-10-2-9 0,-9-2 2 16,-9 1-8-16,-17-3-3 0,-27-1-1 16,-11-4-5-16,-7 0 4 0,-18-2 0 0,-9-1-6 15,-11 0-1-15,1 1 0 0,-3-3-4 16,-1 0-1-16,-9 0 1 0,0 0-5 0,-6-2-3 15,-5 0-14-15,0 4-35 0,-4-5-43 16,-5-5-58-16,-2 3-59 0,-8-7-73 16,-8 0-56-16,-14-7-723 0,-14-9 360 15,-31-9 237-15</inkml:trace>
  <inkml:trace contextRef="#ctx0" brushRef="#br0" timeOffset="179321.9502">27967 939 39 0,'-6'-7'151'0,"2"1"-18"0,0-1 13 16,-2 1-4-16,0 0-1 0,4 0-6 0,-2 1-3 15,0 1-7-15,0 0-12 0,4 4-10 16,-4-8-11-16,0 5-4 0,4 3-11 16,-5-6-7-16,3 4-2 0,2 2-6 15,-4-5-2-15,4 5-6 0,0 0 3 0,0 0-6 16,0 0 3-16,0 0 10 0,-2 19 10 16,2-1 7-16,4 8 3 0,2 13 4 15,-1 14 6-15,3 30 4 0,-2 15 4 16,-2 26-3-16,0 5 3 0,-2 5-2 0,-2 3-4 15,-2 3 15-15,2 0 1 0,2-3-2 16,-6-2 0-16,6-5-3 0,-2-22-8 0,-2-1-9 16,0-4-6-16,0-4-3 0,2-3-7 15,2-9-4-15,2-7-9 0,-4-18-5 16,0-12-6-16,2-10-2 0,0-5-9 16,-2-7-26-16,6-3-53 0,-4-6-60 0,-2-10-67 15,0 0-71-15,2-8-62 0,-2-1-940 16,0-19 422-16,-4-3 278 0</inkml:trace>
  <inkml:trace contextRef="#ctx0" brushRef="#br0" timeOffset="180025.9576">25105 960 173 0,'0'-9'187'0,"0"3"-5"0,0-1-8 16,-2 1-10-16,2 6-15 0,0-8-15 0,0 8-15 15,0 0-16-15,0 0-4 0,0 0-11 16,-6 15-5-16,6-3-10 0,-4 4-5 0,2 2-5 16,0 0-9-16,0 3-3 0,0-1-5 15,-3-1-5-15,2 0-8 0,1-2 1 16,0 0-5-16,0-6 0 0,2 3 14 15,-2-3 32-15,0-1 31 0,2-5 7 0,-4-1-9 16,4-4-10-16,0 0-8 0,-13-11-6 16,7 2-14-16,0-4-2 0,-3-5-9 15,2-3 0-15,1-2-14 0,2-2 0 0,2-2-5 16,0 1-2-16,2 1-9 0,2 0 2 16,0 1-2-16,2 1-3 0,0 4-4 15,3 0-1-15,4 0 0 0,-1 2-8 16,3 1-3-16,3 3 3 0,-2 3-7 0,2 3 7 15,2 1-7-15,-2 2 0 0,1 4-8 16,0 0-14-16,2 2-23 0,-4 2-28 16,0 2-17-16,0 1-26 0,-3 5-28 15,-3 1-31-15,-3 0-29 0,-4 4-43 0,-4-1-556 16,-2 0 272-16,-5 3 180 0</inkml:trace>
  <inkml:trace contextRef="#ctx0" brushRef="#br0" timeOffset="180178.8529">25135 1058 685 0,'-10'11'-12'0,"1"-6"18"16,4 3 10-16,-1-2 7 0,2-3 0 15,0 0-4-15,2-1 6 0,2-2 9 0,0 6 14 16,6-1 19-16,2-4 5 0,3-1 1 16,4 3-5-16,4-6-8 0,0 3-6 15,2 0-5-15,1-1-2 0,1-1-15 0,-2-2-27 16,2 2-35-16,-1-1-30 0,-4 2-29 16,1 0-17-16,-4-2-272 0,0 1 129 15,-3 2 85-15</inkml:trace>
  <inkml:trace contextRef="#ctx0" brushRef="#br0" timeOffset="181158.0239">25448 1094 405 0,'0'0'-18'0,"13"1"11"0,-13-1 10 16,10 1 23-16,-6 2 19 0,-4-3 18 16,20 2 15-16,-12-2 9 0,7 0 0 0,2-2-2 15,4-1-3-15,-2 1-5 0,6-4-7 16,1 0-1-16,-3 0 3 0,1-1 0 16,-4-1-4-16,-2 0 13 0,-2-1-1 0,-3 1-4 15,-2-1-5-15,-5 1-10 0,-2 0-2 16,-6 3-10-16,-6-1-4 0,2 4-6 15,-7 0-1-15,0 2-5 0,1 2-5 16,-4 3-3-16,2 1-1 0,-1 2-2 0,4 2-5 16,1 1 2-16,1 2-10 0,5 0-16 15,4 0-19-15,6 4-19 0,9-3-26 0,4-1-9 16,14 1-23-16,2-3-6 0,7-3 2 16,12 0 5-16,-6-6 9 0,1 0 9 15,0-4 13-15,-3 0 11 0,-2-2 24 0,-3-2 27 16,-5 0 24-16,-7 1 28 0,-1-3 9 15,-8-1 10-15,-2 1 5 0,-6-1 0 16,-3-2-2-16,-3 4-2 0,-6 0 0 16,-2-1-5-16,0 3-7 0,-4 0-1 0,-3 2-4 15,1 3-6-15,-2 0-4 0,-4 2-4 16,4 4-4-16,0-4 1 0,-1 7-3 16,2-3-4-16,3 2-2 0,2-3-6 0,-1 3 7 15,3-1-4-15,2-2 1 0,2 0 1 16,1-2-1-16,-3-3-4 0,10 5 1 15,-2-5 1-15,-8 0 0 0,22-6-4 0,-12 1 0 16,1 3-2-16,0-4 0 0,-1 1-4 16,-2-1 4-16,3 3-5 0,-2-1-1 15,-3 3-3-15,1-4-2 0,-1 4-4 0,0-1-1 16,-6 2 4-16,0 0-2 0,20 5 2 16,-12-1-1-16,0 2 3 0,2-2 1 15,1 2 1-15,2-1 1 0,2-1 1 16,-3-3-1-16,6 2 5 0,-2-6 0 0,4 2-3 15,-2-3 2-15,-1-1-1 0,3-5 4 16,0-2-3-16,-2-1 5 0,-2 0 1 0,1-5-4 16,-2 1 1-16,-2 0 3 0,-3 0 2 15,2 2-1-15,-4 2 5 0,0 1-1 16,-2 3-5-16,0 2 1 0,-1-1-2 16,-1 5-4-16,-4 3-2 0,0 0 4 0,4 14-1 15,-4-4-2-15,-2 1-2 0,2 4 3 16,0 4 0-16,-2-4-5 0,0 4 3 15,2-4 0-15,0 1 1 0,-2-6-2 16,4 2-2-16,-4 0 4 0,2-2 1 0,0-2 3 16,0-2 4-16,2-4-6 0,-2-2 3 15,0 0-3-15,0 0-3 0,0 0-1 0,15-13 1 16,-7 7-4-16,-1 0 0 0,1 1 1 16,2 0-4-16,0-1 1 0,-2 0-4 15,0 1 2-15,0 0-7 0,3 4 4 0,0-1-1 16,-3 2 0-16,3 2 0 0,-3 1 1 15,3 1 0-15,0 2 2 0,1 0-1 16,0 1 3-16,2 0 0 0,-2 4 0 0,1-5 1 16,2 1 2-16,0-1 4 0,-3-2-4 15,4-1 4-15,-4-1-1 0,2 1 1 16,-1-6-2-16,2 1-1 16,-2-1 0-16,-1-3 0 0,2 1-1 0,-4 0-2 0,0-1 1 15,-1 3 2-15,-1-1-1 0,1-1-4 16,-1 3-2-16,-3-3 1 0,1 4-7 15,0-1 4-15,-6 2-1 0,10 0 1 0,-10 0 0 16,12 8 0-16,-8-3 0 0,2 3 1 16,-2-1-10-16,2-1-24 0,-2 1-23 15,3 1-27-15,0-2-23 0,-3-1-45 0,2 0-27 16,0-4-486-16,3-1 228 0,-9 0 150 16</inkml:trace>
  <inkml:trace contextRef="#ctx0" brushRef="#br0" timeOffset="181501.5951">27236 1114 333 0,'5'-3'15'0,"2"-3"6"0,-3 3 6 15,2 0 5-15,0 0 5 0,0 2 5 16,-6 1 4-16,20 0-6 0,-12 1-1 0,3 2-1 16,-3 0-7-16,2 2 4 0,2 1-2 15,-4-3-3-15,2 5-4 0,-3-2 1 16,-1-3-9-16,1 3 5 0,-1-1 3 16,-4-3 8-16,0 3 10 0,-2-5 10 0,0 0 10 15,0 0-1-15,0 0-3 0,0 0 2 16,0 0-6-16,0 0-9 0,6-13-1 15,1 7-8-15,-1-2-4 0,4 3-3 0,4-3-6 16,-4-1-5-16,2 2 2 0,4 1-1 16,-4-1-2-16,1-1 1 0,-1 0 1 15,-3 3 5-15,0-1 3 0,-3 0 4 0,0-1 3 16,0-1-6-16,-4 2-1 0,-2-1-4 16,0 3-3-16,0 4-2 0,-4-9-1 15,0 7-2-15,4 2-4 0,0 0 1 0,-16 3-1 16,11 1-3-16,1 2 0 0,1 2 0 15,3-1 1-15,3 3 1 0,1-1-2 16,5 2-11-16,5-1-35 0,6 2-56 0,0-4-94 16,6-3-418-16,3-2 206 0,1 0 135 15</inkml:trace>
  <inkml:trace contextRef="#ctx0" brushRef="#br0" timeOffset="182629.2434">28733 806 7 0,'-2'-6'206'0,"2"6"-19"16,0 0-5-16,0 0-10 0,-8 15-8 15,6-3-12-15,-3 3 1 0,-1 1-10 16,0 8-12-16,-3-1-11 0,0 2-11 0,1 1-10 15,-2-1-11-15,2 0-9 0,-4-1-8 16,4-3-6-16,0-1-6 0,1-2-3 0,3-2-7 16,-2-2-1-16,1-3 1 0,1-2-6 15,2 0-1-15,0-1-2 0,6 0-4 16,3-3-7-16,5-1-2 0,9-2-1 16,3 0-12-16,8-2-29 0,1 0-22 0,3 0-26 15,7 0-24-15,-1-2-19 0,0 0-19 16,1 0-5-16,-3 0-1 0,-4 0 6 15,5-1 13-15,-10 1 14 0,1-2 8 16,-2-2 21-16,-4 0 25 0,0 4 29 0,-1-7 20 16,-3 1 20-16,-2 1 9 0,-4 0 3 15,-2-1 6-15,-3-1 5 0,-5 2 0 0,-1 0-7 16,-1 1-1-16,-6 0-2 0,0 0-6 16,2 6-2-16,-15-6-4 0,4 6-3 15,-1 0-3-15,0 3 1 0,0 0-5 0,2 2 0 16,-1-3-6-16,0 3 2 0,3 1 2 15,0-2-5-15,1 1-2 0,3-1-5 16,-2-3-6-16,4 4 0 0,2-5-4 16,0 0 1-16,0 6-8 0,0-6-4 0,0 0-1 15,10 4 4-15,-10-4 0 0,9 0-3 16,-9 0 1-16,8 2-1 0,-8-2-5 0,11 1 8 16,-7 1 4-16,2 2 3 0,3-3 0 15,-1 4-2-15,0-4 4 0,4 2 0 16,0-3-1-16,0 2 4 0,3-4 4 15,0-1 2-15,2 0-4 0,1-5 2 0,-2 0-1 16,-1-5 4-16,2-2-1 0,-2-4-2 16,-5-2-12-16,1-4 9 0,2-2 6 15,-5 1-4-15,-2 2 0 0,0 0 5 16,-1 5 0-16,-1 1-4 0,1 2-2 0,-1 3 0 16,0 3-2-16,-4 2-5 0,2 6 11 15,-2 2-4-15,0 0 4 0,0 0-4 0,-6 29 3 16,4-15 4-16,0 7-2 0,0-2-5 15,2 2 4-15,0-1 0 0,2 3-5 16,0 2 7-16,-2-4 0 0,2 0-1 16,0-2-1-16,0-3 1 0,0 1-2 15,0-6 3-15,0 0-2 0,0-1-6 0,0-3-2 16,0-2 10-16,3-2-10 0,-5-3 2 16,8 3 0-16,-8-3 1 0,15 0-7 0,-6 0-1 15,-1-3 1-15,2 6 4 0,-1-6-1 16,2 3-1-16,-1 0 1 0,1 0 2 15,-1 0 5-15,1-2-1 0,0 2 3 16,-1 0 1-16,-2-1 11 0,2-2-1 0,-10 3 0 16,14-3 1-16,-8 1-5 0,0-1 1 15,-1 0-4-15,-5 3 3 0,8-5 1 0,-3 2-3 16,-3 0 2-16,-2 3-4 0,0 0-1 16,0 0 1-16,0 0-4 0,0 0-2 15,0 0 5-15,0 0-2 0,0 0 1 16,-11 11-3-16,11-11-1 0,0 9-2 0,0-9 4 15,4 6 2-15,1-1-2 0,1-4 1 16,0 0 1-16,5-1 0 0,1 0 0 16,2-2-1-16,0-4 0 0,0 0 1 0,2-2 3 15,-2-3 9-15,-1-1 3 0,0 0 11 16,-2-1 10-16,-1 3 10 0,-2-1 4 16,0 1-1-16,0 3-6 0,-2-1-7 0,-2 2-3 15,-2 5-4-15,-2 1-3 0,0 0 0 16,0 0-6-16,-4 19 1 0,2-8-6 15,-2 6 1-15,2 1 0 0,-3 7-4 16,2 0-2-16,-1 1-30 0,2 2-49 0,2 1-63 16,-4-1-75-16,2-3-475 0,-4 0 231 15,-7-4 152-15</inkml:trace>
  <inkml:trace contextRef="#ctx0" brushRef="#br0" timeOffset="183579.8589">23499 1269 81 0,'4'-6'86'0,"-4"6"-9"16,0 0 1-16,4-5-7 0,-4 5 4 15,2-3 1-15,-2 3 1 0,0 0-3 16,4-4 0-16,-4 4-7 0,7-2 0 0,-7 2-7 16,0 0 3-16,17-1-17 0,-6 1 14 15,1-3-1-15,8 3-6 0,-2 3-2 16,5-3-3-16,5 1-1 0,4-2-1 16,6 2-3-16,7 1 0 0,3 2 3 0,9-4-1 15,4 3 0-15,26 3-2 0,5-1 5 16,3-3 0-16,4 1-2 0,7-1 7 15,2-1-2-15,6-2-2 0,3 1-4 0,24 0 4 16,6-2-1-16,3 2-3 0,9 2-3 16,1-1-4-16,1-1-1 0,-2 5-9 15,-2-4 3-15,-7 5 0 0,2-1-3 0,0-3-1 16,3 3-6-16,2-1 4 0,2-1-5 16,2 0 0-16,-7 2 1 0,1-1-1 15,-5 0 2-15,0-7-1 0,1 8-3 0,1-1-2 16,3-2 0-16,-6 1 1 0,-1 1-3 15,-3-2 2-15,-8 3-4 0,-23 1 2 16,-1-1-6-16,-2 2 3 0,0-4-2 16,-6 5-1-16,2 0 2 0,-4-1-3 0,-2 1-1 15,2 0-3-15,-2-1 3 0,-6-3 0 16,2 2-2-16,-1-2 0 0,-3-1-2 16,-4 0-2-16,2 0 2 0,-17 1 3 0,-8-2 0 15,-3-2-2-15,-3 2-3 0,1 0 5 16,-8-2-3-16,-3 2-1 0,0-2 1 15,-9 1 1-15,1-1-1 0,-7 0 1 0,-5 0-2 16,0 2 3-16,-8-2 3 0,0 0-1 16,-3 2 1-16,-1-2 1 0,-2 0 0 15,-2 0 1-15,-1 0-2 0,-2 0-3 0,-1 2 3 16,1-2-1-16,-3 0-2 0,-8 0 0 16,17 0-2-16,-10 0 0 0,-7 0-18 15,10 0-28-15,-10 0-42 0,0 0-51 0,0 0-68 16,0 0-630-16,0 0 284 0,-30-6 188 15</inkml:trace>
  <inkml:trace contextRef="#ctx0" brushRef="#br0" timeOffset="184411.2888">24994 1327 77 0,'-6'-1'176'0,"6"1"-3"15,0 0-9-15,0 0-7 0,-8-2-13 0,8 2-12 16,0 0-14-16,0 0-12 0,0 0-11 15,-6 8-12-15,4 1-4 0,2 2-6 16,-2 10-2-16,0 9-3 0,2 7 3 0,-2 6 6 16,2 10 3-16,-4 3 0 0,1 3 0 15,1 3 0-15,0 23-2 0,-2-3-2 0,-1 2-4 16,5 0-8-16,-2-13-1 0,2-11-9 16,-2 1-3-16,2-2-6 0,0-1-3 15,0-2-2-15,0-2-4 0,0-7-2 16,2-3-5-16,-2-2-2 0,0-2-2 0,0-7-3 15,0-4-4-15,0 1-1 0,0-8-2 16,0 0-5-16,0-4-9 0,2 1-24 0,-2-5-17 16,0 1-21-16,0-4-19 0,-2 1-19 15,4-3-26-15,-2 0-17 0,0 0-37 16,0-6-37-16,0-3-477 0,3 4 235 16,-3-4 156-16</inkml:trace>
  <inkml:trace contextRef="#ctx0" brushRef="#br0" timeOffset="184845.5739">25695 1444 65 0,'0'-8'175'15,"0"8"-19"-15,0 0-18 0,0 0-15 0,0 0-9 16,0 0-13-16,-4 19-8 0,0-4-11 16,-2 9 0-16,2 1-3 0,-2 8 3 0,-3 6 3 15,1 8 0-15,-1 3-1 0,0 1-5 16,3 4 3-16,2 4 0 0,-4 21 2 15,2 0-5-15,3 2 2 0,0 2-5 16,1-2-3-16,2-11-2 0,0 9-5 16,2-12-6-16,1-10-4 0,-3 0-3 0,3-2-4 15,-1-4-5-15,0-5-1 0,0-6-4 16,0 1-4-16,0-6-3 0,0-5 0 0,0-3-6 16,0-3-3-16,-2-3-1 0,2-4-3 15,0 0-7-15,0-3-18 0,0-2-23 16,-2-1-31-16,5-5-45 0,1-1-39 15,3-6-42-15,-9 0-607 0,23-8 269 0,-4-5 178 16</inkml:trace>
  <inkml:trace contextRef="#ctx0" brushRef="#br0" timeOffset="185265.1205">26894 1623 6 0,'0'-6'214'0,"0"1"-16"0,0 5-21 0,0-9-16 15,0 9-20-15,0 0-11 0,0 0-16 16,0 0-7-16,-11 22-8 0,5-5-3 15,-1 8-8-15,-3 9-2 0,2 4 6 16,-6 8 3-16,6 3-3 0,-2 2 3 0,0 24-2 16,-2-1-2-16,4-1-6 0,2-9-2 15,2-4-3-15,-1-2-5 0,3-1-1 0,-2 3-6 16,4-3-4-16,-2-4-9 0,2 2 2 16,-2-9-11-16,4-2-1 0,-4-3-6 15,2 1-2-15,2-5-2 0,-2-5-2 16,2-1-5-16,0-5-3 0,-2 0-1 0,0-3-7 15,2-4 4-15,0-3-2 0,-2 1-5 16,2-3-10-16,1-1-18 0,-1-4-28 0,0 1-33 16,-2-2-44-16,2-2-35 0,0-5-59 15,-2-1-667-15,0 0 299 0,0 0 198 16</inkml:trace>
  <inkml:trace contextRef="#ctx0" brushRef="#br0" timeOffset="187243.5213">28553 1438 75 0,'0'0'73'16,"0"0"-7"-16,0 0-2 0,0 0 2 15,0 0 4-15,0 0-5 0,0 0 0 16,0 0 4-16,0 0-7 0,0 0-2 0,0 0 2 16,0 0-2-16,0 0 0 0,0 0-14 15,0 0-1-15,-12 0-5 0,-1 4-2 16,0 2-3-16,-4-3-8 0,3 4-2 16,-2-1-4-16,2 1 0 0,2 2 2 0,0-1-11 15,2 0 0-15,4 7 4 0,4-5-1 16,2 5 2-16,6 0-1 0,8 1 1 0,4 4 4 15,7-1-7-15,2 2 1 0,3-2 0 16,-1-2-7-16,3 2 0 0,-4-5-7 16,-7 3 2-16,1-4 4 0,-4 0-1 15,-1-1-2-15,-4-3 13 0,-6 2-6 0,-5-1-1 16,-7 0 1-16,-5-1 2 0,-5 0-1 16,-8 1 0-16,-3-2-3 0,-1-2 5 15,-3-1-5-15,0 1-1 0,1-2-2 16,3-1 3-16,3-1-3 0,4 0-3 0,0 0 0 15,2-2-16-15,4 0-29 0,3 0-35 16,4-4-19-16,3-1-16 0,3 5-316 16,7-12 145-16,3 3 97 0</inkml:trace>
  <inkml:trace contextRef="#ctx0" brushRef="#br0" timeOffset="187595.8359">28743 1648 32 0,'0'0'77'0,"0"0"0"0,-4 16-5 16,-2-6-3-16,2 4-9 0,-2 0 0 0,2 4-3 16,-1 1-10-16,1-1 3 0,0 2-5 15,2-3 5-15,-3 2-12 0,3-4-3 16,0 1-2-16,2-5-1 0,-2 1 16 0,2-3 8 16,-2-2 12-16,2-1 5 0,0-6-4 15,0 0-10-15,0 0-4 0,0 0-4 16,6-25-3-16,-1 12-7 0,3-4-7 15,1-4-6-15,3-1 1 0,8-3-8 0,0 0-4 16,4 0 0-16,1 3-2 0,3 2-5 16,-1 3-1-16,-2 0 1 0,-3 5-8 15,-3 3-2-15,-1 2 1 0,0 1 2 16,-4 3-7-16,-3 3 3 0,0 0 4 0,-3 5-1 16,-4 0-4-16,-1 1 4 0,-3 2-5 15,-7 1 2-15,-1 1 1 0,-5-1-7 16,0 0-13-16,1-2-26 0,0 4-23 0,0-5-32 15,4 0-359-15,4-1 157 0,0-2 103 16</inkml:trace>
  <inkml:trace contextRef="#ctx0" brushRef="#br0" timeOffset="188298.3963">29129 1696 49 0,'-13'6'73'0,"3"2"-9"16,-1 1-2-16,0-1-8 0,3 3-4 0,4-4-7 16,-2 2-2-16,4-1 1 0,2 0-5 15,0-1-3-15,2-1-3 0,2-2-1 16,2 0-6-16,2-4 2 0,-8 0-6 0,18 0-3 16,-8-4-3-16,1 0 2 0,-1 0-8 15,1 2 0-15,-2-2 3 0,-1 1 0 16,0-1-5-16,-2 2 0 0,1-2-1 15,0 2-3-15,-7 2-3 0,12 0 3 0,-12 0 0 16,11 4 1-16,-3 0-1 0,-2 0-5 16,1-1-4-16,1 3-7 0,3-2-7 15,-3 0-9-15,4-3-9 0,2 2-5 16,-2-3-1-16,-1 0-1 0,2-3 5 0,0 0 4 16,-3 1 7-16,2-4 4 0,0 0 7 15,-2 2 11-15,-2-1 11 0,0 1 5 16,-1-2 5-16,2 3 4 0,-3-1 2 15,-2 0-3-15,3 2 1 0,-1-2 0 0,-6 4 0 16,8-2-7-16,-8 2 1 0,0 0 4 16,0 0 1-16,13 12-5 0,-8-6-1 15,-1 3 5-15,-2 1-2 0,2-1 1 16,0 0-1-16,0 3 1 0,0-3 1 16,-2 1-5-16,3-1 4 0,-3-1 0 0,3 0 1 15,-1-1 4-15,-2-1 12 0,-2 0 5 0,2-2 4 16,0-1 9-16,-2-3 0 0,4 6-3 15,0-5-3-15,-4-1-11 0,0 0-1 16,17-1 4-16,-17 1-19 0,13-6 8 16,-6 5-6-16,1-1-2 0,0-1-1 0,-2 0-2 15,3 1-3-15,-9 2-4 0,13-2 1 16,-7 0 1-16,2 2-3 0,-8 0-8 16,11 0 8-16,-11 0 0 0,11 0-4 0,-11 0 2 15,6-2 4-15,-6 2-1 0,0 0 1 16,13 0 2-16,-13 0 4 0,8-4 1 15,-2 3-2-15,0-1-4 0,4-2-3 16,-2 2 7-16,0-2-12 0,3 2 2 0,0 1 1 16,-1-2-2-16,3 3 1 0,-3 3 0 15,3-3-4-15,0 1-3 0,-1 3 3 0,4 0-19 16,-4 2-30-16,3-3-23 0,-3 3-35 16,-3 0-272-16,0-2 130 0,-1 0 85 15</inkml:trace>
  <inkml:trace contextRef="#ctx0" brushRef="#br0" timeOffset="188654.3852">28264 2004 103 0,'12'-10'150'0,"5"7"-6"16,4 0-9-16,13 0-5 0,13-1-9 0,16 0-3 15,26 4-3-15,6-2-4 0,4 0-8 16,1 2 1-16,4 0-8 0,1 2-7 16,0 0-5-16,0 2 0 0,2-2-2 15,-4 0-5-15,-4 0-7 0,-4-2-4 0,-6 1-4 16,-17-1-7-16,-13 0-5 0,-10 0-6 15,-5 0-4-15,-7 0-2 0,-5 0-4 0,-4 0-3 16,-6 0-3-16,0 0-6 0,-1 0-11 16,-2 0-21-16,-6-1-26 0,1 1-42 15,-6 1-32-15,2-1-35 0,-10 0-20 16,0 0-466-16,0 0 215 0,-20 12 141 0</inkml:trace>
  <inkml:trace contextRef="#ctx0" brushRef="#br0" timeOffset="188936.7962">28630 2242 85 0,'0'0'110'0,"0"0"-6"16,0 0-14-16,-11 15-2 0,11-5-10 16,0 3-6-16,-2 2-7 0,2 4-8 0,0 0-6 15,0 2 1-15,0 1-3 0,0 0-11 16,-2-1-8-16,2 0-6 0,0-2-26 16,0-2-24-16,0-2-21 0,0-2-21 0,2-3-221 15,-2-3 98-15,-2-1 65 0</inkml:trace>
  <inkml:trace contextRef="#ctx0" brushRef="#br0" timeOffset="189205.9149">28682 2402 33 0,'20'-10'53'0,"1"3"-1"0,2 1 2 16,0-2 2-16,3 3 6 0,1-1 0 16,1-2 1-16,-3 2 7 0,0-1 13 0,1 0 5 15,-5-5 1-15,1 2 9 0,-4-4 4 16,1 4 5-16,-4-3 5 0,-4 1-8 0,-1-1 1 15,-2 3-7-15,0-1 0 0,-2 3-11 16,0 1-6-16,-2-1-9 0,-2 2-12 16,0 4-5-16,-2 2-3 0,0 0-5 15,0 0-7-15,-8 17-2 0,4-5-2 0,-2 1-4 16,-2 4-5-16,4 1-6 0,-2 0-24 16,2 1-30-16,0-2-27 0,2 2-25 15,0-1-25-15,0-1-13 0,4-4-13 0,2 0-16 16,2-1-370-16,6-3 177 0,2-1 117 15</inkml:trace>
  <inkml:trace contextRef="#ctx0" brushRef="#br0" timeOffset="189895.4526">29286 2448 262 0,'10'-8'26'15,"-1"2"16"-15,-3-1 11 0,3-1 6 16,-5 1 9-16,0 1 0 0,0-2 3 16,-1 1-7-16,-3 1-1 0,0 0-3 0,-5 3-9 15,5 3-3-15,-8-5-5 0,1 4 1 16,7 1-10-16,-17 3-3 0,9 1 0 15,0 0 1-15,-2 2-10 0,4 1-4 16,0 1 1-16,0 0 4 0,2-3-9 0,2 3 3 16,0-3-3-16,2 3 1 0,0-4 1 15,0 2 2-15,0-6-13 0,12 3-7 16,-6 0-9-16,-6-3-5 0,20-3 0 0,-12 2-8 16,0 1-1-16,1-2 1 0,-9 2 3 15,15 0-6-15,-15 0 4 0,15-2-2 16,-9 4 8-16,2 0 0 0,0-1 0 0,2 3 4 15,-2-2 3-15,0 2-5 0,3 0-1 16,0 0-5-16,-1-1-5 0,3 0 3 16,-3-2-16-16,3 1-8 0,-2-1 1 15,1-2 4-15,1 1 4 0,-2-2 10 0,-3-2 0 16,3 1 6-16,-3-1 10 0,0 0 7 16,1 0 2-16,-4 2 8 0,3-2 3 15,-4 3 1-15,-4 1 3 0,8-4-2 0,-8 4 0 16,8-4-4-16,-8 4 12 0,10 0-12 15,-10 0 0-15,0 0-1 0,8 6-1 0,-4 0 6 16,0-3-4-16,-2 1-3 16,0 2 3-16,3-2-3 0,-3 0 7 0,2-1-6 15,-4-3 4-15,4 4-2 0,1-1 9 16,-5-3 2-16,6 5 3 0,-6-5 1 0,6 1-2 16,-6-1 3-16,9 2-2 0,-9-2-1 15,12 3-3-15,-6-2 0 0,-6-1-3 16,14 0-2-16,-14 0-5 0,12 0 1 0,-6 1-1 15,1 2 6-15,1 0-6 0,-1-1 3 16,-1 1 8-16,0 0-6 0,-1 1 0 16,1 1-5-16,0-3 3 0,-2 3-5 15,3-2 3-15,-2 1-1 0,-1-2 6 16,0 2-7-16,0 1 2 0,-4-5 2 0,6 2 6 16,-6-2 10-16,0 0 3 0,10 3-8 15,-10-3 7-15,0 0-4 0,14 0-5 0,-14 0 1 16,10-4-6-16,-6 3-2 0,-4 1-3 15,13-3-1-15,-13 3-2 0,15-2 2 16,-9 2-5-16,-6 0 4 0,13 2-5 16,-5-2-2-16,-2 3-10 0,4-2-29 0,-2 0-36 15,0-1-43-15,-8 0-267 0,17-1 131 16,-9 0 87-16</inkml:trace>
  <inkml:trace contextRef="#ctx0" brushRef="#br0" timeOffset="206967.1577">3319 12172 8 0,'-77'30'33'0,"-5"0"5"0,-1-5 0 0,-4-1 0 15,0-1-1-15,-2-2 3 0,-2-5-4 16,-2 1-4-16,-2-9-2 0,0-2-2 0,2-3-5 15,-5-3 3-15,3-6-3 0,0-4 0 16,4-3-9-16,2-2 3 0,6-8-5 16,3-2-4-16,6-3-1 0,2-6 1 0,7-6-5 15,5-2 0-15,7-4-1 0,5-2 1 16,3-3-4-16,9-6 3 0,6-2-3 16,7-4-6-16,9-6 3 0,5 4-2 0,6 8 0 15,6-3 1-15,6-23-1 0,5 1 1 16,5-2-1-16,3 1 0 0,12-17 0 15,3 3-2-15,10-1 1 0,6-4-2 0,4-7 0 16,8 3 1-16,5-1 3 0,13 1-3 16,6-2 1-16,30-22 1 0,1-2 0 15,5-1 9-15,6 0-4 0,11 1 1 16,9 3 4-16,14 3 1 0,8 10 3 0,4 7 3 16,2 12 1-16,1 11-2 0,4 11 3 15,6 12-1-15,-29 22 1 0,7 5 1 16,2 7 1-16,8 9-1 0,-4 7-2 0,-1 5 0 15,7 10 3-15,5 4-2 0,14 5-1 16,47 13-1-16,-6-1 3 0,-7 2-3 16,3 1 1-16,11-3 1 0,5-5-1 0,-2-5-4 15,-5-6 2-15,-35-5-1 0,50-4-1 16,-1-1 5-16,-6-7-5 0,-50 4-2 16,-1 0 0-16,1 0-1 0,0 6 3 0,-6 3-3 15,-2 0 1-15,-7 4 0 0,0 4 3 16,-6 3-6-16,-8 4 6 0,-3 0 1 15,1 2-5-15,-7 3 0 0,3 0-4 16,2 2 6-16,2-2 0 0,1 0-2 0,-3-3-2 16,-3 2 2-16,-1-1 2 0,0-1 0 15,2-1-1-15,-9 2 0 0,1-1-2 16,-7 1 1-16,-5 1 1 0,-9 0-2 0,-6 2-2 16,-7-1 1-16,-8-1 2 0,1 2-1 15,-20-6 1-15,20 3-1 0,-19-3-4 16,-1 1 6-16,2-4-5 0,22 4-1 0,-22-5 3 15,2-3-1-15,0 3 3 0,-4-3-3 16,-1 3 0-16,-5-1 0 0,-2 0 0 16,-6 0-6-16,-5 0 6 0,-4 3 2 15,-10-3-2-15,-13-2-1 0,-4 2 1 0,-3-1-1 16,-8 0-1-16,-3-2-1 0,-2 3 3 16,-3-1 1-16,0 4 0 0,-4-2-3 15,0 2 0-15,-7 0 3 0,3 5 1 0,-6-3-1 16,0 4-1-16,-4 0 5 0,-4 5 0 15,-6 0 0-15,0 4 1 0,-8 4-3 16,-4 9 1-16,-12-2 2 0,-14 13 0 0,-10 2-2 16,-9-3 1-16,-26 9 0 0,-14-2-4 15,-19-4 14-15,-21 2-14 0,-46 11 2 16,-13 1-4-16,-12-3 6 0,-16 4 0 16,-17 3 4-16,-11-1-7 0,-13 2-6 0,-16 6 9 15,-17 4-3-15,-7 4-5 0,-6 2-5 16,-99 25 1-16,6-1-5 0,84-26 2 0,-96 26-2 15,2-5 12-15,-2-3-7 0,81-24-3 16,-96 23 6-16,3-8-1 0,92-21 6 16,8-2 6-16,3-1 0 0,-4-9 3 15,14-10-9-15,10-11 5 0,14-11-5 0,8-15 2 16,17-13-1-16,13-16 2 0,9-11-6 16,11-13-2-16,15-8-7 0,51 1-8 0,11-9-12 15,10-9-7-15,11-5-6 0,12-11-11 16,15-3-8-16,15-8-7 0,13 0-201 15,14-8 92-15,18-4 60 0</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7T04:10:23.536"/>
    </inkml:context>
    <inkml:brush xml:id="br0">
      <inkml:brushProperty name="width" value="0.05292" units="cm"/>
      <inkml:brushProperty name="height" value="0.05292" units="cm"/>
      <inkml:brushProperty name="color" value="#FF0000"/>
    </inkml:brush>
  </inkml:definitions>
  <inkml:trace contextRef="#ctx0" brushRef="#br0">12494 11609 33 0,'0'0'71'0,"-9"0"-6"16,9 0-3-16,0 0-7 0,0 0-3 16,-10 0-1-16,10 0 0 0,0 0 0 0,-6 6 2 15,6-6-3-15,-2 5-1 0,2-5 3 16,-2 4-6-16,2-4-1 0,0 0 1 0,0 6-3 15,0-6 3-15,6 3 3 0,-6-3 1 16,8 6-12-16,-2-4 7 0,1 0-4 16,2 2-2-16,1-2-3 0,1 2-11 15,1 0 0-15,6-3-2 0,0 3-1 0,4 0 0 16,-1 0-1-16,6 1-8 0,2-1 8 16,3 0-5-16,9 0-5 0,-1 0 4 15,4-2-8-15,3 1 2 0,2-1-2 0,-1 0-1 16,12 2 3-16,1 0 3 0,0-3-4 15,5-1 6-15,-3 5-2 0,3-4-1 16,0 2 2-16,22 0-7 0,-13-3 3 0,14 4 0 16,0-3-2-16,-1 4 4 15,-11-3-8-15,14-1 5 0,-2 2-3 0,2-1 3 16,-2-1-6-16,2 2 5 0,-15-2-2 0,-11 1 0 16,3-1-1-16,-2 2 2 0,0-2-5 15,-1 1 6-15,1 1-4 0,-1-3 3 0,3 2 3 16,-1-1 5-16,2-1 1 0,0 0 1 15,22 3-3-15,-13-3 0 0,-7 0 5 16,20 2-3-16,0-2 3 0,-3 3-5 16,1 1-2-16,-4 1 0 0,0 2 0 15,-14 0-4-15,-11 0 5 0,3 1-2 0,-1-1 0 16,18 5-2-16,-12 0 0 0,11-1-1 0,0 0 0 16,0 1 1-16,3-3-2 0,-11-3-3 15,15 2 2-15,-1-3 1 0,-11-2-4 16,12 2 0-16,-13-5 1 0,-6 2-3 15,1-1 1-15,21 2-2 0,-15-3 4 0,-6 2 4 16,-2-1-7-16,1-1-6 0,-1 3 7 16,-1-3 1-16,1 0-2 0,-1 0 1 15,2-3-1-15,-4 2 0 0,0-1-1 16,3-2 1-16,-1 2 1 0,1-3 2 0,-3 4-2 16,3-1 0-16,-1-2-4 0,-3 3 1 0,-1-3-2 15,-2 2 2-15,-3-2-1 16,-7 2 1-16,-1-1 4 0,-1 0-4 0,-3 1-1 15,3 1 0-15,-3-3 3 0,3 0-2 16,-3 2 0-16,3 0 2 0,1-1 0 0,1 0 0 16,-1 2-4-16,2 1 5 15,-1 0 0-15,-5 0-4 0,3 0 1 0,-5 4 3 0,0-3-12 16,-1 3 9-16,-8 0 0 0,1-2-2 16,4 3 2-16,-4 0 2 0,2 2 0 15,-5-3-2-15,8 1-2 0,-1 2 10 16,0 0-7-16,0 0 0 0,3-1-1 0,1 1 1 15,-3-1-5-15,6 1 6 0,-1 2-1 16,-1 0 2-16,-1 1-5 0,-2-1 3 16,1 2 0-16,-1-3 0 0,-2 4 2 0,4-1-1 15,-1-1 2-15,9-1 1 0,-1 1-2 16,2-2-1-16,4-1 0 0,0-1 2 16,0 0-1-16,2-1 1 0,3-1 0 15,3 2 5-15,3-3 7 0,23 0 6 0,0 0 1 16,-2-1 0-16,-14 2 2 0,-7-2-2 15,-7-2-4-15,-8 1 0 0,-1-1-3 16,-3 3-2-16,-1-3 0 0,-1 0-2 0,-1-3 4 16,-1 3-5-16,-7-1 0 0,8-1-3 0,-3 0-3 15,3-2 4-15,-2 2-1 0,5-2-8 16,-1 1 9-16,10-1-3 0,-1-2 0 16,2 3 2-16,6-2-1 0,-1 2-3 15,1 1-1-15,1-2 4 0,-1 2-4 16,1 0 2-16,-5 0 1 0,2 1-4 0,-1-2 3 15,-3 2 2-15,-7-1-3 0,7 0-1 16,1 0 1-16,-1 0 0 0,0-2-1 0,-1 2 1 16,1 0-2-16,-1-2 1 0,4 3 0 15,1-3 0-15,2 2-1 0,1 0-1 16,-1 0-4-16,2 2 5 0,0 2 1 16,-3-2-3-16,-1 0 3 0,-2 2-1 0,-9-2 3 15,0 2-2-15,0-2-3 0,1 2 4 16,0 0-2-16,-3-2-2 0,3 1 0 0,0 2 2 15,0-2-1-15,6 3-1 0,-2 0 2 16,2 2 0-16,-1 0-1 0,0-1 0 0,1 3 0 16,3 0 0-16,-1-1 3 0,0 2 1 15,1 1-5-15,-5 0 4 0,2-3-1 16,-5 5 0-16,-1-4 3 0,1 3 0 0,-10-5 1 16,-5 1 2-16,1 0-1 0,-5-1-1 15,-6 0 1-15,-2-1-1 0,-3-3-15 16,-1 3-18-16,-4-2-34 0,0 0-34 0,-7 0-39 15,-2-3-518-15,-1 0 222 0,-7 0 147 16</inkml:trace>
  <inkml:trace contextRef="#ctx0" brushRef="#br0" timeOffset="1404.4541">9869 12260 16 0,'-2'-5'59'0,"0"-1"0"0,0 0 1 16,0 2 1-16,0-2 0 0,2 6 0 0,-4-7-5 15,2 2 1-15,0 0 1 0,2 5-1 0,-4-7-2 16,-1 3-3-16,5 4-6 0,-3-6-2 15,3 6-5-15,-2-5-4 0,2 5-6 16,0 0 2-16,12-7-1 0,-2 4-3 16,9 2 0-16,7-4-4 0,8 4 3 0,5-1-8 15,8-1-5-15,4 2 0 0,10 1 6 16,5 1-5-16,1 2-2 0,22 0 0 16,-16 0-6-16,-12 0 4 0,-4 2 1 0,-8-3-10 15,-2 3-1-15,-8-2-4 16,-5 0-8-16,-2 0-3 0,-4 0-4 0,-5-2 0 15,-2 1-8-15,-4-1-2 0,2 2-14 16,-8-2-24-16,-3-1-21 0,-8 0-210 0,0 0 101 16,0 0 67-16</inkml:trace>
  <inkml:trace contextRef="#ctx0" brushRef="#br0" timeOffset="1657.4342">10304 12005 42 0,'-35'19'82'0,"5"0"-5"0,2-2-9 16,0 1-2-16,-4 1 4 0,3-1-4 16,-3 1-9-16,0 0 2 0,3 0-5 15,-1-1 0-15,2 0-4 0,5-5-6 0,3-1-2 16,2 2-4-16,1-3-10 0,4 1 8 15,5-1-10-15,3-1 4 0,3-1-7 16,6-1-3-16,5 3-2 0,4-3 3 0,2 2-2 16,5 0 1-16,6 1-8 0,-3-3-6 15,3 4 3-15,0 0 1 0,3 3-3 16,0-2 1-16,-1 1-4 0,1-1-1 0,-3 0-5 16,-3 1-14-16,1-3-10 0,-4 3-4 15,2-1-18-15,-1-2-14 0,-2 1-19 16,0-1-227-16,-1-3 105 0,-2 4 69 0</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33:25.084"/>
    </inkml:context>
    <inkml:brush xml:id="br0">
      <inkml:brushProperty name="width" value="0.05292" units="cm"/>
      <inkml:brushProperty name="height" value="0.05292" units="cm"/>
      <inkml:brushProperty name="color" value="#FF0000"/>
    </inkml:brush>
  </inkml:definitions>
  <inkml:trace contextRef="#ctx0" brushRef="#br0">1285 10990 4 0,'0'0'79'16,"-4"-4"-5"-16,4 4-11 0,0 0-5 15,0 0-3-15,0 0-13 0,0 0 2 0,-12 0-5 16,12 0-7-16,0 0-5 0,0 0-2 16,0 0-4-16,0 0-5 0,-6-6-5 15,6 6 3-15,2-8-7 0,-2 8-2 16,4-13 3-16,0 5-2 0,-2 1 1 0,4 0-2 15,-2-2 2-15,0 2-1 0,-2 1 0 16,2-2 1-16,-2 2 8 0,2 1 3 0,-2-1 1 16,0 1 4-16,0 1 7 0,1-1 1 15,-3 1 11-15,0 4-5 0,0 0 9 16,-3-10-10-16,1 6 11 0,-4 0-3 16,-2 1-1-16,0-3 4 0,-4-2-5 0,0-1 8 15,-5-5 11-15,-2-1-6 0,-4-4-1 16,-5-4 0-16,-4-3-2 0,-1-6-9 15,-19-14 2-15,2-6-4 0,-1 0-2 0,-6-3-2 16,-9-15-5-16,1 2 0 0,-3-4-2 16,-2 2-6-16,2 2-3 0,3-3 1 15,12 12 0-15,2 0-3 0,4 2-1 0,1 0 0 16,1 1 3-16,3 3-6 0,-1 1-1 16,1 3-1-16,5 0-1 0,7 9-2 0,2 6-1 15,3-2-1-15</inkml:trace>
  <inkml:trace contextRef="#ctx0" brushRef="#br0" timeOffset="424.2904">47 8456 2210 0,'95'-78'0'0,"10"-1"3"0,10-9-2 16,30-12 4-16,7-5-2 0,-1 1-4 0,-1-1 7 16,16 2-2-16,3 0-1 0,5 0 3 15,-1 6-1-15,-6 5-1 0,-6 3 1 16,-34 21-5-16,-6 1 0 0,2 5 3 0,-9 6 0 15,-6 1 1-15,-4 6-1 0,-11 2-2 16,-17 13 0-16,-7 0 1 0,0 1-1 16,-6 7 2-16,-13 3-1 0,-7 2-2 0,-1 3 0 15,-6 4 2-15,0 0-1 0,-2-2-4 16,-3 3 5-16,-1 2-6 0,0 0-7 16,-5-1-7-16,-1 4-9 0,-3 1-11 0,-2-1-19 15,-2 2-12-15,-2 1-9 0,0 1-11 16,-3 0-18-16,1 4-12 0,-2 0-15 15,-1 0-16-15,1 4-319 0,-3-2 159 0,3 5 106 16</inkml:trace>
  <inkml:trace contextRef="#ctx0" brushRef="#br0" timeOffset="947.4168">3794 6447 41 0,'26'6'105'0,"-11"0"4"16,6 2 3-16,6 7-4 0,11 6-13 16,20 15 9-16,9 4 1 0,20 17-9 15,6 9 5-15,-2 4 1 0,0 8-2 16,-2 6-3-16,0 1-3 0,-6 9 0 16,-3 2-6-16,-3-2-6 0,-6 0-1 0,-3-3-6 15,-3-1-2-15,-5-8-4 0,-3-2-5 0,-8-16-4 16,-3 1-5-16,-1-6-4 0,-3-4-6 15,2-3-3-15,-3-5-1 0,-5-7-22 16,-2-9 1-16,-5-1-3 0,1-3-1 16,-2-5-1-16,-3 2-2 0,1-5-3 0,-8-1 3 15,2-4-4-15,-4 0 1 0,1-3-2 16,0 3 0-16,-6-7-3 0,1 3 0 16,0-1-2-16,-2-3-1 0,-2-1-4 0,0 1-9 15,1-2 3-15,0 0-7 0,-1-2-6 16,-2 0-6-16,3 0-13 0,-3-1-10 0,-6-1-12 15,0 0-23-15,8 0-16 0,-8 0-18 16,0 0-12-16,0 0-14 0,0 0-16 16,-23-3-344-16,11 5 172 0,-8-1 113 15</inkml:trace>
  <inkml:trace contextRef="#ctx0" brushRef="#br0" timeOffset="1932.0647">1403 10931 40 0,'-11'6'49'16,"5"-3"2"-16,0 1-4 0,0-2-4 15,1 1-1-15,-2-1-2 0,5 3-1 0,2-5-4 16,-8 1 2-16,8-1 1 0,-6 5 10 16,6-5 0-16,0 0 1 0,0 0 10 15,0 0-1-15,0 0-3 0,26-16 7 0,-10 9 2 16,5-6 6-16,11-1 1 0,8-8 0 16,19-10 3-16,11-6 0 0,21-10 5 15,8-9-2-15,12-4 1 0,3-7 3 0,11-9-1 16,36-18-4-16,4-4 2 0,11-4-5 15,2-3-2-15,6-8-2 0,2-4-5 16,-2-10-3-16,6-2-4 0,10 2-5 16,-2-1-2-16,-1 1-7 0,-4 1-2 0,-4 3-7 15,-7 1-3-15,-20 6-3 0,-3 5-5 16,-17 6 1-16,-34 27-6 0,-6 3 0 16,-7 6-1-16,-7 4-4 0,-5 7-4 0,-22 13 1 15,-3 5-5-15,-5 3-4 0,-13 5 3 0,-9 8-4 16,-5 6 2-16,-7 4-1 15,0 0 0-15,-2 3 2 0,-2 1-3 0,-2 1 0 16,-3 2 0-16,0 0-1 0,0-1-6 16,-4 5-2-16,0-2 0 0,0 0-5 0,0 0-2 15,-1 2 1-15,1-2-4 0,-1 3-1 16,-1-1 2-16,-4 4-10 0,8-7 0 16,-4 3-6-16,-4 4-4 0,7-3-8 0,-5-1-2 15,-2 4-7-15,6-3-6 0,-6 3-8 16,6-4-11-16,-6 4-7 0,0 0-8 15,7-4-1-15,-7 4-13 0,0 0-8 16,0 0-24-16,2-4-327 0,-2 4 159 0,0 0 105 16</inkml:trace>
  <inkml:trace contextRef="#ctx0" brushRef="#br0" timeOffset="19697.4034">14558 8608 74 0,'0'0'102'0,"0"0"-7"0,-4 8 3 16,4-8-11-16,-5 4-3 0,5-4-6 0,-4 4 2 15,4-4-10-15,0 0 0 0,0 0-1 16,0 0-8-16,0 0-5 0,0 0-5 16,15-20 4-16,-7 15 1 0,3-3 2 15,2-1 1-15,-1-1-5 0,4-3-2 0,2 1-5 16,4-3-7-16,3-2-3 0,5-1-5 16,6-4-5-16,1-2 1 0,3-2-4 0,18-4-1 15,-1-2-4-15,2 0 2 0,-1 1-1 16,1-1 0-16,0 2 0 0,-9 6-4 15,-7 5 3-15,1 0-1 0,-1 0-2 16,-3 2 0-16,-4 3-1 0,-2 1-3 0,-5 1 5 16,-1 4-10-16,-4 0 1 0,-1 2 1 15,-2 1-3-15,-4 0-3 0,-1 2-3 16,0-2-4-16,-4 4-3 0,1 1-4 0,-2 0-2 16,-3 1-16-16,1 1-1 0,-5 3-18 15,-2-1-2-15,-2 0-9 0,0-4-4 16,-8 15-8-16,-3-6-9 0,-2 2-2 0,-6 0-5 15,1 1-2-15,-4 1 1 0,-1 1-2 16,-1-1 0-16,-1 4 0 0,-2 0-199 0,-1-1 98 16,3 1 65-16</inkml:trace>
  <inkml:trace contextRef="#ctx0" brushRef="#br0" timeOffset="20092.7456">14501 8831 62 0,'0'0'107'0,"0"0"-2"0,0 0 0 16,0 0-7-16,25-9 2 0,-10 1-5 15,4-2-3-15,5-1 3 0,8-2 3 0,3 0-4 16,9-7-5-16,5 1-2 0,17-8-1 15,4 0-10-15,4-3-9 0,0 2-1 16,5 1-2-16,-4 3 6 0,-3-1-5 0,-1 4-2 16,-12 2-6-16,-13 6 0 0,1 0-3 15,-9 2-3-15,-2 2-5 0,-9 2-2 16,-1 1-6-16,-2-3-5 0,-2 6-6 0,-3-2 1 16,-2 1-5-16,0 0-2 0,-3 2-4 15,2-2-4-15,-4 2-2 0,1 1-6 16,-4-2-3-16,1 0-4 0,-1 3-7 0,-3-2-4 15,-6 2-9-15,12 0-9 0,-12 0-14 16,9 2-5-16,-9-2-11 0,0 6-9 16,0-6-13-16,0 0-17 0,-7 9-14 0,3-3-20 15,-2-3-15-15,0 1-337 0,-3-1 165 16,3 3 109-16</inkml:trace>
  <inkml:trace contextRef="#ctx0" brushRef="#br0" timeOffset="31033.8104">26301 11624 14 0,'-4'13'81'16,"2"-1"2"-16,0 1-1 0,0-2 3 15,0 1 0-15,0-1 2 0,2-1-3 16,0-2-2-16,0 0 1 0,0 1 3 16,2-3-5-16,0 0-2 0,4-5-4 0,-6-1 1 15,16-1-5-15,-4-3-1 0,6-4-9 16,4-4 9-16,7-3 2 0,7-8-5 0,2-1 0 16,15-16-4-16,2-2-5 0,-3-5 0 15,2 0-3-15,1-1-5 0,2 4 2 16,-3-2-5-16,-2-3-3 0,-1 6-3 15,-4-1-4-15,-1 2-2 0,-10 5-6 0,-4 7-4 16,-3 1-4-16,1 3-5 0,-7 1-2 16,-1 4-4-16,-4 4-6 0,-2 1-1 0,-2 2-4 15,-3 1-4-15,2 1-6 0,-5 2-2 16,1 2-1-16,-1 1-3 0,-2 1-6 16,-2 1-6-16,0 1-4 0,-4 4-4 15,0 0-4-15,0 0-2 0,0 0-3 0,0 0-5 16,-12 24-1-16,4-12 2 0,-3-1-3 15,-2 7 0-15,-2-1-2 0,-1 2-3 16,-4 2 6-16,2 4 3 0,-6 1-2 0,3-2 3 16,-7 9 8-16,3-1 3 0,-2 5 1 15,-1-3 3-15,-1 2 3 0,1-1 3 16,-2 1-1-16,-1 1 9 0,1-2 1 0,-2 1 3 16,1-3 5-16,-1-1 1 0,0 1 3 15,0-2 7-15,1-3-1 0,1 0 6 0,-2-1-1 16,7-4 4-16,-1-2 0 0,3-1-1 15,0-1 0-15,4-3 1 0,-1-2 8 16,4-3-6-16,1 1 3 0,2-4-2 16,3 0-3-16,-3-2 0 0,5 0 0 0,1-3-4 15,0-3 3-15,7 0 4 0,0 0-1 16,-4-11 7-16,8 2-2 0,7-5 1 16,4-5-1-16,8-6 3 0,9-9-1 0,17-13 2 15,3-3 2-15,10-3-5 0,17-12 6 16,-2 6-2-16,8-2-6 0,-2 5 8 15,0 4 0-15,-16 6 1 0,3 6-2 16,-2 0 1-16,-3 3 0 0,-4 5-2 0,-3 2-3 16,-9 5-3-16,-11 7-3 0,-7 0 1 15,-1 4-2-15,-6 1 2 0,-4 3-7 0,2 1-5 16,-7-1-5-16,-1 4-9 0,2-2-8 16,-4 3-7-16,-4 2-6 0,0-1-9 15,-1 0-10-15,-5 1-9 0,-2 3-13 16,5-3-9-16,-5 3-17 0,0 0-12 0,0 0-269 15,-22 0 130-15,22 0 86 0</inkml:trace>
  <inkml:trace contextRef="#ctx0" brushRef="#br0" timeOffset="39076.4492">6722 15471 44 0,'-4'-10'74'0,"0"-2"-2"15,-1 3-13-15,1-2 2 0,0-3-9 16,-3 4 4-16,1-4-7 0,0 2-6 0,0-4-3 16,2 5-4-16,-6-3 3 0,4 2 4 15,-2 2-3-15,2-1-1 0,-3-1-3 16,3 5 2-16,-3 3-9 0,1-4 1 0,-1 7-2 16,-1 1-2-16,-3 3 10 0,0 3-5 15,-1 3 6-15,-4 8 2 0,-3 6-6 16,5 6 9-16,-6 5-6 0,2 2-2 0,0 2 1 15,5-4-6-15,5 1-2 0,-1-1 1 16,5 0-4-16,1-8-4 0,5-3-4 16,5-1 9-16,1 1-10 0,5 0 1 0,4-6 1 15,-1 4-4-15,8 0 1 0,-2 0-2 16,2 0 0-16,1 2-1 0,-1-2 0 16,-2 1 4-16,2 3 2 0,-6 4-2 15,1-1 4-15,-4 5-5 0,-4 0 3 16,-3 7 1-16,-2-1-1 0,-6 3 1 0,-4 8-1 15,-5 1 6-15,-8 14 7 0,-4-5 4 16,-3 2 4-16,-1-15 0 0,-7 1-4 0,0-6 1 16,2-12 0-16,3-3-3 0,1-8-5 15,0 1 1-15,8-13-2 0,1 0-3 16,2-7-3-16,2-1-3 0,3-11-5 16,4 0-3-16,4-2 0 0,4-9 3 0,6 1-4 15,6-3-1-15,4-1 2 0,8 1 0 16,7-2-3-16,1 8-1 0,2 6 1 0,5 6 5 15,3 13 4-15,7 7 7 0,16 21-1 16,13 23 0-16,-1 22 0 0,-4 16-2 16,1 10-1-16,-3 20-2 0,-4 0 4 15,-1 5-3-15,-7-4 0 0,-4-2 2 0,-7-2 0 16,-3-4 1-16,-7-4-1 0,-2-9 0 16,-4-2-2-16,-9-25-3 0,1-2 1 0,-4-4-5 15,4-10-1-15,-7-15-9 0,-2-9-6 16,-2-4-12-16,1-8-13 0,-2-1-11 15,2-2-16-15,-2-8-19 0,3-1-14 16,0-6-15-16,-2-2-10 0,1-6-9 0,4-2-24 16,-2-6-21-16,4-9-387 0,3 2 190 15,-5-7 124-15</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7T04:10:35.703"/>
    </inkml:context>
    <inkml:brush xml:id="br0">
      <inkml:brushProperty name="width" value="0.05292" units="cm"/>
      <inkml:brushProperty name="height" value="0.05292" units="cm"/>
      <inkml:brushProperty name="color" value="#FF0000"/>
    </inkml:brush>
  </inkml:definitions>
  <inkml:trace contextRef="#ctx0" brushRef="#br0">23695 951 42 0,'2'-9'62'0,"1"5"-3"0,-3-2-5 0,2 0-6 15,-2 6-8-15,2-6-4 0,-2 6-2 16,0 0-5-16,0 0 2 0,0 0 3 16,11 15-5-16,-9-4 1 0,0 5 0 0,0 1 1 15,0 10 2-15,-2 3 4 0,2 10-4 16,-4 14 0-16,0 27 6 0,-4 15-7 16,-5 27 3-16,-4 11-5 0,-5 9 3 15,-4 14-2-15,-10 43-5 0,-7 12 0 0,3 11-1 16,-3 10-5-16,-4 17 3 0,3 14 0 0,-3 10-5 15,5 7-1-15,2 8-4 0,2 7 6 16,4 0-8-16,3-8 13 0,5-6-13 16,3-10 6-16,0-5-1 0,4-10-5 15,-3-9 1-15,6-14-4 0,-6-9 7 0,6-10-1 16,1-43 4-16,3 1-5 0,-3 0-5 16,4-5 6-16,3-2-3 0,0-8-2 0,2-10-1 15,0-1 2-15,4-10-5 0,-2-2 10 16,2-28-11-16,0 0 3 0,2-2-3 15,-2-8-2-15,-2-4 5 0,0-7-7 16,2-18 5-16,-6-10-7 0,4-2 2 0,0-13 1 16,-2-2 0-16,0-5-3 0,2-5-2 15,-2-2-3-15,0-2 3 0,2-5 0 16,-2-3-5-16,1 1-3 0,1-5-4 0,0 0-5 16,-2-4-2-16,-1 0-5 0,1-1 1 15,0-4-7-15,0-1-9 0,-3-2-4 0,1-2-12 16,6-1-11-16,-12-6-4 0,5 3-10 15,0-3-204-15,3-1 98 0,-2-5 64 0</inkml:trace>
  <inkml:trace contextRef="#ctx0" brushRef="#br0" timeOffset="4202.7502">27914 1480 44 0,'-6'-10'79'0,"-1"1"-6"16,1-1-5-16,-3 1-8 0,-1 0 1 15,-2-1-6-15,-4 0-9 0,2 3-9 0,-8-1 3 16,-1 0-5-16,-7 3-1 0,-8-1-2 15,-6 4 2-15,-3 2 5 0,-8 2-3 16,-6 6-3-16,-21 7 5 0,-1 2-1 0,0 4-2 16,3 6 2-16,3 5-8 0,4 5 5 15,3 4-4-15,4 5-3 0,7 5-3 16,6 5-2-16,6 1-3 0,7 4 1 16,9 4 4-16,5 1-6 0,8 7-3 0,4 1 5 15,12-8-5-15,2-5 2 0,10 18-5 16,8-4 3-16,5-2-1 0,9-8 0 15,4-6 1-15,8-6 1 0,5-6-5 0,6-7-8 16,7-8 2-16,3-10 8 0,-1-8-3 16,-3-7-1-16,4-9-5 0,24-8 2 15,0-6-2-15,0-12 13 0,13-15-13 16,-5-8-2-16,-4-12 0 0,-4-5-1 0,0-5-2 16,-11-5 1-16,1-2-2 0,-12-4 4 15,-5-4-3-15,-13 1 2 0,-18 12-2 0,-7-2-3 16,-12 6 1-16,-12 6-1 15,-8 10-1-15,-11-14-2 0,-13 6 0 0,-8 3 9 16,-9 5-17-16,-11 6 16 0,-7 7 2 0,-5 5-7 16,-4 3 3-16,-4 8 0 0,-1 4-2 15,-2 7-6-15,3 5-10 0,8 6-15 16,10 8-10-16,1 3-21 0,-13 12-14 16,5 8-18-16,5 10-259 0,5 2 121 0,10 7 79 15</inkml:trace>
  <inkml:trace contextRef="#ctx0" brushRef="#br0" timeOffset="4525.0952">26289 2921 52 0,'-11'14'119'16,"-4"3"-10"-16,-6 7-7 0,-9 6-13 0,-2 2-3 15,-14 13-13-15,1 1 2 0,-3 1 1 16,-1 0-13-16,0 1-3 0,1 0-5 16,-1-1-3-16,1 0-10 0,-1 3 0 0,5-3-3 15,-3 2-2-15,3 1-10 0,1-6 0 16,7-5 2-16,2-5-7 0,4-1-12 15,3-4-10-15,1-5-12 0,4-2-11 0,0-3-11 16,3-4-19-16,0-3-22 0,4-4-25 16,1-6-237-16,0-4 115 0,2-6 75 15</inkml:trace>
  <inkml:trace contextRef="#ctx0" brushRef="#br0" timeOffset="4918.5958">25082 3319 29 0,'-32'-12'99'0,"2"6"-5"0,-2 4-3 0,1 2-4 16,-1 3-4-16,-8 8-5 0,-6 2-3 0,-3 6-1 16,-17 9-14-16,5 8 0 0,0 5-8 15,1 4 2-15,1 8-3 0,6 5-2 16,7 4-2-16,3 5-5 0,5 2 2 0,8 1-7 16,7 2 4-16,6 3-6 0,4-1-3 15,7-15-1-15,10-4-11 0,7-5 12 16,12 15 1-16,8-4-7 0,10-4-2 15,10-6-5-15,6-6 2 0,6-5-2 16,4-7 0-16,2-3-7 0,5-12 2 0,-11-6 0 16,-1-6-1-16,-1-6-9 0,-1-2 7 15,1-6-2-15,16-7-2 0,-10-6-11 0,-14-1 11 16,4-14 2-16,-6-3-6 0,-9-7 1 16,-5-6 1-16,-11-5-4 0,-8 4 3 15,-12 1-1-15,-6-3-1 0,-6-2-4 16,-12-13-2-16,-10 5 4 0,-9 4 0 0,-11 8-8 15,-10 3-1-15,-9 8-4 0,-10 9-5 16,-3 2 3-16,-1 6-10 0,6 4-6 0,13 8-20 16,15 3-23-16,9 4-16 0,11 4-13 15,7 4-317-15,10 0 143 0,6 2 94 16</inkml:trace>
  <inkml:trace contextRef="#ctx0" brushRef="#br0" timeOffset="5253.2858">27412 2670 104 0,'6'0'116'0,"-6"0"-11"15,18 13-5-15,-2 3-4 16,4 9-5-16,7 8-5 0,9 16-9 16,2 8-6-16,1 3-4 0,-1 8-3 0,2 0-6 15,0 2-10-15,7 18-1 0,2 0-10 0,-1-2-4 16,3-1 5-16,1 2-8 0,-1-4-8 16,-6-15-1-16,-1-3-3 0,-2-4-11 15,-1-2-15-15,-1-7-12 0,-10-11-14 16,-3-8-12-16,-3-8-14 0,-4-2-14 0,-2-8-10 15,-2-2-13-15,-3-5-214 0,-4-6 106 16,1-2 70-16</inkml:trace>
  <inkml:trace contextRef="#ctx0" brushRef="#br0" timeOffset="5600.4119">28399 4056 318 0,'-15'-14'19'0,"-4"1"18"0,-7-2 9 16,-3 2 11-16,-3 1 10 0,-4 2 7 16,-2 4 4-16,-3 3 3 0,-3 3 3 15,-2 3-7-15,-7 9-7 0,-16 6-3 0,2 6-5 16,4 5-3-16,1 5-5 0,8 5-4 15,3 8-3-15,4-2-5 0,9 7-5 16,10-7-3-16,8-3-3 0,4 2-4 0,4 2-2 16,8-4-3-16,4 1-1 0,6 7-7 15,9-3 5-15,12 17-1 0,5-12-4 0,6-2-3 16,-1-13-2-16,-2-9 0 0,5-5-3 16,2-8-1-16,-1-7-5 0,3-6-24 15,3-6 0-15,3-7 6 0,-1-7-5 0,13-10 6 16,-9-8 3-16,-5-8 1 0,-7-8 3 15,-7-14 2-15,-10-7-5 0,-6-8 10 16,-10-6-4-16,-10 2 0 0,-10 1 5 16,-12 4 11-16,-8 4 2 0,-10 7 7 0,-19-3-1 15,-10 7 2-15,4 22-1 0,-7 2-5 16,-2 11 4-16,0 5-7 0,-3 7 0 16,14 9-13-16,9 6-23 0,10 5-26 0,1 1-20 15,5 7-23-15,2 3-26 16,7 5-315-16,3 1 148 0,3 3 98 0</inkml:trace>
  <inkml:trace contextRef="#ctx0" brushRef="#br0" timeOffset="6269.0172">24373 4761 35 0,'0'0'72'0,"-19"20"3"0,6 2 3 0,-2 6-8 16,-4 12 0-16,-1 3-5 0,-6 19-6 16,0 3-11-16,-1-1-1 0,1 4-4 15,-1-3-6-15,-1 4-4 0,1-4 0 0,2-3-4 16,5-12-16-16,4-8-7 0,1-1-11 15,0 1-11-15,2-10-9 0,1-2-7 16,0-7-6-16,2 0-5 0,2-4-4 16,0-6-160-16,1-3 71 0,-2-5 46 0</inkml:trace>
  <inkml:trace contextRef="#ctx0" brushRef="#br0" timeOffset="6600.8818">23881 5739 151 0,'-8'-5'11'16,"0"1"9"-16,-4 0 5 0,0 0 5 0,-2 4 8 15,-1 0-1-15,-2 4-4 0,0 4 5 16,-4 1 4-16,0 5-3 0,-2 2 0 0,-1 6-2 15,4-1-1-15,0 2-3 0,1 1-5 16,4 1-2-16,2 4-5 0,1-1 3 16,4-1-3-16,3-1-2 0,2 4-6 0,3-4 3 15,8 1 2-15,-2-3-7 0,4-1 4 16,5-2-2-16,0-3-4 0,4-4 0 16,-1-3 0-16,4-3 1 0,-3-4-6 15,0 1 2-15,0-8-1 0,-4 1-3 0,0-2-4 16,-5-2 4-1,-1-2 0-15,-5 0-6 0,-1-3 5 0,-3 3 0 0,-5 0-3 16,-2-1 4-16,-3 3 1 0,-4-2 3 0,-2 4-1 16,-2 2-2-16,-2 1 8 0,-1 1-10 15,3 0 0-15,-2 1-4 0,5 3-1 16,3-2-8-16,3 2-3 0,5 0-12 16,4-4-13-16,0 0-17 0,17 6-202 0,-2-6 88 15,1-3 58-15</inkml:trace>
  <inkml:trace contextRef="#ctx0" brushRef="#br0" timeOffset="7071.5889">25169 4939 58 0,'9'37'91'0,"-3"1"-6"0,2 0-5 0,0 2-6 16,6 9-5-16,-2 1-7 0,5 20-7 15,0-1-4-15,2-4-4 0,-1 0-3 16,0-12-3-16,-4-7-6 0,-1-1-2 16,2-2-9-16,-4-6 0 0,-1-1-2 0,1-3-6 15,0-2-7-15,-3-6-8 0,-2-5-5 16,0-1-6-16,-1-4-2 0,-1-3-12 15,-2-3-11-15,1-3-1 0,-3-2-1 16,0-4 5-16,-5 3 4 0,5-3 18 0,-13 2-2 16,5 1 10-16,-4 0 10 0,-6 3 7 0,-1 0 14 15,-2 3 1-15,-4 7-1 0,-3 1 10 16,3 3-1-16,-3 4-7 0,5 1 4 16,0 0-4-16,3-1-5 0,4 4-4 15,1 1 1-15,5-4-2 0,3-3-3 0,2 1 3 16,5-4-1-16,5 0-8 0,2-1-1 15,1-5 2-15,0 0-7 0,5-5 0 16,-3 0 1-16,4-5 1 0,-4 1-5 0,0 2 2 16,-2-4 5-16,2 2 3 0,-4-1-5 15,-2 1 7-15,0-2-7 0,-4-2-6 16,2 6-5-16,-2-6-23 0,0 0-22 16,0 6-28-16,0-6-295 0,0 0 126 0,0 0 84 15</inkml:trace>
  <inkml:trace contextRef="#ctx0" brushRef="#br0" timeOffset="18857.2758">24168 7466 45 0,'-6'-6'45'0,"-3"2"-3"15,-4 2-4-15,-2 4 5 0,-8 5 1 16,-4 8-1-16,-9 7 5 0,-11 16-4 0,-4 7 1 15,5 3-9-15,1 3 1 0,5 1-4 16,12-8-4-16,8-6 2 0,8-5-3 0,4-1-3 16,6-6 2-16,6-1-3 0,7-4-1 15,8-4-5-15,9-4 6 0,7-5-3 0,5-4-4 16,5-8 3-16,7-5-5 0,4-5 3 16,14-11 5-16,-4-5-5 0,-3-5 4 15,-9-8-4-15,-4-1 2 0,-17 4 3 16,-7 4-2-16,-12 2 5 0,-5 2 0 15,-11 2-3-15,-5 3 2 0,-9 3-5 0,-12 2-2 16,-8-2-3-16,-9 8-5 0,-3 2 0 0,-3 8 7 16,3 2-5-16,-1 7 0 0,5 2 1 15,-5 5-12-15,9 3 0 0,8 1-8 16,5 5-7-16,5 2 0 16,10-3-5-16,8 1 3 0,4-1-9 0,6-2-3 0,8 3-5 15,6-1-13-15,7-2-11 16,5-4-12-16,4 2-11 0,2-6-202 0,3-3 96 15,-1-3 63-15</inkml:trace>
  <inkml:trace contextRef="#ctx0" brushRef="#br0" timeOffset="19129.1072">24449 7647 180 0,'20'-16'15'0,"-6"1"11"0,-2 2 8 15,2 2 6-15,-6 2 6 0,0 2-4 16,-1-1-6-16,1 1-5 0,0 1-1 0,3 2 2 16,2 0 5-16,3 3-7 0,4 1 0 15,1 3-2-15,5 5-1 0,-2 2-4 16,4 2 4-16,0 8-2 0,-1 0-6 0,-3 4 2 15,-4 1-3-15,0 1-3 0,-5 1 0 16,-5-5 3-16,-4-1 0 0,1-2 7 16,-5 1 10-16,-4-7 12 0,0-1-5 0,-7-4 5 15,1-1 0-15,-3-3 5 0,1-7-2 16,-3-3 1-16,0-3-1 16,5-4-9-16,4-6 0 15,0-4-12-15,8-4 2 0,2-5-10 0,8-2-11 0,8-4-8 0,3-1-20 16,3 5-19-16,2 2-20 0,1 1-29 15,1 5-38-15,0 1-272 0,-5 4 135 16,1 8 89-16</inkml:trace>
  <inkml:trace contextRef="#ctx0" brushRef="#br0" timeOffset="19892.3881">25580 7499 48 0,'-9'33'82'0,"5"-1"-4"0,-3-1-6 16,5-2-6-16,0-4-10 15,2 1-4-15,2-1-2 0,0 0-9 0,2-4-2 16,3-4 0-16,0-2-5 0,1-2-5 0,4-5-2 15,2-3 0-15,-2-3-5 16,7-4-2-16,-2-5-1 0,4-5-3 0,5-5 0 16,-1-2-5-16,0-5 8 0,0-1-6 0,5-1 2 15,-6 1-1-15,1 1 1 0,-2 3 1 16,-4 5 1-16,-1 0 4 0,-4 2 1 16,-1 3-1-16,-3 2 1 0,1 3 7 15,-2 4 6-15,-3 4 6 0,-2 4-6 16,0 5 1-16,0 4-5 0,-4 3-1 0,0 4-2 15,0 2-8-15,0-2 7 0,-2 0-8 16,2 0-3-16,2-3 3 0,-2 0-8 0,2-2-3 16,0-2 5-16,2-5-4 0,4-2 5 15,-2-2-6-15,6-6 2 0,5-5 1 16,2-4 2-16,4-1-7 0,3-5-3 0,0 0-3 16,-1-2 3-16,3-1-7 0,-4 1-4 15,0 7-1-15,-3-2 7 0,-2 2-4 16,0 4 1-16,-1 5 0 0,0 1 0 0,-1 4 2 15,2-1-1-15,-2 4 6 0,3-1-4 16,0 3 0-16,2-2 2 0,1 0-3 16,0-2 0-16,0-2 0 0,1-3 2 0,1-1-4 15,3-6 2-15,0 0 3 0,3-6-2 16,-1-3-3-16,-1-3 6 0,-2-1-3 0,-3 1-1 16,-1 3 3-16,-6-2 2 15,-2 6 7-15,-3-2 5 0,-3 4 0 0,-2 1 0 16,-5 3-7-16,-2 5 5 0,0 1-4 15,0 0 10-15,-22 22-11 0,10-3 6 16,1 4-8-16,-2 6 5 0,3 3 2 16,3 5-1-16,3 2-1 0,0 3 4 15,4 2-3-15,-2 10-2 0,4-1 2 0,0 2-3 0,0 0 5 16,-2 1-1-16,-2-3-1 16,-2 2 6-16,-2-1 3 0,-3-1-6 0,-4-3 4 15,-1-1-6-15,-4-1-4 0,-2-7 5 0,-4 0-6 16,-3-4 0-16,-3-2-7 0,-4-5-16 15,-2-5-19-15,-2-5-18 0,4-6-23 16,-4-9-25-16,4-5-36 0,-4-5-334 16,3-6 160-16,-10-8 105 0</inkml:trace>
  <inkml:trace contextRef="#ctx0" brushRef="#br0" timeOffset="20172.1014">25418 6924 75 0,'0'0'75'0,"0"0"-6"16,28 3-2-16,-15-3-6 0,-3-3-3 15,8 1 6-15,-6-3 1 0,2-3 0 0,-2-1 3 16,-2-3-4-16,-2-3 1 31,-1 1 3-31,-5-3-6 0,-4 0-1 0,0 1-5 0,-7-1-6 0,1 4-8 0,-3 2-7 0,-2 2-14 16,1 3-24-16,-1 4-16 0,-2 6-22 15,0 5-18-15,1 9-24 0,1 4-253 0,0 8 115 16,3 3 75-16</inkml:trace>
  <inkml:trace contextRef="#ctx0" brushRef="#br0" timeOffset="20505.5811">23702 8691 23 0,'30'0'146'0,"14"-3"-12"15,43-3-12-15,40-5-11 0,21-6-8 16,13-2-14-16,11-2-11 0,9-4-8 0,52-5-1 16,9-1-7-16,-5 0-9 0,-7 0-5 15,-52 8-2-15,-5 2-9 0,-9 0 3 0,-14 2-9 16,-17 4-4-16,-38 3-4 0,-12 0 1 16,-23 5 5-1,-12 2-3-15,-12 0-2 0,-5 1 0 0,-5 1-5 0,-7 2-10 16,-6-2-9-16,-2 1-15 0,-7 2-17 0,-4 0-13 15,0 0-16-15,0 0-19 0,0 0-24 16,-43 6-281-16,16-3 131 0,-5 1 87 0</inkml:trace>
  <inkml:trace contextRef="#ctx0" brushRef="#br0" timeOffset="20776.5298">24261 8904 53 0,'38'0'131'0,"19"-3"-12"16,34-2-6-16,10-3-13 0,30-4-5 15,10-1-36-15,5 0-6 0,6 0-3 16,7-2-3-16,-2 0-2 0,-3-1-8 16,-10 3-1-16,-11 0-6 0,-31 1-3 0,-9 5 1 15,-8-3 1-15,-22 5-7 0,-14 0-4 16,-11 3 1-16,-6-3-1 0,-5 4 1 0,-6-4-4 15,-2 4-3-15,-1-1-19 16,-8 2-6-16,-2-3-11 0,-2 3-22 0,-6 0-22 0,0 0-27 16,7-3-219-16,-7 3 107 0,0 0 70 15</inkml:trace>
  <inkml:trace contextRef="#ctx0" brushRef="#br0" timeOffset="139170.8478">8252 5991 6 0,'-10'1'38'15,"-1"4"-3"-15,1-2-3 0,-6 1-3 0,2 2 5 16,-3 1-5-16,0 1-4 0,0 1-2 16,-2-1 2-16,0 3-2 0,0-3-2 0,0 2 1 15,0 1 0-15,2-3 5 16,4 1-2-16,1-3-2 0,-2 0 0 0,6 0 0 15,0-2-6-15,2-1 1 0,4-1-1 0,2-2 1 16,0 0-4-16,24-11 7 0,0-1-1 16,14-7-4-16,23-11 2 0,12-4 3 15,5-2-5-15,22-10 4 0,3 0-2 0,1 1 3 16,0 1-2-16,-5 1-3 0,-19 11 3 16,-3 2-5-16,-4 3-4 0,-9 3 1 15,-13 6 0-15,-11 3-1 0,-8 4-5 16,-7 0 5-16,-1 4-5 0,-3 0 0 0,-4 1 3 15,0 0-7-15,-3 1 1 0,-2 3-2 16,-2 0-5-16,-2-2-11 0,0 4-7 16,-8 0-1-16,11 1-14 0,-11-1-10 0,-4 10-6 15,-3 1-10-15,-7 3-145 0,-8 3 71 16,-2 2 47-16</inkml:trace>
  <inkml:trace contextRef="#ctx0" brushRef="#br0" timeOffset="139437.2542">8428 6235 20 0,'51'-10'63'0,"2"-4"-3"16,0 1-2-16,23-6-6 0,2-1 0 15,4-3-3-15,1 0-3 0,0-2 4 16,-5 3-8-16,1-3-4 0,-8 4-1 0,-13 1-11 15,-11 5 3-15,-10 3-3 0,-3 2 0 16,-6 1-5-16,-3 2 2 0,-2-1-4 0,-4 3-4 16,1-1-1-16,-6 0 1 15,-1 2-1-15,0 1-3 0,-3-1-10 0,-1 0-18 16,-1 2-21-16,-2-1-12 0,-1 0-189 0,-5 3 81 16,0 0 54-16</inkml:trace>
  <inkml:trace contextRef="#ctx0" brushRef="#br0" timeOffset="141520.5647">8034 9256 9 0,'-8'4'90'0,"1"-2"-2"0,-1 1-7 0,4 3-6 16,0-2-4-16,0 2 0 15,2 1-3-15,2 4 1 0,2-3-4 0,6 4 6 16,4 0-6-16,6 3-8 0,9 0 3 0,5-2-11 16,10 2 1-16,5 1-4 0,5-3 6 15,5-2-14-15,24 1-1 0,0-2-7 16,1-1 2-16,-13-6-5 0,-4 2-1 16,-2-4-6-16,-6 1 1 0,-6 1-1 15,-6-2-5-15,-3 0-3 0,-8-1-1 0,-5 3-6 16,-1-3-7-16,-5 2-5 0,-2-2-10 15,-2 1-11-15,-1-1-11 0,-6 0-25 0,-2 0-31 16,-1-3-306-16,-5-1 136 0,-2-2 90 16</inkml:trace>
  <inkml:trace contextRef="#ctx0" brushRef="#br0" timeOffset="141770.6142">9031 9168 94 0,'32'14'82'0,"2"-3"-6"0,-3 3-7 0,-1-3-7 15,0 4-5-15,1 2-7 0,-1 1 1 0,-2 2-4 16,-3 4 7-16,-3 1 5 0,-8 3-2 16,-6 2 3-16,-8-1 1 0,-6 7 9 15,-6 5-10-15,-16 0-1 0,-14 10-6 16,-11-1-7-16,-4-5-5 0,-7 1-6 15,1-6-2-15,-1-2-6 0,9-6-10 16,17-7-22-16,9-6-33 0,7-3-22 0,10-5-36 16,6-1-286-16,6-4 130 0,6 0 86 0</inkml:trace>
  <inkml:trace contextRef="#ctx0" brushRef="#br0" timeOffset="142222.0943">9692 8983 144 0,'6'-18'151'0,"6"0"-6"16,6 5-9-16,7-2-8 0,7-3-13 0,10 2-15 15,3 0-7-15,3 1-7 0,1 2-13 16,3-3-2-16,2 5-8 0,-1 1-6 16,-9 3-9-16,-3-1-8 0,-3 2-3 0,-7 3-3 15,-3-1-5-15,-2-2-4 0,-6 4-16 16,-1 1-1-16,-6-1-12 0,-2 2-12 16,-5 0-16-16,-6 0 1 0,0 0-11 15,0 0 4-15,-19 11-1 0,6-7 6 0,-2-1 6 16,-1 2 9-16,-2 0 4 0,2-1 8 15,1 0 6-15,-2 2 10 0,0 1 1 16,3 3-2-16,-4 3 4 0,2 7-12 0,-2 8 10 16,3 5 9-16,3 6-7 0,-5 8-2 15,6 5-3-15,3 2 3 0,0 1-5 0,1 2-5 16,0-3-6-16,3 1 8 0,2-4-6 16,-2-7-16-16,6-1-10 15,-2-2-20-15,4-4-23 0,5-2-23 0,0-3-296 16,1-7 133-16,4-4 88 0</inkml:trace>
  <inkml:trace contextRef="#ctx0" brushRef="#br0" timeOffset="142564.2509">10835 9376 79 0,'-22'-8'130'0,"-3"3"-8"0,-1 5 2 16,2 4-13-16,-2 1-6 0,1 7-7 15,-5 1-6-15,2 6-10 0,1 0-9 0,1 3-2 16,6 2-8-16,0 1-6 0,6-5-9 16,3 1-4-16,4-1-5 0,3-3-7 0,4-4-1 15,4 0-1-15,3-1-9 0,2-3 1 16,3-3-11-16,5-2-10 0,-2-6 0 16,4-2-6-16,2-3-5 0,0-5 5 0,-1 3-4 15,0-3 5-15,-1 3-2 0,-2 1 1 16,-2 1 1-16,-3 3 2 0,2-2 0 0,-6 4-5 15,2 0 4-15,-1 4 1 0,0 4 0 16,1 1 7-16,-1 5-10 0,-1-1 5 16,2 1 3-16,2-1-11 0,-2 2-17 15,4 0-8-15,0-3-10 0,2-1-19 0,1-1-14 16,2-3-11-16,2 0-9 0,-1-5-242 16,3-2 114-16,0-3 77 0</inkml:trace>
  <inkml:trace contextRef="#ctx0" brushRef="#br0" timeOffset="143587.732">11211 9546 161 0,'11'-14'29'0,"-6"7"15"15,-5 0 4-15,-3 2 7 0,-1 2 6 16,4 3 3-16,-15 2 10 0,4 1-2 0,1 1-2 16,0 3 2-16,-6 5-12 0,4 0 0 15,2 1-6-15,1 0-4 0,0 3 5 0,3-1-10 16,2 0-8-16,2 0-2 0,2-2-4 16,4 2-8-16,2-1 5 0,0-3-10 15,6-2-2-15,2-2-8 0,0-6 1 16,4 2-8-16,1-7-1 0,2-3-9 0,2-4 7 15,-3-6-2-15,2-4-6 0,2-7 8 16,-1-7-1-16,-3-2 3 0,0-7-2 16,-3-5 1-16,-4 2 1 0,-2 0 7 15,-3 2 3-15,-2 6 15 0,-2 4-1 0,1 7 20 16,-1 1 8-16,-4 6 3 16,3 2 2-16,-1 1-3 0,0 5-1 0,-2 5 0 15,0 4 1-15,0 4 0 0,0 0-4 0,2 31-4 16,0-13-1-16,0 9-6 0,2 4-4 15,0 0-4-15,4 6-5 0,1 0-9 16,0-4-7-16,1 2-11 0,5-3-4 0,-2-3-11 16,2-2-5-16,-1-7-5 0,-1-1-8 15,2-3-8-15,2-3-5 0,-5-5-3 16,4-5-5-16,-4-1-3 0,0-4 7 16,2-4-1-16,-2-1 1 0,1-2 12 0,-3-3 3 15,-1-1 7-15,-1 0-2 0,-3 1 3 0,-1 0 3 16,0 3 2-16,-4 0 14 15,0 5 9-15,0 4 3 0,0 0 8 0,0 0-7 16,0 0 1-16,-17 18-3 0,13-4-2 0,2 3 1 16,2-1 1-16,0 1 0 15,4 0-4-15,0-2 0 0,3 0 2 0,3-2 2 16,3-1-3-16,2-3-3 0,1-3-6 0,4-2 4 16,1-6-7-16,2-4 2 0,6-7 1 15,1-6 0-15,2-10-2 0,-3-4 3 16,12-22 2-16,-5-3 1 0,-4-7-2 15,0-4 3-15,-5-3-6 0,-1-2 5 16,-8 3 4-16,-2 16 7 0,-8 9 14 0,-2 12 12 16,-2 6 3-16,-2 0 9 0,0 8 2 15,-2 1-8-15,-2 9-2 0,0 3-5 16,-4 8 2-16,6-1-4 0,-12 23 0 0,5 0 2 16,2 5-1-16,-1 11-5 0,4 1-2 15,0 3-1-15,4 2-4 0,2 7-6 0,5 0-5 16,2-2-4-16,1-4-9 0,5-2-5 15,0-5-6-15,0-8-5 0,2-2-3 0,0-3-8 16,2-5-1-16,-2-6-7 0,2-1-6 16,1-6 1-16,-6-2 0 0,4-1 11 15,-3-2-4-15,-3 0 7 0,2 0 5 16,-6 1 9-16,0 0 6 0,-2-1 7 16,-1 3-2-16,0 2 0 0,-5 0 2 0,2 1 6 15,-4 3-5-15,4-1 5 0,-2 4 0 16,0-2-4-16,3 1 4 0,1-1 0 15,2 0-5-15,1 1 1 0,0-4 3 0,3-1 1 16,2-2-6-16,2-2-3 0,3-4 1 16,0-2-3-16,4-5-6 0,1-5 3 15,3-3-7-15,-2-3 0 0,0-1 7 0,1-1 1 16,-7 6-2-16,-4 0 13 0,0 3 6 16,-3 3 2-16,-1-2-1 0,0 1 2 0,-3 3-2 15,0 2 4-15,3 3 0 0,0 0 6 16,1 4-8-16,5 0 4 0,0 1-2 15,2 3-4-15,3 1-1 0,1 1 6 0,0 1-3 16,-2 3-1-16,3-3-2 0,-6 0 7 16,0 1 8-16,-4-1 10 0,-3-1 2 15,-5 2 1-15,-4-5-3 0,-6 2 0 0,-2-2-8 16,-5 4-10 0,-3-5-19-16,-4 0-28 0,0-4-36 0,0-3-50 0,-1-3-278 15,0-5 136-15,2-7 89 0</inkml:trace>
  <inkml:trace contextRef="#ctx0" brushRef="#br0" timeOffset="143864.7206">13747 8620 17 0,'19'-12'186'0,"-1"5"-12"0,-4 1-18 16,0 2-9-16,0 4-11 0,-2 0-11 0,1 4-6 15,-1 2-4-15,4 5-6 0,-4 5-11 16,-2 6-4-16,0 3-11 0,-2 10-6 0,-6 1-6 16,-2 6-6-16,-2 1-9 0,-2 7-1 15,0 0-7-15,-4-1-5 0,0-1-6 16,4-7-4-16,-2 0-15 0,0-4-11 16,2-1-25-16,-1-3-18 0,1-5-24 15,1 2-29-15,1-4-14 0,2-5-16 0,0 0-15 16,0-2-13-16,0 2-317 0,2-2 158 15,-2 0 104-15</inkml:trace>
  <inkml:trace contextRef="#ctx0" brushRef="#br0" timeOffset="144033.0893">13879 9601 498 0,'-2'21'-3'16,"2"0"11"-16,-2-4 2 0,-1-1 9 0,3 1 9 15,3-4 0-15,-3 2 4 0,2-2-2 16,-2 3-2-16,4-5-4 0,-2 0 2 16,4-1 4-16,2-3 3 0,1 1 1 15,0-4 4-15,1-2-5 0,0-2 3 0,1 0-8 16,0-4-2-16,-3 0 2 0,-1-2-3 15,-5 1-9-15,0-3-9 0,-2 8-19 0,-11-8-24 16,1 5-33-16,-7 1-253 0,-4 0 110 16,-11 2 72-16</inkml:trace>
  <inkml:trace contextRef="#ctx0" brushRef="#br0" timeOffset="155710.6755">13101 6461 8 0,'0'0'84'16,"0"0"2"-16,0 0 0 0,-10 23-1 16,-2 6 2-16,-14 13 2 0,-12 26 6 15,-21 22-6-15,-7 7-6 0,-4 2-1 0,0 3-1 16,1 4-6-16,-2 1 2 0,6-1-7 16,1-1-6-16,3-4-7 0,1-5-6 15,6 0-1-15,1-5-7 0,6-4-3 0,9-19-3 16,2-1-2-16,0-4-4 15,5-6-6-15,1-2-3 0,7-11 3 0,1-7-9 0,6-9 4 16,-2 2-10-16,6-2 1 0,-1-7-3 16,2 0-4-16,5-2-10 0,-2-3-10 31,3-1-7-31,3-3-10 0,2-5-9 0,5-2-7 0,3-4-10 0,-8-1-10 16,28-15-15-16,0-4-11 0,3-12-21 0,13-18-270 15,5-11 131-15,13-15 87 0</inkml:trace>
  <inkml:trace contextRef="#ctx0" brushRef="#br0" timeOffset="155958.5573">13138 6940 92 0,'-41'66'94'0,"-9"22"-3"0,-3 4 0 0,-2 7 3 15,-3-2-7-15,1 2-10 16,3-4-4-16,3 1-8 0,-1-5-2 0,2-5-6 16,9-16-9-1,3-1-1-15,3-3-4 0,1-7 0 0,2-2-9 0,5-9-4 16,5-10-4-16,2-1-23 0,2-9-3 0,4 0-19 16,1-1-20-16,2-6-24 0,0 0-29 15,3-7-230-15,2 3 110 0,0-6 72 0</inkml:trace>
  <inkml:trace contextRef="#ctx0" brushRef="#br0" timeOffset="162252.2367">15163 10349 12 0,'-8'-5'108'0,"8"5"-3"0,0 0-2 16,-8 0-3-16,8 0-17 0,0 0-5 0,0 0 1 15,0 0-2-15,0 0 9 0,0 0-7 16,23-6 0-16,-5 5-6 0,4-4-7 15,6 2-6-15,3-2-6 0,5-1-4 0,4 1-5 16,3-1-2-16,-1 3-6 0,2-2 1 16,5 0-6-16,4-1-5 0,3 0 1 15,-4 0-7-15,1 1-2 0,-7 0-1 16,-1 1-1-16,-3-2-1 0,-1 0-2 16,-9 3 0-16,-3-3-7 0,-1 2 3 0,-6 2-2 15,-2 0-6-15,-2-2-4 0,2 3-17 0,-3-1-22 16,-3 0-19-16,6 0-22 0,-4-4-26 15,4 1-360-15,1-1 159 0,0-2 105 16</inkml:trace>
  <inkml:trace contextRef="#ctx0" brushRef="#br0" timeOffset="162628.2028">16402 9657 69 0,'4'-10'113'0,"4"-2"-4"0,5 1-2 0,4-3-13 16,2 5-4-16,2 0-10 0,0 1-1 15,5 2-3-15,-6 2-10 0,2 1-5 16,-1 3-4-16,-2 3 3 0,0 3-9 15,-1 3 4-15,-4 7 3 0,-2 1 4 0,-5 5-6 16,-5 5-2-16,-2 2-4 0,-4 8-6 16,-5-2-2-16,-3 9-2 0,-6 2 2 0,2-2-7 15,-3 1-4-15,0-1-1 0,0-2-4 16,-1-3-3-16,4 0 0 0,1-7-7 16,2-1-16-16,1-1-16 0,3 1-15 0,1-7-14 15,2 1-14-15,1 0-18 16,3-1-11-16,-1-4-7 0,3-1-12 15,0 0-1-15,3-2-4 0,-3 0-249 0,4 3 123 16,-1-3 80-16</inkml:trace>
  <inkml:trace contextRef="#ctx0" brushRef="#br0" timeOffset="162881.0102">16499 10605 429 0,'0'15'-16'15,"0"-2"13"-15,0-1 19 0,0-1 0 16,0 1 6-16,0-1 9 0,2 3 3 0,-2-4 4 16,0 2-2-16,0 1 6 0,2 2 1 15,-2-1-2-15,2 1 2 0,2 0-7 16,-2 1-5-16,3-1 7 0,1 2-16 15,-1-1 7-15,3-1-2 0,-2-2-3 0,2-2-4 16,-1 0-5-16,4 0 4 0,-3-2-1 16,3 1-6-16,-3-4-1 0,1-3 1 15,1 1-2-15,-1-2 0 0,1 1 7 0,-10-3-4 16,16-5-1-16,-10 1 3 0,-2-2-3 16,0 0 0-16,-2-1-5 0,-4-2 3 15,0 0-1-15,-2 2-7 0,-4 0 3 0,-4-1-13 16,0 2-14-16,-3 5-25 0,0-4-33 15,-2 4-282-15,3-1 123 0,-6 2 81 16</inkml:trace>
  <inkml:trace contextRef="#ctx0" brushRef="#br0" timeOffset="170761.2323">20108 11607 32 0,'0'0'128'0,"12"-8"-3"16,1 2-3-16,2 2-12 0,8-2-8 15,7-2-3-15,6 1-12 0,4-3-2 16,11-1-4-16,4 1-7 0,23-8-4 16,3 5-7-16,0-2-2 0,-2 2-2 15,-13 1-6-15,-13 4-6 0,0-3-7 0,-13 3 0 16,-4 1-6-16,-6 1 0 0,-3 2-7 16,-3-1-10-16,-6 0 7 0,2 0 2 0,-5 1-4 15,-3 2 0-15,-1-2-2 0,0 4-18 16,-3-4-15-16,-2 3-16 0,-2-2-17 0,0 0-7 15,1-1-13-15,-3-2-7 0,-2 6-7 16,0-8-2-16,0 8-3 0,-4-11-2 16,-3 4 0-16,3 0 3 0,-4-2 2 15,0 1 5-15,-4 0 7 0,0-4 11 0,2-1 9 16,-5-1 11-16,-5 1 10 0,4 0 15 16,-4-3 9-16,2 3 9 0,-1 0 14 0,-1-1 11 15,2 3 10-15,-2 1 17 0,8 2 6 16,-3-1-2-16,4 1 2 0,1 3 4 15,1-1-4-15,1 3 2 0,4-2 7 16,0 4 0-16,4 1 10 0,0 0 0 16,0 0 1-16,25 9 1 0,-11 1-1 0,8 5-3 15,4 2-3-15,0 6-3 0,7 7-1 16,-4 3-5-16,11 13-4 0,-10-4-5 0,-6-6-1 16,-8 4-5-16,-1 1-3 0,-4-5-4 15,-5 1-7-15,-6 1 0 0,-6 0-3 0,-8-2-5 16,-4 4-12-16,-8-4-13 15,-3-1-19-15,-7-5-37 0,2-3-33 16,4-8-46-16,-1-4-56 0,-3-2-481 0,0-5 227 0,-1-6 150 16</inkml:trace>
  <inkml:trace contextRef="#ctx0" brushRef="#br0" timeOffset="172593.0671">21340 10732 19 0,'0'-7'99'0,"2"1"-8"0,-2-1-7 16,2-2-2-16,0 5-7 0,0-5-8 16,0 1-4-16,0 1-2 0,5 1 1 0,-3-1-5 15,5-1-9-15,1-1 2 0,1 1-6 16,5 0-3-16,0 1-8 0,2 2-2 0,4-1-1 16,-1 2-3-16,7 0-2 0,-6 2 2 15,6 4-2-15,2 2 0 0,-5 3-5 16,1 5 0-16,-6 1-2 0,0 4 5 15,-5 2-5-15,-3 7-6 0,-4 1-1 0,-3 4 0 16,-5 0 5-16,-3 1 0 0,-1 2-5 0,-2 4 0 16,-2-1-2-16,-1 1-1 0,-1-2 1 15,-1 0-2-15,0-2 8 0,3 3-15 16,-2-5 3-16,4 0-6 0,-4 1-13 16,4-5-19-16,2-1-7 0,0 2-17 15,0-3-16-15,2 1-14 0,0-1-280 0,0-1 125 16,-1 0 83-16</inkml:trace>
  <inkml:trace contextRef="#ctx0" brushRef="#br0" timeOffset="172770.789">21498 11883 9 0,'0'6'93'0,"-2"-2"-5"15,2-4-5 1,2 7-9-16,0-3-5 0,-2-4-7 0,5 8-10 0,-5-8-4 0,6 6-2 15,-1-5-13-15,-5-1-15 0,8 3-29 16,-6 0-31-16,-2-3-170 0,8 1 72 16,-8-1 48-16</inkml:trace>
  <inkml:trace contextRef="#ctx0" brushRef="#br0" timeOffset="178497.3907">24097 12533 24 0,'0'0'137'16,"5"-5"1"-16,6 8-4 0,3-1-12 16,7 1-7-16,9 2-10 0,8 1-9 0,13 5-9 15,4-5-6-15,5-1-11 0,3 1-7 16,1 0-3-16,-1-1-8 0,-4-1-3 16,-3-3-11-16,-10 2-1 0,-1 0-4 0,-10-3-1 15,-5 3-4-15,0-3-9 0,-8 2-4 16,0-2-10-16,-3 0-18 0,-2-2-18 0,-6-2-13 15,-1 2-13-15,-4-3-10 0,-4-1-5 16,-2 0-5-16,-2-2-7 0,-2 0-9 16,-4-3 5-16,-3-3 2 0,-2-1 6 15,-2-2 10-15,3 0 6 0,0 0 11 0,-4 0 11 16,4-2 15-16,-1 1 14 16,2 2 14-16,3 3 10 0,-3-3 13 0,3 4 7 15,0 0 1-15,1 2 4 0,0 1-1 0,1 3-3 16,2-1-3-16,2 4 15 15,2-1 6-15,0 4-6 0,0 0 2 0,26 4 1 16,-10 3-4-16,3 1-3 0,3 4 3 16,5 5-5-16,-2 2 2 0,1 2-4 0,-3 1-2 15,-1 5-1-15,-4 0-1 0,-1 3-4 0,-6 1 1 16,-5-5 2-16,-4 1-2 0,-4 1-4 16,-2-3 5-16,-9 6-8 0,-4-7-5 15,-5 3 3-15,-8-1-7 0,-5 2-8 0,-1-6-11 16,-2-3-23-16,7-1-28 0,1-5-16 15,4-3-37-15,6-5-317 0,3-3 145 16,4-4 96-16</inkml:trace>
  <inkml:trace contextRef="#ctx0" brushRef="#br0" timeOffset="178777.5751">25825 11576 67 0,'27'-4'109'0,"-1"4"-3"15,-9 6-9-15,-1 2-3 0,-2 3-2 0,-4 4-4 16,-4 6-7-16,-2 3-6 0,-4 2-2 16,-4 5-10-16,-2 6-9 0,-6 6-5 15,-6 0-1-15,2 1-6 0,-6-3-5 0,1 3-2 16,0-2-3-16,-2-3-9 0,-1 1-5 15,1-2-28-15,2-1-21 0,4-8-15 0,-2 2-20 16,2 0-25-16,2-3-263 0,0 1 121 16,2 0 79-16</inkml:trace>
  <inkml:trace contextRef="#ctx0" brushRef="#br0" timeOffset="178996.07">25491 13165 99 0,'4'7'98'0,"2"-1"7"0,2 0-9 16,1-1-2-16,0-4 3 0,1 0-2 15,-2-2 2-15,1 0 1 0,-9 1-3 16,13-9-5-16,-9 4 2 0,-4-4-4 0,-4 2-5 16,-5 1-6-16,-1-1-7 0,-7 1-12 15,-1 3-2-15,0-1-5 0,-2 2-9 0,4 0-22 16,-1 0-31-16,2 2-39 0,2 2-30 15,1 0-34-15,1 0-378 0,2-1 167 16,-1 4 111-16</inkml:trace>
  <inkml:trace contextRef="#ctx0" brushRef="#br0" timeOffset="185547.7296">18593 13777 39 0,'0'0'59'0,"0"0"-7"0,0 0 1 16,0 0-7-16,-12 0 5 0,12 0-3 16,0 0 0-16,0 0-1 0,0 0 2 0,0 0 1 15,0 0-8-15,-10 0 3 0,10 0-4 16,0 0-5-16,0 0 8 0,0 0-1 15,28-8 2-15,-14 5-2 0,10 1 10 16,5-3-11-16,9-1-2 0,5 3 9 0,5-3-8 16,7 2-3-16,3-1-5 0,-1 1-5 15,2-2-2-15,-1 3 0 0,-4-1-3 0,-7 0-6 16,-5 2-1-16,1 0 2 0,-9 0-6 16,-5 0-2-16,1 2 0 0,-7-2 4 15,-2 0-6-15,0 2-2 0,-4-1 6 16,0 1-8-16,-2-3-3 0,0 3-5 15,-5 0-3-15,1-1-13 0,-4-1-12 0,-1 0-12 16,-2-2-7-16,-4 4-9 0,0-10-1 16,-2 5-3-16,-2-3-7 0,0 3-2 0,-3-3-5 15,-2 2 0-15,-1-1-183 0,0 1 89 16,-2-4 59-16</inkml:trace>
  <inkml:trace contextRef="#ctx0" brushRef="#br0" timeOffset="186132.3633">19197 13474 14 0,'-10'-4'26'0,"0"0"0"0,1 0 4 16,-2-1 5-16,3 1 4 0,-3 2 0 15,5 0 3-15,-2-2-2 0,1 2-1 16,1 0 2-16,6 2-4 0,-11-4-1 0,5 3-1 16,6 1-1-16,-6-3 0 0,6 3-6 15,0 0-2-15,-11-3 1 0,11 3-4 16,0 0 5-16,0 0 3 0,0 0 2 15,0 0 2-15,0 0-6 0,17 11 2 0,-9-7-6 16,1 0 0-16,2 2-1 0,1 0-4 16,3-3-3-16,2 5 6 0,0-3-6 0,1 0 1 15,6 2-4-15,-1 1-2 0,3-3-2 16,2 1 5-16,-1 2-5 0,1-2 1 16,-4-1-7-16,2 1 0 0,-4-2 2 0,-1-1-1 15,-5 3-3-15,2-2 4 0,-4-1-2 16,1 3 0-16,-4 0-2 0,-3 0 1 0,0 0-1 15,-1 0-1-15,-3 1-3 0,-2 3 2 16,-2-1 0-16,-2 3 6 0,-4 0-3 16,1 2 1-16,-3 0-7 0,0 2 4 15,-5 2 0-15,0-1 1 0,3 2 0 16,-5 0 1-16,2 2-2 0,-2-2 1 0,3 2 0 16,-4 1-6-16,4-4 6 0,0 1-5 15,0 0-3-15,0-2 2 0,4-4 3 0,-3 3 3 16,3-4-8-16,-1 0 3 15,0 0 3-15,3-5-2 0,0 1 0 0,2 0-3 16,-4-3-1-16,0-2 0 0,2-2 0 16,6-1-3-16,-14-7 1 0,8-3-1 0,-3-4 1 15,0-5-3-15,-1-3 6 0,1-3 0 16,1 1-1-16,-2-9-1 0,0 3 0 0,0-3 3 16,0 3-4-16,-1-1 9 0,2 1-1 15,1 5-4-15,-2 1-2 0,1 0 0 16,1 4 0-16,-1 1-8 15,0 2-13 1,1 4-11-16,0 0-17 0,-2 2-14 0,-4 4-198 0,4-1 91 0,2 4 60 16</inkml:trace>
  <inkml:trace contextRef="#ctx0" brushRef="#br0" timeOffset="234535.5303">14541 15196 56 0,'0'0'79'0,"0"0"-1"16,0 0 6-16,0 0 0 0,27 0 0 0,-11 0 0 15,2 0 1-15,4 0-6 0,3 0 6 16,7-3-6-16,4 3-3 0,4-2-3 15,7-3-3-15,5 0-4 0,9-1-4 0,24-4-6 16,8 3-4-16,5-4-3 0,6 1-4 16,27-4-7-16,2 1-5 0,5-4-1 15,-3 3-3-15,1-3-3 0,-1 4-4 0,-4 0-2 16,-22 1 0-16,-4 4-3 0,-4 1 0 16,-4 6-6-16,-22-5 0 0,-13 3-8 15,-3 3 1-15,-13 0-2 0,-1-3-5 0,-9 3 2 16,-2 3-5-16,-5-3-7 0,-1 0 5 31,-5 0-21-31,1 3-3 0,-6-1-3 0,0 2-5 0,-2-1-4 0,-3 1-12 0,-2 2-13 16,-7 0-14-16,-2 1-19 0,-4 0-303 15,-8 4 138-15,-10-1 90 0</inkml:trace>
  <inkml:trace contextRef="#ctx0" brushRef="#br0" timeOffset="234866.0005">14915 15234 138 0,'-27'-4'145'15,"8"4"-18"-15,4-1-12 0,5 2-10 0,6 3-11 16,4-1-4-16,0-3-5 16,18 11-6-16,-1-4-5 0,11-1-5 0,8 1-3 15,11-7-8-15,12 0-6 0,29-6-1 0,15-4 0 16,25-5-7-16,12-1 0 0,4-3-2 15,2 0-3-15,-3 1-5 0,0 0-2 16,-7 2-5-16,-3 8-1 0,-28-5-6 16,-3 5 0-16,-8 1-2 0,-5 1 1 15,-20 3-5-15,-12 0-2 0,-10 2-3 0,-2-1-3 16,-6-2-2-16,-7 4-7 0,0 0-8 16,-9 0-3-16,0 0-3 0,-4 0-9 0,3 0-17 15,-6 0-14 1,-2 0-27-16,-4 4-39 0,-4-2-364 0,0 5 166 0,-1-3 109 15</inkml:trace>
  <inkml:trace contextRef="#ctx0" brushRef="#br0" timeOffset="246957.2795">8508 16918 46 0,'0'0'94'16,"0"0"-14"-16,0 0-1 0,0 0-5 0,0 0-1 15,49-12-8-15,-11 7-3 0,15-3-3 0,27-1-9 16,11-2-5-16,4 3-2 0,10-3-3 15,4 2-8-15,29 1 4 0,2-2-7 16,6 1 2-16,-6 2-8 0,-1 0 3 0,-26 1-7 16,-4 4-3-16,-2-1-5 0,-10 0-6 15,-18 3-7-15,-18 0-12 0,-11 3-7 16,-3 0-7-16,-5-3-9 0,-8 2-5 0,-6 2-8 16,-5 3-20-16,-7-1-194 0,-4 2 90 15,-6-1 59-15</inkml:trace>
  <inkml:trace contextRef="#ctx0" brushRef="#br0" timeOffset="247170.0855">9423 17518 49 0,'4'0'140'0,"-4"0"-16"0,28-14-8 0,-5-1-12 16,9-1-11-16,12-6-18 0,25-6 3 15,4-7-11-15,3-1-2 0,1-2-12 0,0 3-7 16,-2-2-11-16,-3-3-17 0,-5 0-15 16,-5 0-19-16,-7 4-12 0,-6-7-24 0,-13 9-28 15,-9 2-223-15,-6-2 103 0,-4 3 68 16</inkml:trace>
  <inkml:trace contextRef="#ctx0" brushRef="#br0" timeOffset="248670.4829">15525 16706 78 0,'2'21'90'16,"6"-5"-2"-16,6 3-3 0,2 0-13 16,12 2 3-16,11 0-10 0,5-4-6 0,23 4-5 15,6-3-7-15,7-5-6 0,-6-10-3 16,-6-5-1-16,27-4-6 0,-2-7-3 15,4-7-7-15,12-11-4 0,-6-11 2 16,-4-12 1-16,-10-8-7 0,-6-10 0 0,-13-7-2 16,-9-11-5-16,-12-5-3 0,-7-13-2 15,-14-5 3-15,-10-5-4 0,-7 17-4 16,-11-1 1-16,-6 2 3 0,-15-12-4 16,-9 11 1-16,-12 10 2 0,-9 10 0 0,-10 6 0 15,-11 7-1-15,-15 10 0 0,-17 9-3 16,-12 5 1-16,-16 7 0 0,-9 10 2 0,-5 6-1 15,-9 12 1-15,-8 13 1 0,-11 9 2 16,-46 14-5-16,0 17 5 0,7 15 4 16,11 13 12-16,18 16 1 0,19 9 0 0,17 12 1 15,42-14 0-15,15 6 8 0,11 5-1 16,16 5 3-16,18-3-6 0,18 11 7 16,13-3-6-16,17-18-3 0,16 25 5 15,9-7-3-15,19-5-3 0,14-1-1 16,14-14 2-16,14-3-2 0,15-8 0 15,8-8 0-15,10-13-8 0,0-5 6 0,1-9-4 16,3-9-10-16,-4-8-6 0,2-12-12 16,-22-8-19-16,1-5-15 0,-5-6-24 0,-5-6-23 15,-8-6-17-15,-8-5-253 0,-14 0 124 16,-13 0 83-16</inkml:trace>
  <inkml:trace contextRef="#ctx0" brushRef="#br0" timeOffset="250445.2534">17312 17079 54 0,'-2'-9'130'0,"2"1"-6"16,0 0-5-16,-3 3-10 0,3-2-6 15,0 1-3-15,-2 0-10 16,2 0-4-16,0 6-7 0,-2-5-13 0,2 5 1 0,0 0 9 16,0 0 1-16,9 30 5 0,-5-12-7 15,0 8-2-15,3 8-5 0,-1 6-5 16,2-3 1-16,-2 2-6 0,2 10-5 15,0-2-6-15,2 2-4 0,-2 0 0 0,-1 0-5 16,4 2-5-16,-3-7-2 0,0 4-7 16,-1-9-14-16,1-2-16 0,0-1-17 15,-1-4-22-15,-2 1-18 0,1-10-29 16,-2 3-21-16,-2-11-53 0,-4-1-371 0,-2-3 183 16,-4-8 120-16</inkml:trace>
  <inkml:trace contextRef="#ctx0" brushRef="#br0" timeOffset="250678.7368">16660 17056 1575 0,'-6'-26'9'0,"2"4"-17"0,2 2-5 16,4 5 7-16,2 2-13 0,2 0 12 16,4-1 6-16,1 3 0 0,8 1-2 15,2-1 4-15,5 2 5 0,3 3-4 0,7-6 6 16,4 8-5-16,1-1 4 0,3-1-4 15,0 3-7-15,1 3 9 0,-1-2-7 0,-1 2 0 16,-7 2-20-16,0-2-15 0,-5 5-11 16,-1-1-13-16,-2 4-15 0,-5 3-16 15,-2 4-19-15,-8 6-266 0,-3 2 129 16,-6 7 84-16</inkml:trace>
  <inkml:trace contextRef="#ctx0" brushRef="#br0" timeOffset="250842.962">16660 18191 98 0,'-16'43'142'0,"8"-1"-8"16,4-7-2-16,4-7-14 0,4-1-5 16,8-1-11-16,2 1-5 0,11-6-12 0,7-2-6 15,14-5-8-15,12-11-5 16,5-3-8-16,26-7-10 0,2-14-13 0,17-10-18 16,-2-7-22-16,0-5-30 0,-9-4-35 15,-3-6-41-15,-23 9-289 0,-1 4 136 16,-9-1 90-16</inkml:trace>
  <inkml:trace contextRef="#ctx0" brushRef="#br0" timeOffset="251044.9493">18370 17388 107 0,'3'20'155'0,"-3"-7"-11"0,2 3-12 16,-4 12-11-16,2 0-9 0,-3 5-12 15,1 3-13-15,-1 4-5 0,1 0-6 16,0-1-4-16,0 0-20 0,-2 1-18 16,2 0-22-16,-2-4-27 0,2-2-29 0,-4 0-41 15,-1-12-304-15,1-1 132 0,-3-8 88 16</inkml:trace>
  <inkml:trace contextRef="#ctx0" brushRef="#br0" timeOffset="251317.0943">18004 17484 110 0,'-5'-11'146'0,"3"3"-11"0,0-1-17 0,6 8-3 16,1-5-6-16,5 6-15 0,3 0-5 15,6 0-11-15,7 6-1 0,1-2-6 16,11 7-7-16,2-2 4 0,7 5-8 0,-1 5 1 16,3 0-11-16,-5 4 3 0,12 10-2 15,-16 1 6-15,-9-6 2 0,-5 7 1 16,-5-1-2-16,-10 0-2 0,-5 1 6 15,-8-1-4-15,-7 0-2 0,-7 10-5 16,-14 15-6-16,-6-5-2 0,-4-4-5 0,-4-1-1 16,-3-8-7-16,-1-1-1 0,5-5-13 15,7-13-16-15,0-1-20 0,6-2-24 16,3-4-26-16,5-5-38 0,4-6-71 0,2-5-462 16,4-2 218-16,6-7 144 0</inkml:trace>
  <inkml:trace contextRef="#ctx0" brushRef="#br0" timeOffset="251735.9022">19077 17243 108 0,'25'-20'116'15,"1"6"-13"-15,-1 1-9 0,1 4-6 0,1-1-15 16,1 6 0-16,1-2-6 0,0 5-5 15,-1-3-7-15,0 9-8 0,-5-3-1 16,-1 10 1-16,-4-3-12 0,-3 9 1 16,-6-3-6-16,-3 5 0 0,-4-1-3 0,-4 3-3 15,-2 5 1-15,-2-5 1 0,-3 5 4 16,-2-6-2-16,3 2-2 0,0-4 4 16,2 1-9-16,1-1 3 0,0-2-2 0,5 2 2 15,2-5-6-15,6 1 7 0,2 5-2 16,2-1 1-16,8-4-2 0,-1 0 0 15,-1 4-3-15,6 0 1 0,-5-5 7 16,-2 0 11-16,-2 5 14 0,-1-1 11 16,-1 1 15-16,-6 0 9 0,-7 2 3 0,-2 0-2 15,-7 0 2-15,-8 6-3 0,-6 0-3 16,-9-2-9-16,-6 0-3 0,-23 2-9 16,-5-4-8-16,-4-4-5 0,4-5-9 15,9-7-19-15,-2-1-32 0,8-4-40 0,4-4-38 16,3 0-48-16,6-4-38 0,2-7-606 15,4-2 265-15,7-4 175 0</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7T04:50:05.924"/>
    </inkml:context>
    <inkml:brush xml:id="br0">
      <inkml:brushProperty name="width" value="0.05292" units="cm"/>
      <inkml:brushProperty name="height" value="0.05292" units="cm"/>
      <inkml:brushProperty name="color" value="#FF0000"/>
    </inkml:brush>
  </inkml:definitions>
  <inkml:trace contextRef="#ctx0" brushRef="#br0">3503 6507 10 0,'0'0'50'0,"0"0"2"0,14 11-4 16,-10-1 3-16,3 4 0 0,-2 3 1 15,1 8-3-15,0 1 1 0,0 8-3 16,1 8 7-16,3 10-10 0,-1 2 0 16,1 23 3-16,1 1-7 0,1 3-2 0,2-2-3 15,-2 3-8-15,0 1 8 0,1-2-8 16,0-2 1-16,0-2-6 0,-1-3-4 15,-4-13-1-15,0-6-3 0,-2-5 10 0,0-2-10 16,-2-7 4-16,0 0-2 0,0-5 1 16,-2-5-4-16,1-5-1 0,-1 1 3 15,0-7 3-15,0-1 1 0,0-1-5 0,-2-2-2 16,3-6 8-16,-3 1-19 0,0-4-5 16,-3-3-13-16,3-4-11 0,0 0-14 15,0 0-18-15,0 0-26 0,-4-18-229 16,4 13 107-16,4-1 70 0</inkml:trace>
  <inkml:trace contextRef="#ctx0" brushRef="#br0" timeOffset="1065.7164">2861 10256 17 0,'0'0'64'16,"0"0"-5"-16,0 0-6 0,0 0-8 16,0 0 0-16,0 0-6 0,0 0-7 15,0 0-1-15,0 0-3 0,0 0-8 0,0 0-1 16,0 0-1-16,0 0-6 0,0 0 2 16,0 0-4-16,0 0 0 0,-6 10-2 15,6-10 2-15,2 9 8 0,2-2-1 16,0 1 2-16,1 2-2 0,1-1 0 15,1 1 4-15,1 0-6 0,0-5-3 0,2 4-1 16,4-3 5-16,5-5-3 0,2-1-6 16,8-7 11-16,16-10-8 0,23-9-2 0,3-12 1 15,21-12 0-15,-1-5-5 0,2-1 2 16,0 0-2-16,-4 1 3 0,-6 2-6 0,-18 9 2 16,-5 5-1-16,-14 9 2 0,-11 7-2 15,-7 6-4-15,-2 0 5 0,-5 3-3 16,-3 1-1-16,0 2 10 0,-4 3 1 15,-1-1-9-15,0 1-1 0,-2 3-3 0,-3-1-1 16,0 0 1-16,1 1-7 0,-2-1-11 16,-1 4-12-16,0-3-13 0,0 5-6 15,0-1-170-15,-6 1 75 0,12 3 50 0</inkml:trace>
  <inkml:trace contextRef="#ctx0" brushRef="#br0" timeOffset="2887.4504">2778 11139 16 0,'-4'-5'23'16,"4"5"-1"-16,0 0-2 0,0 0 3 15,-12 16-2-15,8-9 0 0,-3 5 1 16,1 1-2-16,0 1 1 0,-1 2 0 16,-2 5-2-16,5 3-2 0,0-2-1 0,2 2-1 15,2-1 0-15,2 4-3 0,0 1 1 16,4 0-2-16,-1 0 0 0,3 3 0 15,3 1-1-15,0-1 0 0,1 0 0 0,-2-1-2 16,2 2-1-16,-2-2 5 0,-2 1-8 16,1-2 3-16,-5 0-1 15,3-1 4-15,-5 4 1 0,-2-2 2 0,-2 3-2 0,-3 2 1 16,-4 1 2-16,1-1-4 0,-4 1 3 16,-6 3-2-16,0-3 7 0,-6 2-5 15,-1-3 3-15,-3-1-2 0,-1-2 0 0,-1-1 3 16,-4-3-1-16,-2-1 0 0,3-2-2 15,-5-2 1-15,8-7 0 0,0 2 3 16,3-3-7-16,3-4 5 0,5 1-5 0,0-3 0 16,2-1 1-16,5 0-4 0,-2-1-2 15,4-3-2-15,2 2 0 0,2-3-4 16,1 0 2-16,5-3 2 0,0 0-3 16,0 0 6-16,0 0-5 0,43-4 6 15,-20 2-10-15,4 0 6 0,6 0-4 0,-2 2 0 16,9 2-2-16,0 6 3 0,0 1-5 15,7 10 5-15,10 13 3 0,-1 9 0 16,-6 6-2-16,-5 10 2 0,-5 6 0 0,-4 7 2 16,-5 3-5-16,-3 9 3 0,-7 2 1 15,-4 3 1-15,-2 7-3 0,-3 3 8 16,-2 23 0-16,-4 6-3 0,-2 1 3 0,-4 3 5 16,0 1-5-16,-2-1 1 0,2-3 3 15,-2-18 4-15,0 17 2 0,2 1 2 16,-2-22 1-16,4 2 1 0,0 19-1 15,2-24 4-15,4 18-10 0,0-21-2 0,3 2 6 16,2-5-3-16,8 14 10 0,1-20-12 0,0-1 0 16,8 11-8-16,-5-15 4 0,5-5 5 15,6 16-7-15,-4-17-3 0,5 13 4 0,-2-12 1 16,5 9-1-16,-4-13 3 0,0-5-5 16,0 3 0-16,-5-5 1 0,4-6-5 15,-1-3 1-15,0-2-2 0,-7-12 0 16,-2-10 1-16,-2-2 0 0,3-2-2 15,-5-8 1-15,2-4-5 0,-2-1 4 0,3-5 1 16,-3-5-10-16,0-5 9 0,2-4-16 0,5-6 0 16,4-9-3-16,6-10-7 0,13-12-6 15,-3-8 0-15,3 2-5 0,-4-7 1 16,-3-1-5-16,3 1 2 0,-13 10 1 16,-4 6-2-16,-4 3 5 0,-4 5 5 15,-1-1 0-15,-4-1 4 0,-4 10 1 0,-1-2-3 16,1 2 6-16,-2-1 3 0,-1 4 3 15,-3 1-9-15,1 1-2 0,-2-2-8 0,-2 2-10 16,1 0-9-16,-3-5-15 0,0 9-182 16,-2-7 84-16,0 3 56 0</inkml:trace>
</inkml:ink>
</file>

<file path=ppt/ink/ink9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34:34.149"/>
    </inkml:context>
    <inkml:brush xml:id="br0">
      <inkml:brushProperty name="width" value="0.05292" units="cm"/>
      <inkml:brushProperty name="height" value="0.05292" units="cm"/>
      <inkml:brushProperty name="color" value="#FF0000"/>
    </inkml:brush>
  </inkml:definitions>
  <inkml:trace contextRef="#ctx0" brushRef="#br0">9199 10932 24 0,'0'0'26'0,"-7"-4"2"15,7 4-2-15,-4-3 2 0,4 3-1 16,-9-6-2-16,9 6 0 0,-6-4 4 15,2 3-1-15,4 1 1 0,-9-7 2 0,5 6-3 16,4 1 3-16,0 0 2 0,-10-5 5 16,10 5-2-16,-7-1 8 0,7 1 3 15,-4-4 2-15,4 4 4 0,-5-3 3 0,5 3 3 16,-4-6-1-16,4 6 10 0,-2-5-2 16,2 5 3-16,0-6 2 0,0 6 1 15,-2-4 1-15,2 4 2 0,0 0-9 0,0-8-3 16,0 8-2-16,2-6 4 0,0 2 4 15,-2 4 3-15,2-5 0 0,3 1-2 16,-1 0-8-16,3 0 1 0,-1 0-5 16,2 1-4-16,5-3-3 0,0 0-4 0,2-1 2 15,3 1 0-15,4-2-2 0,3 3 0 16,3-3 3-16,2 0-5 0,-1 3-1 16,9-1-1-16,0-2-3 0,2 1 0 0,3 0 1 15,7-2 4-15,3 1-3 0,2 0-2 16,3-1-4-16,-3 0-3 0,1-1-1 15,0 1-3-15,-1 0-1 0,0 0-1 0,-2 2-1 16,-1 2 0-16,-4-1 2 0,-4 2-5 16,1 0 2-16,-6 2-3 0,-5 0-3 0,0 1 2 15,-2 1 1-15,-3 0-2 0,-5 0 0 16,-1 1 0-16,0-1-2 0,-2 2 6 16,-3 0-8-16,0 0 0 0,-2 0-2 15,-4-2-2-15,1 2 0 0,-3 0-4 0,1 0 2 16,0-2-3-16,-3 2 0 0,0 0 0 15,0-2-2-15,0 2 3 0,0-1-4 16,-8-1-2-16,10 2 0 0,-10-2-1 0,11 2-6 16,-7 0 0-16,-4-2-5 0,9 2-4 15,-9-2-6-15,6 4-5 0,-6-4 2 0,2 3-9 16,-2-3-1-16,0 0-7 0,0 0-3 16,-8 7-5-16,3-2-4 0,-1-4 1 15,-5 4-7-15,3-2-5 0,-2 0-7 0,0 0-8 16,0 1-13-16,0-3-13 0,1 4-11 15,1-4-18-15,-1 1-10 0,1 2-7 16,-1-2-16-16,1-2-19 0,0 3-400 0,-1-2 199 16,9-1 131-16</inkml:trace>
  <inkml:trace contextRef="#ctx0" brushRef="#br0" timeOffset="10154.0555">18088 12876 67 0,'0'7'64'0,"-2"-1"-1"0,0-1-4 16,2 4 0-16,0-4-4 0,0 3-7 16,0-3 0-16,2 2-3 0,0 2-3 15,0-2 1-15,0 1-3 0,5-2 5 16,0 1-4-16,1 0 6 0,5 4-3 0,5-4 0 16,4 0 2-16,6 2 0 0,7-1-3 15,5-4-3-15,16 2 0 0,3-2-5 0,4 0 9 16,26-2-6-16,-11-2-4 0,-7 0-4 15,-2 0 0-15,1-2-3 0,-3 2-2 16,0 0-1-16,-6-2 0 0,1 0 1 16,-14 2 0-16,1 0 1 0,-7 0 1 15,-4-1-2-15,-5 1 4 0,2 1-2 0,-3-1 1 16,-7 0 2-16,0 0 1 0,-1 2-2 16,-5-2 0-16,-1 0-3 0,2 2 2 15,-6-2-2-15,0 0 3 0,-4 0-1 0,2 0-1 16,-3 2-3-16,-3-2-4 0,3 2-2 15,-9-2-2-15,9 4-6 0,-9-4-11 16,0 0-14-16,0 0-17 0,0 0-21 0,0 0-18 16,-18 11-15-16,10-9-13 0,-1-2-18 15,-3 2-12-15,1 1-334 0,-4 0 158 0,1-2 103 16</inkml:trace>
  <inkml:trace contextRef="#ctx0" brushRef="#br0" timeOffset="18992.7053">26714 9771 54 0,'0'0'68'0,"0"-6"-4"0,0 6-7 0,0 0-3 0,0 0-3 15,-3-6-6-15,3 6-4 0,0 0-3 16,0 0-10-16,0 0 3 0,0 0-2 0,0 0-7 16,0 0-5-16,0 0 9 0,0 0-10 15,0-6-2-15,0 6-8 0,0 0-5 0,0 0-3 16,0 0-3-16,0 0-6 0,0 0-9 15,0 0-4-15,0 0-14 0,0 0-7 16,0 0-131-16,0 0 60 0,0 0 39 16</inkml:trace>
  <inkml:trace contextRef="#ctx0" brushRef="#br0" timeOffset="22368.1554">26325 9690 88 0,'0'0'151'0,"0"0"-3"16,-16 4-12-16,10-2 1 0,-2 3-5 15,0 4-9-15,-5 0-3 0,-2 4 1 16,-2 5 0-16,-5 3-3 0,2 3-7 0,-4 1-10 15,-1 8-9-15,6-5-4 0,-2 9-8 16,-1-2-8-16,10-1-6 0,1-1-6 16,3 3-5-16,6-8-7 0,0 3-2 15,6-2-7-15,4-2-1 0,5-1-6 0,4-1 2 16,2-6-7-16,4-4-1 0,3-5-5 16,1-2-1-16,2-6-1 0,1-2-2 15,2-2-2-15,5-9-1 0,-2-3-1 0,1-9-3 16,-8 2 2-16,1-8 0 0,-3-1-2 15,-8-3 0-15,-4 1 1 0,-6-4-3 16,-4-1 0-16,-6-3-1 0,-2 4 3 16,-4 0-5-16,-10-3 4 0,-3 4 0 0,-5 2-2 15,-2 7-2-15,-2 6 0 0,-2 1-1 16,1 2 0-16,-2 6 0 0,3 2-2 16,6 3-4-16,-2 0-4 0,2 5-15 0,5 1-12 15,1 1-17-15,2 3-14 0,2 2-22 16,4 2-16-16,3 0-13 0,2 3-11 0,1 1-31 15,6-2-29-15,2 2-404 0,6 3 201 16,0-2 132-16</inkml:trace>
  <inkml:trace contextRef="#ctx0" brushRef="#br0" timeOffset="22665.1403">27042 9904 78 0,'8'0'144'0,"-8"0"-6"0,15-3-9 0,-6 3-4 15,-9 0-4-15,15-1-6 0,-7 0 2 16,-8 1 1-16,8-3-11 0,-4 0-10 15,-4 3-10-15,5-11-5 0,-7 8-12 16,2 3-6-16,-7-10-8 0,3 7-6 0,0-1-13 16,-4-1-12-16,1 2-16 0,1-1-23 15,6 4-27-15,-11-3-35 0,5 0-36 16,6 3-34-16,-7-1-324 0,7 1 160 0,0 0 106 16</inkml:trace>
  <inkml:trace contextRef="#ctx0" brushRef="#br0" timeOffset="23921.6417">27317 9712 39 0,'2'-6'85'0,"-2"6"-5"16,0 0-1-16,0 0 0 0,0 0 7 0,0 0-8 15,0 0 5-15,4-5-2 0,-4 5-2 16,0 0-2-16,0 0-5 0,4-5 3 15,1 3 3-15,-5 2-2 0,5-6 4 0,-1 3-3 16,0-3-1-16,0 2-10 0,0-3 0 16,4 1-3-16,-1 0-3 0,-1-1-5 15,3 1-6-15,-1-2-3 0,3-1-5 16,1 3-4-16,2-2-3 0,-2 1-4 0,0 1-3 16,4 2-2-16,-6 2 2 0,3 2-4 15,-1 0-1-15,-1 4 2 0,2 6 1 16,-3 1-2-16,-2 2-4 0,0 3 0 0,-4 0-1 15,-2 6-1-15,-4 0-5 0,-2 3 3 16,-4 2-2-16,0 0-3 0,0-2 2 16,-2-1 2-16,-4 3 0 0,2-2-1 0,1-5-1 15,1 2 6-15,1-5-2 0,0-2 2 16,3-2-2-16,0-1 0 0,2-1-4 16,-2-1 2-16,2-1-1 0,4-1 0 0,0-3 2 15,4 1-2-15,4-2 4 0,2 0-3 16,6 0-1-16,0-2-3 0,5-1 1 15,1-1-3-15,-2 3 0 0,4-2-2 16,1 2 2-16,-1 2 1 0,-4-1-3 16,0-1-5-16,1 4 9 0,-4 1 1 0,0 2 1 15,-5 0 3-15,4 1 3 0,-8 0 1 16,2 3 1-16,-6 3 2 0,-1-2 3 16,-3 0-1-16,-5 3 0 0,-3 1-2 0,-2 0 7 15,-3-2-2-15,-6-1-1 0,0 1-2 16,-5-1 1-16,4 0-6 0,-2-1 2 0,1-4-2 15,2 1-2-15,0-1-2 0,2-3-2 16,0-3-1-16,3 1-6 0,-2-2-10 16,4-2-17-16,1-2-19 0,1-2-24 15,-3 0-22-15,4-1-30 0,1-2-25 0,2 0-33 16,0-1-37-16,1-3-539 0,5 3 255 16,-2-5 168-16</inkml:trace>
  <inkml:trace contextRef="#ctx0" brushRef="#br0" timeOffset="24562.0873">27986 9734 102 0,'2'-5'120'0,"-2"5"-3"0,4-4-8 0,-4 4-5 16,0 0 5-16,0 0 3 0,0 0-5 15,9 18-1-15,-7-10-9 0,2 4-4 16,-2 1-7-16,1 3-7 0,-1 0-2 15,2 4-9-15,-2-4-7 0,2 2-5 0,0 1-6 16,2-1-5-16,2 1-5 0,0-5 2 16,0 4-12-16,4 0-20 0,4-2-5 0,-2-1-3 15,3-2-6-15,3-1-12 0,-2-4-21 16,2 1-22-16,-2-3-17 0,1-4-19 16,1-1-23-16,-6-1-24 0,0 0-294 15,0-3 149-15,-4-1 97 0</inkml:trace>
  <inkml:trace contextRef="#ctx0" brushRef="#br0" timeOffset="24802.4886">28286 9805 79 0,'0'0'147'0,"0"0"8"16,-6 15-4-16,2-6 0 0,2 6-8 15,-2 4-4-15,0 0 2 0,0 6-7 16,2 5 2-16,-1-2-6 0,0 4-5 15,-1 6-5-15,4-5-9 0,-2 5-6 0,0 0-9 16,2-4-5-16,0-1-13 0,-2-1-9 16,0-1-7-16,2-1-9 0,0-2-20 0,-2-1-20 15,2-4-28-15,0-2-29 0,-2-2-30 16,4 0-41-16,-4 0-29 0,4-4-21 16,-2-2-483-16,2-1 220 0,0-3 146 15</inkml:trace>
  <inkml:trace contextRef="#ctx0" brushRef="#br0" timeOffset="25864.5159">26636 11257 127 0,'0'0'153'0,"-6"-3"-2"0,6 3 1 0,0 0-14 16,0 0-2-16,0 0-5 0,-10 8 2 15,6 2-10-15,0 3-3 0,0 3-6 0,-2 5-10 16,2 7-6-16,0 0-10 0,-1 1-7 16,-1 5-4-16,3-2-11 0,3-2-3 15,0 1-9-15,3 0-3 0,-1-3-6 16,4 1-5-16,1-4-4 0,5 0-5 0,4-4-2 16,0-5-5-16,5 0-1 0,3-7-2 15,0 0-1-15,6-8-2 0,2 1-1 0,-2-8-1 16,5 0-3-16,-3-7 0 0,-2-2 1 15,-5-4-1-15,1-6 4 0,-7 0 1 16,-6-5-1-16,-5 1-1 0,-6 1-2 16,-2-3 0-16,-8-3-1 0,-5 3-1 15,-2 1-3-15,-7 3-1 0,-2 5-1 0,-2-2 1 16,-1 7-6-16,-1 4 2 0,3 1-2 0,0 6-8 16,1 1-13-16,3 3-20 0,2 2-20 15,0 2-29-15,2 6-27 0,2 0-28 16,0 0-23-16,5 2-27 0,-2 2-442 15,4 1 216-15,-2 1 142 0</inkml:trace>
  <inkml:trace contextRef="#ctx0" brushRef="#br0" timeOffset="26047.4842">27230 11273 27 0,'4'-9'148'0,"0"-1"-9"16,-1 3-11-16,0-1-8 0,-1 1-10 16,0 1-10-16,-2 0-10 0,2 0-18 0,-2 1-24 15,0 5-25-15,2-8-21 0,0 4-30 16,-2 4-23-16,0-7-28 0,0 7-210 16,0 0 98-16,0 0 65 0</inkml:trace>
  <inkml:trace contextRef="#ctx0" brushRef="#br0" timeOffset="26547.5714">27612 11258 35 0,'2'-5'157'16,"0"-3"-18"-16,0 0 1 0,0 3-5 0,2-5-6 15,-2 2-12-15,2-1-8 0,2 1-12 16,0 0-5-16,0-1-9 0,2 1-12 16,0 4-1-16,1-5-9 0,-1 6-5 0,3-2-3 15,0 4-6-15,-1 2-2 0,-2 1-5 16,1 4 0-16,2 3-5 0,-5 1-5 16,2 5-1-16,-4 3-4 0,-2 1 0 0,-2 4-1 15,0 3-1-15,-4-2 1 0,2 5 0 16,-4-2 4-16,0 0 5 0,0-2 2 15,-1 0 0-15,0-3 3 0,1-1-1 0,2-2-3 16,0-3-6-16,0 1 0 0,2-4-6 16,2-1 1-16,0 0 0 0,4-4 1 15,4-1-6-15,2 0-3 0,2 0 0 16,4-3 1-16,1-2-1 0,0 0-9 0,2 0 5 16,1 0-3-16,-2 0-2 0,2-2 3 15,-4 0-3-15,1 0 0 0,-2 0 0 16,-2 1-3-16,-1-1-1 0,2 0 2 0,-4 3 2 15,-2-3 0-15,0 2-3 0,1-2-3 16,-9 0-8-16,13 1-8 0,-7-1-15 16,1 2-17-16,-7-2-22 0,0 0-24 0,12 2-27 15,-12-2-30-15,6 0-25 0,-6 0-433 16,0 0 207-16,14-4 137 0</inkml:trace>
  <inkml:trace contextRef="#ctx0" brushRef="#br0" timeOffset="26835.6731">28274 11098 208 0,'0'0'232'0,"-2"-8"-12"0,2 8-14 15,2-5-12-15,-2 5-13 0,0 0-17 0,0 0-6 16,0 0-16-16,-8 27-4 0,4-11-8 16,-1 9-12-16,-2 2-9 0,3 2-9 0,-2 7-11 15,0 0-8-15,0 1-10 0,-1 1-8 16,3-4-8-16,-1 2-14 0,-1-2-20 16,2-3-19-16,0-4-25 0,-1-1-25 15,3-1-27-15,2-4-41 0,-2-2-38 0,2 0-39 16,-4-2-526-16,6-2 244 0,-4-2 162 15</inkml:trace>
  <inkml:trace contextRef="#ctx0" brushRef="#br0" timeOffset="27569.2824">26517 12506 114 0,'-2'-6'118'0,"2"6"1"0,0 0 8 0,0 0 6 16,0 0 4-16,0 21-5 0,0-3-6 15,2 1-4-15,0 6-6 0,0 1-11 16,2 2-5-16,0 3-11 0,3 4-8 15,0-4-7-15,1 4-7 0,2-2-9 0,5-3-5 16,0 0-5-16,4-5-2 0,5-2-6 16,1-2-1-16,3-5-9 0,4-2-1 15,-1-3-4-15,1-5-2 0,0-1-2 0,-1-5-2 16,1-5-1-16,0-1-2 0,2-2-1 16,-7-6 3-16,1-2 4 0,-10 0 4 0,0-4 5 15,-8 0-1-15,-4-3 3 0,-6-2-2 16,-4-2 1-16,-8-1-2 0,-6-1-4 15,-2 2 2-15,-6 5-7 0,-7-2 1 16,1 8-5-16,-3 0-3 0,1 7-1 0,-2-1-3 16,1 4-6-16,5 5-8 0,0 0-17 15,1 2-17-15,5 0-15 0,4 1-19 0,0 4-16 16,4 0-19-16,0 1-14 0,4 1-19 16,5 0-10-16,-1 1-20 0,4-1-403 15,4-5 195-15,2 5 128 0</inkml:trace>
  <inkml:trace contextRef="#ctx0" brushRef="#br0" timeOffset="27797.4546">27601 12602 8 0,'0'0'174'0,"0"-6"-2"0,0 6-10 16,-7-6-11-16,7 6-15 0,-8-6-13 0,2 5-13 16,-1-1-17-16,1-2-11 0,6 4-19 15,-10-5-28-15,10 5-27 0,-10 0-30 16,10 0-33-16,-6-3-31 0,6 3-307 16,0 0 134-16,0 0 88 0</inkml:trace>
  <inkml:trace contextRef="#ctx0" brushRef="#br0" timeOffset="28457.7907">27834 12411 17 0,'-2'-8'202'0,"2"5"-10"15,-2-3-5-15,2 6-17 0,-2-7-8 16,2 7-14-16,-2-4-9 0,2 4-7 0,0 0 1 15,0 0-7-15,4 19-8 16,0-5-11-16,2 9-11 0,0 2-8 0,2 9-8 16,2-1-7-16,-2 2-8 0,2 2-8 15,-1 1-5-15,-1-1-10 0,1-1-17 0,-1-3-21 16,3 1-18-16,-3-1-24 0,4-6-23 16,-2 0-20-16,-2-2-17 0,2-4-23 15,1-1-26-15,-5-4-24 0,3-2-402 16,-3-3 195-16,1-5 128 0</inkml:trace>
  <inkml:trace contextRef="#ctx0" brushRef="#br0" timeOffset="28942.3428">28225 12369 4 0,'0'-7'188'16,"3"-2"-1"-16,-1 3-6 0,-2-1-17 0,2 1-6 16,0 0-12-16,0 0-7 0,4 2-4 15,-2-2-13-15,4 0-6 0,4 2-11 0,-2 2-9 16,5 0-8-16,0 2-9 0,4 0-7 16,-1 2-7-16,2 4-7 0,-1 0-3 15,2 1-7-15,-2 2-2 0,1 4-6 16,-6 2-2-16,-2 1-2 0,-1 3-7 0,-4-1-1 15,-3 1-2-15,-2 2-1 0,-4 0-3 16,-2 3 0-16,-5 3 1 0,0-4 0 0,-1-1 1 16,0 1 0-16,-4-3 1 0,4-3-1 15,2-2-4-15,1 1-2 0,-1-3-5 16,2-2-3-16,1 1 3 0,3-2-2 16,0-1 0-16,2 0-1 0,4 3 0 0,1-5-2 15,1 6 3-15,5-2 0 0,-1 0-2 16,0-2 0-16,4 3 1 0,0 1 2 0,1 2 5 15,0 0 1-15,-5 1 2 0,3 1-3 16,-7 0 3-16,1-2-2 0,-5 4 0 16,-2-1-3-16,-7 6-1 0,-1 0-2 15,-9 1-9-15,-4-2-18 0,-2 1-21 0,-5-2-25 16,-10-1-25-16,7-4-21 0,-3-1-28 16,2-1-16-16,0-2-22 0,3 0-31 0,3-2-494 15,3 0 237-15,-3-2 157 0</inkml:trace>
  <inkml:trace contextRef="#ctx0" brushRef="#br0" timeOffset="29458.4313">26536 14095 98 0,'-9'-2'193'0,"-1"2"-11"15,2 2-6-15,-1 4-4 0,0 3-9 0,1 3-14 16,0 3-9-16,1 6-11 0,1 4-10 15,4 1-7-15,2 5-14 0,4 6-5 0,3-2-9 16,3 3-8-16,5 3-8 0,4 4-7 16,5-9-4-16,13 14-7 0,-1-13-4 15,-2-12-5-15,4-1-6 0,3-3 1 0,1-7-6 16,-2-3-2-16,-2-6 0 0,2-2-4 16,-6-3 4-16,-2 0-6 0,-2-7 0 15,-3-2 5-15,-3-1 5 0,-2-4-1 0,-4-3 3 16,-3-2 3-16,-5-2-1 0,-6-1 0 15,-4-1-2-15,-4-2-5 0,-6 0-1 16,-7 1-3-16,-5-1-4 0,-6 6-2 16,-9-3-4-16,1 6 0 0,-2 4-2 0,-3 6-3 15,1-1-10-15,-2 5-9 0,6 0-14 16,2 4-8-16,0-2-14 0,2 3-20 0,4-3-19 16,6 6-30-16,2-2-18 0,4 2-19 15,3 0-29-15,1-2-28 0,4 2-459 16,6 2 227-16,0-2 149 0</inkml:trace>
  <inkml:trace contextRef="#ctx0" brushRef="#br0" timeOffset="29747.9638">27389 14430 169 0,'0'0'203'0,"0"0"-7"0,4 3-7 16,-4-3-13-16,0 0-17 0,0 0-14 0,0 0-3 15,7-9-8-15,-7 9-9 0,4-8-8 16,-4 3-7-16,2-1-3 0,-2 3-11 16,0 3-5-16,0-11-5 0,-2 6-10 0,2 5-7 15,-4-6-9-15,4 6-10 0,-4-6-14 16,4 6-15-16,-11 0-22 0,11 0-24 0,-13 6-24 15,13-6-34-15,-8 6-33 0,5-2-39 16,1-1-44-16,2 6-457 0,0-9 223 16,5 3 147-16</inkml:trace>
  <inkml:trace contextRef="#ctx0" brushRef="#br0" timeOffset="30437.2308">27961 14143 116 0,'4'-8'139'16,"2"-2"-8"-16,3 3 2 0,3-3-11 15,1 0-11-15,4 1-3 0,3 2-3 0,4-1-12 16,2 2-10-16,1-1-8 0,1 3-5 16,-2 2-10-16,-3 2-3 0,0 2-6 15,0 0-5-15,-3 3 0 0,-2 3-2 16,-1 2-1-16,-2 3-4 0,-2 0-4 0,-7 1 0 16,-2 1-2-16,0 1 0 0,-4 2 7 15,-2 1 4-15,0-1 4 0,-2-2 0 0,-2 3 4 16,2-3 2-16,-1 2-5 0,1-4-7 15,2 3-4-15,0-3-3 0,2-1-7 16,2 2-1-16,0-3-4 0,5 3 0 16,-1-2 1-16,2 0-4 0,4-1 0 0,4 3-3 15,-2-2-1-15,6 1-3 0,-3-1-2 16,1-3 0-16,0 1 1 0,-4 2-5 16,1-7 1-16,-2 4 1 0,-3-3 3 0,1 1 3 15,-3 1 3-15,-3-1-2 0,-3-1 2 16,-2 3 0-16,-5 1 0 0,-3-2-4 15,-5-1-1-15,-3 3 0 0,-6-3-2 0,-3 5-1 16,0-8 2-16,-3 2-1 0,-1 1-7 16,-1-3-5-16,0-2-8 0,3 2-7 15,1-5-17-15,3 0-11 0,2 0-17 0,2 3-18 16,1-6-23-16,6 3-23 0,0-3-15 16,0 1-19-16,4-1-17 0,2-2-431 15,2 2 206-15,2-2 136 0</inkml:trace>
  <inkml:trace contextRef="#ctx0" brushRef="#br0" timeOffset="32421.9172">27836 14166 104 0,'0'0'128'16,"-4"-2"-6"-16,4 2-1 0,0 0-8 0,0 0-2 16,0 0-4-16,0 0-2 15,-4 10-9-15,4-4-3 0,-2 3 1 0,-1-8-7 16,1 5-3-16,0 0-4 0,-1-3-1 15,3-3-4-15,-2 9-2 0,0-4-3 0,0-2 0 16,0 3-10-16,-2 0 1 0,0-1-4 16,-3-1-3-16,1 0-4 0,0 0-3 15,0 0 2-15,-1 0-2 0,0-1-6 16,1 1 0-16,2-2-3 0,-2 0-5 0,6-2-3 16,-8 2-1-16,8-2-6 0,-10 2-4 15,10-2-2-15,-6 3-4 0,6-3 3 0,0 0-4 16,-8 3-1-16,8-3-3 15,0 0 1-15,0 0-3 0,0 0 1 0,0 0-1 16,0 0-2-16,2 5-3 0,-2-5 6 16,0 6-2-16,0-6 0 0,-4 10-2 0,0-3 3 15,0 1-2-15,-5 1-2 0,-2 1 4 16,1 1-3-16,-3-4 1 0,1 2-1 16,-2-2 1-16,2 1 4 0,-1-1 1 15,3-1 4-15,-1 0-4 0,3-5 0 0,1-1-1 16,7 0-1-16,-8-6-1 0,8 6 4 15,4-11-1-15,2 3 0 0,7 2-2 16,0-4 1-16,2 0 6 0,3 1 2 0,4 1 5 16,-3 4 4-16,4 2 0 15,-2 2 1-15,1 4 3 0,0 4-5 0,2 3 3 16,1 7 1-16,-3 4-3 0,-6 3-2 0,2 4-2 16,-4 3-4-16,-3 3 1 0,-5-1-4 15,-2 5-1-15,-4-8-7 0,0 4 0 16,-4 2-4-16,-4 0 0 0,-5-1 0 15,-1-2-3-15,-2-2 0 0,-2-2 3 0,-4-2-2 16,1-1 2-16,0-7 0 0,2-3-2 16,-1-2 0-16,2-3 0 0,3-4 0 0,2-8-4 15,2 0 3-15,1-7-1 16,2 0-1-16,4-2 1 0,2-1-2 0,0 1 0 16,4-1 2-16,2 3-1 0,0-1 3 15,4 6-1-15,-2-1 2 0,5 3 1 0,2 3 2 16,4 5 0-16,1 5 1 0,4 0 2 15,4 5-2-15,-1 6 0 0,-2-2-2 16,0 4-2-16,1-2-9 0,-3 0-16 0,0-2-16 16,-2 1-21-16,1-3-20 0,-6-2-24 15,1-4-28-15,0-2-27 0,-1-1-42 16,1-4-597-16,0-1 271 0,-2-6 180 0</inkml:trace>
  <inkml:trace contextRef="#ctx0" brushRef="#br0" timeOffset="33824.1769">28547 9426 97 0,'-65'-29'114'0,"-5"-3"-1"0,-5-1-7 15,-8 2-2-15,-3 1 2 0,-18-6 0 16,-5 4-4-16,-4 3-3 0,-6 6 1 0,18 9-4 16,-5 2 2-16,-4 8-5 0,-4 4-3 15,-21 10 0-15,-2 8-3 0,4 9-5 16,0 10-6-16,-3 4-3 0,3 11-8 16,4 3-4-16,5 6-4 0,5 2-5 0,6 2 2 15,6 5-4-15,8 0 1 0,10 1-4 16,4 7-1-16,10 7-18 0,8-1-4 15,5 4-1-15,10 0-4 0,5-1 1 0,13-9-3 16,9-7-2-16,6 5 2 0,6-3-1 16,9-13-3-16,6-4 2 0,8-4-4 0,20 16 2 15,13-7 3-15,22 10 2 0,13-7 0 16,20-7-1-16,16-8 3 0,11-6-1 16,13-13 2-16,10-1 4 0,11-14 2 15,9-9-2-15,12-3-2 0,9-8-3 0,3-5 0 16,43-11-3-16,-5-5 1 0,-51-1-1 15,39-11-1-15,-7-8 1 0,-45 10-1 0,-9-8 1 16,-5-4 4-16,-13-5 1 0,-5-4-1 16,-9-9 1-16,-9-8-1 0,-12-9 1 15,-11-9-2-15,-11-3 0 0,-9-2-2 16,-18-2-1-16,-13-2-1 0,-12-2 0 16,-18 17-2-16,-14-1 2 0,-19 5-1 0,-19-15 1 15,-18 9-5-15,-20 9-1 0,-25 4-3 0,-23 8-4 16,-53-5 2-16,-14 15-5 0,-21 11 2 15,-18 12-2-15,-20 13-8 0,-11 12-5 16,-4 13-5-16,-1 12-14 0,-13 11-17 16,7 13-15-16,7 10-13 0,18 7-18 0,15 2-14 15,24 2-19-15,14-2 6 0,57-13-11 16,10-3-5-16,19-1-1 0,29-8-1 0,11 1-10 16,13-5-3-16,15-1-10 0,12-5-360 15,9 0 178-15,6-4 117 0</inkml:trace>
  <inkml:trace contextRef="#ctx0" brushRef="#br0" timeOffset="43383.0963">17020 14593 90 0,'6'0'131'16,"4"0"1"-16,2 0-5 0,2 0-4 15,5-3-8-15,2-1-4 0,6-2 0 16,5 1-1-16,6-4-3 0,9-1-3 0,4-3-10 16,-1-3 3-16,23-4-5 0,-1-1-10 15,1-3-2-15,0 3-7 0,1-2-6 0,-3 1-9 16,-2 0-6-16,-15 4-5 0,-5 5-8 16,-11-1 0-16,3 4-4 0,-5-1-4 15,0 4-2-15,-9-1-1 0,1 0-7 16,-6 3-5-16,2-3-13 0,-7 4-12 0,0 0-11 15,-4-1-20-15,-3 3-23 0,0 0-19 16,-5 0-18-16,-5 2-18 0,0 0-21 16,0 0-16-16,0 0-362 0,0 0 176 0,0 0 116 15</inkml:trace>
  <inkml:trace contextRef="#ctx0" brushRef="#br0" timeOffset="44383.3793">18929 14108 51 0,'0'0'110'0,"0"0"-1"16,-11-2-11-16,11 2 0 0,0 0 3 15,0 0 0-15,-10 2-4 0,10-2-2 16,0 0-2-16,0 0-5 0,-8 2-3 16,8-2 4-16,0 0-1 0,0 0 0 15,0 0-6-15,0 0-2 0,0 0-1 0,0 0 3 16,16 9-3-16,-10-6-2 0,3-3 0 0,1 3-1 16,1-1-4-16,0 0-3 0,3 2 1 15,4-2 0-15,-2 2-8 0,6 1-2 16,5 1 4-16,3 2-6 0,10-1 2 15,7 5-1-15,7 0-6 0,3-4 1 0,28 4-3 16,2 1 3-16,6 1-6 0,7-3-4 16,6-1 2-16,-1 1-1 0,24 3 6 15,2-5 4-15,12 1 3 0,7 1-4 0,4-4 7 16,1 1-6-16,3-2-4 0,3 0-3 16,3-2 3-16,1-4-6 0,-9 0-3 15,1 3-4-15,-5-3-1 0,-4 2 0 16,-3 2-2-16,-30-3-7 0,0 4-1 0,-2-1-4 15,-8 0-2-15,-1 2 2 0,-7 2-7 16,-5 2-5-16,-7 2 5 0,-4-5-3 0,-15 2-11 16,-11 1 9-16,-2 1-3 0,-5-1 1 15,1 2-4-15,-11-3-1 0,0 1-8 0,-1 1-6 16,-5-1-4-16,-6-1-8 0,-2 1-7 16,-3-3-6-16,-4 3-5 0,-2-3-9 15,-3 2-6-15,-2 2-11 0,-4-4-12 16,-4 2-12-16,-4 0-16 0,0-5-14 15,-2 2-16-15,-8 0-19 0,2 0-17 0,-5-2-17 16,-2-3-12-16,-4-1-11 0,-3-1-541 0,-2 1 256 16,-6-6 169-16</inkml:trace>
  <inkml:trace contextRef="#ctx0" brushRef="#br0" timeOffset="44830.6749">22447 14243 20 0,'30'-13'128'0,"-1"5"2"0,7 0 9 16,0 2 10-16,9 3 10 0,3 1 1 0,15 4-2 16,28 2-3-16,5 2-6 0,3 1-8 0,1 5-9 15,1 1-4-15,-5 2-7 0,-1 0-8 16,-6 1-3-16,-4 3-5 0,-8-2-4 15,-4 4-5-15,-19-5-9 0,-7 2-2 16,-7 1-3-16,-1 2-2 0,-9-2-5 0,-6 0-1 16,-2 5-3-16,-3-2-6 0,-4-1-7 15,-2 2-1-15,-5 2-4 0,0-3-2 16,-4 3-2-16,-2 0-7 0,-2-2-11 16,0 2 1-16,-4 0-1 0,0-3-4 0,-2 3-7 15,-2-4-6-15,-3-2-2 0,0 2-10 16,-2-4-2-16,-1 1-7 0,-2 0-7 15,-2-4-8-15,-1-1-8 0,0-1-9 0,-2-1-11 16,-1 0-8-16,0-3-9 0,0-1-9 16,3-1-5-16,0-2-9 0,2-1 0 0,0 0-9 15,4-1-7-15,1 0-3 0,-1-2-4 16,2 0-5-16,3 0-8 0,-1-2-1 16,3-3-1-16,6 5-10 0,-6-4 0 15,2 1-7-15,2-4-6 0,2 3-315 0,0 4 158 16,-4-8 105-16</inkml:trace>
  <inkml:trace contextRef="#ctx0" brushRef="#br0" timeOffset="45113.9895">23473 14914 129 0,'-10'-10'153'0,"2"3"-14"0,-4-1-12 0,6 2-14 16,-2 2-26-16,2-3-22 0,-1 3-24 15,3 1-27-15,-2 0-31 0,-1-2-40 16,-2 0-213-16,5-1 91 0,0-2 61 16</inkml:trace>
  <inkml:trace contextRef="#ctx0" brushRef="#br0" timeOffset="46689.4926">23827 15812 163 0,'-4'-13'210'0,"4"4"-5"15,-3 3-9-15,3-1-15 0,0 7-8 0,0 0 11 16,0 0-2-16,7 28-9 0,1-2-12 16,3 17-14-16,4 6-11 0,5 20-12 15,2 13-8-15,3 0-5 0,1-4-11 0,0 2-8 16,-2-1-12-16,4-4-10 0,-3-6-3 16,-1-4-9-16,-8-19-2 0,0-8-7 15,-6-12-3-15,-1-3-2 0,-1-4-4 16,-2-5-3-16,-4-7-1 0,-2-7-5 15,0 0-5-15,0 0-1 0,-14-28-6 0,1 3-5 16,-2-5 1-16,-4-16-4 0,-9-16 3 16,1-2-6-16,-1-5-2 0,4 1-1 0,-4-1-2 15,4 6-1-15,5 16-1 0,5 12 1 16,3 3-2-16,0 9-2 0,3 4-2 16,2 8-2-16,4 4 4 0,2 7-5 0,0 0 3 15,6 21 0-15,4-1-4 0,3 10-11 16,8 5-2-16,5 3-2 0,1 0-1 15,13 9 1-15,-1-12 0 0,-3-7 4 0,2-4 1 16,2 0 5-16,-3-11-6 0,2-6 7 16,1 2 3-16,-6-9 0 0,4-6 0 15,1-4 2-15,-6-3 0 0,3-11 2 0,-2-3 0 16,-4-4 0-16,-7-3 2 0,-2-8 1 16,-6 0-2-16,-5 4 3 0,-2 2-2 15,2 4 10-15,-6 5 13 0,0 4 3 16,0 8-1-16,-2 0-2 0,0 11-3 0,-2 4-1 15,0 0-1-15,0 32 3 0,0-7-5 16,4 14-1-16,1 1 1 0,1 14 0 16,5-3-4-16,-3 3 1 0,9 14-9 0,-5-10-5 15,2-7-14-15,0-2-15 0,-1-1-24 16,2-7-27-16,-2 3-31 0,1 1-28 16,-1-15-46-16,0 2-51 0,-3-3-592 0,3-9 283 15,-4-3 187-15</inkml:trace>
  <inkml:trace contextRef="#ctx0" brushRef="#br0" timeOffset="46983.6015">25154 16843 98 0,'6'-7'169'0,"0"-5"-9"0,3 5-3 16,0-8-10-16,-3 1-9 0,4-5-12 0,-4-2-8 15,4 0-10-15,-4 0-7 0,-2-4-8 16,0 3-10-16,-2 0 15 0,0 2-11 16,0-1-6-16,-4 2 4 0,0 4 0 15,0 1-6-15,-2 7-9 0,-4 1-6 0,-1 6-6 16,9 0-6-16,-19 10-4 0,9 3-5 16,-1 4-3-16,2 1-8 0,1 6-2 15,4-4-3-15,-1 4-12 0,5-4-15 16,-2 3-15-16,6-1-29 0,-1-5-14 0,3 2-31 15,0-4-39-15,5-2-41 0,0-1-508 16,3-5 230-16,1-5 152 0</inkml:trace>
  <inkml:trace contextRef="#ctx0" brushRef="#br0" timeOffset="47547.5808">25757 16479 132 0,'-25'7'166'15,"10"0"-6"-15,-7 6-13 0,2-3-17 0,-1 7-13 16,-1-2-10-16,4 0-14 0,2 5-10 16,2 1-20-16,5-7-21 0,3 4-20 15,4-3-21-15,2-1-10 0,2 0-3 16,2-7-4-16,5 0 1 0,1-1-5 0,0-6 10 16,4 0-8-16,0-4 7 0,1 1 14 15,0-9 20-15,2-3 8 0,-1-2 7 0,2-7 8 16,-2-2 6-16,0-3 2 15,-6-3 2-15,-2 1-4 0,-1-7 9 0,-5 1-6 16,-2-1 4-16,-6 1-1 0,-1 1-4 16,-3 2 5-16,1 2 7 0,0 4 2 0,-1 7-4 15,2 6-6-15,0 8-11 0,-4 1-3 16,2 8-7-16,4 6 1 0,-3 5-6 16,5 4-3-16,2 12-2 0,4-1-4 15,4 12-10-15,3-6-13 0,3 11-11 16,6-4-7-16,0-2-4 0,4-1-9 0,1-6 2 15,-2-6-4-15,2-2 2 0,1-6 2 16,1 1-7-16,-1-12 10 0,0-1 3 16,-2-3 4-16,1-6 1 0,-1 0 6 0,-2-1 0 15,2-5 0-15,-4-1 5 0,2-2 11 16,-5 3 9-16,-3 1 9 0,3 3 8 0,-4-3 13 16,-3 2 7-16,2 0 6 0,-3 5 0 15,0 1-4-15,-7 0-3 0,10 6-6 16,-4 1 0-16,1 1-5 0,1 5-7 15,0 0 2-15,4 2-4 0,0 4-3 0,0-3-4 16,0-1-2-16,0 4-1 0,0-4-7 16,1 3-17-16,-2-9-17 0,0 3-30 15,1-5-26-15,-4 1-33 0,4-2-28 0,-4-5-39 16,0-1-549-16,-8 0 247 0,15-6 164 16</inkml:trace>
  <inkml:trace contextRef="#ctx0" brushRef="#br0" timeOffset="47696.2982">26043 16324 1539 0,'-11'-8'-22'0,"1"6"-11"0,2-4 16 15,-2 4 0-15,4 2 7 0,6 0 0 16,0 0 6-16,0 0-2 0,-10 8-2 16,12 0-15-16,2-1-15 0,4 5-36 0,6-5-36 15,-2 7-287-15,7-5 135 0,0 3 89 16</inkml:trace>
  <inkml:trace contextRef="#ctx0" brushRef="#br0" timeOffset="48351.9842">26894 16480 119 0,'2'6'208'0,"-4"1"-3"0,-3-1-8 15,1 6-11-15,-2 1-12 0,0 4-13 16,-3 4-16-16,3 0-18 0,0 0-9 0,-1 2-15 15,7-2-9-15,0-1-8 0,3-1-15 16,1 0-12-16,2 1-18 0,4-9-11 16,3 0-20-16,6-5-16 0,0 0-16 15,5-10-2-15,3-1-7 0,7-3-1 0,2-6 2 16,4-3 5-16,1-2-2 0,-1-1 4 16,-9 1 7-16,-1 2 3 0,-2 3 11 0,-8-4 10 15,0 6 14-15,-3 2 7 0,-7-1 4 16,-6 2-4-16,-2 8 7 0,-2 1 4 15,0 0 1-15,-23 1-2 0,11 11-1 16,-8-3-3-16,4 5-5 0,-2 1-2 0,4 2-2 16,-1-4-2-16,2 3-4 0,3-1-3 15,1-2-1-15,3-1-3 0,2-3 2 16,4 3-3-16,0-6-3 0,4-3-2 16,2 1-2-16,-6-4-5 0,15-4 0 0,-5 2 0 15,2-3-3-15,0 0-2 0,0-4 1 16,2 7 4-16,-2-5-5 0,-4 1 2 0,3 5-1 15,0-4 0-15,-3 4 1 0,3 1-2 16,-1 0 4-16,3 0 0 0,0 0 1 16,-1 0-1-16,1 1 1 0,2-1 0 15,2-1 1-15,2 1-5 0,0-7 2 0,4 1 3 16,0-8 0-16,5-2 0 0,-1-3 7 16,-1-7 9-16,1-3 4 0,-3-3 20 15,0-6 6-15,9-13 6 0,1-10 2 0,0-4 3 16,0-6 3-16,-3-9-1 0,-3 2 1 15,-7-4 0-15,-4 6 5 0,-5 21 10 16,-3 9 5-16,-5 11 14 0,-2 9-16 0,-2 9-3 16,-4 4-7-16,2 9 4 0,-4 8-4 15,-3 9-7-15,3 12-4 0,-2 12-6 16,-4 7-12-16,4 10 4 0,4 1 5 0,0 5-4 16,4 2-5-16,0 1-22 0,6 12-15 15,0-8-29-15,-2-15-28 0,4-2-26 16,-4-7-43-16,0-5-44 0,0-3-47 0,0-3-44 15,2-11-807-15,3-2 362 16,-5-5 239-16</inkml:trace>
  <inkml:trace contextRef="#ctx0" brushRef="#br0" timeOffset="48792.4149">26000 17813 35 0,'-14'-19'245'0,"6"6"5"0,-1 5 5 15,3 1-10-15,1 1-17 0,-1 6-22 16,6 0-17-16,-11 13-14 0,5 1-15 0,2 8-17 15,0 9-14-15,0 5-12 0,-1 6-6 16,5 6-14-16,0 5-10 0,3-2-15 16,-3 3-25-16,2-6-32 0,-2-7-44 0,0 0-46 15,0-12-44-15,2 5-36 0,0-8-35 16,-4-9-24-16,2-4-475 0,0-3 235 0,-4-8 154 16</inkml:trace>
  <inkml:trace contextRef="#ctx0" brushRef="#br0" timeOffset="49364.5672">25543 17911 150 0,'-8'-19'159'0,"4"6"1"0,4-4 2 0,4 9 1 15,2-6 2-15,5 1-7 0,6-1-6 16,8 1-14-16,7 0-7 0,8 5-13 0,13-4-4 16,2 11-10-16,5 1-5 0,1 1-7 15,-2 7-6-15,17 13-6 0,-6 4-6 16,-6 3 1-16,-12 7-3 0,-5 11-6 0,-15-4 2 15,-10-2 0-15,-10 3-1 0,-8 0 4 16,-6-2 1-16,-10 12-3 0,-14 14-2 16,-10-2 0-16,-9-4-10 0,-8-6 0 0,-3-6-11 15,-4-2-3-15,3-7-3 0,10-12-10 16,7-7-10-16,6-8-16 0,7-5-14 16,5-6-21-16,2-2-24 0,4-6-24 15,6-3-19-15,4-5-20 0,6 5-14 0,4-9-19 16,4 9-10-16,7-4-13 0,2-1-1 15,4 7 2-15,2 0 9 0,3 2 15 16,-3 5 16-16,5 0 17 0,3 7 20 16,-1-6 14-16,2 5 21 0,0-1 16 0,1-3 12 15,1-2 17-15,0 0 15 0,0-2 13 16,2-3 4-16,0-2 12 0,-2-7 14 0,0 1 2 16,-5-3 8-16,7-9 11 0,-2 3 10 15,-4-5 3-15,-3-6 1 0,-1 3-8 16,-8 2 4-16,0-4-5 0,-4-4-4 15,-1 4-7-15,-2 2 9 0,-2 3-2 0,-3 0 1 16,-2 5 7-16,2 1 9 0,-2 1 4 16,0 7-9-16,0-1-3 0,0 6-1 0,0 0-5 15,-2 4-6-15,2 2-10 0,-4 2-3 16,12 6-5-16,-6 2-4 0,3-1-4 16,4 0-2-16,0 6-7 0,5 1-6 15,0 0-10-15,2 1-16 0,2-2-21 0,-1-3-28 16,-2 3-22-16,2-1-27 0,1-3-22 15,-2 2-38-15,-3-9-43 0,1 2-557 16,0-4 260-16,-2-4 171 0</inkml:trace>
  <inkml:trace contextRef="#ctx0" brushRef="#br0" timeOffset="49526.3318">26777 17758 18 0,'-6'2'128'16,"0"4"-16"-16,2 1-16 0,4-1-21 16,2 3-28-16,6 3-25 0,5 1-32 15,6 3-31-15,2-3-111 0,11 0 51 16,1 2 35-16</inkml:trace>
  <inkml:trace contextRef="#ctx0" brushRef="#br0" timeOffset="50113.649">27599 17924 85 0,'8'-6'149'0,"-3"0"2"16,-5 5-3-16,0 1-3 0,-11-7-11 0,0 7-12 16,11 0-3-16,-29 7-6 15,9-6-10-15,-2 7-4 0,-4 2-7 0,3-1-7 16,1 3-11-16,4-5-10 0,0 2-6 16,6 1-8-16,-1 0-1 0,5-5-8 0,3 3-4 15,3-2-8-15,2-4-9 0,0-2-3 16,11 5-6-16,-11-5 0 0,17-1-5 15,-5-3-1-15,-1 2-3 0,4-4-4 16,-1 0 3-16,-3 4-2 0,0-2 1 0,-1 3-1 16,1-1 1-16,-3-2 1 0,3 8 6 15,-2-2-4-15,-3 3 3 0,2 3 1 16,0 0-1-16,2 3-1 0,-2-1 1 16,2 1-4-16,1-2 5 0,2 3-4 0,-1-5 0 15,3 4 0-15,3-3-2 0,-2-3-3 16,3 1-1-16,0-6 0 0,2-6-6 0,3 1-5 15,-2-6 4-15,2 3-1 0,-1-5 4 16,1-2 1-16,-6-2 3 0,2 2 4 16,-1 1 12-16,-4 5 14 0,-2-3 21 15,-1 5 20-15,0-1 18 0,-4 2-1 0,-2 1-3 16,-6 5-1-16,0 0 5 0,8 7-1 16,-8 3-3-16,2-2-1 0,0 1-3 15,2 4-8-15,0 6-4 0,3-3-4 0,1 4-7 16,3 7-5-16,0-2-5 0,-1 4-11 15,2-1 1-15,0 6 2 0,-4-1-8 16,0 1-2-16,-2 0-4 0,-3-3 2 16,-3 3 1-16,-5 0-4 0,-3 3-1 0,0 1 3 15,-10-1-8-15,-2 1 1 0,-6-8-2 16,3-4-6-16,-3-5 3 0,-1-2-13 16,4-9-5-16,-2-3-14 0,3-7-21 0,1-7-21 15,0-7-32-15,2-7-26 0,1-7-28 16,6-5-20-16,8-2-19 0,2-2-12 15,6-3-12-15,6-8-7 0,1 1-516 0,6 0 250 16,2 3 165-16</inkml:trace>
  <inkml:trace contextRef="#ctx0" brushRef="#br0" timeOffset="50703.6088">28098 17741 59 0,'15'-17'131'0,"-5"-1"8"0,2 10 4 16,-4 2 11-16,0 0-1 0,0 4 2 15,-1-1 0-15,-7 3-5 0,11 5-5 0,-7 1-2 16,0 0-10-16,0 2-8 0,-2 4-12 15,3 1-15-15,-3 1-1 0,-2 1-9 16,2 4-9-16,-2-4-9 0,-2 0-7 16,4-1-7-16,-4-1-8 0,4 0-2 0,-2-1-7 15,2-5-4-15,-2 1-5 0,2 0-4 16,2-5-6-16,-4-3 1 0,15-3 0 16,-6 0-3-16,1-4-3 0,5 1-1 0,-2-1-3 15,-1 0 0-15,1 1-1 0,2 0-4 16,-4 4 2-16,-1-2 4 0,0 2-1 15,2 4 1-15,-2-2-2 0,0 6 0 0,-1-6 0 16,2 6 1-16,-1-5-3 0,3 5-2 16,-1 0-1-16,2-5 4 0,0 5-4 15,-2 0-2-15,4-4 2 0,-2 1 0 0,-1-3-1 16,4 0 0-16,0-3 0 16,1 1-3-16,0-4-2 0,3 0-2 0,0-2-4 15,0-3-1-15,-1 2-3 0,-2-2 1 16,-1 3 2-16,-2 1 0 0,0-1 3 0,-3 0 0 15,2 1 1-15,-6 1 0 0,2 0 2 16,-4 5 3-16,3-4 2 0,-2 4 1 16,-7 1 3-16,10 1 1 0,-6 5-1 0,1-4 1 15,-1 2-2-15,2 4 1 0,0-3 0 16,1-1-2-16,2 2 1 0,-1 0-3 16,4-1 0-16,0-3 1 0,0-2-1 0,0 0 1 15,1 0 0-15,4-2 0 0,-2-3-2 16,1-3 1-16,0-4 2 0,0 3 3 15,0-4 1-15,-2-1 5 0,-3 1 0 0,-1 0 3 16,2-2-5-16,-6 2 1 0,0-1 3 16,-4 3 5-16,-4 0 2 0,0 4-5 15,-6 1-1-15,-6 6-2 0,0 0-8 16,-7 0-5-16,-5 6-12 0,-2 1-16 16,-5 4-23-16,-1 0-27 0,2-3-27 0,4-1-39 15,3 5-34-15,2-5-57 0,2 1-577 0,3-3 275 16,2-3 182-16</inkml:trace>
  <inkml:trace contextRef="#ctx0" brushRef="#br0" timeOffset="51282.5433">29116 17537 149 0,'0'0'175'0,"15"4"-5"15,-11 2-10-15,0 1-17 0,3 5-14 0,0-3-13 16,1 3-8-16,0 3-13 0,0-2-10 16,4 1-9-16,-4-1-4 0,2-4-7 15,1 2-7-15,-1 0-6 0,1-3-3 16,2 0-9-16,-5-2-5 0,4-3 2 0,2-3 0 16,-4-3-3-16,5-3 1 0,-2 1 4 15,2-6-2-15,-3 0 2 0,4-2 1 16,0-6-4-16,-4 4 0 0,2 0-3 0,-4-2-1 15,1 6-3-15,3-7-3 0,-3 5-4 16,0 3 1-16,1-3-5 0,-1 0-2 16,-2 1 2-16,-1 3-1 0,2-5 0 0,-1 6-4 15,-3-5 2-15,-2 6 1 0,3-5-3 16,-5 5 1-16,-2-3 1 0,2-1 6 16,-4 3 3-16,-2 2 3 0,-1 5 1 15,-3-3 0-15,8 4 2 0,-25 11 1 0,9-3 4 16,-2 5 4-16,1 1-2 0,0 5-1 15,2-5-4-15,2 5-1 0,2-1-6 16,5-3-3-16,2 2 2 0,4-1-5 16,2-3-6-16,4 0 3 0,5 1 0 0,0-5-5 15,6 3-4-15,2 1-3 0,0-4-4 16,0 3-4-16,2-3-1 0,-2 2 1 16,0 0-1-16,-2 2 2 0,-3 0 0 15,0 0 2-15,-6 1-3 0,-4 1 7 0,-2 2-1 16,-2-2-1-16,-6 4 3 0,-4 2-2 15,-2-4 0-15,-2 7-1 0,0-10 1 0,-6 7-5 16,3-5-15-16,1-1-22 0,0-4-23 16,4 1-21-16,2-8-32 0,1 0-17 15,2-4-27-15,7 0-20 0,-2-12-19 0,6 4-492 16,3-5 235-16,4-1 155 0</inkml:trace>
  <inkml:trace contextRef="#ctx0" brushRef="#br0" timeOffset="51667.4255">29739 17579 19 0,'10'-12'166'0,"-2"5"1"0,-1 5 0 0,-2-4 7 16,-3 6 2-16,-2 0-1 0,0 0-3 16,0 0-3-16,4 15-8 0,-2-7-7 0,-2 4-9 15,0-5-17-15,2 7-10 16,2-5-13-16,-2 3-7 0,4 1-14 0,1-4-7 16,2 2-8-16,1 0-4 0,3-3-10 15,1-5-2-15,2 2-8 0,2-5-4 0,4-5-4 16,3 0-4-16,-2-4-3 0,6-5-6 15,-1 0-5-15,0-1-4 0,-3-4-6 16,-1-2-5-16,-1 1-8 0,-6 5 0 0,-2 0-7 16,-1-2 1-16,-3 8-1 0,-2-4 3 15,-5 4-1-15,0 4 1 0,-2-3 1 0,0 5-1 16,-2 3 5-16,4-3-2 0,-4 3-1 16,0 0 2-16,0 0-3 0,18 0 3 15,-10 3 4-15,0 0 0 0,1 2-2 16,1-2 0-16,1 5 2 0,-2-2 0 0,1 1 0 15,0 0-2-15,-2 5-2 0,-2-5 5 16,0 3-1-16,-2 1-1 0,-2 3-4 16,-2-1-7-16,-2 0-15 0,-4 1-8 15,0-3-18-15,-4 2-26 0,0 0-27 16,-2-1-36-16,-1-3-45 0,-2 0-558 0,2-1 254 16,-1-5 166-16</inkml:trace>
  <inkml:trace contextRef="#ctx0" brushRef="#br0" timeOffset="83528.3265">21956 16535 9 0,'0'0'16'15,"-2"6"-2"-15,2-6-2 0,0 0-2 16,-2 4 1-16,2-4-2 0,0 0-1 15,-2 5 0-15,2-5 0 0,0 0 4 0,6 4-2 16,-6-4 2-16,0 0-1 0,6 2 0 16,-6-2-2-16,0 0 3 0,8 2-4 0,-8-2 2 15,0 0 3-15,0 0 0 0,0 0-4 16,9 0 1-16,-9 0-1 0,0 0-2 16,0 0 1-16,6 4-2 0,-6-4 2 0,0 0 1 15,0 0-2-15,0 0-1 0,0 0 5 16,13-6 1-16,-13 6-3 0,4-2 1 15,-4 2-3-15,7-4 1 0,-7 4 3 0,10-5-1 16,-10 5 1-16,8-2-3 0,-4 0 0 16,4-2 0-16,-4 2-1 0,-4 2-1 15,10-8 0-15,-6 5 2 0,0 1-3 16,3 0 5-16,-3-2 0 0,-4 4-1 0,11-2-2 16,-7-4 9-16,-4 6-9 0,11-4 0 15,-7 1 0-15,-4 3 2 0,8-2-5 16,-4-2 2-16,-4 4 0 0,9-2 2 15,-5-1-2-15,-4 3-5 0,9-3 1 0,-9 3 0 16,8-1-2-16,-8 1-3 0,0 0 0 16,8-5-5-16,-4 4-5 0,-4 1-3 0,0 0-8 15,7 0-9-15,-7 0-126 0,0 0 54 16,0 0 35-16</inkml:trace>
  <inkml:trace contextRef="#ctx0" brushRef="#br0" timeOffset="86213.4125">8912 18701 16 0,'-8'-20'29'0,"-2"0"-4"0,2 1 0 0,-1 4 1 16,0 0 0-16,1-5 12 0,-3 5 12 16,3-6 8-16,-5 2-4 0,2-1 3 0,1 4-7 15,0-4 3-15,1 6 3 0,0 1-1 16,1-1 1-16,2 1 5 0,-1 5-9 16,3 1 10-16,0-5-4 0,-2 4 2 15,1 3-3-15,1-3 9 0,2 2-13 0,-3 3 8 16,1-1 4-16,2-4 0 0,-2 2 3 15,2 5 0-15,0-5-3 0,2 6-3 16,-6-8 0-16,2 2 3 0,2 4-6 0,-1-3-4 16,3 5-3-16,-5-6-3 0,5 6-10 0,-4-4 6 15,4 4-9-15,-2-6-3 0,2 6 1 16,-4-4-1-16,4 4-4 0,-2-9 0 16,2 9-1-16,-4-6-5 0,2-2-1 15,-2 3-2-15,2-3-2 0,-5 1 1 16,3 0-3-16,0-5-3 0,-1 3 0 0,1-3 1 15,-2 3-3-15,1-3 3 0,1-1-2 16,2 3-2-16,-4-1 1 0,0-3 0 0,0 5-1 16,0-3 1-16,0-1 2 0,2 6 7 15,-2-6 2-15,2 4-1 0,0 1 1 16,-1 1-3-16,3 1 0 0,0-1-1 0,-2 1-4 16,2-1 0-16,-3 1-1 0,3 0-3 15,2 6-1-15,-2-7-1 0,2 7-2 16,0 0 5-16,0 0 6 0,17 26 5 0,-4-5 2 15,3 12 3-15,6 9-1 0,10 19-2 16,1 1-2-16,1 3-2 0,-2 2-1 16,0 0 0-16,-3-4-2 0,1-1-4 0,-5-5 2 15,-1-9-1-15,-8-9-4 0,4-4 3 16,-8-2-12-16,3-3-13 0,-2-3-18 0,-2-7-28 16,-3 1-19-16,2-2-22 0,-2-4-14 15,0-6-23-15,-4-4-21 0,0-3-19 16,-4-2-21-16,0 0-477 0,-2-22 229 15,0 9 152-15</inkml:trace>
  <inkml:trace contextRef="#ctx0" brushRef="#br0" timeOffset="87313.5401">9277 18314 91 0,'17'-10'116'16,"-3"-5"-7"-16,2 2-4 0,-6-1-2 15,0 6-9-15,-1-6-19 0,0 1 8 16,-5-2-2-16,2 1 1 0,-4-3-5 0,0 2 0 16,-2 0-3-16,-4-5-7 0,-2 6-9 15,-3-5-1-15,-4 2-5 0,-3 3-1 16,-2-4-5-16,-2 5-4 0,-6 4 0 0,3 1-3 16,-3 1 1-16,-1 3-2 0,4 4-1 15,0 5-2-15,-5 3-2 0,4 4-4 16,3-3-2-16,-2 4-5 0,4 2 1 15,5 2-1-15,0 0-2 0,6-4 0 0,2 1-3 16,4 0 0-16,0-1-3 0,4 1 1 16,2-7 2-16,0 1 0 0,6-1 0 0,4-1-3 15,-2-6 2-15,1 0-1 0,6-2-4 16,-2-4-2-16,-1 1-1 0,4-1 0 16,-4 2-2-16,6-3 2 0,-3-3-3 15,-2 2-5-15,0 3 4 0,1 1 1 0,2-2-4 16,-3 6 6-16,4 0 4 0,0 6 0 15,3 3 2-15,1 5 2 0,2 7-2 0,5 5-1 16,-3 3 0-16,3 3-1 16,1 2-3-16,-5 1 1 0,2 1-4 0,0-2-24 15,-3-1-8-15,3-5-6 0,-6 2-10 16,-5-5-10-16,1-3-17 0,-2-7-23 0,-4 2-9 16,-1-8 0-16,0-1 0 0,-5-2-3 15,3-2-4-15,-1-8 3 0,1 4-1 16,2-8 4-16,-3 2 2 0,3-3 6 15,-2-2 7-15,3-5 7 0,1-3 14 0,3 5 14 16,0-11 13-16,2 1 16 0,0-2 7 16,2-3 14-16,3-3 13 0,-1-3 9 0,1 0 9 15,-2-1 8-15,-2 1 12 0,1-5 1 16,-6 7 2-16,-1 3 18 0,-2-2-1 16,-3 2 3-16,-3 4 2 0,-3 4 9 15,-4 1-10-15,0 1-6 0,-6 7-3 0,-1 1-3 16,-1 9 2-16,-2-1 7 0,-6 8-1 15,2-2-3-15,-4 5-1 0,0 5-1 16,3-5-1-16,0 9-5 0,4-3-4 0,3 0-3 16,4 1-6-16,4 0 0 0,2 0-6 15,6 2-4-15,3 3-1 0,4-6-2 16,4 2-5-16,4 4-1 0,4 0-2 0,1-2-1 16,-3 2-6-16,3 2-4 0,-2-1-9 15,-3 0-3-15,-2-1-1 0,-6-1 2 0,-5 1 2 16,-2 2 2-16,-6-2 0 0,-4-4 1 15,-2 0 8-15,-4 2 11 0,0-7 7 16,-5 3 6-16,0-5 3 0,0-2 0 0,-1-5 0 16,3-2-1-16,0-5-2 0,3-4-3 15,2-7-2-15,4 0-6 0,4-8-4 16,4-2-2-16,4-1-2 0,4-7-4 0,4-6-1 16,1 5-3-16,1-4-1 0,0-1-1 15,2 8 0-15,-6-3-1 0,2 8-2 16,-3 2-1-16,-3 3-1 0,0 2 1 0,0 2 2 15,-6 5 3-15,2 1 6 0,-2 4-1 16,-2-1 5-16,1 6-2 0,-5 1 2 16,0 3-1-16,0 0-3 0,7 13 3 15,-5-1-5-15,2-5-3 0,0 8 0 0,2-2-2 16,3 2 1-16,1 5-2 0,6-7-1 16,-2 0 0-16,5 3-1 0,0-5 1 0,2-3 1 15,1-1-4-15,-2-6-1 0,0-1 3 16,-1 0-4-16,-2-1 1 0,0 1-1 15,-5-6 3-15,-4 5-2 0,-3-5 3 16,-5 6 0-16,0-6-1 0,0 6 6 0,0 0 2 16,-27 12 2-16,14-5-4 0,-4 6-1 15,-2 0-4-15,-1 4 1 0,2 3-9 0,-4 5-23 16,5-10-31-16,1 4-39 0,3-4-46 16,2-1-47-16,3-1-40 0,4-5-666 15,2-2 304-15,2-5 201 0</inkml:trace>
</inkml:ink>
</file>

<file path=ppt/ink/ink9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7T04:15:56.837"/>
    </inkml:context>
    <inkml:brush xml:id="br0">
      <inkml:brushProperty name="width" value="0.05292" units="cm"/>
      <inkml:brushProperty name="height" value="0.05292" units="cm"/>
      <inkml:brushProperty name="color" value="#FF0000"/>
    </inkml:brush>
  </inkml:definitions>
  <inkml:trace contextRef="#ctx0" brushRef="#br0">21359 2048 47 0,'0'-6'80'0,"0"6"-6"15,2-10-9-15,-2 6-3 0,0 4-9 16,0 0-3-16,0-5-10 0,0 5-3 16,0 0-3-16,0 0 0 0,-5 19 1 0,3-4-3 15,0 4 1-15,-2 6-1 0,0 1-8 0,0 5 5 16,-2 3-10-16,2 2 1 0,-2 0 0 15,0 1-2-15,2-6-4 0,2 0-1 16,-2-6-3-16,2-1-1 0,-2-4 10 16,2-3 10-16,0 1 13 0,-1-5 7 0,1-4 3 15,-2-4-13-15,0-5 6 0,4 0-10 16,-9-21-6-16,5 1-8 0,0-6-2 16,2-9-8-16,-1-5-3 0,3-5-4 0,0-10 0 15,3-3 1-15,-1 2-5 16,2 0 1-16,2 2 2 0,-1 11-3 0,-1 2 0 15,0 5-3-15,0 5 0 0,-1 7-4 0,1 4 8 16,0 2-8-16,0 5 1 0,2 7 1 16,6 6 3-16,-2 4 0 0,2 8-2 15,5 4 2-15,7 5-1 0,-4 1 2 0,4 3 0 16,6 5 0-16,1-4 2 0,1-1-1 16,-4-4 2-16,1-2-7 0,1-2 7 15,0-3 3-15,-3-5 2 0,1-3 5 0,0-5 1 16,0-2 8-16,2-7-9 0,2-5-2 15,2-6 8-15,0-6-7 0,0-6 1 16,-2-1 1-16,-5-4-5 0,1-2-4 0,-6 0 5 16,0 2-9-16,-5 3 6 15,0 5-1-15,-2-2 7 0,-5 10 1 0,0-1-3 16,0 4-3-16,-2 4-4 0,-2 1 0 16,-2 5 2-16,2 7-2 0,-6 0 3 0,7 13-4 15,-7 4 6-15,2 6-4 0,-2 7-1 16,0 2 2-16,0 9-5 0,0 1 5 15,0 2-2-15,3 2 1 0,-3-1-1 0,2 7 2 16,0-7 1-16,-2 1-3 0,2-1 0 16,0 3-1-16,-2-4-9 0,2-2-6 15,-2-1-8-15,-2 1-8 0,2-9-6 0,0 0-19 16,0-3-12-16,0-1-16 0,0-7-17 16,0 0-14-16,0-3-234 0,0-6 118 15,0-6 78-15</inkml:trace>
  <inkml:trace contextRef="#ctx0" brushRef="#br0" timeOffset="426.2018">22724 1621 18 0,'-6'25'101'0,"-1"11"-4"0,-3 8-7 16,-3 5-7-16,-2 20-12 0,1 3 3 16,0 0-10-16,0-1-12 0,3-11-4 15,3-9-1-15,-3 0-3 0,5-3-6 0,2-7 4 16,-3-2 0-16,3-5-2 0,2-5 6 16,-2-3 0-16,2-1 2 0,0-6-2 0,2 0 0 15,2-1 2-15,2-2 3 16,4-2 1-16,5-5-5 0,8 0-2 0,4 0-5 15,13-4-6-15,3-1 0 0,5-2-4 16,14 0-4-16,1 0-3 0,0-2-5 0,3 0 0 16,-5 1-2-16,-2 1-1 0,-8 0-6 15,-2-2 3-15,-5 4-4 0,-2-2 3 16,-8 0-4-16,0 1 2 0,-3-3-4 0,-1 3-5 16,-7-1 4-16,0-1-10 0,-1-1-13 15,-4 2-6-15,-1 0-21 0,-2 0-11 0,0-2-17 16,-1 0-24-16,-2 0-34 0,0-4-306 15,-2 2 149-15,0-1 98 0</inkml:trace>
  <inkml:trace contextRef="#ctx0" brushRef="#br0" timeOffset="642.1029">24125 2346 92 0,'4'-5'124'0,"-4"5"-16"15,13-2-2-15,-2 2-6 0,6-4-8 16,1 2-6-16,10 1-1 0,4-4-12 0,9 2-2 16,1-1-4-16,5-2-7 0,7-1-7 15,-3 1 1-15,-5 0-8 0,-1 0-2 16,-5 0-4-16,-2 3-7 0,-5-3-16 0,-7 1-1 15,2 0-21-15,-3 0-18 0,-3 1-17 16,-4-2-17-16,0-1-13 0,-1-1-17 16,-5 1-9-16,-1-3-241 0,-5 0 115 0,-3 1 75 15</inkml:trace>
  <inkml:trace contextRef="#ctx0" brushRef="#br0" timeOffset="919.3854">24816 2094 64 0,'-16'-17'21'0,"4"9"11"0,-1-2 7 15,2 3 2-15,1-1 5 0,4 2 0 16,-3 2-4-16,5 0 0 0,-2 1-11 0,1 1-3 15,5 2-4-15,0 0 7 0,0 0-1 0,0 0 3 16,15 9 1-16,0 1 1 0,4-1-4 16,4 5 4-16,5 4-5 0,1 2 2 15,3 5-2-15,0-1 0 0,-5 1 4 0,-3-2-1 16,-6 0 2-16,-2 4 7 0,-6-5 0 16,-2 5 0-16,-6-2-7 0,-4 0 11 15,-6 0-9-15,-6 3-8 0,-6 0-2 0,-3-3-13 16,-9 1-17-16,4-2-17 0,-1-4-26 15,-1-3-47-15,0-4-268 0,4-6 123 16,2-1 80-16</inkml:trace>
  <inkml:trace contextRef="#ctx0" brushRef="#br0" timeOffset="6401.0089">26339 1863 62 0,'0'-10'78'0,"2"3"6"16,-2-1-8-16,0 0 1 0,0 3-6 0,0-1-5 15,0 0-13-15,0 6-4 0,0-5-7 16,0 5 1-16,0 0-11 0,-4 17 0 0,0 0-1 16,-2 8 4-16,2 9-9 15,-6 3-1-15,4 10 2 0,-2 2-2 0,0 5-4 16,-1 2 0-16,3-4 1 0,-3 4-4 16,5-1-8-16,-2 1 3 0,1-6-5 15,3-6-6-15,2-2-15 0,0-3-14 0,2-7-9 16,0-2-9-16,5-5-6 0,1-1-1 15,3-4-16-15,0-7-190 0,3-6 88 16,4-5 58-16</inkml:trace>
  <inkml:trace contextRef="#ctx0" brushRef="#br0" timeOffset="7053.5321">26697 2302 9 0,'6'-16'59'0,"0"6"5"0,-1 1 0 0,-3 1-4 15,-2 4-4-15,3 1-11 0,-3 3-2 16,0 0 1-16,0 0 2 0,0 17-6 15,-5-3 1-15,0 4 0 0,3 7 0 16,-2 1-3-16,2 3-2 0,2 0-2 0,2 3-1 16,2-1-6-16,3 3 2 0,4-3 4 0,1-2 1 15,3-2-8-15,4-2 5 0,2-4 4 16,1-6-3-16,0-5 4 0,4-2-3 16,1-7 1-16,1-1-3 0,0-7 0 15,-1-3 2-15,1-5 3 0,-2-4-9 0,-6-6 1 16,-1-2-1-16,-4 1-11 0,-6 0 7 15,-7-2-3-15,-2 2 0 0,-7-3-6 16,-3 0 1-16,-7 3-1 0,-6-1-6 16,-3 5 3-16,-1 0-1 0,-3 6 3 0,0-1-10 15,7 7 1-15,0-2-13 0,4 3-14 16,-1 3-20-16,6 0-11 0,4 3-9 0,1 0 1 16,2 2-6-16,7 1 10 0,0 0-3 15,18-6 2-15,-2 0-4 0,8 0 9 16,5 1-4-16,9-5 2 0,0 1 2 15,7-5 5-15,1 3 5 0,-3 0 5 0,-3 1 5 16,-2 1 3-16,-4 0 7 0,-5 2 9 16,-3 1 6-16,-1 3 3 0,-7-1 6 15,-2 2 4-15,0 2 11 0,-2 3 5 16,-4 8 6-16,-1 0 1 0,-3 6 4 0,-1 6-3 16,-3 4 4-16,0 1-9 0,0 2 4 15,0 3 0-15,4 1 0 0,-1-1 1 0,3-1 2 16,0-1-4-16,4-5-1 0,-2-3 1 15,2-1 2-15,3-3 9 0,4-2-7 16,2-4 3-16,1-6-3 0,-2-5 2 16,4-2-4-16,1-6 2 0,1-3 0 0,-4-3-2 15,0-7 0-15,-3-2 3 0,1-4-11 16,-10 4 6-16,-4-3-2 0,-4 1 1 16,-6-1-7-16,-2-1-3 0,-7 1 0 15,-2 4-4-15,-2-1 0 0,1 3-4 16,-4 3 0-16,2 4 0 0,0 0-10 0,4 1-23 15,1 4-17-15,1 4-13 0,2 0-15 16,2 1-9-16,8 1-6 0,0 0-2 0,0 0-6 16,0 0-219-16,0 0 107 0,40-4 70 15</inkml:trace>
  <inkml:trace contextRef="#ctx0" brushRef="#br0" timeOffset="7303.8669">28003 2095 6 0,'0'0'37'0,"0"0"5"0,11 6 3 15,-7 0 3-15,-4 1 0 0,4 6-6 16,-4 1 0-16,2 2 0 0,0 2 2 16,0 1-1-16,0 0-3 0,0 0 4 15,2 1-2-15,4 1-6 0,-2-5 4 0,4 2 3 16,3-1 3-16,4-6 1 0,4 0 2 16,0-3 0-16,4-8-2 0,3-2-1 0,2-4 1 15,3-1 0-15,-1-8 7 16,-4-2-13-16,-5-2 4 0,1-6-1 0,-10-2-10 15,-6 0 3-15,-1 1-5 0,-9 0-3 16,-5-1-7-16,-1-4 3 0,-8 5-5 0,-4-1-2 16,1 4-4-16,-4 2-4 0,4 6-8 15,-3 1-16-15,2 7-22 0,0 1-16 16,-1 6-24-16,2 3-19 0,-4 4-319 0,-1 0 141 16,-1 4 93-16</inkml:trace>
  <inkml:trace contextRef="#ctx0" brushRef="#br0" timeOffset="7693.4503">25965 3307 81 0,'29'3'146'16,"13"0"-9"-16,18-3-5 0,33-6-4 16,11-6-11-16,35-5-6 0,12-2-9 0,7-2-7 15,10-1-4-15,-3-2-6 0,-3 1-4 16,-2-1-5-16,-9 2-4 0,-4 4-7 16,-13-1-7-16,-33 6-5 0,-8-1-3 0,-10 3-8 15,-22 3-6-15,-12 0 0 0,-12 4-5 16,-5-1 0-16,-4 1-3 0,-3 2-1 15,-1-2-4-15,-6 3-4 0,2-4 0 0,-5 4-9 16,-3-3-17-16,-1 2-8 0,-4-2-16 16,-3 0-28-16,-4 4-21 0,0-5-20 15,0 5-29-15,-16-2-402 0,4 2 180 0,-9 2 120 16</inkml:trace>
  <inkml:trace contextRef="#ctx0" brushRef="#br0" timeOffset="8114.6426">26077 3653 95 0,'2'6'95'0,"2"-2"-2"15,2 1 0-15,3 1-3 16,4 0 6-16,3-4-2 0,4 2 0 0,3-4-4 0,9 0-2 16,8-4-7-16,7 0-1 0,12-6-2 15,25-1-3-15,9-4-5 0,30-6 0 0,4 0-2 16,9-2-4-16,3-2-5 0,3 5-6 16,-5-2-7-16,-5 4-4 0,-26 4-5 15,-9 3-1-15,-6-1-3 0,-10 5-8 16,-16 1 0-16,-15 2-3 0,-11 0-1 15,-5 1-4-15,-2-1-5 0,-4 2 1 0,-3 2-2 16,-4-2-3-16,0 0-1 0,-4 0-6 16,0 0-3-16,-2 2-8 0,-3-1-10 0,-1-2-19 15,2 3-8-15,-3-1-21 0,-2 1-23 16,4 0-26-16,-12 0-30 0,14 0-343 0,-5 0 166 16,-9 0 110-16</inkml:trace>
  <inkml:trace contextRef="#ctx0" brushRef="#br0" timeOffset="9185.06">27646 4203 67 0,'0'0'100'0,"18"-18"-8"0,-7 9-2 16,2-7-6-16,-1-3-2 15,5-8-7-15,-2-1-10 0,0-6-6 0,-5-2-2 16,1-2-3-16,-4 1 7 0,-3 1 2 0,-4 5-5 15,-4 5-3-15,-5-1 1 0,-8 1 0 16,-2 4-15-16,-8 6 4 0,-8 5 2 0,-1 4 1 16,3 6-4-16,-7 5-2 0,0 8 1 15,-3 5-5-15,7 3 4 0,2 8-7 16,7 3-4-16,5 7-3 0,8 2-2 16,10-2-2-16,6 5 0 0,8 4 0 15,11 15-4-15,9-1-1 0,6-4-3 16,4-3 0-16,3-3-5 0,-1-1 0 0,-4-5 4 15,-7-7-6-15,-5-5 0 0,-7-6 0 16,-2 0-2-16,-6-2 3 0,-7 0-1 0,0 0-1 16,-8-2-2-16,-9 0 0 0,-6-2-2 15,-6-2 2-15,-7 0-1 0,-11-1-2 16,1-4 0-16,2-3 1 0,-3-6-1 0,7-5 4 16,3-3 3-16,-1 1-1 0,4-4-1 15,5-5 0-15,6-2-1 0,6-2-7 16,9-4 3-16,6-2 2 0,11-7-3 0,10-5 0 15,20-14-6-15,7 3 4 0,3 4 2 16,4 2-4-16,1 5 2 0,-10 7-6 16,-7 8 5-16,-6 5 1 0,-3 4-3 15,-4-1-2-15,-1 7 3 0,-2 3 0 16,-4 2-2-16,5 3 2 0,-4 2 3 0,-2 6-2 16,1-2 0-16,-1 3 2 0,-2-2-2 0,0 3 1 15,0-1 0-15,4-1 0 0,1 1 3 16,1-5 0-16,-2 3 1 0,4-7-2 15,-1 1 0-15,3-2 3 0,2-6-3 16,-1-2 2-16,7-4 1 0,-4-3-1 0,0-4 0 16,-3-5 0-16,-3-1 0 0,-3-2-1 15,-6-4-2-15,-6 2 4 0,-7-3-1 16,-4 6-2-16,-7-3 6 0,-3 2-1 0,-5 2 0 16,-6 0-1-16,-1 2-1 0,-5 5 0 15,4 1-2-15,-2 2 0 0,3 4-1 16,1 2-10-16,2 2-19 0,2 3-26 0,3 3-24 15,-2 3-33-15,4 0-26 0,4 1-440 16,1 2 196-16,2-1 129 0</inkml:trace>
  <inkml:trace contextRef="#ctx0" brushRef="#br0" timeOffset="11485.2998">28991 4001 41 0,'-10'-5'101'16,"10"5"-11"-16,-12 7-2 0,0 0 1 15,0 2-2-15,-3 7-4 0,-2 2-7 16,-2 6 2-16,-2 4-12 0,2 2 4 0,-2 5-9 16,4-2-2-16,2-1-5 0,2-2-5 15,2 0 2-15,5-4-8 0,4-2-10 16,4-3 5-16,2-1 2 0,7 1-3 0,4-9 0 16,4 0 0-16,5-5 0 0,0-3 0 15,0-4-4-15,3-4 4 0,1-5 0 16,2-4 0-16,-5-7-2 0,-2-3-3 15,-2-5-3-15,-1 0 0 0,-4-5-2 0,-5-1-6 16,-4 0 0-16,-5 2-4 0,-2-1 0 16,-7 3-2-16,-2-1-3 0,-5 2 0 15,-6 3-3-15,0 1-2 0,-6 6-1 0,-1-2-4 16,-1 5-13-16,3 7-10 0,1 2-31 16,4 4-22-16,-2 3-22 0,3 3-18 0,0 4-21 15,0 2-346-15,0 4 163 0,2 4 108 16</inkml:trace>
  <inkml:trace contextRef="#ctx0" brushRef="#br0" timeOffset="11796.4847">27256 5107 85 0,'23'16'132'16,"7"-5"-6"-16,16 0-13 0,9-2-10 0,9-4-2 16,27-3-7-16,6-4-9 0,7-4-3 15,4-4 2-15,19-3-3 0,-19 1 4 0,15-4 0 16,-24-2-5-16,-8 3-1 0,-6 2-9 16,-9-2-4-16,-17 3-2 0,-10 3-5 15,-11 0-5-15,-2 2-8 0,-8 1-2 0,-1 0-2 16,-3 0-8-16,-6 4 1 0,2-3-7 15,-4 2-7-15,-3 0-7 0,2 0-7 16,-4 0-9-16,-1 0-11 0,2 0-17 16,-2 1-9-16,-2-1-33 0,0-2-23 0,0-1-32 15,-1 0-33-15,-1-1-337 0,-1-1 169 16,1-2 111-16</inkml:trace>
  <inkml:trace contextRef="#ctx0" brushRef="#br0" timeOffset="12353.4303">27323 5482 40 0,'24'4'130'0,"8"-2"-10"16,10-2 0-16,9-2-11 0,10 0 0 16,7 0-6-16,31-5-7 0,5 1-3 15,2 0-12-15,0 0-6 0,1 1-12 0,-2-3-2 16,-6 0-6-16,-6 3-1 0,-8-1-6 16,-15-2-7-16,-15 5-4 0,-9-1-2 15,-6-2-2-15,1 3-2 0,-10-1-2 16,-1 2-2-16,-4-2-3 0,-4 2-4 0,0-1 1 15,-3 2-5-15,-2 1-1 0,-2-1-1 16,-3-2-5-16,0 1-13 0,0 1-6 0,-2 1-22 16,0 0-10-16,-10 0-24 0,18-2-18 15,-10 2-26-15,-1-3-353 0,-7 3 157 16,8-3 104-16</inkml:trace>
  <inkml:trace contextRef="#ctx0" brushRef="#br0" timeOffset="19078.4514">27182 5206 35 0,'0'0'40'0,"-2"-5"-4"0,2 5-2 0,0-9-5 0,-3 3 2 16,3-1-4-16,-2-2 2 0,0-1-3 15,0-3-2-15,-2-2 1 0,2-3-1 0,-2-3-4 16,-3-1-4-16,3-5 0 0,-3 0-2 16,-1-6 1-16,0-6 4 0,-5-5-2 15,2-5-2-15,-5-22-4 0,1-3 1 0,-3-5-3 16,4-2 1-16,0 1 0 0,-2 2 3 16,2-4 4-16,1 11-3 0,0-1 5 15,2 13 0-15,3 10-3 0,0-1 0 16,-4 7 1-16,4 1-1 0,-2 5-3 0,2 1 1 15,-1 0 1-15,0 1-1 0,1 3 0 16,4 1 4-16,-5 3-4 0,5 1-6 16,0 2 0-16,0 1 0 0,2 3 0 0,0-1-3 15,2 1-1-15,2 2 0 0,2 2-4 16,2-1 2-16,2-1-1 0,3 1 1 16,6 1 3-16,6-2-3 0,5 2 1 0,10-3-4 15,7 2 2-15,5 2-2 16,27-5 1-16,5 1-2 0,6 1 2 0,6 2 2 15,2-1-1-15,5 5-2 0,26-4 0 0,2 1 1 16,2 5 3-16,3 0 0 0,-1 3-3 16,-21 2-1-16,-4 4 3 15,-4-3-3-15,-5 4 5 0,-5-2-2 0,-21 1-3 0,-11 4 2 16,-3-4-3-16,-10 2 1 16,-3 0-2-16,-3 0-1 0,-7 0-1 0,-4 2 0 15,-7-2 0-15,3 0 3 0,-8 0-2 0,2 0 3 16,-3 0 4-1,-4 0-4-15,0 0 4 0,-1 0-4 0,-2 0 2 0,0 0-4 16,-2 0-1-16,0 0-8 0,1 0-6 16,-2 0-6-16,-3 3-7 0,-6-3-2 0,17 3-5 15,-9 0-11-15,1-1-164 0,0 6 73 16,-3 2 47-16</inkml:trace>
  <inkml:trace contextRef="#ctx0" brushRef="#br0" timeOffset="20494.8013">26998 6003 12 0,'0'-8'46'0,"0"8"2"15,0 0-4-15,0 0-2 0,-7-4-2 16,7 4-2-16,-2-5-5 0,2 5 3 0,-8-2 4 16,6-3-1-16,2 5-8 0,-9-3 1 15,9 3 0-15,-9-3-6 0,9 3 1 16,-12 0 0-16,12 0-4 0,-18 6 0 15,6 0 0-15,-2 1 8 0,-4 7-1 0,-5 5 0 16,-3 4 5-16,-2 7 6 0,-15 18-15 16,-1 4 17-16,-1 5 8 0,1 2-8 0,-3 6 4 15,3 4-7-15,4 0-2 0,-9 15 3 16,11-12-16-16,6-1 10 0,4-1 0 16,5 2-9-16,9-16 2 0,4-4-8 0,8-9 0 15,0 1 7-15,6 1-6 0,6-8-10 16,0-1 6-16,2-2-1 0,5-3 1 15,2-1-5-15,0-5-4 0,3-3-5 0,3-3 7 16,0-4 1-16,-2-4-1 0,3-1-4 16,2-3 1-16,-1-2 1 0,1-4-6 15,-2 1 6-15,-2-4-5 0,4 1 0 16,-3-4 8-16,-3 1-11 0,1-1 7 0,0-3-2 16,-4 3-1-16,1-5-1 0,-4-1 4 15,-1 1-3-15,-2-3-6 0,-3 2 6 16,-1-3-3-16,-1-1-2 0,-2-1 1 0,-1 2 0 15,-5-4-3-15,-3 2 4 0,-3 0 3 16,-2-3-6-16,-3 2 2 0,-3-1-2 16,-4 2-2-16,2 0 4 0,-6 2-2 0,-3 2-1 15,-1 1 2-15,-1 0-5 0,-5 2 2 16,-4 2-8-16,-2 1 8 16,0 0-2-16,0 2-4 0,2 2-4 0,0 1-2 0,0 1-1 15,2 0 1-15,0 0-5 0,3 1-15 16,1 1 2-16,0 2-24 0,5-1-13 15,3 1-12-15,4-2-11 0,-2 4-272 16,8 0 124-16,1-2 82 0</inkml:trace>
  <inkml:trace contextRef="#ctx0" brushRef="#br0" timeOffset="21253.7668">27298 6696 62 0,'0'0'67'0,"0"0"-6"0,0 0 4 16,2-6-4-16,-2 6-7 0,0 0-2 15,0 0-3-15,0 0-3 0,-4-8-5 16,4 8-1-16,-2-3-6 0,2 3-1 0,0 0-5 16,-4-4 15-16,4 4-23 0,0 0 3 15,-5-6-4-15,5 6 0 0,0 0-2 16,0 0-1-16,0 0-1 0,0 0-3 15,-6-3 1-15,6 3-3 0,0 0 5 0,0 0-6 16,-15 7 1-16,9-5 0 0,-2 4 3 16,2 1 2-16,-6 2 3 0,4 3 0 15,-2 1-2-15,-1 3 3 0,2 3-3 0,-1 0 6 16,-1 3-9-16,5 2 4 0,0 1 0 16,-1 0-1-16,5 0-4 0,0 2 0 15,2-2 4-15,2 2 7 0,0-3-9 16,3 4-3-16,1-6 3 0,2 2 1 15,1-4-5-15,1 1 3 16,1 0-3-16,4-4 2 0,-3 0 7 0,4-2-5 0,-2-1-1 16,1-3-1-16,4 1 0 0,-4-5 7 0,1 0-8 15,4-1 2-15,-4 1 1 0,4-6-4 16,-1 2 0-16,-1-3 1 0,0 0 1 0,0-4-1 16,0 2 0-16,-1-3-3 0,-3-1 7 15,4-1-1-15,-6-3-3 0,2 1-2 16,-2-2 3-16,-2-3 0 15,-2-1-3-15,1-4-5 0,-3-2 6 0,-4 0-2 16,-2-2-4-16,0-3-5 0,-4 0 9 0,0-4-1 16,-5-2-7-16,1 2 0 0,-4 1 6 15,-4-2-4-15,0 3-1 0,-2 3-3 16,-3 0 3-16,1 3 1 0,-4 1-2 0,-2 2-6 16,1 1-6-16,-5 3-7 0,1 3-11 15,-3 3-17-15,2 2-6 0,1 1-14 0,2 4-16 16,3 1-19-16,1-2-18 0,3 6-254 15,4-2 127-15,1 1 84 0</inkml:trace>
  <inkml:trace contextRef="#ctx0" brushRef="#br0" timeOffset="21648.8501">27783 6804 38 0,'0'13'87'0,"2"4"0"0,0 2-8 0,0 0-4 16,-2 1-4-16,2 5-10 0,0 1-6 15,1-1-9-15,1 2-2 0,2-3 0 16,0 1-4-16,1-2-5 0,0 0 0 15,3-2-3-15,0-2-7 0,6-4-1 0,-4 1-5 16,5-5 5-16,0-4-9 0,0-1 4 16,3-2-4-16,2-4-1 0,1-3-1 15,1-1 4-15,1-6 5 0,-4-1-3 16,0-5 1-16,3-5-2 0,-6-3 3 0,0-1 1 16,-4-1 0-16,-8 1 1 0,1-2 2 15,-9 0-4-15,-3 2 5 0,-5-3 1 16,-6-1-4-16,-6 4 0 0,-10-2-4 0,-1 2-2 15,-6 3-3-15,-1 5 1 0,4 4-3 16,0 1-18-16,3 3-10 0,3 5-20 16,0 0-18-16,5 4-21 0,1 2-19 0,-1 2-288 15,0 3 130-15,3 1 86 0</inkml:trace>
  <inkml:trace contextRef="#ctx0" brushRef="#br0" timeOffset="22057.4737">26640 7957 90 0,'79'-8'100'0,"2"-1"-3"16,8-1-9-16,5 2 0 0,3-3-5 16,3 0 1-16,-3-1-3 0,-2 2-4 15,1-2-10-15,-11-1-8 0,-6 1-1 0,-8 2-4 16,-17 3-3-16,-3-3-4 0,-7 4-4 15,-5-1-8-15,-7 3 5 0,0 0-13 0,-5-1-3 16,-2 0-8-16,-6 2-3 0,1-1-22 16,-6 2-3-16,-4 0-17 0,-1 0-11 15,-2-1-11-15,-7 3-12 0,0 0-10 16,0 0-17-16,0 0-235 0,0 0 110 0,-32 1 73 16</inkml:trace>
  <inkml:trace contextRef="#ctx0" brushRef="#br0" timeOffset="22353.8068">26375 8244 24 0,'30'0'104'0,"12"-3"-12"0,14-3-8 15,24-1 1-15,9-7-12 0,2 3-3 16,6-4-1-16,2 1 0 0,1 1-2 0,4-5 1 16,-3 3-2-16,-1 0 0 0,-3 1-2 15,-8-3 3-15,-1 4-12 0,-7 0-6 0,-17 1-2 16,-13 4-6-16,-11 1-3 0,-4 2-2 16,-7-1-5-16,-3 2-1 0,-5 0-3 15,0 0-19-15,-4 1-11 0,1-1-26 16,-8 2-24-16,0-2-30 0,-2 2-40 0,-3 0-265 15,1 1 132-15,-6 1 87 0</inkml:trace>
  <inkml:trace contextRef="#ctx0" brushRef="#br0" timeOffset="31687.7773">26477 9953 62 0,'-4'10'67'15,"-3"3"-4"-15,3 1-4 0,-2-1-1 16,2 2-3-16,-1 2-7 0,3 1-2 15,0 0 3-15,0 1-10 0,2 0-1 0,0 1-2 16,4-2-8-16,-2 2 2 0,5-1-2 16,-1 0 0-16,2-4-6 0,1 0-1 15,3-1 1-15,2-5-5 0,-2-1 3 16,4-5-6-16,2 2 5 0,1-8-5 0,0 1 1 16,0-4-3-16,-3-1-1 0,2-4-2 15,-4-2-1-15,-3-5 3 0,-2 1-2 16,-5 2-4-16,-4-4 3 0,0 2 1 0,-6-3-3 15,-3 1 1-15,-2 0-5 16,-5 2 9-16,-2-1-11 0,0 2 1 0,-6 3 6 0,3 0-9 16,-5-1 2-16,4 3-4 0,-2 1-1 15,1 1-12-15,4 3-16 0,2-2-25 16,3 5-8-16,0-1-216 0,6 2 96 16,2 1 63-16</inkml:trace>
  <inkml:trace contextRef="#ctx0" brushRef="#br0" timeOffset="32282.2992">27838 9049 9 0,'4'11'48'0,"0"-2"3"0,4-2 3 16,2 4-1-16,0-7 0 0,0-1-4 15,3-1-3-15,0-2 0 0,4-5-5 16,-5-1-1-16,4-4 2 0,-2-3-10 16,-1 0 0-16,-3-5-2 0,-3 1-5 0,-3-2 3 15,-2 0-6-15,-2-2-1 0,-2 2-4 16,-4 1-3-16,-3 1-1 0,-4 1 0 15,-1 0-4-15,-2 3 1 0,0 1-4 0,1 5-9 16,0-1-11-16,2 3-11 0,3 3-17 16,2 2-17-16,8 0-166 0,-9 7 76 15,9-1 51-15</inkml:trace>
  <inkml:trace contextRef="#ctx0" brushRef="#br0" timeOffset="32658.4883">28915 8719 50 0,'-4'12'64'0,"0"-3"-2"16,2 6-7-16,-1 0-6 0,1 1-4 0,2-3 0 16,0 2-7-16,5 0 1 0,-1-1 0 15,0-1 3-15,5-1-3 0,-1-1-3 16,3-3 3-16,1-2-2 0,4-3-5 0,-4 0 2 16,0-6-6-16,1-2-1 15,2-5 0-15,-2 0-4 0,-3-4-4 0,-2 0-2 16,0-4 0-16,-4 1-2 0,-2 0-3 15,-4 0 0-15,-4 0-1 0,-4 2-4 0,-2-1-4 16,-1 5 4-16,-6 3-7 0,0 1-7 16,3 3-12-16,-4 4-18 0,3 3-27 0,0 4-223 15,2 2 97-15,1 4 65 0</inkml:trace>
  <inkml:trace contextRef="#ctx0" brushRef="#br0" timeOffset="33097.0663">27973 10496 54 0,'-2'5'72'16,"0"3"-5"-16,2-2-3 0,2 0-1 16,-2 1-4-16,4-1 6 0,1 0-7 15,-1 0 1-15,2-1-2 0,3 0-3 16,1-4-2-16,3 1-8 0,4-2 0 0,0-3-4 15,0 0 6-15,0-4-5 0,-2-1-1 16,-3-2 3-16,-1-3-3 0,-2-2-11 0,-3-1 8 16,-4-2 2-16,-4-1-10 15,-2-2 0-15,-5 0-4 0,-2 0 0 0,-3 2-1 16,-3 3 0-16,-5-1-9 0,2 4-2 16,-2 0-5-16,3 1-3 0,4 2-5 0,0 2-25 15,5 3-9-15,2 0-14 0,4 2-21 16,4 3-21-16,0 0-284 0,14-5 127 15,1 1 84-15</inkml:trace>
  <inkml:trace contextRef="#ctx0" brushRef="#br0" timeOffset="33462.5845">29493 9866 50 0,'-2'-6'100'15,"2"6"-11"-15,0 0-6 0,0 0-11 16,0 0-4-16,-5 19-5 0,8-11-4 16,-1-1-2-16,0 0-2 0,3 1-6 15,-1 1 0-15,4-3-2 0,3 1-3 16,-1-1 0-16,5 0 6 0,0-3-13 0,-1-2 0 15,0-1-3-15,0-1-6 0,1-1-1 0,0-4 1 16,0-1-6-16,-5-3 3 0,0-4-8 16,-4 1-3-16,-2-5 4 0,-4 2-2 15,-4-1-1-15,-8-4-5 0,0 2-6 16,-7-2 5-16,-5 2 1 0,4 3-6 16,-2 6-3-16,1-2-13 0,2 2-12 0,2 5-27 15,2-1-16-15,6 3-22 0,3 2-283 16,6 1 127-16,0 0 83 0</inkml:trace>
  <inkml:trace contextRef="#ctx0" brushRef="#br0" timeOffset="33804.8128">30670 9357 39 0,'0'0'86'0,"0"0"-13"0,0 19-1 16,2-9-9-16,0-1-5 0,2 1-4 16,2-1 0-16,4 3-3 0,-2-5 5 15,2 1-5-15,-1-2 7 0,4-4-7 0,-3-2 0 16,3 0-2-16,-1-8-4 0,2-2-2 15,-4-1 10-15,-4-6-11 0,0 0-6 16,-4-2-5-16,-2-2-5 0,-6 0 3 16,0-3-2-16,-6 5-8 0,-2 0-2 15,-2 6-8-15,-3 0-16 0,-3 5-19 0,4 3-24 0,-2 3-26 16,1 4-293-16,0 5 125 0,2 3 83 16</inkml:trace>
  <inkml:trace contextRef="#ctx0" brushRef="#br0" timeOffset="34222.4177">29313 11432 79 0,'9'22'80'16,"-3"-1"-15"-16,3-3 0 0,-1-3-3 16,0-2-6-16,0-3 4 0,4-1-10 0,-2-2-2 15,5-3 2-15,2-2 0 0,2-2 1 16,2-6 3-16,0-2-7 0,1-9 10 0,-4 1-18 15,1-7 10-15,-3-2-11 16,-6 0-1-16,-2-1-5 0,-2 1 0 0,-4 0-4 16,-2 2 0-16,-4 4-1 0,-4-2 0 15,-4 5-1-15,-4 0-1 0,2 2-11 0,-5 5 6 16,-1 2-11-16,0 3-8 0,0 2-21 16,1 4-28-16,3 2-29 0,-2 1-37 15,6 3-242-15,4 0 121 0,1 1 79 0</inkml:trace>
  <inkml:trace contextRef="#ctx0" brushRef="#br0" timeOffset="34642.0332">31034 11537 104 0,'0'0'95'16,"4"16"-5"-16,-1-10-8 0,3 0-7 16,-2 1-4-16,5-1-1 0,3 2-10 0,1-4 3 15,4 2-13-15,-1-3-4 0,4-1-5 16,-1-2-2-16,-2-2-4 0,0-1-3 16,-1-4 5-16,-2-1 3 0,-4-2-4 0,-4-3-2 15,-4-1-3-15,-4-2-5 0,-6 0-2 16,-2-2-7-16,-8-1 7 0,0 4-7 0,-4 0-5 15,-1 3-4-15,1 1-4 0,2 0-11 16,2 3-22-16,4 2-31 0,1 2-25 16,3 1-283-16,3-1 125 0,5 2 82 15</inkml:trace>
  <inkml:trace contextRef="#ctx0" brushRef="#br0" timeOffset="34927.3778">31857 11251 31 0,'7'-3'106'0,"-7"3"-2"0,0 0-14 16,0 0-5-16,14 9-5 15,-9-8-7-15,4 3-9 0,-3-2 4 0,0 2-6 16,2-3-4-16,-8-1-2 0,16-1-5 15,-10-1-1-15,-2-4 1 0,0-1-3 16,0-5-9-16,-6 1-1 0,0-5-5 0,-4-1-11 16,-7-2 1-16,-6-2-13 0,-4 1-22 15,-5-2-7-15,-4 3-20 0,-6 1-16 16,5 0-25-16,-1 1-273 0,0 4 120 0,0-3 79 16</inkml:trace>
  <inkml:trace contextRef="#ctx0" brushRef="#br0" timeOffset="35260.1522">30278 10363 98 0,'-6'15'102'0,"6"0"-9"16,0 0-6-16,6-1 0 0,2-3-7 0,4 1-8 15,0-1-2-15,3-1-2 0,4-2-1 16,0-6-14-16,1 3-2 0,-2-5-2 16,1-6-2-16,-2 0-7 0,2-5-2 0,-6-6 6 15,-2-2-15-15,-5 0 0 0,-2-2-3 16,-8 2-5-16,-4-1-7 0,-6-2-1 0,-4 1 1 15,-8 3-16-15,-3 4-17 0,-1 0-14 16,-2 3-28-16,3 3-31 0,1 5-277 16,0-1 125-16,1 2 83 0</inkml:trace>
  <inkml:trace contextRef="#ctx0" brushRef="#br0" timeOffset="38934.5835">26775 10140 63 0,'9'-8'63'0,"-3"1"-5"0,2-3-6 16,1-1-4-16,0 0-1 0,1-1-6 15,0-3-1-15,2-1 0 0,0-1-6 0,1-2-3 16,1-2 5-16,-1 0-5 0,4-4-4 16,-5 4 2-16,4-6 3 0,-2 2-10 15,1-5 4-15,-2 2 1 0,0-2-6 0,-1 1-2 16,4-2 5-16,-4-1-7 0,0 0-3 15,4-1-2-15,-2-1 2 0,1 0-2 16,0-1-5-16,2-3 5 0,1 0 3 0,2 2-10 16,-1-2 7-16,2 4-3 0,0-2-3 15,3 1-2-15,-1 1 1 0,-2 2 2 16,4-1-3-16,1 3 4 0,-3 4-2 16,0-2-5-16,0 3 4 0,3 0-5 0,0 3 0 15,1-1 3-15,-1 2 2 0,0 0-4 16,2 2-2-16,-2 5-1 0,3-4 5 15,1 3-5-15,-2-1 4 0,1 4-2 16,-3 1 2-16,-3 2-3 0,2 3 1 0,-2 0 3 16,1 3-5-16,-3 1 2 0,2 0 0 15,-2 4-4-15,5 2 4 0,0 1 0 0,-1 4 4 16,0 2-5-16,0 3 2 0,1 4 1 16,-3 1-5-16,0 2 3 0,-2 4 3 15,1 3-1-15,-6 1-3 0,2 3 2 0,-6 2 3 16,1 3-2-16,-2 1 5 0,-5 1-3 15,1 4-5 1,-5-1 4-16,0 0 1 0,-4 1-1 0,0-1-3 0,-3 2 2 0,1-2-1 16,-5 6-3-16,1-3 4 15,-3 1 3-15,1-1-1 0,0 0-4 0,-6 0 2 16,4-1 0-16,-3 1 0 0,-2 1 0 16,4 2 4-16,1 0-2 0,-4-2-1 0,4-2 0 15,0 5-3-15,0-3 2 0,2-9-2 16,2 2 3-16,-1-2 0 0,3 0 0 0,2-1 5 15,-1-1-8-15,1-5-1 0,0 1 2 16,4-3 3-16,-2 0-3 0,2 1 2 16,0-2 4-16,2-2-2 0,0-4-5 0,2 1 8 15,1-2-5-15,3 1-3 0,-2-5-2 16,3 0 7-16,1-1 0 0,1-4 1 16,4 1 0-16,-3-3-4 0,6 2 0 15,-2-6-2-15,1 1 2 0,5-5 2 0,-4 1 2 16,2-2-5-16,1-2 2 0,4-3-2 15,-2-2-4-15,1-6 2 0,3-1-1 16,-1-5 1-16,-1-5-2 0,2-8 4 16,-1-2-7-16,-3-7 0 0,5-15 6 15,-3-3-1-15,-6 5-1 0,-4 8-1 0,0-2 5 16,-4-1 3-16,-1 2-8 0,-2-3-3 0,0 3 4 16,2-3-3-16,-4-2 2 0,0 3 0 15,0 0-4-15,1-1 5 0,-1-2-1 16,0 3-3-16,1 0 9 0,-3 0-7 0,5 0-2 15,-3 2 2-15,0 5-2 0,0-6 6 16,4 8-6-16,-2-6 0 0,2 1 5 16,-2 5-5-16,1 2 2 0,0 0-1 15,1-1 1-15,-1 3-2 0,1 0 4 0,0-1-3 16,0 5 1-16,0-2 2 0,-2 3-1 16,2 1 2-16,-1 5-1 15,2 0-2-15,-3 0 3 0,5 1-1 0,0-2-1 0,0 2 5 16,-1 2-5-16,3 2 2 0,0 0 0 15,-3 1-3-15,3 0 0 0,-2 1 2 0,0 4-2 16,-1-3 3-16,-2 7 0 16,4-2-1-16,-4 1 5 0,1 1-5 0,-1 1 0 0,3 1 1 15,0 0-4-15,-1 3 4 16,4-1 1-16,-2 2 3 0,1 2-4 0,0 2-2 16,0 2 4-16,1 0-6 0,2 2 8 15,-4 1-6-15,1 5 0 0,2-2 4 16,-2 5-5-16,0 2 5 0,0-2-1 0,-1 6-2 15,-2 0 6-15,2 4-4 0,-2-1-1 16,3 4 6 0,-2 3-4-16,-2 1 1 0,-1 2 1 0,-2 1-1 0,4 3-1 15,-4 2 0-15,-2 2 2 0,0 0-2 0,-2 1-1 16,0 2 3-16,-1-1 4 0,-1 2-5 16,0-2 1-16,-2 0 1 0,0 0 0 0,-2-2-2 15,2 0 0-15,-2-1 0 0,2 0 2 16,-3-6-1-16,3 4 3 0,-2-4-7 15,0-1 3-15,2 0-2 0,0 3 1 16,-2-3 1-16,2 1-2 0,0-1 8 16,0-2-6-16,0 3-2 0,2 0 2 0,0 0-1 15,0 6 2-15,-2-3 3 0,3 2 0 16,-1-2-6-16,-2 2 3 0,0-6-1 0,4 4 0 16,-4-1 0-16,2-3 3 0,1 1-2 15,-1-1 1-15,0 0-7 0,0 1 11 16,0-1-10-16,-2 1 7 0,2 0 1 0,-2 0-2 15,2 1 2-15,-2-1-4 0,0-1 0 16,0 3-1-16,-2-3 2 0,2 2 0 16,-2 0-2-16,2-3 6 0,-2 3-3 0,2-3 0 15,-2 0-2-15,2 2-1 0,0-2 8 16,0 0-7-16,0-1 1 0,0 1 3 0,0-3 1 16,2 2 5-16,-2-1-7 0,2 2-2 15,0-3-2-15,0 1 2 0,2-1 0 16,-1-1-1-16,-1 2 11 0,2-5-11 0,-2 4 0 15,2-6 1-15,2 2 3 0,-1-6 3 16,-1-1-2-16,3 2 3 0,-1-4-1 16,2-1-3-16,0-1-4 0,1-2 1 15,2 1 4-15,-1-1-3 0,1-4 0 0,1 1 1 16,-1 1 1-16,2-5-3 0,1 2-1 16,-2 0 1-16,2-1-4 0,-1-4 5 0,-1-1-2 15,3 0 2-15,-2 0-5 0,3 0 3 16,0-3-1-16,0-3-1 0,0 0-2 15,0-1 1-15,3-3-3 0,-1-2 5 16,-2-1 1-16,4-2 2 0,-4-3-7 0,-1 3 2 16,0-2 3-16,-2-2-8 0,-1 2 6 15,-2-1 0-15,4-2-1 0,-6 2-2 0,0-1 1 16,1 1 5-16,-3-3-8 0,1 3 2 16,-1 0 1-16,-1 0 0 15,1-3 2-15,0 2-4 0,-2-4 2 0,2 3-6 16,0-4 3-16,0-1 1 0,0 3-3 0,-2-1 5 15,2 2 1-15,-2-2 6 0,2 1-8 16,1 1 3-16,-1-1-5 0,-1 1-5 16,1-2 6-16,0 4 0 0,1 1 8 15,-1-1-8-15,0 1 4 0,0 0-1 0,4-2 0 16,-2 3-3-16,2-1-2 0,1 0 5 16,2-1 6-16,-1 1-4 0,1 1 2 15,-1 1-1-15,4-2-5 0,-4 3 0 0,3 0-6 16,2 0 2-16,0 0 4 0,0-3 5 15,0 5-5-15,-1-2-1 0,4-1 11 16,-4 1-14-16,4 2 4 0,-3-3 2 0,1 1 3 16,2 0-4-16,-4-2-1 0,4 0 3 15,-3-1-5-15,-1 3 1 0,0-2 2 16,0-2-4-16,-1 2 5 16,-2-4-1-16,-1 1 3 0,-1 0-6 0,0 3 2 0,0-2 4 15,-1 0-3-15,-2 0 1 16,0 1 0-16,0 0-1 0,0-4 0 0,-4 6 5 15,2-3-2-15,0-5-5 0,-4 5 1 0,1-1-2 16,-1-3 4-16,0 2-1 0,-2-2-1 0,0 0 0 16,0 1 3-16,0-2-3 15,0-1 3-15,0 3-1 0,0-1-1 16,0-4 1-16,0 0-1 0,-2 1-4 16,2-3 3-16,0 1 0 0,2-3-1 0,-2 0-3 15,0 1 5-15,2 2 3 0,-2-3-6 0,2 1 5 16,0 1-1-16,-2 1-3 15,2 1 1-15,-2 0 3 0,3 1 6 16,-1 3-6-16,-2 0-2 0,2 2-2 0,0 0 2 0,-2 2-1 16,2 0 1-16,-2 1-6 0,2 0 6 15,-2 2 2-15,0 1 2 0,2 2-6 0,1 2 0 16,-3-1 6-16,2 0-6 0,0 2 4 16,2-2 1-16,-2 3-3 0,2-1-1 15,2 3-1-15,0-1 5 0,2 2-5 16,-2 0 2-16,2 2 2 0,0 3-7 15,1 1 11-15,2 2-5 0,-1 4-1 0,1 5-1 16,1 0 1-16,2 6 0 0,-2 2-1 0,0 2 3 16,2 7 7-16,0 3-9 0,-1-1 6 15,-1 5-3-15,-1-1 2 16,2 2-3-16,-5 2-1 0,0 0-1 0,-1 2 3 16,0-1 0-16,-3 1 3 0,-2-1 5 15,0 1-8-15,-2 2 1 0,0-1-4 0,2 0 4 16,-2 1 8-16,0 0-5 0,-2 0 1 15,0 3-4-15,2-2 6 0,0 1-2 0,0-1 1 16,-2 3-9-16,2-2 8 0,-2-1-1 16,2-1-3-16,0 3 2 0,0-4 7 15,-2 1-11-15,2-2 3 0,0 0 0 0,0-2 1 16,0-6-4-16,0-1 3 0,0 2-2 16,2-1 2-16,-2 0 1 0,2 1-1 0,0-2 0 15,0-2 3-15,-2 5-3 0,0-4 5 16,2 0-7-16,0 1 2 15,0-2 3-15,0 3 0 0,0-3-6 0,0 0 4 16,1 0 1-16,1-2 0 0,-2 1-4 0,2-2 3 16,-2 1-2-16,0 1 3 0,3-1 3 15,-1-2-1-15,0-2-2 0,1 4 2 16,1-4 3-16,-2 2-10 0,0-3 7 16,2 1 0-16,0 1 0 0,2-4-3 0,-2-3 1 15,0 1 6-15,0-1-4 0,3-4 3 16,-1 0 0-16,1 1-7 0,1-3 4 15,1-1 0-15,-1-1 2 0,4-1-4 0,-4 0 1 16,2-3 4-16,-1 2-7 0,2-2-6 16,-3-3 6-16,3 2 4 0,0-2-8 0,0-2 4 15,1 0-4-15,-1 0 3 16,2 0-1-16,-1-5-1 0,3 4-1 0,-1-1 1 16,2-3 0-16,0 1 2 0,0 0-4 15,-1 0 7-15,2-4-2 0,-2 2-5 0,1-1 4 16,-2-1-3-16,6-2 5 0,-6 1-7 15,3 0 1-15,-1-1 2 0,-2-4-6 16,1 3 3-16,0-4 4 0,-2 0-5 16,2-1 0-16,0-1-3 0,-3 1-3 15,0-5 3-15,0 5 1 0,-1-1 3 0,2 0 1 16,-5-1-7-16,3 3 0 0,1-2 3 16,0 4-6-16,-2-3 6 0,0 3 1 0,2 2 4 15,-2-1-7-15,1 1 0 0,4-1 4 16,2 0-4-16,0 2 7 0,0-1-1 15,2 3 2-15,1-3-3 0,-2 2 0 0,2 2 1 16,-3 1-1-16,0 0 4 0,0 3-4 16,-1-3 6-16,0 2-5 0,1 2 2 0,-2 2 1 15,-4-2-5-15,1 2 6 0,-1 0-3 16,2 2-4-16,-3 0 3 0,1 0 3 16,-2 2 3-16,-1 0-6 0,1 1-3 15,-3-1 17-15,1 2-15 0,0 0 4 0,-1 0-4 16,-2 1 7-16,0-2-6 0,0 1 4 15,2-1 2-15,-4 1-8 0,0 1 3 16,2-3 4-16,-2-1-9 0,-2 2-5 0,2 0-7 16,1-2-19-16,-5-3-16 0,4 6-17 15,0-3-28-15,-4-3-232 16,0 0 113-16,0 4 73 0</inkml:trace>
  <inkml:trace contextRef="#ctx0" brushRef="#br0" timeOffset="47525.0764">27127 11687 31 0,'6'-2'78'0,"-2"-2"-5"15,0 1 6-15,2-3-16 0,-1 0 2 0,0-3-4 16,-1-3-2-16,-2 0-4 0,0-4-9 15,-2-4-1-15,-4-2-6 0,-3-3-6 16,-4-3 0-16,-1 0-6 0,-3 2-4 16,-4 1 5-16,-4 2-9 0,-5 4-1 0,0 2-3 15,-5 4 2-15,-1 4 1 0,-2 3-5 16,2 3 0-16,-2 6 4 0,-4 3-9 16,2 1 2-16,0 5 0 0,0 0-5 0,4 4 3 15,3 1-1-15,1 4 2 0,2 0-5 16,5 0 2-16,5-2 2 0,6-2-9 0,0 1 2 15,3-3 3-15,4-1 2 0,3-2-3 16,2-3 1-16,4-3 3 0,5 0-2 16,4-2 0-16,1-4 4 0,6-2-2 0,3-2-7 15,5-2 4-15,0-2-1 0,3-3-2 16,1 1 0-16,0-2-1 0,-8 0 0 16,4 2 5-16,-3-2-6 0,-1 4 3 15,-3-5 1-15,2 5-1 0,-4-2-5 16,1 0 4-16,-4 3 1 0,2-1-6 0,-4 1 5 15,1-1 1-15,0 2-2 0,-2 1 2 16,-3-3 5-16,0 4-4 0,0 1 2 16,0-2 5-16,-2 2 1 0,0 1 5 0,1 0 4 15,0 0 0-15,-9 2-1 16,19 4 4-16,-11 0 5 0,0 5-5 0,1 3 1 0,-2 3 0 16,1 6 7-16,-2 5 2 15,0 8 6-15,-2 6 0 0,-4 4 3 16,0 10 0-16,0 1 5 0,-4 5-6 15,0-2-1-15,0-1-1 0,-2 0-5 0,0 1-4 0,-1-3 3 16,0 0-6-16,1-4-3 0,0-1-2 16,0-10-1-16,-1 0-4 0,3-5 3 15,0-1-10-15,0-5 3 0,-1-5-4 16,3-3-4-16,-2-4-17 0,2 2-16 16,-1-3-3-16,3-5-22 0,0-1-28 0,-2-3-21 15,4-4-27-15,-2-3-20 0,0 0-334 0,0 0 164 16,0 0 108-16</inkml:trace>
  <inkml:trace contextRef="#ctx0" brushRef="#br0" timeOffset="49923.9068">25939 12694 37 0,'-4'-3'78'0,"2"-3"-4"0,2 6-8 16,-2-6-5-16,2 6-2 0,0 0-7 15,-8 14 0-15,3-3 0 0,0 3-4 16,-1 2-3-16,0 3-2 0,0 3-1 15,0 0-7-15,-1 3 3 0,1-2-7 0,-1 2 1 16,3-2-4-16,0-2 4 0,0-2-1 16,2-2 1-16,-3-1-4 0,3-1 0 0,2-2 2 15,-2-4 7-15,0 2-5 0,4-4 5 16,0 0-5-16,2-3 1 16,3 0-2-16,1-3 3 0,3 2-9 0,2-3 1 15,1 0-1-15,2 0-5 0,0 0 2 16,3 1 5-16,-2 1-6 0,2 0 0 0,-1 4 1 15,0 0-3-15,-1 3 1 16,2 3 2-16,-4-1-7 0,2 4-3 0,-4-1-1 16,-1 1 4-16,1-1-2 0,-4 0-1 0,1 0-7 15,-4-3 3-15,3 0-3 0,-3 1 3 16,0-5 2-16,3 1 0 0,-2-2-4 16,3-2 1-16,2-4 0 0,6-4 0 0,-2-2 0 15,8-2 1-15,1-3-1 0,7-3-4 16,0 0 1-16,-1-2 0 0,-3 1-1 15,2 0-8-15,-7 2-2 0,3 1-12 16,-4 3-31-16,2-1-3 0,-7 1-16 16,-3 3-29-16,0 0-36 0,-6 1-313 0,-2 1 152 15,-2 0 101-15</inkml:trace>
  <inkml:trace contextRef="#ctx0" brushRef="#br0" timeOffset="50208.9479">26136 12921 85 0,'-2'13'113'0,"4"-6"-9"15,3 5 5-15,-1 1 0 16,-2 5-5-16,4 4-3 0,-2 0-5 0,3 5-5 15,-3 0-8-15,2 1-4 0,-2 2-2 16,3 5-10-16,-3-5-3 0,1-1-5 16,-1 1-9-16,0 1-4 0,0-3-6 0,0 2-4 15,-2-3 0-15,2 2-6 0,0-4-1 16,1-1-6-16,-3-3-13 0,3-3-21 0,-3-1-27 16,0 0-24-16,2-4-23 0,0 1-20 15,0-7-26-15,0-1-281 16,3-5 141-16,-7-1 92 0</inkml:trace>
  <inkml:trace contextRef="#ctx0" brushRef="#br0" timeOffset="76304.9552">23414 12764 29 0,'4'-6'86'0,"1"-2"-5"16,-1-1 0-16,0 1-3 0,0-6-4 16,0-1-8-16,-4-4-2 0,-2 0-6 15,-2-2-9-15,-4-6-2 0,-5 0-4 0,-4 0-11 16,-4-9 1-16,-7 5-5 0,-6 0-2 0,1-1-3 16,-1 6-2-16,-4 1-2 0,-1 6-7 15,3 2 8-15,1 9-7 0,-3 0 2 16,2 8-4-16,-5 3 2 15,1 4 0-15,2 5-10 0,-3 7 2 0,3 0 3 0,3 5 1 16,1 0-3-16,6 5 2 0,7-4-1 16,4 3-7-16,6-5 4 0,5 2 7 15,4-4-7-15,2-2-3 0,8 2 0 0,5-4 3 16,2-2-3-16,6-5 9 0,3-4-6 16,1-6-9-16,7-2 6 0,0-4-3 15,6-4 1-15,-3-1 2 0,1-1 1 0,-2 3 1 16,-2-3 1-16,-7 5-2 0,-1 1 10 15,-5-1 14-15,0 2-2 0,-4 5 5 0,1 3 21 16,2 8-2-16,-4 2 0 0,6 10 2 16,-6 2-3-16,3 6-1 0,-2 0-6 15,2 12-1-15,-1 1-3 0,2 3-5 16,-4 3-2-16,1-1-1 0,0 4-7 0,-2-5 0 16,-3 2 0-16,2-1-2 0,0 1-4 15,-4-3-4-15,3-3-8 0,-5-3-12 16,1-6-11-16,-1 1-9 0,0-9-13 0,1-4-11 15,-1 0-10-15,0-6-13 0,3-3-7 16,-2-10-10-16,3-4-11 0,2-8-9 16,1-8-273-16,4-8 131 0,4-13 87 0</inkml:trace>
  <inkml:trace contextRef="#ctx0" brushRef="#br0" timeOffset="76595.935">23653 13164 542 0,'18'-43'-8'0,"-4"11"6"0,-4 7 10 16,-1 4 17-16,-3 6 11 0,1 2 10 15,-3 1 11-15,2 0 5 0,-1 5-3 0,-1 4 9 16,-4 3 0-16,0 0 1 0,10 16-3 15,-4-2-6-15,1 3-3 0,-2 0-5 0,3 2-6 16,2 2 1-16,1 0-7 0,0 0-2 16,1-1 1-16,5-1-8 0,5 4-2 0,-6-7-3 15,6-2-7-15,-2-5-1 0,6-3 0 16,-5-4-3-16,7-6-3 0,-3-6-3 16,3-3 0-16,-3-7 0 15,-2-8-3-15,1-4 0 0,-8-6-4 0,-3-6-1 16,-5-1 1-16,-3 1-7 0,-5-4 1 0,-7-4 0 15,1 8-2-15,-7-1 3 0,1 13-5 16,-8 1 8-16,2 6-6 0,-8 6 5 0,1 2-5 16,-1 8-4-16,2 3-7 15,-2 4-10-15,2 2-13 0,3 2-21 0,3 4-11 16,0-3-21-16,6 3-23 0,1 0-295 16,7 0 140-16,-1-3 92 0</inkml:trace>
  <inkml:trace contextRef="#ctx0" brushRef="#br0" timeOffset="76852.1905">24291 12245 27 0,'0'0'121'0,"0"0"-4"15,0 0-12-15,0 0-15 0,8 15 0 16,-2-7-11-16,2-3-12 0,5 1-8 0,2 2-5 15,0-6-10-15,4 2 3 0,0-4-8 16,2 0 0-16,-2-2-11 0,0-2 6 0,-1-4-6 16,-2-1-1-16,-3-1-6 0,-2-1 2 15,-3-5-1-15,-4 4-8 0,-4-4 2 16,0 2-7-16,-4 1 2 0,-2 0 0 16,-3 1-4-16,-2 0 2 0,1 5-8 15,0 1-15-15,-1 0-13 0,2 3-15 0,1-1-17 16,2 3-18-16,6 1-23 0,0 0-213 15,0 0 106-15,0 0 71 0</inkml:trace>
  <inkml:trace contextRef="#ctx0" brushRef="#br0" timeOffset="77115.7934">24970 11794 91 0,'2'13'145'0,"0"8"-7"0,-2 4-10 0,0 5-3 0,0 5-6 16,2 5-6-16,-4 5-6 0,4 1-7 0,-4 11-8 16,2 2-4-16,-2 2-11 0,2 25-6 15,0-15-7-15,0-11-7 0,-2-1-7 16,2 3-4-16,-2-4-6 0,0 1-9 16,0 0-14-16,0-3-19 0,-1-1-18 15,1-12-25-15,2 2-20 0,-2-3-28 16,2-9-25-16,0-4-344 0,0-4 158 0,0-2 103 0</inkml:trace>
  <inkml:trace contextRef="#ctx0" brushRef="#br0" timeOffset="82163.5901">23693 14189 1 0,'0'0'64'0,"7"0"-2"15,-7 0-1-15,0 0-5 0,13 0-7 16,-13 0-2-16,8-5-2 0,-4 1-3 16,1-4-7-16,-1 1-1 0,2-2-5 0,-4-4-1 15,2-5-5-15,-4 1 0 0,0-2-5 0,-2-2 3 16,0 2-10-16,-2 0 2 0,-2 3-1 16,-3-2-3-16,1 2-4 0,-3 2 4 15,-2 6-5-15,1-3-1 0,-6 7 1 16,2 4 0-16,-5 0-1 0,-1 3 0 0,0 7-2 15,-2-1-1-15,0 3-1 0,3 1 4 16,1 2-5-16,2 2 3 0,4 0-1 16,1 1 1-16,2 1-2 0,5-2-3 15,4-2-4-15,2 0 4 0,2 1-3 0,4-5 1 16,5-3 2-16,0-2-2 0,3-5-2 16,3-1 5-16,2-6-1 0,4-3 2 15,-1-2-2-15,-2-3 0 0,2-1 3 16,-3-2-1-1,-2 1-1-15,0 0 0 0,-3 2 5 0,0 1 8 0,-4 1 0 0,0 4 4 16,1-3 2-16,-2 2 0 16,-3 4-6-16,0-1 0 0,1 1 9 0,-1 5-2 0,-6 0 4 15,8 16 2-15,-4-1 5 0,1 6 3 16,0 4-2-16,-1 5-2 0,0 4 2 16,2 6 2-16,-2-2-7 0,2 5-3 0,-2-1 2 15,3-1-2-15,2 7-7 0,-3-5 1 16,-2 0 2-16,3-3 2 0,-1 0-8 15,0 0-4-15,-2-1-16 0,3-1-11 16,-3 1-17-16,3-3-22 0,-3-1-28 16,0-6-236-16,2-4 109 0,-4-5 73 0</inkml:trace>
  <inkml:trace contextRef="#ctx0" brushRef="#br0" timeOffset="82838.8772">24343 14234 44 0,'0'0'64'16,"-8"-1"-3"-16,8 1-4 15,0 0-4-15,-13-3-3 0,7 1 7 0,6 2-13 16,0 0 3-16,-13-1-4 0,13 1 2 0,-8 0-15 16,8 0-1-16,-8-3-1 0,8 3-1 15,0 0-5-15,0 0 2 0,-12 0-2 16,12 0 4-16,0 0-8 0,0 0 0 16,-8-2 2-16,8 2-1 0,0 0-6 0,0 0 1 15,0 0-1-15,-10 2 2 0,10-2-8 16,0 0 5-16,0 0-2 0,0 0 4 15,-9 3-12-15,9-3 4 0,0 0 0 16,0 0 9-16,0 0-10 0,0 0 2 0,0 0 4 16,0 0 0-16,0 0-5 0,0 0 5 15,0 0 4-15,0 0-2 0,-9-5-3 16,9-2 3-16,0 7-5 0,-4-12 2 16,2 5-6-16,-2 0 1 0,2-5 0 15,-2-1 1-15,-1 2-1 0,1-5 1 0,0 2-4 16,0 1 5-16,0-2-1 0,0 2 2 15,-1-1 2-15,0 1 4 0,1 4-10 16,2-1 2-16,0 1 10 0,0 1-5 16,-2 0-2-16,4 2-3 0,-4 0-1 0,4 1 0 15,-2 1-7-15,2 4 6 0,0 0 10 0,-4 13 4 16,4-1-5-16,-2 7 0 0,2 2 3 16,2 6-3-16,-2 1-3 0,2 2 7 15,0 2-3-15,4 4 1 0,0 2 2 16,0-2-4-16,3 1-4 0,-2 0 3 0,1-2-2 15,0 1-1-15,1-4-4 0,-1 0-10 16,-1-5-19-16,-1-2-14 0,1-2-14 16,-1 1-24-16,0-6-22 0,-2-4-298 0,0 0 135 15,0-4 89-15</inkml:trace>
  <inkml:trace contextRef="#ctx0" brushRef="#br0" timeOffset="83094.2871">24741 13944 52 0,'4'2'61'0,"1"2"-2"15,1-2-3-15,-6-2-4 0,12 0 1 0,-12 0-6 16,18-6-4-16,-10 0-2 0,0-1-1 16,1-3 0-1,0-1-3-15,-3 1-5 0,0-1 0 0,-2 0-1 0,-1 1-3 0,-3-2-1 16,0 5-4-16,-3-1-2 0,-3 1-2 16,2 1-1-16,-2 3-13 0,-3 0-9 15,0 3-17-15,9 0-17 0,-14 4-17 16,8 1-183-16,2-1 81 0,1 0 53 0</inkml:trace>
  <inkml:trace contextRef="#ctx0" brushRef="#br0" timeOffset="83333.2129">24990 13571 89 0,'0'0'84'0,"-4"19"2"0,2-6-4 15,0 6-3-15,0 2 1 0,0 8-7 0,0 3-8 16,2 8 1-16,-2 5 1 0,2 0-9 0,0 8-2 16,0 3-5-16,-2-2-5 0,0 4-6 15,2-3-3-15,-2 1-5 16,0 0 2-16,0-1-11 0,0-3-8 0,2 2-21 0,-3-10-11 16,3-1-19-16,0-3-15 0,0-6-26 15,3-3-16-15,1-4-208 0,0 0 103 16,4-7 67-16</inkml:trace>
  <inkml:trace contextRef="#ctx0" brushRef="#br0" timeOffset="83585.6582">25220 14789 54 0,'8'4'68'15,"-2"-1"1"-15,3-3-2 0,3 0 1 0,1-6-2 16,0 2-3-16,-1-7 2 0,2 0-2 16,-2-5 0-16,-2-1 4 0,-3 0-8 15,-1 0-6-15,-3 3 0 0,-1-4-2 0,-4 2-10 16,-3 1 0-16,-1 3-5 16,-1 5-10-16,-3 0-20 0,2 3-17 0,-4 4-21 15,2 1-28-15,-2 9-29 0,-1-4-213 0,4 6 103 16,-1-2 67-16</inkml:trace>
  <inkml:trace contextRef="#ctx0" brushRef="#br0" timeOffset="94814.0419">23287 16190 2 0,'0'0'31'0,"0"0"-1"0,0 0-1 16,0 0 0-16,0 0-2 0,0 0 3 16,0 0-6-16,0 0-1 0,0 0-1 0,0 0-3 15,0 0-1-15,0 0-2 0,0 0-1 16,0 0-1-16,0 0-2 0,6-17 2 15,-6 17 0-15,2-7-2 0,0 3-2 16,1 0 1-16,-3-2-4 0,2 2-2 16,0-1 0-16,0-3 0 0,-2-5-3 0,0 2 0 15,-2-2-1-15,0-5 3 0,-5 0-7 16,1-4 2-16,-2 0 1 0,-2-2-4 16,-4 1 2-16,-2 0 0 0,-6 4 3 0,3 4-1 15,-9-1 3-15,4 5-3 0,-2 4 0 16,-4 7 0-16,-1 0 4 0,-3 4-2 15,0 7 2-15,-1-1-2 0,0 7 4 16,5-4 0-16,5 4-5 0,4 0 2 16,2-2 2-16,6 5 2 0,2-6-1 0,5-1 3 15,6 2-2-15,6-2 0 0,3 2 1 16,3-8-1-16,10 5 2 0,1-3 3 16,4 3 5-16,8-4 3 0,3-1-1 0,0 7 11 15,-1-7-3-15,2 5-2 0,3 5 8 16,-2 2 5-16,-2 0 6 0,1 4 0 15,-7 4-5-15,-1 1 2 0,-3 6-1 0,-6 0 3 16,2 7-9-16,-5 1-2 16,-2-2-1-16,-4 3-10 0,-1 3 6 0,-3-10-2 15,-4 4 4-15,-1-4-12 0,-6-1 11 16,0-3-9-16,-5 2-11 0,-4-5 3 0,1-9 0 16,-5 2-1-16,0-7 2 15,0-3-8-15,-1-6 5 0,-2-11 5 0,2 2-10 16,-1-14 2-16,-1-7 3 0,4-2-5 15,2-6-2-15,2-5 4 0,4-5 3 0,4 1-3 16,2 0 1-16,2 0-1 0,2 3-2 16,2-1-5-16,4 1 9 0,0 1-5 15,0 4-7-15,5 1 2 0,0 3-11 16,0 3-16-16,1 1-23 0,2 0-21 0,1 1-28 16,-2 5-284-16,2 5 131 0,5-6 86 15</inkml:trace>
  <inkml:trace contextRef="#ctx0" brushRef="#br0" timeOffset="95396.6727">23839 15750 14 0,'0'0'40'0,"-16"2"-8"0,7-2-4 0,1 4-2 15,-3-2-1-15,0 3-4 16,1-3 0-16,2 4-4 0,-3 0-1 0,0-2-3 16,3 2 2-16,-3-3-5 0,1 5 2 0,-1-1-5 15,2-1 1-15,-1-2-2 0,2-1-1 16,0 2 2-16,-2 1 2 0,4-4-4 15,0 1 0-15,0 3-2 0,-1-4 1 16,1 4-1-16,-1 0-1 0,1-4 5 0,0 9 1 16,-1-4 2-16,1 6 0 15,0 1 2-15,0-1-4 0,-1 2 0 0,0-1 4 16,3 3-6-16,2 0 1 0,2-4 0 16,0 1-4-16,2-6 3 0,2 4 2 0,3 1-2 15,2-4 1-15,-1-1 0 0,2-3-1 16,3-5-2-16,-2 3 3 0,2-3 0 15,1 5 1-15,0-10-2 0,0 5 0 16,-2 0 2-16,3-1 0 0,-2 1 3 16,0 0 6-16,-3 1 1 0,3 4 8 0,-2-4 5 15,1 5 11-15,-1 1-2 0,2 5 2 0,-1 3 2 16,1 4 2-16,-3 2-6 16,2 0-5-16,-4 6 6 0,4 1-9 0,-1 7 2 15,0-1-5-15,-3 2 1 0,0 1-5 16,1-3-1-16,-3 3-8 0,3-1 3 15,-3-3-9-15,1 2 1 0,1-4-8 0,-4-5-30 16,4 0-15-16,-2-4-24 0,4-3-27 16,-2-5-242-16,2-7 114 0,1-7 75 0</inkml:trace>
  <inkml:trace contextRef="#ctx0" brushRef="#br0" timeOffset="95686.4267">24390 15747 65 0,'4'9'67'15,"2"-2"-3"-15,3 1-13 0,-3-2-1 16,3-4-2-16,1 0-1 0,-1-2-5 15,1-4-1-15,-1 0-5 0,-2-6 4 0,-1 3-12 16,-4-6 0-16,-2-1-4 0,-4-5-4 0,0 4 3 16,-6-1-4-16,0-2-10 15,2 0 6-15,-5 4-14 0,3 0-10 0,1 1-3 16,0 2-13-16,1 1-21 0,4 0-167 16,2-1 72-16,2 1 48 0</inkml:trace>
  <inkml:trace contextRef="#ctx0" brushRef="#br0" timeOffset="95943.9411">24822 15144 40 0,'-9'39'121'0,"2"1"-6"0,3 2 0 15,0 9-4-15,2 4-5 0,-2 23-5 16,2 4-18-16,-2 2 0 0,0 0-10 15,2 1-9-15,-3 2-8 0,3 0 2 0,0 1-8 0,2-5-16 16,2 0-13-16,3 0-17 0,1-3-18 16,2-4-13-16,0-19-15 0,3-7-15 15,0-4-22-15,3-13-12 0,1-3-224 16,2-5 107-16,0-11 71 0</inkml:trace>
  <inkml:trace contextRef="#ctx0" brushRef="#br0" timeOffset="96102.2061">25139 16712 146 0,'13'-6'27'0,"-5"-1"16"15,1 7 15-15,-3-6 2 0,-1 6 13 0,1-1-5 16,-6 1-1-16,6-6-12 0,-6 6-2 0,8-5-3 16,-6 3-4-16,2-3-13 0,1-1 0 15,-2-1-7-15,1-3-12 0,0 2-18 0,-2-5-18 16,2 0-29-16,-2-6-213 0,2 4 90 16,-4 0 59-16</inkml:trace>
  <inkml:trace contextRef="#ctx0" brushRef="#br0" timeOffset="162998.729">15273 8844 19 0,'0'0'67'0,"0"0"-1"15,0 0-6-15,0 0-2 0,-8 2 1 16,8-2-6-16,0 0 7 0,0 0-4 15,0 0 1-15,0 0-3 0,0 0 2 0,0 0-3 16,0 0 2-16,0 0-5 0,0 0 2 16,0 0 1-16,0 0-6 0,0 0-4 15,0 0-4-15,0 0-6 0,0 0 0 0,0 0-6 16,0 0 2-16,2-11-8 16,-2 11 2-16,11-11-3 0,-3 5-1 0,5-4 0 15,3-3-6-15,4 0-5 0,5-2 3 0,3-5-3 16,6-3 0-16,4-5 1 0,13-8 0 15,3-2-3-15,-3-1 1 0,2 2 3 16,-2-2-9-16,-9 8 0 0,-8 4 4 16,0 2-3-16,-6 4 1 0,-3 1 2 0,-2 1-3 15,-4 4-1-15,1 0-4 0,-4 2 5 16,-1 1 1-16,-2 3-1 0,-2-3-1 0,-1 5-3 16,0-2 1-16,-1 3-9 0,-2 0-4 15,1 0 2-15,-2 1 6 0,0 0-18 16,-2-1-5-16,3 5-6 0,-3-4-10 15,-4 5-10-15,5-3-5 0,-3 2-12 0,-2 1-18 16,0 0-230-16,0 0 109 0,-11 10 71 16</inkml:trace>
  <inkml:trace contextRef="#ctx0" brushRef="#br0" timeOffset="163366.8689">15695 8813 16 0,'44'-20'53'0,"-4"1"-5"0,-1 2-3 16,3 0-6-16,-2 1 0 0,3-2-1 0,-1 0-2 15,-3 1-1-15,-3 3 1 0,-1 1-5 16,-1 0-4-16,-5 0 1 0,-4 3 0 16,-1 1 1-16,-3-1-1 0,-2 3-4 0,-2 1-3 15,-2-2-1-15,0 3-5 0,-3-1 2 16,-1 2 0-16,-1 0-4 0,-2 1 0 0,2-1 2 16,-2 0-3-1,0 0-3-15,-2 2-5 0,1-2-7 0,-3 2-14 0,1-2-12 16,-5 4-17 15,4-4-172-31,-4 4 74 0,0 0 49 0</inkml:trace>
  <inkml:trace contextRef="#ctx0" brushRef="#br0" timeOffset="172673.5233">13570 9812 9 0,'0'0'23'0,"0"0"-7"16,-9 2-4-16,9-2 3 0,0 0-3 16,-9 0-1-16,9 0-1 0,0 0 1 0,0 0-3 15,-10 2-1-15,10-2 0 0,0 0 0 0,0 0-2 16,-9 0 1-16,9 0-2 15,0 0-2-15,0 0 4 0,-8 2-1 0,8-2-3 16,0 0 2-16,-6 4-2 0,6-4 1 16,0 0-5-16,-9 2-1 0,9-2-1 15,0 0-2-15,-7 2 0 0,7-2-5 0,0 0-3 16,-6 3-34-16,6-3 16 0,0 0 11 16</inkml:trace>
  <inkml:trace contextRef="#ctx0" brushRef="#br0" timeOffset="173780.4743">13447 9866 44 0,'16'8'73'15,"-7"-7"-5"-15,8 3-6 0,4-2-6 0,7 1 5 16,6 0-2-16,6-2-1 0,6 4-3 15,3-4-6-15,12 1-5 0,3 1-1 0,-1-2-3 16,1 0 1-16,-1-1-9 0,1 5-3 16,-1-5-5-16,-4 1 3 0,-10-1-8 15,1 2 0-15,-2-2 4 0,-6 3-7 16,1-3-2-16,-8 1-7 0,-1-1 5 0,-4 2-1 16,-5-2-2-16,-1 0 2 0,-4 0-5 15,0 3 0-15,-6-3 4 0,1 0-5 16,0 0-3-16,-4 0-4 0,-1 0-15 0,1 0-8 15,-4 1-9-15,-7-1-20 0,0 0-19 16,4 5-210-16,-4-5 97 0,-16 5 63 16</inkml:trace>
  <inkml:trace contextRef="#ctx0" brushRef="#br0" timeOffset="174100.3439">13501 10026 28 0,'51'2'82'16,"-1"-2"-13"-16,0 0 0 0,1 0-5 15,10 4-8-15,7-4 1 0,-1 1-9 0,24-1 1 16,-2 4-5-16,-10-4 1 0,-9 0-2 15,-3 0-4-15,1 0 0 0,-5 0-4 16,-3 0-4-16,-11-2 0 0,-3 2 0 16,-9 0-7-16,-2-2-1 0,-5 2-1 0,0-1 1 15,-8 1-6-15,0-3-5 0,-3 3 14 16,0 0-17-16,-4-1-1 16,-1 1-14-16,0 0-15 0,-2-2-17 0,-1 2-26 0,-1 0-25 15,1 0-186-15,0 0 94 0,-3-2 62 16</inkml:trace>
  <inkml:trace contextRef="#ctx0" brushRef="#br0" timeOffset="177787.8625">3285 8976 30 0,'-4'-8'77'0,"-1"5"-3"0,1-1-6 16,4 4-11-16,-7-6-5 0,7 6-4 15,0 0-4-15,0 0-3 0,-10 15 0 16,6 3-5-16,1 2-1 0,1 10 3 16,0 13-5-16,0 10-2 0,2 6 2 15,-2 23 2-15,2-11-7 0,0-9-3 0,2 23-1 16,0-17-3-16,0-7-3 0,0-4-2 16,1 1 3-16,-1-6-1 0,2-8-5 0,-2-3 4 15,0-9-5 1,-2-1-3-16,2-5 14 0,-2-3 8 0,2-4 3 15,-2 0-1-15,3-6 2 0,-1-5-3 0,0-3-7 0,2-2 1 16,-4-3 3-16,17-10-9 0,-5 2 1 16,6-3-10-16,3-2-11 0,6-3 17 0,0 1-13 31,3 2 1-31,0-3-7 0,0 5 2 0,-1-3-5 16,-3 6-3-16,-1-1-4 0,1 1-1 0,-2 1 5 0,2 1-7 15,-2 0 2-15,-3 3-2 0,0 0-2 16,0 1-8-16,-2-1-2 0,-2 1-8 0,2-1-11 15,-4 0-9-15,-2 3-14 0,-3-1-19 16,-2-1-214-16,-1-1 103 0,-7 3 68 16</inkml:trace>
  <inkml:trace contextRef="#ctx0" brushRef="#br0" timeOffset="177982.847">3697 9481 1 0,'24'-12'53'0,"-4"0"0"0,0 4-8 16,-3 0-5-16,-3 0-4 0,2 3-9 0,-6 1-7 16,0-2-13-16,-1 2-7 0,2 3-4 15,-5-4-6-15,-2 4-5 0,-4 1-7 16,4-4-57-16,-4 4 27 0,0 0 18 0</inkml:trace>
  <inkml:trace contextRef="#ctx0" brushRef="#br0" timeOffset="178300.4572">3369 9299 32 0,'-8'-6'31'16,"-1"0"-4"-16,5-2 0 0,2 0 2 15,2-1-4-15,4-3 0 0,3-1 1 16,1-2-2-16,5-2-3 0,-1 0-2 0,6-3 1 15,-2 1-6-15,1 1 1 0,2 0-1 0,-2 1-1 16,3 2-3-16,-6 0-2 0,3 0-5 16,-4 5-4-16,-3-2-2 0,1 3-2 15,-3-1-1-15,3 3 0 0,-5-1-2 16,-1 2-5-16,-1 0-8 0,-2 1 5 16,-2 1-4-16,0 4-3 0,-6-6 3 0,-1 5-1 15,-1-1 0-15,-5 2 2 0,2-2 5 16,-1 2 3-16,-1-2 0 0,-2 0 3 15,1 0-2-15,-4 2 9 0,4-2-3 0,-3 0 3 16,2 0 6-16,4 0-5 0,-1 0 7 16,1 1-3-16,2-1 0 0,3 0 0 0,2-2 7 15,4 4-9-15,2-7-5 0,4 0-2 16,8 1-8-16,4-5-34 0,6 3 16 16,5-3 11-16</inkml:trace>
  <inkml:trace contextRef="#ctx0" brushRef="#br0" timeOffset="178584.0588">4442 9140 35 0,'-12'63'68'0,"-6"8"-6"16,4-3-5-16,-5 0-5 16,-3-2-3-16,2 0-4 0,-4-3-7 0,5-12 1 0,2-7-6 15,0-1-1-15,-1-6-8 16,4-3-7-16,0-1-8 0,-1-5-15 0,2-3-17 16,1-4-14-16,1-4-131 0,1-5 57 15,1-1 37-15</inkml:trace>
  <inkml:trace contextRef="#ctx0" brushRef="#br0" timeOffset="178821.9177">3972 9249 48 0,'13'5'79'0,"2"4"-7"0,7 4-5 15,4 5-2-15,9 7-8 0,1 3-1 16,2 1-5-16,15 11-5 0,-13-7-6 16,-4-3-4-16,-1 1 1 0,4-3-11 15,-7-1 4-15,0 0-5 0,-8-5 0 0,2-1-8 16,-3 0-9-16,-3-3-12 16,-2-4-17-16,0-1-14 0,-6-1-14 0,1-4-181 15,-1-3 78-15,-3 0 52 0</inkml:trace>
  <inkml:trace contextRef="#ctx0" brushRef="#br0" timeOffset="179053.4968">4787 8980 30 0,'30'13'86'0,"-3"7"-7"16,-1 0 0-16,-3 4-8 15,3 12-8-15,-4 2-6 0,-2 5-4 0,-1 3-9 16,-4-1-3-16,-7 5-1 0,1-4-2 16,-7-4-9-16,-4-1-4 0,-2-3-8 0,-5 1-15 15,-4-3-18-15,-6 4-18 0,-7-6-27 16,0-2-158-16,-4-5 74 0,-9-4 50 0</inkml:trace>
  <inkml:trace contextRef="#ctx0" brushRef="#br0" timeOffset="179254.1993">4004 9639 50 0,'2'62'96'0,"2"-2"-10"0,6-5-9 15,2 22-8-15,7-2-4 0,6 0-12 16,7-6-2-16,11-3-20 0,9-7-19 15,18 5-22-15,-4-15-18 0,3-9-160 16,10-8 64-16,-1-7 42 0</inkml:trace>
  <inkml:trace contextRef="#ctx0" brushRef="#br0" timeOffset="180315.1483">18440 10028 54 0,'62'1'80'0,"-1"-1"-6"16,2 0-10-16,7 0-7 0,27-3-1 15,5 1-8-15,4-2-2 0,6-2-6 16,4 3 2-16,1-1-13 0,-3 0-2 15,-4 0-2-15,-2 0-3 0,-13 2-5 0,-18 2 1 16,-19 0 1-16,-8 0-9 0,-6 0-1 16,-10-1-1-16,-2 1-3 0,-2 1 2 15,-8-1-3 1,-2-1-2-16,-6 1-11 0,-3 0-3 0,-5 0-9 0,-6 0-9 0,6-2-8 16,-6 2-15-16,0 0-151 0,0 0 69 15,-21-4 46-15</inkml:trace>
  <inkml:trace contextRef="#ctx0" brushRef="#br0" timeOffset="180646.0163">18429 10081 44 0,'59'-7'63'15,"3"2"-4"-15,-3-1-4 0,24-3-2 0,0 2-2 16,-14-1-5-16,-7 2-3 0,-5 1-5 16,-2-1-4-16,-9 2-13 0,-4 0 6 15,-8 1-2-15,-1 0-3 0,-5 2-4 0,-4-1-1 16,-1 2 3-16,-3-2-6 0,-2 0 0 15,0 0-2-15,-4 0-3 0,-1 2 0 0,-2-2-5 16,1 2-11-16,-1 0-12 0,-3-2-9 16,3 2-16-16,-4 2-160 0,-1 0 69 15,-2 2 46-15</inkml:trace>
  <inkml:trace contextRef="#ctx0" brushRef="#br0" timeOffset="186011.9613">13457 13215 12 0,'6'-4'67'0,"-6"4"1"0,9-2-6 16,-9 2 3-16,13-1-1 0,-5-2-1 16,0 1 3-16,6 1-2 0,2-4 0 15,5-1 2-15,7 4-4 0,8-7-8 16,4 0-1-16,13-3-1 0,28-6 0 0,10-2 7 16,22-6-8-16,12-1 3 0,9 0-4 15,3 0 4-15,-1-4-10 0,2 0 0 0,-2 0 0 16,-3 3-8-16,-4 1-26 0,-3 0 0 15,-7 3-6-15,-26 6 8 0,-4 2-4 16,-8 0-4-16,-19 7 10 0,-12-1-10 0,-7 4 4 16,-6 0 4-16,-5 0-4 0,-4 1-7 15,-1 1 0-15,-6 0 6 0,0 3-8 16,1-1 7-16,-6 0-7 0,4 0-2 16,-8 0 6-16,1 0 2 0,0 1-3 0,-3 1-1 15,1-3 1-15,-1 1-10 0,-2 1-5 16,2-2-3-16,-10 3-11 0,12-1-14 15,-8-1-10-15,-4 2-9 0,0 0-15 0,0 0-19 16,0 0-15-16,0 0-229 0,0 0 115 16,-20-4 76-16</inkml:trace>
  <inkml:trace contextRef="#ctx0" brushRef="#br0" timeOffset="186692.8071">14054 15112 35 0,'0'0'127'16,"13"2"-3"-16,-5-2 6 0,3 0-12 15,4 2-3-15,3 0-3 0,4-2-10 0,5 0-5 16,5 0-6-16,6-2-8 0,7 0-6 16,12-2-5-16,5-4-8 0,20-3-2 15,2 2-5-15,3-5-2 0,-2-5-3 16,3 4-2-16,3-4-2 0,-2-3-3 0,2 4-4 16,-2 1-1-16,-4 0-1 0,0-1-7 15,-5 2-2-15,-14 6-3 0,-13-1-2 0,-4 1-1 16,-11 2-4-16,-2 2-4 0,-9-2 2 15,1 3-3-15,-5-1-5 0,-2 4 3 16,-4-1-3-16,0-1 0 0,0 0-1 0,-3 3-1 16,-2-4-3-16,0 3 0 0,-3 1-13 15,1-2 0-15,-1 1-8 0,-3 1-12 16,3 0-10-16,-3-2-16 0,0 1-16 0,-6 2-34 16,6-1-32-16,-6 1-426 0,0 0 191 15,-4-12 126-15</inkml:trace>
  <inkml:trace contextRef="#ctx0" brushRef="#br0">1596 12079 48 0,'-12'4'57'15,"2"0"-3"-15,-4 2-1 0,1-1-4 16</inkml:trace>
  <inkml:trace contextRef="#ctx0" brushRef="#br0" timeOffset="192076.4956">2025 12506 48 0,'0'33'57'0,"2"-3"-3"16,0 1 0-16,1-3-6 0,-1 1-1 16,0-1-8-16,2 2-1 0,0 1-2 15,-2 0-9-15,5-3 1 0,-3-1 0 0,2 2-5 16,0-5-1-16,3-1 2 0,-2-3-3 15,1-1-1-15,0-2 0 0,0-3 1 16,4-2 0-16,-4 0-4 0,5-3 0 16,-5-5-2-16,4-1-1 0,0 0 7 0,2-8-8 15,-2 3-1-15,2-9-3 0,-2-1 0 16,3-2-2-16,-2-2-1 0,0-1 1 16,-3-4-3-16,-2 1 2 0,0-4-3 0,-2 2 7 15,-2-3-3-15,0 1-2 0,-6 0 4 16,2-1-4-16,-4 0-1 0,-4 1 0 15,0-1 5-15,-4-2-8 0,-3-1 3 0,-2 3 0 16,-2 3-2-16,-5 0 1 0,2 1-3 16,-4 2 2-16,1 2-1 0,-3 2 0 15,4 4 4-15,2-1-7 0,-4 3-1 0,3 3-2 16,-1 0-5-16,6 0-7 0,-4 3-9 16,3 1-10-16,1-2-18 0,2 4-16 15,4-2-165-15,-1 2 80 0,2 0 53 16</inkml:trace>
  <inkml:trace contextRef="#ctx0" brushRef="#br0" timeOffset="194464.3175">1307 12904 25 0,'7'-13'75'0,"-5"-2"-8"0,2-3-5 16,-2-1-6-16,-2 1-3 0,0-3-6 0,-2-1-7 15,-4 0-2-15,-3-1-7 0,-1 0 0 16,-2 2-6-16,-2 2 1 0,0 0-2 16,-1 4 0-16,-2 1 2 0,-2 3-6 15,2 3 0-15,-2 2-2 0,-3 5 1 16,4 1-1-16,-1 4-1 0,-5 4 5 0,6-1-6 16,-2 6-6-16,6-2 14 0,-1 5-10 0,6-1-3 15,3 0 1-15,1 4-3 0,5-2 1 16,5 2 3-1,1 2-5-15,5 1 1 0,4-2 0 0,3 5-2 16,4-2 2-16,1-1-5 0,2 2 2 0,3-2-2 16,-3 3 2-16,7 0-2 0,0 0 0 0,1-1 0 15,1 1 4-15,-6-4-11 0,1 0 5 16,-1 2 2-16,-2 0 0 0,-3-2-1 16,-2 2-1-16,-2 2 4 0,-4-4-4 15,-4-1 0-15,-3 0 1 0,-2-2 11 0,-4 0-13 16,1-1 0-16,-6 0 1 0,-3-4 0 15,-2 1 3-15,-5-6 0 0,-2 1 0 16,1-4 1-16,-4-1 6 0,6-5-6 0,-3-4 7 16,0-2-6-16,2-5-1 0,3-3 5 15,0-6-3-15,5-4-2 0,0-3 2 16,5-2-1-16,2-5-11 0,1-4 6 0,6-8-2 16,3-2 2-16,7-15 0 0,5-1 2 15,-6 15-3-15,2 4-4 0,-2 3 1 0,0 2 0 16,-4 8-3-16,1 2 4 0,-2 2-3 15,-4 4 6-15,-1 3-6 0,-4 3 6 16,-2 0-2-16,0 1-6 0,-2 3-7 16,-4 1-2-16,0 1-12 0,-2 2-8 0,-1 1-3 15,-4 1-9-15,-1 1-7 16,1 2-7-16,1 3-9 0,-3-1-189 0,2 2 89 16,-1 0 57-16</inkml:trace>
  <inkml:trace contextRef="#ctx0" brushRef="#br0" timeOffset="195081.2243">2616 11958 20 0,'-4'11'89'0,"4"-2"-12"0,2 3-10 16,0 3-6-16,0 0-5 0,2 2-4 15,4-1-3-15,-1-1-6 0,3-2 0 16,-1 0-5-16,4-3 0 0,-3-2 1 0,2-5 0 15,0 1 0-15,0-4-5 0,-2-1 2 0,-1-5-2 16,-2-2-6-16,-3-2-1 0,0-1-5 16,-8 0-2-16,0-1-6 0,-5-1-3 15,-2 2-5-15,-5-1 7 0,-2 0-11 16,2 5-8-16,-1-1-8 0,0 1-16 0,2 1-19 16,5 3-22-16,-2-2-8 0,4 4-176 15,2 1 87-15,6 0 57 0</inkml:trace>
  <inkml:trace contextRef="#ctx0" brushRef="#br0" timeOffset="195287.1577">2848 11637 65 0,'0'27'89'0,"5"10"-6"16,-3 6-2-16,2 10-16 0,2 3 5 0,5 19-10 15,0 2-7-15,1-4-8 16,4 1 2-16,0 0-9 0,-1-3-1 0,2-3-20 16,2-1-8-16,-3-12-11 0,0-8-12 15,0 2-27-15,4-6-8 0,-3-3-174 0,-1-9 76 16,0-3 50-16</inkml:trace>
  <inkml:trace contextRef="#ctx0" brushRef="#br0" timeOffset="195490.9907">3388 12800 2 0,'0'0'89'0,"0"0"0"0,16-3-6 16,-12-4 0-16,2-2-10 0,-4-6-6 0,2-1-7 16,-2-1-4-16,-4-2-4 0,0 2-10 15,-2-1-7-15,-4 1-7 0,-4 4-15 16,0 1-14-16,-3 5-9 0,-2 3-14 15,-4 2-13-15,-7 8-16 0,1 3-167 0,-5 7 74 16,-6 5 50-16</inkml:trace>
  <inkml:trace contextRef="#ctx0" brushRef="#br0" timeOffset="195782.6218">2200 13591 56 0,'-14'39'124'0,"4"1"-17"16,-1 0-3-16,0 8-7 0,-1 5-9 0,-3 21-7 15,-3 0-9-15,2 6-3 0,1-5-8 16,-2 1-9-16,0-4 3 0,0-1-5 15,4-13-10-15,-1-8-1 0,2 0-3 16,-4-6 2-16,2-2-11 0,-1-8-14 16,2-2-11-16,2-3-11 0,1-6-22 0,2-8-19 15,0-2-31-15,2-5-273 0,2-8 120 16,4 0 80-16</inkml:trace>
  <inkml:trace contextRef="#ctx0" brushRef="#br0" timeOffset="196117.0789">2618 13577 92 0,'0'0'140'0,"19"9"-6"0,-6-1-3 15,6 3-5-15,1 3-10 0,10 1-4 16,9 6-8-16,3 0-12 0,19 9-2 0,7-1-13 16,1 1-5-16,4-1-3 0,1-1-10 15,2-1-3-15,-2 1-5 0,0-4-11 16,-2 0-1-16,-14-6-2 0,-10-2 0 0,-3-3-4 16,-7 1-5-16,-2-3-3 0,-5 1-2 15,-3-5-2-15,-5 1-11 0,0-2-12 16,-6-2-18-16,1 2-10 0,-2-3-35 0,-6 0-50 15,2-3-423-15,-2-3 183 0,-4 1 120 16</inkml:trace>
  <inkml:trace contextRef="#ctx0" brushRef="#br0" timeOffset="197914.7305">1673 15034 12 0,'0'0'40'16,"0"0"-2"-16,0 0-1 0,0 0-3 15,0 0-1-15,0 0-5 0,0 0 1 0,0 0-2 16,0 0-2-16,0 0 1 0,0 0-4 15,0 0-4-15,0 0-2 0,0 0-1 16,0 0-1-16,0 0-2 0,0 0-1 0,0 0 0 16,0 0-1-16,0 0-3 0,0 0-1 15,0 0-1-15,0 0 2 0,0 0-5 16,0 0-5-16,0 0 3 0,0 0-5 16,0 0-3-16,0 0-2 0,0 0-2 0,0 0 1 15,0 0-2-15,0 0 0 16,0 0 1-16,0 0 0 0,0 0-1 0,0 0 5 15,0 0-1-15,0 0 0 0,0 0 3 0,0 0 0 16,0 0 0-16,0 0 1 0,0 0 1 16,0 0 2-16,0 0-3 0,0 0 0 15,0 0 0-15,0 0-1 0,0 0 0 16,0 0-1-16,0 0 2 0,0 0 6 0,0 0-1 16,0 0-1-16,0 0 2 0,0 0 8 15,0 0 3-15,0 0 3 0,0 0 4 0,0 0 2 16,0 0 4-16,0 0 7 0,-6 9 5 15,4-3 4-15,0 4 1 0,-2 3 9 16,0 4 8-16,2 10-2 0,0 1 2 16,-3 11 1-16,5 5-1 15,0 2-1-15,5 7-6 0,-1 2 3 0,4 4-11 0,2 13 1 16,6-3 0-16,2-2-6 0,0-14-15 16,-1-4 10-16,3-8-1 0,10 16-6 15,-2-13-4-15,-1-10 5 0,5-2-5 0,2 0-9 16,2-10 5-16,3 0 0 0,0-2-22 15,-5-7 21-15,0-6 2 0,-2-1-6 0,-5-6-1 16,-1 0 0-16,-1-6 0 0,-4-1-3 16,0-1 1-16,-3-5-3 0,-4-2-1 15,-4 2 1-15,-2-1-1 0,-4-3-9 16,-2 1 5-16,-6 1-5 0,-4-2 7 0,0 1-3 16,-6 1-5-16,-3 2 8 0,-3 2-3 15,-2 4-2-15,-2 1 2 0,-2 2 6 16,3 4-4-16,0 1 1 0,-4 2 0 0,5 0-4 15,-3 3-3-15,6-5-4 0,0 5 1 16,5-4-24-16,-2 4 0 0,6-3-12 16,1 0-8-16,3-3-14 0,6 0-10 0,0 0-16 15,0 0-22-15,11-20-276 0,-1 7 132 16,2-1 86-16</inkml:trace>
  <inkml:trace contextRef="#ctx0" brushRef="#br0" timeOffset="198252.6897">2269 15191 108 0,'0'-7'107'0,"0"7"-6"0,0 0-3 15,0 0 1-15,0 21 1 0,2-5-7 0,0-1-5 16,0 7-2-16,4 2-7 16,2 1-7-16,4 5-4 0,-2-2-7 0,5 1-4 15,0 0-7-15,2-3-5 0,1-1-5 16,2-4-3-16,-4-6 0 0,6 1-4 0,-1-5 0 15,0-4-3-15,0-4-2 0,1-3-2 16,-4-4-5 0,1-2-1-16,-1-5 0 0,0-5-1 0,-2 1-2 0,-6-6-4 0,-2-1-2 15,-2-3 0-15,-6 3-5 0,-2-4 5 16,-2-1-6-16,-4 4-6 0,-2 1 0 16,-6 4-1-16,0 0-2 0,-6 5-7 15,-1 3-1-15,-5 2-7 0,1 4 1 0,-3 2-7 16,5 2-2-16,0 0-10 0,1 2-12 0,5 2-16 15,0-3-18-15,2 6-15 16,7-6-19-16,4-1-278 0,6 0 134 16,0 0 89-16</inkml:trace>
  <inkml:trace contextRef="#ctx0" brushRef="#br0" timeOffset="199109.0301">3657 14590 54 0,'2'-7'91'15,"2"1"-10"-15,3-2-9 0,-1 1-6 0,3 1-6 16,1 0 0-16,0 0-8 0,2 5-2 15,0 1-3-15,0 3 1 0,2 3-2 16,0 4 0-16,-1 8 0 0,-1-1 4 16,2 15-2-16,-4-4-1 0,-2 4-5 15,1 4 5-15,-7 3 2 0,3-6-3 0,-3 4 2 16,0-6-1-16,-2 1-1 0,2-6-4 16,0 3-2-16,-2-9-5 0,2 1 2 15,0-3-4-15,2 0-4 0,2-6-3 0,3-1-1 16,1-8 17-16,4 0 1 0,0-6-7 15,3-3-9-15,6-2-5 0,-2-4-12 16,1-2-7-16,4-5-13 0,0 2-8 16,-2-4-7-16,1 0 2 0,-1 2-12 15,-2-2-1-15,-2 0 7 0,-5 0 1 0,-1 4 1 16,-1-3 4-16,-2 1 3 0,-3 6 7 16,-2-7-12-16,-2 6 22 0,1 1 11 0,-2-3 14 15,-1 3 3-15,-2 2 19 0,0-1 6 16,0 2-1-16,0 3 8 0,0-1-2 15,-2 1-4-15,-1 1-7 0,3 6-2 0,0 0-6 16,0 0 3-16,0 0-7 0,0 0-4 16,0 23 0-16,5-12-4 0,-1-3 0 15,2 5-1-15,2 1-4 0,5-5 0 0,2 3-3 16,0-3-1-16,1-1 1 0,2 0-4 16,0-3 0-16,2-2 1 0,-1 0-4 0,1-6 2 15,0 3-1-15,-1-7 0 16,-4 0-4-16,0-3 0 0,-5 1 2 15,-2-8-3-15,-3 2-1 0,-3-3 0 0,-6 1-1 0,-3 0-4 16,-5-2 3-16,-3 1-4 16,-7 4 0-16,4 0-4 0,-6 4 0 0,-3 2-9 15,1 2-11-15,-2 4-13 0,8 0-13 16,-4 2-15-16,3 0-26 0,1 0-26 16,0 2-28-16,-1 0-442 0,4 3 201 15,-2-1 131-15</inkml:trace>
  <inkml:trace contextRef="#ctx0" brushRef="#br0" timeOffset="199513.1925">1930 16996 33 0,'17'-2'136'0,"10"-7"-6"0,15-7-14 0,20-12-6 0,10-14-6 0,25-21-13 16,9-10-7-16,42-23 23 0,13-3-9 0,7-8-8 16,6 0-3-16,-2-10-6 0,-2 3-1 15,-1 6-9-15,3 1-2 0,-3 10-2 16,-3 2-4-16,-40 19-6 0,-5 7-9 16,-7 6-2-16,-8 4-6 0,-11 6-4 0,-25 15-3 15,-7 3-5-15,-3 1-9 0,-18 7-9 16,-11 6-6-16,-3 7-12 0,-7-1-10 15,-1 2-15-15,-8 0-15 0,-2 6-21 0,-4-1-11 16,-4 2-16-16,-2 6-12 0,-14 0-25 16,2 0-325-16,-9 7 156 0,-11 5 103 15</inkml:trace>
  <inkml:trace contextRef="#ctx0" brushRef="#br0" timeOffset="199896.2363">2174 16906 1438 0,'-41'37'36'16,"11"-5"-50"-16,10-5 12 0,4 0 14 0,10-7-13 15,6-4 14-15,6-1 15 0,14-3-6 16,7-5 2-16,15-5-1 0,16-10 2 16,29-11 0-16,31-18 1 0,7-4 9 15,10-14 1-15,2-2-1 0,6-10-1 0,-5 4-5 16,-1 1 0-16,-4-3-3 0,-6 6-5 15,-15 2 2-15,-5 1-7 0,-12 10 4 0,-22 6-1 16,-5 8 5-16,-7 1-2 0,-12 5 1 16,-9 7 4-16,-8 4-6 0,0-5 1 15,-5 5-1-15,-3 2-1 0,-4-1-3 16,4 3 0-16,-5 0-1 0,1-1-3 0,-2 1-3 16,0 3 0-16,-4-1 1 0,1 3-3 15,-2-2 1-15,-3 1-5 0,-1 4-5 16,-1-2-5-16,0-1-6 0,-1 3-5 0,0-1-12 15,-1 1-11-15,-2 0-6 0,2 2-24 16,-6 1-14-16,8-6-23 0,-8 6-25 16,7 0-31-16,-7 0-370 0,0 0 181 0,0 0 120 15</inkml:trace>
  <inkml:trace contextRef="#ctx0" brushRef="#br0" timeOffset="248215.8456">9292 12766 14 0,'6'-20'43'0,"-2"1"-4"0,2 4 1 0,-4 0 0 15,0 3-4-15,0 3 2 0,4-1-3 16,-4 1 0-16,0-1 1 0,-2 2-2 16,2-1-7-16,0 3-1 0,-2 0-2 0,0 2-4 15,0 4 4-15,0 0-2 0,0 0 5 16,10 20 3-16,-4 4 5 0,1 18 4 0,1 36-6 16,1 16-1-16,-1 28-1 0,1 7 0 15,-1 6-6-15,2 7 2 0,2 1-1 16,-2-3-3-16,2-1-4 0,4-5 2 15,-4-8-1-15,3-6-1 0,-5-24 1 0,2-1-2 16,-2-2-3-16,-2-7-2 0,-2 1 3 16,1-7-5-16,-2-17 0 0,-3-10 1 15,-2-6-3-15,0-3 1 0,0-2-2 16,0-8 2-16,0-1-13 0,-2-6-2 0,2-5-8 16,0-1-9-16,-3-2-18 0,1-9-21 15,-5-5-21-15,1-5-224 0,6 0 104 16,-18-15 69-16</inkml:trace>
  <inkml:trace contextRef="#ctx0" brushRef="#br0" timeOffset="248527.9107">9229 12939 62 0,'12'75'60'0,"3"9"-5"0,-1 8-3 0,6 24-6 15,-2-1 1-15,4 3-3 0,-1-2-4 0,2-5-4 16,-2-3 1-16,-1-23 1 0,-4-1-4 16,4-4-1-16,-6-6-1 0,-1-3-3 15,-3-14-3-15,-1-8-2 0,-2-8-1 16,1 1-4-16,-4-8 0 0,0-7-2 15,0-1 1-15,-2-1-5 0,0-5-7 0,0-5-10 16,-2-4-16-16,0-2-12 0,-4-4-14 0,2-4-19 16,2-1-154-16,0 0 74 0,-12-19 50 15</inkml:trace>
  <inkml:trace contextRef="#ctx0" brushRef="#br0" timeOffset="275484.2805">7647 16541 88 0,'2'-6'85'0,"3"-2"-2"0,1 3 0 15,2-3-7-15,4-2-7 0,2-1-2 0,6-2-10 16,2-2-5-16,5-4 1 0,9-3-8 16,5-4-11-16,15-10 2 0,4-4-3 0,3-2-4 15,4-1-2-15,0 2-2 0,1-5-3 16,-1 7-4-16,-3 2 7 0,-9 0-6 16,-11 12-8-16,-9 5-12 0,-11 5 6 15,-2 1-7-15,-3 7-2 0,-7-1-2 0,-1 4-7 16,-4 3-5-16,-7 1-3 0,0 0 0 15,2 15-9-15,-4-4-4 0,-3 4-7 0,-3 1-5 16,-1 8-3-16,-3-2-1 0,-1 9 3 16,-9 6 5-16,2 5 1 0,-2 0 9 15,-7 15 4-15,-1 4 8 0,0 2 5 0,3-5 6 16,-3 4 10-16,8-13 6 0,2-7 5 16,1-2 7-16,2-5 6 0,4-7 2 15,3-4 7-15,2-4 20 0,8-6 21 0,2-3 10 16,4-5 8-16,8-6 14 0,8-5 3 15,9-4 0-15,14-8-1 0,19-14-5 16,3-2-8-16,3-4-10 0,1-3-5 16,16-13-9-16,2 5-10 0,-21 7-3 15,3-2-8-15,-6 7-8 0,-4-4-5 0,-1 7-9 16,-14 7-12-16,-8 4-11 0,-4 5-14 0,-4 1-10 16,-3 0-13-16,-2 7-14 0,1-4-12 15,-3 7-16-15,-1-2-17 0,-4 2-5 16,2 5-16-16,-2-3-16 0,0 2-359 0,-2 2 165 15,-3-4 109-15</inkml:trace>
  <inkml:trace contextRef="#ctx0" brushRef="#br0" timeOffset="286349.8516">19566 12175 37 0,'0'-9'76'0,"-2"7"-7"0,2 2-8 0,0-8-8 15,0 8 0-15,2-6-6 0,-2 6-8 16,0 0 2-16,0 0-3 0,15 16 0 16,-11-4-3-16,2 4-2 0,0 8 7 0,-2 11 4 15,6 14 8-15,-2 32-4 0,-2 4 0 16,5 12 15-16,-7 29-20 0,2 4 3 16,1 2-3-16,-1 4 2 0,-2-3 2 0,1 3-9 15,3-7 0-15,0-1-1 0,-2-6-2 16,4-23 2-16,2-2-9 0,-4 0-4 15,3-9 1-15,0 2-2 0,1-5-2 16,1-4 3-16,2-3-6 0,-2-5-1 0,-3-15-2 16,-2-12-6-16,3-5-8 0,-4-7-11 15,3 1-15-15,-4-10-14 0,3-3-6 16,-3-4-9-16,0-6-17 0,-1-6-16 0,-1-7-20 16,-4 1-264-16,9-24 126 0,-7-1 83 15</inkml:trace>
  <inkml:trace contextRef="#ctx0" brushRef="#br0" timeOffset="286686.0374">19693 12397 14 0,'0'0'53'0,"0"0"2"0,0 0 5 0,5 18 1 16,-1 4-3-16,0 13 0 0,4 14-5 16,2 26 2-16,1 10 3 0,2 11-3 15,0 21-5-15,1 5 2 0,2-1-1 0,0 0-8 16,1 1 2-16,0 4 1 0,0-2-6 16,-2-2 0-16,4-8-3 0,-7-19-4 15,2-3-5-15,-2-2-2 0,3-9 3 0,-2-1-6 16,-1-4-2-16,1-4-3 0,-3-14-3 15,2-9-4-15,-6-12 1 0,0 1-3 16,0-2-10-16,-2-9-4 0,0-2-8 0,-2-4-7 16,1-2-2-16,1-4-10 15,-4-2-13-15,0-1-4 0,0-5-9 0,0-1-2 16,-2 0-7-16,2-6-9 0,-9 1-183 0,9-1 88 16,0 0 58-16</inkml:trace>
  <inkml:trace contextRef="#ctx0" brushRef="#br0" timeOffset="295746.8476">9526 13615 41 0,'16'-4'47'16,"-2"2"-2"-16,-1 1-9 0,-3 1-6 15,1 0-10-15,0 0-17 0,1 0-79 16,2 0 26-16,-2 1 17 0</inkml:trace>
  <inkml:trace contextRef="#ctx0" brushRef="#br0" timeOffset="297631.2547">10896 13519 39 0,'0'0'84'16,"0"0"-6"-16,-11-7-8 0,9-1 7 0,-4-1-9 15,0-3-1-15,-2-5-5 0,-2-2-1 16,-2-4-3-16,-5-4-5 0,-4-6-3 0,0-8-2 16,-13-14-8-16,0 1-2 0,-2-7 3 15,1 5 0-15,-4-1-4 0,3-2-2 16,2 5 3-16,0 0 8 0,7 11-9 15,3 7-3-15,2 1 1 0,2 4-3 0,3 3-2 16,-2 0-6-16,2 1-2 0,3 0-2 16,0 5-2-16,2 1 0 0,2-1 0 15,-1 2-4-15,2 1-6 0,3-2 2 0,0 4-1 16,-1 1-3-16,3-1-1 0,0 2 1 16,4-1-4-16,-2 4 8 15,2-1-9-15,4-3 1 0,2 1 0 0,1-1 3 16,5 1-5-16,5-2 1 0,2 0-1 0,9-1-2 15,4 0 2-15,10-4 1 0,21-6 0 16,3-2 1-16,6 2 2 0,4 0-3 16,9 2 0-16,2-1 1 0,6 0-1 0,19-1 0 15,4 6-3-15,3-1 6 16,3 4 0-16,-15 9-4 0,2-1 5 0,2 4 1 16,-2 2-6-16,4 3 1 0,4-1 1 15,-3 3 0-15,25 3 0 0,6-1 5 0,1-2-5 16,1-2-2-16,6-1 6 0,-3-5-7 15,0 0 4-15,5-6-2 0,4 3 3 0,1-4-2 16,6-2-2-16,5-4 2 0,1 2 1 16,-3-2-2-16,-4-3-2 0,-2-1 1 15,-2 0-1-15,2 2 2 0,0-2-1 0,0-2-2 16,-1 0 1-16,0 3-5 16,-3 0 2-16,-5 1 2 0,-1 1-2 0,-3 3 0 15,-3 0 0-15,2 5 6 0,-5 1-4 0,-7-2-5 16,-3 6 9-16,-29-1-5 15,2 0 4-15,-6 5-1 0,-6-1-4 0,-4 1 0 0,-19-1 4 16,-9 2-2-16,-1 1 0 0,-1-1-1 16,-1-3 0-16,-1 6 9 0,-2-4 0 15,0 4-10-15,3-2 0 0,-1 2 0 0,1-1 3 16,1 2-3-16,0 0 2 0,1 2-3 16,1 2 2-16,-1-1-4 0,-3 1 3 15,2 3-4-15,-3-2 4 0,-4 1 2 0,-9-3-3 16,-1 3-2-16,-6 0 0 0,1 0 2 15,-10-3 3-15,-4 3-7 0,-4-2 6 16,1-2 0-16,-6 1 2 0,2 1-3 16,-6-2 2-16,3 2-1 0,-3-2 1 15,0 0-4-15,-4 0 2 0,0 0-3 0,0 2 5 16,-1-1 2-16,-3 1-6 0,1 0 3 0,-3 0 3 16,0 2-1-16,-2-1 1 15,2 1 5-15,-2-1-5 0,-2 1-5 0,0 4 3 16,0-3 8-16,0 5-6 0,-3-1 0 15,3 4 4-15,0 1-1 0,-3 2-6 0,3 3 7 16,0 2-1-16,-2 4-3 0,2 2 2 16,0 7 1-16,0 3 6 0,-2 2-4 15,4 5 4-15,0 7 0 0,0 4 3 16,2 4 1-16,2 21 2 0,4 0-2 0,3 2 3 16,2-2-1-16,4 2 3 0,-1-2 1 15,6-4-7-15,-2-2 1 0,2-2 0 0,3-2-3 16,-1-3 0-16,-1-2 0 0,-2-4-5 15,-4-14 5-15,-2-7-4 0,-2-6 2 0,-3-1-2 16,-2-3 1-16,-1-6-1 0,-2-1-1 16,-3 0-2-16,-2-4 7 0,-2-2-3 15,0-2-4-15,-3 0 1 0,0 1 2 16,1-4-3-16,-2 0 1 0,-2 2-2 0,1-3 1 16,-1-1-1-16,-1-2 1 0,1 0 0 15,-3 1 0-15,3-1-1 0,-2 1 1 16,0-1-2-16,0-1 1 0,0-1-6 0,-1 2 4 15,0-1 1-15,1 0 4 0,-3 1-4 16,1-1-2-16,-6 2 3 0,2 0-2 16,-6-2-5-16,-1 3 6 0,-3-3-4 0,-2 2-1 15,-9 0-6-15,-1-1 0 0,-13 2-6 16,-3-3-4-16,-25 1-1 0,-10-1 0 16,-11-1 1-16,-14-4 2 0,-29 2-3 0,-12-3 3 15,-13 0 1-15,-14-2 5 0,-8-1-5 16,-11 0 9-16,-6 2-1 0,-54-4-1 15,3 6 1-15,50-4 3 0,-48 4 1 0,53-4 2 16,-51 0 2-16,-2 2 0 0,3 0 2 16,2 2-1-16,44 0 3 0,-46 1-6 0,2 7 1 15,-3-1 4-15,-2 4-3 0,7 0 1 16,9 2 0-16,48 2-3 0,-33 5 7 16,46-6 6-16,7 1-9 0,11 2 7 15,13-1-2-15,13-1 1 0,9 0-4 16,29-6 4-16,4 1-5 0,9 0-2 0,5 0 7 15,13-3-5-15,13 0 2 0,2-3 0 16,3 4-3-16,6-1-1 0,3-1 1 16,1-1-4-16,4 3 4 0,1-1 0 0,5-3 2 15,0 1-2-15,3 3-1 0,1-4 1 0,4 2-5 16,0-5 2-16,6 1 2 0,-1-1-3 16,0 0 2-16,4 1 0 0,1-2 0 15,0 1-1-15,0-4 0 0,2 3 2 16,0-2 1-16,2 1-3 0,-1 0-1 0,1-2-1 15,6-1 3-15,-11 5 3 0,7-4-4 16,4-1 4-16,-9 5 0 0,9-5-6 0,-8 1 3 16,8-1 4-16,-6 1-3 0,6-1-2 15,0 0 5-15,-6 3-5 0,6-3 7 16,-4 3-6-16,4-3-1 0,-10 2 0 16,4 1-3-16,0-2 1 0,-4 4-4 15,-3-2 3-15,-2 0-2 0,-4 1-2 16,-3 0 4-16,-2 2-5 0,-6 0-1 0,-4 1-1 15,-5 4 1-15,2-3 5 0,-3 0-15 0,-3 1 9 16,1 1-2-16,0-6 2 0,-3 2 2 16,1-1-7-16,-3-1 2 0,3-2-1 15,-3 0 0-15,5-2 0 0,-3 0 0 16,1-2 3-16,4 0 1 0,-1 0-2 16,7 0-2-16,0 0 0 0,3-1-1 15,-1 0 2-15,2 2 3 0,1-1-4 0,1 0-7 16,5 0-1-16,2 2 1 0,-3-4-6 0,6 3 0 15,-1-2-8-15,-1 1-2 0,6 1-13 0,-2-2-13 16,6 0-9-16,0-1-174 0,-1 2 84 16,5-4 56-16</inkml:trace>
  <inkml:trace contextRef="#ctx0" brushRef="#br0" timeOffset="316466.2898">15847 1394 31 0,'0'0'71'0,"-3"-7"0"15,3 7-12-15,-4-4 0 0,4 4-3 0,-2-6-4 16,2 6-4-16,-4-4-1 0,4 4-3 16,-4-6-6-16,4 6-3 0,-2-5-1 15,2 5-8-15,-4-5 4 0,4 5-6 0,-2-6-4 16,2 6 2-16,0 0-6 0,-2-7-3 15,2 2-3-15,0 5 1 16,-2-7 1-16,2 7-1 0,0-8-3 0,0 8 0 0,-2-5 3 16,2 5-7-16,-3-8 2 0,3 8 0 15,0-9-3-15,0 9 0 0,-2-6 4 16,2 6 0-16,0-7-1 0,0 7-2 16,-2-3 3-16,2 3-4 0,0 0 0 0,-3-9-1 15,3 9 0-15,0 0-2 0,0 0 1 16,0 0 12-16,0 0-10 0,16 17 7 0,-10-6-2 15,4 8 3-15,-1 3-1 0,4 7 1 16,-3 2-2-16,3 3 0 0,2 8-1 16,-2 2 2-16,1 0-6 0,-2-1 4 15,4 1-1-15,-4 0-3 0,-1 0 2 0,0-6-4 16,-3-2 1-16,1 0-11 0,-1-3-10 16,-2-1-16-16,0-3-12 0,2-5-14 0,-4-1-18 15,-2-2-202-15,0-6 95 0,2 1 63 16</inkml:trace>
  <inkml:trace contextRef="#ctx0" brushRef="#br0" timeOffset="316961.2352">15416 1364 25 0,'-8'-4'45'0,"8"4"4"16,-4-2-5-16,4 2 1 0,0 0 0 15,0 0-1-15,-4-6 0 0,4 6 0 0,0 0-1 16,0 0-5-16,0 0 0 0,-4-4 1 15,4 4-8-15,0 0 4 0,0 0 0 16,-4-3 5-16,4 3-4 0,0 0-2 0,0 0 0 16,0 0-6-16,0 0 0 0,12-7-2 15,2 4-1-15,2 0 6 0,6-2 3 16,9-1 0-16,7 1-6 0,15-3-1 0,3 1 12 16,5 1-17-16,2 5-3 0,1-4 6 15,-3 5-9-15,-1 2-2 0,-12-2 2 0,-1 4-6 16,-5 2 2-16,-4 1-2 15,-7 4 2-15,-7 0-4 0,-5 4 5 0,-4 0 0 16,-9 4-5-16,-6 0-2 0,-6 6-4 16,-7 1 3-16,-8 2 2 0,-7 8 2 0,-6-4-8 15,-12 8 4-15,3-8-4 0,8-5 4 16,1-4-4-16,8-5-15 0,3 2-10 16,4-9-26-16,4-1-18 0,5-3-15 0,6-2-22 15,4-4-230-15,0-1 114 0,0 0 75 16</inkml:trace>
  <inkml:trace contextRef="#ctx0" brushRef="#br0" timeOffset="317830.3176">16256 2113 56 0,'0'0'88'0,"0"0"0"0,0 0-14 16,12-17 9-16,-8 10-11 0,1-6-4 16,1-4-4-16,2-6-2 0,-1-6-1 0,1-3-13 15,-1-5 0-15,-1 0-6 0,0-3-6 16,-2 0-9 0,-2 2 3-16,2 1-3 0,0 7-4 0,-4 3-1 0,2 1 1 15,-2 5-8-15,0 2 1 0,0 2-2 0,0-1-11 16,0 5-6-16,2 2 7 0,0 1-4 15,0 2-3-15,0 3-2 0,4 2 7 0,-6 3-9 16,15 3 1-16,-5 1 8 0,3 2-4 16,0 1 1-16,1 2-1 0,2 3 5 15,-2 0-6-15,1-1-1 0,2 2 5 0,-4-1-7 16,1-3 7-16,-1 3-2 0,0-3-1 16,1 1-1-16,0-6 1 0,0 5 6 15,1-6-5-15,-2-3 7 0,2 0-4 16,3-3-2-16,-2-6 2 0,-2 1 6 0,5-7-1 15,-2 0-2-15,-4-5-2 0,-1-1 4 16,0 0-3-16,-4 1-4 0,-2-1 4 0,-2 2-2 16,-2 2 6-16,2 0 5 15,-4 4 0-15,-2 2-5 0,-2 2-2 0,0 1 7 16,-2 5-7-16,2 0 0 0,4 3 0 0,-16 6-1 16,8 4 0-16,2-1 0 0,0 5 1 15,-1 0-2-15,5 2-3 0,0 1 1 16,2 0 3-16,4 2-4 0,-2 0-4 0,7 2 4 15,1 0-3-15,3-4-15 0,0 1-7 16,1-3-17-16,6-1-11 0,-1-2-14 16,2-2-15-16,0-7-10 0,0 2-196 15,-2-5 97-15,2-5 65 0</inkml:trace>
  <inkml:trace contextRef="#ctx0" brushRef="#br0" timeOffset="318312.0503">17125 1424 83 0,'-2'-5'107'0,"-2"1"2"15,2 1-10-15,2 3-5 0,-11-4-9 0,11 4-9 16,-14 5-2-16,5 1-7 0,-2 3-13 16,3 3 4-16,0 3-7 0,0 4-13 15,0 2 1-15,6 0-5 0,0 1-2 0,2-2-3 16,2-1-3-16,5 4-5 0,2-2-6 16,1-2 3-16,5-2-6 0,2-3 4 15,2-2 0-15,2-1-6 0,2-6 3 0,-1-3-7 16,1-4 4-16,0-2 0 0,0-2-7 15,3-6 16-15,-3-1-18 0,3-3 2 16,-4-2-3-16,0-3-1 0,-5-1 0 0,0 2 5 16,-2 4 4-16,-5 3 3 0,-2-1-1 15,1 1 0-15,0 3 8 0,-3 0 3 16,-2 2-6-16,0 1 1 0,2 1-6 16,-4 5-3-16,-2 1 5 0,0 0-2 0,14 7 1 15,-10 0-10-15,2 4 5 0,0 0-1 16,3-2-2-16,-1 3-2 0,3-2 0 0,0-1 2 15,1-2-2-15,-2 1 1 0,4-2 0 16,-2-5 5-16,-1-1 1 0,4-3 3 16,0-3-5-16,-1-6-3 0,2-2-7 15,0-4-10-15,-1-1-5 0,-2 0 2 0,1 0 3 16,-3 2-3-16,-1 1 1 0,-1 4 3 16,0 0 0-16,-1 0-3 0,0 1 1 0,1 1 2 15,2 3 1-15,1 1 3 0,3 0 3 16,2 6-5-16,0 0 1 0,-1 4 9 15,4 2-2-15,-1 2 0 0,2 1 0 16,-4 3 1-16,-1-1-5 0,2 3 3 16,-8-2 4-16,1 0-3 0,-5 3 1 0,-1-2 3 15,-3 0-3-15,-2-1 0 0,-2 4-12 16,-5-2-17-16,-4-1-15 16,1-1-19-16,-2-2-21 0,-4-2-274 0,2-3 123 0,-1 1 80 15</inkml:trace>
  <inkml:trace contextRef="#ctx0" brushRef="#br0" timeOffset="318580.978">17349 1224 53 0,'-6'-1'65'0,"6"1"-5"0,0 0-4 15,0 0 1-15,0 0-5 0,0 0-1 16,24 7-1-16,-16-7-2 0,0 3 2 15,3-3 1-15,-2 1-1 0,-1-1-1 16,-8 0-4-16,15 2 9 0,-9-2 4 0,-6 0-6 16,11-6-6-16,-9 3-4 0,-2 3-9 15,-4-10-4-15,1 4-9 0,-3 4-5 0,-2-1-6 16,2 0-4-16,-3 2-10 16,9 1-13-16,-15 1-20 0,9 2-23 0,6-3-19 15,-5 7-226-15,8-1 104 0,1 2 69 16</inkml:trace>
  <inkml:trace contextRef="#ctx0" brushRef="#br0" timeOffset="319219.7241">18286 1233 84 0,'0'9'79'0,"-2"0"-6"0,4 3-5 15,-2-1-1-15,0 4-11 0,2 3-6 0,2-1 0 16,2 0-8-16,0 0-5 0,3 0-2 16,-1-2-2-16,1 1-8 0,2-1-1 15,1-3-3-15,0-3-6 0,2 0 4 16,-2-5 0-16,3-1-12 0,-2 0 3 0,2-6-4 16,-1-2-5-16,-1 0-3 0,2-5 1 15,-3 2-4-15,-1-3-6 0,0 1 1 0,-1 1 5 16,-1-1-2-16,-3 3 1 0,0-3 1 15,-1 4-1-15,1-1 1 0,1 1 1 16,-3 0-2-16,-2 3 1 0,2-1 6 0,-4 4-2 16,8-3-3-16,-8 3-2 0,0 0 4 15,16 6 2-15,-10-2-2 0,0 0-2 16,-2 4 10-16,2-4-10 0,-1 1 6 16,-1 1-2-16,0 0-1 0,0-2 0 0,-1-1 4 15,-1 1 2-15,2 0-1 0,-4-4 2 16,4 4 4-16,-4-4 0 15,0 0 0-15,7 2-2 0,-7-2 3 0,0 0-7 0,0 0 1 16,6-12 1-16,-2 7-5 0,0-1-1 16,0-2 1-16,3 3-2 0,0-3-2 0,-1 1 2 15,2 1 0-15,0 0-3 0,1 0 1 16,-2 0 1-16,1 3 5 0,0-1-8 16,-1 4 3-16,1-1 3 0,0-2-5 15,-8 3 2-15,20 3 1 0,-10-2-1 16,-2 0 2-16,1 4 0 0,2-1-1 0,-3-2 1 15,3-1-4-15,-3 1 4 0,1 1-2 16,0-2 0-16,-1 1 2 0,0-2-2 0,-8 0 3 16,17 0-2-16,-6 0 0 0,-3 0 0 15,5-2 1-15,-1 1 2 0,-1-2-4 16,2 3 0-16,-1-2 1 0,2 1-2 16,0-1 7-16,-1 2-8 0,2 0-4 0,-3-3-12 15,1 3-12-15,1 0-16 0,-2 0-176 16,0-1 76-16,-2-1 51 0</inkml:trace>
  <inkml:trace contextRef="#ctx0" brushRef="#br0" timeOffset="319387.9385">18492 998 1370 0,'-28'-8'48'0,"4"5"-56"0,7-1 4 0,4 2 14 0,2 0-23 16,1 0 0-16,4 0-2 0,6 2-6 15,-10-2-4-15,10 2-16 0,0 0-24 0,0 0-40 16,0 0-276-16,10 14 130 0,-6-11 85 16</inkml:trace>
  <inkml:trace contextRef="#ctx0" brushRef="#br0" timeOffset="320679.3333">16575 4185 13 0,'0'10'74'15,"2"-4"-3"-15,-2-1-6 0,2-1 3 16,-2-4-1-16,0 0 4 0,13-9-7 0,-9-6 1 16,5-7 3-16,-1-13-9 0,-1-2-3 15,1-15-5-15,0-4-1 0,0-25-10 0,4-5-7 16,-6-2-3-16,2-1-11 0,1 3 3 16,-1 5-5-16,1 0-2 0,-3 21-4 15,-2 8 1-15,1 12 4 0,-1 2-9 16,0 9 1-16,-2 1 0 0,2 4 1 15,-2 5-5-15,2 5-4 0,1 2 9 16,2 9-9-16,3 4 0 0,0 8 10 0,6 9-4 16,0 8 6-16,7 13-7 0,9 16-1 0,-4 2 11 15,-1 4-4-15,1 2-2 0,-2 2 0 16,-2 0-4-16,-2-2 0 0,-5-8 0 16,-3-4-1-16,0-1-4 15,-2 2 3-15,-2-3-6 0,-3 0-11 0,-5-8-12 16,2 2-7-16,-4-5-13 0,0-5-8 0,-2-1-16 15,-2-2-16-15,-3-6-211 0,-3 0 101 0,-2-4 66 16</inkml:trace>
  <inkml:trace contextRef="#ctx0" brushRef="#br0" timeOffset="320848.5243">16545 4176 69 0,'2'-9'88'0,"2"2"-6"16,6-5-6-16,2 1-6 0,3-2-6 15,6-2-8-15,4-2 4 0,5-2-12 16,10-2-12-16,7 0-14 0,14-9-17 16,3-1-18-16,-3 2-24 0,0-3-24 0,-3 0-132 15,-12 7 66-15,-5 0 43 0</inkml:trace>
  <inkml:trace contextRef="#ctx0" brushRef="#br0" timeOffset="321540.2853">17604 3461 81 0,'-5'-4'129'0,"1"0"-17"0,4 4 3 16,-12-1-6-16,12 1-10 0,-18 7-3 15,6 1-8-15,0 3-4 0,-2 6-3 0,0 2-4 16,-3 6-5-16,0 2-3 16,4 3-5-16,1-1-8 0,1 3-6 0,4-3-6 15,3-2-2-15,0 1-6 0,4 2-5 0,4-3-6 16,0-2-5-16,5 0-13 0,0-5-15 15,1 0-10-15,2-5-8 0,0-4-18 16,2-4-4-16,1 0-4 0,-2-6-3 16,0-2 3-16,3-7 2 0,0-1 10 0,-2-9-2 15,1 2 8-15,-3-2 7 0,1-1 4 16,-2 2 17-16,-1-2 12 0,-4 6 11 16,2-2 6-16,-2 3 12 0,-2-1 11 0,0 3 7 15,0 3 5-15,0-1-5 0,-2 0-3 16,2 1-9-16,-1 3-3 0,-1-2-3 15,-2 6-8-15,0 0-6 0,0 0 2 16,0 0-4-16,8 13-7 0,-3-6 4 0,-1 4-7 16,2-4-4-16,1 5-5 0,1 0-7 15,2-4-5-15,4 3 1 0,-4-4-1 16,2 0 3-16,2 1 1 0,0-3 3 0,-3-2-5 16,1-3 4-16,4 0 2 0,-4-3 1 15,2-3-3-15,0-2 2 0,-2 1 1 16,-1-2 1-16,1 0-1 0,-3 2 5 0,2-4-4 15,-5 4-2-15,2 0 4 0,-4-2 2 16,4 3-7-16,-2 1 2 0,-2 0 0 0,2-1-3 16,-2 1-2-16,0 4 1 0,2-1 3 15,-6 2-1-15,13 0 0 0,-4 2 3 16,-1 2-1-16,1 0-4 0,-1-2 6 16,2 1-1-16,4-1-2 0,-4 0 0 0,5 1 1 15,-2-1-5-15,-1 1-1 0,1-3-7 16,2 0 1-16,-2-5-4 0,3 2 3 0,0-2-3 15,-2-3-2-15,1-4-1 0,0 3 0 16,-4-2 2-16,1-1 4 0,-2 1-1 16,2 1 3-16,-4 1 4 0,0-1 7 0,-2 2-14 15,3 4 5-15,-5-5 4 0,2 5-1 16,-1-1-3-16,1 3 7 0,1-2-1 16,-7 4-4-16,0 0 3 0,18 6 4 15,-12-2-4-15,4-1 5 0,0 5-1 0,-2-1-1 16,3 1 2-16,2 0-2 0,-3-3 0 15,1 1-4-15,1 0 14 0,-3 0-7 16,2-3-13-16,-1-1-5 0,2 0-9 0,0-2-13 16,0-2-13-16,-1-2-8 0,3 1-17 15,2-3-196-15,-6 0 93 0,2 0 62 0</inkml:trace>
  <inkml:trace contextRef="#ctx0" brushRef="#br0" timeOffset="327367.3141">19248 3571 41 0,'-12'5'59'0,"-1"-4"-3"0,-1 4 3 0,-2-2-3 16,2 1-9-16,-4-2 3 0,4 2-4 15,-1-3-2-15,3 1 1 0,-2 0 2 16,2 0-2-16,2 0-3 0,1 0 4 0,0-2-2 16,1 3-5-16,8-3-3 15,-13 1-2-15,13-1 1 0,-6 2-2 0,6-2 1 16,0 0 7-16,0 0-9 0,31-3 3 16,-11 0 5-16,10-1-3 0,1 2-4 0,9-2 5 15,5 0-6-15,3 1 1 16,8-2 1-16,1 0-7 0,2-1 0 0,0 3 2 15,-1 0-4-15,-8 0 0 0,-1 2 5 0,-1-2-6 16,-1 2 1-16,-3 1-1 0,-1-2-4 16,-7 2-2-16,-4-3-7 0,-1 3 1 0,-5 0 5 15,-3 0-3-15,-2-2-5 0,-2 2-3 16,0 0 0-16,-4 0-8 0,-3 0-4 16,2 0-7-16,-2 0-6 0,-4-1-5 15,1 1-13-15,-9 0-16 0,9-5-6 0,-9 5-11 16,0 0-9-16,-9-8-5 0,0 2-3 15,-1 1-5-15,-4-1-5 0,-4-1-216 0,1 2 106 16,-4-3 71-16</inkml:trace>
  <inkml:trace contextRef="#ctx0" brushRef="#br0" timeOffset="327749.9615">19710 3360 140 0,'-12'-8'9'0,"-2"2"5"16,4 4 4-16,2-3 6 0,-1 1 1 15,5 3 1-15,-5-4 10 0,5 3 0 16,4 2-4-16,-11-6 5 0,11 6-7 0,-8-1 7 15,4 0-1-15,4 1-6 0,0 0 3 16,-10-3-6-16,10 3 1 0,-8-2 5 16,8 2 2-16,0 0 6 0,0 0 3 0,0 0-2 15,0 9-2-15,0-9 9 0,10 11 1 16,-2-7-1-16,-2 2 1 0,7 2 1 16,2 3 5-16,4-3-9 0,4 5 3 0,2-2-5 15,5 4-1-15,-1-2-6 0,3 4 1 16,0-2-5-16,0 3-2 0,-3-2-5 15,-1 4-5-15,-3 0 2 0,-1 2 5 16,-6 0 3-16,-2 0-4 0,-6-1 3 0,-2 1-3 16,-8 1-4-16,-4 2-3 0,-6 5 5 15,-10-1-8-15,-2 2-1 0,-6-1 2 0,-6-2-6 16,3-3-5-16,5-4-8 0,1-2-16 16,3-4-30-16,6-1-28 0,-2-1-27 15,6-3-14-15,1-1-34 0,3-5-312 16,6-1 157-16,-2 0 104 0</inkml:trace>
  <inkml:trace contextRef="#ctx0" brushRef="#br0" timeOffset="329477.8054">20770 3321 69 0,'0'0'108'0,"0"0"-5"0,0 0-6 0,0 0-8 0,0 0-10 16,-2-5-3-16,2 5-6 0,0 0-9 0,0 0-4 16,0 0-11-16,0 0-1 0,0 0-8 15,-6 16 0-15,4-7-2 0,-2 2 1 16,-1 1 0-16,1 3-6 0,0-2-2 16,-1 4-4-16,1-5-1 0,0 5-1 0,0-2 7 15,-2 0-11-15,2 1 2 0,0-2-2 16,-2-2-1-16,4 1-5 0,-2-1 2 0,2-2-3 15,-2-1-2-15,2 0 4 0,0-2 0 16,2 0 0-16,-2 1-4 0,2-2 0 16,0-6 1-16,2 7 4 0,4-5 5 15,2 0-9-15,8-2-1 0,2-2 3 16,4 0-3-16,5-1-1 0,3 0 2 0,4 0-3 16,-5 2 1-16,1-2-4 0,0 3-2 15,-7-1 3-15,0 2-6 0,-2 2 4 16,-1-2 1-16,-2 6 4 0,0 6 6 0,-2-1-1 15,-3 7-4-15,-5 2 27 0,-1 4-6 16,-7 2 0-16,-3-1 0 0,-5 1 4 0,-2 3-8 16,-5-3 1-16,-2 2 1 0,-6-3 1 15,-1-1-1-15,-3-2-2 0,-3-4-1 0,2-1-3 16,1-5 3-16,2-1 2 0,2-5-7 16,3-1 0-16,2-4-3 0,0-4-7 15,4-3-6-15,1 1-3 0,5 0-2 16,-1-5-1-16,5 0-6 0,-1-1-3 0,5 4 0 15,2-2-2-15,5 3 1 0,2-1 1 16,1 3-2-16,1-1 2 0,3 2 1 16,4 2-13-16,-2 0 6 0,4 2-8 0,-4-1 4 15,3 4-8-15,3-1-12 0,-6-1 2 16,2 1-20-16,-2-1-9 0,1 0-8 0,-4-1-9 16,-2 2-17-16,-3-4-29 0,0-4-300 15,-2 2 147-15,-3-7 96 0</inkml:trace>
  <inkml:trace contextRef="#ctx0" brushRef="#br0" timeOffset="329701.3266">20838 3255 65 0,'13'-3'100'16,"-1"-3"-7"-16,5 4-14 0,3-2-8 15,0 1 0-15,2-2-6 0,5 4-9 16,-1-1-11-16,4 0-16 0,-3-2-20 0,3 2-16 16,-3 0-22-16,0 0-23 0,-3 1-151 15,-3-3 69-15,3 4 46 0</inkml:trace>
  <inkml:trace contextRef="#ctx0" brushRef="#br0" timeOffset="330027.9483">21568 3138 79 0,'4'6'82'0,"-1"-2"-11"15,-1 5-2-15,0-2-5 0,2 0-9 16,-2 4 6-16,2-4 2 0,3 2-6 16,-1 3-6-16,1-1 5 0,-1-1-5 15,4-1-1-15,2 1-5 0,-2-1 2 0,2-1-13 16,1-2 3-16,2 1 0 0,0-3-1 15,-1 1-12-15,0-2 2 0,-2-1 1 0,-2-1-5 16,1-1-1-16,-2-3 0 0,-1-1-6 16,-4-2-7-16,0-3-11 0,-1-1-2 15,-6-1-1-15,-1-1-7 0,2 3 2 16,-4-5-10-16,0 3-7 0,1 1-9 16,1 1-14-16,-1 1-11 0,1-1-15 0,2 2-228 15,2-4 104-15,0 4 68 0</inkml:trace>
  <inkml:trace contextRef="#ctx0" brushRef="#br0" timeOffset="330252.3326">22178 2838 30 0,'0'0'110'0,"10"11"0"15,-10 1 6-15,0 9 0 0,-4 7-4 16,0 10-1-16,-4 8-5 0,-3 8-7 15,-4 18-8-15,1 3-6 0,-2 1-6 16,2 1-10-16,-1 2-6 0,-4-5-5 0,4 1-7 16,-1-3-5-16,-2-2 1 0,6-12-8 0,-3-9-8 15,4-3-14-15,-2-1-17 0,5-7-19 16,0-1-17-16,2-5-15 0,-2-3-15 16,4-4-16-16,2-7-7 0,2 1-15 15,2-7-284-15,2-3 132 0,4-2 87 16</inkml:trace>
  <inkml:trace contextRef="#ctx0" brushRef="#br0" timeOffset="330499.2555">22237 3991 15 0,'15'4'110'0,"-8"-3"-9"0,1 1-9 15,0 3 0-15,3-2-14 0,-3 0-5 16,1 0-3-16,2 1-11 0,-1-3-1 0,0 1-4 15,4-2 12-15,-6 0-3 0,2 0 8 16,-1-2-5-16,-1-3-8 16,-1-3-1-16,-5 0 21 0,0 0-3 0,-2-4-7 0,-2 2-8 15,0 1-5-15,-3-2-18 0,-3 0-16 16,1 2-26-16,1-1-29 0,0 3-40 16,-4-3-48-16,-2 1-335 0,4-1 156 0,-2-2 102 15</inkml:trace>
  <inkml:trace contextRef="#ctx0" brushRef="#br0" timeOffset="372207.7634">21243 9767 31 0,'8'4'33'15,"4"-3"3"-15,5 3-2 0,3 0 3 16,8-2-3-16,3 0 1 0,15-2-2 0,12 2-3 0,9-1 0 16,28 1-2-16,8-2-3 15,0-2 1-15,8 2 5 0,-2 0-7 0,1 0-7 16,0 2 3-16,-4-2-1 0,-2 3-2 16,-3-2 2-16,-6 1 0 0,-2 2-1 0,-4 0 1 15,-16-2-2-15,-12 0 2 16,-4 2-6-16,0-1 0 0,-10 1 1 0,-1 0-1 15,-3 0-4-15,-3-1-2 0,-6 1 5 0,-1-2 1 16,-3 2 2-16,0 0 2 0,-5-3 2 16,-1 2-3-16,-4-1 0 0,0-1 3 15,-1 2-4-15,-2-3-2 0,-4 1 2 0,-1-1-2 16,0-1-7-16,0-2-5 0,-2 2-15 16,0-1-17-16,1-2-20 0,-2 0-26 0,-3 0-174 15,-2 1 85-15,-2-3 57 0</inkml:trace>
  <inkml:trace contextRef="#ctx0" brushRef="#br0" timeOffset="373088.9654">21714 8778 39 0,'58'4'43'0,"-1"0"-2"0,-2-1 2 0,3 1-4 16,4 0 2-16,2-2-5 0,22 2 3 0,-11 0 1 15,-8-3-4-15,-3 1 1 0,-3 1 2 0,-1-3-5 16,-1 1 1-16,-8-1-1 0,-5 2-2 15,1-2 1-15,-5-2-7 0,-4 2 5 16,-4-1-4-16,0 1-1 0,-3 0 5 16,-5 0-5-16,-3-3 0 0,1 3 2 0,-6 0-5 15,2-2-3-15,-6 2-1 0,1 0 2 16,-2 0 0-16,2 0-7 0,-5-1 7 0,2 1-10 16,-4 0-1-16,-8 0-2 0,16 0 3 15,-7 0 1-15,-9 0-5 16,13 0-1-16,-7-3-2 0,-6 3 0 0,11 3-4 15,-11-3-6-15,8-3 2 0,-8 3-1 0,0 0-5 16,10 0-4-16,-10 0 0 0,0 0 2 16,9 3-2-16,-9-3-4 0,0 0 0 15,0 0-1-15,0 0-1 0,0 0 1 0,11 0 0 16,-11 0 0-16,0 0 6 0,0 0-5 16,0 0 4-16,6 1 3 0,-6-1-3 15,0 0 4-15,0 0-4 0,4 6 1 0,-4-6 0 16,0 0 5-16,2 4 1 0,-2-4-3 15,0 0 3-15,0 0-3 0,4 4 6 16,-4-4-1-16,0 0-1 0,0 6-1 0,0-6 2 16,0 0-1-16,0 0-2 0,0 5 1 15,0-5 3-15,0 0 0 0,0 0 1 0,0 0 0 16,0 5-2-16,0-5-2 0,0 0-4 16,0 0 0-16,0 0-4 0,0 0-1 15,0 0-8-15,0 6-7 0,0-6-10 16,0 0-122-16,0 0 55 0,0 0 37 15</inkml:trace>
  <inkml:trace contextRef="#ctx0" brushRef="#br0" timeOffset="383072.5756">20312 13468 71 0,'33'-4'69'0,"-1"2"-2"15,-2-2-8-15,-4 3 5 0,4-1 1 16,2-2-7-16,11 2 8 0,1-2 7 0,9-1-8 16,4-1 0-16,0 0 9 0,-1 0-5 15,0-1-6-15,-3 1 4 0,0-1-2 16,-9 1-2-16,-3 1-9 0,-1 0-3 16,-8 2-2-16,-2-2-8 0,-5 2-4 15,-2-1-12-15,-4 2-10 0,-1-1-10 0,-4 3-8 16,-4 0-17-16,-1 3-4 0,-9-3-17 0,0 6 0 15,0-6-5-15,-23 11-6 0,1-3-5 16,-12 1-3-16,-3-1 5 0,-15 5-1 16,-3 0 4-16,-16 5 3 0,-7 1 8 15,-3 0 9-15,-2 0 9 0,-1 2 9 0,-1-1 9 16,-2 2 9-16,4 0 4 0,6 0 3 16,4 0 10-16,17-2 2 0,11-5 0 15,9-4 3-15,4-1 4 0,7-1-2 0,8-3 8 16,4 1 1-16,7-1-1 0,4 0 3 15,6-2 3-15,4 1 1 0,7-1 2 16,4-2-10-16,8 2 8 16,7-4-10-16,3 0 0 0,7-4-1 0,5 1 3 0,7-1-1 15,4-2 7-15,23-4 4 0,2 3-3 16,-4-5 10-16,4 5 0 0,-17-3 1 0,-7 5 3 16,-3-3-3-16,-1 4 0 0,-2-2-2 15,-11 3-5-15,1-1-4 0,-3 0-5 16,-8 2-4-16,0 0-2 0,-5 0-2 15,-1 1-1-15,-7-2-5 0,3 1-2 0,-6 1-2 16,0 1-1-16,-2-3-5 0,-3 2-5 16,0 1-4-16,-2 0-11 0,-3 0-5 0,2-2-12 15,-1 2-13-15,-9 0-14 0,13 0-22 16,-13 0-17-16,0 0-14 0,10 0-8 16,-10 0-17-16,0 0-9 0,0 0-372 15,0 0 173-15,-25-7 115 0</inkml:trace>
  <inkml:trace contextRef="#ctx0" brushRef="#br0" timeOffset="390214.3483">18205 12836 20 0,'0'0'38'16,"0"0"-4"-16,0 0-3 0,2 3-7 0,-2-3 0 16,0 0-1-16,0 0-3 0,0 0-2 15,-6 8-3-15,6-8-1 0,-4 6-3 16,2-2-3-16,2-4-1 0,0 0-1 16,-5 5-5-16,5-5 0 0,-2 6-1 0,2-6-1 15,-3 5-2-15,3-5-1 0,-4 5-1 16,4-5-3-16,-2 4-1 0,2-4 0 0,0 0-2 15,-2 5-1-15,2-5-4 0,0 0 1 16,0 0-1-16,-4 4 0 0,4-4-42 16,0 0 19-16,0 0 14 0</inkml:trace>
  <inkml:trace contextRef="#ctx0" brushRef="#br0" timeOffset="391622.0849">15394 12912 15 0,'2'-6'48'0,"-2"6"-3"16,0 0-2-16,0-6-8 15,0 6 0-15,2-6-3 0,-2 6-5 0,0 0-2 16,0 0-2-16,0-5-3 0,0 5-4 15,0 0-1-15,0 0 8 0,4-4-11 0,-4 4-1 16,0 0-1-16,0 0 1 0,0 0 3 16,0 0-9-16,0 0 1 0,0 0-2 15,0 0-3-15,0 0 1 0,0 0-1 16,0 0 2-16,0 0 7 0,0 0-7 16,0 0-3-16,0 0 1 0,0 0 0 0,0 0-1 15,0 0 1-15,0 0 0 0,0 0 0 16,0 0-1-16,0 0-2 0,0 0 2 0,0 0-4 15,0 0 5-15,0 0-2 0,0 0-1 16,0 0-2-16,0 0 2 0,0 0 1 16,0 0-2-16,0 0 2 0,0 0-1 15,0 0 0-15,-18 8-2 0,18-8 0 0,0 0-2 16,0 0-1-16,0 0 5 0,0 0-4 0,0 0 2 16,-3 5-2-16,3-5-1 0,0 0-1 15,0 0-3-15,-2 5-1 0,2-5 1 16,0 0 1-16,0 0-3 0,0 0 3 15,0 0-7-15,2 7-5 0,-2-7-6 16,0 6-71-16,0-6 34 0,0 0 22 0</inkml:trace>
  <inkml:trace contextRef="#ctx0" brushRef="#br0" timeOffset="405072.0622">8415 12775 89 0,'17'-6'119'0,"7"1"-6"0,6-3-2 15,8-2-7-15,4 3-3 0,11-7-19 16,22-1-5-16,4-1 2 0,1 1 3 16,3 0-17-16,4 0-7 0,-2 2-11 15,-1-2 1-15,-3 2-8 0,1-1-2 0,-2 1-4 16,-9 4-9-16,-12 2 2 0,-3 0-2 15,-2 1-5-15,-7 0 0 0,-5 0-4 0,-5 2-7 16,-5 1-7-16,-4 1-3 0,-5-1 0 16,-1 2-2-16,-4-3-1 0,-2 2-7 15,-4-1-5-15,-4 0-5 0,-1 0-10 0,-5-1 1 16,-2 4-8-16,-4-10-2 0,-5 3-3 16,1-1 4-16,-10-2-2 0,-2 1 5 15,-6-2 1-15,-3-3 3 0,-3 1 4 0,-6-2 3 16,-5 0 3-16,-3 0 3 0,-3-1 6 15,1 1 8-15,1 2 5 0,1 1 1 0,7 1 9 16,5 3 4-16,4 0 2 0,3 1-1 16,4 1-6-16,6 4 5 0,3 0 5 15,4 2-2-15,4 4 6 0,6 2-3 16,4 1 0-16,6 5 0 0,6 0-7 16,7 6 4-16,5 1 0 0,8 9-1 0,2-4 1 15,15 12-4-15,-2-2-1 0,3 4 4 16,-11-7-7-16,-7 0 4 0,-2-3 3 0,-2 2-5 15,-7-1 12-15,-3-3 2 0,-6 3 9 16,-8-6 5-16,-1 2 2 0,-7-2 1 16,-7 4-1-16,-7-1 1 0,-6 3-4 0,-9 1-2 15,-3 1-5-15,-4-4-5 0,0 0-9 16,1 0-18-16,3-2-31 0,4-4-31 0,7-2-37 16,4-2-49-16,2-1-312 0,5-3 157 15,6-1 103-15</inkml:trace>
</inkml:ink>
</file>

<file path=ppt/ink/ink9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36:21.787"/>
    </inkml:context>
    <inkml:brush xml:id="br0">
      <inkml:brushProperty name="width" value="0.05292" units="cm"/>
      <inkml:brushProperty name="height" value="0.05292" units="cm"/>
      <inkml:brushProperty name="color" value="#FF0000"/>
    </inkml:brush>
  </inkml:definitions>
  <inkml:trace contextRef="#ctx0" brushRef="#br0">18190 7788 29 0,'-7'9'79'0,"-1"2"-3"0,-2 0-5 16,2 1 0-16,-6-2-4 0,2-1-4 0,-3 2 0 16,-2 2-4-16,0-5-2 0,-4 3 2 15,0 0 1-15,0-4-8 0,-5 3-1 16,-2-1 7-16,1-3-1 0,0 1 4 0,-5-3-3 15,3 2-1-15,-3-4-3 0,0 0 5 16,0-4 0-16,3 0-5 0,-1-4-5 0,3-3-3 16,-1 1-2-16,-2-7-3 0,1-4-1 15,3-2-2-15,1-1 0 0,1-6 1 16,1-6-7-16,2-4-1 0,2 0 0 0,2-2-5 16,0-3 0-16,2 2 4 0,4-3 0 15,1-1-7-15,4 4 3 0,2-3-2 16,2 3-5-16,2-5 4 0,2 2-8 0,2-6-3 15,2-1 2-15,2 2-6 0,3-1 2 16,2 2 0-16,2 5 1 0,-1-1-3 16,6 2-2-16,-4 2-1 0,6 5-4 0,-5 5 3 15,4 2-3-15,2 1 2 0,1 5 0 16,3 0-3-16,3 1-1 0,-4 4 4 16,6 3-5-16,1 2 0 0,1 2-1 0,-5 4-2 15,5 4 0-15,-2 4 4 0,6 4-6 16,0 4 6-16,5 8-1 0,-4 2-3 0,-1 6 0 15,11 18 2-15,-7 1 2 0,-4 5-1 16,-6 6 0-16,-11-9 0 0,-3 1-1 16,-4 1 5-16,-6 4-5 0,-1 3 4 15,-4 2 2-15,-3 6 1 0,-6 18-1 0,-6-3 0 16,-2 0-1-16,-2 1-1 0,-5-1 1 16,-2-6 1-16,-2 2-3 0,-1-4 2 15,-3-7 1-15,-1-2-5 0,0-2 0 0,-1-5-3 16,3-13-6-16,4-7-4 0,4-2-13 15,1-3-10-15,-1-5-20 0,6-5-22 0,-1-1-21 16,2-2-20-16,1 0-26 0,1-3-367 16,2-5 175-16,1-3 115 0</inkml:trace>
  <inkml:trace contextRef="#ctx0" brushRef="#br0" timeOffset="7189.0991">22917 8746 38 0,'4'3'40'0,"-4"-3"-1"0,0 0-3 0,0 0-2 16,2 4-6-16,-2-4 1 0,0 0-9 16,0 0 3-16,4 6-5 0,-4-6-1 15,0 0-2-15,0 0 2 0,3 6-5 0,-3-6-3 16,0 0-4-16,0 0-2 0,0 5-4 16,0-5 0-16,0 0-5 0,-3 8-8 15,3-8-7-15,-2 4-5 0,2-4-81 0,0 0 36 16,-6 4 24-16</inkml:trace>
  <inkml:trace contextRef="#ctx0" brushRef="#br0" timeOffset="25137.1891">15140 12159 20 0,'-11'5'70'16,"3"-3"-5"-16,-2 1 0 0,1 0-6 0,0 2 0 15,3-4-3-15,-2 4-2 0,1-4-4 16,1 2 1-16,6-3-4 0,-8 2-4 16,8-2-1-16,0 0 1 0,0 0 4 0,0 0-1 15,0 0-4-15,0 0-3 0,0 0 3 16,35-11 10-16,-15 5-9 0,5-1 6 15,4-2-6-15,6-3-1 0,3-1 0 0,8-3 6 16,3-1-9-16,2 2-1 16,-1 0 3-16,3-2-10 0,-2 2 0 0,0-1-6 15,-2 4 0-15,-3 0-6 0,-5 0 0 0,-8 3-2 16,3 0-1-16,-8 5-3 0,-3-2 6 16,-2 0-4-16,-4 0-4 0,1 2-1 15,-6 1-5-15,-2 0 2 0,2 0 3 16,-4 0-5-16,1 1 0 0,-5 2 0 0,-6 0-3 15,11 0-9-15,-11 0-2 0,2 7-16 16,-2-7-11-16,0 0-14 0,-15 11-13 0,4-8-12 16,-1 6-7-16,0-3-13 0,-6 1-8 15,1-1-10-15,-2 3-231 0,-2-2 117 16,-5 3 78-16</inkml:trace>
  <inkml:trace contextRef="#ctx0" brushRef="#br0" timeOffset="25539.9894">15149 12321 10 0,'39'-13'120'0,"-1"2"-3"0,-1-1-4 16,-3-1-4-16,2 3-2 0,10-1-4 15,-1-3-14-15,-5 3-7 0,5-3-1 16,-5 5-1-16,-2-3-2 0,-1 4-6 0,0-3-3 16,-1 4-1-16,-6 0-7 0,-3 1-4 15,-2 0-5-15,0 0-2 0,-5 5-6 0,-2-4-1 16,0 2 1-16,-1-1-4 0,-1 2-3 16,-3-1-5-16,-2 2-5 0,1 1 2 15,0-2-8-15,-4 2 0 0,2-1-2 16,-2 1-2-16,-8 0-2 0,15 0-3 0,-15 0 0 15,13 0-1-15,-13 0-2 0,13 0-1 16,-13 0-3-16,8 1-9 0,-8-1-12 16,8 0-9-16,-8 0-15 0,8 2-4 0,-8-2-16 15,6 1-10-15,-6-1-7 0,0 0-9 16,6 5-16-16,-6-5-11 0,0 0-18 16,4 4-276-16,-4-4 138 0,0 0 92 0</inkml:trace>
  <inkml:trace contextRef="#ctx0" brushRef="#br0" timeOffset="35836.9448">7619 16331 75 0,'0'0'113'15,"0"0"-4"-15,0 0-1 0,0 0 3 0,0 0 6 16,7 4 2-16,-7-4 2 0,0 0 0 16,0 0-2-16,0 0-5 0,0 0-12 15,-11-11-9-15,5 9-6 0,-2-9-4 16,-4 1-1-16,2-5-7 0,-2-3-2 16,-3-2-5-16,-2-4-7 0,2-2-5 0,3-9-2 15,-4 1-5-15,4-8-3 0,-3-5-7 16,2-3-3-16,1-1-4 0,-3-20-5 0,0 2-3 15,-2-1 0-15,3 15-3 0,2 4-4 16,0 1-1-16,1 0-3 0,-1 3 1 16,-3 1-3-16,2 0 0 0,-1 6-2 15,2 3-3-15,0 3 2 0,0 1-2 0,1 1 0 16,-2 3-3-16,0 0 1 0,3 4 0 16,2 2-4-16,-2 3 4 0,0 0-3 0,2-1 0 15,2 7 1-15,-1-4-2 0,3 5-1 16,-1-3 1-16,1 5-1 0,2 0-1 15,0-1-2-15,2 3 1 0,0-3 0 16,4 5 0-16,0-7 1 0,8 1 2 0,0 1-3 16,7-5 0-16,6 1 2 0,5-1-2 15,11-4 1-15,-2-1 4 0,11 1-2 16,15-5-1-16,3-3 2 0,3 5-1 16,2 0-1-16,1 2 2 0,1-2 0 0,0 1-1 15,-1 1 0-15,-2 1 1 0,-2 4-1 16,-9 0 0-16,-11 5 1 0,4-1-2 0,-1-1 1 15,-7 3-3-15,-3 2 4 0,-3-2-2 16,-2 4 1-16,-3-4 2 0,-2 5-3 16,-4-1 0-16,-4 1 1 0,1 0-1 0,-5 5 1 15,-2-5-4-15,-2 0 3 0,-2 2 2 16,0 2 1-16,-5-2-1 0,3 4 1 16,-2-3-2-16,-3-2 1 0,1 4 1 0,-1-1 2 15,-2-1-5-15,3 3 4 0,-9 0-1 16,11-2 0-16,-11 2 3 0,10-5-2 15,-10 5-2-15,6-1 3 0,-6 1-1 16,0 0 0-16,0 0-1 0,0 0-1 0,4 11-1 16,-6-3 2-16,-2 5 0 0,0 5 1 15,0 7 1-15,-4 6-1 0,-1 9 5 16,0 9 2-16,3 7 3 0,-2 24 2 0,-1 3 4 16,1 7 2-16,-5-4 3 0,4 7 3 15,-1-3 5-15,0 6 0 0,-2-5 5 16,0 0-2-16,0-3 2 0,-1-1 0 0,2-5 0 15,-2-4-2-15,1-4 0 0,4-12 3 16,-4-13-6-16,4 1-1 0,-2-2 1 0,1-2-1 16,1-11-2-16,-5 0-1 0,4-1-1 15,1 0 2-15,0-8-8 0,-1-2-3 16,2 1 2-16,-1-5-1 0,4-2-5 16,-2-1 0-16,2-2 0 0,0-2-5 0,-1-3 1 15,0 1-3-15,3-3-2 0,-4-1 1 16,4 1-6-16,-4 0 4 0,2-3-7 15,-1 0 0-15,-1 1-1 0,2-6 1 0,-5 3-8 16,1 3-3-16,-3-4-2 0,-1 1-2 16,-4-3-4-16,-2 4 0 0,-1 0 3 0,-9 2 0 15,0-3 0-15,-1 3-1 0,-7 0-1 16,-2 1 3-16,-4 1-3 0,-1 1 0 16,-10 1-1-16,1-2-2 0,-6 3-3 15,-18 4-1-15,10-7 1 0,5 4-2 0,3-5 0 16,-1 2-1-16,3 0-1 0,1 0-3 15,8-6-4-15,0 5-2 0,5-4 0 0,0 2 0 16,8-5 3-16,-2 2 0 0,6-3-1 16,1 3-6-16,7-3-1 0,2 0-3 15,0 1-6-15,1-2 0 0,4 1-5 16,2 0-6-16,1 0-12 0,2 0-3 0,-2 0-10 16,12 0 0-16,-16 0-6 0,16 0 3 15,-11 1-1-15,11-1-4 0,-6 5 1 0,6-5-4 16,0 0-2-16,-2 4-1 0,2-4 2 15,0 0-234-15,0 0 114 0,10 8 76 16</inkml:trace>
  <inkml:trace contextRef="#ctx0" brushRef="#br0">28236 13085 66 0,'-2'-3'179'0,"2"3"-11"15,-4-6-20-15,2 2-4 0,2 4-12 16,-3-6-10-16,3 6-10 0,0 0-9 0,-4-4-11 15</inkml:trace>
  <inkml:trace contextRef="#ctx0" brushRef="#br0" timeOffset="43983.0575">29324 13414 13 0,'-11'-5'112'0,"-2"5"1"0,-3 0-10 16,-6 5-11-16,-1 0-6 0,-4 4-10 0,-6 6-7 15,2 3-10-15,-3 6 1 0,4 5-12 16,6 1 1-16,2-2-9 0,5 2-1 16,4 1-7-16,7-6-1 0,2 0-10 15,4-2 2-15,6 0-1 0,3-5 0 0,1 1-6 16,5-2 2-16,2-6-2 0,-2-2 0 15,1-4-6-15,4-2 10 0,-1-5 2 0,0 1 3 16,0-4 6-16,2-2 3 0,-2 0 1 16,0-5-3-16,0 0 1 0,-2-1 3 15,-3 0 3-15,0 3 6 0,-2 0 7 16,-1 1-6-16,-3 1-4 0,3 3-6 16,-4-1-3-16,-1 4-6 0,-6 2 1 0,14 4-3 15,-8 0 0-15,4 1-8 0,-2 1 4 16,2 2-9-16,1-2 4 0,2 1-9 15,4-3 6-15,-3 2-4 0,4-5 3 0,-2 2-5 16,4-3 2-16,-4-4-3 0,7-2-2 16,-1-4 1-16,1-3 4 0,-4-2 5 15,0-3 3-15,0-2 2 0,-2-4 4 0,-5-4-6 16,0 0-1-16,-4-2 7 0,-2 2 9 16,-4 2 9-16,0-1 7 0,0 6 4 15,-2 0 1-15,0 5-6 0,0-1-5 0,-2 9-3 16,0 2-5-16,-2 6-2 0,4 0-5 15,-10 17-1-15,6 0-3 0,-4 6-2 16,4 1 0-16,2 5-3 0,2-2-3 16,2 2-3-16,0-1-4 0,8 3-3 0,-2-6-5 15,0 1-3-15,5-3 1 0,-2-1 0 16,1-1-1-16,1-3 1 0,-1-8-3 16,2-1 3-16,0-6-3 0,-2-1 0 0,2-2 1 15,0-5 1-15,1-4-1 0,-2 1-3 16,0-8 2-16,1-1 2 0,-4 0-1 15,2 0 1-15,-2 2 0 0,-2 1-2 16,-1 1 3-16,1-1 0 0,-3 7 4 0,-1 0-2 16,0 2 2-16,1 5 1 0,-5 0 2 15,0 0 0-15,10 18-2 0,-8-6-2 0,0 4 3 16,2 3-1-16,0 4-3 0,2 0-16 16,0 2-22-16,0 0-23 0,2 0-27 15,0-3-33-15,1 1-17 0,-1 0-24 16,1-8-40-16,-3-4-428 0,1-1 214 0,-1-6 141 15</inkml:trace>
  <inkml:trace contextRef="#ctx0" brushRef="#br0" timeOffset="44116.7651">30105 13455 93 0,'0'0'83'0,"0"0"-6"16,0 0-16-16,0 0-28 0,0 15-34 16,0-9-117-16,0 1 40 0,2 1 27 0</inkml:trace>
  <inkml:trace contextRef="#ctx0" brushRef="#br0" timeOffset="44807.8981">30734 13677 15 0,'-32'-5'161'0,"12"7"4"0,-5 0-10 15,-5 4-4-15,-4 1-14 0,-6 5-12 16,-1 5-10-16,-4 2-20 0,3 2-5 0,2 1-7 16,3 3-11-16,10-6-8 0,4 3-3 15,3-6-9-15,8-2-3 0,3-1-1 16,5-5-8-16,6-3-2 0,-2-5 1 0,15 0 3 15,-3-7 6-15,8-5 3 0,-1-5 12 16,8-3 7-16,2-10 4 0,3-6 4 16,11-13-7-16,-3-5-4 0,0-2-4 15,-3-7-4-15,1-4-5 0,-5-3-2 16,-1-1-5-16,0 0-5 0,-4 7-1 0,-3 2 6 16,-6 15 14-16,-6 11 10 0,-3 7-6 0,-2 6-11 15,1 2-2-15,-2 8-12 0,-5 6 0 16,-2 2-5-16,0 5-3 0,0 0-2 15,-9 31-5-15,0-4-6 0,-1 7-12 16,0 8-2-16,-1 5-12 0,2 2-14 16,3-2-15-16,2-3-6 0,6-3-7 0,2 3-7 15,2-6 2-15,5 1 4 0,4-5 5 16,1-4 3-16,4-2 5 0,3-3 2 0,5-6 4 16,2-2 2-16,1-4 1 15,3-6 6-15,-6-1-1 0,-1-3 2 0,-2-3 5 16,-2 0 2-16,-1-1 5 0,-6-1 8 15,-2-2 0-15,-4 2 4 0,-4 1 5 0,-1-2 0 16,-5 3-8-16,0 0 6 0,0 0 0 16,0 0 1-16,-35 10-3 0,21-1 1 15,2-1 0-15,-2 3 0 0,4 1-7 0,-1-3 6 16,3 3 0-16,2-5 2 0,1 1-4 16,3 0 4-16,4-3-2 0,1-1-1 15,3-2 2-15,-6-2 0 0,17-2 0 0,-7 0-1 16,3 0 1-16,-2 1 1 0,-1-3 0 15,2 2-2-15,0 0 1 0,-2 4 5 16,1 0 5-16,-1 2 2 0,1 3-2 0,0 1 0 16,1 1-3-16,0 3-2 0,4-4 1 15,-4 4-10-15,5-1-19 0,-2-3-23 16,2 0-34-16,1-4-40 0,0-2-42 16,-1-4-52-16,-4 1-543 0,-1-8 255 0,-3 1 169 15</inkml:trace>
  <inkml:trace contextRef="#ctx0" brushRef="#br0" timeOffset="45357.0891">27630 13325 128 0,'-2'-7'203'0,"0"-1"-15"16,2 4-10-16,0 4 7 0,0 0-7 15,0 0-1-15,24 10-6 0,-8 1-2 16,4 9-9-16,3 8-13 0,5 5-3 16,12 16-11-16,-1 4-6 0,4 3-9 0,-1 2-16 15,-2 0-3-15,1-1-13 0,-1 0-3 16,0-6 1-16,-4-1-7 0,-4-12 5 0,-7-8-5 15,-1-5 6-15,-3-4-2 0,-2-5 0 16,-2-7-3-16,-1-5-3 0,-2-4-4 16,0-10-1-16,-1-4-6 0,0-5-3 15,2-9-8-15,-5-1-6 0,0-7-10 0,6-10-2 16,-4-1-9-16,5-21-6 0,0-1-5 16,0 0-17-16,0 14-8 0,-4 7-11 15,1 7-19-15,1 7-17 0,-4 1-33 0,4 4-29 16,-5 8-24-16,3 4-24 0,4 2-27 15,1 5-24-15,4 6-24 0,-1 1-673 16,9 5 311-16,0 1 205 0</inkml:trace>
  <inkml:trace contextRef="#ctx0" brushRef="#br0" timeOffset="46945.5742">27491 14629 106 0,'0'-7'172'0,"0"0"-7"0,-2 0-2 16,-1 3 0-16,1-3-8 0,-2 3-7 15,-2 0-9-15,0-1-1 0,-1 1-4 16,0 1-3-16,-1 1-10 0,-2-1-2 16,2 2-2-16,-2-1-10 0,10 2-6 0,-20 3-4 15,9 5-4-15,-4 2-3 0,0 9-4 16,-1 11-8-16,-6 3-4 0,3 9-6 0,-6 19-3 15,2 5-14-15,-1-3 4 0,3 2-10 16,8-7-1-16,3-9-5 0,1-2-5 16,7-5-2-16,2-2-5 0,7-2-2 15,1 1-2-15,7-5-4 0,2-3-3 0,7 1 0 16,0-6 2-16,2-4-11 0,3-8 3 16,1 0 5-16,-2-4-4 0,-1-4-4 15,1-3 3-15,-5-3-3 0,-2 0-1 0,0-6 1 16,-3 3-6-16,-4-7 5 0,-2-2-9 15,-2 3 6-15,-6-7-1 0,-4 3-2 16,-2-1 4-16,-8-2 0 0,2 1-3 0,-4-1-2 16,-5 1 2-16,-2 2 0 0,2-1-1 15,-3 1-2-15,2 3-2 0,0 2-6 16,4-1-7-16,-1 2-14 0,0 1-15 0,0-2-22 16,1 3-22-16,-4-2-26 0,4 5-33 15,-1-4-28-15,0 1-38 0,-2 1-618 16,1 0 283-16,-2 0 187 0</inkml:trace>
  <inkml:trace contextRef="#ctx0" brushRef="#br0" timeOffset="47729.9517">27545 14983 123 0,'5'-25'175'16,"0"0"-6"-16,-3 2-6 0,-2-1-8 0,0 3-5 16,-2-1-11-16,-3-3 2 0,-2 3-7 15,1-2-2-15,-4 4-1 0,-3 3-8 16,-2 2-7-16,-2 3-6 0,1 5-1 15,-4 3-4-15,-3 4-5 0,0 7 1 0,-3 1-6 16,3 3-3-16,-1 9-10 0,4-1-7 16,3 5-6-16,6-1-3 0,2 2-7 0,9 3-7 15,3 1-1-15,7 3-4 0,10 10-5 16,4-3-3-16,13 12-4 0,3 1-3 16,0 0-3-16,2-2 0 0,-1 0-6 15,-3-1-6-15,-9-5-5 0,-7-5-5 16,-2 0-10-16,-4 5 3 0,-6-10 0 0,-4 5 1 15,-6-5-2-15,-6 3-4 0,-6-1 7 16,-10-1-2-16,-5-2 2 0,-5-5 4 16,-2-1 8-16,0-13 3 0,-1-3-2 0,3-8 11 15,2-3 1-15,-2-14 6 0,3 0-6 16,5-11 5-16,8-4-3 0,3-5-1 16,8-1-1-16,5-8-6 0,11-5 2 0,6 3-7 15,15-18-1-15,6 4 4 0,7 7-6 16,3 3-1-16,5 3 0 0,2 6 2 15,5 6-6-15,-1 6-2 0,-7 6 2 16,-5 9 1-16,-5 8-1 0,-2 0-6 0,-3 7 4 16,-1 4-7-16,-1 7 9 0,-3 1-2 15,-4 7-2-15,-1 2-5 0,-4 1 4 0,-2 5-5 16,1-2 2-16,-4 1 3 0,0-1-3 16,-1-2 2-16,-3-1-3 0,4-1 4 15,-4-2 0-15,4-3-2 0,-2-4 3 0,1 0-3 16,2-4 4-16,0-7-7 0,1 0 2 15,0-6 1-15,4-4 7 0,-3-6 0 16,3-8-3-16,-6-1-3 0,1-8 2 0,-6-1 1 16,-3-3 2-16,-3-2-5 0,-7 3 8 15,-4 0-4-15,-7-3-3 0,-4 8-2 16,-6 0 3-16,-5 5-8 0,-1 2 5 0,-5 4-4 16,-2 3-6-16,-1 3-17 0,-3 5-16 15,-3 3-25-15,-1 3-29 0,0 0-32 16,1 3-33-16,7 7-45 0,4-7-24 0,8 6-16 15,3-3-667-15,1 1 311 0,4-4 204 16</inkml:trace>
  <inkml:trace contextRef="#ctx0" brushRef="#br0" timeOffset="48018.1807">28676 14910 13 0,'0'0'163'15,"4"4"4"-15,-4-4-6 0,4 4-10 16,-4-4-6-16,7 2-8 0,-7-2-6 0,0 0-5 16,13-6-6-16,-7 2-2 0,0-5-3 15,-1-1-3-15,-1 2-6 0,-2-7-7 16,-2 4-6-16,-4-3-9 0,-3 0-8 15,-1 1-6-15,-5 5-7 0,-2-3-10 0,-3 7-8 16,-2-3-14-16,1 7-18 0,0-3-28 16,0 6-24-16,0-3-33 0,4 3-30 15,7 1-34-15,2 0-34 0,1 3-462 16,8-3 215-16,5-1 141 0</inkml:trace>
  <inkml:trace contextRef="#ctx0" brushRef="#br0" timeOffset="48277.2262">29294 14544 27 0,'30'-24'161'0,"-9"5"0"16,-5 1 1-16,-4 5 10 0,0 2 11 16,-6 1 0-16,1 2-6 0,-3 6-3 0,-4-1-3 15,0 3-10-15,0 0-6 0,-17 11-10 16,5 4-5-16,-4 6-6 0,-2 8-8 16,-4 9-10-16,-1 5-14 0,-7 18-5 15,1 5-14-15,-1 0-5 0,0 2-7 0,3-2-4 16,0 0-12-16,-3 0-5 0,5-4-7 15,-3-1-10-15,7-13-19 0,-1-3-18 0,4-8-28 16,0-5-25-16,2-1-31 0,1-3-25 16,4-6-27-16,1 0-31 0,1-1-36 15,3-8-619-15,2-3 280 0,2 1 186 16</inkml:trace>
  <inkml:trace contextRef="#ctx0" brushRef="#br0" timeOffset="48475.3413">29246 15529 86 0,'10'2'165'15,"-2"4"9"-15,4-6 4 0,-2 2 9 0,0-2-4 16,1-2-7-16,2 2-18 0,-3-6-7 16,1-2-20-16,-1 1-7 0,-2-1-12 0,-3-3-11 15,-2 1-12-15,-3-1-8 0,-3 3-12 16,-4-2-24-16,-1 1-27 0,-2 1-31 15,-3 3-30-15,-2 3-49 0,-2 2-47 16,-5 0-521-16,4 2 224 0,-10 3 148 16</inkml:trace>
  <inkml:trace contextRef="#ctx0" brushRef="#br0" timeOffset="48841.0692">27768 16204 159 0,'0'-14'219'0,"0"7"9"0,0-5 0 16,-2 7-10-16,-3 1-8 0,5 4-8 0,-16 1-10 15,-2 7-9-15,-2 5-7 0,-17 11-8 16,-13 14-9-16,-7 2-1 0,-7 5-7 16,-17 14-9-16,-5 5-9 0,-2 2-9 0,-2-3-5 15,1 2-13-15,3-1-14 0,5-4-8 16,17-14-5-16,3 1-13 0,9-6-9 16,11-6-17-16,9-12-28 0,6-4-27 0,8 0-13 15,3-6-25-15,6-5-28 0,3-1-36 16,2-6-37-16,2 4-34 0,2-5-29 15,0 0-25-15,0 0-646 0,19-13 302 0,-8 5 199 16</inkml:trace>
  <inkml:trace contextRef="#ctx0" brushRef="#br0" timeOffset="49166.6386">27965 16055 1929 0,'30'-9'7'0,"-11"0"7"0,-5 3-5 16,0 6 28-16,-4 6 37 0,0-1 27 0,1 7 16 16,2 2 8-16,-3 5 0 0,5 10 4 15,-1 3 6-15,6 10-6 0,1-3 0 16,9 18-8-16,4 0-1 0,0 0-9 0,1-2-1 16,3 4-5-16,2-5-1 0,-1-4-7 15,-1 5-4-15,-8-16-8 0,-5-3-10 16,-2 1-4-16,0 1-7 0,-5-10-7 15,-2 1-6-15,-1-3-2 0,-4-2-7 0,-1-3-7 16,-1-3-16-16,-3 1-13 0,2-5-26 16,-2-1-25-16,-2 1-22 0,0-7-34 0,-4 2-38 15,-4 0-44-15,-2-4-44 0,0 1-37 16,-6-1-35-16,-7 4-766 0,0-8 362 16,-11 6 239-16</inkml:trace>
  <inkml:trace contextRef="#ctx0" brushRef="#br0" timeOffset="50006.9262">25564 17324 81 0,'0'-6'188'16,"3"0"-1"-16,-3-1 4 0,0 7-9 16,0-6-4-16,0 6-6 0,0 0 0 15,-9 13-11-15,5 1-11 0,-2 7-10 0,-3 1-10 16,3 11-3-16,-4 2-1 0,3 4-10 15,0 5-10-15,5 2-7 0,-2 3-8 16,2 6-9-16,4-1-6 0,0-3-9 0,4 3-5 16,1-7-13-16,4-3-3 0,3-4-10 15,1 0-9-15,0-6-12 0,4-7-4 16,-2-1-6-16,4-2-5 0,-2-9-2 0,0 2-4 16,-2-8-6-16,1-1 2 0,-4-2 0 15,1-6 0-15,-2 0-5 0,1-8 5 16,-3 2 0-16,-1-1 1 0,-1-7 1 15,-7 0 2-15,1-2 0 0,-8-4 1 0,-2 7 1 16,-1-7 2-16,-5 1 4 0,-1 3 0 16,-1 1 4-16,-6-2 3 0,-3 3 2 15,1 5 3-15,0-4 0 0,-2 7 2 0,-1-2 0 16,5 1 0-16,2 1-4 0,0 0 0 16,4 3-2-16,0-2-5 0,5 0-4 15,1 4-1-15,2-5-9 0,7 1-11 0,0-1 2 16,7-1-10-16,4-3-6 0,5 1-7 15,6-3-3-15,3 3 2 0,5-6 2 0,6 2 6 16,6-6 6-16,5-1-2 0,-3 5 4 16,1 2 3-16,-5 0 3 0,0 4 3 15,-5-3 6-15,2 6 12 0,-7 2 11 16,-2 1 10-16,-6 3 9 0,0 6 10 0,-1 1 7 16,-3 6 0-16,0-1 0 0,-6 3 0 15,-1 6-5-15,0 0-1 0,-1 0-7 16,-1 0-2-16,-1 4 1 0,2-3-4 0,2 0-5 15,-2-2-1-15,0-5-2 0,6 4-7 16,-4-5-1-16,3-1 0 0,-3-5-3 16,3-1 0-16,0-3-1 0,-1-4 1 0,0 0-2 15,0-6-1-15,-1 1-2 0,-2-5 1 16,-3-3-6-16,-4-4 6 0,1 1-1 16,-7-4-4-16,-5-2 4 0,-1-3-2 15,-7 3-1-15,-2 1-1 0,-5 0 0 0,-2 0-2 16,-4 2 4-16,-4 6-5 0,1 3-5 15,-4 3-12-15,-1-5-9 0,7 6-18 0,-1 0-19 16,5 4-18-16,4-4-26 16,1 0-32-16,8 3-27 0,4 0-37 0,3 1-38 15,5 2-529-15,3-8 263 0,3 2 172 16</inkml:trace>
  <inkml:trace contextRef="#ctx0" brushRef="#br0" timeOffset="50235.6899">26452 17499 82 0,'4'5'167'0,"-4"-5"-9"0,0 0-9 15,6 1-2-15,-6-1-10 0,0 0-16 0,6 0-4 16,-6 0-11-16,0 0-11 0,0 0-11 16,0 0-10-16,9-7-6 0,-9 1-4 15,-2-2-10-15,2 8-7 0,-2-11-5 0,-5 8-3 16,3-5-12-16,-2 5-16 0,0-1-18 15,-1-2-19-15,0 6-24 0,3-6-28 16,4 6-18-16,-8-6-23 0,8 6-362 0,-4-3 164 16,4 3 107-16</inkml:trace>
  <inkml:trace contextRef="#ctx0" brushRef="#br0" timeOffset="50484.3746">26786 17187 112 0,'8'-4'202'0,"-4"2"2"15,-4 2 9-15,7 7 10 0,-7 5-4 0,-2-3-10 16,-1 11-8-16,-1 2-5 0,0 7-10 16,-2 9-12-16,-5 6-11 0,3 7-7 15,-3-2-10-15,0 7-14 0,1-2-12 0,-2 16-11 16,0 5-12-16,2-17-8 0,0-4-13 16,1-2 1-16,3-2-14 0,-3-2-11 15,5-6-19-15,0-7-20 0,-1 1-19 0,3-5-25 16,-2-7-29-16,2-1-25 0,2-6-25 15,0-2-28-15,0-2-27 0,0-1-23 16,4-6-14-16,-2-5-13 0,-2-1-556 16,0 0 263-16,20-7 172 0</inkml:trace>
  <inkml:trace contextRef="#ctx0" brushRef="#br0" timeOffset="50740.0375">26970 17985 64 0,'0'0'137'0,"11"2"-5"0,-11-2-5 16,12 0 1-16,-3-2-4 0,1-2 1 15,1 2 1-15,0-4 4 0,-1 5-6 16,0-7-2-16,1 2 0 0,-2-1-2 0,-3 1-1 16,-2-2-4-16,1 1-3 0,-5-5-4 15,-2 6-8-15,-3 3-6 0,-3-2-14 0,-1 5-7 16,-4-5-6-16,1 10-10 0,-5-4-18 15,2 5-32-15,0 0-35 0,-2-3-39 16,5 7-48-16,1-3-44 0,3-1-55 16,4-2-456-16,2 1 228 0,0-3 150 0</inkml:trace>
  <inkml:trace contextRef="#ctx0" brushRef="#br0" timeOffset="52698.3909">28543 17196 31 0,'0'0'152'0,"4"8"-14"0,-4-3-10 16,0-5-4-16,0 8-8 0,0-2-7 0,-2 0-9 16,-2-2-2-16,2 0-5 0,-5 2-3 15,3-4 0-15,0 2 4 0,-3-2 3 16,7-2-4-16,-12-2-4 0,12 2-5 15,-13-6-2-15,9-1-7 0,-2 1-1 0,1-1-4 16,3-1-4-16,0-3-7 0,2 1-3 16,0 3-4-16,0-3-7 0,2 0-3 15,2 3-1-15,1-1-4 0,1 3-2 0,2-3 0 16,1 8-2-16,1 0 1 0,-10 0-6 16,22 8 2-16,-10 1-4 0,0 8 1 15,2 0-4-15,-4 8-2 0,-1 2-4 0,-1 4 0 16,-6 1 1-16,2-4-3 0,-6 6-2 15,-2 7-3-15,-2-6 6 0,-3 1 1 16,-3-3 5-16,-4 2 8 0,0-7 4 0,-1 3 6 16,-2-8-1-16,0-1-3 0,4-3-1 15,0-5-2-15,1 0-1 0,0-6-4 16,4-3-5-16,2 1 0 0,-1-6 0 16,9 0-7-16,-10-6 3 0,8 0-4 0,2 6-1 15,0-10-4-15,0 10 2 0,6-9 0 16,0 7-5-16,1 2 0 0,-7 0 1 0,18 2 3 15,-6 1-5-15,0 6 0 0,2-2 3 16,4 0-6-16,3 1-1 0,0 3 4 16,4-3-6-16,-1 0 2 0,1-1-3 15,3-1-2-15,0 0 1 0,0-5-3 16,-2-1 1-16,1 0-1 0,1-1-1 0,0-5-1 16,-3-2 2-16,1-5 1 0,-4 4-3 15,0-9 1-15,-1 4 5 0,-4 0-1 16,0 0-1-16,-3-1 1 0,0 2 1 0,-4 5 0 15,-2 1 5-15,1-3 1 0,-5 8-2 16,3 2 5-16,-7 0 1 0,0 0-2 0,2 12 1 16,-2-3-6-16,2-2 4 0,-2 5 0 15,2 1 0-15,2 0 1 0,0 1-3 16,5-3 2-16,-1 1-4 0,2 1 4 16,4-3-3-16,-2 0 2 0,3-7-4 0,2 3 1 15,0-2 0-15,0-4-4 0,0-4 2 16,-3-4 5-16,4 1-4 0,-6-1 0 15,1-5 0-15,-5 0-3 0,1-3 0 16,-5-3 4-16,-2 5 0 0,-6-5 1 0,-2 5-6 16,-3-7 5-16,-6 5 0 0,1-1-4 15,-8 4 1-15,2 3 0 0,-4-1 3 16,1 1-6-16,-5 5-2 0,2-3-10 0,1 4-16 16,4 2-13-16,-2 1-25 0,1-4-21 15,2 4-27-15,3 1-28 0,2 0-29 16,2 1-42-16,1-1-643 0,0 5 292 0,4-5 194 15</inkml:trace>
  <inkml:trace contextRef="#ctx0" brushRef="#br0" timeOffset="52866.2242">29413 17311 13 0,'8'-5'140'0,"-4"4"-18"15,-4 1-10-15,0 0-11 0,11-4-24 16,-9 2-28-16,-2 2-35 0,4-7-45 0,0 1-172 16,-2 0 69-16,3 2 45 0</inkml:trace>
  <inkml:trace contextRef="#ctx0" brushRef="#br0" timeOffset="53125.0669">29769 16892 174 0,'2'14'207'16,"-6"0"-2"-16,1 5-8 0,-4 4-6 15,-1 11-9-15,2 0-12 0,-5 1-14 0,5 5-15 16,-2 2-13-16,1 7-14 0,1 0-14 16,-1 4-7-16,1-4-10 0,2-6-9 15,0 1-8-15,-2-2-14 0,2-6-9 0,-4 4-14 16,4-4-14-16,-2 3-11 0,0-11-12 15,2 1-18-15,-3-7-12 0,5 2-20 16,-2-7-28-16,0 2-7 0,1 0-28 16,-1-8-17-16,4 2-23 0,-2-1-416 0,-2-4 196 15,4-3 130-15</inkml:trace>
  <inkml:trace contextRef="#ctx0" brushRef="#br0" timeOffset="53367.7881">29313 16956 18 0,'-2'-15'183'0,"-2"1"-14"0,-3 1-5 15,3 4-11-15,0-4-13 0,0 1-13 16,2 5-12-16,-2-5-16 0,0 5-17 0,2-2-27 15,-2 1-27-15,2 2-28 0,2 6-26 16,2-4-26-16,-2 4-23 0,0 0-37 16,0 0-252-16,20 16 124 0,-12-3 82 0</inkml:trace>
  <inkml:trace contextRef="#ctx0" brushRef="#br0" timeOffset="53565.8797">29821 17588 31 0,'7'12'177'0,"-1"-4"-2"16,-2-3-3-16,-2-1-3 0,0 2-6 15,0 0-13-15,-2-1-6 0,0-5-16 16,2 3-17-16,-2-3-21 0,0 0-29 16,0 0-27-16,0 0-32 0,0 0-32 0,0 0-33 15,0 0-35-15,0 0-34 0,0 0-305 16,0 0 149-16,0 0 97 0</inkml:trace>
  <inkml:trace contextRef="#ctx0" brushRef="#br0" timeOffset="56398.9787">31920 14602 2 0,'0'0'153'0,"-10"0"-7"16,10 0-5-16,-12 2 5 0,6 2-10 0,-1-1-8 15,0 1-11-15,-1 2-6 0,0 2-7 16,-1-4-9-16,1 2-7 0,-3-2-3 16,0 5 0-16,3-4-5 0,-2 0 1 0,1-1 0 15,-2 2 4-15,5-4 4 0,-2-2-2 16,8 0-10-16,-15-2 0 0,9 0-4 16,1-6-2-16,1-2-4 0,2-2-4 15,2 1-3-15,2-7-5 0,2 3-9 16,3-1-4-16,3-2-2 0,1 0-4 0,3 3-5 15,6 0 0-15,-2 2-3 0,2 3-5 0,3-1-1 16,-2 1-3-16,2 6-2 0,-1 4 0 16,1 4-1-16,0 6-2 0,4 7 3 15,-3 4-1-15,-1 7-1 0,-4 3-2 16,-2 7 1-16,-4 4-4 0,-6 5 3 16,-3-5-3-16,-6 2-7 0,-5 7 4 0,-8-1-1 15,-8 13 4-15,-9-6-5 0,-8-3 2 16,-5-7-1-16,-5-1-1 0,-1-11 1 15,-4-1-3-15,9-9 2 0,6-9 2 16,8-2 9-16,2-7 8 0,5-1 3 0,5-4-4 16,4-2 0-16,0-4-2 0,6 0-2 0,1-3-3 15,5-1-3-15,2 2-3 16,6-3 0-16,3 5-1 0,3-3-2 0,5 0-2 16,2 6 0-16,5 2-5 0,-2 1 6 15,6 7-3-15,3-2 0 0,3 7-2 0,0-1-3 16,2 3-1-16,1-2-1 0,0 1-2 15,-1 4-2-15,2-7 1 0,-3 1 1 16,1-2 2-16,0-3-2 0,-2-3 3 16,-3 1 1-16,3-6-2 0,2 0 4 0,-4-3-2 15,1-3 2-15,-1 1-2 0,-5-5 2 16,1 0-1-16,0-1 0 0,-6-2-1 16,0-1 0-16,-3-1 0 0,-3-1-2 15,-1 5 1-15,-2 2 3 0,1 0-4 0,-4-2 2 16,1 4 2-16,-2 1-1 0,-1 5 1 15,0 1-1-15,-6 0 1 0,11 4-2 16,-5 2 2-16,2 4 0 0,1 1 2 0,0-1 1 16,1 3-4-16,0-5 1 0,0 5 0 15,2-3 2-15,-2-2-4 0,3 1 4 16,-2-1-1-16,0-6 2 0,-1 0 5 0,-2-2 1 16,-8 0 5-16,18-8-7 0,-12 1 1 15,-4-3 0-15,-2-4-3 0,-2-1-5 16,-4-2 6-16,-6 0-4 0,-2 1-4 15,-3-2-6-15,0 1-10 0,-4 2-15 0,-1-2-14 16,2 5-19-16,-4-2-19 0,5 7-24 16,0-7-24-16,4 7-23 0,1 1-32 0,-2-2-27 15,6-3-573-15,0 3 268 0,1-1 176 16</inkml:trace>
  <inkml:trace contextRef="#ctx0" brushRef="#br0" timeOffset="56880.5455">32274 14261 120 0,'-31'-28'181'0,"-1"0"4"0,-2 7 0 16,0 3-4-16,-8 5 0 0,-5 0-4 0,-6 4-6 16,5 7-2-16,-13 4-7 0,-20 11-3 15,-2 8-13-15,1 10-1 0,-11 16-11 16,4 5-10-16,6 11-6 0,10 7-16 15,4 6-6-15,8 4-9 0,8 8-8 0,20-12-8 16,5 5-4-16,9 0-6 0,6 2-5 16,11 3-5-16,6 0-3 0,9-3-2 15,8 0-4-15,7-2-7 0,8-6-3 0,12 9-1 16,1-21-8-16,4-6-8 0,6-4-9 16,5-3-4-16,5-10-8 0,3-6-6 15,7-4-3-15,1-10-1 0,4-7 0 0,3-5-5 16,-10-4 2-16,13-8 5 0,1-6 0 15,0-5 7-15,-2-10 3 0,-4-3 8 16,12-15 1-16,-8-7 6 0,-6-10 1 16,-11-8 0-16,-9-7 8 0,-7-6-2 0,-7-7 0 15,-17 12 1-15,-10-4 0 0,-9-2 2 16,-11 3-3-16,-11-4 2 0,-11 5-1 0,-12-4-2 16,-19-8-6-16,-13 6-5 0,-11 5 2 15,-10 6-4-15,-10 6-3 0,-10 10-4 16,-6 8-12-16,-2 5-7 0,-3 12-13 15,18 11-15-15,5 3-17 0,4 11-24 0,18 3-21 16,11 7-23-16,7 2-21 0,7 6-31 16,8 2-8-16,5 3-10 0,2 2-19 0,4 2-494 15,6 5 244-15,-1-1 161 0</inkml:trace>
</inkml:ink>
</file>

<file path=ppt/ink/ink9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7T04:21:53.910"/>
    </inkml:context>
    <inkml:brush xml:id="br0">
      <inkml:brushProperty name="width" value="0.05292" units="cm"/>
      <inkml:brushProperty name="height" value="0.05292" units="cm"/>
      <inkml:brushProperty name="color" value="#FF0000"/>
    </inkml:brush>
  </inkml:definitions>
  <inkml:trace contextRef="#ctx0" brushRef="#br0">10697 17649 23 0,'0'0'104'16,"23"-19"6"-16,-9 10-14 0,2-6-2 16,8-4-3-16,-1-6-7 0,13 0-3 0,-2-7 2 15,14-11-2-15,5 2-6 16,6-7-4-16,5 1-8 0,19-9-7 15,-2-3-6-15,2 2-3 0,-15 12-6 0,2 1-5 16,-2 3-4-16,-5 5-5 0,-5 4 0 0,-14 9-2 16,-11 2-13-16,-5 8-4 0,-6 0-8 15,-1 1-3-15,-5 5-4 0,0-1-7 16,-6 5-4-16,-2 1-20 0,-2 4-12 0,-6-2-12 16,5 9-19-16,-10-1-14 15,-3-1-262-15,-2 5 121 0,-7 2 80 0</inkml:trace>
  <inkml:trace contextRef="#ctx0" brushRef="#br0" timeOffset="280.2899">10811 17958 25 0,'4'2'131'0,"10"2"0"0,0-4-10 0,6-6-13 0,5 0 2 0,7-7-3 15,12-8-9-15,21-5-1 0,3-11-3 0,4-3-7 16,0-2-8-16,2 2-9 0,15-9-8 0,-19 7-5 16,-2 2-8-16,-3 4 1 0,-5 1-10 15,-16 9-6-15,-8 5-2 0,-9 5-1 16,1-1-3-16,-7 8-4 0,-1-4-1 16,-6 5-3-16,0-4-10 0,2 5-5 15,-4-1-8-15,-1 2-12 0,-1-1-14 0,-1 1-18 16,0 4-26-16,-1-4-37 0,-4 5-382 15,0-5 167-15,0 0 111 0</inkml:trace>
  <inkml:trace contextRef="#ctx0" brushRef="#br0" timeOffset="78109.7286">23918 18040 27 0,'-2'6'58'0,"2"-6"9"15,0 0 0-15,17-12-2 0,-4 5 12 0,3-7-13 16,10-5-1-16,8-3 1 0,17-17-5 16,3-5 0-16,12-3-4 0,20-10-4 0,8-10-2 15,8-2-1-15,1-1-4 0,12-5-3 16,-2 0 2-16,2 0-2 0,0 5 6 16,-8-3-5-16,-5 9 2 0,-9 9-10 15,-6-1-3-15,-23 16-4 0,-10 4 5 0,-11 9-9 16,-9 2 9-16,-9 9 3 0,-4 3-2 15,-2-5-2-15,-1 8-6 0,-4-1 0 0,1 1-2 16,-4 3-9-16,1 1-1 0,-1-2-10 16,-3 1-9-16,0 1-12 0,1 3-14 15,-2-2-9-15,1 0-9 0,-2 3-8 16,0-4-10-16,-6 6-22 0,4-3-14 0,-4 3-267 16,0 0 126-16,0 0 84 0</inkml:trace>
  <inkml:trace contextRef="#ctx0" brushRef="#br0" timeOffset="78520.1786">23954 17973 10 0,'-2'14'73'0,"2"-3"3"0,4-3 1 16,0-2 3-16,4-5 6 0,6 1-1 0,0-2-3 16,7-3-5-16,5-7-1 15,10-4-2-15,10-7-3 0,19-13-8 0,8-1 8 16,22-20-4-16,0 4-3 0,3-4 2 0,1-3-1 16,-1 0-6-16,1 3-5 0,-6 1-5 15,-4 4 1-15,-17 11-5 0,-4 3-4 16,-7-4-1-16,-4 5 6 0,-12 7-2 15,-9 3 2-15,-6 8-1 0,-1-4-4 16,-1 2-2-16,-3 0-6 0,0 3-1 0,-5 1-9 16,0-2 0-16,-1 2-1 0,3 1-2 15,-4 1-3-15,0 4-5 0,-2-2-1 16,0 3-3-16,-4-3-5 0,-1 2-4 16,-1 0-3-16,-2 3-6 0,2 0-12 0,-2 1-13 15,-2 1-25-15,0-2-31 0,-2 6-36 16,1-7-42-16,-5 7-357 0,-2-6 178 0,2 6 119 15</inkml:trace>
  <inkml:trace contextRef="#ctx0" brushRef="#br0" timeOffset="98239.7319">25122 5231 33 0,'0'0'71'15,"-11"4"-5"-15,11-4-3 0,0 0-5 0,0 0-8 16,0 0 7-16,0 0 1 0,0 0-8 16,0 0-1-16,0 0-3 0,0 0-4 15,-8 0-7-15,8 0-1 0,0 0-1 0,0 0 1 16,0 0-5-16,0 0 4 0,0 0 0 15,0 0-3-15,0 0 13 0,15 7-4 16,-6-2 10-16,3-2-2 0,7 3 2 0,7-1-7 16,4 1-3-16,7 0 1 0,3-1 1 15,3 3-6-15,3-2-3 0,8 0-1 0,1-1-5 16,-3 1-1-16,-3-2-4 0,8 0 0 16,-11-1-3-16,4 1-2 0,-2-2-1 15,1 2-6-15,-2-2 3 16,-3 2-1-16,0-2-4 0,-1-1 1 0,-9 1 0 15,-3 0 0-15,-1 0-2 0,-7 0 2 16,0-2-3-16,-4 1 1 0,1-1-1 0,-6 0 0 16,1 3-7-16,-2-3-8 0,-3 0-10 0,1 0-16 15,-5-3-20-15,-6 3-27 0,5-3-23 16,-5 3-343-16,-11-9 153 0,0 5 101 16</inkml:trace>
  <inkml:trace contextRef="#ctx0" brushRef="#br0" timeOffset="98658.9913">25614 4861 23 0,'0'0'58'0,"0"0"-6"0,-12-4-5 16,12 4-6-16,-14 2-5 0,-1 2-3 16,0 2 0-16,-8 2-4 0,-1 1-3 15,-3 4-2-15,-5-1-2 0,-2 3 1 0,0 0-3 16,-8 4 3-16,-1-1 0 16,-3 1-1-16,-1 0 0 0,3 0-1 0,-2-4 0 15,3 2-1-15,8-4 0 0,1-1-2 16,4-1 1-16,5-1-3 0,1-3 0 0,4 3 1 15,2-2-7-15,4 1 0 0,-2 1 4 16,6 0-5-16,2 2 4 0,1 4 2 16,5 3 5-16,4-2-9 0,5 9 8 0,5 3-4 15,1 2-3-15,6 5 11 0,3 0-11 16,0 0 1-16,4 0-4 0,1-1 2 16,-1 1 4-16,-1-1 0 0,3 1-8 0,-2-4 1 15,-4-2-4-15,-2-3-10 0,-2-1-10 16,-1-1-14-16,-4-2-18 0,-2-3-32 15,-3 3-196-15,-6-9 94 0,-2 4 62 0</inkml:trace>
  <inkml:trace contextRef="#ctx0" brushRef="#br0" timeOffset="99917.8776">24745 16754 111 0,'17'8'127'0,"9"-1"-9"0,2-1-4 15,9 2-9-15,5-3-3 0,5 0-10 16,11-2-3-16,3-1-9 0,5 2-7 16,1-4-10-16,3 0-5 0,23 0-1 0,-14 0-11 15,8-4-7-15,-16 2-1 0,-11 2-3 16,-9 0-6-16,-5 0-5 0,-8 0 0 0,-5 0-8 16,0 0-5-16,-4 0-7 0,-6-3-2 15,-1 3-4-15,-3 0-7 0,-4 0-10 16,-5 3-11-16,-3-3-18 0,-7 0-17 15,0 0-15-15,0 0-15 0,0 0-283 0,0 0 129 16,-41-6 85-16</inkml:trace>
  <inkml:trace contextRef="#ctx0" brushRef="#br0" timeOffset="100450.165">25202 16473 49 0,'-24'20'73'0,"-2"1"4"0,5 6-5 0,-3-6-9 16,2 5-2-16,-8 4-4 0,0 3 0 15,1-3-6-15,-1 3-2 0,-4 1-1 0,1-1 3 16,5-5-15-16,-2 3 2 0,2-1 1 15,5-8-3-15,-1-2-5 0,8-2-3 16,1-1-1-16,0-2 4 0,4-2-14 16,3-3 7-16,2 1-4 0,2 1 7 0,6-5-5 15,4 2 1-15,4 3 0 0,5-5 2 16,11 4-2-16,-1 0 1 0,9-3-5 16,4 3-2-16,2-2 0 0,-2 3 3 15,13 3-11-15,0-2 0 0,-3 1 3 0,2-1-5 16,-2 2 2-16,-3 0-1 0,-1-1-1 15,-9-1 4-15,-3-1-2 0,1 1-6 16,-9-6 2-16,0 0-3 0,-5 2 8 0,-2-4 9 16,-4 4 10-16,-3-8 2 15,-1 3-3-15,-3-4 0 0,-6 0-3 0,-2-14-1 16,-7-1-1-16,-1-4 1 0,-5-9-3 0,-8-13-5 16,-6-14 0-16,3-12-2 0,-2-3-5 15,3-4-6-15,3-3-11 0,4 1 0 16,3 2-7-16,2 13-2 0,5 11 1 15,3 11-12-15,-1 1-9 0,2 0-14 0,0 8-20 16,0 2-22-16,2 1-28 0,0 5-295 16,2-3 142-16,-5 4 93 0</inkml:trace>
  <inkml:trace contextRef="#ctx0" brushRef="#br0" timeOffset="258411.5855">22348 5105 46 0,'-2'-9'71'0,"2"-1"-7"16,-2-1-5-16,-4 1 0 0,4-1-4 15,0-1-3-15,-4-1-2 0,2 0-4 16,-2 0-3-16,-1-1-2 0,-1-2 1 0,-3 3-11 15,-2-4-1-15,1 2-1 0,-6-2-6 16,2-1 2-16,-3 3-8 0,-7-4 0 16,-1 1-4-16,-4-1 4 0,-8-2 1 0,-3-2-12 15,-3 4 5-15,-17-10 0 0,2 4-5 16,-6 2 2-16,-2-2 0 0,1 3 1 16,-1-2-1-16,-5 4-2 0,0 1-3 0,-3 1-2 15,-1 2 6-15,-1-2-7 0,4 3-1 16,10 2 4-16,7 3 1 0,2 1-4 0,-1 1 2 15,-2 2 0-15,1 3-2 16,-2-1 3-16,-3 0-1 0,3 2-1 0,-3 2-2 16,1 0 1-16,0 0-5 0,1 2 4 15,-1 0-2-15,2 0 1 0,-1 2 2 0,1-1-1 16,0 1 1-16,2 0 1 0,10 0-3 16,-2 2 5-16,5-3-6 0,2 3 5 15,-1 0-3-15,3 0 0 0,2 1 1 0,1 1-2 16,0 1 0-16,1 1 1 15,2 0-3-15,2 2 2 0,-1 0-2 0,5 1 4 16,-2 0-1-16,3 2 1 0,3-3-1 0,-2 4 2 16,0 1-4-16,5-2 5 0,-3 2 0 15,4 2-1-15,0-2 0 0,1 5 1 0,2-3-1 16,2 4 1-16,1 3 0 0,2-4-3 16,6 5 4-16,0 0 1 0,4 4-2 15,4-1 2-15,4 7 1 0,3 1-1 16,8 5-2-16,2-1 3 0,11 17 2 15,6-2-2-15,2-3 5 0,4-3 6 0,5-1-3 16,6 0 4-16,-1-3 1 0,5-4-3 16,5 0-2-16,-1-1-1 0,5-3 3 0,4-3-2 15,2 1-1-15,1-3-1 0,2-2 2 16,1-2-3-16,-1 1 5 0,-2-4-8 16,4-4 3-16,1 0 8 0,0-4-5 15,0-4 4-15,5 0 0 0,-3-6-1 0,-12 2 12 16,-4-6 1-16,-1-2 2 0,5 0-9 15,-3-3-2-15,5 0-1 0,19-3 2 0,0 0-3 16,-14-1-1-16,11-2 2 0,-16 0-6 16,-10-1 2-16,-1 0 3 0,-3-1-5 15,-3-4 2-15,-1 1-1 0,-2-2 3 0,-1 0 1 16,-7-5 2-16,1 1-2 0,-3-3-2 16,-3-5-2-16,-1-2 1 0,-4-2-8 15,1 1 3-15,-9-7-6 0,0 1 5 0,-5-1-6 16,-2-7 3-16,-4 9-5 0,-3-6 3 15,-4 0-2-15,-4-1 0 0,-4-3-2 0,0 2-2 16,-8-7 4-16,-5 2-1 16,-6-16 0-16,-6 4-2 0,-5 1 2 0,-7 6-1 15,-3 0 2-15,-9 2-4 0,-3 6-3 16,-8-1 0-16,-1 5 3 0,-8-3 0 0,0 9-5 16,-5 2-4-16,-5 3-5 0,-4 3-5 15,-10 4-1-15,2 3-10 0,-4 5-4 16,6 1-14-16,4 5-13 0,15 6-17 0,11 1-25 15,-1 1-335-15,3 4 150 0,4 2 98 16</inkml:trace>
  <inkml:trace contextRef="#ctx0" brushRef="#br0" timeOffset="260123.1665">21312 16743 44 0,'-38'-10'54'0,"3"4"-4"0,-4-4-4 15,3 1 0-15,-4 0-4 0,-2 3 7 16,-7-6-5-16,-2 4-1 0,-1 0 0 15,-2 2 0-15,5 1 0 0,1 5 0 0,-5-3 1 16,-6 3-10-16,-1 5-4 16,1-2 1-16,-3 3-7 0,5 2 6 0,1-1 1 15,-1 6 0-15,-1 0 3 0,7-2 2 0,3 5-3 16,-1-1 1-16,7 0 0 0,1 5-5 16,3 1 0-16,7 2 5 0,3 1-11 15,6 4 13-15,2-1-2 0,7 6-1 16,2 1-2-16,7 2-1 0,0-2-7 0,10 9 4 15,0-3-2-15,10 3 0 16,0 3-17-16,10 15 13 0,8-6 5 0,3 1-1 0,6-7-2 16,5 1-2-16,4-5 4 0,3-3-2 15,0 0 4-15,1-2-1 0,6-3-4 16,-3-3 2-16,3-2-1 0,-1-3 2 16,2-1 1-16,8-1-1 15,-4-7 1-15,-9-3 2 0,-10-4 3 0,7 0-2 0,0-1-3 16,-1-5-2-16,0-1 3 0,-5-5-1 15,8 1 0-15,-5 2-5 0,6-8 1 16,1 2-7-16,0-5 3 0,1 0-1 16,-3-5-4-16,0-1-1 0,-3 2-3 0,-2-6 1 15,1 2-1-15,-4-4-5 0,12-9 3 16,-10 5-2-16,-8-2 1 0,-4 1-7 0,13-14 5 16,-10 7-2-16,-9-1-3 0,1-3 3 15,-2 1-3-15,-3 0 0 0,-1 0 0 16,0-3-1-16,-7-3 0 0,2 0 2 0,-6-2-1 15,-3-1-1-15,-4-10 0 0,-8 10 4 16,-6-12 3-16,-8 2-4 0,-13-18 1 16,-9-1-1-16,-18-10-2 0,-10 4 1 0,-14 1-1 15,-7 1 1-15,-8 8-5 16,-2-1-11-16,-9 2-16 0,-3 3-19 0,-8 3-30 16,-5-3-37-16,1 4-47 0,1-6-417 0,4-3 198 15,-3-2 130-15</inkml:trace>
  <inkml:trace contextRef="#ctx0" brushRef="#br0" timeOffset="262636.1172">17670 18152 18 0,'4'8'58'0,"2"-2"-2"0,-2 1-3 15,-2-1 1-15,2 2-1 0,1-3 8 16,-3-3 0-16,2 4 2 0,-2-4 1 16,-2-2 8-16,9 4 4 0,-9-4-8 0,13-8 8 15,-7 1-3-15,2-5-3 0,3 3-7 16,2-10-6-16,-1-1 2 0,1-2-9 16,2-6-2-16,0-4-3 0,-1 2-7 0,4-10 0 15,0 0-8-15,0-1-1 0,-2-1-3 16,3 1-3-16,-2 1-7 0,0 2 3 15,-3-1-5-15,2 3-1 16,-4 4-1-16,1 4 1 0,0-1-3 0,-5 3 1 16,1 5-3-16,-3-1 3 0,0 2-1 0,1 1 1 15,-2 3-1-15,-3 3-1 0,0 0-6 16,0-2 6-16,-2 3-2 0,0 4-3 0,0-1-2 16,0-3 3-16,-2 5 0 15,2-1-3-15,-2 3-1 0,2-3 0 0,-2 2 3 16,2-1 1-16,-3 1-5 0,3 6-3 0,-2-8 2 15,-3 2-3-15,3 5-2 0,2 1 1 16,-8-6-6-16,4 5 3 0,-2-4-4 16,6 5-3-16,-15-1-1 0,4 1 2 15,0 0 1-15,-5 1 1 0,-4 5-3 0,0-4 1 16,-4 3 6-16,-3 1-3 0,-1 2 1 16,-6 3 4-16,1-3 5 0,-1 1-5 15,0 3-1-15,-1-5 5 0,7-1 6 0,0 4-8 16,4-5 9-16,3 1-4 0,2-4 6 15,4 2-2-15,3-4-1 16,3-6-1-16,3 2 6 0,3-5-13 0,3 1 4 16,7-5 0-16,2 0-2 0,3-3-2 0,5-3 8 15,0-1-6-15,4-2 0 0,1 3 1 16,0 1 2-16,-2 2-3 0,1 1 4 16,0 0 6-16,-2 3-1 0,-2-3-5 15,-2 7 12-15,1-3-8 0,-2 5 3 0,0 2 2 16,-1 4 5-16,-1 0-4 0,4 2 3 15,-4 4-3-15,3-2-3 0,0 5 6 16,-1-1-7-16,-1 5 0 0,2-5-1 0,-2 5 0 16,1 1 1-16,-2-1-4 0,-2-1 4 15,0 0-7-15,-1 5-12 0,-1-3-8 16,1 2-19-16,-3-3-12 0,1-4-18 0,-3 4-11 16,0-1-26-16,0-4-24 0,0-3-283 15,-2-1 141-15,2 0 92 0</inkml:trace>
  <inkml:trace contextRef="#ctx0" brushRef="#br0" timeOffset="263861.2184">16139 5023 33 0,'12'12'59'0,"4"-6"-2"16,0-1 1-16,6 3-1 0,5-1-5 0,7 1-5 16,2 1-2-16,7 1-3 0,5 0-4 15,3-1-3-15,0 1-3 0,3 1-3 16,0-1-3-16,-1-3-1 0,-9-1 0 0,3 0-5 15,-3-2-1-15,-1 2-2 0,-1-1-6 16,-4-1 2-16,-5-4 0 0,-1 2-2 16,-2-2-1-16,-5 0-4 0,-3 0-1 15,-2-5-8-15,0-1-7 0,-5 0-1 0,-3-1-1 16,-1-2-6-16,-7-1 1 0,-1-1 1 16,-6-2 1-16,-1-2 1 0,-9-3 1 0,-2 1 0 15,-8-3 2-15,0 1 4 0,-3-2 6 16,-1 1 10-16,-3 0-4 0,2 2 10 15,1 3-1-15,4 1 4 0,2 1 7 0,1 2-4 16,4 1-1-16,3 1-1 16,0 1-1-16,3 2-7 0,3 1 2 0,5 1-2 15,2 4-3-15,0 0-1 0,0 0 3 0,43 11-4 16,-15-3 0-16,5 3-1 0,1 3 1 16,10 5-5-16,-1 2 6 0,-3 1 1 15,-4 3-5-15,-2 2 2 0,-5 2 0 16,-5-5 2-16,-7 7-4 0,-5-1 1 0,-5-2 1 15,-10 5-1-15,-5 6 1 0,-11 2 0 16,-19 15-3-16,-4-3 1 0,-7-1-3 16,-2-5 2-16,3-3-15 0,1-3-15 0,11-6-14 15,6-7-34-15,9-3-190 0,2-2 90 16,4-2 60-16</inkml:trace>
  <inkml:trace contextRef="#ctx0" brushRef="#br0" timeOffset="288529.1276">3828 17655 6 0,'0'0'85'0,"0"0"0"15,0 0-2-15,0 0-1 0,24-6-4 16,-12 6 1-16,3-6 7 0,5 5-11 16,4-7 1-16,2 1 6 0,10-5-13 15,11-1-5-15,22-8-9 0,8 0 0 0,7 0-7 16,5-6-2-16,24-1-6 0,3-7-4 16,7 1-7-16,-2-2-2 0,4-2-3 15,-3-4-3-15,3 2-1 0,-2-2-2 16,0 2-3-16,-5 2-4 0,-4 0 1 0,-6 2-6 15,-24 8 0-15,-1 2-5 0,-8 3-5 16,-8 3 1-16,-13 0-8 0,-10 5-4 16,-11 4 0-16,-1 1-4 0,-4-1-4 0,-7 3 2 15,2 1 7-15,-6 1 2 0,-2-1-14 16,0-1-3-16,-5-3 2 0,-1 0-3 0,-5 4-4 16,-2-6 5-16,-2 1-1 0,-4 3 1 15,-5-5 0-15,-1-2-1 0,-10 0-1 16,0-3 8-16,-8 2-2 0,-1-2 5 15,-7-2 2-15,-3 2 3 0,-1 1 1 0,-2-1 1 16,-3 4 5-16,1 2 2 0,-1-4 2 16,7 7 5-16,-2 3 1 0,0-1 0 15,4-1 1-15,2 5 0 0,2-2 4 16,0 6 0-16,1-2 1 0,3-2 0 16,6 2 3-16,0 2-3 0,1 2 0 0,4 2-3 15,4-4 3-15,3 2-6 0,4 4 3 0,3-4-3 16,3-2 5-16,13 11 1 0,1-3-2 15,12 2 1-15,9 1-1 0,13 4 0 16,3 4-1-16,20 1 1 0,3 8-6 0,3 0 7 16,-6 5-1-16,-1 1-2 15,-4 2-2-15,-2 5 3 0,-10 1-3 0,-3 5 13 16,-6-5-12-16,-11-1 4 0,-9-7-7 16,-4 7 9-16,-6-11-8 0,-4 8 6 15,-3-3 2 1,-6-5 2-16,-2 9-4 0,-6-2 2 0,-4 1 3 0,-4 4-4 0,-6-2-3 15,-6-2 3-15,-10 15-1 0,-5-9-2 16,8-5 2-16,-1-5 4 0,2-6-3 0,-2 2-6 16,1-3-1-16,1 0 4 0,4-2 2 15,3-8-7-15,1 2 1 0,6-4-2 0,0 3 4 16,4-9-4-16,1 4 3 0,0-6-6 16,3 1-4-16,-1 2 3 0,5-3 0 15,-2-1 0-15,2-1 0 0,-2 1-3 16,2 0 2-16,2-5 10 0,-2 5-6 0,2 0 4 15,0-5-4-15,-3 1 3 0,5 2-7 16,2-4 4-16,-7 6 5 0,3-5 0 16,4-1-9-16,-4 6 7 0,4-6-4 0,-4 2 4 15,4-2-5-15,-2 6 2 0,2-6 1 16,0 0-2-16,0 0 2 0,-7 2-1 16,7-2 2-16,0 0 2 0,0 0 2 0,-4 4-5 15,4-4 0-15,0 0 1 16,0 0 2-16,0 0 1 0,0 0 7 0,0 0-15 15,0 0 3-15,0 0-5 0,-6 1 6 16,6-1-1-16,0 0 2 0,0 0-4 0,0 0 10 16,0 0-10-16,0 0 4 0,0 0 0 15,0 0-4-15,0 0-5 0,0 0 3 16,0 0-5-16,0 0-1 0,0 0 4 16,0 0-4-16,0 0 0 0,0 0-9 0,0 0-2 15,0 0-12-15,0 0-20 0,0 0-12 16,0 0-8-16,-15-5-175 0,15 5 85 15,-11-2 56-15</inkml:trace>
  <inkml:trace contextRef="#ctx0" brushRef="#br0" timeOffset="302008.2357">28012 1613 9 0,'0'0'93'0,"0"0"-10"0,0 0-2 0,-11-1-6 16,11 1-5-16,0 0-12 0,-6 3-2 16,6-3-9-16,0 0-1 0,-7 2-5 0,7-2-6 15,-4 11-1-15,2 1-6 0,-3 5-3 16,-1 6-6-16,0 5 7 15,-2 9-7-15,-2 1-2 0,0 9-3 0,0 0 0 16,-3 6-1-16,-2 15-1 0,2-11 0 0,3-4-3 16,0-1 9-16,-4 0-7 15,8-3-5-15,-4-2 0 0,4 2 1 0,-1-12 0 16,0 1-5-16,1-1-3 0,4-7-10 0,-2-2-15 16,2-1-14-16,2-8-8 0,0 0-6 15,0-5-12-15,2-3-188 0,2-5 86 16,0-4 57-16</inkml:trace>
  <inkml:trace contextRef="#ctx0" brushRef="#br0" timeOffset="302301.8039">28397 1571 58 0,'2'-1'65'16,"-2"1"-4"-16,0 0 4 0,0 0 8 15,4 21 6-15,-4-4-6 0,-2 3 1 16,0 7-5-16,-2 1-3 0,-1 8-3 0,-1-3-6 16,-1 6-7-16,3-3 6 0,-2 1-5 15,2 0-6-15,2 0 12 0,0-5-9 0,2 0-14 16,2 0 10-16,4 3-10 0,4 1-8 16,6-3 3-16,7 4-3 0,7-3-3 15,3-3-10-15,20 6-2 0,2-1-1 16,-2-14-15-16,-7-3-23 15,3-2-10-15,-2-3-15 0,-7-5-18 0,0-1-16 0,-4 0-18 16,-6-6-226-16,-5-2 112 16,-3-5 75-16</inkml:trace>
  <inkml:trace contextRef="#ctx0" brushRef="#br0" timeOffset="302520.2195">28795 2138 64 0,'-7'19'78'0,"-2"3"-7"16,3 5-6-16,-2 3-2 0,0 7-10 0,2 0-1 15,-4 4-9-15,2 4-2 0,0 1-5 16,-1 0-1-16,-1-1-6 0,3-2-4 16,1-6 0-16,-1 3-1 0,1-4-6 0,0 1-9 15,2-6-13-15,0-5-19 0,0-2-20 16,0-3-182-16,0-3 76 0,2-3 51 15</inkml:trace>
  <inkml:trace contextRef="#ctx0" brushRef="#br0" timeOffset="303085.3476">27652 917 35 0,'-107'56'71'0,"0"15"1"0,-4 12-5 16,-15 35-1-16,12 12-11 0,3 3-2 0,33-20-7 15,4 7 2-15,13 6-7 16,7 3 0-16,12 5-5 0,11-3-3 0,13-1-2 16,14 0-1-16,12-2-3 0,16-4-5 15,12-3 0-15,17-9 1 0,10-4-1 16,12-9-2-16,7-10-1 0,9-2-5 0,8-8 2 16,10-8 1-16,1-12-2 0,6-9 0 0,7-12-2 15,1-11 6-15,13-13-3 0,6-12 3 16,7-13 2-16,7-12 0 15,-3-7-2-15,-3-14-4 0,-7-10 5 0,23-27-12 16,-15-13 1-16,-39 4-2 0,12-28-9 0,-34 8-1 16,4-37 1-16,-32 22 0 0,-8-8 0 15,-11-7 2-15,-12-8-7 0,-6-2 6 16,-13-4-4-16,-9 3-1 0,-10 10 7 16,-13 5-4-16,-13 8-1 0,-10 10 4 0,-13 9 1 15,-16 7-2-15,-9 11 8 0,-17 9-2 16,-18 14 1-16,-14 9-4 0,-11 15 2 15,-10 9 1-15,1 12-1 0,-4 12-6 0,-4 9-1 16,2 8 6-16,8 7-9 0,7 4-11 16,9 8-11-16,14 4-20 0,28-1-18 15,6 3-24-15,13 3-211 0,11 6 102 16,13 0 68-16</inkml:trace>
  <inkml:trace contextRef="#ctx0" brushRef="#br0" timeOffset="304105.4273">27723 4998 82 0,'-4'13'83'0,"4"5"-7"0,-2 3-5 16,0 7-10-16,2 5-7 0,-2 4 0 15,0 4-4-15,4 1-5 0,-4 0-7 16,2-1-3-16,0 4-4 0,-2-1-2 0,0-3-3 16,0 1-4-16,-3 0-7 0,1-3-9 15,0 3-11-15,0-7-7 0,-1-6-18 0,1 0-16 16,2-9-21-16,0 1-144 0,2-5 72 16,0-8 47-16</inkml:trace>
  <inkml:trace contextRef="#ctx0" brushRef="#br0" timeOffset="304384.9497">28066 5157 39 0,'0'0'87'0,"0"0"1"0,4 21 3 16,1-7 5-16,1 4 3 0,1 3-11 0,-1 4-6 15,5 3-3-15,3 2-7 0,4 1-1 16,-2 0-5-16,6 4-1 0,-1 2-9 15,2-3-8-15,0 1-1 0,1-3-8 16,-4-3 0-16,0-1-6 0,-3 0 4 0,-1-2-2 16,-2-4-9-16,-2-1 1 0,-4 0-1 15,1-2 0-15,-5 1 0 0,-2-4-1 0,-2 2 0 16,-2-4-5-16,-2 3-5 0,-5-3-4 16,1-2-14-16,-4-3-27 0,-2 1-29 15,2-6-43-15,1-4-371 0,-1-2 161 16,1-6 106-16</inkml:trace>
  <inkml:trace contextRef="#ctx0" brushRef="#br0" timeOffset="304600.5599">28365 5154 115 0,'8'-7'114'0,"1"-2"-17"0,4 1-11 0,6-4-11 0,1 1-6 16,6 0-25-16,4-3-15 0,4-1-19 16,-1 0-23-16,8-2-24 0,-3-2-22 15,0-2-122-15,0-1 62 0,-7-3 40 0</inkml:trace>
  <inkml:trace contextRef="#ctx0" brushRef="#br0" timeOffset="305002.474">28242 4370 70 0,'-69'0'70'16,"-4"6"-3"-16,-20 7-5 0,-28 9-2 0,-4 9 0 15,-6 9 1-15,0 7 3 0,-2 13-1 16,1 10-1-16,-15 31 3 16,39-9 4-16,-17 34-9 0,19 9 1 0,32-20-2 15,14 4-8-15,12 5-7 0,16 0-3 0,15 3-3 16,9-1-2-16,18-4 2 0,10 0-9 15,7-4-3-15,15-2 3 0,7-3 8 16,10-10-5-16,7-6-8 0,10-8-3 16,5-8 0-16,10-11 0 0,6-7-4 0,8-14 0 15,14-11 4-15,6-11-13 0,8-14 6 16,9-10 1-16,10-16-9 0,9-15 7 16,3-11-2-16,30-21-3 0,-12-13 1 0,-19-14-7 15,-11-13-5-15,-16-15-1 0,-38 17 5 0,-12-14-2 16,-12-7-6-1,-14-10 5-15,-12-7 0 0,-12-5-4 0,-13 1 2 16,-14 1-2-16,-14 7 4 0,-9 11-4 0,-14 9 5 16,-12 7-3-16,-13 10-12 0,-12 7 9 0,-14 9 0 15,-12 9 2-15,-10 7-8 0,-7 10-9 16,-4 7-11-16,-1 9-10 0,24 15-16 16,5 5-16-16,16 6-24 0,13 7-295 15,10 4 134-15,10 0 89 0</inkml:trace>
</inkml:ink>
</file>

<file path=ppt/ink/ink9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10-21T04:37:43.642"/>
    </inkml:context>
    <inkml:brush xml:id="br0">
      <inkml:brushProperty name="width" value="0.05292" units="cm"/>
      <inkml:brushProperty name="height" value="0.05292" units="cm"/>
      <inkml:brushProperty name="color" value="#FF0000"/>
    </inkml:brush>
  </inkml:definitions>
  <inkml:trace contextRef="#ctx0" brushRef="#br0">14951 16543 14 0,'5'5'59'0,"-1"1"-5"15,0-4-17-15,-2 4-8 0,3-5-17 0,-1 4-16 16,-4-5-65-16,4 4 24 0,1-1 15 16</inkml:trace>
  <inkml:trace contextRef="#ctx0" brushRef="#br0" timeOffset="11292.0011">18632 16322 16 0,'-21'-11'20'16,"1"1"-2"-16,0 4-1 0,-1 1 4 0,2 1-1 15,2-1-1-15,-2 4 4 0,0 1-1 16,-3-4 1-16,2 4-2 0,-4 0-2 15,-3 4 0-15,-1-3-1 0,-1 4 0 0,-3-4-2 16,0 5-1-16,-4 2 1 0,-5-3 1 16,1 3 0-16,1 2-3 0,-11 3 0 15,4 0 1-15,-1 0-2 0,1 3 2 0,-1 1 0 16,-1 0 3-16,3 1-7 0,1 2 3 16,-3 2-1-16,3-2 0 0,-1 1-1 15,1 0 3-15,2 0 2 0,1-2-5 0,1 2 1 16,2 0-4-16,7-8 1 0,1 5-1 15,-2-1 2-15,5-3 0 0,-3 0-5 16,4-3 1-16,-1-1 1 0,1 3-2 16,1-5 1-16,0 5-3 0,2-5 2 0,-3-1-2 15,2 5 0-15,2-4-3 0,0-3 4 16,3 0-3-16,3 0 0 0,-2 1-1 0,2-1 1 16,1 3 0-16,0-2 0 0,2-5-2 15,1 5 0-15,-2 0 4 0,4-5-1 16,0 5-1-16,-1-4 0 0,2 4 0 15,1-1-2-15,2 0 3 0,-3 1-6 0,1 0 3 16,2 5-2-16,1-3 2 0,-1 5 1 16,1 0-2-16,-1 2-1 0,2 0 2 15,0 5-2-15,2-3-3 0,-2 6 3 16,4-2-2-16,0 1 2 0,0 1 1 0,0 8 2 16,2-5-3-16,2 3-4 0,2 1 1 15,0 4-2-15,5 1 3 0,2-2 0 0,-3 1 0 16,13 7 1-16,-1-4 1 0,4 1-4 15,3-1 0-15,13 8-4 0,-2-9 4 16,9 0-3-16,-7-3-1 0,1-7 2 16,-1-5-1-16,2 1 0 0,3-2 0 15,2 1 0-15,1-8-2 0,1 2 0 0,3-3-2 16,0-3 2-16,1 3 1 0,0-4-3 16,3-3 1-16,-1-3 1 0,-3 2-2 15,4-2 4-15,-9-2 0 0,4 0 2 0,6 0 0 16,-2-6 2-16,0 4-2 0,4-3 0 15,-4-3 1-15,3 2 1 0,-1-3 4 16,17-9-2-16,-3 3 0 0,-10 2-1 0,9-8-1 16,-5-2-1-16,-1-4-4 0,0-4-1 15,-5 2-3-15,-4-6 1 0,-2-1 3 16,-2-3-1-16,-2-3 2 0,-5-1 1 0,-1-4 2 16,-3-5 2-16,-4 3 0 0,-2-5 2 15,-2 3 0-15,-7 3-1 0,-5 6 4 16,-3 2-1-16,-2-5 3 0,0 1-4 15,-5-2 3-15,2 2 2 0,-4-1-1 0,-2 7 3 16,-2-3 2-16,-4 1 0 0,3 1 4 16,-7 0-2-16,-1 2 3 0,-1 0-2 0,0 1 1 15,-6 2 5-15,0-1-1 0,-4 5 1 16,-2-1 1-16,-3 5 3 0,-3-1-1 16,-3 4 1-16,-5 3-4 0,-2 2-1 15,-8 0-1-15,-4 5-1 0,-5 0 2 0,0 6-3 16,-3-5-2-16,3 10 3 0,3-4-3 15,-6 6 4-15,1 0 0 0,3 6-4 16,-9-4 3-16,2 4-2 0,-3 0 0 0,6 1 2 16,-3 3-6-16,2 0-3 0,2 5 9 15,-2-2-1-15,2 1-2 0,0 0 0 16,1 5 3-16,-16 2 0 0,11 0-4 16,10-3 2-16,-1 3-2 0,1 1 2 0,1-1-3 15,0 0 2-15,3 2-5 0,-1 2 2 16,4-2-3-16,0 3 0 0,2-5-2 0,2 3-3 15,4-4 1-15,3 3-6 0,-1-3 9 16,3 3-2-16,0-3-3 0,1-5-8 16,7 4-8-16,-1-4-9 0,0 0-13 15,4-1-16-15,1-3-206 0,4-1 89 0,1 1 58 16</inkml:trace>
  <inkml:trace contextRef="#ctx0" brushRef="#br0" timeOffset="42775.6222">25065 16990 6 0,'6'-5'117'0,"0"1"-16"0,2 4-10 15,0-4-8-15,-2 2-12 0,0 0-2 16,0-2-9-16,-6 4 6 0,9-1-1 16,-4-3-5-16,-5 4-11 0,8-2 11 0,-8 2-18 15,0 0-4-15,10 0-5 0,-10 0 2 16,0 0-12-16,9 2 10 0,-9-2-10 15,0 0-6-15,6 4 0 0,-6-4-7 16,4 1-11-16,-4-1-17 0,4 6-13 0,-4-6-11 16,5 2-22-16,-3 2-22 0,-2-4-230 15,5 7 108-15,-1-1 70 0</inkml:trace>
  <inkml:trace contextRef="#ctx0" brushRef="#br0" timeOffset="45007.6975">27040 16609 23 0,'-10'-5'157'0,"-2"5"4"0,0 0-4 16,-1 0-4-16,1 0-10 0,-3 5-1 0,0 3-3 15,-1 5-1-15,-2 3-4 16,1 11-9-16,0 4-5 0,-2 8-9 0,5 8-6 15,-6 19-13-15,10-8-6 0,6-4-9 16,4-11-7-16,2 2-10 0,8 4-4 16,3-7-7-16,4-12-5 0,6-3-7 0,5-8-5 15,6-6-3-15,4-12-3 0,7-2-1 16,5-12-2-16,21-10-4 0,0-11-2 16,-4-10 5-16,-3 1 8 0,-5-7 10 0,-6-2 9 15,-11 1 0-15,-8-5 9 0,-12 9 0 16,-12-1 0-16,-6 8-1 0,-6-2-2 15,-6-8-1-15,-8 9-8 0,-2 1 7 0,-8 2-6 16,-5 9-2-16,-3 8-4 0,-2 6-7 16,-2 10 0-16,-5 2-4 0,-1 11 1 15,-7 6-5-15,-14 8-3 0,1 7-6 0,7 1 2 16,10-1-2-16,15-3-14 0,6-5-6 16,2 3-9-16,9-4-10 0,6-1-5 15,3-6-4-15,8 1-9 0,4-7-1 0,5-1-3 16,6-2-3-16,5-4-1 0,7-4-4 15,7-2 1-15,8-9 3 0,3-4 5 16,17-9 6-16,-5-1 5 0,0-3 5 16,-1 3 0-16,-14 2 5 0,-7 1 4 0,1 5 2 15,-6 6 5-15,1-4 11 0,-5 6 3 16,-4 5 8-16,2-1 8 0,-3 2 3 0,-1 3 4 16,-4 8 2-16,5 3 1 0,-1 4-1 15,5 6-1-15,-4 4-4 0,1-1 1 16,-3 7-4-16,0-2-3 0,0 5 0 0,-1-1-3 15,-2 0-2-15,1-2-1 0,-2-1-2 16,0 1-3-16,-3-6-2 0,2-5 0 16,-2 4-3-16,4-7 2 0,-6-3-1 0,5-1 1 15,-2-7-2-15,0-1 1 0,-1-2-2 16,4 1 0-16,-4-8 1 0,1 1 0 16,0 1 0-16,0-2 1 0,-3 3-2 15,-1-3 4-15,0 1-3 0,-3 1 0 0,1 0 4 16,-1 4-5-16,-2-4 4 0,1 5 2 15,-7 1 0-15,13 0 3 0,-13 0-3 16,10 7 0-16,-2 1-1 0,-2 2-1 0,2 1 2 16,0 2-6-16,2-3 4 0,-1 1-4 15,1 2 0-15,1-6-1 0,2 5-4 16,1-5 1-16,2-2-7 0,0-1-3 0,1-2 0 16,4-4 0-16,-2-2 2 0,5-6 1 15,1-4 0-15,0 0 1 0,3-7 4 0,-3 0 0 16,3-12 2-16,-1 2 1 0,-3-5 2 15,-2-2 4-15,-2-3 5 0,-3-7 1 16,-4 2 6-16,-3 3 6 0,-1 2 7 16,-1 4 0-16,-4 8 4 0,2 2 14 0,-1 7 8 15,-3 2 8-15,1 11-4 0,-1 1-4 16,-2 6-5-16,0 0-3 0,0 15-2 16,0 4-4-16,0 2-9 0,2 6-2 15,-2 1 0-15,2 3-25 0,-2 7-12 0,0 2-15 16,2-2-23-16,-2 2-19 0,-2 0-27 15,2-6-23-15,-2 1-28 0,2-4-20 0,0-1-17 16,0-5 0-16,-2-4-13 0,2-3 10 16,-5-2 2-16,0-6 1 0,-1-4 9 15,-2-4 11-15,-2-4 18 0,-5-4 17 0,2-1 22 16,-2-6 21-16,3-2 28 0,0 1 16 16,4-2 18-16,2 0 14 0,2 1 19 15,2 0 8-15,2-5 5 0,0 6 7 0,4-5 1 16,4-3-5-16,2 1 0 0,6 0 1 15,0-5 3-15,4-3-12 0,-1 2 13 0,-1 1 6 16,4-2 3-16,-3 1 2 0,0-2 3 16,2-1 6-16,-1 1 3 0,-6 2 4 15,1 2 2-15,-2 0 2 0,-3 5 6 16,-1 5 4-16,-1-5 11 0,-2 6 11 0,-1 6-4 16,-1 4-6-16,-4 2-2 0,0 2 3 15,0 0-10-15,0 20-7 0,-2-1-6 16,0 3-4-16,2-1-7 0,2 5-6 0,0 3-4 15,0 2-4-15,5 3-6 0,1 0 0 16,0 0-7-16,0-1-12 0,2-1-2 16,0-3-6-16,0-3-2 0,1-5-3 15,0 0-6-15,-3 0 1 0,3-7-5 0,-3 0-1 16,2-6-1-16,2-2 0 0,-2 0-1 16,0-6 2-16,3 0 2 0,-2-6 1 0,4 0 1 15,-5-1 1-15,3 0-2 0,0-1 6 16,-3 2-6-16,0-2 1 0,2 0 2 15,-2 1 0-15,-4 1 1 0,3 0 2 16,-3 5 1-16,0-5 3 0,1 6 1 0,1 0 5 16,-8 0 0-16,13 6-1 0,-5-5 1 15,-2 6 1-15,6 2 2 0,-4 2 2 0,2-1-1 16,1 2-4-16,0-4-3 0,-3 4-3 16,5-1 0-16,-3-1-4 0,3-2 5 15,2 3-8-15,-1-7 0 0,2 2-3 16,0-2 3-16,1-3-2 0,1-2-1 15,0-3 1-15,4-2-2 0,-1-2 1 0,0-1-3 16,-2-3 2-16,-1 3-3 0,2-4 1 16,-3 0 0-16,-2-1 0 0,-2 3-1 15,-3-1 3-15,0-1 1 0,2-1 0 0,-6 3 4 16,0-3 0-16,-2 5-1 0,0 2 0 16,-4-5 1-16,2 4 2 0,-4 1 0 0,0 1 4 15,0-2 3-15,-2 3 0 0,0 3 4 16,0-2 1-16,4 4 0 0,0 0-1 15,-18 6 3-15,12-1 2 0,0 5 2 16,2 1 6-16,-3 3-2 0,3 1-7 0,0 1-2 16,2 0 5-16,-1-1-5 0,3 1-4 15,5 0-1-15,-3 1 3 0,4-4-11 16,1-4 2-16,1 0-5 0,2-1-3 0,4-6 0 16,-2 1 1-16,3-8-1 0,0-1 1 15,4-1 2-15,-3-6-1 0,4-5-2 16,-2 1 3-16,4-4 0 0,-5 0 2 0,-3 2-1 15,2 4 1-15,-4-2 0 0,-2 4 4 16,2 1 6-16,-4 1 5 0,0 3-2 16,-2 2-2-16,-1 4 1 0,1 0-3 0,3 2 0 15,-9 0 1-15,13 4-3 0,-7 2-1 16,0 0 1-16,0-2-6 0,4 5-4 16,0-1-3-16,0-1-8 0,-2 3-5 0,1 0-6 15,2-3-7-15,-1 1-9 0,-1-1-13 16,-3-1-16-16,2 2-20 0,1-3-16 0,0-5-21 15,-3 2-10-15,2-2-20 0,-8 0-12 16,15-6-6-16,-8 5-20 0,-5-10-482 16,0 2 230-16,-2 0 153 0</inkml:trace>
  <inkml:trace contextRef="#ctx0" brushRef="#br0" timeOffset="45282.9642">29248 16205 119 0,'-7'3'168'0,"1"1"-11"0,4 1-12 0,0 2-11 15,2-7-10-15,2 7-3 0,2-4-2 16,3 0-10-16,-1-3 0 0,4 0-6 16,-10 0-7-16,22-3-7 0,-12 0 4 0,-2 1 0 15,1-1 2-15,-3 1-1 0,1-4-5 16,-7 6-7-16,2-1-5 0,-2 1-9 0,0 0-9 15,-15 9-10-15,4-1-17 0,-1 4-17 16,-6 3-25-16,0 0-18 0,-1 2-32 16,0-2-32-16,2 4-25 0,-1-1-31 15,2-1-32-15,-1-2-434 0,4 1 209 0,-2 0 138 16</inkml:trace>
  <inkml:trace contextRef="#ctx0" brushRef="#br0" timeOffset="46099.3013">27838 17821 80 0,'0'0'164'16,"0"0"4"-16,0 0 2 0,14-6-4 15,-2 0-8-15,0-1-7 0,9-1-6 16,3-1-5-16,10-10-7 0,6 0-7 16,21-10-9-16,4-5-4 0,7-1-4 0,19-12-6 15,4-1-5-15,3 0-9 0,2 1-4 16,-1 1-8-16,0-1 0 0,4-1-5 0,-8 6-7 15,-16 8-4-15,0 0-8 0,-5 1-3 16,-9 6-7-16,-11 5-4 0,-17 5-5 16,-5 7-4-16,-6-3-6 0,-3 6-4 15,-8-2-5-15,-2 4-5 0,-3-1-5 0,-4 3-13 16,-1 1-12-16,-5 2-8 0,0 0-18 16,0 0-19-16,0 0-23 0,0 0-23 0,-21 11-28 15,8-3-17-15,-2-1-16 0,-4 0-19 16,0 5-478-16,-6-2 228 0,-1 7 149 15</inkml:trace>
  <inkml:trace contextRef="#ctx0" brushRef="#br0" timeOffset="46371.1507">27992 17926 10 0,'-10'13'212'15,"3"-7"-22"-15,3 0-19 0,4-5-17 16,0-1-14-16,0 0-10 0,21-7-9 0,-4-1 1 16,6-3-23-16,9 2 8 0,2-9-2 15,11 3-7-15,3-5-6 0,21-2-6 0,2-1-9 16,-1-2-8-16,-1 4-8 0,0-1-11 16,-15 2-17-16,-9 6-17 0,-5 2-13 15,-2-4-16-15,-3 3-17 0,-7 1-15 16,0 3-19-16,-5 2-18 0,-3-5-9 0,-2 3-13 15,-2-1-14-15,-6 1-12 0,1-3-370 16,-5 3 170-16,2-5 112 0</inkml:trace>
  <inkml:trace contextRef="#ctx0" brushRef="#br0" timeOffset="55560.1609">28177 10643 115 0,'-2'-8'174'15,"2"5"-9"-15,0-3-10 0,0 6-2 16,0 0 6-16,-14 17 1 0,6-2-7 16,-4 14-9-16,-6 12-8 0,-7 23-12 0,-5 4-13 15,-2 4-8-15,3 7-9 0,-1-1-4 16,6 1-9-16,0-6-5 0,7-5-6 0,4-12-6 15,7-12-6-15,2-6-5 16,4-6-8-16,0-3-4 0,4-3-9 0,2-2-22 16,3-6-26-16,-3-4-26 0,5-5-30 15,1-3-19-15,2-6-25 0,2-4-21 0,3-5-11 16,2-5-5-16,2-6-4 0,-1-5-2 16,3 0-343-16,-4-2 171 0,2 3 112 15</inkml:trace>
  <inkml:trace contextRef="#ctx0" brushRef="#br0" timeOffset="55884.155">28291 11253 558 0,'10'-12'-20'15,"-1"4"10"-15,-3 1 5 0,-1 3 12 16,1 2 18-16,-6 2 13 0,10 2 8 0,-4 2 11 16,4 2 2-16,0 1 1 0,0 2 2 15,1 5 0-15,2-1-2 0,2 3-1 16,-1-1-5-16,4 0 1 0,0-2-6 16,4 3 4-16,-1-9 2 0,4 1-3 0,0-4-4 15,5-4-3-15,2-4 2 0,-1-2-5 16,5-3-2-16,1-4 6 0,5-5-2 0,-6-3-2 15,-7 2-1-15,-1-2 4 16,-4 0 7-16,-8-2-7 0,-5 1-2 0,-7-1-7 16,-6 1-4-16,-7 1-5 0,-5 1-1 15,-10 1-2-15,-3 1-3 0,-9 3 0 0,-2 4-2 16,-4 3-4-16,-3 5 0 0,-1 1-3 16,-1 2 2-16,3 3-7 0,-1 1 3 15,3 2-5-15,6-1-7 0,4 1-15 16,7-2-17-16,3 2-14 0,8-2-11 0,1 1-12 15,6 0-13-15,5-2-20 0,2-3-13 16,17 1-23-16,-2-2-10 0,7-1-331 0,7 1 163 16,7-8 108-16</inkml:trace>
  <inkml:trace contextRef="#ctx0" brushRef="#br0" timeOffset="56116.7312">28846 10984 525 0,'42'-9'-23'0,"-4"3"11"16,-7 1 12-16,-5 3 8 0,-3-1 11 0,-4 1 2 15,0 4 10-15,-3 1 10 0,-2 2 4 16,1 3 5-16,-4 1 7 0,-1 3 5 15,-2 1 4-15,3 2-10 0,-5 2 1 16,1 0-4-16,4 3-3 0,-3 0-2 0,2 0-2 16,3-4-4-16,0 1 1 0,4 0-4 15,-3-5 1-15,6-2-2 0,-4-4-1 0,4-1-3 16,-2-3 0-16,2-2-3 0,-3 0-2 16,-1-4-3-16,-2-2 0 0,-6 2-3 15,-4-5-7-15,-2 1-4 0,-8 1-9 16,-7-1-17-16,-8-2-13 0,-7 3-21 0,-9-1-26 15,-6 2-18-15,-15-1-48 0,-1 0-295 16,-23-2 148-16,-3 2 97 0</inkml:trace>
  <inkml:trace contextRef="#ctx0" brushRef="#br0" timeOffset="60565.4779">29582 11051 33 0,'5'-6'72'0,"-5"6"-8"0,0 0-7 16,0 0-1-16,0 0 7 0,0 0 8 0,0 0-2 15,12 11-5-15,-10-3-1 0,2 1-1 16,-2 0 2-16,2 5 2 0,3-1-2 15,-5 3-9-15,7 2 4 0,-1 1-9 16,3-1-1-16,-1 1 1 0,6-1 0 0,-2-3-16 16,7-2 16-16,0-1 5 0,2-3 4 15,3-3 3-15,4-3 0 0,-3-3 0 16,1-2 1-16,-1-3-3 0,-2-3 1 0,-1 1-2 16,-5-5-2-16,-3-1-1 0,-4-3-7 15,-8 3-8-15,-4-4 0 0,-6 3-7 16,-10-7-4-16,-5 6 0 0,-6 1-6 15,-8-3-3-15,-2 6-4 0,-1 0 1 0,0 4 0 16,-3 1-6-16,7 2 0 0,-2 2-1 16,0 0 0-16,1 2-4 0,3 0-4 15,0 0-14-15,5 0-9 0,3 0-11 16,3 0-18-16,2-2-20 0,4 0-30 0,0-1-36 16,7-3-32-16,3-2-418 0,3-1 199 15,4-1 131-15</inkml:trace>
  <inkml:trace contextRef="#ctx0" brushRef="#br0" timeOffset="61113.6487">29925 9990 71 0,'-53'-16'145'0,"0"5"1"15,-4 4 3-15,-29 1-9 0,-13 2-6 16,-14 5-4-16,-38 11-1 0,-7 1-1 15,-12 8-6-15,-3 10-4 0,-43 16-16 16,-3 8-3-16,8 11-7 0,2 4-6 0,9 2-2 16,12 8-4-16,10 2-3 0,47-9 3 15,6 3-9-15,10 3-4 0,12 0-6 16,14 3-3-16,15 2-7 0,13 0 0 0,14 3 0 16,19-13 0-16,14 1-4 0,12-13 0 15,14 15-3-15,16-4-2 0,21 15-2 16,19-5-4-16,21-4-2 0,12-4-3 0,22-5 0 15,12-4-3-15,41 4-3 0,-24-19-1 16,45 6 3-16,6-8-8 0,9-10 3 16,-32-14-3-16,2-8 3 0,4-6-2 0,3-7 5 15,-1-8-5-15,4-11-5 0,37-12-3 16,-11-7 3-16,-49 0-1 0,33-18-5 16,-46 1-1-16,20-18 4 0,-43 3-7 0,-10-14 1 15,8-33-2-15,-40 14 0 0,-12-8-1 16,-20-5-1-16,-13-7-4 0,-20-2-2 15,-14-1-4-15,-14 15 1 0,-16-14-3 16,-19 1-2-16,-17 9 3 0,-21 11-2 0,-22 13 0 16,-22 10-1-16,-46-4-1 0,19 30 1 15,-13 13 1-15,-7 9 4 0,-6 12 0 0,-8 9-8 16,-4 10-10-16,1 9-12 0,5 9-12 16,12 5-15-16,7 7-17 0,11 2-8 15,8 4-13-15,11 2-13 0,13 1 1 16,12-4-14-16,26-4-9 0,7-1-5 0,10 3-9 15,15-4-11-15,12-5-429 0,8-2 201 16,7-1 132-16</inkml:trace>
  <inkml:trace contextRef="#ctx0" brushRef="#br0" timeOffset="62740.4233">27414 13553 59 0,'4'-7'137'15,"1"0"-5"-15,2-1 3 0,-3 2 2 0,2-1-2 16,-2-1-5-16,0 0 0 0,-2 3 0 16,2-1-4-16,-1 0-6 0,1 3-4 15,-2-3-9-15,-2 6 2 0,3-8-7 16,-1 4-3-16,0-2-8 0,-2 6-11 0,0-7-6 16,-2 1-9-16,2 6-8 0,0-8-4 15,-2 5-6-15,-1-3-2 0,3 6-4 16,-2-6-11-16,2 6 3 0,-2-6-3 0,2 6-5 15,-2-5-2-15,2 5-1 0,0 0-4 16,-3-6-2-16,3 6 0 0,0 0-4 16,0 0 1-16,-2-5-3 0,2 5 0 0,0 0-1 15,0 0 0-15,0 0-2 0,-2-6-3 16,2 6 2-16,0 0-1 0,0 0-1 16,0 0 0-16,0 0 1 0,0 0-2 15,0 0 1-15,0 0-1 0,0 0 1 0,0 0-2 16,-2-5-1-16,2 5 1 0,0 0-1 15,0 0-2-15,0 0 4 0,0 0-2 0,0 0 1 16,0 0 0-16,0 0 2 16,0 0 2-16,0 0 1 0,0 0-1 0,0 0 8 15,0 0-1-15,0 0 2 0,0 0 0 16,0 0-1-16,0 0 1 0,0 0-1 0,0 0-3 16,0 0 1-16,0 0-2 0,0 0-3 15,0 0 0-15,0 0-3 0,0 0 0 16,0 0 0-16,0 0 0 0,-12 8 0 15,8-3-1-15,-2 1-1 0,1 1 0 0,-4-1-2 16,1 1 2-16,-5 2 0 0,3-1-2 16,-5 2 1-16,0-1-5 0,-4 3 5 15,4-5 3-15,-2 3-4 0,2-5 0 16,3 3 0-16,1 0-2 0,1-4 1 0,2 0 1 16,0-3-4-16,8-1 4 0,0 0-2 15,-16-7-4-15,14 1 4 0,2-2 1 0,0 3-4 16,0-3 5-16,2 1 1 0,0-1-2 15,0-2 2-15,0 4-2 0,2-1 3 16,0 1-5-16,0 1 2 16,4-1 1-16,-2 2 0 0,4 2 0 0,-2 1 0 0,3 1 0 15,2 1-1-15,2 4 3 0,-1 2-1 16,0-2 1-16,0 5-1 0,-1 3 0 16,2 2 0-16,-5 4 1 0,1 2-2 0,-3 2 3 15,-2 0 1-15,-4 2 0 0,-2 3 0 16,-6 1 1-16,0 3 3 0,-5 3-1 15,-5-3 1-15,-6 4 1 0,-4-1 5 0,2-3 3 16,-8 0 2-16,3-3 1 0,-5-3 3 16,4-7-1-16,2-1 1 0,5-5 2 15,-1-6 3-15,3-2-1 0,5-4-4 0,-2-2-4 16,4-5-5-16,4-1 4 0,4-4-6 16,2 2 1-16,4-1-2 0,2 1-4 15,6-1 1-15,2 3 3 0,0-1-2 16,7 2-4-16,0 3 0 0,2 1-1 0,3 4-2 15,-2 1 5-15,6 5-4 0,-1 5 4 16,5-3-1-16,-2 5-2 0,-1 0 0 16,3 1-2-16,0-1 3 0,-1 1-1 0,3-3-1 15,-7-4 1-15,2 1-3 0,1-5 3 16,4 1-8-16,-3-2-9 0,-1-4-11 16,2-2-16-16,-3-4-13 0,1-1-22 0,-3-3-9 15,1 1-20-15,-4-1-23 0,-2-1-15 16,1 1-19-16,-4 0-44 0,-4 1-37 0,-1-1-504 15,1 2 254-15,-4 1 167 0</inkml:trace>
  <inkml:trace contextRef="#ctx0" brushRef="#br0" timeOffset="69651.8688">27270 14464 12 0,'0'0'67'0,"-4"-5"1"0,2 3 2 16,2 2 0-16,-4-10-3 0,0 6 3 0,2 1 0 15,2 3 3-15,-4-7-5 0,4 7 1 16,-4-6 0-16,2 1 0 0,2 5-7 0,-6-7 0 16,2 6 0-16,4 1-8 15,-2-6-8-15,2 6-3 0,-4-6-4 0,4 6-5 16,-4-9-4-16,4 9-8 0,-4-4-5 15,2-1-8-15,2 5-12 0,-4-4-8 16,2-2-9-16,2 6-2 0,-7-5-16 0,7 5-11 16,-2-5-18-16,2 5-24 0,0-6-257 15,-2 0 119-15,2 6 78 0</inkml:trace>
  <inkml:trace contextRef="#ctx0" brushRef="#br0" timeOffset="78360.4767">26652 14527 42 0,'0'0'42'0,"0"0"-3"15,-6 10-7-15,6-10-1 0,-2 6-2 16,2-6-2-16,-2 5-4 0,2-5-1 0,-4 5-2 16,2 1 1-16,2-6-4 0,-2 6 2 15,0-2 0-15,-2 2 9 0,2-1-4 0,-2-1 3 16,0 2-4-16,2 0-1 16,-2 0 0-16,2 0 3 0,-2 1 3 0,2-4-3 15,-2 3 2-15,2 0 1 0,0 0-1 16,0-2-2-16,-3 2 5 0,3 0-1 15,0-3-8-15,2 4 2 0,0-7 0 0,-5 8 1 16,3-6-4-16,2-2-2 0,-2 8 7 16,2-8 6-16,0 6-5 0,0-6 4 15,-2 3 3-15,2-3 3 0,0 0 4 0,0 0-1 16,0 0 3-16,0 0-2 0,0 0-10 16,0 0 4-16,-6-19-2 0,4 11 4 0,0-5 6 15,-5 0 0-15,1-5-3 0,-2-3-3 16,-4-4-3-16,-2-3-4 0,0-2-3 15,-4-8-1-15,-1-2-3 0,0-3-1 16,-12-15-1-16,1 0 2 0,-2-3-3 16,-1 3-7-16,3 1-4 0,-2 2 3 0,7 8-1 15,5 7-2-15,0-1 0 0,0 3-1 16,3-5-5-16,3 9 4 0,0 0-5 16,0 2 4-16,4-1-1 0,-4 3 1 0,4 2-5 15,2 1-2-15,-1 4 4 0,1 2 2 16,1-2-4-16,3 5 3 0,-3 2 0 0,3-2-2 15,0 3 1-15,2 0-1 0,0 0-1 16,4-3-1-16,2 3 7 0,5 1-7 16,6-4 0-16,4 0 2 0,6-1 0 15,13-1 3-15,6-1-4 0,24-4 1 0,5 0 5 16,9 3 3-16,7-2-5 0,4 2 0 16,21-1 0-16,5-1 0 0,0 2 0 0,-20 5-2 15,2 0 1-15,-2-1 0 0,-2 6 0 16,-9-4-1-16,-4 5 4 0,-18-1-7 15,-11 5 4-15,-4 0 1 0,-9 1-4 16,-4 0-2-16,-6 0 4 0,-2 2 0 0,-1 1 0 16,-3-2 0-16,-5 4 1 0,-4-4-2 15,2 4 1-15,-7 1-2 0,4-2 0 0,-6-1-2 16,-1 6 3-16,-1-3-1 0,-8 0 2 16,9 6-4-16,-7-3 8 0,-2 3-4 15,0 1-2-15,-2 2 0 0,-3 0-2 16,-1 4 2-16,0 5 2 0,-5 0-1 0,3 2-2 15,2 5 3-15,-4 1 0 0,4 4-4 16,0 5 5-16,2 1 0 0,2 0-2 16,2 2 7-16,2 2-3 0,2 0 2 15,4 0-3-15,2 6 4 0,2-2 3 0,0 1-1 16,5 1 1-16,0-2 5 0,4-2 0 16,-1 0 1-16,0-3 2 0,0 0-1 0,-3 1 1 15,-3-6 2-15,0 0 0 0,-2-1 0 16,-4-1 2-16,-2-2 2 0,-4-1 2 15,-2-2 11-15,-2 4-1 0,-8-1 4 16,-4 0 3-16,-14 5 0 0,-19 12-2 0,-12-7 2 16,-28 10-5-16,-19-3-2 0,-16 6-4 15,-21 0-1-15,-34 17-6 0,-7 3 0 0,-2-3-4 16,-7 0-2-16,2-3-10 0,39-16-10 16,11-1-11-16,5-4-14 0,13-7-12 15,13-3-24-15,31-14-13 0,20-5-11 16,13-4-22-16,10-7-22 0,9-6-25 0,7-2-25 15,3-5-478-15,7-3 223 0,1-5 148 16</inkml:trace>
</inkml:ink>
</file>

<file path=ppt/ink/ink9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0-09-17T04:25:04.024"/>
    </inkml:context>
    <inkml:brush xml:id="br0">
      <inkml:brushProperty name="width" value="0.05292" units="cm"/>
      <inkml:brushProperty name="height" value="0.05292" units="cm"/>
      <inkml:brushProperty name="color" value="#FF0000"/>
    </inkml:brush>
  </inkml:definitions>
  <inkml:trace contextRef="#ctx0" brushRef="#br0">13602 11251 22 0,'0'0'64'0,"-3"-6"-6"0,3 6-8 16,-5-6 2-16,1 2-8 0,-2 1-1 15,0-3-2-15,0 2-6 0,-5-1-4 0,0-1 0 16,-3 0-4-16,-3 0-6 0,-1-1-1 15,-4 1 1-15,-6-2-5 0,1 1 3 16,-9-2 4-16,-5 0-2 0,-1 3-7 0,-2 2 3 16,-9-2-7-16,1 3 5 0,-9 3-4 15,2 3-3-15,-5 3 4 0,-18 1 1 16,0 2-6-16,1 4 1 0,1 4-3 0,3-1 4 16,6 1-5-16,-4 4 2 0,3 4 0 15,3 3 5-15,1 2-8 0,0 6 1 0,4 3-1 16,1 1-3-16,3 4 2 0,1 4-3 15,3 2 3-15,1 3-2 0,1 2 4 16,3 5-4-16,5 4 4 0,-1 2-5 16,3 3 1-16,4-1 1 0,1 7 0 0,3-2 0 15,7 4 0-15,1 2-1 0,6 1 0 16,2-4 1-16,6 2-3 0,1 0 5 16,6 0 1-16,5-12-5 0,2-5 4 0,4-3-1 15,7 17 2-15,-2-11 1 0,7 6 0 16,4 1 0-16,5-8 4 0,5-3 3 0,4-2 5 15,6-2-1-15,6-4-1 0,5-2 0 16,8-1 3-16,9 0 8 0,17-1-5 16,4 2 2-16,6-4-3 0,0-5-1 15,-10-7 7-15,18 1-2 0,6-2-1 0,0-5 3 16,-10-10 2-16,20 7-5 0,-19-8 2 16,6-4-2-16,-1-4 4 0,2 1 4 0,-4-9-1 15,-1-2-3-15,-3-4 7 0,-1-3-7 16,-3-9-1-16,-2-2-4 0,-4-6-1 15,-2-3 6-15,12-9-2 0,-4-5 3 0,-6-4 1 16,-17 2-2-16,-3-5 0 0,6-12-4 16,-5-8-3-16,-9-2 2 0,-1-8-5 15,-17 8-1-15,-6-1-2 0,1-23-1 16,-8 15-4-16,-5-7 5 0,-6-1-5 0,-4-3-1 16,-5 0-7-16,-5-4 6 0,-7 2 2 0,-7-3-7 15,-3 0 2-15,-14-13-2 0,-5 2 3 16,-5 2-5-16,-7 4 2 0,-7 2-1 15,-3 0-5-15,-3 7 4 0,-3 3-1 16,-6 3 1-16,-1 6 0 0,-1 3 0 0,1 8 7 16,7 13-6-16,-1 5 4 0,-1 5 0 15,-7 4-3-15,2 6 3 0,0 4-1 16,-3 7-3-16,-1 4 3 0,9 5-4 0,6 9 7 16,-5 1-8-16,-1 5 1 0,0 2 7 0,1 8-6 15,-18 1-5 1,0 7 5-16,4 4 0 0,1 6-1 0,0 0 4 0,3 5-10 15,2 4-4-15,2 2-2 0,5-1-1 16,1 1-10-16,8 2 2 0,1 0 1 16,11-6-13-16,4-5 4 0,2 2-3 15,2-3-8-15,2-1-15 0,8-3-11 0,-4-1-16 16,7 0-18-16,2-4-23 0,0 0-300 16,7-1 144-16,-2-4 95 0</inkml:trace>
  <inkml:trace contextRef="#ctx0" brushRef="#br0" timeOffset="25515.5022">19276 10654 33 0,'-19'-17'84'16,"0"4"0"-16,0 3-13 0,-1 4-10 0,0 5-5 15,-4 1-5-15,-3 5-8 0,-9 7 0 16,-9 7-4-16,-13 13 3 16,-9 11-1-16,-13 15 1 0,-3 11 1 0,-2 14 7 0,-6 19-5 15,-18 36 2-15,-2 8-2 0,0 13-4 16,0 11-1-16,8 7-2 0,6 8 0 15,4 1-2-15,8 4-4 0,6-10-3 16,16-2 2-16,17-39-3 0,9-2-4 0,12-8-1 16,6-3-2-16,13-6 1 0,8-21 1 15,8 1-10-15,11 12 5 0,9-8 3 0,8-3-1 16,9-10-1-16,9-5-4 0,9-8 1 16,6-11-5-16,-3-21-1 0,11-6-2 0,10-14 3 15,8-7-10-15,36-12-2 0,9-11-1 16,3-18-22-16,4-14-4 0,-1-13 5 15,32-23-7-15,-7-16-9 0,-7-13 9 0,-14-10-2 16,-13-13 2-16,-14-8-2 0,-12-16 10 16,-16-4 0-16,-12-10 7 0,-9-3 12 15,-23 26-3-15,-6-3 9 0,-7-5 8 16,-6 5 1-16,-7-3 3 0,-3 4-6 0,-12 2 1 16,-6 6 5-16,-8 7 14 0,-6 25-11 15,-14-10-5-15,-5 9-3 0,-11 7 3 16,-10 5-9-16,-9 11 0 0,-12 1 12 0,-7 12-11 15,-7 4 2-15,-8 6 5 0,-2 6-4 16,13 16 5-16,-7 8 0 0,-6 2-9 16,-8 8-2-16,-5 6 4 0,-2 10-2 15,0 4 3-15,0 5-5 0,-17 8-5 0,23 0-4 16,7 4-2-16,4 2-4 0,9 2-20 0,5 2-12 16,10-2-8-16,16 0-23 0,13-2-31 15,8-5-264-15,9 3 126 0,6-2 84 16</inkml:trace>
  <inkml:trace contextRef="#ctx0" brushRef="#br0" timeOffset="26518.2237">23520 11085 13 0,'-34'-10'40'0,"3"4"0"16,-4 5 3-16,1 2-6 0,0 3-1 15,-8 4-3-15,-9 5 0 0,-18 12-2 16,-1 6 7-16,-5 8-5 0,-6 13 0 0,-4 13 2 15,4 5 2-15,9 11-2 0,3 6 2 16,3 12-1-16,7 5-2 0,4 7-4 16,7 9 5-16,13 2 7 0,7 8-4 0,12-1 4 15,10 5 1-15,12-3-1 0,10-2-3 16,12 0-2-16,15-3 0 0,9-5-3 16,11-1 2-16,12 0-7 0,28 19 1 15,10-4-5-15,10-6-1 0,8-8 3 0,6-6-11 16,1-11-2-16,-17-25 4 0,3-6-4 0,3-8-2 15,6-11-1-15,3-10-1 0,-3-12 1 16,-4-9-2-16,-22-12 2 0,-6-9-5 16,-4-6-4-16,-6-13 3 0,-4-5-3 15,-9-12 2-15,9-18-4 0,-12-7 10 0,-10-15 5 16,-10-11-2-16,-9-8-4 0,-10-10 1 16,-10-12-2-16,-7-12 3 0,-9-11-3 0,-7-7-4 15,-10-12 1-15,-3-5-3 16,-11-6-1-16,-15-38 6 0,-7 5-7 15,-5 7-4-15,-9 5-1 0,-3 10-4 0,1 41-5 16,-7 9 6-16,-23-19-2 0,8 37 0 16,-4 9-3-16,-11 10-2 0,-4 12 1 0,-7 9-5 15,-10 8-1-15,-6 15-4 0,-12 9-3 16,-7 13-9-16,-2 8-6 0,-2 8-8 0,0 8-9 16,8 9-8-16,3 10-13 0,4 4-239 15,2 2 109-15,8 5 71 0</inkml:trace>
  <inkml:trace contextRef="#ctx0" brushRef="#br0" timeOffset="27745.0909">13906 11518 127 0,'-17'7'157'16,"-13"8"3"-16,-10 10-7 0,-25 25-3 15,-28 20-1-15,-11 14-6 0,-29 30-11 0,-6 6-11 16,-4 5-9-16,1 5-6 0,1 2-9 16,-1-4-10-16,3-1-8 0,0-3-5 15,6-6-7-15,25-24-7 0,4-7-6 16,4-2-4-16,10-6-7 0,5-5-6 15,8-9-13-15,18-14-10 0,5-9-9 0,13-8-19 16,9-9-9-16,9-5-17 0,2-5-12 16,4-2-17-16,5-7-17 0,0-5-13 0,4-7-2 15,2-5-4-15,2-7-1 0,0-13-1 16,2-13 3-16,4-13 5 0,2-29 9 0,0-9 9 16,6-25 10-16,-1-4 12 0,2 0 14 15,-1 2 12-15,1 3 15 0,-1 19 9 16,1 5 13-16,2 2 12 0,-1 5 7 0,4 5 11 15,0 4 2-15,5 5 6 0,1 6 4 16,4 6 7-16,4 7 3 0,0 12-4 16,2 9 7-16,4 8 4 0,6 9 3 0,0 7 2 15,5 12-3-15,11 8 6 0,21 17-2 16,15 18-2-16,1 14 1 0,3 12-4 16,-5 7-9-16,0 9 3 0,0 11-10 15,-7 3-2-15,-3 4-2 0,-6-4-3 0,-4 2-9 16,-5-1 0-16,-5-7-6 0,-3-1-9 15,-5-5-5-15,-4-7-8 0,-13-17-6 16,-4-4-2-16,-2-6-8 0,-9-9-5 0,-7-10-5 16,2-5-9-16,-6-4-11 0,1-5-8 15,-2-3-9-15,-3 0-12 0,1-6-16 0,-3 1-18 16,0-7-26-16,0-1-411 0,-1-4 184 16,2-4 122-16</inkml:trace>
  <inkml:trace contextRef="#ctx0" brushRef="#br0" timeOffset="29355.0375">8910 10969 79 0,'-16'-19'87'0,"-1"1"-8"0,-2 4-8 16,-2-1-6-16,-1 2-1 0,-5-1-13 16,-7 4-2-16,-4-2-2 0,-2 5-4 0,-7 1 0 15,-1 6-4-15,-12 4 6 0,-22 9-11 16,-3 10 1-16,-19 11 3 0,-4 13-6 15,-8 8 2-15,-9 15 11 0,-25 32-12 0,6 9-2 16,7 11 7-16,5 12-4 0,11 3 5 16,9 0 4-16,8 2-1 0,26-23-2 15,6 1 6-15,8-1 5 0,14 2-2 0,5-1-2 16,13 6 1-16,12-5-5 16,9-18-5-16,13 3-3 0,9 16 0 0,7-3-3 15,12-8-1-15,8 1 1 0,9-6-4 0,12-4-2 16,7-7 0-16,7-11-2 0,10-1-4 15,6-10 0-15,4-5-2 0,5-11 0 0,-1-7-2 16,-14-13-1-16,4-6 2 0,4-8-6 16,0-9-2-16,2-8-2 0,0-6-1 15,6-8 2-15,18-15-8 0,0-11-1 0,-6 0 2 16,2-13-7-16,-4-6 2 0,-2-4-1 16,-8-7-7-16,-4-3-4 0,-4-5 3 15,-8-7-2-15,-9-3 0 0,-4-5-1 0,-8-6 2 16,-8 0-4-16,-1-9 1 0,-11-3-3 15,-1-5-3-15,-9-3-1 0,-7-3 4 16,-8-1-11-16,-2-5 3 0,-5 1 0 16,-6-2 0-16,-6 1 2 0,-8 0-4 15,-3-2 5-15,-8 5 0 0,-4 8 1 0,-7 6 3 16,-9 4 3-16,-5 9 6 0,-9 4 0 16,-5 6 8-16,-5 4-1 0,-7 9 4 0,-5 6-3 15,-2 4 5-15,-4 8 1 0,13 13-6 16,0 2 2-16,0 7-3 0,-4 5-2 0,-2 5 1 15,-2 3 0-15,1 5 0 16,10 7-2-16,7 1-11 0,1 4-6 0,9 2 0 16,3 0-20-16,5 2-11 0,8-2-15 15,2 4-25-15,5 2-7 0,3 0-236 0,9 1 115 16,5 1 77-16</inkml:trace>
  <inkml:trace contextRef="#ctx0" brushRef="#br0" timeOffset="30877.1906">12283 12843 70 0,'-4'-9'134'15,"-1"2"-7"-15,-2 1-14 0,1 3-10 16,-4 3 2-16,-9 6 0 0,-11 7-5 16,-12 11-2-16,-19 18-9 0,-22 20-5 0,-4 7-6 15,-4 7-6-15,-2 8-7 0,-3 4-2 16,3 1-1-16,-2 2-7 0,2 2 1 15,0-1-6-15,6-2-6 16,0-3-1-16,9-5-4 0,4-10-5 0,17-16-2 0,10-7 0 16,9-13-6-16,13-7-9 0,1-6-11 15,8-5-18-15,2-4-17 0,8-2-18 16,6-5-26-16,6-2-24 0,6-5-34 0,4-5-384 16,12-8 175-16,1-5 116 0</inkml:trace>
  <inkml:trace contextRef="#ctx0" brushRef="#br0" timeOffset="31347.956">13362 12651 136 0,'0'0'136'0,"0"0"-7"0,0 0-5 0,12 19-10 16,2-2-5-16,2 10-11 0,6 9-7 16,9 25-6-16,7 6-9 0,0 5-9 15,9 23 0-15,2 0-10 0,-3 2-7 16,3 3-3-16,-3-1-12 0,3-2 5 0,0-2-4 16,-2-1-3-16,-3-5-2 0,-5-17-4 15,-6-3-2-15,1-5-6 0,-2-3 2 16,-1-3-1-16,-3-15-5 0,-5-6 4 0,-6-6-5 15,-1-5-4-15,2-1 3 0,-6-6-4 16,-1 0 1-16,0-4-7 0,-3-1-7 0,1-1-13 16,-1-1-12-16,-2-5-20 0,-2 0-26 15,0-5-31-15,0-2-400 0,-4 0 172 0,0 0 114 16</inkml:trace>
  <inkml:trace contextRef="#ctx0" brushRef="#br0" timeOffset="77398.6146">23568 12402 19 0,'0'0'60'0,"14"0"-7"16,-8 1-5-16,0 1-5 0,0 1-6 16,1 0-10-16,-1-2-13 0,0 2-14 15,-1 0-13-15,1 0-11 0,-2-2-66 0,1 3 30 16,-3-2 21-16</inkml:trace>
  <inkml:trace contextRef="#ctx0" brushRef="#br0" timeOffset="88115.7441">15240 11662 87 0,'2'-9'93'0,"2"-3"-3"0,2-1-12 15,5 0-8-15,4-6-3 0,6-2-3 0,7-1-12 16,5-3-2-16,7 0-4 16,4 1-5-16,16-4-6 0,3 1-4 0,-2 0 1 15,-3 6-8-15,-11 4-2 0,-1 2 3 16,-7 3-9-16,-3-1 3 0,-7 3-15 16,-3 1-9-16,-4 2-14 0,-6 1-7 0,-4 0-13 15,-6 3-11-15,-4-3-1 0,-2 6-6 0,-12-6 5 16,0 4 6-16,-6 2 4 15,-3-2 2-15,-4 2 7 0,0 4 12 0,-5-2 10 16,2-1 11-16,-1 3 11 0,1 2 9 16,-2 0 5-16,3 2 1 0,-1-1 7 15,-2 7 6-15,3 0-1 0,0 4 1 16,2 1 9-16,-1 5-6 0,2-1 4 0,6 4-1 16,-1 2 0-16,-1-1-3 0,6 2 0 0,-2 3 2 15,2 0-10-15,4 1-3 0,-3-2 4 16,2 3-8-16,0-2-3 0,3 0-3 15,0 2-10-15,4-7 8 0,-6 1-2 0,6-5 1 16,0 2-12-16,0-1-3 0,2-4-10 16,0-2-2-16,2 1-6 0,2-3-5 15,0-2 0-15,2 0 1 0,2-1-1 0,0-3 5 16,2 1-4-16,0-3 3 0,2 1 3 16,-1-2 4-16,2-1-4 0,-1-2 4 15,3 0 4-15,-1-4-4 0,2-1 6 0,0-1 2 16,3-1-4-16,0-4 4 0,4-3 10 15,-1-3-10-15,-2-1 4 16,2-5-2-16,0 0 4 0,-3-2-4 0,1 1 0 16,-6-3 2-16,0 0-1 0,-2 2 1 0,-2-4 2 15,-4 8 3-15,-2-2 0 0,-2 3 1 16,-2 2 2-16,-2 2-9 0,-4 3 5 16,-2 0 3-16,0 6-2 0,0 2 3 0,-5 4 3 15,0 4-4-15,0 5 3 0,1 1-1 16,2 2 3-16,2 4-5 0,0 1-1 0,4-1 6 15,3 2-9-15,1-3 5 0,2 2-5 16,0-2-2-16,2-2 5 0,3 0 1 16,1-4-3-16,0 1-8 0,2-3 2 15,1-4 0-15,0-1 0 0,1-4-3 16,0-2 2-16,1-4-1 0,0-1 0 0,0-5-4 16,-1-1 5-16,0-3-8 0,2-1 3 0,-2 2 0 15,-2-1 0-15,3 1 1 0,-5 1 6 16,3 2-1-1,-5 1-4-15,2 1-6 0,1 2 8 0,-3-1-6 0,0 6 7 16,-4 1 0-16,0 0 3 0,14 8 2 0,-9-1 0 16,0 4 0-16,-1 3-2 15,0-1-2-15,2 0 4 0,-2 4 0 0,0 1-3 16,3-3 5-16,-1 2-1 0,-1-2-4 0,-1 2 4 16,2-4 4-16,-2-1-1 0,0 0 3 15,-1-2 5-15,1-1-1 0,0-2-3 16,0-1 4-16,0 0 0 0,3-5-3 0,2 2 5 15,-9-3-11-15,16-4 7 0,-6-2-9 16,4 0-2-16,-2-3-1 0,1-1-1 0,4-3 4 16,-2 0-4-16,-1-1-2 0,0 3 4 15,-4 1-4-15,2 1-2 0,-3 1 4 16,2 3 1-16,-3 1-1 0,1 4 4 16,-9 0 0-16,18 7 0 0,-9 1 3 0,0 2 7 15,-3 1-1-15,2 2-1 0,0 0 2 16,3 0 4-16,0 4 2 15,0-4 1-15,-1 1 2 0,0-2 4 0,4 0-4 16,0-3 1-16,1-1-3 0,0-3-3 0,4-3-7 16,-2 0-13-16,2-4-21 0,-3 0-30 15,4-3-28-15,-5 1-22 0,-1-2-28 0,-1 0-364 16,-4 1 167-16,-5-1 111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396DD5-CF30-42E9-B42C-80A7F923D0BF}" type="datetimeFigureOut">
              <a:rPr lang="en-IN" smtClean="0"/>
              <a:t>28-10-2021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C2A7EF-EDD0-4F29-9E09-F7CD1D30347D}" type="slidenum">
              <a:rPr lang="en-IN" smtClean="0"/>
              <a:t>‹#›</a:t>
            </a:fld>
            <a:endParaRPr lang="en-IN"/>
          </a:p>
        </p:txBody>
      </p:sp>
    </p:spTree>
    <p:extLst>
      <p:ext uri="{BB962C8B-B14F-4D97-AF65-F5344CB8AC3E}">
        <p14:creationId xmlns:p14="http://schemas.microsoft.com/office/powerpoint/2010/main" val="1582157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BDF81BA-2724-47AE-8C5A-18C6541FAE5A}" type="slidenum">
              <a:rPr lang="en-US" smtClean="0"/>
              <a:pPr>
                <a:defRPr/>
              </a:pPr>
              <a:t>14</a:t>
            </a:fld>
            <a:endParaRPr lang="en-US"/>
          </a:p>
        </p:txBody>
      </p:sp>
    </p:spTree>
    <p:extLst>
      <p:ext uri="{BB962C8B-B14F-4D97-AF65-F5344CB8AC3E}">
        <p14:creationId xmlns:p14="http://schemas.microsoft.com/office/powerpoint/2010/main" val="3213949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CBFB2138-4850-4242-ACC1-77EF5F66C468}" type="slidenum">
              <a:rPr lang="en-GB" altLang="en-US" sz="1300" b="0"/>
              <a:pPr eaLnBrk="1" hangingPunct="1"/>
              <a:t>63</a:t>
            </a:fld>
            <a:endParaRPr lang="en-GB" altLang="en-US" sz="1300" b="0"/>
          </a:p>
        </p:txBody>
      </p:sp>
      <p:sp>
        <p:nvSpPr>
          <p:cNvPr id="35123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51235"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877496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F1B01E99-5C94-4913-A35D-4DE4592C41BF}" type="slidenum">
              <a:rPr lang="en-GB" altLang="en-US" sz="1300" b="0"/>
              <a:pPr eaLnBrk="1" hangingPunct="1"/>
              <a:t>64</a:t>
            </a:fld>
            <a:endParaRPr lang="en-GB" altLang="en-US" sz="1300" b="0"/>
          </a:p>
        </p:txBody>
      </p:sp>
      <p:sp>
        <p:nvSpPr>
          <p:cNvPr id="35225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52259"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2707194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C1EF08FA-CF90-41BB-B13B-5808F85F68EE}" type="slidenum">
              <a:rPr lang="en-GB" altLang="en-US" sz="1300" b="0"/>
              <a:pPr eaLnBrk="1" hangingPunct="1"/>
              <a:t>65</a:t>
            </a:fld>
            <a:endParaRPr lang="en-GB" altLang="en-US" sz="1300" b="0"/>
          </a:p>
        </p:txBody>
      </p:sp>
      <p:sp>
        <p:nvSpPr>
          <p:cNvPr id="35328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53283"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845028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53D534E2-5BB6-4942-938D-8D69ABCD3D82}" type="slidenum">
              <a:rPr lang="en-GB" altLang="en-US" sz="1300" b="0"/>
              <a:pPr eaLnBrk="1" hangingPunct="1"/>
              <a:t>66</a:t>
            </a:fld>
            <a:endParaRPr lang="en-GB" altLang="en-US" sz="1300" b="0"/>
          </a:p>
        </p:txBody>
      </p:sp>
      <p:sp>
        <p:nvSpPr>
          <p:cNvPr id="35430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54307"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S=[9+, 5-] </a:t>
            </a:r>
            <a:r>
              <a:rPr lang="en-US" dirty="0" err="1" smtClean="0">
                <a:ea typeface="ＭＳ Ｐゴシック" charset="0"/>
                <a:cs typeface="+mn-cs"/>
              </a:rPr>
              <a:t>una</a:t>
            </a:r>
            <a:r>
              <a:rPr lang="en-US" dirty="0" smtClean="0">
                <a:ea typeface="ＭＳ Ｐゴシック" charset="0"/>
                <a:cs typeface="+mn-cs"/>
              </a:rPr>
              <a:t> </a:t>
            </a:r>
            <a:r>
              <a:rPr lang="en-US" dirty="0" err="1" smtClean="0">
                <a:ea typeface="ＭＳ Ｐゴシック" charset="0"/>
                <a:cs typeface="+mn-cs"/>
              </a:rPr>
              <a:t>collezione</a:t>
            </a:r>
            <a:r>
              <a:rPr lang="en-US" dirty="0" smtClean="0">
                <a:ea typeface="ＭＳ Ｐゴシック" charset="0"/>
                <a:cs typeface="+mn-cs"/>
              </a:rPr>
              <a:t> di </a:t>
            </a:r>
            <a:r>
              <a:rPr lang="en-US" dirty="0" err="1" smtClean="0">
                <a:ea typeface="ＭＳ Ｐゴシック" charset="0"/>
                <a:cs typeface="+mn-cs"/>
              </a:rPr>
              <a:t>esempi</a:t>
            </a:r>
            <a:r>
              <a:rPr lang="en-US" dirty="0" smtClean="0">
                <a:ea typeface="ＭＳ Ｐゴシック" charset="0"/>
                <a:cs typeface="+mn-cs"/>
              </a:rPr>
              <a:t> di cui 9 </a:t>
            </a:r>
            <a:r>
              <a:rPr lang="en-US" dirty="0" err="1" smtClean="0">
                <a:ea typeface="ＭＳ Ｐゴシック" charset="0"/>
                <a:cs typeface="+mn-cs"/>
              </a:rPr>
              <a:t>positivi</a:t>
            </a:r>
            <a:r>
              <a:rPr lang="en-US" dirty="0" smtClean="0">
                <a:ea typeface="ＭＳ Ｐゴシック" charset="0"/>
                <a:cs typeface="+mn-cs"/>
              </a:rPr>
              <a:t> e 5 </a:t>
            </a:r>
            <a:r>
              <a:rPr lang="en-US" dirty="0" err="1" smtClean="0">
                <a:ea typeface="ＭＳ Ｐゴシック" charset="0"/>
                <a:cs typeface="+mn-cs"/>
              </a:rPr>
              <a:t>negativi</a:t>
            </a:r>
            <a:endParaRPr lang="en-US" smtClean="0">
              <a:ea typeface="ＭＳ Ｐゴシック" charset="0"/>
              <a:cs typeface="+mn-cs"/>
            </a:endParaRPr>
          </a:p>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7756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8D07F782-E291-4AAC-8412-387056BBA84B}" type="slidenum">
              <a:rPr lang="en-GB" altLang="en-US" sz="1300" b="0"/>
              <a:pPr eaLnBrk="1" hangingPunct="1"/>
              <a:t>67</a:t>
            </a:fld>
            <a:endParaRPr lang="en-GB" altLang="en-US" sz="1300" b="0"/>
          </a:p>
        </p:txBody>
      </p:sp>
      <p:sp>
        <p:nvSpPr>
          <p:cNvPr id="35533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55331" name="Rectangle 3"/>
          <p:cNvSpPr>
            <a:spLocks noGrp="1" noChangeArrowheads="1"/>
          </p:cNvSpPr>
          <p:nvPr>
            <p:ph type="body" idx="1"/>
          </p:nvPr>
        </p:nvSpPr>
        <p:spPr/>
        <p:txBody>
          <a:bodyPr/>
          <a:lstStyle/>
          <a:p>
            <a:pPr eaLnBrk="1" hangingPunct="1"/>
            <a:r>
              <a:rPr lang="en-US" altLang="en-US" smtClean="0">
                <a:latin typeface="Times New Roman" panose="02020603050405020304" pitchFamily="18" charset="0"/>
              </a:rPr>
              <a:t>Plot di come varia l’entropia al crescere della proporzione degli esempi positivi.</a:t>
            </a:r>
          </a:p>
        </p:txBody>
      </p:sp>
    </p:spTree>
    <p:extLst>
      <p:ext uri="{BB962C8B-B14F-4D97-AF65-F5344CB8AC3E}">
        <p14:creationId xmlns:p14="http://schemas.microsoft.com/office/powerpoint/2010/main" val="2256834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C4560589-A494-4212-B007-2E65408250AE}" type="slidenum">
              <a:rPr lang="en-GB" altLang="en-US" sz="1300" b="0"/>
              <a:pPr eaLnBrk="1" hangingPunct="1"/>
              <a:t>68</a:t>
            </a:fld>
            <a:endParaRPr lang="en-GB" altLang="en-US" sz="1300" b="0"/>
          </a:p>
        </p:txBody>
      </p:sp>
      <p:sp>
        <p:nvSpPr>
          <p:cNvPr id="407554" name="Rectangle 1026"/>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07555" name="Rectangle 1027"/>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2543040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FF8AAA15-79E4-4DA1-88D5-4605E824AC4B}" type="slidenum">
              <a:rPr lang="en-GB" altLang="en-US" sz="1300" b="0"/>
              <a:pPr eaLnBrk="1" hangingPunct="1"/>
              <a:t>69</a:t>
            </a:fld>
            <a:endParaRPr lang="en-GB" altLang="en-US" sz="1300" b="0"/>
          </a:p>
        </p:txBody>
      </p:sp>
      <p:sp>
        <p:nvSpPr>
          <p:cNvPr id="3573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57379" name="Rectangle 3"/>
          <p:cNvSpPr>
            <a:spLocks noGrp="1" noChangeArrowheads="1"/>
          </p:cNvSpPr>
          <p:nvPr>
            <p:ph type="body" idx="1"/>
          </p:nvPr>
        </p:nvSpPr>
        <p:spPr/>
        <p:txBody>
          <a:bodyPr/>
          <a:lstStyle/>
          <a:p>
            <a:pPr eaLnBrk="1" hangingPunct="1"/>
            <a:r>
              <a:rPr lang="en-US" altLang="en-US" smtClean="0">
                <a:latin typeface="Times New Roman" panose="02020603050405020304" pitchFamily="18" charset="0"/>
              </a:rPr>
              <a:t>La riduzione in entropia attesa partizionando sui valori dell’ attributo A</a:t>
            </a:r>
          </a:p>
          <a:p>
            <a:pPr eaLnBrk="1" hangingPunct="1"/>
            <a:endParaRPr lang="en-US" altLang="en-US" smtClean="0">
              <a:latin typeface="Times New Roman" panose="02020603050405020304" pitchFamily="18" charset="0"/>
            </a:endParaRPr>
          </a:p>
          <a:p>
            <a:pPr eaLnBrk="1" hangingPunct="1"/>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06779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756AEF33-A362-42B5-9671-E591F15A7C7B}" type="slidenum">
              <a:rPr lang="en-GB" altLang="en-US" sz="1300" b="0"/>
              <a:pPr eaLnBrk="1" hangingPunct="1"/>
              <a:t>70</a:t>
            </a:fld>
            <a:endParaRPr lang="en-GB" altLang="en-US" sz="1300" b="0"/>
          </a:p>
        </p:txBody>
      </p:sp>
      <p:sp>
        <p:nvSpPr>
          <p:cNvPr id="3584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58403"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264993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08C8A73F-96DF-4BAF-8BDB-144D4F7F828A}" type="slidenum">
              <a:rPr lang="en-GB" altLang="en-US" sz="1300" b="0"/>
              <a:pPr eaLnBrk="1" hangingPunct="1"/>
              <a:t>71</a:t>
            </a:fld>
            <a:endParaRPr lang="en-GB" altLang="en-US" sz="1300" b="0"/>
          </a:p>
        </p:txBody>
      </p:sp>
      <p:sp>
        <p:nvSpPr>
          <p:cNvPr id="359426" name="Rectangle 1026"/>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59427" name="Rectangle 1027"/>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378826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DB6DAD3D-6E3B-4291-99CE-230DD684D5B9}" type="slidenum">
              <a:rPr lang="en-GB" altLang="en-US" sz="1300" b="0"/>
              <a:pPr eaLnBrk="1" hangingPunct="1"/>
              <a:t>72</a:t>
            </a:fld>
            <a:endParaRPr lang="en-GB" altLang="en-US" sz="1300" b="0"/>
          </a:p>
        </p:txBody>
      </p:sp>
      <p:sp>
        <p:nvSpPr>
          <p:cNvPr id="36045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0451"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Target </a:t>
            </a:r>
            <a:r>
              <a:rPr lang="en-US" dirty="0" err="1" smtClean="0">
                <a:ea typeface="ＭＳ Ｐゴシック" charset="0"/>
                <a:cs typeface="+mn-cs"/>
              </a:rPr>
              <a:t>attrbute</a:t>
            </a:r>
            <a:r>
              <a:rPr lang="en-US" dirty="0" smtClean="0">
                <a:ea typeface="ＭＳ Ｐゴシック" charset="0"/>
                <a:cs typeface="+mn-cs"/>
              </a:rPr>
              <a:t> = </a:t>
            </a:r>
            <a:r>
              <a:rPr lang="en-US" dirty="0" err="1" smtClean="0">
                <a:ea typeface="ＭＳ Ｐゴシック" charset="0"/>
                <a:cs typeface="+mn-cs"/>
              </a:rPr>
              <a:t>playtennis</a:t>
            </a:r>
            <a:endParaRPr lang="en-US" dirty="0" smtClean="0">
              <a:ea typeface="ＭＳ Ｐゴシック" charset="0"/>
              <a:cs typeface="+mn-cs"/>
            </a:endParaRPr>
          </a:p>
          <a:p>
            <a:pPr eaLnBrk="1" hangingPunct="1">
              <a:defRPr/>
            </a:pPr>
            <a:endParaRPr lang="en-US" dirty="0" smtClean="0">
              <a:ea typeface="ＭＳ Ｐゴシック" charset="0"/>
              <a:cs typeface="+mn-cs"/>
            </a:endParaRPr>
          </a:p>
        </p:txBody>
      </p:sp>
    </p:spTree>
    <p:extLst>
      <p:ext uri="{BB962C8B-B14F-4D97-AF65-F5344CB8AC3E}">
        <p14:creationId xmlns:p14="http://schemas.microsoft.com/office/powerpoint/2010/main" val="2338788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560C0752-6E52-48E3-BEC4-418F4FCBDDE7}" type="slidenum">
              <a:rPr lang="en-US" smtClean="0"/>
              <a:pPr/>
              <a:t>27</a:t>
            </a:fld>
            <a:endParaRPr lang="en-US" smtClean="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82955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F6105209-6C59-4738-8587-CEF5BD48C1C0}" type="slidenum">
              <a:rPr lang="en-GB" altLang="en-US" sz="1300" b="0"/>
              <a:pPr eaLnBrk="1" hangingPunct="1"/>
              <a:t>76</a:t>
            </a:fld>
            <a:endParaRPr lang="en-GB" altLang="en-US" sz="1300" b="0"/>
          </a:p>
        </p:txBody>
      </p:sp>
      <p:sp>
        <p:nvSpPr>
          <p:cNvPr id="36147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1475"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2171324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7C1DD45C-08BE-4029-AFF2-C337DB2AB72E}" type="slidenum">
              <a:rPr lang="en-GB" altLang="en-US" sz="1300" b="0"/>
              <a:pPr eaLnBrk="1" hangingPunct="1"/>
              <a:t>77</a:t>
            </a:fld>
            <a:endParaRPr lang="en-GB" altLang="en-US" sz="1300" b="0"/>
          </a:p>
        </p:txBody>
      </p:sp>
      <p:sp>
        <p:nvSpPr>
          <p:cNvPr id="362498" name="Rectangle 1026"/>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2499" name="Rectangle 1027"/>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648995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DB6DAD3D-6E3B-4291-99CE-230DD684D5B9}" type="slidenum">
              <a:rPr lang="en-GB" altLang="en-US" sz="1300" b="0"/>
              <a:pPr eaLnBrk="1" hangingPunct="1"/>
              <a:t>79</a:t>
            </a:fld>
            <a:endParaRPr lang="en-GB" altLang="en-US" sz="1300" b="0"/>
          </a:p>
        </p:txBody>
      </p:sp>
      <p:sp>
        <p:nvSpPr>
          <p:cNvPr id="36045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0451"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Target </a:t>
            </a:r>
            <a:r>
              <a:rPr lang="en-US" dirty="0" err="1" smtClean="0">
                <a:ea typeface="ＭＳ Ｐゴシック" charset="0"/>
                <a:cs typeface="+mn-cs"/>
              </a:rPr>
              <a:t>attrbute</a:t>
            </a:r>
            <a:r>
              <a:rPr lang="en-US" dirty="0" smtClean="0">
                <a:ea typeface="ＭＳ Ｐゴシック" charset="0"/>
                <a:cs typeface="+mn-cs"/>
              </a:rPr>
              <a:t> = </a:t>
            </a:r>
            <a:r>
              <a:rPr lang="en-US" dirty="0" err="1" smtClean="0">
                <a:ea typeface="ＭＳ Ｐゴシック" charset="0"/>
                <a:cs typeface="+mn-cs"/>
              </a:rPr>
              <a:t>playtennis</a:t>
            </a:r>
            <a:endParaRPr lang="en-US" dirty="0" smtClean="0">
              <a:ea typeface="ＭＳ Ｐゴシック" charset="0"/>
              <a:cs typeface="+mn-cs"/>
            </a:endParaRPr>
          </a:p>
          <a:p>
            <a:pPr eaLnBrk="1" hangingPunct="1">
              <a:defRPr/>
            </a:pPr>
            <a:endParaRPr lang="en-US" dirty="0" smtClean="0">
              <a:ea typeface="ＭＳ Ｐゴシック" charset="0"/>
              <a:cs typeface="+mn-cs"/>
            </a:endParaRPr>
          </a:p>
        </p:txBody>
      </p:sp>
    </p:spTree>
    <p:extLst>
      <p:ext uri="{BB962C8B-B14F-4D97-AF65-F5344CB8AC3E}">
        <p14:creationId xmlns:p14="http://schemas.microsoft.com/office/powerpoint/2010/main" val="1097626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0A1B2EA3-75F1-4623-BBD2-C56B396856FD}" type="slidenum">
              <a:rPr lang="en-GB" altLang="en-US" sz="1300" b="0"/>
              <a:pPr eaLnBrk="1" hangingPunct="1"/>
              <a:t>81</a:t>
            </a:fld>
            <a:endParaRPr lang="en-GB" altLang="en-US" sz="1300" b="0"/>
          </a:p>
        </p:txBody>
      </p:sp>
      <p:sp>
        <p:nvSpPr>
          <p:cNvPr id="3635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3523"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125452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06C34920-D82E-4A82-B574-1556E6B8046A}" type="slidenum">
              <a:rPr lang="en-GB" altLang="en-US" sz="1300" b="0"/>
              <a:pPr eaLnBrk="1" hangingPunct="1"/>
              <a:t>82</a:t>
            </a:fld>
            <a:endParaRPr lang="en-GB" altLang="en-US" sz="1300" b="0"/>
          </a:p>
        </p:txBody>
      </p:sp>
      <p:sp>
        <p:nvSpPr>
          <p:cNvPr id="348162"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34816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830575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1AF6F7D7-603E-4363-A033-31A18BA59704}" type="slidenum">
              <a:rPr lang="en-GB" altLang="en-US" sz="1300" b="0"/>
              <a:pPr eaLnBrk="1" hangingPunct="1"/>
              <a:t>84</a:t>
            </a:fld>
            <a:endParaRPr lang="en-GB" altLang="en-US" sz="1300" b="0"/>
          </a:p>
        </p:txBody>
      </p:sp>
      <p:sp>
        <p:nvSpPr>
          <p:cNvPr id="36454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4547"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136440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9E6845F2-37D2-4110-917B-5B9A5769702D}" type="slidenum">
              <a:rPr lang="en-GB" altLang="en-US" sz="1300" b="0"/>
              <a:pPr eaLnBrk="1" hangingPunct="1"/>
              <a:t>85</a:t>
            </a:fld>
            <a:endParaRPr lang="en-GB" altLang="en-US" sz="1300" b="0"/>
          </a:p>
        </p:txBody>
      </p:sp>
      <p:sp>
        <p:nvSpPr>
          <p:cNvPr id="365570" name="Rectangle 1026"/>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5571" name="Rectangle 1027"/>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409713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EFB6BF3D-E6C0-44F8-8109-95F6DA6D58AC}" type="slidenum">
              <a:rPr lang="en-GB" altLang="en-US" sz="1300" b="0"/>
              <a:pPr eaLnBrk="1" hangingPunct="1"/>
              <a:t>86</a:t>
            </a:fld>
            <a:endParaRPr lang="en-GB" altLang="en-US" sz="1300" b="0"/>
          </a:p>
        </p:txBody>
      </p:sp>
      <p:sp>
        <p:nvSpPr>
          <p:cNvPr id="425986" name="Rectangle 1026"/>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425987" name="Rectangle 1027"/>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2099533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F402F3EF-10B9-47EB-ABB5-12864B49AD89}" type="slidenum">
              <a:rPr lang="en-GB" altLang="en-US" sz="1300" b="0"/>
              <a:pPr eaLnBrk="1" hangingPunct="1"/>
              <a:t>87</a:t>
            </a:fld>
            <a:endParaRPr lang="en-GB" altLang="en-US" sz="1300" b="0"/>
          </a:p>
        </p:txBody>
      </p:sp>
      <p:sp>
        <p:nvSpPr>
          <p:cNvPr id="367618" name="Rectangle 1026"/>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7619" name="Rectangle 1027"/>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8042174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08FD77E9-72E7-4DA5-8873-6A6605B83D25}" type="slidenum">
              <a:rPr lang="en-GB" altLang="en-US" sz="1300" b="0"/>
              <a:pPr eaLnBrk="1" hangingPunct="1"/>
              <a:t>88</a:t>
            </a:fld>
            <a:endParaRPr lang="en-GB" altLang="en-US" sz="1300" b="0"/>
          </a:p>
        </p:txBody>
      </p:sp>
      <p:sp>
        <p:nvSpPr>
          <p:cNvPr id="384002" name="Rectangle 1026"/>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84003" name="Rectangle 1027"/>
          <p:cNvSpPr>
            <a:spLocks noGrp="1" noChangeArrowheads="1"/>
          </p:cNvSpPr>
          <p:nvPr>
            <p:ph type="body" idx="1"/>
          </p:nvPr>
        </p:nvSpPr>
        <p:spPr/>
        <p:txBody>
          <a:bodyPr/>
          <a:lstStyle/>
          <a:p>
            <a:pPr eaLnBrk="1" hangingPunct="1"/>
            <a:r>
              <a:rPr lang="en-US" altLang="en-US" smtClean="0">
                <a:latin typeface="Times New Roman" panose="02020603050405020304" pitchFamily="18" charset="0"/>
              </a:rPr>
              <a:t>L'overfitting pu</a:t>
            </a:r>
            <a:r>
              <a:rPr lang="en-US" altLang="ja-JP" smtClean="0">
                <a:latin typeface="Times New Roman" panose="02020603050405020304" pitchFamily="18" charset="0"/>
              </a:rPr>
              <a:t>ò succedere quando c' </a:t>
            </a:r>
            <a:r>
              <a:rPr lang="en-US" altLang="ja-JP" smtClean="0">
                <a:latin typeface="Arial" panose="020B0604020202020204" pitchFamily="34" charset="0"/>
              </a:rPr>
              <a:t>è </a:t>
            </a:r>
            <a:r>
              <a:rPr lang="en-US" altLang="ja-JP" smtClean="0">
                <a:latin typeface="Times New Roman" panose="02020603050405020304" pitchFamily="18" charset="0"/>
              </a:rPr>
              <a:t>rumore nei dati.</a:t>
            </a:r>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346372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29D4BE8A-A672-492A-8A64-F07BC0D4E4CE}" type="slidenum">
              <a:rPr lang="en-US" smtClean="0"/>
              <a:pPr/>
              <a:t>35</a:t>
            </a:fld>
            <a:endParaRPr lang="en-US"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3809093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7AF69192-02F2-4FF2-BBDD-5DE6C447D387}" type="slidenum">
              <a:rPr lang="en-GB" altLang="en-US" sz="1300" b="0"/>
              <a:pPr eaLnBrk="1" hangingPunct="1"/>
              <a:t>89</a:t>
            </a:fld>
            <a:endParaRPr lang="en-GB" altLang="en-US" sz="1300" b="0"/>
          </a:p>
        </p:txBody>
      </p:sp>
      <p:sp>
        <p:nvSpPr>
          <p:cNvPr id="389122"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38912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en-US" smtClean="0">
                <a:latin typeface="Times New Roman" panose="02020603050405020304" pitchFamily="18" charset="0"/>
              </a:rPr>
              <a:t>L' errore sul training e' minore e quindi ci appare come la migliore ipotesi</a:t>
            </a:r>
          </a:p>
          <a:p>
            <a:pPr eaLnBrk="1" hangingPunct="1"/>
            <a:r>
              <a:rPr lang="en-US" altLang="en-US" smtClean="0">
                <a:latin typeface="Times New Roman" panose="02020603050405020304" pitchFamily="18" charset="0"/>
              </a:rPr>
              <a:t>Ma l' errore nello spazio di tutti I possibili dati </a:t>
            </a:r>
            <a:r>
              <a:rPr lang="en-US" altLang="ja-JP" smtClean="0">
                <a:latin typeface="Arial" panose="020B0604020202020204" pitchFamily="34" charset="0"/>
              </a:rPr>
              <a:t>è </a:t>
            </a:r>
            <a:r>
              <a:rPr lang="en-US" altLang="ja-JP" smtClean="0">
                <a:latin typeface="Times New Roman" panose="02020603050405020304" pitchFamily="18" charset="0"/>
              </a:rPr>
              <a:t>maggiore.</a:t>
            </a:r>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783194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DEF86A63-AE8A-4BAC-9DE1-65AD791C7F72}" type="slidenum">
              <a:rPr lang="en-GB" altLang="en-US" sz="1300" b="0"/>
              <a:pPr eaLnBrk="1" hangingPunct="1"/>
              <a:t>90</a:t>
            </a:fld>
            <a:endParaRPr lang="en-GB" altLang="en-US" sz="1300" b="0"/>
          </a:p>
        </p:txBody>
      </p:sp>
      <p:sp>
        <p:nvSpPr>
          <p:cNvPr id="386050"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38605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r>
              <a:rPr lang="en-US" altLang="en-US" smtClean="0">
                <a:latin typeface="Times New Roman" panose="02020603050405020304" pitchFamily="18" charset="0"/>
              </a:rPr>
              <a:t>L’ esempio D15 è sbagliato, introduce rumore nei dati.</a:t>
            </a:r>
          </a:p>
        </p:txBody>
      </p:sp>
    </p:spTree>
    <p:extLst>
      <p:ext uri="{BB962C8B-B14F-4D97-AF65-F5344CB8AC3E}">
        <p14:creationId xmlns:p14="http://schemas.microsoft.com/office/powerpoint/2010/main" val="2908342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3A20D205-3A04-49F3-A980-D52E3AA9A115}" type="slidenum">
              <a:rPr lang="en-GB" altLang="en-US" sz="1300" b="0"/>
              <a:pPr eaLnBrk="1" hangingPunct="1"/>
              <a:t>91</a:t>
            </a:fld>
            <a:endParaRPr lang="en-GB" altLang="en-US" sz="1300" b="0"/>
          </a:p>
        </p:txBody>
      </p:sp>
      <p:sp>
        <p:nvSpPr>
          <p:cNvPr id="3686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68643"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The example shows that noise can lead to </a:t>
            </a:r>
            <a:r>
              <a:rPr lang="en-US" dirty="0" err="1" smtClean="0">
                <a:ea typeface="ＭＳ Ｐゴシック" charset="0"/>
                <a:cs typeface="+mn-cs"/>
              </a:rPr>
              <a:t>overfitting</a:t>
            </a:r>
            <a:r>
              <a:rPr lang="en-US" dirty="0" smtClean="0">
                <a:ea typeface="ＭＳ Ｐゴシック" charset="0"/>
                <a:cs typeface="+mn-cs"/>
              </a:rPr>
              <a:t>. </a:t>
            </a:r>
          </a:p>
          <a:p>
            <a:pPr eaLnBrk="1" hangingPunct="1">
              <a:defRPr/>
            </a:pPr>
            <a:r>
              <a:rPr lang="en-US" dirty="0" err="1" smtClean="0">
                <a:ea typeface="ＭＳ Ｐゴシック" charset="0"/>
                <a:cs typeface="+mn-cs"/>
              </a:rPr>
              <a:t>Overfitting</a:t>
            </a:r>
            <a:r>
              <a:rPr lang="en-US" dirty="0" smtClean="0">
                <a:ea typeface="ＭＳ Ｐゴシック" charset="0"/>
                <a:cs typeface="+mn-cs"/>
              </a:rPr>
              <a:t> without noise is also possible, especially when </a:t>
            </a:r>
            <a:r>
              <a:rPr lang="en-US" dirty="0" err="1" smtClean="0">
                <a:ea typeface="ＭＳ Ｐゴシック" charset="0"/>
                <a:cs typeface="+mn-cs"/>
              </a:rPr>
              <a:t>classifcation</a:t>
            </a:r>
            <a:r>
              <a:rPr lang="en-US" dirty="0" smtClean="0">
                <a:ea typeface="ＭＳ Ｐゴシック" charset="0"/>
                <a:cs typeface="+mn-cs"/>
              </a:rPr>
              <a:t> decision on the leafs are based on few examples. Uniform classification may be a coincidence.</a:t>
            </a:r>
          </a:p>
          <a:p>
            <a:pPr eaLnBrk="1" hangingPunct="1">
              <a:defRPr/>
            </a:pPr>
            <a:r>
              <a:rPr lang="en-US" dirty="0" smtClean="0">
                <a:ea typeface="ＭＳ Ｐゴシック" charset="0"/>
                <a:cs typeface="+mn-cs"/>
              </a:rPr>
              <a:t>This is a potential cause of </a:t>
            </a:r>
            <a:r>
              <a:rPr lang="en-US" dirty="0" err="1" smtClean="0">
                <a:ea typeface="ＭＳ Ｐゴシック" charset="0"/>
                <a:cs typeface="+mn-cs"/>
              </a:rPr>
              <a:t>overfitting</a:t>
            </a:r>
            <a:r>
              <a:rPr lang="en-US" dirty="0" smtClean="0">
                <a:ea typeface="ＭＳ Ｐゴシック" charset="0"/>
                <a:cs typeface="+mn-cs"/>
              </a:rPr>
              <a:t>.</a:t>
            </a:r>
          </a:p>
          <a:p>
            <a:pPr eaLnBrk="1" hangingPunct="1">
              <a:defRPr/>
            </a:pPr>
            <a:r>
              <a:rPr lang="en-US" dirty="0" err="1" smtClean="0">
                <a:ea typeface="ＭＳ Ｐゴシック" charset="0"/>
                <a:cs typeface="+mn-cs"/>
              </a:rPr>
              <a:t>Overfitting</a:t>
            </a:r>
            <a:r>
              <a:rPr lang="en-US" dirty="0" smtClean="0">
                <a:ea typeface="ＭＳ Ｐゴシック" charset="0"/>
                <a:cs typeface="+mn-cs"/>
              </a:rPr>
              <a:t> is a significant problem for DT, reducing the accuracy to 10-25% on many problems.</a:t>
            </a:r>
          </a:p>
        </p:txBody>
      </p:sp>
    </p:spTree>
    <p:extLst>
      <p:ext uri="{BB962C8B-B14F-4D97-AF65-F5344CB8AC3E}">
        <p14:creationId xmlns:p14="http://schemas.microsoft.com/office/powerpoint/2010/main" val="702834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4F996C31-C4FB-49FB-ADD3-B1313FD03D2D}" type="slidenum">
              <a:rPr lang="en-GB" altLang="en-US" sz="1300" b="0"/>
              <a:pPr eaLnBrk="1" hangingPunct="1"/>
              <a:t>92</a:t>
            </a:fld>
            <a:endParaRPr lang="en-GB" altLang="en-US" sz="1300" b="0"/>
          </a:p>
        </p:txBody>
      </p:sp>
      <p:sp>
        <p:nvSpPr>
          <p:cNvPr id="38707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87075"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ID3 is used to learn which medical patients have a form of diabetes. </a:t>
            </a:r>
          </a:p>
          <a:p>
            <a:pPr eaLnBrk="1" hangingPunct="1">
              <a:defRPr/>
            </a:pPr>
            <a:r>
              <a:rPr lang="en-US" dirty="0" smtClean="0">
                <a:ea typeface="ＭＳ Ｐゴシック" charset="0"/>
                <a:cs typeface="+mn-cs"/>
              </a:rPr>
              <a:t>Horizontal axis reports number of nodes in the tree </a:t>
            </a:r>
          </a:p>
          <a:p>
            <a:pPr eaLnBrk="1" hangingPunct="1">
              <a:defRPr/>
            </a:pPr>
            <a:r>
              <a:rPr lang="en-US" dirty="0" smtClean="0">
                <a:ea typeface="ＭＳ Ｐゴシック" charset="0"/>
                <a:cs typeface="+mn-cs"/>
              </a:rPr>
              <a:t>Vertical axis the accuracy of the prediction </a:t>
            </a:r>
          </a:p>
          <a:p>
            <a:pPr eaLnBrk="1" hangingPunct="1">
              <a:defRPr/>
            </a:pPr>
            <a:r>
              <a:rPr lang="en-US" dirty="0" smtClean="0">
                <a:ea typeface="ＭＳ Ｐゴシック" charset="0"/>
                <a:cs typeface="+mn-cs"/>
              </a:rPr>
              <a:t>The accuracy on the training keeps growing while accuracy on the test data grows up to trees with 25 node then starts decreasing.</a:t>
            </a:r>
          </a:p>
          <a:p>
            <a:pPr eaLnBrk="1" hangingPunct="1">
              <a:defRPr/>
            </a:pPr>
            <a:endParaRPr lang="en-US" dirty="0" smtClean="0">
              <a:ea typeface="ＭＳ Ｐゴシック" charset="0"/>
              <a:cs typeface="+mn-cs"/>
            </a:endParaRPr>
          </a:p>
        </p:txBody>
      </p:sp>
    </p:spTree>
    <p:extLst>
      <p:ext uri="{BB962C8B-B14F-4D97-AF65-F5344CB8AC3E}">
        <p14:creationId xmlns:p14="http://schemas.microsoft.com/office/powerpoint/2010/main" val="30418999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187D29B6-FA7B-44B1-8197-D6818A467353}" type="slidenum">
              <a:rPr lang="en-GB" altLang="en-US" sz="1300" b="0"/>
              <a:pPr eaLnBrk="1" hangingPunct="1"/>
              <a:t>93</a:t>
            </a:fld>
            <a:endParaRPr lang="en-GB" altLang="en-US" sz="1300" b="0"/>
          </a:p>
        </p:txBody>
      </p:sp>
      <p:sp>
        <p:nvSpPr>
          <p:cNvPr id="3706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0691" name="Rectangle 3"/>
          <p:cNvSpPr>
            <a:spLocks noGrp="1" noChangeArrowheads="1"/>
          </p:cNvSpPr>
          <p:nvPr>
            <p:ph type="body" idx="1"/>
          </p:nvPr>
        </p:nvSpPr>
        <p:spPr/>
        <p:txBody>
          <a:bodyPr/>
          <a:lstStyle/>
          <a:p>
            <a:pPr eaLnBrk="1" hangingPunct="1"/>
            <a:r>
              <a:rPr lang="en-US" altLang="en-US" smtClean="0">
                <a:latin typeface="Times New Roman" panose="02020603050405020304" pitchFamily="18" charset="0"/>
              </a:rPr>
              <a:t>Usando tutti dati di training, un test statistico può predire l’ influenza delle decisioni se espandere (o potare) sulle prestazioni su tutto X.</a:t>
            </a:r>
          </a:p>
          <a:p>
            <a:pPr eaLnBrk="1" hangingPunct="1"/>
            <a:r>
              <a:rPr lang="en-US" altLang="en-US" i="1" smtClean="0">
                <a:latin typeface="Times New Roman" panose="02020603050405020304" pitchFamily="18" charset="0"/>
              </a:rPr>
              <a:t>Minimum description length principle, </a:t>
            </a:r>
            <a:r>
              <a:rPr lang="en-US" altLang="en-US" smtClean="0">
                <a:latin typeface="Times New Roman" panose="02020603050405020304" pitchFamily="18" charset="0"/>
              </a:rPr>
              <a:t>un principio di compattezza della rappresentazione</a:t>
            </a:r>
            <a:r>
              <a:rPr lang="en-US" altLang="en-US" i="1" smtClean="0">
                <a:latin typeface="Times New Roman" panose="02020603050405020304" pitchFamily="18" charset="0"/>
              </a:rPr>
              <a:t>.</a:t>
            </a:r>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2361970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B8451759-F7B2-4657-964C-E4B30B31BA45}" type="slidenum">
              <a:rPr lang="en-GB" altLang="en-US" sz="1300" b="0"/>
              <a:pPr eaLnBrk="1" hangingPunct="1"/>
              <a:t>94</a:t>
            </a:fld>
            <a:endParaRPr lang="en-GB" altLang="en-US" sz="1300" b="0"/>
          </a:p>
        </p:txBody>
      </p:sp>
      <p:sp>
        <p:nvSpPr>
          <p:cNvPr id="3717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1715" name="Rectangle 3"/>
          <p:cNvSpPr>
            <a:spLocks noGrp="1" noChangeArrowheads="1"/>
          </p:cNvSpPr>
          <p:nvPr>
            <p:ph type="body" idx="1"/>
          </p:nvPr>
        </p:nvSpPr>
        <p:spPr/>
        <p:txBody>
          <a:bodyPr/>
          <a:lstStyle/>
          <a:p>
            <a:pPr eaLnBrk="1" hangingPunct="1">
              <a:defRPr/>
            </a:pPr>
            <a:r>
              <a:rPr lang="en-US" dirty="0" err="1" smtClean="0">
                <a:ea typeface="ＭＳ Ｐゴシック" charset="0"/>
                <a:cs typeface="+mn-cs"/>
              </a:rPr>
              <a:t>Potatura</a:t>
            </a:r>
            <a:r>
              <a:rPr lang="en-US" dirty="0" smtClean="0">
                <a:ea typeface="ＭＳ Ｐゴシック" charset="0"/>
                <a:cs typeface="+mn-cs"/>
              </a:rPr>
              <a:t> </a:t>
            </a:r>
            <a:r>
              <a:rPr lang="en-US" dirty="0" err="1" smtClean="0">
                <a:ea typeface="ＭＳ Ｐゴシック" charset="0"/>
                <a:cs typeface="+mn-cs"/>
              </a:rPr>
              <a:t>sulla</a:t>
            </a:r>
            <a:r>
              <a:rPr lang="en-US" dirty="0" smtClean="0">
                <a:ea typeface="ＭＳ Ｐゴシック" charset="0"/>
                <a:cs typeface="+mn-cs"/>
              </a:rPr>
              <a:t> base di </a:t>
            </a:r>
            <a:r>
              <a:rPr lang="en-US" dirty="0" err="1" smtClean="0">
                <a:ea typeface="ＭＳ Ｐゴシック" charset="0"/>
                <a:cs typeface="+mn-cs"/>
              </a:rPr>
              <a:t>errori</a:t>
            </a:r>
            <a:r>
              <a:rPr lang="en-US" dirty="0" smtClean="0">
                <a:ea typeface="ＭＳ Ｐゴシック" charset="0"/>
                <a:cs typeface="+mn-cs"/>
              </a:rPr>
              <a:t> </a:t>
            </a:r>
            <a:r>
              <a:rPr lang="en-US" dirty="0" err="1" smtClean="0">
                <a:ea typeface="ＭＳ Ｐゴシック" charset="0"/>
                <a:cs typeface="+mn-cs"/>
              </a:rPr>
              <a:t>ridotti</a:t>
            </a:r>
            <a:r>
              <a:rPr lang="en-US" dirty="0" smtClean="0">
                <a:ea typeface="ＭＳ Ｐゴシック" charset="0"/>
                <a:cs typeface="+mn-cs"/>
              </a:rPr>
              <a:t>, </a:t>
            </a:r>
            <a:r>
              <a:rPr lang="en-US" dirty="0" err="1" smtClean="0">
                <a:ea typeface="ＭＳ Ｐゴシック" charset="0"/>
                <a:cs typeface="+mn-cs"/>
              </a:rPr>
              <a:t>valutati</a:t>
            </a:r>
            <a:r>
              <a:rPr lang="en-US" dirty="0" smtClean="0">
                <a:ea typeface="ＭＳ Ｐゴシック" charset="0"/>
                <a:cs typeface="+mn-cs"/>
              </a:rPr>
              <a:t> </a:t>
            </a:r>
            <a:r>
              <a:rPr lang="en-US" dirty="0" err="1" smtClean="0">
                <a:ea typeface="ＭＳ Ｐゴシック" charset="0"/>
                <a:cs typeface="+mn-cs"/>
              </a:rPr>
              <a:t>sul</a:t>
            </a:r>
            <a:r>
              <a:rPr lang="en-US" dirty="0" smtClean="0">
                <a:ea typeface="ＭＳ Ｐゴシック" charset="0"/>
                <a:cs typeface="+mn-cs"/>
              </a:rPr>
              <a:t> validation set.</a:t>
            </a:r>
          </a:p>
        </p:txBody>
      </p:sp>
    </p:spTree>
    <p:extLst>
      <p:ext uri="{BB962C8B-B14F-4D97-AF65-F5344CB8AC3E}">
        <p14:creationId xmlns:p14="http://schemas.microsoft.com/office/powerpoint/2010/main" val="1910100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DC6659A4-5550-43B7-9847-CBFFC0949B86}" type="slidenum">
              <a:rPr lang="en-GB" altLang="en-US" sz="1300" b="0"/>
              <a:pPr eaLnBrk="1" hangingPunct="1"/>
              <a:t>95</a:t>
            </a:fld>
            <a:endParaRPr lang="en-GB" altLang="en-US" sz="1300" b="0"/>
          </a:p>
        </p:txBody>
      </p:sp>
      <p:sp>
        <p:nvSpPr>
          <p:cNvPr id="37273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2739" name="Rectangle 3"/>
          <p:cNvSpPr>
            <a:spLocks noGrp="1" noChangeArrowheads="1"/>
          </p:cNvSpPr>
          <p:nvPr>
            <p:ph type="body" idx="1"/>
          </p:nvPr>
        </p:nvSpPr>
        <p:spPr/>
        <p:txBody>
          <a:bodyPr/>
          <a:lstStyle/>
          <a:p>
            <a:pPr eaLnBrk="1" hangingPunct="1">
              <a:defRPr/>
            </a:pPr>
            <a:r>
              <a:rPr lang="en-US" smtClean="0">
                <a:ea typeface="ＭＳ Ｐゴシック" charset="0"/>
                <a:cs typeface="+mn-cs"/>
              </a:rPr>
              <a:t>The new line shows accuracy on test data</a:t>
            </a:r>
          </a:p>
        </p:txBody>
      </p:sp>
    </p:spTree>
    <p:extLst>
      <p:ext uri="{BB962C8B-B14F-4D97-AF65-F5344CB8AC3E}">
        <p14:creationId xmlns:p14="http://schemas.microsoft.com/office/powerpoint/2010/main" val="450087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BBF51D3B-62EC-421F-807F-3220466E64AE}" type="slidenum">
              <a:rPr lang="en-GB" altLang="en-US" sz="1300" b="0"/>
              <a:pPr eaLnBrk="1" hangingPunct="1"/>
              <a:t>96</a:t>
            </a:fld>
            <a:endParaRPr lang="en-GB" altLang="en-US" sz="1300" b="0"/>
          </a:p>
        </p:txBody>
      </p:sp>
      <p:sp>
        <p:nvSpPr>
          <p:cNvPr id="37478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4787"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29771210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C7D5F462-2DE2-47C0-AEA5-CF2BE7A0D920}" type="slidenum">
              <a:rPr lang="en-GB" altLang="en-US" sz="1300" b="0"/>
              <a:pPr eaLnBrk="1" hangingPunct="1"/>
              <a:t>97</a:t>
            </a:fld>
            <a:endParaRPr lang="en-GB" altLang="en-US" sz="1300" b="0"/>
          </a:p>
        </p:txBody>
      </p:sp>
      <p:sp>
        <p:nvSpPr>
          <p:cNvPr id="37376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3763"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206505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275A73E7-3D22-4F90-B219-F4BC47028771}" type="slidenum">
              <a:rPr lang="en-GB" altLang="en-US" sz="1300" b="0"/>
              <a:pPr eaLnBrk="1" hangingPunct="1"/>
              <a:t>98</a:t>
            </a:fld>
            <a:endParaRPr lang="en-GB" altLang="en-US" sz="1300" b="0"/>
          </a:p>
        </p:txBody>
      </p:sp>
      <p:sp>
        <p:nvSpPr>
          <p:cNvPr id="4085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08579"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936290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A0B2897C-BA28-4356-A51A-834FD1322DEA}" type="slidenum">
              <a:rPr lang="en-US" smtClean="0"/>
              <a:pPr/>
              <a:t>36</a:t>
            </a:fld>
            <a:endParaRPr lang="en-US" smtClean="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65815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5DA5DF2A-9D07-46F4-A5B4-842E922244C8}" type="slidenum">
              <a:rPr lang="en-GB" altLang="en-US" sz="1300" b="0"/>
              <a:pPr eaLnBrk="1" hangingPunct="1"/>
              <a:t>99</a:t>
            </a:fld>
            <a:endParaRPr lang="en-GB" altLang="en-US" sz="1300" b="0"/>
          </a:p>
        </p:txBody>
      </p:sp>
      <p:sp>
        <p:nvSpPr>
          <p:cNvPr id="37581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5811"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1249695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1018FB18-836D-4186-93D9-A816966F1C40}" type="slidenum">
              <a:rPr lang="en-GB" altLang="en-US" sz="1300" b="0"/>
              <a:pPr eaLnBrk="1" hangingPunct="1"/>
              <a:t>100</a:t>
            </a:fld>
            <a:endParaRPr lang="en-GB" altLang="en-US" sz="1300" b="0"/>
          </a:p>
        </p:txBody>
      </p:sp>
      <p:sp>
        <p:nvSpPr>
          <p:cNvPr id="37683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6835"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7972298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B2D5EA94-CA14-4FD5-AA3C-61E313D39F58}" type="slidenum">
              <a:rPr lang="en-GB" altLang="en-US" sz="1300" b="0"/>
              <a:pPr eaLnBrk="1" hangingPunct="1"/>
              <a:t>101</a:t>
            </a:fld>
            <a:endParaRPr lang="en-GB" altLang="en-US" sz="1300" b="0"/>
          </a:p>
        </p:txBody>
      </p:sp>
      <p:sp>
        <p:nvSpPr>
          <p:cNvPr id="392194" name="Rectangle 2"/>
          <p:cNvSpPr>
            <a:spLocks noGrp="1" noRot="1" noChangeAspect="1" noChangeArrowheads="1"/>
          </p:cNvSpPr>
          <p:nvPr>
            <p:ph type="sldImg"/>
          </p:nvPr>
        </p:nvSpPr>
        <p:spPr>
          <a:solidFill>
            <a:srgbClr val="FFFFFF"/>
          </a:solidFill>
          <a:ln/>
          <a:extLst>
            <a:ext uri="{FAA26D3D-D897-4be2-8F04-BA451C77F1D7}">
              <ma14:placeholderFlag xmlns="" xmlns:ma14="http://schemas.microsoft.com/office/mac/drawingml/2011/main" val="1"/>
            </a:ext>
          </a:extLst>
        </p:spPr>
      </p:sp>
      <p:sp>
        <p:nvSpPr>
          <p:cNvPr id="39219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defRPr/>
            </a:pPr>
            <a:r>
              <a:rPr lang="en-US" dirty="0" smtClean="0">
                <a:ea typeface="ＭＳ Ｐゴシック" charset="0"/>
                <a:cs typeface="+mn-cs"/>
              </a:rPr>
              <a:t>2</a:t>
            </a:r>
            <a:r>
              <a:rPr lang="en-US" baseline="30000" dirty="0" smtClean="0">
                <a:ea typeface="ＭＳ Ｐゴシック" charset="0"/>
                <a:cs typeface="+mn-cs"/>
              </a:rPr>
              <a:t>-x </a:t>
            </a:r>
            <a:r>
              <a:rPr lang="en-US" dirty="0" smtClean="0">
                <a:ea typeface="ＭＳ Ｐゴシック" charset="0"/>
                <a:cs typeface="+mn-cs"/>
              </a:rPr>
              <a:t>= 1/2</a:t>
            </a:r>
            <a:r>
              <a:rPr lang="en-US" baseline="30000" dirty="0" smtClean="0">
                <a:ea typeface="ＭＳ Ｐゴシック" charset="0"/>
                <a:cs typeface="+mn-cs"/>
              </a:rPr>
              <a:t>x</a:t>
            </a:r>
          </a:p>
        </p:txBody>
      </p:sp>
    </p:spTree>
    <p:extLst>
      <p:ext uri="{BB962C8B-B14F-4D97-AF65-F5344CB8AC3E}">
        <p14:creationId xmlns:p14="http://schemas.microsoft.com/office/powerpoint/2010/main" val="4195228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B598C18C-9213-47EC-AEFC-EDA9D76032E6}" type="slidenum">
              <a:rPr lang="en-GB" altLang="en-US" sz="1300" b="0"/>
              <a:pPr eaLnBrk="1" hangingPunct="1"/>
              <a:t>102</a:t>
            </a:fld>
            <a:endParaRPr lang="en-GB" altLang="en-US" sz="1300" b="0"/>
          </a:p>
        </p:txBody>
      </p:sp>
      <p:sp>
        <p:nvSpPr>
          <p:cNvPr id="4096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09603" name="Rectangle 3"/>
          <p:cNvSpPr>
            <a:spLocks noGrp="1" noChangeArrowheads="1"/>
          </p:cNvSpPr>
          <p:nvPr>
            <p:ph type="body" idx="1"/>
          </p:nvPr>
        </p:nvSpPr>
        <p:spPr/>
        <p:txBody>
          <a:bodyPr/>
          <a:lstStyle/>
          <a:p>
            <a:pPr eaLnBrk="1" hangingPunct="1">
              <a:defRPr/>
            </a:pPr>
            <a:r>
              <a:rPr lang="en-US" dirty="0" err="1" smtClean="0">
                <a:ea typeface="ＭＳ Ｐゴシック" charset="0"/>
                <a:cs typeface="+mn-cs"/>
              </a:rPr>
              <a:t>Caso</a:t>
            </a:r>
            <a:r>
              <a:rPr lang="en-US" dirty="0" smtClean="0">
                <a:ea typeface="ＭＳ Ｐゴシック" charset="0"/>
                <a:cs typeface="+mn-cs"/>
              </a:rPr>
              <a:t> </a:t>
            </a:r>
            <a:r>
              <a:rPr lang="en-US" dirty="0" err="1" smtClean="0">
                <a:ea typeface="ＭＳ Ｐゴシック" charset="0"/>
                <a:cs typeface="+mn-cs"/>
              </a:rPr>
              <a:t>limite</a:t>
            </a:r>
            <a:r>
              <a:rPr lang="en-US" dirty="0" smtClean="0">
                <a:ea typeface="ＭＳ Ｐゴシック" charset="0"/>
                <a:cs typeface="+mn-cs"/>
              </a:rPr>
              <a:t> |S1|=0 |S2|=n</a:t>
            </a:r>
          </a:p>
          <a:p>
            <a:pPr eaLnBrk="1" hangingPunct="1">
              <a:defRPr/>
            </a:pPr>
            <a:r>
              <a:rPr lang="en-US" dirty="0" err="1" smtClean="0">
                <a:ea typeface="ＭＳ Ｐゴシック" charset="0"/>
                <a:cs typeface="+mn-cs"/>
              </a:rPr>
              <a:t>SplitInformation</a:t>
            </a:r>
            <a:r>
              <a:rPr lang="en-US" dirty="0" smtClean="0">
                <a:ea typeface="ＭＳ Ｐゴシック" charset="0"/>
                <a:cs typeface="+mn-cs"/>
              </a:rPr>
              <a:t> = - [0/n * log 0/n + n/n * log n/n] = - 0 - 0 = 0</a:t>
            </a:r>
          </a:p>
          <a:p>
            <a:pPr eaLnBrk="1" hangingPunct="1">
              <a:defRPr/>
            </a:pPr>
            <a:r>
              <a:rPr lang="en-US" dirty="0" err="1" smtClean="0">
                <a:ea typeface="ＭＳ Ｐゴシック" charset="0"/>
                <a:cs typeface="+mn-cs"/>
              </a:rPr>
              <a:t>GainRatio</a:t>
            </a:r>
            <a:r>
              <a:rPr lang="en-US" dirty="0" smtClean="0">
                <a:ea typeface="ＭＳ Ｐゴシック" charset="0"/>
                <a:cs typeface="+mn-cs"/>
              </a:rPr>
              <a:t> </a:t>
            </a:r>
            <a:r>
              <a:rPr lang="en-US" dirty="0" err="1" smtClean="0">
                <a:ea typeface="ＭＳ Ｐゴシック" charset="0"/>
                <a:cs typeface="+mn-cs"/>
              </a:rPr>
              <a:t>indefinito</a:t>
            </a:r>
            <a:endParaRPr lang="en-US" dirty="0" smtClean="0">
              <a:ea typeface="ＭＳ Ｐゴシック" charset="0"/>
              <a:cs typeface="+mn-cs"/>
            </a:endParaRPr>
          </a:p>
        </p:txBody>
      </p:sp>
    </p:spTree>
    <p:extLst>
      <p:ext uri="{BB962C8B-B14F-4D97-AF65-F5344CB8AC3E}">
        <p14:creationId xmlns:p14="http://schemas.microsoft.com/office/powerpoint/2010/main" val="37444057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17711E99-6C25-4CC1-B0FD-9BBB553DAE70}" type="slidenum">
              <a:rPr lang="en-GB" altLang="en-US" sz="1300" b="0"/>
              <a:pPr eaLnBrk="1" hangingPunct="1"/>
              <a:t>103</a:t>
            </a:fld>
            <a:endParaRPr lang="en-GB" altLang="en-US" sz="1300" b="0"/>
          </a:p>
        </p:txBody>
      </p:sp>
      <p:sp>
        <p:nvSpPr>
          <p:cNvPr id="37785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7859"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39555982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19319B08-4560-4205-8540-5D9B5E6B06D7}" type="slidenum">
              <a:rPr lang="en-GB" altLang="en-US" sz="1300" b="0"/>
              <a:pPr eaLnBrk="1" hangingPunct="1"/>
              <a:t>104</a:t>
            </a:fld>
            <a:endParaRPr lang="en-GB" altLang="en-US" sz="1300" b="0"/>
          </a:p>
        </p:txBody>
      </p:sp>
      <p:sp>
        <p:nvSpPr>
          <p:cNvPr id="37888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78883"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4115721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NN 1</a:t>
            </a:r>
          </a:p>
        </p:txBody>
      </p:sp>
      <p:sp>
        <p:nvSpPr>
          <p:cNvPr id="5" name="Rectangle 3"/>
          <p:cNvSpPr>
            <a:spLocks noGrp="1" noChangeArrowheads="1"/>
          </p:cNvSpPr>
          <p:nvPr>
            <p:ph type="dt" idx="1"/>
          </p:nvPr>
        </p:nvSpPr>
        <p:spPr>
          <a:ln/>
        </p:spPr>
        <p:txBody>
          <a:bodyPr/>
          <a:lstStyle/>
          <a:p>
            <a:r>
              <a:rPr lang="en-US"/>
              <a:t>10-00</a:t>
            </a:r>
          </a:p>
        </p:txBody>
      </p:sp>
      <p:sp>
        <p:nvSpPr>
          <p:cNvPr id="6" name="Rectangle 6"/>
          <p:cNvSpPr>
            <a:spLocks noGrp="1" noChangeArrowheads="1"/>
          </p:cNvSpPr>
          <p:nvPr>
            <p:ph type="ftr" sz="quarter" idx="4"/>
          </p:nvPr>
        </p:nvSpPr>
        <p:spPr>
          <a:ln/>
        </p:spPr>
        <p:txBody>
          <a:bodyPr/>
          <a:lstStyle/>
          <a:p>
            <a:r>
              <a:rPr lang="en-US"/>
              <a:t>Elene Marchiori</a:t>
            </a:r>
          </a:p>
        </p:txBody>
      </p:sp>
      <p:sp>
        <p:nvSpPr>
          <p:cNvPr id="7" name="Rectangle 7"/>
          <p:cNvSpPr>
            <a:spLocks noGrp="1" noChangeArrowheads="1"/>
          </p:cNvSpPr>
          <p:nvPr>
            <p:ph type="sldNum" sz="quarter" idx="5"/>
          </p:nvPr>
        </p:nvSpPr>
        <p:spPr>
          <a:ln/>
        </p:spPr>
        <p:txBody>
          <a:bodyPr/>
          <a:lstStyle/>
          <a:p>
            <a:fld id="{25F7E552-D661-4DA8-861B-9A31548E8A8F}" type="slidenum">
              <a:rPr lang="en-US"/>
              <a:pPr/>
              <a:t>110</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78229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NN 1</a:t>
            </a:r>
          </a:p>
        </p:txBody>
      </p:sp>
      <p:sp>
        <p:nvSpPr>
          <p:cNvPr id="5" name="Rectangle 3"/>
          <p:cNvSpPr>
            <a:spLocks noGrp="1" noChangeArrowheads="1"/>
          </p:cNvSpPr>
          <p:nvPr>
            <p:ph type="dt" idx="1"/>
          </p:nvPr>
        </p:nvSpPr>
        <p:spPr>
          <a:ln/>
        </p:spPr>
        <p:txBody>
          <a:bodyPr/>
          <a:lstStyle/>
          <a:p>
            <a:r>
              <a:rPr lang="en-US"/>
              <a:t>10-00</a:t>
            </a:r>
          </a:p>
        </p:txBody>
      </p:sp>
      <p:sp>
        <p:nvSpPr>
          <p:cNvPr id="6" name="Rectangle 6"/>
          <p:cNvSpPr>
            <a:spLocks noGrp="1" noChangeArrowheads="1"/>
          </p:cNvSpPr>
          <p:nvPr>
            <p:ph type="ftr" sz="quarter" idx="4"/>
          </p:nvPr>
        </p:nvSpPr>
        <p:spPr>
          <a:ln/>
        </p:spPr>
        <p:txBody>
          <a:bodyPr/>
          <a:lstStyle/>
          <a:p>
            <a:r>
              <a:rPr lang="en-US"/>
              <a:t>Elene Marchiori</a:t>
            </a:r>
          </a:p>
        </p:txBody>
      </p:sp>
      <p:sp>
        <p:nvSpPr>
          <p:cNvPr id="7" name="Rectangle 7"/>
          <p:cNvSpPr>
            <a:spLocks noGrp="1" noChangeArrowheads="1"/>
          </p:cNvSpPr>
          <p:nvPr>
            <p:ph type="sldNum" sz="quarter" idx="5"/>
          </p:nvPr>
        </p:nvSpPr>
        <p:spPr>
          <a:ln/>
        </p:spPr>
        <p:txBody>
          <a:bodyPr/>
          <a:lstStyle/>
          <a:p>
            <a:fld id="{218DD07A-C21E-40C1-9C2C-A82FB12EAF36}" type="slidenum">
              <a:rPr lang="en-US"/>
              <a:pPr/>
              <a:t>112</a:t>
            </a:fld>
            <a:endParaRPr lang="en-US"/>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641508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NN 1</a:t>
            </a:r>
          </a:p>
        </p:txBody>
      </p:sp>
      <p:sp>
        <p:nvSpPr>
          <p:cNvPr id="5" name="Rectangle 3"/>
          <p:cNvSpPr>
            <a:spLocks noGrp="1" noChangeArrowheads="1"/>
          </p:cNvSpPr>
          <p:nvPr>
            <p:ph type="dt" idx="1"/>
          </p:nvPr>
        </p:nvSpPr>
        <p:spPr>
          <a:ln/>
        </p:spPr>
        <p:txBody>
          <a:bodyPr/>
          <a:lstStyle/>
          <a:p>
            <a:r>
              <a:rPr lang="en-US"/>
              <a:t>10-00</a:t>
            </a:r>
          </a:p>
        </p:txBody>
      </p:sp>
      <p:sp>
        <p:nvSpPr>
          <p:cNvPr id="6" name="Rectangle 6"/>
          <p:cNvSpPr>
            <a:spLocks noGrp="1" noChangeArrowheads="1"/>
          </p:cNvSpPr>
          <p:nvPr>
            <p:ph type="ftr" sz="quarter" idx="4"/>
          </p:nvPr>
        </p:nvSpPr>
        <p:spPr>
          <a:ln/>
        </p:spPr>
        <p:txBody>
          <a:bodyPr/>
          <a:lstStyle/>
          <a:p>
            <a:r>
              <a:rPr lang="en-US"/>
              <a:t>Elene Marchiori</a:t>
            </a:r>
          </a:p>
        </p:txBody>
      </p:sp>
      <p:sp>
        <p:nvSpPr>
          <p:cNvPr id="7" name="Rectangle 7"/>
          <p:cNvSpPr>
            <a:spLocks noGrp="1" noChangeArrowheads="1"/>
          </p:cNvSpPr>
          <p:nvPr>
            <p:ph type="sldNum" sz="quarter" idx="5"/>
          </p:nvPr>
        </p:nvSpPr>
        <p:spPr>
          <a:ln/>
        </p:spPr>
        <p:txBody>
          <a:bodyPr/>
          <a:lstStyle/>
          <a:p>
            <a:fld id="{8B1D5E3B-A120-4626-8682-49E528A25AA8}" type="slidenum">
              <a:rPr lang="en-US"/>
              <a:pPr/>
              <a:t>113</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890922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NN 1</a:t>
            </a:r>
          </a:p>
        </p:txBody>
      </p:sp>
      <p:sp>
        <p:nvSpPr>
          <p:cNvPr id="5" name="Rectangle 3"/>
          <p:cNvSpPr>
            <a:spLocks noGrp="1" noChangeArrowheads="1"/>
          </p:cNvSpPr>
          <p:nvPr>
            <p:ph type="dt" idx="1"/>
          </p:nvPr>
        </p:nvSpPr>
        <p:spPr>
          <a:ln/>
        </p:spPr>
        <p:txBody>
          <a:bodyPr/>
          <a:lstStyle/>
          <a:p>
            <a:r>
              <a:rPr lang="en-US"/>
              <a:t>10-00</a:t>
            </a:r>
          </a:p>
        </p:txBody>
      </p:sp>
      <p:sp>
        <p:nvSpPr>
          <p:cNvPr id="6" name="Rectangle 6"/>
          <p:cNvSpPr>
            <a:spLocks noGrp="1" noChangeArrowheads="1"/>
          </p:cNvSpPr>
          <p:nvPr>
            <p:ph type="ftr" sz="quarter" idx="4"/>
          </p:nvPr>
        </p:nvSpPr>
        <p:spPr>
          <a:ln/>
        </p:spPr>
        <p:txBody>
          <a:bodyPr/>
          <a:lstStyle/>
          <a:p>
            <a:r>
              <a:rPr lang="en-US"/>
              <a:t>Elene Marchiori</a:t>
            </a:r>
          </a:p>
        </p:txBody>
      </p:sp>
      <p:sp>
        <p:nvSpPr>
          <p:cNvPr id="7" name="Rectangle 7"/>
          <p:cNvSpPr>
            <a:spLocks noGrp="1" noChangeArrowheads="1"/>
          </p:cNvSpPr>
          <p:nvPr>
            <p:ph type="sldNum" sz="quarter" idx="5"/>
          </p:nvPr>
        </p:nvSpPr>
        <p:spPr>
          <a:ln/>
        </p:spPr>
        <p:txBody>
          <a:bodyPr/>
          <a:lstStyle/>
          <a:p>
            <a:fld id="{E59FAFEE-5D63-42A8-A03C-5D404BE5D200}" type="slidenum">
              <a:rPr lang="en-US"/>
              <a:pPr/>
              <a:t>114</a:t>
            </a:fld>
            <a:endParaRPr lang="en-US"/>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10014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1FE1B3F8-8934-49D9-82F1-2FBA51862581}" type="slidenum">
              <a:rPr lang="en-US" smtClean="0"/>
              <a:pPr/>
              <a:t>39</a:t>
            </a:fld>
            <a:endParaRPr lang="en-US" smtClean="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5585221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NN 1</a:t>
            </a:r>
          </a:p>
        </p:txBody>
      </p:sp>
      <p:sp>
        <p:nvSpPr>
          <p:cNvPr id="5" name="Rectangle 3"/>
          <p:cNvSpPr>
            <a:spLocks noGrp="1" noChangeArrowheads="1"/>
          </p:cNvSpPr>
          <p:nvPr>
            <p:ph type="dt" idx="1"/>
          </p:nvPr>
        </p:nvSpPr>
        <p:spPr>
          <a:ln/>
        </p:spPr>
        <p:txBody>
          <a:bodyPr/>
          <a:lstStyle/>
          <a:p>
            <a:r>
              <a:rPr lang="en-US"/>
              <a:t>10-00</a:t>
            </a:r>
          </a:p>
        </p:txBody>
      </p:sp>
      <p:sp>
        <p:nvSpPr>
          <p:cNvPr id="6" name="Rectangle 6"/>
          <p:cNvSpPr>
            <a:spLocks noGrp="1" noChangeArrowheads="1"/>
          </p:cNvSpPr>
          <p:nvPr>
            <p:ph type="ftr" sz="quarter" idx="4"/>
          </p:nvPr>
        </p:nvSpPr>
        <p:spPr>
          <a:ln/>
        </p:spPr>
        <p:txBody>
          <a:bodyPr/>
          <a:lstStyle/>
          <a:p>
            <a:r>
              <a:rPr lang="en-US"/>
              <a:t>Elene Marchiori</a:t>
            </a:r>
          </a:p>
        </p:txBody>
      </p:sp>
      <p:sp>
        <p:nvSpPr>
          <p:cNvPr id="7" name="Rectangle 7"/>
          <p:cNvSpPr>
            <a:spLocks noGrp="1" noChangeArrowheads="1"/>
          </p:cNvSpPr>
          <p:nvPr>
            <p:ph type="sldNum" sz="quarter" idx="5"/>
          </p:nvPr>
        </p:nvSpPr>
        <p:spPr>
          <a:ln/>
        </p:spPr>
        <p:txBody>
          <a:bodyPr/>
          <a:lstStyle/>
          <a:p>
            <a:fld id="{3315BD1D-F764-4D1A-BB65-234247FD2AD0}" type="slidenum">
              <a:rPr lang="en-US"/>
              <a:pPr/>
              <a:t>115</a:t>
            </a:fld>
            <a:endParaRPr lang="en-US"/>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963338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NN 1</a:t>
            </a:r>
          </a:p>
        </p:txBody>
      </p:sp>
      <p:sp>
        <p:nvSpPr>
          <p:cNvPr id="5" name="Rectangle 3"/>
          <p:cNvSpPr>
            <a:spLocks noGrp="1" noChangeArrowheads="1"/>
          </p:cNvSpPr>
          <p:nvPr>
            <p:ph type="dt" idx="1"/>
          </p:nvPr>
        </p:nvSpPr>
        <p:spPr>
          <a:ln/>
        </p:spPr>
        <p:txBody>
          <a:bodyPr/>
          <a:lstStyle/>
          <a:p>
            <a:r>
              <a:rPr lang="en-US"/>
              <a:t>10-00</a:t>
            </a:r>
          </a:p>
        </p:txBody>
      </p:sp>
      <p:sp>
        <p:nvSpPr>
          <p:cNvPr id="6" name="Rectangle 6"/>
          <p:cNvSpPr>
            <a:spLocks noGrp="1" noChangeArrowheads="1"/>
          </p:cNvSpPr>
          <p:nvPr>
            <p:ph type="ftr" sz="quarter" idx="4"/>
          </p:nvPr>
        </p:nvSpPr>
        <p:spPr>
          <a:ln/>
        </p:spPr>
        <p:txBody>
          <a:bodyPr/>
          <a:lstStyle/>
          <a:p>
            <a:r>
              <a:rPr lang="en-US"/>
              <a:t>Elene Marchiori</a:t>
            </a:r>
          </a:p>
        </p:txBody>
      </p:sp>
      <p:sp>
        <p:nvSpPr>
          <p:cNvPr id="7" name="Rectangle 7"/>
          <p:cNvSpPr>
            <a:spLocks noGrp="1" noChangeArrowheads="1"/>
          </p:cNvSpPr>
          <p:nvPr>
            <p:ph type="sldNum" sz="quarter" idx="5"/>
          </p:nvPr>
        </p:nvSpPr>
        <p:spPr>
          <a:ln/>
        </p:spPr>
        <p:txBody>
          <a:bodyPr/>
          <a:lstStyle/>
          <a:p>
            <a:fld id="{031ACA70-85C2-472A-96D7-6463FD29AF81}" type="slidenum">
              <a:rPr lang="en-US"/>
              <a:pPr/>
              <a:t>116</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325779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NN 1</a:t>
            </a:r>
          </a:p>
        </p:txBody>
      </p:sp>
      <p:sp>
        <p:nvSpPr>
          <p:cNvPr id="5" name="Rectangle 3"/>
          <p:cNvSpPr>
            <a:spLocks noGrp="1" noChangeArrowheads="1"/>
          </p:cNvSpPr>
          <p:nvPr>
            <p:ph type="dt" idx="1"/>
          </p:nvPr>
        </p:nvSpPr>
        <p:spPr>
          <a:ln/>
        </p:spPr>
        <p:txBody>
          <a:bodyPr/>
          <a:lstStyle/>
          <a:p>
            <a:r>
              <a:rPr lang="en-US"/>
              <a:t>10-00</a:t>
            </a:r>
          </a:p>
        </p:txBody>
      </p:sp>
      <p:sp>
        <p:nvSpPr>
          <p:cNvPr id="6" name="Rectangle 6"/>
          <p:cNvSpPr>
            <a:spLocks noGrp="1" noChangeArrowheads="1"/>
          </p:cNvSpPr>
          <p:nvPr>
            <p:ph type="ftr" sz="quarter" idx="4"/>
          </p:nvPr>
        </p:nvSpPr>
        <p:spPr>
          <a:ln/>
        </p:spPr>
        <p:txBody>
          <a:bodyPr/>
          <a:lstStyle/>
          <a:p>
            <a:r>
              <a:rPr lang="en-US"/>
              <a:t>Elene Marchiori</a:t>
            </a:r>
          </a:p>
        </p:txBody>
      </p:sp>
      <p:sp>
        <p:nvSpPr>
          <p:cNvPr id="7" name="Rectangle 7"/>
          <p:cNvSpPr>
            <a:spLocks noGrp="1" noChangeArrowheads="1"/>
          </p:cNvSpPr>
          <p:nvPr>
            <p:ph type="sldNum" sz="quarter" idx="5"/>
          </p:nvPr>
        </p:nvSpPr>
        <p:spPr>
          <a:ln/>
        </p:spPr>
        <p:txBody>
          <a:bodyPr/>
          <a:lstStyle/>
          <a:p>
            <a:fld id="{B6A649F6-DF3C-4938-9FA0-EFD21BA8B09C}" type="slidenum">
              <a:rPr lang="en-US"/>
              <a:pPr/>
              <a:t>117</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982601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NN 1</a:t>
            </a:r>
          </a:p>
        </p:txBody>
      </p:sp>
      <p:sp>
        <p:nvSpPr>
          <p:cNvPr id="5" name="Rectangle 3"/>
          <p:cNvSpPr>
            <a:spLocks noGrp="1" noChangeArrowheads="1"/>
          </p:cNvSpPr>
          <p:nvPr>
            <p:ph type="dt" idx="1"/>
          </p:nvPr>
        </p:nvSpPr>
        <p:spPr>
          <a:ln/>
        </p:spPr>
        <p:txBody>
          <a:bodyPr/>
          <a:lstStyle/>
          <a:p>
            <a:r>
              <a:rPr lang="en-US"/>
              <a:t>10-00</a:t>
            </a:r>
          </a:p>
        </p:txBody>
      </p:sp>
      <p:sp>
        <p:nvSpPr>
          <p:cNvPr id="6" name="Rectangle 6"/>
          <p:cNvSpPr>
            <a:spLocks noGrp="1" noChangeArrowheads="1"/>
          </p:cNvSpPr>
          <p:nvPr>
            <p:ph type="ftr" sz="quarter" idx="4"/>
          </p:nvPr>
        </p:nvSpPr>
        <p:spPr>
          <a:ln/>
        </p:spPr>
        <p:txBody>
          <a:bodyPr/>
          <a:lstStyle/>
          <a:p>
            <a:r>
              <a:rPr lang="en-US"/>
              <a:t>Elene Marchiori</a:t>
            </a:r>
          </a:p>
        </p:txBody>
      </p:sp>
      <p:sp>
        <p:nvSpPr>
          <p:cNvPr id="7" name="Rectangle 7"/>
          <p:cNvSpPr>
            <a:spLocks noGrp="1" noChangeArrowheads="1"/>
          </p:cNvSpPr>
          <p:nvPr>
            <p:ph type="sldNum" sz="quarter" idx="5"/>
          </p:nvPr>
        </p:nvSpPr>
        <p:spPr>
          <a:ln/>
        </p:spPr>
        <p:txBody>
          <a:bodyPr/>
          <a:lstStyle/>
          <a:p>
            <a:fld id="{A2ECD360-F487-46A1-85CA-B80B64E740EC}" type="slidenum">
              <a:rPr lang="en-US"/>
              <a:pPr/>
              <a:t>118</a:t>
            </a:fld>
            <a:endParaRPr lang="en-US"/>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43904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NN 1</a:t>
            </a:r>
          </a:p>
        </p:txBody>
      </p:sp>
      <p:sp>
        <p:nvSpPr>
          <p:cNvPr id="5" name="Rectangle 3"/>
          <p:cNvSpPr>
            <a:spLocks noGrp="1" noChangeArrowheads="1"/>
          </p:cNvSpPr>
          <p:nvPr>
            <p:ph type="dt" idx="1"/>
          </p:nvPr>
        </p:nvSpPr>
        <p:spPr>
          <a:ln/>
        </p:spPr>
        <p:txBody>
          <a:bodyPr/>
          <a:lstStyle/>
          <a:p>
            <a:r>
              <a:rPr lang="en-US"/>
              <a:t>10-00</a:t>
            </a:r>
          </a:p>
        </p:txBody>
      </p:sp>
      <p:sp>
        <p:nvSpPr>
          <p:cNvPr id="6" name="Rectangle 6"/>
          <p:cNvSpPr>
            <a:spLocks noGrp="1" noChangeArrowheads="1"/>
          </p:cNvSpPr>
          <p:nvPr>
            <p:ph type="ftr" sz="quarter" idx="4"/>
          </p:nvPr>
        </p:nvSpPr>
        <p:spPr>
          <a:ln/>
        </p:spPr>
        <p:txBody>
          <a:bodyPr/>
          <a:lstStyle/>
          <a:p>
            <a:r>
              <a:rPr lang="en-US"/>
              <a:t>Elene Marchiori</a:t>
            </a:r>
          </a:p>
        </p:txBody>
      </p:sp>
      <p:sp>
        <p:nvSpPr>
          <p:cNvPr id="7" name="Rectangle 7"/>
          <p:cNvSpPr>
            <a:spLocks noGrp="1" noChangeArrowheads="1"/>
          </p:cNvSpPr>
          <p:nvPr>
            <p:ph type="sldNum" sz="quarter" idx="5"/>
          </p:nvPr>
        </p:nvSpPr>
        <p:spPr>
          <a:ln/>
        </p:spPr>
        <p:txBody>
          <a:bodyPr/>
          <a:lstStyle/>
          <a:p>
            <a:fld id="{5BBBA027-4B45-4CFD-9711-A0E12EC79BF9}" type="slidenum">
              <a:rPr lang="en-US"/>
              <a:pPr/>
              <a:t>119</a:t>
            </a:fld>
            <a:endParaRPr lang="en-US"/>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795893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NN 1</a:t>
            </a:r>
          </a:p>
        </p:txBody>
      </p:sp>
      <p:sp>
        <p:nvSpPr>
          <p:cNvPr id="5" name="Rectangle 3"/>
          <p:cNvSpPr>
            <a:spLocks noGrp="1" noChangeArrowheads="1"/>
          </p:cNvSpPr>
          <p:nvPr>
            <p:ph type="dt" idx="1"/>
          </p:nvPr>
        </p:nvSpPr>
        <p:spPr>
          <a:ln/>
        </p:spPr>
        <p:txBody>
          <a:bodyPr/>
          <a:lstStyle/>
          <a:p>
            <a:r>
              <a:rPr lang="en-US"/>
              <a:t>10-00</a:t>
            </a:r>
          </a:p>
        </p:txBody>
      </p:sp>
      <p:sp>
        <p:nvSpPr>
          <p:cNvPr id="6" name="Rectangle 6"/>
          <p:cNvSpPr>
            <a:spLocks noGrp="1" noChangeArrowheads="1"/>
          </p:cNvSpPr>
          <p:nvPr>
            <p:ph type="ftr" sz="quarter" idx="4"/>
          </p:nvPr>
        </p:nvSpPr>
        <p:spPr>
          <a:ln/>
        </p:spPr>
        <p:txBody>
          <a:bodyPr/>
          <a:lstStyle/>
          <a:p>
            <a:r>
              <a:rPr lang="en-US"/>
              <a:t>Elene Marchiori</a:t>
            </a:r>
          </a:p>
        </p:txBody>
      </p:sp>
      <p:sp>
        <p:nvSpPr>
          <p:cNvPr id="7" name="Rectangle 7"/>
          <p:cNvSpPr>
            <a:spLocks noGrp="1" noChangeArrowheads="1"/>
          </p:cNvSpPr>
          <p:nvPr>
            <p:ph type="sldNum" sz="quarter" idx="5"/>
          </p:nvPr>
        </p:nvSpPr>
        <p:spPr>
          <a:ln/>
        </p:spPr>
        <p:txBody>
          <a:bodyPr/>
          <a:lstStyle/>
          <a:p>
            <a:fld id="{289AB8F0-4023-42D3-8EB6-F1B110658377}" type="slidenum">
              <a:rPr lang="en-US"/>
              <a:pPr/>
              <a:t>120</a:t>
            </a:fld>
            <a:endParaRPr lang="en-US"/>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14821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NN 1</a:t>
            </a:r>
          </a:p>
        </p:txBody>
      </p:sp>
      <p:sp>
        <p:nvSpPr>
          <p:cNvPr id="5" name="Rectangle 3"/>
          <p:cNvSpPr>
            <a:spLocks noGrp="1" noChangeArrowheads="1"/>
          </p:cNvSpPr>
          <p:nvPr>
            <p:ph type="dt" idx="1"/>
          </p:nvPr>
        </p:nvSpPr>
        <p:spPr>
          <a:ln/>
        </p:spPr>
        <p:txBody>
          <a:bodyPr/>
          <a:lstStyle/>
          <a:p>
            <a:r>
              <a:rPr lang="en-US"/>
              <a:t>10-00</a:t>
            </a:r>
          </a:p>
        </p:txBody>
      </p:sp>
      <p:sp>
        <p:nvSpPr>
          <p:cNvPr id="6" name="Rectangle 6"/>
          <p:cNvSpPr>
            <a:spLocks noGrp="1" noChangeArrowheads="1"/>
          </p:cNvSpPr>
          <p:nvPr>
            <p:ph type="ftr" sz="quarter" idx="4"/>
          </p:nvPr>
        </p:nvSpPr>
        <p:spPr>
          <a:ln/>
        </p:spPr>
        <p:txBody>
          <a:bodyPr/>
          <a:lstStyle/>
          <a:p>
            <a:r>
              <a:rPr lang="en-US"/>
              <a:t>Elene Marchiori</a:t>
            </a:r>
          </a:p>
        </p:txBody>
      </p:sp>
      <p:sp>
        <p:nvSpPr>
          <p:cNvPr id="7" name="Rectangle 7"/>
          <p:cNvSpPr>
            <a:spLocks noGrp="1" noChangeArrowheads="1"/>
          </p:cNvSpPr>
          <p:nvPr>
            <p:ph type="sldNum" sz="quarter" idx="5"/>
          </p:nvPr>
        </p:nvSpPr>
        <p:spPr>
          <a:ln/>
        </p:spPr>
        <p:txBody>
          <a:bodyPr/>
          <a:lstStyle/>
          <a:p>
            <a:fld id="{C5138E67-1135-4D4B-9497-3072E55F8DEB}" type="slidenum">
              <a:rPr lang="en-US"/>
              <a:pPr/>
              <a:t>121</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093655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NN 1</a:t>
            </a:r>
          </a:p>
        </p:txBody>
      </p:sp>
      <p:sp>
        <p:nvSpPr>
          <p:cNvPr id="5" name="Rectangle 3"/>
          <p:cNvSpPr>
            <a:spLocks noGrp="1" noChangeArrowheads="1"/>
          </p:cNvSpPr>
          <p:nvPr>
            <p:ph type="dt" idx="1"/>
          </p:nvPr>
        </p:nvSpPr>
        <p:spPr>
          <a:ln/>
        </p:spPr>
        <p:txBody>
          <a:bodyPr/>
          <a:lstStyle/>
          <a:p>
            <a:r>
              <a:rPr lang="en-US"/>
              <a:t>10-00</a:t>
            </a:r>
          </a:p>
        </p:txBody>
      </p:sp>
      <p:sp>
        <p:nvSpPr>
          <p:cNvPr id="6" name="Rectangle 6"/>
          <p:cNvSpPr>
            <a:spLocks noGrp="1" noChangeArrowheads="1"/>
          </p:cNvSpPr>
          <p:nvPr>
            <p:ph type="ftr" sz="quarter" idx="4"/>
          </p:nvPr>
        </p:nvSpPr>
        <p:spPr>
          <a:ln/>
        </p:spPr>
        <p:txBody>
          <a:bodyPr/>
          <a:lstStyle/>
          <a:p>
            <a:r>
              <a:rPr lang="en-US"/>
              <a:t>Elene Marchiori</a:t>
            </a:r>
          </a:p>
        </p:txBody>
      </p:sp>
      <p:sp>
        <p:nvSpPr>
          <p:cNvPr id="7" name="Rectangle 7"/>
          <p:cNvSpPr>
            <a:spLocks noGrp="1" noChangeArrowheads="1"/>
          </p:cNvSpPr>
          <p:nvPr>
            <p:ph type="sldNum" sz="quarter" idx="5"/>
          </p:nvPr>
        </p:nvSpPr>
        <p:spPr>
          <a:ln/>
        </p:spPr>
        <p:txBody>
          <a:bodyPr/>
          <a:lstStyle/>
          <a:p>
            <a:fld id="{285E410C-C736-41C6-9FF5-1780CAE19159}" type="slidenum">
              <a:rPr lang="en-US"/>
              <a:pPr/>
              <a:t>122</a:t>
            </a:fld>
            <a:endParaRPr lang="en-US"/>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707314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NN 1</a:t>
            </a:r>
          </a:p>
        </p:txBody>
      </p:sp>
      <p:sp>
        <p:nvSpPr>
          <p:cNvPr id="5" name="Rectangle 3"/>
          <p:cNvSpPr>
            <a:spLocks noGrp="1" noChangeArrowheads="1"/>
          </p:cNvSpPr>
          <p:nvPr>
            <p:ph type="dt" idx="1"/>
          </p:nvPr>
        </p:nvSpPr>
        <p:spPr>
          <a:ln/>
        </p:spPr>
        <p:txBody>
          <a:bodyPr/>
          <a:lstStyle/>
          <a:p>
            <a:r>
              <a:rPr lang="en-US"/>
              <a:t>10-00</a:t>
            </a:r>
          </a:p>
        </p:txBody>
      </p:sp>
      <p:sp>
        <p:nvSpPr>
          <p:cNvPr id="6" name="Rectangle 6"/>
          <p:cNvSpPr>
            <a:spLocks noGrp="1" noChangeArrowheads="1"/>
          </p:cNvSpPr>
          <p:nvPr>
            <p:ph type="ftr" sz="quarter" idx="4"/>
          </p:nvPr>
        </p:nvSpPr>
        <p:spPr>
          <a:ln/>
        </p:spPr>
        <p:txBody>
          <a:bodyPr/>
          <a:lstStyle/>
          <a:p>
            <a:r>
              <a:rPr lang="en-US"/>
              <a:t>Elene Marchiori</a:t>
            </a:r>
          </a:p>
        </p:txBody>
      </p:sp>
      <p:sp>
        <p:nvSpPr>
          <p:cNvPr id="7" name="Rectangle 7"/>
          <p:cNvSpPr>
            <a:spLocks noGrp="1" noChangeArrowheads="1"/>
          </p:cNvSpPr>
          <p:nvPr>
            <p:ph type="sldNum" sz="quarter" idx="5"/>
          </p:nvPr>
        </p:nvSpPr>
        <p:spPr>
          <a:ln/>
        </p:spPr>
        <p:txBody>
          <a:bodyPr/>
          <a:lstStyle/>
          <a:p>
            <a:fld id="{78B888C3-E12F-4899-B979-D969BEE5D9A2}" type="slidenum">
              <a:rPr lang="en-US"/>
              <a:pPr/>
              <a:t>123</a:t>
            </a:fld>
            <a:endParaRPr 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810003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NN 1</a:t>
            </a:r>
          </a:p>
        </p:txBody>
      </p:sp>
      <p:sp>
        <p:nvSpPr>
          <p:cNvPr id="5" name="Rectangle 3"/>
          <p:cNvSpPr>
            <a:spLocks noGrp="1" noChangeArrowheads="1"/>
          </p:cNvSpPr>
          <p:nvPr>
            <p:ph type="dt" idx="1"/>
          </p:nvPr>
        </p:nvSpPr>
        <p:spPr>
          <a:ln/>
        </p:spPr>
        <p:txBody>
          <a:bodyPr/>
          <a:lstStyle/>
          <a:p>
            <a:r>
              <a:rPr lang="en-US"/>
              <a:t>10-00</a:t>
            </a:r>
          </a:p>
        </p:txBody>
      </p:sp>
      <p:sp>
        <p:nvSpPr>
          <p:cNvPr id="6" name="Rectangle 6"/>
          <p:cNvSpPr>
            <a:spLocks noGrp="1" noChangeArrowheads="1"/>
          </p:cNvSpPr>
          <p:nvPr>
            <p:ph type="ftr" sz="quarter" idx="4"/>
          </p:nvPr>
        </p:nvSpPr>
        <p:spPr>
          <a:ln/>
        </p:spPr>
        <p:txBody>
          <a:bodyPr/>
          <a:lstStyle/>
          <a:p>
            <a:r>
              <a:rPr lang="en-US"/>
              <a:t>Elene Marchiori</a:t>
            </a:r>
          </a:p>
        </p:txBody>
      </p:sp>
      <p:sp>
        <p:nvSpPr>
          <p:cNvPr id="7" name="Rectangle 7"/>
          <p:cNvSpPr>
            <a:spLocks noGrp="1" noChangeArrowheads="1"/>
          </p:cNvSpPr>
          <p:nvPr>
            <p:ph type="sldNum" sz="quarter" idx="5"/>
          </p:nvPr>
        </p:nvSpPr>
        <p:spPr>
          <a:ln/>
        </p:spPr>
        <p:txBody>
          <a:bodyPr/>
          <a:lstStyle/>
          <a:p>
            <a:fld id="{ACBDB99A-F025-4E7C-A334-841184135642}" type="slidenum">
              <a:rPr lang="en-US"/>
              <a:pPr/>
              <a:t>124</a:t>
            </a:fld>
            <a:endParaRPr 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71649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4C1C7A53-F2B4-494C-B299-594117C59914}" type="slidenum">
              <a:rPr lang="en-GB" altLang="en-US" sz="1300" b="0"/>
              <a:pPr eaLnBrk="1" hangingPunct="1"/>
              <a:t>59</a:t>
            </a:fld>
            <a:endParaRPr lang="en-GB" altLang="en-US" sz="1300" b="0"/>
          </a:p>
        </p:txBody>
      </p:sp>
      <p:sp>
        <p:nvSpPr>
          <p:cNvPr id="34918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49187"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24849433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B95751-B69D-484C-ABB4-41D498EFB972}" type="slidenum">
              <a:rPr lang="en-US"/>
              <a:pPr/>
              <a:t>126</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318237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AB3EDF-4F4A-47B8-839E-4D8EAAD22BD6}" type="slidenum">
              <a:rPr lang="en-US"/>
              <a:pPr/>
              <a:t>128</a:t>
            </a:fld>
            <a:endParaRPr 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168868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miter lim="800000"/>
            <a:headEnd/>
            <a:tailEnd/>
          </a:ln>
        </p:spPr>
        <p:txBody>
          <a:bodyPr/>
          <a:lstStyle/>
          <a:p>
            <a:fld id="{238D0170-DC4B-41C8-8186-B672DEF1EA2C}" type="slidenum">
              <a:rPr lang="sv-SE"/>
              <a:pPr/>
              <a:t>166</a:t>
            </a:fld>
            <a:endParaRPr lang="sv-SE"/>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en-US" smtClean="0">
              <a:latin typeface="Arial" charset="0"/>
            </a:endParaRPr>
          </a:p>
        </p:txBody>
      </p:sp>
    </p:spTree>
    <p:extLst>
      <p:ext uri="{BB962C8B-B14F-4D97-AF65-F5344CB8AC3E}">
        <p14:creationId xmlns:p14="http://schemas.microsoft.com/office/powerpoint/2010/main" val="2198685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miter lim="800000"/>
            <a:headEnd/>
            <a:tailEnd/>
          </a:ln>
        </p:spPr>
        <p:txBody>
          <a:bodyPr/>
          <a:lstStyle/>
          <a:p>
            <a:fld id="{C35D328A-667E-4A19-97D6-6B2750847A97}" type="slidenum">
              <a:rPr lang="sv-SE"/>
              <a:pPr/>
              <a:t>168</a:t>
            </a:fld>
            <a:endParaRPr lang="sv-SE"/>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p:spPr>
        <p:txBody>
          <a:bodyPr/>
          <a:lstStyle/>
          <a:p>
            <a:pPr eaLnBrk="1" hangingPunct="1"/>
            <a:endParaRPr lang="en-US" smtClean="0">
              <a:latin typeface="Arial" charset="0"/>
            </a:endParaRPr>
          </a:p>
        </p:txBody>
      </p:sp>
    </p:spTree>
    <p:extLst>
      <p:ext uri="{BB962C8B-B14F-4D97-AF65-F5344CB8AC3E}">
        <p14:creationId xmlns:p14="http://schemas.microsoft.com/office/powerpoint/2010/main" val="31059214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miter lim="800000"/>
            <a:headEnd/>
            <a:tailEnd/>
          </a:ln>
        </p:spPr>
        <p:txBody>
          <a:bodyPr/>
          <a:lstStyle/>
          <a:p>
            <a:fld id="{573AB73E-266A-4108-91ED-0451047F2F77}" type="slidenum">
              <a:rPr lang="sv-SE"/>
              <a:pPr/>
              <a:t>169</a:t>
            </a:fld>
            <a:endParaRPr lang="sv-SE"/>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p:spPr>
        <p:txBody>
          <a:bodyPr/>
          <a:lstStyle/>
          <a:p>
            <a:pPr eaLnBrk="1" hangingPunct="1"/>
            <a:endParaRPr lang="en-US" smtClean="0">
              <a:latin typeface="Arial" charset="0"/>
            </a:endParaRPr>
          </a:p>
        </p:txBody>
      </p:sp>
    </p:spTree>
    <p:extLst>
      <p:ext uri="{BB962C8B-B14F-4D97-AF65-F5344CB8AC3E}">
        <p14:creationId xmlns:p14="http://schemas.microsoft.com/office/powerpoint/2010/main" val="18175457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miter lim="800000"/>
            <a:headEnd/>
            <a:tailEnd/>
          </a:ln>
        </p:spPr>
        <p:txBody>
          <a:bodyPr/>
          <a:lstStyle/>
          <a:p>
            <a:fld id="{6FE155DD-C72D-4BEF-92CB-6F0CC3731C50}" type="slidenum">
              <a:rPr lang="sv-SE"/>
              <a:pPr/>
              <a:t>170</a:t>
            </a:fld>
            <a:endParaRPr lang="sv-SE"/>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en-US" smtClean="0">
              <a:latin typeface="Arial" charset="0"/>
            </a:endParaRPr>
          </a:p>
        </p:txBody>
      </p:sp>
    </p:spTree>
    <p:extLst>
      <p:ext uri="{BB962C8B-B14F-4D97-AF65-F5344CB8AC3E}">
        <p14:creationId xmlns:p14="http://schemas.microsoft.com/office/powerpoint/2010/main" val="27586261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miter lim="800000"/>
            <a:headEnd/>
            <a:tailEnd/>
          </a:ln>
        </p:spPr>
        <p:txBody>
          <a:bodyPr/>
          <a:lstStyle/>
          <a:p>
            <a:fld id="{B87D591B-F2F7-4E1C-8995-7C68E851B29C}" type="slidenum">
              <a:rPr lang="sv-SE"/>
              <a:pPr/>
              <a:t>171</a:t>
            </a:fld>
            <a:endParaRPr lang="sv-SE"/>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p:spPr>
        <p:txBody>
          <a:bodyPr/>
          <a:lstStyle/>
          <a:p>
            <a:pPr eaLnBrk="1" hangingPunct="1"/>
            <a:endParaRPr lang="en-US" smtClean="0">
              <a:latin typeface="Arial" charset="0"/>
            </a:endParaRPr>
          </a:p>
        </p:txBody>
      </p:sp>
    </p:spTree>
    <p:extLst>
      <p:ext uri="{BB962C8B-B14F-4D97-AF65-F5344CB8AC3E}">
        <p14:creationId xmlns:p14="http://schemas.microsoft.com/office/powerpoint/2010/main" val="39138316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B6E062A-E945-45EF-AE93-6CDC76144946}" type="slidenum">
              <a:rPr lang="en-US" smtClean="0"/>
              <a:pPr/>
              <a:t>172</a:t>
            </a:fld>
            <a:endParaRPr lang="en-US"/>
          </a:p>
        </p:txBody>
      </p:sp>
    </p:spTree>
    <p:extLst>
      <p:ext uri="{BB962C8B-B14F-4D97-AF65-F5344CB8AC3E}">
        <p14:creationId xmlns:p14="http://schemas.microsoft.com/office/powerpoint/2010/main" val="41546267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miter lim="800000"/>
            <a:headEnd/>
            <a:tailEnd/>
          </a:ln>
        </p:spPr>
        <p:txBody>
          <a:bodyPr/>
          <a:lstStyle/>
          <a:p>
            <a:fld id="{14F7DF1F-BFD0-44A8-B915-953DB68B8CAA}" type="slidenum">
              <a:rPr lang="sv-SE"/>
              <a:pPr/>
              <a:t>174</a:t>
            </a:fld>
            <a:endParaRPr lang="sv-SE"/>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pPr eaLnBrk="1" hangingPunct="1"/>
            <a:endParaRPr lang="en-US" smtClean="0">
              <a:latin typeface="Arial" charset="0"/>
            </a:endParaRPr>
          </a:p>
        </p:txBody>
      </p:sp>
    </p:spTree>
    <p:extLst>
      <p:ext uri="{BB962C8B-B14F-4D97-AF65-F5344CB8AC3E}">
        <p14:creationId xmlns:p14="http://schemas.microsoft.com/office/powerpoint/2010/main" val="3697810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AFD5D2C6-3B7D-401A-B50A-14CBA8F63563}" type="slidenum">
              <a:rPr lang="en-GB" altLang="en-US" sz="1300" b="0"/>
              <a:pPr eaLnBrk="1" hangingPunct="1"/>
              <a:t>60</a:t>
            </a:fld>
            <a:endParaRPr lang="en-GB" altLang="en-US" sz="1300" b="0"/>
          </a:p>
        </p:txBody>
      </p:sp>
      <p:sp>
        <p:nvSpPr>
          <p:cNvPr id="34099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40995" name="Rectangle 3"/>
          <p:cNvSpPr>
            <a:spLocks noGrp="1" noChangeArrowheads="1"/>
          </p:cNvSpPr>
          <p:nvPr>
            <p:ph type="body" idx="1"/>
          </p:nvPr>
        </p:nvSpPr>
        <p:spPr/>
        <p:txBody>
          <a:bodyPr/>
          <a:lstStyle/>
          <a:p>
            <a:pPr eaLnBrk="1" hangingPunct="1">
              <a:defRPr/>
            </a:pPr>
            <a:r>
              <a:rPr lang="en-US" dirty="0" smtClean="0">
                <a:ea typeface="ＭＳ Ｐゴシック" charset="0"/>
                <a:cs typeface="+mn-cs"/>
              </a:rPr>
              <a:t>Each node represents a test on an attribute of the instance to be classified and each outgoing arch a possible outcome, leading to a further test.</a:t>
            </a:r>
          </a:p>
          <a:p>
            <a:pPr eaLnBrk="1" hangingPunct="1">
              <a:defRPr/>
            </a:pPr>
            <a:r>
              <a:rPr lang="en-US" dirty="0" smtClean="0">
                <a:ea typeface="ＭＳ Ｐゴシック" charset="0"/>
                <a:cs typeface="+mn-cs"/>
              </a:rPr>
              <a:t>The leafs correspond to classification actions. A binary classification in this case.</a:t>
            </a:r>
          </a:p>
          <a:p>
            <a:pPr eaLnBrk="1" hangingPunct="1">
              <a:defRPr/>
            </a:pPr>
            <a:r>
              <a:rPr lang="en-US" dirty="0" smtClean="0">
                <a:ea typeface="ＭＳ Ｐゴシック" charset="0"/>
                <a:cs typeface="+mn-cs"/>
              </a:rPr>
              <a:t>The instance </a:t>
            </a:r>
            <a:r>
              <a:rPr lang="en-US" sz="2000" i="1" dirty="0" smtClean="0">
                <a:ea typeface="ＭＳ Ｐゴシック" charset="0"/>
                <a:cs typeface="+mn-cs"/>
              </a:rPr>
              <a:t>&lt;Outlook=Sunny, Temp=Hot, Humidity=High, Wind=Strong&gt; is classified as No.</a:t>
            </a:r>
            <a:endParaRPr lang="en-US" dirty="0" smtClean="0">
              <a:ea typeface="ＭＳ Ｐゴシック" charset="0"/>
              <a:cs typeface="+mn-cs"/>
            </a:endParaRPr>
          </a:p>
        </p:txBody>
      </p:sp>
    </p:spTree>
    <p:extLst>
      <p:ext uri="{BB962C8B-B14F-4D97-AF65-F5344CB8AC3E}">
        <p14:creationId xmlns:p14="http://schemas.microsoft.com/office/powerpoint/2010/main" val="2228598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36F0474E-61BE-43C0-8F7E-98B8ACA6CD85}" type="slidenum">
              <a:rPr lang="en-GB" altLang="en-US" sz="1300" b="0"/>
              <a:pPr eaLnBrk="1" hangingPunct="1"/>
              <a:t>61</a:t>
            </a:fld>
            <a:endParaRPr lang="en-GB" altLang="en-US" sz="1300" b="0"/>
          </a:p>
        </p:txBody>
      </p:sp>
      <p:sp>
        <p:nvSpPr>
          <p:cNvPr id="35021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50211" name="Rectangle 3"/>
          <p:cNvSpPr>
            <a:spLocks noGrp="1" noChangeArrowheads="1"/>
          </p:cNvSpPr>
          <p:nvPr>
            <p:ph type="body" idx="1"/>
          </p:nvPr>
        </p:nvSpPr>
        <p:spPr/>
        <p:txBody>
          <a:bodyPr/>
          <a:lstStyle/>
          <a:p>
            <a:pPr eaLnBrk="1" hangingPunct="1">
              <a:defRPr/>
            </a:pPr>
            <a:endParaRPr lang="en-US" smtClean="0">
              <a:ea typeface="ＭＳ Ｐゴシック" charset="0"/>
              <a:cs typeface="+mn-cs"/>
            </a:endParaRPr>
          </a:p>
        </p:txBody>
      </p:sp>
    </p:spTree>
    <p:extLst>
      <p:ext uri="{BB962C8B-B14F-4D97-AF65-F5344CB8AC3E}">
        <p14:creationId xmlns:p14="http://schemas.microsoft.com/office/powerpoint/2010/main" val="1988684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defTabSz="966788"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defTabSz="966788"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defTabSz="966788"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fld id="{D7E1E3BE-81A1-45EA-81CF-B200100C0A9B}" type="slidenum">
              <a:rPr lang="en-GB" altLang="en-US" sz="1300" b="0"/>
              <a:pPr eaLnBrk="1" hangingPunct="1"/>
              <a:t>62</a:t>
            </a:fld>
            <a:endParaRPr lang="en-GB" altLang="en-US" sz="1300" b="0"/>
          </a:p>
        </p:txBody>
      </p:sp>
      <p:sp>
        <p:nvSpPr>
          <p:cNvPr id="3430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43043" name="Rectangle 3"/>
          <p:cNvSpPr>
            <a:spLocks noGrp="1" noChangeArrowheads="1"/>
          </p:cNvSpPr>
          <p:nvPr>
            <p:ph type="body" idx="1"/>
          </p:nvPr>
        </p:nvSpPr>
        <p:spPr/>
        <p:txBody>
          <a:bodyPr/>
          <a:lstStyle/>
          <a:p>
            <a:pPr eaLnBrk="1" hangingPunct="1"/>
            <a:r>
              <a:rPr lang="en-US" altLang="en-US" smtClean="0">
                <a:latin typeface="Times New Roman" panose="02020603050405020304" pitchFamily="18" charset="0"/>
              </a:rPr>
              <a:t>The notation [n+, m-] means n positive examples and m negative examples</a:t>
            </a:r>
          </a:p>
          <a:p>
            <a:pPr eaLnBrk="1" hangingPunct="1"/>
            <a:r>
              <a:rPr lang="en-US" altLang="en-US" smtClean="0">
                <a:latin typeface="Times New Roman" panose="02020603050405020304" pitchFamily="18" charset="0"/>
              </a:rPr>
              <a:t>Un sistema esperto per decidere quando è necessario un taglio cesareo.</a:t>
            </a:r>
          </a:p>
        </p:txBody>
      </p:sp>
    </p:spTree>
    <p:extLst>
      <p:ext uri="{BB962C8B-B14F-4D97-AF65-F5344CB8AC3E}">
        <p14:creationId xmlns:p14="http://schemas.microsoft.com/office/powerpoint/2010/main" val="584674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B615A91-FB30-43F9-A73F-BE39834C70C5}"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6D3909-A3DA-45D3-8E69-B8C4BEFCB4C6}" type="slidenum">
              <a:rPr lang="en-IN" smtClean="0"/>
              <a:t>‹#›</a:t>
            </a:fld>
            <a:endParaRPr lang="en-IN"/>
          </a:p>
        </p:txBody>
      </p:sp>
    </p:spTree>
    <p:extLst>
      <p:ext uri="{BB962C8B-B14F-4D97-AF65-F5344CB8AC3E}">
        <p14:creationId xmlns:p14="http://schemas.microsoft.com/office/powerpoint/2010/main" val="2089739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B615A91-FB30-43F9-A73F-BE39834C70C5}"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6D3909-A3DA-45D3-8E69-B8C4BEFCB4C6}" type="slidenum">
              <a:rPr lang="en-IN" smtClean="0"/>
              <a:t>‹#›</a:t>
            </a:fld>
            <a:endParaRPr lang="en-IN"/>
          </a:p>
        </p:txBody>
      </p:sp>
    </p:spTree>
    <p:extLst>
      <p:ext uri="{BB962C8B-B14F-4D97-AF65-F5344CB8AC3E}">
        <p14:creationId xmlns:p14="http://schemas.microsoft.com/office/powerpoint/2010/main" val="2030809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B615A91-FB30-43F9-A73F-BE39834C70C5}"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6D3909-A3DA-45D3-8E69-B8C4BEFCB4C6}" type="slidenum">
              <a:rPr lang="en-IN" smtClean="0"/>
              <a:t>‹#›</a:t>
            </a:fld>
            <a:endParaRPr lang="en-IN"/>
          </a:p>
        </p:txBody>
      </p:sp>
    </p:spTree>
    <p:extLst>
      <p:ext uri="{BB962C8B-B14F-4D97-AF65-F5344CB8AC3E}">
        <p14:creationId xmlns:p14="http://schemas.microsoft.com/office/powerpoint/2010/main" val="2411548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6400" y="381000"/>
            <a:ext cx="11203517" cy="609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06400" y="1371600"/>
            <a:ext cx="5537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46800" y="1371600"/>
            <a:ext cx="5537200" cy="5105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061"/>
          <p:cNvSpPr>
            <a:spLocks noGrp="1" noChangeArrowheads="1"/>
          </p:cNvSpPr>
          <p:nvPr>
            <p:ph type="sldNum" sz="quarter" idx="10"/>
          </p:nvPr>
        </p:nvSpPr>
        <p:spPr>
          <a:ln/>
        </p:spPr>
        <p:txBody>
          <a:bodyPr/>
          <a:lstStyle>
            <a:lvl1pPr>
              <a:defRPr/>
            </a:lvl1pPr>
          </a:lstStyle>
          <a:p>
            <a:pPr>
              <a:defRPr/>
            </a:pPr>
            <a:fld id="{8688424F-EF00-4C35-BE77-EF2267D898E7}" type="slidenum">
              <a:rPr lang="en-US"/>
              <a:pPr>
                <a:defRPr/>
              </a:pPr>
              <a:t>‹#›</a:t>
            </a:fld>
            <a:endParaRPr lang="en-US"/>
          </a:p>
        </p:txBody>
      </p:sp>
    </p:spTree>
    <p:extLst>
      <p:ext uri="{BB962C8B-B14F-4D97-AF65-F5344CB8AC3E}">
        <p14:creationId xmlns:p14="http://schemas.microsoft.com/office/powerpoint/2010/main" val="3195928920"/>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99616"/>
            <a:ext cx="10972800" cy="462654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t>2021/10/28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2" name="Group 13"/>
          <p:cNvGrpSpPr/>
          <p:nvPr/>
        </p:nvGrpSpPr>
        <p:grpSpPr>
          <a:xfrm>
            <a:off x="0" y="1371600"/>
            <a:ext cx="12192000" cy="73152"/>
            <a:chOff x="0" y="3268345"/>
            <a:chExt cx="9144000" cy="146304"/>
          </a:xfrm>
        </p:grpSpPr>
        <p:sp>
          <p:nvSpPr>
            <p:cNvPr id="15" name="Rectangle 14"/>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ectangle 16"/>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ctangle 17"/>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9" name="Title 18"/>
          <p:cNvSpPr>
            <a:spLocks noGrp="1"/>
          </p:cNvSpPr>
          <p:nvPr>
            <p:ph type="title"/>
          </p:nvPr>
        </p:nvSpPr>
        <p:spPr/>
        <p:txBody>
          <a:bodyPr/>
          <a:lstStyle/>
          <a:p>
            <a:r>
              <a:rPr lang="zh-TW" altLang="en-US" smtClean="0"/>
              <a:t>按一下以編輯母片標題樣式</a:t>
            </a:r>
            <a:endParaRPr lang="en-US"/>
          </a:p>
        </p:txBody>
      </p:sp>
    </p:spTree>
    <p:extLst>
      <p:ext uri="{BB962C8B-B14F-4D97-AF65-F5344CB8AC3E}">
        <p14:creationId xmlns:p14="http://schemas.microsoft.com/office/powerpoint/2010/main" val="1647548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23335" y="653318"/>
            <a:ext cx="11516784" cy="830997"/>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438151" y="1941513"/>
            <a:ext cx="10945284" cy="4114800"/>
          </a:xfrm>
        </p:spPr>
        <p:txBody>
          <a:bodyPr/>
          <a:lstStyle/>
          <a:p>
            <a:pPr lvl="0"/>
            <a:endParaRPr lang="en-US" noProof="0" smtClean="0"/>
          </a:p>
        </p:txBody>
      </p:sp>
      <p:sp>
        <p:nvSpPr>
          <p:cNvPr id="4" name="Rectangle 4"/>
          <p:cNvSpPr>
            <a:spLocks noGrp="1" noChangeArrowheads="1"/>
          </p:cNvSpPr>
          <p:nvPr>
            <p:ph type="dt" sz="half"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a:lvl1pPr>
          </a:lstStyle>
          <a:p>
            <a:fld id="{5877F755-3A69-4019-ADB6-74C54D915C72}" type="datetime1">
              <a:rPr lang="en-US" altLang="en-US" smtClean="0"/>
              <a:t>10/28/2021</a:t>
            </a:fld>
            <a:endParaRPr lang="en-GB" altLang="en-US"/>
          </a:p>
        </p:txBody>
      </p:sp>
      <p:sp>
        <p:nvSpPr>
          <p:cNvPr id="5" name="Rectangle 5"/>
          <p:cNvSpPr>
            <a:spLocks noGrp="1" noChangeArrowheads="1"/>
          </p:cNvSpPr>
          <p:nvPr>
            <p:ph type="ftr" sz="quarter" idx="1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a:lvl1pPr>
          </a:lstStyle>
          <a:p>
            <a:pPr>
              <a:defRPr/>
            </a:pPr>
            <a:r>
              <a:rPr lang="en-GB"/>
              <a:t>Maria Simi</a:t>
            </a:r>
          </a:p>
        </p:txBody>
      </p:sp>
      <p:sp>
        <p:nvSpPr>
          <p:cNvPr id="6" name="Rectangle 6"/>
          <p:cNvSpPr>
            <a:spLocks noGrp="1" noChangeArrowheads="1"/>
          </p:cNvSpPr>
          <p:nvPr>
            <p:ph type="sldNum" sz="quarter" idx="12"/>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a:lvl1pPr>
          </a:lstStyle>
          <a:p>
            <a:fld id="{3CF31109-1384-4A79-AF77-28CCD1EB76CF}" type="slidenum">
              <a:rPr lang="en-GB" altLang="en-US"/>
              <a:pPr/>
              <a:t>‹#›</a:t>
            </a:fld>
            <a:endParaRPr lang="en-GB" altLang="en-US"/>
          </a:p>
        </p:txBody>
      </p:sp>
    </p:spTree>
    <p:extLst>
      <p:ext uri="{BB962C8B-B14F-4D97-AF65-F5344CB8AC3E}">
        <p14:creationId xmlns:p14="http://schemas.microsoft.com/office/powerpoint/2010/main" val="1774430803"/>
      </p:ext>
    </p:extLst>
  </p:cSld>
  <p:clrMapOvr>
    <a:masterClrMapping/>
  </p:clrMapOvr>
  <p:transition spd="med">
    <p:randomBar dir="vert"/>
    <p:sndAc>
      <p:stSnd>
        <p:snd r:embed="rId1" name="camera.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B615A91-FB30-43F9-A73F-BE39834C70C5}"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6D3909-A3DA-45D3-8E69-B8C4BEFCB4C6}" type="slidenum">
              <a:rPr lang="en-IN" smtClean="0"/>
              <a:t>‹#›</a:t>
            </a:fld>
            <a:endParaRPr lang="en-IN"/>
          </a:p>
        </p:txBody>
      </p:sp>
    </p:spTree>
    <p:extLst>
      <p:ext uri="{BB962C8B-B14F-4D97-AF65-F5344CB8AC3E}">
        <p14:creationId xmlns:p14="http://schemas.microsoft.com/office/powerpoint/2010/main" val="3799488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B615A91-FB30-43F9-A73F-BE39834C70C5}" type="datetimeFigureOut">
              <a:rPr lang="en-IN" smtClean="0"/>
              <a:t>28-10-2021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6D3909-A3DA-45D3-8E69-B8C4BEFCB4C6}" type="slidenum">
              <a:rPr lang="en-IN" smtClean="0"/>
              <a:t>‹#›</a:t>
            </a:fld>
            <a:endParaRPr lang="en-IN"/>
          </a:p>
        </p:txBody>
      </p:sp>
    </p:spTree>
    <p:extLst>
      <p:ext uri="{BB962C8B-B14F-4D97-AF65-F5344CB8AC3E}">
        <p14:creationId xmlns:p14="http://schemas.microsoft.com/office/powerpoint/2010/main" val="272178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B615A91-FB30-43F9-A73F-BE39834C70C5}" type="datetimeFigureOut">
              <a:rPr lang="en-IN" smtClean="0"/>
              <a:t>28-10-2021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6D3909-A3DA-45D3-8E69-B8C4BEFCB4C6}" type="slidenum">
              <a:rPr lang="en-IN" smtClean="0"/>
              <a:t>‹#›</a:t>
            </a:fld>
            <a:endParaRPr lang="en-IN"/>
          </a:p>
        </p:txBody>
      </p:sp>
    </p:spTree>
    <p:extLst>
      <p:ext uri="{BB962C8B-B14F-4D97-AF65-F5344CB8AC3E}">
        <p14:creationId xmlns:p14="http://schemas.microsoft.com/office/powerpoint/2010/main" val="4227171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B615A91-FB30-43F9-A73F-BE39834C70C5}" type="datetimeFigureOut">
              <a:rPr lang="en-IN" smtClean="0"/>
              <a:t>28-10-2021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86D3909-A3DA-45D3-8E69-B8C4BEFCB4C6}" type="slidenum">
              <a:rPr lang="en-IN" smtClean="0"/>
              <a:t>‹#›</a:t>
            </a:fld>
            <a:endParaRPr lang="en-IN"/>
          </a:p>
        </p:txBody>
      </p:sp>
    </p:spTree>
    <p:extLst>
      <p:ext uri="{BB962C8B-B14F-4D97-AF65-F5344CB8AC3E}">
        <p14:creationId xmlns:p14="http://schemas.microsoft.com/office/powerpoint/2010/main" val="391365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B615A91-FB30-43F9-A73F-BE39834C70C5}" type="datetimeFigureOut">
              <a:rPr lang="en-IN" smtClean="0"/>
              <a:t>28-10-2021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86D3909-A3DA-45D3-8E69-B8C4BEFCB4C6}" type="slidenum">
              <a:rPr lang="en-IN" smtClean="0"/>
              <a:t>‹#›</a:t>
            </a:fld>
            <a:endParaRPr lang="en-IN"/>
          </a:p>
        </p:txBody>
      </p:sp>
    </p:spTree>
    <p:extLst>
      <p:ext uri="{BB962C8B-B14F-4D97-AF65-F5344CB8AC3E}">
        <p14:creationId xmlns:p14="http://schemas.microsoft.com/office/powerpoint/2010/main" val="506852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615A91-FB30-43F9-A73F-BE39834C70C5}" type="datetimeFigureOut">
              <a:rPr lang="en-IN" smtClean="0"/>
              <a:t>28-10-2021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86D3909-A3DA-45D3-8E69-B8C4BEFCB4C6}" type="slidenum">
              <a:rPr lang="en-IN" smtClean="0"/>
              <a:t>‹#›</a:t>
            </a:fld>
            <a:endParaRPr lang="en-IN"/>
          </a:p>
        </p:txBody>
      </p:sp>
    </p:spTree>
    <p:extLst>
      <p:ext uri="{BB962C8B-B14F-4D97-AF65-F5344CB8AC3E}">
        <p14:creationId xmlns:p14="http://schemas.microsoft.com/office/powerpoint/2010/main" val="3046764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B615A91-FB30-43F9-A73F-BE39834C70C5}" type="datetimeFigureOut">
              <a:rPr lang="en-IN" smtClean="0"/>
              <a:t>28-10-2021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6D3909-A3DA-45D3-8E69-B8C4BEFCB4C6}" type="slidenum">
              <a:rPr lang="en-IN" smtClean="0"/>
              <a:t>‹#›</a:t>
            </a:fld>
            <a:endParaRPr lang="en-IN"/>
          </a:p>
        </p:txBody>
      </p:sp>
    </p:spTree>
    <p:extLst>
      <p:ext uri="{BB962C8B-B14F-4D97-AF65-F5344CB8AC3E}">
        <p14:creationId xmlns:p14="http://schemas.microsoft.com/office/powerpoint/2010/main" val="1703999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B615A91-FB30-43F9-A73F-BE39834C70C5}" type="datetimeFigureOut">
              <a:rPr lang="en-IN" smtClean="0"/>
              <a:t>28-10-2021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6D3909-A3DA-45D3-8E69-B8C4BEFCB4C6}" type="slidenum">
              <a:rPr lang="en-IN" smtClean="0"/>
              <a:t>‹#›</a:t>
            </a:fld>
            <a:endParaRPr lang="en-IN"/>
          </a:p>
        </p:txBody>
      </p:sp>
    </p:spTree>
    <p:extLst>
      <p:ext uri="{BB962C8B-B14F-4D97-AF65-F5344CB8AC3E}">
        <p14:creationId xmlns:p14="http://schemas.microsoft.com/office/powerpoint/2010/main" val="3806161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615A91-FB30-43F9-A73F-BE39834C70C5}" type="datetimeFigureOut">
              <a:rPr lang="en-IN" smtClean="0"/>
              <a:t>28-10-2021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D3909-A3DA-45D3-8E69-B8C4BEFCB4C6}" type="slidenum">
              <a:rPr lang="en-IN" smtClean="0"/>
              <a:t>‹#›</a:t>
            </a:fld>
            <a:endParaRPr lang="en-IN"/>
          </a:p>
        </p:txBody>
      </p:sp>
    </p:spTree>
    <p:extLst>
      <p:ext uri="{BB962C8B-B14F-4D97-AF65-F5344CB8AC3E}">
        <p14:creationId xmlns:p14="http://schemas.microsoft.com/office/powerpoint/2010/main" val="3323861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56.emf"/><Relationship Id="rId3" Type="http://schemas.openxmlformats.org/officeDocument/2006/relationships/customXml" Target="../ink/ink114.xml"/><Relationship Id="rId7" Type="http://schemas.openxmlformats.org/officeDocument/2006/relationships/customXml" Target="../ink/ink116.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customXml" Target="../ink/ink115.xml"/><Relationship Id="rId4" Type="http://schemas.openxmlformats.org/officeDocument/2006/relationships/image" Target="NULL"/></Relationships>
</file>

<file path=ppt/slides/_rels/slide101.xml.rels><?xml version="1.0" encoding="UTF-8" standalone="yes"?>
<Relationships xmlns="http://schemas.openxmlformats.org/package/2006/relationships"><Relationship Id="rId3" Type="http://schemas.openxmlformats.org/officeDocument/2006/relationships/customXml" Target="../ink/ink117.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57.emf"/><Relationship Id="rId5" Type="http://schemas.openxmlformats.org/officeDocument/2006/relationships/customXml" Target="../ink/ink118.xml"/><Relationship Id="rId4" Type="http://schemas.openxmlformats.org/officeDocument/2006/relationships/image" Target="NULL"/></Relationships>
</file>

<file path=ppt/slides/_rels/slide102.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58.emf"/><Relationship Id="rId5" Type="http://schemas.openxmlformats.org/officeDocument/2006/relationships/customXml" Target="../ink/ink120.xml"/><Relationship Id="rId4" Type="http://schemas.openxmlformats.org/officeDocument/2006/relationships/image" Target="NULL"/></Relationships>
</file>

<file path=ppt/slides/_rels/slide103.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9.emf"/><Relationship Id="rId5" Type="http://schemas.openxmlformats.org/officeDocument/2006/relationships/customXml" Target="../ink/ink122.xml"/><Relationship Id="rId4" Type="http://schemas.openxmlformats.org/officeDocument/2006/relationships/image" Target="NULL"/></Relationships>
</file>

<file path=ppt/slides/_rels/slide104.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60.emf"/><Relationship Id="rId5" Type="http://schemas.openxmlformats.org/officeDocument/2006/relationships/customXml" Target="../ink/ink124.xml"/><Relationship Id="rId4" Type="http://schemas.openxmlformats.org/officeDocument/2006/relationships/image" Target="NULL"/></Relationships>
</file>

<file path=ppt/slides/_rels/slide105.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customXml" Target="../ink/ink125.xml"/><Relationship Id="rId1" Type="http://schemas.openxmlformats.org/officeDocument/2006/relationships/slideLayout" Target="../slideLayouts/slideLayout2.xml"/><Relationship Id="rId5" Type="http://schemas.openxmlformats.org/officeDocument/2006/relationships/image" Target="../media/image135.emf"/><Relationship Id="rId4" Type="http://schemas.openxmlformats.org/officeDocument/2006/relationships/customXml" Target="../ink/ink126.xml"/></Relationships>
</file>

<file path=ppt/slides/_rels/slide106.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customXml" Target="../ink/ink12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customXml" Target="../ink/ink12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customXml" Target="../ink/ink129.xml"/><Relationship Id="rId2" Type="http://schemas.openxmlformats.org/officeDocument/2006/relationships/image" Target="../media/image119.jpeg"/><Relationship Id="rId1" Type="http://schemas.openxmlformats.org/officeDocument/2006/relationships/slideLayout" Target="../slideLayouts/slideLayout2.xml"/><Relationship Id="rId6" Type="http://schemas.openxmlformats.org/officeDocument/2006/relationships/image" Target="../media/image148.emf"/><Relationship Id="rId5" Type="http://schemas.openxmlformats.org/officeDocument/2006/relationships/customXml" Target="../ink/ink130.xml"/><Relationship Id="rId4" Type="http://schemas.openxmlformats.org/officeDocument/2006/relationships/image" Target="../media/image57.emf"/></Relationships>
</file>

<file path=ppt/slides/_rels/slide10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131.xml"/><Relationship Id="rId1" Type="http://schemas.openxmlformats.org/officeDocument/2006/relationships/slideLayout" Target="../slideLayouts/slideLayout2.xml"/><Relationship Id="rId5" Type="http://schemas.openxmlformats.org/officeDocument/2006/relationships/image" Target="../media/image151.emf"/><Relationship Id="rId4" Type="http://schemas.openxmlformats.org/officeDocument/2006/relationships/customXml" Target="../ink/ink132.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customXml" Target="../ink/ink134.xml"/><Relationship Id="rId3" Type="http://schemas.openxmlformats.org/officeDocument/2006/relationships/notesSlide" Target="../notesSlides/notesSlide46.xml"/><Relationship Id="rId7" Type="http://schemas.openxmlformats.org/officeDocument/2006/relationships/image" Target="../media/image63.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customXml" Target="../ink/ink133.xml"/><Relationship Id="rId5" Type="http://schemas.openxmlformats.org/officeDocument/2006/relationships/image" Target="../media/image120.wmf"/><Relationship Id="rId4" Type="http://schemas.openxmlformats.org/officeDocument/2006/relationships/oleObject" Target="../embeddings/oleObject4.bin"/><Relationship Id="rId9" Type="http://schemas.openxmlformats.org/officeDocument/2006/relationships/image" Target="../media/image153.emf"/></Relationships>
</file>

<file path=ppt/slides/_rels/slide111.xml.rels><?xml version="1.0" encoding="UTF-8" standalone="yes"?>
<Relationships xmlns="http://schemas.openxmlformats.org/package/2006/relationships"><Relationship Id="rId3" Type="http://schemas.openxmlformats.org/officeDocument/2006/relationships/image" Target="../media/image660.emf"/><Relationship Id="rId2" Type="http://schemas.openxmlformats.org/officeDocument/2006/relationships/customXml" Target="../ink/ink135.xml"/><Relationship Id="rId1" Type="http://schemas.openxmlformats.org/officeDocument/2006/relationships/slideLayout" Target="../slideLayouts/slideLayout2.xml"/><Relationship Id="rId5" Type="http://schemas.openxmlformats.org/officeDocument/2006/relationships/image" Target="../media/image161.emf"/><Relationship Id="rId4" Type="http://schemas.openxmlformats.org/officeDocument/2006/relationships/customXml" Target="../ink/ink136.xml"/></Relationships>
</file>

<file path=ppt/slides/_rels/slide112.xml.rels><?xml version="1.0" encoding="UTF-8" standalone="yes"?>
<Relationships xmlns="http://schemas.openxmlformats.org/package/2006/relationships"><Relationship Id="rId8" Type="http://schemas.openxmlformats.org/officeDocument/2006/relationships/customXml" Target="../ink/ink138.xml"/><Relationship Id="rId3" Type="http://schemas.openxmlformats.org/officeDocument/2006/relationships/notesSlide" Target="../notesSlides/notesSlide47.xml"/><Relationship Id="rId7" Type="http://schemas.openxmlformats.org/officeDocument/2006/relationships/image" Target="../media/image71.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customXml" Target="../ink/ink137.xml"/><Relationship Id="rId5" Type="http://schemas.openxmlformats.org/officeDocument/2006/relationships/image" Target="../media/image120.wmf"/><Relationship Id="rId4" Type="http://schemas.openxmlformats.org/officeDocument/2006/relationships/oleObject" Target="../embeddings/oleObject5.bin"/><Relationship Id="rId9" Type="http://schemas.openxmlformats.org/officeDocument/2006/relationships/image" Target="../media/image162.emf"/></Relationships>
</file>

<file path=ppt/slides/_rels/slide113.xml.rels><?xml version="1.0" encoding="UTF-8" standalone="yes"?>
<Relationships xmlns="http://schemas.openxmlformats.org/package/2006/relationships"><Relationship Id="rId8" Type="http://schemas.openxmlformats.org/officeDocument/2006/relationships/customXml" Target="../ink/ink140.xml"/><Relationship Id="rId3" Type="http://schemas.openxmlformats.org/officeDocument/2006/relationships/notesSlide" Target="../notesSlides/notesSlide48.xml"/><Relationship Id="rId7" Type="http://schemas.openxmlformats.org/officeDocument/2006/relationships/image" Target="../media/image72.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customXml" Target="../ink/ink139.xml"/><Relationship Id="rId5" Type="http://schemas.openxmlformats.org/officeDocument/2006/relationships/image" Target="../media/image120.wmf"/><Relationship Id="rId4" Type="http://schemas.openxmlformats.org/officeDocument/2006/relationships/oleObject" Target="../embeddings/oleObject6.bin"/><Relationship Id="rId9" Type="http://schemas.openxmlformats.org/officeDocument/2006/relationships/image" Target="../media/image163.emf"/></Relationships>
</file>

<file path=ppt/slides/_rels/slide114.xml.rels><?xml version="1.0" encoding="UTF-8" standalone="yes"?>
<Relationships xmlns="http://schemas.openxmlformats.org/package/2006/relationships"><Relationship Id="rId8" Type="http://schemas.openxmlformats.org/officeDocument/2006/relationships/customXml" Target="../ink/ink142.xml"/><Relationship Id="rId3" Type="http://schemas.openxmlformats.org/officeDocument/2006/relationships/notesSlide" Target="../notesSlides/notesSlide49.xml"/><Relationship Id="rId7" Type="http://schemas.openxmlformats.org/officeDocument/2006/relationships/image" Target="../media/image73.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customXml" Target="../ink/ink141.xml"/><Relationship Id="rId5" Type="http://schemas.openxmlformats.org/officeDocument/2006/relationships/image" Target="../media/image120.wmf"/><Relationship Id="rId4" Type="http://schemas.openxmlformats.org/officeDocument/2006/relationships/oleObject" Target="../embeddings/oleObject7.bin"/><Relationship Id="rId9" Type="http://schemas.openxmlformats.org/officeDocument/2006/relationships/image" Target="../media/image164.emf"/></Relationships>
</file>

<file path=ppt/slides/_rels/slide115.xml.rels><?xml version="1.0" encoding="UTF-8" standalone="yes"?>
<Relationships xmlns="http://schemas.openxmlformats.org/package/2006/relationships"><Relationship Id="rId8" Type="http://schemas.openxmlformats.org/officeDocument/2006/relationships/customXml" Target="../ink/ink144.xml"/><Relationship Id="rId3" Type="http://schemas.openxmlformats.org/officeDocument/2006/relationships/notesSlide" Target="../notesSlides/notesSlide50.xml"/><Relationship Id="rId7" Type="http://schemas.openxmlformats.org/officeDocument/2006/relationships/image" Target="../media/image74.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customXml" Target="../ink/ink143.xml"/><Relationship Id="rId5" Type="http://schemas.openxmlformats.org/officeDocument/2006/relationships/image" Target="../media/image120.wmf"/><Relationship Id="rId4" Type="http://schemas.openxmlformats.org/officeDocument/2006/relationships/oleObject" Target="../embeddings/oleObject8.bin"/><Relationship Id="rId9" Type="http://schemas.openxmlformats.org/officeDocument/2006/relationships/image" Target="../media/image165.emf"/></Relationships>
</file>

<file path=ppt/slides/_rels/slide116.xml.rels><?xml version="1.0" encoding="UTF-8" standalone="yes"?>
<Relationships xmlns="http://schemas.openxmlformats.org/package/2006/relationships"><Relationship Id="rId8" Type="http://schemas.openxmlformats.org/officeDocument/2006/relationships/customXml" Target="../ink/ink146.xml"/><Relationship Id="rId3" Type="http://schemas.openxmlformats.org/officeDocument/2006/relationships/notesSlide" Target="../notesSlides/notesSlide51.xml"/><Relationship Id="rId7" Type="http://schemas.openxmlformats.org/officeDocument/2006/relationships/image" Target="../media/image75.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customXml" Target="../ink/ink145.xml"/><Relationship Id="rId5" Type="http://schemas.openxmlformats.org/officeDocument/2006/relationships/image" Target="../media/image120.wmf"/><Relationship Id="rId4" Type="http://schemas.openxmlformats.org/officeDocument/2006/relationships/oleObject" Target="../embeddings/oleObject9.bin"/><Relationship Id="rId9" Type="http://schemas.openxmlformats.org/officeDocument/2006/relationships/image" Target="../media/image166.emf"/></Relationships>
</file>

<file path=ppt/slides/_rels/slide11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notesSlide" Target="../notesSlides/notesSlide52.xml"/><Relationship Id="rId7"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21.png"/><Relationship Id="rId5" Type="http://schemas.openxmlformats.org/officeDocument/2006/relationships/image" Target="../media/image120.wmf"/><Relationship Id="rId4" Type="http://schemas.openxmlformats.org/officeDocument/2006/relationships/oleObject" Target="../embeddings/oleObject10.bin"/></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82.emf"/><Relationship Id="rId3" Type="http://schemas.openxmlformats.org/officeDocument/2006/relationships/notesSlide" Target="../notesSlides/notesSlide53.xml"/><Relationship Id="rId7" Type="http://schemas.openxmlformats.org/officeDocument/2006/relationships/image" Target="../media/image124.wmf"/><Relationship Id="rId12" Type="http://schemas.openxmlformats.org/officeDocument/2006/relationships/customXml" Target="../ink/ink147.xml"/><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2.bin"/><Relationship Id="rId11" Type="http://schemas.openxmlformats.org/officeDocument/2006/relationships/image" Target="../media/image126.wmf"/><Relationship Id="rId5" Type="http://schemas.openxmlformats.org/officeDocument/2006/relationships/image" Target="../media/image120.wmf"/><Relationship Id="rId15" Type="http://schemas.openxmlformats.org/officeDocument/2006/relationships/image" Target="../media/image173.e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125.wmf"/><Relationship Id="rId14" Type="http://schemas.openxmlformats.org/officeDocument/2006/relationships/customXml" Target="../ink/ink148.xml"/></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130.wmf"/><Relationship Id="rId3" Type="http://schemas.openxmlformats.org/officeDocument/2006/relationships/notesSlide" Target="../notesSlides/notesSlide54.xml"/><Relationship Id="rId7" Type="http://schemas.openxmlformats.org/officeDocument/2006/relationships/image" Target="../media/image127.wmf"/><Relationship Id="rId12" Type="http://schemas.openxmlformats.org/officeDocument/2006/relationships/oleObject" Target="../embeddings/oleObject19.bin"/><Relationship Id="rId17" Type="http://schemas.openxmlformats.org/officeDocument/2006/relationships/image" Target="../media/image178.emf"/><Relationship Id="rId2" Type="http://schemas.openxmlformats.org/officeDocument/2006/relationships/slideLayout" Target="../slideLayouts/slideLayout6.xml"/><Relationship Id="rId16" Type="http://schemas.openxmlformats.org/officeDocument/2006/relationships/customXml" Target="../ink/ink150.xml"/><Relationship Id="rId1" Type="http://schemas.openxmlformats.org/officeDocument/2006/relationships/vmlDrawing" Target="../drawings/vmlDrawing12.vml"/><Relationship Id="rId6" Type="http://schemas.openxmlformats.org/officeDocument/2006/relationships/oleObject" Target="../embeddings/oleObject16.bin"/><Relationship Id="rId11" Type="http://schemas.openxmlformats.org/officeDocument/2006/relationships/image" Target="../media/image129.wmf"/><Relationship Id="rId5" Type="http://schemas.openxmlformats.org/officeDocument/2006/relationships/image" Target="../media/image120.wmf"/><Relationship Id="rId15" Type="http://schemas.openxmlformats.org/officeDocument/2006/relationships/image" Target="../media/image870.e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128.wmf"/><Relationship Id="rId14" Type="http://schemas.openxmlformats.org/officeDocument/2006/relationships/customXml" Target="../ink/ink149.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customXml" Target="../ink/ink151.xml"/><Relationship Id="rId3" Type="http://schemas.openxmlformats.org/officeDocument/2006/relationships/notesSlide" Target="../notesSlides/notesSlide55.xml"/><Relationship Id="rId7" Type="http://schemas.openxmlformats.org/officeDocument/2006/relationships/image" Target="../media/image124.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1.bin"/><Relationship Id="rId11" Type="http://schemas.openxmlformats.org/officeDocument/2006/relationships/image" Target="../media/image179.emf"/><Relationship Id="rId5" Type="http://schemas.openxmlformats.org/officeDocument/2006/relationships/image" Target="../media/image120.wmf"/><Relationship Id="rId10" Type="http://schemas.openxmlformats.org/officeDocument/2006/relationships/customXml" Target="../ink/ink152.xml"/><Relationship Id="rId4" Type="http://schemas.openxmlformats.org/officeDocument/2006/relationships/oleObject" Target="../embeddings/oleObject20.bin"/><Relationship Id="rId9" Type="http://schemas.openxmlformats.org/officeDocument/2006/relationships/image" Target="../media/image880.emf"/></Relationships>
</file>

<file path=ppt/slides/_rels/slide121.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130.wmf"/><Relationship Id="rId18" Type="http://schemas.openxmlformats.org/officeDocument/2006/relationships/customXml" Target="../ink/ink154.xml"/><Relationship Id="rId3" Type="http://schemas.openxmlformats.org/officeDocument/2006/relationships/notesSlide" Target="../notesSlides/notesSlide56.xml"/><Relationship Id="rId21" Type="http://schemas.openxmlformats.org/officeDocument/2006/relationships/image" Target="../media/image182.emf"/><Relationship Id="rId7" Type="http://schemas.openxmlformats.org/officeDocument/2006/relationships/image" Target="../media/image131.wmf"/><Relationship Id="rId12" Type="http://schemas.openxmlformats.org/officeDocument/2006/relationships/oleObject" Target="../embeddings/oleObject26.bin"/><Relationship Id="rId17" Type="http://schemas.openxmlformats.org/officeDocument/2006/relationships/image" Target="../media/image91.emf"/><Relationship Id="rId2" Type="http://schemas.openxmlformats.org/officeDocument/2006/relationships/slideLayout" Target="../slideLayouts/slideLayout1.xml"/><Relationship Id="rId16" Type="http://schemas.openxmlformats.org/officeDocument/2006/relationships/customXml" Target="../ink/ink153.xml"/><Relationship Id="rId20" Type="http://schemas.openxmlformats.org/officeDocument/2006/relationships/customXml" Target="../ink/ink155.xml"/><Relationship Id="rId1" Type="http://schemas.openxmlformats.org/officeDocument/2006/relationships/vmlDrawing" Target="../drawings/vmlDrawing14.vml"/><Relationship Id="rId6" Type="http://schemas.openxmlformats.org/officeDocument/2006/relationships/oleObject" Target="../embeddings/oleObject23.bin"/><Relationship Id="rId11" Type="http://schemas.openxmlformats.org/officeDocument/2006/relationships/image" Target="../media/image129.wmf"/><Relationship Id="rId5" Type="http://schemas.openxmlformats.org/officeDocument/2006/relationships/image" Target="../media/image120.wmf"/><Relationship Id="rId15" Type="http://schemas.openxmlformats.org/officeDocument/2006/relationships/image" Target="../media/image132.wmf"/><Relationship Id="rId10" Type="http://schemas.openxmlformats.org/officeDocument/2006/relationships/oleObject" Target="../embeddings/oleObject25.bin"/><Relationship Id="rId19" Type="http://schemas.openxmlformats.org/officeDocument/2006/relationships/image" Target="../media/image92.emf"/><Relationship Id="rId4" Type="http://schemas.openxmlformats.org/officeDocument/2006/relationships/oleObject" Target="../embeddings/oleObject22.bin"/><Relationship Id="rId9" Type="http://schemas.openxmlformats.org/officeDocument/2006/relationships/image" Target="../media/image128.wmf"/><Relationship Id="rId14" Type="http://schemas.openxmlformats.org/officeDocument/2006/relationships/oleObject" Target="../embeddings/oleObject27.bin"/></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20.wmf"/><Relationship Id="rId4" Type="http://schemas.openxmlformats.org/officeDocument/2006/relationships/oleObject" Target="../embeddings/oleObject28.bin"/></Relationships>
</file>

<file path=ppt/slides/_rels/slide123.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notesSlide" Target="../notesSlides/notesSlide58.xml"/><Relationship Id="rId7" Type="http://schemas.openxmlformats.org/officeDocument/2006/relationships/customXml" Target="../ink/ink156.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33.png"/><Relationship Id="rId5" Type="http://schemas.openxmlformats.org/officeDocument/2006/relationships/image" Target="../media/image120.wmf"/><Relationship Id="rId4" Type="http://schemas.openxmlformats.org/officeDocument/2006/relationships/oleObject" Target="../embeddings/oleObject29.bin"/></Relationships>
</file>

<file path=ppt/slides/_rels/slide124.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notesSlide" Target="../notesSlides/notesSlide59.xml"/><Relationship Id="rId7" Type="http://schemas.openxmlformats.org/officeDocument/2006/relationships/customXml" Target="../ink/ink157.xml"/><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35.png"/><Relationship Id="rId5" Type="http://schemas.openxmlformats.org/officeDocument/2006/relationships/image" Target="../media/image134.wmf"/><Relationship Id="rId4" Type="http://schemas.openxmlformats.org/officeDocument/2006/relationships/oleObject" Target="../embeddings/oleObject30.bin"/></Relationships>
</file>

<file path=ppt/slides/_rels/slide12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notesSlide" Target="../notesSlides/notesSlide60.xml"/><Relationship Id="rId7" Type="http://schemas.openxmlformats.org/officeDocument/2006/relationships/image" Target="../media/image139.wmf"/><Relationship Id="rId12" Type="http://schemas.openxmlformats.org/officeDocument/2006/relationships/image" Target="../media/image190.e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32.bin"/><Relationship Id="rId11" Type="http://schemas.openxmlformats.org/officeDocument/2006/relationships/customXml" Target="../ink/ink159.xml"/><Relationship Id="rId5" Type="http://schemas.openxmlformats.org/officeDocument/2006/relationships/image" Target="../media/image138.wmf"/><Relationship Id="rId10" Type="http://schemas.openxmlformats.org/officeDocument/2006/relationships/image" Target="../media/image102.emf"/><Relationship Id="rId4" Type="http://schemas.openxmlformats.org/officeDocument/2006/relationships/oleObject" Target="../embeddings/oleObject31.bin"/><Relationship Id="rId9" Type="http://schemas.openxmlformats.org/officeDocument/2006/relationships/customXml" Target="../ink/ink158.xml"/></Relationships>
</file>

<file path=ppt/slides/_rels/slide127.xml.rels><?xml version="1.0" encoding="UTF-8" standalone="yes"?>
<Relationships xmlns="http://schemas.openxmlformats.org/package/2006/relationships"><Relationship Id="rId8" Type="http://schemas.openxmlformats.org/officeDocument/2006/relationships/customXml" Target="../ink/ink162.xml"/><Relationship Id="rId3" Type="http://schemas.openxmlformats.org/officeDocument/2006/relationships/image" Target="../media/image141.png"/><Relationship Id="rId7" Type="http://schemas.openxmlformats.org/officeDocument/2006/relationships/image" Target="../media/image1060.emf"/><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customXml" Target="../ink/ink161.xml"/><Relationship Id="rId11" Type="http://schemas.openxmlformats.org/officeDocument/2006/relationships/image" Target="../media/image193.emf"/><Relationship Id="rId5" Type="http://schemas.openxmlformats.org/officeDocument/2006/relationships/image" Target="../media/image1050.emf"/><Relationship Id="rId10" Type="http://schemas.openxmlformats.org/officeDocument/2006/relationships/customXml" Target="../ink/ink163.xml"/><Relationship Id="rId4" Type="http://schemas.openxmlformats.org/officeDocument/2006/relationships/customXml" Target="../ink/ink160.xml"/><Relationship Id="rId9" Type="http://schemas.openxmlformats.org/officeDocument/2006/relationships/image" Target="../media/image107.emf"/></Relationships>
</file>

<file path=ppt/slides/_rels/slide128.xml.rels><?xml version="1.0" encoding="UTF-8" standalone="yes"?>
<Relationships xmlns="http://schemas.openxmlformats.org/package/2006/relationships"><Relationship Id="rId8" Type="http://schemas.openxmlformats.org/officeDocument/2006/relationships/customXml" Target="../ink/ink165.xml"/><Relationship Id="rId13" Type="http://schemas.openxmlformats.org/officeDocument/2006/relationships/image" Target="../media/image167.emf"/><Relationship Id="rId3" Type="http://schemas.openxmlformats.org/officeDocument/2006/relationships/notesSlide" Target="../notesSlides/notesSlide61.xml"/><Relationship Id="rId7" Type="http://schemas.openxmlformats.org/officeDocument/2006/relationships/image" Target="../media/image1080.emf"/><Relationship Id="rId12" Type="http://schemas.openxmlformats.org/officeDocument/2006/relationships/customXml" Target="../ink/ink167.xml"/><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customXml" Target="../ink/ink164.xml"/><Relationship Id="rId11" Type="http://schemas.openxmlformats.org/officeDocument/2006/relationships/image" Target="../media/image194.emf"/><Relationship Id="rId5" Type="http://schemas.openxmlformats.org/officeDocument/2006/relationships/image" Target="../media/image138.wmf"/><Relationship Id="rId15" Type="http://schemas.openxmlformats.org/officeDocument/2006/relationships/image" Target="../media/image168.emf"/><Relationship Id="rId10" Type="http://schemas.openxmlformats.org/officeDocument/2006/relationships/customXml" Target="../ink/ink166.xml"/><Relationship Id="rId4" Type="http://schemas.openxmlformats.org/officeDocument/2006/relationships/oleObject" Target="../embeddings/oleObject34.bin"/><Relationship Id="rId9" Type="http://schemas.openxmlformats.org/officeDocument/2006/relationships/image" Target="../media/image1090.emf"/><Relationship Id="rId14" Type="http://schemas.openxmlformats.org/officeDocument/2006/relationships/customXml" Target="../ink/ink168.xml"/></Relationships>
</file>

<file path=ppt/slides/_rels/slide129.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customXml" Target="../ink/ink169.xml"/><Relationship Id="rId7" Type="http://schemas.openxmlformats.org/officeDocument/2006/relationships/customXml" Target="../ink/ink171.xml"/><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120.emf"/><Relationship Id="rId5" Type="http://schemas.openxmlformats.org/officeDocument/2006/relationships/customXml" Target="../ink/ink170.xml"/><Relationship Id="rId10" Type="http://schemas.openxmlformats.org/officeDocument/2006/relationships/image" Target="../media/image170.emf"/><Relationship Id="rId4" Type="http://schemas.openxmlformats.org/officeDocument/2006/relationships/image" Target="../media/image1110.emf"/><Relationship Id="rId9" Type="http://schemas.openxmlformats.org/officeDocument/2006/relationships/customXml" Target="../ink/ink17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30.emf"/><Relationship Id="rId7" Type="http://schemas.openxmlformats.org/officeDocument/2006/relationships/image" Target="../media/image171.emf"/><Relationship Id="rId2" Type="http://schemas.openxmlformats.org/officeDocument/2006/relationships/customXml" Target="../ink/ink173.xml"/><Relationship Id="rId1" Type="http://schemas.openxmlformats.org/officeDocument/2006/relationships/slideLayout" Target="../slideLayouts/slideLayout2.xml"/><Relationship Id="rId6" Type="http://schemas.openxmlformats.org/officeDocument/2006/relationships/customXml" Target="../ink/ink175.xml"/><Relationship Id="rId5" Type="http://schemas.openxmlformats.org/officeDocument/2006/relationships/image" Target="../media/image197.emf"/><Relationship Id="rId4" Type="http://schemas.openxmlformats.org/officeDocument/2006/relationships/customXml" Target="../ink/ink174.xml"/></Relationships>
</file>

<file path=ppt/slides/_rels/slide131.xml.rels><?xml version="1.0" encoding="UTF-8" standalone="yes"?>
<Relationships xmlns="http://schemas.openxmlformats.org/package/2006/relationships"><Relationship Id="rId8" Type="http://schemas.openxmlformats.org/officeDocument/2006/relationships/customXml" Target="../ink/ink179.xml"/><Relationship Id="rId3" Type="http://schemas.openxmlformats.org/officeDocument/2006/relationships/image" Target="../media/image1140.emf"/><Relationship Id="rId7" Type="http://schemas.openxmlformats.org/officeDocument/2006/relationships/image" Target="../media/image1160.emf"/><Relationship Id="rId2" Type="http://schemas.openxmlformats.org/officeDocument/2006/relationships/customXml" Target="../ink/ink176.xml"/><Relationship Id="rId1" Type="http://schemas.openxmlformats.org/officeDocument/2006/relationships/slideLayout" Target="../slideLayouts/slideLayout2.xml"/><Relationship Id="rId6" Type="http://schemas.openxmlformats.org/officeDocument/2006/relationships/customXml" Target="../ink/ink178.xml"/><Relationship Id="rId5" Type="http://schemas.openxmlformats.org/officeDocument/2006/relationships/image" Target="../media/image1150.emf"/><Relationship Id="rId4" Type="http://schemas.openxmlformats.org/officeDocument/2006/relationships/customXml" Target="../ink/ink177.xml"/><Relationship Id="rId9" Type="http://schemas.openxmlformats.org/officeDocument/2006/relationships/image" Target="../media/image172.emf"/></Relationships>
</file>

<file path=ppt/slides/_rels/slide132.xml.rels><?xml version="1.0" encoding="UTF-8" standalone="yes"?>
<Relationships xmlns="http://schemas.openxmlformats.org/package/2006/relationships"><Relationship Id="rId3" Type="http://schemas.openxmlformats.org/officeDocument/2006/relationships/image" Target="../media/image1170.emf"/><Relationship Id="rId2" Type="http://schemas.openxmlformats.org/officeDocument/2006/relationships/customXml" Target="../ink/ink180.xml"/><Relationship Id="rId1" Type="http://schemas.openxmlformats.org/officeDocument/2006/relationships/slideLayout" Target="../slideLayouts/slideLayout2.xml"/><Relationship Id="rId5" Type="http://schemas.openxmlformats.org/officeDocument/2006/relationships/image" Target="../media/image174.emf"/><Relationship Id="rId4" Type="http://schemas.openxmlformats.org/officeDocument/2006/relationships/customXml" Target="../ink/ink181.xml"/></Relationships>
</file>

<file path=ppt/slides/_rels/slide133.xml.rels><?xml version="1.0" encoding="UTF-8" standalone="yes"?>
<Relationships xmlns="http://schemas.openxmlformats.org/package/2006/relationships"><Relationship Id="rId3" Type="http://schemas.openxmlformats.org/officeDocument/2006/relationships/customXml" Target="../ink/ink182.xml"/><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76.emf"/><Relationship Id="rId5" Type="http://schemas.openxmlformats.org/officeDocument/2006/relationships/customXml" Target="../ink/ink183.xml"/><Relationship Id="rId4" Type="http://schemas.openxmlformats.org/officeDocument/2006/relationships/image" Target="../media/image1190.emf"/></Relationships>
</file>

<file path=ppt/slides/_rels/slide134.xml.rels><?xml version="1.0" encoding="UTF-8" standalone="yes"?>
<Relationships xmlns="http://schemas.openxmlformats.org/package/2006/relationships"><Relationship Id="rId8" Type="http://schemas.openxmlformats.org/officeDocument/2006/relationships/image" Target="../media/image1240.emf"/><Relationship Id="rId3" Type="http://schemas.openxmlformats.org/officeDocument/2006/relationships/image" Target="../media/image145.png"/><Relationship Id="rId7" Type="http://schemas.openxmlformats.org/officeDocument/2006/relationships/customXml" Target="../ink/ink185.xml"/><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230.emf"/><Relationship Id="rId5" Type="http://schemas.openxmlformats.org/officeDocument/2006/relationships/customXml" Target="../ink/ink184.xml"/><Relationship Id="rId10" Type="http://schemas.openxmlformats.org/officeDocument/2006/relationships/image" Target="../media/image180.emf"/><Relationship Id="rId4" Type="http://schemas.openxmlformats.org/officeDocument/2006/relationships/image" Target="../media/image146.png"/><Relationship Id="rId9" Type="http://schemas.openxmlformats.org/officeDocument/2006/relationships/customXml" Target="../ink/ink186.xml"/></Relationships>
</file>

<file path=ppt/slides/_rels/slide135.xml.rels><?xml version="1.0" encoding="UTF-8" standalone="yes"?>
<Relationships xmlns="http://schemas.openxmlformats.org/package/2006/relationships"><Relationship Id="rId8" Type="http://schemas.openxmlformats.org/officeDocument/2006/relationships/customXml" Target="../ink/ink189.xml"/><Relationship Id="rId3" Type="http://schemas.openxmlformats.org/officeDocument/2006/relationships/image" Target="../media/image148.png"/><Relationship Id="rId7" Type="http://schemas.openxmlformats.org/officeDocument/2006/relationships/image" Target="../media/image1280.emf"/><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customXml" Target="../ink/ink188.xml"/><Relationship Id="rId5" Type="http://schemas.openxmlformats.org/officeDocument/2006/relationships/image" Target="../media/image1270.emf"/><Relationship Id="rId4" Type="http://schemas.openxmlformats.org/officeDocument/2006/relationships/customXml" Target="../ink/ink187.xml"/><Relationship Id="rId9" Type="http://schemas.openxmlformats.org/officeDocument/2006/relationships/image" Target="../media/image183.emf"/></Relationships>
</file>

<file path=ppt/slides/_rels/slide136.xml.rels><?xml version="1.0" encoding="UTF-8" standalone="yes"?>
<Relationships xmlns="http://schemas.openxmlformats.org/package/2006/relationships"><Relationship Id="rId3" Type="http://schemas.openxmlformats.org/officeDocument/2006/relationships/image" Target="../media/image1290.emf"/><Relationship Id="rId2" Type="http://schemas.openxmlformats.org/officeDocument/2006/relationships/customXml" Target="../ink/ink190.xml"/><Relationship Id="rId1" Type="http://schemas.openxmlformats.org/officeDocument/2006/relationships/slideLayout" Target="../slideLayouts/slideLayout2.xml"/><Relationship Id="rId5" Type="http://schemas.openxmlformats.org/officeDocument/2006/relationships/image" Target="../media/image184.emf"/><Relationship Id="rId4" Type="http://schemas.openxmlformats.org/officeDocument/2006/relationships/customXml" Target="../ink/ink191.xml"/></Relationships>
</file>

<file path=ppt/slides/_rels/slide137.xml.rels><?xml version="1.0" encoding="UTF-8" standalone="yes"?>
<Relationships xmlns="http://schemas.openxmlformats.org/package/2006/relationships"><Relationship Id="rId3" Type="http://schemas.openxmlformats.org/officeDocument/2006/relationships/image" Target="../media/image1300.emf"/><Relationship Id="rId7" Type="http://schemas.openxmlformats.org/officeDocument/2006/relationships/image" Target="../media/image169.emf"/><Relationship Id="rId2" Type="http://schemas.openxmlformats.org/officeDocument/2006/relationships/customXml" Target="../ink/ink192.xml"/><Relationship Id="rId1" Type="http://schemas.openxmlformats.org/officeDocument/2006/relationships/slideLayout" Target="../slideLayouts/slideLayout2.xml"/><Relationship Id="rId6" Type="http://schemas.openxmlformats.org/officeDocument/2006/relationships/customXml" Target="../ink/ink194.xml"/><Relationship Id="rId5" Type="http://schemas.openxmlformats.org/officeDocument/2006/relationships/image" Target="../media/image185.emf"/><Relationship Id="rId4" Type="http://schemas.openxmlformats.org/officeDocument/2006/relationships/customXml" Target="../ink/ink193.xml"/></Relationships>
</file>

<file path=ppt/slides/_rels/slide138.xml.rels><?xml version="1.0" encoding="UTF-8" standalone="yes"?>
<Relationships xmlns="http://schemas.openxmlformats.org/package/2006/relationships"><Relationship Id="rId3" Type="http://schemas.openxmlformats.org/officeDocument/2006/relationships/image" Target="../media/image1310.emf"/><Relationship Id="rId2" Type="http://schemas.openxmlformats.org/officeDocument/2006/relationships/customXml" Target="../ink/ink195.xml"/><Relationship Id="rId1" Type="http://schemas.openxmlformats.org/officeDocument/2006/relationships/slideLayout" Target="../slideLayouts/slideLayout2.xml"/><Relationship Id="rId5" Type="http://schemas.openxmlformats.org/officeDocument/2006/relationships/image" Target="../media/image186.emf"/><Relationship Id="rId4" Type="http://schemas.openxmlformats.org/officeDocument/2006/relationships/customXml" Target="../ink/ink196.xml"/></Relationships>
</file>

<file path=ppt/slides/_rels/slide139.xml.rels><?xml version="1.0" encoding="UTF-8" standalone="yes"?>
<Relationships xmlns="http://schemas.openxmlformats.org/package/2006/relationships"><Relationship Id="rId3" Type="http://schemas.openxmlformats.org/officeDocument/2006/relationships/customXml" Target="../ink/ink197.xml"/><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88.emf"/><Relationship Id="rId5" Type="http://schemas.openxmlformats.org/officeDocument/2006/relationships/customXml" Target="../ink/ink198.xml"/><Relationship Id="rId4" Type="http://schemas.openxmlformats.org/officeDocument/2006/relationships/image" Target="../media/image1330.emf"/></Relationships>
</file>

<file path=ppt/slides/_rels/slide14.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wmf"/><Relationship Id="rId9" Type="http://schemas.openxmlformats.org/officeDocument/2006/relationships/image" Target="../media/image23.emf"/></Relationships>
</file>

<file path=ppt/slides/_rels/slide140.xml.rels><?xml version="1.0" encoding="UTF-8" standalone="yes"?>
<Relationships xmlns="http://schemas.openxmlformats.org/package/2006/relationships"><Relationship Id="rId3" Type="http://schemas.openxmlformats.org/officeDocument/2006/relationships/image" Target="../media/image1340.emf"/><Relationship Id="rId2" Type="http://schemas.openxmlformats.org/officeDocument/2006/relationships/customXml" Target="../ink/ink19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50.emf"/><Relationship Id="rId2" Type="http://schemas.openxmlformats.org/officeDocument/2006/relationships/customXml" Target="../ink/ink200.xml"/><Relationship Id="rId1" Type="http://schemas.openxmlformats.org/officeDocument/2006/relationships/slideLayout" Target="../slideLayouts/slideLayout2.xml"/><Relationship Id="rId5" Type="http://schemas.openxmlformats.org/officeDocument/2006/relationships/image" Target="../media/image1360.emf"/><Relationship Id="rId4" Type="http://schemas.openxmlformats.org/officeDocument/2006/relationships/customXml" Target="../ink/ink201.xml"/></Relationships>
</file>

<file path=ppt/slides/_rels/slide14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8" Type="http://schemas.openxmlformats.org/officeDocument/2006/relationships/image" Target="../media/image1420.emf"/><Relationship Id="rId3" Type="http://schemas.openxmlformats.org/officeDocument/2006/relationships/image" Target="../media/image173.png"/><Relationship Id="rId7" Type="http://schemas.openxmlformats.org/officeDocument/2006/relationships/customXml" Target="../ink/ink203.xml"/><Relationship Id="rId2"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410.emf"/><Relationship Id="rId5" Type="http://schemas.openxmlformats.org/officeDocument/2006/relationships/customXml" Target="../ink/ink202.xml"/><Relationship Id="rId4" Type="http://schemas.openxmlformats.org/officeDocument/2006/relationships/image" Target="../media/image174.png"/></Relationships>
</file>

<file path=ppt/slides/_rels/slide14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460.emf"/><Relationship Id="rId5" Type="http://schemas.openxmlformats.org/officeDocument/2006/relationships/customXml" Target="../ink/ink204.xml"/><Relationship Id="rId4" Type="http://schemas.openxmlformats.org/officeDocument/2006/relationships/image" Target="../media/image177.png"/></Relationships>
</file>

<file path=ppt/slides/_rels/slide145.xml.rels><?xml version="1.0" encoding="UTF-8" standalone="yes"?>
<Relationships xmlns="http://schemas.openxmlformats.org/package/2006/relationships"><Relationship Id="rId3" Type="http://schemas.openxmlformats.org/officeDocument/2006/relationships/image" Target="../media/image1610.emf"/><Relationship Id="rId2" Type="http://schemas.openxmlformats.org/officeDocument/2006/relationships/customXml" Target="../ink/ink205.xml"/><Relationship Id="rId1" Type="http://schemas.openxmlformats.org/officeDocument/2006/relationships/slideLayout" Target="../slideLayouts/slideLayout7.xml"/><Relationship Id="rId5" Type="http://schemas.openxmlformats.org/officeDocument/2006/relationships/image" Target="../media/image198.emf"/><Relationship Id="rId4" Type="http://schemas.openxmlformats.org/officeDocument/2006/relationships/customXml" Target="../ink/ink206.xml"/></Relationships>
</file>

<file path=ppt/slides/_rels/slide146.xml.rels><?xml version="1.0" encoding="UTF-8" standalone="yes"?>
<Relationships xmlns="http://schemas.openxmlformats.org/package/2006/relationships"><Relationship Id="rId3" Type="http://schemas.openxmlformats.org/officeDocument/2006/relationships/image" Target="../media/image1620.emf"/><Relationship Id="rId2" Type="http://schemas.openxmlformats.org/officeDocument/2006/relationships/customXml" Target="../ink/ink207.xml"/><Relationship Id="rId1" Type="http://schemas.openxmlformats.org/officeDocument/2006/relationships/slideLayout" Target="../slideLayouts/slideLayout2.xml"/><Relationship Id="rId5" Type="http://schemas.openxmlformats.org/officeDocument/2006/relationships/image" Target="../media/image199.emf"/><Relationship Id="rId4" Type="http://schemas.openxmlformats.org/officeDocument/2006/relationships/customXml" Target="../ink/ink208.xml"/></Relationships>
</file>

<file path=ppt/slides/_rels/slide147.xml.rels><?xml version="1.0" encoding="UTF-8" standalone="yes"?>
<Relationships xmlns="http://schemas.openxmlformats.org/package/2006/relationships"><Relationship Id="rId8" Type="http://schemas.openxmlformats.org/officeDocument/2006/relationships/customXml" Target="../ink/ink212.xml"/><Relationship Id="rId3" Type="http://schemas.openxmlformats.org/officeDocument/2006/relationships/image" Target="../media/image1630.emf"/><Relationship Id="rId7" Type="http://schemas.openxmlformats.org/officeDocument/2006/relationships/image" Target="../media/image1650.emf"/><Relationship Id="rId2" Type="http://schemas.openxmlformats.org/officeDocument/2006/relationships/customXml" Target="../ink/ink209.xml"/><Relationship Id="rId1" Type="http://schemas.openxmlformats.org/officeDocument/2006/relationships/slideLayout" Target="../slideLayouts/slideLayout2.xml"/><Relationship Id="rId6" Type="http://schemas.openxmlformats.org/officeDocument/2006/relationships/customXml" Target="../ink/ink211.xml"/><Relationship Id="rId11" Type="http://schemas.openxmlformats.org/officeDocument/2006/relationships/image" Target="../media/image200.emf"/><Relationship Id="rId5" Type="http://schemas.openxmlformats.org/officeDocument/2006/relationships/image" Target="../media/image1640.emf"/><Relationship Id="rId10" Type="http://schemas.openxmlformats.org/officeDocument/2006/relationships/customXml" Target="../ink/ink213.xml"/><Relationship Id="rId4" Type="http://schemas.openxmlformats.org/officeDocument/2006/relationships/customXml" Target="../ink/ink210.xml"/><Relationship Id="rId9" Type="http://schemas.openxmlformats.org/officeDocument/2006/relationships/image" Target="../media/image1660.emf"/></Relationships>
</file>

<file path=ppt/slides/_rels/slide148.xml.rels><?xml version="1.0" encoding="UTF-8" standalone="yes"?>
<Relationships xmlns="http://schemas.openxmlformats.org/package/2006/relationships"><Relationship Id="rId3" Type="http://schemas.openxmlformats.org/officeDocument/2006/relationships/image" Target="../media/image1670.emf"/><Relationship Id="rId2" Type="http://schemas.openxmlformats.org/officeDocument/2006/relationships/customXml" Target="../ink/ink214.xml"/><Relationship Id="rId1" Type="http://schemas.openxmlformats.org/officeDocument/2006/relationships/slideLayout" Target="../slideLayouts/slideLayout2.xml"/><Relationship Id="rId5" Type="http://schemas.openxmlformats.org/officeDocument/2006/relationships/image" Target="../media/image201.emf"/><Relationship Id="rId4" Type="http://schemas.openxmlformats.org/officeDocument/2006/relationships/customXml" Target="../ink/ink215.xml"/></Relationships>
</file>

<file path=ppt/slides/_rels/slide149.xml.rels><?xml version="1.0" encoding="UTF-8" standalone="yes"?>
<Relationships xmlns="http://schemas.openxmlformats.org/package/2006/relationships"><Relationship Id="rId3" Type="http://schemas.openxmlformats.org/officeDocument/2006/relationships/customXml" Target="../ink/ink216.xml"/><Relationship Id="rId2" Type="http://schemas.openxmlformats.org/officeDocument/2006/relationships/image" Target="../media/image178.png"/><Relationship Id="rId1" Type="http://schemas.openxmlformats.org/officeDocument/2006/relationships/slideLayout" Target="../slideLayouts/slideLayout1.xml"/><Relationship Id="rId6" Type="http://schemas.openxmlformats.org/officeDocument/2006/relationships/image" Target="../media/image203.emf"/><Relationship Id="rId5" Type="http://schemas.openxmlformats.org/officeDocument/2006/relationships/customXml" Target="../ink/ink217.xml"/><Relationship Id="rId4" Type="http://schemas.openxmlformats.org/officeDocument/2006/relationships/image" Target="../media/image1690.emf"/></Relationships>
</file>

<file path=ppt/slides/_rels/slide15.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customXml" Target="../ink/ink218.xml"/><Relationship Id="rId2" Type="http://schemas.openxmlformats.org/officeDocument/2006/relationships/image" Target="../media/image179.png"/><Relationship Id="rId1" Type="http://schemas.openxmlformats.org/officeDocument/2006/relationships/slideLayout" Target="../slideLayouts/slideLayout1.xml"/><Relationship Id="rId4" Type="http://schemas.openxmlformats.org/officeDocument/2006/relationships/image" Target="../media/image205.emf"/></Relationships>
</file>

<file path=ppt/slides/_rels/slide152.xml.rels><?xml version="1.0" encoding="UTF-8" standalone="yes"?>
<Relationships xmlns="http://schemas.openxmlformats.org/package/2006/relationships"><Relationship Id="rId3" Type="http://schemas.openxmlformats.org/officeDocument/2006/relationships/customXml" Target="../ink/ink219.xml"/><Relationship Id="rId2" Type="http://schemas.openxmlformats.org/officeDocument/2006/relationships/image" Target="../media/image179.png"/><Relationship Id="rId1" Type="http://schemas.openxmlformats.org/officeDocument/2006/relationships/slideLayout" Target="../slideLayouts/slideLayout1.xml"/><Relationship Id="rId6" Type="http://schemas.openxmlformats.org/officeDocument/2006/relationships/image" Target="../media/image206.emf"/><Relationship Id="rId5" Type="http://schemas.openxmlformats.org/officeDocument/2006/relationships/customXml" Target="../ink/ink220.xml"/><Relationship Id="rId4" Type="http://schemas.openxmlformats.org/officeDocument/2006/relationships/image" Target="../media/image1710.emf"/></Relationships>
</file>

<file path=ppt/slides/_rels/slide153.xml.rels><?xml version="1.0" encoding="UTF-8" standalone="yes"?>
<Relationships xmlns="http://schemas.openxmlformats.org/package/2006/relationships"><Relationship Id="rId3" Type="http://schemas.openxmlformats.org/officeDocument/2006/relationships/customXml" Target="../ink/ink221.xml"/><Relationship Id="rId2" Type="http://schemas.openxmlformats.org/officeDocument/2006/relationships/image" Target="../media/image180.png"/><Relationship Id="rId1" Type="http://schemas.openxmlformats.org/officeDocument/2006/relationships/slideLayout" Target="../slideLayouts/slideLayout1.xml"/><Relationship Id="rId4" Type="http://schemas.openxmlformats.org/officeDocument/2006/relationships/image" Target="../media/image1730.emf"/></Relationships>
</file>

<file path=ppt/slides/_rels/slide154.xml.rels><?xml version="1.0" encoding="UTF-8" standalone="yes"?>
<Relationships xmlns="http://schemas.openxmlformats.org/package/2006/relationships"><Relationship Id="rId3" Type="http://schemas.openxmlformats.org/officeDocument/2006/relationships/customXml" Target="../ink/ink222.xml"/><Relationship Id="rId2" Type="http://schemas.openxmlformats.org/officeDocument/2006/relationships/image" Target="../media/image181.png"/><Relationship Id="rId1" Type="http://schemas.openxmlformats.org/officeDocument/2006/relationships/slideLayout" Target="../slideLayouts/slideLayout1.xml"/><Relationship Id="rId4" Type="http://schemas.openxmlformats.org/officeDocument/2006/relationships/image" Target="../media/image209.emf"/></Relationships>
</file>

<file path=ppt/slides/_rels/slide155.xml.rels><?xml version="1.0" encoding="UTF-8" standalone="yes"?>
<Relationships xmlns="http://schemas.openxmlformats.org/package/2006/relationships"><Relationship Id="rId3" Type="http://schemas.openxmlformats.org/officeDocument/2006/relationships/customXml" Target="../ink/ink223.xml"/><Relationship Id="rId2" Type="http://schemas.openxmlformats.org/officeDocument/2006/relationships/image" Target="../media/image182.png"/><Relationship Id="rId1" Type="http://schemas.openxmlformats.org/officeDocument/2006/relationships/slideLayout" Target="../slideLayouts/slideLayout1.xml"/><Relationship Id="rId6" Type="http://schemas.openxmlformats.org/officeDocument/2006/relationships/image" Target="../media/image211.emf"/><Relationship Id="rId5" Type="http://schemas.openxmlformats.org/officeDocument/2006/relationships/customXml" Target="../ink/ink224.xml"/><Relationship Id="rId4" Type="http://schemas.openxmlformats.org/officeDocument/2006/relationships/image" Target="../media/image1760.emf"/></Relationships>
</file>

<file path=ppt/slides/_rels/slide15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customXml" Target="../ink/ink225.xml"/><Relationship Id="rId2" Type="http://schemas.openxmlformats.org/officeDocument/2006/relationships/image" Target="../media/image184.png"/><Relationship Id="rId1" Type="http://schemas.openxmlformats.org/officeDocument/2006/relationships/slideLayout" Target="../slideLayouts/slideLayout1.xml"/><Relationship Id="rId4" Type="http://schemas.openxmlformats.org/officeDocument/2006/relationships/image" Target="../media/image214.emf"/></Relationships>
</file>

<file path=ppt/slides/_rels/slide159.xml.rels><?xml version="1.0" encoding="UTF-8" standalone="yes"?>
<Relationships xmlns="http://schemas.openxmlformats.org/package/2006/relationships"><Relationship Id="rId3" Type="http://schemas.openxmlformats.org/officeDocument/2006/relationships/customXml" Target="../ink/ink226.xml"/><Relationship Id="rId2" Type="http://schemas.openxmlformats.org/officeDocument/2006/relationships/image" Target="../media/image185.png"/><Relationship Id="rId1" Type="http://schemas.openxmlformats.org/officeDocument/2006/relationships/slideLayout" Target="../slideLayouts/slideLayout1.xml"/><Relationship Id="rId6" Type="http://schemas.openxmlformats.org/officeDocument/2006/relationships/image" Target="../media/image216.emf"/><Relationship Id="rId5" Type="http://schemas.openxmlformats.org/officeDocument/2006/relationships/customXml" Target="../ink/ink227.xml"/><Relationship Id="rId4" Type="http://schemas.openxmlformats.org/officeDocument/2006/relationships/image" Target="../media/image1800.emf"/></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customXml" Target="../ink/ink228.xml"/><Relationship Id="rId2" Type="http://schemas.openxmlformats.org/officeDocument/2006/relationships/image" Target="../media/image186.png"/><Relationship Id="rId1" Type="http://schemas.openxmlformats.org/officeDocument/2006/relationships/slideLayout" Target="../slideLayouts/slideLayout1.xml"/><Relationship Id="rId6" Type="http://schemas.openxmlformats.org/officeDocument/2006/relationships/image" Target="../media/image218.emf"/><Relationship Id="rId5" Type="http://schemas.openxmlformats.org/officeDocument/2006/relationships/customXml" Target="../ink/ink229.xml"/><Relationship Id="rId4" Type="http://schemas.openxmlformats.org/officeDocument/2006/relationships/image" Target="../media/image1820.emf"/></Relationships>
</file>

<file path=ppt/slides/_rels/slide161.xml.rels><?xml version="1.0" encoding="UTF-8" standalone="yes"?>
<Relationships xmlns="http://schemas.openxmlformats.org/package/2006/relationships"><Relationship Id="rId3" Type="http://schemas.openxmlformats.org/officeDocument/2006/relationships/customXml" Target="../ink/ink230.xml"/><Relationship Id="rId2" Type="http://schemas.openxmlformats.org/officeDocument/2006/relationships/image" Target="../media/image187.png"/><Relationship Id="rId1" Type="http://schemas.openxmlformats.org/officeDocument/2006/relationships/slideLayout" Target="../slideLayouts/slideLayout1.xml"/><Relationship Id="rId4" Type="http://schemas.openxmlformats.org/officeDocument/2006/relationships/image" Target="../media/image1840.emf"/></Relationships>
</file>

<file path=ppt/slides/_rels/slide162.xml.rels><?xml version="1.0" encoding="UTF-8" standalone="yes"?>
<Relationships xmlns="http://schemas.openxmlformats.org/package/2006/relationships"><Relationship Id="rId8" Type="http://schemas.openxmlformats.org/officeDocument/2006/relationships/image" Target="../media/image221.emf"/><Relationship Id="rId3" Type="http://schemas.openxmlformats.org/officeDocument/2006/relationships/customXml" Target="../ink/ink231.xml"/><Relationship Id="rId7" Type="http://schemas.openxmlformats.org/officeDocument/2006/relationships/customXml" Target="../ink/ink233.xml"/><Relationship Id="rId2" Type="http://schemas.openxmlformats.org/officeDocument/2006/relationships/image" Target="../media/image188.png"/><Relationship Id="rId1" Type="http://schemas.openxmlformats.org/officeDocument/2006/relationships/slideLayout" Target="../slideLayouts/slideLayout1.xml"/><Relationship Id="rId6" Type="http://schemas.openxmlformats.org/officeDocument/2006/relationships/image" Target="../media/image187.emf"/><Relationship Id="rId5" Type="http://schemas.openxmlformats.org/officeDocument/2006/relationships/customXml" Target="../ink/ink232.xml"/><Relationship Id="rId4" Type="http://schemas.openxmlformats.org/officeDocument/2006/relationships/image" Target="../media/image1860.emf"/></Relationships>
</file>

<file path=ppt/slides/_rels/slide163.xml.rels><?xml version="1.0" encoding="UTF-8" standalone="yes"?>
<Relationships xmlns="http://schemas.openxmlformats.org/package/2006/relationships"><Relationship Id="rId3" Type="http://schemas.openxmlformats.org/officeDocument/2006/relationships/customXml" Target="../ink/ink234.xml"/><Relationship Id="rId2" Type="http://schemas.openxmlformats.org/officeDocument/2006/relationships/image" Target="../media/image189.png"/><Relationship Id="rId1" Type="http://schemas.openxmlformats.org/officeDocument/2006/relationships/slideLayout" Target="../slideLayouts/slideLayout1.xml"/><Relationship Id="rId6" Type="http://schemas.openxmlformats.org/officeDocument/2006/relationships/image" Target="../media/image223.emf"/><Relationship Id="rId5" Type="http://schemas.openxmlformats.org/officeDocument/2006/relationships/customXml" Target="../ink/ink235.xml"/><Relationship Id="rId4" Type="http://schemas.openxmlformats.org/officeDocument/2006/relationships/image" Target="../media/image189.emf"/></Relationships>
</file>

<file path=ppt/slides/_rels/slide164.xml.rels><?xml version="1.0" encoding="UTF-8" standalone="yes"?>
<Relationships xmlns="http://schemas.openxmlformats.org/package/2006/relationships"><Relationship Id="rId3" Type="http://schemas.openxmlformats.org/officeDocument/2006/relationships/customXml" Target="../ink/ink236.xml"/><Relationship Id="rId2" Type="http://schemas.openxmlformats.org/officeDocument/2006/relationships/image" Target="../media/image190.png"/><Relationship Id="rId1" Type="http://schemas.openxmlformats.org/officeDocument/2006/relationships/slideLayout" Target="../slideLayouts/slideLayout1.xml"/><Relationship Id="rId6" Type="http://schemas.openxmlformats.org/officeDocument/2006/relationships/image" Target="../media/image225.emf"/><Relationship Id="rId5" Type="http://schemas.openxmlformats.org/officeDocument/2006/relationships/customXml" Target="../ink/ink237.xml"/><Relationship Id="rId4" Type="http://schemas.openxmlformats.org/officeDocument/2006/relationships/image" Target="../media/image191.emf"/></Relationships>
</file>

<file path=ppt/slides/_rels/slide165.xml.rels><?xml version="1.0" encoding="UTF-8" standalone="yes"?>
<Relationships xmlns="http://schemas.openxmlformats.org/package/2006/relationships"><Relationship Id="rId8" Type="http://schemas.openxmlformats.org/officeDocument/2006/relationships/image" Target="../media/image228.emf"/><Relationship Id="rId3" Type="http://schemas.openxmlformats.org/officeDocument/2006/relationships/customXml" Target="../ink/ink238.xml"/><Relationship Id="rId7" Type="http://schemas.openxmlformats.org/officeDocument/2006/relationships/customXml" Target="../ink/ink240.xml"/><Relationship Id="rId2" Type="http://schemas.openxmlformats.org/officeDocument/2006/relationships/image" Target="../media/image191.png"/><Relationship Id="rId1" Type="http://schemas.openxmlformats.org/officeDocument/2006/relationships/slideLayout" Target="../slideLayouts/slideLayout1.xml"/><Relationship Id="rId6" Type="http://schemas.openxmlformats.org/officeDocument/2006/relationships/image" Target="../media/image227.emf"/><Relationship Id="rId5" Type="http://schemas.openxmlformats.org/officeDocument/2006/relationships/customXml" Target="../ink/ink239.xml"/><Relationship Id="rId4" Type="http://schemas.openxmlformats.org/officeDocument/2006/relationships/image" Target="../media/image1930.emf"/></Relationships>
</file>

<file path=ppt/slides/_rels/slide166.xml.rels><?xml version="1.0" encoding="UTF-8" standalone="yes"?>
<Relationships xmlns="http://schemas.openxmlformats.org/package/2006/relationships"><Relationship Id="rId8" Type="http://schemas.openxmlformats.org/officeDocument/2006/relationships/image" Target="../media/image192.emf"/><Relationship Id="rId3" Type="http://schemas.openxmlformats.org/officeDocument/2006/relationships/customXml" Target="../ink/ink241.xml"/><Relationship Id="rId7" Type="http://schemas.openxmlformats.org/officeDocument/2006/relationships/customXml" Target="../ink/ink243.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29.emf"/><Relationship Id="rId5" Type="http://schemas.openxmlformats.org/officeDocument/2006/relationships/customXml" Target="../ink/ink242.xml"/><Relationship Id="rId4" Type="http://schemas.openxmlformats.org/officeDocument/2006/relationships/image" Target="../media/image10.emf"/></Relationships>
</file>

<file path=ppt/slides/_rels/slide167.xml.rels><?xml version="1.0" encoding="UTF-8" standalone="yes"?>
<Relationships xmlns="http://schemas.openxmlformats.org/package/2006/relationships"><Relationship Id="rId3" Type="http://schemas.openxmlformats.org/officeDocument/2006/relationships/customXml" Target="../ink/ink244.xml"/><Relationship Id="rId2" Type="http://schemas.openxmlformats.org/officeDocument/2006/relationships/image" Target="../media/image195.emf"/><Relationship Id="rId1" Type="http://schemas.openxmlformats.org/officeDocument/2006/relationships/slideLayout" Target="../slideLayouts/slideLayout2.xml"/><Relationship Id="rId6" Type="http://schemas.openxmlformats.org/officeDocument/2006/relationships/image" Target="../media/image232.emf"/><Relationship Id="rId5" Type="http://schemas.openxmlformats.org/officeDocument/2006/relationships/customXml" Target="../ink/ink245.xml"/><Relationship Id="rId4" Type="http://schemas.openxmlformats.org/officeDocument/2006/relationships/image" Target="../media/image30.emf"/></Relationships>
</file>

<file path=ppt/slides/_rels/slide168.xml.rels><?xml version="1.0" encoding="UTF-8" standalone="yes"?>
<Relationships xmlns="http://schemas.openxmlformats.org/package/2006/relationships"><Relationship Id="rId3" Type="http://schemas.openxmlformats.org/officeDocument/2006/relationships/customXml" Target="../ink/ink246.xml"/><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202.emf"/></Relationships>
</file>

<file path=ppt/slides/_rels/slide169.xml.rels><?xml version="1.0" encoding="UTF-8" standalone="yes"?>
<Relationships xmlns="http://schemas.openxmlformats.org/package/2006/relationships"><Relationship Id="rId3" Type="http://schemas.openxmlformats.org/officeDocument/2006/relationships/customXml" Target="../ink/ink247.xml"/><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204.emf"/><Relationship Id="rId5" Type="http://schemas.openxmlformats.org/officeDocument/2006/relationships/customXml" Target="../ink/ink248.xml"/><Relationship Id="rId4" Type="http://schemas.openxmlformats.org/officeDocument/2006/relationships/image" Target="../media/image55.emf"/></Relationships>
</file>

<file path=ppt/slides/_rels/slide17.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70.xml.rels><?xml version="1.0" encoding="UTF-8" standalone="yes"?>
<Relationships xmlns="http://schemas.openxmlformats.org/package/2006/relationships"><Relationship Id="rId3" Type="http://schemas.openxmlformats.org/officeDocument/2006/relationships/customXml" Target="../ink/ink249.xml"/><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207.emf"/><Relationship Id="rId5" Type="http://schemas.openxmlformats.org/officeDocument/2006/relationships/customXml" Target="../ink/ink250.xml"/><Relationship Id="rId4" Type="http://schemas.openxmlformats.org/officeDocument/2006/relationships/image" Target="../media/image60.emf"/></Relationships>
</file>

<file path=ppt/slides/_rels/slide171.xml.rels><?xml version="1.0" encoding="UTF-8" standalone="yes"?>
<Relationships xmlns="http://schemas.openxmlformats.org/package/2006/relationships"><Relationship Id="rId3" Type="http://schemas.openxmlformats.org/officeDocument/2006/relationships/image" Target="../media/image208.jpeg"/><Relationship Id="rId7" Type="http://schemas.openxmlformats.org/officeDocument/2006/relationships/image" Target="../media/image210.emf"/><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customXml" Target="../ink/ink252.xml"/><Relationship Id="rId5" Type="http://schemas.openxmlformats.org/officeDocument/2006/relationships/image" Target="../media/image80.emf"/><Relationship Id="rId4" Type="http://schemas.openxmlformats.org/officeDocument/2006/relationships/customXml" Target="../ink/ink251.xml"/></Relationships>
</file>

<file path=ppt/slides/_rels/slide172.xml.rels><?xml version="1.0" encoding="UTF-8" standalone="yes"?>
<Relationships xmlns="http://schemas.openxmlformats.org/package/2006/relationships"><Relationship Id="rId8" Type="http://schemas.openxmlformats.org/officeDocument/2006/relationships/image" Target="../media/image215.emf"/><Relationship Id="rId3" Type="http://schemas.openxmlformats.org/officeDocument/2006/relationships/image" Target="../media/image212.emf"/><Relationship Id="rId7" Type="http://schemas.openxmlformats.org/officeDocument/2006/relationships/customXml" Target="../ink/ink254.xml"/><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110.emf"/><Relationship Id="rId5" Type="http://schemas.openxmlformats.org/officeDocument/2006/relationships/customXml" Target="../ink/ink253.xml"/><Relationship Id="rId4" Type="http://schemas.openxmlformats.org/officeDocument/2006/relationships/image" Target="../media/image213.emf"/></Relationships>
</file>

<file path=ppt/slides/_rels/slide173.xml.rels><?xml version="1.0" encoding="UTF-8" standalone="yes"?>
<Relationships xmlns="http://schemas.openxmlformats.org/package/2006/relationships"><Relationship Id="rId8" Type="http://schemas.openxmlformats.org/officeDocument/2006/relationships/image" Target="../media/image219.emf"/><Relationship Id="rId3" Type="http://schemas.openxmlformats.org/officeDocument/2006/relationships/customXml" Target="../ink/ink255.xml"/><Relationship Id="rId7" Type="http://schemas.openxmlformats.org/officeDocument/2006/relationships/customXml" Target="../ink/ink257.xml"/><Relationship Id="rId2" Type="http://schemas.openxmlformats.org/officeDocument/2006/relationships/image" Target="../media/image217.emf"/><Relationship Id="rId1" Type="http://schemas.openxmlformats.org/officeDocument/2006/relationships/slideLayout" Target="../slideLayouts/slideLayout6.xml"/><Relationship Id="rId6" Type="http://schemas.openxmlformats.org/officeDocument/2006/relationships/image" Target="../media/image1411.emf"/><Relationship Id="rId5" Type="http://schemas.openxmlformats.org/officeDocument/2006/relationships/customXml" Target="../ink/ink256.xml"/><Relationship Id="rId4" Type="http://schemas.openxmlformats.org/officeDocument/2006/relationships/image" Target="../media/image1311.emf"/></Relationships>
</file>

<file path=ppt/slides/_rels/slide174.xml.rels><?xml version="1.0" encoding="UTF-8" standalone="yes"?>
<Relationships xmlns="http://schemas.openxmlformats.org/package/2006/relationships"><Relationship Id="rId3" Type="http://schemas.openxmlformats.org/officeDocument/2006/relationships/image" Target="../media/image208.jpeg"/><Relationship Id="rId7" Type="http://schemas.openxmlformats.org/officeDocument/2006/relationships/image" Target="../media/image16.emf"/><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customXml" Target="../ink/ink259.xml"/><Relationship Id="rId5" Type="http://schemas.openxmlformats.org/officeDocument/2006/relationships/image" Target="../media/image1510.emf"/><Relationship Id="rId4" Type="http://schemas.openxmlformats.org/officeDocument/2006/relationships/customXml" Target="../ink/ink258.xml"/></Relationships>
</file>

<file path=ppt/slides/_rels/slide175.xml.rels><?xml version="1.0" encoding="UTF-8" standalone="yes"?>
<Relationships xmlns="http://schemas.openxmlformats.org/package/2006/relationships"><Relationship Id="rId3" Type="http://schemas.openxmlformats.org/officeDocument/2006/relationships/image" Target="../media/image1700.emf"/><Relationship Id="rId2" Type="http://schemas.openxmlformats.org/officeDocument/2006/relationships/customXml" Target="../ink/ink260.xml"/><Relationship Id="rId1" Type="http://schemas.openxmlformats.org/officeDocument/2006/relationships/slideLayout" Target="../slideLayouts/slideLayout2.xml"/><Relationship Id="rId5" Type="http://schemas.openxmlformats.org/officeDocument/2006/relationships/image" Target="../media/image181.emf"/><Relationship Id="rId4" Type="http://schemas.openxmlformats.org/officeDocument/2006/relationships/customXml" Target="../ink/ink261.xml"/></Relationships>
</file>

<file path=ppt/slides/_rels/slide176.xml.rels><?xml version="1.0" encoding="UTF-8" standalone="yes"?>
<Relationships xmlns="http://schemas.openxmlformats.org/package/2006/relationships"><Relationship Id="rId3" Type="http://schemas.openxmlformats.org/officeDocument/2006/relationships/customXml" Target="../ink/ink262.xml"/><Relationship Id="rId2" Type="http://schemas.openxmlformats.org/officeDocument/2006/relationships/image" Target="../media/image220.emf"/><Relationship Id="rId1" Type="http://schemas.openxmlformats.org/officeDocument/2006/relationships/slideLayout" Target="../slideLayouts/slideLayout2.xml"/><Relationship Id="rId6" Type="http://schemas.openxmlformats.org/officeDocument/2006/relationships/image" Target="../media/image222.emf"/><Relationship Id="rId5" Type="http://schemas.openxmlformats.org/officeDocument/2006/relationships/customXml" Target="../ink/ink263.xml"/><Relationship Id="rId4" Type="http://schemas.openxmlformats.org/officeDocument/2006/relationships/image" Target="../media/image2000.emf"/></Relationships>
</file>

<file path=ppt/slides/_rels/slide177.xml.rels><?xml version="1.0" encoding="UTF-8" standalone="yes"?>
<Relationships xmlns="http://schemas.openxmlformats.org/package/2006/relationships"><Relationship Id="rId3" Type="http://schemas.openxmlformats.org/officeDocument/2006/relationships/customXml" Target="../ink/ink264.xml"/><Relationship Id="rId2" Type="http://schemas.openxmlformats.org/officeDocument/2006/relationships/image" Target="../media/image224.emf"/><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78.xml.rels><?xml version="1.0" encoding="UTF-8" standalone="yes"?>
<Relationships xmlns="http://schemas.openxmlformats.org/package/2006/relationships"><Relationship Id="rId3" Type="http://schemas.openxmlformats.org/officeDocument/2006/relationships/customXml" Target="../ink/ink265.xml"/><Relationship Id="rId2" Type="http://schemas.openxmlformats.org/officeDocument/2006/relationships/image" Target="../media/image226.emf"/><Relationship Id="rId1" Type="http://schemas.openxmlformats.org/officeDocument/2006/relationships/slideLayout" Target="../slideLayouts/slideLayout2.xml"/><Relationship Id="rId4" Type="http://schemas.openxmlformats.org/officeDocument/2006/relationships/image" Target="../media/image2410.emf"/></Relationships>
</file>

<file path=ppt/slides/_rels/slide179.xml.rels><?xml version="1.0" encoding="UTF-8" standalone="yes"?>
<Relationships xmlns="http://schemas.openxmlformats.org/package/2006/relationships"><Relationship Id="rId3" Type="http://schemas.openxmlformats.org/officeDocument/2006/relationships/image" Target="../media/image233.emf"/><Relationship Id="rId2" Type="http://schemas.openxmlformats.org/officeDocument/2006/relationships/image" Target="../media/image231.emf"/><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customXml" Target="../ink/ink266.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3.xml"/><Relationship Id="rId7" Type="http://schemas.openxmlformats.org/officeDocument/2006/relationships/image" Target="../media/image2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5.emf"/><Relationship Id="rId4" Type="http://schemas.openxmlformats.org/officeDocument/2006/relationships/slideLayout" Target="../slideLayouts/slideLayout2.xml"/><Relationship Id="rId9" Type="http://schemas.openxmlformats.org/officeDocument/2006/relationships/customXml" Target="../ink/ink17.xml"/></Relationships>
</file>

<file path=ppt/slides/_rels/slide180.xml.rels><?xml version="1.0" encoding="UTF-8" standalone="yes"?>
<Relationships xmlns="http://schemas.openxmlformats.org/package/2006/relationships"><Relationship Id="rId3" Type="http://schemas.openxmlformats.org/officeDocument/2006/relationships/customXml" Target="../ink/ink267.xml"/><Relationship Id="rId2" Type="http://schemas.openxmlformats.org/officeDocument/2006/relationships/image" Target="../media/image234.emf"/><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81.xml.rels><?xml version="1.0" encoding="UTF-8" standalone="yes"?>
<Relationships xmlns="http://schemas.openxmlformats.org/package/2006/relationships"><Relationship Id="rId3" Type="http://schemas.openxmlformats.org/officeDocument/2006/relationships/customXml" Target="../ink/ink268.xml"/><Relationship Id="rId2" Type="http://schemas.openxmlformats.org/officeDocument/2006/relationships/image" Target="../media/image235.emf"/><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82.xml.rels><?xml version="1.0" encoding="UTF-8" standalone="yes"?>
<Relationships xmlns="http://schemas.openxmlformats.org/package/2006/relationships"><Relationship Id="rId2" Type="http://schemas.openxmlformats.org/officeDocument/2006/relationships/image" Target="../media/image236.em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customXml" Target="../ink/ink269.xml"/><Relationship Id="rId2" Type="http://schemas.openxmlformats.org/officeDocument/2006/relationships/image" Target="../media/image237.emf"/><Relationship Id="rId1" Type="http://schemas.openxmlformats.org/officeDocument/2006/relationships/slideLayout" Target="../slideLayouts/slideLayout2.xml"/><Relationship Id="rId4" Type="http://schemas.openxmlformats.org/officeDocument/2006/relationships/image" Target="../media/image340.emf"/></Relationships>
</file>

<file path=ppt/slides/_rels/slide184.xml.rels><?xml version="1.0" encoding="UTF-8" standalone="yes"?>
<Relationships xmlns="http://schemas.openxmlformats.org/package/2006/relationships"><Relationship Id="rId2" Type="http://schemas.openxmlformats.org/officeDocument/2006/relationships/image" Target="../media/image238.e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39.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customXml" Target="../ink/ink270.xml"/><Relationship Id="rId2" Type="http://schemas.openxmlformats.org/officeDocument/2006/relationships/image" Target="../media/image240.emf"/><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187.xml.rels><?xml version="1.0" encoding="UTF-8" standalone="yes"?>
<Relationships xmlns="http://schemas.openxmlformats.org/package/2006/relationships"><Relationship Id="rId3" Type="http://schemas.openxmlformats.org/officeDocument/2006/relationships/customXml" Target="../ink/ink271.xml"/><Relationship Id="rId2" Type="http://schemas.openxmlformats.org/officeDocument/2006/relationships/image" Target="../media/image241.emf"/><Relationship Id="rId1" Type="http://schemas.openxmlformats.org/officeDocument/2006/relationships/slideLayout" Target="../slideLayouts/slideLayout2.xml"/><Relationship Id="rId4" Type="http://schemas.openxmlformats.org/officeDocument/2006/relationships/image" Target="../media/image400.emf"/></Relationships>
</file>

<file path=ppt/slides/_rels/slide188.xml.rels><?xml version="1.0" encoding="UTF-8" standalone="yes"?>
<Relationships xmlns="http://schemas.openxmlformats.org/package/2006/relationships"><Relationship Id="rId3" Type="http://schemas.openxmlformats.org/officeDocument/2006/relationships/customXml" Target="../ink/ink272.xml"/><Relationship Id="rId2" Type="http://schemas.openxmlformats.org/officeDocument/2006/relationships/image" Target="../media/image242.emf"/><Relationship Id="rId1" Type="http://schemas.openxmlformats.org/officeDocument/2006/relationships/slideLayout" Target="../slideLayouts/slideLayout2.xml"/><Relationship Id="rId4" Type="http://schemas.openxmlformats.org/officeDocument/2006/relationships/image" Target="../media/image420.emf"/></Relationships>
</file>

<file path=ppt/slides/_rels/slide189.xml.rels><?xml version="1.0" encoding="UTF-8" standalone="yes"?>
<Relationships xmlns="http://schemas.openxmlformats.org/package/2006/relationships"><Relationship Id="rId3" Type="http://schemas.openxmlformats.org/officeDocument/2006/relationships/customXml" Target="../ink/ink273.xml"/><Relationship Id="rId2" Type="http://schemas.openxmlformats.org/officeDocument/2006/relationships/image" Target="../media/image243.emf"/><Relationship Id="rId1" Type="http://schemas.openxmlformats.org/officeDocument/2006/relationships/slideLayout" Target="../slideLayouts/slideLayout2.xml"/><Relationship Id="rId4" Type="http://schemas.openxmlformats.org/officeDocument/2006/relationships/image" Target="../media/image440.emf"/></Relationships>
</file>

<file path=ppt/slides/_rels/slide19.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tags" Target="../tags/tag6.xml"/><Relationship Id="rId7" Type="http://schemas.openxmlformats.org/officeDocument/2006/relationships/image" Target="../media/image2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slideLayout" Target="../slideLayouts/slideLayout2.xml"/><Relationship Id="rId9" Type="http://schemas.openxmlformats.org/officeDocument/2006/relationships/image" Target="../media/image28.emf"/></Relationships>
</file>

<file path=ppt/slides/_rels/slide190.xml.rels><?xml version="1.0" encoding="UTF-8" standalone="yes"?>
<Relationships xmlns="http://schemas.openxmlformats.org/package/2006/relationships"><Relationship Id="rId3" Type="http://schemas.openxmlformats.org/officeDocument/2006/relationships/customXml" Target="../ink/ink274.xml"/><Relationship Id="rId2" Type="http://schemas.openxmlformats.org/officeDocument/2006/relationships/image" Target="../media/image244.emf"/><Relationship Id="rId1" Type="http://schemas.openxmlformats.org/officeDocument/2006/relationships/slideLayout" Target="../slideLayouts/slideLayout2.xml"/><Relationship Id="rId4" Type="http://schemas.openxmlformats.org/officeDocument/2006/relationships/image" Target="../media/image460.emf"/></Relationships>
</file>

<file path=ppt/slides/_rels/slide191.xml.rels><?xml version="1.0" encoding="UTF-8" standalone="yes"?>
<Relationships xmlns="http://schemas.openxmlformats.org/package/2006/relationships"><Relationship Id="rId3" Type="http://schemas.openxmlformats.org/officeDocument/2006/relationships/customXml" Target="../ink/ink275.xml"/><Relationship Id="rId2" Type="http://schemas.openxmlformats.org/officeDocument/2006/relationships/image" Target="../media/image245.emf"/><Relationship Id="rId1" Type="http://schemas.openxmlformats.org/officeDocument/2006/relationships/slideLayout" Target="../slideLayouts/slideLayout2.xml"/><Relationship Id="rId4" Type="http://schemas.openxmlformats.org/officeDocument/2006/relationships/image" Target="../media/image480.emf"/></Relationships>
</file>

<file path=ppt/slides/_rels/slide192.xml.rels><?xml version="1.0" encoding="UTF-8" standalone="yes"?>
<Relationships xmlns="http://schemas.openxmlformats.org/package/2006/relationships"><Relationship Id="rId3" Type="http://schemas.openxmlformats.org/officeDocument/2006/relationships/customXml" Target="../ink/ink276.xml"/><Relationship Id="rId2" Type="http://schemas.openxmlformats.org/officeDocument/2006/relationships/image" Target="../media/image246.emf"/><Relationship Id="rId1" Type="http://schemas.openxmlformats.org/officeDocument/2006/relationships/slideLayout" Target="../slideLayouts/slideLayout2.xml"/><Relationship Id="rId4" Type="http://schemas.openxmlformats.org/officeDocument/2006/relationships/image" Target="../media/image500.emf"/></Relationships>
</file>

<file path=ppt/slides/_rels/slide193.xml.rels><?xml version="1.0" encoding="UTF-8" standalone="yes"?>
<Relationships xmlns="http://schemas.openxmlformats.org/package/2006/relationships"><Relationship Id="rId2" Type="http://schemas.openxmlformats.org/officeDocument/2006/relationships/image" Target="../media/image247.emf"/><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image" Target="../media/image248.emf"/><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image" Target="../media/image249.emf"/><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image" Target="../media/image251.emf"/><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3" Type="http://schemas.openxmlformats.org/officeDocument/2006/relationships/customXml" Target="../ink/ink277.xml"/><Relationship Id="rId2" Type="http://schemas.openxmlformats.org/officeDocument/2006/relationships/image" Target="../media/image252.emf"/><Relationship Id="rId1" Type="http://schemas.openxmlformats.org/officeDocument/2006/relationships/slideLayout" Target="../slideLayouts/slideLayout6.xml"/><Relationship Id="rId6" Type="http://schemas.openxmlformats.org/officeDocument/2006/relationships/image" Target="../media/image253.emf"/><Relationship Id="rId5" Type="http://schemas.openxmlformats.org/officeDocument/2006/relationships/customXml" Target="../ink/ink278.xml"/><Relationship Id="rId4" Type="http://schemas.openxmlformats.org/officeDocument/2006/relationships/image" Target="../media/image970.emf"/></Relationships>
</file>

<file path=ppt/slides/_rels/slide198.xml.rels><?xml version="1.0" encoding="UTF-8" standalone="yes"?>
<Relationships xmlns="http://schemas.openxmlformats.org/package/2006/relationships"><Relationship Id="rId3" Type="http://schemas.openxmlformats.org/officeDocument/2006/relationships/customXml" Target="../ink/ink279.xml"/><Relationship Id="rId2" Type="http://schemas.openxmlformats.org/officeDocument/2006/relationships/image" Target="../media/image254.emf"/><Relationship Id="rId1" Type="http://schemas.openxmlformats.org/officeDocument/2006/relationships/slideLayout" Target="../slideLayouts/slideLayout6.xml"/><Relationship Id="rId6" Type="http://schemas.openxmlformats.org/officeDocument/2006/relationships/image" Target="../media/image255.emf"/><Relationship Id="rId5" Type="http://schemas.openxmlformats.org/officeDocument/2006/relationships/customXml" Target="../ink/ink280.xml"/><Relationship Id="rId4" Type="http://schemas.openxmlformats.org/officeDocument/2006/relationships/image" Target="../media/image99.emf"/></Relationships>
</file>

<file path=ppt/slides/_rels/slide199.xml.rels><?xml version="1.0" encoding="UTF-8" standalone="yes"?>
<Relationships xmlns="http://schemas.openxmlformats.org/package/2006/relationships"><Relationship Id="rId2" Type="http://schemas.openxmlformats.org/officeDocument/2006/relationships/image" Target="../media/image256.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customXml" Target="../ink/ink19.xml"/><Relationship Id="rId3" Type="http://schemas.openxmlformats.org/officeDocument/2006/relationships/tags" Target="../tags/tag9.xml"/><Relationship Id="rId7" Type="http://schemas.openxmlformats.org/officeDocument/2006/relationships/slideLayout" Target="../slideLayouts/slideLayout2.xml"/><Relationship Id="rId12" Type="http://schemas.openxmlformats.org/officeDocument/2006/relationships/image" Target="../media/image28.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27.png"/><Relationship Id="rId5" Type="http://schemas.openxmlformats.org/officeDocument/2006/relationships/tags" Target="../tags/tag11.xml"/><Relationship Id="rId10" Type="http://schemas.openxmlformats.org/officeDocument/2006/relationships/image" Target="../media/image26.png"/><Relationship Id="rId4" Type="http://schemas.openxmlformats.org/officeDocument/2006/relationships/tags" Target="../tags/tag10.xml"/><Relationship Id="rId9" Type="http://schemas.openxmlformats.org/officeDocument/2006/relationships/image" Target="../media/image25.png"/><Relationship Id="rId14" Type="http://schemas.openxmlformats.org/officeDocument/2006/relationships/image" Target="../media/image34.emf"/></Relationships>
</file>

<file path=ppt/slides/_rels/slide200.xml.rels><?xml version="1.0" encoding="UTF-8" standalone="yes"?>
<Relationships xmlns="http://schemas.openxmlformats.org/package/2006/relationships"><Relationship Id="rId3" Type="http://schemas.openxmlformats.org/officeDocument/2006/relationships/customXml" Target="../ink/ink281.xml"/><Relationship Id="rId2" Type="http://schemas.openxmlformats.org/officeDocument/2006/relationships/image" Target="../media/image257.emf"/><Relationship Id="rId1" Type="http://schemas.openxmlformats.org/officeDocument/2006/relationships/slideLayout" Target="../slideLayouts/slideLayout6.xml"/><Relationship Id="rId6" Type="http://schemas.openxmlformats.org/officeDocument/2006/relationships/image" Target="../media/image258.emf"/><Relationship Id="rId5" Type="http://schemas.openxmlformats.org/officeDocument/2006/relationships/customXml" Target="../ink/ink282.xml"/><Relationship Id="rId4" Type="http://schemas.openxmlformats.org/officeDocument/2006/relationships/image" Target="../media/image1020.emf"/></Relationships>
</file>

<file path=ppt/slides/_rels/slide201.xml.rels><?xml version="1.0" encoding="UTF-8" standalone="yes"?>
<Relationships xmlns="http://schemas.openxmlformats.org/package/2006/relationships"><Relationship Id="rId3" Type="http://schemas.openxmlformats.org/officeDocument/2006/relationships/customXml" Target="../ink/ink283.xml"/><Relationship Id="rId2" Type="http://schemas.openxmlformats.org/officeDocument/2006/relationships/image" Target="../media/image259.emf"/><Relationship Id="rId1" Type="http://schemas.openxmlformats.org/officeDocument/2006/relationships/slideLayout" Target="../slideLayouts/slideLayout6.xml"/><Relationship Id="rId6" Type="http://schemas.openxmlformats.org/officeDocument/2006/relationships/image" Target="../media/image260.emf"/><Relationship Id="rId5" Type="http://schemas.openxmlformats.org/officeDocument/2006/relationships/customXml" Target="../ink/ink284.xml"/><Relationship Id="rId4" Type="http://schemas.openxmlformats.org/officeDocument/2006/relationships/image" Target="../media/image104.emf"/></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tags" Target="../tags/tag15.xml"/><Relationship Id="rId7" Type="http://schemas.openxmlformats.org/officeDocument/2006/relationships/image" Target="../media/image31.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slideLayout" Target="../slideLayouts/slideLayout2.xml"/><Relationship Id="rId9" Type="http://schemas.openxmlformats.org/officeDocument/2006/relationships/image" Target="../media/image39.emf"/></Relationships>
</file>

<file path=ppt/slides/_rels/slide2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42.emf"/><Relationship Id="rId4" Type="http://schemas.openxmlformats.org/officeDocument/2006/relationships/customXml" Target="../ink/ink23.xml"/></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19.xml"/><Relationship Id="rId7" Type="http://schemas.openxmlformats.org/officeDocument/2006/relationships/image" Target="../media/image33.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32.png"/><Relationship Id="rId5" Type="http://schemas.openxmlformats.org/officeDocument/2006/relationships/slideLayout" Target="../slideLayouts/slideLayout2.xml"/><Relationship Id="rId4" Type="http://schemas.openxmlformats.org/officeDocument/2006/relationships/tags" Target="../tags/tag20.xml"/><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customXml" Target="../ink/ink24.xml"/><Relationship Id="rId3" Type="http://schemas.openxmlformats.org/officeDocument/2006/relationships/tags" Target="../tags/tag23.xml"/><Relationship Id="rId7" Type="http://schemas.openxmlformats.org/officeDocument/2006/relationships/image" Target="../media/image38.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slideLayout" Target="../slideLayouts/slideLayout2.xml"/><Relationship Id="rId9" Type="http://schemas.openxmlformats.org/officeDocument/2006/relationships/image" Target="../media/image49.emf"/></Relationships>
</file>

<file path=ppt/slides/_rels/slide27.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notesSlide" Target="../notesSlides/notesSlide2.xml"/><Relationship Id="rId7" Type="http://schemas.openxmlformats.org/officeDocument/2006/relationships/image" Target="../media/image5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customXml" Target="../ink/ink25.xml"/><Relationship Id="rId11" Type="http://schemas.openxmlformats.org/officeDocument/2006/relationships/image" Target="../media/image44.emf"/><Relationship Id="rId5" Type="http://schemas.openxmlformats.org/officeDocument/2006/relationships/image" Target="../media/image41.emf"/><Relationship Id="rId10" Type="http://schemas.openxmlformats.org/officeDocument/2006/relationships/customXml" Target="../ink/ink27.xml"/><Relationship Id="rId4" Type="http://schemas.openxmlformats.org/officeDocument/2006/relationships/oleObject" Target="../embeddings/oleObject1.bin"/><Relationship Id="rId9" Type="http://schemas.openxmlformats.org/officeDocument/2006/relationships/image" Target="../media/image43.emf"/></Relationships>
</file>

<file path=ppt/slides/_rels/slide2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28.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customXml" Target="../ink/ink29.xml"/></Relationships>
</file>

<file path=ppt/slides/_rels/slide29.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47.emf"/><Relationship Id="rId2" Type="http://schemas.openxmlformats.org/officeDocument/2006/relationships/customXml" Target="../ink/ink30.xml"/><Relationship Id="rId1" Type="http://schemas.openxmlformats.org/officeDocument/2006/relationships/slideLayout" Target="../slideLayouts/slideLayout2.xml"/><Relationship Id="rId6" Type="http://schemas.openxmlformats.org/officeDocument/2006/relationships/customXml" Target="../ink/ink32.xml"/><Relationship Id="rId5" Type="http://schemas.openxmlformats.org/officeDocument/2006/relationships/image" Target="../media/image46.emf"/><Relationship Id="rId4" Type="http://schemas.openxmlformats.org/officeDocument/2006/relationships/customXml" Target="../ink/ink31.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3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0.emf"/><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3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50.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customXml" Target="../ink/ink37.xml"/><Relationship Id="rId5" Type="http://schemas.openxmlformats.org/officeDocument/2006/relationships/image" Target="../media/image41.emf"/><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54.e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customXml" Target="../ink/ink38.xml"/><Relationship Id="rId5" Type="http://schemas.openxmlformats.org/officeDocument/2006/relationships/image" Target="../media/image42.wmf"/><Relationship Id="rId4"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customXml" Target="../ink/ink41.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customXml" Target="../ink/ink4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70.emf"/></Relationships>
</file>

<file path=ppt/slides/_rels/slide44.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slideLayout" Target="../slideLayouts/slideLayout2.xml"/><Relationship Id="rId18" Type="http://schemas.openxmlformats.org/officeDocument/2006/relationships/image" Target="../media/image58.png"/><Relationship Id="rId26" Type="http://schemas.openxmlformats.org/officeDocument/2006/relationships/image" Target="../media/image51.png"/><Relationship Id="rId3" Type="http://schemas.openxmlformats.org/officeDocument/2006/relationships/tags" Target="../tags/tag26.xml"/><Relationship Id="rId21" Type="http://schemas.openxmlformats.org/officeDocument/2006/relationships/image" Target="../media/image61.png"/><Relationship Id="rId7" Type="http://schemas.openxmlformats.org/officeDocument/2006/relationships/tags" Target="../tags/tag30.xml"/><Relationship Id="rId12" Type="http://schemas.openxmlformats.org/officeDocument/2006/relationships/tags" Target="../tags/tag35.xml"/><Relationship Id="rId17" Type="http://schemas.openxmlformats.org/officeDocument/2006/relationships/image" Target="../media/image57.png"/><Relationship Id="rId25" Type="http://schemas.openxmlformats.org/officeDocument/2006/relationships/image" Target="../media/image65.png"/><Relationship Id="rId2" Type="http://schemas.openxmlformats.org/officeDocument/2006/relationships/tags" Target="../tags/tag25.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24" Type="http://schemas.openxmlformats.org/officeDocument/2006/relationships/image" Target="../media/image64.png"/><Relationship Id="rId5" Type="http://schemas.openxmlformats.org/officeDocument/2006/relationships/tags" Target="../tags/tag28.xml"/><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tags" Target="../tags/tag33.xml"/><Relationship Id="rId19" Type="http://schemas.openxmlformats.org/officeDocument/2006/relationships/image" Target="../media/image59.png"/><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image" Target="../media/image54.png"/><Relationship Id="rId22" Type="http://schemas.openxmlformats.org/officeDocument/2006/relationships/image" Target="../media/image62.png"/></Relationships>
</file>

<file path=ppt/slides/_rels/slide45.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slideLayout" Target="../slideLayouts/slideLayout2.xml"/><Relationship Id="rId7" Type="http://schemas.openxmlformats.org/officeDocument/2006/relationships/customXml" Target="../ink/ink44.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51.png"/><Relationship Id="rId5" Type="http://schemas.openxmlformats.org/officeDocument/2006/relationships/image" Target="../media/image67.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tags" Target="../tags/tag39.xml"/><Relationship Id="rId16" Type="http://schemas.openxmlformats.org/officeDocument/2006/relationships/image" Target="../media/image75.png"/><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70.png"/><Relationship Id="rId5" Type="http://schemas.openxmlformats.org/officeDocument/2006/relationships/tags" Target="../tags/tag42.xml"/><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tags" Target="../tags/tag41.xml"/><Relationship Id="rId9" Type="http://schemas.openxmlformats.org/officeDocument/2006/relationships/slideLayout" Target="../slideLayouts/slideLayout2.xml"/><Relationship Id="rId1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5.emf"/><Relationship Id="rId1" Type="http://schemas.openxmlformats.org/officeDocument/2006/relationships/slideLayout" Target="../slideLayouts/slideLayout6.xml"/><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jpeg"/></Relationships>
</file>

<file path=ppt/slides/_rels/slide51.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81.png"/><Relationship Id="rId5" Type="http://schemas.openxmlformats.org/officeDocument/2006/relationships/image" Target="../media/image82.png"/><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slideLayout" Target="../slideLayouts/slideLayout2.xml"/><Relationship Id="rId7" Type="http://schemas.openxmlformats.org/officeDocument/2006/relationships/image" Target="../media/image87.emf"/><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86.emf"/><Relationship Id="rId11" Type="http://schemas.openxmlformats.org/officeDocument/2006/relationships/image" Target="../media/image91.png"/><Relationship Id="rId5" Type="http://schemas.openxmlformats.org/officeDocument/2006/relationships/image" Target="../media/image84.emf"/><Relationship Id="rId10" Type="http://schemas.openxmlformats.org/officeDocument/2006/relationships/image" Target="../media/image90.emf"/><Relationship Id="rId4" Type="http://schemas.openxmlformats.org/officeDocument/2006/relationships/image" Target="../media/image83.png"/><Relationship Id="rId9" Type="http://schemas.openxmlformats.org/officeDocument/2006/relationships/image" Target="../media/image89.emf"/></Relationships>
</file>

<file path=ppt/slides/_rels/slide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97.png"/><Relationship Id="rId3" Type="http://schemas.openxmlformats.org/officeDocument/2006/relationships/tags" Target="../tags/tag54.xml"/><Relationship Id="rId7" Type="http://schemas.openxmlformats.org/officeDocument/2006/relationships/slideLayout" Target="../slideLayouts/slideLayout2.xml"/><Relationship Id="rId12" Type="http://schemas.openxmlformats.org/officeDocument/2006/relationships/image" Target="../media/image96.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image" Target="../media/image95.png"/><Relationship Id="rId5" Type="http://schemas.openxmlformats.org/officeDocument/2006/relationships/tags" Target="../tags/tag56.xml"/><Relationship Id="rId10" Type="http://schemas.openxmlformats.org/officeDocument/2006/relationships/image" Target="../media/image94.png"/><Relationship Id="rId4" Type="http://schemas.openxmlformats.org/officeDocument/2006/relationships/tags" Target="../tags/tag55.xml"/><Relationship Id="rId9" Type="http://schemas.openxmlformats.org/officeDocument/2006/relationships/image" Target="../media/image93.png"/></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tags" Target="../tags/tag60.xml"/><Relationship Id="rId7" Type="http://schemas.openxmlformats.org/officeDocument/2006/relationships/image" Target="../media/image101.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100.png"/><Relationship Id="rId5" Type="http://schemas.openxmlformats.org/officeDocument/2006/relationships/slideLayout" Target="../slideLayouts/slideLayout2.xml"/><Relationship Id="rId4" Type="http://schemas.openxmlformats.org/officeDocument/2006/relationships/tags" Target="../tags/tag61.xml"/><Relationship Id="rId9" Type="http://schemas.openxmlformats.org/officeDocument/2006/relationships/image" Target="../media/image103.png"/></Relationships>
</file>

<file path=ppt/slides/_rels/slide57.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22.emf"/></Relationships>
</file>

<file path=ppt/slides/_rels/slide58.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customXml" Target="../ink/ink4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6.emf"/></Relationships>
</file>

<file path=ppt/slides/_rels/slide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7.emf"/><Relationship Id="rId1" Type="http://schemas.openxmlformats.org/officeDocument/2006/relationships/slideLayout" Target="../slideLayouts/slideLayout6.xml"/><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08.emf"/><Relationship Id="rId5" Type="http://schemas.openxmlformats.org/officeDocument/2006/relationships/customXml" Target="../ink/ink48.xml"/><Relationship Id="rId4" Type="http://schemas.openxmlformats.org/officeDocument/2006/relationships/image" Target="../media/image105.png"/></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9.emf"/><Relationship Id="rId4" Type="http://schemas.openxmlformats.org/officeDocument/2006/relationships/customXml" Target="../ink/ink49.xml"/></Relationships>
</file>

<file path=ppt/slides/_rels/slide6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11.emf"/><Relationship Id="rId5" Type="http://schemas.openxmlformats.org/officeDocument/2006/relationships/customXml" Target="../ink/ink50.xml"/><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2.emf"/></Relationships>
</file>

<file path=ppt/slides/_rels/slide64.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3.emf"/></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5.emf"/><Relationship Id="rId4" Type="http://schemas.openxmlformats.org/officeDocument/2006/relationships/customXml" Target="../ink/ink53.xml"/></Relationships>
</file>

<file path=ppt/slides/_rels/slide66.xml.rels><?xml version="1.0" encoding="UTF-8" standalone="yes"?>
<Relationships xmlns="http://schemas.openxmlformats.org/package/2006/relationships"><Relationship Id="rId3" Type="http://schemas.openxmlformats.org/officeDocument/2006/relationships/customXml" Target="../ink/ink54.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6.emf"/></Relationships>
</file>

<file path=ppt/slides/_rels/slide6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08.png"/></Relationships>
</file>

<file path=ppt/slides/_rels/slide68.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8.emf"/></Relationships>
</file>

<file path=ppt/slides/_rels/slide69.xml.rels><?xml version="1.0" encoding="UTF-8" standalone="yes"?>
<Relationships xmlns="http://schemas.openxmlformats.org/package/2006/relationships"><Relationship Id="rId8" Type="http://schemas.openxmlformats.org/officeDocument/2006/relationships/image" Target="../media/image119.emf"/><Relationship Id="rId3" Type="http://schemas.openxmlformats.org/officeDocument/2006/relationships/customXml" Target="../ink/ink56.xml"/><Relationship Id="rId7" Type="http://schemas.openxmlformats.org/officeDocument/2006/relationships/customXml" Target="../ink/ink5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NULL"/></Relationships>
</file>

<file path=ppt/slides/_rels/slide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customXml" Target="../ink/ink7.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customXml" Target="../ink/ink8.xml"/></Relationships>
</file>

<file path=ppt/slides/_rels/slide70.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0.emf"/></Relationships>
</file>

<file path=ppt/slides/_rels/slide71.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09.png"/></Relationships>
</file>

<file path=ppt/slides/_rels/slide7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ustomXml" Target="../ink/ink60.xml"/><Relationship Id="rId5" Type="http://schemas.openxmlformats.org/officeDocument/2006/relationships/image" Target="../media/image123.emf"/><Relationship Id="rId4" Type="http://schemas.openxmlformats.org/officeDocument/2006/relationships/customXml" Target="../ink/ink59.xml"/></Relationships>
</file>

<file path=ppt/slides/_rels/slide73.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customXml" Target="../ink/ink61.xml"/><Relationship Id="rId1" Type="http://schemas.openxmlformats.org/officeDocument/2006/relationships/slideLayout" Target="../slideLayouts/slideLayout2.xml"/><Relationship Id="rId5" Type="http://schemas.openxmlformats.org/officeDocument/2006/relationships/image" Target="../media/image117.emf"/><Relationship Id="rId4" Type="http://schemas.openxmlformats.org/officeDocument/2006/relationships/customXml" Target="../ink/ink62.xml"/></Relationships>
</file>

<file path=ppt/slides/_rels/slide74.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customXml" Target="../ink/ink6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customXml" Target="../ink/ink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customXml" Target="../ink/ink6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1.emf"/><Relationship Id="rId5" Type="http://schemas.openxmlformats.org/officeDocument/2006/relationships/customXml" Target="../ink/ink66.xml"/><Relationship Id="rId4" Type="http://schemas.openxmlformats.org/officeDocument/2006/relationships/image" Target="../media/image127.emf"/></Relationships>
</file>

<file path=ppt/slides/_rels/slide77.x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audio" Target="../media/audio1.bin"/><Relationship Id="rId7" Type="http://schemas.openxmlformats.org/officeDocument/2006/relationships/customXml" Target="../ink/ink68.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129.emf"/><Relationship Id="rId5" Type="http://schemas.openxmlformats.org/officeDocument/2006/relationships/customXml" Target="../ink/ink67.xml"/><Relationship Id="rId4" Type="http://schemas.openxmlformats.org/officeDocument/2006/relationships/image" Target="../media/image111.png"/></Relationships>
</file>

<file path=ppt/slides/_rels/slide78.xml.rels><?xml version="1.0" encoding="UTF-8" standalone="yes"?>
<Relationships xmlns="http://schemas.openxmlformats.org/package/2006/relationships"><Relationship Id="rId3" Type="http://schemas.openxmlformats.org/officeDocument/2006/relationships/customXml" Target="../ink/ink69.xml"/><Relationship Id="rId2" Type="http://schemas.openxmlformats.org/officeDocument/2006/relationships/audio" Target="../media/audio1.bin"/><Relationship Id="rId1" Type="http://schemas.openxmlformats.org/officeDocument/2006/relationships/slideLayout" Target="../slideLayouts/slideLayout14.xml"/><Relationship Id="rId6" Type="http://schemas.openxmlformats.org/officeDocument/2006/relationships/image" Target="../media/image131.emf"/><Relationship Id="rId5" Type="http://schemas.openxmlformats.org/officeDocument/2006/relationships/customXml" Target="../ink/ink70.xml"/><Relationship Id="rId4" Type="http://schemas.openxmlformats.org/officeDocument/2006/relationships/image" Target="../media/image130.emf"/></Relationships>
</file>

<file path=ppt/slides/_rels/slide79.xml.rels><?xml version="1.0" encoding="UTF-8" standalone="yes"?>
<Relationships xmlns="http://schemas.openxmlformats.org/package/2006/relationships"><Relationship Id="rId8" Type="http://schemas.openxmlformats.org/officeDocument/2006/relationships/customXml" Target="../ink/ink73.xml"/><Relationship Id="rId3" Type="http://schemas.openxmlformats.org/officeDocument/2006/relationships/image" Target="../media/image110.png"/><Relationship Id="rId7" Type="http://schemas.openxmlformats.org/officeDocument/2006/relationships/image" Target="../media/image114.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customXml" Target="../ink/ink72.xml"/><Relationship Id="rId5" Type="http://schemas.openxmlformats.org/officeDocument/2006/relationships/image" Target="../media/image123.emf"/><Relationship Id="rId4" Type="http://schemas.openxmlformats.org/officeDocument/2006/relationships/customXml" Target="../ink/ink71.xml"/><Relationship Id="rId9" Type="http://schemas.openxmlformats.org/officeDocument/2006/relationships/image" Target="../media/image132.emf"/></Relationships>
</file>

<file path=ppt/slides/_rels/slide8.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80.xml.rels><?xml version="1.0" encoding="UTF-8" standalone="yes"?>
<Relationships xmlns="http://schemas.openxmlformats.org/package/2006/relationships"><Relationship Id="rId3" Type="http://schemas.openxmlformats.org/officeDocument/2006/relationships/customXml" Target="../ink/ink74.xml"/><Relationship Id="rId2" Type="http://schemas.openxmlformats.org/officeDocument/2006/relationships/audio" Target="../media/audio1.bin"/><Relationship Id="rId1" Type="http://schemas.openxmlformats.org/officeDocument/2006/relationships/slideLayout" Target="../slideLayouts/slideLayout14.xml"/><Relationship Id="rId4" Type="http://schemas.openxmlformats.org/officeDocument/2006/relationships/image" Target="../media/image133.emf"/></Relationships>
</file>

<file path=ppt/slides/_rels/slide81.xml.rels><?xml version="1.0" encoding="UTF-8" standalone="yes"?>
<Relationships xmlns="http://schemas.openxmlformats.org/package/2006/relationships"><Relationship Id="rId3" Type="http://schemas.openxmlformats.org/officeDocument/2006/relationships/customXml" Target="../ink/ink75.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NULL"/></Relationships>
</file>

<file path=ppt/slides/_rels/slide8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audio" Target="../media/audio1.bin"/><Relationship Id="rId7" Type="http://schemas.openxmlformats.org/officeDocument/2006/relationships/customXml" Target="../ink/ink76.xml"/><Relationship Id="rId12" Type="http://schemas.openxmlformats.org/officeDocument/2006/relationships/image" Target="../media/image136.emf"/><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113.png"/><Relationship Id="rId11" Type="http://schemas.openxmlformats.org/officeDocument/2006/relationships/customXml" Target="../ink/ink78.xml"/><Relationship Id="rId5" Type="http://schemas.openxmlformats.org/officeDocument/2006/relationships/image" Target="../media/image112.png"/><Relationship Id="rId10" Type="http://schemas.openxmlformats.org/officeDocument/2006/relationships/image" Target="NULL"/><Relationship Id="rId4" Type="http://schemas.openxmlformats.org/officeDocument/2006/relationships/image" Target="../media/image111.png"/><Relationship Id="rId9" Type="http://schemas.openxmlformats.org/officeDocument/2006/relationships/customXml" Target="../ink/ink77.xml"/></Relationships>
</file>

<file path=ppt/slides/_rels/slide8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137.emf"/><Relationship Id="rId2" Type="http://schemas.openxmlformats.org/officeDocument/2006/relationships/customXml" Target="../ink/ink79.xml"/><Relationship Id="rId1" Type="http://schemas.openxmlformats.org/officeDocument/2006/relationships/slideLayout" Target="../slideLayouts/slideLayout2.xml"/><Relationship Id="rId6" Type="http://schemas.openxmlformats.org/officeDocument/2006/relationships/customXml" Target="../ink/ink81.xml"/><Relationship Id="rId5" Type="http://schemas.openxmlformats.org/officeDocument/2006/relationships/image" Target="NULL"/><Relationship Id="rId4" Type="http://schemas.openxmlformats.org/officeDocument/2006/relationships/customXml" Target="../ink/ink80.xm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39.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customXml" Target="../ink/ink83.xml"/><Relationship Id="rId5" Type="http://schemas.openxmlformats.org/officeDocument/2006/relationships/image" Target="NULL"/><Relationship Id="rId4" Type="http://schemas.openxmlformats.org/officeDocument/2006/relationships/customXml" Target="../ink/ink82.xml"/></Relationships>
</file>

<file path=ppt/slides/_rels/slide85.xml.rels><?xml version="1.0" encoding="UTF-8" standalone="yes"?>
<Relationships xmlns="http://schemas.openxmlformats.org/package/2006/relationships"><Relationship Id="rId8" Type="http://schemas.openxmlformats.org/officeDocument/2006/relationships/image" Target="../media/image140.emf"/><Relationship Id="rId3" Type="http://schemas.openxmlformats.org/officeDocument/2006/relationships/customXml" Target="../ink/ink84.xml"/><Relationship Id="rId7" Type="http://schemas.openxmlformats.org/officeDocument/2006/relationships/customXml" Target="../ink/ink8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customXml" Target="../ink/ink85.xml"/><Relationship Id="rId4" Type="http://schemas.openxmlformats.org/officeDocument/2006/relationships/image" Target="NULL"/></Relationships>
</file>

<file path=ppt/slides/_rels/slide86.xml.rels><?xml version="1.0" encoding="UTF-8" standalone="yes"?>
<Relationships xmlns="http://schemas.openxmlformats.org/package/2006/relationships"><Relationship Id="rId3" Type="http://schemas.openxmlformats.org/officeDocument/2006/relationships/customXml" Target="../ink/ink8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41.emf"/><Relationship Id="rId5" Type="http://schemas.openxmlformats.org/officeDocument/2006/relationships/customXml" Target="../ink/ink88.xml"/><Relationship Id="rId4" Type="http://schemas.openxmlformats.org/officeDocument/2006/relationships/image" Target="NULL"/></Relationships>
</file>

<file path=ppt/slides/_rels/slide87.xml.rels><?xml version="1.0" encoding="UTF-8" standalone="yes"?>
<Relationships xmlns="http://schemas.openxmlformats.org/package/2006/relationships"><Relationship Id="rId8" Type="http://schemas.openxmlformats.org/officeDocument/2006/relationships/image" Target="../media/image142.emf"/><Relationship Id="rId3" Type="http://schemas.openxmlformats.org/officeDocument/2006/relationships/customXml" Target="../ink/ink89.xml"/><Relationship Id="rId7" Type="http://schemas.openxmlformats.org/officeDocument/2006/relationships/customXml" Target="../ink/ink9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customXml" Target="../ink/ink90.xml"/><Relationship Id="rId4" Type="http://schemas.openxmlformats.org/officeDocument/2006/relationships/image" Target="NULL"/></Relationships>
</file>

<file path=ppt/slides/_rels/slide88.xml.rels><?xml version="1.0" encoding="UTF-8" standalone="yes"?>
<Relationships xmlns="http://schemas.openxmlformats.org/package/2006/relationships"><Relationship Id="rId8" Type="http://schemas.openxmlformats.org/officeDocument/2006/relationships/image" Target="../media/image143.emf"/><Relationship Id="rId3" Type="http://schemas.openxmlformats.org/officeDocument/2006/relationships/customXml" Target="../ink/ink92.xml"/><Relationship Id="rId7" Type="http://schemas.openxmlformats.org/officeDocument/2006/relationships/customXml" Target="../ink/ink9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customXml" Target="../ink/ink93.xml"/><Relationship Id="rId4" Type="http://schemas.openxmlformats.org/officeDocument/2006/relationships/image" Target="NULL"/></Relationships>
</file>

<file path=ppt/slides/_rels/slide89.xml.rels><?xml version="1.0" encoding="UTF-8" standalone="yes"?>
<Relationships xmlns="http://schemas.openxmlformats.org/package/2006/relationships"><Relationship Id="rId3" Type="http://schemas.openxmlformats.org/officeDocument/2006/relationships/customXml" Target="../ink/ink95.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44.emf"/><Relationship Id="rId5" Type="http://schemas.openxmlformats.org/officeDocument/2006/relationships/customXml" Target="../ink/ink96.xml"/><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3.emf"/></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45.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customXml" Target="../ink/ink98.xml"/><Relationship Id="rId5" Type="http://schemas.openxmlformats.org/officeDocument/2006/relationships/image" Target="NULL"/><Relationship Id="rId4" Type="http://schemas.openxmlformats.org/officeDocument/2006/relationships/customXml" Target="../ink/ink97.xml"/></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47.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customXml" Target="../ink/ink100.xml"/><Relationship Id="rId5" Type="http://schemas.openxmlformats.org/officeDocument/2006/relationships/image" Target="NULL"/><Relationship Id="rId4" Type="http://schemas.openxmlformats.org/officeDocument/2006/relationships/customXml" Target="../ink/ink99.xml"/></Relationships>
</file>

<file path=ppt/slides/_rels/slide92.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NULL"/><Relationship Id="rId5" Type="http://schemas.openxmlformats.org/officeDocument/2006/relationships/customXml" Target="../ink/ink101.xml"/><Relationship Id="rId4" Type="http://schemas.openxmlformats.org/officeDocument/2006/relationships/image" Target="../media/image116.png"/></Relationships>
</file>

<file path=ppt/slides/_rels/slide93.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49.emf"/><Relationship Id="rId5" Type="http://schemas.openxmlformats.org/officeDocument/2006/relationships/customXml" Target="../ink/ink103.xml"/><Relationship Id="rId4" Type="http://schemas.openxmlformats.org/officeDocument/2006/relationships/image" Target="NULL"/></Relationships>
</file>

<file path=ppt/slides/_rels/slide94.xml.rels><?xml version="1.0" encoding="UTF-8" standalone="yes"?>
<Relationships xmlns="http://schemas.openxmlformats.org/package/2006/relationships"><Relationship Id="rId3" Type="http://schemas.openxmlformats.org/officeDocument/2006/relationships/customXml" Target="../ink/ink10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50.emf"/><Relationship Id="rId5" Type="http://schemas.openxmlformats.org/officeDocument/2006/relationships/customXml" Target="../ink/ink105.xml"/><Relationship Id="rId4" Type="http://schemas.openxmlformats.org/officeDocument/2006/relationships/image" Target="NULL"/></Relationships>
</file>

<file path=ppt/slides/_rels/slide95.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NULL"/><Relationship Id="rId5" Type="http://schemas.openxmlformats.org/officeDocument/2006/relationships/customXml" Target="../ink/ink106.xml"/><Relationship Id="rId4" Type="http://schemas.openxmlformats.org/officeDocument/2006/relationships/image" Target="../media/image117.png"/></Relationships>
</file>

<file path=ppt/slides/_rels/slide96.xml.rels><?xml version="1.0" encoding="UTF-8" standalone="yes"?>
<Relationships xmlns="http://schemas.openxmlformats.org/package/2006/relationships"><Relationship Id="rId3" Type="http://schemas.openxmlformats.org/officeDocument/2006/relationships/customXml" Target="../ink/ink107.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52.emf"/><Relationship Id="rId5" Type="http://schemas.openxmlformats.org/officeDocument/2006/relationships/customXml" Target="../ink/ink108.xml"/><Relationship Id="rId4" Type="http://schemas.openxmlformats.org/officeDocument/2006/relationships/image" Target="NULL"/></Relationships>
</file>

<file path=ppt/slides/_rels/slide97.xml.rels><?xml version="1.0" encoding="UTF-8" standalone="yes"?>
<Relationships xmlns="http://schemas.openxmlformats.org/package/2006/relationships"><Relationship Id="rId3" Type="http://schemas.openxmlformats.org/officeDocument/2006/relationships/audio" Target="../media/audio1.bin"/><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NULL"/><Relationship Id="rId5" Type="http://schemas.openxmlformats.org/officeDocument/2006/relationships/customXml" Target="../ink/ink109.xml"/><Relationship Id="rId4" Type="http://schemas.openxmlformats.org/officeDocument/2006/relationships/image" Target="../media/image118.png"/></Relationships>
</file>

<file path=ppt/slides/_rels/slide98.xml.rels><?xml version="1.0" encoding="UTF-8" standalone="yes"?>
<Relationships xmlns="http://schemas.openxmlformats.org/package/2006/relationships"><Relationship Id="rId3" Type="http://schemas.openxmlformats.org/officeDocument/2006/relationships/customXml" Target="../ink/ink110.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54.emf"/><Relationship Id="rId5" Type="http://schemas.openxmlformats.org/officeDocument/2006/relationships/customXml" Target="../ink/ink111.xml"/><Relationship Id="rId4" Type="http://schemas.openxmlformats.org/officeDocument/2006/relationships/image" Target="NULL"/></Relationships>
</file>

<file path=ppt/slides/_rels/slide99.xml.rels><?xml version="1.0" encoding="UTF-8" standalone="yes"?>
<Relationships xmlns="http://schemas.openxmlformats.org/package/2006/relationships"><Relationship Id="rId3" Type="http://schemas.openxmlformats.org/officeDocument/2006/relationships/customXml" Target="../ink/ink112.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55.emf"/><Relationship Id="rId5" Type="http://schemas.openxmlformats.org/officeDocument/2006/relationships/customXml" Target="../ink/ink113.xml"/><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Unit IV</a:t>
            </a:r>
            <a:endParaRPr lang="en-IN" dirty="0"/>
          </a:p>
        </p:txBody>
      </p:sp>
      <p:sp>
        <p:nvSpPr>
          <p:cNvPr id="3" name="Subtitle 2"/>
          <p:cNvSpPr>
            <a:spLocks noGrp="1"/>
          </p:cNvSpPr>
          <p:nvPr>
            <p:ph type="subTitle"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193840" y="772200"/>
              <a:ext cx="9304200" cy="5369400"/>
            </p14:xfrm>
          </p:contentPart>
        </mc:Choice>
        <mc:Fallback xmlns="">
          <p:pic>
            <p:nvPicPr>
              <p:cNvPr id="4" name="Ink 3"/>
              <p:cNvPicPr/>
              <p:nvPr/>
            </p:nvPicPr>
            <p:blipFill>
              <a:blip r:embed="rId3"/>
              <a:stretch>
                <a:fillRect/>
              </a:stretch>
            </p:blipFill>
            <p:spPr>
              <a:xfrm>
                <a:off x="2185560" y="767520"/>
                <a:ext cx="9315000" cy="5376600"/>
              </a:xfrm>
              <a:prstGeom prst="rect">
                <a:avLst/>
              </a:prstGeom>
            </p:spPr>
          </p:pic>
        </mc:Fallback>
      </mc:AlternateContent>
    </p:spTree>
    <p:extLst>
      <p:ext uri="{BB962C8B-B14F-4D97-AF65-F5344CB8AC3E}">
        <p14:creationId xmlns:p14="http://schemas.microsoft.com/office/powerpoint/2010/main" val="1088696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sv-SE" altLang="en-US"/>
              <a:t>Issues in Machine Learning</a:t>
            </a:r>
            <a:endParaRPr lang="en-US" altLang="en-US"/>
          </a:p>
        </p:txBody>
      </p:sp>
      <p:sp>
        <p:nvSpPr>
          <p:cNvPr id="24579" name="Rectangle 3"/>
          <p:cNvSpPr>
            <a:spLocks noGrp="1" noChangeArrowheads="1"/>
          </p:cNvSpPr>
          <p:nvPr>
            <p:ph type="body" idx="1"/>
          </p:nvPr>
        </p:nvSpPr>
        <p:spPr>
          <a:xfrm>
            <a:off x="1123406" y="1752600"/>
            <a:ext cx="9011194" cy="4674326"/>
          </a:xfrm>
        </p:spPr>
        <p:txBody>
          <a:bodyPr>
            <a:normAutofit fontScale="92500"/>
          </a:bodyPr>
          <a:lstStyle/>
          <a:p>
            <a:r>
              <a:rPr lang="sv-SE" altLang="en-US" dirty="0"/>
              <a:t>What algorithms can approximate functions well and when?</a:t>
            </a:r>
          </a:p>
          <a:p>
            <a:r>
              <a:rPr lang="sv-SE" altLang="en-US" dirty="0"/>
              <a:t>How does the number of training examples influence accuracy?</a:t>
            </a:r>
          </a:p>
          <a:p>
            <a:r>
              <a:rPr lang="sv-SE" altLang="en-US" dirty="0"/>
              <a:t>How does the complexity of hypothesis representation impact it?</a:t>
            </a:r>
          </a:p>
          <a:p>
            <a:r>
              <a:rPr lang="sv-SE" altLang="en-US" dirty="0"/>
              <a:t>How does noisy data influence accuracy?</a:t>
            </a:r>
          </a:p>
          <a:p>
            <a:r>
              <a:rPr lang="sv-SE" altLang="en-US" dirty="0"/>
              <a:t>What are the theoretical limits of learnability</a:t>
            </a:r>
            <a:r>
              <a:rPr lang="sv-SE" altLang="en-US" dirty="0" smtClean="0"/>
              <a:t>?</a:t>
            </a:r>
          </a:p>
          <a:p>
            <a:r>
              <a:rPr lang="sv-SE" altLang="en-US" dirty="0" smtClean="0"/>
              <a:t>How can prior knowledge of learner help?</a:t>
            </a:r>
          </a:p>
          <a:p>
            <a:r>
              <a:rPr lang="sv-SE" altLang="en-US" dirty="0" smtClean="0"/>
              <a:t>How can systems alter their own representation?</a:t>
            </a:r>
          </a:p>
          <a:p>
            <a:r>
              <a:rPr lang="sv-SE" altLang="en-US" dirty="0" smtClean="0"/>
              <a:t>What clues can we get from biological learning systems?</a:t>
            </a:r>
            <a:endParaRPr lang="sv-SE" altLang="en-US" dirty="0"/>
          </a:p>
          <a:p>
            <a:pPr marL="0" indent="0">
              <a:buNone/>
            </a:pPr>
            <a:endParaRPr lang="en-US" altLang="en-US"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3237480" y="172800"/>
              <a:ext cx="8124840" cy="6218280"/>
            </p14:xfrm>
          </p:contentPart>
        </mc:Choice>
        <mc:Fallback xmlns="">
          <p:pic>
            <p:nvPicPr>
              <p:cNvPr id="3" name="Ink 2"/>
              <p:cNvPicPr/>
              <p:nvPr/>
            </p:nvPicPr>
            <p:blipFill>
              <a:blip r:embed="rId3"/>
              <a:stretch>
                <a:fillRect/>
              </a:stretch>
            </p:blipFill>
            <p:spPr>
              <a:xfrm>
                <a:off x="3234240" y="168120"/>
                <a:ext cx="8134920" cy="6232320"/>
              </a:xfrm>
              <a:prstGeom prst="rect">
                <a:avLst/>
              </a:prstGeom>
            </p:spPr>
          </p:pic>
        </mc:Fallback>
      </mc:AlternateContent>
    </p:spTree>
    <p:extLst>
      <p:ext uri="{BB962C8B-B14F-4D97-AF65-F5344CB8AC3E}">
        <p14:creationId xmlns:p14="http://schemas.microsoft.com/office/powerpoint/2010/main" val="280646338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a:xfrm>
            <a:off x="1922464" y="476250"/>
            <a:ext cx="8637587" cy="83185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dirty="0" smtClean="0">
                <a:ea typeface="+mj-ea"/>
              </a:rPr>
              <a:t>Problems with </a:t>
            </a:r>
            <a:r>
              <a:rPr lang="en-US" i="1" dirty="0" smtClean="0">
                <a:ea typeface="+mj-ea"/>
              </a:rPr>
              <a:t>information gain</a:t>
            </a:r>
            <a:endParaRPr lang="en-US" dirty="0" smtClean="0">
              <a:ea typeface="+mj-ea"/>
            </a:endParaRPr>
          </a:p>
        </p:txBody>
      </p:sp>
      <p:sp>
        <p:nvSpPr>
          <p:cNvPr id="325635" name="Rectangle 3"/>
          <p:cNvSpPr>
            <a:spLocks noGrp="1" noChangeArrowheads="1"/>
          </p:cNvSpPr>
          <p:nvPr>
            <p:ph idx="1"/>
          </p:nvPr>
        </p:nvSpPr>
        <p:spPr>
          <a:xfrm>
            <a:off x="1919288" y="1628775"/>
            <a:ext cx="8208962" cy="41148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lnSpcReduction="10000"/>
          </a:bodyPr>
          <a:lstStyle/>
          <a:p>
            <a:pPr eaLnBrk="1" hangingPunct="1">
              <a:lnSpc>
                <a:spcPct val="90000"/>
              </a:lnSpc>
            </a:pPr>
            <a:r>
              <a:rPr lang="en-US" altLang="en-US" smtClean="0"/>
              <a:t>Natural bias of information gain: it favours attributes with many possible values.</a:t>
            </a:r>
          </a:p>
          <a:p>
            <a:pPr eaLnBrk="1" hangingPunct="1">
              <a:lnSpc>
                <a:spcPct val="90000"/>
              </a:lnSpc>
            </a:pPr>
            <a:r>
              <a:rPr lang="en-US" altLang="en-US" smtClean="0"/>
              <a:t>Consider the attribute </a:t>
            </a:r>
            <a:r>
              <a:rPr lang="en-US" altLang="en-US" i="1" smtClean="0">
                <a:latin typeface="Times New Roman" panose="02020603050405020304" pitchFamily="18" charset="0"/>
              </a:rPr>
              <a:t>Date</a:t>
            </a:r>
            <a:r>
              <a:rPr lang="en-US" altLang="en-US" i="1" smtClean="0"/>
              <a:t> </a:t>
            </a:r>
            <a:r>
              <a:rPr lang="en-US" altLang="en-US" smtClean="0"/>
              <a:t>in the</a:t>
            </a:r>
            <a:r>
              <a:rPr lang="en-US" altLang="en-US" i="1" smtClean="0"/>
              <a:t> </a:t>
            </a:r>
            <a:r>
              <a:rPr lang="en-US" altLang="en-US" i="1" smtClean="0">
                <a:latin typeface="Times New Roman" panose="02020603050405020304" pitchFamily="18" charset="0"/>
              </a:rPr>
              <a:t>PlayTennis</a:t>
            </a:r>
            <a:r>
              <a:rPr lang="en-US" altLang="en-US" i="1" smtClean="0"/>
              <a:t> </a:t>
            </a:r>
            <a:r>
              <a:rPr lang="en-US" altLang="en-US" smtClean="0"/>
              <a:t>example. </a:t>
            </a:r>
          </a:p>
          <a:p>
            <a:pPr lvl="1" eaLnBrk="1" hangingPunct="1">
              <a:lnSpc>
                <a:spcPct val="90000"/>
              </a:lnSpc>
            </a:pPr>
            <a:r>
              <a:rPr lang="en-US" altLang="en-US" i="1" smtClean="0">
                <a:latin typeface="Times New Roman" panose="02020603050405020304" pitchFamily="18" charset="0"/>
              </a:rPr>
              <a:t>Date</a:t>
            </a:r>
            <a:r>
              <a:rPr lang="en-US" altLang="en-US" smtClean="0"/>
              <a:t> would have the highest information gain since it perfectly separates the training data.</a:t>
            </a:r>
          </a:p>
          <a:p>
            <a:pPr lvl="1" eaLnBrk="1" hangingPunct="1">
              <a:lnSpc>
                <a:spcPct val="90000"/>
              </a:lnSpc>
            </a:pPr>
            <a:r>
              <a:rPr lang="en-US" altLang="en-US" smtClean="0"/>
              <a:t>It would be selected at the root resulting in a very broad tree</a:t>
            </a:r>
          </a:p>
          <a:p>
            <a:pPr lvl="1" eaLnBrk="1" hangingPunct="1">
              <a:lnSpc>
                <a:spcPct val="90000"/>
              </a:lnSpc>
            </a:pPr>
            <a:r>
              <a:rPr lang="en-US" altLang="en-US" smtClean="0"/>
              <a:t>Very good on the training, this tree would perform poorly in predicting unknown instances. Overfitting.</a:t>
            </a:r>
          </a:p>
          <a:p>
            <a:pPr eaLnBrk="1" hangingPunct="1">
              <a:lnSpc>
                <a:spcPct val="90000"/>
              </a:lnSpc>
            </a:pPr>
            <a:r>
              <a:rPr lang="en-US" altLang="en-US" smtClean="0"/>
              <a:t>The problem is that the partition is too specific, too many small classes are generated.</a:t>
            </a:r>
          </a:p>
          <a:p>
            <a:pPr eaLnBrk="1" hangingPunct="1">
              <a:lnSpc>
                <a:spcPct val="90000"/>
              </a:lnSpc>
            </a:pPr>
            <a:r>
              <a:rPr lang="en-US" altLang="en-US" smtClean="0"/>
              <a:t>We need to look at alternative measures …</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530320" y="792000"/>
              <a:ext cx="4191480" cy="628560"/>
            </p14:xfrm>
          </p:contentPart>
        </mc:Choice>
        <mc:Fallback xmlns="">
          <p:pic>
            <p:nvPicPr>
              <p:cNvPr id="2" name="Ink 1"/>
              <p:cNvPicPr/>
              <p:nvPr/>
            </p:nvPicPr>
            <p:blipFill>
              <a:blip r:embed="rId4"/>
              <a:stretch>
                <a:fillRect/>
              </a:stretch>
            </p:blipFill>
            <p:spPr>
              <a:xfrm>
                <a:off x="5527800" y="789480"/>
                <a:ext cx="419652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5256000" y="2298600"/>
              <a:ext cx="6486480" cy="3428640"/>
            </p14:xfrm>
          </p:contentPart>
        </mc:Choice>
        <mc:Fallback xmlns="">
          <p:pic>
            <p:nvPicPr>
              <p:cNvPr id="3" name="Ink 2"/>
              <p:cNvPicPr/>
              <p:nvPr/>
            </p:nvPicPr>
            <p:blipFill>
              <a:blip r:embed="rId6"/>
              <a:stretch>
                <a:fillRect/>
              </a:stretch>
            </p:blipFill>
            <p:spPr>
              <a:xfrm>
                <a:off x="5253480" y="2291400"/>
                <a:ext cx="6491880" cy="3438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5026680" y="1942200"/>
              <a:ext cx="737280" cy="58680"/>
            </p14:xfrm>
          </p:contentPart>
        </mc:Choice>
        <mc:Fallback xmlns="">
          <p:pic>
            <p:nvPicPr>
              <p:cNvPr id="4" name="Ink 3"/>
              <p:cNvPicPr/>
              <p:nvPr/>
            </p:nvPicPr>
            <p:blipFill>
              <a:blip r:embed="rId8"/>
              <a:stretch>
                <a:fillRect/>
              </a:stretch>
            </p:blipFill>
            <p:spPr>
              <a:xfrm>
                <a:off x="5024160" y="1936440"/>
                <a:ext cx="745560" cy="68040"/>
              </a:xfrm>
              <a:prstGeom prst="rect">
                <a:avLst/>
              </a:prstGeom>
            </p:spPr>
          </p:pic>
        </mc:Fallback>
      </mc:AlternateContent>
    </p:spTree>
    <p:extLst>
      <p:ext uri="{BB962C8B-B14F-4D97-AF65-F5344CB8AC3E}">
        <p14:creationId xmlns:p14="http://schemas.microsoft.com/office/powerpoint/2010/main" val="192095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dirty="0" smtClean="0">
                <a:ea typeface="+mj-ea"/>
              </a:rPr>
              <a:t>An alternative measure: </a:t>
            </a:r>
            <a:r>
              <a:rPr lang="en-US" i="1" dirty="0" smtClean="0">
                <a:ea typeface="+mj-ea"/>
              </a:rPr>
              <a:t>gain ratio</a:t>
            </a:r>
            <a:endParaRPr lang="en-US" dirty="0" smtClean="0">
              <a:ea typeface="+mj-ea"/>
            </a:endParaRPr>
          </a:p>
        </p:txBody>
      </p:sp>
      <p:sp>
        <p:nvSpPr>
          <p:cNvPr id="391171" name="Rectangle 3"/>
          <p:cNvSpPr>
            <a:spLocks noGrp="1" noChangeArrowheads="1"/>
          </p:cNvSpPr>
          <p:nvPr>
            <p:ph idx="1"/>
          </p:nvPr>
        </p:nvSpPr>
        <p:spPr>
          <a:xfrm>
            <a:off x="1828800" y="1752600"/>
            <a:ext cx="8610600" cy="44958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lvl="2" eaLnBrk="1" hangingPunct="1">
              <a:lnSpc>
                <a:spcPct val="90000"/>
              </a:lnSpc>
              <a:buFont typeface="Wingdings" panose="05000000000000000000" pitchFamily="2" charset="2"/>
              <a:buNone/>
            </a:pPr>
            <a:r>
              <a:rPr lang="en-US" altLang="en-US" sz="1600" i="1" dirty="0">
                <a:latin typeface="Times New Roman" panose="02020603050405020304" pitchFamily="18" charset="0"/>
              </a:rPr>
              <a:t>			         c      </a:t>
            </a:r>
            <a:r>
              <a:rPr lang="en-US" altLang="en-US" i="1" dirty="0">
                <a:latin typeface="Times New Roman" panose="02020603050405020304" pitchFamily="18" charset="0"/>
              </a:rPr>
              <a:t>|S</a:t>
            </a:r>
            <a:r>
              <a:rPr lang="en-US" altLang="en-US" i="1" baseline="-25000" dirty="0">
                <a:latin typeface="Times New Roman" panose="02020603050405020304" pitchFamily="18" charset="0"/>
              </a:rPr>
              <a:t>i </a:t>
            </a:r>
            <a:r>
              <a:rPr lang="en-US" altLang="en-US" i="1" dirty="0">
                <a:latin typeface="Times New Roman" panose="02020603050405020304" pitchFamily="18" charset="0"/>
              </a:rPr>
              <a:t>|	  |S</a:t>
            </a:r>
            <a:r>
              <a:rPr lang="en-US" altLang="en-US" i="1" baseline="-25000" dirty="0">
                <a:latin typeface="Times New Roman" panose="02020603050405020304" pitchFamily="18" charset="0"/>
              </a:rPr>
              <a:t>i </a:t>
            </a:r>
            <a:r>
              <a:rPr lang="en-US" altLang="en-US" i="1" dirty="0">
                <a:latin typeface="Times New Roman" panose="02020603050405020304" pitchFamily="18" charset="0"/>
              </a:rPr>
              <a:t>|</a:t>
            </a:r>
          </a:p>
          <a:p>
            <a:pPr eaLnBrk="1" hangingPunct="1">
              <a:lnSpc>
                <a:spcPct val="80000"/>
              </a:lnSpc>
              <a:spcBef>
                <a:spcPct val="0"/>
              </a:spcBef>
              <a:buFont typeface="Wingdings" panose="05000000000000000000" pitchFamily="2" charset="2"/>
              <a:buNone/>
            </a:pPr>
            <a:r>
              <a:rPr lang="en-US" altLang="en-US" sz="2000" i="1" dirty="0">
                <a:latin typeface="Times New Roman" panose="02020603050405020304" pitchFamily="18" charset="0"/>
              </a:rPr>
              <a:t>	</a:t>
            </a:r>
            <a:r>
              <a:rPr lang="en-US" altLang="en-US" sz="2000" i="1" dirty="0" err="1">
                <a:latin typeface="Times New Roman" panose="02020603050405020304" pitchFamily="18" charset="0"/>
              </a:rPr>
              <a:t>SplitInformation</a:t>
            </a:r>
            <a:r>
              <a:rPr lang="en-US" altLang="en-US" sz="2000" dirty="0">
                <a:latin typeface="Times New Roman" panose="02020603050405020304" pitchFamily="18" charset="0"/>
              </a:rPr>
              <a:t>(</a:t>
            </a:r>
            <a:r>
              <a:rPr lang="en-US" altLang="en-US" sz="2000" i="1" dirty="0">
                <a:latin typeface="Times New Roman" panose="02020603050405020304" pitchFamily="18" charset="0"/>
              </a:rPr>
              <a:t>S</a:t>
            </a:r>
            <a:r>
              <a:rPr lang="en-US" altLang="en-US" sz="2000" dirty="0">
                <a:latin typeface="Times New Roman" panose="02020603050405020304" pitchFamily="18" charset="0"/>
              </a:rPr>
              <a:t>, </a:t>
            </a:r>
            <a:r>
              <a:rPr lang="en-US" altLang="en-US" sz="2000" i="1" dirty="0">
                <a:latin typeface="Times New Roman" panose="02020603050405020304" pitchFamily="18" charset="0"/>
              </a:rPr>
              <a:t>A</a:t>
            </a:r>
            <a:r>
              <a:rPr lang="en-US" altLang="en-US" sz="2000" dirty="0">
                <a:latin typeface="Times New Roman" panose="02020603050405020304" pitchFamily="18" charset="0"/>
              </a:rPr>
              <a:t>)</a:t>
            </a:r>
            <a:r>
              <a:rPr lang="en-US" altLang="en-US" sz="2000" dirty="0"/>
              <a:t> </a:t>
            </a:r>
            <a:r>
              <a:rPr lang="en-US" altLang="en-US" sz="2000" dirty="0">
                <a:sym typeface="Symbol" panose="05050102010706020507" pitchFamily="18" charset="2"/>
              </a:rPr>
              <a:t> − </a:t>
            </a:r>
            <a:r>
              <a:rPr lang="en-US" altLang="en-US" dirty="0">
                <a:sym typeface="Symbol" panose="05050102010706020507" pitchFamily="18" charset="2"/>
              </a:rPr>
              <a:t></a:t>
            </a:r>
            <a:r>
              <a:rPr lang="en-US" altLang="en-US" sz="2000" dirty="0">
                <a:sym typeface="Symbol" panose="05050102010706020507" pitchFamily="18" charset="2"/>
              </a:rPr>
              <a:t> 	      </a:t>
            </a:r>
            <a:r>
              <a:rPr lang="en-US" altLang="en-US" sz="2000" dirty="0" smtClean="0">
                <a:sym typeface="Symbol" panose="05050102010706020507" pitchFamily="18" charset="2"/>
              </a:rPr>
              <a:t>  </a:t>
            </a:r>
            <a:r>
              <a:rPr lang="en-US" altLang="en-US" sz="2000" i="1" dirty="0" smtClean="0">
                <a:latin typeface="Times New Roman" panose="02020603050405020304" pitchFamily="18" charset="0"/>
              </a:rPr>
              <a:t>log</a:t>
            </a:r>
            <a:r>
              <a:rPr lang="en-US" altLang="en-US" sz="2000" baseline="-25000" dirty="0" smtClean="0">
                <a:latin typeface="Times New Roman" panose="02020603050405020304" pitchFamily="18" charset="0"/>
              </a:rPr>
              <a:t>2</a:t>
            </a:r>
            <a:r>
              <a:rPr lang="en-US" altLang="en-US" sz="2000" dirty="0" smtClean="0">
                <a:sym typeface="Symbol" panose="05050102010706020507" pitchFamily="18" charset="2"/>
              </a:rPr>
              <a:t> </a:t>
            </a:r>
            <a:r>
              <a:rPr lang="en-US" altLang="en-US" sz="2000" i="1" dirty="0">
                <a:latin typeface="Times New Roman" panose="02020603050405020304" pitchFamily="18" charset="0"/>
              </a:rPr>
              <a:t>					        	                   </a:t>
            </a:r>
            <a:r>
              <a:rPr lang="en-US" altLang="en-US" sz="1600" i="1" dirty="0" err="1" smtClean="0">
                <a:latin typeface="Times New Roman" panose="02020603050405020304" pitchFamily="18" charset="0"/>
              </a:rPr>
              <a:t>i</a:t>
            </a:r>
            <a:r>
              <a:rPr lang="en-US" altLang="en-US" sz="1600" i="1" dirty="0" smtClean="0">
                <a:latin typeface="Times New Roman" panose="02020603050405020304" pitchFamily="18" charset="0"/>
              </a:rPr>
              <a:t>=1</a:t>
            </a:r>
            <a:r>
              <a:rPr lang="en-US" altLang="en-US" sz="2000" i="1" dirty="0" smtClean="0">
                <a:latin typeface="Times New Roman" panose="02020603050405020304" pitchFamily="18" charset="0"/>
              </a:rPr>
              <a:t>  </a:t>
            </a:r>
            <a:r>
              <a:rPr lang="en-US" altLang="en-US" sz="2000" i="1" dirty="0">
                <a:latin typeface="Times New Roman" panose="02020603050405020304" pitchFamily="18" charset="0"/>
              </a:rPr>
              <a:t>	|S |            |S |</a:t>
            </a:r>
          </a:p>
          <a:p>
            <a:pPr eaLnBrk="1" hangingPunct="1">
              <a:lnSpc>
                <a:spcPct val="90000"/>
              </a:lnSpc>
              <a:spcBef>
                <a:spcPct val="0"/>
              </a:spcBef>
            </a:pPr>
            <a:r>
              <a:rPr lang="en-US" altLang="en-US" i="1" dirty="0" smtClean="0">
                <a:latin typeface="Times New Roman" panose="02020603050405020304" pitchFamily="18" charset="0"/>
              </a:rPr>
              <a:t>S</a:t>
            </a:r>
            <a:r>
              <a:rPr lang="en-US" altLang="en-US" i="1" baseline="-25000" dirty="0">
                <a:latin typeface="Times New Roman" panose="02020603050405020304" pitchFamily="18" charset="0"/>
              </a:rPr>
              <a:t>i</a:t>
            </a:r>
            <a:r>
              <a:rPr lang="en-US" altLang="en-US" sz="2000" dirty="0">
                <a:latin typeface="Arial" panose="020B0604020202020204" pitchFamily="34" charset="0"/>
              </a:rPr>
              <a:t> </a:t>
            </a:r>
            <a:r>
              <a:rPr lang="en-US" altLang="en-US" sz="2000" dirty="0"/>
              <a:t>are the sets obtained by partitioning on value </a:t>
            </a:r>
            <a:r>
              <a:rPr lang="en-US" altLang="en-US" sz="2000" i="1" dirty="0" err="1">
                <a:latin typeface="Times New Roman" panose="02020603050405020304" pitchFamily="18" charset="0"/>
              </a:rPr>
              <a:t>i</a:t>
            </a:r>
            <a:r>
              <a:rPr lang="en-US" altLang="en-US" sz="2000" i="1" dirty="0">
                <a:latin typeface="Times New Roman" panose="02020603050405020304" pitchFamily="18" charset="0"/>
              </a:rPr>
              <a:t> </a:t>
            </a:r>
            <a:r>
              <a:rPr lang="en-US" altLang="en-US" sz="2000" dirty="0"/>
              <a:t>of</a:t>
            </a:r>
            <a:r>
              <a:rPr lang="en-US" altLang="en-US" sz="2000" dirty="0">
                <a:latin typeface="Arial" panose="020B0604020202020204" pitchFamily="34" charset="0"/>
              </a:rPr>
              <a:t> </a:t>
            </a:r>
            <a:r>
              <a:rPr lang="en-US" altLang="en-US" sz="2000" i="1" dirty="0">
                <a:latin typeface="Times New Roman" panose="02020603050405020304" pitchFamily="18" charset="0"/>
              </a:rPr>
              <a:t>A</a:t>
            </a:r>
            <a:endParaRPr lang="en-US" altLang="en-US" sz="2000" i="1" dirty="0"/>
          </a:p>
          <a:p>
            <a:pPr eaLnBrk="1" hangingPunct="1">
              <a:lnSpc>
                <a:spcPct val="90000"/>
              </a:lnSpc>
              <a:spcBef>
                <a:spcPct val="0"/>
              </a:spcBef>
            </a:pPr>
            <a:r>
              <a:rPr lang="en-US" altLang="en-US" sz="2000" i="1" dirty="0" err="1"/>
              <a:t>SplitInformation</a:t>
            </a:r>
            <a:r>
              <a:rPr lang="en-US" altLang="en-US" sz="2000" i="1" dirty="0"/>
              <a:t> </a:t>
            </a:r>
            <a:r>
              <a:rPr lang="en-US" altLang="en-US" sz="2000" dirty="0"/>
              <a:t>measures the entropy of </a:t>
            </a:r>
            <a:r>
              <a:rPr lang="en-US" altLang="en-US" sz="2000" i="1" dirty="0"/>
              <a:t>S</a:t>
            </a:r>
            <a:r>
              <a:rPr lang="en-US" altLang="en-US" sz="2000" dirty="0"/>
              <a:t> with respect to the values of </a:t>
            </a:r>
            <a:r>
              <a:rPr lang="en-US" altLang="en-US" sz="2000" i="1" dirty="0"/>
              <a:t>A</a:t>
            </a:r>
            <a:r>
              <a:rPr lang="en-US" altLang="en-US" sz="2000" dirty="0"/>
              <a:t>. The more uniformly dispersed the data the higher it is</a:t>
            </a:r>
            <a:r>
              <a:rPr lang="en-US" altLang="en-US" sz="2000" dirty="0">
                <a:latin typeface="Arial" panose="020B0604020202020204" pitchFamily="34" charset="0"/>
              </a:rPr>
              <a:t>.</a:t>
            </a:r>
            <a:endParaRPr lang="en-US" altLang="en-US" sz="2000" i="1" dirty="0">
              <a:latin typeface="Times New Roman" panose="02020603050405020304" pitchFamily="18" charset="0"/>
            </a:endParaRPr>
          </a:p>
          <a:p>
            <a:pPr eaLnBrk="1" hangingPunct="1">
              <a:lnSpc>
                <a:spcPct val="80000"/>
              </a:lnSpc>
              <a:spcBef>
                <a:spcPct val="50000"/>
              </a:spcBef>
              <a:buFont typeface="Wingdings" panose="05000000000000000000" pitchFamily="2" charset="2"/>
              <a:buNone/>
            </a:pPr>
            <a:r>
              <a:rPr lang="en-US" altLang="en-US" sz="2000" i="1" dirty="0">
                <a:latin typeface="Times New Roman" panose="02020603050405020304" pitchFamily="18" charset="0"/>
              </a:rPr>
              <a:t>				             </a:t>
            </a:r>
            <a:r>
              <a:rPr lang="en-US" altLang="en-US" sz="2000" i="1" dirty="0" smtClean="0">
                <a:latin typeface="Times New Roman" panose="02020603050405020304" pitchFamily="18" charset="0"/>
              </a:rPr>
              <a:t>     Gain</a:t>
            </a: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S</a:t>
            </a:r>
            <a:r>
              <a:rPr lang="en-US" altLang="en-US" sz="2000" dirty="0">
                <a:latin typeface="Times New Roman" panose="02020603050405020304" pitchFamily="18" charset="0"/>
              </a:rPr>
              <a:t>, </a:t>
            </a:r>
            <a:r>
              <a:rPr lang="en-US" altLang="en-US" sz="2000" i="1" dirty="0">
                <a:latin typeface="Times New Roman" panose="02020603050405020304" pitchFamily="18" charset="0"/>
              </a:rPr>
              <a:t>A</a:t>
            </a:r>
            <a:r>
              <a:rPr lang="en-US" altLang="en-US" sz="2000" dirty="0">
                <a:latin typeface="Times New Roman" panose="02020603050405020304" pitchFamily="18" charset="0"/>
              </a:rPr>
              <a:t>)</a:t>
            </a:r>
            <a:r>
              <a:rPr lang="en-US" altLang="en-US" sz="2000" dirty="0"/>
              <a:t> </a:t>
            </a:r>
            <a:endParaRPr lang="en-US" altLang="en-US" sz="2000" i="1" dirty="0">
              <a:latin typeface="Times New Roman" panose="02020603050405020304" pitchFamily="18" charset="0"/>
            </a:endParaRPr>
          </a:p>
          <a:p>
            <a:pPr eaLnBrk="1" hangingPunct="1">
              <a:lnSpc>
                <a:spcPct val="80000"/>
              </a:lnSpc>
              <a:spcBef>
                <a:spcPct val="0"/>
              </a:spcBef>
              <a:buFont typeface="Wingdings" panose="05000000000000000000" pitchFamily="2" charset="2"/>
              <a:buNone/>
            </a:pPr>
            <a:r>
              <a:rPr lang="en-US" altLang="en-US" sz="2000" i="1" dirty="0">
                <a:latin typeface="Times New Roman" panose="02020603050405020304" pitchFamily="18" charset="0"/>
              </a:rPr>
              <a:t>    		</a:t>
            </a:r>
            <a:r>
              <a:rPr lang="en-US" altLang="en-US" sz="2000" i="1" dirty="0" err="1">
                <a:latin typeface="Times New Roman" panose="02020603050405020304" pitchFamily="18" charset="0"/>
              </a:rPr>
              <a:t>GainRatio</a:t>
            </a:r>
            <a:r>
              <a:rPr lang="en-US" altLang="en-US" sz="2000" dirty="0">
                <a:latin typeface="Times New Roman" panose="02020603050405020304" pitchFamily="18" charset="0"/>
              </a:rPr>
              <a:t>(</a:t>
            </a:r>
            <a:r>
              <a:rPr lang="en-US" altLang="en-US" sz="2000" i="1" dirty="0">
                <a:latin typeface="Times New Roman" panose="02020603050405020304" pitchFamily="18" charset="0"/>
              </a:rPr>
              <a:t>S</a:t>
            </a:r>
            <a:r>
              <a:rPr lang="en-US" altLang="en-US" sz="2000" dirty="0">
                <a:latin typeface="Times New Roman" panose="02020603050405020304" pitchFamily="18" charset="0"/>
              </a:rPr>
              <a:t>, </a:t>
            </a:r>
            <a:r>
              <a:rPr lang="en-US" altLang="en-US" sz="2000" i="1" dirty="0">
                <a:latin typeface="Times New Roman" panose="02020603050405020304" pitchFamily="18" charset="0"/>
              </a:rPr>
              <a:t>A</a:t>
            </a:r>
            <a:r>
              <a:rPr lang="en-US" altLang="en-US" sz="2000" dirty="0">
                <a:latin typeface="Times New Roman" panose="02020603050405020304" pitchFamily="18" charset="0"/>
              </a:rPr>
              <a:t>)</a:t>
            </a:r>
            <a:r>
              <a:rPr lang="en-US" altLang="en-US" sz="2000" dirty="0"/>
              <a:t> </a:t>
            </a:r>
            <a:r>
              <a:rPr lang="en-US" altLang="en-US" sz="2000" dirty="0">
                <a:sym typeface="Symbol" panose="05050102010706020507" pitchFamily="18" charset="2"/>
              </a:rPr>
              <a:t></a:t>
            </a:r>
          </a:p>
          <a:p>
            <a:pPr eaLnBrk="1" hangingPunct="1">
              <a:lnSpc>
                <a:spcPct val="80000"/>
              </a:lnSpc>
              <a:spcBef>
                <a:spcPct val="0"/>
              </a:spcBef>
              <a:buFont typeface="Wingdings" panose="05000000000000000000" pitchFamily="2" charset="2"/>
              <a:buNone/>
            </a:pPr>
            <a:r>
              <a:rPr lang="en-US" altLang="en-US" sz="2000" dirty="0">
                <a:sym typeface="Symbol" panose="05050102010706020507" pitchFamily="18" charset="2"/>
              </a:rPr>
              <a:t>				     </a:t>
            </a:r>
            <a:r>
              <a:rPr lang="en-US" altLang="en-US" sz="2000" dirty="0" smtClean="0">
                <a:sym typeface="Symbol" panose="05050102010706020507" pitchFamily="18" charset="2"/>
              </a:rPr>
              <a:t>             </a:t>
            </a:r>
            <a:r>
              <a:rPr lang="en-US" altLang="en-US" sz="2000" i="1" dirty="0" err="1" smtClean="0">
                <a:latin typeface="Times New Roman" panose="02020603050405020304" pitchFamily="18" charset="0"/>
              </a:rPr>
              <a:t>SplitInformation</a:t>
            </a:r>
            <a:r>
              <a:rPr lang="en-US" altLang="en-US" sz="2000" dirty="0" smtClean="0">
                <a:latin typeface="Times New Roman" panose="02020603050405020304" pitchFamily="18" charset="0"/>
              </a:rPr>
              <a:t>(</a:t>
            </a:r>
            <a:r>
              <a:rPr lang="en-US" altLang="en-US" sz="2000" i="1" dirty="0" smtClean="0">
                <a:latin typeface="Times New Roman" panose="02020603050405020304" pitchFamily="18" charset="0"/>
              </a:rPr>
              <a:t>S</a:t>
            </a:r>
            <a:r>
              <a:rPr lang="en-US" altLang="en-US" sz="2000" dirty="0">
                <a:latin typeface="Times New Roman" panose="02020603050405020304" pitchFamily="18" charset="0"/>
              </a:rPr>
              <a:t>, </a:t>
            </a:r>
            <a:r>
              <a:rPr lang="en-US" altLang="en-US" sz="2000" i="1" dirty="0">
                <a:latin typeface="Times New Roman" panose="02020603050405020304" pitchFamily="18" charset="0"/>
              </a:rPr>
              <a:t>A</a:t>
            </a:r>
            <a:r>
              <a:rPr lang="en-US" altLang="en-US" sz="2000" dirty="0">
                <a:latin typeface="Times New Roman" panose="02020603050405020304" pitchFamily="18" charset="0"/>
              </a:rPr>
              <a:t>)</a:t>
            </a:r>
            <a:r>
              <a:rPr lang="en-US" altLang="en-US" sz="2000" dirty="0"/>
              <a:t> </a:t>
            </a:r>
          </a:p>
          <a:p>
            <a:pPr eaLnBrk="1" hangingPunct="1">
              <a:lnSpc>
                <a:spcPct val="90000"/>
              </a:lnSpc>
              <a:spcBef>
                <a:spcPct val="50000"/>
              </a:spcBef>
            </a:pPr>
            <a:r>
              <a:rPr lang="en-US" altLang="en-US" sz="2000" i="1" dirty="0" err="1">
                <a:latin typeface="Times New Roman" panose="02020603050405020304" pitchFamily="18" charset="0"/>
              </a:rPr>
              <a:t>GainRatio</a:t>
            </a:r>
            <a:r>
              <a:rPr lang="en-US" altLang="en-US" sz="2000" i="1" dirty="0">
                <a:latin typeface="Times New Roman" panose="02020603050405020304" pitchFamily="18" charset="0"/>
              </a:rPr>
              <a:t> </a:t>
            </a:r>
            <a:r>
              <a:rPr lang="en-US" altLang="en-US" sz="2000" dirty="0"/>
              <a:t>penalizes attributes that split examples in many small classes such as</a:t>
            </a:r>
            <a:r>
              <a:rPr lang="en-US" altLang="en-US" sz="2000" dirty="0">
                <a:latin typeface="Arial" panose="020B0604020202020204" pitchFamily="34" charset="0"/>
              </a:rPr>
              <a:t> </a:t>
            </a:r>
            <a:r>
              <a:rPr lang="en-US" altLang="en-US" sz="2000" i="1" dirty="0">
                <a:latin typeface="Times New Roman" panose="02020603050405020304" pitchFamily="18" charset="0"/>
              </a:rPr>
              <a:t>Date</a:t>
            </a:r>
            <a:r>
              <a:rPr lang="en-US" altLang="en-US" sz="2000" i="1" dirty="0"/>
              <a:t>. </a:t>
            </a:r>
            <a:r>
              <a:rPr lang="en-US" altLang="en-US" sz="2000" dirty="0"/>
              <a:t>Let </a:t>
            </a:r>
            <a:r>
              <a:rPr lang="en-US" altLang="en-US" sz="2000" i="1" dirty="0">
                <a:latin typeface="Times New Roman" panose="02020603050405020304" pitchFamily="18" charset="0"/>
              </a:rPr>
              <a:t>|S |=n, Date </a:t>
            </a:r>
            <a:r>
              <a:rPr lang="en-US" altLang="en-US" sz="2000" dirty="0"/>
              <a:t>splits examples in</a:t>
            </a:r>
            <a:r>
              <a:rPr lang="en-US" altLang="en-US" sz="2000" dirty="0">
                <a:latin typeface="Arial" panose="020B0604020202020204" pitchFamily="34" charset="0"/>
              </a:rPr>
              <a:t> </a:t>
            </a:r>
            <a:r>
              <a:rPr lang="en-US" altLang="en-US" sz="2000" i="1" dirty="0">
                <a:latin typeface="Times New Roman" panose="02020603050405020304" pitchFamily="18" charset="0"/>
              </a:rPr>
              <a:t>n </a:t>
            </a:r>
            <a:r>
              <a:rPr lang="en-US" altLang="en-US" sz="2000" dirty="0"/>
              <a:t>classes</a:t>
            </a:r>
            <a:endParaRPr lang="en-US" altLang="en-US" sz="2000" i="1" dirty="0"/>
          </a:p>
          <a:p>
            <a:pPr lvl="1" eaLnBrk="1" hangingPunct="1">
              <a:lnSpc>
                <a:spcPct val="90000"/>
              </a:lnSpc>
              <a:spcBef>
                <a:spcPct val="0"/>
              </a:spcBef>
            </a:pPr>
            <a:r>
              <a:rPr lang="en-US" altLang="en-US" sz="1800" i="1" dirty="0" err="1">
                <a:latin typeface="Times New Roman" panose="02020603050405020304" pitchFamily="18" charset="0"/>
              </a:rPr>
              <a:t>SplitInformation</a:t>
            </a:r>
            <a:r>
              <a:rPr lang="en-US" altLang="en-US" sz="1800" dirty="0">
                <a:latin typeface="Times New Roman" panose="02020603050405020304" pitchFamily="18" charset="0"/>
              </a:rPr>
              <a:t>(</a:t>
            </a:r>
            <a:r>
              <a:rPr lang="en-US" altLang="en-US" sz="1800" i="1" dirty="0">
                <a:latin typeface="Times New Roman" panose="02020603050405020304" pitchFamily="18" charset="0"/>
              </a:rPr>
              <a:t>S</a:t>
            </a:r>
            <a:r>
              <a:rPr lang="en-US" altLang="en-US" sz="1800" dirty="0">
                <a:latin typeface="Times New Roman" panose="02020603050405020304" pitchFamily="18" charset="0"/>
              </a:rPr>
              <a:t>, </a:t>
            </a:r>
            <a:r>
              <a:rPr lang="en-US" altLang="en-US" sz="1800" i="1" dirty="0">
                <a:latin typeface="Times New Roman" panose="02020603050405020304" pitchFamily="18" charset="0"/>
              </a:rPr>
              <a:t>Date</a:t>
            </a:r>
            <a:r>
              <a:rPr lang="en-US" altLang="en-US" sz="1800" dirty="0">
                <a:latin typeface="Times New Roman" panose="02020603050405020304" pitchFamily="18" charset="0"/>
              </a:rPr>
              <a:t>)= −[(1/</a:t>
            </a:r>
            <a:r>
              <a:rPr lang="en-US" altLang="en-US" sz="1800" i="1" dirty="0">
                <a:latin typeface="Times New Roman" panose="02020603050405020304" pitchFamily="18" charset="0"/>
              </a:rPr>
              <a:t>n</a:t>
            </a:r>
            <a:r>
              <a:rPr lang="en-US" altLang="en-US" sz="1800" dirty="0">
                <a:latin typeface="Times New Roman" panose="02020603050405020304" pitchFamily="18" charset="0"/>
              </a:rPr>
              <a:t> </a:t>
            </a:r>
            <a:r>
              <a:rPr lang="en-US" altLang="en-US" sz="1800" i="1" dirty="0">
                <a:latin typeface="Times New Roman" panose="02020603050405020304" pitchFamily="18" charset="0"/>
              </a:rPr>
              <a:t>log</a:t>
            </a:r>
            <a:r>
              <a:rPr lang="en-US" altLang="en-US" sz="1800" baseline="-25000" dirty="0">
                <a:latin typeface="Times New Roman" panose="02020603050405020304" pitchFamily="18" charset="0"/>
              </a:rPr>
              <a:t>2 </a:t>
            </a:r>
            <a:r>
              <a:rPr lang="en-US" altLang="en-US" sz="1800" dirty="0">
                <a:latin typeface="Times New Roman" panose="02020603050405020304" pitchFamily="18" charset="0"/>
              </a:rPr>
              <a:t>1/</a:t>
            </a:r>
            <a:r>
              <a:rPr lang="en-US" altLang="en-US" sz="1800" i="1" dirty="0">
                <a:latin typeface="Times New Roman" panose="02020603050405020304" pitchFamily="18" charset="0"/>
              </a:rPr>
              <a:t>n</a:t>
            </a:r>
            <a:r>
              <a:rPr lang="en-US" altLang="en-US" sz="1800" dirty="0">
                <a:latin typeface="Times New Roman" panose="02020603050405020304" pitchFamily="18" charset="0"/>
              </a:rPr>
              <a:t>)+…+ (1/</a:t>
            </a:r>
            <a:r>
              <a:rPr lang="en-US" altLang="en-US" sz="1800" i="1" dirty="0">
                <a:latin typeface="Times New Roman" panose="02020603050405020304" pitchFamily="18" charset="0"/>
              </a:rPr>
              <a:t>n</a:t>
            </a:r>
            <a:r>
              <a:rPr lang="en-US" altLang="en-US" sz="1800" dirty="0">
                <a:latin typeface="Times New Roman" panose="02020603050405020304" pitchFamily="18" charset="0"/>
              </a:rPr>
              <a:t> </a:t>
            </a:r>
            <a:r>
              <a:rPr lang="en-US" altLang="en-US" sz="1800" i="1" dirty="0">
                <a:latin typeface="Times New Roman" panose="02020603050405020304" pitchFamily="18" charset="0"/>
              </a:rPr>
              <a:t>log</a:t>
            </a:r>
            <a:r>
              <a:rPr lang="en-US" altLang="en-US" sz="1800" baseline="-25000" dirty="0">
                <a:latin typeface="Times New Roman" panose="02020603050405020304" pitchFamily="18" charset="0"/>
              </a:rPr>
              <a:t>2 </a:t>
            </a:r>
            <a:r>
              <a:rPr lang="en-US" altLang="en-US" sz="1800" dirty="0">
                <a:latin typeface="Times New Roman" panose="02020603050405020304" pitchFamily="18" charset="0"/>
              </a:rPr>
              <a:t>1/</a:t>
            </a:r>
            <a:r>
              <a:rPr lang="en-US" altLang="en-US" sz="1800" i="1" dirty="0">
                <a:latin typeface="Times New Roman" panose="02020603050405020304" pitchFamily="18" charset="0"/>
              </a:rPr>
              <a:t>n</a:t>
            </a:r>
            <a:r>
              <a:rPr lang="en-US" altLang="en-US" sz="1800" dirty="0">
                <a:latin typeface="Times New Roman" panose="02020603050405020304" pitchFamily="18" charset="0"/>
              </a:rPr>
              <a:t>)]= −</a:t>
            </a:r>
            <a:r>
              <a:rPr lang="en-US" altLang="en-US" sz="1800" i="1" dirty="0">
                <a:latin typeface="Times New Roman" panose="02020603050405020304" pitchFamily="18" charset="0"/>
              </a:rPr>
              <a:t>log</a:t>
            </a:r>
            <a:r>
              <a:rPr lang="en-US" altLang="en-US" sz="1800" baseline="-25000" dirty="0">
                <a:latin typeface="Times New Roman" panose="02020603050405020304" pitchFamily="18" charset="0"/>
              </a:rPr>
              <a:t>2</a:t>
            </a:r>
            <a:r>
              <a:rPr lang="en-US" altLang="en-US" sz="1800" dirty="0">
                <a:latin typeface="Times New Roman" panose="02020603050405020304" pitchFamily="18" charset="0"/>
              </a:rPr>
              <a:t>1/</a:t>
            </a:r>
            <a:r>
              <a:rPr lang="en-US" altLang="en-US" sz="1800" i="1" dirty="0">
                <a:latin typeface="Times New Roman" panose="02020603050405020304" pitchFamily="18" charset="0"/>
              </a:rPr>
              <a:t>n </a:t>
            </a:r>
            <a:r>
              <a:rPr lang="en-US" altLang="en-US" sz="1800" dirty="0">
                <a:latin typeface="Times New Roman" panose="02020603050405020304" pitchFamily="18" charset="0"/>
              </a:rPr>
              <a:t>=</a:t>
            </a:r>
            <a:r>
              <a:rPr lang="en-US" altLang="en-US" sz="1800" i="1" dirty="0">
                <a:latin typeface="Times New Roman" panose="02020603050405020304" pitchFamily="18" charset="0"/>
              </a:rPr>
              <a:t>log</a:t>
            </a:r>
            <a:r>
              <a:rPr lang="en-US" altLang="en-US" sz="1800" baseline="-25000" dirty="0">
                <a:latin typeface="Times New Roman" panose="02020603050405020304" pitchFamily="18" charset="0"/>
              </a:rPr>
              <a:t>2</a:t>
            </a:r>
            <a:r>
              <a:rPr lang="en-US" altLang="en-US" sz="1800" i="1" dirty="0">
                <a:latin typeface="Times New Roman" panose="02020603050405020304" pitchFamily="18" charset="0"/>
              </a:rPr>
              <a:t>n</a:t>
            </a:r>
          </a:p>
          <a:p>
            <a:pPr eaLnBrk="1" hangingPunct="1">
              <a:lnSpc>
                <a:spcPct val="90000"/>
              </a:lnSpc>
              <a:spcBef>
                <a:spcPct val="30000"/>
              </a:spcBef>
            </a:pPr>
            <a:r>
              <a:rPr lang="en-US" altLang="en-US" sz="2000" dirty="0"/>
              <a:t>Compare with </a:t>
            </a:r>
            <a:r>
              <a:rPr lang="en-US" altLang="en-US" sz="2000" i="1" dirty="0">
                <a:latin typeface="Times New Roman" panose="02020603050405020304" pitchFamily="18" charset="0"/>
              </a:rPr>
              <a:t>A</a:t>
            </a:r>
            <a:r>
              <a:rPr lang="en-US" altLang="en-US" sz="2000" dirty="0">
                <a:latin typeface="Arial" panose="020B0604020202020204" pitchFamily="34" charset="0"/>
              </a:rPr>
              <a:t>, </a:t>
            </a:r>
            <a:r>
              <a:rPr lang="en-US" altLang="en-US" sz="2000" dirty="0"/>
              <a:t>which splits data in two even classes</a:t>
            </a:r>
            <a:r>
              <a:rPr lang="en-US" altLang="en-US" sz="2000" dirty="0">
                <a:latin typeface="Arial" panose="020B0604020202020204" pitchFamily="34" charset="0"/>
              </a:rPr>
              <a:t>:</a:t>
            </a:r>
          </a:p>
          <a:p>
            <a:pPr lvl="1" eaLnBrk="1" hangingPunct="1">
              <a:lnSpc>
                <a:spcPct val="90000"/>
              </a:lnSpc>
              <a:spcBef>
                <a:spcPct val="0"/>
              </a:spcBef>
            </a:pPr>
            <a:r>
              <a:rPr lang="en-US" altLang="en-US" sz="1800" i="1" dirty="0" err="1">
                <a:latin typeface="Times New Roman" panose="02020603050405020304" pitchFamily="18" charset="0"/>
              </a:rPr>
              <a:t>SplitInformation</a:t>
            </a:r>
            <a:r>
              <a:rPr lang="en-US" altLang="en-US" sz="1800" dirty="0">
                <a:latin typeface="Times New Roman" panose="02020603050405020304" pitchFamily="18" charset="0"/>
              </a:rPr>
              <a:t>(</a:t>
            </a:r>
            <a:r>
              <a:rPr lang="en-US" altLang="en-US" sz="1800" i="1" dirty="0">
                <a:latin typeface="Times New Roman" panose="02020603050405020304" pitchFamily="18" charset="0"/>
              </a:rPr>
              <a:t>S</a:t>
            </a:r>
            <a:r>
              <a:rPr lang="en-US" altLang="en-US" sz="1800" dirty="0">
                <a:latin typeface="Times New Roman" panose="02020603050405020304" pitchFamily="18" charset="0"/>
              </a:rPr>
              <a:t>, </a:t>
            </a:r>
            <a:r>
              <a:rPr lang="en-US" altLang="en-US" sz="1800" i="1" dirty="0">
                <a:latin typeface="Times New Roman" panose="02020603050405020304" pitchFamily="18" charset="0"/>
              </a:rPr>
              <a:t>A</a:t>
            </a:r>
            <a:r>
              <a:rPr lang="en-US" altLang="en-US" sz="1800" dirty="0">
                <a:latin typeface="Times New Roman" panose="02020603050405020304" pitchFamily="18" charset="0"/>
              </a:rPr>
              <a:t>)= − [(1/2 log</a:t>
            </a:r>
            <a:r>
              <a:rPr lang="en-US" altLang="en-US" sz="1800" baseline="-25000" dirty="0">
                <a:latin typeface="Times New Roman" panose="02020603050405020304" pitchFamily="18" charset="0"/>
              </a:rPr>
              <a:t>2</a:t>
            </a:r>
            <a:r>
              <a:rPr lang="en-US" altLang="en-US" sz="1800" dirty="0">
                <a:latin typeface="Times New Roman" panose="02020603050405020304" pitchFamily="18" charset="0"/>
              </a:rPr>
              <a:t>1/2)+ (1/2 log</a:t>
            </a:r>
            <a:r>
              <a:rPr lang="en-US" altLang="en-US" sz="1800" baseline="-25000" dirty="0">
                <a:latin typeface="Times New Roman" panose="02020603050405020304" pitchFamily="18" charset="0"/>
              </a:rPr>
              <a:t>2</a:t>
            </a:r>
            <a:r>
              <a:rPr lang="en-US" altLang="en-US" sz="1800" dirty="0">
                <a:latin typeface="Times New Roman" panose="02020603050405020304" pitchFamily="18" charset="0"/>
              </a:rPr>
              <a:t>1/2) ]= − [− 1/2 −1/2]=1</a:t>
            </a:r>
            <a:endParaRPr lang="en-US" altLang="en-US" sz="1800" dirty="0">
              <a:latin typeface="Arial" panose="020B0604020202020204" pitchFamily="34" charset="0"/>
            </a:endParaRPr>
          </a:p>
          <a:p>
            <a:pPr eaLnBrk="1" hangingPunct="1">
              <a:lnSpc>
                <a:spcPct val="90000"/>
              </a:lnSpc>
              <a:spcBef>
                <a:spcPct val="0"/>
              </a:spcBef>
              <a:buFont typeface="Wingdings" panose="05000000000000000000" pitchFamily="2" charset="2"/>
              <a:buNone/>
            </a:pPr>
            <a:endParaRPr lang="en-US" altLang="en-US" sz="2000" i="1" dirty="0">
              <a:latin typeface="Times New Roman" panose="02020603050405020304" pitchFamily="18" charset="0"/>
            </a:endParaRPr>
          </a:p>
        </p:txBody>
      </p:sp>
      <p:sp>
        <p:nvSpPr>
          <p:cNvPr id="391172" name="Line 4"/>
          <p:cNvSpPr>
            <a:spLocks noChangeShapeType="1"/>
          </p:cNvSpPr>
          <p:nvPr/>
        </p:nvSpPr>
        <p:spPr bwMode="auto">
          <a:xfrm>
            <a:off x="5410200" y="2276475"/>
            <a:ext cx="5334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391173" name="Line 5"/>
          <p:cNvSpPr>
            <a:spLocks noChangeShapeType="1"/>
          </p:cNvSpPr>
          <p:nvPr/>
        </p:nvSpPr>
        <p:spPr bwMode="auto">
          <a:xfrm>
            <a:off x="6600825" y="2276475"/>
            <a:ext cx="4572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391174" name="Line 6"/>
          <p:cNvSpPr>
            <a:spLocks noChangeShapeType="1"/>
          </p:cNvSpPr>
          <p:nvPr/>
        </p:nvSpPr>
        <p:spPr bwMode="auto">
          <a:xfrm>
            <a:off x="5630619" y="4084515"/>
            <a:ext cx="23622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308400" y="1141200"/>
              <a:ext cx="7554960" cy="3412800"/>
            </p14:xfrm>
          </p:contentPart>
        </mc:Choice>
        <mc:Fallback xmlns="">
          <p:pic>
            <p:nvPicPr>
              <p:cNvPr id="2" name="Ink 1"/>
              <p:cNvPicPr/>
              <p:nvPr/>
            </p:nvPicPr>
            <p:blipFill>
              <a:blip r:embed="rId4"/>
              <a:stretch>
                <a:fillRect/>
              </a:stretch>
            </p:blipFill>
            <p:spPr>
              <a:xfrm>
                <a:off x="3305520" y="1138320"/>
                <a:ext cx="7560720" cy="3418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045880" y="1211040"/>
              <a:ext cx="10040400" cy="3065400"/>
            </p14:xfrm>
          </p:contentPart>
        </mc:Choice>
        <mc:Fallback xmlns="">
          <p:pic>
            <p:nvPicPr>
              <p:cNvPr id="3" name="Ink 2"/>
              <p:cNvPicPr/>
              <p:nvPr/>
            </p:nvPicPr>
            <p:blipFill>
              <a:blip r:embed="rId6"/>
              <a:stretch>
                <a:fillRect/>
              </a:stretch>
            </p:blipFill>
            <p:spPr>
              <a:xfrm>
                <a:off x="2041920" y="1205640"/>
                <a:ext cx="10051200" cy="3073680"/>
              </a:xfrm>
              <a:prstGeom prst="rect">
                <a:avLst/>
              </a:prstGeom>
            </p:spPr>
          </p:pic>
        </mc:Fallback>
      </mc:AlternateContent>
    </p:spTree>
    <p:extLst>
      <p:ext uri="{BB962C8B-B14F-4D97-AF65-F5344CB8AC3E}">
        <p14:creationId xmlns:p14="http://schemas.microsoft.com/office/powerpoint/2010/main" val="388445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dirty="0" smtClean="0">
                <a:ea typeface="+mj-ea"/>
              </a:rPr>
              <a:t>Adjusting </a:t>
            </a:r>
            <a:r>
              <a:rPr lang="en-US" i="1" dirty="0" smtClean="0">
                <a:ea typeface="+mj-ea"/>
              </a:rPr>
              <a:t>gain-ratio</a:t>
            </a:r>
            <a:endParaRPr lang="en-US" dirty="0" smtClean="0">
              <a:ea typeface="+mj-ea"/>
            </a:endParaRPr>
          </a:p>
        </p:txBody>
      </p:sp>
      <p:sp>
        <p:nvSpPr>
          <p:cNvPr id="393219" name="Rectangle 3"/>
          <p:cNvSpPr>
            <a:spLocks noGrp="1" noChangeArrowheads="1"/>
          </p:cNvSpPr>
          <p:nvPr>
            <p:ph idx="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marL="457200" indent="-457200"/>
            <a:r>
              <a:rPr lang="en-US" altLang="en-US" smtClean="0"/>
              <a:t>Problem: </a:t>
            </a:r>
            <a:r>
              <a:rPr lang="en-US" altLang="en-US" i="1" smtClean="0">
                <a:latin typeface="Times New Roman" panose="02020603050405020304" pitchFamily="18" charset="0"/>
              </a:rPr>
              <a:t>SplitInformation</a:t>
            </a:r>
            <a:r>
              <a:rPr lang="en-US" altLang="en-US" smtClean="0">
                <a:latin typeface="Times New Roman" panose="02020603050405020304" pitchFamily="18" charset="0"/>
              </a:rPr>
              <a:t>(</a:t>
            </a:r>
            <a:r>
              <a:rPr lang="en-US" altLang="en-US" i="1" smtClean="0">
                <a:latin typeface="Times New Roman" panose="02020603050405020304" pitchFamily="18" charset="0"/>
              </a:rPr>
              <a:t>S</a:t>
            </a:r>
            <a:r>
              <a:rPr lang="en-US" altLang="en-US" smtClean="0">
                <a:latin typeface="Times New Roman" panose="02020603050405020304" pitchFamily="18" charset="0"/>
              </a:rPr>
              <a:t>, </a:t>
            </a:r>
            <a:r>
              <a:rPr lang="en-US" altLang="en-US" i="1" smtClean="0">
                <a:latin typeface="Times New Roman" panose="02020603050405020304" pitchFamily="18" charset="0"/>
              </a:rPr>
              <a:t>A</a:t>
            </a:r>
            <a:r>
              <a:rPr lang="en-US" altLang="en-US" smtClean="0">
                <a:latin typeface="Times New Roman" panose="02020603050405020304" pitchFamily="18" charset="0"/>
              </a:rPr>
              <a:t>) </a:t>
            </a:r>
            <a:r>
              <a:rPr lang="en-US" altLang="en-US" smtClean="0"/>
              <a:t>can be zero or very small when</a:t>
            </a:r>
            <a:r>
              <a:rPr lang="en-US" altLang="en-US" smtClean="0">
                <a:latin typeface="Arial" panose="020B0604020202020204" pitchFamily="34" charset="0"/>
              </a:rPr>
              <a:t> </a:t>
            </a:r>
            <a:r>
              <a:rPr lang="en-US" altLang="en-US" i="1" smtClean="0">
                <a:latin typeface="Times New Roman" panose="02020603050405020304" pitchFamily="18" charset="0"/>
              </a:rPr>
              <a:t>|S</a:t>
            </a:r>
            <a:r>
              <a:rPr lang="en-US" altLang="en-US" i="1" baseline="-25000" smtClean="0">
                <a:latin typeface="Times New Roman" panose="02020603050405020304" pitchFamily="18" charset="0"/>
              </a:rPr>
              <a:t>i </a:t>
            </a:r>
            <a:r>
              <a:rPr lang="en-US" altLang="en-US" i="1" smtClean="0">
                <a:latin typeface="Times New Roman" panose="02020603050405020304" pitchFamily="18" charset="0"/>
              </a:rPr>
              <a:t>|</a:t>
            </a:r>
            <a:r>
              <a:rPr lang="en-US" altLang="en-US" i="1" smtClean="0">
                <a:latin typeface="Times New Roman" panose="02020603050405020304" pitchFamily="18" charset="0"/>
                <a:sym typeface="Symbol" panose="05050102010706020507" pitchFamily="18" charset="2"/>
              </a:rPr>
              <a:t> ≈ </a:t>
            </a:r>
            <a:r>
              <a:rPr lang="en-US" altLang="en-US" i="1" smtClean="0">
                <a:latin typeface="Times New Roman" panose="02020603050405020304" pitchFamily="18" charset="0"/>
              </a:rPr>
              <a:t>|S</a:t>
            </a:r>
            <a:r>
              <a:rPr lang="en-US" altLang="en-US" i="1" baseline="-25000" smtClean="0">
                <a:latin typeface="Times New Roman" panose="02020603050405020304" pitchFamily="18" charset="0"/>
              </a:rPr>
              <a:t> </a:t>
            </a:r>
            <a:r>
              <a:rPr lang="en-US" altLang="en-US" i="1" smtClean="0">
                <a:latin typeface="Times New Roman" panose="02020603050405020304" pitchFamily="18" charset="0"/>
              </a:rPr>
              <a:t>| </a:t>
            </a:r>
            <a:r>
              <a:rPr lang="en-US" altLang="en-US" smtClean="0"/>
              <a:t>for some value</a:t>
            </a:r>
            <a:r>
              <a:rPr lang="en-US" altLang="en-US" i="1" smtClean="0">
                <a:latin typeface="Times New Roman" panose="02020603050405020304" pitchFamily="18" charset="0"/>
              </a:rPr>
              <a:t> i</a:t>
            </a:r>
          </a:p>
          <a:p>
            <a:pPr marL="457200" indent="-457200"/>
            <a:r>
              <a:rPr lang="en-US" altLang="en-US" smtClean="0"/>
              <a:t>To mitigate this effect, the following heuristics has been used:</a:t>
            </a:r>
          </a:p>
          <a:p>
            <a:pPr marL="838200" lvl="1" indent="-381000">
              <a:buFont typeface="Arial" panose="020B0604020202020204" pitchFamily="34" charset="0"/>
              <a:buAutoNum type="arabicPeriod"/>
            </a:pPr>
            <a:r>
              <a:rPr lang="en-US" altLang="en-US" smtClean="0"/>
              <a:t>compute</a:t>
            </a:r>
            <a:r>
              <a:rPr lang="en-US" altLang="en-US" smtClean="0">
                <a:latin typeface="Arial" panose="020B0604020202020204" pitchFamily="34" charset="0"/>
              </a:rPr>
              <a:t> </a:t>
            </a:r>
            <a:r>
              <a:rPr lang="en-US" altLang="en-US" i="1" smtClean="0">
                <a:latin typeface="Times New Roman" panose="02020603050405020304" pitchFamily="18" charset="0"/>
              </a:rPr>
              <a:t>Gain</a:t>
            </a:r>
            <a:r>
              <a:rPr lang="en-US" altLang="en-US" smtClean="0">
                <a:latin typeface="Arial" panose="020B0604020202020204" pitchFamily="34" charset="0"/>
              </a:rPr>
              <a:t> </a:t>
            </a:r>
            <a:r>
              <a:rPr lang="en-US" altLang="en-US" smtClean="0"/>
              <a:t>for each attribute</a:t>
            </a:r>
          </a:p>
          <a:p>
            <a:pPr marL="838200" lvl="1" indent="-381000">
              <a:buFont typeface="Arial" panose="020B0604020202020204" pitchFamily="34" charset="0"/>
              <a:buAutoNum type="arabicPeriod"/>
            </a:pPr>
            <a:r>
              <a:rPr lang="en-US" altLang="en-US" smtClean="0"/>
              <a:t>apply</a:t>
            </a:r>
            <a:r>
              <a:rPr lang="en-US" altLang="en-US" smtClean="0">
                <a:latin typeface="Arial" panose="020B0604020202020204" pitchFamily="34" charset="0"/>
              </a:rPr>
              <a:t> </a:t>
            </a:r>
            <a:r>
              <a:rPr lang="en-US" altLang="en-US" i="1" smtClean="0">
                <a:latin typeface="Times New Roman" panose="02020603050405020304" pitchFamily="18" charset="0"/>
              </a:rPr>
              <a:t>GainRatio</a:t>
            </a:r>
            <a:r>
              <a:rPr lang="en-US" altLang="en-US" smtClean="0">
                <a:latin typeface="Arial" panose="020B0604020202020204" pitchFamily="34" charset="0"/>
              </a:rPr>
              <a:t> </a:t>
            </a:r>
            <a:r>
              <a:rPr lang="en-US" altLang="en-US" smtClean="0"/>
              <a:t>only to attributes with </a:t>
            </a:r>
            <a:r>
              <a:rPr lang="en-US" altLang="en-US" i="1" smtClean="0">
                <a:latin typeface="Times New Roman" panose="02020603050405020304" pitchFamily="18" charset="0"/>
              </a:rPr>
              <a:t>Gain</a:t>
            </a:r>
            <a:r>
              <a:rPr lang="en-US" altLang="en-US" smtClean="0">
                <a:latin typeface="Arial" panose="020B0604020202020204" pitchFamily="34" charset="0"/>
              </a:rPr>
              <a:t> </a:t>
            </a:r>
            <a:r>
              <a:rPr lang="en-US" altLang="en-US" smtClean="0"/>
              <a:t>above average</a:t>
            </a:r>
          </a:p>
          <a:p>
            <a:pPr marL="457200" indent="-457200"/>
            <a:r>
              <a:rPr lang="en-US" altLang="en-US" smtClean="0"/>
              <a:t>Other measures have been proposed</a:t>
            </a:r>
            <a:r>
              <a:rPr lang="en-US" altLang="en-US" smtClean="0">
                <a:latin typeface="Arial" panose="020B0604020202020204" pitchFamily="34" charset="0"/>
              </a:rPr>
              <a:t>:</a:t>
            </a:r>
          </a:p>
          <a:p>
            <a:pPr marL="838200" lvl="1" indent="-381000"/>
            <a:r>
              <a:rPr lang="en-US" altLang="en-US" i="1" smtClean="0"/>
              <a:t>Distance-based</a:t>
            </a:r>
            <a:r>
              <a:rPr lang="en-US" altLang="en-US" smtClean="0"/>
              <a:t> metric [Lopez-De Mantaras, 1991] on the  partitions of data</a:t>
            </a:r>
          </a:p>
          <a:p>
            <a:pPr marL="838200" lvl="1" indent="-381000"/>
            <a:r>
              <a:rPr lang="en-US" altLang="en-US" smtClean="0"/>
              <a:t>Each partition (induced by an attribute) is evaluated according to the distance to the partition that perfectly classifies the data.</a:t>
            </a:r>
          </a:p>
          <a:p>
            <a:pPr marL="838200" lvl="1" indent="-381000"/>
            <a:r>
              <a:rPr lang="en-US" altLang="en-US" smtClean="0"/>
              <a:t>The partition closest to the </a:t>
            </a:r>
            <a:r>
              <a:rPr lang="en-US" altLang="en-US" i="1" smtClean="0"/>
              <a:t>ideal </a:t>
            </a:r>
            <a:r>
              <a:rPr lang="en-US" altLang="en-US" smtClean="0"/>
              <a:t>partition is chosen</a:t>
            </a:r>
            <a:endParaRPr lang="en-US" altLang="en-US" sz="2800" i="1"/>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189600" y="794160"/>
              <a:ext cx="7983720" cy="5527080"/>
            </p14:xfrm>
          </p:contentPart>
        </mc:Choice>
        <mc:Fallback xmlns="">
          <p:pic>
            <p:nvPicPr>
              <p:cNvPr id="2" name="Ink 1"/>
              <p:cNvPicPr/>
              <p:nvPr/>
            </p:nvPicPr>
            <p:blipFill>
              <a:blip r:embed="rId4"/>
              <a:stretch>
                <a:fillRect/>
              </a:stretch>
            </p:blipFill>
            <p:spPr>
              <a:xfrm>
                <a:off x="3187080" y="790200"/>
                <a:ext cx="7989840" cy="5533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494160" y="1065600"/>
              <a:ext cx="6008040" cy="3219120"/>
            </p14:xfrm>
          </p:contentPart>
        </mc:Choice>
        <mc:Fallback xmlns="">
          <p:pic>
            <p:nvPicPr>
              <p:cNvPr id="3" name="Ink 2"/>
              <p:cNvPicPr/>
              <p:nvPr/>
            </p:nvPicPr>
            <p:blipFill>
              <a:blip r:embed="rId6"/>
              <a:stretch>
                <a:fillRect/>
              </a:stretch>
            </p:blipFill>
            <p:spPr>
              <a:xfrm>
                <a:off x="3491280" y="1058400"/>
                <a:ext cx="6017040" cy="3232800"/>
              </a:xfrm>
              <a:prstGeom prst="rect">
                <a:avLst/>
              </a:prstGeom>
            </p:spPr>
          </p:pic>
        </mc:Fallback>
      </mc:AlternateContent>
    </p:spTree>
    <p:extLst>
      <p:ext uri="{BB962C8B-B14F-4D97-AF65-F5344CB8AC3E}">
        <p14:creationId xmlns:p14="http://schemas.microsoft.com/office/powerpoint/2010/main" val="2916522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smtClean="0">
                <a:ea typeface="+mj-ea"/>
              </a:rPr>
              <a:t>Handling incomplete training data</a:t>
            </a:r>
          </a:p>
        </p:txBody>
      </p:sp>
      <p:sp>
        <p:nvSpPr>
          <p:cNvPr id="326659" name="Rectangle 3"/>
          <p:cNvSpPr>
            <a:spLocks noGrp="1" noChangeArrowheads="1"/>
          </p:cNvSpPr>
          <p:nvPr>
            <p:ph idx="1"/>
          </p:nvPr>
        </p:nvSpPr>
        <p:spPr>
          <a:xfrm>
            <a:off x="1852613" y="1941514"/>
            <a:ext cx="8208962" cy="4611687"/>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a:bodyPr>
          <a:lstStyle/>
          <a:p>
            <a:pPr marL="457200" indent="-457200">
              <a:buFont typeface="Wingdings" charset="0"/>
              <a:buChar char="§"/>
              <a:defRPr/>
            </a:pPr>
            <a:r>
              <a:rPr lang="en-US" dirty="0" smtClean="0">
                <a:ea typeface="+mn-ea"/>
                <a:cs typeface="+mn-cs"/>
              </a:rPr>
              <a:t>How to cope with the problem that the value of some attribute may be missing?</a:t>
            </a:r>
          </a:p>
          <a:p>
            <a:pPr marL="838200" lvl="1" indent="-381000">
              <a:buFont typeface="Wingdings" charset="0"/>
              <a:buChar char="§"/>
              <a:defRPr/>
            </a:pPr>
            <a:r>
              <a:rPr lang="en-US" i="1" dirty="0" smtClean="0">
                <a:ea typeface="+mn-ea"/>
              </a:rPr>
              <a:t>Example</a:t>
            </a:r>
            <a:r>
              <a:rPr lang="en-US" dirty="0" smtClean="0">
                <a:ea typeface="+mn-ea"/>
              </a:rPr>
              <a:t>: Blood-Test-Result in a medical diagnosis problem</a:t>
            </a:r>
          </a:p>
          <a:p>
            <a:pPr marL="457200" indent="-457200">
              <a:buFont typeface="Wingdings" charset="0"/>
              <a:buChar char="§"/>
              <a:defRPr/>
            </a:pPr>
            <a:r>
              <a:rPr lang="en-US" dirty="0" smtClean="0">
                <a:ea typeface="+mn-ea"/>
                <a:cs typeface="+mn-cs"/>
              </a:rPr>
              <a:t>The strategy: use other examples to guess attribute</a:t>
            </a:r>
          </a:p>
          <a:p>
            <a:pPr marL="838200" lvl="1" indent="-381000">
              <a:buFont typeface="Arial" charset="0"/>
              <a:buAutoNum type="arabicPeriod"/>
              <a:defRPr/>
            </a:pPr>
            <a:r>
              <a:rPr lang="en-US" dirty="0" smtClean="0">
                <a:ea typeface="+mn-ea"/>
              </a:rPr>
              <a:t>Assign the value that is most common among the training examples at the node</a:t>
            </a:r>
          </a:p>
          <a:p>
            <a:pPr marL="838200" lvl="1" indent="-381000">
              <a:buFont typeface="Arial" charset="0"/>
              <a:buAutoNum type="arabicPeriod"/>
              <a:defRPr/>
            </a:pPr>
            <a:r>
              <a:rPr lang="en-US" dirty="0" smtClean="0">
                <a:ea typeface="+mn-ea"/>
              </a:rPr>
              <a:t>Assign a probability to each value, based on frequencies, and assign values to missing attribute, according to this probability distribution</a:t>
            </a:r>
          </a:p>
          <a:p>
            <a:pPr marL="457200" indent="-457200">
              <a:buFont typeface="Wingdings" charset="0"/>
              <a:buChar char="§"/>
              <a:defRPr/>
            </a:pPr>
            <a:r>
              <a:rPr lang="en-US" dirty="0" smtClean="0">
                <a:ea typeface="+mn-ea"/>
                <a:cs typeface="+mn-cs"/>
              </a:rPr>
              <a:t>Missing values in new instances to be classified are treated accordingly, and the most probable classification is chosen (C4.5)</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83120" y="922680"/>
              <a:ext cx="10984320" cy="5535720"/>
            </p14:xfrm>
          </p:contentPart>
        </mc:Choice>
        <mc:Fallback xmlns="">
          <p:pic>
            <p:nvPicPr>
              <p:cNvPr id="2" name="Ink 1"/>
              <p:cNvPicPr/>
              <p:nvPr/>
            </p:nvPicPr>
            <p:blipFill>
              <a:blip r:embed="rId4"/>
              <a:stretch>
                <a:fillRect/>
              </a:stretch>
            </p:blipFill>
            <p:spPr>
              <a:xfrm>
                <a:off x="478800" y="918360"/>
                <a:ext cx="10994400" cy="5542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710880" y="3914640"/>
              <a:ext cx="5139000" cy="2917440"/>
            </p14:xfrm>
          </p:contentPart>
        </mc:Choice>
        <mc:Fallback xmlns="">
          <p:pic>
            <p:nvPicPr>
              <p:cNvPr id="3" name="Ink 2"/>
              <p:cNvPicPr/>
              <p:nvPr/>
            </p:nvPicPr>
            <p:blipFill>
              <a:blip r:embed="rId6"/>
              <a:stretch>
                <a:fillRect/>
              </a:stretch>
            </p:blipFill>
            <p:spPr>
              <a:xfrm>
                <a:off x="3708000" y="3906720"/>
                <a:ext cx="5148000" cy="2930040"/>
              </a:xfrm>
              <a:prstGeom prst="rect">
                <a:avLst/>
              </a:prstGeom>
            </p:spPr>
          </p:pic>
        </mc:Fallback>
      </mc:AlternateContent>
    </p:spTree>
    <p:extLst>
      <p:ext uri="{BB962C8B-B14F-4D97-AF65-F5344CB8AC3E}">
        <p14:creationId xmlns:p14="http://schemas.microsoft.com/office/powerpoint/2010/main" val="38619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smtClean="0">
                <a:ea typeface="+mj-ea"/>
              </a:rPr>
              <a:t>Handling attributes with different costs</a:t>
            </a:r>
          </a:p>
        </p:txBody>
      </p:sp>
      <p:sp>
        <p:nvSpPr>
          <p:cNvPr id="327683" name="Rectangle 3"/>
          <p:cNvSpPr>
            <a:spLocks noGrp="1" noChangeArrowheads="1"/>
          </p:cNvSpPr>
          <p:nvPr>
            <p:ph idx="1"/>
          </p:nvPr>
        </p:nvSpPr>
        <p:spPr>
          <a:xfrm>
            <a:off x="1990726" y="1773238"/>
            <a:ext cx="8208963" cy="4608512"/>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lnSpcReduction="20000"/>
          </a:bodyPr>
          <a:lstStyle/>
          <a:p>
            <a:pPr marL="457200" indent="-457200"/>
            <a:r>
              <a:rPr lang="en-US" altLang="en-US" smtClean="0"/>
              <a:t>Instance attributes may have an associated cost: we would prefer decision trees that use low-cost attributes</a:t>
            </a:r>
          </a:p>
          <a:p>
            <a:pPr marL="457200" indent="-457200"/>
            <a:r>
              <a:rPr lang="en-US" altLang="en-US" smtClean="0"/>
              <a:t>ID3 can be modified to take into account costs:</a:t>
            </a:r>
          </a:p>
          <a:p>
            <a:pPr marL="457200" indent="-457200">
              <a:spcBef>
                <a:spcPct val="50000"/>
              </a:spcBef>
              <a:buFont typeface="Arial" panose="020B0604020202020204" pitchFamily="34" charset="0"/>
              <a:buAutoNum type="arabicPeriod"/>
            </a:pPr>
            <a:r>
              <a:rPr lang="en-US" altLang="en-US" smtClean="0"/>
              <a:t>Tan and Schlimmer   (1990)</a:t>
            </a:r>
          </a:p>
          <a:p>
            <a:pPr marL="457200" indent="-457200">
              <a:spcBef>
                <a:spcPct val="50000"/>
              </a:spcBef>
              <a:buNone/>
            </a:pPr>
            <a:r>
              <a:rPr lang="en-US" altLang="en-US" smtClean="0">
                <a:latin typeface="Arial" panose="020B0604020202020204" pitchFamily="34" charset="0"/>
              </a:rPr>
              <a:t>		 </a:t>
            </a:r>
            <a:r>
              <a:rPr lang="en-US" altLang="en-US" smtClean="0">
                <a:latin typeface="Times New Roman" panose="02020603050405020304" pitchFamily="18" charset="0"/>
              </a:rPr>
              <a:t>                           </a:t>
            </a:r>
            <a:r>
              <a:rPr lang="en-US" altLang="en-US" i="1" smtClean="0">
                <a:latin typeface="Times New Roman" panose="02020603050405020304" pitchFamily="18" charset="0"/>
              </a:rPr>
              <a:t>Gain</a:t>
            </a:r>
            <a:r>
              <a:rPr lang="en-US" altLang="en-US" baseline="30000" smtClean="0">
                <a:latin typeface="Times New Roman" panose="02020603050405020304" pitchFamily="18" charset="0"/>
              </a:rPr>
              <a:t>2</a:t>
            </a:r>
            <a:r>
              <a:rPr lang="en-US" altLang="en-US" smtClean="0">
                <a:latin typeface="Times New Roman" panose="02020603050405020304" pitchFamily="18" charset="0"/>
              </a:rPr>
              <a:t>(</a:t>
            </a:r>
            <a:r>
              <a:rPr lang="en-US" altLang="en-US" i="1" smtClean="0">
                <a:latin typeface="Times New Roman" panose="02020603050405020304" pitchFamily="18" charset="0"/>
              </a:rPr>
              <a:t>S</a:t>
            </a:r>
            <a:r>
              <a:rPr lang="en-US" altLang="en-US" smtClean="0">
                <a:latin typeface="Times New Roman" panose="02020603050405020304" pitchFamily="18" charset="0"/>
              </a:rPr>
              <a:t>, </a:t>
            </a:r>
            <a:r>
              <a:rPr lang="en-US" altLang="en-US" i="1" smtClean="0">
                <a:latin typeface="Times New Roman" panose="02020603050405020304" pitchFamily="18" charset="0"/>
              </a:rPr>
              <a:t>A</a:t>
            </a:r>
            <a:r>
              <a:rPr lang="en-US" altLang="en-US" smtClean="0">
                <a:latin typeface="Times New Roman" panose="02020603050405020304" pitchFamily="18" charset="0"/>
              </a:rPr>
              <a:t>)</a:t>
            </a:r>
            <a:r>
              <a:rPr lang="en-US" altLang="en-US" i="1" smtClean="0">
                <a:latin typeface="Times New Roman" panose="02020603050405020304" pitchFamily="18" charset="0"/>
              </a:rPr>
              <a:t>		</a:t>
            </a:r>
            <a:endParaRPr lang="en-US" altLang="en-US" smtClean="0">
              <a:sym typeface="Symbol" panose="05050102010706020507" pitchFamily="18" charset="2"/>
            </a:endParaRPr>
          </a:p>
          <a:p>
            <a:pPr marL="457200" indent="-457200">
              <a:spcBef>
                <a:spcPct val="50000"/>
              </a:spcBef>
              <a:buNone/>
            </a:pPr>
            <a:r>
              <a:rPr lang="en-US" altLang="en-US" smtClean="0">
                <a:sym typeface="Symbol" panose="05050102010706020507" pitchFamily="18" charset="2"/>
              </a:rPr>
              <a:t>				    </a:t>
            </a:r>
            <a:r>
              <a:rPr lang="en-US" altLang="en-US" i="1" smtClean="0">
                <a:latin typeface="Times New Roman" panose="02020603050405020304" pitchFamily="18" charset="0"/>
              </a:rPr>
              <a:t>Cost</a:t>
            </a:r>
            <a:r>
              <a:rPr lang="en-US" altLang="en-US" smtClean="0">
                <a:latin typeface="Times New Roman" panose="02020603050405020304" pitchFamily="18" charset="0"/>
              </a:rPr>
              <a:t>(</a:t>
            </a:r>
            <a:r>
              <a:rPr lang="en-US" altLang="en-US" i="1" smtClean="0">
                <a:latin typeface="Times New Roman" panose="02020603050405020304" pitchFamily="18" charset="0"/>
              </a:rPr>
              <a:t>S</a:t>
            </a:r>
            <a:r>
              <a:rPr lang="en-US" altLang="en-US" smtClean="0">
                <a:latin typeface="Times New Roman" panose="02020603050405020304" pitchFamily="18" charset="0"/>
              </a:rPr>
              <a:t>, </a:t>
            </a:r>
            <a:r>
              <a:rPr lang="en-US" altLang="en-US" i="1" smtClean="0">
                <a:latin typeface="Times New Roman" panose="02020603050405020304" pitchFamily="18" charset="0"/>
              </a:rPr>
              <a:t>A</a:t>
            </a:r>
            <a:r>
              <a:rPr lang="en-US" altLang="en-US" smtClean="0">
                <a:latin typeface="Times New Roman" panose="02020603050405020304" pitchFamily="18" charset="0"/>
              </a:rPr>
              <a:t>)</a:t>
            </a:r>
          </a:p>
          <a:p>
            <a:pPr marL="457200" indent="-457200">
              <a:spcBef>
                <a:spcPct val="50000"/>
              </a:spcBef>
              <a:buFont typeface="Arial" panose="020B0604020202020204" pitchFamily="34" charset="0"/>
              <a:buAutoNum type="arabicPeriod" startAt="2"/>
            </a:pPr>
            <a:r>
              <a:rPr lang="en-US" altLang="en-US" smtClean="0"/>
              <a:t>Nunez (1988) </a:t>
            </a:r>
          </a:p>
          <a:p>
            <a:pPr marL="457200" indent="-457200">
              <a:spcBef>
                <a:spcPct val="50000"/>
              </a:spcBef>
              <a:buNone/>
            </a:pPr>
            <a:r>
              <a:rPr lang="en-US" altLang="en-US" smtClean="0">
                <a:latin typeface="Arial" panose="020B0604020202020204" pitchFamily="34" charset="0"/>
              </a:rPr>
              <a:t>				</a:t>
            </a:r>
            <a:r>
              <a:rPr lang="en-US" altLang="en-US" smtClean="0">
                <a:latin typeface="Times New Roman" panose="02020603050405020304" pitchFamily="18" charset="0"/>
              </a:rPr>
              <a:t>2</a:t>
            </a:r>
            <a:r>
              <a:rPr lang="en-US" altLang="en-US" i="1" baseline="30000" smtClean="0">
                <a:latin typeface="Times New Roman" panose="02020603050405020304" pitchFamily="18" charset="0"/>
              </a:rPr>
              <a:t>Gain</a:t>
            </a:r>
            <a:r>
              <a:rPr lang="en-US" altLang="en-US" baseline="30000" smtClean="0">
                <a:latin typeface="Times New Roman" panose="02020603050405020304" pitchFamily="18" charset="0"/>
              </a:rPr>
              <a:t>(</a:t>
            </a:r>
            <a:r>
              <a:rPr lang="en-US" altLang="en-US" i="1" baseline="30000" smtClean="0">
                <a:latin typeface="Times New Roman" panose="02020603050405020304" pitchFamily="18" charset="0"/>
              </a:rPr>
              <a:t>S</a:t>
            </a:r>
            <a:r>
              <a:rPr lang="en-US" altLang="en-US" baseline="30000" smtClean="0">
                <a:latin typeface="Times New Roman" panose="02020603050405020304" pitchFamily="18" charset="0"/>
              </a:rPr>
              <a:t>, </a:t>
            </a:r>
            <a:r>
              <a:rPr lang="en-US" altLang="en-US" i="1" baseline="30000" smtClean="0">
                <a:latin typeface="Times New Roman" panose="02020603050405020304" pitchFamily="18" charset="0"/>
              </a:rPr>
              <a:t>A</a:t>
            </a:r>
            <a:r>
              <a:rPr lang="en-US" altLang="en-US" baseline="30000" smtClean="0">
                <a:latin typeface="Times New Roman" panose="02020603050405020304" pitchFamily="18" charset="0"/>
              </a:rPr>
              <a:t>)  </a:t>
            </a:r>
            <a:r>
              <a:rPr lang="en-US" altLang="en-US" smtClean="0">
                <a:latin typeface="Times New Roman" panose="02020603050405020304" pitchFamily="18" charset="0"/>
                <a:sym typeface="Symbol" panose="05050102010706020507" pitchFamily="18" charset="2"/>
              </a:rPr>
              <a:t></a:t>
            </a:r>
            <a:r>
              <a:rPr lang="en-US" altLang="en-US" smtClean="0">
                <a:latin typeface="Times New Roman" panose="02020603050405020304" pitchFamily="18" charset="0"/>
              </a:rPr>
              <a:t> 1</a:t>
            </a:r>
            <a:r>
              <a:rPr lang="en-US" altLang="en-US" i="1" smtClean="0">
                <a:latin typeface="Times New Roman" panose="02020603050405020304" pitchFamily="18" charset="0"/>
              </a:rPr>
              <a:t>		</a:t>
            </a:r>
            <a:endParaRPr lang="en-US" altLang="en-US" smtClean="0">
              <a:sym typeface="Symbol" panose="05050102010706020507" pitchFamily="18" charset="2"/>
            </a:endParaRPr>
          </a:p>
          <a:p>
            <a:pPr marL="457200" indent="-457200">
              <a:spcBef>
                <a:spcPct val="50000"/>
              </a:spcBef>
              <a:buNone/>
            </a:pPr>
            <a:r>
              <a:rPr lang="en-US" altLang="en-US" smtClean="0">
                <a:sym typeface="Symbol" panose="05050102010706020507" pitchFamily="18" charset="2"/>
              </a:rPr>
              <a:t>				</a:t>
            </a:r>
            <a:r>
              <a:rPr lang="en-US" altLang="en-US" smtClean="0">
                <a:latin typeface="Times New Roman" panose="02020603050405020304" pitchFamily="18" charset="0"/>
              </a:rPr>
              <a:t>(</a:t>
            </a:r>
            <a:r>
              <a:rPr lang="en-US" altLang="en-US" i="1" smtClean="0">
                <a:latin typeface="Times New Roman" panose="02020603050405020304" pitchFamily="18" charset="0"/>
              </a:rPr>
              <a:t>Cost</a:t>
            </a:r>
            <a:r>
              <a:rPr lang="en-US" altLang="en-US" smtClean="0">
                <a:latin typeface="Times New Roman" panose="02020603050405020304" pitchFamily="18" charset="0"/>
              </a:rPr>
              <a:t>(</a:t>
            </a:r>
            <a:r>
              <a:rPr lang="en-US" altLang="en-US" i="1" smtClean="0">
                <a:latin typeface="Times New Roman" panose="02020603050405020304" pitchFamily="18" charset="0"/>
              </a:rPr>
              <a:t>A</a:t>
            </a:r>
            <a:r>
              <a:rPr lang="en-US" altLang="en-US" smtClean="0">
                <a:latin typeface="Times New Roman" panose="02020603050405020304" pitchFamily="18" charset="0"/>
              </a:rPr>
              <a:t>) + 1)</a:t>
            </a:r>
            <a:r>
              <a:rPr lang="en-US" altLang="en-US" i="1" baseline="30000" smtClean="0">
                <a:latin typeface="Times New Roman" panose="02020603050405020304" pitchFamily="18" charset="0"/>
              </a:rPr>
              <a:t>w     </a:t>
            </a:r>
            <a:r>
              <a:rPr lang="en-US" altLang="en-US" sz="3200" i="1" baseline="-25000">
                <a:latin typeface="Times New Roman" panose="02020603050405020304" pitchFamily="18" charset="0"/>
              </a:rPr>
              <a:t>w </a:t>
            </a:r>
            <a:r>
              <a:rPr lang="en-US" altLang="en-US" baseline="-25000">
                <a:latin typeface="Times New Roman" panose="02020603050405020304" pitchFamily="18" charset="0"/>
              </a:rPr>
              <a:t>∈</a:t>
            </a:r>
            <a:r>
              <a:rPr lang="en-US" altLang="en-US" sz="3200" i="1" baseline="-25000">
                <a:latin typeface="Times New Roman" panose="02020603050405020304" pitchFamily="18" charset="0"/>
              </a:rPr>
              <a:t> </a:t>
            </a:r>
            <a:r>
              <a:rPr lang="en-US" altLang="en-US" sz="3200" baseline="-25000">
                <a:latin typeface="Times New Roman" panose="02020603050405020304" pitchFamily="18" charset="0"/>
              </a:rPr>
              <a:t>[0,1]</a:t>
            </a:r>
            <a:endParaRPr lang="en-US" altLang="en-US" sz="3200" baseline="-25000"/>
          </a:p>
          <a:p>
            <a:pPr marL="457200" indent="-457200">
              <a:buNone/>
            </a:pPr>
            <a:r>
              <a:rPr lang="en-US" altLang="en-US" sz="2000"/>
              <a:t>	</a:t>
            </a:r>
          </a:p>
        </p:txBody>
      </p:sp>
      <p:sp>
        <p:nvSpPr>
          <p:cNvPr id="327684" name="Line 4"/>
          <p:cNvSpPr>
            <a:spLocks noChangeShapeType="1"/>
          </p:cNvSpPr>
          <p:nvPr/>
        </p:nvSpPr>
        <p:spPr bwMode="auto">
          <a:xfrm>
            <a:off x="5020530" y="3794247"/>
            <a:ext cx="187166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327685" name="Line 5"/>
          <p:cNvSpPr>
            <a:spLocks noChangeShapeType="1"/>
          </p:cNvSpPr>
          <p:nvPr/>
        </p:nvSpPr>
        <p:spPr bwMode="auto">
          <a:xfrm>
            <a:off x="4766531" y="5164871"/>
            <a:ext cx="1881187"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977360" y="3035520"/>
              <a:ext cx="5908680" cy="2793240"/>
            </p14:xfrm>
          </p:contentPart>
        </mc:Choice>
        <mc:Fallback xmlns="">
          <p:pic>
            <p:nvPicPr>
              <p:cNvPr id="2" name="Ink 1"/>
              <p:cNvPicPr/>
              <p:nvPr/>
            </p:nvPicPr>
            <p:blipFill>
              <a:blip r:embed="rId4"/>
              <a:stretch>
                <a:fillRect/>
              </a:stretch>
            </p:blipFill>
            <p:spPr>
              <a:xfrm>
                <a:off x="4974840" y="3033000"/>
                <a:ext cx="5918400" cy="2798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951640" y="4521960"/>
              <a:ext cx="4332600" cy="1326960"/>
            </p14:xfrm>
          </p:contentPart>
        </mc:Choice>
        <mc:Fallback xmlns="">
          <p:pic>
            <p:nvPicPr>
              <p:cNvPr id="3" name="Ink 2"/>
              <p:cNvPicPr/>
              <p:nvPr/>
            </p:nvPicPr>
            <p:blipFill>
              <a:blip r:embed="rId6"/>
              <a:stretch>
                <a:fillRect/>
              </a:stretch>
            </p:blipFill>
            <p:spPr>
              <a:xfrm>
                <a:off x="2949120" y="4515480"/>
                <a:ext cx="4337640" cy="1337040"/>
              </a:xfrm>
              <a:prstGeom prst="rect">
                <a:avLst/>
              </a:prstGeom>
            </p:spPr>
          </p:pic>
        </mc:Fallback>
      </mc:AlternateContent>
    </p:spTree>
    <p:extLst>
      <p:ext uri="{BB962C8B-B14F-4D97-AF65-F5344CB8AC3E}">
        <p14:creationId xmlns:p14="http://schemas.microsoft.com/office/powerpoint/2010/main" val="2332062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92080" y="322200"/>
              <a:ext cx="10947960" cy="6368760"/>
            </p14:xfrm>
          </p:contentPart>
        </mc:Choice>
        <mc:Fallback xmlns="">
          <p:pic>
            <p:nvPicPr>
              <p:cNvPr id="4" name="Ink 3"/>
              <p:cNvPicPr/>
              <p:nvPr/>
            </p:nvPicPr>
            <p:blipFill>
              <a:blip r:embed="rId3"/>
              <a:stretch>
                <a:fillRect/>
              </a:stretch>
            </p:blipFill>
            <p:spPr>
              <a:xfrm>
                <a:off x="888120" y="318240"/>
                <a:ext cx="10955520" cy="637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387000" y="2239920"/>
              <a:ext cx="1061280" cy="1871640"/>
            </p14:xfrm>
          </p:contentPart>
        </mc:Choice>
        <mc:Fallback xmlns="">
          <p:pic>
            <p:nvPicPr>
              <p:cNvPr id="5" name="Ink 4"/>
              <p:cNvPicPr/>
              <p:nvPr/>
            </p:nvPicPr>
            <p:blipFill>
              <a:blip r:embed="rId5"/>
              <a:stretch>
                <a:fillRect/>
              </a:stretch>
            </p:blipFill>
            <p:spPr>
              <a:xfrm>
                <a:off x="382680" y="2237040"/>
                <a:ext cx="1068480" cy="1877400"/>
              </a:xfrm>
              <a:prstGeom prst="rect">
                <a:avLst/>
              </a:prstGeom>
            </p:spPr>
          </p:pic>
        </mc:Fallback>
      </mc:AlternateContent>
    </p:spTree>
    <p:extLst>
      <p:ext uri="{BB962C8B-B14F-4D97-AF65-F5344CB8AC3E}">
        <p14:creationId xmlns:p14="http://schemas.microsoft.com/office/powerpoint/2010/main" val="95722440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72600" y="252360"/>
              <a:ext cx="9951840" cy="5575320"/>
            </p14:xfrm>
          </p:contentPart>
        </mc:Choice>
        <mc:Fallback xmlns="">
          <p:pic>
            <p:nvPicPr>
              <p:cNvPr id="4" name="Ink 3"/>
              <p:cNvPicPr/>
              <p:nvPr/>
            </p:nvPicPr>
            <p:blipFill>
              <a:blip r:embed="rId3"/>
              <a:stretch>
                <a:fillRect/>
              </a:stretch>
            </p:blipFill>
            <p:spPr>
              <a:xfrm>
                <a:off x="367200" y="246240"/>
                <a:ext cx="9965160" cy="5586480"/>
              </a:xfrm>
              <a:prstGeom prst="rect">
                <a:avLst/>
              </a:prstGeom>
            </p:spPr>
          </p:pic>
        </mc:Fallback>
      </mc:AlternateContent>
    </p:spTree>
    <p:extLst>
      <p:ext uri="{BB962C8B-B14F-4D97-AF65-F5344CB8AC3E}">
        <p14:creationId xmlns:p14="http://schemas.microsoft.com/office/powerpoint/2010/main" val="285866867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12840" y="327960"/>
              <a:ext cx="10964160" cy="6125760"/>
            </p14:xfrm>
          </p:contentPart>
        </mc:Choice>
        <mc:Fallback xmlns="">
          <p:pic>
            <p:nvPicPr>
              <p:cNvPr id="4" name="Ink 3"/>
              <p:cNvPicPr/>
              <p:nvPr/>
            </p:nvPicPr>
            <p:blipFill>
              <a:blip r:embed="rId3"/>
              <a:stretch>
                <a:fillRect/>
              </a:stretch>
            </p:blipFill>
            <p:spPr>
              <a:xfrm>
                <a:off x="309600" y="325080"/>
                <a:ext cx="10978200" cy="6133320"/>
              </a:xfrm>
              <a:prstGeom prst="rect">
                <a:avLst/>
              </a:prstGeom>
            </p:spPr>
          </p:pic>
        </mc:Fallback>
      </mc:AlternateContent>
    </p:spTree>
    <p:extLst>
      <p:ext uri="{BB962C8B-B14F-4D97-AF65-F5344CB8AC3E}">
        <p14:creationId xmlns:p14="http://schemas.microsoft.com/office/powerpoint/2010/main" val="414247109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2"/>
          <p:cNvSpPr>
            <a:spLocks noGrp="1" noChangeArrowheads="1"/>
          </p:cNvSpPr>
          <p:nvPr>
            <p:ph type="title"/>
          </p:nvPr>
        </p:nvSpPr>
        <p:spPr/>
        <p:txBody>
          <a:bodyPr/>
          <a:lstStyle/>
          <a:p>
            <a:r>
              <a:rPr lang="en-US"/>
              <a:t>A Simple Neuron</a:t>
            </a:r>
          </a:p>
        </p:txBody>
      </p:sp>
      <p:sp>
        <p:nvSpPr>
          <p:cNvPr id="25603" name="Rectangle 3"/>
          <p:cNvSpPr>
            <a:spLocks noGrp="1" noChangeArrowheads="1"/>
          </p:cNvSpPr>
          <p:nvPr>
            <p:ph type="body" idx="1"/>
          </p:nvPr>
        </p:nvSpPr>
        <p:spPr>
          <a:xfrm>
            <a:off x="1981200" y="1600200"/>
            <a:ext cx="8229600" cy="4876800"/>
          </a:xfrm>
        </p:spPr>
        <p:txBody>
          <a:bodyPr/>
          <a:lstStyle/>
          <a:p>
            <a:pPr>
              <a:lnSpc>
                <a:spcPct val="80000"/>
              </a:lnSpc>
              <a:buFont typeface="Wingdings" pitchFamily="2" charset="2"/>
              <a:buNone/>
            </a:pPr>
            <a:endParaRPr lang="en-US" sz="2400" b="1"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pPr>
            <a:r>
              <a:rPr lang="en-US" sz="2400" dirty="0"/>
              <a:t>An artificial neuron is a device with many inputs and one output. </a:t>
            </a:r>
          </a:p>
          <a:p>
            <a:pPr>
              <a:lnSpc>
                <a:spcPct val="80000"/>
              </a:lnSpc>
            </a:pPr>
            <a:r>
              <a:rPr lang="en-US" sz="2400" dirty="0"/>
              <a:t>The neuron has two modes of operation; </a:t>
            </a:r>
          </a:p>
          <a:p>
            <a:pPr lvl="1">
              <a:lnSpc>
                <a:spcPct val="80000"/>
              </a:lnSpc>
            </a:pPr>
            <a:r>
              <a:rPr lang="en-US" sz="2000" dirty="0"/>
              <a:t>the training mode and </a:t>
            </a:r>
          </a:p>
          <a:p>
            <a:pPr lvl="1">
              <a:lnSpc>
                <a:spcPct val="80000"/>
              </a:lnSpc>
            </a:pPr>
            <a:r>
              <a:rPr lang="en-US" sz="2000" dirty="0"/>
              <a:t>the using mode. </a:t>
            </a:r>
          </a:p>
        </p:txBody>
      </p:sp>
      <p:pic>
        <p:nvPicPr>
          <p:cNvPr id="25605" name="Picture 5" descr="report"/>
          <p:cNvPicPr>
            <a:picLocks noChangeAspect="1" noChangeArrowheads="1"/>
          </p:cNvPicPr>
          <p:nvPr/>
        </p:nvPicPr>
        <p:blipFill>
          <a:blip r:embed="rId2"/>
          <a:srcRect/>
          <a:stretch>
            <a:fillRect/>
          </a:stretch>
        </p:blipFill>
        <p:spPr bwMode="auto">
          <a:xfrm>
            <a:off x="3962400" y="2438401"/>
            <a:ext cx="4267200" cy="1743075"/>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38600" y="388800"/>
              <a:ext cx="9901800" cy="4431960"/>
            </p14:xfrm>
          </p:contentPart>
        </mc:Choice>
        <mc:Fallback xmlns="">
          <p:pic>
            <p:nvPicPr>
              <p:cNvPr id="2" name="Ink 1"/>
              <p:cNvPicPr/>
              <p:nvPr/>
            </p:nvPicPr>
            <p:blipFill>
              <a:blip r:embed="rId4"/>
              <a:stretch>
                <a:fillRect/>
              </a:stretch>
            </p:blipFill>
            <p:spPr>
              <a:xfrm>
                <a:off x="1034640" y="386280"/>
                <a:ext cx="9909000" cy="4437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4411800" y="2325240"/>
              <a:ext cx="5414400" cy="4001400"/>
            </p14:xfrm>
          </p:contentPart>
        </mc:Choice>
        <mc:Fallback xmlns="">
          <p:pic>
            <p:nvPicPr>
              <p:cNvPr id="3" name="Ink 2"/>
              <p:cNvPicPr/>
              <p:nvPr/>
            </p:nvPicPr>
            <p:blipFill>
              <a:blip r:embed="rId6"/>
              <a:stretch>
                <a:fillRect/>
              </a:stretch>
            </p:blipFill>
            <p:spPr>
              <a:xfrm>
                <a:off x="4407480" y="2319840"/>
                <a:ext cx="5426280" cy="4014360"/>
              </a:xfrm>
              <a:prstGeom prst="rect">
                <a:avLst/>
              </a:prstGeom>
            </p:spPr>
          </p:pic>
        </mc:Fallback>
      </mc:AlternateContent>
    </p:spTree>
    <p:extLst>
      <p:ext uri="{BB962C8B-B14F-4D97-AF65-F5344CB8AC3E}">
        <p14:creationId xmlns:p14="http://schemas.microsoft.com/office/powerpoint/2010/main" val="75832689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AutoShape 2"/>
          <p:cNvSpPr>
            <a:spLocks noGrp="1" noChangeArrowheads="1"/>
          </p:cNvSpPr>
          <p:nvPr>
            <p:ph type="title"/>
          </p:nvPr>
        </p:nvSpPr>
        <p:spPr/>
        <p:txBody>
          <a:bodyPr/>
          <a:lstStyle/>
          <a:p>
            <a:r>
              <a:rPr lang="en-US"/>
              <a:t>A Simple Neuron (Cont.)</a:t>
            </a:r>
          </a:p>
        </p:txBody>
      </p:sp>
      <p:sp>
        <p:nvSpPr>
          <p:cNvPr id="26627" name="Rectangle 3"/>
          <p:cNvSpPr>
            <a:spLocks noGrp="1" noChangeArrowheads="1"/>
          </p:cNvSpPr>
          <p:nvPr>
            <p:ph type="body" idx="1"/>
          </p:nvPr>
        </p:nvSpPr>
        <p:spPr/>
        <p:txBody>
          <a:bodyPr/>
          <a:lstStyle/>
          <a:p>
            <a:pPr>
              <a:lnSpc>
                <a:spcPct val="90000"/>
              </a:lnSpc>
            </a:pPr>
            <a:r>
              <a:rPr lang="en-US" sz="2000"/>
              <a:t>In the training mode, the neuron can be trained to fire (or not), for particular input patterns. </a:t>
            </a:r>
          </a:p>
          <a:p>
            <a:pPr>
              <a:lnSpc>
                <a:spcPct val="90000"/>
              </a:lnSpc>
            </a:pPr>
            <a:r>
              <a:rPr lang="en-US" sz="2000"/>
              <a:t>In the using mode, when a taught input pattern is detected at the input, its associated output becomes the current output. If the input pattern does not belong in the taught list of input patterns, the firing rule is used to determine whether to fire or not.</a:t>
            </a:r>
          </a:p>
          <a:p>
            <a:pPr>
              <a:lnSpc>
                <a:spcPct val="90000"/>
              </a:lnSpc>
            </a:pPr>
            <a:r>
              <a:rPr lang="en-US" sz="2000"/>
              <a:t>The firing rule is an important concept in neural networks and accounts for their high flexibility. A firing rule determines how one calculates whether a neuron should fire for any input pattern. It relates to all the input patterns, not only the ones on which the node was trained on previously.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437560" y="3907440"/>
              <a:ext cx="8965080" cy="2523960"/>
            </p14:xfrm>
          </p:contentPart>
        </mc:Choice>
        <mc:Fallback xmlns="">
          <p:pic>
            <p:nvPicPr>
              <p:cNvPr id="2" name="Ink 1"/>
              <p:cNvPicPr/>
              <p:nvPr/>
            </p:nvPicPr>
            <p:blipFill>
              <a:blip r:embed="rId3"/>
              <a:stretch>
                <a:fillRect/>
              </a:stretch>
            </p:blipFill>
            <p:spPr>
              <a:xfrm>
                <a:off x="2434680" y="3904560"/>
                <a:ext cx="8970840" cy="253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7137720" y="259560"/>
              <a:ext cx="3596040" cy="1720440"/>
            </p14:xfrm>
          </p:contentPart>
        </mc:Choice>
        <mc:Fallback xmlns="">
          <p:pic>
            <p:nvPicPr>
              <p:cNvPr id="3" name="Ink 2"/>
              <p:cNvPicPr/>
              <p:nvPr/>
            </p:nvPicPr>
            <p:blipFill>
              <a:blip r:embed="rId5"/>
              <a:stretch>
                <a:fillRect/>
              </a:stretch>
            </p:blipFill>
            <p:spPr>
              <a:xfrm>
                <a:off x="7130880" y="255240"/>
                <a:ext cx="3606840" cy="1727640"/>
              </a:xfrm>
              <a:prstGeom prst="rect">
                <a:avLst/>
              </a:prstGeom>
            </p:spPr>
          </p:pic>
        </mc:Fallback>
      </mc:AlternateContent>
    </p:spTree>
    <p:extLst>
      <p:ext uri="{BB962C8B-B14F-4D97-AF65-F5344CB8AC3E}">
        <p14:creationId xmlns:p14="http://schemas.microsoft.com/office/powerpoint/2010/main" val="30519174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a:t>Machine Learning</a:t>
            </a:r>
          </a:p>
        </p:txBody>
      </p:sp>
      <p:sp>
        <p:nvSpPr>
          <p:cNvPr id="26627" name="Rectangle 3"/>
          <p:cNvSpPr>
            <a:spLocks noGrp="1" noChangeArrowheads="1"/>
          </p:cNvSpPr>
          <p:nvPr>
            <p:ph idx="1"/>
          </p:nvPr>
        </p:nvSpPr>
        <p:spPr>
          <a:xfrm>
            <a:off x="914400" y="1595436"/>
            <a:ext cx="10363200" cy="4729164"/>
          </a:xfrm>
        </p:spPr>
        <p:txBody>
          <a:bodyPr/>
          <a:lstStyle/>
          <a:p>
            <a:pPr eaLnBrk="1" hangingPunct="1"/>
            <a:r>
              <a:rPr lang="en-US" sz="2800" dirty="0" smtClean="0"/>
              <a:t>How </a:t>
            </a:r>
            <a:r>
              <a:rPr lang="en-US" sz="2800" dirty="0"/>
              <a:t>use a model to make optimal decisions</a:t>
            </a:r>
          </a:p>
          <a:p>
            <a:pPr lvl="1" eaLnBrk="1" hangingPunct="1"/>
            <a:endParaRPr lang="en-US" sz="2400" dirty="0"/>
          </a:p>
          <a:p>
            <a:pPr eaLnBrk="1" hangingPunct="1"/>
            <a:r>
              <a:rPr lang="en-US" sz="2800" dirty="0"/>
              <a:t>Machine learning: how to acquire a model from data / experience</a:t>
            </a:r>
          </a:p>
          <a:p>
            <a:pPr lvl="1" eaLnBrk="1" hangingPunct="1"/>
            <a:r>
              <a:rPr lang="en-US" sz="2400" dirty="0"/>
              <a:t>Learning parameters (e.g. probabilities)</a:t>
            </a:r>
          </a:p>
          <a:p>
            <a:pPr lvl="1" eaLnBrk="1" hangingPunct="1"/>
            <a:r>
              <a:rPr lang="en-US" sz="2400" dirty="0"/>
              <a:t>Learning structure (e.g. BN graphs)</a:t>
            </a:r>
          </a:p>
          <a:p>
            <a:pPr lvl="1" eaLnBrk="1" hangingPunct="1"/>
            <a:r>
              <a:rPr lang="en-US" sz="2400" dirty="0"/>
              <a:t>Learning hidden concepts (e.g. clustering)</a:t>
            </a:r>
          </a:p>
          <a:p>
            <a:pPr marL="457200" lvl="1" indent="0" eaLnBrk="1" hangingPunct="1">
              <a:buNone/>
            </a:pPr>
            <a:endParaRPr lang="en-US" sz="2400"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510280" y="2202480"/>
              <a:ext cx="6770880" cy="3017160"/>
            </p14:xfrm>
          </p:contentPart>
        </mc:Choice>
        <mc:Fallback xmlns="">
          <p:pic>
            <p:nvPicPr>
              <p:cNvPr id="2" name="Ink 1"/>
              <p:cNvPicPr/>
              <p:nvPr/>
            </p:nvPicPr>
            <p:blipFill>
              <a:blip r:embed="rId3"/>
              <a:stretch>
                <a:fillRect/>
              </a:stretch>
            </p:blipFill>
            <p:spPr>
              <a:xfrm>
                <a:off x="2505240" y="2199240"/>
                <a:ext cx="6778800" cy="3028680"/>
              </a:xfrm>
              <a:prstGeom prst="rect">
                <a:avLst/>
              </a:prstGeom>
            </p:spPr>
          </p:pic>
        </mc:Fallback>
      </mc:AlternateContent>
    </p:spTree>
    <p:extLst>
      <p:ext uri="{BB962C8B-B14F-4D97-AF65-F5344CB8AC3E}">
        <p14:creationId xmlns:p14="http://schemas.microsoft.com/office/powerpoint/2010/main" val="98265554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09800" y="0"/>
            <a:ext cx="7772400" cy="1143000"/>
          </a:xfrm>
        </p:spPr>
        <p:txBody>
          <a:bodyPr/>
          <a:lstStyle/>
          <a:p>
            <a:r>
              <a:rPr lang="en-US"/>
              <a:t>Neural Networks</a:t>
            </a:r>
          </a:p>
        </p:txBody>
      </p:sp>
      <p:sp>
        <p:nvSpPr>
          <p:cNvPr id="9219" name="Rectangle 3"/>
          <p:cNvSpPr>
            <a:spLocks noGrp="1" noChangeArrowheads="1"/>
          </p:cNvSpPr>
          <p:nvPr>
            <p:ph type="body" idx="1"/>
          </p:nvPr>
        </p:nvSpPr>
        <p:spPr>
          <a:xfrm>
            <a:off x="2133600" y="1447800"/>
            <a:ext cx="7772400" cy="4648200"/>
          </a:xfrm>
        </p:spPr>
        <p:txBody>
          <a:bodyPr/>
          <a:lstStyle/>
          <a:p>
            <a:pPr>
              <a:buClr>
                <a:schemeClr val="tx1"/>
              </a:buClr>
            </a:pPr>
            <a:r>
              <a:rPr lang="en-US" sz="2400">
                <a:solidFill>
                  <a:srgbClr val="0000FF"/>
                </a:solidFill>
              </a:rPr>
              <a:t>A NN is a machine learning approach inspired by the way in which the brain performs a particular learning task</a:t>
            </a:r>
            <a:r>
              <a:rPr lang="en-US" sz="2400"/>
              <a:t>:</a:t>
            </a:r>
          </a:p>
          <a:p>
            <a:pPr lvl="1"/>
            <a:r>
              <a:rPr lang="en-US" sz="2000"/>
              <a:t>Knowledge about the learning task is given in the form of examples</a:t>
            </a:r>
            <a:r>
              <a:rPr lang="en-US" sz="2000">
                <a:solidFill>
                  <a:srgbClr val="009900"/>
                </a:solidFill>
              </a:rPr>
              <a:t>.</a:t>
            </a:r>
          </a:p>
          <a:p>
            <a:pPr lvl="1"/>
            <a:endParaRPr lang="en-US" sz="2000">
              <a:solidFill>
                <a:srgbClr val="009900"/>
              </a:solidFill>
            </a:endParaRPr>
          </a:p>
          <a:p>
            <a:pPr lvl="1"/>
            <a:r>
              <a:rPr lang="en-US" sz="2000"/>
              <a:t>Inter neuron connection strengths (</a:t>
            </a:r>
            <a:r>
              <a:rPr lang="en-US" sz="2000">
                <a:solidFill>
                  <a:srgbClr val="009900"/>
                </a:solidFill>
              </a:rPr>
              <a:t>weights</a:t>
            </a:r>
            <a:r>
              <a:rPr lang="en-US" sz="2000"/>
              <a:t>) are used to </a:t>
            </a:r>
            <a:r>
              <a:rPr lang="en-US" sz="2000">
                <a:solidFill>
                  <a:srgbClr val="009900"/>
                </a:solidFill>
              </a:rPr>
              <a:t>store</a:t>
            </a:r>
            <a:r>
              <a:rPr lang="en-US" sz="2000"/>
              <a:t> the acquired</a:t>
            </a:r>
            <a:r>
              <a:rPr lang="en-US" sz="2000">
                <a:solidFill>
                  <a:srgbClr val="009900"/>
                </a:solidFill>
              </a:rPr>
              <a:t> information (the training examples).</a:t>
            </a:r>
          </a:p>
          <a:p>
            <a:pPr lvl="1">
              <a:buFontTx/>
              <a:buNone/>
            </a:pPr>
            <a:endParaRPr lang="en-US" sz="2000">
              <a:solidFill>
                <a:srgbClr val="0000FF"/>
              </a:solidFill>
            </a:endParaRPr>
          </a:p>
          <a:p>
            <a:pPr lvl="1"/>
            <a:r>
              <a:rPr lang="en-US" sz="2000"/>
              <a:t>During the </a:t>
            </a:r>
            <a:r>
              <a:rPr lang="en-US" sz="2000">
                <a:solidFill>
                  <a:srgbClr val="009900"/>
                </a:solidFill>
              </a:rPr>
              <a:t>learning process</a:t>
            </a:r>
            <a:r>
              <a:rPr lang="en-US" sz="2000"/>
              <a:t> the  weights are modified in order to model the particular learning task correctly on the training examples</a:t>
            </a:r>
            <a:r>
              <a:rPr lang="en-US" sz="2000">
                <a:solidFill>
                  <a:srgbClr val="009900"/>
                </a:solidFill>
              </a:rPr>
              <a:t>.</a:t>
            </a:r>
          </a:p>
        </p:txBody>
      </p:sp>
      <p:graphicFrame>
        <p:nvGraphicFramePr>
          <p:cNvPr id="9220" name="Object 4"/>
          <p:cNvGraphicFramePr>
            <a:graphicFrameLocks/>
          </p:cNvGraphicFramePr>
          <p:nvPr/>
        </p:nvGraphicFramePr>
        <p:xfrm>
          <a:off x="1981200" y="1143000"/>
          <a:ext cx="8142288" cy="228600"/>
        </p:xfrm>
        <a:graphic>
          <a:graphicData uri="http://schemas.openxmlformats.org/presentationml/2006/ole">
            <mc:AlternateContent xmlns:mc="http://schemas.openxmlformats.org/markup-compatibility/2006">
              <mc:Choice xmlns:v="urn:schemas-microsoft-com:vml" Requires="v">
                <p:oleObj spid="_x0000_s4103" name="Document" r:id="rId4" imgW="1612800" imgH="153720" progId="Word.Document.8">
                  <p:embed/>
                </p:oleObj>
              </mc:Choice>
              <mc:Fallback>
                <p:oleObj name="Document" r:id="rId4" imgW="1612800" imgH="153720" progId="Word.Document.8">
                  <p:embed/>
                  <p:pic>
                    <p:nvPicPr>
                      <p:cNvPr id="922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1143000"/>
                        <a:ext cx="814228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1978560" y="2001960"/>
              <a:ext cx="9298440" cy="4498560"/>
            </p14:xfrm>
          </p:contentPart>
        </mc:Choice>
        <mc:Fallback xmlns="">
          <p:pic>
            <p:nvPicPr>
              <p:cNvPr id="2" name="Ink 1"/>
              <p:cNvPicPr/>
              <p:nvPr/>
            </p:nvPicPr>
            <p:blipFill>
              <a:blip r:embed="rId7"/>
              <a:stretch>
                <a:fillRect/>
              </a:stretch>
            </p:blipFill>
            <p:spPr>
              <a:xfrm>
                <a:off x="1975320" y="1996920"/>
                <a:ext cx="9307440" cy="4507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428760" y="424440"/>
              <a:ext cx="8967600" cy="3616560"/>
            </p14:xfrm>
          </p:contentPart>
        </mc:Choice>
        <mc:Fallback xmlns="">
          <p:pic>
            <p:nvPicPr>
              <p:cNvPr id="3" name="Ink 2"/>
              <p:cNvPicPr/>
              <p:nvPr/>
            </p:nvPicPr>
            <p:blipFill>
              <a:blip r:embed="rId9"/>
              <a:stretch>
                <a:fillRect/>
              </a:stretch>
            </p:blipFill>
            <p:spPr>
              <a:xfrm>
                <a:off x="426240" y="418320"/>
                <a:ext cx="8974800" cy="3625200"/>
              </a:xfrm>
              <a:prstGeom prst="rect">
                <a:avLst/>
              </a:prstGeom>
            </p:spPr>
          </p:pic>
        </mc:Fallback>
      </mc:AlternateContent>
    </p:spTree>
    <p:extLst>
      <p:ext uri="{BB962C8B-B14F-4D97-AF65-F5344CB8AC3E}">
        <p14:creationId xmlns:p14="http://schemas.microsoft.com/office/powerpoint/2010/main" val="182763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 calcmode="lin" valueType="num">
                                      <p:cBhvr additive="base">
                                        <p:cTn id="7" dur="500" fill="hold"/>
                                        <p:tgtEl>
                                          <p:spTgt spid="921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21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219">
                                            <p:txEl>
                                              <p:pRg st="1" end="1"/>
                                            </p:txEl>
                                          </p:spTgt>
                                        </p:tgtEl>
                                        <p:attrNameLst>
                                          <p:attrName>style.visibility</p:attrName>
                                        </p:attrNameLst>
                                      </p:cBhvr>
                                      <p:to>
                                        <p:strVal val="visible"/>
                                      </p:to>
                                    </p:set>
                                    <p:anim calcmode="lin" valueType="num">
                                      <p:cBhvr additive="base">
                                        <p:cTn id="11" dur="500" fill="hold"/>
                                        <p:tgtEl>
                                          <p:spTgt spid="9219">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921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9219">
                                            <p:txEl>
                                              <p:pRg st="3" end="3"/>
                                            </p:txEl>
                                          </p:spTgt>
                                        </p:tgtEl>
                                        <p:attrNameLst>
                                          <p:attrName>style.visibility</p:attrName>
                                        </p:attrNameLst>
                                      </p:cBhvr>
                                      <p:to>
                                        <p:strVal val="visible"/>
                                      </p:to>
                                    </p:set>
                                    <p:anim calcmode="lin" valueType="num">
                                      <p:cBhvr additive="base">
                                        <p:cTn id="15" dur="500" fill="hold"/>
                                        <p:tgtEl>
                                          <p:spTgt spid="9219">
                                            <p:txEl>
                                              <p:pRg st="3" end="3"/>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219">
                                            <p:txEl>
                                              <p:pRg st="3" end="3"/>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anim calcmode="lin" valueType="num">
                                      <p:cBhvr additive="base">
                                        <p:cTn id="19" dur="500" fill="hold"/>
                                        <p:tgtEl>
                                          <p:spTgt spid="9219">
                                            <p:txEl>
                                              <p:pRg st="5" end="5"/>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9219">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is neural network suitable?</a:t>
            </a:r>
            <a:endParaRPr lang="en-US" dirty="0"/>
          </a:p>
        </p:txBody>
      </p:sp>
      <p:sp>
        <p:nvSpPr>
          <p:cNvPr id="3" name="Content Placeholder 2"/>
          <p:cNvSpPr>
            <a:spLocks noGrp="1"/>
          </p:cNvSpPr>
          <p:nvPr>
            <p:ph idx="1"/>
          </p:nvPr>
        </p:nvSpPr>
        <p:spPr>
          <a:xfrm>
            <a:off x="1981200" y="1219201"/>
            <a:ext cx="8229600" cy="4906963"/>
          </a:xfrm>
        </p:spPr>
        <p:txBody>
          <a:bodyPr>
            <a:normAutofit/>
          </a:bodyPr>
          <a:lstStyle/>
          <a:p>
            <a:r>
              <a:rPr lang="en-US" dirty="0" smtClean="0"/>
              <a:t>Problems having following characteristics</a:t>
            </a:r>
          </a:p>
          <a:p>
            <a:pPr lvl="1"/>
            <a:r>
              <a:rPr lang="en-US" dirty="0" smtClean="0"/>
              <a:t>Instances are available as many attribute-value pairs</a:t>
            </a:r>
          </a:p>
          <a:p>
            <a:pPr lvl="1"/>
            <a:r>
              <a:rPr lang="en-US" dirty="0" smtClean="0"/>
              <a:t>Target function output may be discrete-valued, real-valued, or discrete-valued attributes</a:t>
            </a:r>
          </a:p>
          <a:p>
            <a:pPr lvl="1"/>
            <a:r>
              <a:rPr lang="en-US" dirty="0" smtClean="0"/>
              <a:t>Errors in training example</a:t>
            </a:r>
          </a:p>
          <a:p>
            <a:pPr lvl="1"/>
            <a:r>
              <a:rPr lang="en-US" dirty="0" smtClean="0"/>
              <a:t>Long training times are ok</a:t>
            </a:r>
          </a:p>
          <a:p>
            <a:pPr lvl="1"/>
            <a:r>
              <a:rPr lang="en-US" dirty="0" smtClean="0"/>
              <a:t>Fast evaluation of the learned target function may be required </a:t>
            </a:r>
          </a:p>
          <a:p>
            <a:pPr lvl="1"/>
            <a:r>
              <a:rPr lang="en-US" dirty="0" smtClean="0"/>
              <a:t>Ability of humans to understand the learned target function is not important</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858640" y="2012760"/>
              <a:ext cx="5471640" cy="2751120"/>
            </p14:xfrm>
          </p:contentPart>
        </mc:Choice>
        <mc:Fallback xmlns="">
          <p:pic>
            <p:nvPicPr>
              <p:cNvPr id="4" name="Ink 3"/>
              <p:cNvPicPr/>
              <p:nvPr/>
            </p:nvPicPr>
            <p:blipFill>
              <a:blip r:embed="rId3"/>
              <a:stretch>
                <a:fillRect/>
              </a:stretch>
            </p:blipFill>
            <p:spPr>
              <a:xfrm>
                <a:off x="5856120" y="2008080"/>
                <a:ext cx="5478840" cy="2758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4374720" y="3135600"/>
              <a:ext cx="2090160" cy="2138400"/>
            </p14:xfrm>
          </p:contentPart>
        </mc:Choice>
        <mc:Fallback xmlns="">
          <p:pic>
            <p:nvPicPr>
              <p:cNvPr id="5" name="Ink 4"/>
              <p:cNvPicPr/>
              <p:nvPr/>
            </p:nvPicPr>
            <p:blipFill>
              <a:blip r:embed="rId5"/>
              <a:stretch>
                <a:fillRect/>
              </a:stretch>
            </p:blipFill>
            <p:spPr>
              <a:xfrm>
                <a:off x="4371840" y="3132000"/>
                <a:ext cx="2097360" cy="2144520"/>
              </a:xfrm>
              <a:prstGeom prst="rect">
                <a:avLst/>
              </a:prstGeom>
            </p:spPr>
          </p:pic>
        </mc:Fallback>
      </mc:AlternateContent>
    </p:spTree>
    <p:extLst>
      <p:ext uri="{BB962C8B-B14F-4D97-AF65-F5344CB8AC3E}">
        <p14:creationId xmlns:p14="http://schemas.microsoft.com/office/powerpoint/2010/main" val="106307148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1027"/>
          <p:cNvSpPr>
            <a:spLocks noGrp="1" noChangeArrowheads="1"/>
          </p:cNvSpPr>
          <p:nvPr>
            <p:ph type="body" idx="1"/>
          </p:nvPr>
        </p:nvSpPr>
        <p:spPr>
          <a:xfrm>
            <a:off x="2133600" y="1295400"/>
            <a:ext cx="7772400" cy="4648200"/>
          </a:xfrm>
        </p:spPr>
        <p:txBody>
          <a:bodyPr/>
          <a:lstStyle/>
          <a:p>
            <a:pPr>
              <a:buClr>
                <a:schemeClr val="tx1"/>
              </a:buClr>
            </a:pPr>
            <a:r>
              <a:rPr lang="en-US" sz="2400">
                <a:solidFill>
                  <a:srgbClr val="0000FF"/>
                </a:solidFill>
              </a:rPr>
              <a:t>Supervised Learning</a:t>
            </a:r>
          </a:p>
          <a:p>
            <a:pPr lvl="1">
              <a:buClr>
                <a:schemeClr val="tx1"/>
              </a:buClr>
            </a:pPr>
            <a:r>
              <a:rPr lang="en-US" sz="2000"/>
              <a:t>Recognizing hand-written digits,</a:t>
            </a:r>
            <a:r>
              <a:rPr lang="en-US" sz="2000">
                <a:solidFill>
                  <a:srgbClr val="009900"/>
                </a:solidFill>
              </a:rPr>
              <a:t> pattern recognition, regression.</a:t>
            </a:r>
          </a:p>
          <a:p>
            <a:pPr lvl="1">
              <a:buClr>
                <a:schemeClr val="tx1"/>
              </a:buClr>
            </a:pPr>
            <a:r>
              <a:rPr lang="en-US" sz="2000">
                <a:solidFill>
                  <a:srgbClr val="009900"/>
                </a:solidFill>
              </a:rPr>
              <a:t>Labeled examples</a:t>
            </a:r>
            <a:r>
              <a:rPr lang="en-US" sz="2000"/>
              <a:t>						(input , desired output)</a:t>
            </a:r>
          </a:p>
          <a:p>
            <a:pPr lvl="1">
              <a:buClr>
                <a:schemeClr val="tx1"/>
              </a:buClr>
            </a:pPr>
            <a:r>
              <a:rPr lang="en-US" sz="2000"/>
              <a:t>Neural Network models: </a:t>
            </a:r>
            <a:r>
              <a:rPr lang="en-US" sz="2000">
                <a:solidFill>
                  <a:schemeClr val="tx2"/>
                </a:solidFill>
              </a:rPr>
              <a:t>perceptron</a:t>
            </a:r>
            <a:r>
              <a:rPr lang="en-US" sz="2000">
                <a:solidFill>
                  <a:srgbClr val="009900"/>
                </a:solidFill>
              </a:rPr>
              <a:t>, </a:t>
            </a:r>
            <a:r>
              <a:rPr lang="en-US" sz="2000">
                <a:solidFill>
                  <a:schemeClr val="tx2"/>
                </a:solidFill>
              </a:rPr>
              <a:t>feed-forward</a:t>
            </a:r>
            <a:r>
              <a:rPr lang="en-US" sz="2000">
                <a:solidFill>
                  <a:srgbClr val="009900"/>
                </a:solidFill>
              </a:rPr>
              <a:t>, </a:t>
            </a:r>
            <a:r>
              <a:rPr lang="en-US" sz="2000">
                <a:solidFill>
                  <a:schemeClr val="tx2"/>
                </a:solidFill>
              </a:rPr>
              <a:t>radial basis function</a:t>
            </a:r>
            <a:r>
              <a:rPr lang="en-US" sz="2000">
                <a:solidFill>
                  <a:srgbClr val="009900"/>
                </a:solidFill>
              </a:rPr>
              <a:t>, </a:t>
            </a:r>
            <a:r>
              <a:rPr lang="en-US" sz="2000">
                <a:solidFill>
                  <a:schemeClr val="tx2"/>
                </a:solidFill>
              </a:rPr>
              <a:t>support vector machine</a:t>
            </a:r>
            <a:r>
              <a:rPr lang="en-US" sz="2000"/>
              <a:t>.</a:t>
            </a:r>
          </a:p>
          <a:p>
            <a:pPr>
              <a:buClr>
                <a:schemeClr val="tx1"/>
              </a:buClr>
            </a:pPr>
            <a:r>
              <a:rPr lang="en-US" sz="2400">
                <a:solidFill>
                  <a:srgbClr val="0000FF"/>
                </a:solidFill>
              </a:rPr>
              <a:t>Unsupervised Learning</a:t>
            </a:r>
            <a:endParaRPr lang="en-US" sz="2400"/>
          </a:p>
          <a:p>
            <a:pPr lvl="1">
              <a:buClr>
                <a:schemeClr val="tx1"/>
              </a:buClr>
            </a:pPr>
            <a:r>
              <a:rPr lang="en-US" sz="2000"/>
              <a:t>Find similar groups of documents in the web,</a:t>
            </a:r>
            <a:r>
              <a:rPr lang="en-US" sz="2000">
                <a:solidFill>
                  <a:srgbClr val="009900"/>
                </a:solidFill>
              </a:rPr>
              <a:t> content addressable memory, clustering.</a:t>
            </a:r>
            <a:endParaRPr lang="en-US" sz="2000"/>
          </a:p>
          <a:p>
            <a:pPr lvl="1">
              <a:buClr>
                <a:schemeClr val="tx1"/>
              </a:buClr>
            </a:pPr>
            <a:r>
              <a:rPr lang="en-US" sz="2000">
                <a:solidFill>
                  <a:srgbClr val="009900"/>
                </a:solidFill>
              </a:rPr>
              <a:t>Unlabeled examples 						</a:t>
            </a:r>
            <a:r>
              <a:rPr lang="en-US" sz="2000"/>
              <a:t>(different realizations of the input alone)</a:t>
            </a:r>
          </a:p>
          <a:p>
            <a:pPr lvl="1">
              <a:buClr>
                <a:schemeClr val="tx1"/>
              </a:buClr>
            </a:pPr>
            <a:r>
              <a:rPr lang="en-US" sz="2000"/>
              <a:t>Neural Network models: </a:t>
            </a:r>
            <a:r>
              <a:rPr lang="en-US" sz="2000">
                <a:solidFill>
                  <a:schemeClr val="tx2"/>
                </a:solidFill>
              </a:rPr>
              <a:t>self organizing maps</a:t>
            </a:r>
            <a:r>
              <a:rPr lang="en-US" sz="2000">
                <a:solidFill>
                  <a:srgbClr val="009900"/>
                </a:solidFill>
              </a:rPr>
              <a:t>, </a:t>
            </a:r>
            <a:r>
              <a:rPr lang="en-US" sz="2000">
                <a:solidFill>
                  <a:schemeClr val="tx2"/>
                </a:solidFill>
              </a:rPr>
              <a:t>Hopfield networks</a:t>
            </a:r>
            <a:r>
              <a:rPr lang="en-US" sz="2000">
                <a:solidFill>
                  <a:srgbClr val="009900"/>
                </a:solidFill>
              </a:rPr>
              <a:t>.</a:t>
            </a:r>
            <a:endParaRPr lang="en-US" sz="2000"/>
          </a:p>
          <a:p>
            <a:pPr lvl="1">
              <a:buClr>
                <a:schemeClr val="tx1"/>
              </a:buClr>
            </a:pPr>
            <a:endParaRPr lang="en-US" sz="2000"/>
          </a:p>
        </p:txBody>
      </p:sp>
      <p:sp>
        <p:nvSpPr>
          <p:cNvPr id="28676" name="Rectangle 1028"/>
          <p:cNvSpPr>
            <a:spLocks noChangeArrowheads="1"/>
          </p:cNvSpPr>
          <p:nvPr/>
        </p:nvSpPr>
        <p:spPr bwMode="auto">
          <a:xfrm>
            <a:off x="2209800" y="0"/>
            <a:ext cx="7772400" cy="1143000"/>
          </a:xfrm>
          <a:prstGeom prst="rect">
            <a:avLst/>
          </a:prstGeom>
          <a:noFill/>
          <a:ln w="9525">
            <a:noFill/>
            <a:miter lim="800000"/>
            <a:headEnd/>
            <a:tailEnd/>
          </a:ln>
          <a:effectLst/>
        </p:spPr>
        <p:txBody>
          <a:bodyPr anchor="ctr"/>
          <a:lstStyle/>
          <a:p>
            <a:pPr algn="ctr"/>
            <a:r>
              <a:rPr lang="en-US" sz="4400">
                <a:solidFill>
                  <a:schemeClr val="tx2"/>
                </a:solidFill>
              </a:rPr>
              <a:t>Learning</a:t>
            </a:r>
          </a:p>
        </p:txBody>
      </p:sp>
      <p:graphicFrame>
        <p:nvGraphicFramePr>
          <p:cNvPr id="28677" name="Object 1029"/>
          <p:cNvGraphicFramePr>
            <a:graphicFrameLocks/>
          </p:cNvGraphicFramePr>
          <p:nvPr/>
        </p:nvGraphicFramePr>
        <p:xfrm>
          <a:off x="1981200" y="1066800"/>
          <a:ext cx="8142288" cy="228600"/>
        </p:xfrm>
        <a:graphic>
          <a:graphicData uri="http://schemas.openxmlformats.org/presentationml/2006/ole">
            <mc:AlternateContent xmlns:mc="http://schemas.openxmlformats.org/markup-compatibility/2006">
              <mc:Choice xmlns:v="urn:schemas-microsoft-com:vml" Requires="v">
                <p:oleObj spid="_x0000_s5127" name="Document" r:id="rId4" imgW="1612800" imgH="153720" progId="Word.Document.8">
                  <p:embed/>
                </p:oleObj>
              </mc:Choice>
              <mc:Fallback>
                <p:oleObj name="Document" r:id="rId4" imgW="1612800" imgH="153720" progId="Word.Document.8">
                  <p:embed/>
                  <p:pic>
                    <p:nvPicPr>
                      <p:cNvPr id="28677" name="Object 10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1066800"/>
                        <a:ext cx="814228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4247280" y="1534680"/>
              <a:ext cx="3661560" cy="1731240"/>
            </p14:xfrm>
          </p:contentPart>
        </mc:Choice>
        <mc:Fallback xmlns="">
          <p:pic>
            <p:nvPicPr>
              <p:cNvPr id="2" name="Ink 1"/>
              <p:cNvPicPr/>
              <p:nvPr/>
            </p:nvPicPr>
            <p:blipFill>
              <a:blip r:embed="rId7"/>
              <a:stretch>
                <a:fillRect/>
              </a:stretch>
            </p:blipFill>
            <p:spPr>
              <a:xfrm>
                <a:off x="4244760" y="1531080"/>
                <a:ext cx="3668760" cy="1739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1658880" y="1578960"/>
              <a:ext cx="4528800" cy="2432880"/>
            </p14:xfrm>
          </p:contentPart>
        </mc:Choice>
        <mc:Fallback xmlns="">
          <p:pic>
            <p:nvPicPr>
              <p:cNvPr id="3" name="Ink 2"/>
              <p:cNvPicPr/>
              <p:nvPr/>
            </p:nvPicPr>
            <p:blipFill>
              <a:blip r:embed="rId9"/>
              <a:stretch>
                <a:fillRect/>
              </a:stretch>
            </p:blipFill>
            <p:spPr>
              <a:xfrm>
                <a:off x="1654200" y="1576080"/>
                <a:ext cx="4541040" cy="2440080"/>
              </a:xfrm>
              <a:prstGeom prst="rect">
                <a:avLst/>
              </a:prstGeom>
            </p:spPr>
          </p:pic>
        </mc:Fallback>
      </mc:AlternateContent>
    </p:spTree>
    <p:extLst>
      <p:ext uri="{BB962C8B-B14F-4D97-AF65-F5344CB8AC3E}">
        <p14:creationId xmlns:p14="http://schemas.microsoft.com/office/powerpoint/2010/main" val="185923701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133600" y="76200"/>
            <a:ext cx="7772400" cy="990600"/>
          </a:xfrm>
        </p:spPr>
        <p:txBody>
          <a:bodyPr/>
          <a:lstStyle/>
          <a:p>
            <a:r>
              <a:rPr lang="en-US"/>
              <a:t>Network architectures </a:t>
            </a:r>
          </a:p>
        </p:txBody>
      </p:sp>
      <p:sp>
        <p:nvSpPr>
          <p:cNvPr id="17411" name="Rectangle 3"/>
          <p:cNvSpPr>
            <a:spLocks noGrp="1" noChangeArrowheads="1"/>
          </p:cNvSpPr>
          <p:nvPr>
            <p:ph type="body" idx="1"/>
          </p:nvPr>
        </p:nvSpPr>
        <p:spPr>
          <a:xfrm>
            <a:off x="2209800" y="2133600"/>
            <a:ext cx="7772400" cy="3352800"/>
          </a:xfrm>
        </p:spPr>
        <p:txBody>
          <a:bodyPr>
            <a:normAutofit/>
          </a:bodyPr>
          <a:lstStyle/>
          <a:p>
            <a:pPr>
              <a:buClr>
                <a:schemeClr val="tx1"/>
              </a:buClr>
            </a:pPr>
            <a:r>
              <a:rPr lang="en-US" sz="2400" dirty="0"/>
              <a:t>Three different classes of network architectures</a:t>
            </a:r>
          </a:p>
          <a:p>
            <a:pPr>
              <a:buClr>
                <a:schemeClr val="tx1"/>
              </a:buClr>
            </a:pPr>
            <a:endParaRPr lang="en-US" sz="2400" dirty="0"/>
          </a:p>
          <a:p>
            <a:pPr lvl="1">
              <a:buClr>
                <a:schemeClr val="tx1"/>
              </a:buClr>
            </a:pPr>
            <a:r>
              <a:rPr lang="en-US" sz="2000" dirty="0">
                <a:solidFill>
                  <a:srgbClr val="0000FF"/>
                </a:solidFill>
              </a:rPr>
              <a:t>single-layer feed-forward</a:t>
            </a:r>
            <a:r>
              <a:rPr lang="en-US" sz="2000" dirty="0"/>
              <a:t>    neurons are organized</a:t>
            </a:r>
          </a:p>
          <a:p>
            <a:pPr lvl="1">
              <a:buClr>
                <a:schemeClr val="tx1"/>
              </a:buClr>
            </a:pPr>
            <a:r>
              <a:rPr lang="en-US" sz="2000" dirty="0">
                <a:solidFill>
                  <a:srgbClr val="0000FF"/>
                </a:solidFill>
              </a:rPr>
              <a:t>multi-layer   feed-forward</a:t>
            </a:r>
            <a:r>
              <a:rPr lang="en-US" sz="2000" dirty="0"/>
              <a:t>        in acyclic layers</a:t>
            </a:r>
          </a:p>
          <a:p>
            <a:pPr lvl="1">
              <a:buClr>
                <a:schemeClr val="tx1"/>
              </a:buClr>
            </a:pPr>
            <a:r>
              <a:rPr lang="en-US" sz="2000" dirty="0">
                <a:solidFill>
                  <a:srgbClr val="0000FF"/>
                </a:solidFill>
              </a:rPr>
              <a:t>recurrent</a:t>
            </a:r>
          </a:p>
          <a:p>
            <a:pPr lvl="1">
              <a:buClr>
                <a:schemeClr val="tx1"/>
              </a:buClr>
            </a:pPr>
            <a:endParaRPr lang="en-US" sz="2000" dirty="0">
              <a:solidFill>
                <a:srgbClr val="0000FF"/>
              </a:solidFill>
            </a:endParaRPr>
          </a:p>
          <a:p>
            <a:pPr lvl="1">
              <a:buClr>
                <a:schemeClr val="tx1"/>
              </a:buClr>
              <a:buFontTx/>
              <a:buNone/>
            </a:pPr>
            <a:endParaRPr lang="en-US" sz="2000" dirty="0">
              <a:solidFill>
                <a:srgbClr val="0000FF"/>
              </a:solidFill>
            </a:endParaRPr>
          </a:p>
          <a:p>
            <a:pPr>
              <a:buClr>
                <a:schemeClr val="tx1"/>
              </a:buClr>
            </a:pPr>
            <a:r>
              <a:rPr lang="en-US" sz="2400" dirty="0"/>
              <a:t>The</a:t>
            </a:r>
            <a:r>
              <a:rPr lang="en-US" sz="2400" dirty="0">
                <a:solidFill>
                  <a:srgbClr val="0000FF"/>
                </a:solidFill>
              </a:rPr>
              <a:t> architecture</a:t>
            </a:r>
            <a:r>
              <a:rPr lang="en-US" sz="2400" dirty="0"/>
              <a:t> of a neural network is linked with the learning algorithm used to train</a:t>
            </a:r>
          </a:p>
          <a:p>
            <a:pPr lvl="1">
              <a:buClr>
                <a:schemeClr val="tx1"/>
              </a:buClr>
              <a:buFontTx/>
              <a:buNone/>
            </a:pPr>
            <a:endParaRPr lang="en-US" sz="2000" dirty="0">
              <a:solidFill>
                <a:srgbClr val="0000FF"/>
              </a:solidFill>
            </a:endParaRPr>
          </a:p>
          <a:p>
            <a:pPr>
              <a:buClr>
                <a:schemeClr val="tx1"/>
              </a:buClr>
            </a:pPr>
            <a:endParaRPr lang="en-US" dirty="0"/>
          </a:p>
        </p:txBody>
      </p:sp>
      <p:graphicFrame>
        <p:nvGraphicFramePr>
          <p:cNvPr id="17412" name="Object 4"/>
          <p:cNvGraphicFramePr>
            <a:graphicFrameLocks/>
          </p:cNvGraphicFramePr>
          <p:nvPr/>
        </p:nvGraphicFramePr>
        <p:xfrm>
          <a:off x="1981200" y="914400"/>
          <a:ext cx="8142288" cy="228600"/>
        </p:xfrm>
        <a:graphic>
          <a:graphicData uri="http://schemas.openxmlformats.org/presentationml/2006/ole">
            <mc:AlternateContent xmlns:mc="http://schemas.openxmlformats.org/markup-compatibility/2006">
              <mc:Choice xmlns:v="urn:schemas-microsoft-com:vml" Requires="v">
                <p:oleObj spid="_x0000_s6151" name="Document" r:id="rId4" imgW="1612800" imgH="153720" progId="Word.Document.8">
                  <p:embed/>
                </p:oleObj>
              </mc:Choice>
              <mc:Fallback>
                <p:oleObj name="Document" r:id="rId4" imgW="1612800" imgH="153720" progId="Word.Document.8">
                  <p:embed/>
                  <p:pic>
                    <p:nvPicPr>
                      <p:cNvPr id="17412"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914400"/>
                        <a:ext cx="814228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3" name="AutoShape 5"/>
          <p:cNvSpPr>
            <a:spLocks/>
          </p:cNvSpPr>
          <p:nvPr/>
        </p:nvSpPr>
        <p:spPr bwMode="auto">
          <a:xfrm>
            <a:off x="5671457" y="3124200"/>
            <a:ext cx="152400" cy="685800"/>
          </a:xfrm>
          <a:prstGeom prst="rightBrace">
            <a:avLst>
              <a:gd name="adj1" fmla="val 37500"/>
              <a:gd name="adj2" fmla="val 50000"/>
            </a:avLst>
          </a:prstGeom>
          <a:noFill/>
          <a:ln w="19050">
            <a:solidFill>
              <a:schemeClr val="tx1"/>
            </a:solidFill>
            <a:round/>
            <a:headEnd/>
            <a:tailEnd/>
          </a:ln>
          <a:effec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3579120" y="3206160"/>
              <a:ext cx="4462920" cy="1539000"/>
            </p14:xfrm>
          </p:contentPart>
        </mc:Choice>
        <mc:Fallback xmlns="">
          <p:pic>
            <p:nvPicPr>
              <p:cNvPr id="2" name="Ink 1"/>
              <p:cNvPicPr/>
              <p:nvPr/>
            </p:nvPicPr>
            <p:blipFill>
              <a:blip r:embed="rId7"/>
              <a:stretch>
                <a:fillRect/>
              </a:stretch>
            </p:blipFill>
            <p:spPr>
              <a:xfrm>
                <a:off x="3573720" y="3200760"/>
                <a:ext cx="4473000" cy="1546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924840" y="1295280"/>
              <a:ext cx="11266560" cy="3986280"/>
            </p14:xfrm>
          </p:contentPart>
        </mc:Choice>
        <mc:Fallback xmlns="">
          <p:pic>
            <p:nvPicPr>
              <p:cNvPr id="3" name="Ink 2"/>
              <p:cNvPicPr/>
              <p:nvPr/>
            </p:nvPicPr>
            <p:blipFill>
              <a:blip r:embed="rId9"/>
              <a:stretch>
                <a:fillRect/>
              </a:stretch>
            </p:blipFill>
            <p:spPr>
              <a:xfrm>
                <a:off x="918360" y="1291680"/>
                <a:ext cx="11279880" cy="3992400"/>
              </a:xfrm>
              <a:prstGeom prst="rect">
                <a:avLst/>
              </a:prstGeom>
            </p:spPr>
          </p:pic>
        </mc:Fallback>
      </mc:AlternateContent>
    </p:spTree>
    <p:extLst>
      <p:ext uri="{BB962C8B-B14F-4D97-AF65-F5344CB8AC3E}">
        <p14:creationId xmlns:p14="http://schemas.microsoft.com/office/powerpoint/2010/main" val="40655025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133600" y="76200"/>
            <a:ext cx="7772400" cy="990600"/>
          </a:xfrm>
        </p:spPr>
        <p:txBody>
          <a:bodyPr/>
          <a:lstStyle/>
          <a:p>
            <a:r>
              <a:rPr lang="en-US"/>
              <a:t>Single Layer Feed-forward </a:t>
            </a:r>
          </a:p>
        </p:txBody>
      </p:sp>
      <p:graphicFrame>
        <p:nvGraphicFramePr>
          <p:cNvPr id="33796" name="Object 4"/>
          <p:cNvGraphicFramePr>
            <a:graphicFrameLocks/>
          </p:cNvGraphicFramePr>
          <p:nvPr/>
        </p:nvGraphicFramePr>
        <p:xfrm>
          <a:off x="1981200" y="914400"/>
          <a:ext cx="8142288" cy="228600"/>
        </p:xfrm>
        <a:graphic>
          <a:graphicData uri="http://schemas.openxmlformats.org/presentationml/2006/ole">
            <mc:AlternateContent xmlns:mc="http://schemas.openxmlformats.org/markup-compatibility/2006">
              <mc:Choice xmlns:v="urn:schemas-microsoft-com:vml" Requires="v">
                <p:oleObj spid="_x0000_s7175" name="Document" r:id="rId4" imgW="1612800" imgH="153720" progId="Word.Document.8">
                  <p:embed/>
                </p:oleObj>
              </mc:Choice>
              <mc:Fallback>
                <p:oleObj name="Document" r:id="rId4" imgW="1612800" imgH="153720" progId="Word.Document.8">
                  <p:embed/>
                  <p:pic>
                    <p:nvPicPr>
                      <p:cNvPr id="33796"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914400"/>
                        <a:ext cx="814228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19" name="Text Box 27"/>
          <p:cNvSpPr txBox="1">
            <a:spLocks noChangeArrowheads="1"/>
          </p:cNvSpPr>
          <p:nvPr/>
        </p:nvSpPr>
        <p:spPr bwMode="auto">
          <a:xfrm>
            <a:off x="2957606" y="2438400"/>
            <a:ext cx="1431738" cy="923330"/>
          </a:xfrm>
          <a:prstGeom prst="rect">
            <a:avLst/>
          </a:prstGeom>
          <a:noFill/>
          <a:ln w="9525">
            <a:noFill/>
            <a:miter lim="800000"/>
            <a:headEnd/>
            <a:tailEnd/>
          </a:ln>
          <a:effectLst/>
        </p:spPr>
        <p:txBody>
          <a:bodyPr wrap="none">
            <a:spAutoFit/>
          </a:bodyPr>
          <a:lstStyle/>
          <a:p>
            <a:pPr algn="ctr"/>
            <a:r>
              <a:rPr lang="en-US" b="1" i="1">
                <a:solidFill>
                  <a:srgbClr val="0000FF"/>
                </a:solidFill>
              </a:rPr>
              <a:t>Input layer</a:t>
            </a:r>
          </a:p>
          <a:p>
            <a:pPr algn="ctr"/>
            <a:r>
              <a:rPr lang="en-US" b="1" i="1">
                <a:solidFill>
                  <a:srgbClr val="0000FF"/>
                </a:solidFill>
              </a:rPr>
              <a:t>of</a:t>
            </a:r>
          </a:p>
          <a:p>
            <a:pPr algn="ctr"/>
            <a:r>
              <a:rPr lang="en-US" b="1" i="1">
                <a:solidFill>
                  <a:srgbClr val="0000FF"/>
                </a:solidFill>
              </a:rPr>
              <a:t>source nodes</a:t>
            </a:r>
            <a:endParaRPr lang="en-US"/>
          </a:p>
        </p:txBody>
      </p:sp>
      <p:sp>
        <p:nvSpPr>
          <p:cNvPr id="33820" name="Text Box 28"/>
          <p:cNvSpPr txBox="1">
            <a:spLocks noChangeArrowheads="1"/>
          </p:cNvSpPr>
          <p:nvPr/>
        </p:nvSpPr>
        <p:spPr bwMode="auto">
          <a:xfrm>
            <a:off x="8747341" y="2514600"/>
            <a:ext cx="1399742" cy="923330"/>
          </a:xfrm>
          <a:prstGeom prst="rect">
            <a:avLst/>
          </a:prstGeom>
          <a:noFill/>
          <a:ln w="9525">
            <a:noFill/>
            <a:miter lim="800000"/>
            <a:headEnd/>
            <a:tailEnd/>
          </a:ln>
          <a:effectLst/>
        </p:spPr>
        <p:txBody>
          <a:bodyPr wrap="none">
            <a:spAutoFit/>
          </a:bodyPr>
          <a:lstStyle/>
          <a:p>
            <a:pPr algn="ctr"/>
            <a:r>
              <a:rPr lang="en-US" b="1" i="1">
                <a:solidFill>
                  <a:srgbClr val="009900"/>
                </a:solidFill>
              </a:rPr>
              <a:t>Output layer</a:t>
            </a:r>
          </a:p>
          <a:p>
            <a:pPr algn="ctr"/>
            <a:r>
              <a:rPr lang="en-US" b="1" i="1">
                <a:solidFill>
                  <a:srgbClr val="009900"/>
                </a:solidFill>
              </a:rPr>
              <a:t>of</a:t>
            </a:r>
          </a:p>
          <a:p>
            <a:pPr algn="ctr"/>
            <a:r>
              <a:rPr lang="en-US" b="1" i="1">
                <a:solidFill>
                  <a:srgbClr val="009900"/>
                </a:solidFill>
              </a:rPr>
              <a:t>neurons</a:t>
            </a:r>
            <a:endParaRPr lang="en-US"/>
          </a:p>
        </p:txBody>
      </p:sp>
      <p:grpSp>
        <p:nvGrpSpPr>
          <p:cNvPr id="2" name="Group 34"/>
          <p:cNvGrpSpPr>
            <a:grpSpLocks/>
          </p:cNvGrpSpPr>
          <p:nvPr/>
        </p:nvGrpSpPr>
        <p:grpSpPr bwMode="auto">
          <a:xfrm>
            <a:off x="5486400" y="1981200"/>
            <a:ext cx="2514600" cy="2362200"/>
            <a:chOff x="2688" y="2352"/>
            <a:chExt cx="1584" cy="1488"/>
          </a:xfrm>
        </p:grpSpPr>
        <p:grpSp>
          <p:nvGrpSpPr>
            <p:cNvPr id="3" name="Group 6"/>
            <p:cNvGrpSpPr>
              <a:grpSpLocks/>
            </p:cNvGrpSpPr>
            <p:nvPr/>
          </p:nvGrpSpPr>
          <p:grpSpPr bwMode="auto">
            <a:xfrm>
              <a:off x="2688" y="2352"/>
              <a:ext cx="1056" cy="1488"/>
              <a:chOff x="2688" y="2352"/>
              <a:chExt cx="1056" cy="1488"/>
            </a:xfrm>
          </p:grpSpPr>
          <p:sp>
            <p:nvSpPr>
              <p:cNvPr id="33799" name="Line 7"/>
              <p:cNvSpPr>
                <a:spLocks noChangeShapeType="1"/>
              </p:cNvSpPr>
              <p:nvPr/>
            </p:nvSpPr>
            <p:spPr bwMode="auto">
              <a:xfrm flipV="1">
                <a:off x="2832" y="2496"/>
                <a:ext cx="672" cy="240"/>
              </a:xfrm>
              <a:prstGeom prst="line">
                <a:avLst/>
              </a:prstGeom>
              <a:noFill/>
              <a:ln w="9525">
                <a:solidFill>
                  <a:schemeClr val="tx1"/>
                </a:solidFill>
                <a:round/>
                <a:headEnd/>
                <a:tailEnd type="triangle" w="med" len="med"/>
              </a:ln>
              <a:effectLst/>
            </p:spPr>
            <p:txBody>
              <a:bodyPr wrap="none" anchor="ctr"/>
              <a:lstStyle/>
              <a:p>
                <a:endParaRPr lang="en-US"/>
              </a:p>
            </p:txBody>
          </p:sp>
          <p:sp>
            <p:nvSpPr>
              <p:cNvPr id="33800" name="Line 8"/>
              <p:cNvSpPr>
                <a:spLocks noChangeShapeType="1"/>
              </p:cNvSpPr>
              <p:nvPr/>
            </p:nvSpPr>
            <p:spPr bwMode="auto">
              <a:xfrm flipV="1">
                <a:off x="2832" y="2496"/>
                <a:ext cx="672" cy="576"/>
              </a:xfrm>
              <a:prstGeom prst="line">
                <a:avLst/>
              </a:prstGeom>
              <a:noFill/>
              <a:ln w="9525">
                <a:solidFill>
                  <a:schemeClr val="tx1"/>
                </a:solidFill>
                <a:round/>
                <a:headEnd/>
                <a:tailEnd type="triangle" w="med" len="med"/>
              </a:ln>
              <a:effectLst/>
            </p:spPr>
            <p:txBody>
              <a:bodyPr wrap="none" anchor="ctr"/>
              <a:lstStyle/>
              <a:p>
                <a:endParaRPr lang="en-US"/>
              </a:p>
            </p:txBody>
          </p:sp>
          <p:grpSp>
            <p:nvGrpSpPr>
              <p:cNvPr id="4" name="Group 9"/>
              <p:cNvGrpSpPr>
                <a:grpSpLocks/>
              </p:cNvGrpSpPr>
              <p:nvPr/>
            </p:nvGrpSpPr>
            <p:grpSpPr bwMode="auto">
              <a:xfrm>
                <a:off x="2688" y="2352"/>
                <a:ext cx="1056" cy="1488"/>
                <a:chOff x="2688" y="2352"/>
                <a:chExt cx="1056" cy="1488"/>
              </a:xfrm>
            </p:grpSpPr>
            <p:sp>
              <p:nvSpPr>
                <p:cNvPr id="33802" name="Oval 10"/>
                <p:cNvSpPr>
                  <a:spLocks noChangeArrowheads="1"/>
                </p:cNvSpPr>
                <p:nvPr/>
              </p:nvSpPr>
              <p:spPr bwMode="auto">
                <a:xfrm>
                  <a:off x="3504" y="2352"/>
                  <a:ext cx="240" cy="240"/>
                </a:xfrm>
                <a:prstGeom prst="ellipse">
                  <a:avLst/>
                </a:prstGeom>
                <a:solidFill>
                  <a:srgbClr val="009900"/>
                </a:solidFill>
                <a:ln w="9525">
                  <a:solidFill>
                    <a:schemeClr val="tx1"/>
                  </a:solidFill>
                  <a:round/>
                  <a:headEnd/>
                  <a:tailEnd/>
                </a:ln>
                <a:effectLst/>
              </p:spPr>
              <p:txBody>
                <a:bodyPr wrap="none" anchor="ctr"/>
                <a:lstStyle/>
                <a:p>
                  <a:endParaRPr lang="en-US"/>
                </a:p>
              </p:txBody>
            </p:sp>
            <p:sp>
              <p:nvSpPr>
                <p:cNvPr id="33803" name="Oval 11"/>
                <p:cNvSpPr>
                  <a:spLocks noChangeArrowheads="1"/>
                </p:cNvSpPr>
                <p:nvPr/>
              </p:nvSpPr>
              <p:spPr bwMode="auto">
                <a:xfrm>
                  <a:off x="3504" y="2736"/>
                  <a:ext cx="240" cy="240"/>
                </a:xfrm>
                <a:prstGeom prst="ellipse">
                  <a:avLst/>
                </a:prstGeom>
                <a:solidFill>
                  <a:srgbClr val="009900"/>
                </a:solidFill>
                <a:ln w="9525">
                  <a:solidFill>
                    <a:schemeClr val="tx1"/>
                  </a:solidFill>
                  <a:round/>
                  <a:headEnd/>
                  <a:tailEnd/>
                </a:ln>
                <a:effectLst/>
              </p:spPr>
              <p:txBody>
                <a:bodyPr wrap="none" anchor="ctr"/>
                <a:lstStyle/>
                <a:p>
                  <a:endParaRPr lang="en-US"/>
                </a:p>
              </p:txBody>
            </p:sp>
            <p:sp>
              <p:nvSpPr>
                <p:cNvPr id="33804" name="Oval 12"/>
                <p:cNvSpPr>
                  <a:spLocks noChangeArrowheads="1"/>
                </p:cNvSpPr>
                <p:nvPr/>
              </p:nvSpPr>
              <p:spPr bwMode="auto">
                <a:xfrm>
                  <a:off x="3504" y="3168"/>
                  <a:ext cx="240" cy="240"/>
                </a:xfrm>
                <a:prstGeom prst="ellipse">
                  <a:avLst/>
                </a:prstGeom>
                <a:solidFill>
                  <a:srgbClr val="009900"/>
                </a:solidFill>
                <a:ln w="9525">
                  <a:solidFill>
                    <a:schemeClr val="tx1"/>
                  </a:solidFill>
                  <a:round/>
                  <a:headEnd/>
                  <a:tailEnd/>
                </a:ln>
                <a:effectLst/>
              </p:spPr>
              <p:txBody>
                <a:bodyPr wrap="none" anchor="ctr"/>
                <a:lstStyle/>
                <a:p>
                  <a:endParaRPr lang="en-US"/>
                </a:p>
              </p:txBody>
            </p:sp>
            <p:sp>
              <p:nvSpPr>
                <p:cNvPr id="33805" name="Oval 13"/>
                <p:cNvSpPr>
                  <a:spLocks noChangeArrowheads="1"/>
                </p:cNvSpPr>
                <p:nvPr/>
              </p:nvSpPr>
              <p:spPr bwMode="auto">
                <a:xfrm>
                  <a:off x="3504" y="3600"/>
                  <a:ext cx="240" cy="240"/>
                </a:xfrm>
                <a:prstGeom prst="ellipse">
                  <a:avLst/>
                </a:prstGeom>
                <a:solidFill>
                  <a:srgbClr val="009900"/>
                </a:solidFill>
                <a:ln w="9525">
                  <a:solidFill>
                    <a:schemeClr val="tx1"/>
                  </a:solidFill>
                  <a:round/>
                  <a:headEnd/>
                  <a:tailEnd/>
                </a:ln>
                <a:effectLst/>
              </p:spPr>
              <p:txBody>
                <a:bodyPr wrap="none" anchor="ctr"/>
                <a:lstStyle/>
                <a:p>
                  <a:endParaRPr lang="en-US"/>
                </a:p>
              </p:txBody>
            </p:sp>
            <p:sp>
              <p:nvSpPr>
                <p:cNvPr id="33806" name="Rectangle 14"/>
                <p:cNvSpPr>
                  <a:spLocks noChangeArrowheads="1"/>
                </p:cNvSpPr>
                <p:nvPr/>
              </p:nvSpPr>
              <p:spPr bwMode="auto">
                <a:xfrm>
                  <a:off x="2688" y="2688"/>
                  <a:ext cx="144" cy="144"/>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33807" name="Rectangle 15"/>
                <p:cNvSpPr>
                  <a:spLocks noChangeArrowheads="1"/>
                </p:cNvSpPr>
                <p:nvPr/>
              </p:nvSpPr>
              <p:spPr bwMode="auto">
                <a:xfrm>
                  <a:off x="2688" y="3024"/>
                  <a:ext cx="144" cy="144"/>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33808" name="Rectangle 16"/>
                <p:cNvSpPr>
                  <a:spLocks noChangeArrowheads="1"/>
                </p:cNvSpPr>
                <p:nvPr/>
              </p:nvSpPr>
              <p:spPr bwMode="auto">
                <a:xfrm>
                  <a:off x="2688" y="3408"/>
                  <a:ext cx="144" cy="144"/>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33809" name="Line 17"/>
                <p:cNvSpPr>
                  <a:spLocks noChangeShapeType="1"/>
                </p:cNvSpPr>
                <p:nvPr/>
              </p:nvSpPr>
              <p:spPr bwMode="auto">
                <a:xfrm>
                  <a:off x="2832" y="2736"/>
                  <a:ext cx="672" cy="96"/>
                </a:xfrm>
                <a:prstGeom prst="line">
                  <a:avLst/>
                </a:prstGeom>
                <a:noFill/>
                <a:ln w="9525">
                  <a:solidFill>
                    <a:schemeClr val="tx1"/>
                  </a:solidFill>
                  <a:round/>
                  <a:headEnd/>
                  <a:tailEnd type="triangle" w="med" len="med"/>
                </a:ln>
                <a:effectLst/>
              </p:spPr>
              <p:txBody>
                <a:bodyPr wrap="none" anchor="ctr"/>
                <a:lstStyle/>
                <a:p>
                  <a:endParaRPr lang="en-US"/>
                </a:p>
              </p:txBody>
            </p:sp>
            <p:sp>
              <p:nvSpPr>
                <p:cNvPr id="33810" name="Line 18"/>
                <p:cNvSpPr>
                  <a:spLocks noChangeShapeType="1"/>
                </p:cNvSpPr>
                <p:nvPr/>
              </p:nvSpPr>
              <p:spPr bwMode="auto">
                <a:xfrm>
                  <a:off x="2832" y="2736"/>
                  <a:ext cx="672" cy="528"/>
                </a:xfrm>
                <a:prstGeom prst="line">
                  <a:avLst/>
                </a:prstGeom>
                <a:noFill/>
                <a:ln w="9525">
                  <a:solidFill>
                    <a:schemeClr val="tx1"/>
                  </a:solidFill>
                  <a:round/>
                  <a:headEnd/>
                  <a:tailEnd type="triangle" w="med" len="med"/>
                </a:ln>
                <a:effectLst/>
              </p:spPr>
              <p:txBody>
                <a:bodyPr wrap="none" anchor="ctr"/>
                <a:lstStyle/>
                <a:p>
                  <a:endParaRPr lang="en-US"/>
                </a:p>
              </p:txBody>
            </p:sp>
            <p:sp>
              <p:nvSpPr>
                <p:cNvPr id="33811" name="Line 19"/>
                <p:cNvSpPr>
                  <a:spLocks noChangeShapeType="1"/>
                </p:cNvSpPr>
                <p:nvPr/>
              </p:nvSpPr>
              <p:spPr bwMode="auto">
                <a:xfrm>
                  <a:off x="2832" y="2736"/>
                  <a:ext cx="672" cy="960"/>
                </a:xfrm>
                <a:prstGeom prst="line">
                  <a:avLst/>
                </a:prstGeom>
                <a:noFill/>
                <a:ln w="9525">
                  <a:solidFill>
                    <a:schemeClr val="tx1"/>
                  </a:solidFill>
                  <a:round/>
                  <a:headEnd/>
                  <a:tailEnd type="triangle" w="med" len="med"/>
                </a:ln>
                <a:effectLst/>
              </p:spPr>
              <p:txBody>
                <a:bodyPr wrap="none" anchor="ctr"/>
                <a:lstStyle/>
                <a:p>
                  <a:endParaRPr lang="en-US"/>
                </a:p>
              </p:txBody>
            </p:sp>
            <p:sp>
              <p:nvSpPr>
                <p:cNvPr id="33812" name="Line 20"/>
                <p:cNvSpPr>
                  <a:spLocks noChangeShapeType="1"/>
                </p:cNvSpPr>
                <p:nvPr/>
              </p:nvSpPr>
              <p:spPr bwMode="auto">
                <a:xfrm flipV="1">
                  <a:off x="2832" y="2832"/>
                  <a:ext cx="672" cy="240"/>
                </a:xfrm>
                <a:prstGeom prst="line">
                  <a:avLst/>
                </a:prstGeom>
                <a:noFill/>
                <a:ln w="9525">
                  <a:solidFill>
                    <a:schemeClr val="tx1"/>
                  </a:solidFill>
                  <a:round/>
                  <a:headEnd/>
                  <a:tailEnd type="triangle" w="med" len="med"/>
                </a:ln>
                <a:effectLst/>
              </p:spPr>
              <p:txBody>
                <a:bodyPr wrap="none" anchor="ctr"/>
                <a:lstStyle/>
                <a:p>
                  <a:endParaRPr lang="en-US"/>
                </a:p>
              </p:txBody>
            </p:sp>
            <p:sp>
              <p:nvSpPr>
                <p:cNvPr id="33813" name="Line 21"/>
                <p:cNvSpPr>
                  <a:spLocks noChangeShapeType="1"/>
                </p:cNvSpPr>
                <p:nvPr/>
              </p:nvSpPr>
              <p:spPr bwMode="auto">
                <a:xfrm>
                  <a:off x="2832" y="3072"/>
                  <a:ext cx="672" cy="192"/>
                </a:xfrm>
                <a:prstGeom prst="line">
                  <a:avLst/>
                </a:prstGeom>
                <a:noFill/>
                <a:ln w="9525">
                  <a:solidFill>
                    <a:schemeClr val="tx1"/>
                  </a:solidFill>
                  <a:round/>
                  <a:headEnd/>
                  <a:tailEnd type="triangle" w="med" len="med"/>
                </a:ln>
                <a:effectLst/>
              </p:spPr>
              <p:txBody>
                <a:bodyPr wrap="none" anchor="ctr"/>
                <a:lstStyle/>
                <a:p>
                  <a:endParaRPr lang="en-US"/>
                </a:p>
              </p:txBody>
            </p:sp>
            <p:sp>
              <p:nvSpPr>
                <p:cNvPr id="33814" name="Line 22"/>
                <p:cNvSpPr>
                  <a:spLocks noChangeShapeType="1"/>
                </p:cNvSpPr>
                <p:nvPr/>
              </p:nvSpPr>
              <p:spPr bwMode="auto">
                <a:xfrm>
                  <a:off x="2832" y="3072"/>
                  <a:ext cx="672" cy="624"/>
                </a:xfrm>
                <a:prstGeom prst="line">
                  <a:avLst/>
                </a:prstGeom>
                <a:noFill/>
                <a:ln w="9525">
                  <a:solidFill>
                    <a:schemeClr val="tx1"/>
                  </a:solidFill>
                  <a:round/>
                  <a:headEnd/>
                  <a:tailEnd type="triangle" w="med" len="med"/>
                </a:ln>
                <a:effectLst/>
              </p:spPr>
              <p:txBody>
                <a:bodyPr wrap="none" anchor="ctr"/>
                <a:lstStyle/>
                <a:p>
                  <a:endParaRPr lang="en-US"/>
                </a:p>
              </p:txBody>
            </p:sp>
            <p:sp>
              <p:nvSpPr>
                <p:cNvPr id="33815" name="Line 23"/>
                <p:cNvSpPr>
                  <a:spLocks noChangeShapeType="1"/>
                </p:cNvSpPr>
                <p:nvPr/>
              </p:nvSpPr>
              <p:spPr bwMode="auto">
                <a:xfrm flipV="1">
                  <a:off x="2832" y="2496"/>
                  <a:ext cx="672" cy="960"/>
                </a:xfrm>
                <a:prstGeom prst="line">
                  <a:avLst/>
                </a:prstGeom>
                <a:noFill/>
                <a:ln w="9525">
                  <a:solidFill>
                    <a:schemeClr val="tx1"/>
                  </a:solidFill>
                  <a:round/>
                  <a:headEnd/>
                  <a:tailEnd type="triangle" w="med" len="med"/>
                </a:ln>
                <a:effectLst/>
              </p:spPr>
              <p:txBody>
                <a:bodyPr wrap="none" anchor="ctr"/>
                <a:lstStyle/>
                <a:p>
                  <a:endParaRPr lang="en-US"/>
                </a:p>
              </p:txBody>
            </p:sp>
            <p:sp>
              <p:nvSpPr>
                <p:cNvPr id="33816" name="Line 24"/>
                <p:cNvSpPr>
                  <a:spLocks noChangeShapeType="1"/>
                </p:cNvSpPr>
                <p:nvPr/>
              </p:nvSpPr>
              <p:spPr bwMode="auto">
                <a:xfrm flipV="1">
                  <a:off x="2832" y="2880"/>
                  <a:ext cx="672" cy="576"/>
                </a:xfrm>
                <a:prstGeom prst="line">
                  <a:avLst/>
                </a:prstGeom>
                <a:noFill/>
                <a:ln w="9525">
                  <a:solidFill>
                    <a:schemeClr val="tx1"/>
                  </a:solidFill>
                  <a:round/>
                  <a:headEnd/>
                  <a:tailEnd type="triangle" w="med" len="med"/>
                </a:ln>
                <a:effectLst/>
              </p:spPr>
              <p:txBody>
                <a:bodyPr wrap="none" anchor="ctr"/>
                <a:lstStyle/>
                <a:p>
                  <a:endParaRPr lang="en-US"/>
                </a:p>
              </p:txBody>
            </p:sp>
            <p:sp>
              <p:nvSpPr>
                <p:cNvPr id="33817" name="Line 25"/>
                <p:cNvSpPr>
                  <a:spLocks noChangeShapeType="1"/>
                </p:cNvSpPr>
                <p:nvPr/>
              </p:nvSpPr>
              <p:spPr bwMode="auto">
                <a:xfrm flipV="1">
                  <a:off x="2832" y="3312"/>
                  <a:ext cx="672" cy="144"/>
                </a:xfrm>
                <a:prstGeom prst="line">
                  <a:avLst/>
                </a:prstGeom>
                <a:noFill/>
                <a:ln w="9525">
                  <a:solidFill>
                    <a:schemeClr val="tx1"/>
                  </a:solidFill>
                  <a:round/>
                  <a:headEnd/>
                  <a:tailEnd type="triangle" w="med" len="med"/>
                </a:ln>
                <a:effectLst/>
              </p:spPr>
              <p:txBody>
                <a:bodyPr wrap="none" anchor="ctr"/>
                <a:lstStyle/>
                <a:p>
                  <a:endParaRPr lang="en-US"/>
                </a:p>
              </p:txBody>
            </p:sp>
            <p:sp>
              <p:nvSpPr>
                <p:cNvPr id="33818" name="Line 26"/>
                <p:cNvSpPr>
                  <a:spLocks noChangeShapeType="1"/>
                </p:cNvSpPr>
                <p:nvPr/>
              </p:nvSpPr>
              <p:spPr bwMode="auto">
                <a:xfrm>
                  <a:off x="2832" y="3456"/>
                  <a:ext cx="672" cy="240"/>
                </a:xfrm>
                <a:prstGeom prst="line">
                  <a:avLst/>
                </a:prstGeom>
                <a:noFill/>
                <a:ln w="9525">
                  <a:solidFill>
                    <a:schemeClr val="tx1"/>
                  </a:solidFill>
                  <a:round/>
                  <a:headEnd/>
                  <a:tailEnd type="triangle" w="med" len="med"/>
                </a:ln>
                <a:effectLst/>
              </p:spPr>
              <p:txBody>
                <a:bodyPr wrap="none" anchor="ctr"/>
                <a:lstStyle/>
                <a:p>
                  <a:endParaRPr lang="en-US"/>
                </a:p>
              </p:txBody>
            </p:sp>
          </p:grpSp>
        </p:grpSp>
        <p:sp>
          <p:nvSpPr>
            <p:cNvPr id="33821" name="Line 29"/>
            <p:cNvSpPr>
              <a:spLocks noChangeShapeType="1"/>
            </p:cNvSpPr>
            <p:nvPr/>
          </p:nvSpPr>
          <p:spPr bwMode="auto">
            <a:xfrm flipV="1">
              <a:off x="3744" y="2448"/>
              <a:ext cx="528"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33822" name="Line 30"/>
            <p:cNvSpPr>
              <a:spLocks noChangeShapeType="1"/>
            </p:cNvSpPr>
            <p:nvPr/>
          </p:nvSpPr>
          <p:spPr bwMode="auto">
            <a:xfrm flipV="1">
              <a:off x="3744" y="2880"/>
              <a:ext cx="528"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33823" name="Line 31"/>
            <p:cNvSpPr>
              <a:spLocks noChangeShapeType="1"/>
            </p:cNvSpPr>
            <p:nvPr/>
          </p:nvSpPr>
          <p:spPr bwMode="auto">
            <a:xfrm flipV="1">
              <a:off x="3744" y="3312"/>
              <a:ext cx="528"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33824" name="Line 32"/>
            <p:cNvSpPr>
              <a:spLocks noChangeShapeType="1"/>
            </p:cNvSpPr>
            <p:nvPr/>
          </p:nvSpPr>
          <p:spPr bwMode="auto">
            <a:xfrm flipV="1">
              <a:off x="3744" y="3744"/>
              <a:ext cx="528" cy="0"/>
            </a:xfrm>
            <a:prstGeom prst="line">
              <a:avLst/>
            </a:prstGeom>
            <a:noFill/>
            <a:ln w="9525">
              <a:solidFill>
                <a:schemeClr val="tx1"/>
              </a:solidFill>
              <a:round/>
              <a:headEnd/>
              <a:tailEnd type="triangle" w="med" len="med"/>
            </a:ln>
            <a:effectLst/>
          </p:spPr>
          <p:txBody>
            <a:bodyPr wrap="none" anchor="ctr"/>
            <a:lstStyle/>
            <a:p>
              <a:endParaRPr lang="en-US"/>
            </a:p>
          </p:txBody>
        </p:sp>
      </p:grpSp>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7533360" y="1834560"/>
              <a:ext cx="1196280" cy="2475360"/>
            </p14:xfrm>
          </p:contentPart>
        </mc:Choice>
        <mc:Fallback xmlns="">
          <p:pic>
            <p:nvPicPr>
              <p:cNvPr id="5" name="Ink 4"/>
              <p:cNvPicPr/>
              <p:nvPr/>
            </p:nvPicPr>
            <p:blipFill>
              <a:blip r:embed="rId7"/>
              <a:stretch>
                <a:fillRect/>
              </a:stretch>
            </p:blipFill>
            <p:spPr>
              <a:xfrm>
                <a:off x="7530480" y="1829160"/>
                <a:ext cx="1204200" cy="248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p14:cNvContentPartPr/>
              <p14:nvPr/>
            </p14:nvContentPartPr>
            <p14:xfrm>
              <a:off x="4769280" y="2063520"/>
              <a:ext cx="2181240" cy="2599920"/>
            </p14:xfrm>
          </p:contentPart>
        </mc:Choice>
        <mc:Fallback xmlns="">
          <p:pic>
            <p:nvPicPr>
              <p:cNvPr id="6" name="Ink 5"/>
              <p:cNvPicPr/>
              <p:nvPr/>
            </p:nvPicPr>
            <p:blipFill>
              <a:blip r:embed="rId9"/>
              <a:stretch>
                <a:fillRect/>
              </a:stretch>
            </p:blipFill>
            <p:spPr>
              <a:xfrm>
                <a:off x="4765320" y="2059920"/>
                <a:ext cx="2187720" cy="2606040"/>
              </a:xfrm>
              <a:prstGeom prst="rect">
                <a:avLst/>
              </a:prstGeom>
            </p:spPr>
          </p:pic>
        </mc:Fallback>
      </mc:AlternateContent>
    </p:spTree>
    <p:extLst>
      <p:ext uri="{BB962C8B-B14F-4D97-AF65-F5344CB8AC3E}">
        <p14:creationId xmlns:p14="http://schemas.microsoft.com/office/powerpoint/2010/main" val="357357888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057400" y="0"/>
            <a:ext cx="7772400" cy="1143000"/>
          </a:xfrm>
        </p:spPr>
        <p:txBody>
          <a:bodyPr/>
          <a:lstStyle/>
          <a:p>
            <a:r>
              <a:rPr lang="en-US"/>
              <a:t>Multi layer feed-forward </a:t>
            </a:r>
          </a:p>
        </p:txBody>
      </p:sp>
      <p:graphicFrame>
        <p:nvGraphicFramePr>
          <p:cNvPr id="18436" name="Object 4"/>
          <p:cNvGraphicFramePr>
            <a:graphicFrameLocks/>
          </p:cNvGraphicFramePr>
          <p:nvPr/>
        </p:nvGraphicFramePr>
        <p:xfrm>
          <a:off x="1981200" y="914400"/>
          <a:ext cx="8142288" cy="228600"/>
        </p:xfrm>
        <a:graphic>
          <a:graphicData uri="http://schemas.openxmlformats.org/presentationml/2006/ole">
            <mc:AlternateContent xmlns:mc="http://schemas.openxmlformats.org/markup-compatibility/2006">
              <mc:Choice xmlns:v="urn:schemas-microsoft-com:vml" Requires="v">
                <p:oleObj spid="_x0000_s8199" name="Document" r:id="rId4" imgW="1612800" imgH="153720" progId="Word.Document.8">
                  <p:embed/>
                </p:oleObj>
              </mc:Choice>
              <mc:Fallback>
                <p:oleObj name="Document" r:id="rId4" imgW="1612800" imgH="153720" progId="Word.Document.8">
                  <p:embed/>
                  <p:pic>
                    <p:nvPicPr>
                      <p:cNvPr id="18436"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914400"/>
                        <a:ext cx="814228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67" name="Text Box 35"/>
          <p:cNvSpPr txBox="1">
            <a:spLocks noChangeArrowheads="1"/>
          </p:cNvSpPr>
          <p:nvPr/>
        </p:nvSpPr>
        <p:spPr bwMode="auto">
          <a:xfrm>
            <a:off x="2708743" y="3352801"/>
            <a:ext cx="691215" cy="646331"/>
          </a:xfrm>
          <a:prstGeom prst="rect">
            <a:avLst/>
          </a:prstGeom>
          <a:noFill/>
          <a:ln w="9525">
            <a:noFill/>
            <a:miter lim="800000"/>
            <a:headEnd/>
            <a:tailEnd/>
          </a:ln>
          <a:effectLst/>
        </p:spPr>
        <p:txBody>
          <a:bodyPr wrap="none">
            <a:spAutoFit/>
          </a:bodyPr>
          <a:lstStyle/>
          <a:p>
            <a:pPr algn="ctr"/>
            <a:r>
              <a:rPr lang="en-US" b="1" i="1">
                <a:solidFill>
                  <a:srgbClr val="0000FF"/>
                </a:solidFill>
              </a:rPr>
              <a:t>Input</a:t>
            </a:r>
          </a:p>
          <a:p>
            <a:pPr algn="ctr"/>
            <a:r>
              <a:rPr lang="en-US" b="1" i="1">
                <a:solidFill>
                  <a:srgbClr val="0000FF"/>
                </a:solidFill>
              </a:rPr>
              <a:t>layer</a:t>
            </a:r>
            <a:endParaRPr lang="en-US"/>
          </a:p>
        </p:txBody>
      </p:sp>
      <p:sp>
        <p:nvSpPr>
          <p:cNvPr id="18468" name="Text Box 36"/>
          <p:cNvSpPr txBox="1">
            <a:spLocks noChangeArrowheads="1"/>
          </p:cNvSpPr>
          <p:nvPr/>
        </p:nvSpPr>
        <p:spPr bwMode="auto">
          <a:xfrm>
            <a:off x="8616581" y="3276601"/>
            <a:ext cx="864339" cy="646331"/>
          </a:xfrm>
          <a:prstGeom prst="rect">
            <a:avLst/>
          </a:prstGeom>
          <a:noFill/>
          <a:ln w="9525">
            <a:noFill/>
            <a:miter lim="800000"/>
            <a:headEnd/>
            <a:tailEnd/>
          </a:ln>
          <a:effectLst/>
        </p:spPr>
        <p:txBody>
          <a:bodyPr wrap="none">
            <a:spAutoFit/>
          </a:bodyPr>
          <a:lstStyle/>
          <a:p>
            <a:pPr algn="ctr"/>
            <a:r>
              <a:rPr lang="en-US" b="1" i="1">
                <a:solidFill>
                  <a:srgbClr val="009900"/>
                </a:solidFill>
              </a:rPr>
              <a:t>Output</a:t>
            </a:r>
          </a:p>
          <a:p>
            <a:pPr algn="ctr"/>
            <a:r>
              <a:rPr lang="en-US" b="1" i="1">
                <a:solidFill>
                  <a:srgbClr val="009900"/>
                </a:solidFill>
              </a:rPr>
              <a:t>layer</a:t>
            </a:r>
          </a:p>
        </p:txBody>
      </p:sp>
      <p:sp>
        <p:nvSpPr>
          <p:cNvPr id="18469" name="Text Box 37"/>
          <p:cNvSpPr txBox="1">
            <a:spLocks noChangeArrowheads="1"/>
          </p:cNvSpPr>
          <p:nvPr/>
        </p:nvSpPr>
        <p:spPr bwMode="auto">
          <a:xfrm>
            <a:off x="4648200" y="5181600"/>
            <a:ext cx="1443024" cy="369332"/>
          </a:xfrm>
          <a:prstGeom prst="rect">
            <a:avLst/>
          </a:prstGeom>
          <a:noFill/>
          <a:ln w="9525">
            <a:noFill/>
            <a:miter lim="800000"/>
            <a:headEnd/>
            <a:tailEnd/>
          </a:ln>
          <a:effectLst/>
        </p:spPr>
        <p:txBody>
          <a:bodyPr wrap="none">
            <a:spAutoFit/>
          </a:bodyPr>
          <a:lstStyle/>
          <a:p>
            <a:r>
              <a:rPr lang="en-US" b="1" i="1">
                <a:solidFill>
                  <a:srgbClr val="996600"/>
                </a:solidFill>
              </a:rPr>
              <a:t>Hidden Layer</a:t>
            </a:r>
            <a:endParaRPr lang="en-US"/>
          </a:p>
        </p:txBody>
      </p:sp>
      <p:grpSp>
        <p:nvGrpSpPr>
          <p:cNvPr id="2" name="Group 84"/>
          <p:cNvGrpSpPr>
            <a:grpSpLocks/>
          </p:cNvGrpSpPr>
          <p:nvPr/>
        </p:nvGrpSpPr>
        <p:grpSpPr bwMode="auto">
          <a:xfrm>
            <a:off x="4343400" y="2590800"/>
            <a:ext cx="3733800" cy="2362200"/>
            <a:chOff x="2256" y="1680"/>
            <a:chExt cx="2352" cy="1488"/>
          </a:xfrm>
        </p:grpSpPr>
        <p:grpSp>
          <p:nvGrpSpPr>
            <p:cNvPr id="3" name="Group 82"/>
            <p:cNvGrpSpPr>
              <a:grpSpLocks/>
            </p:cNvGrpSpPr>
            <p:nvPr/>
          </p:nvGrpSpPr>
          <p:grpSpPr bwMode="auto">
            <a:xfrm>
              <a:off x="2256" y="1680"/>
              <a:ext cx="1824" cy="1488"/>
              <a:chOff x="2256" y="1680"/>
              <a:chExt cx="1824" cy="1488"/>
            </a:xfrm>
          </p:grpSpPr>
          <p:sp>
            <p:nvSpPr>
              <p:cNvPr id="18437" name="Oval 5"/>
              <p:cNvSpPr>
                <a:spLocks noChangeArrowheads="1"/>
              </p:cNvSpPr>
              <p:nvPr/>
            </p:nvSpPr>
            <p:spPr bwMode="auto">
              <a:xfrm>
                <a:off x="3072" y="1680"/>
                <a:ext cx="240" cy="240"/>
              </a:xfrm>
              <a:prstGeom prst="ellipse">
                <a:avLst/>
              </a:prstGeom>
              <a:solidFill>
                <a:srgbClr val="996600"/>
              </a:solidFill>
              <a:ln w="9525">
                <a:solidFill>
                  <a:schemeClr val="tx1"/>
                </a:solidFill>
                <a:round/>
                <a:headEnd/>
                <a:tailEnd/>
              </a:ln>
              <a:effectLst/>
            </p:spPr>
            <p:txBody>
              <a:bodyPr wrap="none" anchor="ctr"/>
              <a:lstStyle/>
              <a:p>
                <a:endParaRPr lang="en-US"/>
              </a:p>
            </p:txBody>
          </p:sp>
          <p:sp>
            <p:nvSpPr>
              <p:cNvPr id="18438" name="Oval 6"/>
              <p:cNvSpPr>
                <a:spLocks noChangeArrowheads="1"/>
              </p:cNvSpPr>
              <p:nvPr/>
            </p:nvSpPr>
            <p:spPr bwMode="auto">
              <a:xfrm>
                <a:off x="3072" y="2064"/>
                <a:ext cx="240" cy="240"/>
              </a:xfrm>
              <a:prstGeom prst="ellipse">
                <a:avLst/>
              </a:prstGeom>
              <a:solidFill>
                <a:srgbClr val="996600"/>
              </a:solidFill>
              <a:ln w="9525">
                <a:solidFill>
                  <a:schemeClr val="tx1"/>
                </a:solidFill>
                <a:round/>
                <a:headEnd/>
                <a:tailEnd/>
              </a:ln>
              <a:effectLst/>
            </p:spPr>
            <p:txBody>
              <a:bodyPr wrap="none" anchor="ctr"/>
              <a:lstStyle/>
              <a:p>
                <a:endParaRPr lang="en-US"/>
              </a:p>
            </p:txBody>
          </p:sp>
          <p:sp>
            <p:nvSpPr>
              <p:cNvPr id="18439" name="Oval 7"/>
              <p:cNvSpPr>
                <a:spLocks noChangeArrowheads="1"/>
              </p:cNvSpPr>
              <p:nvPr/>
            </p:nvSpPr>
            <p:spPr bwMode="auto">
              <a:xfrm>
                <a:off x="3072" y="2496"/>
                <a:ext cx="240" cy="240"/>
              </a:xfrm>
              <a:prstGeom prst="ellipse">
                <a:avLst/>
              </a:prstGeom>
              <a:solidFill>
                <a:srgbClr val="996600"/>
              </a:solidFill>
              <a:ln w="9525">
                <a:solidFill>
                  <a:schemeClr val="tx1"/>
                </a:solidFill>
                <a:round/>
                <a:headEnd/>
                <a:tailEnd/>
              </a:ln>
              <a:effectLst/>
            </p:spPr>
            <p:txBody>
              <a:bodyPr wrap="none" anchor="ctr"/>
              <a:lstStyle/>
              <a:p>
                <a:endParaRPr lang="en-US"/>
              </a:p>
            </p:txBody>
          </p:sp>
          <p:sp>
            <p:nvSpPr>
              <p:cNvPr id="18440" name="Oval 8"/>
              <p:cNvSpPr>
                <a:spLocks noChangeArrowheads="1"/>
              </p:cNvSpPr>
              <p:nvPr/>
            </p:nvSpPr>
            <p:spPr bwMode="auto">
              <a:xfrm>
                <a:off x="3072" y="2928"/>
                <a:ext cx="240" cy="240"/>
              </a:xfrm>
              <a:prstGeom prst="ellipse">
                <a:avLst/>
              </a:prstGeom>
              <a:solidFill>
                <a:srgbClr val="996600"/>
              </a:solidFill>
              <a:ln w="9525">
                <a:solidFill>
                  <a:schemeClr val="tx1"/>
                </a:solidFill>
                <a:round/>
                <a:headEnd/>
                <a:tailEnd/>
              </a:ln>
              <a:effectLst/>
            </p:spPr>
            <p:txBody>
              <a:bodyPr wrap="none" anchor="ctr"/>
              <a:lstStyle/>
              <a:p>
                <a:endParaRPr lang="en-US"/>
              </a:p>
            </p:txBody>
          </p:sp>
          <p:sp>
            <p:nvSpPr>
              <p:cNvPr id="18441" name="Rectangle 9"/>
              <p:cNvSpPr>
                <a:spLocks noChangeArrowheads="1"/>
              </p:cNvSpPr>
              <p:nvPr/>
            </p:nvSpPr>
            <p:spPr bwMode="auto">
              <a:xfrm>
                <a:off x="2256" y="2016"/>
                <a:ext cx="144" cy="144"/>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18442" name="Rectangle 10"/>
              <p:cNvSpPr>
                <a:spLocks noChangeArrowheads="1"/>
              </p:cNvSpPr>
              <p:nvPr/>
            </p:nvSpPr>
            <p:spPr bwMode="auto">
              <a:xfrm>
                <a:off x="2256" y="2352"/>
                <a:ext cx="144" cy="144"/>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18443" name="Rectangle 11"/>
              <p:cNvSpPr>
                <a:spLocks noChangeArrowheads="1"/>
              </p:cNvSpPr>
              <p:nvPr/>
            </p:nvSpPr>
            <p:spPr bwMode="auto">
              <a:xfrm>
                <a:off x="2256" y="2736"/>
                <a:ext cx="144" cy="144"/>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18444" name="Line 12"/>
              <p:cNvSpPr>
                <a:spLocks noChangeShapeType="1"/>
              </p:cNvSpPr>
              <p:nvPr/>
            </p:nvSpPr>
            <p:spPr bwMode="auto">
              <a:xfrm flipV="1">
                <a:off x="2400" y="1824"/>
                <a:ext cx="672" cy="240"/>
              </a:xfrm>
              <a:prstGeom prst="line">
                <a:avLst/>
              </a:prstGeom>
              <a:noFill/>
              <a:ln w="9525">
                <a:solidFill>
                  <a:schemeClr val="tx1"/>
                </a:solidFill>
                <a:round/>
                <a:headEnd/>
                <a:tailEnd type="triangle" w="med" len="med"/>
              </a:ln>
              <a:effectLst/>
            </p:spPr>
            <p:txBody>
              <a:bodyPr wrap="none" anchor="ctr"/>
              <a:lstStyle/>
              <a:p>
                <a:endParaRPr lang="en-US"/>
              </a:p>
            </p:txBody>
          </p:sp>
          <p:sp>
            <p:nvSpPr>
              <p:cNvPr id="18445" name="Line 13"/>
              <p:cNvSpPr>
                <a:spLocks noChangeShapeType="1"/>
              </p:cNvSpPr>
              <p:nvPr/>
            </p:nvSpPr>
            <p:spPr bwMode="auto">
              <a:xfrm>
                <a:off x="2400" y="2064"/>
                <a:ext cx="672" cy="96"/>
              </a:xfrm>
              <a:prstGeom prst="line">
                <a:avLst/>
              </a:prstGeom>
              <a:noFill/>
              <a:ln w="9525">
                <a:solidFill>
                  <a:schemeClr val="tx1"/>
                </a:solidFill>
                <a:round/>
                <a:headEnd/>
                <a:tailEnd type="triangle" w="med" len="med"/>
              </a:ln>
              <a:effectLst/>
            </p:spPr>
            <p:txBody>
              <a:bodyPr wrap="none" anchor="ctr"/>
              <a:lstStyle/>
              <a:p>
                <a:endParaRPr lang="en-US"/>
              </a:p>
            </p:txBody>
          </p:sp>
          <p:sp>
            <p:nvSpPr>
              <p:cNvPr id="18446" name="Line 14"/>
              <p:cNvSpPr>
                <a:spLocks noChangeShapeType="1"/>
              </p:cNvSpPr>
              <p:nvPr/>
            </p:nvSpPr>
            <p:spPr bwMode="auto">
              <a:xfrm>
                <a:off x="2400" y="2064"/>
                <a:ext cx="672" cy="528"/>
              </a:xfrm>
              <a:prstGeom prst="line">
                <a:avLst/>
              </a:prstGeom>
              <a:noFill/>
              <a:ln w="9525">
                <a:solidFill>
                  <a:schemeClr val="tx1"/>
                </a:solidFill>
                <a:round/>
                <a:headEnd/>
                <a:tailEnd type="triangle" w="med" len="med"/>
              </a:ln>
              <a:effectLst/>
            </p:spPr>
            <p:txBody>
              <a:bodyPr wrap="none" anchor="ctr"/>
              <a:lstStyle/>
              <a:p>
                <a:endParaRPr lang="en-US"/>
              </a:p>
            </p:txBody>
          </p:sp>
          <p:sp>
            <p:nvSpPr>
              <p:cNvPr id="18447" name="Line 15"/>
              <p:cNvSpPr>
                <a:spLocks noChangeShapeType="1"/>
              </p:cNvSpPr>
              <p:nvPr/>
            </p:nvSpPr>
            <p:spPr bwMode="auto">
              <a:xfrm>
                <a:off x="2400" y="2064"/>
                <a:ext cx="672" cy="960"/>
              </a:xfrm>
              <a:prstGeom prst="line">
                <a:avLst/>
              </a:prstGeom>
              <a:noFill/>
              <a:ln w="9525">
                <a:solidFill>
                  <a:schemeClr val="tx1"/>
                </a:solidFill>
                <a:round/>
                <a:headEnd/>
                <a:tailEnd type="triangle" w="med" len="med"/>
              </a:ln>
              <a:effectLst/>
            </p:spPr>
            <p:txBody>
              <a:bodyPr wrap="none" anchor="ctr"/>
              <a:lstStyle/>
              <a:p>
                <a:endParaRPr lang="en-US"/>
              </a:p>
            </p:txBody>
          </p:sp>
          <p:sp>
            <p:nvSpPr>
              <p:cNvPr id="18448" name="Line 16"/>
              <p:cNvSpPr>
                <a:spLocks noChangeShapeType="1"/>
              </p:cNvSpPr>
              <p:nvPr/>
            </p:nvSpPr>
            <p:spPr bwMode="auto">
              <a:xfrm flipV="1">
                <a:off x="2400" y="1824"/>
                <a:ext cx="672" cy="576"/>
              </a:xfrm>
              <a:prstGeom prst="line">
                <a:avLst/>
              </a:prstGeom>
              <a:noFill/>
              <a:ln w="9525">
                <a:solidFill>
                  <a:schemeClr val="tx1"/>
                </a:solidFill>
                <a:round/>
                <a:headEnd/>
                <a:tailEnd type="triangle" w="med" len="med"/>
              </a:ln>
              <a:effectLst/>
            </p:spPr>
            <p:txBody>
              <a:bodyPr wrap="none" anchor="ctr"/>
              <a:lstStyle/>
              <a:p>
                <a:endParaRPr lang="en-US"/>
              </a:p>
            </p:txBody>
          </p:sp>
          <p:sp>
            <p:nvSpPr>
              <p:cNvPr id="18449" name="Line 17"/>
              <p:cNvSpPr>
                <a:spLocks noChangeShapeType="1"/>
              </p:cNvSpPr>
              <p:nvPr/>
            </p:nvSpPr>
            <p:spPr bwMode="auto">
              <a:xfrm>
                <a:off x="2400" y="2400"/>
                <a:ext cx="672" cy="624"/>
              </a:xfrm>
              <a:prstGeom prst="line">
                <a:avLst/>
              </a:prstGeom>
              <a:noFill/>
              <a:ln w="9525">
                <a:solidFill>
                  <a:schemeClr val="tx1"/>
                </a:solidFill>
                <a:round/>
                <a:headEnd/>
                <a:tailEnd type="triangle" w="med" len="med"/>
              </a:ln>
              <a:effectLst/>
            </p:spPr>
            <p:txBody>
              <a:bodyPr wrap="none" anchor="ctr"/>
              <a:lstStyle/>
              <a:p>
                <a:endParaRPr lang="en-US"/>
              </a:p>
            </p:txBody>
          </p:sp>
          <p:sp>
            <p:nvSpPr>
              <p:cNvPr id="18450" name="Line 18"/>
              <p:cNvSpPr>
                <a:spLocks noChangeShapeType="1"/>
              </p:cNvSpPr>
              <p:nvPr/>
            </p:nvSpPr>
            <p:spPr bwMode="auto">
              <a:xfrm flipV="1">
                <a:off x="2400" y="2208"/>
                <a:ext cx="672" cy="576"/>
              </a:xfrm>
              <a:prstGeom prst="line">
                <a:avLst/>
              </a:prstGeom>
              <a:noFill/>
              <a:ln w="9525">
                <a:solidFill>
                  <a:schemeClr val="tx1"/>
                </a:solidFill>
                <a:round/>
                <a:headEnd/>
                <a:tailEnd type="triangle" w="med" len="med"/>
              </a:ln>
              <a:effectLst/>
            </p:spPr>
            <p:txBody>
              <a:bodyPr wrap="none" anchor="ctr"/>
              <a:lstStyle/>
              <a:p>
                <a:endParaRPr lang="en-US"/>
              </a:p>
            </p:txBody>
          </p:sp>
          <p:sp>
            <p:nvSpPr>
              <p:cNvPr id="18451" name="Line 19"/>
              <p:cNvSpPr>
                <a:spLocks noChangeShapeType="1"/>
              </p:cNvSpPr>
              <p:nvPr/>
            </p:nvSpPr>
            <p:spPr bwMode="auto">
              <a:xfrm flipV="1">
                <a:off x="2400" y="2640"/>
                <a:ext cx="672" cy="144"/>
              </a:xfrm>
              <a:prstGeom prst="line">
                <a:avLst/>
              </a:prstGeom>
              <a:noFill/>
              <a:ln w="9525">
                <a:solidFill>
                  <a:schemeClr val="tx1"/>
                </a:solidFill>
                <a:round/>
                <a:headEnd/>
                <a:tailEnd type="triangle" w="med" len="med"/>
              </a:ln>
              <a:effectLst/>
            </p:spPr>
            <p:txBody>
              <a:bodyPr wrap="none" anchor="ctr"/>
              <a:lstStyle/>
              <a:p>
                <a:endParaRPr lang="en-US"/>
              </a:p>
            </p:txBody>
          </p:sp>
          <p:sp>
            <p:nvSpPr>
              <p:cNvPr id="18452" name="Line 20"/>
              <p:cNvSpPr>
                <a:spLocks noChangeShapeType="1"/>
              </p:cNvSpPr>
              <p:nvPr/>
            </p:nvSpPr>
            <p:spPr bwMode="auto">
              <a:xfrm>
                <a:off x="2400" y="2784"/>
                <a:ext cx="672" cy="240"/>
              </a:xfrm>
              <a:prstGeom prst="line">
                <a:avLst/>
              </a:prstGeom>
              <a:noFill/>
              <a:ln w="9525">
                <a:solidFill>
                  <a:schemeClr val="tx1"/>
                </a:solidFill>
                <a:round/>
                <a:headEnd/>
                <a:tailEnd type="triangle" w="med" len="med"/>
              </a:ln>
              <a:effectLst/>
            </p:spPr>
            <p:txBody>
              <a:bodyPr wrap="none" anchor="ctr"/>
              <a:lstStyle/>
              <a:p>
                <a:endParaRPr lang="en-US"/>
              </a:p>
            </p:txBody>
          </p:sp>
          <p:sp>
            <p:nvSpPr>
              <p:cNvPr id="18454" name="Line 22"/>
              <p:cNvSpPr>
                <a:spLocks noChangeShapeType="1"/>
              </p:cNvSpPr>
              <p:nvPr/>
            </p:nvSpPr>
            <p:spPr bwMode="auto">
              <a:xfrm flipV="1">
                <a:off x="2400" y="2160"/>
                <a:ext cx="672" cy="240"/>
              </a:xfrm>
              <a:prstGeom prst="line">
                <a:avLst/>
              </a:prstGeom>
              <a:noFill/>
              <a:ln w="9525">
                <a:solidFill>
                  <a:schemeClr val="tx1"/>
                </a:solidFill>
                <a:round/>
                <a:headEnd/>
                <a:tailEnd type="triangle" w="med" len="med"/>
              </a:ln>
              <a:effectLst/>
            </p:spPr>
            <p:txBody>
              <a:bodyPr wrap="none" anchor="ctr"/>
              <a:lstStyle/>
              <a:p>
                <a:endParaRPr lang="en-US"/>
              </a:p>
            </p:txBody>
          </p:sp>
          <p:sp>
            <p:nvSpPr>
              <p:cNvPr id="18455" name="Line 23"/>
              <p:cNvSpPr>
                <a:spLocks noChangeShapeType="1"/>
              </p:cNvSpPr>
              <p:nvPr/>
            </p:nvSpPr>
            <p:spPr bwMode="auto">
              <a:xfrm>
                <a:off x="2400" y="2400"/>
                <a:ext cx="672" cy="192"/>
              </a:xfrm>
              <a:prstGeom prst="line">
                <a:avLst/>
              </a:prstGeom>
              <a:noFill/>
              <a:ln w="9525">
                <a:solidFill>
                  <a:schemeClr val="tx1"/>
                </a:solidFill>
                <a:round/>
                <a:headEnd/>
                <a:tailEnd type="triangle" w="med" len="med"/>
              </a:ln>
              <a:effectLst/>
            </p:spPr>
            <p:txBody>
              <a:bodyPr wrap="none" anchor="ctr"/>
              <a:lstStyle/>
              <a:p>
                <a:endParaRPr lang="en-US"/>
              </a:p>
            </p:txBody>
          </p:sp>
          <p:sp>
            <p:nvSpPr>
              <p:cNvPr id="18456" name="Line 24"/>
              <p:cNvSpPr>
                <a:spLocks noChangeShapeType="1"/>
              </p:cNvSpPr>
              <p:nvPr/>
            </p:nvSpPr>
            <p:spPr bwMode="auto">
              <a:xfrm flipV="1">
                <a:off x="2400" y="1824"/>
                <a:ext cx="672" cy="960"/>
              </a:xfrm>
              <a:prstGeom prst="line">
                <a:avLst/>
              </a:prstGeom>
              <a:noFill/>
              <a:ln w="9525">
                <a:solidFill>
                  <a:schemeClr val="tx1"/>
                </a:solidFill>
                <a:round/>
                <a:headEnd/>
                <a:tailEnd type="triangle" w="med" len="med"/>
              </a:ln>
              <a:effectLst/>
            </p:spPr>
            <p:txBody>
              <a:bodyPr wrap="none" anchor="ctr"/>
              <a:lstStyle/>
              <a:p>
                <a:endParaRPr lang="en-US"/>
              </a:p>
            </p:txBody>
          </p:sp>
          <p:sp>
            <p:nvSpPr>
              <p:cNvPr id="18457" name="Oval 25"/>
              <p:cNvSpPr>
                <a:spLocks noChangeArrowheads="1"/>
              </p:cNvSpPr>
              <p:nvPr/>
            </p:nvSpPr>
            <p:spPr bwMode="auto">
              <a:xfrm>
                <a:off x="3840" y="2592"/>
                <a:ext cx="240" cy="240"/>
              </a:xfrm>
              <a:prstGeom prst="ellipse">
                <a:avLst/>
              </a:prstGeom>
              <a:solidFill>
                <a:srgbClr val="009900"/>
              </a:solidFill>
              <a:ln w="9525">
                <a:solidFill>
                  <a:schemeClr val="tx1"/>
                </a:solidFill>
                <a:round/>
                <a:headEnd/>
                <a:tailEnd/>
              </a:ln>
              <a:effectLst/>
            </p:spPr>
            <p:txBody>
              <a:bodyPr wrap="none" anchor="ctr"/>
              <a:lstStyle/>
              <a:p>
                <a:endParaRPr lang="en-US"/>
              </a:p>
            </p:txBody>
          </p:sp>
          <p:sp>
            <p:nvSpPr>
              <p:cNvPr id="18458" name="Oval 26"/>
              <p:cNvSpPr>
                <a:spLocks noChangeArrowheads="1"/>
              </p:cNvSpPr>
              <p:nvPr/>
            </p:nvSpPr>
            <p:spPr bwMode="auto">
              <a:xfrm>
                <a:off x="3840" y="2016"/>
                <a:ext cx="240" cy="240"/>
              </a:xfrm>
              <a:prstGeom prst="ellipse">
                <a:avLst/>
              </a:prstGeom>
              <a:solidFill>
                <a:srgbClr val="009900"/>
              </a:solidFill>
              <a:ln w="9525">
                <a:solidFill>
                  <a:schemeClr val="tx1"/>
                </a:solidFill>
                <a:round/>
                <a:headEnd/>
                <a:tailEnd/>
              </a:ln>
              <a:effectLst/>
            </p:spPr>
            <p:txBody>
              <a:bodyPr wrap="none" anchor="ctr"/>
              <a:lstStyle/>
              <a:p>
                <a:endParaRPr lang="en-US"/>
              </a:p>
            </p:txBody>
          </p:sp>
          <p:sp>
            <p:nvSpPr>
              <p:cNvPr id="18459" name="Line 27"/>
              <p:cNvSpPr>
                <a:spLocks noChangeShapeType="1"/>
              </p:cNvSpPr>
              <p:nvPr/>
            </p:nvSpPr>
            <p:spPr bwMode="auto">
              <a:xfrm>
                <a:off x="3312" y="1824"/>
                <a:ext cx="528" cy="288"/>
              </a:xfrm>
              <a:prstGeom prst="line">
                <a:avLst/>
              </a:prstGeom>
              <a:noFill/>
              <a:ln w="9525">
                <a:solidFill>
                  <a:schemeClr val="tx1"/>
                </a:solidFill>
                <a:round/>
                <a:headEnd/>
                <a:tailEnd type="triangle" w="med" len="med"/>
              </a:ln>
              <a:effectLst/>
            </p:spPr>
            <p:txBody>
              <a:bodyPr wrap="none" anchor="ctr"/>
              <a:lstStyle/>
              <a:p>
                <a:endParaRPr lang="en-US"/>
              </a:p>
            </p:txBody>
          </p:sp>
          <p:sp>
            <p:nvSpPr>
              <p:cNvPr id="18460" name="Line 28"/>
              <p:cNvSpPr>
                <a:spLocks noChangeShapeType="1"/>
              </p:cNvSpPr>
              <p:nvPr/>
            </p:nvSpPr>
            <p:spPr bwMode="auto">
              <a:xfrm>
                <a:off x="3312" y="1824"/>
                <a:ext cx="528" cy="864"/>
              </a:xfrm>
              <a:prstGeom prst="line">
                <a:avLst/>
              </a:prstGeom>
              <a:noFill/>
              <a:ln w="9525">
                <a:solidFill>
                  <a:schemeClr val="tx1"/>
                </a:solidFill>
                <a:round/>
                <a:headEnd/>
                <a:tailEnd type="triangle" w="med" len="med"/>
              </a:ln>
              <a:effectLst/>
            </p:spPr>
            <p:txBody>
              <a:bodyPr wrap="none" anchor="ctr"/>
              <a:lstStyle/>
              <a:p>
                <a:endParaRPr lang="en-US"/>
              </a:p>
            </p:txBody>
          </p:sp>
          <p:sp>
            <p:nvSpPr>
              <p:cNvPr id="18461" name="Line 29"/>
              <p:cNvSpPr>
                <a:spLocks noChangeShapeType="1"/>
              </p:cNvSpPr>
              <p:nvPr/>
            </p:nvSpPr>
            <p:spPr bwMode="auto">
              <a:xfrm flipV="1">
                <a:off x="3312" y="2112"/>
                <a:ext cx="528" cy="48"/>
              </a:xfrm>
              <a:prstGeom prst="line">
                <a:avLst/>
              </a:prstGeom>
              <a:noFill/>
              <a:ln w="9525">
                <a:solidFill>
                  <a:schemeClr val="tx1"/>
                </a:solidFill>
                <a:round/>
                <a:headEnd/>
                <a:tailEnd type="triangle" w="med" len="med"/>
              </a:ln>
              <a:effectLst/>
            </p:spPr>
            <p:txBody>
              <a:bodyPr wrap="none" anchor="ctr"/>
              <a:lstStyle/>
              <a:p>
                <a:endParaRPr lang="en-US"/>
              </a:p>
            </p:txBody>
          </p:sp>
          <p:sp>
            <p:nvSpPr>
              <p:cNvPr id="18462" name="Line 30"/>
              <p:cNvSpPr>
                <a:spLocks noChangeShapeType="1"/>
              </p:cNvSpPr>
              <p:nvPr/>
            </p:nvSpPr>
            <p:spPr bwMode="auto">
              <a:xfrm>
                <a:off x="3312" y="2160"/>
                <a:ext cx="528" cy="528"/>
              </a:xfrm>
              <a:prstGeom prst="line">
                <a:avLst/>
              </a:prstGeom>
              <a:noFill/>
              <a:ln w="9525">
                <a:solidFill>
                  <a:schemeClr val="tx1"/>
                </a:solidFill>
                <a:round/>
                <a:headEnd/>
                <a:tailEnd type="triangle" w="med" len="med"/>
              </a:ln>
              <a:effectLst/>
            </p:spPr>
            <p:txBody>
              <a:bodyPr wrap="none" anchor="ctr"/>
              <a:lstStyle/>
              <a:p>
                <a:endParaRPr lang="en-US"/>
              </a:p>
            </p:txBody>
          </p:sp>
          <p:sp>
            <p:nvSpPr>
              <p:cNvPr id="18463" name="Line 31"/>
              <p:cNvSpPr>
                <a:spLocks noChangeShapeType="1"/>
              </p:cNvSpPr>
              <p:nvPr/>
            </p:nvSpPr>
            <p:spPr bwMode="auto">
              <a:xfrm flipV="1">
                <a:off x="3312" y="2112"/>
                <a:ext cx="528" cy="480"/>
              </a:xfrm>
              <a:prstGeom prst="line">
                <a:avLst/>
              </a:prstGeom>
              <a:noFill/>
              <a:ln w="9525">
                <a:solidFill>
                  <a:schemeClr val="tx1"/>
                </a:solidFill>
                <a:round/>
                <a:headEnd/>
                <a:tailEnd type="triangle" w="med" len="med"/>
              </a:ln>
              <a:effectLst/>
            </p:spPr>
            <p:txBody>
              <a:bodyPr wrap="none" anchor="ctr"/>
              <a:lstStyle/>
              <a:p>
                <a:endParaRPr lang="en-US"/>
              </a:p>
            </p:txBody>
          </p:sp>
          <p:sp>
            <p:nvSpPr>
              <p:cNvPr id="18464" name="Line 32"/>
              <p:cNvSpPr>
                <a:spLocks noChangeShapeType="1"/>
              </p:cNvSpPr>
              <p:nvPr/>
            </p:nvSpPr>
            <p:spPr bwMode="auto">
              <a:xfrm>
                <a:off x="3312" y="2592"/>
                <a:ext cx="528" cy="144"/>
              </a:xfrm>
              <a:prstGeom prst="line">
                <a:avLst/>
              </a:prstGeom>
              <a:noFill/>
              <a:ln w="9525">
                <a:solidFill>
                  <a:schemeClr val="tx1"/>
                </a:solidFill>
                <a:round/>
                <a:headEnd/>
                <a:tailEnd type="triangle" w="med" len="med"/>
              </a:ln>
              <a:effectLst/>
            </p:spPr>
            <p:txBody>
              <a:bodyPr wrap="none" anchor="ctr"/>
              <a:lstStyle/>
              <a:p>
                <a:endParaRPr lang="en-US"/>
              </a:p>
            </p:txBody>
          </p:sp>
          <p:sp>
            <p:nvSpPr>
              <p:cNvPr id="18465" name="Line 33"/>
              <p:cNvSpPr>
                <a:spLocks noChangeShapeType="1"/>
              </p:cNvSpPr>
              <p:nvPr/>
            </p:nvSpPr>
            <p:spPr bwMode="auto">
              <a:xfrm flipV="1">
                <a:off x="3312" y="2112"/>
                <a:ext cx="528" cy="960"/>
              </a:xfrm>
              <a:prstGeom prst="line">
                <a:avLst/>
              </a:prstGeom>
              <a:noFill/>
              <a:ln w="9525">
                <a:solidFill>
                  <a:schemeClr val="tx1"/>
                </a:solidFill>
                <a:round/>
                <a:headEnd/>
                <a:tailEnd type="triangle" w="med" len="med"/>
              </a:ln>
              <a:effectLst/>
            </p:spPr>
            <p:txBody>
              <a:bodyPr wrap="none" anchor="ctr"/>
              <a:lstStyle/>
              <a:p>
                <a:endParaRPr lang="en-US"/>
              </a:p>
            </p:txBody>
          </p:sp>
          <p:sp>
            <p:nvSpPr>
              <p:cNvPr id="18466" name="Line 34"/>
              <p:cNvSpPr>
                <a:spLocks noChangeShapeType="1"/>
              </p:cNvSpPr>
              <p:nvPr/>
            </p:nvSpPr>
            <p:spPr bwMode="auto">
              <a:xfrm flipV="1">
                <a:off x="3312" y="2688"/>
                <a:ext cx="528" cy="384"/>
              </a:xfrm>
              <a:prstGeom prst="line">
                <a:avLst/>
              </a:prstGeom>
              <a:noFill/>
              <a:ln w="9525">
                <a:solidFill>
                  <a:schemeClr val="tx1"/>
                </a:solidFill>
                <a:round/>
                <a:headEnd/>
                <a:tailEnd type="triangle" w="med" len="med"/>
              </a:ln>
              <a:effectLst/>
            </p:spPr>
            <p:txBody>
              <a:bodyPr wrap="none" anchor="ctr"/>
              <a:lstStyle/>
              <a:p>
                <a:endParaRPr lang="en-US"/>
              </a:p>
            </p:txBody>
          </p:sp>
        </p:grpSp>
        <p:sp>
          <p:nvSpPr>
            <p:cNvPr id="18512" name="Line 80"/>
            <p:cNvSpPr>
              <a:spLocks noChangeShapeType="1"/>
            </p:cNvSpPr>
            <p:nvPr/>
          </p:nvSpPr>
          <p:spPr bwMode="auto">
            <a:xfrm flipV="1">
              <a:off x="4080" y="2112"/>
              <a:ext cx="528"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8513" name="Line 81"/>
            <p:cNvSpPr>
              <a:spLocks noChangeShapeType="1"/>
            </p:cNvSpPr>
            <p:nvPr/>
          </p:nvSpPr>
          <p:spPr bwMode="auto">
            <a:xfrm flipV="1">
              <a:off x="4080" y="2736"/>
              <a:ext cx="528" cy="0"/>
            </a:xfrm>
            <a:prstGeom prst="line">
              <a:avLst/>
            </a:prstGeom>
            <a:noFill/>
            <a:ln w="9525">
              <a:solidFill>
                <a:schemeClr val="tx1"/>
              </a:solidFill>
              <a:round/>
              <a:headEnd/>
              <a:tailEnd type="triangle" w="med" len="med"/>
            </a:ln>
            <a:effectLst/>
          </p:spPr>
          <p:txBody>
            <a:bodyPr wrap="none" anchor="ctr"/>
            <a:lstStyle/>
            <a:p>
              <a:endParaRPr lang="en-US"/>
            </a:p>
          </p:txBody>
        </p:sp>
      </p:grpSp>
      <p:sp>
        <p:nvSpPr>
          <p:cNvPr id="18517" name="Text Box 85"/>
          <p:cNvSpPr txBox="1">
            <a:spLocks noChangeArrowheads="1"/>
          </p:cNvSpPr>
          <p:nvPr/>
        </p:nvSpPr>
        <p:spPr bwMode="auto">
          <a:xfrm>
            <a:off x="4800600" y="1752600"/>
            <a:ext cx="1539076" cy="369332"/>
          </a:xfrm>
          <a:prstGeom prst="rect">
            <a:avLst/>
          </a:prstGeom>
          <a:noFill/>
          <a:ln w="9525">
            <a:noFill/>
            <a:miter lim="800000"/>
            <a:headEnd/>
            <a:tailEnd/>
          </a:ln>
          <a:effectLst/>
        </p:spPr>
        <p:txBody>
          <a:bodyPr wrap="none">
            <a:spAutoFit/>
          </a:bodyPr>
          <a:lstStyle/>
          <a:p>
            <a:r>
              <a:rPr lang="en-US"/>
              <a:t>3-4-2 Network</a:t>
            </a:r>
          </a:p>
        </p:txBody>
      </p:sp>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7655760" y="2963160"/>
              <a:ext cx="491040" cy="1068840"/>
            </p14:xfrm>
          </p:contentPart>
        </mc:Choice>
        <mc:Fallback xmlns="">
          <p:pic>
            <p:nvPicPr>
              <p:cNvPr id="4" name="Ink 3"/>
              <p:cNvPicPr/>
              <p:nvPr/>
            </p:nvPicPr>
            <p:blipFill>
              <a:blip r:embed="rId7"/>
              <a:stretch>
                <a:fillRect/>
              </a:stretch>
            </p:blipFill>
            <p:spPr>
              <a:xfrm>
                <a:off x="7650360" y="2957760"/>
                <a:ext cx="502200" cy="1079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4079520" y="2230920"/>
              <a:ext cx="3260880" cy="947520"/>
            </p14:xfrm>
          </p:contentPart>
        </mc:Choice>
        <mc:Fallback xmlns="">
          <p:pic>
            <p:nvPicPr>
              <p:cNvPr id="5" name="Ink 4"/>
              <p:cNvPicPr/>
              <p:nvPr/>
            </p:nvPicPr>
            <p:blipFill>
              <a:blip r:embed="rId9"/>
              <a:stretch>
                <a:fillRect/>
              </a:stretch>
            </p:blipFill>
            <p:spPr>
              <a:xfrm>
                <a:off x="4077000" y="2225880"/>
                <a:ext cx="3268440" cy="955080"/>
              </a:xfrm>
              <a:prstGeom prst="rect">
                <a:avLst/>
              </a:prstGeom>
            </p:spPr>
          </p:pic>
        </mc:Fallback>
      </mc:AlternateContent>
    </p:spTree>
    <p:extLst>
      <p:ext uri="{BB962C8B-B14F-4D97-AF65-F5344CB8AC3E}">
        <p14:creationId xmlns:p14="http://schemas.microsoft.com/office/powerpoint/2010/main" val="140761570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a:xfrm>
            <a:off x="2057400" y="1371600"/>
            <a:ext cx="7772400" cy="685800"/>
          </a:xfrm>
        </p:spPr>
        <p:txBody>
          <a:bodyPr>
            <a:normAutofit fontScale="92500" lnSpcReduction="20000"/>
          </a:bodyPr>
          <a:lstStyle/>
          <a:p>
            <a:pPr>
              <a:buFontTx/>
              <a:buNone/>
            </a:pPr>
            <a:r>
              <a:rPr lang="en-US"/>
              <a:t>Recurrent Network with </a:t>
            </a:r>
            <a:r>
              <a:rPr lang="en-US" b="1" i="1">
                <a:solidFill>
                  <a:srgbClr val="996600"/>
                </a:solidFill>
              </a:rPr>
              <a:t>hidden neuron(s)</a:t>
            </a:r>
            <a:r>
              <a:rPr lang="en-US"/>
              <a:t>: unit delay operator </a:t>
            </a:r>
            <a:r>
              <a:rPr lang="en-US" i="1">
                <a:solidFill>
                  <a:srgbClr val="0000FF"/>
                </a:solidFill>
              </a:rPr>
              <a:t>z</a:t>
            </a:r>
            <a:r>
              <a:rPr lang="en-US" i="1" baseline="30000">
                <a:solidFill>
                  <a:srgbClr val="0000FF"/>
                </a:solidFill>
              </a:rPr>
              <a:t>-1 </a:t>
            </a:r>
            <a:r>
              <a:rPr lang="en-US"/>
              <a:t>implies dynamic system</a:t>
            </a:r>
            <a:endParaRPr lang="en-US" b="1" i="1" baseline="30000">
              <a:solidFill>
                <a:srgbClr val="0000FF"/>
              </a:solidFill>
            </a:endParaRPr>
          </a:p>
          <a:p>
            <a:pPr>
              <a:buFontTx/>
              <a:buNone/>
            </a:pPr>
            <a:endParaRPr lang="en-US"/>
          </a:p>
        </p:txBody>
      </p:sp>
      <p:graphicFrame>
        <p:nvGraphicFramePr>
          <p:cNvPr id="26628" name="Object 4"/>
          <p:cNvGraphicFramePr>
            <a:graphicFrameLocks/>
          </p:cNvGraphicFramePr>
          <p:nvPr/>
        </p:nvGraphicFramePr>
        <p:xfrm>
          <a:off x="1981200" y="1143000"/>
          <a:ext cx="8153400" cy="304800"/>
        </p:xfrm>
        <a:graphic>
          <a:graphicData uri="http://schemas.openxmlformats.org/presentationml/2006/ole">
            <mc:AlternateContent xmlns:mc="http://schemas.openxmlformats.org/markup-compatibility/2006">
              <mc:Choice xmlns:v="urn:schemas-microsoft-com:vml" Requires="v">
                <p:oleObj spid="_x0000_s9223" name="Document" r:id="rId4" imgW="1612800" imgH="153720" progId="Word.Document.8">
                  <p:embed/>
                </p:oleObj>
              </mc:Choice>
              <mc:Fallback>
                <p:oleObj name="Document" r:id="rId4" imgW="1612800" imgH="153720" progId="Word.Document.8">
                  <p:embed/>
                  <p:pic>
                    <p:nvPicPr>
                      <p:cNvPr id="26628"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1143000"/>
                        <a:ext cx="815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9" name="Rectangle 5"/>
          <p:cNvSpPr>
            <a:spLocks noChangeArrowheads="1"/>
          </p:cNvSpPr>
          <p:nvPr/>
        </p:nvSpPr>
        <p:spPr bwMode="auto">
          <a:xfrm>
            <a:off x="2133600" y="-152400"/>
            <a:ext cx="7772400" cy="1143000"/>
          </a:xfrm>
          <a:prstGeom prst="rect">
            <a:avLst/>
          </a:prstGeom>
          <a:noFill/>
          <a:ln w="9525">
            <a:noFill/>
            <a:miter lim="800000"/>
            <a:headEnd/>
            <a:tailEnd/>
          </a:ln>
          <a:effectLst/>
        </p:spPr>
        <p:txBody>
          <a:bodyPr anchor="ctr"/>
          <a:lstStyle/>
          <a:p>
            <a:pPr algn="ctr"/>
            <a:endParaRPr lang="en-US" sz="4400">
              <a:solidFill>
                <a:schemeClr val="tx2"/>
              </a:solidFill>
            </a:endParaRPr>
          </a:p>
        </p:txBody>
      </p:sp>
      <p:grpSp>
        <p:nvGrpSpPr>
          <p:cNvPr id="2" name="Group 74"/>
          <p:cNvGrpSpPr>
            <a:grpSpLocks/>
          </p:cNvGrpSpPr>
          <p:nvPr/>
        </p:nvGrpSpPr>
        <p:grpSpPr bwMode="auto">
          <a:xfrm>
            <a:off x="3276600" y="2971800"/>
            <a:ext cx="6477000" cy="3429000"/>
            <a:chOff x="1104" y="1632"/>
            <a:chExt cx="4080" cy="2160"/>
          </a:xfrm>
        </p:grpSpPr>
        <p:sp>
          <p:nvSpPr>
            <p:cNvPr id="26630" name="Oval 6"/>
            <p:cNvSpPr>
              <a:spLocks noChangeArrowheads="1"/>
            </p:cNvSpPr>
            <p:nvPr/>
          </p:nvSpPr>
          <p:spPr bwMode="auto">
            <a:xfrm>
              <a:off x="3744" y="3120"/>
              <a:ext cx="240" cy="240"/>
            </a:xfrm>
            <a:prstGeom prst="ellipse">
              <a:avLst/>
            </a:prstGeom>
            <a:solidFill>
              <a:srgbClr val="009900"/>
            </a:solidFill>
            <a:ln w="9525">
              <a:solidFill>
                <a:schemeClr val="tx1"/>
              </a:solidFill>
              <a:round/>
              <a:headEnd/>
              <a:tailEnd/>
            </a:ln>
            <a:effectLst/>
          </p:spPr>
          <p:txBody>
            <a:bodyPr wrap="none" anchor="ctr"/>
            <a:lstStyle/>
            <a:p>
              <a:endParaRPr lang="en-US"/>
            </a:p>
          </p:txBody>
        </p:sp>
        <p:sp>
          <p:nvSpPr>
            <p:cNvPr id="26631" name="Oval 7"/>
            <p:cNvSpPr>
              <a:spLocks noChangeArrowheads="1"/>
            </p:cNvSpPr>
            <p:nvPr/>
          </p:nvSpPr>
          <p:spPr bwMode="auto">
            <a:xfrm>
              <a:off x="3744" y="1632"/>
              <a:ext cx="240" cy="240"/>
            </a:xfrm>
            <a:prstGeom prst="ellipse">
              <a:avLst/>
            </a:prstGeom>
            <a:solidFill>
              <a:srgbClr val="009900"/>
            </a:solidFill>
            <a:ln w="9525">
              <a:solidFill>
                <a:schemeClr val="tx1"/>
              </a:solidFill>
              <a:round/>
              <a:headEnd/>
              <a:tailEnd/>
            </a:ln>
            <a:effectLst/>
          </p:spPr>
          <p:txBody>
            <a:bodyPr wrap="none" anchor="ctr"/>
            <a:lstStyle/>
            <a:p>
              <a:endParaRPr lang="en-US"/>
            </a:p>
          </p:txBody>
        </p:sp>
        <p:sp>
          <p:nvSpPr>
            <p:cNvPr id="26632" name="Oval 8"/>
            <p:cNvSpPr>
              <a:spLocks noChangeArrowheads="1"/>
            </p:cNvSpPr>
            <p:nvPr/>
          </p:nvSpPr>
          <p:spPr bwMode="auto">
            <a:xfrm>
              <a:off x="3744" y="2352"/>
              <a:ext cx="240" cy="240"/>
            </a:xfrm>
            <a:prstGeom prst="ellipse">
              <a:avLst/>
            </a:prstGeom>
            <a:solidFill>
              <a:srgbClr val="996600"/>
            </a:solidFill>
            <a:ln w="9525">
              <a:solidFill>
                <a:schemeClr val="tx1"/>
              </a:solidFill>
              <a:round/>
              <a:headEnd/>
              <a:tailEnd/>
            </a:ln>
            <a:effectLst/>
          </p:spPr>
          <p:txBody>
            <a:bodyPr wrap="none" anchor="ctr"/>
            <a:lstStyle/>
            <a:p>
              <a:endParaRPr lang="en-US"/>
            </a:p>
          </p:txBody>
        </p:sp>
        <p:sp>
          <p:nvSpPr>
            <p:cNvPr id="26633" name="Rectangle 9"/>
            <p:cNvSpPr>
              <a:spLocks noChangeArrowheads="1"/>
            </p:cNvSpPr>
            <p:nvPr/>
          </p:nvSpPr>
          <p:spPr bwMode="auto">
            <a:xfrm>
              <a:off x="2544" y="3648"/>
              <a:ext cx="144" cy="144"/>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6634" name="Rectangle 10"/>
            <p:cNvSpPr>
              <a:spLocks noChangeArrowheads="1"/>
            </p:cNvSpPr>
            <p:nvPr/>
          </p:nvSpPr>
          <p:spPr bwMode="auto">
            <a:xfrm>
              <a:off x="2544" y="1680"/>
              <a:ext cx="144" cy="144"/>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6635" name="Rectangle 11"/>
            <p:cNvSpPr>
              <a:spLocks noChangeArrowheads="1"/>
            </p:cNvSpPr>
            <p:nvPr/>
          </p:nvSpPr>
          <p:spPr bwMode="auto">
            <a:xfrm>
              <a:off x="2544" y="2400"/>
              <a:ext cx="144" cy="144"/>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6636" name="Rectangle 12"/>
            <p:cNvSpPr>
              <a:spLocks noChangeArrowheads="1"/>
            </p:cNvSpPr>
            <p:nvPr/>
          </p:nvSpPr>
          <p:spPr bwMode="auto">
            <a:xfrm>
              <a:off x="2544" y="3168"/>
              <a:ext cx="144" cy="144"/>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6637" name="Text Box 13"/>
            <p:cNvSpPr txBox="1">
              <a:spLocks noChangeArrowheads="1"/>
            </p:cNvSpPr>
            <p:nvPr/>
          </p:nvSpPr>
          <p:spPr bwMode="auto">
            <a:xfrm>
              <a:off x="1104" y="1632"/>
              <a:ext cx="268" cy="252"/>
            </a:xfrm>
            <a:prstGeom prst="rect">
              <a:avLst/>
            </a:prstGeom>
            <a:noFill/>
            <a:ln w="12700">
              <a:solidFill>
                <a:schemeClr val="tx1"/>
              </a:solidFill>
              <a:miter lim="800000"/>
              <a:headEnd/>
              <a:tailEnd/>
            </a:ln>
            <a:effectLst/>
          </p:spPr>
          <p:txBody>
            <a:bodyPr wrap="none">
              <a:spAutoFit/>
            </a:bodyPr>
            <a:lstStyle/>
            <a:p>
              <a:r>
                <a:rPr lang="en-US" sz="2000" i="1">
                  <a:solidFill>
                    <a:srgbClr val="0000FF"/>
                  </a:solidFill>
                </a:rPr>
                <a:t>z</a:t>
              </a:r>
              <a:r>
                <a:rPr lang="en-US" sz="2000" i="1" baseline="30000">
                  <a:solidFill>
                    <a:srgbClr val="0000FF"/>
                  </a:solidFill>
                </a:rPr>
                <a:t>-1</a:t>
              </a:r>
              <a:endParaRPr lang="en-US" sz="2000" b="1" i="1" baseline="30000">
                <a:solidFill>
                  <a:srgbClr val="0000FF"/>
                </a:solidFill>
              </a:endParaRPr>
            </a:p>
          </p:txBody>
        </p:sp>
        <p:sp>
          <p:nvSpPr>
            <p:cNvPr id="26638" name="Text Box 14"/>
            <p:cNvSpPr txBox="1">
              <a:spLocks noChangeArrowheads="1"/>
            </p:cNvSpPr>
            <p:nvPr/>
          </p:nvSpPr>
          <p:spPr bwMode="auto">
            <a:xfrm>
              <a:off x="1104" y="2352"/>
              <a:ext cx="268" cy="252"/>
            </a:xfrm>
            <a:prstGeom prst="rect">
              <a:avLst/>
            </a:prstGeom>
            <a:noFill/>
            <a:ln w="12700">
              <a:solidFill>
                <a:schemeClr val="tx1"/>
              </a:solidFill>
              <a:miter lim="800000"/>
              <a:headEnd/>
              <a:tailEnd/>
            </a:ln>
            <a:effectLst/>
          </p:spPr>
          <p:txBody>
            <a:bodyPr wrap="none">
              <a:spAutoFit/>
            </a:bodyPr>
            <a:lstStyle/>
            <a:p>
              <a:r>
                <a:rPr lang="en-US" sz="2000" i="1">
                  <a:solidFill>
                    <a:srgbClr val="0000FF"/>
                  </a:solidFill>
                </a:rPr>
                <a:t>z</a:t>
              </a:r>
              <a:r>
                <a:rPr lang="en-US" sz="2000" i="1" baseline="30000">
                  <a:solidFill>
                    <a:srgbClr val="0000FF"/>
                  </a:solidFill>
                </a:rPr>
                <a:t>-1</a:t>
              </a:r>
              <a:endParaRPr lang="en-US" sz="2000" b="1" i="1" baseline="30000">
                <a:solidFill>
                  <a:srgbClr val="0000FF"/>
                </a:solidFill>
              </a:endParaRPr>
            </a:p>
          </p:txBody>
        </p:sp>
        <p:sp>
          <p:nvSpPr>
            <p:cNvPr id="26639" name="Text Box 15"/>
            <p:cNvSpPr txBox="1">
              <a:spLocks noChangeArrowheads="1"/>
            </p:cNvSpPr>
            <p:nvPr/>
          </p:nvSpPr>
          <p:spPr bwMode="auto">
            <a:xfrm>
              <a:off x="1104" y="3120"/>
              <a:ext cx="268" cy="252"/>
            </a:xfrm>
            <a:prstGeom prst="rect">
              <a:avLst/>
            </a:prstGeom>
            <a:noFill/>
            <a:ln w="12700">
              <a:solidFill>
                <a:schemeClr val="tx1"/>
              </a:solidFill>
              <a:miter lim="800000"/>
              <a:headEnd/>
              <a:tailEnd/>
            </a:ln>
            <a:effectLst/>
          </p:spPr>
          <p:txBody>
            <a:bodyPr wrap="none">
              <a:spAutoFit/>
            </a:bodyPr>
            <a:lstStyle/>
            <a:p>
              <a:r>
                <a:rPr lang="en-US" sz="2000" i="1">
                  <a:solidFill>
                    <a:srgbClr val="0000FF"/>
                  </a:solidFill>
                </a:rPr>
                <a:t>z</a:t>
              </a:r>
              <a:r>
                <a:rPr lang="en-US" sz="2000" i="1" baseline="30000">
                  <a:solidFill>
                    <a:srgbClr val="0000FF"/>
                  </a:solidFill>
                </a:rPr>
                <a:t>-1</a:t>
              </a:r>
              <a:endParaRPr lang="en-US" sz="2000" b="1" i="1" baseline="30000">
                <a:solidFill>
                  <a:srgbClr val="0000FF"/>
                </a:solidFill>
              </a:endParaRPr>
            </a:p>
          </p:txBody>
        </p:sp>
        <p:cxnSp>
          <p:nvCxnSpPr>
            <p:cNvPr id="26661" name="AutoShape 37"/>
            <p:cNvCxnSpPr>
              <a:cxnSpLocks noChangeShapeType="1"/>
              <a:stCxn id="26632" idx="6"/>
              <a:endCxn id="26638" idx="1"/>
            </p:cNvCxnSpPr>
            <p:nvPr/>
          </p:nvCxnSpPr>
          <p:spPr bwMode="auto">
            <a:xfrm flipH="1">
              <a:off x="1104" y="2472"/>
              <a:ext cx="2880" cy="9"/>
            </a:xfrm>
            <a:prstGeom prst="bentConnector5">
              <a:avLst>
                <a:gd name="adj1" fmla="val -15662"/>
                <a:gd name="adj2" fmla="val -13611116"/>
                <a:gd name="adj3" fmla="val 112222"/>
              </a:avLst>
            </a:prstGeom>
            <a:noFill/>
            <a:ln w="9525">
              <a:solidFill>
                <a:schemeClr val="tx1"/>
              </a:solidFill>
              <a:miter lim="800000"/>
              <a:headEnd/>
              <a:tailEnd type="triangle" w="med" len="med"/>
            </a:ln>
            <a:effectLst/>
          </p:spPr>
        </p:cxnSp>
        <p:cxnSp>
          <p:nvCxnSpPr>
            <p:cNvPr id="26662" name="AutoShape 38"/>
            <p:cNvCxnSpPr>
              <a:cxnSpLocks noChangeShapeType="1"/>
              <a:stCxn id="26631" idx="6"/>
              <a:endCxn id="26637" idx="1"/>
            </p:cNvCxnSpPr>
            <p:nvPr/>
          </p:nvCxnSpPr>
          <p:spPr bwMode="auto">
            <a:xfrm flipH="1">
              <a:off x="1104" y="1752"/>
              <a:ext cx="2880" cy="9"/>
            </a:xfrm>
            <a:prstGeom prst="bentConnector5">
              <a:avLst>
                <a:gd name="adj1" fmla="val -5000"/>
                <a:gd name="adj2" fmla="val -3488894"/>
                <a:gd name="adj3" fmla="val 105000"/>
              </a:avLst>
            </a:prstGeom>
            <a:noFill/>
            <a:ln w="9525">
              <a:solidFill>
                <a:schemeClr val="tx1"/>
              </a:solidFill>
              <a:miter lim="800000"/>
              <a:headEnd/>
              <a:tailEnd type="triangle" w="med" len="med"/>
            </a:ln>
            <a:effectLst/>
          </p:spPr>
        </p:cxnSp>
        <p:cxnSp>
          <p:nvCxnSpPr>
            <p:cNvPr id="26665" name="AutoShape 41"/>
            <p:cNvCxnSpPr>
              <a:cxnSpLocks noChangeShapeType="1"/>
              <a:stCxn id="26634" idx="3"/>
              <a:endCxn id="26631" idx="2"/>
            </p:cNvCxnSpPr>
            <p:nvPr/>
          </p:nvCxnSpPr>
          <p:spPr bwMode="auto">
            <a:xfrm>
              <a:off x="2688" y="1752"/>
              <a:ext cx="1056" cy="0"/>
            </a:xfrm>
            <a:prstGeom prst="straightConnector1">
              <a:avLst/>
            </a:prstGeom>
            <a:noFill/>
            <a:ln w="9525">
              <a:solidFill>
                <a:schemeClr val="tx1"/>
              </a:solidFill>
              <a:round/>
              <a:headEnd/>
              <a:tailEnd type="triangle" w="med" len="med"/>
            </a:ln>
            <a:effectLst/>
          </p:spPr>
        </p:cxnSp>
        <p:cxnSp>
          <p:nvCxnSpPr>
            <p:cNvPr id="26666" name="AutoShape 42"/>
            <p:cNvCxnSpPr>
              <a:cxnSpLocks noChangeShapeType="1"/>
              <a:stCxn id="26635" idx="3"/>
              <a:endCxn id="26632" idx="2"/>
            </p:cNvCxnSpPr>
            <p:nvPr/>
          </p:nvCxnSpPr>
          <p:spPr bwMode="auto">
            <a:xfrm>
              <a:off x="2688" y="2472"/>
              <a:ext cx="1056" cy="0"/>
            </a:xfrm>
            <a:prstGeom prst="straightConnector1">
              <a:avLst/>
            </a:prstGeom>
            <a:noFill/>
            <a:ln w="9525">
              <a:solidFill>
                <a:schemeClr val="tx1"/>
              </a:solidFill>
              <a:round/>
              <a:headEnd/>
              <a:tailEnd type="triangle" w="med" len="med"/>
            </a:ln>
            <a:effectLst/>
          </p:spPr>
        </p:cxnSp>
        <p:cxnSp>
          <p:nvCxnSpPr>
            <p:cNvPr id="26667" name="AutoShape 43"/>
            <p:cNvCxnSpPr>
              <a:cxnSpLocks noChangeShapeType="1"/>
              <a:stCxn id="26636" idx="3"/>
              <a:endCxn id="26630" idx="2"/>
            </p:cNvCxnSpPr>
            <p:nvPr/>
          </p:nvCxnSpPr>
          <p:spPr bwMode="auto">
            <a:xfrm>
              <a:off x="2688" y="3240"/>
              <a:ext cx="1056" cy="0"/>
            </a:xfrm>
            <a:prstGeom prst="straightConnector1">
              <a:avLst/>
            </a:prstGeom>
            <a:noFill/>
            <a:ln w="9525">
              <a:solidFill>
                <a:schemeClr val="tx1"/>
              </a:solidFill>
              <a:round/>
              <a:headEnd/>
              <a:tailEnd type="triangle" w="med" len="med"/>
            </a:ln>
            <a:effectLst/>
          </p:spPr>
        </p:cxnSp>
        <p:cxnSp>
          <p:nvCxnSpPr>
            <p:cNvPr id="26668" name="AutoShape 44"/>
            <p:cNvCxnSpPr>
              <a:cxnSpLocks noChangeShapeType="1"/>
              <a:stCxn id="26633" idx="3"/>
              <a:endCxn id="26630" idx="3"/>
            </p:cNvCxnSpPr>
            <p:nvPr/>
          </p:nvCxnSpPr>
          <p:spPr bwMode="auto">
            <a:xfrm flipV="1">
              <a:off x="2688" y="3325"/>
              <a:ext cx="1091" cy="395"/>
            </a:xfrm>
            <a:prstGeom prst="straightConnector1">
              <a:avLst/>
            </a:prstGeom>
            <a:noFill/>
            <a:ln w="9525">
              <a:solidFill>
                <a:schemeClr val="tx1"/>
              </a:solidFill>
              <a:round/>
              <a:headEnd/>
              <a:tailEnd type="triangle" w="med" len="med"/>
            </a:ln>
            <a:effectLst/>
          </p:spPr>
        </p:cxnSp>
        <p:cxnSp>
          <p:nvCxnSpPr>
            <p:cNvPr id="26669" name="AutoShape 45"/>
            <p:cNvCxnSpPr>
              <a:cxnSpLocks noChangeShapeType="1"/>
              <a:stCxn id="26633" idx="3"/>
              <a:endCxn id="26632" idx="4"/>
            </p:cNvCxnSpPr>
            <p:nvPr/>
          </p:nvCxnSpPr>
          <p:spPr bwMode="auto">
            <a:xfrm flipV="1">
              <a:off x="2688" y="2592"/>
              <a:ext cx="1176" cy="1128"/>
            </a:xfrm>
            <a:prstGeom prst="straightConnector1">
              <a:avLst/>
            </a:prstGeom>
            <a:noFill/>
            <a:ln w="9525">
              <a:solidFill>
                <a:schemeClr val="tx1"/>
              </a:solidFill>
              <a:round/>
              <a:headEnd/>
              <a:tailEnd type="triangle" w="med" len="med"/>
            </a:ln>
            <a:effectLst/>
          </p:spPr>
        </p:cxnSp>
        <p:cxnSp>
          <p:nvCxnSpPr>
            <p:cNvPr id="26670" name="AutoShape 46"/>
            <p:cNvCxnSpPr>
              <a:cxnSpLocks noChangeShapeType="1"/>
              <a:stCxn id="26633" idx="3"/>
              <a:endCxn id="26631" idx="4"/>
            </p:cNvCxnSpPr>
            <p:nvPr/>
          </p:nvCxnSpPr>
          <p:spPr bwMode="auto">
            <a:xfrm flipV="1">
              <a:off x="2688" y="1872"/>
              <a:ext cx="1176" cy="1848"/>
            </a:xfrm>
            <a:prstGeom prst="straightConnector1">
              <a:avLst/>
            </a:prstGeom>
            <a:noFill/>
            <a:ln w="9525">
              <a:solidFill>
                <a:schemeClr val="tx1"/>
              </a:solidFill>
              <a:round/>
              <a:headEnd/>
              <a:tailEnd type="triangle" w="med" len="med"/>
            </a:ln>
            <a:effectLst/>
          </p:spPr>
        </p:cxnSp>
        <p:cxnSp>
          <p:nvCxnSpPr>
            <p:cNvPr id="26671" name="AutoShape 47"/>
            <p:cNvCxnSpPr>
              <a:cxnSpLocks noChangeShapeType="1"/>
              <a:stCxn id="26636" idx="3"/>
              <a:endCxn id="26632" idx="3"/>
            </p:cNvCxnSpPr>
            <p:nvPr/>
          </p:nvCxnSpPr>
          <p:spPr bwMode="auto">
            <a:xfrm flipV="1">
              <a:off x="2688" y="2557"/>
              <a:ext cx="1091" cy="683"/>
            </a:xfrm>
            <a:prstGeom prst="straightConnector1">
              <a:avLst/>
            </a:prstGeom>
            <a:noFill/>
            <a:ln w="9525">
              <a:solidFill>
                <a:schemeClr val="tx1"/>
              </a:solidFill>
              <a:round/>
              <a:headEnd/>
              <a:tailEnd type="triangle" w="med" len="med"/>
            </a:ln>
            <a:effectLst/>
          </p:spPr>
        </p:cxnSp>
        <p:cxnSp>
          <p:nvCxnSpPr>
            <p:cNvPr id="26672" name="AutoShape 48"/>
            <p:cNvCxnSpPr>
              <a:cxnSpLocks noChangeShapeType="1"/>
              <a:stCxn id="26636" idx="3"/>
              <a:endCxn id="26631" idx="3"/>
            </p:cNvCxnSpPr>
            <p:nvPr/>
          </p:nvCxnSpPr>
          <p:spPr bwMode="auto">
            <a:xfrm flipV="1">
              <a:off x="2688" y="1837"/>
              <a:ext cx="1091" cy="1403"/>
            </a:xfrm>
            <a:prstGeom prst="straightConnector1">
              <a:avLst/>
            </a:prstGeom>
            <a:noFill/>
            <a:ln w="9525">
              <a:solidFill>
                <a:schemeClr val="tx1"/>
              </a:solidFill>
              <a:round/>
              <a:headEnd/>
              <a:tailEnd type="triangle" w="med" len="med"/>
            </a:ln>
            <a:effectLst/>
          </p:spPr>
        </p:cxnSp>
        <p:cxnSp>
          <p:nvCxnSpPr>
            <p:cNvPr id="26673" name="AutoShape 49"/>
            <p:cNvCxnSpPr>
              <a:cxnSpLocks noChangeShapeType="1"/>
              <a:stCxn id="26635" idx="3"/>
              <a:endCxn id="26630" idx="1"/>
            </p:cNvCxnSpPr>
            <p:nvPr/>
          </p:nvCxnSpPr>
          <p:spPr bwMode="auto">
            <a:xfrm>
              <a:off x="2688" y="2472"/>
              <a:ext cx="1091" cy="683"/>
            </a:xfrm>
            <a:prstGeom prst="straightConnector1">
              <a:avLst/>
            </a:prstGeom>
            <a:noFill/>
            <a:ln w="9525">
              <a:solidFill>
                <a:schemeClr val="tx1"/>
              </a:solidFill>
              <a:round/>
              <a:headEnd/>
              <a:tailEnd type="triangle" w="med" len="med"/>
            </a:ln>
            <a:effectLst/>
          </p:spPr>
        </p:cxnSp>
        <p:cxnSp>
          <p:nvCxnSpPr>
            <p:cNvPr id="26674" name="AutoShape 50"/>
            <p:cNvCxnSpPr>
              <a:cxnSpLocks noChangeShapeType="1"/>
              <a:stCxn id="26635" idx="3"/>
              <a:endCxn id="26631" idx="3"/>
            </p:cNvCxnSpPr>
            <p:nvPr/>
          </p:nvCxnSpPr>
          <p:spPr bwMode="auto">
            <a:xfrm flipV="1">
              <a:off x="2688" y="1837"/>
              <a:ext cx="1091" cy="635"/>
            </a:xfrm>
            <a:prstGeom prst="straightConnector1">
              <a:avLst/>
            </a:prstGeom>
            <a:noFill/>
            <a:ln w="9525">
              <a:solidFill>
                <a:schemeClr val="tx1"/>
              </a:solidFill>
              <a:round/>
              <a:headEnd/>
              <a:tailEnd type="triangle" w="med" len="med"/>
            </a:ln>
            <a:effectLst/>
          </p:spPr>
        </p:cxnSp>
        <p:cxnSp>
          <p:nvCxnSpPr>
            <p:cNvPr id="26675" name="AutoShape 51"/>
            <p:cNvCxnSpPr>
              <a:cxnSpLocks noChangeShapeType="1"/>
              <a:stCxn id="26634" idx="3"/>
              <a:endCxn id="26632" idx="1"/>
            </p:cNvCxnSpPr>
            <p:nvPr/>
          </p:nvCxnSpPr>
          <p:spPr bwMode="auto">
            <a:xfrm>
              <a:off x="2688" y="1752"/>
              <a:ext cx="1091" cy="635"/>
            </a:xfrm>
            <a:prstGeom prst="straightConnector1">
              <a:avLst/>
            </a:prstGeom>
            <a:noFill/>
            <a:ln w="9525">
              <a:solidFill>
                <a:schemeClr val="tx1"/>
              </a:solidFill>
              <a:round/>
              <a:headEnd/>
              <a:tailEnd type="triangle" w="med" len="med"/>
            </a:ln>
            <a:effectLst/>
          </p:spPr>
        </p:cxnSp>
        <p:cxnSp>
          <p:nvCxnSpPr>
            <p:cNvPr id="26676" name="AutoShape 52"/>
            <p:cNvCxnSpPr>
              <a:cxnSpLocks noChangeShapeType="1"/>
              <a:stCxn id="26634" idx="3"/>
              <a:endCxn id="26630" idx="0"/>
            </p:cNvCxnSpPr>
            <p:nvPr/>
          </p:nvCxnSpPr>
          <p:spPr bwMode="auto">
            <a:xfrm>
              <a:off x="2688" y="1752"/>
              <a:ext cx="1176" cy="1368"/>
            </a:xfrm>
            <a:prstGeom prst="straightConnector1">
              <a:avLst/>
            </a:prstGeom>
            <a:noFill/>
            <a:ln w="9525">
              <a:solidFill>
                <a:schemeClr val="tx1"/>
              </a:solidFill>
              <a:round/>
              <a:headEnd/>
              <a:tailEnd type="triangle" w="med" len="med"/>
            </a:ln>
            <a:effectLst/>
          </p:spPr>
        </p:cxnSp>
        <p:cxnSp>
          <p:nvCxnSpPr>
            <p:cNvPr id="26678" name="AutoShape 54"/>
            <p:cNvCxnSpPr>
              <a:cxnSpLocks noChangeShapeType="1"/>
              <a:stCxn id="26637" idx="3"/>
              <a:endCxn id="26634" idx="1"/>
            </p:cNvCxnSpPr>
            <p:nvPr/>
          </p:nvCxnSpPr>
          <p:spPr bwMode="auto">
            <a:xfrm flipV="1">
              <a:off x="1401" y="1752"/>
              <a:ext cx="1143" cy="9"/>
            </a:xfrm>
            <a:prstGeom prst="straightConnector1">
              <a:avLst/>
            </a:prstGeom>
            <a:noFill/>
            <a:ln w="9525">
              <a:solidFill>
                <a:schemeClr val="tx1"/>
              </a:solidFill>
              <a:round/>
              <a:headEnd/>
              <a:tailEnd type="triangle" w="med" len="med"/>
            </a:ln>
            <a:effectLst/>
          </p:spPr>
        </p:cxnSp>
        <p:cxnSp>
          <p:nvCxnSpPr>
            <p:cNvPr id="26679" name="AutoShape 55"/>
            <p:cNvCxnSpPr>
              <a:cxnSpLocks noChangeShapeType="1"/>
              <a:stCxn id="26638" idx="3"/>
              <a:endCxn id="26635" idx="1"/>
            </p:cNvCxnSpPr>
            <p:nvPr/>
          </p:nvCxnSpPr>
          <p:spPr bwMode="auto">
            <a:xfrm flipV="1">
              <a:off x="1401" y="2472"/>
              <a:ext cx="1143" cy="9"/>
            </a:xfrm>
            <a:prstGeom prst="straightConnector1">
              <a:avLst/>
            </a:prstGeom>
            <a:noFill/>
            <a:ln w="9525">
              <a:solidFill>
                <a:schemeClr val="tx1"/>
              </a:solidFill>
              <a:round/>
              <a:headEnd/>
              <a:tailEnd type="triangle" w="med" len="med"/>
            </a:ln>
            <a:effectLst/>
          </p:spPr>
        </p:cxnSp>
        <p:cxnSp>
          <p:nvCxnSpPr>
            <p:cNvPr id="26681" name="AutoShape 57"/>
            <p:cNvCxnSpPr>
              <a:cxnSpLocks noChangeShapeType="1"/>
              <a:stCxn id="26639" idx="3"/>
              <a:endCxn id="26636" idx="1"/>
            </p:cNvCxnSpPr>
            <p:nvPr/>
          </p:nvCxnSpPr>
          <p:spPr bwMode="auto">
            <a:xfrm flipV="1">
              <a:off x="1401" y="3240"/>
              <a:ext cx="1143" cy="9"/>
            </a:xfrm>
            <a:prstGeom prst="straightConnector1">
              <a:avLst/>
            </a:prstGeom>
            <a:noFill/>
            <a:ln w="9525">
              <a:solidFill>
                <a:schemeClr val="tx1"/>
              </a:solidFill>
              <a:round/>
              <a:headEnd/>
              <a:tailEnd type="triangle" w="med" len="med"/>
            </a:ln>
            <a:effectLst/>
          </p:spPr>
        </p:cxnSp>
        <p:cxnSp>
          <p:nvCxnSpPr>
            <p:cNvPr id="26685" name="AutoShape 61"/>
            <p:cNvCxnSpPr>
              <a:cxnSpLocks noChangeShapeType="1"/>
              <a:stCxn id="26630" idx="6"/>
              <a:endCxn id="26639" idx="1"/>
            </p:cNvCxnSpPr>
            <p:nvPr/>
          </p:nvCxnSpPr>
          <p:spPr bwMode="auto">
            <a:xfrm flipH="1">
              <a:off x="1104" y="3240"/>
              <a:ext cx="2880" cy="9"/>
            </a:xfrm>
            <a:prstGeom prst="bentConnector5">
              <a:avLst>
                <a:gd name="adj1" fmla="val -5000"/>
                <a:gd name="adj2" fmla="val 7099995"/>
                <a:gd name="adj3" fmla="val 105000"/>
              </a:avLst>
            </a:prstGeom>
            <a:noFill/>
            <a:ln w="9525">
              <a:solidFill>
                <a:schemeClr val="tx1"/>
              </a:solidFill>
              <a:miter lim="800000"/>
              <a:headEnd/>
              <a:tailEnd type="triangle" w="med" len="med"/>
            </a:ln>
            <a:effectLst/>
          </p:spPr>
        </p:cxnSp>
        <p:sp>
          <p:nvSpPr>
            <p:cNvPr id="26689" name="Line 65"/>
            <p:cNvSpPr>
              <a:spLocks noChangeShapeType="1"/>
            </p:cNvSpPr>
            <p:nvPr/>
          </p:nvSpPr>
          <p:spPr bwMode="auto">
            <a:xfrm>
              <a:off x="4128" y="1728"/>
              <a:ext cx="1056"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26690" name="Line 66"/>
            <p:cNvSpPr>
              <a:spLocks noChangeShapeType="1"/>
            </p:cNvSpPr>
            <p:nvPr/>
          </p:nvSpPr>
          <p:spPr bwMode="auto">
            <a:xfrm>
              <a:off x="4128" y="3264"/>
              <a:ext cx="1056" cy="0"/>
            </a:xfrm>
            <a:prstGeom prst="line">
              <a:avLst/>
            </a:prstGeom>
            <a:noFill/>
            <a:ln w="9525">
              <a:solidFill>
                <a:schemeClr val="tx1"/>
              </a:solidFill>
              <a:round/>
              <a:headEnd/>
              <a:tailEnd type="triangle" w="med" len="med"/>
            </a:ln>
            <a:effectLst/>
          </p:spPr>
          <p:txBody>
            <a:bodyPr wrap="none" anchor="ctr"/>
            <a:lstStyle/>
            <a:p>
              <a:endParaRPr lang="en-US"/>
            </a:p>
          </p:txBody>
        </p:sp>
      </p:grpSp>
      <p:sp>
        <p:nvSpPr>
          <p:cNvPr id="26692" name="Rectangle 68"/>
          <p:cNvSpPr>
            <a:spLocks noGrp="1" noChangeArrowheads="1"/>
          </p:cNvSpPr>
          <p:nvPr>
            <p:ph type="title"/>
          </p:nvPr>
        </p:nvSpPr>
        <p:spPr>
          <a:xfrm>
            <a:off x="2209800" y="152400"/>
            <a:ext cx="7696200" cy="914400"/>
          </a:xfrm>
          <a:noFill/>
          <a:ln/>
        </p:spPr>
        <p:txBody>
          <a:bodyPr/>
          <a:lstStyle/>
          <a:p>
            <a:r>
              <a:rPr lang="en-US"/>
              <a:t> Recurrent network</a:t>
            </a:r>
          </a:p>
        </p:txBody>
      </p:sp>
      <p:sp>
        <p:nvSpPr>
          <p:cNvPr id="26693" name="Rectangle 69"/>
          <p:cNvSpPr>
            <a:spLocks noChangeArrowheads="1"/>
          </p:cNvSpPr>
          <p:nvPr/>
        </p:nvSpPr>
        <p:spPr bwMode="auto">
          <a:xfrm>
            <a:off x="8915400" y="3733800"/>
            <a:ext cx="228600" cy="228600"/>
          </a:xfrm>
          <a:prstGeom prst="rect">
            <a:avLst/>
          </a:prstGeom>
          <a:solidFill>
            <a:srgbClr val="0000FF"/>
          </a:solidFill>
          <a:ln w="9525">
            <a:solidFill>
              <a:schemeClr val="tx1"/>
            </a:solidFill>
            <a:miter lim="800000"/>
            <a:headEnd/>
            <a:tailEnd/>
          </a:ln>
          <a:effectLst/>
        </p:spPr>
        <p:txBody>
          <a:bodyPr wrap="none" anchor="ctr"/>
          <a:lstStyle/>
          <a:p>
            <a:endParaRPr lang="en-US"/>
          </a:p>
        </p:txBody>
      </p:sp>
      <p:sp>
        <p:nvSpPr>
          <p:cNvPr id="26695" name="Text Box 71"/>
          <p:cNvSpPr txBox="1">
            <a:spLocks noChangeArrowheads="1"/>
          </p:cNvSpPr>
          <p:nvPr/>
        </p:nvSpPr>
        <p:spPr bwMode="auto">
          <a:xfrm>
            <a:off x="9372600" y="3733801"/>
            <a:ext cx="1066800" cy="1006475"/>
          </a:xfrm>
          <a:prstGeom prst="rect">
            <a:avLst/>
          </a:prstGeom>
          <a:noFill/>
          <a:ln w="9525">
            <a:noFill/>
            <a:miter lim="800000"/>
            <a:headEnd/>
            <a:tailEnd/>
          </a:ln>
          <a:effectLst/>
        </p:spPr>
        <p:txBody>
          <a:bodyPr>
            <a:spAutoFit/>
          </a:bodyPr>
          <a:lstStyle/>
          <a:p>
            <a:r>
              <a:rPr lang="en-US" sz="2000"/>
              <a:t>input</a:t>
            </a:r>
          </a:p>
          <a:p>
            <a:r>
              <a:rPr lang="en-US" sz="2000"/>
              <a:t>hidden</a:t>
            </a:r>
          </a:p>
          <a:p>
            <a:r>
              <a:rPr lang="en-US" sz="2000"/>
              <a:t>output</a:t>
            </a:r>
          </a:p>
        </p:txBody>
      </p:sp>
      <p:sp>
        <p:nvSpPr>
          <p:cNvPr id="26696" name="Oval 72"/>
          <p:cNvSpPr>
            <a:spLocks noChangeArrowheads="1"/>
          </p:cNvSpPr>
          <p:nvPr/>
        </p:nvSpPr>
        <p:spPr bwMode="auto">
          <a:xfrm>
            <a:off x="8915400" y="4038600"/>
            <a:ext cx="304800" cy="304800"/>
          </a:xfrm>
          <a:prstGeom prst="ellipse">
            <a:avLst/>
          </a:prstGeom>
          <a:solidFill>
            <a:srgbClr val="996600"/>
          </a:solidFill>
          <a:ln w="9525">
            <a:solidFill>
              <a:schemeClr val="tx1"/>
            </a:solidFill>
            <a:round/>
            <a:headEnd/>
            <a:tailEnd/>
          </a:ln>
          <a:effectLst/>
        </p:spPr>
        <p:txBody>
          <a:bodyPr wrap="none" anchor="ctr"/>
          <a:lstStyle/>
          <a:p>
            <a:endParaRPr lang="en-US"/>
          </a:p>
        </p:txBody>
      </p:sp>
      <p:sp>
        <p:nvSpPr>
          <p:cNvPr id="26697" name="Oval 73"/>
          <p:cNvSpPr>
            <a:spLocks noChangeArrowheads="1"/>
          </p:cNvSpPr>
          <p:nvPr/>
        </p:nvSpPr>
        <p:spPr bwMode="auto">
          <a:xfrm>
            <a:off x="8915400" y="4419600"/>
            <a:ext cx="304800" cy="304800"/>
          </a:xfrm>
          <a:prstGeom prst="ellipse">
            <a:avLst/>
          </a:prstGeom>
          <a:solidFill>
            <a:srgbClr val="009900"/>
          </a:solidFill>
          <a:ln w="9525">
            <a:solidFill>
              <a:schemeClr val="tx1"/>
            </a:solidFill>
            <a:round/>
            <a:headEnd/>
            <a:tailEnd/>
          </a:ln>
          <a:effec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4882680" y="1696680"/>
              <a:ext cx="5523480" cy="4821480"/>
            </p14:xfrm>
          </p:contentPart>
        </mc:Choice>
        <mc:Fallback xmlns="">
          <p:pic>
            <p:nvPicPr>
              <p:cNvPr id="3" name="Ink 2"/>
              <p:cNvPicPr/>
              <p:nvPr/>
            </p:nvPicPr>
            <p:blipFill>
              <a:blip r:embed="rId7"/>
              <a:stretch>
                <a:fillRect/>
              </a:stretch>
            </p:blipFill>
            <p:spPr>
              <a:xfrm>
                <a:off x="4879800" y="1691640"/>
                <a:ext cx="5529240" cy="4829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5184000" y="3260160"/>
              <a:ext cx="2751120" cy="2991960"/>
            </p14:xfrm>
          </p:contentPart>
        </mc:Choice>
        <mc:Fallback xmlns="">
          <p:pic>
            <p:nvPicPr>
              <p:cNvPr id="4" name="Ink 3"/>
              <p:cNvPicPr/>
              <p:nvPr/>
            </p:nvPicPr>
            <p:blipFill>
              <a:blip r:embed="rId9"/>
              <a:stretch>
                <a:fillRect/>
              </a:stretch>
            </p:blipFill>
            <p:spPr>
              <a:xfrm>
                <a:off x="5179320" y="3257280"/>
                <a:ext cx="2760120" cy="2998080"/>
              </a:xfrm>
              <a:prstGeom prst="rect">
                <a:avLst/>
              </a:prstGeom>
            </p:spPr>
          </p:pic>
        </mc:Fallback>
      </mc:AlternateContent>
    </p:spTree>
    <p:extLst>
      <p:ext uri="{BB962C8B-B14F-4D97-AF65-F5344CB8AC3E}">
        <p14:creationId xmlns:p14="http://schemas.microsoft.com/office/powerpoint/2010/main" val="325400818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4294967295"/>
          </p:nvPr>
        </p:nvSpPr>
        <p:spPr>
          <a:xfrm>
            <a:off x="1981200" y="6356351"/>
            <a:ext cx="2133600" cy="365125"/>
          </a:xfrm>
        </p:spPr>
        <p:txBody>
          <a:bodyPr/>
          <a:lstStyle/>
          <a:p>
            <a:r>
              <a:rPr lang="en-US"/>
              <a:t>Neural Networks</a:t>
            </a:r>
          </a:p>
        </p:txBody>
      </p:sp>
      <p:sp>
        <p:nvSpPr>
          <p:cNvPr id="8" name="Footer Placeholder 4"/>
          <p:cNvSpPr>
            <a:spLocks noGrp="1"/>
          </p:cNvSpPr>
          <p:nvPr>
            <p:ph type="ftr" sz="quarter" idx="4294967295"/>
          </p:nvPr>
        </p:nvSpPr>
        <p:spPr>
          <a:xfrm>
            <a:off x="4648200" y="6356351"/>
            <a:ext cx="2895600" cy="365125"/>
          </a:xfrm>
        </p:spPr>
        <p:txBody>
          <a:bodyPr/>
          <a:lstStyle/>
          <a:p>
            <a:r>
              <a:rPr lang="en-US"/>
              <a:t>NN 1</a:t>
            </a:r>
          </a:p>
        </p:txBody>
      </p:sp>
      <p:sp>
        <p:nvSpPr>
          <p:cNvPr id="9" name="Slide Number Placeholder 5"/>
          <p:cNvSpPr>
            <a:spLocks noGrp="1"/>
          </p:cNvSpPr>
          <p:nvPr>
            <p:ph type="sldNum" sz="quarter" idx="4294967295"/>
          </p:nvPr>
        </p:nvSpPr>
        <p:spPr>
          <a:xfrm>
            <a:off x="8077200" y="6356351"/>
            <a:ext cx="2133600" cy="365125"/>
          </a:xfrm>
        </p:spPr>
        <p:txBody>
          <a:bodyPr/>
          <a:lstStyle/>
          <a:p>
            <a:fld id="{0EC40922-5F5C-43FB-BA5C-8E77239E4100}" type="slidenum">
              <a:rPr lang="en-US"/>
              <a:pPr/>
              <a:t>117</a:t>
            </a:fld>
            <a:endParaRPr lang="en-US"/>
          </a:p>
        </p:txBody>
      </p:sp>
      <p:graphicFrame>
        <p:nvGraphicFramePr>
          <p:cNvPr id="34818" name="Object 2"/>
          <p:cNvGraphicFramePr>
            <a:graphicFrameLocks/>
          </p:cNvGraphicFramePr>
          <p:nvPr/>
        </p:nvGraphicFramePr>
        <p:xfrm>
          <a:off x="2057400" y="609600"/>
          <a:ext cx="8142288" cy="228600"/>
        </p:xfrm>
        <a:graphic>
          <a:graphicData uri="http://schemas.openxmlformats.org/presentationml/2006/ole">
            <mc:AlternateContent xmlns:mc="http://schemas.openxmlformats.org/markup-compatibility/2006">
              <mc:Choice xmlns:v="urn:schemas-microsoft-com:vml" Requires="v">
                <p:oleObj spid="_x0000_s10247" name="Document" r:id="rId4" imgW="1612800" imgH="153720" progId="Word.Document.8">
                  <p:embed/>
                </p:oleObj>
              </mc:Choice>
              <mc:Fallback>
                <p:oleObj name="Document" r:id="rId4" imgW="1612800" imgH="153720" progId="Word.Document.8">
                  <p:embed/>
                  <p:pic>
                    <p:nvPicPr>
                      <p:cNvPr id="34818"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609600"/>
                        <a:ext cx="814228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19" name="Rectangle 3"/>
          <p:cNvSpPr>
            <a:spLocks noGrp="1" noChangeArrowheads="1"/>
          </p:cNvSpPr>
          <p:nvPr>
            <p:ph type="title"/>
          </p:nvPr>
        </p:nvSpPr>
        <p:spPr>
          <a:xfrm>
            <a:off x="2209800" y="-304800"/>
            <a:ext cx="7772400" cy="1143000"/>
          </a:xfrm>
        </p:spPr>
        <p:txBody>
          <a:bodyPr/>
          <a:lstStyle/>
          <a:p>
            <a:r>
              <a:rPr lang="en-US" sz="3600"/>
              <a:t>Neural Network Architectures</a:t>
            </a:r>
            <a:endParaRPr lang="en-US" sz="3600">
              <a:sym typeface="Symbol" pitchFamily="18" charset="2"/>
            </a:endParaRPr>
          </a:p>
        </p:txBody>
      </p:sp>
      <p:pic>
        <p:nvPicPr>
          <p:cNvPr id="34820" name="Picture 4"/>
          <p:cNvPicPr>
            <a:picLocks noChangeAspect="1" noChangeArrowheads="1"/>
          </p:cNvPicPr>
          <p:nvPr/>
        </p:nvPicPr>
        <p:blipFill>
          <a:blip r:embed="rId6"/>
          <a:srcRect/>
          <a:stretch>
            <a:fillRect/>
          </a:stretch>
        </p:blipFill>
        <p:spPr bwMode="auto">
          <a:xfrm>
            <a:off x="1905001" y="3733800"/>
            <a:ext cx="2841625" cy="2819400"/>
          </a:xfrm>
          <a:prstGeom prst="rect">
            <a:avLst/>
          </a:prstGeom>
          <a:noFill/>
          <a:ln w="9525">
            <a:noFill/>
            <a:miter lim="800000"/>
            <a:headEnd/>
            <a:tailEnd/>
          </a:ln>
          <a:effectLst/>
        </p:spPr>
      </p:pic>
      <p:pic>
        <p:nvPicPr>
          <p:cNvPr id="34821" name="Picture 5"/>
          <p:cNvPicPr>
            <a:picLocks noChangeAspect="1" noChangeArrowheads="1"/>
          </p:cNvPicPr>
          <p:nvPr/>
        </p:nvPicPr>
        <p:blipFill>
          <a:blip r:embed="rId7"/>
          <a:srcRect/>
          <a:stretch>
            <a:fillRect/>
          </a:stretch>
        </p:blipFill>
        <p:spPr bwMode="auto">
          <a:xfrm>
            <a:off x="5257801" y="762000"/>
            <a:ext cx="5084763" cy="5867400"/>
          </a:xfrm>
          <a:prstGeom prst="rect">
            <a:avLst/>
          </a:prstGeom>
          <a:noFill/>
          <a:ln w="9525">
            <a:noFill/>
            <a:miter lim="800000"/>
            <a:headEnd/>
            <a:tailEnd/>
          </a:ln>
          <a:effectLst/>
        </p:spPr>
      </p:pic>
      <p:pic>
        <p:nvPicPr>
          <p:cNvPr id="34822" name="Picture 6"/>
          <p:cNvPicPr>
            <a:picLocks noChangeAspect="1" noChangeArrowheads="1"/>
          </p:cNvPicPr>
          <p:nvPr/>
        </p:nvPicPr>
        <p:blipFill>
          <a:blip r:embed="rId8"/>
          <a:srcRect/>
          <a:stretch>
            <a:fillRect/>
          </a:stretch>
        </p:blipFill>
        <p:spPr bwMode="auto">
          <a:xfrm>
            <a:off x="1524000" y="762000"/>
            <a:ext cx="3048000" cy="2903538"/>
          </a:xfrm>
          <a:prstGeom prst="rect">
            <a:avLst/>
          </a:prstGeom>
          <a:noFill/>
          <a:ln w="9525">
            <a:noFill/>
            <a:miter lim="800000"/>
            <a:headEnd/>
            <a:tailEnd/>
          </a:ln>
          <a:effectLst/>
        </p:spPr>
      </p:pic>
    </p:spTree>
    <p:extLst>
      <p:ext uri="{BB962C8B-B14F-4D97-AF65-F5344CB8AC3E}">
        <p14:creationId xmlns:p14="http://schemas.microsoft.com/office/powerpoint/2010/main" val="10066860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133600" y="0"/>
            <a:ext cx="7772400" cy="1143000"/>
          </a:xfrm>
        </p:spPr>
        <p:txBody>
          <a:bodyPr/>
          <a:lstStyle/>
          <a:p>
            <a:r>
              <a:rPr lang="en-US"/>
              <a:t>The Neuron</a:t>
            </a:r>
          </a:p>
        </p:txBody>
      </p:sp>
      <p:sp>
        <p:nvSpPr>
          <p:cNvPr id="11267" name="Rectangle 3"/>
          <p:cNvSpPr>
            <a:spLocks noGrp="1" noChangeArrowheads="1"/>
          </p:cNvSpPr>
          <p:nvPr>
            <p:ph type="body" idx="1"/>
          </p:nvPr>
        </p:nvSpPr>
        <p:spPr>
          <a:xfrm>
            <a:off x="2209800" y="1066800"/>
            <a:ext cx="7772400" cy="5105400"/>
          </a:xfrm>
        </p:spPr>
        <p:txBody>
          <a:bodyPr/>
          <a:lstStyle/>
          <a:p>
            <a:r>
              <a:rPr lang="en-US" sz="2400" dirty="0"/>
              <a:t>The neuron is the basic information processing unit of a NN. It consists of:</a:t>
            </a:r>
          </a:p>
          <a:p>
            <a:pPr lvl="1">
              <a:buFontTx/>
              <a:buChar char="1"/>
            </a:pPr>
            <a:r>
              <a:rPr lang="en-US" dirty="0"/>
              <a:t>A set of </a:t>
            </a:r>
            <a:r>
              <a:rPr lang="en-US" dirty="0">
                <a:solidFill>
                  <a:srgbClr val="0000FF"/>
                </a:solidFill>
              </a:rPr>
              <a:t>synapses</a:t>
            </a:r>
            <a:r>
              <a:rPr lang="en-US" dirty="0"/>
              <a:t> or </a:t>
            </a:r>
            <a:r>
              <a:rPr lang="en-US" dirty="0">
                <a:solidFill>
                  <a:srgbClr val="0000FF"/>
                </a:solidFill>
              </a:rPr>
              <a:t>connecting links</a:t>
            </a:r>
            <a:r>
              <a:rPr lang="en-US" dirty="0"/>
              <a:t>, each link characterized by a </a:t>
            </a:r>
            <a:r>
              <a:rPr lang="en-US" dirty="0">
                <a:solidFill>
                  <a:srgbClr val="0000FF"/>
                </a:solidFill>
              </a:rPr>
              <a:t>weight</a:t>
            </a:r>
            <a:r>
              <a:rPr lang="en-US" dirty="0"/>
              <a:t>: </a:t>
            </a:r>
          </a:p>
          <a:p>
            <a:pPr lvl="2">
              <a:buFontTx/>
              <a:buNone/>
            </a:pPr>
            <a:r>
              <a:rPr lang="en-US" i="1" dirty="0">
                <a:solidFill>
                  <a:srgbClr val="009900"/>
                </a:solidFill>
              </a:rPr>
              <a:t>                                                       W</a:t>
            </a:r>
            <a:r>
              <a:rPr lang="en-US" i="1" baseline="-25000" dirty="0">
                <a:solidFill>
                  <a:srgbClr val="009900"/>
                </a:solidFill>
              </a:rPr>
              <a:t>1</a:t>
            </a:r>
            <a:r>
              <a:rPr lang="en-US" i="1" dirty="0">
                <a:solidFill>
                  <a:srgbClr val="009900"/>
                </a:solidFill>
              </a:rPr>
              <a:t>, W</a:t>
            </a:r>
            <a:r>
              <a:rPr lang="en-US" i="1" baseline="-25000" dirty="0">
                <a:solidFill>
                  <a:srgbClr val="009900"/>
                </a:solidFill>
              </a:rPr>
              <a:t>2</a:t>
            </a:r>
            <a:r>
              <a:rPr lang="en-US" i="1" dirty="0">
                <a:solidFill>
                  <a:srgbClr val="009900"/>
                </a:solidFill>
              </a:rPr>
              <a:t>, …, W</a:t>
            </a:r>
            <a:r>
              <a:rPr lang="en-US" i="1" baseline="-25000" dirty="0">
                <a:solidFill>
                  <a:srgbClr val="009900"/>
                </a:solidFill>
              </a:rPr>
              <a:t>m</a:t>
            </a:r>
            <a:endParaRPr lang="en-US" baseline="-25000" dirty="0"/>
          </a:p>
          <a:p>
            <a:pPr lvl="1">
              <a:buClr>
                <a:schemeClr val="tx1"/>
              </a:buClr>
              <a:buFontTx/>
              <a:buChar char="2"/>
            </a:pPr>
            <a:r>
              <a:rPr lang="en-US" dirty="0"/>
              <a:t>An</a:t>
            </a:r>
            <a:r>
              <a:rPr lang="en-US" dirty="0">
                <a:solidFill>
                  <a:srgbClr val="0000FF"/>
                </a:solidFill>
              </a:rPr>
              <a:t> adder</a:t>
            </a:r>
            <a:r>
              <a:rPr lang="en-US" dirty="0"/>
              <a:t> function (linear combiner) which computes the weighted sum of                            the inputs:</a:t>
            </a:r>
          </a:p>
          <a:p>
            <a:pPr lvl="1">
              <a:buFontTx/>
              <a:buChar char="2"/>
            </a:pPr>
            <a:endParaRPr lang="en-US" sz="2000" dirty="0"/>
          </a:p>
          <a:p>
            <a:pPr lvl="1">
              <a:buFontTx/>
              <a:buChar char="2"/>
            </a:pPr>
            <a:endParaRPr lang="en-US" sz="2000" dirty="0"/>
          </a:p>
          <a:p>
            <a:pPr lvl="1">
              <a:buClr>
                <a:schemeClr val="tx1"/>
              </a:buClr>
              <a:buFontTx/>
              <a:buChar char="3"/>
            </a:pPr>
            <a:r>
              <a:rPr lang="en-US" dirty="0">
                <a:solidFill>
                  <a:srgbClr val="0000FF"/>
                </a:solidFill>
              </a:rPr>
              <a:t>Activation function</a:t>
            </a:r>
            <a:r>
              <a:rPr lang="en-US" dirty="0"/>
              <a:t> (squashing function)      for limiting the amplitude of the                                  output of the neuron. </a:t>
            </a:r>
          </a:p>
        </p:txBody>
      </p:sp>
      <p:graphicFrame>
        <p:nvGraphicFramePr>
          <p:cNvPr id="69632" name="Object 0"/>
          <p:cNvGraphicFramePr>
            <a:graphicFrameLocks/>
          </p:cNvGraphicFramePr>
          <p:nvPr/>
        </p:nvGraphicFramePr>
        <p:xfrm>
          <a:off x="1981200" y="838200"/>
          <a:ext cx="8142288" cy="228600"/>
        </p:xfrm>
        <a:graphic>
          <a:graphicData uri="http://schemas.openxmlformats.org/presentationml/2006/ole">
            <mc:AlternateContent xmlns:mc="http://schemas.openxmlformats.org/markup-compatibility/2006">
              <mc:Choice xmlns:v="urn:schemas-microsoft-com:vml" Requires="v">
                <p:oleObj spid="_x0000_s11286" name="Document" r:id="rId4" imgW="1612800" imgH="153720" progId="Word.Document.8">
                  <p:embed/>
                </p:oleObj>
              </mc:Choice>
              <mc:Fallback>
                <p:oleObj name="Document" r:id="rId4" imgW="1612800" imgH="153720" progId="Word.Document.8">
                  <p:embed/>
                  <p:pic>
                    <p:nvPicPr>
                      <p:cNvPr id="69632" name="Object 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838200"/>
                        <a:ext cx="814228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3" name="Object 1"/>
          <p:cNvGraphicFramePr>
            <a:graphicFrameLocks noChangeAspect="1"/>
          </p:cNvGraphicFramePr>
          <p:nvPr>
            <p:extLst/>
          </p:nvPr>
        </p:nvGraphicFramePr>
        <p:xfrm>
          <a:off x="5824414" y="3210172"/>
          <a:ext cx="1389185" cy="641972"/>
        </p:xfrm>
        <a:graphic>
          <a:graphicData uri="http://schemas.openxmlformats.org/presentationml/2006/ole">
            <mc:AlternateContent xmlns:mc="http://schemas.openxmlformats.org/markup-compatibility/2006">
              <mc:Choice xmlns:v="urn:schemas-microsoft-com:vml" Requires="v">
                <p:oleObj spid="_x0000_s11287" name="Equation" r:id="rId6" imgW="622080" imgH="342720" progId="Equation.3">
                  <p:embed/>
                </p:oleObj>
              </mc:Choice>
              <mc:Fallback>
                <p:oleObj name="Equation" r:id="rId6" imgW="622080" imgH="342720" progId="Equation.3">
                  <p:embed/>
                  <p:pic>
                    <p:nvPicPr>
                      <p:cNvPr id="69633"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4414" y="3210172"/>
                        <a:ext cx="1389185" cy="641972"/>
                      </a:xfrm>
                      <a:prstGeom prst="rect">
                        <a:avLst/>
                      </a:prstGeom>
                      <a:solidFill>
                        <a:schemeClr val="accent1"/>
                      </a:solidFill>
                    </p:spPr>
                  </p:pic>
                </p:oleObj>
              </mc:Fallback>
            </mc:AlternateContent>
          </a:graphicData>
        </a:graphic>
      </p:graphicFrame>
      <p:graphicFrame>
        <p:nvGraphicFramePr>
          <p:cNvPr id="69634" name="Object 2"/>
          <p:cNvGraphicFramePr>
            <a:graphicFrameLocks noChangeAspect="1"/>
          </p:cNvGraphicFramePr>
          <p:nvPr>
            <p:extLst/>
          </p:nvPr>
        </p:nvGraphicFramePr>
        <p:xfrm>
          <a:off x="7952155" y="4226170"/>
          <a:ext cx="392113" cy="457200"/>
        </p:xfrm>
        <a:graphic>
          <a:graphicData uri="http://schemas.openxmlformats.org/presentationml/2006/ole">
            <mc:AlternateContent xmlns:mc="http://schemas.openxmlformats.org/markup-compatibility/2006">
              <mc:Choice xmlns:v="urn:schemas-microsoft-com:vml" Requires="v">
                <p:oleObj spid="_x0000_s11288" name="Equation" r:id="rId8" imgW="139680" imgH="164880" progId="Equation.3">
                  <p:embed/>
                </p:oleObj>
              </mc:Choice>
              <mc:Fallback>
                <p:oleObj name="Equation" r:id="rId8" imgW="139680" imgH="164880" progId="Equation.3">
                  <p:embed/>
                  <p:pic>
                    <p:nvPicPr>
                      <p:cNvPr id="69634"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52155" y="4226170"/>
                        <a:ext cx="392113" cy="457200"/>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bg1"/>
                            </a:solidFill>
                          </a14:hiddenFill>
                        </a:ext>
                      </a:extLst>
                    </p:spPr>
                  </p:pic>
                </p:oleObj>
              </mc:Fallback>
            </mc:AlternateContent>
          </a:graphicData>
        </a:graphic>
      </p:graphicFrame>
      <p:graphicFrame>
        <p:nvGraphicFramePr>
          <p:cNvPr id="69635" name="Object 3"/>
          <p:cNvGraphicFramePr>
            <a:graphicFrameLocks noChangeAspect="1"/>
          </p:cNvGraphicFramePr>
          <p:nvPr>
            <p:extLst/>
          </p:nvPr>
        </p:nvGraphicFramePr>
        <p:xfrm>
          <a:off x="5728067" y="4572000"/>
          <a:ext cx="1923195" cy="533828"/>
        </p:xfrm>
        <a:graphic>
          <a:graphicData uri="http://schemas.openxmlformats.org/presentationml/2006/ole">
            <mc:AlternateContent xmlns:mc="http://schemas.openxmlformats.org/markup-compatibility/2006">
              <mc:Choice xmlns:v="urn:schemas-microsoft-com:vml" Requires="v">
                <p:oleObj spid="_x0000_s11289" name="Equation" r:id="rId10" imgW="774360" imgH="203040" progId="Equation.3">
                  <p:embed/>
                </p:oleObj>
              </mc:Choice>
              <mc:Fallback>
                <p:oleObj name="Equation" r:id="rId10" imgW="774360" imgH="203040" progId="Equation.3">
                  <p:embed/>
                  <p:pic>
                    <p:nvPicPr>
                      <p:cNvPr id="69635"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28067" y="4572000"/>
                        <a:ext cx="1923195" cy="533828"/>
                      </a:xfrm>
                      <a:prstGeom prst="rect">
                        <a:avLst/>
                      </a:prstGeom>
                      <a:solidFill>
                        <a:schemeClr val="accent1"/>
                      </a:solidFill>
                    </p:spPr>
                  </p:pic>
                </p:oleObj>
              </mc:Fallback>
            </mc:AlternateContent>
          </a:graphicData>
        </a:graphic>
      </p:graphicFrame>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557640" y="2158200"/>
              <a:ext cx="5463000" cy="1836000"/>
            </p14:xfrm>
          </p:contentPart>
        </mc:Choice>
        <mc:Fallback xmlns="">
          <p:pic>
            <p:nvPicPr>
              <p:cNvPr id="2" name="Ink 1"/>
              <p:cNvPicPr/>
              <p:nvPr/>
            </p:nvPicPr>
            <p:blipFill>
              <a:blip r:embed="rId13"/>
              <a:stretch>
                <a:fillRect/>
              </a:stretch>
            </p:blipFill>
            <p:spPr>
              <a:xfrm>
                <a:off x="555120" y="2153880"/>
                <a:ext cx="5468040" cy="1843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 name="Ink 2"/>
              <p14:cNvContentPartPr/>
              <p14:nvPr/>
            </p14:nvContentPartPr>
            <p14:xfrm>
              <a:off x="3152880" y="2121840"/>
              <a:ext cx="7580880" cy="3846240"/>
            </p14:xfrm>
          </p:contentPart>
        </mc:Choice>
        <mc:Fallback xmlns="">
          <p:pic>
            <p:nvPicPr>
              <p:cNvPr id="3" name="Ink 2"/>
              <p:cNvPicPr/>
              <p:nvPr/>
            </p:nvPicPr>
            <p:blipFill>
              <a:blip r:embed="rId15"/>
              <a:stretch>
                <a:fillRect/>
              </a:stretch>
            </p:blipFill>
            <p:spPr>
              <a:xfrm>
                <a:off x="3148920" y="2116080"/>
                <a:ext cx="7593480" cy="3863880"/>
              </a:xfrm>
              <a:prstGeom prst="rect">
                <a:avLst/>
              </a:prstGeom>
            </p:spPr>
          </p:pic>
        </mc:Fallback>
      </mc:AlternateContent>
    </p:spTree>
    <p:extLst>
      <p:ext uri="{BB962C8B-B14F-4D97-AF65-F5344CB8AC3E}">
        <p14:creationId xmlns:p14="http://schemas.microsoft.com/office/powerpoint/2010/main" val="323404983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209800" y="0"/>
            <a:ext cx="7772400" cy="1143000"/>
          </a:xfrm>
        </p:spPr>
        <p:txBody>
          <a:bodyPr/>
          <a:lstStyle/>
          <a:p>
            <a:r>
              <a:rPr lang="en-US"/>
              <a:t>The Neuron</a:t>
            </a:r>
          </a:p>
        </p:txBody>
      </p:sp>
      <p:graphicFrame>
        <p:nvGraphicFramePr>
          <p:cNvPr id="12291" name="Object 3"/>
          <p:cNvGraphicFramePr>
            <a:graphicFrameLocks/>
          </p:cNvGraphicFramePr>
          <p:nvPr/>
        </p:nvGraphicFramePr>
        <p:xfrm>
          <a:off x="1981200" y="914400"/>
          <a:ext cx="8142288" cy="228600"/>
        </p:xfrm>
        <a:graphic>
          <a:graphicData uri="http://schemas.openxmlformats.org/presentationml/2006/ole">
            <mc:AlternateContent xmlns:mc="http://schemas.openxmlformats.org/markup-compatibility/2006">
              <mc:Choice xmlns:v="urn:schemas-microsoft-com:vml" Requires="v">
                <p:oleObj spid="_x0000_s12315" name="Document" r:id="rId4" imgW="1612800" imgH="153720" progId="Word.Document.8">
                  <p:embed/>
                </p:oleObj>
              </mc:Choice>
              <mc:Fallback>
                <p:oleObj name="Document" r:id="rId4" imgW="1612800" imgH="153720" progId="Word.Document.8">
                  <p:embed/>
                  <p:pic>
                    <p:nvPicPr>
                      <p:cNvPr id="12291"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914400"/>
                        <a:ext cx="814228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1"/>
          <p:cNvGrpSpPr>
            <a:grpSpLocks/>
          </p:cNvGrpSpPr>
          <p:nvPr/>
        </p:nvGrpSpPr>
        <p:grpSpPr bwMode="auto">
          <a:xfrm>
            <a:off x="1676400" y="1219201"/>
            <a:ext cx="8985250" cy="4899025"/>
            <a:chOff x="96" y="768"/>
            <a:chExt cx="5660" cy="3086"/>
          </a:xfrm>
        </p:grpSpPr>
        <p:sp>
          <p:nvSpPr>
            <p:cNvPr id="12295" name="Oval 7"/>
            <p:cNvSpPr>
              <a:spLocks noChangeArrowheads="1"/>
            </p:cNvSpPr>
            <p:nvPr/>
          </p:nvSpPr>
          <p:spPr bwMode="auto">
            <a:xfrm>
              <a:off x="2880" y="1920"/>
              <a:ext cx="576" cy="57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2296" name="Rectangle 8"/>
            <p:cNvSpPr>
              <a:spLocks noChangeArrowheads="1"/>
            </p:cNvSpPr>
            <p:nvPr/>
          </p:nvSpPr>
          <p:spPr bwMode="auto">
            <a:xfrm>
              <a:off x="4272" y="1920"/>
              <a:ext cx="576" cy="57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2297" name="Oval 9"/>
            <p:cNvSpPr>
              <a:spLocks noChangeArrowheads="1"/>
            </p:cNvSpPr>
            <p:nvPr/>
          </p:nvSpPr>
          <p:spPr bwMode="auto">
            <a:xfrm>
              <a:off x="1008" y="1296"/>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2298" name="Oval 10"/>
            <p:cNvSpPr>
              <a:spLocks noChangeArrowheads="1"/>
            </p:cNvSpPr>
            <p:nvPr/>
          </p:nvSpPr>
          <p:spPr bwMode="auto">
            <a:xfrm>
              <a:off x="1008" y="3216"/>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2299" name="Oval 11"/>
            <p:cNvSpPr>
              <a:spLocks noChangeArrowheads="1"/>
            </p:cNvSpPr>
            <p:nvPr/>
          </p:nvSpPr>
          <p:spPr bwMode="auto">
            <a:xfrm>
              <a:off x="1008" y="2160"/>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2300" name="AutoShape 12"/>
            <p:cNvSpPr>
              <a:spLocks/>
            </p:cNvSpPr>
            <p:nvPr/>
          </p:nvSpPr>
          <p:spPr bwMode="auto">
            <a:xfrm>
              <a:off x="576" y="1152"/>
              <a:ext cx="192" cy="2304"/>
            </a:xfrm>
            <a:prstGeom prst="leftBrace">
              <a:avLst>
                <a:gd name="adj1" fmla="val 100000"/>
                <a:gd name="adj2" fmla="val 50000"/>
              </a:avLst>
            </a:prstGeom>
            <a:noFill/>
            <a:ln w="19050">
              <a:solidFill>
                <a:srgbClr val="0000FF"/>
              </a:solidFill>
              <a:round/>
              <a:headEnd/>
              <a:tailEnd/>
            </a:ln>
            <a:effectLst/>
          </p:spPr>
          <p:txBody>
            <a:bodyPr wrap="none" anchor="ctr"/>
            <a:lstStyle/>
            <a:p>
              <a:endParaRPr lang="en-US"/>
            </a:p>
          </p:txBody>
        </p:sp>
        <p:sp>
          <p:nvSpPr>
            <p:cNvPr id="12301" name="Text Box 13"/>
            <p:cNvSpPr txBox="1">
              <a:spLocks noChangeArrowheads="1"/>
            </p:cNvSpPr>
            <p:nvPr/>
          </p:nvSpPr>
          <p:spPr bwMode="auto">
            <a:xfrm>
              <a:off x="96" y="2064"/>
              <a:ext cx="493" cy="446"/>
            </a:xfrm>
            <a:prstGeom prst="rect">
              <a:avLst/>
            </a:prstGeom>
            <a:noFill/>
            <a:ln w="9525">
              <a:noFill/>
              <a:miter lim="800000"/>
              <a:headEnd/>
              <a:tailEnd/>
            </a:ln>
            <a:effectLst/>
          </p:spPr>
          <p:txBody>
            <a:bodyPr wrap="none">
              <a:spAutoFit/>
            </a:bodyPr>
            <a:lstStyle/>
            <a:p>
              <a:r>
                <a:rPr lang="en-US" sz="2000">
                  <a:solidFill>
                    <a:srgbClr val="0000FF"/>
                  </a:solidFill>
                </a:rPr>
                <a:t>Input</a:t>
              </a:r>
            </a:p>
            <a:p>
              <a:r>
                <a:rPr lang="en-US" sz="2000">
                  <a:solidFill>
                    <a:srgbClr val="0000FF"/>
                  </a:solidFill>
                </a:rPr>
                <a:t>signal</a:t>
              </a:r>
              <a:endParaRPr lang="en-US" sz="2000"/>
            </a:p>
          </p:txBody>
        </p:sp>
        <p:sp>
          <p:nvSpPr>
            <p:cNvPr id="12302" name="Text Box 14"/>
            <p:cNvSpPr txBox="1">
              <a:spLocks noChangeArrowheads="1"/>
            </p:cNvSpPr>
            <p:nvPr/>
          </p:nvSpPr>
          <p:spPr bwMode="auto">
            <a:xfrm>
              <a:off x="1824" y="3408"/>
              <a:ext cx="669" cy="446"/>
            </a:xfrm>
            <a:prstGeom prst="rect">
              <a:avLst/>
            </a:prstGeom>
            <a:noFill/>
            <a:ln w="9525">
              <a:noFill/>
              <a:miter lim="800000"/>
              <a:headEnd/>
              <a:tailEnd/>
            </a:ln>
            <a:effectLst/>
          </p:spPr>
          <p:txBody>
            <a:bodyPr wrap="none">
              <a:spAutoFit/>
            </a:bodyPr>
            <a:lstStyle/>
            <a:p>
              <a:r>
                <a:rPr lang="en-US" sz="2000">
                  <a:solidFill>
                    <a:srgbClr val="0000FF"/>
                  </a:solidFill>
                </a:rPr>
                <a:t>Synaptic</a:t>
              </a:r>
            </a:p>
            <a:p>
              <a:r>
                <a:rPr lang="en-US" sz="2000">
                  <a:solidFill>
                    <a:srgbClr val="0000FF"/>
                  </a:solidFill>
                </a:rPr>
                <a:t>weights</a:t>
              </a:r>
              <a:endParaRPr lang="en-US" sz="2000"/>
            </a:p>
          </p:txBody>
        </p:sp>
        <p:sp>
          <p:nvSpPr>
            <p:cNvPr id="12303" name="Text Box 15"/>
            <p:cNvSpPr txBox="1">
              <a:spLocks noChangeArrowheads="1"/>
            </p:cNvSpPr>
            <p:nvPr/>
          </p:nvSpPr>
          <p:spPr bwMode="auto">
            <a:xfrm>
              <a:off x="3024" y="2544"/>
              <a:ext cx="732" cy="446"/>
            </a:xfrm>
            <a:prstGeom prst="rect">
              <a:avLst/>
            </a:prstGeom>
            <a:noFill/>
            <a:ln w="9525">
              <a:noFill/>
              <a:miter lim="800000"/>
              <a:headEnd/>
              <a:tailEnd/>
            </a:ln>
            <a:effectLst/>
          </p:spPr>
          <p:txBody>
            <a:bodyPr wrap="none">
              <a:spAutoFit/>
            </a:bodyPr>
            <a:lstStyle/>
            <a:p>
              <a:r>
                <a:rPr lang="en-US" sz="2000">
                  <a:solidFill>
                    <a:srgbClr val="0000FF"/>
                  </a:solidFill>
                </a:rPr>
                <a:t>Summing</a:t>
              </a:r>
            </a:p>
            <a:p>
              <a:r>
                <a:rPr lang="en-US" sz="2000">
                  <a:solidFill>
                    <a:srgbClr val="0000FF"/>
                  </a:solidFill>
                </a:rPr>
                <a:t>function</a:t>
              </a:r>
              <a:endParaRPr lang="en-US" sz="2000"/>
            </a:p>
          </p:txBody>
        </p:sp>
        <p:sp>
          <p:nvSpPr>
            <p:cNvPr id="12304" name="Text Box 16"/>
            <p:cNvSpPr txBox="1">
              <a:spLocks noChangeArrowheads="1"/>
            </p:cNvSpPr>
            <p:nvPr/>
          </p:nvSpPr>
          <p:spPr bwMode="auto">
            <a:xfrm>
              <a:off x="2951" y="768"/>
              <a:ext cx="383" cy="427"/>
            </a:xfrm>
            <a:prstGeom prst="rect">
              <a:avLst/>
            </a:prstGeom>
            <a:noFill/>
            <a:ln w="9525">
              <a:noFill/>
              <a:miter lim="800000"/>
              <a:headEnd/>
              <a:tailEnd/>
            </a:ln>
            <a:effectLst/>
          </p:spPr>
          <p:txBody>
            <a:bodyPr wrap="none">
              <a:spAutoFit/>
            </a:bodyPr>
            <a:lstStyle/>
            <a:p>
              <a:pPr algn="ctr"/>
              <a:r>
                <a:rPr lang="en-US" sz="2000">
                  <a:solidFill>
                    <a:srgbClr val="0000FF"/>
                  </a:solidFill>
                </a:rPr>
                <a:t>Bias</a:t>
              </a:r>
            </a:p>
            <a:p>
              <a:pPr algn="ctr"/>
              <a:r>
                <a:rPr lang="en-US" i="1"/>
                <a:t>b</a:t>
              </a:r>
              <a:endParaRPr lang="en-US" sz="2000"/>
            </a:p>
          </p:txBody>
        </p:sp>
        <p:sp>
          <p:nvSpPr>
            <p:cNvPr id="12305" name="Text Box 17"/>
            <p:cNvSpPr txBox="1">
              <a:spLocks noChangeArrowheads="1"/>
            </p:cNvSpPr>
            <p:nvPr/>
          </p:nvSpPr>
          <p:spPr bwMode="auto">
            <a:xfrm>
              <a:off x="4272" y="1440"/>
              <a:ext cx="779" cy="446"/>
            </a:xfrm>
            <a:prstGeom prst="rect">
              <a:avLst/>
            </a:prstGeom>
            <a:noFill/>
            <a:ln w="9525">
              <a:noFill/>
              <a:miter lim="800000"/>
              <a:headEnd/>
              <a:tailEnd/>
            </a:ln>
            <a:effectLst/>
          </p:spPr>
          <p:txBody>
            <a:bodyPr wrap="none">
              <a:spAutoFit/>
            </a:bodyPr>
            <a:lstStyle/>
            <a:p>
              <a:r>
                <a:rPr lang="en-US" sz="2000">
                  <a:solidFill>
                    <a:srgbClr val="0000FF"/>
                  </a:solidFill>
                </a:rPr>
                <a:t>Activation</a:t>
              </a:r>
            </a:p>
            <a:p>
              <a:r>
                <a:rPr lang="en-US" sz="2000">
                  <a:solidFill>
                    <a:srgbClr val="0000FF"/>
                  </a:solidFill>
                </a:rPr>
                <a:t>function</a:t>
              </a:r>
              <a:endParaRPr lang="en-US" sz="2000"/>
            </a:p>
          </p:txBody>
        </p:sp>
        <p:sp>
          <p:nvSpPr>
            <p:cNvPr id="12306" name="Text Box 18"/>
            <p:cNvSpPr txBox="1">
              <a:spLocks noChangeArrowheads="1"/>
            </p:cNvSpPr>
            <p:nvPr/>
          </p:nvSpPr>
          <p:spPr bwMode="auto">
            <a:xfrm>
              <a:off x="3576" y="1584"/>
              <a:ext cx="451" cy="620"/>
            </a:xfrm>
            <a:prstGeom prst="rect">
              <a:avLst/>
            </a:prstGeom>
            <a:noFill/>
            <a:ln w="9525">
              <a:noFill/>
              <a:miter lim="800000"/>
              <a:headEnd/>
              <a:tailEnd/>
            </a:ln>
            <a:effectLst/>
          </p:spPr>
          <p:txBody>
            <a:bodyPr wrap="none">
              <a:spAutoFit/>
            </a:bodyPr>
            <a:lstStyle/>
            <a:p>
              <a:pPr algn="ctr"/>
              <a:r>
                <a:rPr lang="en-US" sz="2000">
                  <a:solidFill>
                    <a:srgbClr val="0000FF"/>
                  </a:solidFill>
                </a:rPr>
                <a:t>Local</a:t>
              </a:r>
            </a:p>
            <a:p>
              <a:pPr algn="ctr"/>
              <a:r>
                <a:rPr lang="en-US" sz="2000">
                  <a:solidFill>
                    <a:srgbClr val="0000FF"/>
                  </a:solidFill>
                </a:rPr>
                <a:t>Field</a:t>
              </a:r>
            </a:p>
            <a:p>
              <a:pPr algn="ctr"/>
              <a:r>
                <a:rPr lang="en-US" i="1"/>
                <a:t>v</a:t>
              </a:r>
              <a:endParaRPr lang="en-US" sz="2000"/>
            </a:p>
          </p:txBody>
        </p:sp>
        <p:sp>
          <p:nvSpPr>
            <p:cNvPr id="12307" name="Text Box 19"/>
            <p:cNvSpPr txBox="1">
              <a:spLocks noChangeArrowheads="1"/>
            </p:cNvSpPr>
            <p:nvPr/>
          </p:nvSpPr>
          <p:spPr bwMode="auto">
            <a:xfrm>
              <a:off x="5169" y="1872"/>
              <a:ext cx="587" cy="427"/>
            </a:xfrm>
            <a:prstGeom prst="rect">
              <a:avLst/>
            </a:prstGeom>
            <a:noFill/>
            <a:ln w="9525">
              <a:noFill/>
              <a:miter lim="800000"/>
              <a:headEnd/>
              <a:tailEnd/>
            </a:ln>
            <a:effectLst/>
          </p:spPr>
          <p:txBody>
            <a:bodyPr wrap="none">
              <a:spAutoFit/>
            </a:bodyPr>
            <a:lstStyle/>
            <a:p>
              <a:pPr algn="ctr"/>
              <a:r>
                <a:rPr lang="en-US" sz="2000">
                  <a:solidFill>
                    <a:srgbClr val="0000FF"/>
                  </a:solidFill>
                </a:rPr>
                <a:t>Output</a:t>
              </a:r>
            </a:p>
            <a:p>
              <a:pPr algn="ctr"/>
              <a:r>
                <a:rPr lang="en-US" i="1"/>
                <a:t>y</a:t>
              </a:r>
              <a:endParaRPr lang="en-US" sz="2000"/>
            </a:p>
          </p:txBody>
        </p:sp>
        <p:sp>
          <p:nvSpPr>
            <p:cNvPr id="12308" name="Line 20"/>
            <p:cNvSpPr>
              <a:spLocks noChangeShapeType="1"/>
            </p:cNvSpPr>
            <p:nvPr/>
          </p:nvSpPr>
          <p:spPr bwMode="auto">
            <a:xfrm>
              <a:off x="4848" y="2208"/>
              <a:ext cx="528"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2309" name="Line 21"/>
            <p:cNvSpPr>
              <a:spLocks noChangeShapeType="1"/>
            </p:cNvSpPr>
            <p:nvPr/>
          </p:nvSpPr>
          <p:spPr bwMode="auto">
            <a:xfrm>
              <a:off x="1104" y="1344"/>
              <a:ext cx="72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2310" name="Line 22"/>
            <p:cNvSpPr>
              <a:spLocks noChangeShapeType="1"/>
            </p:cNvSpPr>
            <p:nvPr/>
          </p:nvSpPr>
          <p:spPr bwMode="auto">
            <a:xfrm>
              <a:off x="1104" y="2208"/>
              <a:ext cx="72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2311" name="Line 23"/>
            <p:cNvSpPr>
              <a:spLocks noChangeShapeType="1"/>
            </p:cNvSpPr>
            <p:nvPr/>
          </p:nvSpPr>
          <p:spPr bwMode="auto">
            <a:xfrm>
              <a:off x="1104" y="3264"/>
              <a:ext cx="72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2312" name="Line 24"/>
            <p:cNvSpPr>
              <a:spLocks noChangeShapeType="1"/>
            </p:cNvSpPr>
            <p:nvPr/>
          </p:nvSpPr>
          <p:spPr bwMode="auto">
            <a:xfrm flipV="1">
              <a:off x="2160" y="2496"/>
              <a:ext cx="912" cy="720"/>
            </a:xfrm>
            <a:prstGeom prst="line">
              <a:avLst/>
            </a:prstGeom>
            <a:noFill/>
            <a:ln w="9525">
              <a:solidFill>
                <a:schemeClr val="tx1"/>
              </a:solidFill>
              <a:round/>
              <a:headEnd/>
              <a:tailEnd type="triangle" w="med" len="med"/>
            </a:ln>
            <a:effectLst/>
          </p:spPr>
          <p:txBody>
            <a:bodyPr wrap="none" anchor="ctr"/>
            <a:lstStyle/>
            <a:p>
              <a:endParaRPr lang="en-US"/>
            </a:p>
          </p:txBody>
        </p:sp>
        <p:sp>
          <p:nvSpPr>
            <p:cNvPr id="12313" name="Line 25"/>
            <p:cNvSpPr>
              <a:spLocks noChangeShapeType="1"/>
            </p:cNvSpPr>
            <p:nvPr/>
          </p:nvSpPr>
          <p:spPr bwMode="auto">
            <a:xfrm>
              <a:off x="2160" y="2208"/>
              <a:ext cx="72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2314" name="Line 26"/>
            <p:cNvSpPr>
              <a:spLocks noChangeShapeType="1"/>
            </p:cNvSpPr>
            <p:nvPr/>
          </p:nvSpPr>
          <p:spPr bwMode="auto">
            <a:xfrm>
              <a:off x="2160" y="1392"/>
              <a:ext cx="816" cy="624"/>
            </a:xfrm>
            <a:prstGeom prst="line">
              <a:avLst/>
            </a:prstGeom>
            <a:noFill/>
            <a:ln w="9525">
              <a:solidFill>
                <a:schemeClr val="tx1"/>
              </a:solidFill>
              <a:round/>
              <a:headEnd/>
              <a:tailEnd type="triangle" w="med" len="med"/>
            </a:ln>
            <a:effectLst/>
          </p:spPr>
          <p:txBody>
            <a:bodyPr wrap="none" anchor="ctr"/>
            <a:lstStyle/>
            <a:p>
              <a:endParaRPr lang="en-US"/>
            </a:p>
          </p:txBody>
        </p:sp>
        <p:sp>
          <p:nvSpPr>
            <p:cNvPr id="12315" name="Line 27"/>
            <p:cNvSpPr>
              <a:spLocks noChangeShapeType="1"/>
            </p:cNvSpPr>
            <p:nvPr/>
          </p:nvSpPr>
          <p:spPr bwMode="auto">
            <a:xfrm>
              <a:off x="3456" y="2208"/>
              <a:ext cx="816"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2316" name="Text Box 28"/>
            <p:cNvSpPr txBox="1">
              <a:spLocks noChangeArrowheads="1"/>
            </p:cNvSpPr>
            <p:nvPr/>
          </p:nvSpPr>
          <p:spPr bwMode="auto">
            <a:xfrm>
              <a:off x="720" y="1152"/>
              <a:ext cx="228" cy="233"/>
            </a:xfrm>
            <a:prstGeom prst="rect">
              <a:avLst/>
            </a:prstGeom>
            <a:noFill/>
            <a:ln w="9525">
              <a:noFill/>
              <a:miter lim="800000"/>
              <a:headEnd/>
              <a:tailEnd/>
            </a:ln>
            <a:effectLst/>
          </p:spPr>
          <p:txBody>
            <a:bodyPr wrap="none">
              <a:spAutoFit/>
            </a:bodyPr>
            <a:lstStyle/>
            <a:p>
              <a:r>
                <a:rPr lang="en-US" i="1"/>
                <a:t>x</a:t>
              </a:r>
              <a:r>
                <a:rPr lang="en-US" i="1" baseline="-25000"/>
                <a:t>1</a:t>
              </a:r>
              <a:endParaRPr lang="en-US"/>
            </a:p>
          </p:txBody>
        </p:sp>
        <p:sp>
          <p:nvSpPr>
            <p:cNvPr id="12317" name="Text Box 29"/>
            <p:cNvSpPr txBox="1">
              <a:spLocks noChangeArrowheads="1"/>
            </p:cNvSpPr>
            <p:nvPr/>
          </p:nvSpPr>
          <p:spPr bwMode="auto">
            <a:xfrm>
              <a:off x="720" y="2064"/>
              <a:ext cx="228" cy="233"/>
            </a:xfrm>
            <a:prstGeom prst="rect">
              <a:avLst/>
            </a:prstGeom>
            <a:noFill/>
            <a:ln w="9525">
              <a:noFill/>
              <a:miter lim="800000"/>
              <a:headEnd/>
              <a:tailEnd/>
            </a:ln>
            <a:effectLst/>
          </p:spPr>
          <p:txBody>
            <a:bodyPr wrap="none">
              <a:spAutoFit/>
            </a:bodyPr>
            <a:lstStyle/>
            <a:p>
              <a:r>
                <a:rPr lang="en-US" i="1"/>
                <a:t>x</a:t>
              </a:r>
              <a:r>
                <a:rPr lang="en-US" i="1" baseline="-25000"/>
                <a:t>2</a:t>
              </a:r>
              <a:endParaRPr lang="en-US"/>
            </a:p>
          </p:txBody>
        </p:sp>
        <p:sp>
          <p:nvSpPr>
            <p:cNvPr id="12318" name="Text Box 30"/>
            <p:cNvSpPr txBox="1">
              <a:spLocks noChangeArrowheads="1"/>
            </p:cNvSpPr>
            <p:nvPr/>
          </p:nvSpPr>
          <p:spPr bwMode="auto">
            <a:xfrm>
              <a:off x="720" y="3120"/>
              <a:ext cx="256" cy="233"/>
            </a:xfrm>
            <a:prstGeom prst="rect">
              <a:avLst/>
            </a:prstGeom>
            <a:noFill/>
            <a:ln w="9525">
              <a:noFill/>
              <a:miter lim="800000"/>
              <a:headEnd/>
              <a:tailEnd/>
            </a:ln>
            <a:effectLst/>
          </p:spPr>
          <p:txBody>
            <a:bodyPr wrap="none">
              <a:spAutoFit/>
            </a:bodyPr>
            <a:lstStyle/>
            <a:p>
              <a:r>
                <a:rPr lang="en-US" i="1"/>
                <a:t>x</a:t>
              </a:r>
              <a:r>
                <a:rPr lang="en-US" i="1" baseline="-25000"/>
                <a:t>m</a:t>
              </a:r>
              <a:endParaRPr lang="en-US"/>
            </a:p>
          </p:txBody>
        </p:sp>
        <p:sp>
          <p:nvSpPr>
            <p:cNvPr id="12319" name="Text Box 31"/>
            <p:cNvSpPr txBox="1">
              <a:spLocks noChangeArrowheads="1"/>
            </p:cNvSpPr>
            <p:nvPr/>
          </p:nvSpPr>
          <p:spPr bwMode="auto">
            <a:xfrm>
              <a:off x="1824" y="2064"/>
              <a:ext cx="270" cy="233"/>
            </a:xfrm>
            <a:prstGeom prst="rect">
              <a:avLst/>
            </a:prstGeom>
            <a:solidFill>
              <a:schemeClr val="accent1"/>
            </a:solidFill>
            <a:ln w="9525">
              <a:noFill/>
              <a:miter lim="800000"/>
              <a:headEnd/>
              <a:tailEnd/>
            </a:ln>
            <a:effectLst/>
          </p:spPr>
          <p:txBody>
            <a:bodyPr wrap="none">
              <a:spAutoFit/>
            </a:bodyPr>
            <a:lstStyle/>
            <a:p>
              <a:r>
                <a:rPr lang="en-US" i="1"/>
                <a:t>w</a:t>
              </a:r>
              <a:r>
                <a:rPr lang="en-US" i="1" baseline="-25000"/>
                <a:t>2</a:t>
              </a:r>
              <a:endParaRPr lang="en-US"/>
            </a:p>
          </p:txBody>
        </p:sp>
        <p:sp>
          <p:nvSpPr>
            <p:cNvPr id="12320" name="Text Box 32"/>
            <p:cNvSpPr txBox="1">
              <a:spLocks noChangeArrowheads="1"/>
            </p:cNvSpPr>
            <p:nvPr/>
          </p:nvSpPr>
          <p:spPr bwMode="auto">
            <a:xfrm>
              <a:off x="1776" y="3120"/>
              <a:ext cx="297" cy="233"/>
            </a:xfrm>
            <a:prstGeom prst="rect">
              <a:avLst/>
            </a:prstGeom>
            <a:solidFill>
              <a:schemeClr val="accent1"/>
            </a:solidFill>
            <a:ln w="9525">
              <a:noFill/>
              <a:miter lim="800000"/>
              <a:headEnd/>
              <a:tailEnd/>
            </a:ln>
            <a:effectLst/>
          </p:spPr>
          <p:txBody>
            <a:bodyPr wrap="none">
              <a:spAutoFit/>
            </a:bodyPr>
            <a:lstStyle/>
            <a:p>
              <a:r>
                <a:rPr lang="en-US" i="1"/>
                <a:t>w</a:t>
              </a:r>
              <a:r>
                <a:rPr lang="en-US" i="1" baseline="-25000"/>
                <a:t>m</a:t>
              </a:r>
              <a:endParaRPr lang="en-US"/>
            </a:p>
          </p:txBody>
        </p:sp>
        <p:sp>
          <p:nvSpPr>
            <p:cNvPr id="12321" name="Text Box 33"/>
            <p:cNvSpPr txBox="1">
              <a:spLocks noChangeArrowheads="1"/>
            </p:cNvSpPr>
            <p:nvPr/>
          </p:nvSpPr>
          <p:spPr bwMode="auto">
            <a:xfrm>
              <a:off x="1824" y="1200"/>
              <a:ext cx="326" cy="233"/>
            </a:xfrm>
            <a:prstGeom prst="rect">
              <a:avLst/>
            </a:prstGeom>
            <a:solidFill>
              <a:schemeClr val="accent1"/>
            </a:solidFill>
            <a:ln w="9525">
              <a:noFill/>
              <a:miter lim="800000"/>
              <a:headEnd/>
              <a:tailEnd/>
            </a:ln>
            <a:effectLst/>
          </p:spPr>
          <p:txBody>
            <a:bodyPr>
              <a:spAutoFit/>
            </a:bodyPr>
            <a:lstStyle/>
            <a:p>
              <a:r>
                <a:rPr lang="en-US" i="1"/>
                <a:t>w</a:t>
              </a:r>
              <a:r>
                <a:rPr lang="en-US" i="1" baseline="-25000"/>
                <a:t>1</a:t>
              </a:r>
              <a:endParaRPr lang="en-US"/>
            </a:p>
          </p:txBody>
        </p:sp>
        <p:sp>
          <p:nvSpPr>
            <p:cNvPr id="12322" name="Oval 34"/>
            <p:cNvSpPr>
              <a:spLocks noChangeArrowheads="1"/>
            </p:cNvSpPr>
            <p:nvPr/>
          </p:nvSpPr>
          <p:spPr bwMode="auto">
            <a:xfrm>
              <a:off x="3072" y="1200"/>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2323" name="Line 35"/>
            <p:cNvSpPr>
              <a:spLocks noChangeShapeType="1"/>
            </p:cNvSpPr>
            <p:nvPr/>
          </p:nvSpPr>
          <p:spPr bwMode="auto">
            <a:xfrm>
              <a:off x="3120" y="1296"/>
              <a:ext cx="0" cy="624"/>
            </a:xfrm>
            <a:prstGeom prst="line">
              <a:avLst/>
            </a:prstGeom>
            <a:noFill/>
            <a:ln w="9525">
              <a:solidFill>
                <a:schemeClr val="tx1"/>
              </a:solidFill>
              <a:round/>
              <a:headEnd/>
              <a:tailEnd type="triangle" w="med" len="med"/>
            </a:ln>
            <a:effectLst/>
          </p:spPr>
          <p:txBody>
            <a:bodyPr wrap="none" anchor="ctr"/>
            <a:lstStyle/>
            <a:p>
              <a:endParaRPr lang="en-US"/>
            </a:p>
          </p:txBody>
        </p:sp>
        <p:graphicFrame>
          <p:nvGraphicFramePr>
            <p:cNvPr id="12324" name="Object 36"/>
            <p:cNvGraphicFramePr>
              <a:graphicFrameLocks noChangeAspect="1"/>
            </p:cNvGraphicFramePr>
            <p:nvPr/>
          </p:nvGraphicFramePr>
          <p:xfrm>
            <a:off x="960" y="2448"/>
            <a:ext cx="230" cy="588"/>
          </p:xfrm>
          <a:graphic>
            <a:graphicData uri="http://schemas.openxmlformats.org/presentationml/2006/ole">
              <mc:AlternateContent xmlns:mc="http://schemas.openxmlformats.org/markup-compatibility/2006">
                <mc:Choice xmlns:v="urn:schemas-microsoft-com:vml" Requires="v">
                  <p:oleObj spid="_x0000_s12316" name="Equation" r:id="rId6" imgW="75960" imgH="190440" progId="Equation.3">
                    <p:embed/>
                  </p:oleObj>
                </mc:Choice>
                <mc:Fallback>
                  <p:oleObj name="Equation" r:id="rId6" imgW="75960" imgH="190440" progId="Equation.3">
                    <p:embed/>
                    <p:pic>
                      <p:nvPicPr>
                        <p:cNvPr id="12324" name="Object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 y="2448"/>
                          <a:ext cx="230" cy="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25" name="Object 37"/>
            <p:cNvGraphicFramePr>
              <a:graphicFrameLocks noChangeAspect="1"/>
            </p:cNvGraphicFramePr>
            <p:nvPr/>
          </p:nvGraphicFramePr>
          <p:xfrm>
            <a:off x="1872" y="2448"/>
            <a:ext cx="230" cy="588"/>
          </p:xfrm>
          <a:graphic>
            <a:graphicData uri="http://schemas.openxmlformats.org/presentationml/2006/ole">
              <mc:AlternateContent xmlns:mc="http://schemas.openxmlformats.org/markup-compatibility/2006">
                <mc:Choice xmlns:v="urn:schemas-microsoft-com:vml" Requires="v">
                  <p:oleObj spid="_x0000_s12317" name="Equation" r:id="rId8" imgW="75960" imgH="190440" progId="Equation.3">
                    <p:embed/>
                  </p:oleObj>
                </mc:Choice>
                <mc:Fallback>
                  <p:oleObj name="Equation" r:id="rId8" imgW="75960" imgH="190440" progId="Equation.3">
                    <p:embed/>
                    <p:pic>
                      <p:nvPicPr>
                        <p:cNvPr id="12325" name="Object 3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2" y="2448"/>
                          <a:ext cx="230" cy="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26" name="Object 38"/>
            <p:cNvGraphicFramePr>
              <a:graphicFrameLocks noChangeAspect="1"/>
            </p:cNvGraphicFramePr>
            <p:nvPr/>
          </p:nvGraphicFramePr>
          <p:xfrm>
            <a:off x="2976" y="1968"/>
            <a:ext cx="576" cy="500"/>
          </p:xfrm>
          <a:graphic>
            <a:graphicData uri="http://schemas.openxmlformats.org/presentationml/2006/ole">
              <mc:AlternateContent xmlns:mc="http://schemas.openxmlformats.org/markup-compatibility/2006">
                <mc:Choice xmlns:v="urn:schemas-microsoft-com:vml" Requires="v">
                  <p:oleObj spid="_x0000_s12318" name="Equation" r:id="rId10" imgW="291960" imgH="253800" progId="Equation.3">
                    <p:embed/>
                  </p:oleObj>
                </mc:Choice>
                <mc:Fallback>
                  <p:oleObj name="Equation" r:id="rId10" imgW="291960" imgH="253800" progId="Equation.3">
                    <p:embed/>
                    <p:pic>
                      <p:nvPicPr>
                        <p:cNvPr id="12326" name="Object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76" y="1968"/>
                          <a:ext cx="576" cy="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327" name="Object 39"/>
            <p:cNvGraphicFramePr>
              <a:graphicFrameLocks noChangeAspect="1"/>
            </p:cNvGraphicFramePr>
            <p:nvPr/>
          </p:nvGraphicFramePr>
          <p:xfrm>
            <a:off x="4272" y="1968"/>
            <a:ext cx="576" cy="414"/>
          </p:xfrm>
          <a:graphic>
            <a:graphicData uri="http://schemas.openxmlformats.org/presentationml/2006/ole">
              <mc:AlternateContent xmlns:mc="http://schemas.openxmlformats.org/markup-compatibility/2006">
                <mc:Choice xmlns:v="urn:schemas-microsoft-com:vml" Requires="v">
                  <p:oleObj spid="_x0000_s12319" name="Equation" r:id="rId12" imgW="342720" imgH="203040" progId="Equation.3">
                    <p:embed/>
                  </p:oleObj>
                </mc:Choice>
                <mc:Fallback>
                  <p:oleObj name="Equation" r:id="rId12" imgW="342720" imgH="203040" progId="Equation.3">
                    <p:embed/>
                    <p:pic>
                      <p:nvPicPr>
                        <p:cNvPr id="12327" name="Object 3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72" y="1968"/>
                          <a:ext cx="576" cy="4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mc:AlternateContent xmlns:mc="http://schemas.openxmlformats.org/markup-compatibility/2006" xmlns:p14="http://schemas.microsoft.com/office/powerpoint/2010/main">
        <mc:Choice Requires="p14">
          <p:contentPart p14:bwMode="auto" r:id="rId14">
            <p14:nvContentPartPr>
              <p14:cNvPr id="3" name="Ink 2"/>
              <p14:cNvContentPartPr/>
              <p14:nvPr/>
            </p14:nvContentPartPr>
            <p14:xfrm>
              <a:off x="6495840" y="3676320"/>
              <a:ext cx="4903920" cy="3024720"/>
            </p14:xfrm>
          </p:contentPart>
        </mc:Choice>
        <mc:Fallback xmlns="">
          <p:pic>
            <p:nvPicPr>
              <p:cNvPr id="3" name="Ink 2"/>
              <p:cNvPicPr/>
              <p:nvPr/>
            </p:nvPicPr>
            <p:blipFill>
              <a:blip r:embed="rId15"/>
              <a:stretch>
                <a:fillRect/>
              </a:stretch>
            </p:blipFill>
            <p:spPr>
              <a:xfrm>
                <a:off x="6491880" y="3672720"/>
                <a:ext cx="4914000" cy="3031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 name="Ink 3"/>
              <p14:cNvContentPartPr/>
              <p14:nvPr/>
            </p14:nvContentPartPr>
            <p14:xfrm>
              <a:off x="6343560" y="1101240"/>
              <a:ext cx="5313600" cy="3095640"/>
            </p14:xfrm>
          </p:contentPart>
        </mc:Choice>
        <mc:Fallback xmlns="">
          <p:pic>
            <p:nvPicPr>
              <p:cNvPr id="4" name="Ink 3"/>
              <p:cNvPicPr/>
              <p:nvPr/>
            </p:nvPicPr>
            <p:blipFill>
              <a:blip r:embed="rId17"/>
              <a:stretch>
                <a:fillRect/>
              </a:stretch>
            </p:blipFill>
            <p:spPr>
              <a:xfrm>
                <a:off x="6341040" y="1098000"/>
                <a:ext cx="5325120" cy="3101400"/>
              </a:xfrm>
              <a:prstGeom prst="rect">
                <a:avLst/>
              </a:prstGeom>
            </p:spPr>
          </p:pic>
        </mc:Fallback>
      </mc:AlternateContent>
    </p:spTree>
    <p:extLst>
      <p:ext uri="{BB962C8B-B14F-4D97-AF65-F5344CB8AC3E}">
        <p14:creationId xmlns:p14="http://schemas.microsoft.com/office/powerpoint/2010/main" val="1555604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76600" y="1174750"/>
            <a:ext cx="5681935" cy="5073649"/>
          </a:xfrm>
          <a:prstGeom prst="rect">
            <a:avLst/>
          </a:prstGeom>
          <a:noFill/>
        </p:spPr>
      </p:pic>
    </p:spTree>
    <p:extLst>
      <p:ext uri="{BB962C8B-B14F-4D97-AF65-F5344CB8AC3E}">
        <p14:creationId xmlns:p14="http://schemas.microsoft.com/office/powerpoint/2010/main" val="273874851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09800" y="0"/>
            <a:ext cx="7772400" cy="1143000"/>
          </a:xfrm>
        </p:spPr>
        <p:txBody>
          <a:bodyPr/>
          <a:lstStyle/>
          <a:p>
            <a:r>
              <a:rPr lang="en-US"/>
              <a:t>Bias of a Neuron </a:t>
            </a:r>
          </a:p>
        </p:txBody>
      </p:sp>
      <p:sp>
        <p:nvSpPr>
          <p:cNvPr id="13315" name="Rectangle 3"/>
          <p:cNvSpPr>
            <a:spLocks noGrp="1" noChangeArrowheads="1"/>
          </p:cNvSpPr>
          <p:nvPr>
            <p:ph type="body" idx="1"/>
          </p:nvPr>
        </p:nvSpPr>
        <p:spPr>
          <a:xfrm>
            <a:off x="2133600" y="1447800"/>
            <a:ext cx="7772400" cy="4114800"/>
          </a:xfrm>
        </p:spPr>
        <p:txBody>
          <a:bodyPr/>
          <a:lstStyle/>
          <a:p>
            <a:r>
              <a:rPr lang="en-US" sz="2400"/>
              <a:t>Bias </a:t>
            </a:r>
            <a:r>
              <a:rPr lang="en-US" sz="2400" b="1" i="1">
                <a:solidFill>
                  <a:srgbClr val="0000FF"/>
                </a:solidFill>
              </a:rPr>
              <a:t>b</a:t>
            </a:r>
            <a:r>
              <a:rPr lang="en-US" sz="2400"/>
              <a:t> has the effect of applying an </a:t>
            </a:r>
            <a:r>
              <a:rPr lang="en-US" sz="2400">
                <a:solidFill>
                  <a:srgbClr val="0000FF"/>
                </a:solidFill>
              </a:rPr>
              <a:t>affine transformation</a:t>
            </a:r>
            <a:r>
              <a:rPr lang="en-US" sz="2400"/>
              <a:t> to </a:t>
            </a:r>
            <a:r>
              <a:rPr lang="en-US" sz="2400" b="1" i="1">
                <a:solidFill>
                  <a:srgbClr val="0000FF"/>
                </a:solidFill>
              </a:rPr>
              <a:t>u</a:t>
            </a:r>
            <a:endParaRPr lang="en-US" sz="2400" i="1"/>
          </a:p>
          <a:p>
            <a:pPr lvl="4">
              <a:buFontTx/>
              <a:buNone/>
            </a:pPr>
            <a:r>
              <a:rPr lang="en-US" sz="2400" b="1" i="1">
                <a:solidFill>
                  <a:srgbClr val="009900"/>
                </a:solidFill>
              </a:rPr>
              <a:t>v = u + b</a:t>
            </a:r>
            <a:endParaRPr lang="en-US" sz="2400" i="1">
              <a:solidFill>
                <a:srgbClr val="0000FF"/>
              </a:solidFill>
            </a:endParaRPr>
          </a:p>
          <a:p>
            <a:pPr>
              <a:buClr>
                <a:schemeClr val="tx1"/>
              </a:buClr>
            </a:pPr>
            <a:r>
              <a:rPr lang="en-US" sz="2400" b="1" i="1">
                <a:solidFill>
                  <a:srgbClr val="0000FF"/>
                </a:solidFill>
              </a:rPr>
              <a:t>v</a:t>
            </a:r>
            <a:r>
              <a:rPr lang="en-US" sz="2400" i="1">
                <a:solidFill>
                  <a:srgbClr val="0000FF"/>
                </a:solidFill>
              </a:rPr>
              <a:t> </a:t>
            </a:r>
            <a:r>
              <a:rPr lang="en-US" sz="2400"/>
              <a:t>is the </a:t>
            </a:r>
            <a:r>
              <a:rPr lang="en-US" sz="2400" b="1">
                <a:solidFill>
                  <a:srgbClr val="0000FF"/>
                </a:solidFill>
              </a:rPr>
              <a:t>induced field</a:t>
            </a:r>
            <a:r>
              <a:rPr lang="en-US" sz="2400"/>
              <a:t> of the neuron </a:t>
            </a:r>
          </a:p>
        </p:txBody>
      </p:sp>
      <p:graphicFrame>
        <p:nvGraphicFramePr>
          <p:cNvPr id="13316" name="Object 4"/>
          <p:cNvGraphicFramePr>
            <a:graphicFrameLocks/>
          </p:cNvGraphicFramePr>
          <p:nvPr/>
        </p:nvGraphicFramePr>
        <p:xfrm>
          <a:off x="1981200" y="990600"/>
          <a:ext cx="8142288" cy="228600"/>
        </p:xfrm>
        <a:graphic>
          <a:graphicData uri="http://schemas.openxmlformats.org/presentationml/2006/ole">
            <mc:AlternateContent xmlns:mc="http://schemas.openxmlformats.org/markup-compatibility/2006">
              <mc:Choice xmlns:v="urn:schemas-microsoft-com:vml" Requires="v">
                <p:oleObj spid="_x0000_s13324" name="Document" r:id="rId4" imgW="1612800" imgH="153720" progId="Word.Document.8">
                  <p:embed/>
                </p:oleObj>
              </mc:Choice>
              <mc:Fallback>
                <p:oleObj name="Document" r:id="rId4" imgW="1612800" imgH="153720" progId="Word.Document.8">
                  <p:embed/>
                  <p:pic>
                    <p:nvPicPr>
                      <p:cNvPr id="13316"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990600"/>
                        <a:ext cx="814228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16"/>
          <p:cNvGrpSpPr>
            <a:grpSpLocks/>
          </p:cNvGrpSpPr>
          <p:nvPr/>
        </p:nvGrpSpPr>
        <p:grpSpPr bwMode="auto">
          <a:xfrm>
            <a:off x="3276601" y="3276600"/>
            <a:ext cx="4633913" cy="2743200"/>
            <a:chOff x="1104" y="2064"/>
            <a:chExt cx="2919" cy="1728"/>
          </a:xfrm>
        </p:grpSpPr>
        <p:sp>
          <p:nvSpPr>
            <p:cNvPr id="13320" name="Line 8"/>
            <p:cNvSpPr>
              <a:spLocks noChangeShapeType="1"/>
            </p:cNvSpPr>
            <p:nvPr/>
          </p:nvSpPr>
          <p:spPr bwMode="auto">
            <a:xfrm flipV="1">
              <a:off x="2256" y="2208"/>
              <a:ext cx="0" cy="1440"/>
            </a:xfrm>
            <a:prstGeom prst="line">
              <a:avLst/>
            </a:prstGeom>
            <a:noFill/>
            <a:ln w="9525">
              <a:solidFill>
                <a:schemeClr val="tx1"/>
              </a:solidFill>
              <a:round/>
              <a:headEnd/>
              <a:tailEnd type="triangle" w="med" len="med"/>
            </a:ln>
            <a:effectLst/>
          </p:spPr>
          <p:txBody>
            <a:bodyPr wrap="none" anchor="ctr"/>
            <a:lstStyle/>
            <a:p>
              <a:endParaRPr lang="en-US"/>
            </a:p>
          </p:txBody>
        </p:sp>
        <p:sp>
          <p:nvSpPr>
            <p:cNvPr id="13321" name="Line 9"/>
            <p:cNvSpPr>
              <a:spLocks noChangeShapeType="1"/>
            </p:cNvSpPr>
            <p:nvPr/>
          </p:nvSpPr>
          <p:spPr bwMode="auto">
            <a:xfrm>
              <a:off x="1104" y="3072"/>
              <a:ext cx="2832"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3322" name="Line 10"/>
            <p:cNvSpPr>
              <a:spLocks noChangeShapeType="1"/>
            </p:cNvSpPr>
            <p:nvPr/>
          </p:nvSpPr>
          <p:spPr bwMode="auto">
            <a:xfrm flipH="1">
              <a:off x="1536" y="2304"/>
              <a:ext cx="1200" cy="1200"/>
            </a:xfrm>
            <a:prstGeom prst="line">
              <a:avLst/>
            </a:prstGeom>
            <a:noFill/>
            <a:ln w="28575">
              <a:solidFill>
                <a:srgbClr val="009900"/>
              </a:solidFill>
              <a:round/>
              <a:headEnd/>
              <a:tailEnd/>
            </a:ln>
            <a:effectLst/>
          </p:spPr>
          <p:txBody>
            <a:bodyPr wrap="none" anchor="ctr"/>
            <a:lstStyle/>
            <a:p>
              <a:endParaRPr lang="en-US"/>
            </a:p>
          </p:txBody>
        </p:sp>
        <p:sp>
          <p:nvSpPr>
            <p:cNvPr id="13324" name="Line 12"/>
            <p:cNvSpPr>
              <a:spLocks noChangeShapeType="1"/>
            </p:cNvSpPr>
            <p:nvPr/>
          </p:nvSpPr>
          <p:spPr bwMode="auto">
            <a:xfrm flipH="1">
              <a:off x="1680" y="2448"/>
              <a:ext cx="1200" cy="1200"/>
            </a:xfrm>
            <a:prstGeom prst="line">
              <a:avLst/>
            </a:prstGeom>
            <a:noFill/>
            <a:ln w="28575">
              <a:solidFill>
                <a:srgbClr val="0000FF"/>
              </a:solidFill>
              <a:round/>
              <a:headEnd/>
              <a:tailEnd/>
            </a:ln>
            <a:effectLst/>
          </p:spPr>
          <p:txBody>
            <a:bodyPr wrap="none" anchor="ctr"/>
            <a:lstStyle/>
            <a:p>
              <a:endParaRPr lang="en-US"/>
            </a:p>
          </p:txBody>
        </p:sp>
        <p:sp>
          <p:nvSpPr>
            <p:cNvPr id="13325" name="Line 13"/>
            <p:cNvSpPr>
              <a:spLocks noChangeShapeType="1"/>
            </p:cNvSpPr>
            <p:nvPr/>
          </p:nvSpPr>
          <p:spPr bwMode="auto">
            <a:xfrm flipH="1">
              <a:off x="1872" y="2592"/>
              <a:ext cx="1200" cy="1200"/>
            </a:xfrm>
            <a:prstGeom prst="line">
              <a:avLst/>
            </a:prstGeom>
            <a:noFill/>
            <a:ln w="28575">
              <a:solidFill>
                <a:schemeClr val="tx2"/>
              </a:solidFill>
              <a:round/>
              <a:headEnd/>
              <a:tailEnd/>
            </a:ln>
            <a:effectLst/>
          </p:spPr>
          <p:txBody>
            <a:bodyPr wrap="none" anchor="ctr"/>
            <a:lstStyle/>
            <a:p>
              <a:endParaRPr lang="en-US"/>
            </a:p>
          </p:txBody>
        </p:sp>
        <p:sp>
          <p:nvSpPr>
            <p:cNvPr id="13326" name="Text Box 14"/>
            <p:cNvSpPr txBox="1">
              <a:spLocks noChangeArrowheads="1"/>
            </p:cNvSpPr>
            <p:nvPr/>
          </p:nvSpPr>
          <p:spPr bwMode="auto">
            <a:xfrm>
              <a:off x="2064" y="2064"/>
              <a:ext cx="185" cy="233"/>
            </a:xfrm>
            <a:prstGeom prst="rect">
              <a:avLst/>
            </a:prstGeom>
            <a:noFill/>
            <a:ln w="9525">
              <a:noFill/>
              <a:miter lim="800000"/>
              <a:headEnd/>
              <a:tailEnd/>
            </a:ln>
            <a:effectLst/>
          </p:spPr>
          <p:txBody>
            <a:bodyPr wrap="none">
              <a:spAutoFit/>
            </a:bodyPr>
            <a:lstStyle/>
            <a:p>
              <a:r>
                <a:rPr lang="en-US" b="1" i="1"/>
                <a:t>v</a:t>
              </a:r>
              <a:endParaRPr lang="en-US"/>
            </a:p>
          </p:txBody>
        </p:sp>
        <p:sp>
          <p:nvSpPr>
            <p:cNvPr id="13327" name="Text Box 15"/>
            <p:cNvSpPr txBox="1">
              <a:spLocks noChangeArrowheads="1"/>
            </p:cNvSpPr>
            <p:nvPr/>
          </p:nvSpPr>
          <p:spPr bwMode="auto">
            <a:xfrm>
              <a:off x="3830" y="2809"/>
              <a:ext cx="193" cy="233"/>
            </a:xfrm>
            <a:prstGeom prst="rect">
              <a:avLst/>
            </a:prstGeom>
            <a:noFill/>
            <a:ln w="9525">
              <a:noFill/>
              <a:miter lim="800000"/>
              <a:headEnd/>
              <a:tailEnd/>
            </a:ln>
            <a:effectLst/>
          </p:spPr>
          <p:txBody>
            <a:bodyPr wrap="none">
              <a:spAutoFit/>
            </a:bodyPr>
            <a:lstStyle/>
            <a:p>
              <a:r>
                <a:rPr lang="en-US" b="1" i="1"/>
                <a:t>u</a:t>
              </a:r>
              <a:endParaRPr lang="en-US"/>
            </a:p>
          </p:txBody>
        </p:sp>
      </p:grpSp>
      <p:graphicFrame>
        <p:nvGraphicFramePr>
          <p:cNvPr id="13329" name="Object 17"/>
          <p:cNvGraphicFramePr>
            <a:graphicFrameLocks noChangeAspect="1"/>
          </p:cNvGraphicFramePr>
          <p:nvPr/>
        </p:nvGraphicFramePr>
        <p:xfrm>
          <a:off x="7315200" y="5105400"/>
          <a:ext cx="2514600" cy="914400"/>
        </p:xfrm>
        <a:graphic>
          <a:graphicData uri="http://schemas.openxmlformats.org/presentationml/2006/ole">
            <mc:AlternateContent xmlns:mc="http://schemas.openxmlformats.org/markup-compatibility/2006">
              <mc:Choice xmlns:v="urn:schemas-microsoft-com:vml" Requires="v">
                <p:oleObj spid="_x0000_s13325" name="Equation" r:id="rId6" imgW="622080" imgH="342720" progId="Equation.3">
                  <p:embed/>
                </p:oleObj>
              </mc:Choice>
              <mc:Fallback>
                <p:oleObj name="Equation" r:id="rId6" imgW="622080" imgH="342720" progId="Equation.3">
                  <p:embed/>
                  <p:pic>
                    <p:nvPicPr>
                      <p:cNvPr id="13329"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200" y="5105400"/>
                        <a:ext cx="2514600" cy="914400"/>
                      </a:xfrm>
                      <a:prstGeom prst="rect">
                        <a:avLst/>
                      </a:prstGeom>
                      <a:solidFill>
                        <a:schemeClr val="accent1"/>
                      </a:solidFill>
                    </p:spPr>
                  </p:pic>
                </p:oleObj>
              </mc:Fallback>
            </mc:AlternateContent>
          </a:graphicData>
        </a:graphic>
      </p:graphicFrame>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3878640" y="2095200"/>
              <a:ext cx="6906960" cy="3822480"/>
            </p14:xfrm>
          </p:contentPart>
        </mc:Choice>
        <mc:Fallback xmlns="">
          <p:pic>
            <p:nvPicPr>
              <p:cNvPr id="3" name="Ink 2"/>
              <p:cNvPicPr/>
              <p:nvPr/>
            </p:nvPicPr>
            <p:blipFill>
              <a:blip r:embed="rId9"/>
              <a:stretch>
                <a:fillRect/>
              </a:stretch>
            </p:blipFill>
            <p:spPr>
              <a:xfrm>
                <a:off x="3875040" y="2091600"/>
                <a:ext cx="6915960" cy="3828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p14:cNvContentPartPr/>
              <p14:nvPr/>
            </p14:nvContentPartPr>
            <p14:xfrm>
              <a:off x="3860640" y="1964160"/>
              <a:ext cx="1688400" cy="733320"/>
            </p14:xfrm>
          </p:contentPart>
        </mc:Choice>
        <mc:Fallback xmlns="">
          <p:pic>
            <p:nvPicPr>
              <p:cNvPr id="4" name="Ink 3"/>
              <p:cNvPicPr/>
              <p:nvPr/>
            </p:nvPicPr>
            <p:blipFill>
              <a:blip r:embed="rId11"/>
              <a:stretch>
                <a:fillRect/>
              </a:stretch>
            </p:blipFill>
            <p:spPr>
              <a:xfrm>
                <a:off x="3855240" y="1958040"/>
                <a:ext cx="1700640" cy="746640"/>
              </a:xfrm>
              <a:prstGeom prst="rect">
                <a:avLst/>
              </a:prstGeom>
            </p:spPr>
          </p:pic>
        </mc:Fallback>
      </mc:AlternateContent>
    </p:spTree>
    <p:extLst>
      <p:ext uri="{BB962C8B-B14F-4D97-AF65-F5344CB8AC3E}">
        <p14:creationId xmlns:p14="http://schemas.microsoft.com/office/powerpoint/2010/main" val="29967840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ChangeArrowheads="1"/>
          </p:cNvSpPr>
          <p:nvPr/>
        </p:nvSpPr>
        <p:spPr bwMode="auto">
          <a:xfrm>
            <a:off x="2209800" y="-228600"/>
            <a:ext cx="7772400" cy="1143000"/>
          </a:xfrm>
          <a:prstGeom prst="rect">
            <a:avLst/>
          </a:prstGeom>
          <a:noFill/>
          <a:ln w="9525">
            <a:noFill/>
            <a:miter lim="800000"/>
            <a:headEnd/>
            <a:tailEnd/>
          </a:ln>
          <a:effectLst/>
        </p:spPr>
        <p:txBody>
          <a:bodyPr anchor="ctr"/>
          <a:lstStyle/>
          <a:p>
            <a:pPr algn="ctr"/>
            <a:r>
              <a:rPr lang="en-US" sz="4400">
                <a:solidFill>
                  <a:schemeClr val="tx2"/>
                </a:solidFill>
              </a:rPr>
              <a:t>Bias as extra input</a:t>
            </a:r>
          </a:p>
        </p:txBody>
      </p:sp>
      <p:graphicFrame>
        <p:nvGraphicFramePr>
          <p:cNvPr id="14340" name="Object 4"/>
          <p:cNvGraphicFramePr>
            <a:graphicFrameLocks/>
          </p:cNvGraphicFramePr>
          <p:nvPr/>
        </p:nvGraphicFramePr>
        <p:xfrm>
          <a:off x="1981200" y="685800"/>
          <a:ext cx="8142288" cy="228600"/>
        </p:xfrm>
        <a:graphic>
          <a:graphicData uri="http://schemas.openxmlformats.org/presentationml/2006/ole">
            <mc:AlternateContent xmlns:mc="http://schemas.openxmlformats.org/markup-compatibility/2006">
              <mc:Choice xmlns:v="urn:schemas-microsoft-com:vml" Requires="v">
                <p:oleObj spid="_x0000_s14368" name="Document" r:id="rId4" imgW="1612800" imgH="153720" progId="Word.Document.8">
                  <p:embed/>
                </p:oleObj>
              </mc:Choice>
              <mc:Fallback>
                <p:oleObj name="Document" r:id="rId4" imgW="1612800" imgH="153720" progId="Word.Document.8">
                  <p:embed/>
                  <p:pic>
                    <p:nvPicPr>
                      <p:cNvPr id="14340"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685800"/>
                        <a:ext cx="814228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57" name="Line 21"/>
          <p:cNvSpPr>
            <a:spLocks noChangeShapeType="1"/>
          </p:cNvSpPr>
          <p:nvPr/>
        </p:nvSpPr>
        <p:spPr bwMode="auto">
          <a:xfrm>
            <a:off x="3276600" y="3124200"/>
            <a:ext cx="1066800" cy="1588"/>
          </a:xfrm>
          <a:prstGeom prst="line">
            <a:avLst/>
          </a:prstGeom>
          <a:noFill/>
          <a:ln w="9525">
            <a:solidFill>
              <a:schemeClr val="tx1"/>
            </a:solidFill>
            <a:round/>
            <a:headEnd/>
            <a:tailEnd type="triangle" w="med" len="med"/>
          </a:ln>
          <a:effectLst/>
        </p:spPr>
        <p:txBody>
          <a:bodyPr wrap="none" anchor="ctr"/>
          <a:lstStyle/>
          <a:p>
            <a:endParaRPr lang="en-US"/>
          </a:p>
        </p:txBody>
      </p:sp>
      <p:grpSp>
        <p:nvGrpSpPr>
          <p:cNvPr id="2" name="Group 49"/>
          <p:cNvGrpSpPr>
            <a:grpSpLocks/>
          </p:cNvGrpSpPr>
          <p:nvPr/>
        </p:nvGrpSpPr>
        <p:grpSpPr bwMode="auto">
          <a:xfrm>
            <a:off x="1524000" y="1828801"/>
            <a:ext cx="9137650" cy="4441825"/>
            <a:chOff x="0" y="1152"/>
            <a:chExt cx="5756" cy="2798"/>
          </a:xfrm>
        </p:grpSpPr>
        <p:sp>
          <p:nvSpPr>
            <p:cNvPr id="14344" name="Oval 8"/>
            <p:cNvSpPr>
              <a:spLocks noChangeArrowheads="1"/>
            </p:cNvSpPr>
            <p:nvPr/>
          </p:nvSpPr>
          <p:spPr bwMode="auto">
            <a:xfrm>
              <a:off x="2880" y="2352"/>
              <a:ext cx="576" cy="57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4345" name="Rectangle 9"/>
            <p:cNvSpPr>
              <a:spLocks noChangeArrowheads="1"/>
            </p:cNvSpPr>
            <p:nvPr/>
          </p:nvSpPr>
          <p:spPr bwMode="auto">
            <a:xfrm>
              <a:off x="4272" y="2352"/>
              <a:ext cx="576" cy="576"/>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4346" name="Oval 10"/>
            <p:cNvSpPr>
              <a:spLocks noChangeArrowheads="1"/>
            </p:cNvSpPr>
            <p:nvPr/>
          </p:nvSpPr>
          <p:spPr bwMode="auto">
            <a:xfrm>
              <a:off x="1008" y="1920"/>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4347" name="Oval 11"/>
            <p:cNvSpPr>
              <a:spLocks noChangeArrowheads="1"/>
            </p:cNvSpPr>
            <p:nvPr/>
          </p:nvSpPr>
          <p:spPr bwMode="auto">
            <a:xfrm>
              <a:off x="1008" y="3648"/>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4348" name="Oval 12"/>
            <p:cNvSpPr>
              <a:spLocks noChangeArrowheads="1"/>
            </p:cNvSpPr>
            <p:nvPr/>
          </p:nvSpPr>
          <p:spPr bwMode="auto">
            <a:xfrm>
              <a:off x="1008" y="2592"/>
              <a:ext cx="96" cy="96"/>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4349" name="AutoShape 13"/>
            <p:cNvSpPr>
              <a:spLocks/>
            </p:cNvSpPr>
            <p:nvPr/>
          </p:nvSpPr>
          <p:spPr bwMode="auto">
            <a:xfrm>
              <a:off x="432" y="1200"/>
              <a:ext cx="192" cy="2640"/>
            </a:xfrm>
            <a:prstGeom prst="leftBrace">
              <a:avLst>
                <a:gd name="adj1" fmla="val 114583"/>
                <a:gd name="adj2" fmla="val 50000"/>
              </a:avLst>
            </a:prstGeom>
            <a:noFill/>
            <a:ln w="19050">
              <a:solidFill>
                <a:srgbClr val="0000FF"/>
              </a:solidFill>
              <a:round/>
              <a:headEnd/>
              <a:tailEnd/>
            </a:ln>
            <a:effectLst/>
          </p:spPr>
          <p:txBody>
            <a:bodyPr wrap="none" anchor="ctr"/>
            <a:lstStyle/>
            <a:p>
              <a:endParaRPr lang="en-US"/>
            </a:p>
          </p:txBody>
        </p:sp>
        <p:sp>
          <p:nvSpPr>
            <p:cNvPr id="14350" name="Text Box 14"/>
            <p:cNvSpPr txBox="1">
              <a:spLocks noChangeArrowheads="1"/>
            </p:cNvSpPr>
            <p:nvPr/>
          </p:nvSpPr>
          <p:spPr bwMode="auto">
            <a:xfrm>
              <a:off x="0" y="2302"/>
              <a:ext cx="493" cy="446"/>
            </a:xfrm>
            <a:prstGeom prst="rect">
              <a:avLst/>
            </a:prstGeom>
            <a:noFill/>
            <a:ln w="9525">
              <a:noFill/>
              <a:miter lim="800000"/>
              <a:headEnd/>
              <a:tailEnd/>
            </a:ln>
            <a:effectLst/>
          </p:spPr>
          <p:txBody>
            <a:bodyPr wrap="none">
              <a:spAutoFit/>
            </a:bodyPr>
            <a:lstStyle/>
            <a:p>
              <a:r>
                <a:rPr lang="en-US" sz="2000">
                  <a:solidFill>
                    <a:srgbClr val="0000FF"/>
                  </a:solidFill>
                </a:rPr>
                <a:t>Input</a:t>
              </a:r>
            </a:p>
            <a:p>
              <a:r>
                <a:rPr lang="en-US" sz="2000">
                  <a:solidFill>
                    <a:srgbClr val="0000FF"/>
                  </a:solidFill>
                </a:rPr>
                <a:t>signal</a:t>
              </a:r>
              <a:endParaRPr lang="en-US" sz="2000"/>
            </a:p>
          </p:txBody>
        </p:sp>
        <p:sp>
          <p:nvSpPr>
            <p:cNvPr id="14351" name="Text Box 15"/>
            <p:cNvSpPr txBox="1">
              <a:spLocks noChangeArrowheads="1"/>
            </p:cNvSpPr>
            <p:nvPr/>
          </p:nvSpPr>
          <p:spPr bwMode="auto">
            <a:xfrm>
              <a:off x="2256" y="3504"/>
              <a:ext cx="669" cy="446"/>
            </a:xfrm>
            <a:prstGeom prst="rect">
              <a:avLst/>
            </a:prstGeom>
            <a:noFill/>
            <a:ln w="9525">
              <a:noFill/>
              <a:miter lim="800000"/>
              <a:headEnd/>
              <a:tailEnd/>
            </a:ln>
            <a:effectLst/>
          </p:spPr>
          <p:txBody>
            <a:bodyPr wrap="none">
              <a:spAutoFit/>
            </a:bodyPr>
            <a:lstStyle/>
            <a:p>
              <a:r>
                <a:rPr lang="en-US" sz="2000">
                  <a:solidFill>
                    <a:srgbClr val="0000FF"/>
                  </a:solidFill>
                </a:rPr>
                <a:t>Synaptic</a:t>
              </a:r>
            </a:p>
            <a:p>
              <a:r>
                <a:rPr lang="en-US" sz="2000">
                  <a:solidFill>
                    <a:srgbClr val="0000FF"/>
                  </a:solidFill>
                </a:rPr>
                <a:t>weights</a:t>
              </a:r>
              <a:endParaRPr lang="en-US" sz="2000"/>
            </a:p>
          </p:txBody>
        </p:sp>
        <p:sp>
          <p:nvSpPr>
            <p:cNvPr id="14352" name="Text Box 16"/>
            <p:cNvSpPr txBox="1">
              <a:spLocks noChangeArrowheads="1"/>
            </p:cNvSpPr>
            <p:nvPr/>
          </p:nvSpPr>
          <p:spPr bwMode="auto">
            <a:xfrm>
              <a:off x="3216" y="2880"/>
              <a:ext cx="732" cy="446"/>
            </a:xfrm>
            <a:prstGeom prst="rect">
              <a:avLst/>
            </a:prstGeom>
            <a:noFill/>
            <a:ln w="9525">
              <a:noFill/>
              <a:miter lim="800000"/>
              <a:headEnd/>
              <a:tailEnd/>
            </a:ln>
            <a:effectLst/>
          </p:spPr>
          <p:txBody>
            <a:bodyPr wrap="none">
              <a:spAutoFit/>
            </a:bodyPr>
            <a:lstStyle/>
            <a:p>
              <a:r>
                <a:rPr lang="en-US" sz="2000">
                  <a:solidFill>
                    <a:srgbClr val="0000FF"/>
                  </a:solidFill>
                </a:rPr>
                <a:t>Summing</a:t>
              </a:r>
            </a:p>
            <a:p>
              <a:r>
                <a:rPr lang="en-US" sz="2000">
                  <a:solidFill>
                    <a:srgbClr val="0000FF"/>
                  </a:solidFill>
                </a:rPr>
                <a:t>function</a:t>
              </a:r>
              <a:endParaRPr lang="en-US" sz="2000"/>
            </a:p>
          </p:txBody>
        </p:sp>
        <p:sp>
          <p:nvSpPr>
            <p:cNvPr id="14353" name="Text Box 17"/>
            <p:cNvSpPr txBox="1">
              <a:spLocks noChangeArrowheads="1"/>
            </p:cNvSpPr>
            <p:nvPr/>
          </p:nvSpPr>
          <p:spPr bwMode="auto">
            <a:xfrm>
              <a:off x="4272" y="1870"/>
              <a:ext cx="779" cy="446"/>
            </a:xfrm>
            <a:prstGeom prst="rect">
              <a:avLst/>
            </a:prstGeom>
            <a:noFill/>
            <a:ln w="9525">
              <a:noFill/>
              <a:miter lim="800000"/>
              <a:headEnd/>
              <a:tailEnd/>
            </a:ln>
            <a:effectLst/>
          </p:spPr>
          <p:txBody>
            <a:bodyPr wrap="none">
              <a:spAutoFit/>
            </a:bodyPr>
            <a:lstStyle/>
            <a:p>
              <a:r>
                <a:rPr lang="en-US" sz="2000">
                  <a:solidFill>
                    <a:srgbClr val="0000FF"/>
                  </a:solidFill>
                </a:rPr>
                <a:t>Activation</a:t>
              </a:r>
            </a:p>
            <a:p>
              <a:r>
                <a:rPr lang="en-US" sz="2000">
                  <a:solidFill>
                    <a:srgbClr val="0000FF"/>
                  </a:solidFill>
                </a:rPr>
                <a:t>function</a:t>
              </a:r>
              <a:endParaRPr lang="en-US" sz="2000"/>
            </a:p>
          </p:txBody>
        </p:sp>
        <p:sp>
          <p:nvSpPr>
            <p:cNvPr id="14354" name="Text Box 18"/>
            <p:cNvSpPr txBox="1">
              <a:spLocks noChangeArrowheads="1"/>
            </p:cNvSpPr>
            <p:nvPr/>
          </p:nvSpPr>
          <p:spPr bwMode="auto">
            <a:xfrm>
              <a:off x="3576" y="2014"/>
              <a:ext cx="451" cy="620"/>
            </a:xfrm>
            <a:prstGeom prst="rect">
              <a:avLst/>
            </a:prstGeom>
            <a:noFill/>
            <a:ln w="9525">
              <a:noFill/>
              <a:miter lim="800000"/>
              <a:headEnd/>
              <a:tailEnd/>
            </a:ln>
            <a:effectLst/>
          </p:spPr>
          <p:txBody>
            <a:bodyPr wrap="none">
              <a:spAutoFit/>
            </a:bodyPr>
            <a:lstStyle/>
            <a:p>
              <a:pPr algn="ctr"/>
              <a:r>
                <a:rPr lang="en-US" sz="2000">
                  <a:solidFill>
                    <a:srgbClr val="0000FF"/>
                  </a:solidFill>
                </a:rPr>
                <a:t>Local</a:t>
              </a:r>
            </a:p>
            <a:p>
              <a:pPr algn="ctr"/>
              <a:r>
                <a:rPr lang="en-US" sz="2000">
                  <a:solidFill>
                    <a:srgbClr val="0000FF"/>
                  </a:solidFill>
                </a:rPr>
                <a:t>Field</a:t>
              </a:r>
            </a:p>
            <a:p>
              <a:pPr algn="ctr"/>
              <a:r>
                <a:rPr lang="en-US" i="1"/>
                <a:t>v</a:t>
              </a:r>
              <a:endParaRPr lang="en-US" sz="2000"/>
            </a:p>
          </p:txBody>
        </p:sp>
        <p:sp>
          <p:nvSpPr>
            <p:cNvPr id="14355" name="Text Box 19"/>
            <p:cNvSpPr txBox="1">
              <a:spLocks noChangeArrowheads="1"/>
            </p:cNvSpPr>
            <p:nvPr/>
          </p:nvSpPr>
          <p:spPr bwMode="auto">
            <a:xfrm>
              <a:off x="5169" y="2302"/>
              <a:ext cx="587" cy="427"/>
            </a:xfrm>
            <a:prstGeom prst="rect">
              <a:avLst/>
            </a:prstGeom>
            <a:noFill/>
            <a:ln w="9525">
              <a:noFill/>
              <a:miter lim="800000"/>
              <a:headEnd/>
              <a:tailEnd/>
            </a:ln>
            <a:effectLst/>
          </p:spPr>
          <p:txBody>
            <a:bodyPr wrap="none">
              <a:spAutoFit/>
            </a:bodyPr>
            <a:lstStyle/>
            <a:p>
              <a:pPr algn="ctr"/>
              <a:r>
                <a:rPr lang="en-US" sz="2000">
                  <a:solidFill>
                    <a:srgbClr val="0000FF"/>
                  </a:solidFill>
                </a:rPr>
                <a:t>Output</a:t>
              </a:r>
            </a:p>
            <a:p>
              <a:pPr algn="ctr"/>
              <a:r>
                <a:rPr lang="en-US" i="1"/>
                <a:t>y</a:t>
              </a:r>
              <a:endParaRPr lang="en-US" sz="2000"/>
            </a:p>
          </p:txBody>
        </p:sp>
        <p:sp>
          <p:nvSpPr>
            <p:cNvPr id="14356" name="Line 20"/>
            <p:cNvSpPr>
              <a:spLocks noChangeShapeType="1"/>
            </p:cNvSpPr>
            <p:nvPr/>
          </p:nvSpPr>
          <p:spPr bwMode="auto">
            <a:xfrm>
              <a:off x="4848" y="2640"/>
              <a:ext cx="528"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4358" name="Line 22"/>
            <p:cNvSpPr>
              <a:spLocks noChangeShapeType="1"/>
            </p:cNvSpPr>
            <p:nvPr/>
          </p:nvSpPr>
          <p:spPr bwMode="auto">
            <a:xfrm>
              <a:off x="1104" y="2640"/>
              <a:ext cx="72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4359" name="Line 23"/>
            <p:cNvSpPr>
              <a:spLocks noChangeShapeType="1"/>
            </p:cNvSpPr>
            <p:nvPr/>
          </p:nvSpPr>
          <p:spPr bwMode="auto">
            <a:xfrm>
              <a:off x="1104" y="3696"/>
              <a:ext cx="720" cy="1"/>
            </a:xfrm>
            <a:prstGeom prst="line">
              <a:avLst/>
            </a:prstGeom>
            <a:noFill/>
            <a:ln w="9525">
              <a:solidFill>
                <a:schemeClr val="tx1"/>
              </a:solidFill>
              <a:round/>
              <a:headEnd/>
              <a:tailEnd type="triangle" w="med" len="med"/>
            </a:ln>
            <a:effectLst/>
          </p:spPr>
          <p:txBody>
            <a:bodyPr wrap="none" anchor="ctr"/>
            <a:lstStyle/>
            <a:p>
              <a:endParaRPr lang="en-US"/>
            </a:p>
          </p:txBody>
        </p:sp>
        <p:sp>
          <p:nvSpPr>
            <p:cNvPr id="14360" name="Line 24"/>
            <p:cNvSpPr>
              <a:spLocks noChangeShapeType="1"/>
            </p:cNvSpPr>
            <p:nvPr/>
          </p:nvSpPr>
          <p:spPr bwMode="auto">
            <a:xfrm flipV="1">
              <a:off x="2160" y="2928"/>
              <a:ext cx="912" cy="720"/>
            </a:xfrm>
            <a:prstGeom prst="line">
              <a:avLst/>
            </a:prstGeom>
            <a:noFill/>
            <a:ln w="9525">
              <a:solidFill>
                <a:schemeClr val="tx1"/>
              </a:solidFill>
              <a:round/>
              <a:headEnd/>
              <a:tailEnd type="triangle" w="med" len="med"/>
            </a:ln>
            <a:effectLst/>
          </p:spPr>
          <p:txBody>
            <a:bodyPr wrap="none" anchor="ctr"/>
            <a:lstStyle/>
            <a:p>
              <a:endParaRPr lang="en-US"/>
            </a:p>
          </p:txBody>
        </p:sp>
        <p:sp>
          <p:nvSpPr>
            <p:cNvPr id="14361" name="Line 25"/>
            <p:cNvSpPr>
              <a:spLocks noChangeShapeType="1"/>
            </p:cNvSpPr>
            <p:nvPr/>
          </p:nvSpPr>
          <p:spPr bwMode="auto">
            <a:xfrm>
              <a:off x="2160" y="2640"/>
              <a:ext cx="72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4362" name="Line 26"/>
            <p:cNvSpPr>
              <a:spLocks noChangeShapeType="1"/>
            </p:cNvSpPr>
            <p:nvPr/>
          </p:nvSpPr>
          <p:spPr bwMode="auto">
            <a:xfrm>
              <a:off x="2112" y="1968"/>
              <a:ext cx="864" cy="480"/>
            </a:xfrm>
            <a:prstGeom prst="line">
              <a:avLst/>
            </a:prstGeom>
            <a:noFill/>
            <a:ln w="9525">
              <a:solidFill>
                <a:schemeClr val="tx1"/>
              </a:solidFill>
              <a:round/>
              <a:headEnd/>
              <a:tailEnd type="triangle" w="med" len="med"/>
            </a:ln>
            <a:effectLst/>
          </p:spPr>
          <p:txBody>
            <a:bodyPr wrap="none" anchor="ctr"/>
            <a:lstStyle/>
            <a:p>
              <a:endParaRPr lang="en-US"/>
            </a:p>
          </p:txBody>
        </p:sp>
        <p:sp>
          <p:nvSpPr>
            <p:cNvPr id="14363" name="Line 27"/>
            <p:cNvSpPr>
              <a:spLocks noChangeShapeType="1"/>
            </p:cNvSpPr>
            <p:nvPr/>
          </p:nvSpPr>
          <p:spPr bwMode="auto">
            <a:xfrm>
              <a:off x="3456" y="2640"/>
              <a:ext cx="816"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4364" name="Text Box 28"/>
            <p:cNvSpPr txBox="1">
              <a:spLocks noChangeArrowheads="1"/>
            </p:cNvSpPr>
            <p:nvPr/>
          </p:nvSpPr>
          <p:spPr bwMode="auto">
            <a:xfrm>
              <a:off x="720" y="1775"/>
              <a:ext cx="228" cy="233"/>
            </a:xfrm>
            <a:prstGeom prst="rect">
              <a:avLst/>
            </a:prstGeom>
            <a:noFill/>
            <a:ln w="9525">
              <a:noFill/>
              <a:miter lim="800000"/>
              <a:headEnd/>
              <a:tailEnd/>
            </a:ln>
            <a:effectLst/>
          </p:spPr>
          <p:txBody>
            <a:bodyPr wrap="none">
              <a:spAutoFit/>
            </a:bodyPr>
            <a:lstStyle/>
            <a:p>
              <a:r>
                <a:rPr lang="en-US" i="1"/>
                <a:t>x</a:t>
              </a:r>
              <a:r>
                <a:rPr lang="en-US" i="1" baseline="-25000"/>
                <a:t>1</a:t>
              </a:r>
              <a:endParaRPr lang="en-US"/>
            </a:p>
          </p:txBody>
        </p:sp>
        <p:sp>
          <p:nvSpPr>
            <p:cNvPr id="14365" name="Text Box 29"/>
            <p:cNvSpPr txBox="1">
              <a:spLocks noChangeArrowheads="1"/>
            </p:cNvSpPr>
            <p:nvPr/>
          </p:nvSpPr>
          <p:spPr bwMode="auto">
            <a:xfrm>
              <a:off x="720" y="2495"/>
              <a:ext cx="228" cy="233"/>
            </a:xfrm>
            <a:prstGeom prst="rect">
              <a:avLst/>
            </a:prstGeom>
            <a:noFill/>
            <a:ln w="9525">
              <a:noFill/>
              <a:miter lim="800000"/>
              <a:headEnd/>
              <a:tailEnd/>
            </a:ln>
            <a:effectLst/>
          </p:spPr>
          <p:txBody>
            <a:bodyPr wrap="none">
              <a:spAutoFit/>
            </a:bodyPr>
            <a:lstStyle/>
            <a:p>
              <a:r>
                <a:rPr lang="en-US" i="1"/>
                <a:t>x</a:t>
              </a:r>
              <a:r>
                <a:rPr lang="en-US" i="1" baseline="-25000"/>
                <a:t>2</a:t>
              </a:r>
              <a:endParaRPr lang="en-US"/>
            </a:p>
          </p:txBody>
        </p:sp>
        <p:sp>
          <p:nvSpPr>
            <p:cNvPr id="14366" name="Text Box 30"/>
            <p:cNvSpPr txBox="1">
              <a:spLocks noChangeArrowheads="1"/>
            </p:cNvSpPr>
            <p:nvPr/>
          </p:nvSpPr>
          <p:spPr bwMode="auto">
            <a:xfrm>
              <a:off x="720" y="3551"/>
              <a:ext cx="256" cy="233"/>
            </a:xfrm>
            <a:prstGeom prst="rect">
              <a:avLst/>
            </a:prstGeom>
            <a:noFill/>
            <a:ln w="9525">
              <a:noFill/>
              <a:miter lim="800000"/>
              <a:headEnd/>
              <a:tailEnd/>
            </a:ln>
            <a:effectLst/>
          </p:spPr>
          <p:txBody>
            <a:bodyPr wrap="none">
              <a:spAutoFit/>
            </a:bodyPr>
            <a:lstStyle/>
            <a:p>
              <a:r>
                <a:rPr lang="en-US" i="1"/>
                <a:t>x</a:t>
              </a:r>
              <a:r>
                <a:rPr lang="en-US" i="1" baseline="-25000"/>
                <a:t>m</a:t>
              </a:r>
              <a:endParaRPr lang="en-US"/>
            </a:p>
          </p:txBody>
        </p:sp>
        <p:sp>
          <p:nvSpPr>
            <p:cNvPr id="14367" name="Text Box 31"/>
            <p:cNvSpPr txBox="1">
              <a:spLocks noChangeArrowheads="1"/>
            </p:cNvSpPr>
            <p:nvPr/>
          </p:nvSpPr>
          <p:spPr bwMode="auto">
            <a:xfrm>
              <a:off x="1824" y="2496"/>
              <a:ext cx="270" cy="233"/>
            </a:xfrm>
            <a:prstGeom prst="rect">
              <a:avLst/>
            </a:prstGeom>
            <a:solidFill>
              <a:schemeClr val="accent1"/>
            </a:solidFill>
            <a:ln w="9525">
              <a:noFill/>
              <a:miter lim="800000"/>
              <a:headEnd/>
              <a:tailEnd/>
            </a:ln>
            <a:effectLst/>
          </p:spPr>
          <p:txBody>
            <a:bodyPr wrap="none">
              <a:spAutoFit/>
            </a:bodyPr>
            <a:lstStyle/>
            <a:p>
              <a:r>
                <a:rPr lang="en-US" i="1"/>
                <a:t>w</a:t>
              </a:r>
              <a:r>
                <a:rPr lang="en-US" i="1" baseline="-25000"/>
                <a:t>2</a:t>
              </a:r>
              <a:endParaRPr lang="en-US"/>
            </a:p>
          </p:txBody>
        </p:sp>
        <p:sp>
          <p:nvSpPr>
            <p:cNvPr id="14368" name="Text Box 32"/>
            <p:cNvSpPr txBox="1">
              <a:spLocks noChangeArrowheads="1"/>
            </p:cNvSpPr>
            <p:nvPr/>
          </p:nvSpPr>
          <p:spPr bwMode="auto">
            <a:xfrm>
              <a:off x="1824" y="3552"/>
              <a:ext cx="297" cy="233"/>
            </a:xfrm>
            <a:prstGeom prst="rect">
              <a:avLst/>
            </a:prstGeom>
            <a:solidFill>
              <a:schemeClr val="accent1"/>
            </a:solidFill>
            <a:ln w="9525">
              <a:noFill/>
              <a:miter lim="800000"/>
              <a:headEnd/>
              <a:tailEnd/>
            </a:ln>
            <a:effectLst/>
          </p:spPr>
          <p:txBody>
            <a:bodyPr wrap="none">
              <a:spAutoFit/>
            </a:bodyPr>
            <a:lstStyle/>
            <a:p>
              <a:r>
                <a:rPr lang="en-US" i="1"/>
                <a:t>w</a:t>
              </a:r>
              <a:r>
                <a:rPr lang="en-US" i="1" baseline="-25000"/>
                <a:t>m</a:t>
              </a:r>
              <a:endParaRPr lang="en-US"/>
            </a:p>
          </p:txBody>
        </p:sp>
        <p:sp>
          <p:nvSpPr>
            <p:cNvPr id="14369" name="Text Box 33"/>
            <p:cNvSpPr txBox="1">
              <a:spLocks noChangeArrowheads="1"/>
            </p:cNvSpPr>
            <p:nvPr/>
          </p:nvSpPr>
          <p:spPr bwMode="auto">
            <a:xfrm>
              <a:off x="1776" y="1824"/>
              <a:ext cx="336" cy="233"/>
            </a:xfrm>
            <a:prstGeom prst="rect">
              <a:avLst/>
            </a:prstGeom>
            <a:solidFill>
              <a:schemeClr val="accent1"/>
            </a:solidFill>
            <a:ln w="9525">
              <a:noFill/>
              <a:miter lim="800000"/>
              <a:headEnd/>
              <a:tailEnd/>
            </a:ln>
            <a:effectLst/>
          </p:spPr>
          <p:txBody>
            <a:bodyPr>
              <a:spAutoFit/>
            </a:bodyPr>
            <a:lstStyle/>
            <a:p>
              <a:r>
                <a:rPr lang="en-US" i="1"/>
                <a:t>w</a:t>
              </a:r>
              <a:r>
                <a:rPr lang="en-US" i="1" baseline="-25000"/>
                <a:t>1</a:t>
              </a:r>
              <a:endParaRPr lang="en-US"/>
            </a:p>
          </p:txBody>
        </p:sp>
        <p:sp>
          <p:nvSpPr>
            <p:cNvPr id="14370" name="Line 34"/>
            <p:cNvSpPr>
              <a:spLocks noChangeShapeType="1"/>
            </p:cNvSpPr>
            <p:nvPr/>
          </p:nvSpPr>
          <p:spPr bwMode="auto">
            <a:xfrm>
              <a:off x="3120" y="1728"/>
              <a:ext cx="0" cy="624"/>
            </a:xfrm>
            <a:prstGeom prst="line">
              <a:avLst/>
            </a:prstGeom>
            <a:noFill/>
            <a:ln w="28575">
              <a:solidFill>
                <a:schemeClr val="tx2"/>
              </a:solidFill>
              <a:round/>
              <a:headEnd/>
              <a:tailEnd type="triangle" w="med" len="med"/>
            </a:ln>
            <a:effectLst/>
          </p:spPr>
          <p:txBody>
            <a:bodyPr wrap="none" anchor="ctr"/>
            <a:lstStyle/>
            <a:p>
              <a:endParaRPr lang="en-US"/>
            </a:p>
          </p:txBody>
        </p:sp>
        <p:graphicFrame>
          <p:nvGraphicFramePr>
            <p:cNvPr id="14371" name="Object 35"/>
            <p:cNvGraphicFramePr>
              <a:graphicFrameLocks noChangeAspect="1"/>
            </p:cNvGraphicFramePr>
            <p:nvPr/>
          </p:nvGraphicFramePr>
          <p:xfrm>
            <a:off x="960" y="2880"/>
            <a:ext cx="230" cy="588"/>
          </p:xfrm>
          <a:graphic>
            <a:graphicData uri="http://schemas.openxmlformats.org/presentationml/2006/ole">
              <mc:AlternateContent xmlns:mc="http://schemas.openxmlformats.org/markup-compatibility/2006">
                <mc:Choice xmlns:v="urn:schemas-microsoft-com:vml" Requires="v">
                  <p:oleObj spid="_x0000_s14369" name="Equation" r:id="rId6" imgW="75960" imgH="190440" progId="Equation.3">
                    <p:embed/>
                  </p:oleObj>
                </mc:Choice>
                <mc:Fallback>
                  <p:oleObj name="Equation" r:id="rId6" imgW="75960" imgH="190440" progId="Equation.3">
                    <p:embed/>
                    <p:pic>
                      <p:nvPicPr>
                        <p:cNvPr id="14371" name="Object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 y="2880"/>
                          <a:ext cx="230" cy="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72" name="Object 36"/>
            <p:cNvGraphicFramePr>
              <a:graphicFrameLocks noChangeAspect="1"/>
            </p:cNvGraphicFramePr>
            <p:nvPr/>
          </p:nvGraphicFramePr>
          <p:xfrm>
            <a:off x="1872" y="2880"/>
            <a:ext cx="230" cy="588"/>
          </p:xfrm>
          <a:graphic>
            <a:graphicData uri="http://schemas.openxmlformats.org/presentationml/2006/ole">
              <mc:AlternateContent xmlns:mc="http://schemas.openxmlformats.org/markup-compatibility/2006">
                <mc:Choice xmlns:v="urn:schemas-microsoft-com:vml" Requires="v">
                  <p:oleObj spid="_x0000_s14370" name="Equation" r:id="rId8" imgW="75960" imgH="190440" progId="Equation.3">
                    <p:embed/>
                  </p:oleObj>
                </mc:Choice>
                <mc:Fallback>
                  <p:oleObj name="Equation" r:id="rId8" imgW="75960" imgH="190440" progId="Equation.3">
                    <p:embed/>
                    <p:pic>
                      <p:nvPicPr>
                        <p:cNvPr id="14372"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2" y="2880"/>
                          <a:ext cx="230" cy="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73" name="Object 37"/>
            <p:cNvGraphicFramePr>
              <a:graphicFrameLocks noChangeAspect="1"/>
            </p:cNvGraphicFramePr>
            <p:nvPr/>
          </p:nvGraphicFramePr>
          <p:xfrm>
            <a:off x="2976" y="2400"/>
            <a:ext cx="576" cy="500"/>
          </p:xfrm>
          <a:graphic>
            <a:graphicData uri="http://schemas.openxmlformats.org/presentationml/2006/ole">
              <mc:AlternateContent xmlns:mc="http://schemas.openxmlformats.org/markup-compatibility/2006">
                <mc:Choice xmlns:v="urn:schemas-microsoft-com:vml" Requires="v">
                  <p:oleObj spid="_x0000_s14371" name="Equation" r:id="rId10" imgW="291960" imgH="253800" progId="Equation.3">
                    <p:embed/>
                  </p:oleObj>
                </mc:Choice>
                <mc:Fallback>
                  <p:oleObj name="Equation" r:id="rId10" imgW="291960" imgH="253800" progId="Equation.3">
                    <p:embed/>
                    <p:pic>
                      <p:nvPicPr>
                        <p:cNvPr id="14373" name="Object 3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76" y="2400"/>
                          <a:ext cx="576" cy="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74" name="Object 38"/>
            <p:cNvGraphicFramePr>
              <a:graphicFrameLocks noChangeAspect="1"/>
            </p:cNvGraphicFramePr>
            <p:nvPr/>
          </p:nvGraphicFramePr>
          <p:xfrm>
            <a:off x="4272" y="2400"/>
            <a:ext cx="576" cy="414"/>
          </p:xfrm>
          <a:graphic>
            <a:graphicData uri="http://schemas.openxmlformats.org/presentationml/2006/ole">
              <mc:AlternateContent xmlns:mc="http://schemas.openxmlformats.org/markup-compatibility/2006">
                <mc:Choice xmlns:v="urn:schemas-microsoft-com:vml" Requires="v">
                  <p:oleObj spid="_x0000_s14372" name="Equation" r:id="rId12" imgW="342720" imgH="203040" progId="Equation.3">
                    <p:embed/>
                  </p:oleObj>
                </mc:Choice>
                <mc:Fallback>
                  <p:oleObj name="Equation" r:id="rId12" imgW="342720" imgH="203040" progId="Equation.3">
                    <p:embed/>
                    <p:pic>
                      <p:nvPicPr>
                        <p:cNvPr id="14374" name="Object 3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72" y="2400"/>
                          <a:ext cx="576" cy="4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75" name="Line 39"/>
            <p:cNvSpPr>
              <a:spLocks noChangeShapeType="1"/>
            </p:cNvSpPr>
            <p:nvPr/>
          </p:nvSpPr>
          <p:spPr bwMode="auto">
            <a:xfrm flipH="1" flipV="1">
              <a:off x="2400" y="1296"/>
              <a:ext cx="720" cy="432"/>
            </a:xfrm>
            <a:prstGeom prst="line">
              <a:avLst/>
            </a:prstGeom>
            <a:noFill/>
            <a:ln w="28575">
              <a:solidFill>
                <a:schemeClr val="tx2"/>
              </a:solidFill>
              <a:round/>
              <a:headEnd/>
              <a:tailEnd/>
            </a:ln>
            <a:effectLst/>
          </p:spPr>
          <p:txBody>
            <a:bodyPr wrap="none" anchor="ctr"/>
            <a:lstStyle/>
            <a:p>
              <a:endParaRPr lang="en-US"/>
            </a:p>
          </p:txBody>
        </p:sp>
        <p:sp>
          <p:nvSpPr>
            <p:cNvPr id="14376" name="Text Box 40"/>
            <p:cNvSpPr txBox="1">
              <a:spLocks noChangeArrowheads="1"/>
            </p:cNvSpPr>
            <p:nvPr/>
          </p:nvSpPr>
          <p:spPr bwMode="auto">
            <a:xfrm>
              <a:off x="1776" y="1152"/>
              <a:ext cx="270" cy="233"/>
            </a:xfrm>
            <a:prstGeom prst="rect">
              <a:avLst/>
            </a:prstGeom>
            <a:solidFill>
              <a:schemeClr val="accent1"/>
            </a:solidFill>
            <a:ln w="9525">
              <a:noFill/>
              <a:miter lim="800000"/>
              <a:headEnd/>
              <a:tailEnd/>
            </a:ln>
            <a:effectLst/>
          </p:spPr>
          <p:txBody>
            <a:bodyPr wrap="none">
              <a:spAutoFit/>
            </a:bodyPr>
            <a:lstStyle/>
            <a:p>
              <a:r>
                <a:rPr lang="en-US" i="1">
                  <a:solidFill>
                    <a:schemeClr val="tx2"/>
                  </a:solidFill>
                </a:rPr>
                <a:t>w</a:t>
              </a:r>
              <a:r>
                <a:rPr lang="en-US" i="1" baseline="-25000">
                  <a:solidFill>
                    <a:schemeClr val="tx2"/>
                  </a:solidFill>
                </a:rPr>
                <a:t>0</a:t>
              </a:r>
              <a:endParaRPr lang="en-US"/>
            </a:p>
          </p:txBody>
        </p:sp>
        <p:sp>
          <p:nvSpPr>
            <p:cNvPr id="14377" name="Line 41"/>
            <p:cNvSpPr>
              <a:spLocks noChangeShapeType="1"/>
            </p:cNvSpPr>
            <p:nvPr/>
          </p:nvSpPr>
          <p:spPr bwMode="auto">
            <a:xfrm flipH="1">
              <a:off x="2112" y="1296"/>
              <a:ext cx="288" cy="1"/>
            </a:xfrm>
            <a:prstGeom prst="line">
              <a:avLst/>
            </a:prstGeom>
            <a:noFill/>
            <a:ln w="28575">
              <a:solidFill>
                <a:schemeClr val="tx2"/>
              </a:solidFill>
              <a:round/>
              <a:headEnd/>
              <a:tailEnd/>
            </a:ln>
            <a:effectLst/>
          </p:spPr>
          <p:txBody>
            <a:bodyPr wrap="none" anchor="ctr"/>
            <a:lstStyle/>
            <a:p>
              <a:endParaRPr lang="en-US"/>
            </a:p>
          </p:txBody>
        </p:sp>
        <p:sp>
          <p:nvSpPr>
            <p:cNvPr id="14378" name="Oval 42"/>
            <p:cNvSpPr>
              <a:spLocks noChangeArrowheads="1"/>
            </p:cNvSpPr>
            <p:nvPr/>
          </p:nvSpPr>
          <p:spPr bwMode="auto">
            <a:xfrm>
              <a:off x="1008" y="1248"/>
              <a:ext cx="96" cy="96"/>
            </a:xfrm>
            <a:prstGeom prst="ellipse">
              <a:avLst/>
            </a:prstGeom>
            <a:solidFill>
              <a:schemeClr val="bg1"/>
            </a:solidFill>
            <a:ln w="28575">
              <a:solidFill>
                <a:schemeClr val="tx2"/>
              </a:solidFill>
              <a:round/>
              <a:headEnd/>
              <a:tailEnd/>
            </a:ln>
            <a:effectLst/>
          </p:spPr>
          <p:txBody>
            <a:bodyPr wrap="none" anchor="ctr"/>
            <a:lstStyle/>
            <a:p>
              <a:endParaRPr lang="en-US"/>
            </a:p>
          </p:txBody>
        </p:sp>
        <p:sp>
          <p:nvSpPr>
            <p:cNvPr id="14379" name="Line 43"/>
            <p:cNvSpPr>
              <a:spLocks noChangeShapeType="1"/>
            </p:cNvSpPr>
            <p:nvPr/>
          </p:nvSpPr>
          <p:spPr bwMode="auto">
            <a:xfrm>
              <a:off x="1104" y="1296"/>
              <a:ext cx="672" cy="1"/>
            </a:xfrm>
            <a:prstGeom prst="line">
              <a:avLst/>
            </a:prstGeom>
            <a:noFill/>
            <a:ln w="28575">
              <a:solidFill>
                <a:schemeClr val="tx2"/>
              </a:solidFill>
              <a:round/>
              <a:headEnd/>
              <a:tailEnd type="triangle" w="med" len="med"/>
            </a:ln>
            <a:effectLst/>
          </p:spPr>
          <p:txBody>
            <a:bodyPr wrap="none" anchor="ctr"/>
            <a:lstStyle/>
            <a:p>
              <a:endParaRPr lang="en-US"/>
            </a:p>
          </p:txBody>
        </p:sp>
        <p:sp>
          <p:nvSpPr>
            <p:cNvPr id="14380" name="Rectangle 44"/>
            <p:cNvSpPr>
              <a:spLocks noChangeArrowheads="1"/>
            </p:cNvSpPr>
            <p:nvPr/>
          </p:nvSpPr>
          <p:spPr bwMode="auto">
            <a:xfrm>
              <a:off x="576" y="1295"/>
              <a:ext cx="503" cy="233"/>
            </a:xfrm>
            <a:prstGeom prst="rect">
              <a:avLst/>
            </a:prstGeom>
            <a:noFill/>
            <a:ln w="9525">
              <a:noFill/>
              <a:miter lim="800000"/>
              <a:headEnd/>
              <a:tailEnd/>
            </a:ln>
            <a:effectLst/>
          </p:spPr>
          <p:txBody>
            <a:bodyPr wrap="none">
              <a:spAutoFit/>
            </a:bodyPr>
            <a:lstStyle/>
            <a:p>
              <a:r>
                <a:rPr lang="en-US" i="1">
                  <a:solidFill>
                    <a:schemeClr val="tx2"/>
                  </a:solidFill>
                </a:rPr>
                <a:t>x</a:t>
              </a:r>
              <a:r>
                <a:rPr lang="en-US" i="1" baseline="-25000">
                  <a:solidFill>
                    <a:schemeClr val="tx2"/>
                  </a:solidFill>
                </a:rPr>
                <a:t>0 </a:t>
              </a:r>
              <a:r>
                <a:rPr lang="en-US" i="1">
                  <a:solidFill>
                    <a:schemeClr val="tx2"/>
                  </a:solidFill>
                </a:rPr>
                <a:t>= +1</a:t>
              </a:r>
              <a:endParaRPr lang="en-US" i="1" baseline="-25000"/>
            </a:p>
          </p:txBody>
        </p:sp>
      </p:grpSp>
      <p:sp>
        <p:nvSpPr>
          <p:cNvPr id="14381" name="Text Box 45"/>
          <p:cNvSpPr txBox="1">
            <a:spLocks noChangeArrowheads="1"/>
          </p:cNvSpPr>
          <p:nvPr/>
        </p:nvSpPr>
        <p:spPr bwMode="auto">
          <a:xfrm>
            <a:off x="2514601" y="914400"/>
            <a:ext cx="6873875" cy="707886"/>
          </a:xfrm>
          <a:prstGeom prst="rect">
            <a:avLst/>
          </a:prstGeom>
          <a:noFill/>
          <a:ln w="9525">
            <a:noFill/>
            <a:miter lim="800000"/>
            <a:headEnd/>
            <a:tailEnd/>
          </a:ln>
          <a:effectLst/>
        </p:spPr>
        <p:txBody>
          <a:bodyPr>
            <a:spAutoFit/>
          </a:bodyPr>
          <a:lstStyle/>
          <a:p>
            <a:pPr>
              <a:buFontTx/>
              <a:buChar char="•"/>
            </a:pPr>
            <a:r>
              <a:rPr lang="en-US">
                <a:effectLst>
                  <a:outerShdw blurRad="38100" dist="38100" dir="2700000" algn="tl">
                    <a:srgbClr val="C0C0C0"/>
                  </a:outerShdw>
                </a:effectLst>
              </a:rPr>
              <a:t> </a:t>
            </a:r>
            <a:r>
              <a:rPr lang="en-US" sz="2000"/>
              <a:t>Bias is an external parameter of the neuron</a:t>
            </a:r>
            <a:r>
              <a:rPr lang="en-US" sz="2000" i="1"/>
              <a:t>. C</a:t>
            </a:r>
            <a:r>
              <a:rPr lang="en-US" sz="2000"/>
              <a:t>an be modeled by adding an extra input.</a:t>
            </a:r>
            <a:endParaRPr lang="en-US"/>
          </a:p>
        </p:txBody>
      </p:sp>
      <p:graphicFrame>
        <p:nvGraphicFramePr>
          <p:cNvPr id="14382" name="Object 46"/>
          <p:cNvGraphicFramePr>
            <a:graphicFrameLocks noChangeAspect="1"/>
          </p:cNvGraphicFramePr>
          <p:nvPr/>
        </p:nvGraphicFramePr>
        <p:xfrm>
          <a:off x="7010400" y="1295400"/>
          <a:ext cx="2057400" cy="1657350"/>
        </p:xfrm>
        <a:graphic>
          <a:graphicData uri="http://schemas.openxmlformats.org/presentationml/2006/ole">
            <mc:AlternateContent xmlns:mc="http://schemas.openxmlformats.org/markup-compatibility/2006">
              <mc:Choice xmlns:v="urn:schemas-microsoft-com:vml" Requires="v">
                <p:oleObj spid="_x0000_s14373" name="Equation" r:id="rId14" imgW="685800" imgH="634680" progId="Equation.3">
                  <p:embed/>
                </p:oleObj>
              </mc:Choice>
              <mc:Fallback>
                <p:oleObj name="Equation" r:id="rId14" imgW="685800" imgH="634680" progId="Equation.3">
                  <p:embed/>
                  <p:pic>
                    <p:nvPicPr>
                      <p:cNvPr id="14382" name="Object 4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10400" y="1295400"/>
                        <a:ext cx="2057400" cy="165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83" name="Rectangle 47"/>
          <p:cNvSpPr>
            <a:spLocks noChangeArrowheads="1"/>
          </p:cNvSpPr>
          <p:nvPr/>
        </p:nvSpPr>
        <p:spPr bwMode="auto">
          <a:xfrm>
            <a:off x="7010400" y="1371600"/>
            <a:ext cx="2057400" cy="1600200"/>
          </a:xfrm>
          <a:prstGeom prst="rect">
            <a:avLst/>
          </a:prstGeom>
          <a:noFill/>
          <a:ln w="57150">
            <a:solidFill>
              <a:srgbClr val="009900"/>
            </a:solidFill>
            <a:miter lim="800000"/>
            <a:headEnd/>
            <a:tailEnd/>
          </a:ln>
          <a:effec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16">
            <p14:nvContentPartPr>
              <p14:cNvPr id="3" name="Ink 2"/>
              <p14:cNvContentPartPr/>
              <p14:nvPr/>
            </p14:nvContentPartPr>
            <p14:xfrm>
              <a:off x="8241480" y="2621520"/>
              <a:ext cx="1766880" cy="3261600"/>
            </p14:xfrm>
          </p:contentPart>
        </mc:Choice>
        <mc:Fallback xmlns="">
          <p:pic>
            <p:nvPicPr>
              <p:cNvPr id="3" name="Ink 2"/>
              <p:cNvPicPr/>
              <p:nvPr/>
            </p:nvPicPr>
            <p:blipFill>
              <a:blip r:embed="rId17"/>
              <a:stretch>
                <a:fillRect/>
              </a:stretch>
            </p:blipFill>
            <p:spPr>
              <a:xfrm>
                <a:off x="8238960" y="2619000"/>
                <a:ext cx="1772280" cy="3267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 name="Ink 3"/>
              <p14:cNvContentPartPr/>
              <p14:nvPr/>
            </p14:nvContentPartPr>
            <p14:xfrm>
              <a:off x="8501400" y="1584360"/>
              <a:ext cx="1855080" cy="749520"/>
            </p14:xfrm>
          </p:contentPart>
        </mc:Choice>
        <mc:Fallback xmlns="">
          <p:pic>
            <p:nvPicPr>
              <p:cNvPr id="4" name="Ink 3"/>
              <p:cNvPicPr/>
              <p:nvPr/>
            </p:nvPicPr>
            <p:blipFill>
              <a:blip r:embed="rId19"/>
              <a:stretch>
                <a:fillRect/>
              </a:stretch>
            </p:blipFill>
            <p:spPr>
              <a:xfrm>
                <a:off x="8498520" y="1580040"/>
                <a:ext cx="1861560" cy="75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 name="Ink 4"/>
              <p14:cNvContentPartPr/>
              <p14:nvPr/>
            </p14:nvContentPartPr>
            <p14:xfrm>
              <a:off x="2724840" y="2397240"/>
              <a:ext cx="7484760" cy="3053880"/>
            </p14:xfrm>
          </p:contentPart>
        </mc:Choice>
        <mc:Fallback xmlns="">
          <p:pic>
            <p:nvPicPr>
              <p:cNvPr id="5" name="Ink 4"/>
              <p:cNvPicPr/>
              <p:nvPr/>
            </p:nvPicPr>
            <p:blipFill>
              <a:blip r:embed="rId21"/>
              <a:stretch>
                <a:fillRect/>
              </a:stretch>
            </p:blipFill>
            <p:spPr>
              <a:xfrm>
                <a:off x="2722320" y="2394720"/>
                <a:ext cx="7493040" cy="3058920"/>
              </a:xfrm>
              <a:prstGeom prst="rect">
                <a:avLst/>
              </a:prstGeom>
            </p:spPr>
          </p:pic>
        </mc:Fallback>
      </mc:AlternateContent>
    </p:spTree>
    <p:extLst>
      <p:ext uri="{BB962C8B-B14F-4D97-AF65-F5344CB8AC3E}">
        <p14:creationId xmlns:p14="http://schemas.microsoft.com/office/powerpoint/2010/main" val="11555319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209800" y="0"/>
            <a:ext cx="7772400" cy="1143000"/>
          </a:xfrm>
        </p:spPr>
        <p:txBody>
          <a:bodyPr/>
          <a:lstStyle/>
          <a:p>
            <a:r>
              <a:rPr lang="en-US"/>
              <a:t>Dimensions of a Neural Network</a:t>
            </a:r>
          </a:p>
        </p:txBody>
      </p:sp>
      <p:sp>
        <p:nvSpPr>
          <p:cNvPr id="49155" name="Rectangle 3"/>
          <p:cNvSpPr>
            <a:spLocks noGrp="1" noChangeArrowheads="1"/>
          </p:cNvSpPr>
          <p:nvPr>
            <p:ph type="body" idx="1"/>
          </p:nvPr>
        </p:nvSpPr>
        <p:spPr>
          <a:xfrm>
            <a:off x="2133600" y="1447800"/>
            <a:ext cx="7772400" cy="4648200"/>
          </a:xfrm>
        </p:spPr>
        <p:txBody>
          <a:bodyPr/>
          <a:lstStyle/>
          <a:p>
            <a:pPr>
              <a:buClr>
                <a:schemeClr val="tx1"/>
              </a:buClr>
            </a:pPr>
            <a:endParaRPr lang="en-US" sz="2400"/>
          </a:p>
          <a:p>
            <a:pPr>
              <a:buClr>
                <a:schemeClr val="tx1"/>
              </a:buClr>
            </a:pPr>
            <a:r>
              <a:rPr lang="en-US" sz="2400"/>
              <a:t>Various types of </a:t>
            </a:r>
            <a:r>
              <a:rPr lang="en-US" sz="2400">
                <a:solidFill>
                  <a:srgbClr val="009900"/>
                </a:solidFill>
              </a:rPr>
              <a:t>neurons</a:t>
            </a:r>
            <a:endParaRPr lang="en-US" sz="2400"/>
          </a:p>
          <a:p>
            <a:pPr>
              <a:buClr>
                <a:schemeClr val="tx1"/>
              </a:buClr>
            </a:pPr>
            <a:endParaRPr lang="en-US" sz="2400"/>
          </a:p>
          <a:p>
            <a:pPr>
              <a:buClr>
                <a:schemeClr val="tx1"/>
              </a:buClr>
            </a:pPr>
            <a:r>
              <a:rPr lang="en-US" sz="2400"/>
              <a:t>Various network </a:t>
            </a:r>
            <a:r>
              <a:rPr lang="en-US" sz="2400">
                <a:solidFill>
                  <a:srgbClr val="009900"/>
                </a:solidFill>
              </a:rPr>
              <a:t>architectures</a:t>
            </a:r>
          </a:p>
          <a:p>
            <a:pPr>
              <a:buClr>
                <a:schemeClr val="tx1"/>
              </a:buClr>
            </a:pPr>
            <a:endParaRPr lang="en-US" sz="2400"/>
          </a:p>
          <a:p>
            <a:pPr>
              <a:buClr>
                <a:schemeClr val="tx1"/>
              </a:buClr>
            </a:pPr>
            <a:r>
              <a:rPr lang="en-US" sz="2400"/>
              <a:t>Various </a:t>
            </a:r>
            <a:r>
              <a:rPr lang="en-US" sz="2400">
                <a:solidFill>
                  <a:srgbClr val="009900"/>
                </a:solidFill>
              </a:rPr>
              <a:t>learning algorithms</a:t>
            </a:r>
          </a:p>
          <a:p>
            <a:pPr>
              <a:buClr>
                <a:schemeClr val="tx1"/>
              </a:buClr>
            </a:pPr>
            <a:endParaRPr lang="en-US" sz="2400">
              <a:solidFill>
                <a:srgbClr val="009900"/>
              </a:solidFill>
            </a:endParaRPr>
          </a:p>
          <a:p>
            <a:pPr>
              <a:buClr>
                <a:schemeClr val="tx1"/>
              </a:buClr>
            </a:pPr>
            <a:r>
              <a:rPr lang="en-US" sz="2400"/>
              <a:t>Various </a:t>
            </a:r>
            <a:r>
              <a:rPr lang="en-US" sz="2400">
                <a:solidFill>
                  <a:srgbClr val="009900"/>
                </a:solidFill>
              </a:rPr>
              <a:t>applications</a:t>
            </a:r>
            <a:endParaRPr lang="en-US" sz="2400"/>
          </a:p>
        </p:txBody>
      </p:sp>
      <p:graphicFrame>
        <p:nvGraphicFramePr>
          <p:cNvPr id="49156" name="Object 4"/>
          <p:cNvGraphicFramePr>
            <a:graphicFrameLocks/>
          </p:cNvGraphicFramePr>
          <p:nvPr/>
        </p:nvGraphicFramePr>
        <p:xfrm>
          <a:off x="1981200" y="1143000"/>
          <a:ext cx="8142288" cy="228600"/>
        </p:xfrm>
        <a:graphic>
          <a:graphicData uri="http://schemas.openxmlformats.org/presentationml/2006/ole">
            <mc:AlternateContent xmlns:mc="http://schemas.openxmlformats.org/markup-compatibility/2006">
              <mc:Choice xmlns:v="urn:schemas-microsoft-com:vml" Requires="v">
                <p:oleObj spid="_x0000_s15367" name="Document" r:id="rId4" imgW="1612800" imgH="153720" progId="Word.Document.8">
                  <p:embed/>
                </p:oleObj>
              </mc:Choice>
              <mc:Fallback>
                <p:oleObj name="Document" r:id="rId4" imgW="1612800" imgH="153720" progId="Word.Document.8">
                  <p:embed/>
                  <p:pic>
                    <p:nvPicPr>
                      <p:cNvPr id="49156"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1143000"/>
                        <a:ext cx="814228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2796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9155">
                                            <p:txEl>
                                              <p:pRg st="1" end="1"/>
                                            </p:txEl>
                                          </p:spTgt>
                                        </p:tgtEl>
                                        <p:attrNameLst>
                                          <p:attrName>style.visibility</p:attrName>
                                        </p:attrNameLst>
                                      </p:cBhvr>
                                      <p:to>
                                        <p:strVal val="visible"/>
                                      </p:to>
                                    </p:set>
                                    <p:anim calcmode="lin" valueType="num">
                                      <p:cBhvr additive="base">
                                        <p:cTn id="7" dur="500" fill="hold"/>
                                        <p:tgtEl>
                                          <p:spTgt spid="49155">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91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9155">
                                            <p:txEl>
                                              <p:pRg st="3" end="3"/>
                                            </p:txEl>
                                          </p:spTgt>
                                        </p:tgtEl>
                                        <p:attrNameLst>
                                          <p:attrName>style.visibility</p:attrName>
                                        </p:attrNameLst>
                                      </p:cBhvr>
                                      <p:to>
                                        <p:strVal val="visible"/>
                                      </p:to>
                                    </p:set>
                                    <p:anim calcmode="lin" valueType="num">
                                      <p:cBhvr additive="base">
                                        <p:cTn id="13" dur="500" fill="hold"/>
                                        <p:tgtEl>
                                          <p:spTgt spid="49155">
                                            <p:txEl>
                                              <p:pRg st="3" end="3"/>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915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49155">
                                            <p:txEl>
                                              <p:pRg st="5" end="5"/>
                                            </p:txEl>
                                          </p:spTgt>
                                        </p:tgtEl>
                                        <p:attrNameLst>
                                          <p:attrName>style.visibility</p:attrName>
                                        </p:attrNameLst>
                                      </p:cBhvr>
                                      <p:to>
                                        <p:strVal val="visible"/>
                                      </p:to>
                                    </p:set>
                                    <p:anim calcmode="lin" valueType="num">
                                      <p:cBhvr additive="base">
                                        <p:cTn id="19" dur="500" fill="hold"/>
                                        <p:tgtEl>
                                          <p:spTgt spid="49155">
                                            <p:txEl>
                                              <p:pRg st="5" end="5"/>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915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49155">
                                            <p:txEl>
                                              <p:pRg st="7" end="7"/>
                                            </p:txEl>
                                          </p:spTgt>
                                        </p:tgtEl>
                                        <p:attrNameLst>
                                          <p:attrName>style.visibility</p:attrName>
                                        </p:attrNameLst>
                                      </p:cBhvr>
                                      <p:to>
                                        <p:strVal val="visible"/>
                                      </p:to>
                                    </p:set>
                                    <p:anim calcmode="lin" valueType="num">
                                      <p:cBhvr additive="base">
                                        <p:cTn id="25" dur="500" fill="hold"/>
                                        <p:tgtEl>
                                          <p:spTgt spid="49155">
                                            <p:txEl>
                                              <p:pRg st="7" end="7"/>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915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8" name="Object 2"/>
          <p:cNvGraphicFramePr>
            <a:graphicFrameLocks/>
          </p:cNvGraphicFramePr>
          <p:nvPr/>
        </p:nvGraphicFramePr>
        <p:xfrm>
          <a:off x="2057400" y="762000"/>
          <a:ext cx="8142288" cy="228600"/>
        </p:xfrm>
        <a:graphic>
          <a:graphicData uri="http://schemas.openxmlformats.org/presentationml/2006/ole">
            <mc:AlternateContent xmlns:mc="http://schemas.openxmlformats.org/markup-compatibility/2006">
              <mc:Choice xmlns:v="urn:schemas-microsoft-com:vml" Requires="v">
                <p:oleObj spid="_x0000_s16391" name="Document" r:id="rId4" imgW="1612800" imgH="153720" progId="Word.Document.8">
                  <p:embed/>
                </p:oleObj>
              </mc:Choice>
              <mc:Fallback>
                <p:oleObj name="Document" r:id="rId4" imgW="1612800" imgH="153720" progId="Word.Document.8">
                  <p:embed/>
                  <p:pic>
                    <p:nvPicPr>
                      <p:cNvPr id="45058"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762000"/>
                        <a:ext cx="8142288"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59" name="Rectangle 3"/>
          <p:cNvSpPr>
            <a:spLocks noGrp="1" noChangeArrowheads="1"/>
          </p:cNvSpPr>
          <p:nvPr>
            <p:ph type="title"/>
          </p:nvPr>
        </p:nvSpPr>
        <p:spPr>
          <a:xfrm>
            <a:off x="2209800" y="-228600"/>
            <a:ext cx="8001000" cy="1143000"/>
          </a:xfrm>
        </p:spPr>
        <p:txBody>
          <a:bodyPr/>
          <a:lstStyle/>
          <a:p>
            <a:r>
              <a:rPr lang="en-US" sz="3600">
                <a:sym typeface="Symbol" pitchFamily="18" charset="2"/>
              </a:rPr>
              <a:t>Face Recognition</a:t>
            </a:r>
            <a:endParaRPr lang="en-US" sz="3200">
              <a:sym typeface="Symbol" pitchFamily="18" charset="2"/>
            </a:endParaRPr>
          </a:p>
        </p:txBody>
      </p:sp>
      <p:pic>
        <p:nvPicPr>
          <p:cNvPr id="45060" name="Picture 4"/>
          <p:cNvPicPr>
            <a:picLocks noChangeAspect="1" noChangeArrowheads="1"/>
          </p:cNvPicPr>
          <p:nvPr/>
        </p:nvPicPr>
        <p:blipFill>
          <a:blip r:embed="rId6"/>
          <a:srcRect/>
          <a:stretch>
            <a:fillRect/>
          </a:stretch>
        </p:blipFill>
        <p:spPr bwMode="auto">
          <a:xfrm>
            <a:off x="3200400" y="1066800"/>
            <a:ext cx="5562600" cy="4681538"/>
          </a:xfrm>
          <a:prstGeom prst="rect">
            <a:avLst/>
          </a:prstGeom>
          <a:noFill/>
          <a:ln w="9525">
            <a:noFill/>
            <a:miter lim="800000"/>
            <a:headEnd/>
            <a:tailEnd/>
          </a:ln>
          <a:effectLst/>
        </p:spPr>
      </p:pic>
      <p:sp>
        <p:nvSpPr>
          <p:cNvPr id="45061" name="Text Box 5"/>
          <p:cNvSpPr txBox="1">
            <a:spLocks noChangeArrowheads="1"/>
          </p:cNvSpPr>
          <p:nvPr/>
        </p:nvSpPr>
        <p:spPr bwMode="auto">
          <a:xfrm>
            <a:off x="2457450" y="5851525"/>
            <a:ext cx="6788974" cy="400110"/>
          </a:xfrm>
          <a:prstGeom prst="rect">
            <a:avLst/>
          </a:prstGeom>
          <a:noFill/>
          <a:ln w="9525">
            <a:noFill/>
            <a:miter lim="800000"/>
            <a:headEnd/>
            <a:tailEnd/>
          </a:ln>
          <a:effectLst/>
        </p:spPr>
        <p:txBody>
          <a:bodyPr wrap="none">
            <a:spAutoFit/>
          </a:bodyPr>
          <a:lstStyle/>
          <a:p>
            <a:r>
              <a:rPr lang="en-US" sz="2000"/>
              <a:t>90% accurate learning head pose, and recognizing 1-of-20 faces</a:t>
            </a:r>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7353720" y="1527120"/>
              <a:ext cx="3706200" cy="2075760"/>
            </p14:xfrm>
          </p:contentPart>
        </mc:Choice>
        <mc:Fallback xmlns="">
          <p:pic>
            <p:nvPicPr>
              <p:cNvPr id="2" name="Ink 1"/>
              <p:cNvPicPr/>
              <p:nvPr/>
            </p:nvPicPr>
            <p:blipFill>
              <a:blip r:embed="rId8"/>
              <a:stretch>
                <a:fillRect/>
              </a:stretch>
            </p:blipFill>
            <p:spPr>
              <a:xfrm>
                <a:off x="7351200" y="1521720"/>
                <a:ext cx="3711240" cy="2085480"/>
              </a:xfrm>
              <a:prstGeom prst="rect">
                <a:avLst/>
              </a:prstGeom>
            </p:spPr>
          </p:pic>
        </mc:Fallback>
      </mc:AlternateContent>
    </p:spTree>
    <p:extLst>
      <p:ext uri="{BB962C8B-B14F-4D97-AF65-F5344CB8AC3E}">
        <p14:creationId xmlns:p14="http://schemas.microsoft.com/office/powerpoint/2010/main" val="419719903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2057400" y="-152400"/>
            <a:ext cx="8153400" cy="1143000"/>
          </a:xfrm>
        </p:spPr>
        <p:txBody>
          <a:bodyPr/>
          <a:lstStyle/>
          <a:p>
            <a:r>
              <a:rPr lang="en-US"/>
              <a:t>Handwritten digit recognition </a:t>
            </a:r>
          </a:p>
        </p:txBody>
      </p:sp>
      <p:graphicFrame>
        <p:nvGraphicFramePr>
          <p:cNvPr id="48131" name="Object 3"/>
          <p:cNvGraphicFramePr>
            <a:graphicFrameLocks/>
          </p:cNvGraphicFramePr>
          <p:nvPr/>
        </p:nvGraphicFramePr>
        <p:xfrm>
          <a:off x="1828800" y="838200"/>
          <a:ext cx="8167688" cy="254000"/>
        </p:xfrm>
        <a:graphic>
          <a:graphicData uri="http://schemas.openxmlformats.org/presentationml/2006/ole">
            <mc:AlternateContent xmlns:mc="http://schemas.openxmlformats.org/markup-compatibility/2006">
              <mc:Choice xmlns:v="urn:schemas-microsoft-com:vml" Requires="v">
                <p:oleObj spid="_x0000_s17415" name="Document" r:id="rId4" imgW="8167680" imgH="253800" progId="Word.Document.8">
                  <p:embed/>
                </p:oleObj>
              </mc:Choice>
              <mc:Fallback>
                <p:oleObj name="Document" r:id="rId4" imgW="8167680" imgH="253800" progId="Word.Document.8">
                  <p:embed/>
                  <p:pic>
                    <p:nvPicPr>
                      <p:cNvPr id="48131"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838200"/>
                        <a:ext cx="8167688"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8132" name="Picture 4" descr="temp5a"/>
          <p:cNvPicPr>
            <a:picLocks noChangeAspect="1" noChangeArrowheads="1"/>
          </p:cNvPicPr>
          <p:nvPr/>
        </p:nvPicPr>
        <p:blipFill>
          <a:blip r:embed="rId6"/>
          <a:srcRect t="2867" b="2538"/>
          <a:stretch>
            <a:fillRect/>
          </a:stretch>
        </p:blipFill>
        <p:spPr bwMode="auto">
          <a:xfrm>
            <a:off x="2667000" y="1066800"/>
            <a:ext cx="6477000" cy="5213350"/>
          </a:xfrm>
          <a:prstGeom prst="rect">
            <a:avLst/>
          </a:prstGeom>
          <a:noFill/>
        </p:spPr>
      </p:pic>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7836120" y="1051560"/>
              <a:ext cx="2359080" cy="1553760"/>
            </p14:xfrm>
          </p:contentPart>
        </mc:Choice>
        <mc:Fallback xmlns="">
          <p:pic>
            <p:nvPicPr>
              <p:cNvPr id="2" name="Ink 1"/>
              <p:cNvPicPr/>
              <p:nvPr/>
            </p:nvPicPr>
            <p:blipFill>
              <a:blip r:embed="rId8"/>
              <a:stretch>
                <a:fillRect/>
              </a:stretch>
            </p:blipFill>
            <p:spPr>
              <a:xfrm>
                <a:off x="7833240" y="1047960"/>
                <a:ext cx="2364840" cy="1560600"/>
              </a:xfrm>
              <a:prstGeom prst="rect">
                <a:avLst/>
              </a:prstGeom>
            </p:spPr>
          </p:pic>
        </mc:Fallback>
      </mc:AlternateContent>
    </p:spTree>
    <p:extLst>
      <p:ext uri="{BB962C8B-B14F-4D97-AF65-F5344CB8AC3E}">
        <p14:creationId xmlns:p14="http://schemas.microsoft.com/office/powerpoint/2010/main" val="118278289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a:xfrm>
            <a:off x="8229600" y="6324600"/>
            <a:ext cx="1905000" cy="457200"/>
          </a:xfrm>
          <a:prstGeom prst="rect">
            <a:avLst/>
          </a:prstGeom>
        </p:spPr>
        <p:txBody>
          <a:bodyPr/>
          <a:lstStyle/>
          <a:p>
            <a:fld id="{C7E35A80-4DDE-429D-B5B7-D35DF3C485B9}" type="slidenum">
              <a:rPr lang="en-US" altLang="ko-KR"/>
              <a:pPr/>
              <a:t>125</a:t>
            </a:fld>
            <a:endParaRPr lang="en-US" altLang="ko-KR"/>
          </a:p>
        </p:txBody>
      </p:sp>
      <p:sp>
        <p:nvSpPr>
          <p:cNvPr id="191490" name="Rectangle 2"/>
          <p:cNvSpPr>
            <a:spLocks noGrp="1" noChangeArrowheads="1"/>
          </p:cNvSpPr>
          <p:nvPr>
            <p:ph type="title"/>
          </p:nvPr>
        </p:nvSpPr>
        <p:spPr/>
        <p:txBody>
          <a:bodyPr/>
          <a:lstStyle/>
          <a:p>
            <a:r>
              <a:rPr lang="en-US" altLang="ko-KR" sz="3600">
                <a:latin typeface="Times New Roman" pitchFamily="18" charset="0"/>
              </a:rPr>
              <a:t>ALVINN drives 70 mph on highways</a:t>
            </a:r>
          </a:p>
        </p:txBody>
      </p:sp>
      <p:pic>
        <p:nvPicPr>
          <p:cNvPr id="191491" name="Picture 3"/>
          <p:cNvPicPr>
            <a:picLocks noChangeAspect="1" noChangeArrowheads="1"/>
          </p:cNvPicPr>
          <p:nvPr/>
        </p:nvPicPr>
        <p:blipFill>
          <a:blip r:embed="rId2"/>
          <a:srcRect/>
          <a:stretch>
            <a:fillRect/>
          </a:stretch>
        </p:blipFill>
        <p:spPr bwMode="auto">
          <a:xfrm>
            <a:off x="1981201" y="2819401"/>
            <a:ext cx="3114675" cy="2322513"/>
          </a:xfrm>
          <a:prstGeom prst="rect">
            <a:avLst/>
          </a:prstGeom>
          <a:noFill/>
          <a:ln w="9525">
            <a:noFill/>
            <a:miter lim="800000"/>
            <a:headEnd/>
            <a:tailEnd/>
          </a:ln>
          <a:effectLst/>
        </p:spPr>
      </p:pic>
      <p:pic>
        <p:nvPicPr>
          <p:cNvPr id="191492" name="Picture 4"/>
          <p:cNvPicPr>
            <a:picLocks noChangeAspect="1" noChangeArrowheads="1"/>
          </p:cNvPicPr>
          <p:nvPr/>
        </p:nvPicPr>
        <p:blipFill>
          <a:blip r:embed="rId3"/>
          <a:srcRect/>
          <a:stretch>
            <a:fillRect/>
          </a:stretch>
        </p:blipFill>
        <p:spPr bwMode="auto">
          <a:xfrm>
            <a:off x="5324476" y="2627314"/>
            <a:ext cx="4886325" cy="2782887"/>
          </a:xfrm>
          <a:prstGeom prst="rect">
            <a:avLst/>
          </a:prstGeom>
          <a:noFill/>
          <a:ln w="9525">
            <a:noFill/>
            <a:miter lim="800000"/>
            <a:headEnd/>
            <a:tailEnd/>
          </a:ln>
          <a:effectLst/>
        </p:spPr>
      </p:pic>
    </p:spTree>
    <p:extLst>
      <p:ext uri="{BB962C8B-B14F-4D97-AF65-F5344CB8AC3E}">
        <p14:creationId xmlns:p14="http://schemas.microsoft.com/office/powerpoint/2010/main" val="6673832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1" name="Oval 55"/>
          <p:cNvSpPr>
            <a:spLocks noChangeArrowheads="1"/>
          </p:cNvSpPr>
          <p:nvPr/>
        </p:nvSpPr>
        <p:spPr bwMode="auto">
          <a:xfrm>
            <a:off x="7239000" y="5791200"/>
            <a:ext cx="762000" cy="7620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4150" name="Oval 54"/>
          <p:cNvSpPr>
            <a:spLocks noChangeArrowheads="1"/>
          </p:cNvSpPr>
          <p:nvPr/>
        </p:nvSpPr>
        <p:spPr bwMode="auto">
          <a:xfrm>
            <a:off x="7315200" y="3200400"/>
            <a:ext cx="762000" cy="7620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4098" name="Rectangle 2"/>
          <p:cNvSpPr>
            <a:spLocks noGrp="1" noChangeArrowheads="1"/>
          </p:cNvSpPr>
          <p:nvPr>
            <p:ph type="title"/>
          </p:nvPr>
        </p:nvSpPr>
        <p:spPr>
          <a:xfrm>
            <a:off x="2209800" y="152400"/>
            <a:ext cx="7772400" cy="1143000"/>
          </a:xfrm>
        </p:spPr>
        <p:txBody>
          <a:bodyPr/>
          <a:lstStyle/>
          <a:p>
            <a:r>
              <a:rPr lang="en-US"/>
              <a:t>Perceptrons</a:t>
            </a:r>
          </a:p>
        </p:txBody>
      </p:sp>
      <p:sp>
        <p:nvSpPr>
          <p:cNvPr id="4099" name="Rectangle 3"/>
          <p:cNvSpPr>
            <a:spLocks noGrp="1" noChangeArrowheads="1"/>
          </p:cNvSpPr>
          <p:nvPr>
            <p:ph type="body" idx="1"/>
          </p:nvPr>
        </p:nvSpPr>
        <p:spPr>
          <a:xfrm>
            <a:off x="2286000" y="1219200"/>
            <a:ext cx="7772400" cy="2362200"/>
          </a:xfrm>
        </p:spPr>
        <p:txBody>
          <a:bodyPr/>
          <a:lstStyle/>
          <a:p>
            <a:r>
              <a:rPr lang="en-US"/>
              <a:t>Initial proposal of connectionist networks</a:t>
            </a:r>
          </a:p>
          <a:p>
            <a:r>
              <a:rPr lang="en-US"/>
              <a:t>Rosenblatt, 50’s and 60’s</a:t>
            </a:r>
          </a:p>
          <a:p>
            <a:r>
              <a:rPr lang="en-US"/>
              <a:t>Essentially a linear discriminant composed of nodes, weights</a:t>
            </a:r>
          </a:p>
        </p:txBody>
      </p:sp>
      <p:sp>
        <p:nvSpPr>
          <p:cNvPr id="4100" name="Oval 4"/>
          <p:cNvSpPr>
            <a:spLocks noChangeArrowheads="1"/>
          </p:cNvSpPr>
          <p:nvPr/>
        </p:nvSpPr>
        <p:spPr bwMode="auto">
          <a:xfrm>
            <a:off x="2667000" y="3200400"/>
            <a:ext cx="762000" cy="7620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4101" name="Text Box 5"/>
          <p:cNvSpPr txBox="1">
            <a:spLocks noChangeArrowheads="1"/>
          </p:cNvSpPr>
          <p:nvPr/>
        </p:nvSpPr>
        <p:spPr bwMode="auto">
          <a:xfrm>
            <a:off x="2788929" y="3396734"/>
            <a:ext cx="359393" cy="369332"/>
          </a:xfrm>
          <a:prstGeom prst="rect">
            <a:avLst/>
          </a:prstGeom>
          <a:noFill/>
          <a:ln w="9525">
            <a:noFill/>
            <a:miter lim="800000"/>
            <a:headEnd/>
            <a:tailEnd/>
          </a:ln>
          <a:effectLst/>
        </p:spPr>
        <p:txBody>
          <a:bodyPr wrap="none" anchor="ctr">
            <a:spAutoFit/>
          </a:bodyPr>
          <a:lstStyle/>
          <a:p>
            <a:pPr algn="ctr"/>
            <a:r>
              <a:rPr lang="en-US"/>
              <a:t>I1</a:t>
            </a:r>
          </a:p>
        </p:txBody>
      </p:sp>
      <p:sp>
        <p:nvSpPr>
          <p:cNvPr id="4102" name="Oval 6"/>
          <p:cNvSpPr>
            <a:spLocks noChangeArrowheads="1"/>
          </p:cNvSpPr>
          <p:nvPr/>
        </p:nvSpPr>
        <p:spPr bwMode="auto">
          <a:xfrm>
            <a:off x="2597150" y="4114800"/>
            <a:ext cx="762000" cy="7620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4103" name="Text Box 7"/>
          <p:cNvSpPr txBox="1">
            <a:spLocks noChangeArrowheads="1"/>
          </p:cNvSpPr>
          <p:nvPr/>
        </p:nvSpPr>
        <p:spPr bwMode="auto">
          <a:xfrm>
            <a:off x="2788929" y="4311134"/>
            <a:ext cx="359393" cy="369332"/>
          </a:xfrm>
          <a:prstGeom prst="rect">
            <a:avLst/>
          </a:prstGeom>
          <a:noFill/>
          <a:ln w="9525">
            <a:noFill/>
            <a:miter lim="800000"/>
            <a:headEnd/>
            <a:tailEnd/>
          </a:ln>
          <a:effectLst/>
        </p:spPr>
        <p:txBody>
          <a:bodyPr wrap="none" anchor="ctr">
            <a:spAutoFit/>
          </a:bodyPr>
          <a:lstStyle/>
          <a:p>
            <a:pPr algn="ctr"/>
            <a:r>
              <a:rPr lang="en-US"/>
              <a:t>I2</a:t>
            </a:r>
          </a:p>
        </p:txBody>
      </p:sp>
      <p:sp>
        <p:nvSpPr>
          <p:cNvPr id="4104" name="Oval 8"/>
          <p:cNvSpPr>
            <a:spLocks noChangeArrowheads="1"/>
          </p:cNvSpPr>
          <p:nvPr/>
        </p:nvSpPr>
        <p:spPr bwMode="auto">
          <a:xfrm>
            <a:off x="2590800" y="5105400"/>
            <a:ext cx="762000" cy="7620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4105" name="Text Box 9"/>
          <p:cNvSpPr txBox="1">
            <a:spLocks noChangeArrowheads="1"/>
          </p:cNvSpPr>
          <p:nvPr/>
        </p:nvSpPr>
        <p:spPr bwMode="auto">
          <a:xfrm>
            <a:off x="2712729" y="5301734"/>
            <a:ext cx="359393" cy="369332"/>
          </a:xfrm>
          <a:prstGeom prst="rect">
            <a:avLst/>
          </a:prstGeom>
          <a:noFill/>
          <a:ln w="9525">
            <a:noFill/>
            <a:miter lim="800000"/>
            <a:headEnd/>
            <a:tailEnd/>
          </a:ln>
          <a:effectLst/>
        </p:spPr>
        <p:txBody>
          <a:bodyPr wrap="none" anchor="ctr">
            <a:spAutoFit/>
          </a:bodyPr>
          <a:lstStyle/>
          <a:p>
            <a:pPr algn="ctr"/>
            <a:r>
              <a:rPr lang="en-US"/>
              <a:t>I3</a:t>
            </a:r>
          </a:p>
        </p:txBody>
      </p:sp>
      <p:sp>
        <p:nvSpPr>
          <p:cNvPr id="4106" name="Line 10"/>
          <p:cNvSpPr>
            <a:spLocks noChangeShapeType="1"/>
          </p:cNvSpPr>
          <p:nvPr/>
        </p:nvSpPr>
        <p:spPr bwMode="auto">
          <a:xfrm>
            <a:off x="3435350" y="3733800"/>
            <a:ext cx="1524000" cy="609600"/>
          </a:xfrm>
          <a:prstGeom prst="line">
            <a:avLst/>
          </a:prstGeom>
          <a:noFill/>
          <a:ln w="9525">
            <a:solidFill>
              <a:schemeClr val="tx1"/>
            </a:solidFill>
            <a:round/>
            <a:headEnd/>
            <a:tailEnd type="triangle" w="med" len="med"/>
          </a:ln>
          <a:effectLst/>
        </p:spPr>
        <p:txBody>
          <a:bodyPr wrap="none" anchor="ctr"/>
          <a:lstStyle/>
          <a:p>
            <a:endParaRPr lang="en-US"/>
          </a:p>
        </p:txBody>
      </p:sp>
      <p:sp>
        <p:nvSpPr>
          <p:cNvPr id="4107" name="Oval 11"/>
          <p:cNvSpPr>
            <a:spLocks noChangeArrowheads="1"/>
          </p:cNvSpPr>
          <p:nvPr/>
        </p:nvSpPr>
        <p:spPr bwMode="auto">
          <a:xfrm>
            <a:off x="5035550" y="4038600"/>
            <a:ext cx="762000" cy="7620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4108" name="Text Box 12"/>
          <p:cNvSpPr txBox="1">
            <a:spLocks noChangeArrowheads="1"/>
          </p:cNvSpPr>
          <p:nvPr/>
        </p:nvSpPr>
        <p:spPr bwMode="auto">
          <a:xfrm>
            <a:off x="5314661" y="4234934"/>
            <a:ext cx="184731" cy="369332"/>
          </a:xfrm>
          <a:prstGeom prst="rect">
            <a:avLst/>
          </a:prstGeom>
          <a:noFill/>
          <a:ln w="9525">
            <a:noFill/>
            <a:miter lim="800000"/>
            <a:headEnd/>
            <a:tailEnd/>
          </a:ln>
          <a:effectLst/>
        </p:spPr>
        <p:txBody>
          <a:bodyPr wrap="none" anchor="ctr">
            <a:spAutoFit/>
          </a:bodyPr>
          <a:lstStyle/>
          <a:p>
            <a:pPr algn="ctr"/>
            <a:endParaRPr lang="en-US"/>
          </a:p>
        </p:txBody>
      </p:sp>
      <p:sp>
        <p:nvSpPr>
          <p:cNvPr id="4109" name="Line 13"/>
          <p:cNvSpPr>
            <a:spLocks noChangeShapeType="1"/>
          </p:cNvSpPr>
          <p:nvPr/>
        </p:nvSpPr>
        <p:spPr bwMode="auto">
          <a:xfrm>
            <a:off x="3435350" y="4572000"/>
            <a:ext cx="1447800" cy="1588"/>
          </a:xfrm>
          <a:prstGeom prst="line">
            <a:avLst/>
          </a:prstGeom>
          <a:noFill/>
          <a:ln w="9525">
            <a:solidFill>
              <a:schemeClr val="tx1"/>
            </a:solidFill>
            <a:round/>
            <a:headEnd/>
            <a:tailEnd type="triangle" w="med" len="med"/>
          </a:ln>
          <a:effectLst/>
        </p:spPr>
        <p:txBody>
          <a:bodyPr wrap="none" anchor="ctr"/>
          <a:lstStyle/>
          <a:p>
            <a:endParaRPr lang="en-US"/>
          </a:p>
        </p:txBody>
      </p:sp>
      <p:sp>
        <p:nvSpPr>
          <p:cNvPr id="4110" name="Line 14"/>
          <p:cNvSpPr>
            <a:spLocks noChangeShapeType="1"/>
          </p:cNvSpPr>
          <p:nvPr/>
        </p:nvSpPr>
        <p:spPr bwMode="auto">
          <a:xfrm flipV="1">
            <a:off x="3359150" y="4800600"/>
            <a:ext cx="1524000" cy="685800"/>
          </a:xfrm>
          <a:prstGeom prst="line">
            <a:avLst/>
          </a:prstGeom>
          <a:noFill/>
          <a:ln w="9525">
            <a:solidFill>
              <a:schemeClr val="tx1"/>
            </a:solidFill>
            <a:round/>
            <a:headEnd/>
            <a:tailEnd type="triangle" w="med" len="med"/>
          </a:ln>
          <a:effectLst/>
        </p:spPr>
        <p:txBody>
          <a:bodyPr wrap="none" anchor="ctr"/>
          <a:lstStyle/>
          <a:p>
            <a:endParaRPr lang="en-US"/>
          </a:p>
        </p:txBody>
      </p:sp>
      <p:sp>
        <p:nvSpPr>
          <p:cNvPr id="4111" name="Text Box 15"/>
          <p:cNvSpPr txBox="1">
            <a:spLocks noChangeArrowheads="1"/>
          </p:cNvSpPr>
          <p:nvPr/>
        </p:nvSpPr>
        <p:spPr bwMode="auto">
          <a:xfrm>
            <a:off x="3792309" y="3396734"/>
            <a:ext cx="506870" cy="369332"/>
          </a:xfrm>
          <a:prstGeom prst="rect">
            <a:avLst/>
          </a:prstGeom>
          <a:noFill/>
          <a:ln w="9525">
            <a:noFill/>
            <a:miter lim="800000"/>
            <a:headEnd/>
            <a:tailEnd/>
          </a:ln>
          <a:effectLst/>
        </p:spPr>
        <p:txBody>
          <a:bodyPr wrap="none" anchor="ctr">
            <a:spAutoFit/>
          </a:bodyPr>
          <a:lstStyle/>
          <a:p>
            <a:pPr algn="ctr"/>
            <a:r>
              <a:rPr lang="en-US"/>
              <a:t>W1</a:t>
            </a:r>
          </a:p>
        </p:txBody>
      </p:sp>
      <p:sp>
        <p:nvSpPr>
          <p:cNvPr id="4112" name="Text Box 16"/>
          <p:cNvSpPr txBox="1">
            <a:spLocks noChangeArrowheads="1"/>
          </p:cNvSpPr>
          <p:nvPr/>
        </p:nvSpPr>
        <p:spPr bwMode="auto">
          <a:xfrm>
            <a:off x="3798659" y="4158734"/>
            <a:ext cx="506870" cy="369332"/>
          </a:xfrm>
          <a:prstGeom prst="rect">
            <a:avLst/>
          </a:prstGeom>
          <a:noFill/>
          <a:ln w="9525">
            <a:noFill/>
            <a:miter lim="800000"/>
            <a:headEnd/>
            <a:tailEnd/>
          </a:ln>
          <a:effectLst/>
        </p:spPr>
        <p:txBody>
          <a:bodyPr wrap="none" anchor="ctr">
            <a:spAutoFit/>
          </a:bodyPr>
          <a:lstStyle/>
          <a:p>
            <a:pPr algn="ctr"/>
            <a:r>
              <a:rPr lang="en-US"/>
              <a:t>W2</a:t>
            </a:r>
          </a:p>
        </p:txBody>
      </p:sp>
      <p:sp>
        <p:nvSpPr>
          <p:cNvPr id="4113" name="Text Box 17"/>
          <p:cNvSpPr txBox="1">
            <a:spLocks noChangeArrowheads="1"/>
          </p:cNvSpPr>
          <p:nvPr/>
        </p:nvSpPr>
        <p:spPr bwMode="auto">
          <a:xfrm>
            <a:off x="3722459" y="4768334"/>
            <a:ext cx="506870" cy="369332"/>
          </a:xfrm>
          <a:prstGeom prst="rect">
            <a:avLst/>
          </a:prstGeom>
          <a:noFill/>
          <a:ln w="9525">
            <a:noFill/>
            <a:miter lim="800000"/>
            <a:headEnd/>
            <a:tailEnd/>
          </a:ln>
          <a:effectLst/>
        </p:spPr>
        <p:txBody>
          <a:bodyPr wrap="none" anchor="ctr">
            <a:spAutoFit/>
          </a:bodyPr>
          <a:lstStyle/>
          <a:p>
            <a:pPr algn="ctr"/>
            <a:r>
              <a:rPr lang="en-US"/>
              <a:t>W3</a:t>
            </a:r>
          </a:p>
        </p:txBody>
      </p:sp>
      <p:graphicFrame>
        <p:nvGraphicFramePr>
          <p:cNvPr id="4114" name="Object 18"/>
          <p:cNvGraphicFramePr>
            <a:graphicFrameLocks noChangeAspect="1"/>
          </p:cNvGraphicFramePr>
          <p:nvPr/>
        </p:nvGraphicFramePr>
        <p:xfrm>
          <a:off x="5264151" y="4191000"/>
          <a:ext cx="373063" cy="469900"/>
        </p:xfrm>
        <a:graphic>
          <a:graphicData uri="http://schemas.openxmlformats.org/presentationml/2006/ole">
            <mc:AlternateContent xmlns:mc="http://schemas.openxmlformats.org/markup-compatibility/2006">
              <mc:Choice xmlns:v="urn:schemas-microsoft-com:vml" Requires="v">
                <p:oleObj spid="_x0000_s18449" name="Equation" r:id="rId4" imgW="139680" imgH="177480" progId="Equation.3">
                  <p:embed/>
                </p:oleObj>
              </mc:Choice>
              <mc:Fallback>
                <p:oleObj name="Equation" r:id="rId4" imgW="139680" imgH="177480" progId="Equation.3">
                  <p:embed/>
                  <p:pic>
                    <p:nvPicPr>
                      <p:cNvPr id="4114"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4151" y="4191000"/>
                        <a:ext cx="373063"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5" name="Line 19"/>
          <p:cNvSpPr>
            <a:spLocks noChangeShapeType="1"/>
          </p:cNvSpPr>
          <p:nvPr/>
        </p:nvSpPr>
        <p:spPr bwMode="auto">
          <a:xfrm>
            <a:off x="5873750" y="4495800"/>
            <a:ext cx="22225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4116" name="Text Box 20"/>
          <p:cNvSpPr txBox="1">
            <a:spLocks noChangeArrowheads="1"/>
          </p:cNvSpPr>
          <p:nvPr/>
        </p:nvSpPr>
        <p:spPr bwMode="auto">
          <a:xfrm>
            <a:off x="6129930" y="4311134"/>
            <a:ext cx="336952" cy="369332"/>
          </a:xfrm>
          <a:prstGeom prst="rect">
            <a:avLst/>
          </a:prstGeom>
          <a:noFill/>
          <a:ln w="9525">
            <a:noFill/>
            <a:miter lim="800000"/>
            <a:headEnd/>
            <a:tailEnd/>
          </a:ln>
          <a:effectLst/>
        </p:spPr>
        <p:txBody>
          <a:bodyPr wrap="none" anchor="ctr">
            <a:spAutoFit/>
          </a:bodyPr>
          <a:lstStyle/>
          <a:p>
            <a:pPr algn="ctr"/>
            <a:r>
              <a:rPr lang="en-US"/>
              <a:t>O</a:t>
            </a:r>
          </a:p>
        </p:txBody>
      </p:sp>
      <p:graphicFrame>
        <p:nvGraphicFramePr>
          <p:cNvPr id="4117" name="Object 21"/>
          <p:cNvGraphicFramePr>
            <a:graphicFrameLocks noChangeAspect="1"/>
          </p:cNvGraphicFramePr>
          <p:nvPr/>
        </p:nvGraphicFramePr>
        <p:xfrm>
          <a:off x="4484689" y="5619750"/>
          <a:ext cx="2447925" cy="998538"/>
        </p:xfrm>
        <a:graphic>
          <a:graphicData uri="http://schemas.openxmlformats.org/presentationml/2006/ole">
            <mc:AlternateContent xmlns:mc="http://schemas.openxmlformats.org/markup-compatibility/2006">
              <mc:Choice xmlns:v="urn:schemas-microsoft-com:vml" Requires="v">
                <p:oleObj spid="_x0000_s18450" name="Equation" r:id="rId6" imgW="1612800" imgH="660240" progId="Equation.3">
                  <p:embed/>
                </p:oleObj>
              </mc:Choice>
              <mc:Fallback>
                <p:oleObj name="Equation" r:id="rId6" imgW="1612800" imgH="660240" progId="Equation.3">
                  <p:embed/>
                  <p:pic>
                    <p:nvPicPr>
                      <p:cNvPr id="4117"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4689" y="5619750"/>
                        <a:ext cx="2447925" cy="998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33" name="Text Box 37"/>
          <p:cNvSpPr txBox="1">
            <a:spLocks noChangeArrowheads="1"/>
          </p:cNvSpPr>
          <p:nvPr/>
        </p:nvSpPr>
        <p:spPr bwMode="auto">
          <a:xfrm>
            <a:off x="7437129" y="3396734"/>
            <a:ext cx="359393" cy="369332"/>
          </a:xfrm>
          <a:prstGeom prst="rect">
            <a:avLst/>
          </a:prstGeom>
          <a:noFill/>
          <a:ln w="9525">
            <a:noFill/>
            <a:miter lim="800000"/>
            <a:headEnd/>
            <a:tailEnd/>
          </a:ln>
          <a:effectLst/>
        </p:spPr>
        <p:txBody>
          <a:bodyPr wrap="none" anchor="ctr">
            <a:spAutoFit/>
          </a:bodyPr>
          <a:lstStyle/>
          <a:p>
            <a:pPr algn="ctr"/>
            <a:r>
              <a:rPr lang="en-US"/>
              <a:t>I1</a:t>
            </a:r>
          </a:p>
        </p:txBody>
      </p:sp>
      <p:sp>
        <p:nvSpPr>
          <p:cNvPr id="4134" name="Oval 38"/>
          <p:cNvSpPr>
            <a:spLocks noChangeArrowheads="1"/>
          </p:cNvSpPr>
          <p:nvPr/>
        </p:nvSpPr>
        <p:spPr bwMode="auto">
          <a:xfrm>
            <a:off x="7245350" y="4114800"/>
            <a:ext cx="762000" cy="7620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4135" name="Text Box 39"/>
          <p:cNvSpPr txBox="1">
            <a:spLocks noChangeArrowheads="1"/>
          </p:cNvSpPr>
          <p:nvPr/>
        </p:nvSpPr>
        <p:spPr bwMode="auto">
          <a:xfrm>
            <a:off x="7437129" y="4311134"/>
            <a:ext cx="359393" cy="369332"/>
          </a:xfrm>
          <a:prstGeom prst="rect">
            <a:avLst/>
          </a:prstGeom>
          <a:noFill/>
          <a:ln w="9525">
            <a:noFill/>
            <a:miter lim="800000"/>
            <a:headEnd/>
            <a:tailEnd/>
          </a:ln>
          <a:effectLst/>
        </p:spPr>
        <p:txBody>
          <a:bodyPr wrap="none" anchor="ctr">
            <a:spAutoFit/>
          </a:bodyPr>
          <a:lstStyle/>
          <a:p>
            <a:pPr algn="ctr"/>
            <a:r>
              <a:rPr lang="en-US"/>
              <a:t>I2</a:t>
            </a:r>
          </a:p>
        </p:txBody>
      </p:sp>
      <p:sp>
        <p:nvSpPr>
          <p:cNvPr id="4136" name="Oval 40"/>
          <p:cNvSpPr>
            <a:spLocks noChangeArrowheads="1"/>
          </p:cNvSpPr>
          <p:nvPr/>
        </p:nvSpPr>
        <p:spPr bwMode="auto">
          <a:xfrm>
            <a:off x="7239000" y="4953000"/>
            <a:ext cx="762000" cy="7620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4137" name="Text Box 41"/>
          <p:cNvSpPr txBox="1">
            <a:spLocks noChangeArrowheads="1"/>
          </p:cNvSpPr>
          <p:nvPr/>
        </p:nvSpPr>
        <p:spPr bwMode="auto">
          <a:xfrm>
            <a:off x="7360929" y="5301734"/>
            <a:ext cx="359393" cy="369332"/>
          </a:xfrm>
          <a:prstGeom prst="rect">
            <a:avLst/>
          </a:prstGeom>
          <a:noFill/>
          <a:ln w="9525">
            <a:noFill/>
            <a:miter lim="800000"/>
            <a:headEnd/>
            <a:tailEnd/>
          </a:ln>
          <a:effectLst/>
        </p:spPr>
        <p:txBody>
          <a:bodyPr wrap="none" anchor="ctr">
            <a:spAutoFit/>
          </a:bodyPr>
          <a:lstStyle/>
          <a:p>
            <a:pPr algn="ctr"/>
            <a:r>
              <a:rPr lang="en-US"/>
              <a:t>I3</a:t>
            </a:r>
          </a:p>
        </p:txBody>
      </p:sp>
      <p:sp>
        <p:nvSpPr>
          <p:cNvPr id="4138" name="Line 42"/>
          <p:cNvSpPr>
            <a:spLocks noChangeShapeType="1"/>
          </p:cNvSpPr>
          <p:nvPr/>
        </p:nvSpPr>
        <p:spPr bwMode="auto">
          <a:xfrm>
            <a:off x="8083550" y="3733800"/>
            <a:ext cx="1524000" cy="609600"/>
          </a:xfrm>
          <a:prstGeom prst="line">
            <a:avLst/>
          </a:prstGeom>
          <a:noFill/>
          <a:ln w="9525">
            <a:solidFill>
              <a:schemeClr val="tx1"/>
            </a:solidFill>
            <a:round/>
            <a:headEnd/>
            <a:tailEnd type="triangle" w="med" len="med"/>
          </a:ln>
          <a:effectLst/>
        </p:spPr>
        <p:txBody>
          <a:bodyPr wrap="none" anchor="ctr"/>
          <a:lstStyle/>
          <a:p>
            <a:endParaRPr lang="en-US"/>
          </a:p>
        </p:txBody>
      </p:sp>
      <p:sp>
        <p:nvSpPr>
          <p:cNvPr id="4139" name="Oval 43"/>
          <p:cNvSpPr>
            <a:spLocks noChangeArrowheads="1"/>
          </p:cNvSpPr>
          <p:nvPr/>
        </p:nvSpPr>
        <p:spPr bwMode="auto">
          <a:xfrm>
            <a:off x="9601200" y="4267200"/>
            <a:ext cx="762000" cy="7620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4141" name="Line 45"/>
          <p:cNvSpPr>
            <a:spLocks noChangeShapeType="1"/>
          </p:cNvSpPr>
          <p:nvPr/>
        </p:nvSpPr>
        <p:spPr bwMode="auto">
          <a:xfrm>
            <a:off x="8083550" y="4572000"/>
            <a:ext cx="1447800" cy="1588"/>
          </a:xfrm>
          <a:prstGeom prst="line">
            <a:avLst/>
          </a:prstGeom>
          <a:noFill/>
          <a:ln w="9525">
            <a:solidFill>
              <a:schemeClr val="tx1"/>
            </a:solidFill>
            <a:round/>
            <a:headEnd/>
            <a:tailEnd type="triangle" w="med" len="med"/>
          </a:ln>
          <a:effectLst/>
        </p:spPr>
        <p:txBody>
          <a:bodyPr wrap="none" anchor="ctr"/>
          <a:lstStyle/>
          <a:p>
            <a:endParaRPr lang="en-US"/>
          </a:p>
        </p:txBody>
      </p:sp>
      <p:sp>
        <p:nvSpPr>
          <p:cNvPr id="4142" name="Line 46"/>
          <p:cNvSpPr>
            <a:spLocks noChangeShapeType="1"/>
          </p:cNvSpPr>
          <p:nvPr/>
        </p:nvSpPr>
        <p:spPr bwMode="auto">
          <a:xfrm flipV="1">
            <a:off x="8007350" y="4800600"/>
            <a:ext cx="1524000" cy="685800"/>
          </a:xfrm>
          <a:prstGeom prst="line">
            <a:avLst/>
          </a:prstGeom>
          <a:noFill/>
          <a:ln w="9525">
            <a:solidFill>
              <a:schemeClr val="tx1"/>
            </a:solidFill>
            <a:round/>
            <a:headEnd/>
            <a:tailEnd type="triangle" w="med" len="med"/>
          </a:ln>
          <a:effectLst/>
        </p:spPr>
        <p:txBody>
          <a:bodyPr wrap="none" anchor="ctr"/>
          <a:lstStyle/>
          <a:p>
            <a:endParaRPr lang="en-US"/>
          </a:p>
        </p:txBody>
      </p:sp>
      <p:sp>
        <p:nvSpPr>
          <p:cNvPr id="4143" name="Text Box 47"/>
          <p:cNvSpPr txBox="1">
            <a:spLocks noChangeArrowheads="1"/>
          </p:cNvSpPr>
          <p:nvPr/>
        </p:nvSpPr>
        <p:spPr bwMode="auto">
          <a:xfrm>
            <a:off x="8440509" y="3396734"/>
            <a:ext cx="506870" cy="369332"/>
          </a:xfrm>
          <a:prstGeom prst="rect">
            <a:avLst/>
          </a:prstGeom>
          <a:noFill/>
          <a:ln w="9525">
            <a:noFill/>
            <a:miter lim="800000"/>
            <a:headEnd/>
            <a:tailEnd/>
          </a:ln>
          <a:effectLst/>
        </p:spPr>
        <p:txBody>
          <a:bodyPr wrap="none" anchor="ctr">
            <a:spAutoFit/>
          </a:bodyPr>
          <a:lstStyle/>
          <a:p>
            <a:pPr algn="ctr"/>
            <a:r>
              <a:rPr lang="en-US"/>
              <a:t>W1</a:t>
            </a:r>
          </a:p>
        </p:txBody>
      </p:sp>
      <p:sp>
        <p:nvSpPr>
          <p:cNvPr id="4144" name="Text Box 48"/>
          <p:cNvSpPr txBox="1">
            <a:spLocks noChangeArrowheads="1"/>
          </p:cNvSpPr>
          <p:nvPr/>
        </p:nvSpPr>
        <p:spPr bwMode="auto">
          <a:xfrm>
            <a:off x="8446859" y="4158734"/>
            <a:ext cx="506870" cy="369332"/>
          </a:xfrm>
          <a:prstGeom prst="rect">
            <a:avLst/>
          </a:prstGeom>
          <a:noFill/>
          <a:ln w="9525">
            <a:noFill/>
            <a:miter lim="800000"/>
            <a:headEnd/>
            <a:tailEnd/>
          </a:ln>
          <a:effectLst/>
        </p:spPr>
        <p:txBody>
          <a:bodyPr wrap="none" anchor="ctr">
            <a:spAutoFit/>
          </a:bodyPr>
          <a:lstStyle/>
          <a:p>
            <a:pPr algn="ctr"/>
            <a:r>
              <a:rPr lang="en-US"/>
              <a:t>W2</a:t>
            </a:r>
          </a:p>
        </p:txBody>
      </p:sp>
      <p:sp>
        <p:nvSpPr>
          <p:cNvPr id="4145" name="Text Box 49"/>
          <p:cNvSpPr txBox="1">
            <a:spLocks noChangeArrowheads="1"/>
          </p:cNvSpPr>
          <p:nvPr/>
        </p:nvSpPr>
        <p:spPr bwMode="auto">
          <a:xfrm>
            <a:off x="8370659" y="4768334"/>
            <a:ext cx="506870" cy="369332"/>
          </a:xfrm>
          <a:prstGeom prst="rect">
            <a:avLst/>
          </a:prstGeom>
          <a:noFill/>
          <a:ln w="9525">
            <a:noFill/>
            <a:miter lim="800000"/>
            <a:headEnd/>
            <a:tailEnd/>
          </a:ln>
          <a:effectLst/>
        </p:spPr>
        <p:txBody>
          <a:bodyPr wrap="none" anchor="ctr">
            <a:spAutoFit/>
          </a:bodyPr>
          <a:lstStyle/>
          <a:p>
            <a:pPr algn="ctr"/>
            <a:r>
              <a:rPr lang="en-US"/>
              <a:t>W3</a:t>
            </a:r>
          </a:p>
        </p:txBody>
      </p:sp>
      <p:graphicFrame>
        <p:nvGraphicFramePr>
          <p:cNvPr id="4146" name="Object 50"/>
          <p:cNvGraphicFramePr>
            <a:graphicFrameLocks noChangeAspect="1"/>
          </p:cNvGraphicFramePr>
          <p:nvPr/>
        </p:nvGraphicFramePr>
        <p:xfrm>
          <a:off x="8839201" y="5638800"/>
          <a:ext cx="373063" cy="469900"/>
        </p:xfrm>
        <a:graphic>
          <a:graphicData uri="http://schemas.openxmlformats.org/presentationml/2006/ole">
            <mc:AlternateContent xmlns:mc="http://schemas.openxmlformats.org/markup-compatibility/2006">
              <mc:Choice xmlns:v="urn:schemas-microsoft-com:vml" Requires="v">
                <p:oleObj spid="_x0000_s18451" name="Equation" r:id="rId8" imgW="139680" imgH="177480" progId="Equation.3">
                  <p:embed/>
                </p:oleObj>
              </mc:Choice>
              <mc:Fallback>
                <p:oleObj name="Equation" r:id="rId8" imgW="139680" imgH="177480" progId="Equation.3">
                  <p:embed/>
                  <p:pic>
                    <p:nvPicPr>
                      <p:cNvPr id="4146"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9201" y="5638800"/>
                        <a:ext cx="373063"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47" name="Line 51"/>
          <p:cNvSpPr>
            <a:spLocks noChangeShapeType="1"/>
          </p:cNvSpPr>
          <p:nvPr/>
        </p:nvSpPr>
        <p:spPr bwMode="auto">
          <a:xfrm>
            <a:off x="10363200" y="4648200"/>
            <a:ext cx="15240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4148" name="Text Box 52"/>
          <p:cNvSpPr txBox="1">
            <a:spLocks noChangeArrowheads="1"/>
          </p:cNvSpPr>
          <p:nvPr/>
        </p:nvSpPr>
        <p:spPr bwMode="auto">
          <a:xfrm>
            <a:off x="10297118" y="4158734"/>
            <a:ext cx="336952" cy="369332"/>
          </a:xfrm>
          <a:prstGeom prst="rect">
            <a:avLst/>
          </a:prstGeom>
          <a:noFill/>
          <a:ln w="9525">
            <a:noFill/>
            <a:miter lim="800000"/>
            <a:headEnd/>
            <a:tailEnd/>
          </a:ln>
          <a:effectLst/>
        </p:spPr>
        <p:txBody>
          <a:bodyPr wrap="none" anchor="ctr">
            <a:spAutoFit/>
          </a:bodyPr>
          <a:lstStyle/>
          <a:p>
            <a:pPr algn="ctr"/>
            <a:r>
              <a:rPr lang="en-US"/>
              <a:t>O</a:t>
            </a:r>
          </a:p>
        </p:txBody>
      </p:sp>
      <p:sp>
        <p:nvSpPr>
          <p:cNvPr id="4152" name="Text Box 56"/>
          <p:cNvSpPr txBox="1">
            <a:spLocks noChangeArrowheads="1"/>
          </p:cNvSpPr>
          <p:nvPr/>
        </p:nvSpPr>
        <p:spPr bwMode="auto">
          <a:xfrm>
            <a:off x="6731353" y="3777734"/>
            <a:ext cx="386644" cy="369332"/>
          </a:xfrm>
          <a:prstGeom prst="rect">
            <a:avLst/>
          </a:prstGeom>
          <a:noFill/>
          <a:ln w="9525">
            <a:noFill/>
            <a:miter lim="800000"/>
            <a:headEnd/>
            <a:tailEnd/>
          </a:ln>
          <a:effectLst/>
        </p:spPr>
        <p:txBody>
          <a:bodyPr wrap="none" anchor="ctr">
            <a:spAutoFit/>
          </a:bodyPr>
          <a:lstStyle/>
          <a:p>
            <a:pPr algn="ctr"/>
            <a:r>
              <a:rPr lang="en-US"/>
              <a:t>or</a:t>
            </a:r>
          </a:p>
        </p:txBody>
      </p:sp>
      <p:sp>
        <p:nvSpPr>
          <p:cNvPr id="4153" name="Text Box 57"/>
          <p:cNvSpPr txBox="1">
            <a:spLocks noChangeArrowheads="1"/>
          </p:cNvSpPr>
          <p:nvPr/>
        </p:nvSpPr>
        <p:spPr bwMode="auto">
          <a:xfrm>
            <a:off x="7442171" y="6216134"/>
            <a:ext cx="301685" cy="369332"/>
          </a:xfrm>
          <a:prstGeom prst="rect">
            <a:avLst/>
          </a:prstGeom>
          <a:noFill/>
          <a:ln w="9525">
            <a:noFill/>
            <a:miter lim="800000"/>
            <a:headEnd/>
            <a:tailEnd/>
          </a:ln>
          <a:effectLst/>
        </p:spPr>
        <p:txBody>
          <a:bodyPr wrap="none" anchor="ctr">
            <a:spAutoFit/>
          </a:bodyPr>
          <a:lstStyle/>
          <a:p>
            <a:pPr algn="ctr"/>
            <a:r>
              <a:rPr lang="en-US"/>
              <a:t>1</a:t>
            </a:r>
          </a:p>
        </p:txBody>
      </p:sp>
      <p:sp>
        <p:nvSpPr>
          <p:cNvPr id="4154" name="Line 58"/>
          <p:cNvSpPr>
            <a:spLocks noChangeShapeType="1"/>
          </p:cNvSpPr>
          <p:nvPr/>
        </p:nvSpPr>
        <p:spPr bwMode="auto">
          <a:xfrm flipV="1">
            <a:off x="8001000" y="5029200"/>
            <a:ext cx="1676400" cy="1219200"/>
          </a:xfrm>
          <a:prstGeom prst="line">
            <a:avLst/>
          </a:prstGeom>
          <a:noFill/>
          <a:ln w="9525">
            <a:solidFill>
              <a:schemeClr val="tx1"/>
            </a:solidFill>
            <a:round/>
            <a:headEnd/>
            <a:tailEnd type="triangle" w="med" len="med"/>
          </a:ln>
          <a:effectLst/>
        </p:spPr>
        <p:txBody>
          <a:bodyPr wrap="none" anchor="ctr"/>
          <a:lstStyle/>
          <a:p>
            <a:endParaRPr lang="en-US"/>
          </a:p>
        </p:txBody>
      </p:sp>
      <p:sp>
        <p:nvSpPr>
          <p:cNvPr id="4155" name="Text Box 59"/>
          <p:cNvSpPr txBox="1">
            <a:spLocks noChangeArrowheads="1"/>
          </p:cNvSpPr>
          <p:nvPr/>
        </p:nvSpPr>
        <p:spPr bwMode="auto">
          <a:xfrm>
            <a:off x="4579973" y="5377934"/>
            <a:ext cx="2001766" cy="369332"/>
          </a:xfrm>
          <a:prstGeom prst="rect">
            <a:avLst/>
          </a:prstGeom>
          <a:noFill/>
          <a:ln w="9525">
            <a:noFill/>
            <a:miter lim="800000"/>
            <a:headEnd/>
            <a:tailEnd/>
          </a:ln>
          <a:effectLst/>
        </p:spPr>
        <p:txBody>
          <a:bodyPr wrap="none" anchor="ctr">
            <a:spAutoFit/>
          </a:bodyPr>
          <a:lstStyle/>
          <a:p>
            <a:pPr algn="ctr"/>
            <a:r>
              <a:rPr lang="en-US"/>
              <a:t>Activation Function</a:t>
            </a:r>
          </a:p>
        </p:txBody>
      </p:sp>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4431600" y="734400"/>
              <a:ext cx="1161360" cy="5807880"/>
            </p14:xfrm>
          </p:contentPart>
        </mc:Choice>
        <mc:Fallback xmlns="">
          <p:pic>
            <p:nvPicPr>
              <p:cNvPr id="2" name="Ink 1"/>
              <p:cNvPicPr/>
              <p:nvPr/>
            </p:nvPicPr>
            <p:blipFill>
              <a:blip r:embed="rId10"/>
              <a:stretch>
                <a:fillRect/>
              </a:stretch>
            </p:blipFill>
            <p:spPr>
              <a:xfrm>
                <a:off x="4429080" y="731160"/>
                <a:ext cx="1166760" cy="5814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 name="Ink 2"/>
              <p14:cNvContentPartPr/>
              <p14:nvPr/>
            </p14:nvContentPartPr>
            <p14:xfrm>
              <a:off x="4176360" y="1828080"/>
              <a:ext cx="7516800" cy="4367160"/>
            </p14:xfrm>
          </p:contentPart>
        </mc:Choice>
        <mc:Fallback xmlns="">
          <p:pic>
            <p:nvPicPr>
              <p:cNvPr id="3" name="Ink 2"/>
              <p:cNvPicPr/>
              <p:nvPr/>
            </p:nvPicPr>
            <p:blipFill>
              <a:blip r:embed="rId12"/>
              <a:stretch>
                <a:fillRect/>
              </a:stretch>
            </p:blipFill>
            <p:spPr>
              <a:xfrm>
                <a:off x="4172760" y="1823760"/>
                <a:ext cx="7526880" cy="4374000"/>
              </a:xfrm>
              <a:prstGeom prst="rect">
                <a:avLst/>
              </a:prstGeom>
            </p:spPr>
          </p:pic>
        </mc:Fallback>
      </mc:AlternateContent>
    </p:spTree>
    <p:extLst>
      <p:ext uri="{BB962C8B-B14F-4D97-AF65-F5344CB8AC3E}">
        <p14:creationId xmlns:p14="http://schemas.microsoft.com/office/powerpoint/2010/main" val="258639830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4294967295"/>
          </p:nvPr>
        </p:nvSpPr>
        <p:spPr>
          <a:xfrm>
            <a:off x="8229600" y="6324600"/>
            <a:ext cx="1905000" cy="457200"/>
          </a:xfrm>
          <a:prstGeom prst="rect">
            <a:avLst/>
          </a:prstGeom>
        </p:spPr>
        <p:txBody>
          <a:bodyPr/>
          <a:lstStyle/>
          <a:p>
            <a:fld id="{972B22C3-2B89-4C95-9834-D0DBC9FC2A50}" type="slidenum">
              <a:rPr lang="en-US" altLang="ko-KR"/>
              <a:pPr/>
              <a:t>127</a:t>
            </a:fld>
            <a:endParaRPr lang="en-US" altLang="ko-KR"/>
          </a:p>
        </p:txBody>
      </p:sp>
      <p:sp>
        <p:nvSpPr>
          <p:cNvPr id="192514" name="Rectangle 2"/>
          <p:cNvSpPr>
            <a:spLocks noGrp="1" noChangeArrowheads="1"/>
          </p:cNvSpPr>
          <p:nvPr>
            <p:ph type="title"/>
          </p:nvPr>
        </p:nvSpPr>
        <p:spPr/>
        <p:txBody>
          <a:bodyPr/>
          <a:lstStyle/>
          <a:p>
            <a:r>
              <a:rPr lang="en-US" altLang="ko-KR">
                <a:latin typeface="Times New Roman" pitchFamily="18" charset="0"/>
              </a:rPr>
              <a:t>Perceptron</a:t>
            </a:r>
          </a:p>
        </p:txBody>
      </p:sp>
      <p:sp>
        <p:nvSpPr>
          <p:cNvPr id="192515" name="Rectangle 3"/>
          <p:cNvSpPr>
            <a:spLocks noGrp="1" noChangeArrowheads="1"/>
          </p:cNvSpPr>
          <p:nvPr>
            <p:ph type="body" idx="1"/>
          </p:nvPr>
        </p:nvSpPr>
        <p:spPr>
          <a:xfrm>
            <a:off x="2971800" y="4953000"/>
            <a:ext cx="6400800" cy="685800"/>
          </a:xfrm>
        </p:spPr>
        <p:txBody>
          <a:bodyPr/>
          <a:lstStyle/>
          <a:p>
            <a:pPr>
              <a:buFont typeface="Wingdings" pitchFamily="2" charset="2"/>
              <a:buNone/>
            </a:pPr>
            <a:r>
              <a:rPr lang="en-US" altLang="ko-KR" sz="2400">
                <a:latin typeface="Times New Roman" pitchFamily="18" charset="0"/>
              </a:rPr>
              <a:t>Sometimes we’ll use simpler vector notation:</a:t>
            </a:r>
          </a:p>
          <a:p>
            <a:pPr>
              <a:buFont typeface="Wingdings" pitchFamily="2" charset="2"/>
              <a:buNone/>
            </a:pPr>
            <a:endParaRPr lang="en-US" altLang="ko-KR" sz="2400">
              <a:latin typeface="Times New Roman" pitchFamily="18" charset="0"/>
            </a:endParaRPr>
          </a:p>
        </p:txBody>
      </p:sp>
      <p:pic>
        <p:nvPicPr>
          <p:cNvPr id="192516" name="Picture 4"/>
          <p:cNvPicPr>
            <a:picLocks noChangeAspect="1" noChangeArrowheads="1"/>
          </p:cNvPicPr>
          <p:nvPr/>
        </p:nvPicPr>
        <p:blipFill>
          <a:blip r:embed="rId2"/>
          <a:srcRect/>
          <a:stretch>
            <a:fillRect/>
          </a:stretch>
        </p:blipFill>
        <p:spPr bwMode="auto">
          <a:xfrm>
            <a:off x="2667000" y="1865314"/>
            <a:ext cx="6591300" cy="2859087"/>
          </a:xfrm>
          <a:prstGeom prst="rect">
            <a:avLst/>
          </a:prstGeom>
          <a:noFill/>
          <a:ln w="9525">
            <a:noFill/>
            <a:miter lim="800000"/>
            <a:headEnd/>
            <a:tailEnd/>
          </a:ln>
          <a:effectLst/>
        </p:spPr>
      </p:pic>
      <p:pic>
        <p:nvPicPr>
          <p:cNvPr id="192517" name="Picture 5"/>
          <p:cNvPicPr>
            <a:picLocks noChangeAspect="1" noChangeArrowheads="1"/>
          </p:cNvPicPr>
          <p:nvPr/>
        </p:nvPicPr>
        <p:blipFill>
          <a:blip r:embed="rId3"/>
          <a:srcRect/>
          <a:stretch>
            <a:fillRect/>
          </a:stretch>
        </p:blipFill>
        <p:spPr bwMode="auto">
          <a:xfrm>
            <a:off x="4495800" y="5414964"/>
            <a:ext cx="3276600" cy="833437"/>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351400" y="791280"/>
              <a:ext cx="5901840" cy="5389200"/>
            </p14:xfrm>
          </p:contentPart>
        </mc:Choice>
        <mc:Fallback xmlns="">
          <p:pic>
            <p:nvPicPr>
              <p:cNvPr id="2" name="Ink 1"/>
              <p:cNvPicPr/>
              <p:nvPr/>
            </p:nvPicPr>
            <p:blipFill>
              <a:blip r:embed="rId5"/>
              <a:stretch>
                <a:fillRect/>
              </a:stretch>
            </p:blipFill>
            <p:spPr>
              <a:xfrm>
                <a:off x="5348880" y="788760"/>
                <a:ext cx="5907960" cy="5394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2767680" y="4161240"/>
              <a:ext cx="6701040" cy="583200"/>
            </p14:xfrm>
          </p:contentPart>
        </mc:Choice>
        <mc:Fallback xmlns="">
          <p:pic>
            <p:nvPicPr>
              <p:cNvPr id="3" name="Ink 2"/>
              <p:cNvPicPr/>
              <p:nvPr/>
            </p:nvPicPr>
            <p:blipFill>
              <a:blip r:embed="rId7"/>
              <a:stretch>
                <a:fillRect/>
              </a:stretch>
            </p:blipFill>
            <p:spPr>
              <a:xfrm>
                <a:off x="2765160" y="4158720"/>
                <a:ext cx="670644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5288760" y="2391120"/>
              <a:ext cx="3385800" cy="1977480"/>
            </p14:xfrm>
          </p:contentPart>
        </mc:Choice>
        <mc:Fallback xmlns="">
          <p:pic>
            <p:nvPicPr>
              <p:cNvPr id="4" name="Ink 3"/>
              <p:cNvPicPr/>
              <p:nvPr/>
            </p:nvPicPr>
            <p:blipFill>
              <a:blip r:embed="rId9"/>
              <a:stretch>
                <a:fillRect/>
              </a:stretch>
            </p:blipFill>
            <p:spPr>
              <a:xfrm>
                <a:off x="5286240" y="2386440"/>
                <a:ext cx="3393000" cy="198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p14:cNvContentPartPr/>
              <p14:nvPr/>
            </p14:nvContentPartPr>
            <p14:xfrm>
              <a:off x="495360" y="549360"/>
              <a:ext cx="10866960" cy="4276080"/>
            </p14:xfrm>
          </p:contentPart>
        </mc:Choice>
        <mc:Fallback xmlns="">
          <p:pic>
            <p:nvPicPr>
              <p:cNvPr id="5" name="Ink 4"/>
              <p:cNvPicPr/>
              <p:nvPr/>
            </p:nvPicPr>
            <p:blipFill>
              <a:blip r:embed="rId11"/>
              <a:stretch>
                <a:fillRect/>
              </a:stretch>
            </p:blipFill>
            <p:spPr>
              <a:xfrm>
                <a:off x="490680" y="542520"/>
                <a:ext cx="10879200" cy="4287960"/>
              </a:xfrm>
              <a:prstGeom prst="rect">
                <a:avLst/>
              </a:prstGeom>
            </p:spPr>
          </p:pic>
        </mc:Fallback>
      </mc:AlternateContent>
    </p:spTree>
    <p:extLst>
      <p:ext uri="{BB962C8B-B14F-4D97-AF65-F5344CB8AC3E}">
        <p14:creationId xmlns:p14="http://schemas.microsoft.com/office/powerpoint/2010/main" val="308803243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86000" y="381000"/>
            <a:ext cx="7772400" cy="1143000"/>
          </a:xfrm>
        </p:spPr>
        <p:txBody>
          <a:bodyPr/>
          <a:lstStyle/>
          <a:p>
            <a:r>
              <a:rPr lang="en-US"/>
              <a:t>Perceptron Example</a:t>
            </a:r>
          </a:p>
        </p:txBody>
      </p:sp>
      <p:sp>
        <p:nvSpPr>
          <p:cNvPr id="5123" name="Oval 3"/>
          <p:cNvSpPr>
            <a:spLocks noChangeArrowheads="1"/>
          </p:cNvSpPr>
          <p:nvPr/>
        </p:nvSpPr>
        <p:spPr bwMode="auto">
          <a:xfrm>
            <a:off x="2971800" y="1447800"/>
            <a:ext cx="762000" cy="7620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5124" name="Text Box 4"/>
          <p:cNvSpPr txBox="1">
            <a:spLocks noChangeArrowheads="1"/>
          </p:cNvSpPr>
          <p:nvPr/>
        </p:nvSpPr>
        <p:spPr bwMode="auto">
          <a:xfrm>
            <a:off x="3122583" y="1644134"/>
            <a:ext cx="301685" cy="369332"/>
          </a:xfrm>
          <a:prstGeom prst="rect">
            <a:avLst/>
          </a:prstGeom>
          <a:noFill/>
          <a:ln w="9525">
            <a:noFill/>
            <a:miter lim="800000"/>
            <a:headEnd/>
            <a:tailEnd/>
          </a:ln>
          <a:effectLst/>
        </p:spPr>
        <p:txBody>
          <a:bodyPr wrap="none" anchor="ctr">
            <a:spAutoFit/>
          </a:bodyPr>
          <a:lstStyle/>
          <a:p>
            <a:pPr algn="ctr"/>
            <a:r>
              <a:rPr lang="en-US"/>
              <a:t>2</a:t>
            </a:r>
          </a:p>
        </p:txBody>
      </p:sp>
      <p:sp>
        <p:nvSpPr>
          <p:cNvPr id="5125" name="Oval 5"/>
          <p:cNvSpPr>
            <a:spLocks noChangeArrowheads="1"/>
          </p:cNvSpPr>
          <p:nvPr/>
        </p:nvSpPr>
        <p:spPr bwMode="auto">
          <a:xfrm>
            <a:off x="2901950" y="2362200"/>
            <a:ext cx="762000" cy="7620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5126" name="Text Box 6"/>
          <p:cNvSpPr txBox="1">
            <a:spLocks noChangeArrowheads="1"/>
          </p:cNvSpPr>
          <p:nvPr/>
        </p:nvSpPr>
        <p:spPr bwMode="auto">
          <a:xfrm>
            <a:off x="3122583" y="2558534"/>
            <a:ext cx="301685" cy="369332"/>
          </a:xfrm>
          <a:prstGeom prst="rect">
            <a:avLst/>
          </a:prstGeom>
          <a:noFill/>
          <a:ln w="9525">
            <a:noFill/>
            <a:miter lim="800000"/>
            <a:headEnd/>
            <a:tailEnd/>
          </a:ln>
          <a:effectLst/>
        </p:spPr>
        <p:txBody>
          <a:bodyPr wrap="none" anchor="ctr">
            <a:spAutoFit/>
          </a:bodyPr>
          <a:lstStyle/>
          <a:p>
            <a:pPr algn="ctr"/>
            <a:r>
              <a:rPr lang="en-US"/>
              <a:t>1</a:t>
            </a:r>
          </a:p>
        </p:txBody>
      </p:sp>
      <p:sp>
        <p:nvSpPr>
          <p:cNvPr id="5129" name="Line 9"/>
          <p:cNvSpPr>
            <a:spLocks noChangeShapeType="1"/>
          </p:cNvSpPr>
          <p:nvPr/>
        </p:nvSpPr>
        <p:spPr bwMode="auto">
          <a:xfrm>
            <a:off x="3740150" y="1981200"/>
            <a:ext cx="1524000" cy="609600"/>
          </a:xfrm>
          <a:prstGeom prst="line">
            <a:avLst/>
          </a:prstGeom>
          <a:noFill/>
          <a:ln w="9525">
            <a:solidFill>
              <a:schemeClr val="tx1"/>
            </a:solidFill>
            <a:round/>
            <a:headEnd/>
            <a:tailEnd type="triangle" w="med" len="med"/>
          </a:ln>
          <a:effectLst/>
        </p:spPr>
        <p:txBody>
          <a:bodyPr wrap="none" anchor="ctr"/>
          <a:lstStyle/>
          <a:p>
            <a:endParaRPr lang="en-US"/>
          </a:p>
        </p:txBody>
      </p:sp>
      <p:sp>
        <p:nvSpPr>
          <p:cNvPr id="5130" name="Oval 10"/>
          <p:cNvSpPr>
            <a:spLocks noChangeArrowheads="1"/>
          </p:cNvSpPr>
          <p:nvPr/>
        </p:nvSpPr>
        <p:spPr bwMode="auto">
          <a:xfrm>
            <a:off x="5334000" y="2133600"/>
            <a:ext cx="984250" cy="9906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5131" name="Text Box 11"/>
          <p:cNvSpPr txBox="1">
            <a:spLocks noChangeArrowheads="1"/>
          </p:cNvSpPr>
          <p:nvPr/>
        </p:nvSpPr>
        <p:spPr bwMode="auto">
          <a:xfrm>
            <a:off x="5619461" y="2482334"/>
            <a:ext cx="184731" cy="369332"/>
          </a:xfrm>
          <a:prstGeom prst="rect">
            <a:avLst/>
          </a:prstGeom>
          <a:noFill/>
          <a:ln w="9525">
            <a:noFill/>
            <a:miter lim="800000"/>
            <a:headEnd/>
            <a:tailEnd/>
          </a:ln>
          <a:effectLst/>
        </p:spPr>
        <p:txBody>
          <a:bodyPr wrap="none" anchor="ctr">
            <a:spAutoFit/>
          </a:bodyPr>
          <a:lstStyle/>
          <a:p>
            <a:pPr algn="ctr"/>
            <a:endParaRPr lang="en-US"/>
          </a:p>
        </p:txBody>
      </p:sp>
      <p:sp>
        <p:nvSpPr>
          <p:cNvPr id="5132" name="Line 12"/>
          <p:cNvSpPr>
            <a:spLocks noChangeShapeType="1"/>
          </p:cNvSpPr>
          <p:nvPr/>
        </p:nvSpPr>
        <p:spPr bwMode="auto">
          <a:xfrm>
            <a:off x="3740150" y="2819400"/>
            <a:ext cx="1447800" cy="1588"/>
          </a:xfrm>
          <a:prstGeom prst="line">
            <a:avLst/>
          </a:prstGeom>
          <a:noFill/>
          <a:ln w="9525">
            <a:solidFill>
              <a:schemeClr val="tx1"/>
            </a:solidFill>
            <a:round/>
            <a:headEnd/>
            <a:tailEnd type="triangle" w="med" len="med"/>
          </a:ln>
          <a:effectLst/>
        </p:spPr>
        <p:txBody>
          <a:bodyPr wrap="none" anchor="ctr"/>
          <a:lstStyle/>
          <a:p>
            <a:endParaRPr lang="en-US"/>
          </a:p>
        </p:txBody>
      </p:sp>
      <p:sp>
        <p:nvSpPr>
          <p:cNvPr id="5134" name="Text Box 14"/>
          <p:cNvSpPr txBox="1">
            <a:spLocks noChangeArrowheads="1"/>
          </p:cNvSpPr>
          <p:nvPr/>
        </p:nvSpPr>
        <p:spPr bwMode="auto">
          <a:xfrm>
            <a:off x="4170054" y="1644134"/>
            <a:ext cx="359393" cy="369332"/>
          </a:xfrm>
          <a:prstGeom prst="rect">
            <a:avLst/>
          </a:prstGeom>
          <a:noFill/>
          <a:ln w="9525">
            <a:noFill/>
            <a:miter lim="800000"/>
            <a:headEnd/>
            <a:tailEnd/>
          </a:ln>
          <a:effectLst/>
        </p:spPr>
        <p:txBody>
          <a:bodyPr wrap="none" anchor="ctr">
            <a:spAutoFit/>
          </a:bodyPr>
          <a:lstStyle/>
          <a:p>
            <a:pPr algn="ctr"/>
            <a:r>
              <a:rPr lang="en-US"/>
              <a:t>.5</a:t>
            </a:r>
          </a:p>
        </p:txBody>
      </p:sp>
      <p:sp>
        <p:nvSpPr>
          <p:cNvPr id="5135" name="Text Box 15"/>
          <p:cNvSpPr txBox="1">
            <a:spLocks noChangeArrowheads="1"/>
          </p:cNvSpPr>
          <p:nvPr/>
        </p:nvSpPr>
        <p:spPr bwMode="auto">
          <a:xfrm>
            <a:off x="4176404" y="2406134"/>
            <a:ext cx="359393" cy="369332"/>
          </a:xfrm>
          <a:prstGeom prst="rect">
            <a:avLst/>
          </a:prstGeom>
          <a:noFill/>
          <a:ln w="9525">
            <a:noFill/>
            <a:miter lim="800000"/>
            <a:headEnd/>
            <a:tailEnd/>
          </a:ln>
          <a:effectLst/>
        </p:spPr>
        <p:txBody>
          <a:bodyPr wrap="none" anchor="ctr">
            <a:spAutoFit/>
          </a:bodyPr>
          <a:lstStyle/>
          <a:p>
            <a:pPr algn="ctr"/>
            <a:r>
              <a:rPr lang="en-US"/>
              <a:t>.3</a:t>
            </a:r>
          </a:p>
        </p:txBody>
      </p:sp>
      <p:graphicFrame>
        <p:nvGraphicFramePr>
          <p:cNvPr id="5137" name="Object 17"/>
          <p:cNvGraphicFramePr>
            <a:graphicFrameLocks noChangeAspect="1"/>
          </p:cNvGraphicFramePr>
          <p:nvPr/>
        </p:nvGraphicFramePr>
        <p:xfrm>
          <a:off x="5334001" y="2438400"/>
          <a:ext cx="373063" cy="469900"/>
        </p:xfrm>
        <a:graphic>
          <a:graphicData uri="http://schemas.openxmlformats.org/presentationml/2006/ole">
            <mc:AlternateContent xmlns:mc="http://schemas.openxmlformats.org/markup-compatibility/2006">
              <mc:Choice xmlns:v="urn:schemas-microsoft-com:vml" Requires="v">
                <p:oleObj spid="_x0000_s19463" name="Equation" r:id="rId4" imgW="139680" imgH="177480" progId="Equation.3">
                  <p:embed/>
                </p:oleObj>
              </mc:Choice>
              <mc:Fallback>
                <p:oleObj name="Equation" r:id="rId4" imgW="139680" imgH="177480" progId="Equation.3">
                  <p:embed/>
                  <p:pic>
                    <p:nvPicPr>
                      <p:cNvPr id="5137"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1" y="2438400"/>
                        <a:ext cx="373063"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41" name="Text Box 21"/>
          <p:cNvSpPr txBox="1">
            <a:spLocks noChangeArrowheads="1"/>
          </p:cNvSpPr>
          <p:nvPr/>
        </p:nvSpPr>
        <p:spPr bwMode="auto">
          <a:xfrm>
            <a:off x="5699784" y="2482334"/>
            <a:ext cx="487633" cy="369332"/>
          </a:xfrm>
          <a:prstGeom prst="rect">
            <a:avLst/>
          </a:prstGeom>
          <a:noFill/>
          <a:ln w="9525">
            <a:noFill/>
            <a:miter lim="800000"/>
            <a:headEnd/>
            <a:tailEnd/>
          </a:ln>
          <a:effectLst/>
        </p:spPr>
        <p:txBody>
          <a:bodyPr wrap="none" anchor="ctr">
            <a:spAutoFit/>
          </a:bodyPr>
          <a:lstStyle/>
          <a:p>
            <a:pPr algn="ctr"/>
            <a:r>
              <a:rPr lang="en-US"/>
              <a:t>=-1</a:t>
            </a:r>
          </a:p>
        </p:txBody>
      </p:sp>
      <p:sp>
        <p:nvSpPr>
          <p:cNvPr id="5142" name="Text Box 22"/>
          <p:cNvSpPr txBox="1">
            <a:spLocks noChangeArrowheads="1"/>
          </p:cNvSpPr>
          <p:nvPr/>
        </p:nvSpPr>
        <p:spPr bwMode="auto">
          <a:xfrm>
            <a:off x="4493159" y="3320534"/>
            <a:ext cx="2975494" cy="369332"/>
          </a:xfrm>
          <a:prstGeom prst="rect">
            <a:avLst/>
          </a:prstGeom>
          <a:noFill/>
          <a:ln w="9525">
            <a:noFill/>
            <a:miter lim="800000"/>
            <a:headEnd/>
            <a:tailEnd/>
          </a:ln>
          <a:effectLst/>
        </p:spPr>
        <p:txBody>
          <a:bodyPr wrap="none" anchor="ctr">
            <a:spAutoFit/>
          </a:bodyPr>
          <a:lstStyle/>
          <a:p>
            <a:pPr algn="ctr"/>
            <a:r>
              <a:rPr lang="en-US"/>
              <a:t>2(0.5) + 1(0.3) + -1 = 0.3 , O=1</a:t>
            </a:r>
          </a:p>
        </p:txBody>
      </p:sp>
      <p:sp>
        <p:nvSpPr>
          <p:cNvPr id="5143" name="Text Box 23"/>
          <p:cNvSpPr txBox="1">
            <a:spLocks noChangeArrowheads="1"/>
          </p:cNvSpPr>
          <p:nvPr/>
        </p:nvSpPr>
        <p:spPr bwMode="auto">
          <a:xfrm>
            <a:off x="2587113" y="3853934"/>
            <a:ext cx="2075889" cy="369332"/>
          </a:xfrm>
          <a:prstGeom prst="rect">
            <a:avLst/>
          </a:prstGeom>
          <a:noFill/>
          <a:ln w="9525">
            <a:noFill/>
            <a:miter lim="800000"/>
            <a:headEnd/>
            <a:tailEnd/>
          </a:ln>
          <a:effectLst/>
        </p:spPr>
        <p:txBody>
          <a:bodyPr wrap="none" anchor="ctr">
            <a:spAutoFit/>
          </a:bodyPr>
          <a:lstStyle/>
          <a:p>
            <a:pPr algn="ctr">
              <a:spcBef>
                <a:spcPct val="50000"/>
              </a:spcBef>
            </a:pPr>
            <a:r>
              <a:rPr lang="en-US"/>
              <a:t>Learning Procedure:</a:t>
            </a:r>
          </a:p>
        </p:txBody>
      </p:sp>
      <p:sp>
        <p:nvSpPr>
          <p:cNvPr id="5145" name="Text Box 25"/>
          <p:cNvSpPr txBox="1">
            <a:spLocks noChangeArrowheads="1"/>
          </p:cNvSpPr>
          <p:nvPr/>
        </p:nvSpPr>
        <p:spPr bwMode="auto">
          <a:xfrm>
            <a:off x="2743200" y="4539581"/>
            <a:ext cx="7467600" cy="1615827"/>
          </a:xfrm>
          <a:prstGeom prst="rect">
            <a:avLst/>
          </a:prstGeom>
          <a:noFill/>
          <a:ln w="9525">
            <a:noFill/>
            <a:miter lim="800000"/>
            <a:headEnd/>
            <a:tailEnd/>
          </a:ln>
          <a:effectLst/>
        </p:spPr>
        <p:txBody>
          <a:bodyPr anchor="ctr">
            <a:spAutoFit/>
          </a:bodyPr>
          <a:lstStyle/>
          <a:p>
            <a:pPr>
              <a:spcBef>
                <a:spcPct val="50000"/>
              </a:spcBef>
            </a:pPr>
            <a:r>
              <a:rPr lang="en-US"/>
              <a:t>Randomly assign weights (between 0-1)</a:t>
            </a:r>
          </a:p>
          <a:p>
            <a:pPr>
              <a:spcBef>
                <a:spcPct val="50000"/>
              </a:spcBef>
            </a:pPr>
            <a:r>
              <a:rPr lang="en-US"/>
              <a:t>Present inputs from training data</a:t>
            </a:r>
          </a:p>
          <a:p>
            <a:pPr>
              <a:spcBef>
                <a:spcPct val="50000"/>
              </a:spcBef>
            </a:pPr>
            <a:r>
              <a:rPr lang="en-US"/>
              <a:t>Get output O, nudge weights to gives results toward our desired output T</a:t>
            </a:r>
          </a:p>
          <a:p>
            <a:pPr>
              <a:spcBef>
                <a:spcPct val="50000"/>
              </a:spcBef>
            </a:pPr>
            <a:r>
              <a:rPr lang="en-US"/>
              <a:t>Repeat; stop when no errors, or enough epochs completed</a:t>
            </a: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5243760" y="479520"/>
              <a:ext cx="5881320" cy="4900680"/>
            </p14:xfrm>
          </p:contentPart>
        </mc:Choice>
        <mc:Fallback xmlns="">
          <p:pic>
            <p:nvPicPr>
              <p:cNvPr id="2" name="Ink 1"/>
              <p:cNvPicPr/>
              <p:nvPr/>
            </p:nvPicPr>
            <p:blipFill>
              <a:blip r:embed="rId7"/>
              <a:stretch>
                <a:fillRect/>
              </a:stretch>
            </p:blipFill>
            <p:spPr>
              <a:xfrm>
                <a:off x="5239800" y="474480"/>
                <a:ext cx="5890320" cy="491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5352120" y="428400"/>
              <a:ext cx="3813480" cy="1630080"/>
            </p14:xfrm>
          </p:contentPart>
        </mc:Choice>
        <mc:Fallback xmlns="">
          <p:pic>
            <p:nvPicPr>
              <p:cNvPr id="3" name="Ink 2"/>
              <p:cNvPicPr/>
              <p:nvPr/>
            </p:nvPicPr>
            <p:blipFill>
              <a:blip r:embed="rId9"/>
              <a:stretch>
                <a:fillRect/>
              </a:stretch>
            </p:blipFill>
            <p:spPr>
              <a:xfrm>
                <a:off x="5348520" y="425880"/>
                <a:ext cx="3819960" cy="1635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p14:cNvContentPartPr/>
              <p14:nvPr/>
            </p14:nvContentPartPr>
            <p14:xfrm>
              <a:off x="1298880" y="2117520"/>
              <a:ext cx="1391400" cy="2269080"/>
            </p14:xfrm>
          </p:contentPart>
        </mc:Choice>
        <mc:Fallback xmlns="">
          <p:pic>
            <p:nvPicPr>
              <p:cNvPr id="4" name="Ink 3"/>
              <p:cNvPicPr/>
              <p:nvPr/>
            </p:nvPicPr>
            <p:blipFill>
              <a:blip r:embed="rId11"/>
              <a:stretch>
                <a:fillRect/>
              </a:stretch>
            </p:blipFill>
            <p:spPr>
              <a:xfrm>
                <a:off x="1295640" y="2112480"/>
                <a:ext cx="1398600" cy="2282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Ink 4"/>
              <p14:cNvContentPartPr/>
              <p14:nvPr/>
            </p14:nvContentPartPr>
            <p14:xfrm>
              <a:off x="142200" y="276840"/>
              <a:ext cx="2568240" cy="2020680"/>
            </p14:xfrm>
          </p:contentPart>
        </mc:Choice>
        <mc:Fallback xmlns="">
          <p:pic>
            <p:nvPicPr>
              <p:cNvPr id="5" name="Ink 4"/>
              <p:cNvPicPr/>
              <p:nvPr/>
            </p:nvPicPr>
            <p:blipFill>
              <a:blip r:embed="rId13"/>
              <a:stretch>
                <a:fillRect/>
              </a:stretch>
            </p:blipFill>
            <p:spPr>
              <a:xfrm>
                <a:off x="136800" y="272520"/>
                <a:ext cx="2583360" cy="2032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Ink 5"/>
              <p14:cNvContentPartPr/>
              <p14:nvPr/>
            </p14:nvContentPartPr>
            <p14:xfrm>
              <a:off x="2880" y="2350080"/>
              <a:ext cx="3191400" cy="4370400"/>
            </p14:xfrm>
          </p:contentPart>
        </mc:Choice>
        <mc:Fallback xmlns="">
          <p:pic>
            <p:nvPicPr>
              <p:cNvPr id="6" name="Ink 5"/>
              <p:cNvPicPr/>
              <p:nvPr/>
            </p:nvPicPr>
            <p:blipFill>
              <a:blip r:embed="rId15"/>
              <a:stretch>
                <a:fillRect/>
              </a:stretch>
            </p:blipFill>
            <p:spPr>
              <a:xfrm>
                <a:off x="-5400" y="2346480"/>
                <a:ext cx="3204360" cy="4378320"/>
              </a:xfrm>
              <a:prstGeom prst="rect">
                <a:avLst/>
              </a:prstGeom>
            </p:spPr>
          </p:pic>
        </mc:Fallback>
      </mc:AlternateContent>
    </p:spTree>
    <p:extLst>
      <p:ext uri="{BB962C8B-B14F-4D97-AF65-F5344CB8AC3E}">
        <p14:creationId xmlns:p14="http://schemas.microsoft.com/office/powerpoint/2010/main" val="322300388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a:xfrm>
            <a:off x="8229600" y="6324600"/>
            <a:ext cx="1905000" cy="457200"/>
          </a:xfrm>
          <a:prstGeom prst="rect">
            <a:avLst/>
          </a:prstGeom>
        </p:spPr>
        <p:txBody>
          <a:bodyPr/>
          <a:lstStyle/>
          <a:p>
            <a:fld id="{2B605B55-2A8C-4BE2-B8B1-B9E9A961A3B5}" type="slidenum">
              <a:rPr lang="en-US" altLang="ko-KR"/>
              <a:pPr/>
              <a:t>129</a:t>
            </a:fld>
            <a:endParaRPr lang="en-US" altLang="ko-KR"/>
          </a:p>
        </p:txBody>
      </p:sp>
      <p:sp>
        <p:nvSpPr>
          <p:cNvPr id="193538" name="Rectangle 2"/>
          <p:cNvSpPr>
            <a:spLocks noGrp="1" noChangeArrowheads="1"/>
          </p:cNvSpPr>
          <p:nvPr>
            <p:ph type="title"/>
          </p:nvPr>
        </p:nvSpPr>
        <p:spPr>
          <a:xfrm>
            <a:off x="2209800" y="457200"/>
            <a:ext cx="7772400" cy="1143000"/>
          </a:xfrm>
        </p:spPr>
        <p:txBody>
          <a:bodyPr/>
          <a:lstStyle/>
          <a:p>
            <a:r>
              <a:rPr lang="en-US" altLang="ko-KR" sz="4000">
                <a:latin typeface="Times New Roman" pitchFamily="18" charset="0"/>
              </a:rPr>
              <a:t>Decision Surface of a Perceptron</a:t>
            </a:r>
          </a:p>
        </p:txBody>
      </p:sp>
      <p:sp>
        <p:nvSpPr>
          <p:cNvPr id="193539" name="Rectangle 3"/>
          <p:cNvSpPr>
            <a:spLocks noGrp="1" noChangeArrowheads="1"/>
          </p:cNvSpPr>
          <p:nvPr>
            <p:ph type="body" idx="1"/>
          </p:nvPr>
        </p:nvSpPr>
        <p:spPr>
          <a:xfrm>
            <a:off x="2590800" y="3810000"/>
            <a:ext cx="7772400" cy="2362200"/>
          </a:xfrm>
        </p:spPr>
        <p:txBody>
          <a:bodyPr>
            <a:normAutofit fontScale="92500" lnSpcReduction="10000"/>
          </a:bodyPr>
          <a:lstStyle/>
          <a:p>
            <a:pPr>
              <a:lnSpc>
                <a:spcPct val="90000"/>
              </a:lnSpc>
              <a:buFont typeface="Wingdings" pitchFamily="2" charset="2"/>
              <a:buNone/>
            </a:pPr>
            <a:r>
              <a:rPr lang="en-US" altLang="ko-KR" sz="2400">
                <a:latin typeface="Times New Roman" pitchFamily="18" charset="0"/>
              </a:rPr>
              <a:t>Represents some useful functions</a:t>
            </a:r>
          </a:p>
          <a:p>
            <a:pPr>
              <a:lnSpc>
                <a:spcPct val="90000"/>
              </a:lnSpc>
            </a:pPr>
            <a:r>
              <a:rPr lang="en-US" altLang="ko-KR" sz="2400">
                <a:latin typeface="Times New Roman" pitchFamily="18" charset="0"/>
              </a:rPr>
              <a:t>What weights represent</a:t>
            </a:r>
          </a:p>
          <a:p>
            <a:pPr algn="ctr">
              <a:lnSpc>
                <a:spcPct val="90000"/>
              </a:lnSpc>
              <a:buFont typeface="Wingdings" pitchFamily="2" charset="2"/>
              <a:buNone/>
            </a:pPr>
            <a:r>
              <a:rPr lang="en-US" altLang="ko-KR" sz="2400" i="1">
                <a:latin typeface="Times New Roman" pitchFamily="18" charset="0"/>
              </a:rPr>
              <a:t>g</a:t>
            </a:r>
            <a:r>
              <a:rPr lang="en-US" altLang="ko-KR" sz="2400">
                <a:latin typeface="Times New Roman" pitchFamily="18" charset="0"/>
              </a:rPr>
              <a:t>(</a:t>
            </a:r>
            <a:r>
              <a:rPr lang="en-US" altLang="ko-KR" sz="2400" i="1">
                <a:latin typeface="Times New Roman" pitchFamily="18" charset="0"/>
              </a:rPr>
              <a:t>x</a:t>
            </a:r>
            <a:r>
              <a:rPr lang="en-US" altLang="ko-KR" sz="2400" baseline="-25000">
                <a:latin typeface="Times New Roman" pitchFamily="18" charset="0"/>
              </a:rPr>
              <a:t>1</a:t>
            </a:r>
            <a:r>
              <a:rPr lang="en-US" altLang="ko-KR" sz="2400">
                <a:latin typeface="Times New Roman" pitchFamily="18" charset="0"/>
              </a:rPr>
              <a:t>, </a:t>
            </a:r>
            <a:r>
              <a:rPr lang="en-US" altLang="ko-KR" sz="2400" i="1">
                <a:latin typeface="Times New Roman" pitchFamily="18" charset="0"/>
              </a:rPr>
              <a:t>x</a:t>
            </a:r>
            <a:r>
              <a:rPr lang="en-US" altLang="ko-KR" sz="2400" baseline="-25000">
                <a:latin typeface="Times New Roman" pitchFamily="18" charset="0"/>
              </a:rPr>
              <a:t>2</a:t>
            </a:r>
            <a:r>
              <a:rPr lang="en-US" altLang="ko-KR" sz="2400">
                <a:latin typeface="Times New Roman" pitchFamily="18" charset="0"/>
              </a:rPr>
              <a:t>) = </a:t>
            </a:r>
            <a:r>
              <a:rPr lang="en-US" altLang="ko-KR" sz="2400" i="1">
                <a:latin typeface="Times New Roman" pitchFamily="18" charset="0"/>
              </a:rPr>
              <a:t>AND</a:t>
            </a:r>
            <a:r>
              <a:rPr lang="en-US" altLang="ko-KR" sz="2400">
                <a:latin typeface="Times New Roman" pitchFamily="18" charset="0"/>
              </a:rPr>
              <a:t>(</a:t>
            </a:r>
            <a:r>
              <a:rPr lang="en-US" altLang="ko-KR" sz="2400" i="1">
                <a:latin typeface="Times New Roman" pitchFamily="18" charset="0"/>
              </a:rPr>
              <a:t>x</a:t>
            </a:r>
            <a:r>
              <a:rPr lang="en-US" altLang="ko-KR" sz="2400" baseline="-25000">
                <a:latin typeface="Times New Roman" pitchFamily="18" charset="0"/>
              </a:rPr>
              <a:t>1</a:t>
            </a:r>
            <a:r>
              <a:rPr lang="en-US" altLang="ko-KR" sz="2400">
                <a:latin typeface="Times New Roman" pitchFamily="18" charset="0"/>
              </a:rPr>
              <a:t>, </a:t>
            </a:r>
            <a:r>
              <a:rPr lang="en-US" altLang="ko-KR" sz="2400" i="1">
                <a:latin typeface="Times New Roman" pitchFamily="18" charset="0"/>
              </a:rPr>
              <a:t>x</a:t>
            </a:r>
            <a:r>
              <a:rPr lang="en-US" altLang="ko-KR" sz="2400" baseline="-25000">
                <a:latin typeface="Times New Roman" pitchFamily="18" charset="0"/>
              </a:rPr>
              <a:t>2</a:t>
            </a:r>
            <a:r>
              <a:rPr lang="en-US" altLang="ko-KR" sz="2400">
                <a:latin typeface="Times New Roman" pitchFamily="18" charset="0"/>
              </a:rPr>
              <a:t>)?</a:t>
            </a:r>
          </a:p>
          <a:p>
            <a:pPr>
              <a:lnSpc>
                <a:spcPct val="90000"/>
              </a:lnSpc>
              <a:buFont typeface="Wingdings" pitchFamily="2" charset="2"/>
              <a:buNone/>
            </a:pPr>
            <a:r>
              <a:rPr lang="en-US" altLang="ko-KR" sz="2400">
                <a:latin typeface="Times New Roman" pitchFamily="18" charset="0"/>
              </a:rPr>
              <a:t>But some functions not representable</a:t>
            </a:r>
          </a:p>
          <a:p>
            <a:pPr>
              <a:lnSpc>
                <a:spcPct val="90000"/>
              </a:lnSpc>
            </a:pPr>
            <a:r>
              <a:rPr lang="en-US" altLang="ko-KR" sz="2400">
                <a:latin typeface="Times New Roman" pitchFamily="18" charset="0"/>
              </a:rPr>
              <a:t>e.g., not linearly separable</a:t>
            </a:r>
          </a:p>
          <a:p>
            <a:pPr>
              <a:lnSpc>
                <a:spcPct val="90000"/>
              </a:lnSpc>
            </a:pPr>
            <a:r>
              <a:rPr lang="en-US" altLang="ko-KR" sz="2400">
                <a:latin typeface="Times New Roman" pitchFamily="18" charset="0"/>
              </a:rPr>
              <a:t>Therefore, we’ll want networks of these...</a:t>
            </a:r>
          </a:p>
        </p:txBody>
      </p:sp>
      <p:pic>
        <p:nvPicPr>
          <p:cNvPr id="193540" name="Picture 4"/>
          <p:cNvPicPr>
            <a:picLocks noChangeAspect="1" noChangeArrowheads="1"/>
          </p:cNvPicPr>
          <p:nvPr/>
        </p:nvPicPr>
        <p:blipFill>
          <a:blip r:embed="rId2"/>
          <a:srcRect/>
          <a:stretch>
            <a:fillRect/>
          </a:stretch>
        </p:blipFill>
        <p:spPr bwMode="auto">
          <a:xfrm>
            <a:off x="3386138" y="1371601"/>
            <a:ext cx="5529262" cy="2449513"/>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999480" y="1658520"/>
              <a:ext cx="3913920" cy="4347000"/>
            </p14:xfrm>
          </p:contentPart>
        </mc:Choice>
        <mc:Fallback xmlns="">
          <p:pic>
            <p:nvPicPr>
              <p:cNvPr id="2" name="Ink 1"/>
              <p:cNvPicPr/>
              <p:nvPr/>
            </p:nvPicPr>
            <p:blipFill>
              <a:blip r:embed="rId4"/>
              <a:stretch>
                <a:fillRect/>
              </a:stretch>
            </p:blipFill>
            <p:spPr>
              <a:xfrm>
                <a:off x="6996960" y="1654920"/>
                <a:ext cx="3922200" cy="435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776880" y="660960"/>
              <a:ext cx="10574280" cy="4337280"/>
            </p14:xfrm>
          </p:contentPart>
        </mc:Choice>
        <mc:Fallback xmlns="">
          <p:pic>
            <p:nvPicPr>
              <p:cNvPr id="3" name="Ink 2"/>
              <p:cNvPicPr/>
              <p:nvPr/>
            </p:nvPicPr>
            <p:blipFill>
              <a:blip r:embed="rId6"/>
              <a:stretch>
                <a:fillRect/>
              </a:stretch>
            </p:blipFill>
            <p:spPr>
              <a:xfrm>
                <a:off x="774360" y="655920"/>
                <a:ext cx="10581120" cy="434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3029400" y="190440"/>
              <a:ext cx="8912160" cy="6482880"/>
            </p14:xfrm>
          </p:contentPart>
        </mc:Choice>
        <mc:Fallback xmlns="">
          <p:pic>
            <p:nvPicPr>
              <p:cNvPr id="4" name="Ink 3"/>
              <p:cNvPicPr/>
              <p:nvPr/>
            </p:nvPicPr>
            <p:blipFill>
              <a:blip r:embed="rId8"/>
              <a:stretch>
                <a:fillRect/>
              </a:stretch>
            </p:blipFill>
            <p:spPr>
              <a:xfrm>
                <a:off x="3022200" y="186480"/>
                <a:ext cx="8927280" cy="6495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747360" y="658080"/>
              <a:ext cx="676080" cy="642600"/>
            </p14:xfrm>
          </p:contentPart>
        </mc:Choice>
        <mc:Fallback xmlns="">
          <p:pic>
            <p:nvPicPr>
              <p:cNvPr id="5" name="Ink 4"/>
              <p:cNvPicPr/>
              <p:nvPr/>
            </p:nvPicPr>
            <p:blipFill>
              <a:blip r:embed="rId10"/>
              <a:stretch>
                <a:fillRect/>
              </a:stretch>
            </p:blipFill>
            <p:spPr>
              <a:xfrm>
                <a:off x="742320" y="651600"/>
                <a:ext cx="687960" cy="655200"/>
              </a:xfrm>
              <a:prstGeom prst="rect">
                <a:avLst/>
              </a:prstGeom>
            </p:spPr>
          </p:pic>
        </mc:Fallback>
      </mc:AlternateContent>
    </p:spTree>
    <p:extLst>
      <p:ext uri="{BB962C8B-B14F-4D97-AF65-F5344CB8AC3E}">
        <p14:creationId xmlns:p14="http://schemas.microsoft.com/office/powerpoint/2010/main" val="8022539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t>Example: Spam Filter</a:t>
            </a:r>
          </a:p>
        </p:txBody>
      </p:sp>
      <p:sp>
        <p:nvSpPr>
          <p:cNvPr id="8195" name="Rectangle 3"/>
          <p:cNvSpPr>
            <a:spLocks noGrp="1" noChangeArrowheads="1"/>
          </p:cNvSpPr>
          <p:nvPr>
            <p:ph idx="1"/>
          </p:nvPr>
        </p:nvSpPr>
        <p:spPr>
          <a:xfrm>
            <a:off x="304800" y="1447800"/>
            <a:ext cx="6553200" cy="5029200"/>
          </a:xfrm>
        </p:spPr>
        <p:txBody>
          <a:bodyPr/>
          <a:lstStyle/>
          <a:p>
            <a:pPr eaLnBrk="1" hangingPunct="1">
              <a:lnSpc>
                <a:spcPct val="80000"/>
              </a:lnSpc>
            </a:pPr>
            <a:r>
              <a:rPr lang="en-US" sz="2400" dirty="0"/>
              <a:t>Input: an email</a:t>
            </a:r>
          </a:p>
          <a:p>
            <a:pPr eaLnBrk="1" hangingPunct="1">
              <a:lnSpc>
                <a:spcPct val="80000"/>
              </a:lnSpc>
            </a:pPr>
            <a:r>
              <a:rPr lang="en-US" sz="2400" dirty="0"/>
              <a:t>Output: spam/ham</a:t>
            </a:r>
          </a:p>
          <a:p>
            <a:pPr lvl="1">
              <a:lnSpc>
                <a:spcPct val="80000"/>
              </a:lnSpc>
            </a:pPr>
            <a:endParaRPr lang="en-US" sz="2000" dirty="0"/>
          </a:p>
          <a:p>
            <a:pPr eaLnBrk="1" hangingPunct="1">
              <a:lnSpc>
                <a:spcPct val="80000"/>
              </a:lnSpc>
            </a:pPr>
            <a:r>
              <a:rPr lang="en-US" sz="2400" dirty="0"/>
              <a:t>Setup:</a:t>
            </a:r>
          </a:p>
          <a:p>
            <a:pPr lvl="1" eaLnBrk="1" hangingPunct="1">
              <a:lnSpc>
                <a:spcPct val="80000"/>
              </a:lnSpc>
            </a:pPr>
            <a:r>
              <a:rPr lang="en-US" sz="2000" dirty="0"/>
              <a:t>Get a large collection of example emails, each labeled “spam” or “ham”</a:t>
            </a:r>
          </a:p>
          <a:p>
            <a:pPr lvl="1" eaLnBrk="1" hangingPunct="1">
              <a:lnSpc>
                <a:spcPct val="80000"/>
              </a:lnSpc>
            </a:pPr>
            <a:r>
              <a:rPr lang="en-US" sz="2000" dirty="0"/>
              <a:t>Note: someone has to hand label all this data!</a:t>
            </a:r>
          </a:p>
          <a:p>
            <a:pPr lvl="1" eaLnBrk="1" hangingPunct="1">
              <a:lnSpc>
                <a:spcPct val="80000"/>
              </a:lnSpc>
            </a:pPr>
            <a:r>
              <a:rPr lang="en-US" sz="2000" dirty="0"/>
              <a:t>Want to learn to predict labels of new, future emails</a:t>
            </a:r>
          </a:p>
          <a:p>
            <a:pPr lvl="1">
              <a:lnSpc>
                <a:spcPct val="80000"/>
              </a:lnSpc>
            </a:pPr>
            <a:endParaRPr lang="en-US" sz="2000" dirty="0"/>
          </a:p>
          <a:p>
            <a:pPr eaLnBrk="1" hangingPunct="1">
              <a:lnSpc>
                <a:spcPct val="80000"/>
              </a:lnSpc>
            </a:pPr>
            <a:r>
              <a:rPr lang="en-US" sz="2400" dirty="0"/>
              <a:t>Features: The attributes used to make the ham / spam decision</a:t>
            </a:r>
            <a:endParaRPr lang="en-US" sz="2000" dirty="0"/>
          </a:p>
          <a:p>
            <a:pPr lvl="1" eaLnBrk="1" hangingPunct="1">
              <a:lnSpc>
                <a:spcPct val="80000"/>
              </a:lnSpc>
            </a:pPr>
            <a:r>
              <a:rPr lang="en-US" sz="2000" dirty="0"/>
              <a:t>Words: FREE!</a:t>
            </a:r>
          </a:p>
          <a:p>
            <a:pPr lvl="1" eaLnBrk="1" hangingPunct="1">
              <a:lnSpc>
                <a:spcPct val="80000"/>
              </a:lnSpc>
            </a:pPr>
            <a:r>
              <a:rPr lang="en-US" sz="2000" dirty="0"/>
              <a:t>Text Patterns: $</a:t>
            </a:r>
            <a:r>
              <a:rPr lang="en-US" sz="2000" dirty="0" err="1"/>
              <a:t>dd</a:t>
            </a:r>
            <a:r>
              <a:rPr lang="en-US" sz="2000" dirty="0"/>
              <a:t>, CAPS</a:t>
            </a:r>
          </a:p>
          <a:p>
            <a:pPr lvl="1" eaLnBrk="1" hangingPunct="1">
              <a:lnSpc>
                <a:spcPct val="80000"/>
              </a:lnSpc>
            </a:pPr>
            <a:r>
              <a:rPr lang="en-US" sz="2000" dirty="0"/>
              <a:t>Non-text: </a:t>
            </a:r>
            <a:r>
              <a:rPr lang="en-US" sz="2000" dirty="0" err="1"/>
              <a:t>SenderInContacts</a:t>
            </a:r>
            <a:endParaRPr lang="en-US" sz="2000" dirty="0"/>
          </a:p>
          <a:p>
            <a:pPr lvl="1" eaLnBrk="1" hangingPunct="1">
              <a:lnSpc>
                <a:spcPct val="80000"/>
              </a:lnSpc>
            </a:pPr>
            <a:r>
              <a:rPr lang="en-US" sz="2000" dirty="0"/>
              <a:t>…</a:t>
            </a:r>
          </a:p>
          <a:p>
            <a:pPr lvl="1" eaLnBrk="1" hangingPunct="1">
              <a:lnSpc>
                <a:spcPct val="80000"/>
              </a:lnSpc>
            </a:pPr>
            <a:endParaRPr lang="en-US" sz="2000" dirty="0"/>
          </a:p>
        </p:txBody>
      </p:sp>
      <p:sp>
        <p:nvSpPr>
          <p:cNvPr id="8196" name="Text Box 4"/>
          <p:cNvSpPr txBox="1">
            <a:spLocks noChangeArrowheads="1"/>
          </p:cNvSpPr>
          <p:nvPr/>
        </p:nvSpPr>
        <p:spPr bwMode="auto">
          <a:xfrm>
            <a:off x="8001000" y="1447800"/>
            <a:ext cx="3581400" cy="1569660"/>
          </a:xfrm>
          <a:prstGeom prst="rect">
            <a:avLst/>
          </a:prstGeom>
          <a:noFill/>
          <a:ln w="9525">
            <a:solidFill>
              <a:schemeClr val="tx1"/>
            </a:solidFill>
            <a:miter lim="800000"/>
            <a:headEnd/>
            <a:tailEnd/>
          </a:ln>
        </p:spPr>
        <p:txBody>
          <a:bodyPr>
            <a:spAutoFit/>
          </a:bodyPr>
          <a:lstStyle/>
          <a:p>
            <a:r>
              <a:rPr lang="en-US" sz="1600">
                <a:latin typeface="Calibri"/>
                <a:cs typeface="Calibri"/>
              </a:rPr>
              <a:t>Dear Sir.</a:t>
            </a:r>
          </a:p>
          <a:p>
            <a:endParaRPr lang="en-US" sz="1600">
              <a:latin typeface="Calibri"/>
              <a:cs typeface="Calibri"/>
            </a:endParaRPr>
          </a:p>
          <a:p>
            <a:r>
              <a:rPr lang="en-US" sz="1600">
                <a:latin typeface="Calibri"/>
                <a:cs typeface="Calibri"/>
              </a:rPr>
              <a:t>First, I must solicit your confidence in this transaction, this is by virture of its nature as being utterly confidencial and top secret. …</a:t>
            </a:r>
          </a:p>
        </p:txBody>
      </p:sp>
      <p:sp>
        <p:nvSpPr>
          <p:cNvPr id="8197" name="Text Box 5"/>
          <p:cNvSpPr txBox="1">
            <a:spLocks noChangeArrowheads="1"/>
          </p:cNvSpPr>
          <p:nvPr/>
        </p:nvSpPr>
        <p:spPr bwMode="auto">
          <a:xfrm>
            <a:off x="8001000" y="30480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TO BE REMOVED FROM FUTURE MAILINGS, SIMPLY REPLY TO THIS MESSAGE AND PUT "REMOVE" IN THE SUBJECT.</a:t>
            </a:r>
          </a:p>
          <a:p>
            <a:endParaRPr lang="en-US" sz="1600">
              <a:latin typeface="Calibri"/>
              <a:cs typeface="Calibri"/>
            </a:endParaRPr>
          </a:p>
          <a:p>
            <a:r>
              <a:rPr lang="en-US" sz="1600">
                <a:latin typeface="Calibri"/>
                <a:cs typeface="Calibri"/>
              </a:rPr>
              <a:t>99  MILLION EMAIL ADDRESSES</a:t>
            </a:r>
          </a:p>
          <a:p>
            <a:r>
              <a:rPr lang="en-US" sz="1600">
                <a:latin typeface="Calibri"/>
                <a:cs typeface="Calibri"/>
              </a:rPr>
              <a:t>  FOR ONLY $99</a:t>
            </a:r>
          </a:p>
        </p:txBody>
      </p:sp>
      <p:sp>
        <p:nvSpPr>
          <p:cNvPr id="8198" name="Text Box 6"/>
          <p:cNvSpPr txBox="1">
            <a:spLocks noChangeArrowheads="1"/>
          </p:cNvSpPr>
          <p:nvPr/>
        </p:nvSpPr>
        <p:spPr bwMode="auto">
          <a:xfrm>
            <a:off x="8001000" y="4876800"/>
            <a:ext cx="3505200" cy="1815882"/>
          </a:xfrm>
          <a:prstGeom prst="rect">
            <a:avLst/>
          </a:prstGeom>
          <a:noFill/>
          <a:ln w="9525">
            <a:solidFill>
              <a:schemeClr val="tx1"/>
            </a:solidFill>
            <a:miter lim="800000"/>
            <a:headEnd/>
            <a:tailEnd/>
          </a:ln>
        </p:spPr>
        <p:txBody>
          <a:bodyPr>
            <a:spAutoFit/>
          </a:bodyPr>
          <a:lstStyle/>
          <a:p>
            <a:r>
              <a:rPr lang="en-US" sz="1600">
                <a:latin typeface="Calibri"/>
                <a:cs typeface="Calibri"/>
              </a:rPr>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282055" name="Freeform 7"/>
          <p:cNvSpPr>
            <a:spLocks/>
          </p:cNvSpPr>
          <p:nvPr/>
        </p:nvSpPr>
        <p:spPr bwMode="auto">
          <a:xfrm>
            <a:off x="7061200" y="53340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282056" name="Freeform 8"/>
          <p:cNvSpPr>
            <a:spLocks/>
          </p:cNvSpPr>
          <p:nvPr/>
        </p:nvSpPr>
        <p:spPr bwMode="auto">
          <a:xfrm>
            <a:off x="7165975" y="19050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282057" name="Freeform 9"/>
          <p:cNvSpPr>
            <a:spLocks/>
          </p:cNvSpPr>
          <p:nvPr/>
        </p:nvSpPr>
        <p:spPr bwMode="auto">
          <a:xfrm>
            <a:off x="7162800" y="35052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833200" y="2325240"/>
              <a:ext cx="8146440" cy="4316400"/>
            </p14:xfrm>
          </p:contentPart>
        </mc:Choice>
        <mc:Fallback xmlns="">
          <p:pic>
            <p:nvPicPr>
              <p:cNvPr id="2" name="Ink 1"/>
              <p:cNvPicPr/>
              <p:nvPr/>
            </p:nvPicPr>
            <p:blipFill>
              <a:blip r:embed="rId3"/>
              <a:stretch>
                <a:fillRect/>
              </a:stretch>
            </p:blipFill>
            <p:spPr>
              <a:xfrm>
                <a:off x="2829600" y="2320200"/>
                <a:ext cx="8155440" cy="4325760"/>
              </a:xfrm>
              <a:prstGeom prst="rect">
                <a:avLst/>
              </a:prstGeom>
            </p:spPr>
          </p:pic>
        </mc:Fallback>
      </mc:AlternateContent>
    </p:spTree>
    <p:extLst>
      <p:ext uri="{BB962C8B-B14F-4D97-AF65-F5344CB8AC3E}">
        <p14:creationId xmlns:p14="http://schemas.microsoft.com/office/powerpoint/2010/main" val="190398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20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820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95">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9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2055" grpId="0" animBg="1"/>
      <p:bldP spid="1282056" grpId="0" animBg="1"/>
      <p:bldP spid="1282057"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16120" y="192600"/>
              <a:ext cx="10520280" cy="6257880"/>
            </p14:xfrm>
          </p:contentPart>
        </mc:Choice>
        <mc:Fallback xmlns="">
          <p:pic>
            <p:nvPicPr>
              <p:cNvPr id="4" name="Ink 3"/>
              <p:cNvPicPr/>
              <p:nvPr/>
            </p:nvPicPr>
            <p:blipFill>
              <a:blip r:embed="rId3"/>
              <a:stretch>
                <a:fillRect/>
              </a:stretch>
            </p:blipFill>
            <p:spPr>
              <a:xfrm>
                <a:off x="810000" y="187200"/>
                <a:ext cx="10530720" cy="6266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504080" y="1639080"/>
              <a:ext cx="9330840" cy="5114160"/>
            </p14:xfrm>
          </p:contentPart>
        </mc:Choice>
        <mc:Fallback xmlns="">
          <p:pic>
            <p:nvPicPr>
              <p:cNvPr id="5" name="Ink 4"/>
              <p:cNvPicPr/>
              <p:nvPr/>
            </p:nvPicPr>
            <p:blipFill>
              <a:blip r:embed="rId5"/>
              <a:stretch>
                <a:fillRect/>
              </a:stretch>
            </p:blipFill>
            <p:spPr>
              <a:xfrm>
                <a:off x="1501560" y="1636200"/>
                <a:ext cx="9340200" cy="5121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5288040" y="2140920"/>
              <a:ext cx="142920" cy="480960"/>
            </p14:xfrm>
          </p:contentPart>
        </mc:Choice>
        <mc:Fallback xmlns="">
          <p:pic>
            <p:nvPicPr>
              <p:cNvPr id="6" name="Ink 5"/>
              <p:cNvPicPr/>
              <p:nvPr/>
            </p:nvPicPr>
            <p:blipFill>
              <a:blip r:embed="rId7"/>
              <a:stretch>
                <a:fillRect/>
              </a:stretch>
            </p:blipFill>
            <p:spPr>
              <a:xfrm>
                <a:off x="5285160" y="2138400"/>
                <a:ext cx="148320" cy="486000"/>
              </a:xfrm>
              <a:prstGeom prst="rect">
                <a:avLst/>
              </a:prstGeom>
            </p:spPr>
          </p:pic>
        </mc:Fallback>
      </mc:AlternateContent>
    </p:spTree>
    <p:extLst>
      <p:ext uri="{BB962C8B-B14F-4D97-AF65-F5344CB8AC3E}">
        <p14:creationId xmlns:p14="http://schemas.microsoft.com/office/powerpoint/2010/main" val="245285254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a:xfrm>
            <a:off x="8229600" y="6324600"/>
            <a:ext cx="1905000" cy="457200"/>
          </a:xfrm>
          <a:prstGeom prst="rect">
            <a:avLst/>
          </a:prstGeom>
        </p:spPr>
        <p:txBody>
          <a:bodyPr/>
          <a:lstStyle/>
          <a:p>
            <a:fld id="{32007A69-BA43-4BCD-B230-41425FC19368}" type="slidenum">
              <a:rPr lang="en-US" altLang="ko-KR"/>
              <a:pPr/>
              <a:t>131</a:t>
            </a:fld>
            <a:endParaRPr lang="en-US" altLang="ko-KR"/>
          </a:p>
        </p:txBody>
      </p:sp>
      <p:sp>
        <p:nvSpPr>
          <p:cNvPr id="194562" name="Rectangle 2"/>
          <p:cNvSpPr>
            <a:spLocks noGrp="1" noChangeArrowheads="1"/>
          </p:cNvSpPr>
          <p:nvPr>
            <p:ph type="title"/>
          </p:nvPr>
        </p:nvSpPr>
        <p:spPr/>
        <p:txBody>
          <a:bodyPr/>
          <a:lstStyle/>
          <a:p>
            <a:r>
              <a:rPr lang="en-US" altLang="ko-KR">
                <a:latin typeface="Times New Roman" pitchFamily="18" charset="0"/>
              </a:rPr>
              <a:t>Perceptron training rule</a:t>
            </a:r>
          </a:p>
        </p:txBody>
      </p:sp>
      <p:sp>
        <p:nvSpPr>
          <p:cNvPr id="194563" name="Rectangle 3"/>
          <p:cNvSpPr>
            <a:spLocks noGrp="1" noChangeArrowheads="1"/>
          </p:cNvSpPr>
          <p:nvPr>
            <p:ph type="body" idx="1"/>
          </p:nvPr>
        </p:nvSpPr>
        <p:spPr>
          <a:xfrm>
            <a:off x="2438400" y="1219200"/>
            <a:ext cx="7086600" cy="5105400"/>
          </a:xfrm>
        </p:spPr>
        <p:txBody>
          <a:bodyPr/>
          <a:lstStyle/>
          <a:p>
            <a:pPr algn="ctr">
              <a:buFont typeface="Wingdings" pitchFamily="2" charset="2"/>
              <a:buNone/>
            </a:pPr>
            <a:r>
              <a:rPr lang="en-US" altLang="ko-KR" sz="2400" i="1" dirty="0" err="1">
                <a:latin typeface="Times New Roman" pitchFamily="18" charset="0"/>
              </a:rPr>
              <a:t>w</a:t>
            </a:r>
            <a:r>
              <a:rPr lang="en-US" altLang="ko-KR" sz="2400" i="1" baseline="-25000" dirty="0" err="1">
                <a:latin typeface="Times New Roman" pitchFamily="18" charset="0"/>
              </a:rPr>
              <a:t>i</a:t>
            </a:r>
            <a:r>
              <a:rPr lang="en-US" altLang="ko-KR" sz="2400" dirty="0">
                <a:latin typeface="Times New Roman" pitchFamily="18" charset="0"/>
              </a:rPr>
              <a:t>  </a:t>
            </a:r>
            <a:r>
              <a:rPr lang="en-US" altLang="ko-KR" sz="2400" dirty="0">
                <a:latin typeface="Times New Roman" pitchFamily="18" charset="0"/>
                <a:sym typeface="Symbol" pitchFamily="18" charset="2"/>
              </a:rPr>
              <a:t> </a:t>
            </a:r>
            <a:r>
              <a:rPr lang="en-US" altLang="ko-KR" sz="2400" i="1" dirty="0" err="1">
                <a:latin typeface="Times New Roman" pitchFamily="18" charset="0"/>
              </a:rPr>
              <a:t>w</a:t>
            </a:r>
            <a:r>
              <a:rPr lang="en-US" altLang="ko-KR" sz="2400" i="1" baseline="-25000" dirty="0" err="1">
                <a:latin typeface="Times New Roman" pitchFamily="18" charset="0"/>
              </a:rPr>
              <a:t>i</a:t>
            </a:r>
            <a:r>
              <a:rPr lang="en-US" altLang="ko-KR" sz="2400" dirty="0">
                <a:latin typeface="Times New Roman" pitchFamily="18" charset="0"/>
                <a:sym typeface="Symbol" pitchFamily="18" charset="2"/>
              </a:rPr>
              <a:t> </a:t>
            </a:r>
            <a:r>
              <a:rPr lang="en-US" altLang="ko-KR" sz="2400" dirty="0">
                <a:latin typeface="Times New Roman" pitchFamily="18" charset="0"/>
              </a:rPr>
              <a:t>+ </a:t>
            </a:r>
            <a:r>
              <a:rPr lang="en-US" altLang="ko-KR" sz="2400" dirty="0">
                <a:latin typeface="Times New Roman" pitchFamily="18" charset="0"/>
                <a:sym typeface="Symbol" pitchFamily="18" charset="2"/>
              </a:rPr>
              <a:t></a:t>
            </a:r>
            <a:r>
              <a:rPr lang="en-US" altLang="ko-KR" sz="2400" i="1" dirty="0" err="1">
                <a:latin typeface="Times New Roman" pitchFamily="18" charset="0"/>
              </a:rPr>
              <a:t>w</a:t>
            </a:r>
            <a:r>
              <a:rPr lang="en-US" altLang="ko-KR" sz="2400" i="1" baseline="-25000" dirty="0" err="1">
                <a:latin typeface="Times New Roman" pitchFamily="18" charset="0"/>
              </a:rPr>
              <a:t>i</a:t>
            </a:r>
            <a:endParaRPr lang="en-US" altLang="ko-KR" sz="2400" i="1" baseline="-25000" dirty="0">
              <a:latin typeface="Times New Roman" pitchFamily="18" charset="0"/>
            </a:endParaRPr>
          </a:p>
          <a:p>
            <a:pPr algn="ctr">
              <a:buFont typeface="Wingdings" pitchFamily="2" charset="2"/>
              <a:buNone/>
            </a:pPr>
            <a:r>
              <a:rPr lang="en-US" altLang="ko-KR" sz="2400" dirty="0">
                <a:latin typeface="Times New Roman" pitchFamily="18" charset="0"/>
                <a:sym typeface="Symbol" pitchFamily="18" charset="2"/>
              </a:rPr>
              <a:t>where	</a:t>
            </a:r>
            <a:r>
              <a:rPr lang="en-US" altLang="ko-KR" sz="2400" i="1" dirty="0" err="1">
                <a:latin typeface="Times New Roman" pitchFamily="18" charset="0"/>
              </a:rPr>
              <a:t>w</a:t>
            </a:r>
            <a:r>
              <a:rPr lang="en-US" altLang="ko-KR" sz="2400" i="1" baseline="-25000" dirty="0" err="1">
                <a:latin typeface="Times New Roman" pitchFamily="18" charset="0"/>
              </a:rPr>
              <a:t>i</a:t>
            </a:r>
            <a:r>
              <a:rPr lang="en-US" altLang="ko-KR" sz="2400" i="1" baseline="-25000" dirty="0">
                <a:latin typeface="Times New Roman" pitchFamily="18" charset="0"/>
              </a:rPr>
              <a:t> </a:t>
            </a:r>
            <a:r>
              <a:rPr lang="en-US" altLang="ko-KR" sz="2400" dirty="0">
                <a:latin typeface="Times New Roman" pitchFamily="18" charset="0"/>
              </a:rPr>
              <a:t>= </a:t>
            </a:r>
            <a:r>
              <a:rPr lang="en-US" altLang="ko-KR" sz="2400" i="1" dirty="0">
                <a:latin typeface="Times New Roman" pitchFamily="18" charset="0"/>
                <a:sym typeface="Symbol" pitchFamily="18" charset="2"/>
              </a:rPr>
              <a:t> </a:t>
            </a:r>
            <a:r>
              <a:rPr lang="en-US" altLang="ko-KR" sz="2400" dirty="0">
                <a:latin typeface="Times New Roman" pitchFamily="18" charset="0"/>
                <a:sym typeface="Symbol" pitchFamily="18" charset="2"/>
              </a:rPr>
              <a:t>(</a:t>
            </a:r>
            <a:r>
              <a:rPr lang="en-US" altLang="ko-KR" sz="2400" i="1" dirty="0">
                <a:latin typeface="Times New Roman" pitchFamily="18" charset="0"/>
                <a:sym typeface="Symbol" pitchFamily="18" charset="2"/>
              </a:rPr>
              <a:t>t</a:t>
            </a:r>
            <a:r>
              <a:rPr lang="en-US" altLang="ko-KR" sz="2400" dirty="0">
                <a:latin typeface="Times New Roman" pitchFamily="18" charset="0"/>
                <a:sym typeface="Symbol" pitchFamily="18" charset="2"/>
              </a:rPr>
              <a:t> – </a:t>
            </a:r>
            <a:r>
              <a:rPr lang="en-US" altLang="ko-KR" sz="2400" i="1" dirty="0">
                <a:latin typeface="Times New Roman" pitchFamily="18" charset="0"/>
                <a:sym typeface="Symbol" pitchFamily="18" charset="2"/>
              </a:rPr>
              <a:t>o</a:t>
            </a:r>
            <a:r>
              <a:rPr lang="en-US" altLang="ko-KR" sz="2400" dirty="0">
                <a:latin typeface="Times New Roman" pitchFamily="18" charset="0"/>
                <a:sym typeface="Symbol" pitchFamily="18" charset="2"/>
              </a:rPr>
              <a:t>) </a:t>
            </a:r>
            <a:r>
              <a:rPr lang="en-US" altLang="ko-KR" sz="2400" i="1" dirty="0">
                <a:latin typeface="Times New Roman" pitchFamily="18" charset="0"/>
                <a:sym typeface="Symbol" pitchFamily="18" charset="2"/>
              </a:rPr>
              <a:t>x</a:t>
            </a:r>
            <a:r>
              <a:rPr lang="en-US" altLang="ko-KR" sz="2400" i="1" baseline="-25000" dirty="0">
                <a:latin typeface="Times New Roman" pitchFamily="18" charset="0"/>
                <a:sym typeface="Symbol" pitchFamily="18" charset="2"/>
              </a:rPr>
              <a:t>i</a:t>
            </a:r>
            <a:endParaRPr lang="en-US" altLang="ko-KR" sz="2400" i="1" baseline="-25000" dirty="0">
              <a:latin typeface="Times New Roman" pitchFamily="18" charset="0"/>
            </a:endParaRPr>
          </a:p>
          <a:p>
            <a:pPr>
              <a:buFont typeface="Wingdings" pitchFamily="2" charset="2"/>
              <a:buNone/>
            </a:pPr>
            <a:r>
              <a:rPr lang="en-US" altLang="ko-KR" sz="2400" dirty="0">
                <a:latin typeface="Times New Roman" pitchFamily="18" charset="0"/>
                <a:sym typeface="Symbol" pitchFamily="18" charset="2"/>
              </a:rPr>
              <a:t>Where:</a:t>
            </a:r>
          </a:p>
          <a:p>
            <a:r>
              <a:rPr lang="en-US" altLang="ko-KR" sz="2400" i="1" dirty="0">
                <a:latin typeface="Times New Roman" pitchFamily="18" charset="0"/>
              </a:rPr>
              <a:t>t</a:t>
            </a:r>
            <a:r>
              <a:rPr lang="en-US" altLang="ko-KR" sz="2400" dirty="0">
                <a:latin typeface="Times New Roman" pitchFamily="18" charset="0"/>
              </a:rPr>
              <a:t> = </a:t>
            </a:r>
            <a:r>
              <a:rPr lang="en-US" altLang="ko-KR" sz="2400" i="1" dirty="0">
                <a:latin typeface="Times New Roman" pitchFamily="18" charset="0"/>
              </a:rPr>
              <a:t>c</a:t>
            </a:r>
            <a:r>
              <a:rPr lang="en-US" altLang="ko-KR" sz="2400" dirty="0">
                <a:latin typeface="Times New Roman" pitchFamily="18" charset="0"/>
              </a:rPr>
              <a:t>(</a:t>
            </a:r>
            <a:r>
              <a:rPr lang="en-US" altLang="ko-KR" sz="2400" i="1" dirty="0">
                <a:latin typeface="Times New Roman" pitchFamily="18" charset="0"/>
              </a:rPr>
              <a:t>x</a:t>
            </a:r>
            <a:r>
              <a:rPr lang="en-US" altLang="ko-KR" sz="2400" dirty="0">
                <a:latin typeface="Times New Roman" pitchFamily="18" charset="0"/>
              </a:rPr>
              <a:t>) is target value</a:t>
            </a:r>
          </a:p>
          <a:p>
            <a:r>
              <a:rPr lang="en-US" altLang="ko-KR" sz="2400" i="1" dirty="0">
                <a:latin typeface="Times New Roman" pitchFamily="18" charset="0"/>
              </a:rPr>
              <a:t>o</a:t>
            </a:r>
            <a:r>
              <a:rPr lang="en-US" altLang="ko-KR" sz="2400" dirty="0">
                <a:latin typeface="Times New Roman" pitchFamily="18" charset="0"/>
              </a:rPr>
              <a:t> is </a:t>
            </a:r>
            <a:r>
              <a:rPr lang="en-US" altLang="ko-KR" sz="2400" dirty="0" err="1">
                <a:latin typeface="Times New Roman" pitchFamily="18" charset="0"/>
              </a:rPr>
              <a:t>perceptron</a:t>
            </a:r>
            <a:r>
              <a:rPr lang="en-US" altLang="ko-KR" sz="2400" dirty="0">
                <a:latin typeface="Times New Roman" pitchFamily="18" charset="0"/>
              </a:rPr>
              <a:t> output</a:t>
            </a:r>
          </a:p>
          <a:p>
            <a:r>
              <a:rPr lang="en-US" altLang="ko-KR" sz="2400" i="1" dirty="0">
                <a:latin typeface="Times New Roman" pitchFamily="18" charset="0"/>
                <a:sym typeface="Symbol" pitchFamily="18" charset="2"/>
              </a:rPr>
              <a:t></a:t>
            </a:r>
            <a:r>
              <a:rPr lang="en-US" altLang="ko-KR" sz="2400" dirty="0">
                <a:latin typeface="Times New Roman" pitchFamily="18" charset="0"/>
              </a:rPr>
              <a:t> is small constant (e.g., .1) called </a:t>
            </a:r>
            <a:r>
              <a:rPr lang="en-US" altLang="ko-KR" sz="2400" i="1" dirty="0">
                <a:latin typeface="Times New Roman" pitchFamily="18" charset="0"/>
              </a:rPr>
              <a:t>learning rate</a:t>
            </a:r>
          </a:p>
          <a:p>
            <a:pPr>
              <a:buFont typeface="Wingdings" pitchFamily="2" charset="2"/>
              <a:buNone/>
            </a:pPr>
            <a:endParaRPr lang="en-US" altLang="ko-KR" sz="1000" dirty="0">
              <a:latin typeface="Times New Roman" pitchFamily="18" charset="0"/>
            </a:endParaRPr>
          </a:p>
          <a:p>
            <a:pPr>
              <a:buFont typeface="Wingdings" pitchFamily="2" charset="2"/>
              <a:buNone/>
            </a:pPr>
            <a:r>
              <a:rPr lang="en-US" altLang="ko-KR" sz="2400" dirty="0">
                <a:latin typeface="Times New Roman" pitchFamily="18" charset="0"/>
              </a:rPr>
              <a:t>Can prove it will converge</a:t>
            </a:r>
          </a:p>
          <a:p>
            <a:r>
              <a:rPr lang="en-US" altLang="ko-KR" sz="2400" dirty="0">
                <a:latin typeface="Times New Roman" pitchFamily="18" charset="0"/>
              </a:rPr>
              <a:t>If training data is linearly separable and </a:t>
            </a:r>
            <a:r>
              <a:rPr lang="en-US" altLang="ko-KR" sz="2400" i="1" dirty="0">
                <a:latin typeface="Times New Roman" pitchFamily="18" charset="0"/>
                <a:sym typeface="Symbol" pitchFamily="18" charset="2"/>
              </a:rPr>
              <a:t></a:t>
            </a:r>
            <a:r>
              <a:rPr lang="en-US" altLang="ko-KR" sz="2400" dirty="0">
                <a:latin typeface="Times New Roman" pitchFamily="18" charset="0"/>
              </a:rPr>
              <a:t> sufficiently small</a:t>
            </a:r>
          </a:p>
          <a:p>
            <a:r>
              <a:rPr lang="en-US" altLang="ko-KR" sz="2400" dirty="0">
                <a:latin typeface="Times New Roman" pitchFamily="18" charset="0"/>
              </a:rPr>
              <a:t>If (t-o) is 0 then </a:t>
            </a:r>
            <a:r>
              <a:rPr lang="en-US" altLang="ko-KR" sz="2400" dirty="0">
                <a:latin typeface="Times New Roman" pitchFamily="18" charset="0"/>
                <a:sym typeface="Symbol" pitchFamily="18" charset="2"/>
              </a:rPr>
              <a:t></a:t>
            </a:r>
            <a:r>
              <a:rPr lang="en-US" altLang="ko-KR" sz="2400" i="1" dirty="0" err="1">
                <a:latin typeface="Times New Roman" pitchFamily="18" charset="0"/>
              </a:rPr>
              <a:t>w</a:t>
            </a:r>
            <a:r>
              <a:rPr lang="en-US" altLang="ko-KR" sz="2400" i="1" baseline="-25000" dirty="0" err="1">
                <a:latin typeface="Times New Roman" pitchFamily="18" charset="0"/>
              </a:rPr>
              <a:t>i</a:t>
            </a:r>
            <a:r>
              <a:rPr lang="en-US" altLang="ko-KR" sz="2400" i="1" baseline="-25000" dirty="0">
                <a:latin typeface="Times New Roman" pitchFamily="18" charset="0"/>
              </a:rPr>
              <a:t> </a:t>
            </a:r>
            <a:r>
              <a:rPr lang="en-US" altLang="ko-KR" sz="2400" dirty="0">
                <a:latin typeface="Times New Roman" pitchFamily="18" charset="0"/>
              </a:rPr>
              <a:t>= </a:t>
            </a:r>
            <a:r>
              <a:rPr lang="en-US" altLang="ko-KR" sz="2400" i="1" dirty="0">
                <a:latin typeface="Times New Roman" pitchFamily="18" charset="0"/>
                <a:sym typeface="Symbol" pitchFamily="18" charset="2"/>
              </a:rPr>
              <a:t>0 </a:t>
            </a:r>
            <a:r>
              <a:rPr lang="en-US" altLang="ko-KR" sz="2400" dirty="0">
                <a:latin typeface="Times New Roman" pitchFamily="18" charset="0"/>
                <a:sym typeface="Symbol" pitchFamily="18" charset="2"/>
              </a:rPr>
              <a:t>thus the weight vector does not change</a:t>
            </a:r>
            <a:endParaRPr lang="en-US" altLang="ko-KR" sz="2400" dirty="0">
              <a:latin typeface="Times New Roman" pitchFamily="18" charset="0"/>
            </a:endParaRPr>
          </a:p>
          <a:p>
            <a:endParaRPr lang="en-US" altLang="ko-KR" sz="2400" i="1" dirty="0">
              <a:latin typeface="Times New Roman" pitchFamily="18" charset="0"/>
            </a:endParaRPr>
          </a:p>
        </p:txBody>
      </p:sp>
      <p:sp>
        <p:nvSpPr>
          <p:cNvPr id="194564" name="Line 4"/>
          <p:cNvSpPr>
            <a:spLocks noChangeShapeType="1"/>
          </p:cNvSpPr>
          <p:nvPr/>
        </p:nvSpPr>
        <p:spPr bwMode="auto">
          <a:xfrm>
            <a:off x="3476897" y="3518534"/>
            <a:ext cx="152400" cy="0"/>
          </a:xfrm>
          <a:prstGeom prst="line">
            <a:avLst/>
          </a:prstGeom>
          <a:noFill/>
          <a:ln w="9525">
            <a:solidFill>
              <a:srgbClr val="000000"/>
            </a:solidFill>
            <a:round/>
            <a:headEnd/>
            <a:tailEnd type="arrow" w="sm" len="sm"/>
          </a:ln>
          <a:effectLst/>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464520" y="1061280"/>
              <a:ext cx="720720" cy="607680"/>
            </p14:xfrm>
          </p:contentPart>
        </mc:Choice>
        <mc:Fallback xmlns="">
          <p:pic>
            <p:nvPicPr>
              <p:cNvPr id="2" name="Ink 1"/>
              <p:cNvPicPr/>
              <p:nvPr/>
            </p:nvPicPr>
            <p:blipFill>
              <a:blip r:embed="rId3"/>
              <a:stretch>
                <a:fillRect/>
              </a:stretch>
            </p:blipFill>
            <p:spPr>
              <a:xfrm>
                <a:off x="6459840" y="1056600"/>
                <a:ext cx="730440" cy="61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17080" y="104040"/>
              <a:ext cx="11718000" cy="6195600"/>
            </p14:xfrm>
          </p:contentPart>
        </mc:Choice>
        <mc:Fallback xmlns="">
          <p:pic>
            <p:nvPicPr>
              <p:cNvPr id="3" name="Ink 2"/>
              <p:cNvPicPr/>
              <p:nvPr/>
            </p:nvPicPr>
            <p:blipFill>
              <a:blip r:embed="rId5"/>
              <a:stretch>
                <a:fillRect/>
              </a:stretch>
            </p:blipFill>
            <p:spPr>
              <a:xfrm>
                <a:off x="213480" y="98640"/>
                <a:ext cx="11724480" cy="6207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4969440" y="2122920"/>
              <a:ext cx="1251720" cy="271440"/>
            </p14:xfrm>
          </p:contentPart>
        </mc:Choice>
        <mc:Fallback xmlns="">
          <p:pic>
            <p:nvPicPr>
              <p:cNvPr id="4" name="Ink 3"/>
              <p:cNvPicPr/>
              <p:nvPr/>
            </p:nvPicPr>
            <p:blipFill>
              <a:blip r:embed="rId7"/>
              <a:stretch>
                <a:fillRect/>
              </a:stretch>
            </p:blipFill>
            <p:spPr>
              <a:xfrm>
                <a:off x="4966920" y="2118600"/>
                <a:ext cx="125820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2558520" y="98280"/>
              <a:ext cx="7501320" cy="6521400"/>
            </p14:xfrm>
          </p:contentPart>
        </mc:Choice>
        <mc:Fallback xmlns="">
          <p:pic>
            <p:nvPicPr>
              <p:cNvPr id="5" name="Ink 4"/>
              <p:cNvPicPr/>
              <p:nvPr/>
            </p:nvPicPr>
            <p:blipFill>
              <a:blip r:embed="rId9"/>
              <a:stretch>
                <a:fillRect/>
              </a:stretch>
            </p:blipFill>
            <p:spPr>
              <a:xfrm>
                <a:off x="2556000" y="93600"/>
                <a:ext cx="7506720" cy="6536160"/>
              </a:xfrm>
              <a:prstGeom prst="rect">
                <a:avLst/>
              </a:prstGeom>
            </p:spPr>
          </p:pic>
        </mc:Fallback>
      </mc:AlternateContent>
    </p:spTree>
    <p:extLst>
      <p:ext uri="{BB962C8B-B14F-4D97-AF65-F5344CB8AC3E}">
        <p14:creationId xmlns:p14="http://schemas.microsoft.com/office/powerpoint/2010/main" val="382979623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 and Delta rule</a:t>
            </a:r>
            <a:endParaRPr lang="en-US" dirty="0"/>
          </a:p>
        </p:txBody>
      </p:sp>
      <p:sp>
        <p:nvSpPr>
          <p:cNvPr id="3" name="Content Placeholder 2"/>
          <p:cNvSpPr>
            <a:spLocks noGrp="1"/>
          </p:cNvSpPr>
          <p:nvPr>
            <p:ph idx="1"/>
          </p:nvPr>
        </p:nvSpPr>
        <p:spPr/>
        <p:txBody>
          <a:bodyPr>
            <a:normAutofit/>
          </a:bodyPr>
          <a:lstStyle/>
          <a:p>
            <a:r>
              <a:rPr lang="en-US" dirty="0" err="1" smtClean="0"/>
              <a:t>Perceptron</a:t>
            </a:r>
            <a:r>
              <a:rPr lang="en-US" dirty="0" smtClean="0"/>
              <a:t> can be successful in finding weight vector when training data is linearly separable</a:t>
            </a:r>
          </a:p>
          <a:p>
            <a:r>
              <a:rPr lang="en-US" dirty="0" smtClean="0"/>
              <a:t>Delta rule is assigned to overcome this difficulty. This will converge based on a best-fit approximation when the data is non-linearly separable</a:t>
            </a:r>
          </a:p>
          <a:p>
            <a:r>
              <a:rPr lang="en-US" dirty="0" smtClean="0"/>
              <a:t>Delta rule uses the gradient descent to search and this is the fundamental behind </a:t>
            </a:r>
            <a:r>
              <a:rPr lang="en-US" dirty="0" err="1" smtClean="0"/>
              <a:t>backpropagation</a:t>
            </a:r>
            <a:r>
              <a:rPr lang="en-US" dirty="0" smtClean="0"/>
              <a:t> algorithm </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047480" y="504720"/>
              <a:ext cx="6248160" cy="5572440"/>
            </p14:xfrm>
          </p:contentPart>
        </mc:Choice>
        <mc:Fallback xmlns="">
          <p:pic>
            <p:nvPicPr>
              <p:cNvPr id="4" name="Ink 3"/>
              <p:cNvPicPr/>
              <p:nvPr/>
            </p:nvPicPr>
            <p:blipFill>
              <a:blip r:embed="rId3"/>
              <a:stretch>
                <a:fillRect/>
              </a:stretch>
            </p:blipFill>
            <p:spPr>
              <a:xfrm>
                <a:off x="4044240" y="501120"/>
                <a:ext cx="6255720" cy="5578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488880" y="1592280"/>
              <a:ext cx="9304560" cy="3423960"/>
            </p14:xfrm>
          </p:contentPart>
        </mc:Choice>
        <mc:Fallback xmlns="">
          <p:pic>
            <p:nvPicPr>
              <p:cNvPr id="5" name="Ink 4"/>
              <p:cNvPicPr/>
              <p:nvPr/>
            </p:nvPicPr>
            <p:blipFill>
              <a:blip r:embed="rId5"/>
              <a:stretch>
                <a:fillRect/>
              </a:stretch>
            </p:blipFill>
            <p:spPr>
              <a:xfrm>
                <a:off x="481320" y="1587960"/>
                <a:ext cx="9318960" cy="3435120"/>
              </a:xfrm>
              <a:prstGeom prst="rect">
                <a:avLst/>
              </a:prstGeom>
            </p:spPr>
          </p:pic>
        </mc:Fallback>
      </mc:AlternateContent>
    </p:spTree>
    <p:extLst>
      <p:ext uri="{BB962C8B-B14F-4D97-AF65-F5344CB8AC3E}">
        <p14:creationId xmlns:p14="http://schemas.microsoft.com/office/powerpoint/2010/main" val="299980513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a:xfrm>
            <a:off x="8229600" y="6324600"/>
            <a:ext cx="1905000" cy="457200"/>
          </a:xfrm>
          <a:prstGeom prst="rect">
            <a:avLst/>
          </a:prstGeom>
        </p:spPr>
        <p:txBody>
          <a:bodyPr/>
          <a:lstStyle/>
          <a:p>
            <a:fld id="{BE619501-86A1-4F66-B3ED-02583CC95DE9}" type="slidenum">
              <a:rPr lang="en-US" altLang="ko-KR"/>
              <a:pPr/>
              <a:t>133</a:t>
            </a:fld>
            <a:endParaRPr lang="en-US" altLang="ko-KR"/>
          </a:p>
        </p:txBody>
      </p:sp>
      <p:sp>
        <p:nvSpPr>
          <p:cNvPr id="195586" name="Rectangle 2"/>
          <p:cNvSpPr>
            <a:spLocks noGrp="1" noChangeArrowheads="1"/>
          </p:cNvSpPr>
          <p:nvPr>
            <p:ph type="title"/>
          </p:nvPr>
        </p:nvSpPr>
        <p:spPr/>
        <p:txBody>
          <a:bodyPr/>
          <a:lstStyle/>
          <a:p>
            <a:r>
              <a:rPr lang="en-US" altLang="ko-KR">
                <a:latin typeface="Times New Roman" pitchFamily="18" charset="0"/>
              </a:rPr>
              <a:t>Gradient Descent (1/4)</a:t>
            </a:r>
          </a:p>
        </p:txBody>
      </p:sp>
      <p:sp>
        <p:nvSpPr>
          <p:cNvPr id="195587" name="Rectangle 3"/>
          <p:cNvSpPr>
            <a:spLocks noGrp="1" noChangeArrowheads="1"/>
          </p:cNvSpPr>
          <p:nvPr>
            <p:ph type="body" idx="1"/>
          </p:nvPr>
        </p:nvSpPr>
        <p:spPr/>
        <p:txBody>
          <a:bodyPr/>
          <a:lstStyle/>
          <a:p>
            <a:pPr>
              <a:lnSpc>
                <a:spcPct val="110000"/>
              </a:lnSpc>
            </a:pPr>
            <a:r>
              <a:rPr lang="en-US" altLang="ko-KR" dirty="0">
                <a:latin typeface="Times New Roman" pitchFamily="18" charset="0"/>
              </a:rPr>
              <a:t>To understand, consider simpler </a:t>
            </a:r>
            <a:r>
              <a:rPr lang="en-US" altLang="ko-KR" i="1" dirty="0">
                <a:latin typeface="Times New Roman" pitchFamily="18" charset="0"/>
              </a:rPr>
              <a:t>linear unit</a:t>
            </a:r>
            <a:r>
              <a:rPr lang="en-US" altLang="ko-KR" dirty="0">
                <a:latin typeface="Times New Roman" pitchFamily="18" charset="0"/>
              </a:rPr>
              <a:t>, where</a:t>
            </a:r>
          </a:p>
          <a:p>
            <a:pPr algn="ctr">
              <a:lnSpc>
                <a:spcPct val="110000"/>
              </a:lnSpc>
              <a:buFont typeface="Wingdings" pitchFamily="2" charset="2"/>
              <a:buNone/>
            </a:pPr>
            <a:r>
              <a:rPr lang="en-US" altLang="ko-KR" i="1" dirty="0">
                <a:latin typeface="Times New Roman" pitchFamily="18" charset="0"/>
              </a:rPr>
              <a:t>o</a:t>
            </a:r>
            <a:r>
              <a:rPr lang="en-US" altLang="ko-KR" dirty="0">
                <a:latin typeface="Times New Roman" pitchFamily="18" charset="0"/>
              </a:rPr>
              <a:t> = </a:t>
            </a:r>
            <a:r>
              <a:rPr lang="en-US" altLang="ko-KR" i="1" dirty="0">
                <a:latin typeface="Times New Roman" pitchFamily="18" charset="0"/>
              </a:rPr>
              <a:t>w</a:t>
            </a:r>
            <a:r>
              <a:rPr lang="en-US" altLang="ko-KR" baseline="-25000" dirty="0">
                <a:latin typeface="Times New Roman" pitchFamily="18" charset="0"/>
              </a:rPr>
              <a:t>0</a:t>
            </a:r>
            <a:r>
              <a:rPr lang="en-US" altLang="ko-KR" i="1" dirty="0">
                <a:latin typeface="Times New Roman" pitchFamily="18" charset="0"/>
              </a:rPr>
              <a:t> </a:t>
            </a:r>
            <a:r>
              <a:rPr lang="en-US" altLang="ko-KR" dirty="0">
                <a:latin typeface="Times New Roman" pitchFamily="18" charset="0"/>
              </a:rPr>
              <a:t>+ </a:t>
            </a:r>
            <a:r>
              <a:rPr lang="en-US" altLang="ko-KR" i="1" dirty="0">
                <a:latin typeface="Times New Roman" pitchFamily="18" charset="0"/>
              </a:rPr>
              <a:t>w</a:t>
            </a:r>
            <a:r>
              <a:rPr lang="en-US" altLang="ko-KR" baseline="-25000" dirty="0">
                <a:latin typeface="Times New Roman" pitchFamily="18" charset="0"/>
              </a:rPr>
              <a:t>1</a:t>
            </a:r>
            <a:r>
              <a:rPr lang="en-US" altLang="ko-KR" i="1" dirty="0">
                <a:latin typeface="Times New Roman" pitchFamily="18" charset="0"/>
              </a:rPr>
              <a:t>x</a:t>
            </a:r>
            <a:r>
              <a:rPr lang="en-US" altLang="ko-KR" baseline="-25000" dirty="0">
                <a:latin typeface="Times New Roman" pitchFamily="18" charset="0"/>
              </a:rPr>
              <a:t>1</a:t>
            </a:r>
            <a:r>
              <a:rPr lang="en-US" altLang="ko-KR" dirty="0">
                <a:latin typeface="Times New Roman" pitchFamily="18" charset="0"/>
              </a:rPr>
              <a:t> +  </a:t>
            </a:r>
            <a:r>
              <a:rPr lang="en-US" altLang="ko-KR" dirty="0">
                <a:latin typeface="Times New Roman" pitchFamily="18" charset="0"/>
                <a:cs typeface="Arial" charset="0"/>
              </a:rPr>
              <a:t>···</a:t>
            </a:r>
            <a:r>
              <a:rPr lang="en-US" altLang="ko-KR" dirty="0">
                <a:latin typeface="Times New Roman" pitchFamily="18" charset="0"/>
              </a:rPr>
              <a:t>  + </a:t>
            </a:r>
            <a:r>
              <a:rPr lang="en-US" altLang="ko-KR" i="1" dirty="0" err="1">
                <a:latin typeface="Times New Roman" pitchFamily="18" charset="0"/>
              </a:rPr>
              <a:t>w</a:t>
            </a:r>
            <a:r>
              <a:rPr lang="en-US" altLang="ko-KR" i="1" baseline="-25000" dirty="0" err="1">
                <a:latin typeface="Times New Roman" pitchFamily="18" charset="0"/>
              </a:rPr>
              <a:t>n</a:t>
            </a:r>
            <a:r>
              <a:rPr lang="en-US" altLang="ko-KR" i="1" dirty="0" err="1">
                <a:latin typeface="Times New Roman" pitchFamily="18" charset="0"/>
              </a:rPr>
              <a:t>x</a:t>
            </a:r>
            <a:r>
              <a:rPr lang="en-US" altLang="ko-KR" i="1" baseline="-25000" dirty="0" err="1">
                <a:latin typeface="Times New Roman" pitchFamily="18" charset="0"/>
              </a:rPr>
              <a:t>n</a:t>
            </a:r>
            <a:endParaRPr lang="en-US" altLang="ko-KR" i="1" baseline="-25000" dirty="0">
              <a:latin typeface="Times New Roman" pitchFamily="18" charset="0"/>
            </a:endParaRPr>
          </a:p>
          <a:p>
            <a:pPr>
              <a:lnSpc>
                <a:spcPct val="110000"/>
              </a:lnSpc>
            </a:pPr>
            <a:r>
              <a:rPr lang="en-US" altLang="ko-KR" dirty="0">
                <a:latin typeface="Times New Roman" pitchFamily="18" charset="0"/>
              </a:rPr>
              <a:t>Let's learn </a:t>
            </a:r>
            <a:r>
              <a:rPr lang="en-US" altLang="ko-KR" i="1" dirty="0" err="1">
                <a:latin typeface="Times New Roman" pitchFamily="18" charset="0"/>
              </a:rPr>
              <a:t>w</a:t>
            </a:r>
            <a:r>
              <a:rPr lang="en-US" altLang="ko-KR" i="1" baseline="-25000" dirty="0" err="1">
                <a:latin typeface="Times New Roman" pitchFamily="18" charset="0"/>
              </a:rPr>
              <a:t>i</a:t>
            </a:r>
            <a:r>
              <a:rPr lang="en-US" altLang="ko-KR" dirty="0" err="1">
                <a:latin typeface="Times New Roman" pitchFamily="18" charset="0"/>
              </a:rPr>
              <a:t>’s</a:t>
            </a:r>
            <a:r>
              <a:rPr lang="en-US" altLang="ko-KR" dirty="0">
                <a:latin typeface="Times New Roman" pitchFamily="18" charset="0"/>
              </a:rPr>
              <a:t> that minimize the squared error</a:t>
            </a:r>
          </a:p>
          <a:p>
            <a:pPr>
              <a:lnSpc>
                <a:spcPct val="110000"/>
              </a:lnSpc>
            </a:pPr>
            <a:endParaRPr lang="en-US" altLang="ko-KR" dirty="0">
              <a:latin typeface="Times New Roman" pitchFamily="18" charset="0"/>
            </a:endParaRPr>
          </a:p>
          <a:p>
            <a:pPr>
              <a:lnSpc>
                <a:spcPct val="110000"/>
              </a:lnSpc>
            </a:pPr>
            <a:endParaRPr lang="en-US" altLang="ko-KR" dirty="0">
              <a:latin typeface="Times New Roman" pitchFamily="18" charset="0"/>
            </a:endParaRPr>
          </a:p>
          <a:p>
            <a:pPr>
              <a:lnSpc>
                <a:spcPct val="110000"/>
              </a:lnSpc>
            </a:pPr>
            <a:r>
              <a:rPr lang="en-US" altLang="ko-KR" dirty="0">
                <a:latin typeface="Times New Roman" pitchFamily="18" charset="0"/>
              </a:rPr>
              <a:t>Where </a:t>
            </a:r>
            <a:r>
              <a:rPr lang="en-US" altLang="ko-KR" i="1" dirty="0">
                <a:latin typeface="Times New Roman" pitchFamily="18" charset="0"/>
              </a:rPr>
              <a:t>D</a:t>
            </a:r>
            <a:r>
              <a:rPr lang="en-US" altLang="ko-KR" dirty="0">
                <a:latin typeface="Times New Roman" pitchFamily="18" charset="0"/>
              </a:rPr>
              <a:t> is set of training examples</a:t>
            </a:r>
          </a:p>
          <a:p>
            <a:pPr>
              <a:lnSpc>
                <a:spcPct val="110000"/>
              </a:lnSpc>
            </a:pPr>
            <a:r>
              <a:rPr lang="en-US" altLang="ko-KR" dirty="0">
                <a:latin typeface="Times New Roman" pitchFamily="18" charset="0"/>
              </a:rPr>
              <a:t>Vector derivative is the gradient of E written as </a:t>
            </a:r>
          </a:p>
        </p:txBody>
      </p:sp>
      <p:pic>
        <p:nvPicPr>
          <p:cNvPr id="195588" name="Picture 4"/>
          <p:cNvPicPr>
            <a:picLocks noChangeAspect="1" noChangeArrowheads="1"/>
          </p:cNvPicPr>
          <p:nvPr/>
        </p:nvPicPr>
        <p:blipFill>
          <a:blip r:embed="rId2"/>
          <a:srcRect/>
          <a:stretch>
            <a:fillRect/>
          </a:stretch>
        </p:blipFill>
        <p:spPr bwMode="auto">
          <a:xfrm>
            <a:off x="4267201" y="3505200"/>
            <a:ext cx="3343275" cy="83820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056840" y="591120"/>
              <a:ext cx="7042680" cy="4563000"/>
            </p14:xfrm>
          </p:contentPart>
        </mc:Choice>
        <mc:Fallback xmlns="">
          <p:pic>
            <p:nvPicPr>
              <p:cNvPr id="2" name="Ink 1"/>
              <p:cNvPicPr/>
              <p:nvPr/>
            </p:nvPicPr>
            <p:blipFill>
              <a:blip r:embed="rId4"/>
              <a:stretch>
                <a:fillRect/>
              </a:stretch>
            </p:blipFill>
            <p:spPr>
              <a:xfrm>
                <a:off x="4054320" y="585360"/>
                <a:ext cx="7048440" cy="4573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851760" y="113760"/>
              <a:ext cx="10001520" cy="6739920"/>
            </p14:xfrm>
          </p:contentPart>
        </mc:Choice>
        <mc:Fallback xmlns="">
          <p:pic>
            <p:nvPicPr>
              <p:cNvPr id="3" name="Ink 2"/>
              <p:cNvPicPr/>
              <p:nvPr/>
            </p:nvPicPr>
            <p:blipFill>
              <a:blip r:embed="rId6"/>
              <a:stretch>
                <a:fillRect/>
              </a:stretch>
            </p:blipFill>
            <p:spPr>
              <a:xfrm>
                <a:off x="845280" y="110880"/>
                <a:ext cx="10014120" cy="6748560"/>
              </a:xfrm>
              <a:prstGeom prst="rect">
                <a:avLst/>
              </a:prstGeom>
            </p:spPr>
          </p:pic>
        </mc:Fallback>
      </mc:AlternateContent>
    </p:spTree>
    <p:extLst>
      <p:ext uri="{BB962C8B-B14F-4D97-AF65-F5344CB8AC3E}">
        <p14:creationId xmlns:p14="http://schemas.microsoft.com/office/powerpoint/2010/main" val="187438600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4294967295"/>
          </p:nvPr>
        </p:nvSpPr>
        <p:spPr>
          <a:xfrm>
            <a:off x="8229600" y="6324600"/>
            <a:ext cx="1905000" cy="457200"/>
          </a:xfrm>
          <a:prstGeom prst="rect">
            <a:avLst/>
          </a:prstGeom>
        </p:spPr>
        <p:txBody>
          <a:bodyPr/>
          <a:lstStyle/>
          <a:p>
            <a:fld id="{5D711344-8618-4E5B-B664-C522D39DDB58}" type="slidenum">
              <a:rPr lang="en-US" altLang="ko-KR"/>
              <a:pPr/>
              <a:t>134</a:t>
            </a:fld>
            <a:endParaRPr lang="en-US" altLang="ko-KR"/>
          </a:p>
        </p:txBody>
      </p:sp>
      <p:sp>
        <p:nvSpPr>
          <p:cNvPr id="196610" name="Rectangle 2"/>
          <p:cNvSpPr>
            <a:spLocks noGrp="1" noChangeArrowheads="1"/>
          </p:cNvSpPr>
          <p:nvPr>
            <p:ph type="title"/>
          </p:nvPr>
        </p:nvSpPr>
        <p:spPr/>
        <p:txBody>
          <a:bodyPr/>
          <a:lstStyle/>
          <a:p>
            <a:r>
              <a:rPr lang="en-US" altLang="ko-KR" dirty="0">
                <a:latin typeface="Times New Roman" pitchFamily="18" charset="0"/>
              </a:rPr>
              <a:t>Gradient Descent (2/4)</a:t>
            </a:r>
          </a:p>
        </p:txBody>
      </p:sp>
      <p:pic>
        <p:nvPicPr>
          <p:cNvPr id="196611" name="Picture 3"/>
          <p:cNvPicPr>
            <a:picLocks noChangeAspect="1" noChangeArrowheads="1"/>
          </p:cNvPicPr>
          <p:nvPr/>
        </p:nvPicPr>
        <p:blipFill>
          <a:blip r:embed="rId2"/>
          <a:srcRect/>
          <a:stretch>
            <a:fillRect/>
          </a:stretch>
        </p:blipFill>
        <p:spPr bwMode="auto">
          <a:xfrm>
            <a:off x="2133600" y="2057400"/>
            <a:ext cx="4762500" cy="3251200"/>
          </a:xfrm>
          <a:prstGeom prst="rect">
            <a:avLst/>
          </a:prstGeom>
          <a:noFill/>
          <a:ln w="9525">
            <a:noFill/>
            <a:miter lim="800000"/>
            <a:headEnd/>
            <a:tailEnd/>
          </a:ln>
          <a:effectLst/>
        </p:spPr>
      </p:pic>
      <p:pic>
        <p:nvPicPr>
          <p:cNvPr id="196612" name="Picture 4"/>
          <p:cNvPicPr>
            <a:picLocks noChangeAspect="1" noChangeArrowheads="1"/>
          </p:cNvPicPr>
          <p:nvPr/>
        </p:nvPicPr>
        <p:blipFill>
          <a:blip r:embed="rId3"/>
          <a:srcRect/>
          <a:stretch>
            <a:fillRect/>
          </a:stretch>
        </p:blipFill>
        <p:spPr bwMode="auto">
          <a:xfrm>
            <a:off x="6834188" y="2743200"/>
            <a:ext cx="3162300" cy="668338"/>
          </a:xfrm>
          <a:prstGeom prst="rect">
            <a:avLst/>
          </a:prstGeom>
          <a:noFill/>
          <a:ln w="9525">
            <a:noFill/>
            <a:miter lim="800000"/>
            <a:headEnd/>
            <a:tailEnd/>
          </a:ln>
          <a:effectLst/>
        </p:spPr>
      </p:pic>
      <p:pic>
        <p:nvPicPr>
          <p:cNvPr id="196613" name="Picture 5"/>
          <p:cNvPicPr>
            <a:picLocks noChangeAspect="1" noChangeArrowheads="1"/>
          </p:cNvPicPr>
          <p:nvPr/>
        </p:nvPicPr>
        <p:blipFill>
          <a:blip r:embed="rId4"/>
          <a:srcRect/>
          <a:stretch>
            <a:fillRect/>
          </a:stretch>
        </p:blipFill>
        <p:spPr bwMode="auto">
          <a:xfrm>
            <a:off x="7596188" y="4114801"/>
            <a:ext cx="1852612" cy="1243013"/>
          </a:xfrm>
          <a:prstGeom prst="rect">
            <a:avLst/>
          </a:prstGeom>
          <a:noFill/>
          <a:ln w="9525">
            <a:noFill/>
            <a:miter lim="800000"/>
            <a:headEnd/>
            <a:tailEnd/>
          </a:ln>
          <a:effectLst/>
        </p:spPr>
      </p:pic>
      <p:sp>
        <p:nvSpPr>
          <p:cNvPr id="196614" name="Rectangle 6"/>
          <p:cNvSpPr>
            <a:spLocks noChangeArrowheads="1"/>
          </p:cNvSpPr>
          <p:nvPr/>
        </p:nvSpPr>
        <p:spPr bwMode="auto">
          <a:xfrm>
            <a:off x="6786564" y="2203450"/>
            <a:ext cx="992579" cy="369332"/>
          </a:xfrm>
          <a:prstGeom prst="rect">
            <a:avLst/>
          </a:prstGeom>
          <a:noFill/>
          <a:ln w="9525">
            <a:noFill/>
            <a:miter lim="800000"/>
            <a:headEnd/>
            <a:tailEnd/>
          </a:ln>
          <a:effectLst/>
        </p:spPr>
        <p:txBody>
          <a:bodyPr wrap="none">
            <a:spAutoFit/>
          </a:bodyPr>
          <a:lstStyle/>
          <a:p>
            <a:r>
              <a:rPr lang="en-US" altLang="ko-KR" dirty="0">
                <a:latin typeface="Times New Roman" pitchFamily="18" charset="0"/>
              </a:rPr>
              <a:t>Gradient</a:t>
            </a:r>
          </a:p>
        </p:txBody>
      </p:sp>
      <p:sp>
        <p:nvSpPr>
          <p:cNvPr id="196615" name="Rectangle 7"/>
          <p:cNvSpPr>
            <a:spLocks noChangeArrowheads="1"/>
          </p:cNvSpPr>
          <p:nvPr/>
        </p:nvSpPr>
        <p:spPr bwMode="auto">
          <a:xfrm>
            <a:off x="6781800" y="3575050"/>
            <a:ext cx="1452514" cy="369332"/>
          </a:xfrm>
          <a:prstGeom prst="rect">
            <a:avLst/>
          </a:prstGeom>
          <a:noFill/>
          <a:ln w="9525">
            <a:noFill/>
            <a:miter lim="800000"/>
            <a:headEnd/>
            <a:tailEnd/>
          </a:ln>
          <a:effectLst/>
        </p:spPr>
        <p:txBody>
          <a:bodyPr wrap="none">
            <a:spAutoFit/>
          </a:bodyPr>
          <a:lstStyle/>
          <a:p>
            <a:r>
              <a:rPr lang="en-US" altLang="ko-KR" dirty="0">
                <a:latin typeface="Times New Roman" pitchFamily="18" charset="0"/>
              </a:rPr>
              <a:t>Training rule:</a:t>
            </a:r>
          </a:p>
        </p:txBody>
      </p:sp>
      <p:sp>
        <p:nvSpPr>
          <p:cNvPr id="196616" name="Rectangle 8"/>
          <p:cNvSpPr>
            <a:spLocks noChangeArrowheads="1"/>
          </p:cNvSpPr>
          <p:nvPr/>
        </p:nvSpPr>
        <p:spPr bwMode="auto">
          <a:xfrm>
            <a:off x="6811964" y="4745038"/>
            <a:ext cx="524503" cy="369332"/>
          </a:xfrm>
          <a:prstGeom prst="rect">
            <a:avLst/>
          </a:prstGeom>
          <a:noFill/>
          <a:ln w="9525">
            <a:noFill/>
            <a:miter lim="800000"/>
            <a:headEnd/>
            <a:tailEnd/>
          </a:ln>
          <a:effectLst/>
        </p:spPr>
        <p:txBody>
          <a:bodyPr wrap="none">
            <a:spAutoFit/>
          </a:bodyPr>
          <a:lstStyle/>
          <a:p>
            <a:r>
              <a:rPr lang="en-US" altLang="ko-KR">
                <a:latin typeface="Times New Roman" pitchFamily="18" charset="0"/>
              </a:rPr>
              <a:t>i.e.,</a:t>
            </a: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2592360" y="270360"/>
              <a:ext cx="8769960" cy="6061680"/>
            </p14:xfrm>
          </p:contentPart>
        </mc:Choice>
        <mc:Fallback xmlns="">
          <p:pic>
            <p:nvPicPr>
              <p:cNvPr id="2" name="Ink 1"/>
              <p:cNvPicPr/>
              <p:nvPr/>
            </p:nvPicPr>
            <p:blipFill>
              <a:blip r:embed="rId6"/>
              <a:stretch>
                <a:fillRect/>
              </a:stretch>
            </p:blipFill>
            <p:spPr>
              <a:xfrm>
                <a:off x="2589840" y="264960"/>
                <a:ext cx="8776800" cy="6070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8475480" y="4430160"/>
              <a:ext cx="1280520" cy="1152000"/>
            </p14:xfrm>
          </p:contentPart>
        </mc:Choice>
        <mc:Fallback xmlns="">
          <p:pic>
            <p:nvPicPr>
              <p:cNvPr id="3" name="Ink 2"/>
              <p:cNvPicPr/>
              <p:nvPr/>
            </p:nvPicPr>
            <p:blipFill>
              <a:blip r:embed="rId8"/>
              <a:stretch>
                <a:fillRect/>
              </a:stretch>
            </p:blipFill>
            <p:spPr>
              <a:xfrm>
                <a:off x="8471160" y="4425840"/>
                <a:ext cx="1289520" cy="1161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p14:cNvContentPartPr/>
              <p14:nvPr/>
            </p14:nvContentPartPr>
            <p14:xfrm>
              <a:off x="2647800" y="2712240"/>
              <a:ext cx="7131240" cy="2789640"/>
            </p14:xfrm>
          </p:contentPart>
        </mc:Choice>
        <mc:Fallback xmlns="">
          <p:pic>
            <p:nvPicPr>
              <p:cNvPr id="4" name="Ink 3"/>
              <p:cNvPicPr/>
              <p:nvPr/>
            </p:nvPicPr>
            <p:blipFill>
              <a:blip r:embed="rId10"/>
              <a:stretch>
                <a:fillRect/>
              </a:stretch>
            </p:blipFill>
            <p:spPr>
              <a:xfrm>
                <a:off x="2645280" y="2709720"/>
                <a:ext cx="7138800" cy="2794680"/>
              </a:xfrm>
              <a:prstGeom prst="rect">
                <a:avLst/>
              </a:prstGeom>
            </p:spPr>
          </p:pic>
        </mc:Fallback>
      </mc:AlternateContent>
    </p:spTree>
    <p:extLst>
      <p:ext uri="{BB962C8B-B14F-4D97-AF65-F5344CB8AC3E}">
        <p14:creationId xmlns:p14="http://schemas.microsoft.com/office/powerpoint/2010/main" val="71830879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a:xfrm>
            <a:off x="8229600" y="6324600"/>
            <a:ext cx="1905000" cy="457200"/>
          </a:xfrm>
          <a:prstGeom prst="rect">
            <a:avLst/>
          </a:prstGeom>
        </p:spPr>
        <p:txBody>
          <a:bodyPr/>
          <a:lstStyle/>
          <a:p>
            <a:fld id="{0105AE46-0912-4046-B3C4-B598627234AD}" type="slidenum">
              <a:rPr lang="en-US" altLang="ko-KR"/>
              <a:pPr/>
              <a:t>135</a:t>
            </a:fld>
            <a:endParaRPr lang="en-US" altLang="ko-KR"/>
          </a:p>
        </p:txBody>
      </p:sp>
      <p:sp>
        <p:nvSpPr>
          <p:cNvPr id="197634" name="Rectangle 2"/>
          <p:cNvSpPr>
            <a:spLocks noGrp="1" noChangeArrowheads="1"/>
          </p:cNvSpPr>
          <p:nvPr>
            <p:ph type="title"/>
          </p:nvPr>
        </p:nvSpPr>
        <p:spPr>
          <a:xfrm>
            <a:off x="2209800" y="381000"/>
            <a:ext cx="7772400" cy="1143000"/>
          </a:xfrm>
        </p:spPr>
        <p:txBody>
          <a:bodyPr/>
          <a:lstStyle/>
          <a:p>
            <a:r>
              <a:rPr lang="en-US" altLang="ko-KR">
                <a:latin typeface="Times New Roman" pitchFamily="18" charset="0"/>
              </a:rPr>
              <a:t>Gradient Descent (3/4)</a:t>
            </a:r>
          </a:p>
        </p:txBody>
      </p:sp>
      <p:pic>
        <p:nvPicPr>
          <p:cNvPr id="197635" name="Picture 3"/>
          <p:cNvPicPr>
            <a:picLocks noChangeAspect="1" noChangeArrowheads="1"/>
          </p:cNvPicPr>
          <p:nvPr/>
        </p:nvPicPr>
        <p:blipFill>
          <a:blip r:embed="rId2"/>
          <a:srcRect/>
          <a:stretch>
            <a:fillRect/>
          </a:stretch>
        </p:blipFill>
        <p:spPr bwMode="auto">
          <a:xfrm>
            <a:off x="4495800" y="1371600"/>
            <a:ext cx="3462338" cy="2852738"/>
          </a:xfrm>
          <a:prstGeom prst="rect">
            <a:avLst/>
          </a:prstGeom>
          <a:noFill/>
          <a:ln w="9525">
            <a:noFill/>
            <a:miter lim="800000"/>
            <a:headEnd/>
            <a:tailEnd/>
          </a:ln>
          <a:effectLst/>
        </p:spPr>
      </p:pic>
      <p:pic>
        <p:nvPicPr>
          <p:cNvPr id="197636" name="Picture 4"/>
          <p:cNvPicPr>
            <a:picLocks noChangeAspect="1" noChangeArrowheads="1"/>
          </p:cNvPicPr>
          <p:nvPr/>
        </p:nvPicPr>
        <p:blipFill>
          <a:blip r:embed="rId3"/>
          <a:srcRect/>
          <a:stretch>
            <a:fillRect/>
          </a:stretch>
        </p:blipFill>
        <p:spPr bwMode="auto">
          <a:xfrm>
            <a:off x="3124201" y="4419600"/>
            <a:ext cx="6105525" cy="192405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490280" y="392760"/>
              <a:ext cx="7461000" cy="4063680"/>
            </p14:xfrm>
          </p:contentPart>
        </mc:Choice>
        <mc:Fallback xmlns="">
          <p:pic>
            <p:nvPicPr>
              <p:cNvPr id="2" name="Ink 1"/>
              <p:cNvPicPr/>
              <p:nvPr/>
            </p:nvPicPr>
            <p:blipFill>
              <a:blip r:embed="rId5"/>
              <a:stretch>
                <a:fillRect/>
              </a:stretch>
            </p:blipFill>
            <p:spPr>
              <a:xfrm>
                <a:off x="4486680" y="390240"/>
                <a:ext cx="7470000" cy="4070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677160" y="2373120"/>
              <a:ext cx="2586600" cy="1827720"/>
            </p14:xfrm>
          </p:contentPart>
        </mc:Choice>
        <mc:Fallback xmlns="">
          <p:pic>
            <p:nvPicPr>
              <p:cNvPr id="3" name="Ink 2"/>
              <p:cNvPicPr/>
              <p:nvPr/>
            </p:nvPicPr>
            <p:blipFill>
              <a:blip r:embed="rId7"/>
              <a:stretch>
                <a:fillRect/>
              </a:stretch>
            </p:blipFill>
            <p:spPr>
              <a:xfrm>
                <a:off x="671760" y="2368080"/>
                <a:ext cx="2597400" cy="183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2226600" y="1274040"/>
              <a:ext cx="5814720" cy="3135960"/>
            </p14:xfrm>
          </p:contentPart>
        </mc:Choice>
        <mc:Fallback xmlns="">
          <p:pic>
            <p:nvPicPr>
              <p:cNvPr id="4" name="Ink 3"/>
              <p:cNvPicPr/>
              <p:nvPr/>
            </p:nvPicPr>
            <p:blipFill>
              <a:blip r:embed="rId9"/>
              <a:stretch>
                <a:fillRect/>
              </a:stretch>
            </p:blipFill>
            <p:spPr>
              <a:xfrm>
                <a:off x="2219400" y="1267560"/>
                <a:ext cx="5827680" cy="3147840"/>
              </a:xfrm>
              <a:prstGeom prst="rect">
                <a:avLst/>
              </a:prstGeom>
            </p:spPr>
          </p:pic>
        </mc:Fallback>
      </mc:AlternateContent>
    </p:spTree>
    <p:extLst>
      <p:ext uri="{BB962C8B-B14F-4D97-AF65-F5344CB8AC3E}">
        <p14:creationId xmlns:p14="http://schemas.microsoft.com/office/powerpoint/2010/main" val="272216467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4294967295"/>
          </p:nvPr>
        </p:nvSpPr>
        <p:spPr>
          <a:xfrm>
            <a:off x="8229600" y="6324600"/>
            <a:ext cx="1905000" cy="457200"/>
          </a:xfrm>
          <a:prstGeom prst="rect">
            <a:avLst/>
          </a:prstGeom>
        </p:spPr>
        <p:txBody>
          <a:bodyPr/>
          <a:lstStyle/>
          <a:p>
            <a:fld id="{5AAE20A3-D41C-4B9E-AC5E-B44C00AED01C}" type="slidenum">
              <a:rPr lang="en-US" altLang="ko-KR"/>
              <a:pPr/>
              <a:t>136</a:t>
            </a:fld>
            <a:endParaRPr lang="en-US" altLang="ko-KR"/>
          </a:p>
        </p:txBody>
      </p:sp>
      <p:sp>
        <p:nvSpPr>
          <p:cNvPr id="198658" name="Rectangle 2"/>
          <p:cNvSpPr>
            <a:spLocks noGrp="1" noChangeArrowheads="1"/>
          </p:cNvSpPr>
          <p:nvPr>
            <p:ph type="title"/>
          </p:nvPr>
        </p:nvSpPr>
        <p:spPr/>
        <p:txBody>
          <a:bodyPr/>
          <a:lstStyle/>
          <a:p>
            <a:r>
              <a:rPr lang="en-US" altLang="ko-KR">
                <a:latin typeface="Times New Roman" pitchFamily="18" charset="0"/>
              </a:rPr>
              <a:t>Gradient Descent (4/4)</a:t>
            </a:r>
          </a:p>
        </p:txBody>
      </p:sp>
      <p:sp>
        <p:nvSpPr>
          <p:cNvPr id="198659" name="Rectangle 3"/>
          <p:cNvSpPr>
            <a:spLocks noGrp="1" noChangeArrowheads="1"/>
          </p:cNvSpPr>
          <p:nvPr>
            <p:ph type="body" idx="1"/>
          </p:nvPr>
        </p:nvSpPr>
        <p:spPr>
          <a:xfrm>
            <a:off x="2209800" y="1981200"/>
            <a:ext cx="7772400" cy="4267200"/>
          </a:xfrm>
        </p:spPr>
        <p:txBody>
          <a:bodyPr/>
          <a:lstStyle/>
          <a:p>
            <a:pPr>
              <a:lnSpc>
                <a:spcPct val="90000"/>
              </a:lnSpc>
            </a:pPr>
            <a:r>
              <a:rPr lang="en-US" altLang="ko-KR">
                <a:latin typeface="Times New Roman" pitchFamily="18" charset="0"/>
              </a:rPr>
              <a:t>Initialize each </a:t>
            </a:r>
            <a:r>
              <a:rPr lang="en-US" altLang="ko-KR" i="1">
                <a:latin typeface="Times New Roman" pitchFamily="18" charset="0"/>
              </a:rPr>
              <a:t>w</a:t>
            </a:r>
            <a:r>
              <a:rPr lang="en-US" altLang="ko-KR" i="1" baseline="-25000">
                <a:latin typeface="Times New Roman" pitchFamily="18" charset="0"/>
              </a:rPr>
              <a:t>i</a:t>
            </a:r>
            <a:r>
              <a:rPr lang="en-US" altLang="ko-KR">
                <a:latin typeface="Times New Roman" pitchFamily="18" charset="0"/>
              </a:rPr>
              <a:t> to some small random value</a:t>
            </a:r>
          </a:p>
          <a:p>
            <a:pPr>
              <a:lnSpc>
                <a:spcPct val="90000"/>
              </a:lnSpc>
            </a:pPr>
            <a:r>
              <a:rPr lang="en-US" altLang="ko-KR">
                <a:latin typeface="Times New Roman" pitchFamily="18" charset="0"/>
              </a:rPr>
              <a:t>Until the termination condition is met, Do</a:t>
            </a:r>
          </a:p>
          <a:p>
            <a:pPr lvl="1">
              <a:lnSpc>
                <a:spcPct val="90000"/>
              </a:lnSpc>
            </a:pPr>
            <a:r>
              <a:rPr lang="en-US" altLang="ko-KR">
                <a:latin typeface="Times New Roman" pitchFamily="18" charset="0"/>
              </a:rPr>
              <a:t>Initialize each </a:t>
            </a:r>
            <a:r>
              <a:rPr lang="en-US" altLang="ko-KR">
                <a:latin typeface="Times New Roman" pitchFamily="18" charset="0"/>
                <a:sym typeface="Symbol" pitchFamily="18" charset="2"/>
              </a:rPr>
              <a:t></a:t>
            </a:r>
            <a:r>
              <a:rPr lang="en-US" altLang="ko-KR" i="1">
                <a:latin typeface="Times New Roman" pitchFamily="18" charset="0"/>
              </a:rPr>
              <a:t>w</a:t>
            </a:r>
            <a:r>
              <a:rPr lang="en-US" altLang="ko-KR" i="1" baseline="-25000">
                <a:latin typeface="Times New Roman" pitchFamily="18" charset="0"/>
              </a:rPr>
              <a:t>i  </a:t>
            </a:r>
            <a:r>
              <a:rPr lang="en-US" altLang="ko-KR">
                <a:latin typeface="Times New Roman" pitchFamily="18" charset="0"/>
              </a:rPr>
              <a:t>to zero.</a:t>
            </a:r>
          </a:p>
          <a:p>
            <a:pPr lvl="1">
              <a:lnSpc>
                <a:spcPct val="90000"/>
              </a:lnSpc>
            </a:pPr>
            <a:r>
              <a:rPr lang="en-US" altLang="ko-KR">
                <a:latin typeface="Times New Roman" pitchFamily="18" charset="0"/>
              </a:rPr>
              <a:t>For each &lt;</a:t>
            </a:r>
            <a:r>
              <a:rPr lang="en-US" altLang="ko-KR" i="1">
                <a:latin typeface="Times New Roman" pitchFamily="18" charset="0"/>
              </a:rPr>
              <a:t>x</a:t>
            </a:r>
            <a:r>
              <a:rPr lang="en-US" altLang="ko-KR">
                <a:latin typeface="Times New Roman" pitchFamily="18" charset="0"/>
              </a:rPr>
              <a:t>,</a:t>
            </a:r>
            <a:r>
              <a:rPr lang="en-US" altLang="ko-KR" i="1">
                <a:latin typeface="Times New Roman" pitchFamily="18" charset="0"/>
              </a:rPr>
              <a:t> t</a:t>
            </a:r>
            <a:r>
              <a:rPr lang="en-US" altLang="ko-KR">
                <a:latin typeface="Times New Roman" pitchFamily="18" charset="0"/>
              </a:rPr>
              <a:t>&gt; in </a:t>
            </a:r>
            <a:r>
              <a:rPr lang="en-US" altLang="ko-KR" i="1">
                <a:latin typeface="Times New Roman" pitchFamily="18" charset="0"/>
              </a:rPr>
              <a:t>training_examples</a:t>
            </a:r>
            <a:r>
              <a:rPr lang="en-US" altLang="ko-KR">
                <a:latin typeface="Times New Roman" pitchFamily="18" charset="0"/>
              </a:rPr>
              <a:t>, Do</a:t>
            </a:r>
          </a:p>
          <a:p>
            <a:pPr lvl="1">
              <a:lnSpc>
                <a:spcPct val="90000"/>
              </a:lnSpc>
              <a:buFontTx/>
              <a:buNone/>
            </a:pPr>
            <a:r>
              <a:rPr lang="en-US" altLang="ko-KR">
                <a:latin typeface="Times New Roman" pitchFamily="18" charset="0"/>
              </a:rPr>
              <a:t>	</a:t>
            </a:r>
            <a:r>
              <a:rPr lang="en-US" altLang="ko-KR">
                <a:solidFill>
                  <a:srgbClr val="0066CC"/>
                </a:solidFill>
                <a:latin typeface="Times New Roman" pitchFamily="18" charset="0"/>
              </a:rPr>
              <a:t>*</a:t>
            </a:r>
            <a:r>
              <a:rPr lang="en-US" altLang="ko-KR">
                <a:latin typeface="Times New Roman" pitchFamily="18" charset="0"/>
              </a:rPr>
              <a:t> Input the instance </a:t>
            </a:r>
            <a:r>
              <a:rPr lang="en-US" altLang="ko-KR" i="1">
                <a:latin typeface="Times New Roman" pitchFamily="18" charset="0"/>
              </a:rPr>
              <a:t>x</a:t>
            </a:r>
            <a:r>
              <a:rPr lang="en-US" altLang="ko-KR">
                <a:latin typeface="Times New Roman" pitchFamily="18" charset="0"/>
              </a:rPr>
              <a:t> to the unit and compute the 		output </a:t>
            </a:r>
            <a:r>
              <a:rPr lang="en-US" altLang="ko-KR" i="1">
                <a:latin typeface="Times New Roman" pitchFamily="18" charset="0"/>
              </a:rPr>
              <a:t>o</a:t>
            </a:r>
          </a:p>
          <a:p>
            <a:pPr lvl="1">
              <a:lnSpc>
                <a:spcPct val="90000"/>
              </a:lnSpc>
              <a:buFontTx/>
              <a:buNone/>
            </a:pPr>
            <a:r>
              <a:rPr lang="en-US" altLang="ko-KR">
                <a:latin typeface="Times New Roman" pitchFamily="18" charset="0"/>
              </a:rPr>
              <a:t>	</a:t>
            </a:r>
            <a:r>
              <a:rPr lang="en-US" altLang="ko-KR">
                <a:solidFill>
                  <a:srgbClr val="0066CC"/>
                </a:solidFill>
                <a:latin typeface="Times New Roman" pitchFamily="18" charset="0"/>
              </a:rPr>
              <a:t>*</a:t>
            </a:r>
            <a:r>
              <a:rPr lang="en-US" altLang="ko-KR">
                <a:latin typeface="Times New Roman" pitchFamily="18" charset="0"/>
              </a:rPr>
              <a:t> For each linear unit weight </a:t>
            </a:r>
            <a:r>
              <a:rPr lang="en-US" altLang="ko-KR" i="1">
                <a:latin typeface="Times New Roman" pitchFamily="18" charset="0"/>
              </a:rPr>
              <a:t>w</a:t>
            </a:r>
            <a:r>
              <a:rPr lang="en-US" altLang="ko-KR" i="1" baseline="-25000">
                <a:latin typeface="Times New Roman" pitchFamily="18" charset="0"/>
              </a:rPr>
              <a:t>i</a:t>
            </a:r>
            <a:r>
              <a:rPr lang="en-US" altLang="ko-KR">
                <a:latin typeface="Times New Roman" pitchFamily="18" charset="0"/>
              </a:rPr>
              <a:t>, Do</a:t>
            </a:r>
          </a:p>
          <a:p>
            <a:pPr algn="ctr">
              <a:lnSpc>
                <a:spcPct val="90000"/>
              </a:lnSpc>
              <a:buFont typeface="Wingdings" pitchFamily="2" charset="2"/>
              <a:buNone/>
            </a:pPr>
            <a:r>
              <a:rPr lang="en-US" altLang="ko-KR" sz="2400">
                <a:latin typeface="Times New Roman" pitchFamily="18" charset="0"/>
                <a:sym typeface="Symbol" pitchFamily="18" charset="2"/>
              </a:rPr>
              <a:t></a:t>
            </a:r>
            <a:r>
              <a:rPr lang="en-US" altLang="ko-KR" sz="2400" i="1">
                <a:latin typeface="Times New Roman" pitchFamily="18" charset="0"/>
              </a:rPr>
              <a:t>w</a:t>
            </a:r>
            <a:r>
              <a:rPr lang="en-US" altLang="ko-KR" sz="2400" i="1" baseline="-25000">
                <a:latin typeface="Times New Roman" pitchFamily="18" charset="0"/>
              </a:rPr>
              <a:t>i</a:t>
            </a:r>
            <a:r>
              <a:rPr lang="en-US" altLang="ko-KR" sz="2400">
                <a:latin typeface="Times New Roman" pitchFamily="18" charset="0"/>
              </a:rPr>
              <a:t> </a:t>
            </a:r>
            <a:r>
              <a:rPr lang="en-US" altLang="ko-KR" sz="2400">
                <a:latin typeface="Times New Roman" pitchFamily="18" charset="0"/>
                <a:sym typeface="Symbol" pitchFamily="18" charset="2"/>
              </a:rPr>
              <a:t> </a:t>
            </a:r>
            <a:r>
              <a:rPr lang="en-US" altLang="ko-KR" sz="2400" i="1">
                <a:latin typeface="Times New Roman" pitchFamily="18" charset="0"/>
              </a:rPr>
              <a:t>w</a:t>
            </a:r>
            <a:r>
              <a:rPr lang="en-US" altLang="ko-KR" sz="2400" i="1" baseline="-25000">
                <a:latin typeface="Times New Roman" pitchFamily="18" charset="0"/>
              </a:rPr>
              <a:t>i</a:t>
            </a:r>
            <a:r>
              <a:rPr lang="en-US" altLang="ko-KR" sz="2400">
                <a:latin typeface="Times New Roman" pitchFamily="18" charset="0"/>
                <a:sym typeface="Symbol" pitchFamily="18" charset="2"/>
              </a:rPr>
              <a:t> </a:t>
            </a:r>
            <a:r>
              <a:rPr lang="en-US" altLang="ko-KR" sz="2400">
                <a:latin typeface="Times New Roman" pitchFamily="18" charset="0"/>
              </a:rPr>
              <a:t>+ </a:t>
            </a:r>
            <a:r>
              <a:rPr lang="en-US" altLang="ko-KR" sz="2400" i="1">
                <a:latin typeface="Times New Roman" pitchFamily="18" charset="0"/>
                <a:sym typeface="Symbol" pitchFamily="18" charset="2"/>
              </a:rPr>
              <a:t> </a:t>
            </a:r>
            <a:r>
              <a:rPr lang="en-US" altLang="ko-KR" sz="2400">
                <a:latin typeface="Times New Roman" pitchFamily="18" charset="0"/>
                <a:sym typeface="Symbol" pitchFamily="18" charset="2"/>
              </a:rPr>
              <a:t>(</a:t>
            </a:r>
            <a:r>
              <a:rPr lang="en-US" altLang="ko-KR" sz="2400" i="1">
                <a:latin typeface="Times New Roman" pitchFamily="18" charset="0"/>
                <a:sym typeface="Symbol" pitchFamily="18" charset="2"/>
              </a:rPr>
              <a:t>t</a:t>
            </a:r>
            <a:r>
              <a:rPr lang="en-US" altLang="ko-KR" sz="2400">
                <a:latin typeface="Times New Roman" pitchFamily="18" charset="0"/>
                <a:sym typeface="Symbol" pitchFamily="18" charset="2"/>
              </a:rPr>
              <a:t> – </a:t>
            </a:r>
            <a:r>
              <a:rPr lang="en-US" altLang="ko-KR" sz="2400" i="1">
                <a:latin typeface="Times New Roman" pitchFamily="18" charset="0"/>
                <a:sym typeface="Symbol" pitchFamily="18" charset="2"/>
              </a:rPr>
              <a:t>o</a:t>
            </a:r>
            <a:r>
              <a:rPr lang="en-US" altLang="ko-KR" sz="2400">
                <a:latin typeface="Times New Roman" pitchFamily="18" charset="0"/>
                <a:sym typeface="Symbol" pitchFamily="18" charset="2"/>
              </a:rPr>
              <a:t>) </a:t>
            </a:r>
            <a:r>
              <a:rPr lang="en-US" altLang="ko-KR" sz="2400" i="1">
                <a:latin typeface="Times New Roman" pitchFamily="18" charset="0"/>
                <a:sym typeface="Symbol" pitchFamily="18" charset="2"/>
              </a:rPr>
              <a:t>x</a:t>
            </a:r>
            <a:r>
              <a:rPr lang="en-US" altLang="ko-KR" sz="2400" i="1" baseline="-25000">
                <a:latin typeface="Times New Roman" pitchFamily="18" charset="0"/>
                <a:sym typeface="Symbol" pitchFamily="18" charset="2"/>
              </a:rPr>
              <a:t>i</a:t>
            </a:r>
            <a:endParaRPr lang="en-US" altLang="ko-KR" sz="2400" i="1" baseline="-25000">
              <a:latin typeface="Times New Roman" pitchFamily="18" charset="0"/>
            </a:endParaRPr>
          </a:p>
          <a:p>
            <a:pPr lvl="1">
              <a:lnSpc>
                <a:spcPct val="90000"/>
              </a:lnSpc>
            </a:pPr>
            <a:r>
              <a:rPr lang="en-US" altLang="ko-KR">
                <a:latin typeface="Times New Roman" pitchFamily="18" charset="0"/>
              </a:rPr>
              <a:t>For each linear unit weight </a:t>
            </a:r>
            <a:r>
              <a:rPr lang="en-US" altLang="ko-KR" i="1">
                <a:latin typeface="Times New Roman" pitchFamily="18" charset="0"/>
              </a:rPr>
              <a:t>w</a:t>
            </a:r>
            <a:r>
              <a:rPr lang="en-US" altLang="ko-KR" i="1" baseline="-25000">
                <a:latin typeface="Times New Roman" pitchFamily="18" charset="0"/>
              </a:rPr>
              <a:t>i</a:t>
            </a:r>
            <a:r>
              <a:rPr lang="en-US" altLang="ko-KR">
                <a:latin typeface="Times New Roman" pitchFamily="18" charset="0"/>
                <a:sym typeface="Symbol" pitchFamily="18" charset="2"/>
              </a:rPr>
              <a:t> </a:t>
            </a:r>
            <a:r>
              <a:rPr lang="en-US" altLang="ko-KR">
                <a:latin typeface="Times New Roman" pitchFamily="18" charset="0"/>
              </a:rPr>
              <a:t>, Do</a:t>
            </a:r>
          </a:p>
          <a:p>
            <a:pPr algn="ctr">
              <a:lnSpc>
                <a:spcPct val="90000"/>
              </a:lnSpc>
              <a:buFont typeface="Wingdings" pitchFamily="2" charset="2"/>
              <a:buNone/>
            </a:pPr>
            <a:r>
              <a:rPr lang="en-US" altLang="ko-KR" sz="2400" i="1">
                <a:latin typeface="Times New Roman" pitchFamily="18" charset="0"/>
              </a:rPr>
              <a:t>w</a:t>
            </a:r>
            <a:r>
              <a:rPr lang="en-US" altLang="ko-KR" sz="2400" i="1" baseline="-25000">
                <a:latin typeface="Times New Roman" pitchFamily="18" charset="0"/>
              </a:rPr>
              <a:t>i</a:t>
            </a:r>
            <a:r>
              <a:rPr lang="en-US" altLang="ko-KR" sz="2400">
                <a:latin typeface="Times New Roman" pitchFamily="18" charset="0"/>
              </a:rPr>
              <a:t> </a:t>
            </a:r>
            <a:r>
              <a:rPr lang="en-US" altLang="ko-KR" sz="2400">
                <a:latin typeface="Times New Roman" pitchFamily="18" charset="0"/>
                <a:sym typeface="Symbol" pitchFamily="18" charset="2"/>
              </a:rPr>
              <a:t> </a:t>
            </a:r>
            <a:r>
              <a:rPr lang="en-US" altLang="ko-KR" sz="2400" i="1">
                <a:latin typeface="Times New Roman" pitchFamily="18" charset="0"/>
              </a:rPr>
              <a:t>w</a:t>
            </a:r>
            <a:r>
              <a:rPr lang="en-US" altLang="ko-KR" sz="2400" i="1" baseline="-25000">
                <a:latin typeface="Times New Roman" pitchFamily="18" charset="0"/>
              </a:rPr>
              <a:t>i</a:t>
            </a:r>
            <a:r>
              <a:rPr lang="en-US" altLang="ko-KR" sz="2400">
                <a:latin typeface="Times New Roman" pitchFamily="18" charset="0"/>
                <a:sym typeface="Symbol" pitchFamily="18" charset="2"/>
              </a:rPr>
              <a:t> </a:t>
            </a:r>
            <a:r>
              <a:rPr lang="en-US" altLang="ko-KR" sz="2400">
                <a:latin typeface="Times New Roman" pitchFamily="18" charset="0"/>
              </a:rPr>
              <a:t>+ </a:t>
            </a:r>
            <a:r>
              <a:rPr lang="en-US" altLang="ko-KR" sz="2400">
                <a:latin typeface="Times New Roman" pitchFamily="18" charset="0"/>
                <a:sym typeface="Symbol" pitchFamily="18" charset="2"/>
              </a:rPr>
              <a:t></a:t>
            </a:r>
            <a:r>
              <a:rPr lang="en-US" altLang="ko-KR" sz="2400" i="1">
                <a:latin typeface="Times New Roman" pitchFamily="18" charset="0"/>
              </a:rPr>
              <a:t>w</a:t>
            </a:r>
            <a:r>
              <a:rPr lang="en-US" altLang="ko-KR" sz="2400" i="1" baseline="-25000">
                <a:latin typeface="Times New Roman" pitchFamily="18" charset="0"/>
              </a:rPr>
              <a:t>i</a:t>
            </a:r>
            <a:r>
              <a:rPr lang="en-US" altLang="ko-KR">
                <a:latin typeface="Times New Roman" pitchFamily="18" charset="0"/>
                <a:sym typeface="Symbol" pitchFamily="18" charset="2"/>
              </a:rPr>
              <a:t> </a:t>
            </a:r>
            <a:endParaRPr lang="en-US" altLang="ko-KR" i="1" baseline="-25000">
              <a:latin typeface="Times New Roman" pitchFamily="18" charset="0"/>
            </a:endParaRPr>
          </a:p>
          <a:p>
            <a:pPr>
              <a:lnSpc>
                <a:spcPct val="90000"/>
              </a:lnSpc>
            </a:pPr>
            <a:endParaRPr lang="en-US" altLang="ko-KR">
              <a:latin typeface="Times New Roman" pitchFamily="18" charset="0"/>
            </a:endParaRPr>
          </a:p>
        </p:txBody>
      </p:sp>
      <p:sp>
        <p:nvSpPr>
          <p:cNvPr id="198660" name="Line 4"/>
          <p:cNvSpPr>
            <a:spLocks noChangeShapeType="1"/>
          </p:cNvSpPr>
          <p:nvPr/>
        </p:nvSpPr>
        <p:spPr bwMode="auto">
          <a:xfrm>
            <a:off x="5495925" y="3838575"/>
            <a:ext cx="152400" cy="0"/>
          </a:xfrm>
          <a:prstGeom prst="line">
            <a:avLst/>
          </a:prstGeom>
          <a:noFill/>
          <a:ln w="9525">
            <a:solidFill>
              <a:srgbClr val="000000"/>
            </a:solidFill>
            <a:round/>
            <a:headEnd/>
            <a:tailEnd type="arrow" w="sm" len="sm"/>
          </a:ln>
          <a:effectLst/>
        </p:spPr>
        <p:txBody>
          <a:bodyPr/>
          <a:lstStyle/>
          <a:p>
            <a:endParaRPr lang="en-US"/>
          </a:p>
        </p:txBody>
      </p:sp>
      <p:sp>
        <p:nvSpPr>
          <p:cNvPr id="198661" name="Line 5"/>
          <p:cNvSpPr>
            <a:spLocks noChangeShapeType="1"/>
          </p:cNvSpPr>
          <p:nvPr/>
        </p:nvSpPr>
        <p:spPr bwMode="auto">
          <a:xfrm>
            <a:off x="4343400" y="3438525"/>
            <a:ext cx="152400" cy="0"/>
          </a:xfrm>
          <a:prstGeom prst="line">
            <a:avLst/>
          </a:prstGeom>
          <a:noFill/>
          <a:ln w="9525">
            <a:solidFill>
              <a:srgbClr val="000000"/>
            </a:solidFill>
            <a:round/>
            <a:headEnd/>
            <a:tailEnd type="arrow" w="sm" len="sm"/>
          </a:ln>
          <a:effectLst/>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580400" y="471960"/>
              <a:ext cx="9379800" cy="5879880"/>
            </p14:xfrm>
          </p:contentPart>
        </mc:Choice>
        <mc:Fallback xmlns="">
          <p:pic>
            <p:nvPicPr>
              <p:cNvPr id="2" name="Ink 1"/>
              <p:cNvPicPr/>
              <p:nvPr/>
            </p:nvPicPr>
            <p:blipFill>
              <a:blip r:embed="rId3"/>
              <a:stretch>
                <a:fillRect/>
              </a:stretch>
            </p:blipFill>
            <p:spPr>
              <a:xfrm>
                <a:off x="1575000" y="465840"/>
                <a:ext cx="9388440" cy="5891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5099760" y="4802040"/>
              <a:ext cx="2868120" cy="1574640"/>
            </p14:xfrm>
          </p:contentPart>
        </mc:Choice>
        <mc:Fallback xmlns="">
          <p:pic>
            <p:nvPicPr>
              <p:cNvPr id="3" name="Ink 2"/>
              <p:cNvPicPr/>
              <p:nvPr/>
            </p:nvPicPr>
            <p:blipFill>
              <a:blip r:embed="rId5"/>
              <a:stretch>
                <a:fillRect/>
              </a:stretch>
            </p:blipFill>
            <p:spPr>
              <a:xfrm>
                <a:off x="5094000" y="4797360"/>
                <a:ext cx="2879280" cy="1585800"/>
              </a:xfrm>
              <a:prstGeom prst="rect">
                <a:avLst/>
              </a:prstGeom>
            </p:spPr>
          </p:pic>
        </mc:Fallback>
      </mc:AlternateContent>
    </p:spTree>
    <p:extLst>
      <p:ext uri="{BB962C8B-B14F-4D97-AF65-F5344CB8AC3E}">
        <p14:creationId xmlns:p14="http://schemas.microsoft.com/office/powerpoint/2010/main" val="323391661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229600" y="6324600"/>
            <a:ext cx="1905000" cy="457200"/>
          </a:xfrm>
          <a:prstGeom prst="rect">
            <a:avLst/>
          </a:prstGeom>
        </p:spPr>
        <p:txBody>
          <a:bodyPr/>
          <a:lstStyle/>
          <a:p>
            <a:fld id="{8C4796CB-9216-4296-BD87-D896F42E79D9}" type="slidenum">
              <a:rPr lang="en-US" altLang="ko-KR"/>
              <a:pPr/>
              <a:t>137</a:t>
            </a:fld>
            <a:endParaRPr lang="en-US" altLang="ko-KR"/>
          </a:p>
        </p:txBody>
      </p:sp>
      <p:sp>
        <p:nvSpPr>
          <p:cNvPr id="199682" name="Rectangle 2"/>
          <p:cNvSpPr>
            <a:spLocks noGrp="1" noChangeArrowheads="1"/>
          </p:cNvSpPr>
          <p:nvPr>
            <p:ph type="title"/>
          </p:nvPr>
        </p:nvSpPr>
        <p:spPr/>
        <p:txBody>
          <a:bodyPr/>
          <a:lstStyle/>
          <a:p>
            <a:r>
              <a:rPr lang="en-US" altLang="ko-KR">
                <a:latin typeface="Times New Roman" pitchFamily="18" charset="0"/>
              </a:rPr>
              <a:t>Summary</a:t>
            </a:r>
          </a:p>
        </p:txBody>
      </p:sp>
      <p:sp>
        <p:nvSpPr>
          <p:cNvPr id="199683" name="Rectangle 3"/>
          <p:cNvSpPr>
            <a:spLocks noGrp="1" noChangeArrowheads="1"/>
          </p:cNvSpPr>
          <p:nvPr>
            <p:ph type="body" idx="1"/>
          </p:nvPr>
        </p:nvSpPr>
        <p:spPr>
          <a:xfrm>
            <a:off x="2438400" y="1981200"/>
            <a:ext cx="7391400" cy="4343400"/>
          </a:xfrm>
        </p:spPr>
        <p:txBody>
          <a:bodyPr/>
          <a:lstStyle/>
          <a:p>
            <a:pPr>
              <a:buFont typeface="Wingdings" pitchFamily="2" charset="2"/>
              <a:buNone/>
            </a:pPr>
            <a:r>
              <a:rPr lang="en-US" altLang="ko-KR">
                <a:latin typeface="Times New Roman" pitchFamily="18" charset="0"/>
              </a:rPr>
              <a:t>Perceptron training rule guaranteed to succeed if</a:t>
            </a:r>
          </a:p>
          <a:p>
            <a:r>
              <a:rPr lang="en-US" altLang="ko-KR" sz="2400">
                <a:latin typeface="Times New Roman" pitchFamily="18" charset="0"/>
              </a:rPr>
              <a:t>Training examples are linearly separable </a:t>
            </a:r>
          </a:p>
          <a:p>
            <a:r>
              <a:rPr lang="en-US" altLang="ko-KR" sz="2400">
                <a:latin typeface="Times New Roman" pitchFamily="18" charset="0"/>
              </a:rPr>
              <a:t>Sufficiently small learning rate </a:t>
            </a:r>
            <a:r>
              <a:rPr lang="en-US" altLang="ko-KR" sz="2400" i="1">
                <a:latin typeface="Times New Roman" pitchFamily="18" charset="0"/>
                <a:sym typeface="Symbol" pitchFamily="18" charset="2"/>
              </a:rPr>
              <a:t></a:t>
            </a:r>
            <a:endParaRPr lang="en-US" altLang="ko-KR" sz="2400">
              <a:latin typeface="Times New Roman" pitchFamily="18" charset="0"/>
            </a:endParaRPr>
          </a:p>
          <a:p>
            <a:endParaRPr lang="en-US" altLang="ko-KR" sz="900">
              <a:latin typeface="Times New Roman" pitchFamily="18" charset="0"/>
            </a:endParaRPr>
          </a:p>
          <a:p>
            <a:pPr>
              <a:buFont typeface="Wingdings" pitchFamily="2" charset="2"/>
              <a:buNone/>
            </a:pPr>
            <a:r>
              <a:rPr lang="en-US" altLang="ko-KR">
                <a:latin typeface="Times New Roman" pitchFamily="18" charset="0"/>
              </a:rPr>
              <a:t>Linear unit training rule uses gradient descent</a:t>
            </a:r>
          </a:p>
          <a:p>
            <a:r>
              <a:rPr lang="en-US" altLang="ko-KR" sz="2400">
                <a:latin typeface="Times New Roman" pitchFamily="18" charset="0"/>
              </a:rPr>
              <a:t>Guaranteed to converge to hypothesis with minimum squared error</a:t>
            </a:r>
          </a:p>
          <a:p>
            <a:r>
              <a:rPr lang="en-US" altLang="ko-KR" sz="2400">
                <a:latin typeface="Times New Roman" pitchFamily="18" charset="0"/>
              </a:rPr>
              <a:t>Given sufficiently small learning rate </a:t>
            </a:r>
            <a:r>
              <a:rPr lang="en-US" altLang="ko-KR" sz="2400" i="1">
                <a:latin typeface="Times New Roman" pitchFamily="18" charset="0"/>
                <a:sym typeface="Symbol" pitchFamily="18" charset="2"/>
              </a:rPr>
              <a:t></a:t>
            </a:r>
            <a:endParaRPr lang="en-US" altLang="ko-KR" sz="2400">
              <a:latin typeface="Times New Roman" pitchFamily="18" charset="0"/>
            </a:endParaRPr>
          </a:p>
          <a:p>
            <a:r>
              <a:rPr lang="en-US" altLang="ko-KR" sz="2400">
                <a:latin typeface="Times New Roman" pitchFamily="18" charset="0"/>
              </a:rPr>
              <a:t>Even when training data contains noise</a:t>
            </a:r>
          </a:p>
          <a:p>
            <a:r>
              <a:rPr lang="en-US" altLang="ko-KR" sz="2400">
                <a:latin typeface="Times New Roman" pitchFamily="18" charset="0"/>
              </a:rPr>
              <a:t>Even when training data not separable by </a:t>
            </a:r>
            <a:r>
              <a:rPr lang="en-US" altLang="ko-KR" sz="2400" i="1">
                <a:latin typeface="Times New Roman" pitchFamily="18" charset="0"/>
              </a:rPr>
              <a:t>H</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560640" y="813240"/>
              <a:ext cx="1820160" cy="5563080"/>
            </p14:xfrm>
          </p:contentPart>
        </mc:Choice>
        <mc:Fallback xmlns="">
          <p:pic>
            <p:nvPicPr>
              <p:cNvPr id="2" name="Ink 1"/>
              <p:cNvPicPr/>
              <p:nvPr/>
            </p:nvPicPr>
            <p:blipFill>
              <a:blip r:embed="rId3"/>
              <a:stretch>
                <a:fillRect/>
              </a:stretch>
            </p:blipFill>
            <p:spPr>
              <a:xfrm>
                <a:off x="6557400" y="807840"/>
                <a:ext cx="1827000" cy="5572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803320" y="2442600"/>
              <a:ext cx="4926600" cy="3005640"/>
            </p14:xfrm>
          </p:contentPart>
        </mc:Choice>
        <mc:Fallback xmlns="">
          <p:pic>
            <p:nvPicPr>
              <p:cNvPr id="3" name="Ink 2"/>
              <p:cNvPicPr/>
              <p:nvPr/>
            </p:nvPicPr>
            <p:blipFill>
              <a:blip r:embed="rId5"/>
              <a:stretch>
                <a:fillRect/>
              </a:stretch>
            </p:blipFill>
            <p:spPr>
              <a:xfrm>
                <a:off x="2799720" y="2439000"/>
                <a:ext cx="4935960" cy="3015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p14:cNvContentPartPr/>
              <p14:nvPr/>
            </p14:nvContentPartPr>
            <p14:xfrm>
              <a:off x="8705520" y="82800"/>
              <a:ext cx="3478320" cy="4403160"/>
            </p14:xfrm>
          </p:contentPart>
        </mc:Choice>
        <mc:Fallback>
          <p:pic>
            <p:nvPicPr>
              <p:cNvPr id="4" name="Ink 3"/>
              <p:cNvPicPr/>
              <p:nvPr/>
            </p:nvPicPr>
            <p:blipFill>
              <a:blip r:embed="rId7"/>
              <a:stretch>
                <a:fillRect/>
              </a:stretch>
            </p:blipFill>
            <p:spPr>
              <a:xfrm>
                <a:off x="8703000" y="78480"/>
                <a:ext cx="3488400" cy="4415760"/>
              </a:xfrm>
              <a:prstGeom prst="rect">
                <a:avLst/>
              </a:prstGeom>
            </p:spPr>
          </p:pic>
        </mc:Fallback>
      </mc:AlternateContent>
    </p:spTree>
    <p:extLst>
      <p:ext uri="{BB962C8B-B14F-4D97-AF65-F5344CB8AC3E}">
        <p14:creationId xmlns:p14="http://schemas.microsoft.com/office/powerpoint/2010/main" val="191521476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4294967295"/>
          </p:nvPr>
        </p:nvSpPr>
        <p:spPr>
          <a:xfrm>
            <a:off x="8229600" y="6324600"/>
            <a:ext cx="1905000" cy="457200"/>
          </a:xfrm>
          <a:prstGeom prst="rect">
            <a:avLst/>
          </a:prstGeom>
        </p:spPr>
        <p:txBody>
          <a:bodyPr/>
          <a:lstStyle/>
          <a:p>
            <a:fld id="{80B5E10B-6D13-40E9-BCFB-703A3B73D9A4}" type="slidenum">
              <a:rPr lang="en-US" altLang="ko-KR"/>
              <a:pPr/>
              <a:t>138</a:t>
            </a:fld>
            <a:endParaRPr lang="en-US" altLang="ko-KR"/>
          </a:p>
        </p:txBody>
      </p:sp>
      <p:sp>
        <p:nvSpPr>
          <p:cNvPr id="200706" name="Rectangle 2"/>
          <p:cNvSpPr>
            <a:spLocks noGrp="1" noChangeArrowheads="1"/>
          </p:cNvSpPr>
          <p:nvPr>
            <p:ph type="title"/>
          </p:nvPr>
        </p:nvSpPr>
        <p:spPr>
          <a:xfrm>
            <a:off x="2057400" y="609600"/>
            <a:ext cx="8077200" cy="1143000"/>
          </a:xfrm>
        </p:spPr>
        <p:txBody>
          <a:bodyPr/>
          <a:lstStyle/>
          <a:p>
            <a:r>
              <a:rPr lang="en-US" altLang="ko-KR" sz="3200">
                <a:latin typeface="Times New Roman" pitchFamily="18" charset="0"/>
              </a:rPr>
              <a:t>Incremental (Stochastic) Gradient Descent (1/2)</a:t>
            </a:r>
          </a:p>
        </p:txBody>
      </p:sp>
      <p:sp>
        <p:nvSpPr>
          <p:cNvPr id="200707" name="Rectangle 3"/>
          <p:cNvSpPr>
            <a:spLocks noGrp="1" noChangeArrowheads="1"/>
          </p:cNvSpPr>
          <p:nvPr>
            <p:ph type="body" idx="1"/>
          </p:nvPr>
        </p:nvSpPr>
        <p:spPr>
          <a:xfrm>
            <a:off x="3048000" y="1981200"/>
            <a:ext cx="7010400" cy="4114800"/>
          </a:xfrm>
        </p:spPr>
        <p:txBody>
          <a:bodyPr>
            <a:normAutofit lnSpcReduction="10000"/>
          </a:bodyPr>
          <a:lstStyle/>
          <a:p>
            <a:pPr>
              <a:lnSpc>
                <a:spcPct val="90000"/>
              </a:lnSpc>
              <a:buFont typeface="Wingdings" pitchFamily="2" charset="2"/>
              <a:buNone/>
            </a:pPr>
            <a:r>
              <a:rPr lang="en-US" altLang="ko-KR" sz="2400" b="1">
                <a:latin typeface="Times New Roman" pitchFamily="18" charset="0"/>
              </a:rPr>
              <a:t>Batch mode</a:t>
            </a:r>
            <a:r>
              <a:rPr lang="en-US" altLang="ko-KR" sz="2400">
                <a:latin typeface="Times New Roman" pitchFamily="18" charset="0"/>
              </a:rPr>
              <a:t> Gradient Descent:</a:t>
            </a:r>
          </a:p>
          <a:p>
            <a:pPr>
              <a:lnSpc>
                <a:spcPct val="90000"/>
              </a:lnSpc>
              <a:buFont typeface="Wingdings" pitchFamily="2" charset="2"/>
              <a:buNone/>
            </a:pPr>
            <a:r>
              <a:rPr lang="en-US" altLang="ko-KR" sz="2400">
                <a:latin typeface="Times New Roman" pitchFamily="18" charset="0"/>
              </a:rPr>
              <a:t>Do until satisfied</a:t>
            </a:r>
          </a:p>
          <a:p>
            <a:pPr>
              <a:lnSpc>
                <a:spcPct val="90000"/>
              </a:lnSpc>
              <a:buFont typeface="Wingdings" pitchFamily="2" charset="2"/>
              <a:buNone/>
            </a:pPr>
            <a:r>
              <a:rPr lang="en-US" altLang="ko-KR" sz="2400">
                <a:solidFill>
                  <a:srgbClr val="0066CC"/>
                </a:solidFill>
                <a:latin typeface="Times New Roman" pitchFamily="18" charset="0"/>
              </a:rPr>
              <a:t>1.</a:t>
            </a:r>
            <a:r>
              <a:rPr lang="en-US" altLang="ko-KR" sz="2400">
                <a:latin typeface="Times New Roman" pitchFamily="18" charset="0"/>
              </a:rPr>
              <a:t> Compute the gradient </a:t>
            </a:r>
            <a:r>
              <a:rPr lang="en-US" altLang="ko-KR" sz="2400">
                <a:latin typeface="Times New Roman" pitchFamily="18" charset="0"/>
                <a:sym typeface="Wingdings 3" pitchFamily="18" charset="2"/>
              </a:rPr>
              <a:t></a:t>
            </a:r>
            <a:r>
              <a:rPr lang="en-US" altLang="ko-KR" sz="2400" i="1">
                <a:latin typeface="Times New Roman" pitchFamily="18" charset="0"/>
              </a:rPr>
              <a:t>E</a:t>
            </a:r>
            <a:r>
              <a:rPr lang="en-US" altLang="ko-KR" sz="2400" i="1" baseline="-25000">
                <a:latin typeface="Times New Roman" pitchFamily="18" charset="0"/>
              </a:rPr>
              <a:t>D</a:t>
            </a:r>
            <a:r>
              <a:rPr lang="en-US" altLang="ko-KR" sz="2400">
                <a:latin typeface="Times New Roman" pitchFamily="18" charset="0"/>
              </a:rPr>
              <a:t>[</a:t>
            </a:r>
            <a:r>
              <a:rPr lang="en-US" altLang="ko-KR" sz="2400" i="1">
                <a:latin typeface="Times New Roman" pitchFamily="18" charset="0"/>
              </a:rPr>
              <a:t>w</a:t>
            </a:r>
            <a:r>
              <a:rPr lang="en-US" altLang="ko-KR" sz="2400">
                <a:latin typeface="Times New Roman" pitchFamily="18" charset="0"/>
              </a:rPr>
              <a:t>]</a:t>
            </a:r>
          </a:p>
          <a:p>
            <a:pPr>
              <a:lnSpc>
                <a:spcPct val="90000"/>
              </a:lnSpc>
              <a:buFont typeface="Wingdings" pitchFamily="2" charset="2"/>
              <a:buNone/>
            </a:pPr>
            <a:r>
              <a:rPr lang="en-US" altLang="ko-KR" sz="2400">
                <a:solidFill>
                  <a:srgbClr val="0066CC"/>
                </a:solidFill>
                <a:latin typeface="Times New Roman" pitchFamily="18" charset="0"/>
              </a:rPr>
              <a:t>2.</a:t>
            </a:r>
            <a:r>
              <a:rPr lang="en-US" altLang="ko-KR" sz="2400">
                <a:latin typeface="Times New Roman" pitchFamily="18" charset="0"/>
              </a:rPr>
              <a:t> </a:t>
            </a:r>
            <a:r>
              <a:rPr lang="en-US" altLang="ko-KR" sz="2400" i="1">
                <a:latin typeface="Times New Roman" pitchFamily="18" charset="0"/>
              </a:rPr>
              <a:t>w</a:t>
            </a:r>
            <a:r>
              <a:rPr lang="en-US" altLang="ko-KR" sz="2400">
                <a:latin typeface="Times New Roman" pitchFamily="18" charset="0"/>
              </a:rPr>
              <a:t> </a:t>
            </a:r>
            <a:r>
              <a:rPr lang="en-US" altLang="ko-KR" sz="2400">
                <a:latin typeface="Times New Roman" pitchFamily="18" charset="0"/>
                <a:sym typeface="Symbol" pitchFamily="18" charset="2"/>
              </a:rPr>
              <a:t> </a:t>
            </a:r>
            <a:r>
              <a:rPr lang="en-US" altLang="ko-KR" sz="2400" i="1">
                <a:latin typeface="Times New Roman" pitchFamily="18" charset="0"/>
              </a:rPr>
              <a:t>w</a:t>
            </a:r>
            <a:r>
              <a:rPr lang="en-US" altLang="ko-KR" sz="2400">
                <a:latin typeface="Times New Roman" pitchFamily="18" charset="0"/>
                <a:sym typeface="Symbol" pitchFamily="18" charset="2"/>
              </a:rPr>
              <a:t> </a:t>
            </a:r>
            <a:r>
              <a:rPr lang="en-US" altLang="ko-KR" sz="2400">
                <a:sym typeface="Symbol" pitchFamily="18" charset="2"/>
              </a:rPr>
              <a:t>-</a:t>
            </a:r>
            <a:r>
              <a:rPr lang="en-US" altLang="ko-KR" sz="2400">
                <a:latin typeface="Times New Roman" pitchFamily="18" charset="0"/>
              </a:rPr>
              <a:t> </a:t>
            </a:r>
            <a:r>
              <a:rPr lang="en-US" altLang="ko-KR" sz="2400" i="1">
                <a:latin typeface="Times New Roman" pitchFamily="18" charset="0"/>
                <a:sym typeface="Symbol" pitchFamily="18" charset="2"/>
              </a:rPr>
              <a:t> </a:t>
            </a:r>
            <a:r>
              <a:rPr lang="en-US" altLang="ko-KR" sz="2400">
                <a:latin typeface="Times New Roman" pitchFamily="18" charset="0"/>
                <a:sym typeface="Wingdings 3" pitchFamily="18" charset="2"/>
              </a:rPr>
              <a:t></a:t>
            </a:r>
            <a:r>
              <a:rPr lang="en-US" altLang="ko-KR" sz="2400" i="1">
                <a:latin typeface="Times New Roman" pitchFamily="18" charset="0"/>
              </a:rPr>
              <a:t>E</a:t>
            </a:r>
            <a:r>
              <a:rPr lang="en-US" altLang="ko-KR" sz="2400" i="1" baseline="-25000">
                <a:latin typeface="Times New Roman" pitchFamily="18" charset="0"/>
              </a:rPr>
              <a:t>D</a:t>
            </a:r>
            <a:r>
              <a:rPr lang="en-US" altLang="ko-KR" sz="2400">
                <a:latin typeface="Times New Roman" pitchFamily="18" charset="0"/>
              </a:rPr>
              <a:t>[</a:t>
            </a:r>
            <a:r>
              <a:rPr lang="en-US" altLang="ko-KR" sz="2400" i="1">
                <a:latin typeface="Times New Roman" pitchFamily="18" charset="0"/>
              </a:rPr>
              <a:t>w</a:t>
            </a:r>
            <a:r>
              <a:rPr lang="en-US" altLang="ko-KR" sz="2400">
                <a:latin typeface="Times New Roman" pitchFamily="18" charset="0"/>
              </a:rPr>
              <a:t>]</a:t>
            </a:r>
          </a:p>
          <a:p>
            <a:pPr>
              <a:lnSpc>
                <a:spcPct val="90000"/>
              </a:lnSpc>
              <a:buFont typeface="Wingdings" pitchFamily="2" charset="2"/>
              <a:buNone/>
            </a:pPr>
            <a:endParaRPr lang="en-US" altLang="ko-KR" sz="1600">
              <a:latin typeface="Times New Roman" pitchFamily="18" charset="0"/>
            </a:endParaRPr>
          </a:p>
          <a:p>
            <a:pPr>
              <a:lnSpc>
                <a:spcPct val="90000"/>
              </a:lnSpc>
              <a:buFont typeface="Wingdings" pitchFamily="2" charset="2"/>
              <a:buNone/>
            </a:pPr>
            <a:r>
              <a:rPr lang="en-US" altLang="ko-KR" sz="2400" b="1">
                <a:latin typeface="Times New Roman" pitchFamily="18" charset="0"/>
              </a:rPr>
              <a:t>Incremental mode</a:t>
            </a:r>
            <a:r>
              <a:rPr lang="en-US" altLang="ko-KR" sz="2400">
                <a:latin typeface="Times New Roman" pitchFamily="18" charset="0"/>
              </a:rPr>
              <a:t> Gradient Descent:</a:t>
            </a:r>
          </a:p>
          <a:p>
            <a:pPr>
              <a:lnSpc>
                <a:spcPct val="90000"/>
              </a:lnSpc>
              <a:buFont typeface="Wingdings" pitchFamily="2" charset="2"/>
              <a:buNone/>
            </a:pPr>
            <a:r>
              <a:rPr lang="en-US" altLang="ko-KR" sz="2400">
                <a:latin typeface="Times New Roman" pitchFamily="18" charset="0"/>
              </a:rPr>
              <a:t>Do until satisfied</a:t>
            </a:r>
          </a:p>
          <a:p>
            <a:pPr>
              <a:lnSpc>
                <a:spcPct val="90000"/>
              </a:lnSpc>
            </a:pPr>
            <a:r>
              <a:rPr lang="en-US" altLang="ko-KR" sz="2400">
                <a:latin typeface="Times New Roman" pitchFamily="18" charset="0"/>
              </a:rPr>
              <a:t>For each training example </a:t>
            </a:r>
            <a:r>
              <a:rPr lang="en-US" altLang="ko-KR" sz="2400" i="1">
                <a:latin typeface="Times New Roman" pitchFamily="18" charset="0"/>
              </a:rPr>
              <a:t>d</a:t>
            </a:r>
            <a:r>
              <a:rPr lang="en-US" altLang="ko-KR" sz="2400">
                <a:latin typeface="Times New Roman" pitchFamily="18" charset="0"/>
              </a:rPr>
              <a:t> in D</a:t>
            </a:r>
          </a:p>
          <a:p>
            <a:pPr>
              <a:lnSpc>
                <a:spcPct val="90000"/>
              </a:lnSpc>
              <a:buFont typeface="Wingdings" pitchFamily="2" charset="2"/>
              <a:buNone/>
            </a:pPr>
            <a:r>
              <a:rPr lang="en-US" altLang="ko-KR" sz="2400">
                <a:latin typeface="Times New Roman" pitchFamily="18" charset="0"/>
              </a:rPr>
              <a:t>	</a:t>
            </a:r>
            <a:r>
              <a:rPr lang="en-US" altLang="ko-KR" sz="2400">
                <a:solidFill>
                  <a:srgbClr val="0066CC"/>
                </a:solidFill>
                <a:latin typeface="Times New Roman" pitchFamily="18" charset="0"/>
              </a:rPr>
              <a:t>1.</a:t>
            </a:r>
            <a:r>
              <a:rPr lang="en-US" altLang="ko-KR" sz="2400">
                <a:latin typeface="Times New Roman" pitchFamily="18" charset="0"/>
              </a:rPr>
              <a:t> Compute the gradient </a:t>
            </a:r>
            <a:r>
              <a:rPr lang="en-US" altLang="ko-KR" sz="2400">
                <a:latin typeface="Times New Roman" pitchFamily="18" charset="0"/>
                <a:sym typeface="Wingdings 3" pitchFamily="18" charset="2"/>
              </a:rPr>
              <a:t></a:t>
            </a:r>
            <a:r>
              <a:rPr lang="en-US" altLang="ko-KR" sz="2400" i="1">
                <a:latin typeface="Times New Roman" pitchFamily="18" charset="0"/>
              </a:rPr>
              <a:t>E</a:t>
            </a:r>
            <a:r>
              <a:rPr lang="en-US" altLang="ko-KR" sz="2400" i="1" baseline="-25000">
                <a:latin typeface="Times New Roman" pitchFamily="18" charset="0"/>
              </a:rPr>
              <a:t>d</a:t>
            </a:r>
            <a:r>
              <a:rPr lang="en-US" altLang="ko-KR" sz="2400">
                <a:latin typeface="Times New Roman" pitchFamily="18" charset="0"/>
              </a:rPr>
              <a:t>[</a:t>
            </a:r>
            <a:r>
              <a:rPr lang="en-US" altLang="ko-KR" sz="2400" i="1">
                <a:latin typeface="Times New Roman" pitchFamily="18" charset="0"/>
              </a:rPr>
              <a:t>w</a:t>
            </a:r>
            <a:r>
              <a:rPr lang="en-US" altLang="ko-KR" sz="2400">
                <a:latin typeface="Times New Roman" pitchFamily="18" charset="0"/>
              </a:rPr>
              <a:t>]</a:t>
            </a:r>
          </a:p>
          <a:p>
            <a:pPr>
              <a:lnSpc>
                <a:spcPct val="90000"/>
              </a:lnSpc>
              <a:buFont typeface="Wingdings" pitchFamily="2" charset="2"/>
              <a:buNone/>
            </a:pPr>
            <a:r>
              <a:rPr lang="en-US" altLang="ko-KR" sz="2400">
                <a:latin typeface="Times New Roman" pitchFamily="18" charset="0"/>
              </a:rPr>
              <a:t>	</a:t>
            </a:r>
            <a:r>
              <a:rPr lang="en-US" altLang="ko-KR" sz="2400">
                <a:solidFill>
                  <a:srgbClr val="0066CC"/>
                </a:solidFill>
                <a:latin typeface="Times New Roman" pitchFamily="18" charset="0"/>
              </a:rPr>
              <a:t>2.</a:t>
            </a:r>
            <a:r>
              <a:rPr lang="en-US" altLang="ko-KR" sz="2400">
                <a:latin typeface="Times New Roman" pitchFamily="18" charset="0"/>
              </a:rPr>
              <a:t> </a:t>
            </a:r>
            <a:r>
              <a:rPr lang="en-US" altLang="ko-KR" sz="2400" i="1">
                <a:latin typeface="Times New Roman" pitchFamily="18" charset="0"/>
              </a:rPr>
              <a:t>w</a:t>
            </a:r>
            <a:r>
              <a:rPr lang="en-US" altLang="ko-KR" sz="2400">
                <a:latin typeface="Times New Roman" pitchFamily="18" charset="0"/>
              </a:rPr>
              <a:t> </a:t>
            </a:r>
            <a:r>
              <a:rPr lang="en-US" altLang="ko-KR" sz="2400">
                <a:latin typeface="Times New Roman" pitchFamily="18" charset="0"/>
                <a:sym typeface="Symbol" pitchFamily="18" charset="2"/>
              </a:rPr>
              <a:t> </a:t>
            </a:r>
            <a:r>
              <a:rPr lang="en-US" altLang="ko-KR" sz="2400" i="1">
                <a:latin typeface="Times New Roman" pitchFamily="18" charset="0"/>
              </a:rPr>
              <a:t>w</a:t>
            </a:r>
            <a:r>
              <a:rPr lang="en-US" altLang="ko-KR" sz="2400">
                <a:latin typeface="Times New Roman" pitchFamily="18" charset="0"/>
                <a:sym typeface="Symbol" pitchFamily="18" charset="2"/>
              </a:rPr>
              <a:t> </a:t>
            </a:r>
            <a:r>
              <a:rPr lang="en-US" altLang="ko-KR" sz="2400">
                <a:sym typeface="Symbol" pitchFamily="18" charset="2"/>
              </a:rPr>
              <a:t>-</a:t>
            </a:r>
            <a:r>
              <a:rPr lang="en-US" altLang="ko-KR" sz="2400">
                <a:latin typeface="Times New Roman" pitchFamily="18" charset="0"/>
              </a:rPr>
              <a:t> </a:t>
            </a:r>
            <a:r>
              <a:rPr lang="en-US" altLang="ko-KR" sz="2400" i="1">
                <a:latin typeface="Times New Roman" pitchFamily="18" charset="0"/>
                <a:sym typeface="Symbol" pitchFamily="18" charset="2"/>
              </a:rPr>
              <a:t> </a:t>
            </a:r>
            <a:r>
              <a:rPr lang="en-US" altLang="ko-KR" sz="2400">
                <a:latin typeface="Times New Roman" pitchFamily="18" charset="0"/>
                <a:sym typeface="Wingdings 3" pitchFamily="18" charset="2"/>
              </a:rPr>
              <a:t></a:t>
            </a:r>
            <a:r>
              <a:rPr lang="en-US" altLang="ko-KR" sz="2400" i="1">
                <a:latin typeface="Times New Roman" pitchFamily="18" charset="0"/>
              </a:rPr>
              <a:t>E</a:t>
            </a:r>
            <a:r>
              <a:rPr lang="en-US" altLang="ko-KR" sz="2400" i="1" baseline="-25000">
                <a:latin typeface="Times New Roman" pitchFamily="18" charset="0"/>
              </a:rPr>
              <a:t>d</a:t>
            </a:r>
            <a:r>
              <a:rPr lang="en-US" altLang="ko-KR" sz="2400">
                <a:latin typeface="Times New Roman" pitchFamily="18" charset="0"/>
              </a:rPr>
              <a:t>[</a:t>
            </a:r>
            <a:r>
              <a:rPr lang="en-US" altLang="ko-KR" sz="2400" i="1">
                <a:latin typeface="Times New Roman" pitchFamily="18" charset="0"/>
              </a:rPr>
              <a:t>w</a:t>
            </a:r>
            <a:r>
              <a:rPr lang="en-US" altLang="ko-KR" sz="2400">
                <a:latin typeface="Times New Roman" pitchFamily="18" charset="0"/>
              </a:rPr>
              <a:t>]</a:t>
            </a:r>
            <a:endParaRPr lang="en-US" altLang="ko-KR" sz="2400" i="1" baseline="-25000">
              <a:latin typeface="Times New Roman" pitchFamily="18" charset="0"/>
            </a:endParaRPr>
          </a:p>
          <a:p>
            <a:pPr>
              <a:lnSpc>
                <a:spcPct val="90000"/>
              </a:lnSpc>
              <a:buFont typeface="Wingdings" pitchFamily="2" charset="2"/>
              <a:buNone/>
            </a:pPr>
            <a:endParaRPr lang="en-US" altLang="ko-KR" sz="2400">
              <a:latin typeface="Times New Roman" pitchFamily="18" charset="0"/>
            </a:endParaRPr>
          </a:p>
        </p:txBody>
      </p:sp>
      <p:grpSp>
        <p:nvGrpSpPr>
          <p:cNvPr id="2" name="Group 4"/>
          <p:cNvGrpSpPr>
            <a:grpSpLocks/>
          </p:cNvGrpSpPr>
          <p:nvPr/>
        </p:nvGrpSpPr>
        <p:grpSpPr bwMode="auto">
          <a:xfrm>
            <a:off x="3467100" y="2895601"/>
            <a:ext cx="3600450" cy="409575"/>
            <a:chOff x="936" y="1824"/>
            <a:chExt cx="2268" cy="258"/>
          </a:xfrm>
        </p:grpSpPr>
        <p:sp>
          <p:nvSpPr>
            <p:cNvPr id="200709" name="Line 5"/>
            <p:cNvSpPr>
              <a:spLocks noChangeShapeType="1"/>
            </p:cNvSpPr>
            <p:nvPr/>
          </p:nvSpPr>
          <p:spPr bwMode="auto">
            <a:xfrm>
              <a:off x="3108" y="1824"/>
              <a:ext cx="96" cy="0"/>
            </a:xfrm>
            <a:prstGeom prst="line">
              <a:avLst/>
            </a:prstGeom>
            <a:noFill/>
            <a:ln w="9525">
              <a:solidFill>
                <a:srgbClr val="000000"/>
              </a:solidFill>
              <a:round/>
              <a:headEnd/>
              <a:tailEnd type="arrow" w="sm" len="sm"/>
            </a:ln>
            <a:effectLst/>
          </p:spPr>
          <p:txBody>
            <a:bodyPr/>
            <a:lstStyle/>
            <a:p>
              <a:endParaRPr lang="en-US"/>
            </a:p>
          </p:txBody>
        </p:sp>
        <p:sp>
          <p:nvSpPr>
            <p:cNvPr id="200710" name="Line 6"/>
            <p:cNvSpPr>
              <a:spLocks noChangeShapeType="1"/>
            </p:cNvSpPr>
            <p:nvPr/>
          </p:nvSpPr>
          <p:spPr bwMode="auto">
            <a:xfrm>
              <a:off x="936" y="2082"/>
              <a:ext cx="96" cy="0"/>
            </a:xfrm>
            <a:prstGeom prst="line">
              <a:avLst/>
            </a:prstGeom>
            <a:noFill/>
            <a:ln w="9525">
              <a:solidFill>
                <a:srgbClr val="000000"/>
              </a:solidFill>
              <a:round/>
              <a:headEnd/>
              <a:tailEnd type="arrow" w="sm" len="sm"/>
            </a:ln>
            <a:effectLst/>
          </p:spPr>
          <p:txBody>
            <a:bodyPr/>
            <a:lstStyle/>
            <a:p>
              <a:endParaRPr lang="en-US"/>
            </a:p>
          </p:txBody>
        </p:sp>
        <p:sp>
          <p:nvSpPr>
            <p:cNvPr id="200711" name="Line 7"/>
            <p:cNvSpPr>
              <a:spLocks noChangeShapeType="1"/>
            </p:cNvSpPr>
            <p:nvPr/>
          </p:nvSpPr>
          <p:spPr bwMode="auto">
            <a:xfrm>
              <a:off x="1344" y="2082"/>
              <a:ext cx="96" cy="0"/>
            </a:xfrm>
            <a:prstGeom prst="line">
              <a:avLst/>
            </a:prstGeom>
            <a:noFill/>
            <a:ln w="9525">
              <a:solidFill>
                <a:srgbClr val="000000"/>
              </a:solidFill>
              <a:round/>
              <a:headEnd/>
              <a:tailEnd type="arrow" w="sm" len="sm"/>
            </a:ln>
            <a:effectLst/>
          </p:spPr>
          <p:txBody>
            <a:bodyPr/>
            <a:lstStyle/>
            <a:p>
              <a:endParaRPr lang="en-US"/>
            </a:p>
          </p:txBody>
        </p:sp>
        <p:sp>
          <p:nvSpPr>
            <p:cNvPr id="200712" name="Line 8"/>
            <p:cNvSpPr>
              <a:spLocks noChangeShapeType="1"/>
            </p:cNvSpPr>
            <p:nvPr/>
          </p:nvSpPr>
          <p:spPr bwMode="auto">
            <a:xfrm>
              <a:off x="2304" y="2076"/>
              <a:ext cx="96" cy="0"/>
            </a:xfrm>
            <a:prstGeom prst="line">
              <a:avLst/>
            </a:prstGeom>
            <a:noFill/>
            <a:ln w="9525">
              <a:solidFill>
                <a:srgbClr val="000000"/>
              </a:solidFill>
              <a:round/>
              <a:headEnd/>
              <a:tailEnd type="arrow" w="sm" len="sm"/>
            </a:ln>
            <a:effectLst/>
          </p:spPr>
          <p:txBody>
            <a:bodyPr/>
            <a:lstStyle/>
            <a:p>
              <a:endParaRPr lang="en-US"/>
            </a:p>
          </p:txBody>
        </p:sp>
      </p:grpSp>
      <p:grpSp>
        <p:nvGrpSpPr>
          <p:cNvPr id="3" name="Group 9"/>
          <p:cNvGrpSpPr>
            <a:grpSpLocks/>
          </p:cNvGrpSpPr>
          <p:nvPr/>
        </p:nvGrpSpPr>
        <p:grpSpPr bwMode="auto">
          <a:xfrm>
            <a:off x="3810000" y="5181601"/>
            <a:ext cx="3562350" cy="409575"/>
            <a:chOff x="1152" y="3264"/>
            <a:chExt cx="2244" cy="258"/>
          </a:xfrm>
        </p:grpSpPr>
        <p:sp>
          <p:nvSpPr>
            <p:cNvPr id="200714" name="Line 10"/>
            <p:cNvSpPr>
              <a:spLocks noChangeShapeType="1"/>
            </p:cNvSpPr>
            <p:nvPr/>
          </p:nvSpPr>
          <p:spPr bwMode="auto">
            <a:xfrm>
              <a:off x="3300" y="3264"/>
              <a:ext cx="96" cy="0"/>
            </a:xfrm>
            <a:prstGeom prst="line">
              <a:avLst/>
            </a:prstGeom>
            <a:noFill/>
            <a:ln w="9525">
              <a:solidFill>
                <a:srgbClr val="000000"/>
              </a:solidFill>
              <a:round/>
              <a:headEnd/>
              <a:tailEnd type="arrow" w="sm" len="sm"/>
            </a:ln>
            <a:effectLst/>
          </p:spPr>
          <p:txBody>
            <a:bodyPr/>
            <a:lstStyle/>
            <a:p>
              <a:endParaRPr lang="en-US"/>
            </a:p>
          </p:txBody>
        </p:sp>
        <p:sp>
          <p:nvSpPr>
            <p:cNvPr id="200715" name="Line 11"/>
            <p:cNvSpPr>
              <a:spLocks noChangeShapeType="1"/>
            </p:cNvSpPr>
            <p:nvPr/>
          </p:nvSpPr>
          <p:spPr bwMode="auto">
            <a:xfrm>
              <a:off x="1152" y="3522"/>
              <a:ext cx="96" cy="0"/>
            </a:xfrm>
            <a:prstGeom prst="line">
              <a:avLst/>
            </a:prstGeom>
            <a:noFill/>
            <a:ln w="9525">
              <a:solidFill>
                <a:srgbClr val="000000"/>
              </a:solidFill>
              <a:round/>
              <a:headEnd/>
              <a:tailEnd type="arrow" w="sm" len="sm"/>
            </a:ln>
            <a:effectLst/>
          </p:spPr>
          <p:txBody>
            <a:bodyPr/>
            <a:lstStyle/>
            <a:p>
              <a:endParaRPr lang="en-US"/>
            </a:p>
          </p:txBody>
        </p:sp>
        <p:sp>
          <p:nvSpPr>
            <p:cNvPr id="200716" name="Line 12"/>
            <p:cNvSpPr>
              <a:spLocks noChangeShapeType="1"/>
            </p:cNvSpPr>
            <p:nvPr/>
          </p:nvSpPr>
          <p:spPr bwMode="auto">
            <a:xfrm>
              <a:off x="1572" y="3522"/>
              <a:ext cx="96" cy="0"/>
            </a:xfrm>
            <a:prstGeom prst="line">
              <a:avLst/>
            </a:prstGeom>
            <a:noFill/>
            <a:ln w="9525">
              <a:solidFill>
                <a:srgbClr val="000000"/>
              </a:solidFill>
              <a:round/>
              <a:headEnd/>
              <a:tailEnd type="arrow" w="sm" len="sm"/>
            </a:ln>
            <a:effectLst/>
          </p:spPr>
          <p:txBody>
            <a:bodyPr/>
            <a:lstStyle/>
            <a:p>
              <a:endParaRPr lang="en-US"/>
            </a:p>
          </p:txBody>
        </p:sp>
        <p:sp>
          <p:nvSpPr>
            <p:cNvPr id="200717" name="Line 13"/>
            <p:cNvSpPr>
              <a:spLocks noChangeShapeType="1"/>
            </p:cNvSpPr>
            <p:nvPr/>
          </p:nvSpPr>
          <p:spPr bwMode="auto">
            <a:xfrm>
              <a:off x="2508" y="3516"/>
              <a:ext cx="96" cy="0"/>
            </a:xfrm>
            <a:prstGeom prst="line">
              <a:avLst/>
            </a:prstGeom>
            <a:noFill/>
            <a:ln w="9525">
              <a:solidFill>
                <a:srgbClr val="000000"/>
              </a:solidFill>
              <a:round/>
              <a:headEnd/>
              <a:tailEnd type="arrow" w="sm" len="sm"/>
            </a:ln>
            <a:effectLst/>
          </p:spPr>
          <p:txBody>
            <a:bodyPr/>
            <a:lstStyle/>
            <a:p>
              <a:endParaRPr lang="en-US"/>
            </a:p>
          </p:txBody>
        </p:sp>
      </p:grpSp>
      <p:sp>
        <p:nvSpPr>
          <p:cNvPr id="200718" name="Line 14"/>
          <p:cNvSpPr>
            <a:spLocks noChangeShapeType="1"/>
          </p:cNvSpPr>
          <p:nvPr/>
        </p:nvSpPr>
        <p:spPr bwMode="auto">
          <a:xfrm>
            <a:off x="3124200" y="1905000"/>
            <a:ext cx="5791200" cy="0"/>
          </a:xfrm>
          <a:prstGeom prst="line">
            <a:avLst/>
          </a:prstGeom>
          <a:noFill/>
          <a:ln w="12700">
            <a:solidFill>
              <a:srgbClr val="000000"/>
            </a:solidFill>
            <a:round/>
            <a:headEnd/>
            <a:tailEnd/>
          </a:ln>
          <a:effectLst/>
        </p:spPr>
        <p:txBody>
          <a:bodyPr/>
          <a:lstStyle/>
          <a:p>
            <a:endParaRPr lang="en-US"/>
          </a:p>
        </p:txBody>
      </p:sp>
      <p:sp>
        <p:nvSpPr>
          <p:cNvPr id="200719" name="Line 15"/>
          <p:cNvSpPr>
            <a:spLocks noChangeShapeType="1"/>
          </p:cNvSpPr>
          <p:nvPr/>
        </p:nvSpPr>
        <p:spPr bwMode="auto">
          <a:xfrm>
            <a:off x="3124200" y="3810000"/>
            <a:ext cx="5791200" cy="0"/>
          </a:xfrm>
          <a:prstGeom prst="line">
            <a:avLst/>
          </a:prstGeom>
          <a:noFill/>
          <a:ln w="12700">
            <a:solidFill>
              <a:srgbClr val="000000"/>
            </a:solidFill>
            <a:round/>
            <a:headEnd/>
            <a:tailEnd/>
          </a:ln>
          <a:effectLst/>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6920" y="440640"/>
              <a:ext cx="11961720" cy="5387040"/>
            </p14:xfrm>
          </p:contentPart>
        </mc:Choice>
        <mc:Fallback xmlns="">
          <p:pic>
            <p:nvPicPr>
              <p:cNvPr id="4" name="Ink 3"/>
              <p:cNvPicPr/>
              <p:nvPr/>
            </p:nvPicPr>
            <p:blipFill>
              <a:blip r:embed="rId3"/>
              <a:stretch>
                <a:fillRect/>
              </a:stretch>
            </p:blipFill>
            <p:spPr>
              <a:xfrm>
                <a:off x="12960" y="437400"/>
                <a:ext cx="11971800" cy="5394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5307120" y="2457000"/>
              <a:ext cx="4005360" cy="4347000"/>
            </p14:xfrm>
          </p:contentPart>
        </mc:Choice>
        <mc:Fallback xmlns="">
          <p:pic>
            <p:nvPicPr>
              <p:cNvPr id="5" name="Ink 4"/>
              <p:cNvPicPr/>
              <p:nvPr/>
            </p:nvPicPr>
            <p:blipFill>
              <a:blip r:embed="rId5"/>
              <a:stretch>
                <a:fillRect/>
              </a:stretch>
            </p:blipFill>
            <p:spPr>
              <a:xfrm>
                <a:off x="5303880" y="2452320"/>
                <a:ext cx="4014000" cy="4356720"/>
              </a:xfrm>
              <a:prstGeom prst="rect">
                <a:avLst/>
              </a:prstGeom>
            </p:spPr>
          </p:pic>
        </mc:Fallback>
      </mc:AlternateContent>
    </p:spTree>
    <p:extLst>
      <p:ext uri="{BB962C8B-B14F-4D97-AF65-F5344CB8AC3E}">
        <p14:creationId xmlns:p14="http://schemas.microsoft.com/office/powerpoint/2010/main" val="267601679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a:xfrm>
            <a:off x="8229600" y="6324600"/>
            <a:ext cx="1905000" cy="457200"/>
          </a:xfrm>
          <a:prstGeom prst="rect">
            <a:avLst/>
          </a:prstGeom>
        </p:spPr>
        <p:txBody>
          <a:bodyPr/>
          <a:lstStyle/>
          <a:p>
            <a:fld id="{3B3F8574-76AF-4344-A779-0C39D61FBE5D}" type="slidenum">
              <a:rPr lang="en-US" altLang="ko-KR"/>
              <a:pPr/>
              <a:t>139</a:t>
            </a:fld>
            <a:endParaRPr lang="en-US" altLang="ko-KR"/>
          </a:p>
        </p:txBody>
      </p:sp>
      <p:sp>
        <p:nvSpPr>
          <p:cNvPr id="201730" name="Rectangle 2"/>
          <p:cNvSpPr>
            <a:spLocks noGrp="1" noChangeArrowheads="1"/>
          </p:cNvSpPr>
          <p:nvPr>
            <p:ph type="title"/>
          </p:nvPr>
        </p:nvSpPr>
        <p:spPr>
          <a:xfrm>
            <a:off x="2057400" y="609600"/>
            <a:ext cx="8077200" cy="1143000"/>
          </a:xfrm>
        </p:spPr>
        <p:txBody>
          <a:bodyPr/>
          <a:lstStyle/>
          <a:p>
            <a:r>
              <a:rPr lang="en-US" altLang="ko-KR" sz="3200">
                <a:latin typeface="Times New Roman" pitchFamily="18" charset="0"/>
              </a:rPr>
              <a:t>Incremental (Stochastic) Gradient Descent (2/2)</a:t>
            </a:r>
          </a:p>
        </p:txBody>
      </p:sp>
      <p:sp>
        <p:nvSpPr>
          <p:cNvPr id="201731" name="Rectangle 3"/>
          <p:cNvSpPr>
            <a:spLocks noGrp="1" noChangeArrowheads="1"/>
          </p:cNvSpPr>
          <p:nvPr>
            <p:ph type="body" idx="1"/>
          </p:nvPr>
        </p:nvSpPr>
        <p:spPr>
          <a:xfrm>
            <a:off x="2362200" y="3810000"/>
            <a:ext cx="7315200" cy="2133600"/>
          </a:xfrm>
        </p:spPr>
        <p:txBody>
          <a:bodyPr/>
          <a:lstStyle/>
          <a:p>
            <a:pPr>
              <a:lnSpc>
                <a:spcPct val="110000"/>
              </a:lnSpc>
              <a:buFont typeface="Wingdings" pitchFamily="2" charset="2"/>
              <a:buNone/>
            </a:pPr>
            <a:r>
              <a:rPr lang="en-US" altLang="ko-KR" i="1">
                <a:latin typeface="Times New Roman" pitchFamily="18" charset="0"/>
              </a:rPr>
              <a:t>	Incremental Gradient</a:t>
            </a:r>
            <a:r>
              <a:rPr lang="en-US" altLang="ko-KR">
                <a:latin typeface="Times New Roman" pitchFamily="18" charset="0"/>
              </a:rPr>
              <a:t> </a:t>
            </a:r>
            <a:r>
              <a:rPr lang="en-US" altLang="ko-KR" i="1">
                <a:latin typeface="Times New Roman" pitchFamily="18" charset="0"/>
              </a:rPr>
              <a:t>Descent</a:t>
            </a:r>
            <a:r>
              <a:rPr lang="en-US" altLang="ko-KR">
                <a:latin typeface="Times New Roman" pitchFamily="18" charset="0"/>
              </a:rPr>
              <a:t> can approximate </a:t>
            </a:r>
            <a:r>
              <a:rPr lang="en-US" altLang="ko-KR" i="1">
                <a:latin typeface="Times New Roman" pitchFamily="18" charset="0"/>
              </a:rPr>
              <a:t>Batch Gradient Descent</a:t>
            </a:r>
            <a:r>
              <a:rPr lang="en-US" altLang="ko-KR">
                <a:latin typeface="Times New Roman" pitchFamily="18" charset="0"/>
              </a:rPr>
              <a:t> arbitrarily closely if </a:t>
            </a:r>
            <a:r>
              <a:rPr lang="en-US" altLang="ko-KR" i="1">
                <a:latin typeface="Times New Roman" pitchFamily="18" charset="0"/>
                <a:sym typeface="Symbol" pitchFamily="18" charset="2"/>
              </a:rPr>
              <a:t> </a:t>
            </a:r>
            <a:r>
              <a:rPr lang="en-US" altLang="ko-KR">
                <a:latin typeface="Times New Roman" pitchFamily="18" charset="0"/>
              </a:rPr>
              <a:t>made small enough</a:t>
            </a:r>
          </a:p>
          <a:p>
            <a:pPr>
              <a:lnSpc>
                <a:spcPct val="110000"/>
              </a:lnSpc>
              <a:buFont typeface="Wingdings" pitchFamily="2" charset="2"/>
              <a:buNone/>
            </a:pPr>
            <a:endParaRPr lang="en-US" altLang="ko-KR">
              <a:latin typeface="Times New Roman" pitchFamily="18" charset="0"/>
            </a:endParaRPr>
          </a:p>
        </p:txBody>
      </p:sp>
      <p:pic>
        <p:nvPicPr>
          <p:cNvPr id="201732" name="Picture 4"/>
          <p:cNvPicPr>
            <a:picLocks noChangeAspect="1" noChangeArrowheads="1"/>
          </p:cNvPicPr>
          <p:nvPr/>
        </p:nvPicPr>
        <p:blipFill>
          <a:blip r:embed="rId2"/>
          <a:srcRect/>
          <a:stretch>
            <a:fillRect/>
          </a:stretch>
        </p:blipFill>
        <p:spPr bwMode="auto">
          <a:xfrm>
            <a:off x="4305300" y="2133600"/>
            <a:ext cx="3390900" cy="147320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636440" y="1498320"/>
              <a:ext cx="7301160" cy="4259160"/>
            </p14:xfrm>
          </p:contentPart>
        </mc:Choice>
        <mc:Fallback xmlns="">
          <p:pic>
            <p:nvPicPr>
              <p:cNvPr id="2" name="Ink 1"/>
              <p:cNvPicPr/>
              <p:nvPr/>
            </p:nvPicPr>
            <p:blipFill>
              <a:blip r:embed="rId4"/>
              <a:stretch>
                <a:fillRect/>
              </a:stretch>
            </p:blipFill>
            <p:spPr>
              <a:xfrm>
                <a:off x="4633920" y="1495800"/>
                <a:ext cx="7306920" cy="4264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896760" y="4226040"/>
              <a:ext cx="5312880" cy="1186560"/>
            </p14:xfrm>
          </p:contentPart>
        </mc:Choice>
        <mc:Fallback xmlns="">
          <p:pic>
            <p:nvPicPr>
              <p:cNvPr id="3" name="Ink 2"/>
              <p:cNvPicPr/>
              <p:nvPr/>
            </p:nvPicPr>
            <p:blipFill>
              <a:blip r:embed="rId6"/>
              <a:stretch>
                <a:fillRect/>
              </a:stretch>
            </p:blipFill>
            <p:spPr>
              <a:xfrm>
                <a:off x="888480" y="4222080"/>
                <a:ext cx="5324400" cy="1197720"/>
              </a:xfrm>
              <a:prstGeom prst="rect">
                <a:avLst/>
              </a:prstGeom>
            </p:spPr>
          </p:pic>
        </mc:Fallback>
      </mc:AlternateContent>
    </p:spTree>
    <p:extLst>
      <p:ext uri="{BB962C8B-B14F-4D97-AF65-F5344CB8AC3E}">
        <p14:creationId xmlns:p14="http://schemas.microsoft.com/office/powerpoint/2010/main" val="3820140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atin typeface="Calibri"/>
                <a:cs typeface="Calibri"/>
              </a:rPr>
              <a:t>Example: Digit Recognition</a:t>
            </a:r>
          </a:p>
        </p:txBody>
      </p:sp>
      <p:sp>
        <p:nvSpPr>
          <p:cNvPr id="10243" name="Rectangle 3"/>
          <p:cNvSpPr>
            <a:spLocks noGrp="1" noChangeArrowheads="1"/>
          </p:cNvSpPr>
          <p:nvPr>
            <p:ph idx="1"/>
          </p:nvPr>
        </p:nvSpPr>
        <p:spPr>
          <a:xfrm>
            <a:off x="457200" y="1570037"/>
            <a:ext cx="8001000" cy="4525963"/>
          </a:xfrm>
        </p:spPr>
        <p:txBody>
          <a:bodyPr>
            <a:normAutofit lnSpcReduction="10000"/>
          </a:bodyPr>
          <a:lstStyle/>
          <a:p>
            <a:pPr eaLnBrk="1" hangingPunct="1"/>
            <a:r>
              <a:rPr lang="en-US" sz="2400" dirty="0">
                <a:latin typeface="Calibri"/>
                <a:cs typeface="Calibri"/>
              </a:rPr>
              <a:t>Input: images / pixel grids</a:t>
            </a:r>
          </a:p>
          <a:p>
            <a:pPr eaLnBrk="1" hangingPunct="1"/>
            <a:r>
              <a:rPr lang="en-US" sz="2400" dirty="0">
                <a:latin typeface="Calibri"/>
                <a:cs typeface="Calibri"/>
              </a:rPr>
              <a:t>Output: a digit 0-9</a:t>
            </a:r>
          </a:p>
          <a:p>
            <a:pPr eaLnBrk="1" hangingPunct="1"/>
            <a:endParaRPr lang="en-US" sz="2400" dirty="0">
              <a:latin typeface="Calibri"/>
              <a:cs typeface="Calibri"/>
            </a:endParaRPr>
          </a:p>
          <a:p>
            <a:pPr eaLnBrk="1" hangingPunct="1">
              <a:lnSpc>
                <a:spcPct val="80000"/>
              </a:lnSpc>
            </a:pPr>
            <a:r>
              <a:rPr lang="en-US" sz="2400" dirty="0">
                <a:latin typeface="Calibri"/>
                <a:cs typeface="Calibri"/>
              </a:rPr>
              <a:t>Setup:</a:t>
            </a:r>
          </a:p>
          <a:p>
            <a:pPr lvl="1" eaLnBrk="1" hangingPunct="1">
              <a:lnSpc>
                <a:spcPct val="80000"/>
              </a:lnSpc>
            </a:pPr>
            <a:r>
              <a:rPr lang="en-US" sz="2000" dirty="0">
                <a:latin typeface="Calibri"/>
                <a:cs typeface="Calibri"/>
              </a:rPr>
              <a:t>Get a large collection of example images, each labeled with a digit</a:t>
            </a:r>
          </a:p>
          <a:p>
            <a:pPr lvl="1" eaLnBrk="1" hangingPunct="1">
              <a:lnSpc>
                <a:spcPct val="80000"/>
              </a:lnSpc>
            </a:pPr>
            <a:r>
              <a:rPr lang="en-US" sz="2000" dirty="0">
                <a:latin typeface="Calibri"/>
                <a:cs typeface="Calibri"/>
              </a:rPr>
              <a:t>Note: someone has to hand label all this data!</a:t>
            </a:r>
          </a:p>
          <a:p>
            <a:pPr lvl="1" eaLnBrk="1" hangingPunct="1">
              <a:lnSpc>
                <a:spcPct val="80000"/>
              </a:lnSpc>
            </a:pPr>
            <a:r>
              <a:rPr lang="en-US" sz="2000" dirty="0">
                <a:latin typeface="Calibri"/>
                <a:cs typeface="Calibri"/>
              </a:rPr>
              <a:t>Want to learn to predict labels of new, future digit images</a:t>
            </a:r>
          </a:p>
          <a:p>
            <a:pPr lvl="1" eaLnBrk="1" hangingPunct="1">
              <a:lnSpc>
                <a:spcPct val="80000"/>
              </a:lnSpc>
            </a:pPr>
            <a:endParaRPr lang="en-US" sz="2000" dirty="0">
              <a:latin typeface="Calibri"/>
              <a:cs typeface="Calibri"/>
            </a:endParaRP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Features: </a:t>
            </a:r>
            <a:r>
              <a:rPr lang="en-US" sz="2000" dirty="0">
                <a:latin typeface="Calibri"/>
                <a:cs typeface="Calibri"/>
              </a:rPr>
              <a:t>The attributes used to make the digit decision</a:t>
            </a:r>
          </a:p>
          <a:p>
            <a:pPr lvl="1" eaLnBrk="1" hangingPunct="1">
              <a:lnSpc>
                <a:spcPct val="80000"/>
              </a:lnSpc>
            </a:pPr>
            <a:r>
              <a:rPr lang="en-US" sz="2000" dirty="0">
                <a:latin typeface="Calibri"/>
                <a:cs typeface="Calibri"/>
              </a:rPr>
              <a:t>Pixels: (6,8)=ON</a:t>
            </a:r>
          </a:p>
          <a:p>
            <a:pPr lvl="1" eaLnBrk="1" hangingPunct="1">
              <a:lnSpc>
                <a:spcPct val="80000"/>
              </a:lnSpc>
            </a:pPr>
            <a:r>
              <a:rPr lang="en-US" sz="2000" dirty="0">
                <a:latin typeface="Calibri"/>
                <a:cs typeface="Calibri"/>
              </a:rPr>
              <a:t>Shape Patterns: </a:t>
            </a:r>
            <a:r>
              <a:rPr lang="en-US" sz="2000" dirty="0" err="1">
                <a:latin typeface="Calibri"/>
                <a:cs typeface="Calibri"/>
              </a:rPr>
              <a:t>NumComponents</a:t>
            </a:r>
            <a:r>
              <a:rPr lang="en-US" sz="2000" dirty="0">
                <a:latin typeface="Calibri"/>
                <a:cs typeface="Calibri"/>
              </a:rPr>
              <a:t>, </a:t>
            </a:r>
            <a:r>
              <a:rPr lang="en-US" sz="2000" dirty="0" err="1">
                <a:latin typeface="Calibri"/>
                <a:cs typeface="Calibri"/>
              </a:rPr>
              <a:t>AspectRatio</a:t>
            </a:r>
            <a:r>
              <a:rPr lang="en-US" sz="2000" dirty="0">
                <a:latin typeface="Calibri"/>
                <a:cs typeface="Calibri"/>
              </a:rPr>
              <a:t>, </a:t>
            </a:r>
            <a:r>
              <a:rPr lang="en-US" sz="2000" dirty="0" err="1">
                <a:latin typeface="Calibri"/>
                <a:cs typeface="Calibri"/>
              </a:rPr>
              <a:t>NumLoops</a:t>
            </a:r>
            <a:endParaRPr lang="en-US" sz="2000" dirty="0">
              <a:latin typeface="Calibri"/>
              <a:cs typeface="Calibri"/>
            </a:endParaRPr>
          </a:p>
          <a:p>
            <a:pPr lvl="1" eaLnBrk="1" hangingPunct="1">
              <a:lnSpc>
                <a:spcPct val="80000"/>
              </a:lnSpc>
            </a:pPr>
            <a:r>
              <a:rPr lang="en-US" sz="2000" dirty="0">
                <a:latin typeface="Calibri"/>
                <a:cs typeface="Calibri"/>
              </a:rPr>
              <a:t>…</a:t>
            </a:r>
          </a:p>
          <a:p>
            <a:pPr lvl="1" eaLnBrk="1" hangingPunct="1">
              <a:lnSpc>
                <a:spcPct val="80000"/>
              </a:lnSpc>
            </a:pPr>
            <a:endParaRPr lang="en-US" sz="2000" dirty="0">
              <a:latin typeface="Calibri"/>
              <a:cs typeface="Calibri"/>
            </a:endParaRPr>
          </a:p>
          <a:p>
            <a:pPr eaLnBrk="1" hangingPunct="1"/>
            <a:endParaRPr lang="en-US" sz="2400" dirty="0">
              <a:latin typeface="Calibri"/>
              <a:cs typeface="Calibri"/>
            </a:endParaRPr>
          </a:p>
        </p:txBody>
      </p:sp>
      <p:pic>
        <p:nvPicPr>
          <p:cNvPr id="10244" name="Picture 4"/>
          <p:cNvPicPr>
            <a:picLocks noChangeAspect="1" noChangeArrowheads="1"/>
          </p:cNvPicPr>
          <p:nvPr/>
        </p:nvPicPr>
        <p:blipFill>
          <a:blip r:embed="rId3" cstate="print"/>
          <a:srcRect/>
          <a:stretch>
            <a:fillRect/>
          </a:stretch>
        </p:blipFill>
        <p:spPr bwMode="auto">
          <a:xfrm>
            <a:off x="9677400" y="1676400"/>
            <a:ext cx="508000" cy="571500"/>
          </a:xfrm>
          <a:prstGeom prst="rect">
            <a:avLst/>
          </a:prstGeom>
          <a:noFill/>
          <a:ln w="9525">
            <a:noFill/>
            <a:miter lim="800000"/>
            <a:headEnd/>
            <a:tailEnd/>
          </a:ln>
        </p:spPr>
      </p:pic>
      <p:pic>
        <p:nvPicPr>
          <p:cNvPr id="10245" name="Picture 5"/>
          <p:cNvPicPr>
            <a:picLocks noChangeAspect="1" noChangeArrowheads="1"/>
          </p:cNvPicPr>
          <p:nvPr/>
        </p:nvPicPr>
        <p:blipFill>
          <a:blip r:embed="rId4" cstate="print"/>
          <a:srcRect/>
          <a:stretch>
            <a:fillRect/>
          </a:stretch>
        </p:blipFill>
        <p:spPr bwMode="auto">
          <a:xfrm>
            <a:off x="9601200" y="2514600"/>
            <a:ext cx="544513" cy="598488"/>
          </a:xfrm>
          <a:prstGeom prst="rect">
            <a:avLst/>
          </a:prstGeom>
          <a:noFill/>
          <a:ln w="9525">
            <a:noFill/>
            <a:miter lim="800000"/>
            <a:headEnd/>
            <a:tailEnd/>
          </a:ln>
        </p:spPr>
      </p:pic>
      <p:pic>
        <p:nvPicPr>
          <p:cNvPr id="10246" name="Picture 7"/>
          <p:cNvPicPr>
            <a:picLocks noChangeAspect="1" noChangeArrowheads="1"/>
          </p:cNvPicPr>
          <p:nvPr/>
        </p:nvPicPr>
        <p:blipFill>
          <a:blip r:embed="rId5" cstate="print"/>
          <a:srcRect/>
          <a:stretch>
            <a:fillRect/>
          </a:stretch>
        </p:blipFill>
        <p:spPr bwMode="auto">
          <a:xfrm>
            <a:off x="9555162" y="4267200"/>
            <a:ext cx="655638" cy="673100"/>
          </a:xfrm>
          <a:prstGeom prst="rect">
            <a:avLst/>
          </a:prstGeom>
          <a:noFill/>
          <a:ln w="9525">
            <a:noFill/>
            <a:miter lim="800000"/>
            <a:headEnd/>
            <a:tailEnd/>
          </a:ln>
        </p:spPr>
      </p:pic>
      <p:pic>
        <p:nvPicPr>
          <p:cNvPr id="10247" name="Picture 73"/>
          <p:cNvPicPr>
            <a:picLocks noChangeAspect="1" noChangeArrowheads="1"/>
          </p:cNvPicPr>
          <p:nvPr/>
        </p:nvPicPr>
        <p:blipFill>
          <a:blip r:embed="rId6" cstate="print"/>
          <a:srcRect/>
          <a:stretch>
            <a:fillRect/>
          </a:stretch>
        </p:blipFill>
        <p:spPr bwMode="auto">
          <a:xfrm>
            <a:off x="9593262" y="5414962"/>
            <a:ext cx="617538" cy="681038"/>
          </a:xfrm>
          <a:prstGeom prst="rect">
            <a:avLst/>
          </a:prstGeom>
          <a:noFill/>
          <a:ln w="9525">
            <a:noFill/>
            <a:miter lim="800000"/>
            <a:headEnd/>
            <a:tailEnd/>
          </a:ln>
        </p:spPr>
      </p:pic>
      <p:pic>
        <p:nvPicPr>
          <p:cNvPr id="10248" name="Picture 74"/>
          <p:cNvPicPr>
            <a:picLocks noChangeAspect="1" noChangeArrowheads="1"/>
          </p:cNvPicPr>
          <p:nvPr/>
        </p:nvPicPr>
        <p:blipFill>
          <a:blip r:embed="rId7" cstate="print"/>
          <a:srcRect/>
          <a:stretch>
            <a:fillRect/>
          </a:stretch>
        </p:blipFill>
        <p:spPr bwMode="auto">
          <a:xfrm>
            <a:off x="9601200" y="3352800"/>
            <a:ext cx="617538" cy="598488"/>
          </a:xfrm>
          <a:prstGeom prst="rect">
            <a:avLst/>
          </a:prstGeom>
          <a:noFill/>
          <a:ln w="9525">
            <a:noFill/>
            <a:miter lim="800000"/>
            <a:headEnd/>
            <a:tailEnd/>
          </a:ln>
        </p:spPr>
      </p:pic>
      <p:sp>
        <p:nvSpPr>
          <p:cNvPr id="10249" name="TextBox 74"/>
          <p:cNvSpPr txBox="1">
            <a:spLocks noChangeArrowheads="1"/>
          </p:cNvSpPr>
          <p:nvPr/>
        </p:nvSpPr>
        <p:spPr bwMode="auto">
          <a:xfrm>
            <a:off x="10896600" y="1752600"/>
            <a:ext cx="381000" cy="369888"/>
          </a:xfrm>
          <a:prstGeom prst="rect">
            <a:avLst/>
          </a:prstGeom>
          <a:noFill/>
          <a:ln w="9525">
            <a:noFill/>
            <a:miter lim="800000"/>
            <a:headEnd/>
            <a:tailEnd/>
          </a:ln>
        </p:spPr>
        <p:txBody>
          <a:bodyPr>
            <a:spAutoFit/>
          </a:bodyPr>
          <a:lstStyle/>
          <a:p>
            <a:r>
              <a:rPr lang="en-US">
                <a:latin typeface="Calibri"/>
                <a:cs typeface="Calibri"/>
              </a:rPr>
              <a:t>0</a:t>
            </a:r>
          </a:p>
        </p:txBody>
      </p:sp>
      <p:sp>
        <p:nvSpPr>
          <p:cNvPr id="10250" name="TextBox 75"/>
          <p:cNvSpPr txBox="1">
            <a:spLocks noChangeArrowheads="1"/>
          </p:cNvSpPr>
          <p:nvPr/>
        </p:nvSpPr>
        <p:spPr bwMode="auto">
          <a:xfrm>
            <a:off x="10896600" y="25908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1" name="TextBox 76"/>
          <p:cNvSpPr txBox="1">
            <a:spLocks noChangeArrowheads="1"/>
          </p:cNvSpPr>
          <p:nvPr/>
        </p:nvSpPr>
        <p:spPr bwMode="auto">
          <a:xfrm>
            <a:off x="10896600" y="3505200"/>
            <a:ext cx="381000" cy="369888"/>
          </a:xfrm>
          <a:prstGeom prst="rect">
            <a:avLst/>
          </a:prstGeom>
          <a:noFill/>
          <a:ln w="9525">
            <a:noFill/>
            <a:miter lim="800000"/>
            <a:headEnd/>
            <a:tailEnd/>
          </a:ln>
        </p:spPr>
        <p:txBody>
          <a:bodyPr>
            <a:spAutoFit/>
          </a:bodyPr>
          <a:lstStyle/>
          <a:p>
            <a:r>
              <a:rPr lang="en-US">
                <a:latin typeface="Calibri"/>
                <a:cs typeface="Calibri"/>
              </a:rPr>
              <a:t>2</a:t>
            </a:r>
          </a:p>
        </p:txBody>
      </p:sp>
      <p:sp>
        <p:nvSpPr>
          <p:cNvPr id="10252" name="TextBox 77"/>
          <p:cNvSpPr txBox="1">
            <a:spLocks noChangeArrowheads="1"/>
          </p:cNvSpPr>
          <p:nvPr/>
        </p:nvSpPr>
        <p:spPr bwMode="auto">
          <a:xfrm>
            <a:off x="10896600" y="4419600"/>
            <a:ext cx="381000" cy="369888"/>
          </a:xfrm>
          <a:prstGeom prst="rect">
            <a:avLst/>
          </a:prstGeom>
          <a:noFill/>
          <a:ln w="9525">
            <a:noFill/>
            <a:miter lim="800000"/>
            <a:headEnd/>
            <a:tailEnd/>
          </a:ln>
        </p:spPr>
        <p:txBody>
          <a:bodyPr>
            <a:spAutoFit/>
          </a:bodyPr>
          <a:lstStyle/>
          <a:p>
            <a:r>
              <a:rPr lang="en-US">
                <a:latin typeface="Calibri"/>
                <a:cs typeface="Calibri"/>
              </a:rPr>
              <a:t>1</a:t>
            </a:r>
          </a:p>
        </p:txBody>
      </p:sp>
      <p:sp>
        <p:nvSpPr>
          <p:cNvPr id="10253" name="TextBox 78"/>
          <p:cNvSpPr txBox="1">
            <a:spLocks noChangeArrowheads="1"/>
          </p:cNvSpPr>
          <p:nvPr/>
        </p:nvSpPr>
        <p:spPr bwMode="auto">
          <a:xfrm>
            <a:off x="10820400" y="5567362"/>
            <a:ext cx="609600" cy="369888"/>
          </a:xfrm>
          <a:prstGeom prst="rect">
            <a:avLst/>
          </a:prstGeom>
          <a:noFill/>
          <a:ln w="9525">
            <a:noFill/>
            <a:miter lim="800000"/>
            <a:headEnd/>
            <a:tailEnd/>
          </a:ln>
        </p:spPr>
        <p:txBody>
          <a:bodyPr>
            <a:spAutoFit/>
          </a:bodyPr>
          <a:lstStyle/>
          <a:p>
            <a:r>
              <a:rPr lang="en-US">
                <a:latin typeface="Calibri"/>
                <a:cs typeface="Calibri"/>
              </a:rPr>
              <a:t>??</a:t>
            </a:r>
          </a:p>
        </p:txBody>
      </p:sp>
      <p:grpSp>
        <p:nvGrpSpPr>
          <p:cNvPr id="14" name="Group 8">
            <a:extLst>
              <a:ext uri="{FF2B5EF4-FFF2-40B4-BE49-F238E27FC236}">
                <a16:creationId xmlns:a16="http://schemas.microsoft.com/office/drawing/2014/main" id="{EF210F4F-1441-4339-AE97-AD89E5A0FB94}"/>
              </a:ext>
            </a:extLst>
          </p:cNvPr>
          <p:cNvGrpSpPr>
            <a:grpSpLocks/>
          </p:cNvGrpSpPr>
          <p:nvPr/>
        </p:nvGrpSpPr>
        <p:grpSpPr bwMode="auto">
          <a:xfrm>
            <a:off x="7173913" y="1366266"/>
            <a:ext cx="1676400" cy="1570038"/>
            <a:chOff x="3168" y="1584"/>
            <a:chExt cx="1536" cy="1536"/>
          </a:xfrm>
        </p:grpSpPr>
        <p:sp>
          <p:nvSpPr>
            <p:cNvPr id="15" name="Rectangle 9">
              <a:extLst>
                <a:ext uri="{FF2B5EF4-FFF2-40B4-BE49-F238E27FC236}">
                  <a16:creationId xmlns:a16="http://schemas.microsoft.com/office/drawing/2014/main" id="{84D7CBED-68BD-4231-A286-A646AC38BBDE}"/>
                </a:ext>
              </a:extLst>
            </p:cNvPr>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6" name="Rectangle 10">
              <a:extLst>
                <a:ext uri="{FF2B5EF4-FFF2-40B4-BE49-F238E27FC236}">
                  <a16:creationId xmlns:a16="http://schemas.microsoft.com/office/drawing/2014/main" id="{FADFDF1F-F4A9-4832-8B20-BE1DB417928F}"/>
                </a:ext>
              </a:extLst>
            </p:cNvPr>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7" name="Rectangle 11">
              <a:extLst>
                <a:ext uri="{FF2B5EF4-FFF2-40B4-BE49-F238E27FC236}">
                  <a16:creationId xmlns:a16="http://schemas.microsoft.com/office/drawing/2014/main" id="{C797BD7A-2D63-4D9F-878E-D94749261C21}"/>
                </a:ext>
              </a:extLst>
            </p:cNvPr>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18" name="Rectangle 12">
              <a:extLst>
                <a:ext uri="{FF2B5EF4-FFF2-40B4-BE49-F238E27FC236}">
                  <a16:creationId xmlns:a16="http://schemas.microsoft.com/office/drawing/2014/main" id="{1CA132FC-EB4C-4403-B222-DFA5A0F5FE81}"/>
                </a:ext>
              </a:extLst>
            </p:cNvPr>
            <p:cNvSpPr>
              <a:spLocks noChangeArrowheads="1"/>
            </p:cNvSpPr>
            <p:nvPr/>
          </p:nvSpPr>
          <p:spPr bwMode="auto">
            <a:xfrm>
              <a:off x="3360" y="1776"/>
              <a:ext cx="192" cy="192"/>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19" name="Rectangle 13">
              <a:extLst>
                <a:ext uri="{FF2B5EF4-FFF2-40B4-BE49-F238E27FC236}">
                  <a16:creationId xmlns:a16="http://schemas.microsoft.com/office/drawing/2014/main" id="{72D260AA-066C-4B6E-804E-EB894AC9BB47}"/>
                </a:ext>
              </a:extLst>
            </p:cNvPr>
            <p:cNvSpPr>
              <a:spLocks noChangeArrowheads="1"/>
            </p:cNvSpPr>
            <p:nvPr/>
          </p:nvSpPr>
          <p:spPr bwMode="auto">
            <a:xfrm>
              <a:off x="3552" y="1584"/>
              <a:ext cx="192" cy="192"/>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0" name="Rectangle 14">
              <a:extLst>
                <a:ext uri="{FF2B5EF4-FFF2-40B4-BE49-F238E27FC236}">
                  <a16:creationId xmlns:a16="http://schemas.microsoft.com/office/drawing/2014/main" id="{039C553F-9182-4943-91AF-E34E1ACB10C4}"/>
                </a:ext>
              </a:extLst>
            </p:cNvPr>
            <p:cNvSpPr>
              <a:spLocks noChangeArrowheads="1"/>
            </p:cNvSpPr>
            <p:nvPr/>
          </p:nvSpPr>
          <p:spPr bwMode="auto">
            <a:xfrm>
              <a:off x="3744" y="1584"/>
              <a:ext cx="192" cy="192"/>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21" name="Rectangle 15">
              <a:extLst>
                <a:ext uri="{FF2B5EF4-FFF2-40B4-BE49-F238E27FC236}">
                  <a16:creationId xmlns:a16="http://schemas.microsoft.com/office/drawing/2014/main" id="{C0C596E0-34DF-45AF-990C-604511552AF3}"/>
                </a:ext>
              </a:extLst>
            </p:cNvPr>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2" name="Rectangle 16">
              <a:extLst>
                <a:ext uri="{FF2B5EF4-FFF2-40B4-BE49-F238E27FC236}">
                  <a16:creationId xmlns:a16="http://schemas.microsoft.com/office/drawing/2014/main" id="{B7256F86-BA65-467F-B115-63F1BFF0925F}"/>
                </a:ext>
              </a:extLst>
            </p:cNvPr>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 name="Rectangle 17">
              <a:extLst>
                <a:ext uri="{FF2B5EF4-FFF2-40B4-BE49-F238E27FC236}">
                  <a16:creationId xmlns:a16="http://schemas.microsoft.com/office/drawing/2014/main" id="{7CAF1456-40CD-43E8-AD20-169F39F909F7}"/>
                </a:ext>
              </a:extLst>
            </p:cNvPr>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4" name="Rectangle 18">
              <a:extLst>
                <a:ext uri="{FF2B5EF4-FFF2-40B4-BE49-F238E27FC236}">
                  <a16:creationId xmlns:a16="http://schemas.microsoft.com/office/drawing/2014/main" id="{3D2691A8-FADD-4F36-9F66-7662EB9C1AB1}"/>
                </a:ext>
              </a:extLst>
            </p:cNvPr>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5" name="Rectangle 19">
              <a:extLst>
                <a:ext uri="{FF2B5EF4-FFF2-40B4-BE49-F238E27FC236}">
                  <a16:creationId xmlns:a16="http://schemas.microsoft.com/office/drawing/2014/main" id="{CE740500-5C12-4BB7-A883-0022CF15B76D}"/>
                </a:ext>
              </a:extLst>
            </p:cNvPr>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6" name="Rectangle 20">
              <a:extLst>
                <a:ext uri="{FF2B5EF4-FFF2-40B4-BE49-F238E27FC236}">
                  <a16:creationId xmlns:a16="http://schemas.microsoft.com/office/drawing/2014/main" id="{9E77C68B-AB84-4C59-83AB-08772A338667}"/>
                </a:ext>
              </a:extLst>
            </p:cNvPr>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7" name="Rectangle 21">
              <a:extLst>
                <a:ext uri="{FF2B5EF4-FFF2-40B4-BE49-F238E27FC236}">
                  <a16:creationId xmlns:a16="http://schemas.microsoft.com/office/drawing/2014/main" id="{E4593704-2C75-473E-8A65-A1C3A18165FE}"/>
                </a:ext>
              </a:extLst>
            </p:cNvPr>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8" name="Rectangle 22">
              <a:extLst>
                <a:ext uri="{FF2B5EF4-FFF2-40B4-BE49-F238E27FC236}">
                  <a16:creationId xmlns:a16="http://schemas.microsoft.com/office/drawing/2014/main" id="{05789372-5DA0-42C3-A4C5-4A159116E1F9}"/>
                </a:ext>
              </a:extLst>
            </p:cNvPr>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9" name="Rectangle 23">
              <a:extLst>
                <a:ext uri="{FF2B5EF4-FFF2-40B4-BE49-F238E27FC236}">
                  <a16:creationId xmlns:a16="http://schemas.microsoft.com/office/drawing/2014/main" id="{E5CBDF6E-B268-45D4-AEF2-C78E8A23899F}"/>
                </a:ext>
              </a:extLst>
            </p:cNvPr>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30" name="Rectangle 24">
              <a:extLst>
                <a:ext uri="{FF2B5EF4-FFF2-40B4-BE49-F238E27FC236}">
                  <a16:creationId xmlns:a16="http://schemas.microsoft.com/office/drawing/2014/main" id="{BCCBE5AD-8373-4F61-B71F-DBF217AC3F6A}"/>
                </a:ext>
              </a:extLst>
            </p:cNvPr>
            <p:cNvSpPr>
              <a:spLocks noChangeArrowheads="1"/>
            </p:cNvSpPr>
            <p:nvPr/>
          </p:nvSpPr>
          <p:spPr bwMode="auto">
            <a:xfrm>
              <a:off x="3744" y="2160"/>
              <a:ext cx="192" cy="192"/>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1" name="Rectangle 25">
              <a:extLst>
                <a:ext uri="{FF2B5EF4-FFF2-40B4-BE49-F238E27FC236}">
                  <a16:creationId xmlns:a16="http://schemas.microsoft.com/office/drawing/2014/main" id="{DE0A6A24-2151-4917-8D8B-BAB3DACF3733}"/>
                </a:ext>
              </a:extLst>
            </p:cNvPr>
            <p:cNvSpPr>
              <a:spLocks noChangeArrowheads="1"/>
            </p:cNvSpPr>
            <p:nvPr/>
          </p:nvSpPr>
          <p:spPr bwMode="auto">
            <a:xfrm>
              <a:off x="3936" y="1584"/>
              <a:ext cx="192" cy="192"/>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2" name="Rectangle 26">
              <a:extLst>
                <a:ext uri="{FF2B5EF4-FFF2-40B4-BE49-F238E27FC236}">
                  <a16:creationId xmlns:a16="http://schemas.microsoft.com/office/drawing/2014/main" id="{7AD4A51E-AE78-410A-9FD9-A0BE464F151C}"/>
                </a:ext>
              </a:extLst>
            </p:cNvPr>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33" name="Rectangle 27">
              <a:extLst>
                <a:ext uri="{FF2B5EF4-FFF2-40B4-BE49-F238E27FC236}">
                  <a16:creationId xmlns:a16="http://schemas.microsoft.com/office/drawing/2014/main" id="{D8503096-A3BC-4EDC-852A-715CFB93639E}"/>
                </a:ext>
              </a:extLst>
            </p:cNvPr>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34" name="Rectangle 28">
              <a:extLst>
                <a:ext uri="{FF2B5EF4-FFF2-40B4-BE49-F238E27FC236}">
                  <a16:creationId xmlns:a16="http://schemas.microsoft.com/office/drawing/2014/main" id="{475068EC-44EF-4320-8AA8-223C46F19BF0}"/>
                </a:ext>
              </a:extLst>
            </p:cNvPr>
            <p:cNvSpPr>
              <a:spLocks noChangeArrowheads="1"/>
            </p:cNvSpPr>
            <p:nvPr/>
          </p:nvSpPr>
          <p:spPr bwMode="auto">
            <a:xfrm>
              <a:off x="4128" y="1776"/>
              <a:ext cx="192" cy="192"/>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35" name="Rectangle 29">
              <a:extLst>
                <a:ext uri="{FF2B5EF4-FFF2-40B4-BE49-F238E27FC236}">
                  <a16:creationId xmlns:a16="http://schemas.microsoft.com/office/drawing/2014/main" id="{9D17EDEE-B2A6-435F-A5E9-983B211E6B00}"/>
                </a:ext>
              </a:extLst>
            </p:cNvPr>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36" name="Rectangle 30">
              <a:extLst>
                <a:ext uri="{FF2B5EF4-FFF2-40B4-BE49-F238E27FC236}">
                  <a16:creationId xmlns:a16="http://schemas.microsoft.com/office/drawing/2014/main" id="{48ECD17B-E290-4A8C-9410-E02B6E72AE19}"/>
                </a:ext>
              </a:extLst>
            </p:cNvPr>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37" name="Rectangle 31">
              <a:extLst>
                <a:ext uri="{FF2B5EF4-FFF2-40B4-BE49-F238E27FC236}">
                  <a16:creationId xmlns:a16="http://schemas.microsoft.com/office/drawing/2014/main" id="{7A7C39B9-BFB6-4B7A-9B08-2D57BB90BB6A}"/>
                </a:ext>
              </a:extLst>
            </p:cNvPr>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38" name="Rectangle 32">
              <a:extLst>
                <a:ext uri="{FF2B5EF4-FFF2-40B4-BE49-F238E27FC236}">
                  <a16:creationId xmlns:a16="http://schemas.microsoft.com/office/drawing/2014/main" id="{1E670FD8-50E0-4963-AB8E-12B7C6D8FD1E}"/>
                </a:ext>
              </a:extLst>
            </p:cNvPr>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39" name="Rectangle 33">
              <a:extLst>
                <a:ext uri="{FF2B5EF4-FFF2-40B4-BE49-F238E27FC236}">
                  <a16:creationId xmlns:a16="http://schemas.microsoft.com/office/drawing/2014/main" id="{D577CA98-130F-401F-9CF4-BBE944377E0D}"/>
                </a:ext>
              </a:extLst>
            </p:cNvPr>
            <p:cNvSpPr>
              <a:spLocks noChangeArrowheads="1"/>
            </p:cNvSpPr>
            <p:nvPr/>
          </p:nvSpPr>
          <p:spPr bwMode="auto">
            <a:xfrm>
              <a:off x="3936" y="1968"/>
              <a:ext cx="192" cy="192"/>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40" name="Rectangle 34">
              <a:extLst>
                <a:ext uri="{FF2B5EF4-FFF2-40B4-BE49-F238E27FC236}">
                  <a16:creationId xmlns:a16="http://schemas.microsoft.com/office/drawing/2014/main" id="{384B8271-AD97-4873-A2A1-8B091D69D61A}"/>
                </a:ext>
              </a:extLst>
            </p:cNvPr>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1" name="Rectangle 35">
              <a:extLst>
                <a:ext uri="{FF2B5EF4-FFF2-40B4-BE49-F238E27FC236}">
                  <a16:creationId xmlns:a16="http://schemas.microsoft.com/office/drawing/2014/main" id="{31A4F751-266E-4296-930B-9A31F6C5D1CA}"/>
                </a:ext>
              </a:extLst>
            </p:cNvPr>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2" name="Rectangle 36">
              <a:extLst>
                <a:ext uri="{FF2B5EF4-FFF2-40B4-BE49-F238E27FC236}">
                  <a16:creationId xmlns:a16="http://schemas.microsoft.com/office/drawing/2014/main" id="{622C22C8-C1A2-4E8C-B34D-19DADA6FABAC}"/>
                </a:ext>
              </a:extLst>
            </p:cNvPr>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3" name="Rectangle 37">
              <a:extLst>
                <a:ext uri="{FF2B5EF4-FFF2-40B4-BE49-F238E27FC236}">
                  <a16:creationId xmlns:a16="http://schemas.microsoft.com/office/drawing/2014/main" id="{2112B400-254A-4ECE-B7F2-FF29F3DCF16E}"/>
                </a:ext>
              </a:extLst>
            </p:cNvPr>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4" name="Rectangle 38">
              <a:extLst>
                <a:ext uri="{FF2B5EF4-FFF2-40B4-BE49-F238E27FC236}">
                  <a16:creationId xmlns:a16="http://schemas.microsoft.com/office/drawing/2014/main" id="{ED668D83-C237-48B5-A721-45A50FC02773}"/>
                </a:ext>
              </a:extLst>
            </p:cNvPr>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5" name="Rectangle 39">
              <a:extLst>
                <a:ext uri="{FF2B5EF4-FFF2-40B4-BE49-F238E27FC236}">
                  <a16:creationId xmlns:a16="http://schemas.microsoft.com/office/drawing/2014/main" id="{11A86099-CC05-4B70-BC5E-253F082A5C86}"/>
                </a:ext>
              </a:extLst>
            </p:cNvPr>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 name="Rectangle 40">
              <a:extLst>
                <a:ext uri="{FF2B5EF4-FFF2-40B4-BE49-F238E27FC236}">
                  <a16:creationId xmlns:a16="http://schemas.microsoft.com/office/drawing/2014/main" id="{A3312D9A-AFF7-4FB1-8497-C3A44F7BB8E5}"/>
                </a:ext>
              </a:extLst>
            </p:cNvPr>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7" name="Rectangle 41">
              <a:extLst>
                <a:ext uri="{FF2B5EF4-FFF2-40B4-BE49-F238E27FC236}">
                  <a16:creationId xmlns:a16="http://schemas.microsoft.com/office/drawing/2014/main" id="{6154A3EF-6922-4CF4-AF95-A16B25FEF992}"/>
                </a:ext>
              </a:extLst>
            </p:cNvPr>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8" name="Rectangle 42">
              <a:extLst>
                <a:ext uri="{FF2B5EF4-FFF2-40B4-BE49-F238E27FC236}">
                  <a16:creationId xmlns:a16="http://schemas.microsoft.com/office/drawing/2014/main" id="{935D8057-3E99-482E-8606-FFC6DD77D7E0}"/>
                </a:ext>
              </a:extLst>
            </p:cNvPr>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9" name="Rectangle 43">
              <a:extLst>
                <a:ext uri="{FF2B5EF4-FFF2-40B4-BE49-F238E27FC236}">
                  <a16:creationId xmlns:a16="http://schemas.microsoft.com/office/drawing/2014/main" id="{92CE3ADA-BE14-4375-BFC1-FD189F5AF0EA}"/>
                </a:ext>
              </a:extLst>
            </p:cNvPr>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50" name="Rectangle 44">
              <a:extLst>
                <a:ext uri="{FF2B5EF4-FFF2-40B4-BE49-F238E27FC236}">
                  <a16:creationId xmlns:a16="http://schemas.microsoft.com/office/drawing/2014/main" id="{D4400713-CEE5-4F50-98D1-FA6E909EDC3E}"/>
                </a:ext>
              </a:extLst>
            </p:cNvPr>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51" name="Rectangle 45">
              <a:extLst>
                <a:ext uri="{FF2B5EF4-FFF2-40B4-BE49-F238E27FC236}">
                  <a16:creationId xmlns:a16="http://schemas.microsoft.com/office/drawing/2014/main" id="{6A58E971-5EB9-4F17-A1C0-1FBCD338696A}"/>
                </a:ext>
              </a:extLst>
            </p:cNvPr>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52" name="Rectangle 46">
              <a:extLst>
                <a:ext uri="{FF2B5EF4-FFF2-40B4-BE49-F238E27FC236}">
                  <a16:creationId xmlns:a16="http://schemas.microsoft.com/office/drawing/2014/main" id="{3DFB318F-FD76-47C0-895A-403AC4F6132A}"/>
                </a:ext>
              </a:extLst>
            </p:cNvPr>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53" name="Rectangle 47">
              <a:extLst>
                <a:ext uri="{FF2B5EF4-FFF2-40B4-BE49-F238E27FC236}">
                  <a16:creationId xmlns:a16="http://schemas.microsoft.com/office/drawing/2014/main" id="{D163EAC5-7B9E-48D8-99C4-CA4F156EBEF6}"/>
                </a:ext>
              </a:extLst>
            </p:cNvPr>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54" name="Rectangle 48">
              <a:extLst>
                <a:ext uri="{FF2B5EF4-FFF2-40B4-BE49-F238E27FC236}">
                  <a16:creationId xmlns:a16="http://schemas.microsoft.com/office/drawing/2014/main" id="{F1475F16-AADA-49B7-ADD1-B5A45B9B31AE}"/>
                </a:ext>
              </a:extLst>
            </p:cNvPr>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55" name="Rectangle 49">
              <a:extLst>
                <a:ext uri="{FF2B5EF4-FFF2-40B4-BE49-F238E27FC236}">
                  <a16:creationId xmlns:a16="http://schemas.microsoft.com/office/drawing/2014/main" id="{05A48A9D-1D3E-437C-A322-CD1639AF4821}"/>
                </a:ext>
              </a:extLst>
            </p:cNvPr>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56" name="Rectangle 50">
              <a:extLst>
                <a:ext uri="{FF2B5EF4-FFF2-40B4-BE49-F238E27FC236}">
                  <a16:creationId xmlns:a16="http://schemas.microsoft.com/office/drawing/2014/main" id="{2EC5682D-245C-4D77-AE77-E0CD9EB7BC12}"/>
                </a:ext>
              </a:extLst>
            </p:cNvPr>
            <p:cNvSpPr>
              <a:spLocks noChangeArrowheads="1"/>
            </p:cNvSpPr>
            <p:nvPr/>
          </p:nvSpPr>
          <p:spPr bwMode="auto">
            <a:xfrm>
              <a:off x="3360" y="2736"/>
              <a:ext cx="192" cy="192"/>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57" name="Rectangle 51">
              <a:extLst>
                <a:ext uri="{FF2B5EF4-FFF2-40B4-BE49-F238E27FC236}">
                  <a16:creationId xmlns:a16="http://schemas.microsoft.com/office/drawing/2014/main" id="{7DD13990-533A-45D8-A44C-1C1EDE84F8B0}"/>
                </a:ext>
              </a:extLst>
            </p:cNvPr>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58" name="Rectangle 52">
              <a:extLst>
                <a:ext uri="{FF2B5EF4-FFF2-40B4-BE49-F238E27FC236}">
                  <a16:creationId xmlns:a16="http://schemas.microsoft.com/office/drawing/2014/main" id="{B0F782ED-6335-4642-89C9-E510E77C52CC}"/>
                </a:ext>
              </a:extLst>
            </p:cNvPr>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59" name="Rectangle 53">
              <a:extLst>
                <a:ext uri="{FF2B5EF4-FFF2-40B4-BE49-F238E27FC236}">
                  <a16:creationId xmlns:a16="http://schemas.microsoft.com/office/drawing/2014/main" id="{A88FF1B2-3335-4F67-8A1E-A2C282D5ABD9}"/>
                </a:ext>
              </a:extLst>
            </p:cNvPr>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60" name="Rectangle 54">
              <a:extLst>
                <a:ext uri="{FF2B5EF4-FFF2-40B4-BE49-F238E27FC236}">
                  <a16:creationId xmlns:a16="http://schemas.microsoft.com/office/drawing/2014/main" id="{5BDF9A43-F367-4D01-9FE7-5F25C99C81E1}"/>
                </a:ext>
              </a:extLst>
            </p:cNvPr>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61" name="Rectangle 55">
              <a:extLst>
                <a:ext uri="{FF2B5EF4-FFF2-40B4-BE49-F238E27FC236}">
                  <a16:creationId xmlns:a16="http://schemas.microsoft.com/office/drawing/2014/main" id="{EC40FA1C-A3F3-417A-9CAB-4E6228CDF50A}"/>
                </a:ext>
              </a:extLst>
            </p:cNvPr>
            <p:cNvSpPr>
              <a:spLocks noChangeArrowheads="1"/>
            </p:cNvSpPr>
            <p:nvPr/>
          </p:nvSpPr>
          <p:spPr bwMode="auto">
            <a:xfrm>
              <a:off x="3552" y="2928"/>
              <a:ext cx="192" cy="192"/>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62" name="Rectangle 56">
              <a:extLst>
                <a:ext uri="{FF2B5EF4-FFF2-40B4-BE49-F238E27FC236}">
                  <a16:creationId xmlns:a16="http://schemas.microsoft.com/office/drawing/2014/main" id="{E69E5BE4-BC66-46FB-BAE3-0C04969D33E9}"/>
                </a:ext>
              </a:extLst>
            </p:cNvPr>
            <p:cNvSpPr>
              <a:spLocks noChangeArrowheads="1"/>
            </p:cNvSpPr>
            <p:nvPr/>
          </p:nvSpPr>
          <p:spPr bwMode="auto">
            <a:xfrm>
              <a:off x="3744" y="2928"/>
              <a:ext cx="192" cy="192"/>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63" name="Rectangle 57">
              <a:extLst>
                <a:ext uri="{FF2B5EF4-FFF2-40B4-BE49-F238E27FC236}">
                  <a16:creationId xmlns:a16="http://schemas.microsoft.com/office/drawing/2014/main" id="{504569BC-17AE-4CFD-9CDF-EC0B54527669}"/>
                </a:ext>
              </a:extLst>
            </p:cNvPr>
            <p:cNvSpPr>
              <a:spLocks noChangeArrowheads="1"/>
            </p:cNvSpPr>
            <p:nvPr/>
          </p:nvSpPr>
          <p:spPr bwMode="auto">
            <a:xfrm>
              <a:off x="3936" y="2352"/>
              <a:ext cx="192" cy="192"/>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64" name="Rectangle 58">
              <a:extLst>
                <a:ext uri="{FF2B5EF4-FFF2-40B4-BE49-F238E27FC236}">
                  <a16:creationId xmlns:a16="http://schemas.microsoft.com/office/drawing/2014/main" id="{7986BFAF-D08A-4B32-A335-1E89D9A3C7EE}"/>
                </a:ext>
              </a:extLst>
            </p:cNvPr>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65" name="Rectangle 59">
              <a:extLst>
                <a:ext uri="{FF2B5EF4-FFF2-40B4-BE49-F238E27FC236}">
                  <a16:creationId xmlns:a16="http://schemas.microsoft.com/office/drawing/2014/main" id="{A77882A8-959A-48CF-B586-FCD1AC582FAD}"/>
                </a:ext>
              </a:extLst>
            </p:cNvPr>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66" name="Rectangle 60">
              <a:extLst>
                <a:ext uri="{FF2B5EF4-FFF2-40B4-BE49-F238E27FC236}">
                  <a16:creationId xmlns:a16="http://schemas.microsoft.com/office/drawing/2014/main" id="{4F80AEBB-9EF9-4C92-893C-AFBC31726951}"/>
                </a:ext>
              </a:extLst>
            </p:cNvPr>
            <p:cNvSpPr>
              <a:spLocks noChangeArrowheads="1"/>
            </p:cNvSpPr>
            <p:nvPr/>
          </p:nvSpPr>
          <p:spPr bwMode="auto">
            <a:xfrm>
              <a:off x="4128" y="2544"/>
              <a:ext cx="192" cy="192"/>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67" name="Rectangle 61">
              <a:extLst>
                <a:ext uri="{FF2B5EF4-FFF2-40B4-BE49-F238E27FC236}">
                  <a16:creationId xmlns:a16="http://schemas.microsoft.com/office/drawing/2014/main" id="{AFA2CCB6-8A18-4809-8869-5EBD88D58398}"/>
                </a:ext>
              </a:extLst>
            </p:cNvPr>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68" name="Rectangle 62">
              <a:extLst>
                <a:ext uri="{FF2B5EF4-FFF2-40B4-BE49-F238E27FC236}">
                  <a16:creationId xmlns:a16="http://schemas.microsoft.com/office/drawing/2014/main" id="{1EDEACD6-C616-44F0-8F0D-BC17E535D5CC}"/>
                </a:ext>
              </a:extLst>
            </p:cNvPr>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69" name="Rectangle 63">
              <a:extLst>
                <a:ext uri="{FF2B5EF4-FFF2-40B4-BE49-F238E27FC236}">
                  <a16:creationId xmlns:a16="http://schemas.microsoft.com/office/drawing/2014/main" id="{6347E5DF-29F1-4460-98EB-B0465BC5DD04}"/>
                </a:ext>
              </a:extLst>
            </p:cNvPr>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70" name="Rectangle 64">
              <a:extLst>
                <a:ext uri="{FF2B5EF4-FFF2-40B4-BE49-F238E27FC236}">
                  <a16:creationId xmlns:a16="http://schemas.microsoft.com/office/drawing/2014/main" id="{69080E82-5CE1-417B-8CC9-28AA6F0CF434}"/>
                </a:ext>
              </a:extLst>
            </p:cNvPr>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71" name="Rectangle 65">
              <a:extLst>
                <a:ext uri="{FF2B5EF4-FFF2-40B4-BE49-F238E27FC236}">
                  <a16:creationId xmlns:a16="http://schemas.microsoft.com/office/drawing/2014/main" id="{98D8DF37-80B0-4C77-9761-E0DC4DAA62C5}"/>
                </a:ext>
              </a:extLst>
            </p:cNvPr>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72" name="Rectangle 66">
              <a:extLst>
                <a:ext uri="{FF2B5EF4-FFF2-40B4-BE49-F238E27FC236}">
                  <a16:creationId xmlns:a16="http://schemas.microsoft.com/office/drawing/2014/main" id="{E8AB61F5-2CDE-48B2-9EC9-78136300A8F6}"/>
                </a:ext>
              </a:extLst>
            </p:cNvPr>
            <p:cNvSpPr>
              <a:spLocks noChangeArrowheads="1"/>
            </p:cNvSpPr>
            <p:nvPr/>
          </p:nvSpPr>
          <p:spPr bwMode="auto">
            <a:xfrm>
              <a:off x="4128" y="2736"/>
              <a:ext cx="192" cy="192"/>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3" name="Rectangle 67">
              <a:extLst>
                <a:ext uri="{FF2B5EF4-FFF2-40B4-BE49-F238E27FC236}">
                  <a16:creationId xmlns:a16="http://schemas.microsoft.com/office/drawing/2014/main" id="{55A49F1C-F1F4-4FD7-86DB-706E1463AFB2}"/>
                </a:ext>
              </a:extLst>
            </p:cNvPr>
            <p:cNvSpPr>
              <a:spLocks noChangeArrowheads="1"/>
            </p:cNvSpPr>
            <p:nvPr/>
          </p:nvSpPr>
          <p:spPr bwMode="auto">
            <a:xfrm>
              <a:off x="3936" y="2928"/>
              <a:ext cx="192" cy="192"/>
            </a:xfrm>
            <a:prstGeom prst="rect">
              <a:avLst/>
            </a:prstGeom>
            <a:solidFill>
              <a:schemeClr val="tx1"/>
            </a:solidFill>
            <a:ln w="9525">
              <a:solidFill>
                <a:schemeClr val="tx1"/>
              </a:solidFill>
              <a:miter lim="800000"/>
              <a:headEnd/>
              <a:tailEnd/>
            </a:ln>
          </p:spPr>
          <p:txBody>
            <a:bodyPr wrap="none" anchor="ctr"/>
            <a:lstStyle/>
            <a:p>
              <a:endParaRPr lang="en-US"/>
            </a:p>
          </p:txBody>
        </p:sp>
        <p:sp>
          <p:nvSpPr>
            <p:cNvPr id="74" name="Rectangle 68">
              <a:extLst>
                <a:ext uri="{FF2B5EF4-FFF2-40B4-BE49-F238E27FC236}">
                  <a16:creationId xmlns:a16="http://schemas.microsoft.com/office/drawing/2014/main" id="{67D6D279-C274-4519-9723-27D979CE101D}"/>
                </a:ext>
              </a:extLst>
            </p:cNvPr>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75" name="Rectangle 69">
              <a:extLst>
                <a:ext uri="{FF2B5EF4-FFF2-40B4-BE49-F238E27FC236}">
                  <a16:creationId xmlns:a16="http://schemas.microsoft.com/office/drawing/2014/main" id="{39E42C4C-C8E6-4A66-A6AD-71FACEE62546}"/>
                </a:ext>
              </a:extLst>
            </p:cNvPr>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76" name="Rectangle 70">
              <a:extLst>
                <a:ext uri="{FF2B5EF4-FFF2-40B4-BE49-F238E27FC236}">
                  <a16:creationId xmlns:a16="http://schemas.microsoft.com/office/drawing/2014/main" id="{A13A094A-5C5A-4BE8-92A5-45CAFDE69003}"/>
                </a:ext>
              </a:extLst>
            </p:cNvPr>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77" name="Rectangle 71">
              <a:extLst>
                <a:ext uri="{FF2B5EF4-FFF2-40B4-BE49-F238E27FC236}">
                  <a16:creationId xmlns:a16="http://schemas.microsoft.com/office/drawing/2014/main" id="{1D31E464-7D75-457E-9B05-13F27AD1043E}"/>
                </a:ext>
              </a:extLst>
            </p:cNvPr>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78" name="Rectangle 72">
              <a:extLst>
                <a:ext uri="{FF2B5EF4-FFF2-40B4-BE49-F238E27FC236}">
                  <a16:creationId xmlns:a16="http://schemas.microsoft.com/office/drawing/2014/main" id="{9E0D0393-8DD9-4869-A3E9-93661BDC77DC}"/>
                </a:ext>
              </a:extLst>
            </p:cNvPr>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grpSp>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2335320" y="1575360"/>
              <a:ext cx="8487360" cy="4887720"/>
            </p14:xfrm>
          </p:contentPart>
        </mc:Choice>
        <mc:Fallback xmlns="">
          <p:pic>
            <p:nvPicPr>
              <p:cNvPr id="2" name="Ink 1"/>
              <p:cNvPicPr/>
              <p:nvPr/>
            </p:nvPicPr>
            <p:blipFill>
              <a:blip r:embed="rId9"/>
              <a:stretch>
                <a:fillRect/>
              </a:stretch>
            </p:blipFill>
            <p:spPr>
              <a:xfrm>
                <a:off x="2327400" y="1572120"/>
                <a:ext cx="8502840" cy="4902480"/>
              </a:xfrm>
              <a:prstGeom prst="rect">
                <a:avLst/>
              </a:prstGeom>
            </p:spPr>
          </p:pic>
        </mc:Fallback>
      </mc:AlternateContent>
    </p:spTree>
    <p:extLst>
      <p:ext uri="{BB962C8B-B14F-4D97-AF65-F5344CB8AC3E}">
        <p14:creationId xmlns:p14="http://schemas.microsoft.com/office/powerpoint/2010/main" val="149021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2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2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9" grpId="0"/>
      <p:bldP spid="10250" grpId="0"/>
      <p:bldP spid="10251" grpId="0"/>
      <p:bldP spid="10252" grpId="0"/>
      <p:bldP spid="10253"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a:t>
            </a:r>
            <a:endParaRPr lang="en-US" dirty="0"/>
          </a:p>
        </p:txBody>
      </p:sp>
      <p:graphicFrame>
        <p:nvGraphicFramePr>
          <p:cNvPr id="4" name="Content Placeholder 3"/>
          <p:cNvGraphicFramePr>
            <a:graphicFrameLocks noGrp="1"/>
          </p:cNvGraphicFramePr>
          <p:nvPr>
            <p:ph idx="1"/>
          </p:nvPr>
        </p:nvGraphicFramePr>
        <p:xfrm>
          <a:off x="1905000" y="1219200"/>
          <a:ext cx="8229600" cy="362712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sz="2800" dirty="0" err="1" smtClean="0"/>
                        <a:t>Perceptron</a:t>
                      </a:r>
                      <a:endParaRPr lang="en-US" sz="2400" dirty="0"/>
                    </a:p>
                  </a:txBody>
                  <a:tcPr/>
                </a:tc>
                <a:tc>
                  <a:txBody>
                    <a:bodyPr/>
                    <a:lstStyle/>
                    <a:p>
                      <a:r>
                        <a:rPr lang="en-US" sz="2400" dirty="0" smtClean="0"/>
                        <a:t>Gradient descent</a:t>
                      </a:r>
                      <a:endParaRPr lang="en-US" sz="2400" dirty="0"/>
                    </a:p>
                  </a:txBody>
                  <a:tcPr/>
                </a:tc>
                <a:extLst>
                  <a:ext uri="{0D108BD9-81ED-4DB2-BD59-A6C34878D82A}">
                    <a16:rowId xmlns:a16="http://schemas.microsoft.com/office/drawing/2014/main" val="10000"/>
                  </a:ext>
                </a:extLst>
              </a:tr>
              <a:tr h="370840">
                <a:tc>
                  <a:txBody>
                    <a:bodyPr/>
                    <a:lstStyle/>
                    <a:p>
                      <a:r>
                        <a:rPr lang="en-US" sz="2400" dirty="0" smtClean="0"/>
                        <a:t>Training rules weights are updated based on error in threshold </a:t>
                      </a:r>
                      <a:r>
                        <a:rPr lang="en-US" sz="2400" dirty="0" err="1" smtClean="0"/>
                        <a:t>perceptron</a:t>
                      </a:r>
                      <a:r>
                        <a:rPr lang="en-US" sz="2400" dirty="0" smtClean="0"/>
                        <a:t> output</a:t>
                      </a:r>
                      <a:endParaRPr lang="en-US" sz="2400" dirty="0"/>
                    </a:p>
                  </a:txBody>
                  <a:tcPr/>
                </a:tc>
                <a:tc>
                  <a:txBody>
                    <a:bodyPr/>
                    <a:lstStyle/>
                    <a:p>
                      <a:r>
                        <a:rPr lang="en-US" sz="2400" dirty="0" smtClean="0"/>
                        <a:t>Updated</a:t>
                      </a:r>
                      <a:r>
                        <a:rPr lang="en-US" sz="2400" baseline="0" dirty="0" smtClean="0"/>
                        <a:t> based on error in </a:t>
                      </a:r>
                      <a:r>
                        <a:rPr lang="en-US" sz="2400" baseline="0" dirty="0" err="1" smtClean="0"/>
                        <a:t>unthresholded</a:t>
                      </a:r>
                      <a:r>
                        <a:rPr lang="en-US" sz="2400" baseline="0" dirty="0" smtClean="0"/>
                        <a:t> linear combination of inputs. </a:t>
                      </a:r>
                      <a:endParaRPr lang="en-US" sz="2400" dirty="0"/>
                    </a:p>
                  </a:txBody>
                  <a:tcPr/>
                </a:tc>
                <a:extLst>
                  <a:ext uri="{0D108BD9-81ED-4DB2-BD59-A6C34878D82A}">
                    <a16:rowId xmlns:a16="http://schemas.microsoft.com/office/drawing/2014/main" val="10001"/>
                  </a:ext>
                </a:extLst>
              </a:tr>
              <a:tr h="370840">
                <a:tc>
                  <a:txBody>
                    <a:bodyPr/>
                    <a:lstStyle/>
                    <a:p>
                      <a:r>
                        <a:rPr lang="en-US" sz="2400" dirty="0" smtClean="0"/>
                        <a:t>For a linearly separable example, converges after a finite number of iterations</a:t>
                      </a:r>
                      <a:endParaRPr lang="en-US" sz="2400" dirty="0"/>
                    </a:p>
                  </a:txBody>
                  <a:tcPr/>
                </a:tc>
                <a:tc>
                  <a:txBody>
                    <a:bodyPr/>
                    <a:lstStyle/>
                    <a:p>
                      <a:r>
                        <a:rPr lang="en-US" sz="2400" dirty="0" smtClean="0"/>
                        <a:t>Converges only asymptotically toward</a:t>
                      </a:r>
                      <a:r>
                        <a:rPr lang="en-US" sz="2400" baseline="0" dirty="0" smtClean="0"/>
                        <a:t> the minimum error hypothesis irrespective of the linear / non-linear separable data</a:t>
                      </a:r>
                      <a:endParaRPr lang="en-US" sz="2400" dirty="0"/>
                    </a:p>
                  </a:txBody>
                  <a:tcPr/>
                </a:tc>
                <a:extLst>
                  <a:ext uri="{0D108BD9-81ED-4DB2-BD59-A6C34878D82A}">
                    <a16:rowId xmlns:a16="http://schemas.microsoft.com/office/drawing/2014/main" val="10002"/>
                  </a:ext>
                </a:extLst>
              </a:tr>
            </a:tbl>
          </a:graphicData>
        </a:graphic>
      </p:graphicFrame>
      <p:sp>
        <p:nvSpPr>
          <p:cNvPr id="5" name="TextBox 4"/>
          <p:cNvSpPr txBox="1"/>
          <p:nvPr/>
        </p:nvSpPr>
        <p:spPr>
          <a:xfrm>
            <a:off x="2514600" y="5181600"/>
            <a:ext cx="7010400" cy="1077218"/>
          </a:xfrm>
          <a:prstGeom prst="rect">
            <a:avLst/>
          </a:prstGeom>
          <a:noFill/>
        </p:spPr>
        <p:txBody>
          <a:bodyPr wrap="square" rtlCol="0">
            <a:spAutoFit/>
          </a:bodyPr>
          <a:lstStyle/>
          <a:p>
            <a:r>
              <a:rPr lang="en-US" sz="3200" dirty="0"/>
              <a:t>Linear programming could be used for learning the weight vector</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948600" y="3233880"/>
              <a:ext cx="8342640" cy="3184920"/>
            </p14:xfrm>
          </p:contentPart>
        </mc:Choice>
        <mc:Fallback xmlns="">
          <p:pic>
            <p:nvPicPr>
              <p:cNvPr id="3" name="Ink 2"/>
              <p:cNvPicPr/>
              <p:nvPr/>
            </p:nvPicPr>
            <p:blipFill>
              <a:blip r:embed="rId3"/>
              <a:stretch>
                <a:fillRect/>
              </a:stretch>
            </p:blipFill>
            <p:spPr>
              <a:xfrm>
                <a:off x="944280" y="3228480"/>
                <a:ext cx="8349480" cy="3193560"/>
              </a:xfrm>
              <a:prstGeom prst="rect">
                <a:avLst/>
              </a:prstGeom>
            </p:spPr>
          </p:pic>
        </mc:Fallback>
      </mc:AlternateContent>
    </p:spTree>
    <p:extLst>
      <p:ext uri="{BB962C8B-B14F-4D97-AF65-F5344CB8AC3E}">
        <p14:creationId xmlns:p14="http://schemas.microsoft.com/office/powerpoint/2010/main" val="343104414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a:t>
            </a:r>
            <a:endParaRPr lang="en-US" dirty="0"/>
          </a:p>
        </p:txBody>
      </p:sp>
      <p:graphicFrame>
        <p:nvGraphicFramePr>
          <p:cNvPr id="4" name="Content Placeholder 3"/>
          <p:cNvGraphicFramePr>
            <a:graphicFrameLocks noGrp="1"/>
          </p:cNvGraphicFramePr>
          <p:nvPr>
            <p:ph idx="1"/>
          </p:nvPr>
        </p:nvGraphicFramePr>
        <p:xfrm>
          <a:off x="1981200" y="1600200"/>
          <a:ext cx="8229600" cy="463296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sz="2800" dirty="0" smtClean="0"/>
                        <a:t>Standard</a:t>
                      </a:r>
                      <a:r>
                        <a:rPr lang="en-US" sz="2800" baseline="0" dirty="0" smtClean="0"/>
                        <a:t> Gradient</a:t>
                      </a:r>
                      <a:endParaRPr lang="en-US" sz="2800" dirty="0"/>
                    </a:p>
                  </a:txBody>
                  <a:tcPr/>
                </a:tc>
                <a:tc>
                  <a:txBody>
                    <a:bodyPr/>
                    <a:lstStyle/>
                    <a:p>
                      <a:r>
                        <a:rPr lang="en-US" sz="2800" dirty="0" smtClean="0"/>
                        <a:t>Stochastic gradient</a:t>
                      </a:r>
                      <a:endParaRPr lang="en-US" sz="2800" dirty="0"/>
                    </a:p>
                  </a:txBody>
                  <a:tcPr/>
                </a:tc>
                <a:extLst>
                  <a:ext uri="{0D108BD9-81ED-4DB2-BD59-A6C34878D82A}">
                    <a16:rowId xmlns:a16="http://schemas.microsoft.com/office/drawing/2014/main" val="10000"/>
                  </a:ext>
                </a:extLst>
              </a:tr>
              <a:tr h="370840">
                <a:tc>
                  <a:txBody>
                    <a:bodyPr/>
                    <a:lstStyle/>
                    <a:p>
                      <a:r>
                        <a:rPr lang="en-US" sz="2800" dirty="0" smtClean="0"/>
                        <a:t>Error is summed over all examples before</a:t>
                      </a:r>
                      <a:r>
                        <a:rPr lang="en-US" sz="2800" baseline="0" dirty="0" smtClean="0"/>
                        <a:t> updating weights</a:t>
                      </a:r>
                      <a:endParaRPr lang="en-US" sz="2800" dirty="0"/>
                    </a:p>
                  </a:txBody>
                  <a:tcPr/>
                </a:tc>
                <a:tc>
                  <a:txBody>
                    <a:bodyPr/>
                    <a:lstStyle/>
                    <a:p>
                      <a:r>
                        <a:rPr lang="en-US" sz="2800" dirty="0" smtClean="0"/>
                        <a:t>Weights</a:t>
                      </a:r>
                      <a:r>
                        <a:rPr lang="en-US" sz="2800" baseline="0" dirty="0" smtClean="0"/>
                        <a:t> are updated after examining each training example</a:t>
                      </a:r>
                      <a:endParaRPr lang="en-US" sz="2800" dirty="0"/>
                    </a:p>
                  </a:txBody>
                  <a:tcPr/>
                </a:tc>
                <a:extLst>
                  <a:ext uri="{0D108BD9-81ED-4DB2-BD59-A6C34878D82A}">
                    <a16:rowId xmlns:a16="http://schemas.microsoft.com/office/drawing/2014/main" val="10001"/>
                  </a:ext>
                </a:extLst>
              </a:tr>
              <a:tr h="370840">
                <a:tc>
                  <a:txBody>
                    <a:bodyPr/>
                    <a:lstStyle/>
                    <a:p>
                      <a:r>
                        <a:rPr lang="en-US" sz="2800" dirty="0" smtClean="0"/>
                        <a:t>Summing over multiple examples</a:t>
                      </a:r>
                      <a:r>
                        <a:rPr lang="en-US" sz="2800" baseline="0" dirty="0" smtClean="0"/>
                        <a:t> requires more computation per weight update step</a:t>
                      </a:r>
                      <a:endParaRPr lang="en-US" sz="2800" dirty="0"/>
                    </a:p>
                  </a:txBody>
                  <a:tcPr/>
                </a:tc>
                <a:tc>
                  <a:txBody>
                    <a:bodyPr/>
                    <a:lstStyle/>
                    <a:p>
                      <a:r>
                        <a:rPr lang="en-US" sz="2800" dirty="0" smtClean="0"/>
                        <a:t>Larger step size</a:t>
                      </a:r>
                      <a:r>
                        <a:rPr lang="en-US" sz="2800" baseline="0" dirty="0" smtClean="0"/>
                        <a:t> per weight update </a:t>
                      </a:r>
                      <a:endParaRPr lang="en-US" sz="2800" dirty="0"/>
                    </a:p>
                  </a:txBody>
                  <a:tcPr/>
                </a:tc>
                <a:extLst>
                  <a:ext uri="{0D108BD9-81ED-4DB2-BD59-A6C34878D82A}">
                    <a16:rowId xmlns:a16="http://schemas.microsoft.com/office/drawing/2014/main" val="10002"/>
                  </a:ext>
                </a:extLst>
              </a:tr>
              <a:tr h="370840">
                <a:tc>
                  <a:txBody>
                    <a:bodyPr/>
                    <a:lstStyle/>
                    <a:p>
                      <a:r>
                        <a:rPr lang="en-US" sz="2800" dirty="0" smtClean="0"/>
                        <a:t>Local minima is appropriately defined</a:t>
                      </a:r>
                      <a:endParaRPr lang="en-US" sz="2800" dirty="0"/>
                    </a:p>
                  </a:txBody>
                  <a:tcPr/>
                </a:tc>
                <a:tc>
                  <a:txBody>
                    <a:bodyPr/>
                    <a:lstStyle/>
                    <a:p>
                      <a:r>
                        <a:rPr lang="en-US" sz="2800" dirty="0" smtClean="0"/>
                        <a:t>May fail to compute Local minima</a:t>
                      </a:r>
                      <a:endParaRPr lang="en-US" sz="2800" dirty="0"/>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3915000" y="859320"/>
              <a:ext cx="5437440" cy="5366160"/>
            </p14:xfrm>
          </p:contentPart>
        </mc:Choice>
        <mc:Fallback xmlns="">
          <p:pic>
            <p:nvPicPr>
              <p:cNvPr id="3" name="Ink 2"/>
              <p:cNvPicPr/>
              <p:nvPr/>
            </p:nvPicPr>
            <p:blipFill>
              <a:blip r:embed="rId3"/>
              <a:stretch>
                <a:fillRect/>
              </a:stretch>
            </p:blipFill>
            <p:spPr>
              <a:xfrm>
                <a:off x="3912480" y="855720"/>
                <a:ext cx="5443560" cy="5373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200320" y="701640"/>
              <a:ext cx="5337000" cy="4317120"/>
            </p14:xfrm>
          </p:contentPart>
        </mc:Choice>
        <mc:Fallback xmlns="">
          <p:pic>
            <p:nvPicPr>
              <p:cNvPr id="5" name="Ink 4"/>
              <p:cNvPicPr/>
              <p:nvPr/>
            </p:nvPicPr>
            <p:blipFill>
              <a:blip r:embed="rId5"/>
              <a:stretch>
                <a:fillRect/>
              </a:stretch>
            </p:blipFill>
            <p:spPr>
              <a:xfrm>
                <a:off x="2197800" y="698040"/>
                <a:ext cx="5342040" cy="4323240"/>
              </a:xfrm>
              <a:prstGeom prst="rect">
                <a:avLst/>
              </a:prstGeom>
            </p:spPr>
          </p:pic>
        </mc:Fallback>
      </mc:AlternateContent>
    </p:spTree>
    <p:extLst>
      <p:ext uri="{BB962C8B-B14F-4D97-AF65-F5344CB8AC3E}">
        <p14:creationId xmlns:p14="http://schemas.microsoft.com/office/powerpoint/2010/main" val="87366135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229600" y="6324600"/>
            <a:ext cx="1905000" cy="457200"/>
          </a:xfrm>
          <a:prstGeom prst="rect">
            <a:avLst/>
          </a:prstGeom>
        </p:spPr>
        <p:txBody>
          <a:bodyPr/>
          <a:lstStyle/>
          <a:p>
            <a:fld id="{731E73AD-5784-4EF8-B50E-8C1514ED64D9}" type="slidenum">
              <a:rPr lang="en-US" altLang="ko-KR"/>
              <a:pPr/>
              <a:t>142</a:t>
            </a:fld>
            <a:endParaRPr lang="en-US" altLang="ko-KR"/>
          </a:p>
        </p:txBody>
      </p:sp>
      <p:sp>
        <p:nvSpPr>
          <p:cNvPr id="202754" name="Rectangle 2"/>
          <p:cNvSpPr>
            <a:spLocks noGrp="1" noChangeArrowheads="1"/>
          </p:cNvSpPr>
          <p:nvPr>
            <p:ph type="title"/>
          </p:nvPr>
        </p:nvSpPr>
        <p:spPr/>
        <p:txBody>
          <a:bodyPr/>
          <a:lstStyle/>
          <a:p>
            <a:r>
              <a:rPr lang="en-US" altLang="ko-KR" sz="3600">
                <a:latin typeface="Times New Roman" pitchFamily="18" charset="0"/>
              </a:rPr>
              <a:t>Multilayer Networks of Sigmoid Units</a:t>
            </a:r>
          </a:p>
        </p:txBody>
      </p:sp>
      <p:pic>
        <p:nvPicPr>
          <p:cNvPr id="202755" name="Picture 3"/>
          <p:cNvPicPr>
            <a:picLocks noChangeAspect="1" noChangeArrowheads="1"/>
          </p:cNvPicPr>
          <p:nvPr/>
        </p:nvPicPr>
        <p:blipFill>
          <a:blip r:embed="rId2"/>
          <a:srcRect/>
          <a:stretch>
            <a:fillRect/>
          </a:stretch>
        </p:blipFill>
        <p:spPr bwMode="auto">
          <a:xfrm>
            <a:off x="1752600" y="2057401"/>
            <a:ext cx="8610600" cy="3622675"/>
          </a:xfrm>
          <a:prstGeom prst="rect">
            <a:avLst/>
          </a:prstGeom>
          <a:noFill/>
          <a:ln w="9525">
            <a:noFill/>
            <a:miter lim="800000"/>
            <a:headEnd/>
            <a:tailEnd/>
          </a:ln>
          <a:effectLst/>
        </p:spPr>
      </p:pic>
    </p:spTree>
    <p:extLst>
      <p:ext uri="{BB962C8B-B14F-4D97-AF65-F5344CB8AC3E}">
        <p14:creationId xmlns:p14="http://schemas.microsoft.com/office/powerpoint/2010/main" val="318667813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4294967295"/>
          </p:nvPr>
        </p:nvSpPr>
        <p:spPr>
          <a:xfrm>
            <a:off x="8229600" y="6324600"/>
            <a:ext cx="1905000" cy="457200"/>
          </a:xfrm>
          <a:prstGeom prst="rect">
            <a:avLst/>
          </a:prstGeom>
        </p:spPr>
        <p:txBody>
          <a:bodyPr/>
          <a:lstStyle/>
          <a:p>
            <a:fld id="{23A48F15-569A-4B3B-A955-145B30D85C8A}" type="slidenum">
              <a:rPr lang="en-US" altLang="ko-KR"/>
              <a:pPr/>
              <a:t>143</a:t>
            </a:fld>
            <a:endParaRPr lang="en-US" altLang="ko-KR"/>
          </a:p>
        </p:txBody>
      </p:sp>
      <p:sp>
        <p:nvSpPr>
          <p:cNvPr id="203778" name="Rectangle 2"/>
          <p:cNvSpPr>
            <a:spLocks noGrp="1" noChangeArrowheads="1"/>
          </p:cNvSpPr>
          <p:nvPr>
            <p:ph type="title"/>
          </p:nvPr>
        </p:nvSpPr>
        <p:spPr>
          <a:xfrm>
            <a:off x="2209800" y="381000"/>
            <a:ext cx="7772400" cy="1143000"/>
          </a:xfrm>
        </p:spPr>
        <p:txBody>
          <a:bodyPr/>
          <a:lstStyle/>
          <a:p>
            <a:r>
              <a:rPr lang="en-US" altLang="ko-KR">
                <a:latin typeface="Times New Roman" pitchFamily="18" charset="0"/>
              </a:rPr>
              <a:t>Sigmoid Unit</a:t>
            </a:r>
          </a:p>
        </p:txBody>
      </p:sp>
      <p:sp>
        <p:nvSpPr>
          <p:cNvPr id="203779" name="Rectangle 3"/>
          <p:cNvSpPr>
            <a:spLocks noGrp="1" noChangeArrowheads="1"/>
          </p:cNvSpPr>
          <p:nvPr>
            <p:ph type="body" idx="1"/>
          </p:nvPr>
        </p:nvSpPr>
        <p:spPr>
          <a:xfrm>
            <a:off x="2286000" y="3657600"/>
            <a:ext cx="7772400" cy="2590800"/>
          </a:xfrm>
        </p:spPr>
        <p:txBody>
          <a:bodyPr>
            <a:normAutofit lnSpcReduction="10000"/>
          </a:bodyPr>
          <a:lstStyle/>
          <a:p>
            <a:pPr>
              <a:lnSpc>
                <a:spcPct val="90000"/>
              </a:lnSpc>
              <a:buFont typeface="Wingdings" pitchFamily="2" charset="2"/>
              <a:buNone/>
            </a:pPr>
            <a:r>
              <a:rPr lang="en-US" altLang="ko-KR" sz="2400" i="1">
                <a:latin typeface="Times New Roman" pitchFamily="18" charset="0"/>
                <a:sym typeface="Symbol" pitchFamily="18" charset="2"/>
              </a:rPr>
              <a:t></a:t>
            </a:r>
            <a:r>
              <a:rPr lang="en-US" altLang="ko-KR" sz="2400">
                <a:latin typeface="Times New Roman" pitchFamily="18" charset="0"/>
              </a:rPr>
              <a:t>(</a:t>
            </a:r>
            <a:r>
              <a:rPr lang="en-US" altLang="ko-KR" sz="2400" i="1">
                <a:latin typeface="Times New Roman" pitchFamily="18" charset="0"/>
              </a:rPr>
              <a:t>x</a:t>
            </a:r>
            <a:r>
              <a:rPr lang="en-US" altLang="ko-KR" sz="2400">
                <a:latin typeface="Times New Roman" pitchFamily="18" charset="0"/>
              </a:rPr>
              <a:t>) is the sigmoid function</a:t>
            </a:r>
          </a:p>
          <a:p>
            <a:pPr>
              <a:lnSpc>
                <a:spcPct val="90000"/>
              </a:lnSpc>
            </a:pPr>
            <a:endParaRPr lang="en-US" altLang="ko-KR" sz="2400">
              <a:latin typeface="Times New Roman" pitchFamily="18" charset="0"/>
            </a:endParaRPr>
          </a:p>
          <a:p>
            <a:pPr>
              <a:lnSpc>
                <a:spcPct val="110000"/>
              </a:lnSpc>
              <a:buFont typeface="Wingdings" pitchFamily="2" charset="2"/>
              <a:buNone/>
            </a:pPr>
            <a:r>
              <a:rPr lang="en-US" altLang="ko-KR" sz="2400">
                <a:latin typeface="Times New Roman" pitchFamily="18" charset="0"/>
              </a:rPr>
              <a:t>Nice property:</a:t>
            </a:r>
          </a:p>
          <a:p>
            <a:pPr>
              <a:lnSpc>
                <a:spcPct val="90000"/>
              </a:lnSpc>
              <a:buFont typeface="Wingdings" pitchFamily="2" charset="2"/>
              <a:buNone/>
            </a:pPr>
            <a:r>
              <a:rPr lang="en-US" altLang="ko-KR" sz="2400">
                <a:latin typeface="Times New Roman" pitchFamily="18" charset="0"/>
              </a:rPr>
              <a:t>We can derive gradient decent rules to train</a:t>
            </a:r>
          </a:p>
          <a:p>
            <a:pPr>
              <a:lnSpc>
                <a:spcPct val="90000"/>
              </a:lnSpc>
            </a:pPr>
            <a:r>
              <a:rPr lang="en-US" altLang="ko-KR" sz="2400">
                <a:latin typeface="Times New Roman" pitchFamily="18" charset="0"/>
              </a:rPr>
              <a:t>One sigmoid unit</a:t>
            </a:r>
          </a:p>
          <a:p>
            <a:pPr>
              <a:lnSpc>
                <a:spcPct val="90000"/>
              </a:lnSpc>
            </a:pPr>
            <a:r>
              <a:rPr lang="en-US" altLang="ko-KR" sz="2400" i="1">
                <a:latin typeface="Times New Roman" pitchFamily="18" charset="0"/>
              </a:rPr>
              <a:t>Multilayer networks</a:t>
            </a:r>
            <a:r>
              <a:rPr lang="en-US" altLang="ko-KR" sz="2400">
                <a:latin typeface="Times New Roman" pitchFamily="18" charset="0"/>
              </a:rPr>
              <a:t> of sigmoid units </a:t>
            </a:r>
            <a:r>
              <a:rPr lang="en-US" altLang="ko-KR" sz="2400">
                <a:latin typeface="Times New Roman" pitchFamily="18" charset="0"/>
                <a:sym typeface="Symbol" pitchFamily="18" charset="2"/>
              </a:rPr>
              <a:t> </a:t>
            </a:r>
            <a:r>
              <a:rPr lang="en-US" altLang="ko-KR" sz="2400">
                <a:latin typeface="Times New Roman" pitchFamily="18" charset="0"/>
              </a:rPr>
              <a:t>Backpropagation</a:t>
            </a:r>
          </a:p>
        </p:txBody>
      </p:sp>
      <p:pic>
        <p:nvPicPr>
          <p:cNvPr id="203780" name="Picture 4"/>
          <p:cNvPicPr>
            <a:picLocks noChangeAspect="1" noChangeArrowheads="1"/>
          </p:cNvPicPr>
          <p:nvPr/>
        </p:nvPicPr>
        <p:blipFill>
          <a:blip r:embed="rId2"/>
          <a:srcRect/>
          <a:stretch>
            <a:fillRect/>
          </a:stretch>
        </p:blipFill>
        <p:spPr bwMode="auto">
          <a:xfrm>
            <a:off x="2833688" y="1438276"/>
            <a:ext cx="6462712" cy="2143125"/>
          </a:xfrm>
          <a:prstGeom prst="rect">
            <a:avLst/>
          </a:prstGeom>
          <a:noFill/>
          <a:ln w="9525">
            <a:noFill/>
            <a:miter lim="800000"/>
            <a:headEnd/>
            <a:tailEnd/>
          </a:ln>
          <a:effectLst/>
        </p:spPr>
      </p:pic>
      <p:pic>
        <p:nvPicPr>
          <p:cNvPr id="203781" name="Picture 5"/>
          <p:cNvPicPr>
            <a:picLocks noChangeAspect="1" noChangeArrowheads="1"/>
          </p:cNvPicPr>
          <p:nvPr/>
        </p:nvPicPr>
        <p:blipFill>
          <a:blip r:embed="rId3"/>
          <a:srcRect/>
          <a:stretch>
            <a:fillRect/>
          </a:stretch>
        </p:blipFill>
        <p:spPr bwMode="auto">
          <a:xfrm>
            <a:off x="6096000" y="3581401"/>
            <a:ext cx="1123950" cy="690563"/>
          </a:xfrm>
          <a:prstGeom prst="rect">
            <a:avLst/>
          </a:prstGeom>
          <a:noFill/>
          <a:ln w="9525">
            <a:noFill/>
            <a:miter lim="800000"/>
            <a:headEnd/>
            <a:tailEnd/>
          </a:ln>
          <a:effectLst/>
        </p:spPr>
      </p:pic>
      <p:pic>
        <p:nvPicPr>
          <p:cNvPr id="203782" name="Picture 6"/>
          <p:cNvPicPr>
            <a:picLocks noChangeAspect="1" noChangeArrowheads="1"/>
          </p:cNvPicPr>
          <p:nvPr/>
        </p:nvPicPr>
        <p:blipFill>
          <a:blip r:embed="rId4"/>
          <a:srcRect/>
          <a:stretch>
            <a:fillRect/>
          </a:stretch>
        </p:blipFill>
        <p:spPr bwMode="auto">
          <a:xfrm>
            <a:off x="4295776" y="4540250"/>
            <a:ext cx="2790825" cy="48895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311400" y="113760"/>
              <a:ext cx="11331360" cy="6037560"/>
            </p14:xfrm>
          </p:contentPart>
        </mc:Choice>
        <mc:Fallback xmlns="">
          <p:pic>
            <p:nvPicPr>
              <p:cNvPr id="2" name="Ink 1"/>
              <p:cNvPicPr/>
              <p:nvPr/>
            </p:nvPicPr>
            <p:blipFill>
              <a:blip r:embed="rId6"/>
              <a:stretch>
                <a:fillRect/>
              </a:stretch>
            </p:blipFill>
            <p:spPr>
              <a:xfrm>
                <a:off x="308880" y="111240"/>
                <a:ext cx="11336760" cy="6044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4527360" y="2917440"/>
              <a:ext cx="2950200" cy="2232360"/>
            </p14:xfrm>
          </p:contentPart>
        </mc:Choice>
        <mc:Fallback xmlns="">
          <p:pic>
            <p:nvPicPr>
              <p:cNvPr id="3" name="Ink 2"/>
              <p:cNvPicPr/>
              <p:nvPr/>
            </p:nvPicPr>
            <p:blipFill>
              <a:blip r:embed="rId8"/>
              <a:stretch>
                <a:fillRect/>
              </a:stretch>
            </p:blipFill>
            <p:spPr>
              <a:xfrm>
                <a:off x="4524840" y="2912760"/>
                <a:ext cx="2957760" cy="2239920"/>
              </a:xfrm>
              <a:prstGeom prst="rect">
                <a:avLst/>
              </a:prstGeom>
            </p:spPr>
          </p:pic>
        </mc:Fallback>
      </mc:AlternateContent>
    </p:spTree>
    <p:extLst>
      <p:ext uri="{BB962C8B-B14F-4D97-AF65-F5344CB8AC3E}">
        <p14:creationId xmlns:p14="http://schemas.microsoft.com/office/powerpoint/2010/main" val="352807417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4294967295"/>
          </p:nvPr>
        </p:nvSpPr>
        <p:spPr>
          <a:xfrm>
            <a:off x="8229600" y="6324600"/>
            <a:ext cx="1905000" cy="457200"/>
          </a:xfrm>
          <a:prstGeom prst="rect">
            <a:avLst/>
          </a:prstGeom>
        </p:spPr>
        <p:txBody>
          <a:bodyPr/>
          <a:lstStyle/>
          <a:p>
            <a:fld id="{9781E4A6-A8F1-4996-A96D-55B5FD2C8D0D}" type="slidenum">
              <a:rPr lang="en-US" altLang="ko-KR"/>
              <a:pPr/>
              <a:t>144</a:t>
            </a:fld>
            <a:endParaRPr lang="en-US" altLang="ko-KR"/>
          </a:p>
        </p:txBody>
      </p:sp>
      <p:sp>
        <p:nvSpPr>
          <p:cNvPr id="204802" name="Rectangle 2"/>
          <p:cNvSpPr>
            <a:spLocks noGrp="1" noChangeArrowheads="1"/>
          </p:cNvSpPr>
          <p:nvPr>
            <p:ph type="title"/>
          </p:nvPr>
        </p:nvSpPr>
        <p:spPr>
          <a:xfrm>
            <a:off x="2209800" y="304800"/>
            <a:ext cx="7772400" cy="1143000"/>
          </a:xfrm>
        </p:spPr>
        <p:txBody>
          <a:bodyPr/>
          <a:lstStyle/>
          <a:p>
            <a:r>
              <a:rPr lang="en-US" altLang="ko-KR" sz="4000">
                <a:latin typeface="Times New Roman" pitchFamily="18" charset="0"/>
              </a:rPr>
              <a:t>Error Gradient for a Sigmoid Unit</a:t>
            </a:r>
          </a:p>
        </p:txBody>
      </p:sp>
      <p:sp>
        <p:nvSpPr>
          <p:cNvPr id="204803" name="Rectangle 3"/>
          <p:cNvSpPr>
            <a:spLocks noGrp="1" noChangeArrowheads="1"/>
          </p:cNvSpPr>
          <p:nvPr>
            <p:ph type="body" idx="1"/>
          </p:nvPr>
        </p:nvSpPr>
        <p:spPr>
          <a:xfrm>
            <a:off x="3124200" y="4267200"/>
            <a:ext cx="1676400" cy="1752600"/>
          </a:xfrm>
        </p:spPr>
        <p:txBody>
          <a:bodyPr>
            <a:normAutofit fontScale="92500" lnSpcReduction="20000"/>
          </a:bodyPr>
          <a:lstStyle/>
          <a:p>
            <a:pPr>
              <a:lnSpc>
                <a:spcPct val="90000"/>
              </a:lnSpc>
              <a:buFont typeface="Wingdings" pitchFamily="2" charset="2"/>
              <a:buNone/>
            </a:pPr>
            <a:r>
              <a:rPr lang="en-US" altLang="ko-KR" sz="2000">
                <a:latin typeface="Times New Roman" pitchFamily="18" charset="0"/>
              </a:rPr>
              <a:t>But we know:</a:t>
            </a:r>
          </a:p>
          <a:p>
            <a:pPr>
              <a:lnSpc>
                <a:spcPct val="90000"/>
              </a:lnSpc>
              <a:buFont typeface="Wingdings" pitchFamily="2" charset="2"/>
              <a:buNone/>
            </a:pPr>
            <a:endParaRPr lang="en-US" altLang="ko-KR" sz="2000">
              <a:latin typeface="Times New Roman" pitchFamily="18" charset="0"/>
            </a:endParaRPr>
          </a:p>
          <a:p>
            <a:pPr>
              <a:lnSpc>
                <a:spcPct val="90000"/>
              </a:lnSpc>
              <a:buFont typeface="Wingdings" pitchFamily="2" charset="2"/>
              <a:buNone/>
            </a:pPr>
            <a:endParaRPr lang="en-US" altLang="ko-KR" sz="2000">
              <a:latin typeface="Times New Roman" pitchFamily="18" charset="0"/>
            </a:endParaRPr>
          </a:p>
          <a:p>
            <a:pPr>
              <a:lnSpc>
                <a:spcPct val="90000"/>
              </a:lnSpc>
              <a:buFont typeface="Wingdings" pitchFamily="2" charset="2"/>
              <a:buNone/>
            </a:pPr>
            <a:endParaRPr lang="en-US" altLang="ko-KR" sz="2000">
              <a:latin typeface="Times New Roman" pitchFamily="18" charset="0"/>
            </a:endParaRPr>
          </a:p>
          <a:p>
            <a:pPr>
              <a:lnSpc>
                <a:spcPct val="90000"/>
              </a:lnSpc>
              <a:buFont typeface="Wingdings" pitchFamily="2" charset="2"/>
              <a:buNone/>
            </a:pPr>
            <a:r>
              <a:rPr lang="en-US" altLang="ko-KR" sz="2000">
                <a:latin typeface="Times New Roman" pitchFamily="18" charset="0"/>
              </a:rPr>
              <a:t>So:</a:t>
            </a:r>
          </a:p>
        </p:txBody>
      </p:sp>
      <p:pic>
        <p:nvPicPr>
          <p:cNvPr id="204804" name="Picture 4"/>
          <p:cNvPicPr>
            <a:picLocks noChangeAspect="1" noChangeArrowheads="1"/>
          </p:cNvPicPr>
          <p:nvPr/>
        </p:nvPicPr>
        <p:blipFill>
          <a:blip r:embed="rId2"/>
          <a:srcRect/>
          <a:stretch>
            <a:fillRect/>
          </a:stretch>
        </p:blipFill>
        <p:spPr bwMode="auto">
          <a:xfrm>
            <a:off x="4495800" y="1295400"/>
            <a:ext cx="3505200" cy="2814638"/>
          </a:xfrm>
          <a:prstGeom prst="rect">
            <a:avLst/>
          </a:prstGeom>
          <a:noFill/>
          <a:ln w="9525">
            <a:noFill/>
            <a:miter lim="800000"/>
            <a:headEnd/>
            <a:tailEnd/>
          </a:ln>
          <a:effectLst/>
        </p:spPr>
      </p:pic>
      <p:pic>
        <p:nvPicPr>
          <p:cNvPr id="204805" name="Picture 5"/>
          <p:cNvPicPr>
            <a:picLocks noChangeAspect="1" noChangeArrowheads="1"/>
          </p:cNvPicPr>
          <p:nvPr/>
        </p:nvPicPr>
        <p:blipFill>
          <a:blip r:embed="rId3"/>
          <a:srcRect/>
          <a:stretch>
            <a:fillRect/>
          </a:stretch>
        </p:blipFill>
        <p:spPr bwMode="auto">
          <a:xfrm>
            <a:off x="4800600" y="4267200"/>
            <a:ext cx="3200400" cy="1250950"/>
          </a:xfrm>
          <a:prstGeom prst="rect">
            <a:avLst/>
          </a:prstGeom>
          <a:noFill/>
          <a:ln w="9525">
            <a:noFill/>
            <a:miter lim="800000"/>
            <a:headEnd/>
            <a:tailEnd/>
          </a:ln>
          <a:effectLst/>
        </p:spPr>
      </p:pic>
      <p:pic>
        <p:nvPicPr>
          <p:cNvPr id="204806" name="Picture 6"/>
          <p:cNvPicPr>
            <a:picLocks noChangeAspect="1" noChangeArrowheads="1"/>
          </p:cNvPicPr>
          <p:nvPr/>
        </p:nvPicPr>
        <p:blipFill>
          <a:blip r:embed="rId4"/>
          <a:srcRect/>
          <a:stretch>
            <a:fillRect/>
          </a:stretch>
        </p:blipFill>
        <p:spPr bwMode="auto">
          <a:xfrm>
            <a:off x="4581526" y="5562600"/>
            <a:ext cx="3800475" cy="661988"/>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8515080" y="1064520"/>
              <a:ext cx="2786040" cy="1974600"/>
            </p14:xfrm>
          </p:contentPart>
        </mc:Choice>
        <mc:Fallback xmlns="">
          <p:pic>
            <p:nvPicPr>
              <p:cNvPr id="2" name="Ink 1"/>
              <p:cNvPicPr/>
              <p:nvPr/>
            </p:nvPicPr>
            <p:blipFill>
              <a:blip r:embed="rId6"/>
              <a:stretch>
                <a:fillRect/>
              </a:stretch>
            </p:blipFill>
            <p:spPr>
              <a:xfrm>
                <a:off x="8511480" y="1059120"/>
                <a:ext cx="2794320" cy="1985400"/>
              </a:xfrm>
              <a:prstGeom prst="rect">
                <a:avLst/>
              </a:prstGeom>
            </p:spPr>
          </p:pic>
        </mc:Fallback>
      </mc:AlternateContent>
    </p:spTree>
    <p:extLst>
      <p:ext uri="{BB962C8B-B14F-4D97-AF65-F5344CB8AC3E}">
        <p14:creationId xmlns:p14="http://schemas.microsoft.com/office/powerpoint/2010/main" val="297321258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2438400" y="685801"/>
            <a:ext cx="7848600" cy="1190625"/>
          </a:xfrm>
          <a:prstGeom prst="rect">
            <a:avLst/>
          </a:prstGeom>
          <a:noFill/>
          <a:ln w="9525">
            <a:noFill/>
            <a:miter lim="800000"/>
            <a:headEnd/>
            <a:tailEnd/>
          </a:ln>
          <a:effectLst/>
        </p:spPr>
        <p:txBody>
          <a:bodyPr>
            <a:spAutoFit/>
          </a:bodyPr>
          <a:lstStyle/>
          <a:p>
            <a:pPr algn="ctr" eaLnBrk="0" hangingPunct="0">
              <a:spcBef>
                <a:spcPct val="50000"/>
              </a:spcBef>
            </a:pPr>
            <a:r>
              <a:rPr lang="en-US" altLang="en-US" sz="3600"/>
              <a:t>Backpropagation Learning Principles: </a:t>
            </a:r>
            <a:r>
              <a:rPr lang="en-US" altLang="en-US" sz="3600" b="1">
                <a:solidFill>
                  <a:srgbClr val="0099CC"/>
                </a:solidFill>
              </a:rPr>
              <a:t>Hidden Layers</a:t>
            </a:r>
            <a:r>
              <a:rPr lang="en-US" altLang="en-US" sz="3600"/>
              <a:t> and </a:t>
            </a:r>
            <a:r>
              <a:rPr lang="en-US" altLang="en-US" sz="3600">
                <a:solidFill>
                  <a:srgbClr val="FF0000"/>
                </a:solidFill>
              </a:rPr>
              <a:t>Gradients</a:t>
            </a:r>
          </a:p>
        </p:txBody>
      </p:sp>
      <p:sp>
        <p:nvSpPr>
          <p:cNvPr id="264195" name="Text Box 3"/>
          <p:cNvSpPr txBox="1">
            <a:spLocks noChangeArrowheads="1"/>
          </p:cNvSpPr>
          <p:nvPr/>
        </p:nvSpPr>
        <p:spPr bwMode="auto">
          <a:xfrm>
            <a:off x="2057400" y="2362201"/>
            <a:ext cx="8229600" cy="304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defRPr/>
            </a:pPr>
            <a:r>
              <a:rPr lang="en-US" altLang="en-US" sz="2400" dirty="0"/>
              <a:t>There are two </a:t>
            </a:r>
            <a:r>
              <a:rPr lang="en-US" altLang="en-US" sz="2400" b="1" dirty="0">
                <a:solidFill>
                  <a:srgbClr val="0099CC"/>
                </a:solidFill>
                <a:effectLst>
                  <a:outerShdw blurRad="38100" dist="38100" dir="2700000" algn="tl">
                    <a:srgbClr val="C0C0C0"/>
                  </a:outerShdw>
                </a:effectLst>
              </a:rPr>
              <a:t>differences for the updating rule :</a:t>
            </a:r>
          </a:p>
          <a:p>
            <a:pPr eaLnBrk="0" hangingPunct="0">
              <a:defRPr/>
            </a:pPr>
            <a:endParaRPr lang="en-US" altLang="en-US" sz="2400" b="1" dirty="0">
              <a:solidFill>
                <a:srgbClr val="0099CC"/>
              </a:solidFill>
              <a:effectLst>
                <a:outerShdw blurRad="38100" dist="38100" dir="2700000" algn="tl">
                  <a:srgbClr val="C0C0C0"/>
                </a:outerShdw>
              </a:effectLst>
            </a:endParaRPr>
          </a:p>
          <a:p>
            <a:pPr eaLnBrk="0" hangingPunct="0">
              <a:defRPr/>
            </a:pPr>
            <a:endParaRPr lang="en-US" altLang="en-US" sz="2400" b="1" dirty="0">
              <a:solidFill>
                <a:srgbClr val="0099CC"/>
              </a:solidFill>
              <a:effectLst>
                <a:outerShdw blurRad="38100" dist="38100" dir="2700000" algn="tl">
                  <a:srgbClr val="C0C0C0"/>
                </a:outerShdw>
              </a:effectLst>
            </a:endParaRPr>
          </a:p>
          <a:p>
            <a:pPr eaLnBrk="0" hangingPunct="0">
              <a:defRPr/>
            </a:pPr>
            <a:r>
              <a:rPr lang="en-US" altLang="en-US" sz="2400" b="1" dirty="0">
                <a:solidFill>
                  <a:srgbClr val="FF0000"/>
                </a:solidFill>
              </a:rPr>
              <a:t>1</a:t>
            </a:r>
            <a:r>
              <a:rPr lang="en-US" altLang="en-US" sz="2400" dirty="0"/>
              <a:t>) The </a:t>
            </a:r>
            <a:r>
              <a:rPr lang="en-US" altLang="en-US" sz="2400" dirty="0">
                <a:solidFill>
                  <a:srgbClr val="FF0000"/>
                </a:solidFill>
              </a:rPr>
              <a:t>activation of the </a:t>
            </a:r>
            <a:r>
              <a:rPr lang="en-US" altLang="en-US" sz="2400" u="sng" dirty="0">
                <a:solidFill>
                  <a:srgbClr val="FF0000"/>
                </a:solidFill>
              </a:rPr>
              <a:t>hidden unit</a:t>
            </a:r>
            <a:r>
              <a:rPr lang="en-US" altLang="en-US" sz="2400" dirty="0"/>
              <a:t> is used </a:t>
            </a:r>
            <a:r>
              <a:rPr lang="en-US" altLang="en-US" sz="2400" u="sng" dirty="0">
                <a:effectLst>
                  <a:outerShdw blurRad="38100" dist="38100" dir="2700000" algn="tl">
                    <a:srgbClr val="C0C0C0"/>
                  </a:outerShdw>
                </a:effectLst>
              </a:rPr>
              <a:t>instead of activation of the   input value.</a:t>
            </a:r>
          </a:p>
          <a:p>
            <a:pPr eaLnBrk="0" hangingPunct="0">
              <a:defRPr/>
            </a:pPr>
            <a:endParaRPr lang="en-US" altLang="en-US" sz="2400" u="sng" dirty="0">
              <a:effectLst>
                <a:outerShdw blurRad="38100" dist="38100" dir="2700000" algn="tl">
                  <a:srgbClr val="C0C0C0"/>
                </a:outerShdw>
              </a:effectLst>
            </a:endParaRPr>
          </a:p>
          <a:p>
            <a:pPr eaLnBrk="0" hangingPunct="0">
              <a:defRPr/>
            </a:pPr>
            <a:r>
              <a:rPr lang="en-US" altLang="en-US" sz="2400" b="1" dirty="0">
                <a:solidFill>
                  <a:srgbClr val="FF0000"/>
                </a:solidFill>
              </a:rPr>
              <a:t>2</a:t>
            </a:r>
            <a:r>
              <a:rPr lang="en-US" altLang="en-US" sz="2400" dirty="0"/>
              <a:t>) The rule contains </a:t>
            </a:r>
            <a:r>
              <a:rPr lang="en-US" altLang="en-US" sz="2400" dirty="0">
                <a:solidFill>
                  <a:srgbClr val="FF0000"/>
                </a:solidFill>
              </a:rPr>
              <a:t>a term</a:t>
            </a:r>
            <a:r>
              <a:rPr lang="en-US" altLang="en-US" sz="2400" dirty="0"/>
              <a:t> </a:t>
            </a:r>
            <a:r>
              <a:rPr lang="en-US" altLang="en-US" sz="2400" dirty="0">
                <a:solidFill>
                  <a:schemeClr val="accent2"/>
                </a:solidFill>
              </a:rPr>
              <a:t>for the gradient</a:t>
            </a:r>
            <a:r>
              <a:rPr lang="en-US" altLang="en-US" sz="2400" dirty="0"/>
              <a:t> of the activation </a:t>
            </a:r>
          </a:p>
          <a:p>
            <a:pPr eaLnBrk="0" hangingPunct="0">
              <a:defRPr/>
            </a:pPr>
            <a:r>
              <a:rPr lang="en-US" altLang="en-US" sz="2400" dirty="0"/>
              <a:t>    function.</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660200" y="1812600"/>
              <a:ext cx="4463280" cy="3386520"/>
            </p14:xfrm>
          </p:contentPart>
        </mc:Choice>
        <mc:Fallback xmlns="">
          <p:pic>
            <p:nvPicPr>
              <p:cNvPr id="2" name="Ink 1"/>
              <p:cNvPicPr/>
              <p:nvPr/>
            </p:nvPicPr>
            <p:blipFill>
              <a:blip r:embed="rId3"/>
              <a:stretch>
                <a:fillRect/>
              </a:stretch>
            </p:blipFill>
            <p:spPr>
              <a:xfrm>
                <a:off x="4657320" y="1809000"/>
                <a:ext cx="4469400" cy="3394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983520" y="604800"/>
              <a:ext cx="10071000" cy="4062600"/>
            </p14:xfrm>
          </p:contentPart>
        </mc:Choice>
        <mc:Fallback xmlns="">
          <p:pic>
            <p:nvPicPr>
              <p:cNvPr id="3" name="Ink 2"/>
              <p:cNvPicPr/>
              <p:nvPr/>
            </p:nvPicPr>
            <p:blipFill>
              <a:blip r:embed="rId5"/>
              <a:stretch>
                <a:fillRect/>
              </a:stretch>
            </p:blipFill>
            <p:spPr>
              <a:xfrm>
                <a:off x="977040" y="596160"/>
                <a:ext cx="10084680" cy="4078800"/>
              </a:xfrm>
              <a:prstGeom prst="rect">
                <a:avLst/>
              </a:prstGeom>
            </p:spPr>
          </p:pic>
        </mc:Fallback>
      </mc:AlternateContent>
    </p:spTree>
    <p:extLst>
      <p:ext uri="{BB962C8B-B14F-4D97-AF65-F5344CB8AC3E}">
        <p14:creationId xmlns:p14="http://schemas.microsoft.com/office/powerpoint/2010/main" val="292709559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mtClean="0"/>
              <a:t>Backward Pass</a:t>
            </a:r>
          </a:p>
        </p:txBody>
      </p:sp>
      <p:sp>
        <p:nvSpPr>
          <p:cNvPr id="10243" name="Rectangle 3"/>
          <p:cNvSpPr>
            <a:spLocks noGrp="1" noChangeArrowheads="1"/>
          </p:cNvSpPr>
          <p:nvPr>
            <p:ph type="body" idx="1"/>
          </p:nvPr>
        </p:nvSpPr>
        <p:spPr/>
        <p:txBody>
          <a:bodyPr/>
          <a:lstStyle/>
          <a:p>
            <a:pPr eaLnBrk="1" hangingPunct="1"/>
            <a:r>
              <a:rPr lang="en-US" smtClean="0"/>
              <a:t>Compute </a:t>
            </a:r>
            <a:r>
              <a:rPr lang="en-US" smtClean="0">
                <a:solidFill>
                  <a:schemeClr val="accent2"/>
                </a:solidFill>
              </a:rPr>
              <a:t>deltas</a:t>
            </a:r>
            <a:r>
              <a:rPr lang="en-US" smtClean="0"/>
              <a:t> to weights </a:t>
            </a:r>
          </a:p>
          <a:p>
            <a:pPr lvl="1" eaLnBrk="1" hangingPunct="1"/>
            <a:r>
              <a:rPr lang="en-US" smtClean="0">
                <a:solidFill>
                  <a:srgbClr val="FF0000"/>
                </a:solidFill>
              </a:rPr>
              <a:t>from hidden</a:t>
            </a:r>
            <a:r>
              <a:rPr lang="en-US" smtClean="0"/>
              <a:t> layer </a:t>
            </a:r>
          </a:p>
          <a:p>
            <a:pPr lvl="1" eaLnBrk="1" hangingPunct="1"/>
            <a:r>
              <a:rPr lang="en-US" smtClean="0">
                <a:solidFill>
                  <a:srgbClr val="FF0000"/>
                </a:solidFill>
              </a:rPr>
              <a:t>to output</a:t>
            </a:r>
            <a:r>
              <a:rPr lang="en-US" smtClean="0"/>
              <a:t> layer</a:t>
            </a:r>
          </a:p>
          <a:p>
            <a:pPr eaLnBrk="1" hangingPunct="1"/>
            <a:endParaRPr lang="en-US" smtClean="0"/>
          </a:p>
          <a:p>
            <a:pPr eaLnBrk="1" hangingPunct="1"/>
            <a:r>
              <a:rPr lang="en-US" smtClean="0"/>
              <a:t>Without changing any weights (yet), compute the </a:t>
            </a:r>
            <a:r>
              <a:rPr lang="en-US" smtClean="0">
                <a:solidFill>
                  <a:srgbClr val="FF0000"/>
                </a:solidFill>
              </a:rPr>
              <a:t>actual contributions</a:t>
            </a:r>
            <a:r>
              <a:rPr lang="en-US" smtClean="0"/>
              <a:t> </a:t>
            </a:r>
          </a:p>
          <a:p>
            <a:pPr lvl="1" eaLnBrk="1" hangingPunct="1"/>
            <a:r>
              <a:rPr lang="en-US" smtClean="0">
                <a:solidFill>
                  <a:srgbClr val="FF0000"/>
                </a:solidFill>
              </a:rPr>
              <a:t>within the hidden layer(s</a:t>
            </a:r>
            <a:r>
              <a:rPr lang="en-US" smtClean="0"/>
              <a:t>)</a:t>
            </a:r>
          </a:p>
          <a:p>
            <a:pPr lvl="1" eaLnBrk="1" hangingPunct="1"/>
            <a:r>
              <a:rPr lang="en-US" smtClean="0"/>
              <a:t> and </a:t>
            </a:r>
            <a:r>
              <a:rPr lang="en-US" smtClean="0">
                <a:solidFill>
                  <a:schemeClr val="accent2"/>
                </a:solidFill>
              </a:rPr>
              <a:t>compute </a:t>
            </a:r>
            <a:r>
              <a:rPr lang="en-US" smtClean="0">
                <a:solidFill>
                  <a:srgbClr val="FF0000"/>
                </a:solidFill>
              </a:rPr>
              <a:t>deltas</a:t>
            </a:r>
          </a:p>
          <a:p>
            <a:pPr eaLnBrk="1" hangingPunct="1"/>
            <a:endParaRPr lang="en-US" smtClean="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199680" y="449280"/>
              <a:ext cx="7659000" cy="4703400"/>
            </p14:xfrm>
          </p:contentPart>
        </mc:Choice>
        <mc:Fallback xmlns="">
          <p:pic>
            <p:nvPicPr>
              <p:cNvPr id="2" name="Ink 1"/>
              <p:cNvPicPr/>
              <p:nvPr/>
            </p:nvPicPr>
            <p:blipFill>
              <a:blip r:embed="rId3"/>
              <a:stretch>
                <a:fillRect/>
              </a:stretch>
            </p:blipFill>
            <p:spPr>
              <a:xfrm>
                <a:off x="3195720" y="443160"/>
                <a:ext cx="7668360" cy="4712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713760" y="4342320"/>
              <a:ext cx="5974560" cy="2335680"/>
            </p14:xfrm>
          </p:contentPart>
        </mc:Choice>
        <mc:Fallback xmlns="">
          <p:pic>
            <p:nvPicPr>
              <p:cNvPr id="3" name="Ink 2"/>
              <p:cNvPicPr/>
              <p:nvPr/>
            </p:nvPicPr>
            <p:blipFill>
              <a:blip r:embed="rId5"/>
              <a:stretch>
                <a:fillRect/>
              </a:stretch>
            </p:blipFill>
            <p:spPr>
              <a:xfrm>
                <a:off x="3709800" y="4338000"/>
                <a:ext cx="5985000" cy="2348640"/>
              </a:xfrm>
              <a:prstGeom prst="rect">
                <a:avLst/>
              </a:prstGeom>
            </p:spPr>
          </p:pic>
        </mc:Fallback>
      </mc:AlternateContent>
    </p:spTree>
    <p:extLst>
      <p:ext uri="{BB962C8B-B14F-4D97-AF65-F5344CB8AC3E}">
        <p14:creationId xmlns:p14="http://schemas.microsoft.com/office/powerpoint/2010/main" val="322616354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4294967295"/>
          </p:nvPr>
        </p:nvSpPr>
        <p:spPr>
          <a:xfrm>
            <a:off x="8229600" y="6324600"/>
            <a:ext cx="1905000" cy="457200"/>
          </a:xfrm>
          <a:prstGeom prst="rect">
            <a:avLst/>
          </a:prstGeom>
        </p:spPr>
        <p:txBody>
          <a:bodyPr/>
          <a:lstStyle/>
          <a:p>
            <a:fld id="{0A2EA6F8-770F-419E-A715-688739039FF0}" type="slidenum">
              <a:rPr lang="en-US" altLang="ko-KR"/>
              <a:pPr/>
              <a:t>147</a:t>
            </a:fld>
            <a:endParaRPr lang="en-US" altLang="ko-KR"/>
          </a:p>
        </p:txBody>
      </p:sp>
      <p:sp>
        <p:nvSpPr>
          <p:cNvPr id="205826" name="Rectangle 2"/>
          <p:cNvSpPr>
            <a:spLocks noGrp="1" noChangeArrowheads="1"/>
          </p:cNvSpPr>
          <p:nvPr>
            <p:ph type="title"/>
          </p:nvPr>
        </p:nvSpPr>
        <p:spPr/>
        <p:txBody>
          <a:bodyPr/>
          <a:lstStyle/>
          <a:p>
            <a:r>
              <a:rPr lang="en-US" altLang="ko-KR">
                <a:latin typeface="Times New Roman" pitchFamily="18" charset="0"/>
              </a:rPr>
              <a:t>Backpropagation Algorithm</a:t>
            </a:r>
          </a:p>
        </p:txBody>
      </p:sp>
      <p:sp>
        <p:nvSpPr>
          <p:cNvPr id="205827" name="Rectangle 3"/>
          <p:cNvSpPr>
            <a:spLocks noGrp="1" noChangeArrowheads="1"/>
          </p:cNvSpPr>
          <p:nvPr>
            <p:ph type="body" idx="1"/>
          </p:nvPr>
        </p:nvSpPr>
        <p:spPr>
          <a:xfrm>
            <a:off x="1981200" y="1981200"/>
            <a:ext cx="8458200" cy="4114800"/>
          </a:xfrm>
        </p:spPr>
        <p:txBody>
          <a:bodyPr>
            <a:normAutofit fontScale="92500" lnSpcReduction="10000"/>
          </a:bodyPr>
          <a:lstStyle/>
          <a:p>
            <a:pPr>
              <a:lnSpc>
                <a:spcPct val="90000"/>
              </a:lnSpc>
              <a:buFont typeface="Wingdings" pitchFamily="2" charset="2"/>
              <a:buNone/>
            </a:pPr>
            <a:r>
              <a:rPr lang="en-US" altLang="ko-KR" sz="2400">
                <a:latin typeface="Times New Roman" pitchFamily="18" charset="0"/>
              </a:rPr>
              <a:t>Initialize all weights to small random numbers. Until satisfied, Do</a:t>
            </a:r>
          </a:p>
          <a:p>
            <a:pPr>
              <a:lnSpc>
                <a:spcPct val="90000"/>
              </a:lnSpc>
            </a:pPr>
            <a:r>
              <a:rPr lang="en-US" altLang="ko-KR" sz="2400">
                <a:latin typeface="Times New Roman" pitchFamily="18" charset="0"/>
              </a:rPr>
              <a:t>For each training example, Do</a:t>
            </a:r>
          </a:p>
          <a:p>
            <a:pPr>
              <a:lnSpc>
                <a:spcPct val="90000"/>
              </a:lnSpc>
              <a:buFont typeface="Wingdings" pitchFamily="2" charset="2"/>
              <a:buNone/>
            </a:pPr>
            <a:r>
              <a:rPr lang="en-US" altLang="ko-KR" sz="2400">
                <a:latin typeface="Times New Roman" pitchFamily="18" charset="0"/>
              </a:rPr>
              <a:t>	</a:t>
            </a:r>
            <a:r>
              <a:rPr lang="en-US" altLang="ko-KR" sz="2400">
                <a:solidFill>
                  <a:srgbClr val="0066CC"/>
                </a:solidFill>
                <a:latin typeface="Times New Roman" pitchFamily="18" charset="0"/>
              </a:rPr>
              <a:t>1.</a:t>
            </a:r>
            <a:r>
              <a:rPr lang="en-US" altLang="ko-KR" sz="2400">
                <a:latin typeface="Times New Roman" pitchFamily="18" charset="0"/>
              </a:rPr>
              <a:t> Input the training example to the network and compute the   </a:t>
            </a:r>
          </a:p>
          <a:p>
            <a:pPr>
              <a:lnSpc>
                <a:spcPct val="90000"/>
              </a:lnSpc>
              <a:buFont typeface="Wingdings" pitchFamily="2" charset="2"/>
              <a:buNone/>
            </a:pPr>
            <a:r>
              <a:rPr lang="en-US" altLang="ko-KR" sz="2400">
                <a:latin typeface="Times New Roman" pitchFamily="18" charset="0"/>
              </a:rPr>
              <a:t>	    network outputs</a:t>
            </a:r>
          </a:p>
          <a:p>
            <a:pPr>
              <a:lnSpc>
                <a:spcPct val="90000"/>
              </a:lnSpc>
              <a:buFont typeface="Wingdings" pitchFamily="2" charset="2"/>
              <a:buNone/>
            </a:pPr>
            <a:r>
              <a:rPr lang="en-US" altLang="ko-KR" sz="2400">
                <a:latin typeface="Times New Roman" pitchFamily="18" charset="0"/>
              </a:rPr>
              <a:t>	</a:t>
            </a:r>
            <a:r>
              <a:rPr lang="en-US" altLang="ko-KR" sz="2400">
                <a:solidFill>
                  <a:srgbClr val="0066CC"/>
                </a:solidFill>
                <a:latin typeface="Times New Roman" pitchFamily="18" charset="0"/>
              </a:rPr>
              <a:t>2.</a:t>
            </a:r>
            <a:r>
              <a:rPr lang="en-US" altLang="ko-KR" sz="2400">
                <a:latin typeface="Times New Roman" pitchFamily="18" charset="0"/>
              </a:rPr>
              <a:t> For each output unit </a:t>
            </a:r>
            <a:r>
              <a:rPr lang="en-US" altLang="ko-KR" sz="2400" i="1">
                <a:latin typeface="Times New Roman" pitchFamily="18" charset="0"/>
              </a:rPr>
              <a:t>k </a:t>
            </a:r>
            <a:r>
              <a:rPr lang="en-US" altLang="ko-KR" sz="2400">
                <a:latin typeface="Times New Roman" pitchFamily="18" charset="0"/>
              </a:rPr>
              <a:t>: </a:t>
            </a:r>
            <a:r>
              <a:rPr lang="en-US" altLang="ko-KR" sz="2400" i="1">
                <a:latin typeface="Times New Roman" pitchFamily="18" charset="0"/>
                <a:sym typeface="Symbol" pitchFamily="18" charset="2"/>
              </a:rPr>
              <a:t></a:t>
            </a:r>
            <a:r>
              <a:rPr lang="en-US" altLang="ko-KR" sz="2400" i="1" baseline="-25000">
                <a:latin typeface="Times New Roman" pitchFamily="18" charset="0"/>
                <a:sym typeface="Symbol" pitchFamily="18" charset="2"/>
              </a:rPr>
              <a:t>k</a:t>
            </a:r>
            <a:r>
              <a:rPr lang="en-US" altLang="ko-KR" sz="2400">
                <a:latin typeface="Times New Roman" pitchFamily="18" charset="0"/>
                <a:sym typeface="Symbol" pitchFamily="18" charset="2"/>
              </a:rPr>
              <a:t>  </a:t>
            </a:r>
            <a:r>
              <a:rPr lang="en-US" altLang="ko-KR" sz="2400" i="1">
                <a:latin typeface="Times New Roman" pitchFamily="18" charset="0"/>
                <a:sym typeface="Symbol" pitchFamily="18" charset="2"/>
              </a:rPr>
              <a:t></a:t>
            </a:r>
            <a:r>
              <a:rPr lang="en-US" altLang="ko-KR" sz="2400" i="1" baseline="-25000">
                <a:latin typeface="Times New Roman" pitchFamily="18" charset="0"/>
                <a:sym typeface="Symbol" pitchFamily="18" charset="2"/>
              </a:rPr>
              <a:t>k</a:t>
            </a:r>
            <a:r>
              <a:rPr lang="en-US" altLang="ko-KR" sz="2400">
                <a:latin typeface="Times New Roman" pitchFamily="18" charset="0"/>
                <a:sym typeface="Symbol" pitchFamily="18" charset="2"/>
              </a:rPr>
              <a:t>(1 </a:t>
            </a:r>
            <a:r>
              <a:rPr lang="en-US" altLang="ko-KR" sz="2400">
                <a:sym typeface="Symbol" pitchFamily="18" charset="2"/>
              </a:rPr>
              <a:t>-</a:t>
            </a:r>
            <a:r>
              <a:rPr lang="en-US" altLang="ko-KR" sz="2400">
                <a:latin typeface="Times New Roman" pitchFamily="18" charset="0"/>
                <a:sym typeface="Symbol" pitchFamily="18" charset="2"/>
              </a:rPr>
              <a:t> </a:t>
            </a:r>
            <a:r>
              <a:rPr lang="en-US" altLang="ko-KR" sz="2400" i="1">
                <a:latin typeface="Times New Roman" pitchFamily="18" charset="0"/>
                <a:sym typeface="Symbol" pitchFamily="18" charset="2"/>
              </a:rPr>
              <a:t></a:t>
            </a:r>
            <a:r>
              <a:rPr lang="en-US" altLang="ko-KR" sz="2400" i="1" baseline="-25000">
                <a:latin typeface="Times New Roman" pitchFamily="18" charset="0"/>
                <a:sym typeface="Symbol" pitchFamily="18" charset="2"/>
              </a:rPr>
              <a:t>k</a:t>
            </a:r>
            <a:r>
              <a:rPr lang="en-US" altLang="ko-KR" sz="2400">
                <a:latin typeface="Times New Roman" pitchFamily="18" charset="0"/>
                <a:sym typeface="Symbol" pitchFamily="18" charset="2"/>
              </a:rPr>
              <a:t>) (</a:t>
            </a:r>
            <a:r>
              <a:rPr lang="en-US" altLang="ko-KR" sz="2400" i="1">
                <a:latin typeface="Times New Roman" pitchFamily="18" charset="0"/>
                <a:sym typeface="Symbol" pitchFamily="18" charset="2"/>
              </a:rPr>
              <a:t>t</a:t>
            </a:r>
            <a:r>
              <a:rPr lang="en-US" altLang="ko-KR" sz="2400" i="1" baseline="-25000">
                <a:latin typeface="Times New Roman" pitchFamily="18" charset="0"/>
                <a:sym typeface="Symbol" pitchFamily="18" charset="2"/>
              </a:rPr>
              <a:t>k</a:t>
            </a:r>
            <a:r>
              <a:rPr lang="en-US" altLang="ko-KR" sz="2400">
                <a:latin typeface="Times New Roman" pitchFamily="18" charset="0"/>
                <a:sym typeface="Symbol" pitchFamily="18" charset="2"/>
              </a:rPr>
              <a:t> </a:t>
            </a:r>
            <a:r>
              <a:rPr lang="en-US" altLang="ko-KR" sz="2400">
                <a:sym typeface="Symbol" pitchFamily="18" charset="2"/>
              </a:rPr>
              <a:t>-</a:t>
            </a:r>
            <a:r>
              <a:rPr lang="en-US" altLang="ko-KR" sz="2400">
                <a:latin typeface="Times New Roman" pitchFamily="18" charset="0"/>
                <a:sym typeface="Symbol" pitchFamily="18" charset="2"/>
              </a:rPr>
              <a:t> </a:t>
            </a:r>
            <a:r>
              <a:rPr lang="en-US" altLang="ko-KR" sz="2400" i="1">
                <a:latin typeface="Times New Roman" pitchFamily="18" charset="0"/>
                <a:sym typeface="Symbol" pitchFamily="18" charset="2"/>
              </a:rPr>
              <a:t></a:t>
            </a:r>
            <a:r>
              <a:rPr lang="en-US" altLang="ko-KR" sz="2400" i="1" baseline="-25000">
                <a:latin typeface="Times New Roman" pitchFamily="18" charset="0"/>
                <a:sym typeface="Symbol" pitchFamily="18" charset="2"/>
              </a:rPr>
              <a:t>k</a:t>
            </a:r>
            <a:r>
              <a:rPr lang="en-US" altLang="ko-KR" sz="2400">
                <a:latin typeface="Times New Roman" pitchFamily="18" charset="0"/>
                <a:sym typeface="Symbol" pitchFamily="18" charset="2"/>
              </a:rPr>
              <a:t>)</a:t>
            </a:r>
          </a:p>
          <a:p>
            <a:pPr>
              <a:lnSpc>
                <a:spcPct val="90000"/>
              </a:lnSpc>
              <a:buFont typeface="Wingdings" pitchFamily="2" charset="2"/>
              <a:buNone/>
            </a:pPr>
            <a:r>
              <a:rPr lang="en-US" altLang="ko-KR" sz="2400">
                <a:latin typeface="Times New Roman" pitchFamily="18" charset="0"/>
                <a:sym typeface="Symbol" pitchFamily="18" charset="2"/>
              </a:rPr>
              <a:t>	</a:t>
            </a:r>
            <a:r>
              <a:rPr lang="en-US" altLang="ko-KR" sz="2400">
                <a:solidFill>
                  <a:srgbClr val="0066CC"/>
                </a:solidFill>
                <a:latin typeface="Times New Roman" pitchFamily="18" charset="0"/>
                <a:sym typeface="Symbol" pitchFamily="18" charset="2"/>
              </a:rPr>
              <a:t>3.</a:t>
            </a:r>
            <a:r>
              <a:rPr lang="en-US" altLang="ko-KR" sz="2400">
                <a:latin typeface="Times New Roman" pitchFamily="18" charset="0"/>
                <a:sym typeface="Symbol" pitchFamily="18" charset="2"/>
              </a:rPr>
              <a:t> For each hidden unit </a:t>
            </a:r>
            <a:r>
              <a:rPr lang="en-US" altLang="ko-KR" sz="2400" i="1">
                <a:latin typeface="Times New Roman" pitchFamily="18" charset="0"/>
                <a:sym typeface="Symbol" pitchFamily="18" charset="2"/>
              </a:rPr>
              <a:t>h</a:t>
            </a:r>
            <a:endParaRPr lang="en-US" altLang="ko-KR" sz="2400">
              <a:latin typeface="Times New Roman" pitchFamily="18" charset="0"/>
              <a:sym typeface="Symbol" pitchFamily="18" charset="2"/>
            </a:endParaRPr>
          </a:p>
          <a:p>
            <a:pPr>
              <a:lnSpc>
                <a:spcPct val="120000"/>
              </a:lnSpc>
              <a:buFont typeface="Wingdings" pitchFamily="2" charset="2"/>
              <a:buNone/>
            </a:pPr>
            <a:r>
              <a:rPr lang="en-US" altLang="ko-KR" sz="2400">
                <a:latin typeface="Times New Roman" pitchFamily="18" charset="0"/>
                <a:sym typeface="Symbol" pitchFamily="18" charset="2"/>
              </a:rPr>
              <a:t>			 </a:t>
            </a:r>
            <a:r>
              <a:rPr lang="en-US" altLang="ko-KR" sz="2400" i="1">
                <a:latin typeface="Times New Roman" pitchFamily="18" charset="0"/>
                <a:sym typeface="Symbol" pitchFamily="18" charset="2"/>
              </a:rPr>
              <a:t></a:t>
            </a:r>
            <a:r>
              <a:rPr lang="en-US" altLang="ko-KR" sz="2400" i="1" baseline="-25000">
                <a:latin typeface="Times New Roman" pitchFamily="18" charset="0"/>
                <a:sym typeface="Symbol" pitchFamily="18" charset="2"/>
              </a:rPr>
              <a:t>h</a:t>
            </a:r>
            <a:r>
              <a:rPr lang="en-US" altLang="ko-KR" sz="2400">
                <a:latin typeface="Times New Roman" pitchFamily="18" charset="0"/>
                <a:sym typeface="Symbol" pitchFamily="18" charset="2"/>
              </a:rPr>
              <a:t>  </a:t>
            </a:r>
            <a:r>
              <a:rPr lang="en-US" altLang="ko-KR" sz="2400" i="1">
                <a:latin typeface="Times New Roman" pitchFamily="18" charset="0"/>
                <a:sym typeface="Symbol" pitchFamily="18" charset="2"/>
              </a:rPr>
              <a:t></a:t>
            </a:r>
            <a:r>
              <a:rPr lang="en-US" altLang="ko-KR" sz="2400" i="1" baseline="-25000">
                <a:latin typeface="Times New Roman" pitchFamily="18" charset="0"/>
                <a:sym typeface="Symbol" pitchFamily="18" charset="2"/>
              </a:rPr>
              <a:t>h</a:t>
            </a:r>
            <a:r>
              <a:rPr lang="en-US" altLang="ko-KR" sz="2400">
                <a:latin typeface="Times New Roman" pitchFamily="18" charset="0"/>
                <a:sym typeface="Symbol" pitchFamily="18" charset="2"/>
              </a:rPr>
              <a:t>(1 </a:t>
            </a:r>
            <a:r>
              <a:rPr lang="en-US" altLang="ko-KR" sz="2400">
                <a:sym typeface="Symbol" pitchFamily="18" charset="2"/>
              </a:rPr>
              <a:t>- </a:t>
            </a:r>
            <a:r>
              <a:rPr lang="en-US" altLang="ko-KR" sz="2400" i="1">
                <a:latin typeface="Times New Roman" pitchFamily="18" charset="0"/>
                <a:sym typeface="Symbol" pitchFamily="18" charset="2"/>
              </a:rPr>
              <a:t></a:t>
            </a:r>
            <a:r>
              <a:rPr lang="en-US" altLang="ko-KR" sz="2400" i="1" baseline="-25000">
                <a:latin typeface="Times New Roman" pitchFamily="18" charset="0"/>
                <a:sym typeface="Symbol" pitchFamily="18" charset="2"/>
              </a:rPr>
              <a:t>h</a:t>
            </a:r>
            <a:r>
              <a:rPr lang="en-US" altLang="ko-KR" sz="2400">
                <a:latin typeface="Times New Roman" pitchFamily="18" charset="0"/>
                <a:sym typeface="Symbol" pitchFamily="18" charset="2"/>
              </a:rPr>
              <a:t>)  </a:t>
            </a:r>
            <a:r>
              <a:rPr lang="en-US" altLang="ko-KR" sz="1800" baseline="-25000">
                <a:latin typeface="Times New Roman" pitchFamily="18" charset="0"/>
                <a:sym typeface="Symbol" pitchFamily="18" charset="2"/>
              </a:rPr>
              <a:t>k outputs</a:t>
            </a:r>
            <a:r>
              <a:rPr lang="en-US" altLang="ko-KR" sz="2400">
                <a:latin typeface="Times New Roman" pitchFamily="18" charset="0"/>
                <a:sym typeface="Symbol" pitchFamily="18" charset="2"/>
              </a:rPr>
              <a:t> </a:t>
            </a:r>
            <a:r>
              <a:rPr lang="en-US" altLang="ko-KR" sz="2400" i="1">
                <a:latin typeface="Times New Roman" pitchFamily="18" charset="0"/>
                <a:sym typeface="Symbol" pitchFamily="18" charset="2"/>
              </a:rPr>
              <a:t>w</a:t>
            </a:r>
            <a:r>
              <a:rPr lang="en-US" altLang="ko-KR" sz="2400" i="1" baseline="-25000">
                <a:latin typeface="Times New Roman" pitchFamily="18" charset="0"/>
                <a:sym typeface="Symbol" pitchFamily="18" charset="2"/>
              </a:rPr>
              <a:t>h,k</a:t>
            </a:r>
            <a:r>
              <a:rPr lang="en-US" altLang="ko-KR" sz="2400" i="1">
                <a:latin typeface="Times New Roman" pitchFamily="18" charset="0"/>
                <a:sym typeface="Symbol" pitchFamily="18" charset="2"/>
              </a:rPr>
              <a:t></a:t>
            </a:r>
            <a:r>
              <a:rPr lang="en-US" altLang="ko-KR" sz="2400" i="1" baseline="-25000">
                <a:latin typeface="Times New Roman" pitchFamily="18" charset="0"/>
                <a:sym typeface="Symbol" pitchFamily="18" charset="2"/>
              </a:rPr>
              <a:t>k</a:t>
            </a:r>
            <a:r>
              <a:rPr lang="en-US" altLang="ko-KR" sz="2400" i="1">
                <a:latin typeface="Times New Roman" pitchFamily="18" charset="0"/>
                <a:sym typeface="Symbol" pitchFamily="18" charset="2"/>
              </a:rPr>
              <a:t> </a:t>
            </a:r>
          </a:p>
          <a:p>
            <a:pPr>
              <a:lnSpc>
                <a:spcPct val="90000"/>
              </a:lnSpc>
              <a:buFont typeface="Wingdings" pitchFamily="2" charset="2"/>
              <a:buNone/>
            </a:pPr>
            <a:r>
              <a:rPr lang="en-US" altLang="ko-KR" sz="2400">
                <a:latin typeface="Times New Roman" pitchFamily="18" charset="0"/>
                <a:sym typeface="Symbol" pitchFamily="18" charset="2"/>
              </a:rPr>
              <a:t>	</a:t>
            </a:r>
            <a:r>
              <a:rPr lang="en-US" altLang="ko-KR" sz="2400">
                <a:solidFill>
                  <a:srgbClr val="0066CC"/>
                </a:solidFill>
                <a:latin typeface="Times New Roman" pitchFamily="18" charset="0"/>
                <a:sym typeface="Symbol" pitchFamily="18" charset="2"/>
              </a:rPr>
              <a:t>4.</a:t>
            </a:r>
            <a:r>
              <a:rPr lang="en-US" altLang="ko-KR" sz="2400">
                <a:latin typeface="Times New Roman" pitchFamily="18" charset="0"/>
                <a:sym typeface="Symbol" pitchFamily="18" charset="2"/>
              </a:rPr>
              <a:t> Update each network weight </a:t>
            </a:r>
            <a:r>
              <a:rPr lang="en-US" altLang="ko-KR" sz="2400" i="1">
                <a:latin typeface="Times New Roman" pitchFamily="18" charset="0"/>
                <a:sym typeface="Symbol" pitchFamily="18" charset="2"/>
              </a:rPr>
              <a:t>w</a:t>
            </a:r>
            <a:r>
              <a:rPr lang="en-US" altLang="ko-KR" sz="2400" i="1" baseline="-25000">
                <a:latin typeface="Times New Roman" pitchFamily="18" charset="0"/>
                <a:sym typeface="Symbol" pitchFamily="18" charset="2"/>
              </a:rPr>
              <a:t>i,j </a:t>
            </a:r>
            <a:endParaRPr lang="en-US" altLang="ko-KR" sz="2400">
              <a:latin typeface="Times New Roman" pitchFamily="18" charset="0"/>
              <a:sym typeface="Symbol" pitchFamily="18" charset="2"/>
            </a:endParaRPr>
          </a:p>
          <a:p>
            <a:pPr>
              <a:lnSpc>
                <a:spcPct val="90000"/>
              </a:lnSpc>
              <a:buFont typeface="Wingdings" pitchFamily="2" charset="2"/>
              <a:buNone/>
            </a:pPr>
            <a:r>
              <a:rPr lang="en-US" altLang="ko-KR" sz="2400" i="1">
                <a:latin typeface="Times New Roman" pitchFamily="18" charset="0"/>
                <a:sym typeface="Symbol" pitchFamily="18" charset="2"/>
              </a:rPr>
              <a:t>			w</a:t>
            </a:r>
            <a:r>
              <a:rPr lang="en-US" altLang="ko-KR" sz="2400" i="1" baseline="-25000">
                <a:latin typeface="Times New Roman" pitchFamily="18" charset="0"/>
                <a:sym typeface="Symbol" pitchFamily="18" charset="2"/>
              </a:rPr>
              <a:t>i,j </a:t>
            </a:r>
            <a:r>
              <a:rPr lang="en-US" altLang="ko-KR" sz="2400">
                <a:latin typeface="Times New Roman" pitchFamily="18" charset="0"/>
                <a:sym typeface="Symbol" pitchFamily="18" charset="2"/>
              </a:rPr>
              <a:t> </a:t>
            </a:r>
            <a:r>
              <a:rPr lang="en-US" altLang="ko-KR" sz="2400" i="1">
                <a:latin typeface="Times New Roman" pitchFamily="18" charset="0"/>
                <a:sym typeface="Symbol" pitchFamily="18" charset="2"/>
              </a:rPr>
              <a:t>w</a:t>
            </a:r>
            <a:r>
              <a:rPr lang="en-US" altLang="ko-KR" sz="2400" i="1" baseline="-25000">
                <a:latin typeface="Times New Roman" pitchFamily="18" charset="0"/>
                <a:sym typeface="Symbol" pitchFamily="18" charset="2"/>
              </a:rPr>
              <a:t>i,j  </a:t>
            </a:r>
            <a:r>
              <a:rPr lang="en-US" altLang="ko-KR" sz="2400">
                <a:latin typeface="Times New Roman" pitchFamily="18" charset="0"/>
                <a:sym typeface="Symbol" pitchFamily="18" charset="2"/>
              </a:rPr>
              <a:t>+</a:t>
            </a:r>
            <a:r>
              <a:rPr lang="en-US" altLang="ko-KR" sz="2400" i="1" baseline="-25000">
                <a:latin typeface="Times New Roman" pitchFamily="18" charset="0"/>
                <a:sym typeface="Symbol" pitchFamily="18" charset="2"/>
              </a:rPr>
              <a:t> </a:t>
            </a:r>
            <a:r>
              <a:rPr lang="en-US" altLang="ko-KR" sz="2400">
                <a:latin typeface="Times New Roman" pitchFamily="18" charset="0"/>
                <a:sym typeface="Symbol" pitchFamily="18" charset="2"/>
              </a:rPr>
              <a:t></a:t>
            </a:r>
            <a:r>
              <a:rPr lang="en-US" altLang="ko-KR" sz="2400" i="1">
                <a:latin typeface="Times New Roman" pitchFamily="18" charset="0"/>
                <a:sym typeface="Symbol" pitchFamily="18" charset="2"/>
              </a:rPr>
              <a:t>w</a:t>
            </a:r>
            <a:r>
              <a:rPr lang="en-US" altLang="ko-KR" sz="2400" i="1" baseline="-25000">
                <a:latin typeface="Times New Roman" pitchFamily="18" charset="0"/>
                <a:sym typeface="Symbol" pitchFamily="18" charset="2"/>
              </a:rPr>
              <a:t>i,j </a:t>
            </a:r>
          </a:p>
          <a:p>
            <a:pPr>
              <a:lnSpc>
                <a:spcPct val="90000"/>
              </a:lnSpc>
              <a:buFont typeface="Wingdings" pitchFamily="2" charset="2"/>
              <a:buNone/>
            </a:pPr>
            <a:r>
              <a:rPr lang="en-US" altLang="ko-KR" sz="2400">
                <a:latin typeface="Times New Roman" pitchFamily="18" charset="0"/>
                <a:sym typeface="Symbol" pitchFamily="18" charset="2"/>
              </a:rPr>
              <a:t>	where  </a:t>
            </a:r>
            <a:r>
              <a:rPr lang="en-US" altLang="ko-KR" sz="2400" i="1">
                <a:latin typeface="Times New Roman" pitchFamily="18" charset="0"/>
                <a:sym typeface="Symbol" pitchFamily="18" charset="2"/>
              </a:rPr>
              <a:t>w</a:t>
            </a:r>
            <a:r>
              <a:rPr lang="en-US" altLang="ko-KR" sz="2400" i="1" baseline="-25000">
                <a:latin typeface="Times New Roman" pitchFamily="18" charset="0"/>
                <a:sym typeface="Symbol" pitchFamily="18" charset="2"/>
              </a:rPr>
              <a:t>i,j  </a:t>
            </a:r>
            <a:r>
              <a:rPr lang="en-US" altLang="ko-KR" sz="2400">
                <a:latin typeface="Times New Roman" pitchFamily="18" charset="0"/>
                <a:sym typeface="Symbol" pitchFamily="18" charset="2"/>
              </a:rPr>
              <a:t>= </a:t>
            </a:r>
            <a:r>
              <a:rPr lang="en-US" altLang="ko-KR" sz="2400" i="1">
                <a:latin typeface="Times New Roman" pitchFamily="18" charset="0"/>
                <a:sym typeface="Symbol" pitchFamily="18" charset="2"/>
              </a:rPr>
              <a:t></a:t>
            </a:r>
            <a:r>
              <a:rPr lang="en-US" altLang="ko-KR" sz="2400">
                <a:latin typeface="Times New Roman" pitchFamily="18" charset="0"/>
                <a:sym typeface="Symbol" pitchFamily="18" charset="2"/>
              </a:rPr>
              <a:t> </a:t>
            </a:r>
            <a:r>
              <a:rPr lang="en-US" altLang="ko-KR" sz="2400" i="1">
                <a:latin typeface="Times New Roman" pitchFamily="18" charset="0"/>
                <a:sym typeface="Symbol" pitchFamily="18" charset="2"/>
              </a:rPr>
              <a:t></a:t>
            </a:r>
            <a:r>
              <a:rPr lang="en-US" altLang="ko-KR" sz="2400" i="1" baseline="-25000">
                <a:latin typeface="Times New Roman" pitchFamily="18" charset="0"/>
                <a:sym typeface="Symbol" pitchFamily="18" charset="2"/>
              </a:rPr>
              <a:t>j</a:t>
            </a:r>
            <a:r>
              <a:rPr lang="en-US" altLang="ko-KR" sz="2400" i="1">
                <a:latin typeface="Times New Roman" pitchFamily="18" charset="0"/>
                <a:sym typeface="Symbol" pitchFamily="18" charset="2"/>
              </a:rPr>
              <a:t> x</a:t>
            </a:r>
            <a:r>
              <a:rPr lang="en-US" altLang="ko-KR" sz="2400" i="1" baseline="-25000">
                <a:latin typeface="Times New Roman" pitchFamily="18" charset="0"/>
                <a:sym typeface="Symbol" pitchFamily="18" charset="2"/>
              </a:rPr>
              <a:t>i,j </a:t>
            </a:r>
          </a:p>
        </p:txBody>
      </p:sp>
      <p:sp>
        <p:nvSpPr>
          <p:cNvPr id="205828" name="Rectangle 4"/>
          <p:cNvSpPr>
            <a:spLocks noChangeArrowheads="1"/>
          </p:cNvSpPr>
          <p:nvPr/>
        </p:nvSpPr>
        <p:spPr bwMode="auto">
          <a:xfrm>
            <a:off x="6188075" y="4371975"/>
            <a:ext cx="320922" cy="369332"/>
          </a:xfrm>
          <a:prstGeom prst="rect">
            <a:avLst/>
          </a:prstGeom>
          <a:noFill/>
          <a:ln w="9525">
            <a:noFill/>
            <a:miter lim="800000"/>
            <a:headEnd/>
            <a:tailEnd/>
          </a:ln>
          <a:effectLst/>
        </p:spPr>
        <p:txBody>
          <a:bodyPr wrap="none">
            <a:spAutoFit/>
          </a:bodyPr>
          <a:lstStyle/>
          <a:p>
            <a:r>
              <a:rPr lang="en-US" altLang="ko-KR">
                <a:latin typeface="Times New Roman" pitchFamily="18" charset="0"/>
                <a:sym typeface="Symbol" pitchFamily="18" charset="2"/>
              </a:rPr>
              <a: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8201880" y="3480840"/>
              <a:ext cx="44640" cy="1197360"/>
            </p14:xfrm>
          </p:contentPart>
        </mc:Choice>
        <mc:Fallback xmlns="">
          <p:pic>
            <p:nvPicPr>
              <p:cNvPr id="2" name="Ink 1"/>
              <p:cNvPicPr/>
              <p:nvPr/>
            </p:nvPicPr>
            <p:blipFill>
              <a:blip r:embed="rId3"/>
              <a:stretch>
                <a:fillRect/>
              </a:stretch>
            </p:blipFill>
            <p:spPr>
              <a:xfrm>
                <a:off x="8199360" y="3478320"/>
                <a:ext cx="50040" cy="1202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358800" y="3894120"/>
              <a:ext cx="4017600" cy="2430360"/>
            </p14:xfrm>
          </p:contentPart>
        </mc:Choice>
        <mc:Fallback xmlns="">
          <p:pic>
            <p:nvPicPr>
              <p:cNvPr id="3" name="Ink 2"/>
              <p:cNvPicPr/>
              <p:nvPr/>
            </p:nvPicPr>
            <p:blipFill>
              <a:blip r:embed="rId5"/>
              <a:stretch>
                <a:fillRect/>
              </a:stretch>
            </p:blipFill>
            <p:spPr>
              <a:xfrm>
                <a:off x="3355200" y="3889800"/>
                <a:ext cx="4025520" cy="243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2844360" y="3396600"/>
              <a:ext cx="5165640" cy="3057120"/>
            </p14:xfrm>
          </p:contentPart>
        </mc:Choice>
        <mc:Fallback xmlns="">
          <p:pic>
            <p:nvPicPr>
              <p:cNvPr id="4" name="Ink 3"/>
              <p:cNvPicPr/>
              <p:nvPr/>
            </p:nvPicPr>
            <p:blipFill>
              <a:blip r:embed="rId7"/>
              <a:stretch>
                <a:fillRect/>
              </a:stretch>
            </p:blipFill>
            <p:spPr>
              <a:xfrm>
                <a:off x="2841120" y="3394080"/>
                <a:ext cx="5171760" cy="3062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3792960" y="466200"/>
              <a:ext cx="7307280" cy="5704200"/>
            </p14:xfrm>
          </p:contentPart>
        </mc:Choice>
        <mc:Fallback xmlns="">
          <p:pic>
            <p:nvPicPr>
              <p:cNvPr id="5" name="Ink 4"/>
              <p:cNvPicPr/>
              <p:nvPr/>
            </p:nvPicPr>
            <p:blipFill>
              <a:blip r:embed="rId9"/>
              <a:stretch>
                <a:fillRect/>
              </a:stretch>
            </p:blipFill>
            <p:spPr>
              <a:xfrm>
                <a:off x="3789720" y="461160"/>
                <a:ext cx="7313760" cy="5713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p14:cNvContentPartPr/>
              <p14:nvPr/>
            </p14:nvContentPartPr>
            <p14:xfrm>
              <a:off x="488160" y="3086640"/>
              <a:ext cx="7515360" cy="3386160"/>
            </p14:xfrm>
          </p:contentPart>
        </mc:Choice>
        <mc:Fallback xmlns="">
          <p:pic>
            <p:nvPicPr>
              <p:cNvPr id="6" name="Ink 5"/>
              <p:cNvPicPr/>
              <p:nvPr/>
            </p:nvPicPr>
            <p:blipFill>
              <a:blip r:embed="rId11"/>
              <a:stretch>
                <a:fillRect/>
              </a:stretch>
            </p:blipFill>
            <p:spPr>
              <a:xfrm>
                <a:off x="480960" y="3082680"/>
                <a:ext cx="7527960" cy="3400200"/>
              </a:xfrm>
              <a:prstGeom prst="rect">
                <a:avLst/>
              </a:prstGeom>
            </p:spPr>
          </p:pic>
        </mc:Fallback>
      </mc:AlternateContent>
    </p:spTree>
    <p:extLst>
      <p:ext uri="{BB962C8B-B14F-4D97-AF65-F5344CB8AC3E}">
        <p14:creationId xmlns:p14="http://schemas.microsoft.com/office/powerpoint/2010/main" val="149344003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8229600" y="6324600"/>
            <a:ext cx="1905000" cy="457200"/>
          </a:xfrm>
          <a:prstGeom prst="rect">
            <a:avLst/>
          </a:prstGeom>
        </p:spPr>
        <p:txBody>
          <a:bodyPr/>
          <a:lstStyle/>
          <a:p>
            <a:fld id="{7903183F-D6AE-4334-A96D-A27803298B28}" type="slidenum">
              <a:rPr lang="en-US" altLang="ko-KR"/>
              <a:pPr/>
              <a:t>148</a:t>
            </a:fld>
            <a:endParaRPr lang="en-US" altLang="ko-KR"/>
          </a:p>
        </p:txBody>
      </p:sp>
      <p:sp>
        <p:nvSpPr>
          <p:cNvPr id="206850" name="Rectangle 2"/>
          <p:cNvSpPr>
            <a:spLocks noGrp="1" noChangeArrowheads="1"/>
          </p:cNvSpPr>
          <p:nvPr>
            <p:ph type="title"/>
          </p:nvPr>
        </p:nvSpPr>
        <p:spPr/>
        <p:txBody>
          <a:bodyPr/>
          <a:lstStyle/>
          <a:p>
            <a:r>
              <a:rPr lang="en-US" altLang="ko-KR">
                <a:latin typeface="Times New Roman" pitchFamily="18" charset="0"/>
              </a:rPr>
              <a:t>More on Backpropagation</a:t>
            </a:r>
          </a:p>
        </p:txBody>
      </p:sp>
      <p:sp>
        <p:nvSpPr>
          <p:cNvPr id="206851" name="Rectangle 3"/>
          <p:cNvSpPr>
            <a:spLocks noGrp="1" noChangeArrowheads="1"/>
          </p:cNvSpPr>
          <p:nvPr>
            <p:ph type="body" idx="1"/>
          </p:nvPr>
        </p:nvSpPr>
        <p:spPr>
          <a:xfrm>
            <a:off x="2209800" y="1905000"/>
            <a:ext cx="7772400" cy="4114800"/>
          </a:xfrm>
        </p:spPr>
        <p:txBody>
          <a:bodyPr>
            <a:normAutofit lnSpcReduction="10000"/>
          </a:bodyPr>
          <a:lstStyle/>
          <a:p>
            <a:pPr>
              <a:lnSpc>
                <a:spcPct val="90000"/>
              </a:lnSpc>
            </a:pPr>
            <a:r>
              <a:rPr lang="en-US" altLang="ko-KR" sz="2400">
                <a:latin typeface="Times New Roman" pitchFamily="18" charset="0"/>
              </a:rPr>
              <a:t>Gradient descent over entire </a:t>
            </a:r>
            <a:r>
              <a:rPr lang="en-US" altLang="ko-KR" sz="2400" i="1">
                <a:latin typeface="Times New Roman" pitchFamily="18" charset="0"/>
              </a:rPr>
              <a:t>network</a:t>
            </a:r>
            <a:r>
              <a:rPr lang="en-US" altLang="ko-KR" sz="2400">
                <a:latin typeface="Times New Roman" pitchFamily="18" charset="0"/>
              </a:rPr>
              <a:t> weight vector</a:t>
            </a:r>
          </a:p>
          <a:p>
            <a:pPr>
              <a:lnSpc>
                <a:spcPct val="90000"/>
              </a:lnSpc>
            </a:pPr>
            <a:r>
              <a:rPr lang="en-US" altLang="ko-KR" sz="2400">
                <a:latin typeface="Times New Roman" pitchFamily="18" charset="0"/>
              </a:rPr>
              <a:t>Easily generalized to arbitrary directed graphs</a:t>
            </a:r>
          </a:p>
          <a:p>
            <a:pPr>
              <a:lnSpc>
                <a:spcPct val="90000"/>
              </a:lnSpc>
            </a:pPr>
            <a:r>
              <a:rPr lang="en-US" altLang="ko-KR" sz="2400">
                <a:latin typeface="Times New Roman" pitchFamily="18" charset="0"/>
              </a:rPr>
              <a:t>Will find a local, not necessarily global error minimum</a:t>
            </a:r>
          </a:p>
          <a:p>
            <a:pPr lvl="1">
              <a:lnSpc>
                <a:spcPct val="90000"/>
              </a:lnSpc>
            </a:pPr>
            <a:r>
              <a:rPr lang="en-US" altLang="ko-KR" sz="2000">
                <a:latin typeface="Times New Roman" pitchFamily="18" charset="0"/>
              </a:rPr>
              <a:t>In practice, often works well (can run multiple times)</a:t>
            </a:r>
            <a:r>
              <a:rPr lang="en-US" altLang="ko-KR">
                <a:latin typeface="Times New Roman" pitchFamily="18" charset="0"/>
              </a:rPr>
              <a:t> </a:t>
            </a:r>
          </a:p>
          <a:p>
            <a:pPr>
              <a:lnSpc>
                <a:spcPct val="90000"/>
              </a:lnSpc>
            </a:pPr>
            <a:r>
              <a:rPr lang="en-US" altLang="ko-KR" sz="2400">
                <a:latin typeface="Times New Roman" pitchFamily="18" charset="0"/>
              </a:rPr>
              <a:t>Often include weight </a:t>
            </a:r>
            <a:r>
              <a:rPr lang="en-US" altLang="ko-KR" sz="2400" i="1">
                <a:latin typeface="Times New Roman" pitchFamily="18" charset="0"/>
              </a:rPr>
              <a:t>momentum </a:t>
            </a:r>
            <a:r>
              <a:rPr lang="en-US" altLang="ko-KR" sz="2400" i="1">
                <a:latin typeface="Times New Roman" pitchFamily="18" charset="0"/>
                <a:sym typeface="Symbol" pitchFamily="18" charset="2"/>
              </a:rPr>
              <a:t></a:t>
            </a:r>
            <a:endParaRPr lang="en-US" altLang="ko-KR" sz="2400" i="1">
              <a:latin typeface="Times New Roman" pitchFamily="18" charset="0"/>
            </a:endParaRPr>
          </a:p>
          <a:p>
            <a:pPr algn="ctr">
              <a:lnSpc>
                <a:spcPct val="90000"/>
              </a:lnSpc>
              <a:buFont typeface="Wingdings" pitchFamily="2" charset="2"/>
              <a:buNone/>
            </a:pPr>
            <a:r>
              <a:rPr lang="en-US" altLang="ko-KR" sz="2400">
                <a:latin typeface="Times New Roman" pitchFamily="18" charset="0"/>
                <a:sym typeface="Symbol" pitchFamily="18" charset="2"/>
              </a:rPr>
              <a:t></a:t>
            </a:r>
            <a:r>
              <a:rPr lang="en-US" altLang="ko-KR" sz="2400" i="1">
                <a:latin typeface="Times New Roman" pitchFamily="18" charset="0"/>
                <a:sym typeface="Symbol" pitchFamily="18" charset="2"/>
              </a:rPr>
              <a:t>w</a:t>
            </a:r>
            <a:r>
              <a:rPr lang="en-US" altLang="ko-KR" sz="2400" i="1" baseline="-25000">
                <a:latin typeface="Times New Roman" pitchFamily="18" charset="0"/>
                <a:sym typeface="Symbol" pitchFamily="18" charset="2"/>
              </a:rPr>
              <a:t>i,j </a:t>
            </a:r>
            <a:r>
              <a:rPr lang="en-US" altLang="ko-KR" sz="2400">
                <a:latin typeface="Times New Roman" pitchFamily="18" charset="0"/>
                <a:sym typeface="Symbol" pitchFamily="18" charset="2"/>
              </a:rPr>
              <a:t>(</a:t>
            </a:r>
            <a:r>
              <a:rPr lang="en-US" altLang="ko-KR" sz="2400" i="1">
                <a:latin typeface="Times New Roman" pitchFamily="18" charset="0"/>
                <a:sym typeface="Symbol" pitchFamily="18" charset="2"/>
              </a:rPr>
              <a:t>n</a:t>
            </a:r>
            <a:r>
              <a:rPr lang="en-US" altLang="ko-KR" sz="2400">
                <a:latin typeface="Times New Roman" pitchFamily="18" charset="0"/>
                <a:sym typeface="Symbol" pitchFamily="18" charset="2"/>
              </a:rPr>
              <a:t>) = </a:t>
            </a:r>
            <a:r>
              <a:rPr lang="en-US" altLang="ko-KR" sz="2400" i="1">
                <a:latin typeface="Times New Roman" pitchFamily="18" charset="0"/>
                <a:sym typeface="Symbol" pitchFamily="18" charset="2"/>
              </a:rPr>
              <a:t></a:t>
            </a:r>
            <a:r>
              <a:rPr lang="en-US" altLang="ko-KR" sz="2400">
                <a:latin typeface="Times New Roman" pitchFamily="18" charset="0"/>
                <a:sym typeface="Symbol" pitchFamily="18" charset="2"/>
              </a:rPr>
              <a:t> </a:t>
            </a:r>
            <a:r>
              <a:rPr lang="en-US" altLang="ko-KR" sz="2400" i="1">
                <a:latin typeface="Times New Roman" pitchFamily="18" charset="0"/>
                <a:sym typeface="Symbol" pitchFamily="18" charset="2"/>
              </a:rPr>
              <a:t></a:t>
            </a:r>
            <a:r>
              <a:rPr lang="en-US" altLang="ko-KR" sz="2400" i="1" baseline="-25000">
                <a:latin typeface="Times New Roman" pitchFamily="18" charset="0"/>
                <a:sym typeface="Symbol" pitchFamily="18" charset="2"/>
              </a:rPr>
              <a:t>j</a:t>
            </a:r>
            <a:r>
              <a:rPr lang="en-US" altLang="ko-KR" sz="2400" i="1">
                <a:latin typeface="Times New Roman" pitchFamily="18" charset="0"/>
                <a:sym typeface="Symbol" pitchFamily="18" charset="2"/>
              </a:rPr>
              <a:t> x</a:t>
            </a:r>
            <a:r>
              <a:rPr lang="en-US" altLang="ko-KR" sz="2400" i="1" baseline="-25000">
                <a:latin typeface="Times New Roman" pitchFamily="18" charset="0"/>
                <a:sym typeface="Symbol" pitchFamily="18" charset="2"/>
              </a:rPr>
              <a:t>i,j </a:t>
            </a:r>
            <a:r>
              <a:rPr lang="en-US" altLang="ko-KR" sz="2400">
                <a:latin typeface="Times New Roman" pitchFamily="18" charset="0"/>
              </a:rPr>
              <a:t>+ </a:t>
            </a:r>
            <a:r>
              <a:rPr lang="en-US" altLang="ko-KR" sz="2400" i="1">
                <a:latin typeface="Times New Roman" pitchFamily="18" charset="0"/>
                <a:sym typeface="Symbol" pitchFamily="18" charset="2"/>
              </a:rPr>
              <a:t> </a:t>
            </a:r>
            <a:r>
              <a:rPr lang="en-US" altLang="ko-KR" sz="2400">
                <a:latin typeface="Times New Roman" pitchFamily="18" charset="0"/>
                <a:sym typeface="Symbol" pitchFamily="18" charset="2"/>
              </a:rPr>
              <a:t></a:t>
            </a:r>
            <a:r>
              <a:rPr lang="en-US" altLang="ko-KR" sz="2400" i="1">
                <a:latin typeface="Times New Roman" pitchFamily="18" charset="0"/>
                <a:sym typeface="Symbol" pitchFamily="18" charset="2"/>
              </a:rPr>
              <a:t>w</a:t>
            </a:r>
            <a:r>
              <a:rPr lang="en-US" altLang="ko-KR" sz="2400" i="1" baseline="-25000">
                <a:latin typeface="Times New Roman" pitchFamily="18" charset="0"/>
                <a:sym typeface="Symbol" pitchFamily="18" charset="2"/>
              </a:rPr>
              <a:t>i,j </a:t>
            </a:r>
            <a:r>
              <a:rPr lang="en-US" altLang="ko-KR" sz="2400">
                <a:latin typeface="Times New Roman" pitchFamily="18" charset="0"/>
                <a:sym typeface="Symbol" pitchFamily="18" charset="2"/>
              </a:rPr>
              <a:t>(</a:t>
            </a:r>
            <a:r>
              <a:rPr lang="en-US" altLang="ko-KR" sz="2400" i="1">
                <a:latin typeface="Times New Roman" pitchFamily="18" charset="0"/>
                <a:sym typeface="Symbol" pitchFamily="18" charset="2"/>
              </a:rPr>
              <a:t>n </a:t>
            </a:r>
            <a:r>
              <a:rPr lang="en-US" altLang="ko-KR" sz="2400">
                <a:sym typeface="Symbol" pitchFamily="18" charset="2"/>
              </a:rPr>
              <a:t>-</a:t>
            </a:r>
            <a:r>
              <a:rPr lang="en-US" altLang="ko-KR" sz="2400">
                <a:latin typeface="Times New Roman" pitchFamily="18" charset="0"/>
                <a:sym typeface="Symbol" pitchFamily="18" charset="2"/>
              </a:rPr>
              <a:t> 1) </a:t>
            </a:r>
          </a:p>
          <a:p>
            <a:pPr>
              <a:lnSpc>
                <a:spcPct val="90000"/>
              </a:lnSpc>
            </a:pPr>
            <a:r>
              <a:rPr lang="en-US" altLang="ko-KR" sz="2400">
                <a:latin typeface="Times New Roman" pitchFamily="18" charset="0"/>
                <a:sym typeface="Symbol" pitchFamily="18" charset="2"/>
              </a:rPr>
              <a:t>Minimizes error over </a:t>
            </a:r>
            <a:r>
              <a:rPr lang="en-US" altLang="ko-KR" sz="2400" i="1">
                <a:latin typeface="Times New Roman" pitchFamily="18" charset="0"/>
                <a:sym typeface="Symbol" pitchFamily="18" charset="2"/>
              </a:rPr>
              <a:t>training</a:t>
            </a:r>
            <a:r>
              <a:rPr lang="en-US" altLang="ko-KR" sz="2400">
                <a:latin typeface="Times New Roman" pitchFamily="18" charset="0"/>
                <a:sym typeface="Symbol" pitchFamily="18" charset="2"/>
              </a:rPr>
              <a:t> examples</a:t>
            </a:r>
          </a:p>
          <a:p>
            <a:pPr lvl="1">
              <a:lnSpc>
                <a:spcPct val="90000"/>
              </a:lnSpc>
            </a:pPr>
            <a:r>
              <a:rPr lang="en-US" altLang="ko-KR" sz="2000">
                <a:latin typeface="Times New Roman" pitchFamily="18" charset="0"/>
                <a:sym typeface="Symbol" pitchFamily="18" charset="2"/>
              </a:rPr>
              <a:t>Will it generalize well to subsequent examples?</a:t>
            </a:r>
          </a:p>
          <a:p>
            <a:pPr>
              <a:lnSpc>
                <a:spcPct val="90000"/>
              </a:lnSpc>
            </a:pPr>
            <a:r>
              <a:rPr lang="en-US" altLang="ko-KR" sz="2400">
                <a:latin typeface="Times New Roman" pitchFamily="18" charset="0"/>
                <a:sym typeface="Symbol" pitchFamily="18" charset="2"/>
              </a:rPr>
              <a:t>Training can take thousands of iterations  slow!</a:t>
            </a:r>
          </a:p>
          <a:p>
            <a:pPr>
              <a:lnSpc>
                <a:spcPct val="90000"/>
              </a:lnSpc>
            </a:pPr>
            <a:r>
              <a:rPr lang="en-US" altLang="ko-KR" sz="2400">
                <a:latin typeface="Times New Roman" pitchFamily="18" charset="0"/>
                <a:sym typeface="Symbol" pitchFamily="18" charset="2"/>
              </a:rPr>
              <a:t>Using network after training is very fast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050360" y="1781280"/>
              <a:ext cx="7844760" cy="2895480"/>
            </p14:xfrm>
          </p:contentPart>
        </mc:Choice>
        <mc:Fallback xmlns="">
          <p:pic>
            <p:nvPicPr>
              <p:cNvPr id="2" name="Ink 1"/>
              <p:cNvPicPr/>
              <p:nvPr/>
            </p:nvPicPr>
            <p:blipFill>
              <a:blip r:embed="rId3"/>
              <a:stretch>
                <a:fillRect/>
              </a:stretch>
            </p:blipFill>
            <p:spPr>
              <a:xfrm>
                <a:off x="4047120" y="1778040"/>
                <a:ext cx="7854480" cy="2901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6345720" y="3508920"/>
              <a:ext cx="4951800" cy="1283760"/>
            </p14:xfrm>
          </p:contentPart>
        </mc:Choice>
        <mc:Fallback xmlns="">
          <p:pic>
            <p:nvPicPr>
              <p:cNvPr id="3" name="Ink 2"/>
              <p:cNvPicPr/>
              <p:nvPr/>
            </p:nvPicPr>
            <p:blipFill>
              <a:blip r:embed="rId5"/>
              <a:stretch>
                <a:fillRect/>
              </a:stretch>
            </p:blipFill>
            <p:spPr>
              <a:xfrm>
                <a:off x="6342120" y="3504240"/>
                <a:ext cx="4958640" cy="1294920"/>
              </a:xfrm>
              <a:prstGeom prst="rect">
                <a:avLst/>
              </a:prstGeom>
            </p:spPr>
          </p:pic>
        </mc:Fallback>
      </mc:AlternateContent>
    </p:spTree>
    <p:extLst>
      <p:ext uri="{BB962C8B-B14F-4D97-AF65-F5344CB8AC3E}">
        <p14:creationId xmlns:p14="http://schemas.microsoft.com/office/powerpoint/2010/main" val="355801104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1 Başlık"/>
          <p:cNvSpPr>
            <a:spLocks noGrp="1"/>
          </p:cNvSpPr>
          <p:nvPr>
            <p:ph type="ctrTitle"/>
          </p:nvPr>
        </p:nvSpPr>
        <p:spPr>
          <a:xfrm>
            <a:off x="2279650" y="260351"/>
            <a:ext cx="7772400" cy="1470025"/>
          </a:xfrm>
        </p:spPr>
        <p:txBody>
          <a:bodyPr>
            <a:normAutofit fontScale="90000"/>
          </a:bodyPr>
          <a:lstStyle/>
          <a:p>
            <a:r>
              <a:rPr lang="tr-TR" smtClean="0"/>
              <a:t>Learning Algorithm:</a:t>
            </a:r>
            <a:br>
              <a:rPr lang="tr-TR" smtClean="0"/>
            </a:br>
            <a:r>
              <a:rPr lang="tr-TR" smtClean="0"/>
              <a:t>Backpropagation </a:t>
            </a:r>
          </a:p>
        </p:txBody>
      </p:sp>
      <p:sp>
        <p:nvSpPr>
          <p:cNvPr id="11267" name="3 Dikdörtgen"/>
          <p:cNvSpPr>
            <a:spLocks noChangeArrowheads="1"/>
          </p:cNvSpPr>
          <p:nvPr/>
        </p:nvSpPr>
        <p:spPr bwMode="auto">
          <a:xfrm>
            <a:off x="2279651" y="1844676"/>
            <a:ext cx="7777163" cy="1077913"/>
          </a:xfrm>
          <a:prstGeom prst="rect">
            <a:avLst/>
          </a:prstGeom>
          <a:noFill/>
          <a:ln w="9525">
            <a:noFill/>
            <a:miter lim="800000"/>
            <a:headEnd/>
            <a:tailEnd/>
          </a:ln>
        </p:spPr>
        <p:txBody>
          <a:bodyPr>
            <a:spAutoFit/>
          </a:bodyPr>
          <a:lstStyle/>
          <a:p>
            <a:r>
              <a:rPr lang="en-US" sz="1600">
                <a:latin typeface="Calibri" pitchFamily="34" charset="0"/>
              </a:rPr>
              <a:t>Each neuron is composed of two units. First unit adds products of weights coefficients and input signals. The second unit reali</a:t>
            </a:r>
            <a:r>
              <a:rPr lang="tr-TR" sz="1600">
                <a:latin typeface="Calibri" pitchFamily="34" charset="0"/>
              </a:rPr>
              <a:t>s</a:t>
            </a:r>
            <a:r>
              <a:rPr lang="en-US" sz="1600">
                <a:latin typeface="Calibri" pitchFamily="34" charset="0"/>
              </a:rPr>
              <a:t>e nonlinear function, called neuron </a:t>
            </a:r>
            <a:r>
              <a:rPr lang="tr-TR" sz="1600">
                <a:latin typeface="Calibri" pitchFamily="34" charset="0"/>
              </a:rPr>
              <a:t>transfer (</a:t>
            </a:r>
            <a:r>
              <a:rPr lang="en-US" sz="1600">
                <a:latin typeface="Calibri" pitchFamily="34" charset="0"/>
              </a:rPr>
              <a:t>activation</a:t>
            </a:r>
            <a:r>
              <a:rPr lang="tr-TR" sz="1600">
                <a:latin typeface="Calibri" pitchFamily="34" charset="0"/>
              </a:rPr>
              <a:t>)</a:t>
            </a:r>
            <a:r>
              <a:rPr lang="en-US" sz="1600">
                <a:latin typeface="Calibri" pitchFamily="34" charset="0"/>
              </a:rPr>
              <a:t> function. Signal </a:t>
            </a:r>
            <a:r>
              <a:rPr lang="en-US" sz="1600" i="1">
                <a:latin typeface="Calibri" pitchFamily="34" charset="0"/>
              </a:rPr>
              <a:t>e</a:t>
            </a:r>
            <a:r>
              <a:rPr lang="en-US" sz="1600">
                <a:latin typeface="Calibri" pitchFamily="34" charset="0"/>
              </a:rPr>
              <a:t> is adder output signal, and </a:t>
            </a:r>
            <a:r>
              <a:rPr lang="en-US" sz="1600" i="1">
                <a:latin typeface="Calibri" pitchFamily="34" charset="0"/>
              </a:rPr>
              <a:t>y = f(e)</a:t>
            </a:r>
            <a:r>
              <a:rPr lang="en-US" sz="1600">
                <a:latin typeface="Calibri" pitchFamily="34" charset="0"/>
              </a:rPr>
              <a:t> is output signal of nonlinear element. Signal </a:t>
            </a:r>
            <a:r>
              <a:rPr lang="en-US" sz="1600" i="1">
                <a:latin typeface="Calibri" pitchFamily="34" charset="0"/>
              </a:rPr>
              <a:t>y</a:t>
            </a:r>
            <a:r>
              <a:rPr lang="en-US" sz="1600">
                <a:latin typeface="Calibri" pitchFamily="34" charset="0"/>
              </a:rPr>
              <a:t> is also output signal of neuron. </a:t>
            </a:r>
            <a:endParaRPr lang="tr-TR" sz="1600">
              <a:latin typeface="Calibri" pitchFamily="34" charset="0"/>
            </a:endParaRPr>
          </a:p>
        </p:txBody>
      </p:sp>
      <p:pic>
        <p:nvPicPr>
          <p:cNvPr id="11268" name="Picture 2"/>
          <p:cNvPicPr>
            <a:picLocks noChangeAspect="1" noChangeArrowheads="1"/>
          </p:cNvPicPr>
          <p:nvPr/>
        </p:nvPicPr>
        <p:blipFill>
          <a:blip r:embed="rId2"/>
          <a:srcRect/>
          <a:stretch>
            <a:fillRect/>
          </a:stretch>
        </p:blipFill>
        <p:spPr bwMode="auto">
          <a:xfrm>
            <a:off x="3771900" y="3209926"/>
            <a:ext cx="4648200" cy="3171825"/>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841640" y="2638080"/>
              <a:ext cx="4165920" cy="3899160"/>
            </p14:xfrm>
          </p:contentPart>
        </mc:Choice>
        <mc:Fallback xmlns="">
          <p:pic>
            <p:nvPicPr>
              <p:cNvPr id="2" name="Ink 1"/>
              <p:cNvPicPr/>
              <p:nvPr/>
            </p:nvPicPr>
            <p:blipFill>
              <a:blip r:embed="rId4"/>
              <a:stretch>
                <a:fillRect/>
              </a:stretch>
            </p:blipFill>
            <p:spPr>
              <a:xfrm>
                <a:off x="4837320" y="2634840"/>
                <a:ext cx="4173480" cy="3909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896040" y="3328920"/>
              <a:ext cx="6892200" cy="2471400"/>
            </p14:xfrm>
          </p:contentPart>
        </mc:Choice>
        <mc:Fallback xmlns="">
          <p:pic>
            <p:nvPicPr>
              <p:cNvPr id="3" name="Ink 2"/>
              <p:cNvPicPr/>
              <p:nvPr/>
            </p:nvPicPr>
            <p:blipFill>
              <a:blip r:embed="rId6"/>
              <a:stretch>
                <a:fillRect/>
              </a:stretch>
            </p:blipFill>
            <p:spPr>
              <a:xfrm>
                <a:off x="891360" y="3322080"/>
                <a:ext cx="6902640" cy="2480760"/>
              </a:xfrm>
              <a:prstGeom prst="rect">
                <a:avLst/>
              </a:prstGeom>
            </p:spPr>
          </p:pic>
        </mc:Fallback>
      </mc:AlternateContent>
    </p:spTree>
    <p:extLst>
      <p:ext uri="{BB962C8B-B14F-4D97-AF65-F5344CB8AC3E}">
        <p14:creationId xmlns:p14="http://schemas.microsoft.com/office/powerpoint/2010/main" val="25689886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t>Other Classification Tasks</a:t>
            </a:r>
          </a:p>
        </p:txBody>
      </p:sp>
      <p:sp>
        <p:nvSpPr>
          <p:cNvPr id="9219" name="Rectangle 3"/>
          <p:cNvSpPr>
            <a:spLocks noGrp="1" noChangeArrowheads="1"/>
          </p:cNvSpPr>
          <p:nvPr>
            <p:ph idx="1"/>
          </p:nvPr>
        </p:nvSpPr>
        <p:spPr>
          <a:xfrm>
            <a:off x="406400" y="1397001"/>
            <a:ext cx="7442200" cy="4729164"/>
          </a:xfrm>
        </p:spPr>
        <p:txBody>
          <a:bodyPr>
            <a:normAutofit fontScale="92500" lnSpcReduction="10000"/>
          </a:bodyPr>
          <a:lstStyle/>
          <a:p>
            <a:pPr eaLnBrk="1" hangingPunct="1">
              <a:lnSpc>
                <a:spcPct val="80000"/>
              </a:lnSpc>
            </a:pPr>
            <a:r>
              <a:rPr lang="en-US" sz="2400" dirty="0"/>
              <a:t>Classification: given inputs x, predict labels (classes) y</a:t>
            </a:r>
          </a:p>
          <a:p>
            <a:pPr eaLnBrk="1" hangingPunct="1">
              <a:lnSpc>
                <a:spcPct val="80000"/>
              </a:lnSpc>
            </a:pPr>
            <a:endParaRPr lang="en-US" sz="2400" dirty="0"/>
          </a:p>
          <a:p>
            <a:pPr eaLnBrk="1" hangingPunct="1">
              <a:lnSpc>
                <a:spcPct val="80000"/>
              </a:lnSpc>
            </a:pPr>
            <a:r>
              <a:rPr lang="en-US" sz="2400" dirty="0"/>
              <a:t>Examples:</a:t>
            </a:r>
          </a:p>
          <a:p>
            <a:pPr lvl="1" eaLnBrk="1" hangingPunct="1">
              <a:lnSpc>
                <a:spcPct val="80000"/>
              </a:lnSpc>
            </a:pPr>
            <a:r>
              <a:rPr lang="en-US" sz="2000" dirty="0"/>
              <a:t>Spam detection (input: document,</a:t>
            </a:r>
          </a:p>
          <a:p>
            <a:pPr lvl="1" eaLnBrk="1" hangingPunct="1">
              <a:lnSpc>
                <a:spcPct val="80000"/>
              </a:lnSpc>
              <a:buNone/>
            </a:pPr>
            <a:r>
              <a:rPr lang="en-US" sz="2000" dirty="0"/>
              <a:t>	classes: spam / ham)</a:t>
            </a:r>
          </a:p>
          <a:p>
            <a:pPr lvl="1" eaLnBrk="1" hangingPunct="1">
              <a:lnSpc>
                <a:spcPct val="80000"/>
              </a:lnSpc>
            </a:pPr>
            <a:r>
              <a:rPr lang="en-US" sz="2000" dirty="0"/>
              <a:t>OCR (input: images, classes: characters)</a:t>
            </a:r>
          </a:p>
          <a:p>
            <a:pPr lvl="1" eaLnBrk="1" hangingPunct="1">
              <a:lnSpc>
                <a:spcPct val="80000"/>
              </a:lnSpc>
            </a:pPr>
            <a:r>
              <a:rPr lang="en-US" sz="2000" dirty="0"/>
              <a:t>Medical diagnosis (input: symptoms,</a:t>
            </a:r>
          </a:p>
          <a:p>
            <a:pPr lvl="1" eaLnBrk="1" hangingPunct="1">
              <a:lnSpc>
                <a:spcPct val="80000"/>
              </a:lnSpc>
              <a:buNone/>
            </a:pPr>
            <a:r>
              <a:rPr lang="en-US" sz="2000" dirty="0"/>
              <a:t>	classes: diseases)</a:t>
            </a:r>
          </a:p>
          <a:p>
            <a:pPr lvl="1" eaLnBrk="1" hangingPunct="1">
              <a:lnSpc>
                <a:spcPct val="80000"/>
              </a:lnSpc>
            </a:pPr>
            <a:r>
              <a:rPr lang="en-US" sz="2000" dirty="0"/>
              <a:t>Automatic essay grading (input: document,</a:t>
            </a:r>
          </a:p>
          <a:p>
            <a:pPr lvl="1" eaLnBrk="1" hangingPunct="1">
              <a:lnSpc>
                <a:spcPct val="80000"/>
              </a:lnSpc>
              <a:buNone/>
            </a:pPr>
            <a:r>
              <a:rPr lang="en-US" sz="2000" dirty="0"/>
              <a:t>	classes: grades)</a:t>
            </a:r>
          </a:p>
          <a:p>
            <a:pPr lvl="1" eaLnBrk="1" hangingPunct="1">
              <a:lnSpc>
                <a:spcPct val="80000"/>
              </a:lnSpc>
            </a:pPr>
            <a:r>
              <a:rPr lang="en-US" sz="2000" dirty="0"/>
              <a:t>Fraud detection (input: account activity,</a:t>
            </a:r>
          </a:p>
          <a:p>
            <a:pPr lvl="1" eaLnBrk="1" hangingPunct="1">
              <a:lnSpc>
                <a:spcPct val="80000"/>
              </a:lnSpc>
              <a:buNone/>
            </a:pPr>
            <a:r>
              <a:rPr lang="en-US" sz="2000" dirty="0"/>
              <a:t>	classes: fraud / no fraud)</a:t>
            </a:r>
          </a:p>
          <a:p>
            <a:pPr lvl="1" eaLnBrk="1" hangingPunct="1">
              <a:lnSpc>
                <a:spcPct val="80000"/>
              </a:lnSpc>
            </a:pPr>
            <a:r>
              <a:rPr lang="en-US" sz="2000" dirty="0"/>
              <a:t>Customer service email routing</a:t>
            </a:r>
          </a:p>
          <a:p>
            <a:pPr lvl="1" eaLnBrk="1" hangingPunct="1">
              <a:lnSpc>
                <a:spcPct val="80000"/>
              </a:lnSpc>
            </a:pPr>
            <a:r>
              <a:rPr lang="en-US" sz="2000" dirty="0"/>
              <a:t>… many more</a:t>
            </a:r>
          </a:p>
          <a:p>
            <a:pPr lvl="1" eaLnBrk="1" hangingPunct="1">
              <a:lnSpc>
                <a:spcPct val="80000"/>
              </a:lnSpc>
            </a:pPr>
            <a:endParaRPr lang="en-US" sz="2000" dirty="0"/>
          </a:p>
          <a:p>
            <a:pPr eaLnBrk="1" hangingPunct="1">
              <a:lnSpc>
                <a:spcPct val="80000"/>
              </a:lnSpc>
            </a:pPr>
            <a:r>
              <a:rPr lang="en-US" sz="2400" dirty="0"/>
              <a:t>Classification is an important commercial technology!</a:t>
            </a:r>
          </a:p>
          <a:p>
            <a:pPr lvl="1" eaLnBrk="1" hangingPunct="1">
              <a:lnSpc>
                <a:spcPct val="80000"/>
              </a:lnSpc>
            </a:pPr>
            <a:endParaRPr lang="en-US" sz="2000" dirty="0"/>
          </a:p>
          <a:p>
            <a:pPr eaLnBrk="1" hangingPunct="1">
              <a:lnSpc>
                <a:spcPct val="80000"/>
              </a:lnSpc>
            </a:pPr>
            <a:endParaRPr lang="en-US" sz="2400" dirty="0"/>
          </a:p>
        </p:txBody>
      </p:sp>
      <p:pic>
        <p:nvPicPr>
          <p:cNvPr id="4"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6477119" y="1371600"/>
            <a:ext cx="5333761" cy="4368111"/>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950200" y="4086360"/>
              <a:ext cx="1456560" cy="688320"/>
            </p14:xfrm>
          </p:contentPart>
        </mc:Choice>
        <mc:Fallback xmlns="">
          <p:pic>
            <p:nvPicPr>
              <p:cNvPr id="2" name="Ink 1"/>
              <p:cNvPicPr/>
              <p:nvPr/>
            </p:nvPicPr>
            <p:blipFill>
              <a:blip r:embed="rId4"/>
              <a:stretch>
                <a:fillRect/>
              </a:stretch>
            </p:blipFill>
            <p:spPr>
              <a:xfrm>
                <a:off x="2943000" y="4083840"/>
                <a:ext cx="1467360" cy="698760"/>
              </a:xfrm>
              <a:prstGeom prst="rect">
                <a:avLst/>
              </a:prstGeom>
            </p:spPr>
          </p:pic>
        </mc:Fallback>
      </mc:AlternateContent>
    </p:spTree>
    <p:extLst>
      <p:ext uri="{BB962C8B-B14F-4D97-AF65-F5344CB8AC3E}">
        <p14:creationId xmlns:p14="http://schemas.microsoft.com/office/powerpoint/2010/main" val="15186893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9">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21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21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1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19">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19">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19">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19">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19">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21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1 Başlık"/>
          <p:cNvSpPr>
            <a:spLocks noGrp="1"/>
          </p:cNvSpPr>
          <p:nvPr>
            <p:ph type="ctrTitle"/>
          </p:nvPr>
        </p:nvSpPr>
        <p:spPr>
          <a:xfrm>
            <a:off x="2279650" y="260351"/>
            <a:ext cx="7772400" cy="1470025"/>
          </a:xfrm>
        </p:spPr>
        <p:txBody>
          <a:bodyPr>
            <a:normAutofit fontScale="90000"/>
          </a:bodyPr>
          <a:lstStyle/>
          <a:p>
            <a:r>
              <a:rPr lang="tr-TR" smtClean="0"/>
              <a:t>Learning Algorithm:</a:t>
            </a:r>
            <a:br>
              <a:rPr lang="tr-TR" smtClean="0"/>
            </a:br>
            <a:r>
              <a:rPr lang="tr-TR" smtClean="0"/>
              <a:t>Backpropagation </a:t>
            </a:r>
          </a:p>
        </p:txBody>
      </p:sp>
      <p:sp>
        <p:nvSpPr>
          <p:cNvPr id="12291" name="3 Dikdörtgen"/>
          <p:cNvSpPr>
            <a:spLocks noChangeArrowheads="1"/>
          </p:cNvSpPr>
          <p:nvPr/>
        </p:nvSpPr>
        <p:spPr bwMode="auto">
          <a:xfrm>
            <a:off x="2279651" y="1844675"/>
            <a:ext cx="7777163" cy="2554288"/>
          </a:xfrm>
          <a:prstGeom prst="rect">
            <a:avLst/>
          </a:prstGeom>
          <a:noFill/>
          <a:ln w="9525">
            <a:noFill/>
            <a:miter lim="800000"/>
            <a:headEnd/>
            <a:tailEnd/>
          </a:ln>
        </p:spPr>
        <p:txBody>
          <a:bodyPr>
            <a:spAutoFit/>
          </a:bodyPr>
          <a:lstStyle/>
          <a:p>
            <a:r>
              <a:rPr lang="en-US" sz="1600">
                <a:latin typeface="Calibri" pitchFamily="34" charset="0"/>
              </a:rPr>
              <a:t>To teach the neural network we need training data set. The training data set consists of input signals (</a:t>
            </a:r>
            <a:r>
              <a:rPr lang="en-US" sz="1600" i="1">
                <a:latin typeface="Calibri" pitchFamily="34" charset="0"/>
              </a:rPr>
              <a:t>x</a:t>
            </a:r>
            <a:r>
              <a:rPr lang="en-US" sz="1600" i="1" baseline="-25000">
                <a:latin typeface="Calibri" pitchFamily="34" charset="0"/>
              </a:rPr>
              <a:t>1</a:t>
            </a:r>
            <a:r>
              <a:rPr lang="en-US" sz="1600">
                <a:latin typeface="Calibri" pitchFamily="34" charset="0"/>
              </a:rPr>
              <a:t> and </a:t>
            </a:r>
            <a:r>
              <a:rPr lang="en-US" sz="1600" i="1">
                <a:latin typeface="Calibri" pitchFamily="34" charset="0"/>
              </a:rPr>
              <a:t>x</a:t>
            </a:r>
            <a:r>
              <a:rPr lang="en-US" sz="1600" i="1" baseline="-25000">
                <a:latin typeface="Calibri" pitchFamily="34" charset="0"/>
              </a:rPr>
              <a:t>2</a:t>
            </a:r>
            <a:r>
              <a:rPr lang="en-US" sz="1600">
                <a:latin typeface="Calibri" pitchFamily="34" charset="0"/>
              </a:rPr>
              <a:t> ) assigned with corresponding target (desired output) </a:t>
            </a:r>
            <a:r>
              <a:rPr lang="en-US" sz="1600" i="1">
                <a:latin typeface="Calibri" pitchFamily="34" charset="0"/>
              </a:rPr>
              <a:t>z</a:t>
            </a:r>
            <a:r>
              <a:rPr lang="en-US" sz="1600">
                <a:latin typeface="Calibri" pitchFamily="34" charset="0"/>
              </a:rPr>
              <a:t>. </a:t>
            </a:r>
            <a:endParaRPr lang="tr-TR" sz="1600">
              <a:latin typeface="Calibri" pitchFamily="34" charset="0"/>
            </a:endParaRPr>
          </a:p>
          <a:p>
            <a:endParaRPr lang="tr-TR" sz="1600">
              <a:latin typeface="Calibri" pitchFamily="34" charset="0"/>
            </a:endParaRPr>
          </a:p>
          <a:p>
            <a:r>
              <a:rPr lang="en-US" sz="1600">
                <a:latin typeface="Calibri" pitchFamily="34" charset="0"/>
              </a:rPr>
              <a:t>The network training is an iterative process. In each iteration weights coefficients of nodes are modified using new data from training data set. Modification is calculated using algorithm described below: </a:t>
            </a:r>
            <a:endParaRPr lang="tr-TR" sz="1600">
              <a:latin typeface="Calibri" pitchFamily="34" charset="0"/>
            </a:endParaRPr>
          </a:p>
          <a:p>
            <a:endParaRPr lang="tr-TR" sz="1600">
              <a:latin typeface="Calibri" pitchFamily="34" charset="0"/>
            </a:endParaRPr>
          </a:p>
          <a:p>
            <a:r>
              <a:rPr lang="en-US" sz="1600">
                <a:latin typeface="Calibri" pitchFamily="34" charset="0"/>
              </a:rPr>
              <a:t>Each teaching step starts with forcing both input signals from training set. After this stage we can determine output signals values for each neuron in each network layer. </a:t>
            </a:r>
            <a:endParaRPr lang="tr-TR" sz="1600">
              <a:latin typeface="Calibri" pitchFamily="34" charset="0"/>
            </a:endParaRPr>
          </a:p>
          <a:p>
            <a:endParaRPr lang="tr-TR" sz="1600">
              <a:latin typeface="Calibri" pitchFamily="34" charset="0"/>
            </a:endParaRPr>
          </a:p>
        </p:txBody>
      </p:sp>
    </p:spTree>
    <p:extLst>
      <p:ext uri="{BB962C8B-B14F-4D97-AF65-F5344CB8AC3E}">
        <p14:creationId xmlns:p14="http://schemas.microsoft.com/office/powerpoint/2010/main" val="40178354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Başlık"/>
          <p:cNvSpPr>
            <a:spLocks noGrp="1"/>
          </p:cNvSpPr>
          <p:nvPr>
            <p:ph type="ctrTitle"/>
          </p:nvPr>
        </p:nvSpPr>
        <p:spPr>
          <a:xfrm>
            <a:off x="2279650" y="260351"/>
            <a:ext cx="7772400" cy="1470025"/>
          </a:xfrm>
        </p:spPr>
        <p:txBody>
          <a:bodyPr>
            <a:normAutofit fontScale="90000"/>
          </a:bodyPr>
          <a:lstStyle/>
          <a:p>
            <a:r>
              <a:rPr lang="tr-TR" smtClean="0"/>
              <a:t>Learning Algorithm:</a:t>
            </a:r>
            <a:br>
              <a:rPr lang="tr-TR" smtClean="0"/>
            </a:br>
            <a:r>
              <a:rPr lang="tr-TR" smtClean="0"/>
              <a:t>Backpropagation </a:t>
            </a:r>
          </a:p>
        </p:txBody>
      </p:sp>
      <p:pic>
        <p:nvPicPr>
          <p:cNvPr id="13315" name="Picture 2"/>
          <p:cNvPicPr>
            <a:picLocks noChangeAspect="1" noChangeArrowheads="1"/>
          </p:cNvPicPr>
          <p:nvPr/>
        </p:nvPicPr>
        <p:blipFill>
          <a:blip r:embed="rId2"/>
          <a:srcRect/>
          <a:stretch>
            <a:fillRect/>
          </a:stretch>
        </p:blipFill>
        <p:spPr bwMode="auto">
          <a:xfrm>
            <a:off x="2768600" y="2997201"/>
            <a:ext cx="6711950" cy="2879725"/>
          </a:xfrm>
          <a:prstGeom prst="rect">
            <a:avLst/>
          </a:prstGeom>
          <a:noFill/>
          <a:ln w="9525">
            <a:noFill/>
            <a:miter lim="800000"/>
            <a:headEnd/>
            <a:tailEnd/>
          </a:ln>
        </p:spPr>
      </p:pic>
      <p:sp>
        <p:nvSpPr>
          <p:cNvPr id="13316" name="4 Dikdörtgen"/>
          <p:cNvSpPr>
            <a:spLocks noChangeArrowheads="1"/>
          </p:cNvSpPr>
          <p:nvPr/>
        </p:nvSpPr>
        <p:spPr bwMode="auto">
          <a:xfrm>
            <a:off x="2424113" y="1773239"/>
            <a:ext cx="7632700" cy="922337"/>
          </a:xfrm>
          <a:prstGeom prst="rect">
            <a:avLst/>
          </a:prstGeom>
          <a:noFill/>
          <a:ln w="9525">
            <a:noFill/>
            <a:miter lim="800000"/>
            <a:headEnd/>
            <a:tailEnd/>
          </a:ln>
        </p:spPr>
        <p:txBody>
          <a:bodyPr>
            <a:spAutoFit/>
          </a:bodyPr>
          <a:lstStyle/>
          <a:p>
            <a:r>
              <a:rPr lang="en-US">
                <a:latin typeface="Calibri" pitchFamily="34" charset="0"/>
              </a:rPr>
              <a:t>Pictures below illustrate how signal is propagating through the network, Symbols </a:t>
            </a:r>
            <a:r>
              <a:rPr lang="en-US" i="1">
                <a:latin typeface="Calibri" pitchFamily="34" charset="0"/>
              </a:rPr>
              <a:t>w</a:t>
            </a:r>
            <a:r>
              <a:rPr lang="en-US" i="1" baseline="-25000">
                <a:latin typeface="Calibri" pitchFamily="34" charset="0"/>
              </a:rPr>
              <a:t>(xm)n</a:t>
            </a:r>
            <a:r>
              <a:rPr lang="en-US">
                <a:latin typeface="Calibri" pitchFamily="34" charset="0"/>
              </a:rPr>
              <a:t> represent weights of connections between network input </a:t>
            </a:r>
            <a:r>
              <a:rPr lang="en-US" i="1">
                <a:latin typeface="Calibri" pitchFamily="34" charset="0"/>
              </a:rPr>
              <a:t>x</a:t>
            </a:r>
            <a:r>
              <a:rPr lang="en-US" i="1" baseline="-25000">
                <a:latin typeface="Calibri" pitchFamily="34" charset="0"/>
              </a:rPr>
              <a:t>m</a:t>
            </a:r>
            <a:r>
              <a:rPr lang="en-US">
                <a:latin typeface="Calibri" pitchFamily="34" charset="0"/>
              </a:rPr>
              <a:t> and neuron </a:t>
            </a:r>
            <a:r>
              <a:rPr lang="en-US" i="1">
                <a:latin typeface="Calibri" pitchFamily="34" charset="0"/>
              </a:rPr>
              <a:t>n</a:t>
            </a:r>
            <a:r>
              <a:rPr lang="en-US">
                <a:latin typeface="Calibri" pitchFamily="34" charset="0"/>
              </a:rPr>
              <a:t> in input layer. Symbols </a:t>
            </a:r>
            <a:r>
              <a:rPr lang="en-US" i="1">
                <a:latin typeface="Calibri" pitchFamily="34" charset="0"/>
              </a:rPr>
              <a:t>y</a:t>
            </a:r>
            <a:r>
              <a:rPr lang="en-US" i="1" baseline="-25000">
                <a:latin typeface="Calibri" pitchFamily="34" charset="0"/>
              </a:rPr>
              <a:t>n</a:t>
            </a:r>
            <a:r>
              <a:rPr lang="en-US">
                <a:latin typeface="Calibri" pitchFamily="34" charset="0"/>
              </a:rPr>
              <a:t> represents output signal of neuron </a:t>
            </a:r>
            <a:r>
              <a:rPr lang="en-US" i="1">
                <a:latin typeface="Calibri" pitchFamily="34" charset="0"/>
              </a:rPr>
              <a:t>n</a:t>
            </a:r>
            <a:r>
              <a:rPr lang="en-US">
                <a:latin typeface="Calibri" pitchFamily="34" charset="0"/>
              </a:rPr>
              <a:t>.</a:t>
            </a:r>
            <a:endParaRPr lang="tr-TR">
              <a:latin typeface="Calibri" pitchFamily="34" charset="0"/>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841680" y="2212200"/>
              <a:ext cx="10212840" cy="4064400"/>
            </p14:xfrm>
          </p:contentPart>
        </mc:Choice>
        <mc:Fallback xmlns="">
          <p:pic>
            <p:nvPicPr>
              <p:cNvPr id="3" name="Ink 2"/>
              <p:cNvPicPr/>
              <p:nvPr/>
            </p:nvPicPr>
            <p:blipFill>
              <a:blip r:embed="rId4"/>
              <a:stretch>
                <a:fillRect/>
              </a:stretch>
            </p:blipFill>
            <p:spPr>
              <a:xfrm>
                <a:off x="836280" y="2206800"/>
                <a:ext cx="10224000" cy="4076640"/>
              </a:xfrm>
              <a:prstGeom prst="rect">
                <a:avLst/>
              </a:prstGeom>
            </p:spPr>
          </p:pic>
        </mc:Fallback>
      </mc:AlternateContent>
    </p:spTree>
    <p:extLst>
      <p:ext uri="{BB962C8B-B14F-4D97-AF65-F5344CB8AC3E}">
        <p14:creationId xmlns:p14="http://schemas.microsoft.com/office/powerpoint/2010/main" val="333095758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1 Başlık"/>
          <p:cNvSpPr>
            <a:spLocks noGrp="1"/>
          </p:cNvSpPr>
          <p:nvPr>
            <p:ph type="ctrTitle"/>
          </p:nvPr>
        </p:nvSpPr>
        <p:spPr>
          <a:xfrm>
            <a:off x="2279650" y="260351"/>
            <a:ext cx="7772400" cy="1470025"/>
          </a:xfrm>
        </p:spPr>
        <p:txBody>
          <a:bodyPr>
            <a:normAutofit fontScale="90000"/>
          </a:bodyPr>
          <a:lstStyle/>
          <a:p>
            <a:r>
              <a:rPr lang="tr-TR" smtClean="0"/>
              <a:t>Learning Algorithm:</a:t>
            </a:r>
            <a:br>
              <a:rPr lang="tr-TR" smtClean="0"/>
            </a:br>
            <a:r>
              <a:rPr lang="tr-TR" smtClean="0"/>
              <a:t>Backpropagation </a:t>
            </a:r>
          </a:p>
        </p:txBody>
      </p:sp>
      <p:pic>
        <p:nvPicPr>
          <p:cNvPr id="13315" name="Picture 2"/>
          <p:cNvPicPr>
            <a:picLocks noChangeAspect="1" noChangeArrowheads="1"/>
          </p:cNvPicPr>
          <p:nvPr/>
        </p:nvPicPr>
        <p:blipFill>
          <a:blip r:embed="rId2"/>
          <a:srcRect/>
          <a:stretch>
            <a:fillRect/>
          </a:stretch>
        </p:blipFill>
        <p:spPr bwMode="auto">
          <a:xfrm>
            <a:off x="2768600" y="2997201"/>
            <a:ext cx="6711950" cy="2879725"/>
          </a:xfrm>
          <a:prstGeom prst="rect">
            <a:avLst/>
          </a:prstGeom>
          <a:noFill/>
          <a:ln w="9525">
            <a:noFill/>
            <a:miter lim="800000"/>
            <a:headEnd/>
            <a:tailEnd/>
          </a:ln>
        </p:spPr>
      </p:pic>
      <p:sp>
        <p:nvSpPr>
          <p:cNvPr id="13316" name="4 Dikdörtgen"/>
          <p:cNvSpPr>
            <a:spLocks noChangeArrowheads="1"/>
          </p:cNvSpPr>
          <p:nvPr/>
        </p:nvSpPr>
        <p:spPr bwMode="auto">
          <a:xfrm>
            <a:off x="2424113" y="1773239"/>
            <a:ext cx="7632700" cy="922337"/>
          </a:xfrm>
          <a:prstGeom prst="rect">
            <a:avLst/>
          </a:prstGeom>
          <a:noFill/>
          <a:ln w="9525">
            <a:noFill/>
            <a:miter lim="800000"/>
            <a:headEnd/>
            <a:tailEnd/>
          </a:ln>
        </p:spPr>
        <p:txBody>
          <a:bodyPr>
            <a:spAutoFit/>
          </a:bodyPr>
          <a:lstStyle/>
          <a:p>
            <a:r>
              <a:rPr lang="en-US">
                <a:latin typeface="Calibri" pitchFamily="34" charset="0"/>
              </a:rPr>
              <a:t>Pictures below illustrate how signal is propagating through the network, Symbols </a:t>
            </a:r>
            <a:r>
              <a:rPr lang="en-US" i="1">
                <a:latin typeface="Calibri" pitchFamily="34" charset="0"/>
              </a:rPr>
              <a:t>w</a:t>
            </a:r>
            <a:r>
              <a:rPr lang="en-US" i="1" baseline="-25000">
                <a:latin typeface="Calibri" pitchFamily="34" charset="0"/>
              </a:rPr>
              <a:t>(xm)n</a:t>
            </a:r>
            <a:r>
              <a:rPr lang="en-US">
                <a:latin typeface="Calibri" pitchFamily="34" charset="0"/>
              </a:rPr>
              <a:t> represent weights of connections between network input </a:t>
            </a:r>
            <a:r>
              <a:rPr lang="en-US" i="1">
                <a:latin typeface="Calibri" pitchFamily="34" charset="0"/>
              </a:rPr>
              <a:t>x</a:t>
            </a:r>
            <a:r>
              <a:rPr lang="en-US" i="1" baseline="-25000">
                <a:latin typeface="Calibri" pitchFamily="34" charset="0"/>
              </a:rPr>
              <a:t>m</a:t>
            </a:r>
            <a:r>
              <a:rPr lang="en-US">
                <a:latin typeface="Calibri" pitchFamily="34" charset="0"/>
              </a:rPr>
              <a:t> and neuron </a:t>
            </a:r>
            <a:r>
              <a:rPr lang="en-US" i="1">
                <a:latin typeface="Calibri" pitchFamily="34" charset="0"/>
              </a:rPr>
              <a:t>n</a:t>
            </a:r>
            <a:r>
              <a:rPr lang="en-US">
                <a:latin typeface="Calibri" pitchFamily="34" charset="0"/>
              </a:rPr>
              <a:t> in input layer. Symbols </a:t>
            </a:r>
            <a:r>
              <a:rPr lang="en-US" i="1">
                <a:latin typeface="Calibri" pitchFamily="34" charset="0"/>
              </a:rPr>
              <a:t>y</a:t>
            </a:r>
            <a:r>
              <a:rPr lang="en-US" i="1" baseline="-25000">
                <a:latin typeface="Calibri" pitchFamily="34" charset="0"/>
              </a:rPr>
              <a:t>n</a:t>
            </a:r>
            <a:r>
              <a:rPr lang="en-US">
                <a:latin typeface="Calibri" pitchFamily="34" charset="0"/>
              </a:rPr>
              <a:t> represents output signal of neuron </a:t>
            </a:r>
            <a:r>
              <a:rPr lang="en-US" i="1">
                <a:latin typeface="Calibri" pitchFamily="34" charset="0"/>
              </a:rPr>
              <a:t>n</a:t>
            </a:r>
            <a:r>
              <a:rPr lang="en-US">
                <a:latin typeface="Calibri" pitchFamily="34" charset="0"/>
              </a:rPr>
              <a:t>.</a:t>
            </a:r>
            <a:endParaRPr lang="tr-TR">
              <a:latin typeface="Calibri" pitchFamily="34"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80040" y="252720"/>
              <a:ext cx="10874880" cy="6409080"/>
            </p14:xfrm>
          </p:contentPart>
        </mc:Choice>
        <mc:Fallback xmlns="">
          <p:pic>
            <p:nvPicPr>
              <p:cNvPr id="2" name="Ink 1"/>
              <p:cNvPicPr/>
              <p:nvPr/>
            </p:nvPicPr>
            <p:blipFill>
              <a:blip r:embed="rId4"/>
              <a:stretch>
                <a:fillRect/>
              </a:stretch>
            </p:blipFill>
            <p:spPr>
              <a:xfrm>
                <a:off x="676080" y="249120"/>
                <a:ext cx="10883880" cy="6416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6335640" y="2449440"/>
              <a:ext cx="4588560" cy="1049400"/>
            </p14:xfrm>
          </p:contentPart>
        </mc:Choice>
        <mc:Fallback xmlns="">
          <p:pic>
            <p:nvPicPr>
              <p:cNvPr id="3" name="Ink 2"/>
              <p:cNvPicPr/>
              <p:nvPr/>
            </p:nvPicPr>
            <p:blipFill>
              <a:blip r:embed="rId6"/>
              <a:stretch>
                <a:fillRect/>
              </a:stretch>
            </p:blipFill>
            <p:spPr>
              <a:xfrm>
                <a:off x="6332400" y="2446560"/>
                <a:ext cx="4594320" cy="1055160"/>
              </a:xfrm>
              <a:prstGeom prst="rect">
                <a:avLst/>
              </a:prstGeom>
            </p:spPr>
          </p:pic>
        </mc:Fallback>
      </mc:AlternateContent>
    </p:spTree>
    <p:extLst>
      <p:ext uri="{BB962C8B-B14F-4D97-AF65-F5344CB8AC3E}">
        <p14:creationId xmlns:p14="http://schemas.microsoft.com/office/powerpoint/2010/main" val="55587044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Başlık"/>
          <p:cNvSpPr>
            <a:spLocks noGrp="1"/>
          </p:cNvSpPr>
          <p:nvPr>
            <p:ph type="ctrTitle"/>
          </p:nvPr>
        </p:nvSpPr>
        <p:spPr>
          <a:xfrm>
            <a:off x="2279650" y="260351"/>
            <a:ext cx="7772400" cy="1470025"/>
          </a:xfrm>
        </p:spPr>
        <p:txBody>
          <a:bodyPr>
            <a:normAutofit fontScale="90000"/>
          </a:bodyPr>
          <a:lstStyle/>
          <a:p>
            <a:r>
              <a:rPr lang="tr-TR" smtClean="0"/>
              <a:t>Learning Algorithm:</a:t>
            </a:r>
            <a:br>
              <a:rPr lang="tr-TR" smtClean="0"/>
            </a:br>
            <a:r>
              <a:rPr lang="tr-TR" smtClean="0"/>
              <a:t>Backpropagation </a:t>
            </a:r>
          </a:p>
        </p:txBody>
      </p:sp>
      <p:pic>
        <p:nvPicPr>
          <p:cNvPr id="14339" name="Picture 2"/>
          <p:cNvPicPr>
            <a:picLocks noChangeAspect="1" noChangeArrowheads="1"/>
          </p:cNvPicPr>
          <p:nvPr/>
        </p:nvPicPr>
        <p:blipFill>
          <a:blip r:embed="rId2"/>
          <a:srcRect/>
          <a:stretch>
            <a:fillRect/>
          </a:stretch>
        </p:blipFill>
        <p:spPr bwMode="auto">
          <a:xfrm>
            <a:off x="2700338" y="2324101"/>
            <a:ext cx="6851650" cy="2879725"/>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051080" y="1151280"/>
              <a:ext cx="7292880" cy="5096520"/>
            </p14:xfrm>
          </p:contentPart>
        </mc:Choice>
        <mc:Fallback xmlns="">
          <p:pic>
            <p:nvPicPr>
              <p:cNvPr id="2" name="Ink 1"/>
              <p:cNvPicPr/>
              <p:nvPr/>
            </p:nvPicPr>
            <p:blipFill>
              <a:blip r:embed="rId4"/>
              <a:stretch>
                <a:fillRect/>
              </a:stretch>
            </p:blipFill>
            <p:spPr>
              <a:xfrm>
                <a:off x="4048200" y="1146960"/>
                <a:ext cx="7300440" cy="5105160"/>
              </a:xfrm>
              <a:prstGeom prst="rect">
                <a:avLst/>
              </a:prstGeom>
            </p:spPr>
          </p:pic>
        </mc:Fallback>
      </mc:AlternateContent>
    </p:spTree>
    <p:extLst>
      <p:ext uri="{BB962C8B-B14F-4D97-AF65-F5344CB8AC3E}">
        <p14:creationId xmlns:p14="http://schemas.microsoft.com/office/powerpoint/2010/main" val="169867876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1 Başlık"/>
          <p:cNvSpPr>
            <a:spLocks noGrp="1"/>
          </p:cNvSpPr>
          <p:nvPr>
            <p:ph type="ctrTitle"/>
          </p:nvPr>
        </p:nvSpPr>
        <p:spPr>
          <a:xfrm>
            <a:off x="2279650" y="260351"/>
            <a:ext cx="7772400" cy="1470025"/>
          </a:xfrm>
        </p:spPr>
        <p:txBody>
          <a:bodyPr>
            <a:normAutofit fontScale="90000"/>
          </a:bodyPr>
          <a:lstStyle/>
          <a:p>
            <a:r>
              <a:rPr lang="tr-TR" smtClean="0"/>
              <a:t>Learning Algorithm:</a:t>
            </a:r>
            <a:br>
              <a:rPr lang="tr-TR" smtClean="0"/>
            </a:br>
            <a:r>
              <a:rPr lang="tr-TR" smtClean="0"/>
              <a:t>Backpropagation </a:t>
            </a:r>
          </a:p>
        </p:txBody>
      </p:sp>
      <p:pic>
        <p:nvPicPr>
          <p:cNvPr id="15363" name="Picture 2"/>
          <p:cNvPicPr>
            <a:picLocks noChangeAspect="1" noChangeArrowheads="1"/>
          </p:cNvPicPr>
          <p:nvPr/>
        </p:nvPicPr>
        <p:blipFill>
          <a:blip r:embed="rId2"/>
          <a:srcRect/>
          <a:stretch>
            <a:fillRect/>
          </a:stretch>
        </p:blipFill>
        <p:spPr bwMode="auto">
          <a:xfrm>
            <a:off x="2676525" y="2386013"/>
            <a:ext cx="6948488" cy="2781300"/>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224960" y="4689720"/>
              <a:ext cx="395280" cy="180360"/>
            </p14:xfrm>
          </p:contentPart>
        </mc:Choice>
        <mc:Fallback xmlns="">
          <p:pic>
            <p:nvPicPr>
              <p:cNvPr id="2" name="Ink 1"/>
              <p:cNvPicPr/>
              <p:nvPr/>
            </p:nvPicPr>
            <p:blipFill>
              <a:blip r:embed="rId4"/>
              <a:stretch>
                <a:fillRect/>
              </a:stretch>
            </p:blipFill>
            <p:spPr>
              <a:xfrm>
                <a:off x="4222440" y="4687200"/>
                <a:ext cx="400320" cy="185400"/>
              </a:xfrm>
              <a:prstGeom prst="rect">
                <a:avLst/>
              </a:prstGeom>
            </p:spPr>
          </p:pic>
        </mc:Fallback>
      </mc:AlternateContent>
    </p:spTree>
    <p:extLst>
      <p:ext uri="{BB962C8B-B14F-4D97-AF65-F5344CB8AC3E}">
        <p14:creationId xmlns:p14="http://schemas.microsoft.com/office/powerpoint/2010/main" val="333222969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1 Başlık"/>
          <p:cNvSpPr>
            <a:spLocks noGrp="1"/>
          </p:cNvSpPr>
          <p:nvPr>
            <p:ph type="ctrTitle"/>
          </p:nvPr>
        </p:nvSpPr>
        <p:spPr>
          <a:xfrm>
            <a:off x="2279650" y="260351"/>
            <a:ext cx="7772400" cy="1470025"/>
          </a:xfrm>
        </p:spPr>
        <p:txBody>
          <a:bodyPr>
            <a:normAutofit fontScale="90000"/>
          </a:bodyPr>
          <a:lstStyle/>
          <a:p>
            <a:r>
              <a:rPr lang="tr-TR" smtClean="0"/>
              <a:t>Learning Algorithm:</a:t>
            </a:r>
            <a:br>
              <a:rPr lang="tr-TR" smtClean="0"/>
            </a:br>
            <a:r>
              <a:rPr lang="tr-TR" smtClean="0"/>
              <a:t>Backpropagation </a:t>
            </a:r>
          </a:p>
        </p:txBody>
      </p:sp>
      <p:sp>
        <p:nvSpPr>
          <p:cNvPr id="16387" name="3 Dikdörtgen"/>
          <p:cNvSpPr>
            <a:spLocks noChangeArrowheads="1"/>
          </p:cNvSpPr>
          <p:nvPr/>
        </p:nvSpPr>
        <p:spPr bwMode="auto">
          <a:xfrm>
            <a:off x="2208214" y="1773239"/>
            <a:ext cx="7704137" cy="922337"/>
          </a:xfrm>
          <a:prstGeom prst="rect">
            <a:avLst/>
          </a:prstGeom>
          <a:noFill/>
          <a:ln w="9525">
            <a:noFill/>
            <a:miter lim="800000"/>
            <a:headEnd/>
            <a:tailEnd/>
          </a:ln>
        </p:spPr>
        <p:txBody>
          <a:bodyPr>
            <a:spAutoFit/>
          </a:bodyPr>
          <a:lstStyle/>
          <a:p>
            <a:r>
              <a:rPr lang="en-US">
                <a:latin typeface="Calibri" pitchFamily="34" charset="0"/>
              </a:rPr>
              <a:t>Propagation of signals through the hidden layer. Symbols </a:t>
            </a:r>
            <a:r>
              <a:rPr lang="en-US" i="1">
                <a:latin typeface="Calibri" pitchFamily="34" charset="0"/>
              </a:rPr>
              <a:t>w</a:t>
            </a:r>
            <a:r>
              <a:rPr lang="en-US" i="1" baseline="-25000">
                <a:latin typeface="Calibri" pitchFamily="34" charset="0"/>
              </a:rPr>
              <a:t>mn</a:t>
            </a:r>
            <a:r>
              <a:rPr lang="en-US">
                <a:latin typeface="Calibri" pitchFamily="34" charset="0"/>
              </a:rPr>
              <a:t> represent weights of connections between output of neuron </a:t>
            </a:r>
            <a:r>
              <a:rPr lang="en-US" i="1">
                <a:latin typeface="Calibri" pitchFamily="34" charset="0"/>
              </a:rPr>
              <a:t>m</a:t>
            </a:r>
            <a:r>
              <a:rPr lang="en-US">
                <a:latin typeface="Calibri" pitchFamily="34" charset="0"/>
              </a:rPr>
              <a:t> and input of neuron </a:t>
            </a:r>
            <a:r>
              <a:rPr lang="en-US" i="1">
                <a:latin typeface="Calibri" pitchFamily="34" charset="0"/>
              </a:rPr>
              <a:t>n</a:t>
            </a:r>
            <a:r>
              <a:rPr lang="en-US">
                <a:latin typeface="Calibri" pitchFamily="34" charset="0"/>
              </a:rPr>
              <a:t> in the next layer. </a:t>
            </a:r>
            <a:endParaRPr lang="tr-TR">
              <a:latin typeface="Calibri" pitchFamily="34" charset="0"/>
            </a:endParaRPr>
          </a:p>
        </p:txBody>
      </p:sp>
      <p:pic>
        <p:nvPicPr>
          <p:cNvPr id="16388" name="Picture 2"/>
          <p:cNvPicPr>
            <a:picLocks noChangeAspect="1" noChangeArrowheads="1"/>
          </p:cNvPicPr>
          <p:nvPr/>
        </p:nvPicPr>
        <p:blipFill>
          <a:blip r:embed="rId2"/>
          <a:srcRect/>
          <a:stretch>
            <a:fillRect/>
          </a:stretch>
        </p:blipFill>
        <p:spPr bwMode="auto">
          <a:xfrm>
            <a:off x="2605088" y="2720975"/>
            <a:ext cx="6946900" cy="2795588"/>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714720" y="3305880"/>
              <a:ext cx="429120" cy="1729440"/>
            </p14:xfrm>
          </p:contentPart>
        </mc:Choice>
        <mc:Fallback xmlns="">
          <p:pic>
            <p:nvPicPr>
              <p:cNvPr id="2" name="Ink 1"/>
              <p:cNvPicPr/>
              <p:nvPr/>
            </p:nvPicPr>
            <p:blipFill>
              <a:blip r:embed="rId4"/>
              <a:stretch>
                <a:fillRect/>
              </a:stretch>
            </p:blipFill>
            <p:spPr>
              <a:xfrm>
                <a:off x="6711120" y="3302640"/>
                <a:ext cx="435240" cy="1739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4948200" y="2913480"/>
              <a:ext cx="3141360" cy="1407240"/>
            </p14:xfrm>
          </p:contentPart>
        </mc:Choice>
        <mc:Fallback xmlns="">
          <p:pic>
            <p:nvPicPr>
              <p:cNvPr id="3" name="Ink 2"/>
              <p:cNvPicPr/>
              <p:nvPr/>
            </p:nvPicPr>
            <p:blipFill>
              <a:blip r:embed="rId6"/>
              <a:stretch>
                <a:fillRect/>
              </a:stretch>
            </p:blipFill>
            <p:spPr>
              <a:xfrm>
                <a:off x="4944960" y="2910960"/>
                <a:ext cx="3147120" cy="1412640"/>
              </a:xfrm>
              <a:prstGeom prst="rect">
                <a:avLst/>
              </a:prstGeom>
            </p:spPr>
          </p:pic>
        </mc:Fallback>
      </mc:AlternateContent>
    </p:spTree>
    <p:extLst>
      <p:ext uri="{BB962C8B-B14F-4D97-AF65-F5344CB8AC3E}">
        <p14:creationId xmlns:p14="http://schemas.microsoft.com/office/powerpoint/2010/main" val="302655100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1 Başlık"/>
          <p:cNvSpPr>
            <a:spLocks noGrp="1"/>
          </p:cNvSpPr>
          <p:nvPr>
            <p:ph type="ctrTitle"/>
          </p:nvPr>
        </p:nvSpPr>
        <p:spPr>
          <a:xfrm>
            <a:off x="2279650" y="260351"/>
            <a:ext cx="7772400" cy="1470025"/>
          </a:xfrm>
        </p:spPr>
        <p:txBody>
          <a:bodyPr>
            <a:normAutofit fontScale="90000"/>
          </a:bodyPr>
          <a:lstStyle/>
          <a:p>
            <a:r>
              <a:rPr lang="tr-TR" smtClean="0"/>
              <a:t>Learning Algorithm:</a:t>
            </a:r>
            <a:br>
              <a:rPr lang="tr-TR" smtClean="0"/>
            </a:br>
            <a:r>
              <a:rPr lang="tr-TR" smtClean="0"/>
              <a:t>Backpropagation </a:t>
            </a:r>
          </a:p>
        </p:txBody>
      </p:sp>
      <p:pic>
        <p:nvPicPr>
          <p:cNvPr id="17411" name="Picture 2"/>
          <p:cNvPicPr>
            <a:picLocks noChangeAspect="1" noChangeArrowheads="1"/>
          </p:cNvPicPr>
          <p:nvPr/>
        </p:nvPicPr>
        <p:blipFill>
          <a:blip r:embed="rId2"/>
          <a:srcRect/>
          <a:stretch>
            <a:fillRect/>
          </a:stretch>
        </p:blipFill>
        <p:spPr bwMode="auto">
          <a:xfrm>
            <a:off x="2605088" y="2720975"/>
            <a:ext cx="6946900" cy="2795588"/>
          </a:xfrm>
          <a:prstGeom prst="rect">
            <a:avLst/>
          </a:prstGeom>
          <a:noFill/>
          <a:ln w="9525">
            <a:noFill/>
            <a:miter lim="800000"/>
            <a:headEnd/>
            <a:tailEnd/>
          </a:ln>
        </p:spPr>
      </p:pic>
    </p:spTree>
    <p:extLst>
      <p:ext uri="{BB962C8B-B14F-4D97-AF65-F5344CB8AC3E}">
        <p14:creationId xmlns:p14="http://schemas.microsoft.com/office/powerpoint/2010/main" val="332507000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1 Başlık"/>
          <p:cNvSpPr>
            <a:spLocks noGrp="1"/>
          </p:cNvSpPr>
          <p:nvPr>
            <p:ph type="ctrTitle"/>
          </p:nvPr>
        </p:nvSpPr>
        <p:spPr>
          <a:xfrm>
            <a:off x="2279650" y="260351"/>
            <a:ext cx="7772400" cy="1470025"/>
          </a:xfrm>
        </p:spPr>
        <p:txBody>
          <a:bodyPr>
            <a:normAutofit fontScale="90000"/>
          </a:bodyPr>
          <a:lstStyle/>
          <a:p>
            <a:r>
              <a:rPr lang="tr-TR" smtClean="0"/>
              <a:t>Learning Algorithm:</a:t>
            </a:r>
            <a:br>
              <a:rPr lang="tr-TR" smtClean="0"/>
            </a:br>
            <a:r>
              <a:rPr lang="tr-TR" smtClean="0"/>
              <a:t>Backpropagation </a:t>
            </a:r>
          </a:p>
        </p:txBody>
      </p:sp>
      <p:pic>
        <p:nvPicPr>
          <p:cNvPr id="18435" name="Picture 2"/>
          <p:cNvPicPr>
            <a:picLocks noChangeAspect="1" noChangeArrowheads="1"/>
          </p:cNvPicPr>
          <p:nvPr/>
        </p:nvPicPr>
        <p:blipFill>
          <a:blip r:embed="rId2"/>
          <a:srcRect/>
          <a:stretch>
            <a:fillRect/>
          </a:stretch>
        </p:blipFill>
        <p:spPr bwMode="auto">
          <a:xfrm>
            <a:off x="2640013" y="2352676"/>
            <a:ext cx="6946900" cy="2860675"/>
          </a:xfrm>
          <a:prstGeom prst="rect">
            <a:avLst/>
          </a:prstGeom>
          <a:noFill/>
          <a:ln w="9525">
            <a:noFill/>
            <a:miter lim="800000"/>
            <a:headEnd/>
            <a:tailEnd/>
          </a:ln>
        </p:spPr>
      </p:pic>
    </p:spTree>
    <p:extLst>
      <p:ext uri="{BB962C8B-B14F-4D97-AF65-F5344CB8AC3E}">
        <p14:creationId xmlns:p14="http://schemas.microsoft.com/office/powerpoint/2010/main" val="192618800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1 Başlık"/>
          <p:cNvSpPr>
            <a:spLocks noGrp="1"/>
          </p:cNvSpPr>
          <p:nvPr>
            <p:ph type="ctrTitle"/>
          </p:nvPr>
        </p:nvSpPr>
        <p:spPr>
          <a:xfrm>
            <a:off x="2279650" y="260351"/>
            <a:ext cx="7772400" cy="1470025"/>
          </a:xfrm>
        </p:spPr>
        <p:txBody>
          <a:bodyPr>
            <a:normAutofit fontScale="90000"/>
          </a:bodyPr>
          <a:lstStyle/>
          <a:p>
            <a:r>
              <a:rPr lang="tr-TR" smtClean="0"/>
              <a:t>Learning Algorithm:</a:t>
            </a:r>
            <a:br>
              <a:rPr lang="tr-TR" smtClean="0"/>
            </a:br>
            <a:r>
              <a:rPr lang="tr-TR" smtClean="0"/>
              <a:t>Backpropagation </a:t>
            </a:r>
          </a:p>
        </p:txBody>
      </p:sp>
      <p:sp>
        <p:nvSpPr>
          <p:cNvPr id="19459" name="3 Dikdörtgen"/>
          <p:cNvSpPr>
            <a:spLocks noChangeArrowheads="1"/>
          </p:cNvSpPr>
          <p:nvPr/>
        </p:nvSpPr>
        <p:spPr bwMode="auto">
          <a:xfrm>
            <a:off x="2495550" y="1844675"/>
            <a:ext cx="6985000" cy="369888"/>
          </a:xfrm>
          <a:prstGeom prst="rect">
            <a:avLst/>
          </a:prstGeom>
          <a:noFill/>
          <a:ln w="9525">
            <a:noFill/>
            <a:miter lim="800000"/>
            <a:headEnd/>
            <a:tailEnd/>
          </a:ln>
        </p:spPr>
        <p:txBody>
          <a:bodyPr>
            <a:spAutoFit/>
          </a:bodyPr>
          <a:lstStyle/>
          <a:p>
            <a:r>
              <a:rPr lang="en-US">
                <a:latin typeface="Calibri" pitchFamily="34" charset="0"/>
              </a:rPr>
              <a:t>Propagation of signals through the output layer.</a:t>
            </a:r>
            <a:endParaRPr lang="tr-TR">
              <a:latin typeface="Calibri" pitchFamily="34" charset="0"/>
            </a:endParaRPr>
          </a:p>
        </p:txBody>
      </p:sp>
      <p:pic>
        <p:nvPicPr>
          <p:cNvPr id="19460" name="Picture 2"/>
          <p:cNvPicPr>
            <a:picLocks noChangeAspect="1" noChangeArrowheads="1"/>
          </p:cNvPicPr>
          <p:nvPr/>
        </p:nvPicPr>
        <p:blipFill>
          <a:blip r:embed="rId2"/>
          <a:srcRect/>
          <a:stretch>
            <a:fillRect/>
          </a:stretch>
        </p:blipFill>
        <p:spPr bwMode="auto">
          <a:xfrm>
            <a:off x="2640013" y="2376488"/>
            <a:ext cx="6946900" cy="2792412"/>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152920" y="3837600"/>
              <a:ext cx="1284480" cy="33120"/>
            </p14:xfrm>
          </p:contentPart>
        </mc:Choice>
        <mc:Fallback xmlns="">
          <p:pic>
            <p:nvPicPr>
              <p:cNvPr id="2" name="Ink 1"/>
              <p:cNvPicPr/>
              <p:nvPr/>
            </p:nvPicPr>
            <p:blipFill>
              <a:blip r:embed="rId4"/>
              <a:stretch>
                <a:fillRect/>
              </a:stretch>
            </p:blipFill>
            <p:spPr>
              <a:xfrm>
                <a:off x="8150400" y="3835080"/>
                <a:ext cx="1289880" cy="38520"/>
              </a:xfrm>
              <a:prstGeom prst="rect">
                <a:avLst/>
              </a:prstGeom>
            </p:spPr>
          </p:pic>
        </mc:Fallback>
      </mc:AlternateContent>
    </p:spTree>
    <p:extLst>
      <p:ext uri="{BB962C8B-B14F-4D97-AF65-F5344CB8AC3E}">
        <p14:creationId xmlns:p14="http://schemas.microsoft.com/office/powerpoint/2010/main" val="80471150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1 Başlık"/>
          <p:cNvSpPr>
            <a:spLocks noGrp="1"/>
          </p:cNvSpPr>
          <p:nvPr>
            <p:ph type="ctrTitle"/>
          </p:nvPr>
        </p:nvSpPr>
        <p:spPr>
          <a:xfrm>
            <a:off x="2279650" y="260351"/>
            <a:ext cx="7772400" cy="1470025"/>
          </a:xfrm>
        </p:spPr>
        <p:txBody>
          <a:bodyPr>
            <a:normAutofit fontScale="90000"/>
          </a:bodyPr>
          <a:lstStyle/>
          <a:p>
            <a:r>
              <a:rPr lang="tr-TR" smtClean="0"/>
              <a:t>Learning Algorithm:</a:t>
            </a:r>
            <a:br>
              <a:rPr lang="tr-TR" smtClean="0"/>
            </a:br>
            <a:r>
              <a:rPr lang="tr-TR" smtClean="0"/>
              <a:t>Backpropagation </a:t>
            </a:r>
          </a:p>
        </p:txBody>
      </p:sp>
      <p:sp>
        <p:nvSpPr>
          <p:cNvPr id="20483" name="3 Dikdörtgen"/>
          <p:cNvSpPr>
            <a:spLocks noChangeArrowheads="1"/>
          </p:cNvSpPr>
          <p:nvPr/>
        </p:nvSpPr>
        <p:spPr bwMode="auto">
          <a:xfrm>
            <a:off x="2495550" y="1844675"/>
            <a:ext cx="6985000" cy="1200150"/>
          </a:xfrm>
          <a:prstGeom prst="rect">
            <a:avLst/>
          </a:prstGeom>
          <a:noFill/>
          <a:ln w="9525">
            <a:noFill/>
            <a:miter lim="800000"/>
            <a:headEnd/>
            <a:tailEnd/>
          </a:ln>
        </p:spPr>
        <p:txBody>
          <a:bodyPr>
            <a:spAutoFit/>
          </a:bodyPr>
          <a:lstStyle/>
          <a:p>
            <a:r>
              <a:rPr lang="tr-TR">
                <a:latin typeface="Calibri" pitchFamily="34" charset="0"/>
              </a:rPr>
              <a:t>I</a:t>
            </a:r>
            <a:r>
              <a:rPr lang="en-US">
                <a:latin typeface="Calibri" pitchFamily="34" charset="0"/>
              </a:rPr>
              <a:t>n the next algorithm step the output signal of the network </a:t>
            </a:r>
            <a:r>
              <a:rPr lang="en-US" i="1">
                <a:latin typeface="Calibri" pitchFamily="34" charset="0"/>
              </a:rPr>
              <a:t>y</a:t>
            </a:r>
            <a:r>
              <a:rPr lang="en-US">
                <a:latin typeface="Calibri" pitchFamily="34" charset="0"/>
              </a:rPr>
              <a:t> is compared with the desired output value (the target), which is found in training data set. The difference is called error signal </a:t>
            </a:r>
            <a:r>
              <a:rPr lang="en-US" i="1">
                <a:latin typeface="Calibri" pitchFamily="34" charset="0"/>
              </a:rPr>
              <a:t>d</a:t>
            </a:r>
            <a:r>
              <a:rPr lang="en-US">
                <a:latin typeface="Calibri" pitchFamily="34" charset="0"/>
              </a:rPr>
              <a:t> of output layer neuron</a:t>
            </a:r>
            <a:endParaRPr lang="tr-TR">
              <a:latin typeface="Calibri" pitchFamily="34" charset="0"/>
            </a:endParaRPr>
          </a:p>
        </p:txBody>
      </p:sp>
      <p:pic>
        <p:nvPicPr>
          <p:cNvPr id="20484" name="Picture 2"/>
          <p:cNvPicPr>
            <a:picLocks noChangeAspect="1" noChangeArrowheads="1"/>
          </p:cNvPicPr>
          <p:nvPr/>
        </p:nvPicPr>
        <p:blipFill>
          <a:blip r:embed="rId2"/>
          <a:srcRect/>
          <a:stretch>
            <a:fillRect/>
          </a:stretch>
        </p:blipFill>
        <p:spPr bwMode="auto">
          <a:xfrm>
            <a:off x="3143251" y="3503614"/>
            <a:ext cx="6099175" cy="2517775"/>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89560" y="702720"/>
              <a:ext cx="8631000" cy="4506840"/>
            </p14:xfrm>
          </p:contentPart>
        </mc:Choice>
        <mc:Fallback xmlns="">
          <p:pic>
            <p:nvPicPr>
              <p:cNvPr id="2" name="Ink 1"/>
              <p:cNvPicPr/>
              <p:nvPr/>
            </p:nvPicPr>
            <p:blipFill>
              <a:blip r:embed="rId4"/>
              <a:stretch>
                <a:fillRect/>
              </a:stretch>
            </p:blipFill>
            <p:spPr>
              <a:xfrm>
                <a:off x="885240" y="697320"/>
                <a:ext cx="8638200" cy="4514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7844760" y="3763440"/>
              <a:ext cx="784800" cy="519480"/>
            </p14:xfrm>
          </p:contentPart>
        </mc:Choice>
        <mc:Fallback xmlns="">
          <p:pic>
            <p:nvPicPr>
              <p:cNvPr id="3" name="Ink 2"/>
              <p:cNvPicPr/>
              <p:nvPr/>
            </p:nvPicPr>
            <p:blipFill>
              <a:blip r:embed="rId6"/>
              <a:stretch>
                <a:fillRect/>
              </a:stretch>
            </p:blipFill>
            <p:spPr>
              <a:xfrm>
                <a:off x="7838280" y="3756600"/>
                <a:ext cx="799200" cy="534960"/>
              </a:xfrm>
              <a:prstGeom prst="rect">
                <a:avLst/>
              </a:prstGeom>
            </p:spPr>
          </p:pic>
        </mc:Fallback>
      </mc:AlternateContent>
    </p:spTree>
    <p:extLst>
      <p:ext uri="{BB962C8B-B14F-4D97-AF65-F5344CB8AC3E}">
        <p14:creationId xmlns:p14="http://schemas.microsoft.com/office/powerpoint/2010/main" val="16713858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Classification</a:t>
            </a: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24200" y="1307269"/>
            <a:ext cx="5943600" cy="5061857"/>
          </a:xfrm>
          <a:prstGeom prst="rect">
            <a:avLst/>
          </a:prstGeom>
          <a:noFill/>
        </p:spPr>
      </p:pic>
    </p:spTree>
    <p:extLst>
      <p:ext uri="{BB962C8B-B14F-4D97-AF65-F5344CB8AC3E}">
        <p14:creationId xmlns:p14="http://schemas.microsoft.com/office/powerpoint/2010/main" val="175852099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Başlık"/>
          <p:cNvSpPr>
            <a:spLocks noGrp="1"/>
          </p:cNvSpPr>
          <p:nvPr>
            <p:ph type="ctrTitle"/>
          </p:nvPr>
        </p:nvSpPr>
        <p:spPr>
          <a:xfrm>
            <a:off x="2279650" y="260351"/>
            <a:ext cx="7772400" cy="1470025"/>
          </a:xfrm>
        </p:spPr>
        <p:txBody>
          <a:bodyPr>
            <a:normAutofit fontScale="90000"/>
          </a:bodyPr>
          <a:lstStyle/>
          <a:p>
            <a:r>
              <a:rPr lang="tr-TR" smtClean="0"/>
              <a:t>Learning Algorithm:</a:t>
            </a:r>
            <a:br>
              <a:rPr lang="tr-TR" smtClean="0"/>
            </a:br>
            <a:r>
              <a:rPr lang="tr-TR" smtClean="0"/>
              <a:t>Backpropagation </a:t>
            </a:r>
          </a:p>
        </p:txBody>
      </p:sp>
      <p:sp>
        <p:nvSpPr>
          <p:cNvPr id="21507" name="3 Dikdörtgen"/>
          <p:cNvSpPr>
            <a:spLocks noChangeArrowheads="1"/>
          </p:cNvSpPr>
          <p:nvPr/>
        </p:nvSpPr>
        <p:spPr bwMode="auto">
          <a:xfrm>
            <a:off x="2495550" y="1844676"/>
            <a:ext cx="6985000" cy="923925"/>
          </a:xfrm>
          <a:prstGeom prst="rect">
            <a:avLst/>
          </a:prstGeom>
          <a:noFill/>
          <a:ln w="9525">
            <a:noFill/>
            <a:miter lim="800000"/>
            <a:headEnd/>
            <a:tailEnd/>
          </a:ln>
        </p:spPr>
        <p:txBody>
          <a:bodyPr>
            <a:spAutoFit/>
          </a:bodyPr>
          <a:lstStyle/>
          <a:p>
            <a:r>
              <a:rPr lang="en-US">
                <a:latin typeface="Calibri" pitchFamily="34" charset="0"/>
              </a:rPr>
              <a:t>The idea is to propagate error signal </a:t>
            </a:r>
            <a:r>
              <a:rPr lang="en-US" i="1">
                <a:latin typeface="Calibri" pitchFamily="34" charset="0"/>
              </a:rPr>
              <a:t>d</a:t>
            </a:r>
            <a:r>
              <a:rPr lang="en-US">
                <a:latin typeface="Calibri" pitchFamily="34" charset="0"/>
              </a:rPr>
              <a:t> (computed in single teaching step) back to all neurons, which output signals were input for discussed neuron. </a:t>
            </a:r>
            <a:endParaRPr lang="tr-TR">
              <a:latin typeface="Calibri" pitchFamily="34" charset="0"/>
            </a:endParaRPr>
          </a:p>
        </p:txBody>
      </p:sp>
      <p:pic>
        <p:nvPicPr>
          <p:cNvPr id="21508" name="Picture 2"/>
          <p:cNvPicPr>
            <a:picLocks noChangeAspect="1" noChangeArrowheads="1"/>
          </p:cNvPicPr>
          <p:nvPr/>
        </p:nvPicPr>
        <p:blipFill>
          <a:blip r:embed="rId2"/>
          <a:srcRect/>
          <a:stretch>
            <a:fillRect/>
          </a:stretch>
        </p:blipFill>
        <p:spPr bwMode="auto">
          <a:xfrm>
            <a:off x="3070225" y="3187701"/>
            <a:ext cx="6121400" cy="2544763"/>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947200" y="3433680"/>
              <a:ext cx="1019880" cy="1911600"/>
            </p14:xfrm>
          </p:contentPart>
        </mc:Choice>
        <mc:Fallback xmlns="">
          <p:pic>
            <p:nvPicPr>
              <p:cNvPr id="2" name="Ink 1"/>
              <p:cNvPicPr/>
              <p:nvPr/>
            </p:nvPicPr>
            <p:blipFill>
              <a:blip r:embed="rId4"/>
              <a:stretch>
                <a:fillRect/>
              </a:stretch>
            </p:blipFill>
            <p:spPr>
              <a:xfrm>
                <a:off x="5944680" y="3430080"/>
                <a:ext cx="1026000" cy="1918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6856920" y="3517920"/>
              <a:ext cx="9360" cy="15480"/>
            </p14:xfrm>
          </p:contentPart>
        </mc:Choice>
        <mc:Fallback xmlns="">
          <p:pic>
            <p:nvPicPr>
              <p:cNvPr id="3" name="Ink 2"/>
              <p:cNvPicPr/>
              <p:nvPr/>
            </p:nvPicPr>
            <p:blipFill>
              <a:blip r:embed="rId6"/>
              <a:stretch>
                <a:fillRect/>
              </a:stretch>
            </p:blipFill>
            <p:spPr>
              <a:xfrm>
                <a:off x="6854400" y="3515400"/>
                <a:ext cx="14760" cy="20520"/>
              </a:xfrm>
              <a:prstGeom prst="rect">
                <a:avLst/>
              </a:prstGeom>
            </p:spPr>
          </p:pic>
        </mc:Fallback>
      </mc:AlternateContent>
    </p:spTree>
    <p:extLst>
      <p:ext uri="{BB962C8B-B14F-4D97-AF65-F5344CB8AC3E}">
        <p14:creationId xmlns:p14="http://schemas.microsoft.com/office/powerpoint/2010/main" val="86966660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1 Başlık"/>
          <p:cNvSpPr>
            <a:spLocks noGrp="1"/>
          </p:cNvSpPr>
          <p:nvPr>
            <p:ph type="ctrTitle"/>
          </p:nvPr>
        </p:nvSpPr>
        <p:spPr>
          <a:xfrm>
            <a:off x="2279650" y="260351"/>
            <a:ext cx="7772400" cy="1470025"/>
          </a:xfrm>
        </p:spPr>
        <p:txBody>
          <a:bodyPr>
            <a:normAutofit fontScale="90000"/>
          </a:bodyPr>
          <a:lstStyle/>
          <a:p>
            <a:r>
              <a:rPr lang="tr-TR" smtClean="0"/>
              <a:t>Learning Algorithm:</a:t>
            </a:r>
            <a:br>
              <a:rPr lang="tr-TR" smtClean="0"/>
            </a:br>
            <a:r>
              <a:rPr lang="tr-TR" smtClean="0"/>
              <a:t>Backpropagation </a:t>
            </a:r>
          </a:p>
        </p:txBody>
      </p:sp>
      <p:sp>
        <p:nvSpPr>
          <p:cNvPr id="22531" name="3 Dikdörtgen"/>
          <p:cNvSpPr>
            <a:spLocks noChangeArrowheads="1"/>
          </p:cNvSpPr>
          <p:nvPr/>
        </p:nvSpPr>
        <p:spPr bwMode="auto">
          <a:xfrm>
            <a:off x="2495550" y="1844676"/>
            <a:ext cx="6985000" cy="923925"/>
          </a:xfrm>
          <a:prstGeom prst="rect">
            <a:avLst/>
          </a:prstGeom>
          <a:noFill/>
          <a:ln w="9525">
            <a:noFill/>
            <a:miter lim="800000"/>
            <a:headEnd/>
            <a:tailEnd/>
          </a:ln>
        </p:spPr>
        <p:txBody>
          <a:bodyPr>
            <a:spAutoFit/>
          </a:bodyPr>
          <a:lstStyle/>
          <a:p>
            <a:r>
              <a:rPr lang="en-US">
                <a:latin typeface="Calibri" pitchFamily="34" charset="0"/>
              </a:rPr>
              <a:t>The idea is to propagate error signal </a:t>
            </a:r>
            <a:r>
              <a:rPr lang="en-US" i="1">
                <a:latin typeface="Calibri" pitchFamily="34" charset="0"/>
              </a:rPr>
              <a:t>d</a:t>
            </a:r>
            <a:r>
              <a:rPr lang="en-US">
                <a:latin typeface="Calibri" pitchFamily="34" charset="0"/>
              </a:rPr>
              <a:t> (computed in single teaching step) back to all neurons, which output signals were input for discussed neuron. </a:t>
            </a:r>
            <a:endParaRPr lang="tr-TR">
              <a:latin typeface="Calibri" pitchFamily="34" charset="0"/>
            </a:endParaRPr>
          </a:p>
        </p:txBody>
      </p:sp>
      <p:pic>
        <p:nvPicPr>
          <p:cNvPr id="22532" name="Picture 2"/>
          <p:cNvPicPr>
            <a:picLocks noChangeAspect="1" noChangeArrowheads="1"/>
          </p:cNvPicPr>
          <p:nvPr/>
        </p:nvPicPr>
        <p:blipFill>
          <a:blip r:embed="rId2"/>
          <a:srcRect/>
          <a:stretch>
            <a:fillRect/>
          </a:stretch>
        </p:blipFill>
        <p:spPr bwMode="auto">
          <a:xfrm>
            <a:off x="2927350" y="3182938"/>
            <a:ext cx="6521450" cy="2838450"/>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554520" y="2636640"/>
              <a:ext cx="2448000" cy="2734920"/>
            </p14:xfrm>
          </p:contentPart>
        </mc:Choice>
        <mc:Fallback xmlns="">
          <p:pic>
            <p:nvPicPr>
              <p:cNvPr id="2" name="Ink 1"/>
              <p:cNvPicPr/>
              <p:nvPr/>
            </p:nvPicPr>
            <p:blipFill>
              <a:blip r:embed="rId4"/>
              <a:stretch>
                <a:fillRect/>
              </a:stretch>
            </p:blipFill>
            <p:spPr>
              <a:xfrm>
                <a:off x="6551640" y="2631600"/>
                <a:ext cx="2455560" cy="2742840"/>
              </a:xfrm>
              <a:prstGeom prst="rect">
                <a:avLst/>
              </a:prstGeom>
            </p:spPr>
          </p:pic>
        </mc:Fallback>
      </mc:AlternateContent>
    </p:spTree>
    <p:extLst>
      <p:ext uri="{BB962C8B-B14F-4D97-AF65-F5344CB8AC3E}">
        <p14:creationId xmlns:p14="http://schemas.microsoft.com/office/powerpoint/2010/main" val="341835037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1 Başlık"/>
          <p:cNvSpPr>
            <a:spLocks noGrp="1"/>
          </p:cNvSpPr>
          <p:nvPr>
            <p:ph type="ctrTitle"/>
          </p:nvPr>
        </p:nvSpPr>
        <p:spPr>
          <a:xfrm>
            <a:off x="2279650" y="260351"/>
            <a:ext cx="7772400" cy="1470025"/>
          </a:xfrm>
        </p:spPr>
        <p:txBody>
          <a:bodyPr>
            <a:normAutofit fontScale="90000"/>
          </a:bodyPr>
          <a:lstStyle/>
          <a:p>
            <a:r>
              <a:rPr lang="tr-TR" smtClean="0"/>
              <a:t>Learning Algorithm:</a:t>
            </a:r>
            <a:br>
              <a:rPr lang="tr-TR" smtClean="0"/>
            </a:br>
            <a:r>
              <a:rPr lang="tr-TR" smtClean="0"/>
              <a:t>Backpropagation </a:t>
            </a:r>
          </a:p>
        </p:txBody>
      </p:sp>
      <p:sp>
        <p:nvSpPr>
          <p:cNvPr id="23555" name="3 Dikdörtgen"/>
          <p:cNvSpPr>
            <a:spLocks noChangeArrowheads="1"/>
          </p:cNvSpPr>
          <p:nvPr/>
        </p:nvSpPr>
        <p:spPr bwMode="auto">
          <a:xfrm>
            <a:off x="2495550" y="1844676"/>
            <a:ext cx="6985000" cy="1477963"/>
          </a:xfrm>
          <a:prstGeom prst="rect">
            <a:avLst/>
          </a:prstGeom>
          <a:noFill/>
          <a:ln w="9525">
            <a:noFill/>
            <a:miter lim="800000"/>
            <a:headEnd/>
            <a:tailEnd/>
          </a:ln>
        </p:spPr>
        <p:txBody>
          <a:bodyPr>
            <a:spAutoFit/>
          </a:bodyPr>
          <a:lstStyle/>
          <a:p>
            <a:r>
              <a:rPr lang="en-US">
                <a:latin typeface="Calibri" pitchFamily="34" charset="0"/>
              </a:rPr>
              <a:t>The weights' coefficients </a:t>
            </a:r>
            <a:r>
              <a:rPr lang="en-US" i="1">
                <a:latin typeface="Calibri" pitchFamily="34" charset="0"/>
              </a:rPr>
              <a:t>w</a:t>
            </a:r>
            <a:r>
              <a:rPr lang="en-US" i="1" baseline="-25000">
                <a:latin typeface="Calibri" pitchFamily="34" charset="0"/>
              </a:rPr>
              <a:t>mn</a:t>
            </a:r>
            <a:r>
              <a:rPr lang="en-US">
                <a:latin typeface="Calibri" pitchFamily="34" charset="0"/>
              </a:rPr>
              <a:t> used to propagate errors back are equal to this used during computing output value. Only the direction of data flow is changed (signals are propagated from output to inputs one after the other). This technique is used for all network layers. If propagated errors came from few neurons they are added. The illustration is below: </a:t>
            </a:r>
            <a:endParaRPr lang="tr-TR">
              <a:latin typeface="Calibri" pitchFamily="34" charset="0"/>
            </a:endParaRPr>
          </a:p>
        </p:txBody>
      </p:sp>
      <p:pic>
        <p:nvPicPr>
          <p:cNvPr id="23556" name="Picture 2"/>
          <p:cNvPicPr>
            <a:picLocks noChangeAspect="1" noChangeArrowheads="1"/>
          </p:cNvPicPr>
          <p:nvPr/>
        </p:nvPicPr>
        <p:blipFill>
          <a:blip r:embed="rId2"/>
          <a:srcRect/>
          <a:stretch>
            <a:fillRect/>
          </a:stretch>
        </p:blipFill>
        <p:spPr bwMode="auto">
          <a:xfrm>
            <a:off x="3028950" y="3492500"/>
            <a:ext cx="6235700" cy="2960688"/>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489280" y="4879800"/>
              <a:ext cx="1800" cy="1800"/>
            </p14:xfrm>
          </p:contentPart>
        </mc:Choice>
        <mc:Fallback xmlns="">
          <p:pic>
            <p:nvPicPr>
              <p:cNvPr id="2" name="Ink 1"/>
              <p:cNvPicPr/>
              <p:nvPr/>
            </p:nvPicPr>
            <p:blipFill>
              <a:blip r:embed="rId4"/>
              <a:stretch>
                <a:fillRect/>
              </a:stretch>
            </p:blipFill>
            <p:spPr>
              <a:xfrm>
                <a:off x="5486760" y="4877280"/>
                <a:ext cx="6840" cy="6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5325480" y="3558240"/>
              <a:ext cx="2378520" cy="1505160"/>
            </p14:xfrm>
          </p:contentPart>
        </mc:Choice>
        <mc:Fallback xmlns="">
          <p:pic>
            <p:nvPicPr>
              <p:cNvPr id="3" name="Ink 2"/>
              <p:cNvPicPr/>
              <p:nvPr/>
            </p:nvPicPr>
            <p:blipFill>
              <a:blip r:embed="rId6"/>
              <a:stretch>
                <a:fillRect/>
              </a:stretch>
            </p:blipFill>
            <p:spPr>
              <a:xfrm>
                <a:off x="5322240" y="3555000"/>
                <a:ext cx="2386080" cy="1515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4754160" y="3580920"/>
              <a:ext cx="4066200" cy="2903760"/>
            </p14:xfrm>
          </p:contentPart>
        </mc:Choice>
        <mc:Fallback xmlns="">
          <p:pic>
            <p:nvPicPr>
              <p:cNvPr id="4" name="Ink 3"/>
              <p:cNvPicPr/>
              <p:nvPr/>
            </p:nvPicPr>
            <p:blipFill>
              <a:blip r:embed="rId8"/>
              <a:stretch>
                <a:fillRect/>
              </a:stretch>
            </p:blipFill>
            <p:spPr>
              <a:xfrm>
                <a:off x="4748040" y="3576240"/>
                <a:ext cx="4074840" cy="2912760"/>
              </a:xfrm>
              <a:prstGeom prst="rect">
                <a:avLst/>
              </a:prstGeom>
            </p:spPr>
          </p:pic>
        </mc:Fallback>
      </mc:AlternateContent>
    </p:spTree>
    <p:extLst>
      <p:ext uri="{BB962C8B-B14F-4D97-AF65-F5344CB8AC3E}">
        <p14:creationId xmlns:p14="http://schemas.microsoft.com/office/powerpoint/2010/main" val="168901003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1 Başlık"/>
          <p:cNvSpPr>
            <a:spLocks noGrp="1"/>
          </p:cNvSpPr>
          <p:nvPr>
            <p:ph type="ctrTitle"/>
          </p:nvPr>
        </p:nvSpPr>
        <p:spPr>
          <a:xfrm>
            <a:off x="2279650" y="260351"/>
            <a:ext cx="7772400" cy="1470025"/>
          </a:xfrm>
        </p:spPr>
        <p:txBody>
          <a:bodyPr>
            <a:normAutofit fontScale="90000"/>
          </a:bodyPr>
          <a:lstStyle/>
          <a:p>
            <a:r>
              <a:rPr lang="tr-TR" smtClean="0"/>
              <a:t>Learning Algorithm:</a:t>
            </a:r>
            <a:br>
              <a:rPr lang="tr-TR" smtClean="0"/>
            </a:br>
            <a:r>
              <a:rPr lang="tr-TR" smtClean="0"/>
              <a:t>Backpropagation </a:t>
            </a:r>
          </a:p>
        </p:txBody>
      </p:sp>
      <p:sp>
        <p:nvSpPr>
          <p:cNvPr id="24579" name="3 Dikdörtgen"/>
          <p:cNvSpPr>
            <a:spLocks noChangeArrowheads="1"/>
          </p:cNvSpPr>
          <p:nvPr/>
        </p:nvSpPr>
        <p:spPr bwMode="auto">
          <a:xfrm>
            <a:off x="2495550" y="1844675"/>
            <a:ext cx="6985000" cy="1200150"/>
          </a:xfrm>
          <a:prstGeom prst="rect">
            <a:avLst/>
          </a:prstGeom>
          <a:noFill/>
          <a:ln w="9525">
            <a:noFill/>
            <a:miter lim="800000"/>
            <a:headEnd/>
            <a:tailEnd/>
          </a:ln>
        </p:spPr>
        <p:txBody>
          <a:bodyPr>
            <a:spAutoFit/>
          </a:bodyPr>
          <a:lstStyle/>
          <a:p>
            <a:r>
              <a:rPr lang="en-US">
                <a:latin typeface="Calibri" pitchFamily="34" charset="0"/>
              </a:rPr>
              <a:t>When the error signal for each neuron is computed, the weights coefficients of each neuron input node may be modified. In formulas below </a:t>
            </a:r>
            <a:r>
              <a:rPr lang="en-US" i="1">
                <a:latin typeface="Calibri" pitchFamily="34" charset="0"/>
              </a:rPr>
              <a:t>df(e)/de</a:t>
            </a:r>
            <a:r>
              <a:rPr lang="en-US">
                <a:latin typeface="Calibri" pitchFamily="34" charset="0"/>
              </a:rPr>
              <a:t> represents derivative of neuron activation function (which weights are modified).</a:t>
            </a:r>
            <a:endParaRPr lang="tr-TR">
              <a:latin typeface="Calibri" pitchFamily="34" charset="0"/>
            </a:endParaRPr>
          </a:p>
        </p:txBody>
      </p:sp>
      <p:pic>
        <p:nvPicPr>
          <p:cNvPr id="24580" name="Picture 2"/>
          <p:cNvPicPr>
            <a:picLocks noChangeAspect="1" noChangeArrowheads="1"/>
          </p:cNvPicPr>
          <p:nvPr/>
        </p:nvPicPr>
        <p:blipFill>
          <a:blip r:embed="rId2"/>
          <a:srcRect/>
          <a:stretch>
            <a:fillRect/>
          </a:stretch>
        </p:blipFill>
        <p:spPr bwMode="auto">
          <a:xfrm>
            <a:off x="3071813" y="3171825"/>
            <a:ext cx="6165850" cy="3570288"/>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437720" y="3951360"/>
              <a:ext cx="1774080" cy="1276200"/>
            </p14:xfrm>
          </p:contentPart>
        </mc:Choice>
        <mc:Fallback xmlns="">
          <p:pic>
            <p:nvPicPr>
              <p:cNvPr id="2" name="Ink 1"/>
              <p:cNvPicPr/>
              <p:nvPr/>
            </p:nvPicPr>
            <p:blipFill>
              <a:blip r:embed="rId4"/>
              <a:stretch>
                <a:fillRect/>
              </a:stretch>
            </p:blipFill>
            <p:spPr>
              <a:xfrm>
                <a:off x="4434840" y="3947760"/>
                <a:ext cx="1780920" cy="1282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7519320" y="3099600"/>
              <a:ext cx="966960" cy="1250640"/>
            </p14:xfrm>
          </p:contentPart>
        </mc:Choice>
        <mc:Fallback xmlns="">
          <p:pic>
            <p:nvPicPr>
              <p:cNvPr id="3" name="Ink 2"/>
              <p:cNvPicPr/>
              <p:nvPr/>
            </p:nvPicPr>
            <p:blipFill>
              <a:blip r:embed="rId6"/>
              <a:stretch>
                <a:fillRect/>
              </a:stretch>
            </p:blipFill>
            <p:spPr>
              <a:xfrm>
                <a:off x="7515000" y="3094920"/>
                <a:ext cx="973800" cy="1258560"/>
              </a:xfrm>
              <a:prstGeom prst="rect">
                <a:avLst/>
              </a:prstGeom>
            </p:spPr>
          </p:pic>
        </mc:Fallback>
      </mc:AlternateContent>
    </p:spTree>
    <p:extLst>
      <p:ext uri="{BB962C8B-B14F-4D97-AF65-F5344CB8AC3E}">
        <p14:creationId xmlns:p14="http://schemas.microsoft.com/office/powerpoint/2010/main" val="72448094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1 Başlık"/>
          <p:cNvSpPr>
            <a:spLocks noGrp="1"/>
          </p:cNvSpPr>
          <p:nvPr>
            <p:ph type="ctrTitle"/>
          </p:nvPr>
        </p:nvSpPr>
        <p:spPr>
          <a:xfrm>
            <a:off x="2279650" y="260351"/>
            <a:ext cx="7772400" cy="1470025"/>
          </a:xfrm>
        </p:spPr>
        <p:txBody>
          <a:bodyPr>
            <a:normAutofit fontScale="90000"/>
          </a:bodyPr>
          <a:lstStyle/>
          <a:p>
            <a:r>
              <a:rPr lang="tr-TR" smtClean="0"/>
              <a:t>Learning Algorithm:</a:t>
            </a:r>
            <a:br>
              <a:rPr lang="tr-TR" smtClean="0"/>
            </a:br>
            <a:r>
              <a:rPr lang="tr-TR" smtClean="0"/>
              <a:t>Backpropagation </a:t>
            </a:r>
          </a:p>
        </p:txBody>
      </p:sp>
      <p:sp>
        <p:nvSpPr>
          <p:cNvPr id="25603" name="3 Dikdörtgen"/>
          <p:cNvSpPr>
            <a:spLocks noChangeArrowheads="1"/>
          </p:cNvSpPr>
          <p:nvPr/>
        </p:nvSpPr>
        <p:spPr bwMode="auto">
          <a:xfrm>
            <a:off x="2495550" y="1844675"/>
            <a:ext cx="6985000" cy="1200150"/>
          </a:xfrm>
          <a:prstGeom prst="rect">
            <a:avLst/>
          </a:prstGeom>
          <a:noFill/>
          <a:ln w="9525">
            <a:noFill/>
            <a:miter lim="800000"/>
            <a:headEnd/>
            <a:tailEnd/>
          </a:ln>
        </p:spPr>
        <p:txBody>
          <a:bodyPr>
            <a:spAutoFit/>
          </a:bodyPr>
          <a:lstStyle/>
          <a:p>
            <a:r>
              <a:rPr lang="en-US">
                <a:latin typeface="Calibri" pitchFamily="34" charset="0"/>
              </a:rPr>
              <a:t>When the error signal for each neuron is computed, the weights coefficients of each neuron input node may be modified. In formulas below </a:t>
            </a:r>
            <a:r>
              <a:rPr lang="en-US" i="1">
                <a:latin typeface="Calibri" pitchFamily="34" charset="0"/>
              </a:rPr>
              <a:t>df(e)/de</a:t>
            </a:r>
            <a:r>
              <a:rPr lang="en-US">
                <a:latin typeface="Calibri" pitchFamily="34" charset="0"/>
              </a:rPr>
              <a:t> represents derivative of neuron activation function (which weights are modified).</a:t>
            </a:r>
            <a:endParaRPr lang="tr-TR">
              <a:latin typeface="Calibri" pitchFamily="34" charset="0"/>
            </a:endParaRPr>
          </a:p>
        </p:txBody>
      </p:sp>
      <p:pic>
        <p:nvPicPr>
          <p:cNvPr id="25604" name="Picture 2"/>
          <p:cNvPicPr>
            <a:picLocks noChangeAspect="1" noChangeArrowheads="1"/>
          </p:cNvPicPr>
          <p:nvPr/>
        </p:nvPicPr>
        <p:blipFill>
          <a:blip r:embed="rId2"/>
          <a:srcRect/>
          <a:stretch>
            <a:fillRect/>
          </a:stretch>
        </p:blipFill>
        <p:spPr bwMode="auto">
          <a:xfrm>
            <a:off x="3143251" y="3113088"/>
            <a:ext cx="5991225" cy="3484562"/>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285440" y="2975760"/>
              <a:ext cx="4365720" cy="3309840"/>
            </p14:xfrm>
          </p:contentPart>
        </mc:Choice>
        <mc:Fallback xmlns="">
          <p:pic>
            <p:nvPicPr>
              <p:cNvPr id="2" name="Ink 1"/>
              <p:cNvPicPr/>
              <p:nvPr/>
            </p:nvPicPr>
            <p:blipFill>
              <a:blip r:embed="rId4"/>
              <a:stretch>
                <a:fillRect/>
              </a:stretch>
            </p:blipFill>
            <p:spPr>
              <a:xfrm>
                <a:off x="4282920" y="2971800"/>
                <a:ext cx="4372920" cy="3316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7018560" y="4365720"/>
              <a:ext cx="577080" cy="124560"/>
            </p14:xfrm>
          </p:contentPart>
        </mc:Choice>
        <mc:Fallback xmlns="">
          <p:pic>
            <p:nvPicPr>
              <p:cNvPr id="3" name="Ink 2"/>
              <p:cNvPicPr/>
              <p:nvPr/>
            </p:nvPicPr>
            <p:blipFill>
              <a:blip r:embed="rId6"/>
              <a:stretch>
                <a:fillRect/>
              </a:stretch>
            </p:blipFill>
            <p:spPr>
              <a:xfrm>
                <a:off x="7014600" y="4359960"/>
                <a:ext cx="586800" cy="134280"/>
              </a:xfrm>
              <a:prstGeom prst="rect">
                <a:avLst/>
              </a:prstGeom>
            </p:spPr>
          </p:pic>
        </mc:Fallback>
      </mc:AlternateContent>
    </p:spTree>
    <p:extLst>
      <p:ext uri="{BB962C8B-B14F-4D97-AF65-F5344CB8AC3E}">
        <p14:creationId xmlns:p14="http://schemas.microsoft.com/office/powerpoint/2010/main" val="160126062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1 Başlık"/>
          <p:cNvSpPr>
            <a:spLocks noGrp="1"/>
          </p:cNvSpPr>
          <p:nvPr>
            <p:ph type="ctrTitle"/>
          </p:nvPr>
        </p:nvSpPr>
        <p:spPr>
          <a:xfrm>
            <a:off x="2279650" y="260351"/>
            <a:ext cx="7772400" cy="1470025"/>
          </a:xfrm>
        </p:spPr>
        <p:txBody>
          <a:bodyPr>
            <a:normAutofit fontScale="90000"/>
          </a:bodyPr>
          <a:lstStyle/>
          <a:p>
            <a:r>
              <a:rPr lang="tr-TR" smtClean="0"/>
              <a:t>Learning Algorithm:</a:t>
            </a:r>
            <a:br>
              <a:rPr lang="tr-TR" smtClean="0"/>
            </a:br>
            <a:r>
              <a:rPr lang="tr-TR" smtClean="0"/>
              <a:t>Backpropagation </a:t>
            </a:r>
          </a:p>
        </p:txBody>
      </p:sp>
      <p:sp>
        <p:nvSpPr>
          <p:cNvPr id="26627" name="3 Dikdörtgen"/>
          <p:cNvSpPr>
            <a:spLocks noChangeArrowheads="1"/>
          </p:cNvSpPr>
          <p:nvPr/>
        </p:nvSpPr>
        <p:spPr bwMode="auto">
          <a:xfrm>
            <a:off x="2495550" y="1844675"/>
            <a:ext cx="6985000" cy="1200150"/>
          </a:xfrm>
          <a:prstGeom prst="rect">
            <a:avLst/>
          </a:prstGeom>
          <a:noFill/>
          <a:ln w="9525">
            <a:noFill/>
            <a:miter lim="800000"/>
            <a:headEnd/>
            <a:tailEnd/>
          </a:ln>
        </p:spPr>
        <p:txBody>
          <a:bodyPr>
            <a:spAutoFit/>
          </a:bodyPr>
          <a:lstStyle/>
          <a:p>
            <a:r>
              <a:rPr lang="en-US">
                <a:latin typeface="Calibri" pitchFamily="34" charset="0"/>
              </a:rPr>
              <a:t>When the error signal for each neuron is computed, the weights coefficients of each neuron input node may be modified. In formulas below </a:t>
            </a:r>
            <a:r>
              <a:rPr lang="en-US" i="1">
                <a:latin typeface="Calibri" pitchFamily="34" charset="0"/>
              </a:rPr>
              <a:t>df(e)/de</a:t>
            </a:r>
            <a:r>
              <a:rPr lang="en-US">
                <a:latin typeface="Calibri" pitchFamily="34" charset="0"/>
              </a:rPr>
              <a:t> represents derivative of neuron activation function (which weights are modified).</a:t>
            </a:r>
            <a:endParaRPr lang="tr-TR">
              <a:latin typeface="Calibri" pitchFamily="34" charset="0"/>
            </a:endParaRPr>
          </a:p>
        </p:txBody>
      </p:sp>
      <p:pic>
        <p:nvPicPr>
          <p:cNvPr id="26628" name="Picture 3"/>
          <p:cNvPicPr>
            <a:picLocks noChangeAspect="1" noChangeArrowheads="1"/>
          </p:cNvPicPr>
          <p:nvPr/>
        </p:nvPicPr>
        <p:blipFill>
          <a:blip r:embed="rId2"/>
          <a:srcRect/>
          <a:stretch>
            <a:fillRect/>
          </a:stretch>
        </p:blipFill>
        <p:spPr bwMode="auto">
          <a:xfrm>
            <a:off x="3000375" y="3236914"/>
            <a:ext cx="6218238" cy="3360737"/>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725520" y="3989520"/>
              <a:ext cx="1127880" cy="1822320"/>
            </p14:xfrm>
          </p:contentPart>
        </mc:Choice>
        <mc:Fallback xmlns="">
          <p:pic>
            <p:nvPicPr>
              <p:cNvPr id="2" name="Ink 1"/>
              <p:cNvPicPr/>
              <p:nvPr/>
            </p:nvPicPr>
            <p:blipFill>
              <a:blip r:embed="rId4"/>
              <a:stretch>
                <a:fillRect/>
              </a:stretch>
            </p:blipFill>
            <p:spPr>
              <a:xfrm>
                <a:off x="6721920" y="3986640"/>
                <a:ext cx="1134360" cy="1828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7058520" y="765360"/>
              <a:ext cx="4707720" cy="4444200"/>
            </p14:xfrm>
          </p:contentPart>
        </mc:Choice>
        <mc:Fallback xmlns="">
          <p:pic>
            <p:nvPicPr>
              <p:cNvPr id="3" name="Ink 2"/>
              <p:cNvPicPr/>
              <p:nvPr/>
            </p:nvPicPr>
            <p:blipFill>
              <a:blip r:embed="rId6"/>
              <a:stretch>
                <a:fillRect/>
              </a:stretch>
            </p:blipFill>
            <p:spPr>
              <a:xfrm>
                <a:off x="7055280" y="757440"/>
                <a:ext cx="4718520" cy="445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393840" y="1599120"/>
              <a:ext cx="11373840" cy="5005440"/>
            </p14:xfrm>
          </p:contentPart>
        </mc:Choice>
        <mc:Fallback xmlns="">
          <p:pic>
            <p:nvPicPr>
              <p:cNvPr id="4" name="Ink 3"/>
              <p:cNvPicPr/>
              <p:nvPr/>
            </p:nvPicPr>
            <p:blipFill>
              <a:blip r:embed="rId8"/>
              <a:stretch>
                <a:fillRect/>
              </a:stretch>
            </p:blipFill>
            <p:spPr>
              <a:xfrm>
                <a:off x="383760" y="1594800"/>
                <a:ext cx="11390400" cy="5014440"/>
              </a:xfrm>
              <a:prstGeom prst="rect">
                <a:avLst/>
              </a:prstGeom>
            </p:spPr>
          </p:pic>
        </mc:Fallback>
      </mc:AlternateContent>
    </p:spTree>
    <p:extLst>
      <p:ext uri="{BB962C8B-B14F-4D97-AF65-F5344CB8AC3E}">
        <p14:creationId xmlns:p14="http://schemas.microsoft.com/office/powerpoint/2010/main" val="191500718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Main Idea</a:t>
            </a:r>
          </a:p>
        </p:txBody>
      </p:sp>
      <p:sp>
        <p:nvSpPr>
          <p:cNvPr id="89091" name="Rectangle 3"/>
          <p:cNvSpPr>
            <a:spLocks noGrp="1" noChangeArrowheads="1"/>
          </p:cNvSpPr>
          <p:nvPr>
            <p:ph type="body" idx="1"/>
          </p:nvPr>
        </p:nvSpPr>
        <p:spPr/>
        <p:txBody>
          <a:bodyPr/>
          <a:lstStyle/>
          <a:p>
            <a:pPr eaLnBrk="1" hangingPunct="1">
              <a:lnSpc>
                <a:spcPct val="80000"/>
              </a:lnSpc>
            </a:pPr>
            <a:r>
              <a:rPr lang="en-US">
                <a:solidFill>
                  <a:schemeClr val="bg1"/>
                </a:solidFill>
              </a:rPr>
              <a:t>Max-Margin Classifier</a:t>
            </a:r>
          </a:p>
          <a:p>
            <a:pPr lvl="1" eaLnBrk="1" hangingPunct="1">
              <a:lnSpc>
                <a:spcPct val="80000"/>
              </a:lnSpc>
            </a:pPr>
            <a:r>
              <a:rPr lang="en-US"/>
              <a:t>Formalize notion of the best linear separator</a:t>
            </a:r>
          </a:p>
          <a:p>
            <a:pPr eaLnBrk="1" hangingPunct="1">
              <a:lnSpc>
                <a:spcPct val="80000"/>
              </a:lnSpc>
            </a:pPr>
            <a:r>
              <a:rPr lang="en-US">
                <a:solidFill>
                  <a:schemeClr val="bg1"/>
                </a:solidFill>
              </a:rPr>
              <a:t>Lagrangian Multipliers</a:t>
            </a:r>
          </a:p>
          <a:p>
            <a:pPr lvl="1" eaLnBrk="1" hangingPunct="1">
              <a:lnSpc>
                <a:spcPct val="80000"/>
              </a:lnSpc>
            </a:pPr>
            <a:r>
              <a:rPr lang="en-US"/>
              <a:t>Way to convert a constrained optimization problem to one that is easier to solve</a:t>
            </a:r>
          </a:p>
          <a:p>
            <a:pPr eaLnBrk="1" hangingPunct="1">
              <a:lnSpc>
                <a:spcPct val="80000"/>
              </a:lnSpc>
            </a:pPr>
            <a:r>
              <a:rPr lang="en-US">
                <a:solidFill>
                  <a:schemeClr val="bg1"/>
                </a:solidFill>
              </a:rPr>
              <a:t>Kernels</a:t>
            </a:r>
          </a:p>
          <a:p>
            <a:pPr lvl="1" eaLnBrk="1" hangingPunct="1">
              <a:lnSpc>
                <a:spcPct val="80000"/>
              </a:lnSpc>
            </a:pPr>
            <a:r>
              <a:rPr lang="en-US"/>
              <a:t>Projecting data into higher-dimensional space makes it linearly separable</a:t>
            </a:r>
          </a:p>
          <a:p>
            <a:pPr eaLnBrk="1" hangingPunct="1">
              <a:lnSpc>
                <a:spcPct val="80000"/>
              </a:lnSpc>
            </a:pPr>
            <a:r>
              <a:rPr lang="en-US">
                <a:solidFill>
                  <a:schemeClr val="bg1"/>
                </a:solidFill>
              </a:rPr>
              <a:t>Complexity</a:t>
            </a:r>
          </a:p>
          <a:p>
            <a:pPr lvl="1" eaLnBrk="1" hangingPunct="1">
              <a:lnSpc>
                <a:spcPct val="80000"/>
              </a:lnSpc>
            </a:pPr>
            <a:r>
              <a:rPr lang="en-US"/>
              <a:t>Depends only on the number of training examples, not on dimensionality of the kernel space!</a:t>
            </a:r>
          </a:p>
          <a:p>
            <a:pPr lvl="1" eaLnBrk="1" hangingPunct="1">
              <a:lnSpc>
                <a:spcPct val="80000"/>
              </a:lnSpc>
            </a:pPr>
            <a:endParaRPr 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554640" y="811080"/>
              <a:ext cx="7909920" cy="5801040"/>
            </p14:xfrm>
          </p:contentPart>
        </mc:Choice>
        <mc:Fallback xmlns="">
          <p:pic>
            <p:nvPicPr>
              <p:cNvPr id="2" name="Ink 1"/>
              <p:cNvPicPr/>
              <p:nvPr/>
            </p:nvPicPr>
            <p:blipFill>
              <a:blip r:embed="rId4"/>
              <a:stretch>
                <a:fillRect/>
              </a:stretch>
            </p:blipFill>
            <p:spPr>
              <a:xfrm>
                <a:off x="3548160" y="805320"/>
                <a:ext cx="7923240" cy="581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78920" y="383040"/>
              <a:ext cx="11244240" cy="5569200"/>
            </p14:xfrm>
          </p:contentPart>
        </mc:Choice>
        <mc:Fallback xmlns="">
          <p:pic>
            <p:nvPicPr>
              <p:cNvPr id="3" name="Ink 2"/>
              <p:cNvPicPr/>
              <p:nvPr/>
            </p:nvPicPr>
            <p:blipFill>
              <a:blip r:embed="rId6"/>
              <a:stretch>
                <a:fillRect/>
              </a:stretch>
            </p:blipFill>
            <p:spPr>
              <a:xfrm>
                <a:off x="174960" y="376200"/>
                <a:ext cx="11251440" cy="5583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p14:cNvContentPartPr/>
              <p14:nvPr/>
            </p14:nvContentPartPr>
            <p14:xfrm>
              <a:off x="9264960" y="4687920"/>
              <a:ext cx="2919600" cy="2143800"/>
            </p14:xfrm>
          </p:contentPart>
        </mc:Choice>
        <mc:Fallback>
          <p:pic>
            <p:nvPicPr>
              <p:cNvPr id="4" name="Ink 3"/>
              <p:cNvPicPr/>
              <p:nvPr/>
            </p:nvPicPr>
            <p:blipFill>
              <a:blip r:embed="rId8"/>
              <a:stretch>
                <a:fillRect/>
              </a:stretch>
            </p:blipFill>
            <p:spPr>
              <a:xfrm>
                <a:off x="9260640" y="4678560"/>
                <a:ext cx="2933640" cy="2161800"/>
              </a:xfrm>
              <a:prstGeom prst="rect">
                <a:avLst/>
              </a:prstGeom>
            </p:spPr>
          </p:pic>
        </mc:Fallback>
      </mc:AlternateContent>
    </p:spTree>
    <p:extLst>
      <p:ext uri="{BB962C8B-B14F-4D97-AF65-F5344CB8AC3E}">
        <p14:creationId xmlns:p14="http://schemas.microsoft.com/office/powerpoint/2010/main" val="4918271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09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90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0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0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091">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909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0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Text categorization</a:t>
            </a:r>
            <a:endParaRPr lang="en-IN" dirty="0"/>
          </a:p>
        </p:txBody>
      </p:sp>
      <p:pic>
        <p:nvPicPr>
          <p:cNvPr id="4" name="Content Placeholder 3"/>
          <p:cNvPicPr>
            <a:picLocks noGrp="1" noChangeAspect="1"/>
          </p:cNvPicPr>
          <p:nvPr>
            <p:ph idx="1"/>
          </p:nvPr>
        </p:nvPicPr>
        <p:blipFill>
          <a:blip r:embed="rId2"/>
          <a:stretch>
            <a:fillRect/>
          </a:stretch>
        </p:blipFill>
        <p:spPr>
          <a:xfrm>
            <a:off x="2476500" y="1417639"/>
            <a:ext cx="7239000" cy="375953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9156960" y="598680"/>
              <a:ext cx="1424880" cy="2439000"/>
            </p14:xfrm>
          </p:contentPart>
        </mc:Choice>
        <mc:Fallback xmlns="">
          <p:pic>
            <p:nvPicPr>
              <p:cNvPr id="3" name="Ink 2"/>
              <p:cNvPicPr/>
              <p:nvPr/>
            </p:nvPicPr>
            <p:blipFill>
              <a:blip r:embed="rId4"/>
              <a:stretch>
                <a:fillRect/>
              </a:stretch>
            </p:blipFill>
            <p:spPr>
              <a:xfrm>
                <a:off x="9151200" y="596160"/>
                <a:ext cx="1437120" cy="2444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511200" y="1218240"/>
              <a:ext cx="10874880" cy="2732040"/>
            </p14:xfrm>
          </p:contentPart>
        </mc:Choice>
        <mc:Fallback xmlns="">
          <p:pic>
            <p:nvPicPr>
              <p:cNvPr id="5" name="Ink 4"/>
              <p:cNvPicPr/>
              <p:nvPr/>
            </p:nvPicPr>
            <p:blipFill>
              <a:blip r:embed="rId6"/>
              <a:stretch>
                <a:fillRect/>
              </a:stretch>
            </p:blipFill>
            <p:spPr>
              <a:xfrm>
                <a:off x="505080" y="1215360"/>
                <a:ext cx="10884240" cy="2738520"/>
              </a:xfrm>
              <a:prstGeom prst="rect">
                <a:avLst/>
              </a:prstGeom>
            </p:spPr>
          </p:pic>
        </mc:Fallback>
      </mc:AlternateContent>
    </p:spTree>
    <p:extLst>
      <p:ext uri="{BB962C8B-B14F-4D97-AF65-F5344CB8AC3E}">
        <p14:creationId xmlns:p14="http://schemas.microsoft.com/office/powerpoint/2010/main" val="16127301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u="sng" smtClean="0"/>
              <a:t>Tennis example</a:t>
            </a:r>
          </a:p>
        </p:txBody>
      </p:sp>
      <p:sp>
        <p:nvSpPr>
          <p:cNvPr id="7171" name="Line 38"/>
          <p:cNvSpPr>
            <a:spLocks noChangeShapeType="1"/>
          </p:cNvSpPr>
          <p:nvPr/>
        </p:nvSpPr>
        <p:spPr bwMode="auto">
          <a:xfrm flipV="1">
            <a:off x="3962400" y="2057400"/>
            <a:ext cx="0" cy="3276600"/>
          </a:xfrm>
          <a:prstGeom prst="line">
            <a:avLst/>
          </a:prstGeom>
          <a:noFill/>
          <a:ln w="9525">
            <a:solidFill>
              <a:schemeClr val="tx1"/>
            </a:solidFill>
            <a:round/>
            <a:headEnd/>
            <a:tailEnd type="triangle" w="med" len="med"/>
          </a:ln>
          <a:effectLst/>
        </p:spPr>
        <p:txBody>
          <a:bodyPr/>
          <a:lstStyle/>
          <a:p>
            <a:endParaRPr lang="en-US"/>
          </a:p>
        </p:txBody>
      </p:sp>
      <p:sp>
        <p:nvSpPr>
          <p:cNvPr id="7172" name="Line 39"/>
          <p:cNvSpPr>
            <a:spLocks noChangeShapeType="1"/>
          </p:cNvSpPr>
          <p:nvPr/>
        </p:nvSpPr>
        <p:spPr bwMode="auto">
          <a:xfrm>
            <a:off x="3886200" y="5181600"/>
            <a:ext cx="4038600" cy="0"/>
          </a:xfrm>
          <a:prstGeom prst="line">
            <a:avLst/>
          </a:prstGeom>
          <a:noFill/>
          <a:ln w="9525">
            <a:solidFill>
              <a:schemeClr val="tx1"/>
            </a:solidFill>
            <a:round/>
            <a:headEnd/>
            <a:tailEnd type="triangle" w="med" len="med"/>
          </a:ln>
          <a:effectLst/>
        </p:spPr>
        <p:txBody>
          <a:bodyPr/>
          <a:lstStyle/>
          <a:p>
            <a:endParaRPr lang="en-US"/>
          </a:p>
        </p:txBody>
      </p:sp>
      <p:sp>
        <p:nvSpPr>
          <p:cNvPr id="7173" name="Text Box 40"/>
          <p:cNvSpPr txBox="1">
            <a:spLocks noChangeArrowheads="1"/>
          </p:cNvSpPr>
          <p:nvPr/>
        </p:nvSpPr>
        <p:spPr bwMode="auto">
          <a:xfrm>
            <a:off x="5013325" y="5327650"/>
            <a:ext cx="1371600" cy="420688"/>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sv-SE" sz="2400"/>
              <a:t>Humidity</a:t>
            </a:r>
          </a:p>
        </p:txBody>
      </p:sp>
      <p:sp>
        <p:nvSpPr>
          <p:cNvPr id="7174" name="Text Box 41"/>
          <p:cNvSpPr txBox="1">
            <a:spLocks noChangeArrowheads="1"/>
          </p:cNvSpPr>
          <p:nvPr/>
        </p:nvSpPr>
        <p:spPr bwMode="auto">
          <a:xfrm>
            <a:off x="2117725" y="3270250"/>
            <a:ext cx="1790362" cy="424732"/>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sv-SE" sz="2400"/>
              <a:t>Temperature</a:t>
            </a:r>
          </a:p>
        </p:txBody>
      </p:sp>
      <p:sp>
        <p:nvSpPr>
          <p:cNvPr id="7175" name="Oval 42"/>
          <p:cNvSpPr>
            <a:spLocks noChangeArrowheads="1"/>
          </p:cNvSpPr>
          <p:nvPr/>
        </p:nvSpPr>
        <p:spPr bwMode="auto">
          <a:xfrm>
            <a:off x="4419601" y="2362200"/>
            <a:ext cx="155575" cy="228600"/>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7176" name="Oval 43"/>
          <p:cNvSpPr>
            <a:spLocks noChangeArrowheads="1"/>
          </p:cNvSpPr>
          <p:nvPr/>
        </p:nvSpPr>
        <p:spPr bwMode="auto">
          <a:xfrm>
            <a:off x="4648201" y="2895600"/>
            <a:ext cx="155575" cy="228600"/>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7177" name="Oval 44"/>
          <p:cNvSpPr>
            <a:spLocks noChangeArrowheads="1"/>
          </p:cNvSpPr>
          <p:nvPr/>
        </p:nvSpPr>
        <p:spPr bwMode="auto">
          <a:xfrm>
            <a:off x="5029201" y="2895600"/>
            <a:ext cx="155575" cy="228600"/>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7178" name="Oval 45"/>
          <p:cNvSpPr>
            <a:spLocks noChangeArrowheads="1"/>
          </p:cNvSpPr>
          <p:nvPr/>
        </p:nvSpPr>
        <p:spPr bwMode="auto">
          <a:xfrm>
            <a:off x="7239001" y="3276600"/>
            <a:ext cx="155575" cy="228600"/>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7179" name="Oval 46"/>
          <p:cNvSpPr>
            <a:spLocks noChangeArrowheads="1"/>
          </p:cNvSpPr>
          <p:nvPr/>
        </p:nvSpPr>
        <p:spPr bwMode="auto">
          <a:xfrm>
            <a:off x="4495801" y="3276600"/>
            <a:ext cx="155575" cy="228600"/>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7180" name="Oval 47"/>
          <p:cNvSpPr>
            <a:spLocks noChangeArrowheads="1"/>
          </p:cNvSpPr>
          <p:nvPr/>
        </p:nvSpPr>
        <p:spPr bwMode="auto">
          <a:xfrm>
            <a:off x="4191001" y="2971800"/>
            <a:ext cx="155575" cy="228600"/>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7181" name="Oval 48"/>
          <p:cNvSpPr>
            <a:spLocks noChangeArrowheads="1"/>
          </p:cNvSpPr>
          <p:nvPr/>
        </p:nvSpPr>
        <p:spPr bwMode="auto">
          <a:xfrm>
            <a:off x="6858001" y="3124200"/>
            <a:ext cx="155575" cy="228600"/>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7182" name="Oval 49"/>
          <p:cNvSpPr>
            <a:spLocks noChangeArrowheads="1"/>
          </p:cNvSpPr>
          <p:nvPr/>
        </p:nvSpPr>
        <p:spPr bwMode="auto">
          <a:xfrm>
            <a:off x="6477001" y="2743200"/>
            <a:ext cx="155575" cy="228600"/>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7183" name="Oval 50"/>
          <p:cNvSpPr>
            <a:spLocks noChangeArrowheads="1"/>
          </p:cNvSpPr>
          <p:nvPr/>
        </p:nvSpPr>
        <p:spPr bwMode="auto">
          <a:xfrm>
            <a:off x="6324601" y="2286000"/>
            <a:ext cx="155575" cy="228600"/>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7184" name="Oval 51"/>
          <p:cNvSpPr>
            <a:spLocks noChangeArrowheads="1"/>
          </p:cNvSpPr>
          <p:nvPr/>
        </p:nvSpPr>
        <p:spPr bwMode="auto">
          <a:xfrm>
            <a:off x="7010401" y="2819400"/>
            <a:ext cx="155575" cy="228600"/>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7185" name="Oval 52"/>
          <p:cNvSpPr>
            <a:spLocks noChangeArrowheads="1"/>
          </p:cNvSpPr>
          <p:nvPr/>
        </p:nvSpPr>
        <p:spPr bwMode="auto">
          <a:xfrm>
            <a:off x="6858001" y="2362200"/>
            <a:ext cx="155575" cy="228600"/>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7186" name="Oval 53"/>
          <p:cNvSpPr>
            <a:spLocks noChangeArrowheads="1"/>
          </p:cNvSpPr>
          <p:nvPr/>
        </p:nvSpPr>
        <p:spPr bwMode="auto">
          <a:xfrm>
            <a:off x="4419601" y="3962400"/>
            <a:ext cx="155575" cy="228600"/>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7187" name="Oval 54"/>
          <p:cNvSpPr>
            <a:spLocks noChangeArrowheads="1"/>
          </p:cNvSpPr>
          <p:nvPr/>
        </p:nvSpPr>
        <p:spPr bwMode="auto">
          <a:xfrm>
            <a:off x="4724401" y="4114800"/>
            <a:ext cx="155575" cy="228600"/>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7188" name="Oval 55"/>
          <p:cNvSpPr>
            <a:spLocks noChangeArrowheads="1"/>
          </p:cNvSpPr>
          <p:nvPr/>
        </p:nvSpPr>
        <p:spPr bwMode="auto">
          <a:xfrm>
            <a:off x="4191001" y="4343400"/>
            <a:ext cx="155575" cy="228600"/>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7189" name="Oval 56"/>
          <p:cNvSpPr>
            <a:spLocks noChangeArrowheads="1"/>
          </p:cNvSpPr>
          <p:nvPr/>
        </p:nvSpPr>
        <p:spPr bwMode="auto">
          <a:xfrm>
            <a:off x="4876801" y="3657600"/>
            <a:ext cx="155575" cy="228600"/>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7190" name="Oval 57"/>
          <p:cNvSpPr>
            <a:spLocks noChangeArrowheads="1"/>
          </p:cNvSpPr>
          <p:nvPr/>
        </p:nvSpPr>
        <p:spPr bwMode="auto">
          <a:xfrm>
            <a:off x="5181601" y="4419600"/>
            <a:ext cx="155575" cy="228600"/>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7191" name="Oval 58"/>
          <p:cNvSpPr>
            <a:spLocks noChangeArrowheads="1"/>
          </p:cNvSpPr>
          <p:nvPr/>
        </p:nvSpPr>
        <p:spPr bwMode="auto">
          <a:xfrm>
            <a:off x="6019801" y="4648200"/>
            <a:ext cx="155575" cy="228600"/>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7192" name="Oval 59"/>
          <p:cNvSpPr>
            <a:spLocks noChangeArrowheads="1"/>
          </p:cNvSpPr>
          <p:nvPr/>
        </p:nvSpPr>
        <p:spPr bwMode="auto">
          <a:xfrm>
            <a:off x="5638801" y="4038600"/>
            <a:ext cx="155575" cy="228600"/>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7193" name="Oval 60"/>
          <p:cNvSpPr>
            <a:spLocks noChangeArrowheads="1"/>
          </p:cNvSpPr>
          <p:nvPr/>
        </p:nvSpPr>
        <p:spPr bwMode="auto">
          <a:xfrm>
            <a:off x="6477001" y="4495800"/>
            <a:ext cx="155575" cy="228600"/>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7194" name="Oval 61"/>
          <p:cNvSpPr>
            <a:spLocks noChangeArrowheads="1"/>
          </p:cNvSpPr>
          <p:nvPr/>
        </p:nvSpPr>
        <p:spPr bwMode="auto">
          <a:xfrm>
            <a:off x="6248401" y="4114800"/>
            <a:ext cx="155575" cy="228600"/>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7195" name="Line 62"/>
          <p:cNvSpPr>
            <a:spLocks noChangeShapeType="1"/>
          </p:cNvSpPr>
          <p:nvPr/>
        </p:nvSpPr>
        <p:spPr bwMode="auto">
          <a:xfrm>
            <a:off x="4876800" y="1905000"/>
            <a:ext cx="2895600" cy="3048000"/>
          </a:xfrm>
          <a:prstGeom prst="line">
            <a:avLst/>
          </a:prstGeom>
          <a:noFill/>
          <a:ln w="9525">
            <a:solidFill>
              <a:schemeClr val="tx1"/>
            </a:solidFill>
            <a:round/>
            <a:headEnd/>
            <a:tailEnd/>
          </a:ln>
          <a:effectLst/>
        </p:spPr>
        <p:txBody>
          <a:bodyPr/>
          <a:lstStyle/>
          <a:p>
            <a:endParaRPr lang="en-US"/>
          </a:p>
        </p:txBody>
      </p:sp>
      <p:sp>
        <p:nvSpPr>
          <p:cNvPr id="7196" name="Oval 63"/>
          <p:cNvSpPr>
            <a:spLocks noChangeArrowheads="1"/>
          </p:cNvSpPr>
          <p:nvPr/>
        </p:nvSpPr>
        <p:spPr bwMode="auto">
          <a:xfrm>
            <a:off x="7162801" y="5562600"/>
            <a:ext cx="155575" cy="228600"/>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7197" name="Oval 64"/>
          <p:cNvSpPr>
            <a:spLocks noChangeArrowheads="1"/>
          </p:cNvSpPr>
          <p:nvPr/>
        </p:nvSpPr>
        <p:spPr bwMode="auto">
          <a:xfrm>
            <a:off x="7178676" y="6026150"/>
            <a:ext cx="155575" cy="228600"/>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7198" name="Text Box 65"/>
          <p:cNvSpPr txBox="1">
            <a:spLocks noChangeArrowheads="1"/>
          </p:cNvSpPr>
          <p:nvPr/>
        </p:nvSpPr>
        <p:spPr bwMode="auto">
          <a:xfrm>
            <a:off x="7391401" y="5486400"/>
            <a:ext cx="1757789" cy="424732"/>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sv-SE" sz="2400"/>
              <a:t>= play tennis</a:t>
            </a:r>
          </a:p>
        </p:txBody>
      </p:sp>
      <p:sp>
        <p:nvSpPr>
          <p:cNvPr id="7199" name="Text Box 66"/>
          <p:cNvSpPr txBox="1">
            <a:spLocks noChangeArrowheads="1"/>
          </p:cNvSpPr>
          <p:nvPr/>
        </p:nvSpPr>
        <p:spPr bwMode="auto">
          <a:xfrm>
            <a:off x="7391401" y="5943600"/>
            <a:ext cx="2645853" cy="424732"/>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sv-SE" sz="2400"/>
              <a:t>= do not play tennis</a:t>
            </a: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986040" y="767880"/>
              <a:ext cx="10902600" cy="4417200"/>
            </p14:xfrm>
          </p:contentPart>
        </mc:Choice>
        <mc:Fallback>
          <p:pic>
            <p:nvPicPr>
              <p:cNvPr id="3" name="Ink 2"/>
              <p:cNvPicPr/>
              <p:nvPr/>
            </p:nvPicPr>
            <p:blipFill>
              <a:blip r:embed="rId4"/>
              <a:stretch>
                <a:fillRect/>
              </a:stretch>
            </p:blipFill>
            <p:spPr>
              <a:xfrm>
                <a:off x="982440" y="762840"/>
                <a:ext cx="10913760" cy="4429440"/>
              </a:xfrm>
              <a:prstGeom prst="rect">
                <a:avLst/>
              </a:prstGeom>
            </p:spPr>
          </p:pic>
        </mc:Fallback>
      </mc:AlternateContent>
    </p:spTree>
    <p:extLst>
      <p:ext uri="{BB962C8B-B14F-4D97-AF65-F5344CB8AC3E}">
        <p14:creationId xmlns:p14="http://schemas.microsoft.com/office/powerpoint/2010/main" val="73679735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u="sng" smtClean="0"/>
              <a:t>Linear Support Vector Machines</a:t>
            </a:r>
            <a:r>
              <a:rPr lang="en-US" smtClean="0"/>
              <a:t> </a:t>
            </a:r>
          </a:p>
        </p:txBody>
      </p:sp>
      <p:sp>
        <p:nvSpPr>
          <p:cNvPr id="9219" name="Text Box 5"/>
          <p:cNvSpPr txBox="1">
            <a:spLocks noChangeArrowheads="1"/>
          </p:cNvSpPr>
          <p:nvPr/>
        </p:nvSpPr>
        <p:spPr bwMode="auto">
          <a:xfrm>
            <a:off x="4876800" y="6443663"/>
            <a:ext cx="473206" cy="424732"/>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sv-SE" sz="2400"/>
              <a:t>x1</a:t>
            </a:r>
          </a:p>
        </p:txBody>
      </p:sp>
      <p:sp>
        <p:nvSpPr>
          <p:cNvPr id="9220" name="Text Box 6"/>
          <p:cNvSpPr txBox="1">
            <a:spLocks noChangeArrowheads="1"/>
          </p:cNvSpPr>
          <p:nvPr/>
        </p:nvSpPr>
        <p:spPr bwMode="auto">
          <a:xfrm>
            <a:off x="1828800" y="3776663"/>
            <a:ext cx="473206" cy="424732"/>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sv-SE" sz="2400"/>
              <a:t>x2</a:t>
            </a:r>
          </a:p>
        </p:txBody>
      </p:sp>
      <p:sp>
        <p:nvSpPr>
          <p:cNvPr id="9221" name="Line 3"/>
          <p:cNvSpPr>
            <a:spLocks noChangeShapeType="1"/>
          </p:cNvSpPr>
          <p:nvPr/>
        </p:nvSpPr>
        <p:spPr bwMode="auto">
          <a:xfrm flipV="1">
            <a:off x="2514600" y="2322514"/>
            <a:ext cx="0" cy="4295775"/>
          </a:xfrm>
          <a:prstGeom prst="line">
            <a:avLst/>
          </a:prstGeom>
          <a:noFill/>
          <a:ln w="9525">
            <a:solidFill>
              <a:schemeClr val="tx1"/>
            </a:solidFill>
            <a:round/>
            <a:headEnd/>
            <a:tailEnd type="triangle" w="med" len="med"/>
          </a:ln>
          <a:effectLst/>
        </p:spPr>
        <p:txBody>
          <a:bodyPr/>
          <a:lstStyle/>
          <a:p>
            <a:endParaRPr lang="en-US"/>
          </a:p>
        </p:txBody>
      </p:sp>
      <p:sp>
        <p:nvSpPr>
          <p:cNvPr id="9222" name="Line 4"/>
          <p:cNvSpPr>
            <a:spLocks noChangeShapeType="1"/>
          </p:cNvSpPr>
          <p:nvPr/>
        </p:nvSpPr>
        <p:spPr bwMode="auto">
          <a:xfrm>
            <a:off x="2446338" y="6389688"/>
            <a:ext cx="5562600" cy="0"/>
          </a:xfrm>
          <a:prstGeom prst="line">
            <a:avLst/>
          </a:prstGeom>
          <a:noFill/>
          <a:ln w="9525">
            <a:solidFill>
              <a:schemeClr val="tx1"/>
            </a:solidFill>
            <a:round/>
            <a:headEnd/>
            <a:tailEnd type="triangle" w="med" len="med"/>
          </a:ln>
          <a:effectLst/>
        </p:spPr>
        <p:txBody>
          <a:bodyPr/>
          <a:lstStyle/>
          <a:p>
            <a:endParaRPr lang="en-US"/>
          </a:p>
        </p:txBody>
      </p:sp>
      <p:sp>
        <p:nvSpPr>
          <p:cNvPr id="9223" name="Oval 7"/>
          <p:cNvSpPr>
            <a:spLocks noChangeArrowheads="1"/>
          </p:cNvSpPr>
          <p:nvPr/>
        </p:nvSpPr>
        <p:spPr bwMode="auto">
          <a:xfrm>
            <a:off x="3181351" y="2693988"/>
            <a:ext cx="214313" cy="298450"/>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9224" name="Oval 8"/>
          <p:cNvSpPr>
            <a:spLocks noChangeArrowheads="1"/>
          </p:cNvSpPr>
          <p:nvPr/>
        </p:nvSpPr>
        <p:spPr bwMode="auto">
          <a:xfrm>
            <a:off x="3495676" y="3392489"/>
            <a:ext cx="214313" cy="300037"/>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9225" name="Oval 9"/>
          <p:cNvSpPr>
            <a:spLocks noChangeArrowheads="1"/>
          </p:cNvSpPr>
          <p:nvPr/>
        </p:nvSpPr>
        <p:spPr bwMode="auto">
          <a:xfrm>
            <a:off x="4021138" y="3392489"/>
            <a:ext cx="214312" cy="300037"/>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9226" name="Oval 10"/>
          <p:cNvSpPr>
            <a:spLocks noChangeArrowheads="1"/>
          </p:cNvSpPr>
          <p:nvPr/>
        </p:nvSpPr>
        <p:spPr bwMode="auto">
          <a:xfrm>
            <a:off x="7064376" y="3892550"/>
            <a:ext cx="214313" cy="300038"/>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9227" name="Oval 11"/>
          <p:cNvSpPr>
            <a:spLocks noChangeArrowheads="1"/>
          </p:cNvSpPr>
          <p:nvPr/>
        </p:nvSpPr>
        <p:spPr bwMode="auto">
          <a:xfrm>
            <a:off x="3286126" y="3892550"/>
            <a:ext cx="214313" cy="300038"/>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9228" name="Oval 12"/>
          <p:cNvSpPr>
            <a:spLocks noChangeArrowheads="1"/>
          </p:cNvSpPr>
          <p:nvPr/>
        </p:nvSpPr>
        <p:spPr bwMode="auto">
          <a:xfrm>
            <a:off x="2865438" y="3492500"/>
            <a:ext cx="214312" cy="300038"/>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9229" name="Oval 13"/>
          <p:cNvSpPr>
            <a:spLocks noChangeArrowheads="1"/>
          </p:cNvSpPr>
          <p:nvPr/>
        </p:nvSpPr>
        <p:spPr bwMode="auto">
          <a:xfrm>
            <a:off x="6538913" y="3692525"/>
            <a:ext cx="214312" cy="300038"/>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9230" name="Oval 14"/>
          <p:cNvSpPr>
            <a:spLocks noChangeArrowheads="1"/>
          </p:cNvSpPr>
          <p:nvPr/>
        </p:nvSpPr>
        <p:spPr bwMode="auto">
          <a:xfrm>
            <a:off x="6015038" y="3192464"/>
            <a:ext cx="214312" cy="300037"/>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9231" name="Oval 15"/>
          <p:cNvSpPr>
            <a:spLocks noChangeArrowheads="1"/>
          </p:cNvSpPr>
          <p:nvPr/>
        </p:nvSpPr>
        <p:spPr bwMode="auto">
          <a:xfrm>
            <a:off x="5805488" y="2593975"/>
            <a:ext cx="214312" cy="298450"/>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9232" name="Oval 16"/>
          <p:cNvSpPr>
            <a:spLocks noChangeArrowheads="1"/>
          </p:cNvSpPr>
          <p:nvPr/>
        </p:nvSpPr>
        <p:spPr bwMode="auto">
          <a:xfrm>
            <a:off x="6750051" y="3292475"/>
            <a:ext cx="214313" cy="300038"/>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9233" name="Oval 17"/>
          <p:cNvSpPr>
            <a:spLocks noChangeArrowheads="1"/>
          </p:cNvSpPr>
          <p:nvPr/>
        </p:nvSpPr>
        <p:spPr bwMode="auto">
          <a:xfrm>
            <a:off x="6538913" y="2693988"/>
            <a:ext cx="214312" cy="298450"/>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9234" name="Oval 18"/>
          <p:cNvSpPr>
            <a:spLocks noChangeArrowheads="1"/>
          </p:cNvSpPr>
          <p:nvPr/>
        </p:nvSpPr>
        <p:spPr bwMode="auto">
          <a:xfrm>
            <a:off x="3181351" y="4791075"/>
            <a:ext cx="214313" cy="300038"/>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9235" name="Oval 19"/>
          <p:cNvSpPr>
            <a:spLocks noChangeArrowheads="1"/>
          </p:cNvSpPr>
          <p:nvPr/>
        </p:nvSpPr>
        <p:spPr bwMode="auto">
          <a:xfrm>
            <a:off x="3600451" y="4991100"/>
            <a:ext cx="214313" cy="300038"/>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9236" name="Oval 20"/>
          <p:cNvSpPr>
            <a:spLocks noChangeArrowheads="1"/>
          </p:cNvSpPr>
          <p:nvPr/>
        </p:nvSpPr>
        <p:spPr bwMode="auto">
          <a:xfrm>
            <a:off x="2865438" y="5291139"/>
            <a:ext cx="214312" cy="300037"/>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9237" name="Oval 21"/>
          <p:cNvSpPr>
            <a:spLocks noChangeArrowheads="1"/>
          </p:cNvSpPr>
          <p:nvPr/>
        </p:nvSpPr>
        <p:spPr bwMode="auto">
          <a:xfrm>
            <a:off x="3810001" y="4391025"/>
            <a:ext cx="214313" cy="300038"/>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9238" name="Oval 22"/>
          <p:cNvSpPr>
            <a:spLocks noChangeArrowheads="1"/>
          </p:cNvSpPr>
          <p:nvPr/>
        </p:nvSpPr>
        <p:spPr bwMode="auto">
          <a:xfrm>
            <a:off x="4230688" y="5391150"/>
            <a:ext cx="214312" cy="300038"/>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9239" name="Oval 23"/>
          <p:cNvSpPr>
            <a:spLocks noChangeArrowheads="1"/>
          </p:cNvSpPr>
          <p:nvPr/>
        </p:nvSpPr>
        <p:spPr bwMode="auto">
          <a:xfrm>
            <a:off x="5384801" y="5691188"/>
            <a:ext cx="214313" cy="298450"/>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9240" name="Oval 24"/>
          <p:cNvSpPr>
            <a:spLocks noChangeArrowheads="1"/>
          </p:cNvSpPr>
          <p:nvPr/>
        </p:nvSpPr>
        <p:spPr bwMode="auto">
          <a:xfrm>
            <a:off x="4860926" y="4891089"/>
            <a:ext cx="214313" cy="300037"/>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9241" name="Oval 25"/>
          <p:cNvSpPr>
            <a:spLocks noChangeArrowheads="1"/>
          </p:cNvSpPr>
          <p:nvPr/>
        </p:nvSpPr>
        <p:spPr bwMode="auto">
          <a:xfrm>
            <a:off x="6015038" y="5491164"/>
            <a:ext cx="214312" cy="300037"/>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9242" name="Oval 26"/>
          <p:cNvSpPr>
            <a:spLocks noChangeArrowheads="1"/>
          </p:cNvSpPr>
          <p:nvPr/>
        </p:nvSpPr>
        <p:spPr bwMode="auto">
          <a:xfrm>
            <a:off x="5562601" y="4913314"/>
            <a:ext cx="212725" cy="300037"/>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9243" name="Line 27"/>
          <p:cNvSpPr>
            <a:spLocks noChangeShapeType="1"/>
          </p:cNvSpPr>
          <p:nvPr/>
        </p:nvSpPr>
        <p:spPr bwMode="auto">
          <a:xfrm>
            <a:off x="3886200" y="2170114"/>
            <a:ext cx="3989388" cy="3995737"/>
          </a:xfrm>
          <a:prstGeom prst="line">
            <a:avLst/>
          </a:prstGeom>
          <a:noFill/>
          <a:ln w="9525">
            <a:solidFill>
              <a:schemeClr val="tx1"/>
            </a:solidFill>
            <a:round/>
            <a:headEnd/>
            <a:tailEnd/>
          </a:ln>
          <a:effectLst/>
        </p:spPr>
        <p:txBody>
          <a:bodyPr/>
          <a:lstStyle/>
          <a:p>
            <a:endParaRPr lang="en-US"/>
          </a:p>
        </p:txBody>
      </p:sp>
      <p:sp>
        <p:nvSpPr>
          <p:cNvPr id="9244" name="Oval 28"/>
          <p:cNvSpPr>
            <a:spLocks noChangeArrowheads="1"/>
          </p:cNvSpPr>
          <p:nvPr/>
        </p:nvSpPr>
        <p:spPr bwMode="auto">
          <a:xfrm>
            <a:off x="7391401" y="4502150"/>
            <a:ext cx="155575" cy="228600"/>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9245" name="Oval 29"/>
          <p:cNvSpPr>
            <a:spLocks noChangeArrowheads="1"/>
          </p:cNvSpPr>
          <p:nvPr/>
        </p:nvSpPr>
        <p:spPr bwMode="auto">
          <a:xfrm>
            <a:off x="7391401" y="4959350"/>
            <a:ext cx="155575" cy="228600"/>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9246" name="Text Box 30"/>
          <p:cNvSpPr txBox="1">
            <a:spLocks noChangeArrowheads="1"/>
          </p:cNvSpPr>
          <p:nvPr/>
        </p:nvSpPr>
        <p:spPr bwMode="auto">
          <a:xfrm>
            <a:off x="7620000" y="4425950"/>
            <a:ext cx="647934" cy="424732"/>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sv-SE" sz="2400"/>
              <a:t>=+1</a:t>
            </a:r>
          </a:p>
        </p:txBody>
      </p:sp>
      <p:sp>
        <p:nvSpPr>
          <p:cNvPr id="9247" name="Text Box 31"/>
          <p:cNvSpPr txBox="1">
            <a:spLocks noChangeArrowheads="1"/>
          </p:cNvSpPr>
          <p:nvPr/>
        </p:nvSpPr>
        <p:spPr bwMode="auto">
          <a:xfrm>
            <a:off x="7620001" y="4883150"/>
            <a:ext cx="588623" cy="424732"/>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sv-SE" sz="2400"/>
              <a:t>=-1</a:t>
            </a:r>
          </a:p>
        </p:txBody>
      </p:sp>
      <p:sp>
        <p:nvSpPr>
          <p:cNvPr id="9248" name="Rectangle 34"/>
          <p:cNvSpPr>
            <a:spLocks noChangeArrowheads="1"/>
          </p:cNvSpPr>
          <p:nvPr/>
        </p:nvSpPr>
        <p:spPr bwMode="auto">
          <a:xfrm>
            <a:off x="7391401" y="1835151"/>
            <a:ext cx="2577693" cy="1643527"/>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sv-SE" sz="2400">
                <a:solidFill>
                  <a:schemeClr val="tx2"/>
                </a:solidFill>
              </a:rPr>
              <a:t>Data: &lt;</a:t>
            </a:r>
            <a:r>
              <a:rPr lang="sv-SE" sz="2400" b="1">
                <a:solidFill>
                  <a:schemeClr val="tx2"/>
                </a:solidFill>
              </a:rPr>
              <a:t>x</a:t>
            </a:r>
            <a:r>
              <a:rPr lang="sv-SE" sz="2400" baseline="-25000">
                <a:solidFill>
                  <a:schemeClr val="tx2"/>
                </a:solidFill>
              </a:rPr>
              <a:t>i</a:t>
            </a:r>
            <a:r>
              <a:rPr lang="sv-SE" sz="2400">
                <a:solidFill>
                  <a:schemeClr val="tx2"/>
                </a:solidFill>
              </a:rPr>
              <a:t>,y</a:t>
            </a:r>
            <a:r>
              <a:rPr lang="sv-SE" sz="2400" baseline="-25000">
                <a:solidFill>
                  <a:schemeClr val="tx2"/>
                </a:solidFill>
              </a:rPr>
              <a:t>i</a:t>
            </a:r>
            <a:r>
              <a:rPr lang="sv-SE" sz="2400">
                <a:solidFill>
                  <a:schemeClr val="tx2"/>
                </a:solidFill>
              </a:rPr>
              <a:t>&gt;, i=1,..,l</a:t>
            </a:r>
          </a:p>
          <a:p>
            <a:pPr eaLnBrk="1" hangingPunct="1">
              <a:lnSpc>
                <a:spcPct val="90000"/>
              </a:lnSpc>
              <a:spcBef>
                <a:spcPct val="20000"/>
              </a:spcBef>
            </a:pPr>
            <a:r>
              <a:rPr lang="sv-SE" sz="2400" b="1">
                <a:solidFill>
                  <a:schemeClr val="tx2"/>
                </a:solidFill>
              </a:rPr>
              <a:t>x</a:t>
            </a:r>
            <a:r>
              <a:rPr lang="sv-SE" sz="2400" baseline="-25000">
                <a:solidFill>
                  <a:schemeClr val="tx2"/>
                </a:solidFill>
              </a:rPr>
              <a:t>i</a:t>
            </a:r>
            <a:r>
              <a:rPr lang="sv-SE" sz="2400">
                <a:solidFill>
                  <a:schemeClr val="tx2"/>
                </a:solidFill>
                <a:sym typeface="Symbol" pitchFamily="18" charset="2"/>
              </a:rPr>
              <a:t>  R</a:t>
            </a:r>
            <a:r>
              <a:rPr lang="sv-SE" sz="2400" baseline="30000">
                <a:solidFill>
                  <a:schemeClr val="tx2"/>
                </a:solidFill>
                <a:sym typeface="Symbol" pitchFamily="18" charset="2"/>
              </a:rPr>
              <a:t>d</a:t>
            </a:r>
          </a:p>
          <a:p>
            <a:pPr eaLnBrk="1" hangingPunct="1">
              <a:lnSpc>
                <a:spcPct val="90000"/>
              </a:lnSpc>
              <a:spcBef>
                <a:spcPct val="20000"/>
              </a:spcBef>
            </a:pPr>
            <a:r>
              <a:rPr lang="sv-SE" sz="2400">
                <a:solidFill>
                  <a:schemeClr val="tx2"/>
                </a:solidFill>
              </a:rPr>
              <a:t>y</a:t>
            </a:r>
            <a:r>
              <a:rPr lang="sv-SE" sz="2400" baseline="-25000">
                <a:solidFill>
                  <a:schemeClr val="tx2"/>
                </a:solidFill>
              </a:rPr>
              <a:t>i</a:t>
            </a:r>
            <a:r>
              <a:rPr lang="sv-SE" sz="2400">
                <a:solidFill>
                  <a:schemeClr val="tx2"/>
                </a:solidFill>
                <a:sym typeface="Symbol" pitchFamily="18" charset="2"/>
              </a:rPr>
              <a:t>  </a:t>
            </a:r>
            <a:r>
              <a:rPr lang="sv-SE" sz="2400">
                <a:solidFill>
                  <a:schemeClr val="tx2"/>
                </a:solidFill>
                <a:cs typeface="Arial" charset="0"/>
                <a:sym typeface="Symbol" pitchFamily="18" charset="2"/>
              </a:rPr>
              <a:t>{-1,+1}</a:t>
            </a:r>
            <a:endParaRPr lang="sv-SE" sz="2400">
              <a:solidFill>
                <a:schemeClr val="tx2"/>
              </a:solidFill>
            </a:endParaRPr>
          </a:p>
          <a:p>
            <a:pPr eaLnBrk="1" hangingPunct="1">
              <a:lnSpc>
                <a:spcPct val="90000"/>
              </a:lnSpc>
              <a:spcBef>
                <a:spcPct val="20000"/>
              </a:spcBef>
            </a:pPr>
            <a:endParaRPr lang="sv-SE" sz="2400">
              <a:solidFill>
                <a:schemeClr val="tx2"/>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742200" y="569880"/>
              <a:ext cx="6986880" cy="5177160"/>
            </p14:xfrm>
          </p:contentPart>
        </mc:Choice>
        <mc:Fallback xmlns="">
          <p:pic>
            <p:nvPicPr>
              <p:cNvPr id="2" name="Ink 1"/>
              <p:cNvPicPr/>
              <p:nvPr/>
            </p:nvPicPr>
            <p:blipFill>
              <a:blip r:embed="rId4"/>
              <a:stretch>
                <a:fillRect/>
              </a:stretch>
            </p:blipFill>
            <p:spPr>
              <a:xfrm>
                <a:off x="3739680" y="567360"/>
                <a:ext cx="6992640" cy="5185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7459200" y="2828160"/>
              <a:ext cx="4406040" cy="3318840"/>
            </p14:xfrm>
          </p:contentPart>
        </mc:Choice>
        <mc:Fallback>
          <p:pic>
            <p:nvPicPr>
              <p:cNvPr id="3" name="Ink 2"/>
              <p:cNvPicPr/>
              <p:nvPr/>
            </p:nvPicPr>
            <p:blipFill>
              <a:blip r:embed="rId6"/>
              <a:stretch>
                <a:fillRect/>
              </a:stretch>
            </p:blipFill>
            <p:spPr>
              <a:xfrm>
                <a:off x="7455240" y="2824560"/>
                <a:ext cx="4416480" cy="3329640"/>
              </a:xfrm>
              <a:prstGeom prst="rect">
                <a:avLst/>
              </a:prstGeom>
            </p:spPr>
          </p:pic>
        </mc:Fallback>
      </mc:AlternateContent>
    </p:spTree>
    <p:extLst>
      <p:ext uri="{BB962C8B-B14F-4D97-AF65-F5344CB8AC3E}">
        <p14:creationId xmlns:p14="http://schemas.microsoft.com/office/powerpoint/2010/main" val="6382357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Classification</a:t>
            </a:r>
          </a:p>
        </p:txBody>
      </p:sp>
      <p:sp>
        <p:nvSpPr>
          <p:cNvPr id="3" name="Content Placeholder 2"/>
          <p:cNvSpPr>
            <a:spLocks noGrp="1"/>
          </p:cNvSpPr>
          <p:nvPr>
            <p:ph idx="1"/>
          </p:nvPr>
        </p:nvSpPr>
        <p:spPr>
          <a:xfrm>
            <a:off x="406400" y="1397001"/>
            <a:ext cx="5689600" cy="4729164"/>
          </a:xfrm>
        </p:spPr>
        <p:txBody>
          <a:bodyPr/>
          <a:lstStyle/>
          <a:p>
            <a:r>
              <a:rPr lang="en-US" sz="2800" dirty="0"/>
              <a:t>Model-based approach</a:t>
            </a:r>
          </a:p>
          <a:p>
            <a:pPr lvl="1"/>
            <a:r>
              <a:rPr lang="en-US" sz="2400" dirty="0"/>
              <a:t>Build a model (e.g. Bayes’ net) where both the label and features are random variables</a:t>
            </a:r>
          </a:p>
          <a:p>
            <a:pPr lvl="1"/>
            <a:r>
              <a:rPr lang="en-US" sz="2400" dirty="0"/>
              <a:t>Instantiate any observed features</a:t>
            </a:r>
          </a:p>
          <a:p>
            <a:pPr lvl="1"/>
            <a:r>
              <a:rPr lang="en-US" sz="2400" dirty="0"/>
              <a:t>Query for the distribution of the label conditioned on the features</a:t>
            </a:r>
          </a:p>
          <a:p>
            <a:pPr lvl="4"/>
            <a:endParaRPr lang="en-US" dirty="0"/>
          </a:p>
          <a:p>
            <a:r>
              <a:rPr lang="en-US" sz="2800" dirty="0"/>
              <a:t>Challenges</a:t>
            </a:r>
          </a:p>
          <a:p>
            <a:pPr lvl="1"/>
            <a:r>
              <a:rPr lang="en-US" sz="2400" dirty="0"/>
              <a:t>What structure should the BN have?</a:t>
            </a:r>
          </a:p>
          <a:p>
            <a:pPr lvl="1"/>
            <a:r>
              <a:rPr lang="en-US" sz="2400" dirty="0"/>
              <a:t>How should we learn its parameters?</a:t>
            </a:r>
            <a:endParaRPr lang="en-US" dirty="0"/>
          </a:p>
          <a:p>
            <a:pPr lvl="1"/>
            <a:endParaRPr lang="en-US" sz="2400" dirty="0"/>
          </a:p>
          <a:p>
            <a:endParaRPr lang="en-US" sz="2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55588" y="1355226"/>
            <a:ext cx="5655412" cy="4816422"/>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6970680" y="46440"/>
              <a:ext cx="2641320" cy="1496880"/>
            </p14:xfrm>
          </p:contentPart>
        </mc:Choice>
        <mc:Fallback xmlns="">
          <p:pic>
            <p:nvPicPr>
              <p:cNvPr id="5" name="Ink 4"/>
              <p:cNvPicPr/>
              <p:nvPr/>
            </p:nvPicPr>
            <p:blipFill>
              <a:blip r:embed="rId4"/>
              <a:stretch>
                <a:fillRect/>
              </a:stretch>
            </p:blipFill>
            <p:spPr>
              <a:xfrm>
                <a:off x="6966000" y="42480"/>
                <a:ext cx="2652840" cy="1503720"/>
              </a:xfrm>
              <a:prstGeom prst="rect">
                <a:avLst/>
              </a:prstGeom>
            </p:spPr>
          </p:pic>
        </mc:Fallback>
      </mc:AlternateContent>
    </p:spTree>
    <p:extLst>
      <p:ext uri="{BB962C8B-B14F-4D97-AF65-F5344CB8AC3E}">
        <p14:creationId xmlns:p14="http://schemas.microsoft.com/office/powerpoint/2010/main" val="128068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53"/>
          <p:cNvGrpSpPr>
            <a:grpSpLocks/>
          </p:cNvGrpSpPr>
          <p:nvPr/>
        </p:nvGrpSpPr>
        <p:grpSpPr bwMode="auto">
          <a:xfrm>
            <a:off x="1828800" y="1143000"/>
            <a:ext cx="5090066" cy="3429000"/>
            <a:chOff x="240" y="384"/>
            <a:chExt cx="5391" cy="3408"/>
          </a:xfrm>
        </p:grpSpPr>
        <p:sp>
          <p:nvSpPr>
            <p:cNvPr id="11275" name="Oval 1027"/>
            <p:cNvSpPr>
              <a:spLocks noChangeArrowheads="1"/>
            </p:cNvSpPr>
            <p:nvPr/>
          </p:nvSpPr>
          <p:spPr bwMode="auto">
            <a:xfrm>
              <a:off x="1200" y="1920"/>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1276" name="Oval 1028"/>
            <p:cNvSpPr>
              <a:spLocks noChangeArrowheads="1"/>
            </p:cNvSpPr>
            <p:nvPr/>
          </p:nvSpPr>
          <p:spPr bwMode="auto">
            <a:xfrm>
              <a:off x="1248" y="2208"/>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1277" name="Oval 1029"/>
            <p:cNvSpPr>
              <a:spLocks noChangeArrowheads="1"/>
            </p:cNvSpPr>
            <p:nvPr/>
          </p:nvSpPr>
          <p:spPr bwMode="auto">
            <a:xfrm>
              <a:off x="2544" y="2832"/>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1278" name="Oval 1030"/>
            <p:cNvSpPr>
              <a:spLocks noChangeArrowheads="1"/>
            </p:cNvSpPr>
            <p:nvPr/>
          </p:nvSpPr>
          <p:spPr bwMode="auto">
            <a:xfrm>
              <a:off x="1968" y="2400"/>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1279" name="Oval 1031"/>
            <p:cNvSpPr>
              <a:spLocks noChangeArrowheads="1"/>
            </p:cNvSpPr>
            <p:nvPr/>
          </p:nvSpPr>
          <p:spPr bwMode="auto">
            <a:xfrm>
              <a:off x="2160" y="2976"/>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1280" name="Oval 1032"/>
            <p:cNvSpPr>
              <a:spLocks noChangeArrowheads="1"/>
            </p:cNvSpPr>
            <p:nvPr/>
          </p:nvSpPr>
          <p:spPr bwMode="auto">
            <a:xfrm>
              <a:off x="2400" y="3072"/>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1281" name="Oval 1033"/>
            <p:cNvSpPr>
              <a:spLocks noChangeArrowheads="1"/>
            </p:cNvSpPr>
            <p:nvPr/>
          </p:nvSpPr>
          <p:spPr bwMode="auto">
            <a:xfrm>
              <a:off x="1152" y="2544"/>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1282" name="Oval 1034"/>
            <p:cNvSpPr>
              <a:spLocks noChangeArrowheads="1"/>
            </p:cNvSpPr>
            <p:nvPr/>
          </p:nvSpPr>
          <p:spPr bwMode="auto">
            <a:xfrm>
              <a:off x="1824" y="2688"/>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1283" name="Oval 1035"/>
            <p:cNvSpPr>
              <a:spLocks noChangeArrowheads="1"/>
            </p:cNvSpPr>
            <p:nvPr/>
          </p:nvSpPr>
          <p:spPr bwMode="auto">
            <a:xfrm>
              <a:off x="2736" y="3552"/>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1284" name="Oval 1036"/>
            <p:cNvSpPr>
              <a:spLocks noChangeArrowheads="1"/>
            </p:cNvSpPr>
            <p:nvPr/>
          </p:nvSpPr>
          <p:spPr bwMode="auto">
            <a:xfrm>
              <a:off x="2064" y="432"/>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1285" name="Oval 1037"/>
            <p:cNvSpPr>
              <a:spLocks noChangeArrowheads="1"/>
            </p:cNvSpPr>
            <p:nvPr/>
          </p:nvSpPr>
          <p:spPr bwMode="auto">
            <a:xfrm>
              <a:off x="2928" y="912"/>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1286" name="Oval 1038"/>
            <p:cNvSpPr>
              <a:spLocks noChangeArrowheads="1"/>
            </p:cNvSpPr>
            <p:nvPr/>
          </p:nvSpPr>
          <p:spPr bwMode="auto">
            <a:xfrm>
              <a:off x="3744" y="1296"/>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1287" name="Oval 1039"/>
            <p:cNvSpPr>
              <a:spLocks noChangeArrowheads="1"/>
            </p:cNvSpPr>
            <p:nvPr/>
          </p:nvSpPr>
          <p:spPr bwMode="auto">
            <a:xfrm>
              <a:off x="3600" y="2064"/>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1288" name="Oval 1040"/>
            <p:cNvSpPr>
              <a:spLocks noChangeArrowheads="1"/>
            </p:cNvSpPr>
            <p:nvPr/>
          </p:nvSpPr>
          <p:spPr bwMode="auto">
            <a:xfrm>
              <a:off x="2160" y="1104"/>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1289" name="Oval 1041"/>
            <p:cNvSpPr>
              <a:spLocks noChangeArrowheads="1"/>
            </p:cNvSpPr>
            <p:nvPr/>
          </p:nvSpPr>
          <p:spPr bwMode="auto">
            <a:xfrm>
              <a:off x="2736" y="1536"/>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1290" name="Oval 1042"/>
            <p:cNvSpPr>
              <a:spLocks noChangeArrowheads="1"/>
            </p:cNvSpPr>
            <p:nvPr/>
          </p:nvSpPr>
          <p:spPr bwMode="auto">
            <a:xfrm>
              <a:off x="3408" y="1824"/>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1291" name="Oval 1043"/>
            <p:cNvSpPr>
              <a:spLocks noChangeArrowheads="1"/>
            </p:cNvSpPr>
            <p:nvPr/>
          </p:nvSpPr>
          <p:spPr bwMode="auto">
            <a:xfrm>
              <a:off x="2592" y="1248"/>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1292" name="Oval 1044"/>
            <p:cNvSpPr>
              <a:spLocks noChangeArrowheads="1"/>
            </p:cNvSpPr>
            <p:nvPr/>
          </p:nvSpPr>
          <p:spPr bwMode="auto">
            <a:xfrm>
              <a:off x="2208" y="768"/>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1293" name="Line 1046"/>
            <p:cNvSpPr>
              <a:spLocks noChangeShapeType="1"/>
            </p:cNvSpPr>
            <p:nvPr/>
          </p:nvSpPr>
          <p:spPr bwMode="auto">
            <a:xfrm flipV="1">
              <a:off x="432" y="384"/>
              <a:ext cx="0" cy="3408"/>
            </a:xfrm>
            <a:prstGeom prst="line">
              <a:avLst/>
            </a:prstGeom>
            <a:noFill/>
            <a:ln w="9525">
              <a:solidFill>
                <a:schemeClr val="tx1"/>
              </a:solidFill>
              <a:round/>
              <a:headEnd/>
              <a:tailEnd type="triangle" w="med" len="med"/>
            </a:ln>
            <a:effectLst/>
          </p:spPr>
          <p:txBody>
            <a:bodyPr/>
            <a:lstStyle/>
            <a:p>
              <a:endParaRPr lang="en-US"/>
            </a:p>
          </p:txBody>
        </p:sp>
        <p:sp>
          <p:nvSpPr>
            <p:cNvPr id="11294" name="Line 1047"/>
            <p:cNvSpPr>
              <a:spLocks noChangeShapeType="1"/>
            </p:cNvSpPr>
            <p:nvPr/>
          </p:nvSpPr>
          <p:spPr bwMode="auto">
            <a:xfrm>
              <a:off x="240" y="3792"/>
              <a:ext cx="4848" cy="0"/>
            </a:xfrm>
            <a:prstGeom prst="line">
              <a:avLst/>
            </a:prstGeom>
            <a:noFill/>
            <a:ln w="9525">
              <a:solidFill>
                <a:schemeClr val="tx1"/>
              </a:solidFill>
              <a:round/>
              <a:headEnd/>
              <a:tailEnd type="triangle" w="med" len="med"/>
            </a:ln>
            <a:effectLst/>
          </p:spPr>
          <p:txBody>
            <a:bodyPr/>
            <a:lstStyle/>
            <a:p>
              <a:endParaRPr lang="en-US"/>
            </a:p>
          </p:txBody>
        </p:sp>
        <p:sp>
          <p:nvSpPr>
            <p:cNvPr id="11295" name="Oval 1048"/>
            <p:cNvSpPr>
              <a:spLocks noChangeArrowheads="1"/>
            </p:cNvSpPr>
            <p:nvPr/>
          </p:nvSpPr>
          <p:spPr bwMode="auto">
            <a:xfrm>
              <a:off x="4800" y="3124"/>
              <a:ext cx="98"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1296" name="Oval 1049"/>
            <p:cNvSpPr>
              <a:spLocks noChangeArrowheads="1"/>
            </p:cNvSpPr>
            <p:nvPr/>
          </p:nvSpPr>
          <p:spPr bwMode="auto">
            <a:xfrm>
              <a:off x="4800" y="3412"/>
              <a:ext cx="98"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1297" name="Text Box 1050"/>
            <p:cNvSpPr txBox="1">
              <a:spLocks noChangeArrowheads="1"/>
            </p:cNvSpPr>
            <p:nvPr/>
          </p:nvSpPr>
          <p:spPr bwMode="auto">
            <a:xfrm>
              <a:off x="4945" y="3079"/>
              <a:ext cx="623" cy="422"/>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sv-SE" sz="2400"/>
                <a:t>=-1</a:t>
              </a:r>
            </a:p>
          </p:txBody>
        </p:sp>
        <p:sp>
          <p:nvSpPr>
            <p:cNvPr id="11298" name="Text Box 1051"/>
            <p:cNvSpPr txBox="1">
              <a:spLocks noChangeArrowheads="1"/>
            </p:cNvSpPr>
            <p:nvPr/>
          </p:nvSpPr>
          <p:spPr bwMode="auto">
            <a:xfrm>
              <a:off x="4945" y="3366"/>
              <a:ext cx="686" cy="422"/>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sv-SE" sz="2400"/>
                <a:t>=+1</a:t>
              </a:r>
            </a:p>
          </p:txBody>
        </p:sp>
      </p:grpSp>
      <p:sp>
        <p:nvSpPr>
          <p:cNvPr id="11267" name="Rectangle 1052"/>
          <p:cNvSpPr>
            <a:spLocks noChangeArrowheads="1"/>
          </p:cNvSpPr>
          <p:nvPr/>
        </p:nvSpPr>
        <p:spPr bwMode="auto">
          <a:xfrm>
            <a:off x="7162801" y="2216151"/>
            <a:ext cx="2577693" cy="1643527"/>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sv-SE" sz="2400">
                <a:solidFill>
                  <a:schemeClr val="tx2"/>
                </a:solidFill>
              </a:rPr>
              <a:t>Data: &lt;</a:t>
            </a:r>
            <a:r>
              <a:rPr lang="sv-SE" sz="2400" b="1">
                <a:solidFill>
                  <a:schemeClr val="tx2"/>
                </a:solidFill>
              </a:rPr>
              <a:t>x</a:t>
            </a:r>
            <a:r>
              <a:rPr lang="sv-SE" sz="2400" baseline="-25000">
                <a:solidFill>
                  <a:schemeClr val="tx2"/>
                </a:solidFill>
              </a:rPr>
              <a:t>i</a:t>
            </a:r>
            <a:r>
              <a:rPr lang="sv-SE" sz="2400">
                <a:solidFill>
                  <a:schemeClr val="tx2"/>
                </a:solidFill>
              </a:rPr>
              <a:t>,y</a:t>
            </a:r>
            <a:r>
              <a:rPr lang="sv-SE" sz="2400" baseline="-25000">
                <a:solidFill>
                  <a:schemeClr val="tx2"/>
                </a:solidFill>
              </a:rPr>
              <a:t>i</a:t>
            </a:r>
            <a:r>
              <a:rPr lang="sv-SE" sz="2400">
                <a:solidFill>
                  <a:schemeClr val="tx2"/>
                </a:solidFill>
              </a:rPr>
              <a:t>&gt;, i=1,..,l</a:t>
            </a:r>
          </a:p>
          <a:p>
            <a:pPr eaLnBrk="1" hangingPunct="1">
              <a:lnSpc>
                <a:spcPct val="90000"/>
              </a:lnSpc>
              <a:spcBef>
                <a:spcPct val="20000"/>
              </a:spcBef>
            </a:pPr>
            <a:r>
              <a:rPr lang="sv-SE" sz="2400" b="1">
                <a:solidFill>
                  <a:schemeClr val="tx2"/>
                </a:solidFill>
              </a:rPr>
              <a:t>x</a:t>
            </a:r>
            <a:r>
              <a:rPr lang="sv-SE" sz="2400" baseline="-25000">
                <a:solidFill>
                  <a:schemeClr val="tx2"/>
                </a:solidFill>
              </a:rPr>
              <a:t>i</a:t>
            </a:r>
            <a:r>
              <a:rPr lang="sv-SE" sz="2400">
                <a:solidFill>
                  <a:schemeClr val="tx2"/>
                </a:solidFill>
                <a:sym typeface="Symbol" pitchFamily="18" charset="2"/>
              </a:rPr>
              <a:t>  R</a:t>
            </a:r>
            <a:r>
              <a:rPr lang="sv-SE" sz="2400" baseline="30000">
                <a:solidFill>
                  <a:schemeClr val="tx2"/>
                </a:solidFill>
                <a:sym typeface="Symbol" pitchFamily="18" charset="2"/>
              </a:rPr>
              <a:t>d</a:t>
            </a:r>
          </a:p>
          <a:p>
            <a:pPr eaLnBrk="1" hangingPunct="1">
              <a:lnSpc>
                <a:spcPct val="90000"/>
              </a:lnSpc>
              <a:spcBef>
                <a:spcPct val="20000"/>
              </a:spcBef>
            </a:pPr>
            <a:r>
              <a:rPr lang="sv-SE" sz="2400">
                <a:solidFill>
                  <a:schemeClr val="tx2"/>
                </a:solidFill>
              </a:rPr>
              <a:t>y</a:t>
            </a:r>
            <a:r>
              <a:rPr lang="sv-SE" sz="2400" baseline="-25000">
                <a:solidFill>
                  <a:schemeClr val="tx2"/>
                </a:solidFill>
              </a:rPr>
              <a:t>i</a:t>
            </a:r>
            <a:r>
              <a:rPr lang="sv-SE" sz="2400">
                <a:solidFill>
                  <a:schemeClr val="tx2"/>
                </a:solidFill>
                <a:sym typeface="Symbol" pitchFamily="18" charset="2"/>
              </a:rPr>
              <a:t>  </a:t>
            </a:r>
            <a:r>
              <a:rPr lang="sv-SE" sz="2400">
                <a:solidFill>
                  <a:schemeClr val="tx2"/>
                </a:solidFill>
                <a:cs typeface="Arial" charset="0"/>
                <a:sym typeface="Symbol" pitchFamily="18" charset="2"/>
              </a:rPr>
              <a:t>{-1,+1}</a:t>
            </a:r>
            <a:endParaRPr lang="sv-SE" sz="2400">
              <a:solidFill>
                <a:schemeClr val="tx2"/>
              </a:solidFill>
            </a:endParaRPr>
          </a:p>
          <a:p>
            <a:pPr eaLnBrk="1" hangingPunct="1">
              <a:lnSpc>
                <a:spcPct val="90000"/>
              </a:lnSpc>
              <a:spcBef>
                <a:spcPct val="20000"/>
              </a:spcBef>
            </a:pPr>
            <a:endParaRPr lang="sv-SE" sz="2400">
              <a:solidFill>
                <a:schemeClr val="tx2"/>
              </a:solidFill>
            </a:endParaRPr>
          </a:p>
        </p:txBody>
      </p:sp>
      <p:sp>
        <p:nvSpPr>
          <p:cNvPr id="11268" name="Text Box 1054"/>
          <p:cNvSpPr txBox="1">
            <a:spLocks noChangeArrowheads="1"/>
          </p:cNvSpPr>
          <p:nvPr/>
        </p:nvSpPr>
        <p:spPr bwMode="auto">
          <a:xfrm>
            <a:off x="1958975" y="4805363"/>
            <a:ext cx="7775718" cy="1046440"/>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en-US" sz="2000" dirty="0"/>
              <a:t>All hyperplanes in R</a:t>
            </a:r>
            <a:r>
              <a:rPr lang="en-US" sz="2000" baseline="30000" dirty="0"/>
              <a:t>d</a:t>
            </a:r>
            <a:r>
              <a:rPr lang="en-US" sz="2000" dirty="0"/>
              <a:t> are parameterize by a vector (</a:t>
            </a:r>
            <a:r>
              <a:rPr lang="en-US" sz="2000" b="1" dirty="0"/>
              <a:t>w</a:t>
            </a:r>
            <a:r>
              <a:rPr lang="en-US" sz="2000" dirty="0"/>
              <a:t>) and a constant b. </a:t>
            </a:r>
          </a:p>
          <a:p>
            <a:pPr eaLnBrk="1" hangingPunct="1">
              <a:lnSpc>
                <a:spcPct val="90000"/>
              </a:lnSpc>
              <a:spcBef>
                <a:spcPct val="20000"/>
              </a:spcBef>
            </a:pPr>
            <a:r>
              <a:rPr lang="en-US" sz="2000" dirty="0"/>
              <a:t>Can be expressed as </a:t>
            </a:r>
            <a:r>
              <a:rPr lang="en-US" sz="2000" b="1" dirty="0" err="1"/>
              <a:t>w</a:t>
            </a:r>
            <a:r>
              <a:rPr lang="en-US" sz="2000" b="1" dirty="0" err="1">
                <a:cs typeface="Arial" charset="0"/>
              </a:rPr>
              <a:t>•x</a:t>
            </a:r>
            <a:r>
              <a:rPr lang="en-US" sz="2000" dirty="0" err="1">
                <a:cs typeface="Arial" charset="0"/>
              </a:rPr>
              <a:t>+b</a:t>
            </a:r>
            <a:r>
              <a:rPr lang="en-US" sz="2000" dirty="0">
                <a:cs typeface="Arial" charset="0"/>
              </a:rPr>
              <a:t>=0 (remember the equation for a hyperplane </a:t>
            </a:r>
          </a:p>
          <a:p>
            <a:pPr eaLnBrk="1" hangingPunct="1">
              <a:lnSpc>
                <a:spcPct val="90000"/>
              </a:lnSpc>
              <a:spcBef>
                <a:spcPct val="20000"/>
              </a:spcBef>
            </a:pPr>
            <a:r>
              <a:rPr lang="en-US" sz="2000" dirty="0">
                <a:cs typeface="Arial" charset="0"/>
              </a:rPr>
              <a:t>from algebra!)</a:t>
            </a:r>
            <a:endParaRPr lang="en-US" sz="2000" dirty="0"/>
          </a:p>
        </p:txBody>
      </p:sp>
      <p:sp>
        <p:nvSpPr>
          <p:cNvPr id="11269" name="Text Box 1055"/>
          <p:cNvSpPr txBox="1">
            <a:spLocks noChangeArrowheads="1"/>
          </p:cNvSpPr>
          <p:nvPr/>
        </p:nvSpPr>
        <p:spPr bwMode="auto">
          <a:xfrm>
            <a:off x="1905001" y="5872163"/>
            <a:ext cx="6409127" cy="707886"/>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en-US" sz="2000"/>
              <a:t>Our aim is to find such a hyperplane  </a:t>
            </a:r>
            <a:r>
              <a:rPr lang="en-US" sz="2000" u="sng"/>
              <a:t>f(x)=sign(</a:t>
            </a:r>
            <a:r>
              <a:rPr lang="en-US" sz="2000" b="1" u="sng"/>
              <a:t>w</a:t>
            </a:r>
            <a:r>
              <a:rPr lang="en-US" sz="2000" b="1" u="sng">
                <a:cs typeface="Arial" charset="0"/>
              </a:rPr>
              <a:t>•x</a:t>
            </a:r>
            <a:r>
              <a:rPr lang="en-US" sz="2000" u="sng">
                <a:cs typeface="Arial" charset="0"/>
              </a:rPr>
              <a:t>+b),</a:t>
            </a:r>
            <a:r>
              <a:rPr lang="en-US" sz="2000">
                <a:cs typeface="Arial" charset="0"/>
              </a:rPr>
              <a:t> that </a:t>
            </a:r>
          </a:p>
          <a:p>
            <a:pPr eaLnBrk="1" hangingPunct="1">
              <a:lnSpc>
                <a:spcPct val="90000"/>
              </a:lnSpc>
              <a:spcBef>
                <a:spcPct val="20000"/>
              </a:spcBef>
            </a:pPr>
            <a:r>
              <a:rPr lang="en-US" sz="2000">
                <a:cs typeface="Arial" charset="0"/>
              </a:rPr>
              <a:t>correctly classify our data.</a:t>
            </a:r>
          </a:p>
        </p:txBody>
      </p:sp>
      <p:sp>
        <p:nvSpPr>
          <p:cNvPr id="11270" name="Rectangle 1056"/>
          <p:cNvSpPr>
            <a:spLocks noChangeArrowheads="1"/>
          </p:cNvSpPr>
          <p:nvPr/>
        </p:nvSpPr>
        <p:spPr bwMode="auto">
          <a:xfrm>
            <a:off x="5257801" y="3967163"/>
            <a:ext cx="549275" cy="366712"/>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sv-SE" sz="2000"/>
              <a:t>f(x)</a:t>
            </a:r>
          </a:p>
        </p:txBody>
      </p:sp>
      <p:sp>
        <p:nvSpPr>
          <p:cNvPr id="11271" name="Line 1057"/>
          <p:cNvSpPr>
            <a:spLocks noChangeShapeType="1"/>
          </p:cNvSpPr>
          <p:nvPr/>
        </p:nvSpPr>
        <p:spPr bwMode="auto">
          <a:xfrm>
            <a:off x="2057400" y="1371600"/>
            <a:ext cx="3886200" cy="2895600"/>
          </a:xfrm>
          <a:prstGeom prst="line">
            <a:avLst/>
          </a:prstGeom>
          <a:noFill/>
          <a:ln w="9525">
            <a:solidFill>
              <a:schemeClr val="tx1"/>
            </a:solidFill>
            <a:round/>
            <a:headEnd/>
            <a:tailEnd/>
          </a:ln>
          <a:effectLst/>
        </p:spPr>
        <p:txBody>
          <a:bodyPr/>
          <a:lstStyle/>
          <a:p>
            <a:endParaRPr lang="en-US"/>
          </a:p>
        </p:txBody>
      </p:sp>
      <p:sp>
        <p:nvSpPr>
          <p:cNvPr id="11272" name="Line 1058"/>
          <p:cNvSpPr>
            <a:spLocks noChangeShapeType="1"/>
          </p:cNvSpPr>
          <p:nvPr/>
        </p:nvSpPr>
        <p:spPr bwMode="auto">
          <a:xfrm>
            <a:off x="2133600" y="2362200"/>
            <a:ext cx="3352800" cy="1143000"/>
          </a:xfrm>
          <a:prstGeom prst="line">
            <a:avLst/>
          </a:prstGeom>
          <a:noFill/>
          <a:ln w="9525">
            <a:solidFill>
              <a:schemeClr val="tx1"/>
            </a:solidFill>
            <a:round/>
            <a:headEnd/>
            <a:tailEnd/>
          </a:ln>
          <a:effectLst/>
        </p:spPr>
        <p:txBody>
          <a:bodyPr/>
          <a:lstStyle/>
          <a:p>
            <a:endParaRPr lang="en-US"/>
          </a:p>
        </p:txBody>
      </p:sp>
      <p:sp>
        <p:nvSpPr>
          <p:cNvPr id="11273" name="Line 1059"/>
          <p:cNvSpPr>
            <a:spLocks noChangeShapeType="1"/>
          </p:cNvSpPr>
          <p:nvPr/>
        </p:nvSpPr>
        <p:spPr bwMode="auto">
          <a:xfrm flipH="1" flipV="1">
            <a:off x="2971800" y="914400"/>
            <a:ext cx="1905000" cy="3429000"/>
          </a:xfrm>
          <a:prstGeom prst="line">
            <a:avLst/>
          </a:prstGeom>
          <a:noFill/>
          <a:ln w="9525">
            <a:solidFill>
              <a:schemeClr val="tx1"/>
            </a:solidFill>
            <a:round/>
            <a:headEnd/>
            <a:tailEnd/>
          </a:ln>
          <a:effectLst/>
        </p:spPr>
        <p:txBody>
          <a:bodyPr/>
          <a:lstStyle/>
          <a:p>
            <a:endParaRPr lang="en-US"/>
          </a:p>
        </p:txBody>
      </p:sp>
      <p:sp>
        <p:nvSpPr>
          <p:cNvPr id="11274" name="Rectangle 1061"/>
          <p:cNvSpPr>
            <a:spLocks noGrp="1" noChangeArrowheads="1"/>
          </p:cNvSpPr>
          <p:nvPr>
            <p:ph type="title"/>
          </p:nvPr>
        </p:nvSpPr>
        <p:spPr/>
        <p:txBody>
          <a:bodyPr/>
          <a:lstStyle/>
          <a:p>
            <a:pPr eaLnBrk="1" hangingPunct="1"/>
            <a:r>
              <a:rPr lang="en-US" u="sng" smtClean="0"/>
              <a:t>Linear SVM 2</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337840" y="1326960"/>
              <a:ext cx="5134680" cy="4534200"/>
            </p14:xfrm>
          </p:contentPart>
        </mc:Choice>
        <mc:Fallback xmlns="">
          <p:pic>
            <p:nvPicPr>
              <p:cNvPr id="3" name="Ink 2"/>
              <p:cNvPicPr/>
              <p:nvPr/>
            </p:nvPicPr>
            <p:blipFill>
              <a:blip r:embed="rId4"/>
              <a:stretch>
                <a:fillRect/>
              </a:stretch>
            </p:blipFill>
            <p:spPr>
              <a:xfrm>
                <a:off x="2333880" y="1323360"/>
                <a:ext cx="5145840" cy="4541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4109400" y="702360"/>
              <a:ext cx="6615720" cy="4979160"/>
            </p14:xfrm>
          </p:contentPart>
        </mc:Choice>
        <mc:Fallback>
          <p:pic>
            <p:nvPicPr>
              <p:cNvPr id="4" name="Ink 3"/>
              <p:cNvPicPr/>
              <p:nvPr/>
            </p:nvPicPr>
            <p:blipFill>
              <a:blip r:embed="rId6"/>
              <a:stretch>
                <a:fillRect/>
              </a:stretch>
            </p:blipFill>
            <p:spPr>
              <a:xfrm>
                <a:off x="4104000" y="699480"/>
                <a:ext cx="6627240" cy="4984920"/>
              </a:xfrm>
              <a:prstGeom prst="rect">
                <a:avLst/>
              </a:prstGeom>
            </p:spPr>
          </p:pic>
        </mc:Fallback>
      </mc:AlternateContent>
    </p:spTree>
    <p:extLst>
      <p:ext uri="{BB962C8B-B14F-4D97-AF65-F5344CB8AC3E}">
        <p14:creationId xmlns:p14="http://schemas.microsoft.com/office/powerpoint/2010/main" val="372177313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a:grpSpLocks/>
          </p:cNvGrpSpPr>
          <p:nvPr/>
        </p:nvGrpSpPr>
        <p:grpSpPr bwMode="auto">
          <a:xfrm>
            <a:off x="6096000" y="1676400"/>
            <a:ext cx="4267200" cy="3429000"/>
            <a:chOff x="2304" y="960"/>
            <a:chExt cx="3600" cy="2832"/>
          </a:xfrm>
        </p:grpSpPr>
        <p:grpSp>
          <p:nvGrpSpPr>
            <p:cNvPr id="3" name="Group 3"/>
            <p:cNvGrpSpPr>
              <a:grpSpLocks/>
            </p:cNvGrpSpPr>
            <p:nvPr/>
          </p:nvGrpSpPr>
          <p:grpSpPr bwMode="auto">
            <a:xfrm>
              <a:off x="2304" y="960"/>
              <a:ext cx="3600" cy="2832"/>
              <a:chOff x="672" y="576"/>
              <a:chExt cx="4272" cy="3295"/>
            </a:xfrm>
          </p:grpSpPr>
          <p:pic>
            <p:nvPicPr>
              <p:cNvPr id="13329" name="Picture 4" descr="svm2"/>
              <p:cNvPicPr>
                <a:picLocks noChangeAspect="1" noChangeArrowheads="1"/>
              </p:cNvPicPr>
              <p:nvPr/>
            </p:nvPicPr>
            <p:blipFill>
              <a:blip r:embed="rId3"/>
              <a:srcRect/>
              <a:stretch>
                <a:fillRect/>
              </a:stretch>
            </p:blipFill>
            <p:spPr bwMode="auto">
              <a:xfrm>
                <a:off x="672" y="576"/>
                <a:ext cx="4272" cy="3295"/>
              </a:xfrm>
              <a:prstGeom prst="rect">
                <a:avLst/>
              </a:prstGeom>
              <a:noFill/>
              <a:ln w="9525">
                <a:noFill/>
                <a:miter lim="800000"/>
                <a:headEnd/>
                <a:tailEnd/>
              </a:ln>
            </p:spPr>
          </p:pic>
          <p:sp>
            <p:nvSpPr>
              <p:cNvPr id="13330" name="Oval 5"/>
              <p:cNvSpPr>
                <a:spLocks noChangeArrowheads="1"/>
              </p:cNvSpPr>
              <p:nvPr/>
            </p:nvSpPr>
            <p:spPr bwMode="auto">
              <a:xfrm>
                <a:off x="1440" y="2064"/>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3331" name="Oval 6"/>
              <p:cNvSpPr>
                <a:spLocks noChangeArrowheads="1"/>
              </p:cNvSpPr>
              <p:nvPr/>
            </p:nvSpPr>
            <p:spPr bwMode="auto">
              <a:xfrm>
                <a:off x="1488" y="2352"/>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3332" name="Oval 7"/>
              <p:cNvSpPr>
                <a:spLocks noChangeArrowheads="1"/>
              </p:cNvSpPr>
              <p:nvPr/>
            </p:nvSpPr>
            <p:spPr bwMode="auto">
              <a:xfrm>
                <a:off x="2784" y="2976"/>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3333" name="Oval 8"/>
              <p:cNvSpPr>
                <a:spLocks noChangeArrowheads="1"/>
              </p:cNvSpPr>
              <p:nvPr/>
            </p:nvSpPr>
            <p:spPr bwMode="auto">
              <a:xfrm>
                <a:off x="2208" y="2544"/>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3334" name="Oval 9"/>
              <p:cNvSpPr>
                <a:spLocks noChangeArrowheads="1"/>
              </p:cNvSpPr>
              <p:nvPr/>
            </p:nvSpPr>
            <p:spPr bwMode="auto">
              <a:xfrm>
                <a:off x="2400" y="3120"/>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3335" name="Oval 10"/>
              <p:cNvSpPr>
                <a:spLocks noChangeArrowheads="1"/>
              </p:cNvSpPr>
              <p:nvPr/>
            </p:nvSpPr>
            <p:spPr bwMode="auto">
              <a:xfrm>
                <a:off x="2640" y="3216"/>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3336" name="Oval 11"/>
              <p:cNvSpPr>
                <a:spLocks noChangeArrowheads="1"/>
              </p:cNvSpPr>
              <p:nvPr/>
            </p:nvSpPr>
            <p:spPr bwMode="auto">
              <a:xfrm>
                <a:off x="1392" y="2688"/>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3337" name="Oval 12"/>
              <p:cNvSpPr>
                <a:spLocks noChangeArrowheads="1"/>
              </p:cNvSpPr>
              <p:nvPr/>
            </p:nvSpPr>
            <p:spPr bwMode="auto">
              <a:xfrm>
                <a:off x="2064" y="2832"/>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3338" name="Oval 13"/>
              <p:cNvSpPr>
                <a:spLocks noChangeArrowheads="1"/>
              </p:cNvSpPr>
              <p:nvPr/>
            </p:nvSpPr>
            <p:spPr bwMode="auto">
              <a:xfrm>
                <a:off x="2976" y="3696"/>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3339" name="Oval 14"/>
              <p:cNvSpPr>
                <a:spLocks noChangeArrowheads="1"/>
              </p:cNvSpPr>
              <p:nvPr/>
            </p:nvSpPr>
            <p:spPr bwMode="auto">
              <a:xfrm>
                <a:off x="2304" y="576"/>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3340" name="Oval 15"/>
              <p:cNvSpPr>
                <a:spLocks noChangeArrowheads="1"/>
              </p:cNvSpPr>
              <p:nvPr/>
            </p:nvSpPr>
            <p:spPr bwMode="auto">
              <a:xfrm>
                <a:off x="3168" y="1056"/>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3341" name="Oval 16"/>
              <p:cNvSpPr>
                <a:spLocks noChangeArrowheads="1"/>
              </p:cNvSpPr>
              <p:nvPr/>
            </p:nvSpPr>
            <p:spPr bwMode="auto">
              <a:xfrm>
                <a:off x="3984" y="1440"/>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3342" name="Oval 17"/>
              <p:cNvSpPr>
                <a:spLocks noChangeArrowheads="1"/>
              </p:cNvSpPr>
              <p:nvPr/>
            </p:nvSpPr>
            <p:spPr bwMode="auto">
              <a:xfrm>
                <a:off x="3840" y="2208"/>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3343" name="Oval 18"/>
              <p:cNvSpPr>
                <a:spLocks noChangeArrowheads="1"/>
              </p:cNvSpPr>
              <p:nvPr/>
            </p:nvSpPr>
            <p:spPr bwMode="auto">
              <a:xfrm>
                <a:off x="2400" y="1248"/>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3344" name="Oval 19"/>
              <p:cNvSpPr>
                <a:spLocks noChangeArrowheads="1"/>
              </p:cNvSpPr>
              <p:nvPr/>
            </p:nvSpPr>
            <p:spPr bwMode="auto">
              <a:xfrm>
                <a:off x="2976" y="1680"/>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3345" name="Oval 20"/>
              <p:cNvSpPr>
                <a:spLocks noChangeArrowheads="1"/>
              </p:cNvSpPr>
              <p:nvPr/>
            </p:nvSpPr>
            <p:spPr bwMode="auto">
              <a:xfrm>
                <a:off x="3648" y="1968"/>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3346" name="Oval 21"/>
              <p:cNvSpPr>
                <a:spLocks noChangeArrowheads="1"/>
              </p:cNvSpPr>
              <p:nvPr/>
            </p:nvSpPr>
            <p:spPr bwMode="auto">
              <a:xfrm>
                <a:off x="2832" y="1392"/>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3347" name="Oval 22"/>
              <p:cNvSpPr>
                <a:spLocks noChangeArrowheads="1"/>
              </p:cNvSpPr>
              <p:nvPr/>
            </p:nvSpPr>
            <p:spPr bwMode="auto">
              <a:xfrm>
                <a:off x="2448" y="912"/>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grpSp>
        <p:sp>
          <p:nvSpPr>
            <p:cNvPr id="13325" name="Line 34"/>
            <p:cNvSpPr>
              <a:spLocks noChangeShapeType="1"/>
            </p:cNvSpPr>
            <p:nvPr/>
          </p:nvSpPr>
          <p:spPr bwMode="auto">
            <a:xfrm flipV="1">
              <a:off x="3600" y="1680"/>
              <a:ext cx="336" cy="432"/>
            </a:xfrm>
            <a:prstGeom prst="line">
              <a:avLst/>
            </a:prstGeom>
            <a:noFill/>
            <a:ln w="9525">
              <a:solidFill>
                <a:schemeClr val="tx1"/>
              </a:solidFill>
              <a:round/>
              <a:headEnd/>
              <a:tailEnd type="triangle" w="med" len="med"/>
            </a:ln>
            <a:effectLst/>
          </p:spPr>
          <p:txBody>
            <a:bodyPr/>
            <a:lstStyle/>
            <a:p>
              <a:endParaRPr lang="en-US"/>
            </a:p>
          </p:txBody>
        </p:sp>
        <p:sp>
          <p:nvSpPr>
            <p:cNvPr id="13326" name="Line 35"/>
            <p:cNvSpPr>
              <a:spLocks noChangeShapeType="1"/>
            </p:cNvSpPr>
            <p:nvPr/>
          </p:nvSpPr>
          <p:spPr bwMode="auto">
            <a:xfrm flipH="1">
              <a:off x="3312" y="2064"/>
              <a:ext cx="336" cy="432"/>
            </a:xfrm>
            <a:prstGeom prst="line">
              <a:avLst/>
            </a:prstGeom>
            <a:noFill/>
            <a:ln w="9525">
              <a:solidFill>
                <a:schemeClr val="tx1"/>
              </a:solidFill>
              <a:round/>
              <a:headEnd/>
              <a:tailEnd type="triangle" w="med" len="med"/>
            </a:ln>
            <a:effectLst/>
          </p:spPr>
          <p:txBody>
            <a:bodyPr/>
            <a:lstStyle/>
            <a:p>
              <a:endParaRPr lang="en-US"/>
            </a:p>
          </p:txBody>
        </p:sp>
        <p:sp>
          <p:nvSpPr>
            <p:cNvPr id="13327" name="Rectangle 36"/>
            <p:cNvSpPr>
              <a:spLocks noChangeArrowheads="1"/>
            </p:cNvSpPr>
            <p:nvPr/>
          </p:nvSpPr>
          <p:spPr bwMode="auto">
            <a:xfrm>
              <a:off x="3696" y="1876"/>
              <a:ext cx="323" cy="282"/>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en-US"/>
                <a:t>d</a:t>
              </a:r>
              <a:r>
                <a:rPr lang="en-US" baseline="30000"/>
                <a:t>+</a:t>
              </a:r>
              <a:endParaRPr lang="en-US"/>
            </a:p>
          </p:txBody>
        </p:sp>
        <p:sp>
          <p:nvSpPr>
            <p:cNvPr id="13328" name="Rectangle 37"/>
            <p:cNvSpPr>
              <a:spLocks noChangeArrowheads="1"/>
            </p:cNvSpPr>
            <p:nvPr/>
          </p:nvSpPr>
          <p:spPr bwMode="auto">
            <a:xfrm>
              <a:off x="3456" y="2212"/>
              <a:ext cx="305" cy="281"/>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en-US"/>
                <a:t>d</a:t>
              </a:r>
              <a:r>
                <a:rPr lang="en-US" baseline="30000"/>
                <a:t>-</a:t>
              </a:r>
              <a:endParaRPr lang="en-US"/>
            </a:p>
          </p:txBody>
        </p:sp>
      </p:grpSp>
      <p:sp>
        <p:nvSpPr>
          <p:cNvPr id="13315" name="Rectangle 2"/>
          <p:cNvSpPr>
            <a:spLocks noGrp="1" noChangeArrowheads="1"/>
          </p:cNvSpPr>
          <p:nvPr>
            <p:ph type="title"/>
          </p:nvPr>
        </p:nvSpPr>
        <p:spPr>
          <a:xfrm>
            <a:off x="2209800" y="457200"/>
            <a:ext cx="7772400" cy="1143000"/>
          </a:xfrm>
        </p:spPr>
        <p:txBody>
          <a:bodyPr/>
          <a:lstStyle/>
          <a:p>
            <a:pPr eaLnBrk="1" hangingPunct="1"/>
            <a:r>
              <a:rPr lang="en-US" u="sng" smtClean="0"/>
              <a:t>Definitions</a:t>
            </a:r>
          </a:p>
        </p:txBody>
      </p:sp>
      <p:sp>
        <p:nvSpPr>
          <p:cNvPr id="13316" name="Text Box 23"/>
          <p:cNvSpPr txBox="1">
            <a:spLocks noChangeArrowheads="1"/>
          </p:cNvSpPr>
          <p:nvPr/>
        </p:nvSpPr>
        <p:spPr bwMode="auto">
          <a:xfrm>
            <a:off x="1752601" y="1301750"/>
            <a:ext cx="4543167" cy="1237262"/>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en-US" sz="2400"/>
              <a:t>Define the hyperplane H such that:</a:t>
            </a:r>
          </a:p>
          <a:p>
            <a:pPr eaLnBrk="1" hangingPunct="1">
              <a:lnSpc>
                <a:spcPct val="90000"/>
              </a:lnSpc>
              <a:spcBef>
                <a:spcPct val="20000"/>
              </a:spcBef>
            </a:pPr>
            <a:r>
              <a:rPr lang="en-US" sz="2400" b="1">
                <a:solidFill>
                  <a:schemeClr val="tx2"/>
                </a:solidFill>
              </a:rPr>
              <a:t>x</a:t>
            </a:r>
            <a:r>
              <a:rPr lang="en-US" sz="2400" baseline="-25000">
                <a:solidFill>
                  <a:schemeClr val="tx2"/>
                </a:solidFill>
              </a:rPr>
              <a:t>i</a:t>
            </a:r>
            <a:r>
              <a:rPr lang="en-US" sz="2400">
                <a:solidFill>
                  <a:schemeClr val="tx2"/>
                </a:solidFill>
                <a:cs typeface="Arial" charset="0"/>
              </a:rPr>
              <a:t>•</a:t>
            </a:r>
            <a:r>
              <a:rPr lang="en-US" sz="2400" b="1">
                <a:solidFill>
                  <a:schemeClr val="tx2"/>
                </a:solidFill>
                <a:cs typeface="Arial" charset="0"/>
              </a:rPr>
              <a:t>w</a:t>
            </a:r>
            <a:r>
              <a:rPr lang="en-US" sz="2400">
                <a:solidFill>
                  <a:schemeClr val="tx2"/>
                </a:solidFill>
                <a:cs typeface="Arial" charset="0"/>
              </a:rPr>
              <a:t>+b </a:t>
            </a:r>
            <a:r>
              <a:rPr lang="en-US" sz="2400">
                <a:solidFill>
                  <a:schemeClr val="tx2"/>
                </a:solidFill>
                <a:cs typeface="Arial" charset="0"/>
                <a:sym typeface="Symbol" pitchFamily="18" charset="2"/>
              </a:rPr>
              <a:t> +1 when </a:t>
            </a:r>
            <a:r>
              <a:rPr lang="en-US" sz="2400">
                <a:solidFill>
                  <a:schemeClr val="tx2"/>
                </a:solidFill>
              </a:rPr>
              <a:t>y</a:t>
            </a:r>
            <a:r>
              <a:rPr lang="en-US" sz="2400" baseline="-25000">
                <a:solidFill>
                  <a:schemeClr val="tx2"/>
                </a:solidFill>
              </a:rPr>
              <a:t>i</a:t>
            </a:r>
            <a:r>
              <a:rPr lang="en-US" sz="2400">
                <a:solidFill>
                  <a:schemeClr val="tx2"/>
                </a:solidFill>
                <a:cs typeface="Arial" charset="0"/>
                <a:sym typeface="Symbol" pitchFamily="18" charset="2"/>
              </a:rPr>
              <a:t> =+1 </a:t>
            </a:r>
          </a:p>
          <a:p>
            <a:pPr eaLnBrk="1" hangingPunct="1">
              <a:lnSpc>
                <a:spcPct val="90000"/>
              </a:lnSpc>
              <a:spcBef>
                <a:spcPct val="20000"/>
              </a:spcBef>
            </a:pPr>
            <a:r>
              <a:rPr lang="en-US" sz="2400" b="1">
                <a:solidFill>
                  <a:schemeClr val="tx2"/>
                </a:solidFill>
              </a:rPr>
              <a:t>x</a:t>
            </a:r>
            <a:r>
              <a:rPr lang="en-US" sz="2400" baseline="-25000">
                <a:solidFill>
                  <a:schemeClr val="tx2"/>
                </a:solidFill>
              </a:rPr>
              <a:t>i</a:t>
            </a:r>
            <a:r>
              <a:rPr lang="en-US" sz="2400">
                <a:solidFill>
                  <a:schemeClr val="tx2"/>
                </a:solidFill>
                <a:cs typeface="Arial" charset="0"/>
              </a:rPr>
              <a:t>•</a:t>
            </a:r>
            <a:r>
              <a:rPr lang="en-US" sz="2400" b="1">
                <a:solidFill>
                  <a:schemeClr val="tx2"/>
                </a:solidFill>
                <a:cs typeface="Arial" charset="0"/>
              </a:rPr>
              <a:t>w</a:t>
            </a:r>
            <a:r>
              <a:rPr lang="en-US" sz="2400">
                <a:solidFill>
                  <a:schemeClr val="tx2"/>
                </a:solidFill>
                <a:cs typeface="Arial" charset="0"/>
              </a:rPr>
              <a:t>+b </a:t>
            </a:r>
            <a:r>
              <a:rPr lang="en-US" sz="2400">
                <a:solidFill>
                  <a:schemeClr val="tx2"/>
                </a:solidFill>
                <a:cs typeface="Arial" charset="0"/>
                <a:sym typeface="Symbol" pitchFamily="18" charset="2"/>
              </a:rPr>
              <a:t> -1 when </a:t>
            </a:r>
            <a:r>
              <a:rPr lang="en-US" sz="2400">
                <a:solidFill>
                  <a:schemeClr val="tx2"/>
                </a:solidFill>
              </a:rPr>
              <a:t>y</a:t>
            </a:r>
            <a:r>
              <a:rPr lang="en-US" sz="2400" baseline="-25000">
                <a:solidFill>
                  <a:schemeClr val="tx2"/>
                </a:solidFill>
              </a:rPr>
              <a:t>i</a:t>
            </a:r>
            <a:r>
              <a:rPr lang="en-US" sz="2400">
                <a:solidFill>
                  <a:schemeClr val="tx2"/>
                </a:solidFill>
                <a:cs typeface="Arial" charset="0"/>
                <a:sym typeface="Symbol" pitchFamily="18" charset="2"/>
              </a:rPr>
              <a:t> =-1</a:t>
            </a:r>
          </a:p>
        </p:txBody>
      </p:sp>
      <p:sp>
        <p:nvSpPr>
          <p:cNvPr id="13317" name="Text Box 32"/>
          <p:cNvSpPr txBox="1">
            <a:spLocks noChangeArrowheads="1"/>
          </p:cNvSpPr>
          <p:nvPr/>
        </p:nvSpPr>
        <p:spPr bwMode="auto">
          <a:xfrm>
            <a:off x="1671066" y="4523666"/>
            <a:ext cx="5256182" cy="341632"/>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en-US" dirty="0"/>
              <a:t>d+ = the shortest distance to the closest positive point</a:t>
            </a:r>
          </a:p>
        </p:txBody>
      </p:sp>
      <p:sp>
        <p:nvSpPr>
          <p:cNvPr id="13318" name="Text Box 33"/>
          <p:cNvSpPr txBox="1">
            <a:spLocks noChangeArrowheads="1"/>
          </p:cNvSpPr>
          <p:nvPr/>
        </p:nvSpPr>
        <p:spPr bwMode="auto">
          <a:xfrm>
            <a:off x="1671067" y="4886679"/>
            <a:ext cx="5275419" cy="341632"/>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en-US" dirty="0"/>
              <a:t>d- = the shortest distance to the closest negative point</a:t>
            </a:r>
          </a:p>
        </p:txBody>
      </p:sp>
      <p:sp>
        <p:nvSpPr>
          <p:cNvPr id="13319" name="Text Box 38"/>
          <p:cNvSpPr txBox="1">
            <a:spLocks noChangeArrowheads="1"/>
          </p:cNvSpPr>
          <p:nvPr/>
        </p:nvSpPr>
        <p:spPr bwMode="auto">
          <a:xfrm>
            <a:off x="1701546" y="5416595"/>
            <a:ext cx="7086600" cy="339725"/>
          </a:xfrm>
          <a:prstGeom prst="rect">
            <a:avLst/>
          </a:prstGeom>
          <a:noFill/>
          <a:ln w="9525">
            <a:noFill/>
            <a:miter lim="800000"/>
            <a:headEnd/>
            <a:tailEnd/>
          </a:ln>
          <a:effectLst/>
        </p:spPr>
        <p:txBody>
          <a:bodyPr>
            <a:spAutoFit/>
          </a:bodyPr>
          <a:lstStyle/>
          <a:p>
            <a:pPr eaLnBrk="1" hangingPunct="1">
              <a:lnSpc>
                <a:spcPct val="90000"/>
              </a:lnSpc>
              <a:spcBef>
                <a:spcPct val="20000"/>
              </a:spcBef>
            </a:pPr>
            <a:r>
              <a:rPr lang="en-US" dirty="0"/>
              <a:t>The </a:t>
            </a:r>
            <a:r>
              <a:rPr lang="en-US" u="sng" dirty="0"/>
              <a:t>margin</a:t>
            </a:r>
            <a:r>
              <a:rPr lang="en-US" dirty="0"/>
              <a:t> of a separating hyperplane is d</a:t>
            </a:r>
            <a:r>
              <a:rPr lang="en-US" baseline="30000" dirty="0"/>
              <a:t>+</a:t>
            </a:r>
            <a:r>
              <a:rPr lang="en-US" dirty="0"/>
              <a:t> + d</a:t>
            </a:r>
            <a:r>
              <a:rPr lang="en-US" baseline="30000" dirty="0"/>
              <a:t>-</a:t>
            </a:r>
            <a:r>
              <a:rPr lang="en-US" dirty="0"/>
              <a:t>.</a:t>
            </a:r>
          </a:p>
        </p:txBody>
      </p:sp>
      <p:sp>
        <p:nvSpPr>
          <p:cNvPr id="13320" name="Text Box 40"/>
          <p:cNvSpPr txBox="1">
            <a:spLocks noChangeArrowheads="1"/>
          </p:cNvSpPr>
          <p:nvPr/>
        </p:nvSpPr>
        <p:spPr bwMode="auto">
          <a:xfrm>
            <a:off x="8534400" y="3433763"/>
            <a:ext cx="328936" cy="341632"/>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en-US"/>
              <a:t>H</a:t>
            </a:r>
          </a:p>
        </p:txBody>
      </p:sp>
      <p:sp>
        <p:nvSpPr>
          <p:cNvPr id="13321" name="Text Box 41"/>
          <p:cNvSpPr txBox="1">
            <a:spLocks noChangeArrowheads="1"/>
          </p:cNvSpPr>
          <p:nvPr/>
        </p:nvSpPr>
        <p:spPr bwMode="auto">
          <a:xfrm>
            <a:off x="1736725" y="2720976"/>
            <a:ext cx="2852738" cy="2047875"/>
          </a:xfrm>
          <a:prstGeom prst="rect">
            <a:avLst/>
          </a:prstGeom>
          <a:noFill/>
          <a:ln w="9525">
            <a:noFill/>
            <a:miter lim="800000"/>
            <a:headEnd/>
            <a:tailEnd/>
          </a:ln>
          <a:effectLst/>
        </p:spPr>
        <p:txBody>
          <a:bodyPr>
            <a:spAutoFit/>
          </a:bodyPr>
          <a:lstStyle/>
          <a:p>
            <a:pPr eaLnBrk="1" hangingPunct="1">
              <a:lnSpc>
                <a:spcPct val="90000"/>
              </a:lnSpc>
              <a:spcBef>
                <a:spcPct val="20000"/>
              </a:spcBef>
            </a:pPr>
            <a:r>
              <a:rPr lang="en-US" dirty="0"/>
              <a:t>H1 and H2 are the planes:</a:t>
            </a:r>
          </a:p>
          <a:p>
            <a:pPr eaLnBrk="1" hangingPunct="1">
              <a:lnSpc>
                <a:spcPct val="90000"/>
              </a:lnSpc>
              <a:spcBef>
                <a:spcPct val="20000"/>
              </a:spcBef>
            </a:pPr>
            <a:r>
              <a:rPr lang="en-US" dirty="0"/>
              <a:t>H1: </a:t>
            </a:r>
            <a:r>
              <a:rPr lang="en-US" b="1" dirty="0" err="1">
                <a:solidFill>
                  <a:schemeClr val="tx2"/>
                </a:solidFill>
              </a:rPr>
              <a:t>x</a:t>
            </a:r>
            <a:r>
              <a:rPr lang="en-US" baseline="-25000" dirty="0" err="1">
                <a:solidFill>
                  <a:schemeClr val="tx2"/>
                </a:solidFill>
              </a:rPr>
              <a:t>i</a:t>
            </a:r>
            <a:r>
              <a:rPr lang="en-US" dirty="0" err="1">
                <a:solidFill>
                  <a:schemeClr val="tx2"/>
                </a:solidFill>
                <a:cs typeface="Arial" charset="0"/>
              </a:rPr>
              <a:t>•</a:t>
            </a:r>
            <a:r>
              <a:rPr lang="en-US" b="1" dirty="0" err="1">
                <a:solidFill>
                  <a:schemeClr val="tx2"/>
                </a:solidFill>
                <a:cs typeface="Arial" charset="0"/>
              </a:rPr>
              <a:t>w</a:t>
            </a:r>
            <a:r>
              <a:rPr lang="en-US" dirty="0" err="1">
                <a:solidFill>
                  <a:schemeClr val="tx2"/>
                </a:solidFill>
                <a:cs typeface="Arial" charset="0"/>
              </a:rPr>
              <a:t>+b</a:t>
            </a:r>
            <a:r>
              <a:rPr lang="en-US" dirty="0">
                <a:solidFill>
                  <a:schemeClr val="tx2"/>
                </a:solidFill>
                <a:cs typeface="Arial" charset="0"/>
              </a:rPr>
              <a:t> </a:t>
            </a:r>
            <a:r>
              <a:rPr lang="en-US" dirty="0">
                <a:solidFill>
                  <a:schemeClr val="tx2"/>
                </a:solidFill>
                <a:cs typeface="Arial" charset="0"/>
                <a:sym typeface="Symbol" pitchFamily="18" charset="2"/>
              </a:rPr>
              <a:t>= +1 </a:t>
            </a:r>
          </a:p>
          <a:p>
            <a:pPr eaLnBrk="1" hangingPunct="1">
              <a:lnSpc>
                <a:spcPct val="90000"/>
              </a:lnSpc>
              <a:spcBef>
                <a:spcPct val="20000"/>
              </a:spcBef>
            </a:pPr>
            <a:r>
              <a:rPr lang="en-US" dirty="0"/>
              <a:t>H2: </a:t>
            </a:r>
            <a:r>
              <a:rPr lang="en-US" b="1" dirty="0" err="1">
                <a:solidFill>
                  <a:schemeClr val="tx2"/>
                </a:solidFill>
              </a:rPr>
              <a:t>x</a:t>
            </a:r>
            <a:r>
              <a:rPr lang="en-US" baseline="-25000" dirty="0" err="1">
                <a:solidFill>
                  <a:schemeClr val="tx2"/>
                </a:solidFill>
              </a:rPr>
              <a:t>i</a:t>
            </a:r>
            <a:r>
              <a:rPr lang="en-US" dirty="0" err="1">
                <a:solidFill>
                  <a:schemeClr val="tx2"/>
                </a:solidFill>
                <a:cs typeface="Arial" charset="0"/>
              </a:rPr>
              <a:t>•</a:t>
            </a:r>
            <a:r>
              <a:rPr lang="en-US" b="1" dirty="0" err="1">
                <a:solidFill>
                  <a:schemeClr val="tx2"/>
                </a:solidFill>
                <a:cs typeface="Arial" charset="0"/>
              </a:rPr>
              <a:t>w</a:t>
            </a:r>
            <a:r>
              <a:rPr lang="en-US" dirty="0" err="1">
                <a:solidFill>
                  <a:schemeClr val="tx2"/>
                </a:solidFill>
                <a:cs typeface="Arial" charset="0"/>
              </a:rPr>
              <a:t>+b</a:t>
            </a:r>
            <a:r>
              <a:rPr lang="en-US" dirty="0">
                <a:solidFill>
                  <a:schemeClr val="tx2"/>
                </a:solidFill>
                <a:cs typeface="Arial" charset="0"/>
              </a:rPr>
              <a:t> </a:t>
            </a:r>
            <a:r>
              <a:rPr lang="en-US" dirty="0">
                <a:solidFill>
                  <a:schemeClr val="tx2"/>
                </a:solidFill>
                <a:cs typeface="Arial" charset="0"/>
                <a:sym typeface="Symbol" pitchFamily="18" charset="2"/>
              </a:rPr>
              <a:t>= -1</a:t>
            </a:r>
          </a:p>
          <a:p>
            <a:pPr eaLnBrk="1" hangingPunct="1">
              <a:lnSpc>
                <a:spcPct val="90000"/>
              </a:lnSpc>
              <a:spcBef>
                <a:spcPct val="20000"/>
              </a:spcBef>
            </a:pPr>
            <a:r>
              <a:rPr lang="en-US" dirty="0"/>
              <a:t>The points on the planes H1 and H2 are the Support Vectors</a:t>
            </a:r>
          </a:p>
          <a:p>
            <a:pPr eaLnBrk="1" hangingPunct="1">
              <a:lnSpc>
                <a:spcPct val="90000"/>
              </a:lnSpc>
              <a:spcBef>
                <a:spcPct val="20000"/>
              </a:spcBef>
            </a:pPr>
            <a:endParaRPr lang="en-US" dirty="0"/>
          </a:p>
        </p:txBody>
      </p:sp>
      <p:sp>
        <p:nvSpPr>
          <p:cNvPr id="13322" name="Text Box 42"/>
          <p:cNvSpPr txBox="1">
            <a:spLocks noChangeArrowheads="1"/>
          </p:cNvSpPr>
          <p:nvPr/>
        </p:nvSpPr>
        <p:spPr bwMode="auto">
          <a:xfrm>
            <a:off x="7162800" y="1681163"/>
            <a:ext cx="445956" cy="341632"/>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en-US"/>
              <a:t>H1</a:t>
            </a:r>
          </a:p>
        </p:txBody>
      </p:sp>
      <p:sp>
        <p:nvSpPr>
          <p:cNvPr id="13323" name="Text Box 43"/>
          <p:cNvSpPr txBox="1">
            <a:spLocks noChangeArrowheads="1"/>
          </p:cNvSpPr>
          <p:nvPr/>
        </p:nvSpPr>
        <p:spPr bwMode="auto">
          <a:xfrm>
            <a:off x="6324600" y="2595563"/>
            <a:ext cx="445956" cy="341632"/>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en-US"/>
              <a:t>H2</a:t>
            </a: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799640" y="337680"/>
              <a:ext cx="9664920" cy="5532840"/>
            </p14:xfrm>
          </p:contentPart>
        </mc:Choice>
        <mc:Fallback xmlns="">
          <p:pic>
            <p:nvPicPr>
              <p:cNvPr id="4" name="Ink 3"/>
              <p:cNvPicPr/>
              <p:nvPr/>
            </p:nvPicPr>
            <p:blipFill>
              <a:blip r:embed="rId5"/>
              <a:stretch>
                <a:fillRect/>
              </a:stretch>
            </p:blipFill>
            <p:spPr>
              <a:xfrm>
                <a:off x="1797120" y="333360"/>
                <a:ext cx="9673200" cy="5540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p14:cNvContentPartPr/>
              <p14:nvPr/>
            </p14:nvContentPartPr>
            <p14:xfrm>
              <a:off x="2212920" y="1571760"/>
              <a:ext cx="9730080" cy="4852080"/>
            </p14:xfrm>
          </p:contentPart>
        </mc:Choice>
        <mc:Fallback>
          <p:pic>
            <p:nvPicPr>
              <p:cNvPr id="5" name="Ink 4"/>
              <p:cNvPicPr/>
              <p:nvPr/>
            </p:nvPicPr>
            <p:blipFill>
              <a:blip r:embed="rId7"/>
              <a:stretch>
                <a:fillRect/>
              </a:stretch>
            </p:blipFill>
            <p:spPr>
              <a:xfrm>
                <a:off x="2207880" y="1568880"/>
                <a:ext cx="9742320" cy="4859280"/>
              </a:xfrm>
              <a:prstGeom prst="rect">
                <a:avLst/>
              </a:prstGeom>
            </p:spPr>
          </p:pic>
        </mc:Fallback>
      </mc:AlternateContent>
    </p:spTree>
    <p:extLst>
      <p:ext uri="{BB962C8B-B14F-4D97-AF65-F5344CB8AC3E}">
        <p14:creationId xmlns:p14="http://schemas.microsoft.com/office/powerpoint/2010/main" val="275484348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Definition</a:t>
            </a:r>
            <a:endParaRPr lang="en-IN" dirty="0"/>
          </a:p>
        </p:txBody>
      </p:sp>
      <p:pic>
        <p:nvPicPr>
          <p:cNvPr id="4" name="Picture 3"/>
          <p:cNvPicPr>
            <a:picLocks noChangeAspect="1"/>
          </p:cNvPicPr>
          <p:nvPr/>
        </p:nvPicPr>
        <p:blipFill>
          <a:blip r:embed="rId3"/>
          <a:stretch>
            <a:fillRect/>
          </a:stretch>
        </p:blipFill>
        <p:spPr>
          <a:xfrm>
            <a:off x="1981200" y="2841778"/>
            <a:ext cx="8546130" cy="2819400"/>
          </a:xfrm>
          <a:prstGeom prst="rect">
            <a:avLst/>
          </a:prstGeom>
        </p:spPr>
      </p:pic>
      <p:pic>
        <p:nvPicPr>
          <p:cNvPr id="5" name="Picture 4"/>
          <p:cNvPicPr>
            <a:picLocks noChangeAspect="1"/>
          </p:cNvPicPr>
          <p:nvPr/>
        </p:nvPicPr>
        <p:blipFill>
          <a:blip r:embed="rId4"/>
          <a:stretch>
            <a:fillRect/>
          </a:stretch>
        </p:blipFill>
        <p:spPr>
          <a:xfrm>
            <a:off x="1790865" y="1219200"/>
            <a:ext cx="8696738" cy="1447800"/>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4265640" y="1592280"/>
              <a:ext cx="6554880" cy="3738960"/>
            </p14:xfrm>
          </p:contentPart>
        </mc:Choice>
        <mc:Fallback xmlns="">
          <p:pic>
            <p:nvPicPr>
              <p:cNvPr id="3" name="Ink 2"/>
              <p:cNvPicPr/>
              <p:nvPr/>
            </p:nvPicPr>
            <p:blipFill>
              <a:blip r:embed="rId6"/>
              <a:stretch>
                <a:fillRect/>
              </a:stretch>
            </p:blipFill>
            <p:spPr>
              <a:xfrm>
                <a:off x="4262760" y="1589400"/>
                <a:ext cx="6561360" cy="3744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p14:cNvContentPartPr/>
              <p14:nvPr/>
            </p14:nvContentPartPr>
            <p14:xfrm>
              <a:off x="353520" y="54720"/>
              <a:ext cx="11756160" cy="6509880"/>
            </p14:xfrm>
          </p:contentPart>
        </mc:Choice>
        <mc:Fallback>
          <p:pic>
            <p:nvPicPr>
              <p:cNvPr id="6" name="Ink 5"/>
              <p:cNvPicPr/>
              <p:nvPr/>
            </p:nvPicPr>
            <p:blipFill>
              <a:blip r:embed="rId8"/>
              <a:stretch>
                <a:fillRect/>
              </a:stretch>
            </p:blipFill>
            <p:spPr>
              <a:xfrm>
                <a:off x="347400" y="49680"/>
                <a:ext cx="11771280" cy="6521040"/>
              </a:xfrm>
              <a:prstGeom prst="rect">
                <a:avLst/>
              </a:prstGeom>
            </p:spPr>
          </p:pic>
        </mc:Fallback>
      </mc:AlternateContent>
    </p:spTree>
    <p:extLst>
      <p:ext uri="{BB962C8B-B14F-4D97-AF65-F5344CB8AC3E}">
        <p14:creationId xmlns:p14="http://schemas.microsoft.com/office/powerpoint/2010/main" val="293640608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SVM</a:t>
            </a:r>
            <a:endParaRPr lang="en-IN" dirty="0"/>
          </a:p>
        </p:txBody>
      </p:sp>
      <p:pic>
        <p:nvPicPr>
          <p:cNvPr id="3" name="Picture 2"/>
          <p:cNvPicPr>
            <a:picLocks noChangeAspect="1"/>
          </p:cNvPicPr>
          <p:nvPr/>
        </p:nvPicPr>
        <p:blipFill>
          <a:blip r:embed="rId2"/>
          <a:stretch>
            <a:fillRect/>
          </a:stretch>
        </p:blipFill>
        <p:spPr>
          <a:xfrm>
            <a:off x="1901147" y="1143001"/>
            <a:ext cx="8389706" cy="530931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7548120" y="3246480"/>
              <a:ext cx="360" cy="360"/>
            </p14:xfrm>
          </p:contentPart>
        </mc:Choice>
        <mc:Fallback xmlns="">
          <p:pic>
            <p:nvPicPr>
              <p:cNvPr id="4" name="Ink 3"/>
              <p:cNvPicPr/>
              <p:nvPr/>
            </p:nvPicPr>
            <p:blipFill>
              <a:blip r:embed="rId4"/>
              <a:stretch>
                <a:fillRect/>
              </a:stretch>
            </p:blipFill>
            <p:spPr>
              <a:xfrm>
                <a:off x="7545600" y="3243960"/>
                <a:ext cx="5400" cy="5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568600" y="521640"/>
              <a:ext cx="9113040" cy="3021480"/>
            </p14:xfrm>
          </p:contentPart>
        </mc:Choice>
        <mc:Fallback xmlns="">
          <p:pic>
            <p:nvPicPr>
              <p:cNvPr id="5" name="Ink 4"/>
              <p:cNvPicPr/>
              <p:nvPr/>
            </p:nvPicPr>
            <p:blipFill>
              <a:blip r:embed="rId6"/>
              <a:stretch>
                <a:fillRect/>
              </a:stretch>
            </p:blipFill>
            <p:spPr>
              <a:xfrm>
                <a:off x="2565720" y="515160"/>
                <a:ext cx="9121680" cy="3030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p14:cNvContentPartPr/>
              <p14:nvPr/>
            </p14:nvContentPartPr>
            <p14:xfrm>
              <a:off x="6843960" y="484200"/>
              <a:ext cx="3754800" cy="5220720"/>
            </p14:xfrm>
          </p:contentPart>
        </mc:Choice>
        <mc:Fallback>
          <p:pic>
            <p:nvPicPr>
              <p:cNvPr id="6" name="Ink 5"/>
              <p:cNvPicPr/>
              <p:nvPr/>
            </p:nvPicPr>
            <p:blipFill>
              <a:blip r:embed="rId8"/>
              <a:stretch>
                <a:fillRect/>
              </a:stretch>
            </p:blipFill>
            <p:spPr>
              <a:xfrm>
                <a:off x="6840360" y="477720"/>
                <a:ext cx="3763440" cy="5231160"/>
              </a:xfrm>
              <a:prstGeom prst="rect">
                <a:avLst/>
              </a:prstGeom>
            </p:spPr>
          </p:pic>
        </mc:Fallback>
      </mc:AlternateContent>
    </p:spTree>
    <p:extLst>
      <p:ext uri="{BB962C8B-B14F-4D97-AF65-F5344CB8AC3E}">
        <p14:creationId xmlns:p14="http://schemas.microsoft.com/office/powerpoint/2010/main" val="65371229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09800" y="228600"/>
            <a:ext cx="7772400" cy="1143000"/>
          </a:xfrm>
        </p:spPr>
        <p:txBody>
          <a:bodyPr/>
          <a:lstStyle/>
          <a:p>
            <a:pPr eaLnBrk="1" hangingPunct="1"/>
            <a:r>
              <a:rPr lang="en-US" u="sng" smtClean="0"/>
              <a:t>Maximizing the margin</a:t>
            </a:r>
          </a:p>
        </p:txBody>
      </p:sp>
      <p:grpSp>
        <p:nvGrpSpPr>
          <p:cNvPr id="2" name="Group 3"/>
          <p:cNvGrpSpPr>
            <a:grpSpLocks/>
          </p:cNvGrpSpPr>
          <p:nvPr/>
        </p:nvGrpSpPr>
        <p:grpSpPr bwMode="auto">
          <a:xfrm>
            <a:off x="6553200" y="1828800"/>
            <a:ext cx="3886200" cy="3200400"/>
            <a:chOff x="2304" y="960"/>
            <a:chExt cx="3600" cy="2832"/>
          </a:xfrm>
        </p:grpSpPr>
        <p:grpSp>
          <p:nvGrpSpPr>
            <p:cNvPr id="3" name="Group 4"/>
            <p:cNvGrpSpPr>
              <a:grpSpLocks/>
            </p:cNvGrpSpPr>
            <p:nvPr/>
          </p:nvGrpSpPr>
          <p:grpSpPr bwMode="auto">
            <a:xfrm>
              <a:off x="2304" y="960"/>
              <a:ext cx="3600" cy="2832"/>
              <a:chOff x="672" y="576"/>
              <a:chExt cx="4272" cy="3295"/>
            </a:xfrm>
          </p:grpSpPr>
          <p:pic>
            <p:nvPicPr>
              <p:cNvPr id="15379" name="Picture 5" descr="svm2"/>
              <p:cNvPicPr>
                <a:picLocks noChangeAspect="1" noChangeArrowheads="1"/>
              </p:cNvPicPr>
              <p:nvPr/>
            </p:nvPicPr>
            <p:blipFill>
              <a:blip r:embed="rId3"/>
              <a:srcRect/>
              <a:stretch>
                <a:fillRect/>
              </a:stretch>
            </p:blipFill>
            <p:spPr bwMode="auto">
              <a:xfrm>
                <a:off x="672" y="576"/>
                <a:ext cx="4272" cy="3295"/>
              </a:xfrm>
              <a:prstGeom prst="rect">
                <a:avLst/>
              </a:prstGeom>
              <a:noFill/>
              <a:ln w="9525">
                <a:noFill/>
                <a:miter lim="800000"/>
                <a:headEnd/>
                <a:tailEnd/>
              </a:ln>
            </p:spPr>
          </p:pic>
          <p:sp>
            <p:nvSpPr>
              <p:cNvPr id="15380" name="Oval 6"/>
              <p:cNvSpPr>
                <a:spLocks noChangeArrowheads="1"/>
              </p:cNvSpPr>
              <p:nvPr/>
            </p:nvSpPr>
            <p:spPr bwMode="auto">
              <a:xfrm>
                <a:off x="1440" y="2064"/>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5381" name="Oval 7"/>
              <p:cNvSpPr>
                <a:spLocks noChangeArrowheads="1"/>
              </p:cNvSpPr>
              <p:nvPr/>
            </p:nvSpPr>
            <p:spPr bwMode="auto">
              <a:xfrm>
                <a:off x="1488" y="2352"/>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5382" name="Oval 8"/>
              <p:cNvSpPr>
                <a:spLocks noChangeArrowheads="1"/>
              </p:cNvSpPr>
              <p:nvPr/>
            </p:nvSpPr>
            <p:spPr bwMode="auto">
              <a:xfrm>
                <a:off x="2784" y="2976"/>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5383" name="Oval 9"/>
              <p:cNvSpPr>
                <a:spLocks noChangeArrowheads="1"/>
              </p:cNvSpPr>
              <p:nvPr/>
            </p:nvSpPr>
            <p:spPr bwMode="auto">
              <a:xfrm>
                <a:off x="2208" y="2544"/>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5384" name="Oval 10"/>
              <p:cNvSpPr>
                <a:spLocks noChangeArrowheads="1"/>
              </p:cNvSpPr>
              <p:nvPr/>
            </p:nvSpPr>
            <p:spPr bwMode="auto">
              <a:xfrm>
                <a:off x="2400" y="3120"/>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5385" name="Oval 11"/>
              <p:cNvSpPr>
                <a:spLocks noChangeArrowheads="1"/>
              </p:cNvSpPr>
              <p:nvPr/>
            </p:nvSpPr>
            <p:spPr bwMode="auto">
              <a:xfrm>
                <a:off x="2640" y="3216"/>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5386" name="Oval 12"/>
              <p:cNvSpPr>
                <a:spLocks noChangeArrowheads="1"/>
              </p:cNvSpPr>
              <p:nvPr/>
            </p:nvSpPr>
            <p:spPr bwMode="auto">
              <a:xfrm>
                <a:off x="1392" y="2688"/>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5387" name="Oval 13"/>
              <p:cNvSpPr>
                <a:spLocks noChangeArrowheads="1"/>
              </p:cNvSpPr>
              <p:nvPr/>
            </p:nvSpPr>
            <p:spPr bwMode="auto">
              <a:xfrm>
                <a:off x="2064" y="2832"/>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5388" name="Oval 14"/>
              <p:cNvSpPr>
                <a:spLocks noChangeArrowheads="1"/>
              </p:cNvSpPr>
              <p:nvPr/>
            </p:nvSpPr>
            <p:spPr bwMode="auto">
              <a:xfrm>
                <a:off x="2976" y="3696"/>
                <a:ext cx="144" cy="144"/>
              </a:xfrm>
              <a:prstGeom prst="ellipse">
                <a:avLst/>
              </a:prstGeom>
              <a:solidFill>
                <a:srgbClr val="00FF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5389" name="Oval 15"/>
              <p:cNvSpPr>
                <a:spLocks noChangeArrowheads="1"/>
              </p:cNvSpPr>
              <p:nvPr/>
            </p:nvSpPr>
            <p:spPr bwMode="auto">
              <a:xfrm>
                <a:off x="2304" y="576"/>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5390" name="Oval 16"/>
              <p:cNvSpPr>
                <a:spLocks noChangeArrowheads="1"/>
              </p:cNvSpPr>
              <p:nvPr/>
            </p:nvSpPr>
            <p:spPr bwMode="auto">
              <a:xfrm>
                <a:off x="3168" y="1056"/>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5391" name="Oval 17"/>
              <p:cNvSpPr>
                <a:spLocks noChangeArrowheads="1"/>
              </p:cNvSpPr>
              <p:nvPr/>
            </p:nvSpPr>
            <p:spPr bwMode="auto">
              <a:xfrm>
                <a:off x="3984" y="1440"/>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5392" name="Oval 18"/>
              <p:cNvSpPr>
                <a:spLocks noChangeArrowheads="1"/>
              </p:cNvSpPr>
              <p:nvPr/>
            </p:nvSpPr>
            <p:spPr bwMode="auto">
              <a:xfrm>
                <a:off x="3840" y="2208"/>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5393" name="Oval 19"/>
              <p:cNvSpPr>
                <a:spLocks noChangeArrowheads="1"/>
              </p:cNvSpPr>
              <p:nvPr/>
            </p:nvSpPr>
            <p:spPr bwMode="auto">
              <a:xfrm>
                <a:off x="2400" y="1248"/>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5394" name="Oval 20"/>
              <p:cNvSpPr>
                <a:spLocks noChangeArrowheads="1"/>
              </p:cNvSpPr>
              <p:nvPr/>
            </p:nvSpPr>
            <p:spPr bwMode="auto">
              <a:xfrm>
                <a:off x="2976" y="1680"/>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5395" name="Oval 21"/>
              <p:cNvSpPr>
                <a:spLocks noChangeArrowheads="1"/>
              </p:cNvSpPr>
              <p:nvPr/>
            </p:nvSpPr>
            <p:spPr bwMode="auto">
              <a:xfrm>
                <a:off x="3648" y="1968"/>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5396" name="Oval 22"/>
              <p:cNvSpPr>
                <a:spLocks noChangeArrowheads="1"/>
              </p:cNvSpPr>
              <p:nvPr/>
            </p:nvSpPr>
            <p:spPr bwMode="auto">
              <a:xfrm>
                <a:off x="2832" y="1392"/>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sp>
            <p:nvSpPr>
              <p:cNvPr id="15397" name="Oval 23"/>
              <p:cNvSpPr>
                <a:spLocks noChangeArrowheads="1"/>
              </p:cNvSpPr>
              <p:nvPr/>
            </p:nvSpPr>
            <p:spPr bwMode="auto">
              <a:xfrm>
                <a:off x="2448" y="912"/>
                <a:ext cx="144" cy="144"/>
              </a:xfrm>
              <a:prstGeom prst="ellipse">
                <a:avLst/>
              </a:prstGeom>
              <a:solidFill>
                <a:srgbClr val="FF0000"/>
              </a:solid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p:grpSp>
        <p:sp>
          <p:nvSpPr>
            <p:cNvPr id="15375" name="Line 24"/>
            <p:cNvSpPr>
              <a:spLocks noChangeShapeType="1"/>
            </p:cNvSpPr>
            <p:nvPr/>
          </p:nvSpPr>
          <p:spPr bwMode="auto">
            <a:xfrm flipV="1">
              <a:off x="3600" y="1680"/>
              <a:ext cx="336" cy="432"/>
            </a:xfrm>
            <a:prstGeom prst="line">
              <a:avLst/>
            </a:prstGeom>
            <a:noFill/>
            <a:ln w="9525">
              <a:solidFill>
                <a:schemeClr val="tx1"/>
              </a:solidFill>
              <a:round/>
              <a:headEnd/>
              <a:tailEnd type="triangle" w="med" len="med"/>
            </a:ln>
            <a:effectLst/>
          </p:spPr>
          <p:txBody>
            <a:bodyPr/>
            <a:lstStyle/>
            <a:p>
              <a:endParaRPr lang="en-US"/>
            </a:p>
          </p:txBody>
        </p:sp>
        <p:sp>
          <p:nvSpPr>
            <p:cNvPr id="15376" name="Line 25"/>
            <p:cNvSpPr>
              <a:spLocks noChangeShapeType="1"/>
            </p:cNvSpPr>
            <p:nvPr/>
          </p:nvSpPr>
          <p:spPr bwMode="auto">
            <a:xfrm flipH="1">
              <a:off x="3312" y="2064"/>
              <a:ext cx="336" cy="432"/>
            </a:xfrm>
            <a:prstGeom prst="line">
              <a:avLst/>
            </a:prstGeom>
            <a:noFill/>
            <a:ln w="9525">
              <a:solidFill>
                <a:schemeClr val="tx1"/>
              </a:solidFill>
              <a:round/>
              <a:headEnd/>
              <a:tailEnd type="triangle" w="med" len="med"/>
            </a:ln>
            <a:effectLst/>
          </p:spPr>
          <p:txBody>
            <a:bodyPr/>
            <a:lstStyle/>
            <a:p>
              <a:endParaRPr lang="en-US"/>
            </a:p>
          </p:txBody>
        </p:sp>
        <p:sp>
          <p:nvSpPr>
            <p:cNvPr id="15377" name="Rectangle 26"/>
            <p:cNvSpPr>
              <a:spLocks noChangeArrowheads="1"/>
            </p:cNvSpPr>
            <p:nvPr/>
          </p:nvSpPr>
          <p:spPr bwMode="auto">
            <a:xfrm>
              <a:off x="3697" y="1876"/>
              <a:ext cx="391" cy="302"/>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en-US"/>
                <a:t>d+</a:t>
              </a:r>
            </a:p>
          </p:txBody>
        </p:sp>
        <p:sp>
          <p:nvSpPr>
            <p:cNvPr id="15378" name="Rectangle 27"/>
            <p:cNvSpPr>
              <a:spLocks noChangeArrowheads="1"/>
            </p:cNvSpPr>
            <p:nvPr/>
          </p:nvSpPr>
          <p:spPr bwMode="auto">
            <a:xfrm>
              <a:off x="3457" y="2212"/>
              <a:ext cx="359" cy="300"/>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en-US"/>
                <a:t>d-</a:t>
              </a:r>
            </a:p>
          </p:txBody>
        </p:sp>
      </p:grpSp>
      <p:sp>
        <p:nvSpPr>
          <p:cNvPr id="15364" name="Text Box 29"/>
          <p:cNvSpPr txBox="1">
            <a:spLocks noChangeArrowheads="1"/>
          </p:cNvSpPr>
          <p:nvPr/>
        </p:nvSpPr>
        <p:spPr bwMode="auto">
          <a:xfrm>
            <a:off x="1524000" y="1149351"/>
            <a:ext cx="6586034" cy="830997"/>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en-US" sz="2400"/>
              <a:t>We want a classifier with as big margin as possible. </a:t>
            </a:r>
          </a:p>
          <a:p>
            <a:pPr eaLnBrk="1" hangingPunct="1">
              <a:lnSpc>
                <a:spcPct val="90000"/>
              </a:lnSpc>
              <a:spcBef>
                <a:spcPct val="20000"/>
              </a:spcBef>
            </a:pPr>
            <a:endParaRPr lang="en-US" sz="2400">
              <a:solidFill>
                <a:schemeClr val="tx2"/>
              </a:solidFill>
              <a:cs typeface="Arial" charset="0"/>
              <a:sym typeface="Symbol" pitchFamily="18" charset="2"/>
            </a:endParaRPr>
          </a:p>
        </p:txBody>
      </p:sp>
      <p:sp>
        <p:nvSpPr>
          <p:cNvPr id="15365" name="Text Box 30"/>
          <p:cNvSpPr txBox="1">
            <a:spLocks noChangeArrowheads="1"/>
          </p:cNvSpPr>
          <p:nvPr/>
        </p:nvSpPr>
        <p:spPr bwMode="auto">
          <a:xfrm>
            <a:off x="1524001" y="2900364"/>
            <a:ext cx="4581511" cy="646331"/>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en-US"/>
              <a:t>Recall the distance from a point(x</a:t>
            </a:r>
            <a:r>
              <a:rPr lang="en-US" baseline="-25000"/>
              <a:t>0</a:t>
            </a:r>
            <a:r>
              <a:rPr lang="en-US"/>
              <a:t>,y</a:t>
            </a:r>
            <a:r>
              <a:rPr lang="en-US" baseline="-25000"/>
              <a:t>0</a:t>
            </a:r>
            <a:r>
              <a:rPr lang="en-US"/>
              <a:t>) to a line:</a:t>
            </a:r>
          </a:p>
          <a:p>
            <a:pPr eaLnBrk="1" hangingPunct="1">
              <a:lnSpc>
                <a:spcPct val="90000"/>
              </a:lnSpc>
              <a:spcBef>
                <a:spcPct val="20000"/>
              </a:spcBef>
            </a:pPr>
            <a:r>
              <a:rPr lang="en-US"/>
              <a:t>Ax+By+c = 0 is|A x</a:t>
            </a:r>
            <a:r>
              <a:rPr lang="en-US" baseline="-25000"/>
              <a:t>0</a:t>
            </a:r>
            <a:r>
              <a:rPr lang="en-US"/>
              <a:t> +B y</a:t>
            </a:r>
            <a:r>
              <a:rPr lang="en-US" baseline="-25000"/>
              <a:t>0</a:t>
            </a:r>
            <a:r>
              <a:rPr lang="en-US"/>
              <a:t> +c|/sqrt(A</a:t>
            </a:r>
            <a:r>
              <a:rPr lang="en-US" baseline="30000"/>
              <a:t>2</a:t>
            </a:r>
            <a:r>
              <a:rPr lang="en-US"/>
              <a:t>+B</a:t>
            </a:r>
            <a:r>
              <a:rPr lang="en-US" baseline="30000"/>
              <a:t>2</a:t>
            </a:r>
            <a:r>
              <a:rPr lang="en-US"/>
              <a:t>)</a:t>
            </a:r>
          </a:p>
        </p:txBody>
      </p:sp>
      <p:sp>
        <p:nvSpPr>
          <p:cNvPr id="15366" name="Text Box 31"/>
          <p:cNvSpPr txBox="1">
            <a:spLocks noChangeArrowheads="1"/>
          </p:cNvSpPr>
          <p:nvPr/>
        </p:nvSpPr>
        <p:spPr bwMode="auto">
          <a:xfrm>
            <a:off x="1524000" y="3738564"/>
            <a:ext cx="184150" cy="339725"/>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endParaRPr lang="en-US"/>
          </a:p>
        </p:txBody>
      </p:sp>
      <p:sp>
        <p:nvSpPr>
          <p:cNvPr id="15367" name="Text Box 32"/>
          <p:cNvSpPr txBox="1">
            <a:spLocks noChangeArrowheads="1"/>
          </p:cNvSpPr>
          <p:nvPr/>
        </p:nvSpPr>
        <p:spPr bwMode="auto">
          <a:xfrm>
            <a:off x="1524000" y="3586164"/>
            <a:ext cx="3426900" cy="646331"/>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en-US"/>
              <a:t>The distance between H and H1 is:</a:t>
            </a:r>
          </a:p>
          <a:p>
            <a:pPr eaLnBrk="1" hangingPunct="1">
              <a:lnSpc>
                <a:spcPct val="90000"/>
              </a:lnSpc>
              <a:spcBef>
                <a:spcPct val="20000"/>
              </a:spcBef>
            </a:pPr>
            <a:r>
              <a:rPr lang="en-US"/>
              <a:t>|</a:t>
            </a:r>
            <a:r>
              <a:rPr lang="en-US" b="1"/>
              <a:t>w</a:t>
            </a:r>
            <a:r>
              <a:rPr lang="en-US" b="1">
                <a:cs typeface="Arial" charset="0"/>
              </a:rPr>
              <a:t>•x</a:t>
            </a:r>
            <a:r>
              <a:rPr lang="en-US">
                <a:cs typeface="Arial" charset="0"/>
              </a:rPr>
              <a:t>+b|/||w||=1/||w||</a:t>
            </a:r>
            <a:endParaRPr lang="en-US"/>
          </a:p>
        </p:txBody>
      </p:sp>
      <p:sp>
        <p:nvSpPr>
          <p:cNvPr id="15368" name="Text Box 34"/>
          <p:cNvSpPr txBox="1">
            <a:spLocks noChangeArrowheads="1"/>
          </p:cNvSpPr>
          <p:nvPr/>
        </p:nvSpPr>
        <p:spPr bwMode="auto">
          <a:xfrm>
            <a:off x="1524000" y="4348164"/>
            <a:ext cx="4521200" cy="339725"/>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en-US"/>
              <a:t>The distance between H1 and H2 is: 2/||w||</a:t>
            </a:r>
          </a:p>
        </p:txBody>
      </p:sp>
      <p:sp>
        <p:nvSpPr>
          <p:cNvPr id="15369" name="Text Box 35"/>
          <p:cNvSpPr txBox="1">
            <a:spLocks noChangeArrowheads="1"/>
          </p:cNvSpPr>
          <p:nvPr/>
        </p:nvSpPr>
        <p:spPr bwMode="auto">
          <a:xfrm>
            <a:off x="1524001" y="5262564"/>
            <a:ext cx="7026219" cy="1560427"/>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en-US" b="1">
                <a:sym typeface="Symbol" pitchFamily="18" charset="2"/>
              </a:rPr>
              <a:t>In order to maximize the margin, we need to minimize ||w||. With the </a:t>
            </a:r>
          </a:p>
          <a:p>
            <a:pPr eaLnBrk="1" hangingPunct="1">
              <a:lnSpc>
                <a:spcPct val="90000"/>
              </a:lnSpc>
              <a:spcBef>
                <a:spcPct val="20000"/>
              </a:spcBef>
            </a:pPr>
            <a:r>
              <a:rPr lang="en-US" b="1">
                <a:sym typeface="Symbol" pitchFamily="18" charset="2"/>
              </a:rPr>
              <a:t>condition that there are no datapoints between H1 and H2:</a:t>
            </a:r>
          </a:p>
          <a:p>
            <a:pPr eaLnBrk="1" hangingPunct="1">
              <a:lnSpc>
                <a:spcPct val="90000"/>
              </a:lnSpc>
              <a:spcBef>
                <a:spcPct val="20000"/>
              </a:spcBef>
            </a:pPr>
            <a:r>
              <a:rPr lang="en-US" b="1">
                <a:solidFill>
                  <a:schemeClr val="tx2"/>
                </a:solidFill>
              </a:rPr>
              <a:t>x</a:t>
            </a:r>
            <a:r>
              <a:rPr lang="en-US" baseline="-25000">
                <a:solidFill>
                  <a:schemeClr val="tx2"/>
                </a:solidFill>
              </a:rPr>
              <a:t>i</a:t>
            </a:r>
            <a:r>
              <a:rPr lang="en-US">
                <a:solidFill>
                  <a:schemeClr val="tx2"/>
                </a:solidFill>
                <a:cs typeface="Arial" charset="0"/>
              </a:rPr>
              <a:t>•</a:t>
            </a:r>
            <a:r>
              <a:rPr lang="en-US" b="1">
                <a:solidFill>
                  <a:schemeClr val="tx2"/>
                </a:solidFill>
                <a:cs typeface="Arial" charset="0"/>
              </a:rPr>
              <a:t>w</a:t>
            </a:r>
            <a:r>
              <a:rPr lang="en-US">
                <a:solidFill>
                  <a:schemeClr val="tx2"/>
                </a:solidFill>
                <a:cs typeface="Arial" charset="0"/>
              </a:rPr>
              <a:t>+b </a:t>
            </a:r>
            <a:r>
              <a:rPr lang="en-US">
                <a:solidFill>
                  <a:schemeClr val="tx2"/>
                </a:solidFill>
                <a:cs typeface="Arial" charset="0"/>
                <a:sym typeface="Symbol" pitchFamily="18" charset="2"/>
              </a:rPr>
              <a:t> +1 when </a:t>
            </a:r>
            <a:r>
              <a:rPr lang="en-US">
                <a:solidFill>
                  <a:schemeClr val="tx2"/>
                </a:solidFill>
              </a:rPr>
              <a:t>y</a:t>
            </a:r>
            <a:r>
              <a:rPr lang="en-US" baseline="-25000">
                <a:solidFill>
                  <a:schemeClr val="tx2"/>
                </a:solidFill>
              </a:rPr>
              <a:t>i</a:t>
            </a:r>
            <a:r>
              <a:rPr lang="en-US">
                <a:solidFill>
                  <a:schemeClr val="tx2"/>
                </a:solidFill>
                <a:cs typeface="Arial" charset="0"/>
                <a:sym typeface="Symbol" pitchFamily="18" charset="2"/>
              </a:rPr>
              <a:t> =+1 </a:t>
            </a:r>
          </a:p>
          <a:p>
            <a:pPr eaLnBrk="1" hangingPunct="1">
              <a:lnSpc>
                <a:spcPct val="90000"/>
              </a:lnSpc>
              <a:spcBef>
                <a:spcPct val="20000"/>
              </a:spcBef>
            </a:pPr>
            <a:r>
              <a:rPr lang="en-US" b="1">
                <a:solidFill>
                  <a:schemeClr val="tx2"/>
                </a:solidFill>
              </a:rPr>
              <a:t>x</a:t>
            </a:r>
            <a:r>
              <a:rPr lang="en-US" baseline="-25000">
                <a:solidFill>
                  <a:schemeClr val="tx2"/>
                </a:solidFill>
              </a:rPr>
              <a:t>i</a:t>
            </a:r>
            <a:r>
              <a:rPr lang="en-US">
                <a:solidFill>
                  <a:schemeClr val="tx2"/>
                </a:solidFill>
                <a:cs typeface="Arial" charset="0"/>
              </a:rPr>
              <a:t>•</a:t>
            </a:r>
            <a:r>
              <a:rPr lang="en-US" b="1">
                <a:solidFill>
                  <a:schemeClr val="tx2"/>
                </a:solidFill>
                <a:cs typeface="Arial" charset="0"/>
              </a:rPr>
              <a:t>w</a:t>
            </a:r>
            <a:r>
              <a:rPr lang="en-US">
                <a:solidFill>
                  <a:schemeClr val="tx2"/>
                </a:solidFill>
                <a:cs typeface="Arial" charset="0"/>
              </a:rPr>
              <a:t>+b </a:t>
            </a:r>
            <a:r>
              <a:rPr lang="en-US">
                <a:solidFill>
                  <a:schemeClr val="tx2"/>
                </a:solidFill>
                <a:cs typeface="Arial" charset="0"/>
                <a:sym typeface="Symbol" pitchFamily="18" charset="2"/>
              </a:rPr>
              <a:t> -1 when </a:t>
            </a:r>
            <a:r>
              <a:rPr lang="en-US">
                <a:solidFill>
                  <a:schemeClr val="tx2"/>
                </a:solidFill>
              </a:rPr>
              <a:t>y</a:t>
            </a:r>
            <a:r>
              <a:rPr lang="en-US" baseline="-25000">
                <a:solidFill>
                  <a:schemeClr val="tx2"/>
                </a:solidFill>
              </a:rPr>
              <a:t>i</a:t>
            </a:r>
            <a:r>
              <a:rPr lang="en-US">
                <a:solidFill>
                  <a:schemeClr val="tx2"/>
                </a:solidFill>
                <a:cs typeface="Arial" charset="0"/>
                <a:sym typeface="Symbol" pitchFamily="18" charset="2"/>
              </a:rPr>
              <a:t> =-1        </a:t>
            </a:r>
            <a:r>
              <a:rPr lang="en-US" b="1">
                <a:sym typeface="Symbol" pitchFamily="18" charset="2"/>
              </a:rPr>
              <a:t>Can be combined into yi(</a:t>
            </a:r>
            <a:r>
              <a:rPr lang="en-US" b="1">
                <a:solidFill>
                  <a:schemeClr val="tx2"/>
                </a:solidFill>
              </a:rPr>
              <a:t>x</a:t>
            </a:r>
            <a:r>
              <a:rPr lang="en-US" baseline="-25000">
                <a:solidFill>
                  <a:schemeClr val="tx2"/>
                </a:solidFill>
              </a:rPr>
              <a:t>i</a:t>
            </a:r>
            <a:r>
              <a:rPr lang="en-US">
                <a:solidFill>
                  <a:schemeClr val="tx2"/>
                </a:solidFill>
                <a:cs typeface="Arial" charset="0"/>
              </a:rPr>
              <a:t>•</a:t>
            </a:r>
            <a:r>
              <a:rPr lang="en-US" b="1">
                <a:solidFill>
                  <a:schemeClr val="tx2"/>
                </a:solidFill>
                <a:cs typeface="Arial" charset="0"/>
              </a:rPr>
              <a:t>w) </a:t>
            </a:r>
            <a:r>
              <a:rPr lang="en-US" b="1">
                <a:solidFill>
                  <a:schemeClr val="tx2"/>
                </a:solidFill>
                <a:cs typeface="Arial" charset="0"/>
                <a:sym typeface="Symbol" pitchFamily="18" charset="2"/>
              </a:rPr>
              <a:t> 1 </a:t>
            </a:r>
            <a:endParaRPr lang="en-US" b="1">
              <a:sym typeface="Symbol" pitchFamily="18" charset="2"/>
            </a:endParaRPr>
          </a:p>
          <a:p>
            <a:pPr eaLnBrk="1" hangingPunct="1">
              <a:lnSpc>
                <a:spcPct val="90000"/>
              </a:lnSpc>
              <a:spcBef>
                <a:spcPct val="20000"/>
              </a:spcBef>
            </a:pPr>
            <a:endParaRPr lang="en-US" b="1"/>
          </a:p>
        </p:txBody>
      </p:sp>
      <p:sp>
        <p:nvSpPr>
          <p:cNvPr id="15370" name="Rectangle 36"/>
          <p:cNvSpPr>
            <a:spLocks noChangeArrowheads="1"/>
          </p:cNvSpPr>
          <p:nvPr/>
        </p:nvSpPr>
        <p:spPr bwMode="auto">
          <a:xfrm>
            <a:off x="7315200" y="1758950"/>
            <a:ext cx="532518" cy="424732"/>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en-US" sz="2400"/>
              <a:t>H1</a:t>
            </a:r>
          </a:p>
        </p:txBody>
      </p:sp>
      <p:sp>
        <p:nvSpPr>
          <p:cNvPr id="15371" name="Rectangle 37"/>
          <p:cNvSpPr>
            <a:spLocks noChangeArrowheads="1"/>
          </p:cNvSpPr>
          <p:nvPr/>
        </p:nvSpPr>
        <p:spPr bwMode="auto">
          <a:xfrm>
            <a:off x="6553200" y="2597150"/>
            <a:ext cx="532518" cy="424732"/>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en-US" sz="2400"/>
              <a:t>H2</a:t>
            </a:r>
          </a:p>
        </p:txBody>
      </p:sp>
      <p:sp>
        <p:nvSpPr>
          <p:cNvPr id="15372" name="Rectangle 38"/>
          <p:cNvSpPr>
            <a:spLocks noChangeArrowheads="1"/>
          </p:cNvSpPr>
          <p:nvPr/>
        </p:nvSpPr>
        <p:spPr bwMode="auto">
          <a:xfrm>
            <a:off x="6858000" y="2139950"/>
            <a:ext cx="377026" cy="424732"/>
          </a:xfrm>
          <a:prstGeom prst="rect">
            <a:avLst/>
          </a:prstGeom>
          <a:noFill/>
          <a:ln w="9525">
            <a:noFill/>
            <a:miter lim="800000"/>
            <a:headEnd/>
            <a:tailEnd/>
          </a:ln>
          <a:effectLst/>
        </p:spPr>
        <p:txBody>
          <a:bodyPr wrap="none">
            <a:spAutoFit/>
          </a:bodyPr>
          <a:lstStyle/>
          <a:p>
            <a:pPr eaLnBrk="1" hangingPunct="1">
              <a:lnSpc>
                <a:spcPct val="90000"/>
              </a:lnSpc>
              <a:spcBef>
                <a:spcPct val="20000"/>
              </a:spcBef>
            </a:pPr>
            <a:r>
              <a:rPr lang="en-US" sz="2400"/>
              <a:t>H</a:t>
            </a:r>
          </a:p>
        </p:txBody>
      </p:sp>
      <p:sp>
        <p:nvSpPr>
          <p:cNvPr id="15373" name="AutoShape 39"/>
          <p:cNvSpPr>
            <a:spLocks/>
          </p:cNvSpPr>
          <p:nvPr/>
        </p:nvSpPr>
        <p:spPr bwMode="auto">
          <a:xfrm>
            <a:off x="4343400" y="5943600"/>
            <a:ext cx="228600" cy="457200"/>
          </a:xfrm>
          <a:prstGeom prst="rightBrace">
            <a:avLst>
              <a:gd name="adj1" fmla="val 16667"/>
              <a:gd name="adj2" fmla="val 50000"/>
            </a:avLst>
          </a:prstGeom>
          <a:noFill/>
          <a:ln w="9525">
            <a:solidFill>
              <a:schemeClr val="tx1"/>
            </a:solidFill>
            <a:round/>
            <a:headEnd/>
            <a:tailEnd/>
          </a:ln>
          <a:effectLst/>
        </p:spPr>
        <p:txBody>
          <a:bodyPr wrap="none" anchor="ctr"/>
          <a:lstStyle/>
          <a:p>
            <a:pPr eaLnBrk="1" hangingPunct="1">
              <a:lnSpc>
                <a:spcPct val="90000"/>
              </a:lnSpc>
              <a:spcBef>
                <a:spcPct val="20000"/>
              </a:spcBef>
            </a:pPr>
            <a:endParaRPr lang="en-US"/>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885960" y="843840"/>
              <a:ext cx="11301480" cy="4217040"/>
            </p14:xfrm>
          </p:contentPart>
        </mc:Choice>
        <mc:Fallback xmlns="">
          <p:pic>
            <p:nvPicPr>
              <p:cNvPr id="4" name="Ink 3"/>
              <p:cNvPicPr/>
              <p:nvPr/>
            </p:nvPicPr>
            <p:blipFill>
              <a:blip r:embed="rId5"/>
              <a:stretch>
                <a:fillRect/>
              </a:stretch>
            </p:blipFill>
            <p:spPr>
              <a:xfrm>
                <a:off x="883080" y="840600"/>
                <a:ext cx="11312280" cy="4224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7977960" y="2444760"/>
              <a:ext cx="919080" cy="620280"/>
            </p14:xfrm>
          </p:contentPart>
        </mc:Choice>
        <mc:Fallback xmlns="">
          <p:pic>
            <p:nvPicPr>
              <p:cNvPr id="5" name="Ink 4"/>
              <p:cNvPicPr/>
              <p:nvPr/>
            </p:nvPicPr>
            <p:blipFill>
              <a:blip r:embed="rId7"/>
              <a:stretch>
                <a:fillRect/>
              </a:stretch>
            </p:blipFill>
            <p:spPr>
              <a:xfrm>
                <a:off x="7975440" y="2442240"/>
                <a:ext cx="925560" cy="626760"/>
              </a:xfrm>
              <a:prstGeom prst="rect">
                <a:avLst/>
              </a:prstGeom>
            </p:spPr>
          </p:pic>
        </mc:Fallback>
      </mc:AlternateContent>
    </p:spTree>
    <p:extLst>
      <p:ext uri="{BB962C8B-B14F-4D97-AF65-F5344CB8AC3E}">
        <p14:creationId xmlns:p14="http://schemas.microsoft.com/office/powerpoint/2010/main" val="187763494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Linear SVM</a:t>
            </a:r>
            <a:endParaRPr lang="en-IN" dirty="0"/>
          </a:p>
        </p:txBody>
      </p:sp>
      <p:sp>
        <p:nvSpPr>
          <p:cNvPr id="3" name="Content Placeholder 2"/>
          <p:cNvSpPr>
            <a:spLocks noGrp="1"/>
          </p:cNvSpPr>
          <p:nvPr>
            <p:ph idx="1"/>
          </p:nvPr>
        </p:nvSpPr>
        <p:spPr/>
        <p:txBody>
          <a:bodyPr/>
          <a:lstStyle/>
          <a:p>
            <a:r>
              <a:rPr lang="en-IN" dirty="0" smtClean="0"/>
              <a:t>SVM which is used to classify data which is linearly separable is called Linear SVM</a:t>
            </a:r>
          </a:p>
          <a:p>
            <a:r>
              <a:rPr lang="en-IN" dirty="0" smtClean="0"/>
              <a:t>Linear SVM searches for a hyperplane which maximally marginal</a:t>
            </a:r>
          </a:p>
          <a:p>
            <a:r>
              <a:rPr lang="en-IN" dirty="0" smtClean="0"/>
              <a:t>SVM is called as a Maximal marginal classifier</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564240" y="4048920"/>
              <a:ext cx="1631880" cy="822600"/>
            </p14:xfrm>
          </p:contentPart>
        </mc:Choice>
        <mc:Fallback xmlns="">
          <p:pic>
            <p:nvPicPr>
              <p:cNvPr id="4" name="Ink 3"/>
              <p:cNvPicPr/>
              <p:nvPr/>
            </p:nvPicPr>
            <p:blipFill>
              <a:blip r:embed="rId3"/>
              <a:stretch>
                <a:fillRect/>
              </a:stretch>
            </p:blipFill>
            <p:spPr>
              <a:xfrm>
                <a:off x="6561360" y="4045320"/>
                <a:ext cx="1637640" cy="830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265400" y="3711240"/>
              <a:ext cx="6873840" cy="2070360"/>
            </p14:xfrm>
          </p:contentPart>
        </mc:Choice>
        <mc:Fallback xmlns="">
          <p:pic>
            <p:nvPicPr>
              <p:cNvPr id="5" name="Ink 4"/>
              <p:cNvPicPr/>
              <p:nvPr/>
            </p:nvPicPr>
            <p:blipFill>
              <a:blip r:embed="rId5"/>
              <a:stretch>
                <a:fillRect/>
              </a:stretch>
            </p:blipFill>
            <p:spPr>
              <a:xfrm>
                <a:off x="1261800" y="3708000"/>
                <a:ext cx="6881400" cy="2076120"/>
              </a:xfrm>
              <a:prstGeom prst="rect">
                <a:avLst/>
              </a:prstGeom>
            </p:spPr>
          </p:pic>
        </mc:Fallback>
      </mc:AlternateContent>
    </p:spTree>
    <p:extLst>
      <p:ext uri="{BB962C8B-B14F-4D97-AF65-F5344CB8AC3E}">
        <p14:creationId xmlns:p14="http://schemas.microsoft.com/office/powerpoint/2010/main" val="159992522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Linear SVM</a:t>
            </a:r>
            <a:endParaRPr lang="en-IN" dirty="0"/>
          </a:p>
        </p:txBody>
      </p:sp>
      <p:pic>
        <p:nvPicPr>
          <p:cNvPr id="4" name="Content Placeholder 3"/>
          <p:cNvPicPr>
            <a:picLocks noGrp="1" noChangeAspect="1"/>
          </p:cNvPicPr>
          <p:nvPr>
            <p:ph idx="1"/>
          </p:nvPr>
        </p:nvPicPr>
        <p:blipFill>
          <a:blip r:embed="rId2"/>
          <a:stretch>
            <a:fillRect/>
          </a:stretch>
        </p:blipFill>
        <p:spPr>
          <a:xfrm>
            <a:off x="740229" y="1799994"/>
            <a:ext cx="8445583" cy="450731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948920" y="905760"/>
              <a:ext cx="4146480" cy="4168800"/>
            </p14:xfrm>
          </p:contentPart>
        </mc:Choice>
        <mc:Fallback xmlns="">
          <p:pic>
            <p:nvPicPr>
              <p:cNvPr id="3" name="Ink 2"/>
              <p:cNvPicPr/>
              <p:nvPr/>
            </p:nvPicPr>
            <p:blipFill>
              <a:blip r:embed="rId4"/>
              <a:stretch>
                <a:fillRect/>
              </a:stretch>
            </p:blipFill>
            <p:spPr>
              <a:xfrm>
                <a:off x="4944240" y="901080"/>
                <a:ext cx="4154400" cy="4176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8189280" y="798120"/>
              <a:ext cx="1203840" cy="1795680"/>
            </p14:xfrm>
          </p:contentPart>
        </mc:Choice>
        <mc:Fallback>
          <p:pic>
            <p:nvPicPr>
              <p:cNvPr id="5" name="Ink 4"/>
              <p:cNvPicPr/>
              <p:nvPr/>
            </p:nvPicPr>
            <p:blipFill>
              <a:blip r:embed="rId6"/>
              <a:stretch>
                <a:fillRect/>
              </a:stretch>
            </p:blipFill>
            <p:spPr>
              <a:xfrm>
                <a:off x="8182800" y="791280"/>
                <a:ext cx="1216080" cy="1807560"/>
              </a:xfrm>
              <a:prstGeom prst="rect">
                <a:avLst/>
              </a:prstGeom>
            </p:spPr>
          </p:pic>
        </mc:Fallback>
      </mc:AlternateContent>
    </p:spTree>
    <p:extLst>
      <p:ext uri="{BB962C8B-B14F-4D97-AF65-F5344CB8AC3E}">
        <p14:creationId xmlns:p14="http://schemas.microsoft.com/office/powerpoint/2010/main" val="423837730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2111382"/>
            <a:ext cx="7823734" cy="3308635"/>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762640" y="819720"/>
              <a:ext cx="8476560" cy="4786200"/>
            </p14:xfrm>
          </p:contentPart>
        </mc:Choice>
        <mc:Fallback xmlns="">
          <p:pic>
            <p:nvPicPr>
              <p:cNvPr id="3" name="Ink 2"/>
              <p:cNvPicPr/>
              <p:nvPr/>
            </p:nvPicPr>
            <p:blipFill>
              <a:blip r:embed="rId4"/>
              <a:stretch>
                <a:fillRect/>
              </a:stretch>
            </p:blipFill>
            <p:spPr>
              <a:xfrm>
                <a:off x="2759400" y="816120"/>
                <a:ext cx="8484840" cy="4793760"/>
              </a:xfrm>
              <a:prstGeom prst="rect">
                <a:avLst/>
              </a:prstGeom>
            </p:spPr>
          </p:pic>
        </mc:Fallback>
      </mc:AlternateContent>
    </p:spTree>
    <p:extLst>
      <p:ext uri="{BB962C8B-B14F-4D97-AF65-F5344CB8AC3E}">
        <p14:creationId xmlns:p14="http://schemas.microsoft.com/office/powerpoint/2010/main" val="161634681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0201"/>
          </a:xfrm>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1550193"/>
            <a:ext cx="8779500" cy="522040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048040" y="2597760"/>
              <a:ext cx="5515560" cy="3962160"/>
            </p14:xfrm>
          </p:contentPart>
        </mc:Choice>
        <mc:Fallback xmlns="">
          <p:pic>
            <p:nvPicPr>
              <p:cNvPr id="3" name="Ink 2"/>
              <p:cNvPicPr/>
              <p:nvPr/>
            </p:nvPicPr>
            <p:blipFill>
              <a:blip r:embed="rId4"/>
              <a:stretch>
                <a:fillRect/>
              </a:stretch>
            </p:blipFill>
            <p:spPr>
              <a:xfrm>
                <a:off x="2044800" y="2594880"/>
                <a:ext cx="5522040" cy="3970080"/>
              </a:xfrm>
              <a:prstGeom prst="rect">
                <a:avLst/>
              </a:prstGeom>
            </p:spPr>
          </p:pic>
        </mc:Fallback>
      </mc:AlternateContent>
    </p:spTree>
    <p:extLst>
      <p:ext uri="{BB962C8B-B14F-4D97-AF65-F5344CB8AC3E}">
        <p14:creationId xmlns:p14="http://schemas.microsoft.com/office/powerpoint/2010/main" val="232952233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8281"/>
          </a:xfrm>
        </p:spPr>
        <p:txBody>
          <a:bodyPr/>
          <a:lstStyle/>
          <a:p>
            <a:r>
              <a:rPr lang="en-IN" dirty="0" smtClean="0"/>
              <a:t>Linear SVM</a:t>
            </a:r>
            <a:endParaRPr lang="en-IN" dirty="0"/>
          </a:p>
        </p:txBody>
      </p:sp>
      <p:pic>
        <p:nvPicPr>
          <p:cNvPr id="4" name="Content Placeholder 3"/>
          <p:cNvPicPr>
            <a:picLocks noGrp="1" noChangeAspect="1"/>
          </p:cNvPicPr>
          <p:nvPr>
            <p:ph idx="1"/>
          </p:nvPr>
        </p:nvPicPr>
        <p:blipFill>
          <a:blip r:embed="rId2"/>
          <a:stretch>
            <a:fillRect/>
          </a:stretch>
        </p:blipFill>
        <p:spPr>
          <a:xfrm>
            <a:off x="864000" y="995353"/>
            <a:ext cx="7069201" cy="3660567"/>
          </a:xfrm>
          <a:prstGeom prst="rect">
            <a:avLst/>
          </a:prstGeom>
        </p:spPr>
      </p:pic>
      <p:pic>
        <p:nvPicPr>
          <p:cNvPr id="5" name="Picture 4"/>
          <p:cNvPicPr>
            <a:picLocks noChangeAspect="1"/>
          </p:cNvPicPr>
          <p:nvPr/>
        </p:nvPicPr>
        <p:blipFill>
          <a:blip r:embed="rId3"/>
          <a:stretch>
            <a:fillRect/>
          </a:stretch>
        </p:blipFill>
        <p:spPr>
          <a:xfrm>
            <a:off x="864000" y="3805646"/>
            <a:ext cx="7043401" cy="268149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932360" y="1783440"/>
              <a:ext cx="3775680" cy="2790000"/>
            </p14:xfrm>
          </p:contentPart>
        </mc:Choice>
        <mc:Fallback xmlns="">
          <p:pic>
            <p:nvPicPr>
              <p:cNvPr id="3" name="Ink 2"/>
              <p:cNvPicPr/>
              <p:nvPr/>
            </p:nvPicPr>
            <p:blipFill>
              <a:blip r:embed="rId5"/>
              <a:stretch>
                <a:fillRect/>
              </a:stretch>
            </p:blipFill>
            <p:spPr>
              <a:xfrm>
                <a:off x="4928400" y="1778760"/>
                <a:ext cx="3782520" cy="2798280"/>
              </a:xfrm>
              <a:prstGeom prst="rect">
                <a:avLst/>
              </a:prstGeom>
            </p:spPr>
          </p:pic>
        </mc:Fallback>
      </mc:AlternateContent>
    </p:spTree>
    <p:extLst>
      <p:ext uri="{BB962C8B-B14F-4D97-AF65-F5344CB8AC3E}">
        <p14:creationId xmlns:p14="http://schemas.microsoft.com/office/powerpoint/2010/main" val="36916880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atin typeface="Calibri"/>
                <a:cs typeface="Calibri"/>
              </a:rPr>
              <a:t>Naïve Bayes for Digits</a:t>
            </a:r>
          </a:p>
        </p:txBody>
      </p:sp>
      <p:sp>
        <p:nvSpPr>
          <p:cNvPr id="12291" name="Rectangle 3"/>
          <p:cNvSpPr>
            <a:spLocks noGrp="1" noChangeArrowheads="1"/>
          </p:cNvSpPr>
          <p:nvPr>
            <p:ph idx="1"/>
          </p:nvPr>
        </p:nvSpPr>
        <p:spPr>
          <a:xfrm>
            <a:off x="457200" y="1295400"/>
            <a:ext cx="10972800" cy="4800600"/>
          </a:xfrm>
        </p:spPr>
        <p:txBody>
          <a:bodyPr>
            <a:normAutofit lnSpcReduction="10000"/>
          </a:bodyPr>
          <a:lstStyle/>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Assume all features are independent effects of the label</a:t>
            </a:r>
          </a:p>
          <a:p>
            <a:pPr lvl="2"/>
            <a:endParaRPr lang="en-US" sz="1600" dirty="0">
              <a:latin typeface="Calibri"/>
              <a:cs typeface="Calibri"/>
            </a:endParaRPr>
          </a:p>
          <a:p>
            <a:pPr eaLnBrk="1" hangingPunct="1"/>
            <a:r>
              <a:rPr lang="en-US" sz="2400" dirty="0">
                <a:latin typeface="Calibri"/>
                <a:cs typeface="Calibri"/>
              </a:rPr>
              <a:t>Simple digit recognition version:</a:t>
            </a:r>
          </a:p>
          <a:p>
            <a:pPr lvl="1" eaLnBrk="1" hangingPunct="1"/>
            <a:r>
              <a:rPr lang="en-US" sz="2000" dirty="0">
                <a:latin typeface="Calibri"/>
                <a:cs typeface="Calibri"/>
              </a:rPr>
              <a:t>One feature (variable) </a:t>
            </a:r>
            <a:r>
              <a:rPr lang="en-US" sz="2000" dirty="0" err="1">
                <a:latin typeface="Calibri"/>
                <a:cs typeface="Calibri"/>
              </a:rPr>
              <a:t>F</a:t>
            </a:r>
            <a:r>
              <a:rPr lang="en-US" sz="2000" baseline="-25000" dirty="0" err="1">
                <a:latin typeface="Calibri"/>
                <a:cs typeface="Calibri"/>
              </a:rPr>
              <a:t>ij</a:t>
            </a:r>
            <a:r>
              <a:rPr lang="en-US" sz="2000" dirty="0">
                <a:latin typeface="Calibri"/>
                <a:cs typeface="Calibri"/>
              </a:rPr>
              <a:t> for each grid position &lt;</a:t>
            </a:r>
            <a:r>
              <a:rPr lang="en-US" sz="2000" dirty="0" err="1">
                <a:latin typeface="Calibri"/>
                <a:cs typeface="Calibri"/>
              </a:rPr>
              <a:t>i,j</a:t>
            </a:r>
            <a:r>
              <a:rPr lang="en-US" sz="2000" dirty="0">
                <a:latin typeface="Calibri"/>
                <a:cs typeface="Calibri"/>
              </a:rPr>
              <a:t>&gt;</a:t>
            </a:r>
          </a:p>
          <a:p>
            <a:pPr lvl="1" eaLnBrk="1" hangingPunct="1"/>
            <a:r>
              <a:rPr lang="en-US" sz="2000" dirty="0">
                <a:latin typeface="Calibri"/>
                <a:cs typeface="Calibri"/>
              </a:rPr>
              <a:t>Feature values are on / off, based on whether intensity</a:t>
            </a:r>
          </a:p>
          <a:p>
            <a:pPr lvl="1" eaLnBrk="1" hangingPunct="1">
              <a:buNone/>
            </a:pPr>
            <a:r>
              <a:rPr lang="en-US" sz="2000" dirty="0">
                <a:latin typeface="Calibri"/>
                <a:cs typeface="Calibri"/>
              </a:rPr>
              <a:t>	is more or less than 0.5 in underlying image</a:t>
            </a:r>
          </a:p>
          <a:p>
            <a:pPr lvl="1" eaLnBrk="1" hangingPunct="1"/>
            <a:r>
              <a:rPr lang="en-US" sz="2000" dirty="0">
                <a:latin typeface="Calibri"/>
                <a:cs typeface="Calibri"/>
              </a:rPr>
              <a:t>Each input maps to a feature vector, e.g.</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r>
              <a:rPr lang="en-US" sz="2000" dirty="0">
                <a:latin typeface="Calibri"/>
                <a:cs typeface="Calibri"/>
              </a:rPr>
              <a:t>Here: lots of features, each is binary valued</a:t>
            </a:r>
          </a:p>
          <a:p>
            <a:pPr lvl="3"/>
            <a:endParaRPr lang="en-US" sz="1200" dirty="0">
              <a:latin typeface="Calibri"/>
              <a:cs typeface="Calibri"/>
            </a:endParaRPr>
          </a:p>
          <a:p>
            <a:pPr eaLnBrk="1" hangingPunct="1"/>
            <a:r>
              <a:rPr lang="en-US" sz="2400" dirty="0">
                <a:latin typeface="Calibri"/>
                <a:cs typeface="Calibri"/>
              </a:rPr>
              <a:t>Naïve </a:t>
            </a:r>
            <a:r>
              <a:rPr lang="en-US" sz="2400" dirty="0" err="1">
                <a:latin typeface="Calibri"/>
                <a:cs typeface="Calibri"/>
              </a:rPr>
              <a:t>Bayes</a:t>
            </a:r>
            <a:r>
              <a:rPr lang="en-US" sz="2400" dirty="0">
                <a:latin typeface="Calibri"/>
                <a:cs typeface="Calibri"/>
              </a:rPr>
              <a:t> model:</a:t>
            </a:r>
          </a:p>
          <a:p>
            <a:pPr lvl="5"/>
            <a:endParaRPr lang="en-US" sz="1200" dirty="0">
              <a:latin typeface="Calibri"/>
              <a:cs typeface="Calibri"/>
            </a:endParaRPr>
          </a:p>
          <a:p>
            <a:pPr eaLnBrk="1" hangingPunct="1"/>
            <a:r>
              <a:rPr lang="en-US" sz="2400" dirty="0">
                <a:latin typeface="Calibri"/>
                <a:cs typeface="Calibri"/>
              </a:rPr>
              <a:t>What do we need to learn?</a:t>
            </a:r>
          </a:p>
        </p:txBody>
      </p:sp>
      <p:pic>
        <p:nvPicPr>
          <p:cNvPr id="12292" name="Picture 5"/>
          <p:cNvPicPr>
            <a:picLocks noChangeAspect="1" noChangeArrowheads="1"/>
          </p:cNvPicPr>
          <p:nvPr/>
        </p:nvPicPr>
        <p:blipFill>
          <a:blip r:embed="rId5" cstate="print"/>
          <a:srcRect/>
          <a:stretch>
            <a:fillRect/>
          </a:stretch>
        </p:blipFill>
        <p:spPr bwMode="auto">
          <a:xfrm>
            <a:off x="1511300" y="4114800"/>
            <a:ext cx="404813" cy="457200"/>
          </a:xfrm>
          <a:prstGeom prst="rect">
            <a:avLst/>
          </a:prstGeom>
          <a:noFill/>
          <a:ln w="9525">
            <a:noFill/>
            <a:miter lim="800000"/>
            <a:headEnd/>
            <a:tailEnd/>
          </a:ln>
        </p:spPr>
      </p:pic>
      <p:pic>
        <p:nvPicPr>
          <p:cNvPr id="12293" name="Picture 9" descr="txp_fig"/>
          <p:cNvPicPr>
            <a:picLocks noChangeAspect="1" noChangeArrowheads="1"/>
          </p:cNvPicPr>
          <p:nvPr>
            <p:custDataLst>
              <p:tags r:id="rId1"/>
            </p:custDataLst>
          </p:nvPr>
        </p:nvPicPr>
        <p:blipFill>
          <a:blip r:embed="rId6" cstate="print"/>
          <a:srcRect/>
          <a:stretch>
            <a:fillRect/>
          </a:stretch>
        </p:blipFill>
        <p:spPr bwMode="auto">
          <a:xfrm>
            <a:off x="2144713" y="4267200"/>
            <a:ext cx="6618287" cy="238125"/>
          </a:xfrm>
          <a:prstGeom prst="rect">
            <a:avLst/>
          </a:prstGeom>
          <a:noFill/>
          <a:ln w="9525">
            <a:noFill/>
            <a:miter lim="800000"/>
            <a:headEnd/>
            <a:tailEnd/>
          </a:ln>
        </p:spPr>
      </p:pic>
      <p:pic>
        <p:nvPicPr>
          <p:cNvPr id="9" name="Picture 8" descr="txp_fig"/>
          <p:cNvPicPr>
            <a:picLocks noChangeAspect="1"/>
          </p:cNvPicPr>
          <p:nvPr>
            <p:custDataLst>
              <p:tags r:id="rId2"/>
            </p:custDataLst>
          </p:nvPr>
        </p:nvPicPr>
        <p:blipFill>
          <a:blip r:embed="rId7" cstate="print"/>
          <a:srcRect/>
          <a:stretch>
            <a:fillRect/>
          </a:stretch>
        </p:blipFill>
        <p:spPr bwMode="auto">
          <a:xfrm>
            <a:off x="3586162" y="5334000"/>
            <a:ext cx="5405438" cy="614363"/>
          </a:xfrm>
          <a:prstGeom prst="rect">
            <a:avLst/>
          </a:prstGeom>
          <a:noFill/>
          <a:ln w="9525">
            <a:noFill/>
            <a:miter lim="800000"/>
            <a:headEnd/>
            <a:tailEnd/>
          </a:ln>
        </p:spPr>
      </p:pic>
      <p:sp>
        <p:nvSpPr>
          <p:cNvPr id="7" name="Oval 4"/>
          <p:cNvSpPr>
            <a:spLocks noChangeArrowheads="1"/>
          </p:cNvSpPr>
          <p:nvPr/>
        </p:nvSpPr>
        <p:spPr bwMode="auto">
          <a:xfrm>
            <a:off x="10020300" y="19050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8" name="Oval 5"/>
          <p:cNvSpPr>
            <a:spLocks noChangeArrowheads="1"/>
          </p:cNvSpPr>
          <p:nvPr/>
        </p:nvSpPr>
        <p:spPr bwMode="auto">
          <a:xfrm>
            <a:off x="91059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0" name="Oval 6"/>
          <p:cNvSpPr>
            <a:spLocks noChangeArrowheads="1"/>
          </p:cNvSpPr>
          <p:nvPr/>
        </p:nvSpPr>
        <p:spPr bwMode="auto">
          <a:xfrm>
            <a:off x="10934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1" name="AutoShape 7"/>
          <p:cNvCxnSpPr>
            <a:cxnSpLocks noChangeShapeType="1"/>
            <a:stCxn id="7" idx="4"/>
            <a:endCxn id="10" idx="0"/>
          </p:cNvCxnSpPr>
          <p:nvPr/>
        </p:nvCxnSpPr>
        <p:spPr bwMode="auto">
          <a:xfrm>
            <a:off x="10287000" y="2438400"/>
            <a:ext cx="914400" cy="914400"/>
          </a:xfrm>
          <a:prstGeom prst="straightConnector1">
            <a:avLst/>
          </a:prstGeom>
          <a:noFill/>
          <a:ln w="9525">
            <a:solidFill>
              <a:schemeClr val="tx1"/>
            </a:solidFill>
            <a:round/>
            <a:headEnd/>
            <a:tailEnd type="triangle" w="med" len="med"/>
          </a:ln>
        </p:spPr>
      </p:cxnSp>
      <p:cxnSp>
        <p:nvCxnSpPr>
          <p:cNvPr id="12" name="AutoShape 8"/>
          <p:cNvCxnSpPr>
            <a:cxnSpLocks noChangeShapeType="1"/>
            <a:stCxn id="7" idx="4"/>
            <a:endCxn id="8" idx="0"/>
          </p:cNvCxnSpPr>
          <p:nvPr/>
        </p:nvCxnSpPr>
        <p:spPr bwMode="auto">
          <a:xfrm flipH="1">
            <a:off x="9372600" y="2438400"/>
            <a:ext cx="914400" cy="914400"/>
          </a:xfrm>
          <a:prstGeom prst="straightConnector1">
            <a:avLst/>
          </a:prstGeom>
          <a:noFill/>
          <a:ln w="9525">
            <a:solidFill>
              <a:schemeClr val="tx1"/>
            </a:solidFill>
            <a:round/>
            <a:headEnd/>
            <a:tailEnd type="triangle" w="med" len="med"/>
          </a:ln>
        </p:spPr>
      </p:cxnSp>
      <p:sp>
        <p:nvSpPr>
          <p:cNvPr id="13" name="Oval 9"/>
          <p:cNvSpPr>
            <a:spLocks noChangeArrowheads="1"/>
          </p:cNvSpPr>
          <p:nvPr/>
        </p:nvSpPr>
        <p:spPr bwMode="auto">
          <a:xfrm>
            <a:off x="9791700" y="33528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4" name="AutoShape 10"/>
          <p:cNvCxnSpPr>
            <a:cxnSpLocks noChangeShapeType="1"/>
            <a:stCxn id="7" idx="4"/>
            <a:endCxn id="13" idx="0"/>
          </p:cNvCxnSpPr>
          <p:nvPr/>
        </p:nvCxnSpPr>
        <p:spPr bwMode="auto">
          <a:xfrm flipH="1">
            <a:off x="10058400" y="2438400"/>
            <a:ext cx="228600" cy="914400"/>
          </a:xfrm>
          <a:prstGeom prst="straightConnector1">
            <a:avLst/>
          </a:prstGeom>
          <a:noFill/>
          <a:ln w="9525">
            <a:solidFill>
              <a:schemeClr val="tx1"/>
            </a:solidFill>
            <a:round/>
            <a:headEnd/>
            <a:tailEnd type="triangle" w="med" len="med"/>
          </a:ln>
        </p:spPr>
      </p:cxnSp>
      <p:pic>
        <p:nvPicPr>
          <p:cNvPr id="15" name="Picture 11" descr="txp_fig"/>
          <p:cNvPicPr>
            <a:picLocks noChangeAspect="1" noChangeArrowheads="1"/>
          </p:cNvPicPr>
          <p:nvPr>
            <p:custDataLst>
              <p:tags r:id="rId3"/>
            </p:custDataLst>
          </p:nvPr>
        </p:nvPicPr>
        <p:blipFill>
          <a:blip r:embed="rId8" cstate="print"/>
          <a:srcRect/>
          <a:stretch>
            <a:fillRect/>
          </a:stretch>
        </p:blipFill>
        <p:spPr bwMode="auto">
          <a:xfrm>
            <a:off x="10477500" y="3581400"/>
            <a:ext cx="307975" cy="55563"/>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1772280" y="254520"/>
              <a:ext cx="10418040" cy="5918760"/>
            </p14:xfrm>
          </p:contentPart>
        </mc:Choice>
        <mc:Fallback xmlns="">
          <p:pic>
            <p:nvPicPr>
              <p:cNvPr id="2" name="Ink 1"/>
              <p:cNvPicPr/>
              <p:nvPr/>
            </p:nvPicPr>
            <p:blipFill>
              <a:blip r:embed="rId10"/>
              <a:stretch>
                <a:fillRect/>
              </a:stretch>
            </p:blipFill>
            <p:spPr>
              <a:xfrm>
                <a:off x="1769760" y="248400"/>
                <a:ext cx="10427760" cy="5929560"/>
              </a:xfrm>
              <a:prstGeom prst="rect">
                <a:avLst/>
              </a:prstGeom>
            </p:spPr>
          </p:pic>
        </mc:Fallback>
      </mc:AlternateContent>
    </p:spTree>
    <p:extLst>
      <p:ext uri="{BB962C8B-B14F-4D97-AF65-F5344CB8AC3E}">
        <p14:creationId xmlns:p14="http://schemas.microsoft.com/office/powerpoint/2010/main" val="339121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29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29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2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291">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291">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29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3"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Hyperplane</a:t>
            </a:r>
            <a:endParaRPr lang="en-IN" dirty="0"/>
          </a:p>
        </p:txBody>
      </p:sp>
      <p:pic>
        <p:nvPicPr>
          <p:cNvPr id="4" name="Content Placeholder 3"/>
          <p:cNvPicPr>
            <a:picLocks noGrp="1" noChangeAspect="1"/>
          </p:cNvPicPr>
          <p:nvPr>
            <p:ph idx="1"/>
          </p:nvPr>
        </p:nvPicPr>
        <p:blipFill>
          <a:blip r:embed="rId2"/>
          <a:stretch>
            <a:fillRect/>
          </a:stretch>
        </p:blipFill>
        <p:spPr>
          <a:xfrm>
            <a:off x="838200" y="1922071"/>
            <a:ext cx="6991801" cy="3705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361960" y="3577320"/>
              <a:ext cx="4028400" cy="916200"/>
            </p14:xfrm>
          </p:contentPart>
        </mc:Choice>
        <mc:Fallback xmlns="">
          <p:pic>
            <p:nvPicPr>
              <p:cNvPr id="3" name="Ink 2"/>
              <p:cNvPicPr/>
              <p:nvPr/>
            </p:nvPicPr>
            <p:blipFill>
              <a:blip r:embed="rId4"/>
              <a:stretch>
                <a:fillRect/>
              </a:stretch>
            </p:blipFill>
            <p:spPr>
              <a:xfrm>
                <a:off x="2358360" y="3572280"/>
                <a:ext cx="4038120" cy="925200"/>
              </a:xfrm>
              <a:prstGeom prst="rect">
                <a:avLst/>
              </a:prstGeom>
            </p:spPr>
          </p:pic>
        </mc:Fallback>
      </mc:AlternateContent>
    </p:spTree>
    <p:extLst>
      <p:ext uri="{BB962C8B-B14F-4D97-AF65-F5344CB8AC3E}">
        <p14:creationId xmlns:p14="http://schemas.microsoft.com/office/powerpoint/2010/main" val="161205661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Finding a hyperplane</a:t>
            </a:r>
            <a:endParaRPr lang="en-IN" dirty="0"/>
          </a:p>
        </p:txBody>
      </p:sp>
      <p:pic>
        <p:nvPicPr>
          <p:cNvPr id="4" name="Content Placeholder 3"/>
          <p:cNvPicPr>
            <a:picLocks noGrp="1" noChangeAspect="1"/>
          </p:cNvPicPr>
          <p:nvPr>
            <p:ph idx="1"/>
          </p:nvPr>
        </p:nvPicPr>
        <p:blipFill>
          <a:blip r:embed="rId2"/>
          <a:stretch>
            <a:fillRect/>
          </a:stretch>
        </p:blipFill>
        <p:spPr>
          <a:xfrm>
            <a:off x="689056" y="1790187"/>
            <a:ext cx="7069201" cy="396936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475360" y="5536440"/>
              <a:ext cx="580680" cy="199080"/>
            </p14:xfrm>
          </p:contentPart>
        </mc:Choice>
        <mc:Fallback xmlns="">
          <p:pic>
            <p:nvPicPr>
              <p:cNvPr id="3" name="Ink 2"/>
              <p:cNvPicPr/>
              <p:nvPr/>
            </p:nvPicPr>
            <p:blipFill>
              <a:blip r:embed="rId4"/>
              <a:stretch>
                <a:fillRect/>
              </a:stretch>
            </p:blipFill>
            <p:spPr>
              <a:xfrm>
                <a:off x="2471400" y="5529600"/>
                <a:ext cx="591480" cy="209880"/>
              </a:xfrm>
              <a:prstGeom prst="rect">
                <a:avLst/>
              </a:prstGeom>
            </p:spPr>
          </p:pic>
        </mc:Fallback>
      </mc:AlternateContent>
    </p:spTree>
    <p:extLst>
      <p:ext uri="{BB962C8B-B14F-4D97-AF65-F5344CB8AC3E}">
        <p14:creationId xmlns:p14="http://schemas.microsoft.com/office/powerpoint/2010/main" val="53869690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Finding a hyperplane</a:t>
            </a:r>
            <a:endParaRPr lang="en-IN" dirty="0"/>
          </a:p>
        </p:txBody>
      </p:sp>
      <p:pic>
        <p:nvPicPr>
          <p:cNvPr id="4" name="Content Placeholder 3"/>
          <p:cNvPicPr>
            <a:picLocks noGrp="1" noChangeAspect="1"/>
          </p:cNvPicPr>
          <p:nvPr>
            <p:ph idx="1"/>
          </p:nvPr>
        </p:nvPicPr>
        <p:blipFill>
          <a:blip r:embed="rId2"/>
          <a:stretch>
            <a:fillRect/>
          </a:stretch>
        </p:blipFill>
        <p:spPr>
          <a:xfrm>
            <a:off x="531222" y="1795207"/>
            <a:ext cx="5783169" cy="4444369"/>
          </a:xfrm>
          <a:prstGeom prst="rect">
            <a:avLst/>
          </a:prstGeom>
        </p:spPr>
      </p:pic>
    </p:spTree>
    <p:extLst>
      <p:ext uri="{BB962C8B-B14F-4D97-AF65-F5344CB8AC3E}">
        <p14:creationId xmlns:p14="http://schemas.microsoft.com/office/powerpoint/2010/main" val="912329396"/>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Finding a hyperplane</a:t>
            </a:r>
            <a:endParaRPr lang="en-IN" dirty="0"/>
          </a:p>
        </p:txBody>
      </p:sp>
      <p:pic>
        <p:nvPicPr>
          <p:cNvPr id="4" name="Content Placeholder 3"/>
          <p:cNvPicPr>
            <a:picLocks noGrp="1" noChangeAspect="1"/>
          </p:cNvPicPr>
          <p:nvPr>
            <p:ph idx="1"/>
          </p:nvPr>
        </p:nvPicPr>
        <p:blipFill>
          <a:blip r:embed="rId2"/>
          <a:stretch>
            <a:fillRect/>
          </a:stretch>
        </p:blipFill>
        <p:spPr>
          <a:xfrm>
            <a:off x="740229" y="1807212"/>
            <a:ext cx="8049506" cy="441288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096360" y="3571560"/>
              <a:ext cx="2351880" cy="2455560"/>
            </p14:xfrm>
          </p:contentPart>
        </mc:Choice>
        <mc:Fallback xmlns="">
          <p:pic>
            <p:nvPicPr>
              <p:cNvPr id="3" name="Ink 2"/>
              <p:cNvPicPr/>
              <p:nvPr/>
            </p:nvPicPr>
            <p:blipFill>
              <a:blip r:embed="rId4"/>
              <a:stretch>
                <a:fillRect/>
              </a:stretch>
            </p:blipFill>
            <p:spPr>
              <a:xfrm>
                <a:off x="3092040" y="3566520"/>
                <a:ext cx="2363760" cy="2464200"/>
              </a:xfrm>
              <a:prstGeom prst="rect">
                <a:avLst/>
              </a:prstGeom>
            </p:spPr>
          </p:pic>
        </mc:Fallback>
      </mc:AlternateContent>
    </p:spTree>
    <p:extLst>
      <p:ext uri="{BB962C8B-B14F-4D97-AF65-F5344CB8AC3E}">
        <p14:creationId xmlns:p14="http://schemas.microsoft.com/office/powerpoint/2010/main" val="164710786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Hyperplane and Classification </a:t>
            </a:r>
            <a:endParaRPr lang="en-IN" dirty="0"/>
          </a:p>
        </p:txBody>
      </p:sp>
      <p:pic>
        <p:nvPicPr>
          <p:cNvPr id="4" name="Content Placeholder 3"/>
          <p:cNvPicPr>
            <a:picLocks noGrp="1" noChangeAspect="1"/>
          </p:cNvPicPr>
          <p:nvPr>
            <p:ph idx="1"/>
          </p:nvPr>
        </p:nvPicPr>
        <p:blipFill>
          <a:blip r:embed="rId2"/>
          <a:stretch>
            <a:fillRect/>
          </a:stretch>
        </p:blipFill>
        <p:spPr>
          <a:xfrm>
            <a:off x="967730" y="1690688"/>
            <a:ext cx="7069201" cy="4091600"/>
          </a:xfrm>
          <a:prstGeom prst="rect">
            <a:avLst/>
          </a:prstGeom>
        </p:spPr>
      </p:pic>
    </p:spTree>
    <p:extLst>
      <p:ext uri="{BB962C8B-B14F-4D97-AF65-F5344CB8AC3E}">
        <p14:creationId xmlns:p14="http://schemas.microsoft.com/office/powerpoint/2010/main" val="243026615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Hyperplane and classification </a:t>
            </a:r>
            <a:endParaRPr lang="en-IN" dirty="0"/>
          </a:p>
        </p:txBody>
      </p:sp>
      <p:pic>
        <p:nvPicPr>
          <p:cNvPr id="4" name="Content Placeholder 3"/>
          <p:cNvPicPr>
            <a:picLocks noGrp="1" noChangeAspect="1"/>
          </p:cNvPicPr>
          <p:nvPr>
            <p:ph idx="1"/>
          </p:nvPr>
        </p:nvPicPr>
        <p:blipFill>
          <a:blip r:embed="rId2"/>
          <a:stretch>
            <a:fillRect/>
          </a:stretch>
        </p:blipFill>
        <p:spPr>
          <a:xfrm>
            <a:off x="940954" y="1966634"/>
            <a:ext cx="6966001" cy="3982234"/>
          </a:xfrm>
          <a:prstGeom prst="rect">
            <a:avLst/>
          </a:prstGeom>
        </p:spPr>
      </p:pic>
    </p:spTree>
    <p:extLst>
      <p:ext uri="{BB962C8B-B14F-4D97-AF65-F5344CB8AC3E}">
        <p14:creationId xmlns:p14="http://schemas.microsoft.com/office/powerpoint/2010/main" val="31938684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Calculating the margin</a:t>
            </a:r>
            <a:endParaRPr lang="en-IN" dirty="0"/>
          </a:p>
        </p:txBody>
      </p:sp>
      <p:pic>
        <p:nvPicPr>
          <p:cNvPr id="4" name="Content Placeholder 3"/>
          <p:cNvPicPr>
            <a:picLocks noGrp="1" noChangeAspect="1"/>
          </p:cNvPicPr>
          <p:nvPr>
            <p:ph idx="1"/>
          </p:nvPr>
        </p:nvPicPr>
        <p:blipFill>
          <a:blip r:embed="rId2"/>
          <a:stretch>
            <a:fillRect/>
          </a:stretch>
        </p:blipFill>
        <p:spPr>
          <a:xfrm>
            <a:off x="838200" y="1764665"/>
            <a:ext cx="6825277" cy="435133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725280" y="2966760"/>
              <a:ext cx="1670760" cy="2906640"/>
            </p14:xfrm>
          </p:contentPart>
        </mc:Choice>
        <mc:Fallback xmlns="">
          <p:pic>
            <p:nvPicPr>
              <p:cNvPr id="3" name="Ink 2"/>
              <p:cNvPicPr/>
              <p:nvPr/>
            </p:nvPicPr>
            <p:blipFill>
              <a:blip r:embed="rId4"/>
              <a:stretch>
                <a:fillRect/>
              </a:stretch>
            </p:blipFill>
            <p:spPr>
              <a:xfrm>
                <a:off x="3722760" y="2962440"/>
                <a:ext cx="1677600" cy="2915640"/>
              </a:xfrm>
              <a:prstGeom prst="rect">
                <a:avLst/>
              </a:prstGeom>
            </p:spPr>
          </p:pic>
        </mc:Fallback>
      </mc:AlternateContent>
    </p:spTree>
    <p:extLst>
      <p:ext uri="{BB962C8B-B14F-4D97-AF65-F5344CB8AC3E}">
        <p14:creationId xmlns:p14="http://schemas.microsoft.com/office/powerpoint/2010/main" val="54926540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Margin</a:t>
            </a:r>
            <a:endParaRPr lang="en-IN" dirty="0"/>
          </a:p>
        </p:txBody>
      </p:sp>
      <p:pic>
        <p:nvPicPr>
          <p:cNvPr id="4" name="Content Placeholder 3"/>
          <p:cNvPicPr>
            <a:picLocks noGrp="1" noChangeAspect="1"/>
          </p:cNvPicPr>
          <p:nvPr>
            <p:ph idx="1"/>
          </p:nvPr>
        </p:nvPicPr>
        <p:blipFill>
          <a:blip r:embed="rId2"/>
          <a:stretch>
            <a:fillRect/>
          </a:stretch>
        </p:blipFill>
        <p:spPr>
          <a:xfrm>
            <a:off x="838200" y="1766807"/>
            <a:ext cx="8818200" cy="4477376"/>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702680" y="4570920"/>
              <a:ext cx="1130400" cy="124200"/>
            </p14:xfrm>
          </p:contentPart>
        </mc:Choice>
        <mc:Fallback xmlns="">
          <p:pic>
            <p:nvPicPr>
              <p:cNvPr id="3" name="Ink 2"/>
              <p:cNvPicPr/>
              <p:nvPr/>
            </p:nvPicPr>
            <p:blipFill>
              <a:blip r:embed="rId4"/>
              <a:stretch>
                <a:fillRect/>
              </a:stretch>
            </p:blipFill>
            <p:spPr>
              <a:xfrm>
                <a:off x="4700160" y="4568400"/>
                <a:ext cx="1135440" cy="129240"/>
              </a:xfrm>
              <a:prstGeom prst="rect">
                <a:avLst/>
              </a:prstGeom>
            </p:spPr>
          </p:pic>
        </mc:Fallback>
      </mc:AlternateContent>
    </p:spTree>
    <p:extLst>
      <p:ext uri="{BB962C8B-B14F-4D97-AF65-F5344CB8AC3E}">
        <p14:creationId xmlns:p14="http://schemas.microsoft.com/office/powerpoint/2010/main" val="277445257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Margin </a:t>
            </a:r>
            <a:endParaRPr lang="en-IN" dirty="0"/>
          </a:p>
        </p:txBody>
      </p:sp>
      <p:pic>
        <p:nvPicPr>
          <p:cNvPr id="4" name="Content Placeholder 3"/>
          <p:cNvPicPr>
            <a:picLocks noGrp="1" noChangeAspect="1"/>
          </p:cNvPicPr>
          <p:nvPr>
            <p:ph idx="1"/>
          </p:nvPr>
        </p:nvPicPr>
        <p:blipFill>
          <a:blip r:embed="rId2"/>
          <a:stretch>
            <a:fillRect/>
          </a:stretch>
        </p:blipFill>
        <p:spPr>
          <a:xfrm>
            <a:off x="491604" y="1690688"/>
            <a:ext cx="6140401" cy="402083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306240" y="3085920"/>
              <a:ext cx="4815000" cy="2092680"/>
            </p14:xfrm>
          </p:contentPart>
        </mc:Choice>
        <mc:Fallback xmlns="">
          <p:pic>
            <p:nvPicPr>
              <p:cNvPr id="3" name="Ink 2"/>
              <p:cNvPicPr/>
              <p:nvPr/>
            </p:nvPicPr>
            <p:blipFill>
              <a:blip r:embed="rId4"/>
              <a:stretch>
                <a:fillRect/>
              </a:stretch>
            </p:blipFill>
            <p:spPr>
              <a:xfrm>
                <a:off x="3301560" y="3082320"/>
                <a:ext cx="4825440" cy="2102760"/>
              </a:xfrm>
              <a:prstGeom prst="rect">
                <a:avLst/>
              </a:prstGeom>
            </p:spPr>
          </p:pic>
        </mc:Fallback>
      </mc:AlternateContent>
    </p:spTree>
    <p:extLst>
      <p:ext uri="{BB962C8B-B14F-4D97-AF65-F5344CB8AC3E}">
        <p14:creationId xmlns:p14="http://schemas.microsoft.com/office/powerpoint/2010/main" val="194200695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037725" y="1904576"/>
            <a:ext cx="7120801" cy="4123767"/>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329200" y="4724280"/>
              <a:ext cx="4462200" cy="1047240"/>
            </p14:xfrm>
          </p:contentPart>
        </mc:Choice>
        <mc:Fallback xmlns="">
          <p:pic>
            <p:nvPicPr>
              <p:cNvPr id="3" name="Ink 2"/>
              <p:cNvPicPr/>
              <p:nvPr/>
            </p:nvPicPr>
            <p:blipFill>
              <a:blip r:embed="rId4"/>
              <a:stretch>
                <a:fillRect/>
              </a:stretch>
            </p:blipFill>
            <p:spPr>
              <a:xfrm>
                <a:off x="2326320" y="4719960"/>
                <a:ext cx="4471920" cy="1057680"/>
              </a:xfrm>
              <a:prstGeom prst="rect">
                <a:avLst/>
              </a:prstGeom>
            </p:spPr>
          </p:pic>
        </mc:Fallback>
      </mc:AlternateContent>
    </p:spTree>
    <p:extLst>
      <p:ext uri="{BB962C8B-B14F-4D97-AF65-F5344CB8AC3E}">
        <p14:creationId xmlns:p14="http://schemas.microsoft.com/office/powerpoint/2010/main" val="42713671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atin typeface="Calibri"/>
                <a:cs typeface="Calibri"/>
              </a:rPr>
              <a:t>General Naïve Bayes</a:t>
            </a:r>
          </a:p>
        </p:txBody>
      </p:sp>
      <p:sp>
        <p:nvSpPr>
          <p:cNvPr id="1277955" name="Rectangle 3"/>
          <p:cNvSpPr>
            <a:spLocks noGrp="1" noChangeArrowheads="1"/>
          </p:cNvSpPr>
          <p:nvPr>
            <p:ph idx="1"/>
          </p:nvPr>
        </p:nvSpPr>
        <p:spPr>
          <a:xfrm>
            <a:off x="457200" y="1600200"/>
            <a:ext cx="9677400" cy="5029200"/>
          </a:xfrm>
        </p:spPr>
        <p:txBody>
          <a:bodyPr>
            <a:normAutofit lnSpcReduction="10000"/>
          </a:bodyPr>
          <a:lstStyle/>
          <a:p>
            <a:pPr eaLnBrk="1" hangingPunct="1">
              <a:lnSpc>
                <a:spcPct val="80000"/>
              </a:lnSpc>
            </a:pPr>
            <a:r>
              <a:rPr lang="en-US" sz="2400" dirty="0">
                <a:latin typeface="Calibri"/>
                <a:cs typeface="Calibri"/>
              </a:rPr>
              <a:t>A general </a:t>
            </a:r>
            <a:r>
              <a:rPr lang="en-US" sz="2400" dirty="0">
                <a:solidFill>
                  <a:schemeClr val="accent6"/>
                </a:solidFill>
                <a:latin typeface="Calibri"/>
                <a:cs typeface="Calibri"/>
              </a:rPr>
              <a:t>Naive </a:t>
            </a:r>
            <a:r>
              <a:rPr lang="en-US" sz="2400" dirty="0" err="1">
                <a:solidFill>
                  <a:schemeClr val="accent6"/>
                </a:solidFill>
                <a:latin typeface="Calibri"/>
                <a:cs typeface="Calibri"/>
              </a:rPr>
              <a:t>Bayes</a:t>
            </a:r>
            <a:r>
              <a:rPr lang="en-US" sz="2400" dirty="0">
                <a:solidFill>
                  <a:schemeClr val="accent6"/>
                </a:solidFill>
                <a:latin typeface="Calibri"/>
                <a:cs typeface="Calibri"/>
              </a:rPr>
              <a:t> </a:t>
            </a:r>
            <a:r>
              <a:rPr lang="en-US" sz="2400" dirty="0">
                <a:latin typeface="Calibri"/>
                <a:cs typeface="Calibri"/>
              </a:rPr>
              <a:t>model: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We only have to specify how each feature depends on the class</a:t>
            </a:r>
          </a:p>
          <a:p>
            <a:pPr eaLnBrk="1" hangingPunct="1">
              <a:lnSpc>
                <a:spcPct val="80000"/>
              </a:lnSpc>
            </a:pPr>
            <a:r>
              <a:rPr lang="en-US" sz="2400" dirty="0">
                <a:latin typeface="Calibri"/>
                <a:cs typeface="Calibri"/>
              </a:rPr>
              <a:t>Total number of parameters is </a:t>
            </a:r>
            <a:r>
              <a:rPr lang="en-US" sz="2400" i="1" dirty="0">
                <a:solidFill>
                  <a:srgbClr val="CC0000"/>
                </a:solidFill>
                <a:latin typeface="Calibri"/>
                <a:cs typeface="Calibri"/>
              </a:rPr>
              <a:t>linear</a:t>
            </a:r>
            <a:r>
              <a:rPr lang="en-US" sz="2400" dirty="0">
                <a:latin typeface="Calibri"/>
                <a:cs typeface="Calibri"/>
              </a:rPr>
              <a:t> in n</a:t>
            </a:r>
          </a:p>
          <a:p>
            <a:pPr eaLnBrk="1" hangingPunct="1">
              <a:lnSpc>
                <a:spcPct val="80000"/>
              </a:lnSpc>
            </a:pPr>
            <a:r>
              <a:rPr lang="en-US" sz="2400" dirty="0">
                <a:latin typeface="Calibri"/>
                <a:cs typeface="Calibri"/>
              </a:rPr>
              <a:t>Model is very simplistic, but often works anyway</a:t>
            </a:r>
          </a:p>
          <a:p>
            <a:pPr eaLnBrk="1" hangingPunct="1">
              <a:lnSpc>
                <a:spcPct val="80000"/>
              </a:lnSpc>
            </a:pPr>
            <a:endParaRPr lang="en-US" sz="2400" dirty="0">
              <a:latin typeface="Calibri"/>
              <a:cs typeface="Calibri"/>
            </a:endParaRPr>
          </a:p>
        </p:txBody>
      </p:sp>
      <p:sp>
        <p:nvSpPr>
          <p:cNvPr id="13316" name="Oval 4"/>
          <p:cNvSpPr>
            <a:spLocks noChangeArrowheads="1"/>
          </p:cNvSpPr>
          <p:nvPr/>
        </p:nvSpPr>
        <p:spPr bwMode="auto">
          <a:xfrm>
            <a:off x="9258300" y="17526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Y</a:t>
            </a:r>
          </a:p>
        </p:txBody>
      </p:sp>
      <p:sp>
        <p:nvSpPr>
          <p:cNvPr id="13317" name="Oval 5"/>
          <p:cNvSpPr>
            <a:spLocks noChangeArrowheads="1"/>
          </p:cNvSpPr>
          <p:nvPr/>
        </p:nvSpPr>
        <p:spPr bwMode="auto">
          <a:xfrm>
            <a:off x="83439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1</a:t>
            </a:r>
            <a:endParaRPr lang="en-US">
              <a:latin typeface="Calibri"/>
              <a:cs typeface="Calibri"/>
            </a:endParaRPr>
          </a:p>
        </p:txBody>
      </p:sp>
      <p:sp>
        <p:nvSpPr>
          <p:cNvPr id="13318" name="Oval 6"/>
          <p:cNvSpPr>
            <a:spLocks noChangeArrowheads="1"/>
          </p:cNvSpPr>
          <p:nvPr/>
        </p:nvSpPr>
        <p:spPr bwMode="auto">
          <a:xfrm>
            <a:off x="10172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n</a:t>
            </a:r>
            <a:endParaRPr lang="en-US">
              <a:latin typeface="Calibri"/>
              <a:cs typeface="Calibri"/>
            </a:endParaRPr>
          </a:p>
        </p:txBody>
      </p:sp>
      <p:cxnSp>
        <p:nvCxnSpPr>
          <p:cNvPr id="13319" name="AutoShape 7"/>
          <p:cNvCxnSpPr>
            <a:cxnSpLocks noChangeShapeType="1"/>
            <a:stCxn id="13316" idx="4"/>
            <a:endCxn id="13318" idx="0"/>
          </p:cNvCxnSpPr>
          <p:nvPr/>
        </p:nvCxnSpPr>
        <p:spPr bwMode="auto">
          <a:xfrm>
            <a:off x="9525000" y="2286000"/>
            <a:ext cx="914400" cy="914400"/>
          </a:xfrm>
          <a:prstGeom prst="straightConnector1">
            <a:avLst/>
          </a:prstGeom>
          <a:noFill/>
          <a:ln w="9525">
            <a:solidFill>
              <a:schemeClr val="tx1"/>
            </a:solidFill>
            <a:round/>
            <a:headEnd/>
            <a:tailEnd type="triangle" w="med" len="med"/>
          </a:ln>
        </p:spPr>
      </p:cxnSp>
      <p:cxnSp>
        <p:nvCxnSpPr>
          <p:cNvPr id="13320" name="AutoShape 8"/>
          <p:cNvCxnSpPr>
            <a:cxnSpLocks noChangeShapeType="1"/>
            <a:stCxn id="13316" idx="4"/>
            <a:endCxn id="13317" idx="0"/>
          </p:cNvCxnSpPr>
          <p:nvPr/>
        </p:nvCxnSpPr>
        <p:spPr bwMode="auto">
          <a:xfrm flipH="1">
            <a:off x="8610600" y="2286000"/>
            <a:ext cx="914400" cy="914400"/>
          </a:xfrm>
          <a:prstGeom prst="straightConnector1">
            <a:avLst/>
          </a:prstGeom>
          <a:noFill/>
          <a:ln w="9525">
            <a:solidFill>
              <a:schemeClr val="tx1"/>
            </a:solidFill>
            <a:round/>
            <a:headEnd/>
            <a:tailEnd type="triangle" w="med" len="med"/>
          </a:ln>
        </p:spPr>
      </p:cxnSp>
      <p:sp>
        <p:nvSpPr>
          <p:cNvPr id="13321" name="Oval 9"/>
          <p:cNvSpPr>
            <a:spLocks noChangeArrowheads="1"/>
          </p:cNvSpPr>
          <p:nvPr/>
        </p:nvSpPr>
        <p:spPr bwMode="auto">
          <a:xfrm>
            <a:off x="9029700" y="3200400"/>
            <a:ext cx="533400" cy="533400"/>
          </a:xfrm>
          <a:prstGeom prst="ellipse">
            <a:avLst/>
          </a:prstGeom>
          <a:noFill/>
          <a:ln w="9525">
            <a:solidFill>
              <a:schemeClr val="tx1"/>
            </a:solidFill>
            <a:round/>
            <a:headEnd/>
            <a:tailEnd/>
          </a:ln>
        </p:spPr>
        <p:txBody>
          <a:bodyPr wrap="none" anchor="ctr"/>
          <a:lstStyle/>
          <a:p>
            <a:pPr algn="ctr"/>
            <a:r>
              <a:rPr lang="en-US">
                <a:latin typeface="Calibri"/>
                <a:cs typeface="Calibri"/>
              </a:rPr>
              <a:t>F</a:t>
            </a:r>
            <a:r>
              <a:rPr lang="en-US" baseline="-25000">
                <a:latin typeface="Calibri"/>
                <a:cs typeface="Calibri"/>
              </a:rPr>
              <a:t>2</a:t>
            </a:r>
            <a:endParaRPr lang="en-US">
              <a:latin typeface="Calibri"/>
              <a:cs typeface="Calibri"/>
            </a:endParaRPr>
          </a:p>
        </p:txBody>
      </p:sp>
      <p:cxnSp>
        <p:nvCxnSpPr>
          <p:cNvPr id="13322" name="AutoShape 10"/>
          <p:cNvCxnSpPr>
            <a:cxnSpLocks noChangeShapeType="1"/>
            <a:stCxn id="13316" idx="4"/>
            <a:endCxn id="13321" idx="0"/>
          </p:cNvCxnSpPr>
          <p:nvPr/>
        </p:nvCxnSpPr>
        <p:spPr bwMode="auto">
          <a:xfrm flipH="1">
            <a:off x="9296400" y="2286000"/>
            <a:ext cx="228600" cy="914400"/>
          </a:xfrm>
          <a:prstGeom prst="straightConnector1">
            <a:avLst/>
          </a:prstGeom>
          <a:noFill/>
          <a:ln w="9525">
            <a:solidFill>
              <a:schemeClr val="tx1"/>
            </a:solidFill>
            <a:round/>
            <a:headEnd/>
            <a:tailEnd type="triangle" w="med" len="med"/>
          </a:ln>
        </p:spPr>
      </p:cxnSp>
      <p:pic>
        <p:nvPicPr>
          <p:cNvPr id="13323" name="Picture 11" descr="txp_fig"/>
          <p:cNvPicPr>
            <a:picLocks noChangeAspect="1" noChangeArrowheads="1"/>
          </p:cNvPicPr>
          <p:nvPr>
            <p:custDataLst>
              <p:tags r:id="rId1"/>
            </p:custDataLst>
          </p:nvPr>
        </p:nvPicPr>
        <p:blipFill>
          <a:blip r:embed="rId5" cstate="print"/>
          <a:srcRect/>
          <a:stretch>
            <a:fillRect/>
          </a:stretch>
        </p:blipFill>
        <p:spPr bwMode="auto">
          <a:xfrm>
            <a:off x="9715500" y="3429000"/>
            <a:ext cx="307975" cy="55563"/>
          </a:xfrm>
          <a:prstGeom prst="rect">
            <a:avLst/>
          </a:prstGeom>
          <a:noFill/>
          <a:ln w="9525">
            <a:noFill/>
            <a:miter lim="800000"/>
            <a:headEnd/>
            <a:tailEnd/>
          </a:ln>
        </p:spPr>
      </p:pic>
      <p:pic>
        <p:nvPicPr>
          <p:cNvPr id="13324" name="Picture 20" descr="txp_fig"/>
          <p:cNvPicPr>
            <a:picLocks noChangeAspect="1"/>
          </p:cNvPicPr>
          <p:nvPr>
            <p:custDataLst>
              <p:tags r:id="rId2"/>
            </p:custDataLst>
          </p:nvPr>
        </p:nvPicPr>
        <p:blipFill>
          <a:blip r:embed="rId6" cstate="print"/>
          <a:srcRect/>
          <a:stretch>
            <a:fillRect/>
          </a:stretch>
        </p:blipFill>
        <p:spPr bwMode="auto">
          <a:xfrm>
            <a:off x="1143000" y="3225800"/>
            <a:ext cx="2346325" cy="279400"/>
          </a:xfrm>
          <a:prstGeom prst="rect">
            <a:avLst/>
          </a:prstGeom>
          <a:noFill/>
          <a:ln w="9525">
            <a:noFill/>
            <a:miter lim="800000"/>
            <a:headEnd/>
            <a:tailEnd/>
          </a:ln>
        </p:spPr>
      </p:pic>
      <p:pic>
        <p:nvPicPr>
          <p:cNvPr id="13325" name="Picture 21" descr="txp_fig"/>
          <p:cNvPicPr>
            <a:picLocks noChangeAspect="1"/>
          </p:cNvPicPr>
          <p:nvPr>
            <p:custDataLst>
              <p:tags r:id="rId3"/>
            </p:custDataLst>
          </p:nvPr>
        </p:nvPicPr>
        <p:blipFill>
          <a:blip r:embed="rId7" cstate="print"/>
          <a:srcRect/>
          <a:stretch>
            <a:fillRect/>
          </a:stretch>
        </p:blipFill>
        <p:spPr bwMode="auto">
          <a:xfrm>
            <a:off x="3886200" y="3200400"/>
            <a:ext cx="2193925" cy="573087"/>
          </a:xfrm>
          <a:prstGeom prst="rect">
            <a:avLst/>
          </a:prstGeom>
          <a:noFill/>
          <a:ln w="9525">
            <a:noFill/>
            <a:miter lim="800000"/>
            <a:headEnd/>
            <a:tailEnd/>
          </a:ln>
        </p:spPr>
      </p:pic>
      <p:sp>
        <p:nvSpPr>
          <p:cNvPr id="1277966" name="Text Box 14"/>
          <p:cNvSpPr txBox="1">
            <a:spLocks noChangeArrowheads="1"/>
          </p:cNvSpPr>
          <p:nvPr/>
        </p:nvSpPr>
        <p:spPr bwMode="auto">
          <a:xfrm>
            <a:off x="3429000" y="2438400"/>
            <a:ext cx="1752600" cy="366713"/>
          </a:xfrm>
          <a:prstGeom prst="rect">
            <a:avLst/>
          </a:prstGeom>
          <a:noFill/>
          <a:ln w="9525">
            <a:noFill/>
            <a:miter lim="800000"/>
            <a:headEnd/>
            <a:tailEnd/>
          </a:ln>
        </p:spPr>
        <p:txBody>
          <a:bodyPr>
            <a:spAutoFit/>
          </a:bodyPr>
          <a:lstStyle/>
          <a:p>
            <a:pPr>
              <a:spcBef>
                <a:spcPct val="50000"/>
              </a:spcBef>
            </a:pPr>
            <a:r>
              <a:rPr lang="en-US" dirty="0">
                <a:latin typeface="Calibri"/>
                <a:cs typeface="Calibri"/>
              </a:rPr>
              <a:t>|Y| parameters</a:t>
            </a:r>
          </a:p>
        </p:txBody>
      </p:sp>
      <p:sp>
        <p:nvSpPr>
          <p:cNvPr id="1277967" name="Text Box 15"/>
          <p:cNvSpPr txBox="1">
            <a:spLocks noChangeArrowheads="1"/>
          </p:cNvSpPr>
          <p:nvPr/>
        </p:nvSpPr>
        <p:spPr bwMode="auto">
          <a:xfrm>
            <a:off x="4953000" y="4006850"/>
            <a:ext cx="2362200" cy="641350"/>
          </a:xfrm>
          <a:prstGeom prst="rect">
            <a:avLst/>
          </a:prstGeom>
          <a:noFill/>
          <a:ln w="9525">
            <a:noFill/>
            <a:miter lim="800000"/>
            <a:headEnd/>
            <a:tailEnd/>
          </a:ln>
        </p:spPr>
        <p:txBody>
          <a:bodyPr>
            <a:spAutoFit/>
          </a:bodyPr>
          <a:lstStyle/>
          <a:p>
            <a:pPr>
              <a:spcBef>
                <a:spcPct val="50000"/>
              </a:spcBef>
            </a:pPr>
            <a:r>
              <a:rPr lang="en-US" dirty="0">
                <a:latin typeface="Calibri"/>
                <a:cs typeface="Calibri"/>
              </a:rPr>
              <a:t>n x |F| x |Y| parameters</a:t>
            </a:r>
          </a:p>
        </p:txBody>
      </p:sp>
      <p:sp>
        <p:nvSpPr>
          <p:cNvPr id="1277968" name="Text Box 16"/>
          <p:cNvSpPr txBox="1">
            <a:spLocks noChangeArrowheads="1"/>
          </p:cNvSpPr>
          <p:nvPr/>
        </p:nvSpPr>
        <p:spPr bwMode="auto">
          <a:xfrm>
            <a:off x="1371600" y="3930650"/>
            <a:ext cx="2057400" cy="369332"/>
          </a:xfrm>
          <a:prstGeom prst="rect">
            <a:avLst/>
          </a:prstGeom>
          <a:noFill/>
          <a:ln w="9525">
            <a:noFill/>
            <a:miter lim="800000"/>
            <a:headEnd/>
            <a:tailEnd/>
          </a:ln>
        </p:spPr>
        <p:txBody>
          <a:bodyPr wrap="square">
            <a:spAutoFit/>
          </a:bodyPr>
          <a:lstStyle/>
          <a:p>
            <a:pPr>
              <a:spcBef>
                <a:spcPct val="50000"/>
              </a:spcBef>
            </a:pPr>
            <a:r>
              <a:rPr lang="en-US" dirty="0">
                <a:latin typeface="Calibri"/>
                <a:cs typeface="Calibri"/>
              </a:rPr>
              <a:t>|Y| x |</a:t>
            </a:r>
            <a:r>
              <a:rPr lang="en-US" dirty="0" err="1">
                <a:latin typeface="Calibri"/>
                <a:cs typeface="Calibri"/>
              </a:rPr>
              <a:t>F|</a:t>
            </a:r>
            <a:r>
              <a:rPr lang="en-US" baseline="30000" dirty="0" err="1">
                <a:latin typeface="Calibri"/>
                <a:cs typeface="Calibri"/>
              </a:rPr>
              <a:t>n</a:t>
            </a:r>
            <a:r>
              <a:rPr lang="en-US" dirty="0">
                <a:latin typeface="Calibri"/>
                <a:cs typeface="Calibri"/>
              </a:rPr>
              <a:t> values</a:t>
            </a:r>
          </a:p>
        </p:txBody>
      </p:sp>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1387440" y="279000"/>
              <a:ext cx="9922320" cy="5904360"/>
            </p14:xfrm>
          </p:contentPart>
        </mc:Choice>
        <mc:Fallback xmlns="">
          <p:pic>
            <p:nvPicPr>
              <p:cNvPr id="2" name="Ink 1"/>
              <p:cNvPicPr/>
              <p:nvPr/>
            </p:nvPicPr>
            <p:blipFill>
              <a:blip r:embed="rId9"/>
              <a:stretch>
                <a:fillRect/>
              </a:stretch>
            </p:blipFill>
            <p:spPr>
              <a:xfrm>
                <a:off x="1380960" y="271800"/>
                <a:ext cx="9933120" cy="5917680"/>
              </a:xfrm>
              <a:prstGeom prst="rect">
                <a:avLst/>
              </a:prstGeom>
            </p:spPr>
          </p:pic>
        </mc:Fallback>
      </mc:AlternateContent>
    </p:spTree>
    <p:extLst>
      <p:ext uri="{BB962C8B-B14F-4D97-AF65-F5344CB8AC3E}">
        <p14:creationId xmlns:p14="http://schemas.microsoft.com/office/powerpoint/2010/main" val="328743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79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779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79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7795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795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7966" grpId="0"/>
      <p:bldP spid="1277967" grpId="0"/>
      <p:bldP spid="1277968"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Margin</a:t>
            </a:r>
            <a:endParaRPr lang="en-IN" dirty="0"/>
          </a:p>
        </p:txBody>
      </p:sp>
      <p:pic>
        <p:nvPicPr>
          <p:cNvPr id="4" name="Content Placeholder 3"/>
          <p:cNvPicPr>
            <a:picLocks noGrp="1" noChangeAspect="1"/>
          </p:cNvPicPr>
          <p:nvPr>
            <p:ph idx="1"/>
          </p:nvPr>
        </p:nvPicPr>
        <p:blipFill>
          <a:blip r:embed="rId2"/>
          <a:stretch>
            <a:fillRect/>
          </a:stretch>
        </p:blipFill>
        <p:spPr>
          <a:xfrm>
            <a:off x="902253" y="1955729"/>
            <a:ext cx="7043401" cy="35512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284480" y="2910600"/>
              <a:ext cx="4453200" cy="693720"/>
            </p14:xfrm>
          </p:contentPart>
        </mc:Choice>
        <mc:Fallback xmlns="">
          <p:pic>
            <p:nvPicPr>
              <p:cNvPr id="3" name="Ink 2"/>
              <p:cNvPicPr/>
              <p:nvPr/>
            </p:nvPicPr>
            <p:blipFill>
              <a:blip r:embed="rId4"/>
              <a:stretch>
                <a:fillRect/>
              </a:stretch>
            </p:blipFill>
            <p:spPr>
              <a:xfrm>
                <a:off x="1281960" y="2907360"/>
                <a:ext cx="4458960" cy="700920"/>
              </a:xfrm>
              <a:prstGeom prst="rect">
                <a:avLst/>
              </a:prstGeom>
            </p:spPr>
          </p:pic>
        </mc:Fallback>
      </mc:AlternateContent>
    </p:spTree>
    <p:extLst>
      <p:ext uri="{BB962C8B-B14F-4D97-AF65-F5344CB8AC3E}">
        <p14:creationId xmlns:p14="http://schemas.microsoft.com/office/powerpoint/2010/main" val="306402559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Margin</a:t>
            </a:r>
            <a:endParaRPr lang="en-IN" dirty="0"/>
          </a:p>
        </p:txBody>
      </p:sp>
      <p:pic>
        <p:nvPicPr>
          <p:cNvPr id="4" name="Content Placeholder 3"/>
          <p:cNvPicPr>
            <a:picLocks noGrp="1" noChangeAspect="1"/>
          </p:cNvPicPr>
          <p:nvPr>
            <p:ph idx="1"/>
          </p:nvPr>
        </p:nvPicPr>
        <p:blipFill>
          <a:blip r:embed="rId2"/>
          <a:stretch>
            <a:fillRect/>
          </a:stretch>
        </p:blipFill>
        <p:spPr>
          <a:xfrm>
            <a:off x="838200" y="1476758"/>
            <a:ext cx="8514806" cy="511884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9469080" y="2446920"/>
              <a:ext cx="2205720" cy="781560"/>
            </p14:xfrm>
          </p:contentPart>
        </mc:Choice>
        <mc:Fallback xmlns="">
          <p:pic>
            <p:nvPicPr>
              <p:cNvPr id="3" name="Ink 2"/>
              <p:cNvPicPr/>
              <p:nvPr/>
            </p:nvPicPr>
            <p:blipFill>
              <a:blip r:embed="rId4"/>
              <a:stretch>
                <a:fillRect/>
              </a:stretch>
            </p:blipFill>
            <p:spPr>
              <a:xfrm>
                <a:off x="9462600" y="2440440"/>
                <a:ext cx="2215440" cy="793800"/>
              </a:xfrm>
              <a:prstGeom prst="rect">
                <a:avLst/>
              </a:prstGeom>
            </p:spPr>
          </p:pic>
        </mc:Fallback>
      </mc:AlternateContent>
    </p:spTree>
    <p:extLst>
      <p:ext uri="{BB962C8B-B14F-4D97-AF65-F5344CB8AC3E}">
        <p14:creationId xmlns:p14="http://schemas.microsoft.com/office/powerpoint/2010/main" val="336737946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Support vectors</a:t>
            </a:r>
            <a:endParaRPr lang="en-IN" dirty="0"/>
          </a:p>
        </p:txBody>
      </p:sp>
      <p:pic>
        <p:nvPicPr>
          <p:cNvPr id="4" name="Content Placeholder 3"/>
          <p:cNvPicPr>
            <a:picLocks noGrp="1" noChangeAspect="1"/>
          </p:cNvPicPr>
          <p:nvPr>
            <p:ph idx="1"/>
          </p:nvPr>
        </p:nvPicPr>
        <p:blipFill>
          <a:blip r:embed="rId2"/>
          <a:stretch>
            <a:fillRect/>
          </a:stretch>
        </p:blipFill>
        <p:spPr>
          <a:xfrm>
            <a:off x="768531" y="1472363"/>
            <a:ext cx="8549640" cy="4943506"/>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485160" y="798840"/>
              <a:ext cx="6087960" cy="5104080"/>
            </p14:xfrm>
          </p:contentPart>
        </mc:Choice>
        <mc:Fallback xmlns="">
          <p:pic>
            <p:nvPicPr>
              <p:cNvPr id="3" name="Ink 2"/>
              <p:cNvPicPr/>
              <p:nvPr/>
            </p:nvPicPr>
            <p:blipFill>
              <a:blip r:embed="rId4"/>
              <a:stretch>
                <a:fillRect/>
              </a:stretch>
            </p:blipFill>
            <p:spPr>
              <a:xfrm>
                <a:off x="3481560" y="794160"/>
                <a:ext cx="6094800" cy="5111280"/>
              </a:xfrm>
              <a:prstGeom prst="rect">
                <a:avLst/>
              </a:prstGeom>
            </p:spPr>
          </p:pic>
        </mc:Fallback>
      </mc:AlternateContent>
    </p:spTree>
    <p:extLst>
      <p:ext uri="{BB962C8B-B14F-4D97-AF65-F5344CB8AC3E}">
        <p14:creationId xmlns:p14="http://schemas.microsoft.com/office/powerpoint/2010/main" val="321052446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Hard margin</a:t>
            </a:r>
            <a:endParaRPr lang="en-IN" dirty="0"/>
          </a:p>
        </p:txBody>
      </p:sp>
      <p:pic>
        <p:nvPicPr>
          <p:cNvPr id="3" name="Picture 2"/>
          <p:cNvPicPr>
            <a:picLocks noChangeAspect="1"/>
          </p:cNvPicPr>
          <p:nvPr/>
        </p:nvPicPr>
        <p:blipFill>
          <a:blip r:embed="rId2"/>
          <a:stretch>
            <a:fillRect/>
          </a:stretch>
        </p:blipFill>
        <p:spPr>
          <a:xfrm>
            <a:off x="2286001" y="1524000"/>
            <a:ext cx="7198201" cy="4503334"/>
          </a:xfrm>
          <a:prstGeom prst="rect">
            <a:avLst/>
          </a:prstGeom>
        </p:spPr>
      </p:pic>
    </p:spTree>
    <p:extLst>
      <p:ext uri="{BB962C8B-B14F-4D97-AF65-F5344CB8AC3E}">
        <p14:creationId xmlns:p14="http://schemas.microsoft.com/office/powerpoint/2010/main" val="1148065562"/>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Hard margin – Primal problem</a:t>
            </a:r>
            <a:endParaRPr lang="en-IN" dirty="0"/>
          </a:p>
        </p:txBody>
      </p:sp>
      <p:pic>
        <p:nvPicPr>
          <p:cNvPr id="3" name="Picture 2"/>
          <p:cNvPicPr>
            <a:picLocks noChangeAspect="1"/>
          </p:cNvPicPr>
          <p:nvPr/>
        </p:nvPicPr>
        <p:blipFill>
          <a:blip r:embed="rId2"/>
          <a:stretch>
            <a:fillRect/>
          </a:stretch>
        </p:blipFill>
        <p:spPr>
          <a:xfrm>
            <a:off x="2362201" y="1417638"/>
            <a:ext cx="7172401" cy="4484034"/>
          </a:xfrm>
          <a:prstGeom prst="rect">
            <a:avLst/>
          </a:prstGeom>
        </p:spPr>
      </p:pic>
    </p:spTree>
    <p:extLst>
      <p:ext uri="{BB962C8B-B14F-4D97-AF65-F5344CB8AC3E}">
        <p14:creationId xmlns:p14="http://schemas.microsoft.com/office/powerpoint/2010/main" val="26270013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1981201" y="1600200"/>
            <a:ext cx="7146601" cy="3905034"/>
          </a:xfrm>
          <a:prstGeom prst="rect">
            <a:avLst/>
          </a:prstGeom>
        </p:spPr>
      </p:pic>
    </p:spTree>
    <p:extLst>
      <p:ext uri="{BB962C8B-B14F-4D97-AF65-F5344CB8AC3E}">
        <p14:creationId xmlns:p14="http://schemas.microsoft.com/office/powerpoint/2010/main" val="209466191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2057400" y="533400"/>
            <a:ext cx="7680034" cy="5257800"/>
          </a:xfrm>
          <a:prstGeom prst="rect">
            <a:avLst/>
          </a:prstGeom>
        </p:spPr>
      </p:pic>
    </p:spTree>
    <p:extLst>
      <p:ext uri="{BB962C8B-B14F-4D97-AF65-F5344CB8AC3E}">
        <p14:creationId xmlns:p14="http://schemas.microsoft.com/office/powerpoint/2010/main" val="205274756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2133600" y="533400"/>
            <a:ext cx="8077200" cy="548118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6295680" y="3794400"/>
              <a:ext cx="561600" cy="149040"/>
            </p14:xfrm>
          </p:contentPart>
        </mc:Choice>
        <mc:Fallback xmlns="">
          <p:pic>
            <p:nvPicPr>
              <p:cNvPr id="4" name="Ink 3"/>
              <p:cNvPicPr/>
              <p:nvPr/>
            </p:nvPicPr>
            <p:blipFill>
              <a:blip r:embed="rId4"/>
              <a:stretch>
                <a:fillRect/>
              </a:stretch>
            </p:blipFill>
            <p:spPr>
              <a:xfrm>
                <a:off x="6292800" y="3788640"/>
                <a:ext cx="56844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6063120" y="3468600"/>
              <a:ext cx="1847160" cy="609840"/>
            </p14:xfrm>
          </p:contentPart>
        </mc:Choice>
        <mc:Fallback>
          <p:pic>
            <p:nvPicPr>
              <p:cNvPr id="5" name="Ink 4"/>
              <p:cNvPicPr/>
              <p:nvPr/>
            </p:nvPicPr>
            <p:blipFill>
              <a:blip r:embed="rId6"/>
              <a:stretch>
                <a:fillRect/>
              </a:stretch>
            </p:blipFill>
            <p:spPr>
              <a:xfrm>
                <a:off x="6058080" y="3463200"/>
                <a:ext cx="1858320" cy="621720"/>
              </a:xfrm>
              <a:prstGeom prst="rect">
                <a:avLst/>
              </a:prstGeom>
            </p:spPr>
          </p:pic>
        </mc:Fallback>
      </mc:AlternateContent>
    </p:spTree>
    <p:extLst>
      <p:ext uri="{BB962C8B-B14F-4D97-AF65-F5344CB8AC3E}">
        <p14:creationId xmlns:p14="http://schemas.microsoft.com/office/powerpoint/2010/main" val="26662068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1981200" y="533401"/>
            <a:ext cx="8229600" cy="553329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090600" y="1213200"/>
              <a:ext cx="6046560" cy="2324520"/>
            </p14:xfrm>
          </p:contentPart>
        </mc:Choice>
        <mc:Fallback xmlns="">
          <p:pic>
            <p:nvPicPr>
              <p:cNvPr id="4" name="Ink 3"/>
              <p:cNvPicPr/>
              <p:nvPr/>
            </p:nvPicPr>
            <p:blipFill>
              <a:blip r:embed="rId4"/>
              <a:stretch>
                <a:fillRect/>
              </a:stretch>
            </p:blipFill>
            <p:spPr>
              <a:xfrm>
                <a:off x="3088080" y="1208880"/>
                <a:ext cx="6053040" cy="2331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7022160" y="2307240"/>
              <a:ext cx="2032200" cy="1072800"/>
            </p14:xfrm>
          </p:contentPart>
        </mc:Choice>
        <mc:Fallback>
          <p:pic>
            <p:nvPicPr>
              <p:cNvPr id="5" name="Ink 4"/>
              <p:cNvPicPr/>
              <p:nvPr/>
            </p:nvPicPr>
            <p:blipFill>
              <a:blip r:embed="rId6"/>
              <a:stretch>
                <a:fillRect/>
              </a:stretch>
            </p:blipFill>
            <p:spPr>
              <a:xfrm>
                <a:off x="7019640" y="2302200"/>
                <a:ext cx="2040120" cy="1083240"/>
              </a:xfrm>
              <a:prstGeom prst="rect">
                <a:avLst/>
              </a:prstGeom>
            </p:spPr>
          </p:pic>
        </mc:Fallback>
      </mc:AlternateContent>
    </p:spTree>
    <p:extLst>
      <p:ext uri="{BB962C8B-B14F-4D97-AF65-F5344CB8AC3E}">
        <p14:creationId xmlns:p14="http://schemas.microsoft.com/office/powerpoint/2010/main" val="72965747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2133600" y="533401"/>
            <a:ext cx="7650600" cy="5116745"/>
          </a:xfrm>
          <a:prstGeom prst="rect">
            <a:avLst/>
          </a:prstGeom>
        </p:spPr>
      </p:pic>
    </p:spTree>
    <p:extLst>
      <p:ext uri="{BB962C8B-B14F-4D97-AF65-F5344CB8AC3E}">
        <p14:creationId xmlns:p14="http://schemas.microsoft.com/office/powerpoint/2010/main" val="28549234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72840" y="452520"/>
              <a:ext cx="10384560" cy="6119640"/>
            </p14:xfrm>
          </p:contentPart>
        </mc:Choice>
        <mc:Fallback xmlns="">
          <p:pic>
            <p:nvPicPr>
              <p:cNvPr id="4" name="Ink 3"/>
              <p:cNvPicPr/>
              <p:nvPr/>
            </p:nvPicPr>
            <p:blipFill>
              <a:blip r:embed="rId3"/>
              <a:stretch>
                <a:fillRect/>
              </a:stretch>
            </p:blipFill>
            <p:spPr>
              <a:xfrm>
                <a:off x="666360" y="445320"/>
                <a:ext cx="10399320" cy="6136200"/>
              </a:xfrm>
              <a:prstGeom prst="rect">
                <a:avLst/>
              </a:prstGeom>
            </p:spPr>
          </p:pic>
        </mc:Fallback>
      </mc:AlternateContent>
    </p:spTree>
    <p:extLst>
      <p:ext uri="{BB962C8B-B14F-4D97-AF65-F5344CB8AC3E}">
        <p14:creationId xmlns:p14="http://schemas.microsoft.com/office/powerpoint/2010/main" val="1668962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atin typeface="Calibri"/>
                <a:cs typeface="Calibri"/>
              </a:rPr>
              <a:t>Inference for Naïve Bayes</a:t>
            </a:r>
          </a:p>
        </p:txBody>
      </p:sp>
      <p:sp>
        <p:nvSpPr>
          <p:cNvPr id="1278979" name="Rectangle 3"/>
          <p:cNvSpPr>
            <a:spLocks noGrp="1" noChangeArrowheads="1"/>
          </p:cNvSpPr>
          <p:nvPr>
            <p:ph idx="1"/>
          </p:nvPr>
        </p:nvSpPr>
        <p:spPr>
          <a:xfrm>
            <a:off x="457200" y="1524000"/>
            <a:ext cx="8229600" cy="4953000"/>
          </a:xfrm>
        </p:spPr>
        <p:txBody>
          <a:bodyPr/>
          <a:lstStyle/>
          <a:p>
            <a:pPr eaLnBrk="1" hangingPunct="1">
              <a:lnSpc>
                <a:spcPct val="80000"/>
              </a:lnSpc>
            </a:pPr>
            <a:r>
              <a:rPr lang="en-US" sz="2400" dirty="0">
                <a:latin typeface="Calibri"/>
                <a:cs typeface="Calibri"/>
              </a:rPr>
              <a:t>Goal: compute posterior distribution over label variable Y</a:t>
            </a:r>
          </a:p>
          <a:p>
            <a:pPr lvl="1" eaLnBrk="1" hangingPunct="1">
              <a:lnSpc>
                <a:spcPct val="80000"/>
              </a:lnSpc>
            </a:pPr>
            <a:r>
              <a:rPr lang="en-US" sz="2000" dirty="0">
                <a:latin typeface="Calibri"/>
                <a:cs typeface="Calibri"/>
              </a:rPr>
              <a:t>Step 1: get joint probability of label and evidence for each label</a:t>
            </a: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eaLnBrk="1" hangingPunct="1">
              <a:lnSpc>
                <a:spcPct val="80000"/>
              </a:lnSpc>
            </a:pPr>
            <a:endParaRPr lang="en-US" sz="2400" dirty="0">
              <a:latin typeface="Calibri"/>
              <a:cs typeface="Calibri"/>
            </a:endParaRP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2: sum to get probability of evidence</a:t>
            </a:r>
          </a:p>
          <a:p>
            <a:pPr lvl="1" eaLnBrk="1" hangingPunct="1">
              <a:lnSpc>
                <a:spcPct val="80000"/>
              </a:lnSpc>
            </a:pPr>
            <a:endParaRPr lang="en-US" sz="2000" dirty="0">
              <a:latin typeface="Calibri"/>
              <a:cs typeface="Calibri"/>
            </a:endParaRPr>
          </a:p>
          <a:p>
            <a:pPr lvl="1" eaLnBrk="1" hangingPunct="1">
              <a:lnSpc>
                <a:spcPct val="80000"/>
              </a:lnSpc>
            </a:pPr>
            <a:r>
              <a:rPr lang="en-US" sz="2000" dirty="0">
                <a:latin typeface="Calibri"/>
                <a:cs typeface="Calibri"/>
              </a:rPr>
              <a:t>Step 3: normalize by dividing Step 1 by Step 2</a:t>
            </a:r>
          </a:p>
          <a:p>
            <a:pPr eaLnBrk="1" hangingPunct="1">
              <a:lnSpc>
                <a:spcPct val="80000"/>
              </a:lnSpc>
            </a:pPr>
            <a:endParaRPr lang="en-US" sz="2400" dirty="0">
              <a:latin typeface="Calibri"/>
              <a:cs typeface="Calibri"/>
            </a:endParaRPr>
          </a:p>
        </p:txBody>
      </p:sp>
      <p:pic>
        <p:nvPicPr>
          <p:cNvPr id="14340" name="Picture 15" descr="txp_fig"/>
          <p:cNvPicPr>
            <a:picLocks noChangeAspect="1"/>
          </p:cNvPicPr>
          <p:nvPr>
            <p:custDataLst>
              <p:tags r:id="rId1"/>
            </p:custDataLst>
          </p:nvPr>
        </p:nvPicPr>
        <p:blipFill>
          <a:blip r:embed="rId8" cstate="print"/>
          <a:srcRect/>
          <a:stretch>
            <a:fillRect/>
          </a:stretch>
        </p:blipFill>
        <p:spPr bwMode="auto">
          <a:xfrm>
            <a:off x="1447800" y="3141662"/>
            <a:ext cx="2181225" cy="279400"/>
          </a:xfrm>
          <a:prstGeom prst="rect">
            <a:avLst/>
          </a:prstGeom>
          <a:noFill/>
          <a:ln w="9525">
            <a:noFill/>
            <a:miter lim="800000"/>
            <a:headEnd/>
            <a:tailEnd/>
          </a:ln>
        </p:spPr>
      </p:pic>
      <p:pic>
        <p:nvPicPr>
          <p:cNvPr id="14341" name="Picture 16" descr="txp_fig"/>
          <p:cNvPicPr>
            <a:picLocks noChangeAspect="1"/>
          </p:cNvPicPr>
          <p:nvPr>
            <p:custDataLst>
              <p:tags r:id="rId2"/>
            </p:custDataLst>
          </p:nvPr>
        </p:nvPicPr>
        <p:blipFill>
          <a:blip r:embed="rId9" cstate="print"/>
          <a:srcRect/>
          <a:stretch>
            <a:fillRect/>
          </a:stretch>
        </p:blipFill>
        <p:spPr bwMode="auto">
          <a:xfrm>
            <a:off x="4024313" y="2684462"/>
            <a:ext cx="2347912" cy="1312863"/>
          </a:xfrm>
          <a:prstGeom prst="rect">
            <a:avLst/>
          </a:prstGeom>
          <a:noFill/>
          <a:ln w="9525">
            <a:noFill/>
            <a:miter lim="800000"/>
            <a:headEnd/>
            <a:tailEnd/>
          </a:ln>
        </p:spPr>
      </p:pic>
      <p:pic>
        <p:nvPicPr>
          <p:cNvPr id="14" name="Picture 13" descr="txp_fig"/>
          <p:cNvPicPr>
            <a:picLocks noChangeAspect="1"/>
          </p:cNvPicPr>
          <p:nvPr>
            <p:custDataLst>
              <p:tags r:id="rId3"/>
            </p:custDataLst>
          </p:nvPr>
        </p:nvPicPr>
        <p:blipFill>
          <a:blip r:embed="rId10" cstate="print"/>
          <a:srcRect/>
          <a:stretch>
            <a:fillRect/>
          </a:stretch>
        </p:blipFill>
        <p:spPr bwMode="auto">
          <a:xfrm>
            <a:off x="7513638" y="2667000"/>
            <a:ext cx="2711450" cy="1314450"/>
          </a:xfrm>
          <a:prstGeom prst="rect">
            <a:avLst/>
          </a:prstGeom>
          <a:noFill/>
          <a:ln w="9525">
            <a:noFill/>
            <a:miter lim="800000"/>
            <a:headEnd/>
            <a:tailEnd/>
          </a:ln>
        </p:spPr>
      </p:pic>
      <p:sp>
        <p:nvSpPr>
          <p:cNvPr id="1278983" name="AutoShape 7"/>
          <p:cNvSpPr>
            <a:spLocks noChangeArrowheads="1"/>
          </p:cNvSpPr>
          <p:nvPr/>
        </p:nvSpPr>
        <p:spPr bwMode="auto">
          <a:xfrm>
            <a:off x="6705600" y="3065462"/>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sp>
        <p:nvSpPr>
          <p:cNvPr id="1278984" name="Line 8"/>
          <p:cNvSpPr>
            <a:spLocks noChangeShapeType="1"/>
          </p:cNvSpPr>
          <p:nvPr/>
        </p:nvSpPr>
        <p:spPr bwMode="auto">
          <a:xfrm>
            <a:off x="7391400" y="4284662"/>
            <a:ext cx="3048000" cy="0"/>
          </a:xfrm>
          <a:prstGeom prst="line">
            <a:avLst/>
          </a:prstGeom>
          <a:noFill/>
          <a:ln w="9525">
            <a:solidFill>
              <a:schemeClr val="tx1"/>
            </a:solidFill>
            <a:round/>
            <a:headEnd/>
            <a:tailEnd/>
          </a:ln>
        </p:spPr>
        <p:txBody>
          <a:bodyPr/>
          <a:lstStyle/>
          <a:p>
            <a:endParaRPr lang="en-US">
              <a:latin typeface="Calibri"/>
              <a:cs typeface="Calibri"/>
            </a:endParaRPr>
          </a:p>
        </p:txBody>
      </p:sp>
      <p:pic>
        <p:nvPicPr>
          <p:cNvPr id="19" name="Picture 18" descr="txp_fig"/>
          <p:cNvPicPr>
            <a:picLocks noChangeAspect="1"/>
          </p:cNvPicPr>
          <p:nvPr>
            <p:custDataLst>
              <p:tags r:id="rId4"/>
            </p:custDataLst>
          </p:nvPr>
        </p:nvPicPr>
        <p:blipFill>
          <a:blip r:embed="rId11" cstate="print"/>
          <a:srcRect/>
          <a:stretch>
            <a:fillRect/>
          </a:stretch>
        </p:blipFill>
        <p:spPr bwMode="auto">
          <a:xfrm>
            <a:off x="8001000" y="4437062"/>
            <a:ext cx="1495425" cy="279400"/>
          </a:xfrm>
          <a:prstGeom prst="rect">
            <a:avLst/>
          </a:prstGeom>
          <a:noFill/>
          <a:ln w="9525">
            <a:noFill/>
            <a:miter lim="800000"/>
            <a:headEnd/>
            <a:tailEnd/>
          </a:ln>
        </p:spPr>
      </p:pic>
      <p:sp>
        <p:nvSpPr>
          <p:cNvPr id="1278986" name="Freeform 10"/>
          <p:cNvSpPr>
            <a:spLocks/>
          </p:cNvSpPr>
          <p:nvPr/>
        </p:nvSpPr>
        <p:spPr bwMode="auto">
          <a:xfrm flipH="1">
            <a:off x="10439400" y="3294062"/>
            <a:ext cx="469900" cy="1295400"/>
          </a:xfrm>
          <a:custGeom>
            <a:avLst/>
            <a:gdLst>
              <a:gd name="T0" fmla="*/ 2147483647 w 952"/>
              <a:gd name="T1" fmla="*/ 0 h 960"/>
              <a:gd name="T2" fmla="*/ 2147483647 w 952"/>
              <a:gd name="T3" fmla="*/ 2147483647 h 960"/>
              <a:gd name="T4" fmla="*/ 2147483647 w 952"/>
              <a:gd name="T5" fmla="*/ 2147483647 h 960"/>
              <a:gd name="T6" fmla="*/ 2147483647 w 952"/>
              <a:gd name="T7" fmla="*/ 2147483647 h 960"/>
              <a:gd name="T8" fmla="*/ 0 60000 65536"/>
              <a:gd name="T9" fmla="*/ 0 60000 65536"/>
              <a:gd name="T10" fmla="*/ 0 60000 65536"/>
              <a:gd name="T11" fmla="*/ 0 60000 65536"/>
              <a:gd name="T12" fmla="*/ 0 w 952"/>
              <a:gd name="T13" fmla="*/ 0 h 960"/>
              <a:gd name="T14" fmla="*/ 952 w 952"/>
              <a:gd name="T15" fmla="*/ 960 h 960"/>
            </a:gdLst>
            <a:ahLst/>
            <a:cxnLst>
              <a:cxn ang="T8">
                <a:pos x="T0" y="T1"/>
              </a:cxn>
              <a:cxn ang="T9">
                <a:pos x="T2" y="T3"/>
              </a:cxn>
              <a:cxn ang="T10">
                <a:pos x="T4" y="T5"/>
              </a:cxn>
              <a:cxn ang="T11">
                <a:pos x="T6" y="T7"/>
              </a:cxn>
            </a:cxnLst>
            <a:rect l="T12" t="T13" r="T14" b="T15"/>
            <a:pathLst>
              <a:path w="952" h="960">
                <a:moveTo>
                  <a:pt x="712" y="0"/>
                </a:moveTo>
                <a:cubicBezTo>
                  <a:pt x="472" y="148"/>
                  <a:pt x="232" y="296"/>
                  <a:pt x="136" y="432"/>
                </a:cubicBezTo>
                <a:cubicBezTo>
                  <a:pt x="40" y="568"/>
                  <a:pt x="0" y="728"/>
                  <a:pt x="136" y="816"/>
                </a:cubicBezTo>
                <a:cubicBezTo>
                  <a:pt x="272" y="904"/>
                  <a:pt x="612" y="932"/>
                  <a:pt x="952" y="960"/>
                </a:cubicBezTo>
              </a:path>
            </a:pathLst>
          </a:custGeom>
          <a:noFill/>
          <a:ln w="50800">
            <a:solidFill>
              <a:schemeClr val="tx1"/>
            </a:solidFill>
            <a:round/>
            <a:headEnd/>
            <a:tailEnd type="triangle" w="med" len="med"/>
          </a:ln>
        </p:spPr>
        <p:txBody>
          <a:bodyPr/>
          <a:lstStyle/>
          <a:p>
            <a:endParaRPr lang="en-US">
              <a:latin typeface="Calibri"/>
              <a:cs typeface="Calibri"/>
            </a:endParaRPr>
          </a:p>
        </p:txBody>
      </p:sp>
      <p:sp>
        <p:nvSpPr>
          <p:cNvPr id="1278987" name="Text Box 11"/>
          <p:cNvSpPr txBox="1">
            <a:spLocks noChangeArrowheads="1"/>
          </p:cNvSpPr>
          <p:nvPr/>
        </p:nvSpPr>
        <p:spPr bwMode="auto">
          <a:xfrm>
            <a:off x="10744200" y="4360862"/>
            <a:ext cx="457200" cy="519113"/>
          </a:xfrm>
          <a:prstGeom prst="rect">
            <a:avLst/>
          </a:prstGeom>
          <a:noFill/>
          <a:ln w="9525">
            <a:noFill/>
            <a:miter lim="800000"/>
            <a:headEnd/>
            <a:tailEnd/>
          </a:ln>
        </p:spPr>
        <p:txBody>
          <a:bodyPr>
            <a:spAutoFit/>
          </a:bodyPr>
          <a:lstStyle/>
          <a:p>
            <a:pPr>
              <a:spcBef>
                <a:spcPct val="50000"/>
              </a:spcBef>
            </a:pPr>
            <a:r>
              <a:rPr lang="en-US" sz="2800">
                <a:latin typeface="Calibri"/>
                <a:cs typeface="Calibri"/>
              </a:rPr>
              <a:t>+</a:t>
            </a:r>
          </a:p>
        </p:txBody>
      </p:sp>
      <p:pic>
        <p:nvPicPr>
          <p:cNvPr id="20" name="Picture 19" descr="txp_fig"/>
          <p:cNvPicPr>
            <a:picLocks noChangeAspect="1"/>
          </p:cNvPicPr>
          <p:nvPr>
            <p:custDataLst>
              <p:tags r:id="rId5"/>
            </p:custDataLst>
          </p:nvPr>
        </p:nvPicPr>
        <p:blipFill>
          <a:blip r:embed="rId12" cstate="print"/>
          <a:srcRect/>
          <a:stretch>
            <a:fillRect/>
          </a:stretch>
        </p:blipFill>
        <p:spPr bwMode="auto">
          <a:xfrm>
            <a:off x="7945438" y="5726112"/>
            <a:ext cx="1814512" cy="293688"/>
          </a:xfrm>
          <a:prstGeom prst="rect">
            <a:avLst/>
          </a:prstGeom>
          <a:noFill/>
          <a:ln w="9525">
            <a:noFill/>
            <a:miter lim="800000"/>
            <a:headEnd/>
            <a:tailEnd/>
          </a:ln>
        </p:spPr>
      </p:pic>
      <p:sp>
        <p:nvSpPr>
          <p:cNvPr id="1278989" name="AutoShape 13"/>
          <p:cNvSpPr>
            <a:spLocks noChangeArrowheads="1"/>
          </p:cNvSpPr>
          <p:nvPr/>
        </p:nvSpPr>
        <p:spPr bwMode="auto">
          <a:xfrm rot="5400000">
            <a:off x="8572500" y="4932362"/>
            <a:ext cx="4572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latin typeface="Calibri"/>
              <a:cs typeface="Calibri"/>
            </a:endParaRPr>
          </a:p>
        </p:txBody>
      </p:sp>
      <p:pic>
        <p:nvPicPr>
          <p:cNvPr id="15" name="Picture 16" descr="txp_fig"/>
          <p:cNvPicPr>
            <a:picLocks noChangeAspect="1"/>
          </p:cNvPicPr>
          <p:nvPr>
            <p:custDataLst>
              <p:tags r:id="rId6"/>
            </p:custDataLst>
          </p:nvPr>
        </p:nvPicPr>
        <p:blipFill rotWithShape="1">
          <a:blip r:embed="rId9" cstate="print"/>
          <a:srcRect l="23202" r="62943"/>
          <a:stretch/>
        </p:blipFill>
        <p:spPr bwMode="auto">
          <a:xfrm>
            <a:off x="8077200" y="2649537"/>
            <a:ext cx="325316" cy="1312863"/>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13">
            <p14:nvContentPartPr>
              <p14:cNvPr id="2" name="Ink 1"/>
              <p14:cNvContentPartPr/>
              <p14:nvPr/>
            </p14:nvContentPartPr>
            <p14:xfrm>
              <a:off x="1008720" y="369720"/>
              <a:ext cx="10001520" cy="4592880"/>
            </p14:xfrm>
          </p:contentPart>
        </mc:Choice>
        <mc:Fallback xmlns="">
          <p:pic>
            <p:nvPicPr>
              <p:cNvPr id="2" name="Ink 1"/>
              <p:cNvPicPr/>
              <p:nvPr/>
            </p:nvPicPr>
            <p:blipFill>
              <a:blip r:embed="rId14"/>
              <a:stretch>
                <a:fillRect/>
              </a:stretch>
            </p:blipFill>
            <p:spPr>
              <a:xfrm>
                <a:off x="1004040" y="364320"/>
                <a:ext cx="10013400" cy="4606200"/>
              </a:xfrm>
              <a:prstGeom prst="rect">
                <a:avLst/>
              </a:prstGeom>
            </p:spPr>
          </p:pic>
        </mc:Fallback>
      </mc:AlternateContent>
    </p:spTree>
    <p:extLst>
      <p:ext uri="{BB962C8B-B14F-4D97-AF65-F5344CB8AC3E}">
        <p14:creationId xmlns:p14="http://schemas.microsoft.com/office/powerpoint/2010/main" val="281635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7898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898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7898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89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8979">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8979">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78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83" grpId="0" animBg="1"/>
      <p:bldP spid="1278984" grpId="0" animBg="1"/>
      <p:bldP spid="1278986" grpId="0" animBg="1"/>
      <p:bldP spid="1278987" grpId="0"/>
      <p:bldP spid="1278989"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Kernel function</a:t>
            </a:r>
            <a:endParaRPr lang="en-IN" dirty="0"/>
          </a:p>
        </p:txBody>
      </p:sp>
      <p:pic>
        <p:nvPicPr>
          <p:cNvPr id="3" name="Picture 2"/>
          <p:cNvPicPr>
            <a:picLocks noChangeAspect="1"/>
          </p:cNvPicPr>
          <p:nvPr/>
        </p:nvPicPr>
        <p:blipFill>
          <a:blip r:embed="rId2"/>
          <a:stretch>
            <a:fillRect/>
          </a:stretch>
        </p:blipFill>
        <p:spPr>
          <a:xfrm>
            <a:off x="2535600" y="1251317"/>
            <a:ext cx="7120801" cy="4355367"/>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6005160" y="521280"/>
              <a:ext cx="5655960" cy="3871800"/>
            </p14:xfrm>
          </p:contentPart>
        </mc:Choice>
        <mc:Fallback xmlns="">
          <p:pic>
            <p:nvPicPr>
              <p:cNvPr id="4" name="Ink 3"/>
              <p:cNvPicPr/>
              <p:nvPr/>
            </p:nvPicPr>
            <p:blipFill>
              <a:blip r:embed="rId4"/>
              <a:stretch>
                <a:fillRect/>
              </a:stretch>
            </p:blipFill>
            <p:spPr>
              <a:xfrm>
                <a:off x="6001200" y="516240"/>
                <a:ext cx="5663520" cy="3881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413640" y="605880"/>
              <a:ext cx="10755720" cy="5569920"/>
            </p14:xfrm>
          </p:contentPart>
        </mc:Choice>
        <mc:Fallback>
          <p:pic>
            <p:nvPicPr>
              <p:cNvPr id="5" name="Ink 4"/>
              <p:cNvPicPr/>
              <p:nvPr/>
            </p:nvPicPr>
            <p:blipFill>
              <a:blip r:embed="rId6"/>
              <a:stretch>
                <a:fillRect/>
              </a:stretch>
            </p:blipFill>
            <p:spPr>
              <a:xfrm>
                <a:off x="409680" y="600480"/>
                <a:ext cx="10764360" cy="5583960"/>
              </a:xfrm>
              <a:prstGeom prst="rect">
                <a:avLst/>
              </a:prstGeom>
            </p:spPr>
          </p:pic>
        </mc:Fallback>
      </mc:AlternateContent>
    </p:spTree>
    <p:extLst>
      <p:ext uri="{BB962C8B-B14F-4D97-AF65-F5344CB8AC3E}">
        <p14:creationId xmlns:p14="http://schemas.microsoft.com/office/powerpoint/2010/main" val="2756736822"/>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1981200" y="1524000"/>
            <a:ext cx="8305800" cy="44958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7934760" y="510120"/>
              <a:ext cx="3279600" cy="3917520"/>
            </p14:xfrm>
          </p:contentPart>
        </mc:Choice>
        <mc:Fallback xmlns="">
          <p:pic>
            <p:nvPicPr>
              <p:cNvPr id="4" name="Ink 3"/>
              <p:cNvPicPr/>
              <p:nvPr/>
            </p:nvPicPr>
            <p:blipFill>
              <a:blip r:embed="rId4"/>
              <a:stretch>
                <a:fillRect/>
              </a:stretch>
            </p:blipFill>
            <p:spPr>
              <a:xfrm>
                <a:off x="7931520" y="505440"/>
                <a:ext cx="3285720" cy="3927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5750640" y="5362920"/>
              <a:ext cx="1054440" cy="147960"/>
            </p14:xfrm>
          </p:contentPart>
        </mc:Choice>
        <mc:Fallback>
          <p:pic>
            <p:nvPicPr>
              <p:cNvPr id="5" name="Ink 4"/>
              <p:cNvPicPr/>
              <p:nvPr/>
            </p:nvPicPr>
            <p:blipFill>
              <a:blip r:embed="rId6"/>
              <a:stretch>
                <a:fillRect/>
              </a:stretch>
            </p:blipFill>
            <p:spPr>
              <a:xfrm>
                <a:off x="5746680" y="5360400"/>
                <a:ext cx="1063800" cy="153000"/>
              </a:xfrm>
              <a:prstGeom prst="rect">
                <a:avLst/>
              </a:prstGeom>
            </p:spPr>
          </p:pic>
        </mc:Fallback>
      </mc:AlternateContent>
    </p:spTree>
    <p:extLst>
      <p:ext uri="{BB962C8B-B14F-4D97-AF65-F5344CB8AC3E}">
        <p14:creationId xmlns:p14="http://schemas.microsoft.com/office/powerpoint/2010/main" val="11420367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General Naïve Bayes</a:t>
            </a:r>
          </a:p>
        </p:txBody>
      </p:sp>
      <p:sp>
        <p:nvSpPr>
          <p:cNvPr id="1280003" name="Rectangle 3"/>
          <p:cNvSpPr>
            <a:spLocks noGrp="1" noChangeArrowheads="1"/>
          </p:cNvSpPr>
          <p:nvPr>
            <p:ph idx="1"/>
          </p:nvPr>
        </p:nvSpPr>
        <p:spPr>
          <a:xfrm>
            <a:off x="1143000" y="1570037"/>
            <a:ext cx="8991600" cy="4525963"/>
          </a:xfrm>
        </p:spPr>
        <p:txBody>
          <a:bodyPr/>
          <a:lstStyle/>
          <a:p>
            <a:pPr eaLnBrk="1" hangingPunct="1">
              <a:lnSpc>
                <a:spcPct val="80000"/>
              </a:lnSpc>
            </a:pPr>
            <a:r>
              <a:rPr lang="en-US" sz="2800" dirty="0"/>
              <a:t>What do we need in order to use Naïve </a:t>
            </a:r>
            <a:r>
              <a:rPr lang="en-US" sz="2800" dirty="0" err="1"/>
              <a:t>Bayes</a:t>
            </a:r>
            <a:r>
              <a:rPr lang="en-US" sz="2800" dirty="0"/>
              <a:t>?</a:t>
            </a:r>
          </a:p>
          <a:p>
            <a:pPr lvl="3">
              <a:lnSpc>
                <a:spcPct val="80000"/>
              </a:lnSpc>
            </a:pPr>
            <a:endParaRPr lang="en-US" sz="1600" dirty="0"/>
          </a:p>
          <a:p>
            <a:pPr lvl="1" eaLnBrk="1" hangingPunct="1">
              <a:lnSpc>
                <a:spcPct val="80000"/>
              </a:lnSpc>
            </a:pPr>
            <a:r>
              <a:rPr lang="en-US" sz="2400" dirty="0"/>
              <a:t>Inference method (we just saw this part)</a:t>
            </a:r>
          </a:p>
          <a:p>
            <a:pPr lvl="2" eaLnBrk="1" hangingPunct="1">
              <a:lnSpc>
                <a:spcPct val="80000"/>
              </a:lnSpc>
            </a:pPr>
            <a:r>
              <a:rPr lang="en-US" sz="2000" dirty="0"/>
              <a:t>Start with a bunch of probabilities: P(Y) and the P(</a:t>
            </a:r>
            <a:r>
              <a:rPr lang="en-US" sz="2000" dirty="0" err="1"/>
              <a:t>F</a:t>
            </a:r>
            <a:r>
              <a:rPr lang="en-US" sz="2000" baseline="-25000" dirty="0" err="1"/>
              <a:t>i</a:t>
            </a:r>
            <a:r>
              <a:rPr lang="en-US" sz="2000" dirty="0" err="1"/>
              <a:t>|Y</a:t>
            </a:r>
            <a:r>
              <a:rPr lang="en-US" sz="2000" dirty="0"/>
              <a:t>) tables</a:t>
            </a:r>
          </a:p>
          <a:p>
            <a:pPr lvl="2" eaLnBrk="1" hangingPunct="1">
              <a:lnSpc>
                <a:spcPct val="80000"/>
              </a:lnSpc>
            </a:pPr>
            <a:r>
              <a:rPr lang="en-US" sz="2000" dirty="0"/>
              <a:t>Use standard inference to compute P(Y|F</a:t>
            </a:r>
            <a:r>
              <a:rPr lang="en-US" sz="2000" baseline="-25000" dirty="0"/>
              <a:t>1</a:t>
            </a:r>
            <a:r>
              <a:rPr lang="en-US" sz="2000" dirty="0"/>
              <a:t>…F</a:t>
            </a:r>
            <a:r>
              <a:rPr lang="en-US" sz="2000" baseline="-25000" dirty="0"/>
              <a:t>n</a:t>
            </a:r>
            <a:r>
              <a:rPr lang="en-US" sz="2000" dirty="0"/>
              <a:t>)</a:t>
            </a:r>
          </a:p>
          <a:p>
            <a:pPr lvl="2" eaLnBrk="1" hangingPunct="1">
              <a:lnSpc>
                <a:spcPct val="80000"/>
              </a:lnSpc>
            </a:pPr>
            <a:r>
              <a:rPr lang="en-US" sz="2000" dirty="0"/>
              <a:t>Nothing new here</a:t>
            </a:r>
          </a:p>
          <a:p>
            <a:pPr lvl="2" eaLnBrk="1" hangingPunct="1">
              <a:lnSpc>
                <a:spcPct val="80000"/>
              </a:lnSpc>
            </a:pPr>
            <a:endParaRPr lang="en-US" sz="2000" dirty="0"/>
          </a:p>
          <a:p>
            <a:pPr lvl="1" eaLnBrk="1" hangingPunct="1">
              <a:lnSpc>
                <a:spcPct val="80000"/>
              </a:lnSpc>
            </a:pPr>
            <a:r>
              <a:rPr lang="en-US" sz="2400" dirty="0"/>
              <a:t>Estimates of local conditional probability tables</a:t>
            </a:r>
          </a:p>
          <a:p>
            <a:pPr lvl="2" eaLnBrk="1" hangingPunct="1">
              <a:lnSpc>
                <a:spcPct val="80000"/>
              </a:lnSpc>
            </a:pPr>
            <a:r>
              <a:rPr lang="en-US" sz="2000" dirty="0"/>
              <a:t>P(Y), the prior over labels</a:t>
            </a:r>
          </a:p>
          <a:p>
            <a:pPr lvl="2" eaLnBrk="1" hangingPunct="1">
              <a:lnSpc>
                <a:spcPct val="80000"/>
              </a:lnSpc>
            </a:pPr>
            <a:r>
              <a:rPr lang="en-US" sz="2000" dirty="0"/>
              <a:t>P(</a:t>
            </a:r>
            <a:r>
              <a:rPr lang="en-US" sz="2000" dirty="0" err="1"/>
              <a:t>F</a:t>
            </a:r>
            <a:r>
              <a:rPr lang="en-US" sz="2000" baseline="-25000" dirty="0" err="1"/>
              <a:t>i</a:t>
            </a:r>
            <a:r>
              <a:rPr lang="en-US" sz="2000" dirty="0" err="1"/>
              <a:t>|Y</a:t>
            </a:r>
            <a:r>
              <a:rPr lang="en-US" sz="2000" dirty="0"/>
              <a:t>) for each feature (evidence variable)</a:t>
            </a:r>
          </a:p>
          <a:p>
            <a:pPr lvl="2" eaLnBrk="1" hangingPunct="1">
              <a:lnSpc>
                <a:spcPct val="80000"/>
              </a:lnSpc>
            </a:pPr>
            <a:r>
              <a:rPr lang="en-US" sz="2000" dirty="0"/>
              <a:t>These probabilities are collectively called the </a:t>
            </a:r>
            <a:r>
              <a:rPr lang="en-US" sz="2000" i="1" dirty="0">
                <a:solidFill>
                  <a:srgbClr val="CC0000"/>
                </a:solidFill>
              </a:rPr>
              <a:t>parameters</a:t>
            </a:r>
            <a:r>
              <a:rPr lang="en-US" sz="2000" i="1" dirty="0"/>
              <a:t> </a:t>
            </a:r>
            <a:r>
              <a:rPr lang="en-US" sz="2000" dirty="0"/>
              <a:t>of the model and denoted by </a:t>
            </a:r>
            <a:r>
              <a:rPr lang="en-US" b="1" i="1" dirty="0">
                <a:solidFill>
                  <a:srgbClr val="CC0000"/>
                </a:solidFill>
                <a:sym typeface="Symbol" pitchFamily="18" charset="2"/>
              </a:rPr>
              <a:t></a:t>
            </a:r>
          </a:p>
          <a:p>
            <a:pPr lvl="2" eaLnBrk="1" hangingPunct="1">
              <a:lnSpc>
                <a:spcPct val="80000"/>
              </a:lnSpc>
            </a:pPr>
            <a:r>
              <a:rPr lang="en-US" sz="2000" dirty="0"/>
              <a:t>Up until now, we assumed these appeared by magic, but…</a:t>
            </a:r>
          </a:p>
          <a:p>
            <a:pPr lvl="2" eaLnBrk="1" hangingPunct="1">
              <a:lnSpc>
                <a:spcPct val="80000"/>
              </a:lnSpc>
            </a:pPr>
            <a:r>
              <a:rPr lang="en-US" sz="2000" dirty="0"/>
              <a:t>…they typically come from training data counts: we’ll look at this soon</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924000" y="563040"/>
              <a:ext cx="7889400" cy="4869360"/>
            </p14:xfrm>
          </p:contentPart>
        </mc:Choice>
        <mc:Fallback xmlns="">
          <p:pic>
            <p:nvPicPr>
              <p:cNvPr id="2" name="Ink 1"/>
              <p:cNvPicPr/>
              <p:nvPr/>
            </p:nvPicPr>
            <p:blipFill>
              <a:blip r:embed="rId3"/>
              <a:stretch>
                <a:fillRect/>
              </a:stretch>
            </p:blipFill>
            <p:spPr>
              <a:xfrm>
                <a:off x="3916440" y="556200"/>
                <a:ext cx="7903080" cy="4883040"/>
              </a:xfrm>
              <a:prstGeom prst="rect">
                <a:avLst/>
              </a:prstGeom>
            </p:spPr>
          </p:pic>
        </mc:Fallback>
      </mc:AlternateContent>
    </p:spTree>
    <p:extLst>
      <p:ext uri="{BB962C8B-B14F-4D97-AF65-F5344CB8AC3E}">
        <p14:creationId xmlns:p14="http://schemas.microsoft.com/office/powerpoint/2010/main" val="40426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000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000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000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000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8000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8000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latin typeface="Calibri"/>
                <a:cs typeface="Calibri"/>
              </a:rPr>
              <a:t>Example: Conditional Probabilities</a:t>
            </a:r>
          </a:p>
        </p:txBody>
      </p:sp>
      <p:grpSp>
        <p:nvGrpSpPr>
          <p:cNvPr id="16388" name="Group 115"/>
          <p:cNvGrpSpPr>
            <a:grpSpLocks/>
          </p:cNvGrpSpPr>
          <p:nvPr/>
        </p:nvGrpSpPr>
        <p:grpSpPr bwMode="auto">
          <a:xfrm>
            <a:off x="3886200" y="2514600"/>
            <a:ext cx="2438400" cy="2438400"/>
            <a:chOff x="3168" y="1584"/>
            <a:chExt cx="1536" cy="1536"/>
          </a:xfrm>
        </p:grpSpPr>
        <p:sp>
          <p:nvSpPr>
            <p:cNvPr id="16501" name="Rectangle 4"/>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2" name="Rectangle 5"/>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3" name="Rectangle 6"/>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4" name="Rectangle 7"/>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5" name="Rectangle 8"/>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6" name="Rectangle 9"/>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07" name="Rectangle 10"/>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8" name="Rectangle 11"/>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09" name="Rectangle 12"/>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0" name="Rectangle 13"/>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1" name="Rectangle 14"/>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2" name="Rectangle 15"/>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3" name="Rectangle 16"/>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4" name="Rectangle 17"/>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5" name="Rectangle 18"/>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6" name="Rectangle 19"/>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7" name="Rectangle 20"/>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18" name="Rectangle 21"/>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19" name="Rectangle 22"/>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0" name="Rectangle 23"/>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1" name="Rectangle 24"/>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2" name="Rectangle 25"/>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3" name="Rectangle 26"/>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4" name="Rectangle 27"/>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5" name="Rectangle 28"/>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26" name="Rectangle 29"/>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7" name="Rectangle 30"/>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8" name="Rectangle 31"/>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29" name="Rectangle 32"/>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0" name="Rectangle 33"/>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1" name="Rectangle 34"/>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2" name="Rectangle 35"/>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3" name="Rectangle 36"/>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4" name="Rectangle 37"/>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5" name="Rectangle 38"/>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6" name="Rectangle 39"/>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7" name="Rectangle 40"/>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8" name="Rectangle 41"/>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39" name="Rectangle 42"/>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0" name="Rectangle 43"/>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1" name="Rectangle 44"/>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2" name="Rectangle 45"/>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3" name="Rectangle 46"/>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4" name="Rectangle 47"/>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5" name="Rectangle 48"/>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6" name="Rectangle 49"/>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47" name="Rectangle 50"/>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8" name="Rectangle 51"/>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49" name="Rectangle 52"/>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0" name="Rectangle 53"/>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1" name="Rectangle 54"/>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2" name="Rectangle 55"/>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3" name="Rectangle 56"/>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4" name="Rectangle 57"/>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5" name="Rectangle 58"/>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6" name="Rectangle 59"/>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7" name="Rectangle 60"/>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58" name="Rectangle 61"/>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59" name="Rectangle 62"/>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latin typeface="Calibri"/>
                <a:cs typeface="Calibri"/>
              </a:endParaRPr>
            </a:p>
          </p:txBody>
        </p:sp>
        <p:sp>
          <p:nvSpPr>
            <p:cNvPr id="16560" name="Rectangle 63"/>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1" name="Rectangle 64"/>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2" name="Rectangle 65"/>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3" name="Rectangle 66"/>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sp>
          <p:nvSpPr>
            <p:cNvPr id="16564" name="Rectangle 67"/>
            <p:cNvSpPr>
              <a:spLocks noChangeArrowheads="1"/>
            </p:cNvSpPr>
            <p:nvPr/>
          </p:nvSpPr>
          <p:spPr bwMode="auto">
            <a:xfrm>
              <a:off x="4512" y="2928"/>
              <a:ext cx="192" cy="192"/>
            </a:xfrm>
            <a:prstGeom prst="rect">
              <a:avLst/>
            </a:prstGeom>
            <a:solidFill>
              <a:schemeClr val="bg1"/>
            </a:solidFill>
            <a:ln w="9525">
              <a:solidFill>
                <a:schemeClr val="tx1"/>
              </a:solidFill>
              <a:miter lim="800000"/>
              <a:headEnd/>
              <a:tailEnd/>
            </a:ln>
          </p:spPr>
          <p:txBody>
            <a:bodyPr wrap="none" anchor="ctr"/>
            <a:lstStyle/>
            <a:p>
              <a:endParaRPr lang="en-US">
                <a:latin typeface="Calibri"/>
                <a:cs typeface="Calibri"/>
              </a:endParaRPr>
            </a:p>
          </p:txBody>
        </p:sp>
      </p:grpSp>
      <p:pic>
        <p:nvPicPr>
          <p:cNvPr id="183" name="Picture 182" descr="txp_fig"/>
          <p:cNvPicPr>
            <a:picLocks noChangeAspect="1"/>
          </p:cNvPicPr>
          <p:nvPr>
            <p:custDataLst>
              <p:tags r:id="rId1"/>
            </p:custDataLst>
          </p:nvPr>
        </p:nvPicPr>
        <p:blipFill>
          <a:blip r:embed="rId5" cstate="print"/>
          <a:srcRect/>
          <a:stretch>
            <a:fillRect/>
          </a:stretch>
        </p:blipFill>
        <p:spPr bwMode="auto">
          <a:xfrm>
            <a:off x="2347913" y="1676400"/>
            <a:ext cx="712787" cy="279400"/>
          </a:xfrm>
          <a:prstGeom prst="rect">
            <a:avLst/>
          </a:prstGeom>
          <a:noFill/>
          <a:ln w="9525">
            <a:noFill/>
            <a:miter lim="800000"/>
            <a:headEnd/>
            <a:tailEnd/>
          </a:ln>
        </p:spPr>
      </p:pic>
      <p:graphicFrame>
        <p:nvGraphicFramePr>
          <p:cNvPr id="1312882" name="Group 114"/>
          <p:cNvGraphicFramePr>
            <a:graphicFrameLocks noGrp="1"/>
          </p:cNvGraphicFramePr>
          <p:nvPr>
            <p:extLst/>
          </p:nvPr>
        </p:nvGraphicFramePr>
        <p:xfrm>
          <a:off x="2209800" y="2146300"/>
          <a:ext cx="1066800" cy="3352800"/>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312884" name="Line 116"/>
          <p:cNvSpPr>
            <a:spLocks noChangeShapeType="1"/>
          </p:cNvSpPr>
          <p:nvPr/>
        </p:nvSpPr>
        <p:spPr bwMode="auto">
          <a:xfrm flipV="1">
            <a:off x="5562600" y="2057400"/>
            <a:ext cx="3124200" cy="21336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0" name="Line 122"/>
          <p:cNvSpPr>
            <a:spLocks noChangeShapeType="1"/>
          </p:cNvSpPr>
          <p:nvPr/>
        </p:nvSpPr>
        <p:spPr bwMode="auto">
          <a:xfrm flipV="1">
            <a:off x="4419600" y="1905000"/>
            <a:ext cx="2209800" cy="1600200"/>
          </a:xfrm>
          <a:prstGeom prst="line">
            <a:avLst/>
          </a:prstGeom>
          <a:noFill/>
          <a:ln w="28575">
            <a:solidFill>
              <a:schemeClr val="tx1"/>
            </a:solidFill>
            <a:round/>
            <a:headEnd/>
            <a:tailEnd/>
          </a:ln>
        </p:spPr>
        <p:txBody>
          <a:bodyPr/>
          <a:lstStyle/>
          <a:p>
            <a:endParaRPr lang="en-US">
              <a:latin typeface="Calibri"/>
              <a:cs typeface="Calibri"/>
            </a:endParaRPr>
          </a:p>
        </p:txBody>
      </p:sp>
      <p:sp>
        <p:nvSpPr>
          <p:cNvPr id="1312891" name="Rectangle 123"/>
          <p:cNvSpPr>
            <a:spLocks noChangeArrowheads="1"/>
          </p:cNvSpPr>
          <p:nvPr/>
        </p:nvSpPr>
        <p:spPr bwMode="auto">
          <a:xfrm>
            <a:off x="4191000" y="34290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sp>
        <p:nvSpPr>
          <p:cNvPr id="1312892" name="Rectangle 124"/>
          <p:cNvSpPr>
            <a:spLocks noChangeArrowheads="1"/>
          </p:cNvSpPr>
          <p:nvPr/>
        </p:nvSpPr>
        <p:spPr bwMode="auto">
          <a:xfrm>
            <a:off x="5410200" y="4038600"/>
            <a:ext cx="304800" cy="304800"/>
          </a:xfrm>
          <a:prstGeom prst="rect">
            <a:avLst/>
          </a:prstGeom>
          <a:noFill/>
          <a:ln w="38100">
            <a:solidFill>
              <a:schemeClr val="tx1"/>
            </a:solidFill>
            <a:miter lim="800000"/>
            <a:headEnd/>
            <a:tailEnd/>
          </a:ln>
        </p:spPr>
        <p:txBody>
          <a:bodyPr wrap="none" anchor="ctr"/>
          <a:lstStyle/>
          <a:p>
            <a:endParaRPr lang="en-US">
              <a:latin typeface="Calibri"/>
              <a:cs typeface="Calibri"/>
            </a:endParaRPr>
          </a:p>
        </p:txBody>
      </p:sp>
      <p:graphicFrame>
        <p:nvGraphicFramePr>
          <p:cNvPr id="1312933" name="Group 165"/>
          <p:cNvGraphicFramePr>
            <a:graphicFrameLocks noGrp="1"/>
          </p:cNvGraphicFramePr>
          <p:nvPr>
            <p:extLst/>
          </p:nvPr>
        </p:nvGraphicFramePr>
        <p:xfrm>
          <a:off x="70866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bl>
          </a:graphicData>
        </a:graphic>
      </p:graphicFrame>
      <p:pic>
        <p:nvPicPr>
          <p:cNvPr id="184" name="Picture 183" descr="txp_fig"/>
          <p:cNvPicPr>
            <a:picLocks noChangeAspect="1"/>
          </p:cNvPicPr>
          <p:nvPr>
            <p:custDataLst>
              <p:tags r:id="rId2"/>
            </p:custDataLst>
          </p:nvPr>
        </p:nvPicPr>
        <p:blipFill>
          <a:blip r:embed="rId6" cstate="print"/>
          <a:srcRect/>
          <a:stretch>
            <a:fillRect/>
          </a:stretch>
        </p:blipFill>
        <p:spPr bwMode="auto">
          <a:xfrm>
            <a:off x="6781800" y="1828800"/>
            <a:ext cx="1625600" cy="250825"/>
          </a:xfrm>
          <a:prstGeom prst="rect">
            <a:avLst/>
          </a:prstGeom>
          <a:noFill/>
          <a:ln w="9525">
            <a:noFill/>
            <a:miter lim="800000"/>
            <a:headEnd/>
            <a:tailEnd/>
          </a:ln>
        </p:spPr>
      </p:pic>
      <p:pic>
        <p:nvPicPr>
          <p:cNvPr id="185" name="Picture 184" descr="txp_fig"/>
          <p:cNvPicPr>
            <a:picLocks noChangeAspect="1"/>
          </p:cNvPicPr>
          <p:nvPr>
            <p:custDataLst>
              <p:tags r:id="rId3"/>
            </p:custDataLst>
          </p:nvPr>
        </p:nvPicPr>
        <p:blipFill>
          <a:blip r:embed="rId7" cstate="print"/>
          <a:srcRect/>
          <a:stretch>
            <a:fillRect/>
          </a:stretch>
        </p:blipFill>
        <p:spPr bwMode="auto">
          <a:xfrm>
            <a:off x="8610600" y="1828800"/>
            <a:ext cx="1622425" cy="250825"/>
          </a:xfrm>
          <a:prstGeom prst="rect">
            <a:avLst/>
          </a:prstGeom>
          <a:noFill/>
          <a:ln w="9525">
            <a:noFill/>
            <a:miter lim="800000"/>
            <a:headEnd/>
            <a:tailEnd/>
          </a:ln>
        </p:spPr>
      </p:pic>
      <p:graphicFrame>
        <p:nvGraphicFramePr>
          <p:cNvPr id="1312934" name="Group 166"/>
          <p:cNvGraphicFramePr>
            <a:graphicFrameLocks noGrp="1"/>
          </p:cNvGraphicFramePr>
          <p:nvPr>
            <p:extLst/>
          </p:nvPr>
        </p:nvGraphicFramePr>
        <p:xfrm>
          <a:off x="8839200" y="2209800"/>
          <a:ext cx="1066800" cy="3352800"/>
        </p:xfrm>
        <a:graphic>
          <a:graphicData uri="http://schemas.openxmlformats.org/drawingml/2006/table">
            <a:tbl>
              <a:tblPr/>
              <a:tblGrid>
                <a:gridCol w="3810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0.90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0.60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1763">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600" b="0" i="0" u="none" strike="noStrike" cap="none" normalizeH="0" baseline="0">
                          <a:ln>
                            <a:noFill/>
                          </a:ln>
                          <a:solidFill>
                            <a:schemeClr val="accent2"/>
                          </a:solidFill>
                          <a:effectLst/>
                          <a:latin typeface="Arial" charset="0"/>
                        </a:rPr>
                        <a:t>0.80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4165920" y="1554120"/>
              <a:ext cx="6957000" cy="4857120"/>
            </p14:xfrm>
          </p:contentPart>
        </mc:Choice>
        <mc:Fallback xmlns="">
          <p:pic>
            <p:nvPicPr>
              <p:cNvPr id="2" name="Ink 1"/>
              <p:cNvPicPr/>
              <p:nvPr/>
            </p:nvPicPr>
            <p:blipFill>
              <a:blip r:embed="rId9"/>
              <a:stretch>
                <a:fillRect/>
              </a:stretch>
            </p:blipFill>
            <p:spPr>
              <a:xfrm>
                <a:off x="4163400" y="1550520"/>
                <a:ext cx="6968880" cy="4871520"/>
              </a:xfrm>
              <a:prstGeom prst="rect">
                <a:avLst/>
              </a:prstGeom>
            </p:spPr>
          </p:pic>
        </mc:Fallback>
      </mc:AlternateContent>
    </p:spTree>
    <p:extLst>
      <p:ext uri="{BB962C8B-B14F-4D97-AF65-F5344CB8AC3E}">
        <p14:creationId xmlns:p14="http://schemas.microsoft.com/office/powerpoint/2010/main" val="181094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28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129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128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28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129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288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12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884" grpId="0" animBg="1"/>
      <p:bldP spid="1312890" grpId="0" animBg="1"/>
      <p:bldP spid="1312891" grpId="0" animBg="1"/>
      <p:bldP spid="131289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A Spam Filter</a:t>
            </a:r>
          </a:p>
        </p:txBody>
      </p:sp>
      <p:sp>
        <p:nvSpPr>
          <p:cNvPr id="18435" name="Rectangle 3"/>
          <p:cNvSpPr>
            <a:spLocks noGrp="1" noChangeArrowheads="1"/>
          </p:cNvSpPr>
          <p:nvPr>
            <p:ph idx="1"/>
          </p:nvPr>
        </p:nvSpPr>
        <p:spPr>
          <a:xfrm>
            <a:off x="304800" y="1722438"/>
            <a:ext cx="3886200" cy="4525962"/>
          </a:xfrm>
        </p:spPr>
        <p:txBody>
          <a:bodyPr/>
          <a:lstStyle/>
          <a:p>
            <a:pPr eaLnBrk="1" hangingPunct="1">
              <a:lnSpc>
                <a:spcPct val="80000"/>
              </a:lnSpc>
            </a:pPr>
            <a:r>
              <a:rPr lang="en-US" sz="2400"/>
              <a:t>Naïve Bayes spam filter</a:t>
            </a:r>
          </a:p>
          <a:p>
            <a:pPr eaLnBrk="1" hangingPunct="1">
              <a:lnSpc>
                <a:spcPct val="80000"/>
              </a:lnSpc>
            </a:pPr>
            <a:endParaRPr lang="en-US" sz="2400"/>
          </a:p>
          <a:p>
            <a:pPr eaLnBrk="1" hangingPunct="1">
              <a:lnSpc>
                <a:spcPct val="80000"/>
              </a:lnSpc>
            </a:pPr>
            <a:r>
              <a:rPr lang="en-US" sz="2400"/>
              <a:t>Data:</a:t>
            </a:r>
          </a:p>
          <a:p>
            <a:pPr lvl="1" eaLnBrk="1" hangingPunct="1">
              <a:lnSpc>
                <a:spcPct val="80000"/>
              </a:lnSpc>
            </a:pPr>
            <a:r>
              <a:rPr lang="en-US" sz="2000"/>
              <a:t>Collection of emails, labeled spam or ham</a:t>
            </a:r>
          </a:p>
          <a:p>
            <a:pPr lvl="1" eaLnBrk="1" hangingPunct="1">
              <a:lnSpc>
                <a:spcPct val="80000"/>
              </a:lnSpc>
            </a:pPr>
            <a:r>
              <a:rPr lang="en-US" sz="2000"/>
              <a:t>Note: someone has to hand label all this data!</a:t>
            </a:r>
          </a:p>
          <a:p>
            <a:pPr lvl="1" eaLnBrk="1" hangingPunct="1">
              <a:lnSpc>
                <a:spcPct val="80000"/>
              </a:lnSpc>
            </a:pPr>
            <a:r>
              <a:rPr lang="en-US" sz="2000"/>
              <a:t>Split into training, held-out, test sets</a:t>
            </a:r>
          </a:p>
          <a:p>
            <a:pPr lvl="1" eaLnBrk="1" hangingPunct="1">
              <a:lnSpc>
                <a:spcPct val="80000"/>
              </a:lnSpc>
            </a:pPr>
            <a:endParaRPr lang="en-US" sz="2000"/>
          </a:p>
          <a:p>
            <a:pPr eaLnBrk="1" hangingPunct="1">
              <a:lnSpc>
                <a:spcPct val="80000"/>
              </a:lnSpc>
            </a:pPr>
            <a:r>
              <a:rPr lang="en-US" sz="2400"/>
              <a:t>Classifiers</a:t>
            </a:r>
          </a:p>
          <a:p>
            <a:pPr lvl="1" eaLnBrk="1" hangingPunct="1">
              <a:lnSpc>
                <a:spcPct val="80000"/>
              </a:lnSpc>
            </a:pPr>
            <a:r>
              <a:rPr lang="en-US" sz="2000"/>
              <a:t>Learn on the training set</a:t>
            </a:r>
          </a:p>
          <a:p>
            <a:pPr lvl="1" eaLnBrk="1" hangingPunct="1">
              <a:lnSpc>
                <a:spcPct val="80000"/>
              </a:lnSpc>
            </a:pPr>
            <a:r>
              <a:rPr lang="en-US" sz="2000"/>
              <a:t>(Tune it on a held-out set)</a:t>
            </a:r>
          </a:p>
          <a:p>
            <a:pPr lvl="1" eaLnBrk="1" hangingPunct="1">
              <a:lnSpc>
                <a:spcPct val="80000"/>
              </a:lnSpc>
            </a:pPr>
            <a:r>
              <a:rPr lang="en-US" sz="2000"/>
              <a:t>Test it on new emails</a:t>
            </a:r>
          </a:p>
          <a:p>
            <a:pPr eaLnBrk="1" hangingPunct="1">
              <a:lnSpc>
                <a:spcPct val="80000"/>
              </a:lnSpc>
            </a:pPr>
            <a:endParaRPr lang="en-US" sz="2400"/>
          </a:p>
        </p:txBody>
      </p:sp>
      <p:sp>
        <p:nvSpPr>
          <p:cNvPr id="18436" name="Text Box 4"/>
          <p:cNvSpPr txBox="1">
            <a:spLocks noChangeArrowheads="1"/>
          </p:cNvSpPr>
          <p:nvPr/>
        </p:nvSpPr>
        <p:spPr bwMode="auto">
          <a:xfrm>
            <a:off x="5257800" y="1600200"/>
            <a:ext cx="3581400" cy="1377950"/>
          </a:xfrm>
          <a:prstGeom prst="rect">
            <a:avLst/>
          </a:prstGeom>
          <a:noFill/>
          <a:ln w="9525">
            <a:solidFill>
              <a:schemeClr val="tx1"/>
            </a:solidFill>
            <a:miter lim="800000"/>
            <a:headEnd/>
            <a:tailEnd/>
          </a:ln>
        </p:spPr>
        <p:txBody>
          <a:bodyPr>
            <a:spAutoFit/>
          </a:bodyPr>
          <a:lstStyle/>
          <a:p>
            <a:r>
              <a:rPr lang="en-US" sz="1400"/>
              <a:t>Dear Sir.</a:t>
            </a:r>
          </a:p>
          <a:p>
            <a:endParaRPr lang="en-US" sz="1400"/>
          </a:p>
          <a:p>
            <a:r>
              <a:rPr lang="en-US" sz="1400"/>
              <a:t>First, I must solicit your confidence in this transaction, this is by virture of its nature as being utterly confidencial and top secret. …</a:t>
            </a:r>
          </a:p>
        </p:txBody>
      </p:sp>
      <p:sp>
        <p:nvSpPr>
          <p:cNvPr id="18437" name="Text Box 5"/>
          <p:cNvSpPr txBox="1">
            <a:spLocks noChangeArrowheads="1"/>
          </p:cNvSpPr>
          <p:nvPr/>
        </p:nvSpPr>
        <p:spPr bwMode="auto">
          <a:xfrm>
            <a:off x="5257800" y="3200400"/>
            <a:ext cx="3505200" cy="1590675"/>
          </a:xfrm>
          <a:prstGeom prst="rect">
            <a:avLst/>
          </a:prstGeom>
          <a:noFill/>
          <a:ln w="9525">
            <a:solidFill>
              <a:schemeClr val="tx1"/>
            </a:solidFill>
            <a:miter lim="800000"/>
            <a:headEnd/>
            <a:tailEnd/>
          </a:ln>
        </p:spPr>
        <p:txBody>
          <a:bodyPr>
            <a:spAutoFit/>
          </a:bodyPr>
          <a:lstStyle/>
          <a:p>
            <a:r>
              <a:rPr lang="en-US" sz="1400"/>
              <a:t>TO BE REMOVED FROM FUTURE MAILINGS, SIMPLY REPLY TO THIS MESSAGE AND PUT "REMOVE" IN THE SUBJECT.</a:t>
            </a:r>
          </a:p>
          <a:p>
            <a:endParaRPr lang="en-US" sz="1400"/>
          </a:p>
          <a:p>
            <a:r>
              <a:rPr lang="en-US" sz="1400"/>
              <a:t>99  MILLION EMAIL ADDRESSES</a:t>
            </a:r>
          </a:p>
          <a:p>
            <a:r>
              <a:rPr lang="en-US" sz="1400"/>
              <a:t>  FOR ONLY $99</a:t>
            </a:r>
          </a:p>
        </p:txBody>
      </p:sp>
      <p:sp>
        <p:nvSpPr>
          <p:cNvPr id="18438" name="Text Box 6"/>
          <p:cNvSpPr txBox="1">
            <a:spLocks noChangeArrowheads="1"/>
          </p:cNvSpPr>
          <p:nvPr/>
        </p:nvSpPr>
        <p:spPr bwMode="auto">
          <a:xfrm>
            <a:off x="5257800" y="5029200"/>
            <a:ext cx="3505200" cy="1590675"/>
          </a:xfrm>
          <a:prstGeom prst="rect">
            <a:avLst/>
          </a:prstGeom>
          <a:noFill/>
          <a:ln w="9525">
            <a:solidFill>
              <a:schemeClr val="tx1"/>
            </a:solidFill>
            <a:miter lim="800000"/>
            <a:headEnd/>
            <a:tailEnd/>
          </a:ln>
        </p:spPr>
        <p:txBody>
          <a:bodyPr>
            <a:spAutoFit/>
          </a:bodyPr>
          <a:lstStyle/>
          <a:p>
            <a:r>
              <a:rPr lang="en-US" sz="1400"/>
              <a:t>Ok, Iknow this is blatantly OT but I'm beginning to go insane. Had an old Dell Dimension XPS sitting in the corner and decided to put it to use, I know it was working pre being stuck in the corner, but when I plugged it in, hit the power nothing happened.</a:t>
            </a:r>
          </a:p>
        </p:txBody>
      </p:sp>
      <p:sp>
        <p:nvSpPr>
          <p:cNvPr id="18439" name="Freeform 7"/>
          <p:cNvSpPr>
            <a:spLocks/>
          </p:cNvSpPr>
          <p:nvPr/>
        </p:nvSpPr>
        <p:spPr bwMode="auto">
          <a:xfrm>
            <a:off x="4318000" y="5486400"/>
            <a:ext cx="635000" cy="45720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a:lstStyle/>
          <a:p>
            <a:endParaRPr lang="en-US"/>
          </a:p>
        </p:txBody>
      </p:sp>
      <p:sp>
        <p:nvSpPr>
          <p:cNvPr id="18440" name="Freeform 8"/>
          <p:cNvSpPr>
            <a:spLocks/>
          </p:cNvSpPr>
          <p:nvPr/>
        </p:nvSpPr>
        <p:spPr bwMode="auto">
          <a:xfrm>
            <a:off x="4422775" y="20574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p:sp>
        <p:nvSpPr>
          <p:cNvPr id="18441" name="Freeform 9"/>
          <p:cNvSpPr>
            <a:spLocks/>
          </p:cNvSpPr>
          <p:nvPr/>
        </p:nvSpPr>
        <p:spPr bwMode="auto">
          <a:xfrm>
            <a:off x="4419600" y="3657600"/>
            <a:ext cx="454025" cy="45720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138760" y="6840"/>
              <a:ext cx="9769320" cy="6557760"/>
            </p14:xfrm>
          </p:contentPart>
        </mc:Choice>
        <mc:Fallback xmlns="">
          <p:pic>
            <p:nvPicPr>
              <p:cNvPr id="2" name="Ink 1"/>
              <p:cNvPicPr/>
              <p:nvPr/>
            </p:nvPicPr>
            <p:blipFill>
              <a:blip r:embed="rId3"/>
              <a:stretch>
                <a:fillRect/>
              </a:stretch>
            </p:blipFill>
            <p:spPr>
              <a:xfrm>
                <a:off x="2136240" y="2520"/>
                <a:ext cx="9779040" cy="6567840"/>
              </a:xfrm>
              <a:prstGeom prst="rect">
                <a:avLst/>
              </a:prstGeom>
            </p:spPr>
          </p:pic>
        </mc:Fallback>
      </mc:AlternateContent>
    </p:spTree>
    <p:extLst>
      <p:ext uri="{BB962C8B-B14F-4D97-AF65-F5344CB8AC3E}">
        <p14:creationId xmlns:p14="http://schemas.microsoft.com/office/powerpoint/2010/main" val="147973716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Calibri"/>
                <a:cs typeface="Calibri"/>
              </a:rPr>
              <a:t>Naïve Bayes for Text</a:t>
            </a:r>
          </a:p>
        </p:txBody>
      </p:sp>
      <p:sp>
        <p:nvSpPr>
          <p:cNvPr id="1310723" name="Rectangle 3"/>
          <p:cNvSpPr>
            <a:spLocks noGrp="1" noChangeArrowheads="1"/>
          </p:cNvSpPr>
          <p:nvPr>
            <p:ph idx="1"/>
          </p:nvPr>
        </p:nvSpPr>
        <p:spPr>
          <a:xfrm>
            <a:off x="457200" y="1447800"/>
            <a:ext cx="11353800" cy="4876800"/>
          </a:xfrm>
        </p:spPr>
        <p:txBody>
          <a:bodyPr>
            <a:normAutofit lnSpcReduction="10000"/>
          </a:bodyPr>
          <a:lstStyle/>
          <a:p>
            <a:pPr eaLnBrk="1" hangingPunct="1">
              <a:lnSpc>
                <a:spcPct val="80000"/>
              </a:lnSpc>
            </a:pPr>
            <a:r>
              <a:rPr lang="en-US" sz="2400" dirty="0">
                <a:latin typeface="Calibri"/>
                <a:cs typeface="Calibri"/>
              </a:rPr>
              <a:t>Bag-of-words Naïve </a:t>
            </a:r>
            <a:r>
              <a:rPr lang="en-US" sz="2400" dirty="0" err="1">
                <a:latin typeface="Calibri"/>
                <a:cs typeface="Calibri"/>
              </a:rPr>
              <a:t>Bayes</a:t>
            </a:r>
            <a:r>
              <a:rPr lang="en-US" sz="2400" dirty="0">
                <a:latin typeface="Calibri"/>
                <a:cs typeface="Calibri"/>
              </a:rPr>
              <a:t>:</a:t>
            </a:r>
          </a:p>
          <a:p>
            <a:pPr lvl="1" eaLnBrk="1" hangingPunct="1">
              <a:lnSpc>
                <a:spcPct val="80000"/>
              </a:lnSpc>
            </a:pPr>
            <a:r>
              <a:rPr lang="en-US" sz="2000" dirty="0">
                <a:latin typeface="Calibri"/>
                <a:cs typeface="Calibri"/>
              </a:rPr>
              <a:t>Features: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the word at </a:t>
            </a:r>
            <a:r>
              <a:rPr lang="en-US" sz="2000" dirty="0" err="1">
                <a:latin typeface="Calibri"/>
                <a:cs typeface="Calibri"/>
              </a:rPr>
              <a:t>positon</a:t>
            </a:r>
            <a:r>
              <a:rPr lang="en-US" sz="2000" dirty="0">
                <a:latin typeface="Calibri"/>
                <a:cs typeface="Calibri"/>
              </a:rPr>
              <a:t> </a:t>
            </a:r>
            <a:r>
              <a:rPr lang="en-US" sz="2000" dirty="0" err="1">
                <a:latin typeface="Calibri"/>
                <a:cs typeface="Calibri"/>
              </a:rPr>
              <a:t>i</a:t>
            </a:r>
            <a:endParaRPr lang="en-US" sz="2000" dirty="0">
              <a:latin typeface="Calibri"/>
              <a:cs typeface="Calibri"/>
            </a:endParaRPr>
          </a:p>
          <a:p>
            <a:pPr lvl="1" eaLnBrk="1" hangingPunct="1">
              <a:lnSpc>
                <a:spcPct val="80000"/>
              </a:lnSpc>
            </a:pPr>
            <a:r>
              <a:rPr lang="en-US" sz="2000" dirty="0">
                <a:latin typeface="Calibri"/>
                <a:cs typeface="Calibri"/>
              </a:rPr>
              <a:t>As before: predict label conditioned on feature variables (spam vs. ham)</a:t>
            </a:r>
          </a:p>
          <a:p>
            <a:pPr lvl="1" eaLnBrk="1" hangingPunct="1">
              <a:lnSpc>
                <a:spcPct val="80000"/>
              </a:lnSpc>
            </a:pPr>
            <a:r>
              <a:rPr lang="en-US" sz="2000" dirty="0">
                <a:latin typeface="Calibri"/>
                <a:cs typeface="Calibri"/>
              </a:rPr>
              <a:t>As before: assume features are conditionally independent given label</a:t>
            </a:r>
          </a:p>
          <a:p>
            <a:pPr lvl="1">
              <a:lnSpc>
                <a:spcPct val="80000"/>
              </a:lnSpc>
            </a:pPr>
            <a:r>
              <a:rPr lang="en-US" sz="2000" dirty="0">
                <a:latin typeface="Calibri"/>
                <a:cs typeface="Calibri"/>
              </a:rPr>
              <a:t>New: each </a:t>
            </a:r>
            <a:r>
              <a:rPr lang="en-US" sz="2000" dirty="0" err="1">
                <a:latin typeface="Calibri"/>
                <a:cs typeface="Calibri"/>
              </a:rPr>
              <a:t>W</a:t>
            </a:r>
            <a:r>
              <a:rPr lang="en-US" sz="2000" baseline="-25000" dirty="0" err="1">
                <a:latin typeface="Calibri"/>
                <a:cs typeface="Calibri"/>
              </a:rPr>
              <a:t>i</a:t>
            </a:r>
            <a:r>
              <a:rPr lang="en-US" sz="2000" dirty="0">
                <a:latin typeface="Calibri"/>
                <a:cs typeface="Calibri"/>
              </a:rPr>
              <a:t> is identically distributed</a:t>
            </a:r>
          </a:p>
          <a:p>
            <a:pPr lvl="1" eaLnBrk="1" hangingPunct="1">
              <a:lnSpc>
                <a:spcPct val="80000"/>
              </a:lnSpc>
            </a:pPr>
            <a:endParaRPr lang="en-US" sz="2000" dirty="0">
              <a:latin typeface="Calibri"/>
              <a:cs typeface="Calibri"/>
            </a:endParaRPr>
          </a:p>
          <a:p>
            <a:pPr eaLnBrk="1" hangingPunct="1">
              <a:lnSpc>
                <a:spcPct val="80000"/>
              </a:lnSpc>
            </a:pPr>
            <a:r>
              <a:rPr lang="en-US" sz="2400" dirty="0">
                <a:latin typeface="Calibri"/>
                <a:cs typeface="Calibri"/>
              </a:rPr>
              <a:t>Generative model:</a:t>
            </a:r>
          </a:p>
          <a:p>
            <a:pPr eaLnBrk="1" hangingPunct="1">
              <a:lnSpc>
                <a:spcPct val="80000"/>
              </a:lnSpc>
            </a:pPr>
            <a:endParaRPr lang="en-US" sz="2400" dirty="0">
              <a:latin typeface="Calibri"/>
              <a:cs typeface="Calibri"/>
            </a:endParaRPr>
          </a:p>
          <a:p>
            <a:pPr eaLnBrk="1" hangingPunct="1">
              <a:lnSpc>
                <a:spcPct val="80000"/>
              </a:lnSpc>
            </a:pPr>
            <a:r>
              <a:rPr lang="en-US" sz="2400" dirty="0">
                <a:latin typeface="Calibri"/>
                <a:cs typeface="Calibri"/>
              </a:rPr>
              <a:t>“Tied” distributions and bag-of-words</a:t>
            </a:r>
          </a:p>
          <a:p>
            <a:pPr lvl="1" eaLnBrk="1" hangingPunct="1">
              <a:lnSpc>
                <a:spcPct val="80000"/>
              </a:lnSpc>
            </a:pPr>
            <a:r>
              <a:rPr lang="en-US" sz="2000" dirty="0">
                <a:latin typeface="Calibri"/>
                <a:cs typeface="Calibri"/>
              </a:rPr>
              <a:t>Usually, each variable gets its own conditional probability distribution P(F|Y)</a:t>
            </a:r>
          </a:p>
          <a:p>
            <a:pPr lvl="1" eaLnBrk="1" hangingPunct="1">
              <a:lnSpc>
                <a:spcPct val="80000"/>
              </a:lnSpc>
            </a:pPr>
            <a:r>
              <a:rPr lang="en-US" sz="2000" dirty="0">
                <a:latin typeface="Calibri"/>
                <a:cs typeface="Calibri"/>
              </a:rPr>
              <a:t>In a bag-of-words model</a:t>
            </a:r>
          </a:p>
          <a:p>
            <a:pPr lvl="2" eaLnBrk="1" hangingPunct="1">
              <a:lnSpc>
                <a:spcPct val="80000"/>
              </a:lnSpc>
            </a:pPr>
            <a:r>
              <a:rPr lang="en-US" sz="1800" dirty="0">
                <a:latin typeface="Calibri"/>
                <a:cs typeface="Calibri"/>
              </a:rPr>
              <a:t>Each position is identically distributed</a:t>
            </a:r>
          </a:p>
          <a:p>
            <a:pPr lvl="2" eaLnBrk="1" hangingPunct="1">
              <a:lnSpc>
                <a:spcPct val="80000"/>
              </a:lnSpc>
            </a:pPr>
            <a:r>
              <a:rPr lang="en-US" sz="1800" dirty="0">
                <a:latin typeface="Calibri"/>
                <a:cs typeface="Calibri"/>
              </a:rPr>
              <a:t>All positions share the same conditional </a:t>
            </a:r>
            <a:r>
              <a:rPr lang="en-US" sz="1800" dirty="0" err="1">
                <a:latin typeface="Calibri"/>
                <a:cs typeface="Calibri"/>
              </a:rPr>
              <a:t>probs</a:t>
            </a:r>
            <a:r>
              <a:rPr lang="en-US" sz="1800" dirty="0">
                <a:latin typeface="Calibri"/>
                <a:cs typeface="Calibri"/>
              </a:rPr>
              <a:t> P(W|Y)</a:t>
            </a:r>
          </a:p>
          <a:p>
            <a:pPr lvl="2" eaLnBrk="1" hangingPunct="1">
              <a:lnSpc>
                <a:spcPct val="80000"/>
              </a:lnSpc>
            </a:pPr>
            <a:r>
              <a:rPr lang="en-US" sz="1800" dirty="0">
                <a:latin typeface="Calibri"/>
                <a:cs typeface="Calibri"/>
              </a:rPr>
              <a:t>Why make this assumption?</a:t>
            </a:r>
          </a:p>
          <a:p>
            <a:pPr lvl="1">
              <a:lnSpc>
                <a:spcPct val="80000"/>
              </a:lnSpc>
            </a:pPr>
            <a:r>
              <a:rPr lang="en-US" sz="2000" dirty="0">
                <a:latin typeface="Calibri"/>
                <a:cs typeface="Calibri"/>
              </a:rPr>
              <a:t>Called “bag-of-words” because model is insensitive to word order or reordering</a:t>
            </a: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3276600" y="3362324"/>
            <a:ext cx="4844780" cy="572192"/>
          </a:xfrm>
          <a:prstGeom prst="rect">
            <a:avLst/>
          </a:prstGeom>
          <a:noFill/>
          <a:ln/>
          <a:effectLst/>
        </p:spPr>
      </p:pic>
      <p:sp>
        <p:nvSpPr>
          <p:cNvPr id="1310727" name="Text Box 7"/>
          <p:cNvSpPr txBox="1">
            <a:spLocks noChangeArrowheads="1"/>
          </p:cNvSpPr>
          <p:nvPr/>
        </p:nvSpPr>
        <p:spPr bwMode="auto">
          <a:xfrm>
            <a:off x="8732702" y="2728912"/>
            <a:ext cx="1676400" cy="825500"/>
          </a:xfrm>
          <a:prstGeom prst="rect">
            <a:avLst/>
          </a:prstGeom>
          <a:noFill/>
          <a:ln w="9525">
            <a:noFill/>
            <a:miter lim="800000"/>
            <a:headEnd/>
            <a:tailEnd/>
          </a:ln>
        </p:spPr>
        <p:txBody>
          <a:bodyPr>
            <a:spAutoFit/>
          </a:bodyPr>
          <a:lstStyle/>
          <a:p>
            <a:pPr>
              <a:spcBef>
                <a:spcPct val="50000"/>
              </a:spcBef>
            </a:pPr>
            <a:r>
              <a:rPr lang="en-US" sz="1600" i="1">
                <a:latin typeface="Calibri"/>
                <a:cs typeface="Calibri"/>
              </a:rPr>
              <a:t>Word at position i, not i</a:t>
            </a:r>
            <a:r>
              <a:rPr lang="en-US" sz="1600" i="1" baseline="30000">
                <a:latin typeface="Calibri"/>
                <a:cs typeface="Calibri"/>
              </a:rPr>
              <a:t>th</a:t>
            </a:r>
            <a:r>
              <a:rPr lang="en-US" sz="1600" i="1">
                <a:latin typeface="Calibri"/>
                <a:cs typeface="Calibri"/>
              </a:rPr>
              <a:t> word in the dictionary!</a:t>
            </a:r>
          </a:p>
        </p:txBody>
      </p:sp>
      <p:sp>
        <p:nvSpPr>
          <p:cNvPr id="1310728" name="Freeform 8"/>
          <p:cNvSpPr>
            <a:spLocks/>
          </p:cNvSpPr>
          <p:nvPr/>
        </p:nvSpPr>
        <p:spPr bwMode="auto">
          <a:xfrm>
            <a:off x="7427777" y="3706812"/>
            <a:ext cx="2409825" cy="255588"/>
          </a:xfrm>
          <a:custGeom>
            <a:avLst/>
            <a:gdLst>
              <a:gd name="T0" fmla="*/ 2147483647 w 1518"/>
              <a:gd name="T1" fmla="*/ 2147483647 h 161"/>
              <a:gd name="T2" fmla="*/ 2147483647 w 1518"/>
              <a:gd name="T3" fmla="*/ 2147483647 h 161"/>
              <a:gd name="T4" fmla="*/ 2147483647 w 1518"/>
              <a:gd name="T5" fmla="*/ 2147483647 h 161"/>
              <a:gd name="T6" fmla="*/ 2147483647 w 1518"/>
              <a:gd name="T7" fmla="*/ 0 h 161"/>
              <a:gd name="T8" fmla="*/ 0 60000 65536"/>
              <a:gd name="T9" fmla="*/ 0 60000 65536"/>
              <a:gd name="T10" fmla="*/ 0 60000 65536"/>
              <a:gd name="T11" fmla="*/ 0 60000 65536"/>
              <a:gd name="T12" fmla="*/ 0 w 1518"/>
              <a:gd name="T13" fmla="*/ 0 h 161"/>
              <a:gd name="T14" fmla="*/ 1518 w 1518"/>
              <a:gd name="T15" fmla="*/ 161 h 161"/>
            </a:gdLst>
            <a:ahLst/>
            <a:cxnLst>
              <a:cxn ang="T8">
                <a:pos x="T0" y="T1"/>
              </a:cxn>
              <a:cxn ang="T9">
                <a:pos x="T2" y="T3"/>
              </a:cxn>
              <a:cxn ang="T10">
                <a:pos x="T4" y="T5"/>
              </a:cxn>
              <a:cxn ang="T11">
                <a:pos x="T6" y="T7"/>
              </a:cxn>
            </a:cxnLst>
            <a:rect l="T12" t="T13" r="T14" b="T15"/>
            <a:pathLst>
              <a:path w="1518" h="161">
                <a:moveTo>
                  <a:pt x="73" y="60"/>
                </a:moveTo>
                <a:cubicBezTo>
                  <a:pt x="94" y="67"/>
                  <a:pt x="0" y="89"/>
                  <a:pt x="197" y="103"/>
                </a:cubicBezTo>
                <a:cubicBezTo>
                  <a:pt x="394" y="117"/>
                  <a:pt x="1038" y="161"/>
                  <a:pt x="1254" y="144"/>
                </a:cubicBezTo>
                <a:cubicBezTo>
                  <a:pt x="1470" y="127"/>
                  <a:pt x="1518" y="60"/>
                  <a:pt x="1494" y="0"/>
                </a:cubicBezTo>
              </a:path>
            </a:pathLst>
          </a:custGeom>
          <a:noFill/>
          <a:ln w="25400">
            <a:solidFill>
              <a:schemeClr val="tx1"/>
            </a:solidFill>
            <a:round/>
            <a:headEnd/>
            <a:tailEnd type="triangle" w="med" len="med"/>
          </a:ln>
        </p:spPr>
        <p:txBody>
          <a:bodyPr/>
          <a:lstStyle/>
          <a:p>
            <a:endParaRPr lang="en-US">
              <a:latin typeface="Calibri"/>
              <a:cs typeface="Calibri"/>
            </a:endParaRPr>
          </a:p>
        </p:txBody>
      </p:sp>
      <p:sp>
        <p:nvSpPr>
          <p:cNvPr id="9" name="Text Box 7">
            <a:extLst>
              <a:ext uri="{FF2B5EF4-FFF2-40B4-BE49-F238E27FC236}">
                <a16:creationId xmlns:a16="http://schemas.microsoft.com/office/drawing/2014/main" id="{D726879A-75FD-4FD6-A1D1-46895A9D3CCF}"/>
              </a:ext>
            </a:extLst>
          </p:cNvPr>
          <p:cNvSpPr txBox="1">
            <a:spLocks noChangeArrowheads="1"/>
          </p:cNvSpPr>
          <p:nvPr/>
        </p:nvSpPr>
        <p:spPr bwMode="auto">
          <a:xfrm>
            <a:off x="5330825" y="4847716"/>
            <a:ext cx="6403975" cy="711200"/>
          </a:xfrm>
          <a:prstGeom prst="rect">
            <a:avLst/>
          </a:prstGeom>
          <a:solidFill>
            <a:schemeClr val="bg1"/>
          </a:solidFill>
          <a:ln w="9525">
            <a:solidFill>
              <a:srgbClr val="FF0000"/>
            </a:solidFill>
            <a:miter lim="800000"/>
            <a:headEnd/>
            <a:tailEnd/>
          </a:ln>
          <a:effectLst/>
        </p:spPr>
        <p:txBody>
          <a:bodyPr wrap="none">
            <a:spAutoFit/>
          </a:bodyPr>
          <a:lstStyle/>
          <a:p>
            <a:pPr algn="ctr"/>
            <a:r>
              <a:rPr lang="en-US" sz="2000" b="1" dirty="0">
                <a:solidFill>
                  <a:srgbClr val="009900"/>
                </a:solidFill>
              </a:rPr>
              <a:t>When the lecture is over, remember to wake up the </a:t>
            </a:r>
          </a:p>
          <a:p>
            <a:pPr algn="ctr"/>
            <a:r>
              <a:rPr lang="en-US" sz="2000" b="1" dirty="0">
                <a:solidFill>
                  <a:srgbClr val="009900"/>
                </a:solidFill>
              </a:rPr>
              <a:t>person sitting next to you in the lecture room.</a:t>
            </a:r>
          </a:p>
        </p:txBody>
      </p:sp>
      <p:sp>
        <p:nvSpPr>
          <p:cNvPr id="10" name="Text Box 5">
            <a:extLst>
              <a:ext uri="{FF2B5EF4-FFF2-40B4-BE49-F238E27FC236}">
                <a16:creationId xmlns:a16="http://schemas.microsoft.com/office/drawing/2014/main" id="{5656C9A3-4929-423F-8A40-A6291D9FDA27}"/>
              </a:ext>
            </a:extLst>
          </p:cNvPr>
          <p:cNvSpPr txBox="1">
            <a:spLocks noChangeArrowheads="1"/>
          </p:cNvSpPr>
          <p:nvPr/>
        </p:nvSpPr>
        <p:spPr bwMode="auto">
          <a:xfrm>
            <a:off x="5033963" y="4848096"/>
            <a:ext cx="6700837" cy="711200"/>
          </a:xfrm>
          <a:prstGeom prst="rect">
            <a:avLst/>
          </a:prstGeom>
          <a:solidFill>
            <a:schemeClr val="bg1"/>
          </a:solidFill>
          <a:ln w="9525">
            <a:solidFill>
              <a:srgbClr val="FF0000"/>
            </a:solidFill>
            <a:miter lim="800000"/>
            <a:headEnd/>
            <a:tailEnd/>
          </a:ln>
          <a:effectLst/>
        </p:spPr>
        <p:txBody>
          <a:bodyPr wrap="none">
            <a:spAutoFit/>
          </a:bodyPr>
          <a:lstStyle/>
          <a:p>
            <a:pPr algn="ctr"/>
            <a:r>
              <a:rPr lang="en-US" sz="2000" b="1" dirty="0">
                <a:solidFill>
                  <a:srgbClr val="009900"/>
                </a:solidFill>
              </a:rPr>
              <a:t>in is lecture lecture next over person remember room </a:t>
            </a:r>
          </a:p>
          <a:p>
            <a:pPr algn="ctr"/>
            <a:r>
              <a:rPr lang="en-US" sz="2000" b="1" dirty="0">
                <a:solidFill>
                  <a:srgbClr val="009900"/>
                </a:solidFill>
              </a:rPr>
              <a:t>sitting the the the to to up wake when you</a:t>
            </a:r>
          </a:p>
        </p:txBody>
      </p:sp>
      <p:sp>
        <p:nvSpPr>
          <p:cNvPr id="2" name="TextBox 1">
            <a:extLst>
              <a:ext uri="{FF2B5EF4-FFF2-40B4-BE49-F238E27FC236}">
                <a16:creationId xmlns:a16="http://schemas.microsoft.com/office/drawing/2014/main" id="{1A8F1665-340A-4DDF-983D-72185C5C0EDA}"/>
              </a:ext>
            </a:extLst>
          </p:cNvPr>
          <p:cNvSpPr txBox="1"/>
          <p:nvPr/>
        </p:nvSpPr>
        <p:spPr>
          <a:xfrm>
            <a:off x="5791200" y="1610050"/>
            <a:ext cx="2630848" cy="523220"/>
          </a:xfrm>
          <a:prstGeom prst="rect">
            <a:avLst/>
          </a:prstGeom>
          <a:noFill/>
        </p:spPr>
        <p:txBody>
          <a:bodyPr wrap="none" rtlCol="0">
            <a:spAutoFit/>
          </a:bodyPr>
          <a:lstStyle/>
          <a:p>
            <a:r>
              <a:rPr lang="en-US" sz="1400" dirty="0"/>
              <a:t>how many variables are there?</a:t>
            </a:r>
          </a:p>
          <a:p>
            <a:r>
              <a:rPr lang="en-US" sz="1400" dirty="0"/>
              <a:t>how many values?</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678600" y="669240"/>
              <a:ext cx="9780480" cy="4234680"/>
            </p14:xfrm>
          </p:contentPart>
        </mc:Choice>
        <mc:Fallback xmlns="">
          <p:pic>
            <p:nvPicPr>
              <p:cNvPr id="3" name="Ink 2"/>
              <p:cNvPicPr/>
              <p:nvPr/>
            </p:nvPicPr>
            <p:blipFill>
              <a:blip r:embed="rId5"/>
              <a:stretch>
                <a:fillRect/>
              </a:stretch>
            </p:blipFill>
            <p:spPr>
              <a:xfrm>
                <a:off x="674280" y="665280"/>
                <a:ext cx="9789840" cy="4245840"/>
              </a:xfrm>
              <a:prstGeom prst="rect">
                <a:avLst/>
              </a:prstGeom>
            </p:spPr>
          </p:pic>
        </mc:Fallback>
      </mc:AlternateContent>
    </p:spTree>
    <p:extLst>
      <p:ext uri="{BB962C8B-B14F-4D97-AF65-F5344CB8AC3E}">
        <p14:creationId xmlns:p14="http://schemas.microsoft.com/office/powerpoint/2010/main" val="115180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1072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31072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31072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310723">
                                            <p:txEl>
                                              <p:pRg st="6" end="6"/>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31072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1072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310723">
                                            <p:txEl>
                                              <p:pRg st="8" end="8"/>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310723">
                                            <p:txEl>
                                              <p:pRg st="9" end="9"/>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310723">
                                            <p:txEl>
                                              <p:pRg st="10" end="10"/>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310723">
                                            <p:txEl>
                                              <p:pRg st="11" end="11"/>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310723">
                                            <p:txEl>
                                              <p:pRg st="12" end="12"/>
                                            </p:txEl>
                                          </p:spTgt>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310723">
                                            <p:txEl>
                                              <p:pRg st="13" end="13"/>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310723">
                                            <p:txEl>
                                              <p:pRg st="14" end="14"/>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7" grpId="0"/>
      <p:bldP spid="1310728" grpId="0" animBg="1"/>
      <p:bldP spid="9" grpId="0" animBg="1"/>
      <p:bldP spid="10"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Example: Spam Filtering</a:t>
            </a:r>
          </a:p>
        </p:txBody>
      </p:sp>
      <p:sp>
        <p:nvSpPr>
          <p:cNvPr id="1286147" name="Rectangle 3"/>
          <p:cNvSpPr>
            <a:spLocks noGrp="1" noChangeArrowheads="1"/>
          </p:cNvSpPr>
          <p:nvPr>
            <p:ph idx="1"/>
          </p:nvPr>
        </p:nvSpPr>
        <p:spPr>
          <a:xfrm>
            <a:off x="762000" y="1447800"/>
            <a:ext cx="8229600" cy="5029200"/>
          </a:xfrm>
        </p:spPr>
        <p:txBody>
          <a:bodyPr>
            <a:normAutofit lnSpcReduction="10000"/>
          </a:bodyPr>
          <a:lstStyle/>
          <a:p>
            <a:pPr eaLnBrk="1" hangingPunct="1"/>
            <a:r>
              <a:rPr lang="en-US" sz="2400"/>
              <a:t>Model:</a:t>
            </a:r>
          </a:p>
          <a:p>
            <a:pPr eaLnBrk="1" hangingPunct="1"/>
            <a:endParaRPr lang="en-US" sz="1000"/>
          </a:p>
          <a:p>
            <a:pPr eaLnBrk="1" hangingPunct="1"/>
            <a:r>
              <a:rPr lang="en-US" sz="2400"/>
              <a:t>What are the parameters?</a:t>
            </a:r>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endParaRPr lang="en-US" sz="2400"/>
          </a:p>
          <a:p>
            <a:pPr eaLnBrk="1" hangingPunct="1"/>
            <a:r>
              <a:rPr lang="en-US" sz="2400"/>
              <a:t>Where do these tables come from?</a:t>
            </a:r>
          </a:p>
          <a:p>
            <a:pPr eaLnBrk="1" hangingPunct="1"/>
            <a:endParaRPr lang="en-US" sz="2400"/>
          </a:p>
        </p:txBody>
      </p:sp>
      <p:pic>
        <p:nvPicPr>
          <p:cNvPr id="11" name="Picture 10" descr="txp_fig"/>
          <p:cNvPicPr>
            <a:picLocks noChangeAspect="1"/>
          </p:cNvPicPr>
          <p:nvPr>
            <p:custDataLst>
              <p:tags r:id="rId1"/>
            </p:custDataLst>
          </p:nvPr>
        </p:nvPicPr>
        <p:blipFill>
          <a:blip r:embed="rId6" cstate="print"/>
          <a:stretch>
            <a:fillRect/>
          </a:stretch>
        </p:blipFill>
        <p:spPr bwMode="auto">
          <a:xfrm>
            <a:off x="2514735" y="1524000"/>
            <a:ext cx="4847955" cy="572567"/>
          </a:xfrm>
          <a:prstGeom prst="rect">
            <a:avLst/>
          </a:prstGeom>
          <a:noFill/>
          <a:ln/>
          <a:effectLst/>
        </p:spPr>
      </p:pic>
      <p:sp>
        <p:nvSpPr>
          <p:cNvPr id="1286149" name="Text Box 5"/>
          <p:cNvSpPr txBox="1">
            <a:spLocks noChangeArrowheads="1"/>
          </p:cNvSpPr>
          <p:nvPr/>
        </p:nvSpPr>
        <p:spPr bwMode="auto">
          <a:xfrm>
            <a:off x="46482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0.0156</a:t>
            </a:r>
          </a:p>
          <a:p>
            <a:r>
              <a:rPr lang="en-US">
                <a:latin typeface="Courier New" pitchFamily="49" charset="0"/>
              </a:rPr>
              <a:t>to  :  0.0153</a:t>
            </a:r>
          </a:p>
          <a:p>
            <a:r>
              <a:rPr lang="en-US">
                <a:latin typeface="Courier New" pitchFamily="49" charset="0"/>
              </a:rPr>
              <a:t>and :  0.0115</a:t>
            </a:r>
          </a:p>
          <a:p>
            <a:r>
              <a:rPr lang="en-US">
                <a:latin typeface="Courier New" pitchFamily="49" charset="0"/>
              </a:rPr>
              <a:t>of  :  0.0095</a:t>
            </a:r>
          </a:p>
          <a:p>
            <a:r>
              <a:rPr lang="en-US">
                <a:latin typeface="Courier New" pitchFamily="49" charset="0"/>
              </a:rPr>
              <a:t>you :  0.0093</a:t>
            </a:r>
          </a:p>
          <a:p>
            <a:r>
              <a:rPr lang="en-US">
                <a:latin typeface="Courier New" pitchFamily="49" charset="0"/>
              </a:rPr>
              <a:t>a   :  0.0086</a:t>
            </a:r>
          </a:p>
          <a:p>
            <a:r>
              <a:rPr lang="en-US">
                <a:latin typeface="Courier New" pitchFamily="49" charset="0"/>
              </a:rPr>
              <a:t>with:  0.0080</a:t>
            </a:r>
          </a:p>
          <a:p>
            <a:r>
              <a:rPr lang="en-US">
                <a:latin typeface="Courier New" pitchFamily="49" charset="0"/>
              </a:rPr>
              <a:t>from:  0.0075</a:t>
            </a:r>
          </a:p>
          <a:p>
            <a:r>
              <a:rPr lang="en-US">
                <a:latin typeface="Courier New" pitchFamily="49" charset="0"/>
              </a:rPr>
              <a:t>...</a:t>
            </a:r>
          </a:p>
        </p:txBody>
      </p:sp>
      <p:pic>
        <p:nvPicPr>
          <p:cNvPr id="20486" name="Picture 6" descr="txp_fig"/>
          <p:cNvPicPr>
            <a:picLocks noChangeAspect="1" noChangeArrowheads="1"/>
          </p:cNvPicPr>
          <p:nvPr>
            <p:custDataLst>
              <p:tags r:id="rId2"/>
            </p:custDataLst>
          </p:nvPr>
        </p:nvPicPr>
        <p:blipFill>
          <a:blip r:embed="rId7" cstate="print"/>
          <a:srcRect/>
          <a:stretch>
            <a:fillRect/>
          </a:stretch>
        </p:blipFill>
        <p:spPr bwMode="auto">
          <a:xfrm>
            <a:off x="4876800" y="2743200"/>
            <a:ext cx="1606550" cy="293688"/>
          </a:xfrm>
          <a:prstGeom prst="rect">
            <a:avLst/>
          </a:prstGeom>
          <a:noFill/>
          <a:ln w="9525">
            <a:noFill/>
            <a:miter lim="800000"/>
            <a:headEnd/>
            <a:tailEnd/>
          </a:ln>
        </p:spPr>
      </p:pic>
      <p:pic>
        <p:nvPicPr>
          <p:cNvPr id="20487" name="Picture 7" descr="txp_fig"/>
          <p:cNvPicPr>
            <a:picLocks noChangeAspect="1" noChangeArrowheads="1"/>
          </p:cNvPicPr>
          <p:nvPr>
            <p:custDataLst>
              <p:tags r:id="rId3"/>
            </p:custDataLst>
          </p:nvPr>
        </p:nvPicPr>
        <p:blipFill>
          <a:blip r:embed="rId8" cstate="print"/>
          <a:srcRect/>
          <a:stretch>
            <a:fillRect/>
          </a:stretch>
        </p:blipFill>
        <p:spPr bwMode="auto">
          <a:xfrm>
            <a:off x="8305800" y="2743200"/>
            <a:ext cx="1466850" cy="293688"/>
          </a:xfrm>
          <a:prstGeom prst="rect">
            <a:avLst/>
          </a:prstGeom>
          <a:noFill/>
          <a:ln w="9525">
            <a:noFill/>
            <a:miter lim="800000"/>
            <a:headEnd/>
            <a:tailEnd/>
          </a:ln>
        </p:spPr>
      </p:pic>
      <p:sp>
        <p:nvSpPr>
          <p:cNvPr id="1286152" name="Text Box 8"/>
          <p:cNvSpPr txBox="1">
            <a:spLocks noChangeArrowheads="1"/>
          </p:cNvSpPr>
          <p:nvPr/>
        </p:nvSpPr>
        <p:spPr bwMode="auto">
          <a:xfrm>
            <a:off x="8001000" y="3141663"/>
            <a:ext cx="2057400" cy="2573337"/>
          </a:xfrm>
          <a:prstGeom prst="rect">
            <a:avLst/>
          </a:prstGeom>
          <a:noFill/>
          <a:ln w="9525">
            <a:solidFill>
              <a:schemeClr val="tx1"/>
            </a:solidFill>
            <a:miter lim="800000"/>
            <a:headEnd/>
            <a:tailEnd/>
          </a:ln>
        </p:spPr>
        <p:txBody>
          <a:bodyPr>
            <a:spAutoFit/>
          </a:bodyPr>
          <a:lstStyle/>
          <a:p>
            <a:r>
              <a:rPr lang="en-US">
                <a:latin typeface="Courier New" pitchFamily="49" charset="0"/>
              </a:rPr>
              <a:t>the :  0.0210</a:t>
            </a:r>
          </a:p>
          <a:p>
            <a:r>
              <a:rPr lang="en-US">
                <a:latin typeface="Courier New" pitchFamily="49" charset="0"/>
              </a:rPr>
              <a:t>to  :  0.0133</a:t>
            </a:r>
          </a:p>
          <a:p>
            <a:r>
              <a:rPr lang="en-US">
                <a:latin typeface="Courier New" pitchFamily="49" charset="0"/>
              </a:rPr>
              <a:t>of  :  0.0119</a:t>
            </a:r>
          </a:p>
          <a:p>
            <a:r>
              <a:rPr lang="en-US">
                <a:latin typeface="Courier New" pitchFamily="49" charset="0"/>
              </a:rPr>
              <a:t>2002:  0.0110</a:t>
            </a:r>
          </a:p>
          <a:p>
            <a:r>
              <a:rPr lang="en-US">
                <a:latin typeface="Courier New" pitchFamily="49" charset="0"/>
              </a:rPr>
              <a:t>with:  0.0108</a:t>
            </a:r>
          </a:p>
          <a:p>
            <a:r>
              <a:rPr lang="en-US">
                <a:latin typeface="Courier New" pitchFamily="49" charset="0"/>
              </a:rPr>
              <a:t>from:  0.0107</a:t>
            </a:r>
          </a:p>
          <a:p>
            <a:r>
              <a:rPr lang="en-US">
                <a:latin typeface="Courier New" pitchFamily="49" charset="0"/>
              </a:rPr>
              <a:t>and :  0.0105</a:t>
            </a:r>
          </a:p>
          <a:p>
            <a:r>
              <a:rPr lang="en-US">
                <a:latin typeface="Courier New" pitchFamily="49" charset="0"/>
              </a:rPr>
              <a:t>a   :  0.0100</a:t>
            </a:r>
          </a:p>
          <a:p>
            <a:r>
              <a:rPr lang="en-US">
                <a:latin typeface="Courier New" pitchFamily="49" charset="0"/>
              </a:rPr>
              <a:t>...</a:t>
            </a:r>
          </a:p>
        </p:txBody>
      </p:sp>
      <p:pic>
        <p:nvPicPr>
          <p:cNvPr id="12" name="Picture 11" descr="txp_fig"/>
          <p:cNvPicPr>
            <a:picLocks noChangeAspect="1"/>
          </p:cNvPicPr>
          <p:nvPr>
            <p:custDataLst>
              <p:tags r:id="rId4"/>
            </p:custDataLst>
          </p:nvPr>
        </p:nvPicPr>
        <p:blipFill>
          <a:blip r:embed="rId9" cstate="print"/>
          <a:stretch>
            <a:fillRect/>
          </a:stretch>
        </p:blipFill>
        <p:spPr bwMode="auto">
          <a:xfrm>
            <a:off x="2426024" y="2743200"/>
            <a:ext cx="712140" cy="278992"/>
          </a:xfrm>
          <a:prstGeom prst="rect">
            <a:avLst/>
          </a:prstGeom>
          <a:noFill/>
          <a:ln/>
          <a:effectLst/>
        </p:spPr>
      </p:pic>
      <p:sp>
        <p:nvSpPr>
          <p:cNvPr id="1286154" name="Text Box 10"/>
          <p:cNvSpPr txBox="1">
            <a:spLocks noChangeArrowheads="1"/>
          </p:cNvSpPr>
          <p:nvPr/>
        </p:nvSpPr>
        <p:spPr bwMode="auto">
          <a:xfrm>
            <a:off x="1981200" y="3124200"/>
            <a:ext cx="1600200" cy="650875"/>
          </a:xfrm>
          <a:prstGeom prst="rect">
            <a:avLst/>
          </a:prstGeom>
          <a:noFill/>
          <a:ln w="9525">
            <a:solidFill>
              <a:schemeClr val="tx1"/>
            </a:solidFill>
            <a:miter lim="800000"/>
            <a:headEnd/>
            <a:tailEnd/>
          </a:ln>
        </p:spPr>
        <p:txBody>
          <a:bodyPr>
            <a:spAutoFit/>
          </a:bodyPr>
          <a:lstStyle/>
          <a:p>
            <a:r>
              <a:rPr lang="en-US">
                <a:latin typeface="Courier New" pitchFamily="49" charset="0"/>
              </a:rPr>
              <a:t>ham : 0.66</a:t>
            </a:r>
          </a:p>
          <a:p>
            <a:r>
              <a:rPr lang="en-US">
                <a:latin typeface="Courier New" pitchFamily="49" charset="0"/>
              </a:rPr>
              <a:t>spam: 0.33</a:t>
            </a:r>
          </a:p>
        </p:txBody>
      </p:sp>
    </p:spTree>
    <p:extLst>
      <p:ext uri="{BB962C8B-B14F-4D97-AF65-F5344CB8AC3E}">
        <p14:creationId xmlns:p14="http://schemas.microsoft.com/office/powerpoint/2010/main" val="219364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61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861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861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861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6149" grpId="0" animBg="1"/>
      <p:bldP spid="1286152" grpId="0" animBg="1"/>
      <p:bldP spid="12861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t>Spam Example</a:t>
            </a:r>
          </a:p>
        </p:txBody>
      </p:sp>
      <p:graphicFrame>
        <p:nvGraphicFramePr>
          <p:cNvPr id="1298436" name="Group 4"/>
          <p:cNvGraphicFramePr>
            <a:graphicFrameLocks noGrp="1"/>
          </p:cNvGraphicFramePr>
          <p:nvPr/>
        </p:nvGraphicFramePr>
        <p:xfrm>
          <a:off x="2590800" y="1600200"/>
          <a:ext cx="6858000" cy="4023360"/>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Word</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P(w|spam)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P(w|ham)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Tot Spam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Tot Ham</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(prior)</a:t>
                      </a:r>
                      <a:endParaRPr kumimoji="0" lang="en-US" sz="2800" b="0" i="0" u="none" strike="noStrike" cap="none" normalizeH="0" baseline="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0.33333</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0.66666</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-1.1</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-0.4</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Gary</a:t>
                      </a:r>
                      <a:endParaRPr kumimoji="0" lang="en-US" sz="2800" b="0" i="0" u="none" strike="noStrike" cap="none" normalizeH="0" baseline="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0.00002</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0.00021</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-11.8</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-8.9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would</a:t>
                      </a:r>
                      <a:endParaRPr kumimoji="0" lang="en-US" sz="2800" b="0" i="0" u="none" strike="noStrike" cap="none" normalizeH="0" baseline="0">
                        <a:ln>
                          <a:noFill/>
                        </a:ln>
                        <a:solidFill>
                          <a:srgbClr val="008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0.00069</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8000"/>
                          </a:solidFill>
                          <a:effectLst/>
                          <a:latin typeface="Verdana" pitchFamily="34" charset="0"/>
                        </a:rPr>
                        <a:t>0.00084</a:t>
                      </a:r>
                      <a:endParaRPr kumimoji="0" lang="en-US" sz="2800" b="0" i="0" u="none" strike="noStrike" cap="none" normalizeH="0" baseline="0">
                        <a:ln>
                          <a:noFill/>
                        </a:ln>
                        <a:solidFill>
                          <a:srgbClr val="008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-19.1</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-16.0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you</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0.00881</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0.00304</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-23.8</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-21.8</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like</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0.00086</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0.00083</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-30.9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-28.9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to</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0.01517</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0.01339</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-35.1</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-33.2</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lose</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0.00008</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0.00002</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-44.5</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-44.0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weight</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0.00016</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0.00002</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-53.3</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-55.0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while</a:t>
                      </a:r>
                      <a:endParaRPr kumimoji="0" lang="en-US" sz="28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0.00027</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0.00027</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-61.5</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-63.2</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you</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0.00881</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0.00304</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-66.2</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-69.0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44475">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sleep</a:t>
                      </a:r>
                      <a:endParaRPr kumimoji="0" lang="en-US" sz="2800" b="0" i="0" u="none" strike="noStrike" cap="none" normalizeH="0" baseline="0">
                        <a:ln>
                          <a:noFill/>
                        </a:ln>
                        <a:solidFill>
                          <a:srgbClr val="CC0000"/>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0.00006</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CC0000"/>
                          </a:solidFill>
                          <a:effectLst/>
                          <a:latin typeface="Verdana" pitchFamily="34" charset="0"/>
                        </a:rPr>
                        <a:t>0.00001</a:t>
                      </a:r>
                      <a:endParaRPr kumimoji="0" lang="en-US" sz="2800" b="0" i="0" u="none" strike="noStrike" cap="none" normalizeH="0" baseline="0">
                        <a:ln>
                          <a:noFill/>
                        </a:ln>
                        <a:solidFill>
                          <a:srgbClr val="CC0000"/>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-76.0</a:t>
                      </a:r>
                      <a:endParaRPr kumimoji="0" lang="en-US" sz="2800" b="0" i="0" u="none" strike="noStrike" cap="none" normalizeH="0" baseline="0">
                        <a:ln>
                          <a:noFill/>
                        </a:ln>
                        <a:solidFill>
                          <a:schemeClr val="tx1"/>
                        </a:solidFill>
                        <a:effectLst/>
                        <a:latin typeface="Arial" charset="0"/>
                      </a:endParaRPr>
                    </a:p>
                  </a:txBody>
                  <a:tcPr anchor="b"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Verdana" pitchFamily="34" charset="0"/>
                        </a:rPr>
                        <a:t>-80.5</a:t>
                      </a:r>
                      <a:endParaRPr kumimoji="0" lang="en-US" sz="2800" b="0" i="0" u="none" strike="noStrike" cap="none" normalizeH="0" baseline="0">
                        <a:ln>
                          <a:noFill/>
                        </a:ln>
                        <a:solidFill>
                          <a:schemeClr val="tx1"/>
                        </a:solidFill>
                        <a:effectLst/>
                        <a:latin typeface="Arial" charset="0"/>
                      </a:endParaRPr>
                    </a:p>
                  </a:txBody>
                  <a:tcPr anchor="b"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298512" name="Text Box 80"/>
          <p:cNvSpPr txBox="1">
            <a:spLocks noChangeArrowheads="1"/>
          </p:cNvSpPr>
          <p:nvPr/>
        </p:nvSpPr>
        <p:spPr bwMode="auto">
          <a:xfrm>
            <a:off x="7391400" y="5943600"/>
            <a:ext cx="2209800" cy="366713"/>
          </a:xfrm>
          <a:prstGeom prst="rect">
            <a:avLst/>
          </a:prstGeom>
          <a:noFill/>
          <a:ln w="9525">
            <a:noFill/>
            <a:miter lim="800000"/>
            <a:headEnd/>
            <a:tailEnd/>
          </a:ln>
        </p:spPr>
        <p:txBody>
          <a:bodyPr>
            <a:spAutoFit/>
          </a:bodyPr>
          <a:lstStyle/>
          <a:p>
            <a:pPr>
              <a:spcBef>
                <a:spcPct val="50000"/>
              </a:spcBef>
            </a:pPr>
            <a:r>
              <a:rPr lang="en-US">
                <a:solidFill>
                  <a:srgbClr val="CC0000"/>
                </a:solidFill>
              </a:rPr>
              <a:t>P(spam | w) = 98.9</a:t>
            </a:r>
          </a:p>
        </p:txBody>
      </p:sp>
      <p:sp>
        <p:nvSpPr>
          <p:cNvPr id="1298513" name="Line 81"/>
          <p:cNvSpPr>
            <a:spLocks noChangeShapeType="1"/>
          </p:cNvSpPr>
          <p:nvPr/>
        </p:nvSpPr>
        <p:spPr bwMode="auto">
          <a:xfrm>
            <a:off x="7315200" y="5791200"/>
            <a:ext cx="2209800" cy="0"/>
          </a:xfrm>
          <a:prstGeom prst="line">
            <a:avLst/>
          </a:prstGeom>
          <a:noFill/>
          <a:ln w="9525">
            <a:solidFill>
              <a:schemeClr val="tx1"/>
            </a:solidFill>
            <a:round/>
            <a:headEnd/>
            <a:tailEnd/>
          </a:ln>
        </p:spPr>
        <p:txBody>
          <a:bodyPr/>
          <a:lstStyle/>
          <a:p>
            <a:endParaRPr lang="en-US"/>
          </a:p>
        </p:txBody>
      </p:sp>
      <p:sp>
        <p:nvSpPr>
          <p:cNvPr id="1298514" name="Rectangle 82"/>
          <p:cNvSpPr>
            <a:spLocks noChangeArrowheads="1"/>
          </p:cNvSpPr>
          <p:nvPr/>
        </p:nvSpPr>
        <p:spPr bwMode="auto">
          <a:xfrm>
            <a:off x="2590800" y="3352800"/>
            <a:ext cx="6858000" cy="2286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5" name="Rectangle 83"/>
          <p:cNvSpPr>
            <a:spLocks noChangeArrowheads="1"/>
          </p:cNvSpPr>
          <p:nvPr/>
        </p:nvSpPr>
        <p:spPr bwMode="auto">
          <a:xfrm>
            <a:off x="2590800" y="2971800"/>
            <a:ext cx="6858000" cy="26670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6" name="Rectangle 84"/>
          <p:cNvSpPr>
            <a:spLocks noChangeArrowheads="1"/>
          </p:cNvSpPr>
          <p:nvPr/>
        </p:nvSpPr>
        <p:spPr bwMode="auto">
          <a:xfrm>
            <a:off x="2590800" y="2667000"/>
            <a:ext cx="6858000" cy="297180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298517" name="Rectangle 85"/>
          <p:cNvSpPr>
            <a:spLocks noChangeArrowheads="1"/>
          </p:cNvSpPr>
          <p:nvPr/>
        </p:nvSpPr>
        <p:spPr bwMode="auto">
          <a:xfrm>
            <a:off x="2590800" y="2286000"/>
            <a:ext cx="6858000" cy="3429000"/>
          </a:xfrm>
          <a:prstGeom prst="rect">
            <a:avLst/>
          </a:prstGeom>
          <a:solidFill>
            <a:schemeClr val="bg1"/>
          </a:solidFill>
          <a:ln w="9525">
            <a:solidFill>
              <a:schemeClr val="bg1"/>
            </a:solidFill>
            <a:miter lim="800000"/>
            <a:headEnd/>
            <a:tailEnd/>
          </a:ln>
        </p:spPr>
        <p:txBody>
          <a:bodyPr wrap="none" anchor="ctr"/>
          <a:lstStyle/>
          <a:p>
            <a:endParaRPr lang="en-US"/>
          </a:p>
        </p:txBody>
      </p:sp>
      <p:pic>
        <p:nvPicPr>
          <p:cNvPr id="3" name="Picture 2">
            <a:extLst>
              <a:ext uri="{FF2B5EF4-FFF2-40B4-BE49-F238E27FC236}">
                <a16:creationId xmlns:a16="http://schemas.microsoft.com/office/drawing/2014/main" id="{81C542BF-E07B-4525-A6EA-A8C76CC2BFE2}"/>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600200" y="1945604"/>
            <a:ext cx="562435" cy="253019"/>
          </a:xfrm>
          <a:prstGeom prst="rect">
            <a:avLst/>
          </a:prstGeom>
        </p:spPr>
      </p:pic>
      <p:pic>
        <p:nvPicPr>
          <p:cNvPr id="5" name="Picture 4">
            <a:extLst>
              <a:ext uri="{FF2B5EF4-FFF2-40B4-BE49-F238E27FC236}">
                <a16:creationId xmlns:a16="http://schemas.microsoft.com/office/drawing/2014/main" id="{0B66D7D0-D9C6-4A3A-A988-59FB5781D26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176469" y="2286000"/>
            <a:ext cx="986166" cy="253019"/>
          </a:xfrm>
          <a:prstGeom prst="rect">
            <a:avLst/>
          </a:prstGeom>
        </p:spPr>
      </p:pic>
      <p:pic>
        <p:nvPicPr>
          <p:cNvPr id="7" name="Picture 6">
            <a:extLst>
              <a:ext uri="{FF2B5EF4-FFF2-40B4-BE49-F238E27FC236}">
                <a16:creationId xmlns:a16="http://schemas.microsoft.com/office/drawing/2014/main" id="{D8F55746-C9AB-49D0-88C6-AA6C59AE5293}"/>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176469" y="2663952"/>
            <a:ext cx="986166" cy="253019"/>
          </a:xfrm>
          <a:prstGeom prst="rect">
            <a:avLst/>
          </a:prstGeom>
        </p:spPr>
      </p:pic>
      <p:cxnSp>
        <p:nvCxnSpPr>
          <p:cNvPr id="9" name="Straight Connector 8">
            <a:extLst>
              <a:ext uri="{FF2B5EF4-FFF2-40B4-BE49-F238E27FC236}">
                <a16:creationId xmlns:a16="http://schemas.microsoft.com/office/drawing/2014/main" id="{F48A55AD-91C5-407F-92FB-77950D9F7CBF}"/>
              </a:ext>
            </a:extLst>
          </p:cNvPr>
          <p:cNvCxnSpPr>
            <a:cxnSpLocks/>
          </p:cNvCxnSpPr>
          <p:nvPr/>
        </p:nvCxnSpPr>
        <p:spPr>
          <a:xfrm>
            <a:off x="1752600" y="3051048"/>
            <a:ext cx="0" cy="2587752"/>
          </a:xfrm>
          <a:prstGeom prst="line">
            <a:avLst/>
          </a:prstGeom>
          <a:ln w="76200">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3408120" y="2636640"/>
              <a:ext cx="6012000" cy="3782160"/>
            </p14:xfrm>
          </p:contentPart>
        </mc:Choice>
        <mc:Fallback xmlns="">
          <p:pic>
            <p:nvPicPr>
              <p:cNvPr id="2" name="Ink 1"/>
              <p:cNvPicPr/>
              <p:nvPr/>
            </p:nvPicPr>
            <p:blipFill>
              <a:blip r:embed="rId9"/>
              <a:stretch>
                <a:fillRect/>
              </a:stretch>
            </p:blipFill>
            <p:spPr>
              <a:xfrm>
                <a:off x="3404880" y="2631240"/>
                <a:ext cx="6020640" cy="3792240"/>
              </a:xfrm>
              <a:prstGeom prst="rect">
                <a:avLst/>
              </a:prstGeom>
            </p:spPr>
          </p:pic>
        </mc:Fallback>
      </mc:AlternateContent>
    </p:spTree>
    <p:extLst>
      <p:ext uri="{BB962C8B-B14F-4D97-AF65-F5344CB8AC3E}">
        <p14:creationId xmlns:p14="http://schemas.microsoft.com/office/powerpoint/2010/main" val="31574152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85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985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985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2985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985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98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8512" grpId="0"/>
      <p:bldP spid="1298513" grpId="0" animBg="1"/>
      <p:bldP spid="1298514" grpId="0" animBg="1"/>
      <p:bldP spid="1298515" grpId="0" animBg="1"/>
      <p:bldP spid="1298516" grpId="0" animBg="1"/>
      <p:bldP spid="12985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a:xfrm>
            <a:off x="1524000" y="304800"/>
            <a:ext cx="9144000" cy="609600"/>
          </a:xfrm>
        </p:spPr>
        <p:txBody>
          <a:bodyPr>
            <a:normAutofit fontScale="90000"/>
          </a:bodyPr>
          <a:lstStyle/>
          <a:p>
            <a:pPr eaLnBrk="1" hangingPunct="1"/>
            <a:r>
              <a:rPr lang="en-US" smtClean="0"/>
              <a:t>Naïve Bayes Classifier: Training Dataset</a:t>
            </a:r>
          </a:p>
        </p:txBody>
      </p:sp>
      <p:sp>
        <p:nvSpPr>
          <p:cNvPr id="38916" name="Text Box 4"/>
          <p:cNvSpPr txBox="1">
            <a:spLocks noChangeArrowheads="1"/>
          </p:cNvSpPr>
          <p:nvPr/>
        </p:nvSpPr>
        <p:spPr bwMode="auto">
          <a:xfrm>
            <a:off x="1676400" y="1836615"/>
            <a:ext cx="3429000" cy="3748088"/>
          </a:xfrm>
          <a:prstGeom prst="rect">
            <a:avLst/>
          </a:prstGeom>
          <a:noFill/>
          <a:ln w="9525">
            <a:noFill/>
            <a:miter lim="800000"/>
            <a:headEnd/>
            <a:tailEnd/>
          </a:ln>
        </p:spPr>
        <p:txBody>
          <a:bodyPr>
            <a:spAutoFit/>
          </a:bodyPr>
          <a:lstStyle/>
          <a:p>
            <a:pPr>
              <a:lnSpc>
                <a:spcPct val="110000"/>
              </a:lnSpc>
            </a:pPr>
            <a:r>
              <a:rPr lang="en-US" sz="2400">
                <a:latin typeface="Calibri" pitchFamily="34" charset="0"/>
              </a:rPr>
              <a:t>Class:</a:t>
            </a:r>
          </a:p>
          <a:p>
            <a:pPr>
              <a:lnSpc>
                <a:spcPct val="110000"/>
              </a:lnSpc>
            </a:pPr>
            <a:r>
              <a:rPr lang="en-US" sz="2400">
                <a:latin typeface="Calibri" pitchFamily="34" charset="0"/>
              </a:rPr>
              <a:t>C1:buys_computer = ‘yes’</a:t>
            </a:r>
          </a:p>
          <a:p>
            <a:pPr>
              <a:lnSpc>
                <a:spcPct val="110000"/>
              </a:lnSpc>
            </a:pPr>
            <a:r>
              <a:rPr lang="en-US" sz="2400">
                <a:latin typeface="Calibri" pitchFamily="34" charset="0"/>
              </a:rPr>
              <a:t>C2:buys_computer = ‘no’</a:t>
            </a:r>
          </a:p>
          <a:p>
            <a:pPr>
              <a:lnSpc>
                <a:spcPct val="110000"/>
              </a:lnSpc>
            </a:pPr>
            <a:endParaRPr lang="en-US" sz="2400">
              <a:latin typeface="Calibri" pitchFamily="34" charset="0"/>
            </a:endParaRPr>
          </a:p>
          <a:p>
            <a:pPr>
              <a:lnSpc>
                <a:spcPct val="110000"/>
              </a:lnSpc>
            </a:pPr>
            <a:r>
              <a:rPr lang="en-US" sz="2400">
                <a:latin typeface="Calibri" pitchFamily="34" charset="0"/>
              </a:rPr>
              <a:t>Data to be classified: </a:t>
            </a:r>
          </a:p>
          <a:p>
            <a:pPr>
              <a:lnSpc>
                <a:spcPct val="110000"/>
              </a:lnSpc>
            </a:pPr>
            <a:r>
              <a:rPr lang="en-US" sz="2400">
                <a:latin typeface="Calibri" pitchFamily="34" charset="0"/>
              </a:rPr>
              <a:t>X = (age &lt;=30, </a:t>
            </a:r>
          </a:p>
          <a:p>
            <a:pPr>
              <a:lnSpc>
                <a:spcPct val="110000"/>
              </a:lnSpc>
            </a:pPr>
            <a:r>
              <a:rPr lang="en-US" sz="2400">
                <a:latin typeface="Calibri" pitchFamily="34" charset="0"/>
              </a:rPr>
              <a:t>Income = medium,</a:t>
            </a:r>
          </a:p>
          <a:p>
            <a:pPr>
              <a:lnSpc>
                <a:spcPct val="110000"/>
              </a:lnSpc>
            </a:pPr>
            <a:r>
              <a:rPr lang="en-US" sz="2400">
                <a:latin typeface="Calibri" pitchFamily="34" charset="0"/>
              </a:rPr>
              <a:t>Student = yes</a:t>
            </a:r>
          </a:p>
          <a:p>
            <a:pPr>
              <a:lnSpc>
                <a:spcPct val="110000"/>
              </a:lnSpc>
            </a:pPr>
            <a:r>
              <a:rPr lang="en-US" sz="2400">
                <a:latin typeface="Calibri" pitchFamily="34" charset="0"/>
              </a:rPr>
              <a:t>Credit_rating = Fair)</a:t>
            </a:r>
          </a:p>
        </p:txBody>
      </p:sp>
      <p:graphicFrame>
        <p:nvGraphicFramePr>
          <p:cNvPr id="38917" name="Object 5"/>
          <p:cNvGraphicFramePr>
            <a:graphicFrameLocks noGrp="1"/>
          </p:cNvGraphicFramePr>
          <p:nvPr>
            <p:ph idx="1"/>
          </p:nvPr>
        </p:nvGraphicFramePr>
        <p:xfrm>
          <a:off x="5334001" y="1295400"/>
          <a:ext cx="5110163" cy="5257800"/>
        </p:xfrm>
        <a:graphic>
          <a:graphicData uri="http://schemas.openxmlformats.org/presentationml/2006/ole">
            <mc:AlternateContent xmlns:mc="http://schemas.openxmlformats.org/markup-compatibility/2006">
              <mc:Choice xmlns:v="urn:schemas-microsoft-com:vml" Requires="v">
                <p:oleObj spid="_x0000_s1040" name="Worksheet" r:id="rId4" imgW="4324438" imgH="4457652" progId="Excel.Sheet.8">
                  <p:embed/>
                </p:oleObj>
              </mc:Choice>
              <mc:Fallback>
                <p:oleObj name="Worksheet" r:id="rId4" imgW="4324438" imgH="4457652" progId="Excel.Sheet.8">
                  <p:embed/>
                  <p:pic>
                    <p:nvPicPr>
                      <p:cNvPr id="38917" name="Object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1" y="1295400"/>
                        <a:ext cx="5110163"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287280" y="719280"/>
              <a:ext cx="10557000" cy="5986080"/>
            </p14:xfrm>
          </p:contentPart>
        </mc:Choice>
        <mc:Fallback xmlns="">
          <p:pic>
            <p:nvPicPr>
              <p:cNvPr id="4" name="Ink 3"/>
              <p:cNvPicPr/>
              <p:nvPr/>
            </p:nvPicPr>
            <p:blipFill>
              <a:blip r:embed="rId7"/>
              <a:stretch>
                <a:fillRect/>
              </a:stretch>
            </p:blipFill>
            <p:spPr>
              <a:xfrm>
                <a:off x="284400" y="713880"/>
                <a:ext cx="10563120" cy="5999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6637680" y="2988000"/>
              <a:ext cx="3991680" cy="3702960"/>
            </p14:xfrm>
          </p:contentPart>
        </mc:Choice>
        <mc:Fallback xmlns="">
          <p:pic>
            <p:nvPicPr>
              <p:cNvPr id="2" name="Ink 1"/>
              <p:cNvPicPr/>
              <p:nvPr/>
            </p:nvPicPr>
            <p:blipFill>
              <a:blip r:embed="rId9"/>
              <a:stretch>
                <a:fillRect/>
              </a:stretch>
            </p:blipFill>
            <p:spPr>
              <a:xfrm>
                <a:off x="6632640" y="2985480"/>
                <a:ext cx="4002120" cy="370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 name="Ink 2"/>
              <p14:cNvContentPartPr/>
              <p14:nvPr/>
            </p14:nvContentPartPr>
            <p14:xfrm>
              <a:off x="1998360" y="1546200"/>
              <a:ext cx="8198280" cy="4208400"/>
            </p14:xfrm>
          </p:contentPart>
        </mc:Choice>
        <mc:Fallback xmlns="">
          <p:pic>
            <p:nvPicPr>
              <p:cNvPr id="3" name="Ink 2"/>
              <p:cNvPicPr/>
              <p:nvPr/>
            </p:nvPicPr>
            <p:blipFill>
              <a:blip r:embed="rId11"/>
              <a:stretch>
                <a:fillRect/>
              </a:stretch>
            </p:blipFill>
            <p:spPr>
              <a:xfrm>
                <a:off x="1993680" y="1543680"/>
                <a:ext cx="8205480" cy="4214520"/>
              </a:xfrm>
              <a:prstGeom prst="rect">
                <a:avLst/>
              </a:prstGeom>
            </p:spPr>
          </p:pic>
        </mc:Fallback>
      </mc:AlternateContent>
    </p:spTree>
    <p:extLst>
      <p:ext uri="{BB962C8B-B14F-4D97-AF65-F5344CB8AC3E}">
        <p14:creationId xmlns:p14="http://schemas.microsoft.com/office/powerpoint/2010/main" val="846980167"/>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74560" y="165960"/>
              <a:ext cx="11616840" cy="6403680"/>
            </p14:xfrm>
          </p:contentPart>
        </mc:Choice>
        <mc:Fallback xmlns="">
          <p:pic>
            <p:nvPicPr>
              <p:cNvPr id="4" name="Ink 3"/>
              <p:cNvPicPr/>
              <p:nvPr/>
            </p:nvPicPr>
            <p:blipFill>
              <a:blip r:embed="rId3"/>
              <a:stretch>
                <a:fillRect/>
              </a:stretch>
            </p:blipFill>
            <p:spPr>
              <a:xfrm>
                <a:off x="572040" y="159840"/>
                <a:ext cx="11628000" cy="6413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3794400" y="1923480"/>
              <a:ext cx="8294760" cy="4729680"/>
            </p14:xfrm>
          </p:contentPart>
        </mc:Choice>
        <mc:Fallback xmlns="">
          <p:pic>
            <p:nvPicPr>
              <p:cNvPr id="5" name="Ink 4"/>
              <p:cNvPicPr/>
              <p:nvPr/>
            </p:nvPicPr>
            <p:blipFill>
              <a:blip r:embed="rId5"/>
              <a:stretch>
                <a:fillRect/>
              </a:stretch>
            </p:blipFill>
            <p:spPr>
              <a:xfrm>
                <a:off x="3790800" y="1918080"/>
                <a:ext cx="8309160" cy="4746960"/>
              </a:xfrm>
              <a:prstGeom prst="rect">
                <a:avLst/>
              </a:prstGeom>
            </p:spPr>
          </p:pic>
        </mc:Fallback>
      </mc:AlternateContent>
    </p:spTree>
    <p:extLst>
      <p:ext uri="{BB962C8B-B14F-4D97-AF65-F5344CB8AC3E}">
        <p14:creationId xmlns:p14="http://schemas.microsoft.com/office/powerpoint/2010/main" val="5482597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38640" y="29160"/>
              <a:ext cx="11251800" cy="2375640"/>
            </p14:xfrm>
          </p:contentPart>
        </mc:Choice>
        <mc:Fallback xmlns="">
          <p:pic>
            <p:nvPicPr>
              <p:cNvPr id="4" name="Ink 3"/>
              <p:cNvPicPr/>
              <p:nvPr/>
            </p:nvPicPr>
            <p:blipFill>
              <a:blip r:embed="rId3"/>
              <a:stretch>
                <a:fillRect/>
              </a:stretch>
            </p:blipFill>
            <p:spPr>
              <a:xfrm>
                <a:off x="630000" y="24120"/>
                <a:ext cx="11269440" cy="2388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971640" y="2475000"/>
              <a:ext cx="9657720" cy="4235760"/>
            </p14:xfrm>
          </p:contentPart>
        </mc:Choice>
        <mc:Fallback xmlns="">
          <p:pic>
            <p:nvPicPr>
              <p:cNvPr id="5" name="Ink 4"/>
              <p:cNvPicPr/>
              <p:nvPr/>
            </p:nvPicPr>
            <p:blipFill>
              <a:blip r:embed="rId5"/>
              <a:stretch>
                <a:fillRect/>
              </a:stretch>
            </p:blipFill>
            <p:spPr>
              <a:xfrm>
                <a:off x="964800" y="2472480"/>
                <a:ext cx="9671040" cy="4244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3134160" y="1117800"/>
              <a:ext cx="8976240" cy="4224240"/>
            </p14:xfrm>
          </p:contentPart>
        </mc:Choice>
        <mc:Fallback xmlns="">
          <p:pic>
            <p:nvPicPr>
              <p:cNvPr id="6" name="Ink 5"/>
              <p:cNvPicPr/>
              <p:nvPr/>
            </p:nvPicPr>
            <p:blipFill>
              <a:blip r:embed="rId7"/>
              <a:stretch>
                <a:fillRect/>
              </a:stretch>
            </p:blipFill>
            <p:spPr>
              <a:xfrm>
                <a:off x="3130560" y="1111680"/>
                <a:ext cx="8990280" cy="4233960"/>
              </a:xfrm>
              <a:prstGeom prst="rect">
                <a:avLst/>
              </a:prstGeom>
            </p:spPr>
          </p:pic>
        </mc:Fallback>
      </mc:AlternateContent>
    </p:spTree>
    <p:extLst>
      <p:ext uri="{BB962C8B-B14F-4D97-AF65-F5344CB8AC3E}">
        <p14:creationId xmlns:p14="http://schemas.microsoft.com/office/powerpoint/2010/main" val="25547520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29560" y="426600"/>
              <a:ext cx="8355960" cy="5174640"/>
            </p14:xfrm>
          </p:contentPart>
        </mc:Choice>
        <mc:Fallback xmlns="">
          <p:pic>
            <p:nvPicPr>
              <p:cNvPr id="4" name="Ink 3"/>
              <p:cNvPicPr/>
              <p:nvPr/>
            </p:nvPicPr>
            <p:blipFill>
              <a:blip r:embed="rId3"/>
              <a:stretch>
                <a:fillRect/>
              </a:stretch>
            </p:blipFill>
            <p:spPr>
              <a:xfrm>
                <a:off x="522720" y="421920"/>
                <a:ext cx="8371080" cy="5188320"/>
              </a:xfrm>
              <a:prstGeom prst="rect">
                <a:avLst/>
              </a:prstGeom>
            </p:spPr>
          </p:pic>
        </mc:Fallback>
      </mc:AlternateContent>
    </p:spTree>
    <p:extLst>
      <p:ext uri="{BB962C8B-B14F-4D97-AF65-F5344CB8AC3E}">
        <p14:creationId xmlns:p14="http://schemas.microsoft.com/office/powerpoint/2010/main" val="31882629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53680" y="18720"/>
              <a:ext cx="11207880" cy="6457320"/>
            </p14:xfrm>
          </p:contentPart>
        </mc:Choice>
        <mc:Fallback xmlns="">
          <p:pic>
            <p:nvPicPr>
              <p:cNvPr id="4" name="Ink 3"/>
              <p:cNvPicPr/>
              <p:nvPr/>
            </p:nvPicPr>
            <p:blipFill>
              <a:blip r:embed="rId3"/>
              <a:stretch>
                <a:fillRect/>
              </a:stretch>
            </p:blipFill>
            <p:spPr>
              <a:xfrm>
                <a:off x="548280" y="13320"/>
                <a:ext cx="11217600" cy="6469560"/>
              </a:xfrm>
              <a:prstGeom prst="rect">
                <a:avLst/>
              </a:prstGeom>
            </p:spPr>
          </p:pic>
        </mc:Fallback>
      </mc:AlternateContent>
    </p:spTree>
    <p:extLst>
      <p:ext uri="{BB962C8B-B14F-4D97-AF65-F5344CB8AC3E}">
        <p14:creationId xmlns:p14="http://schemas.microsoft.com/office/powerpoint/2010/main" val="9970545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33440" y="54720"/>
              <a:ext cx="11756160" cy="6705000"/>
            </p14:xfrm>
          </p:contentPart>
        </mc:Choice>
        <mc:Fallback xmlns="">
          <p:pic>
            <p:nvPicPr>
              <p:cNvPr id="4" name="Ink 3"/>
              <p:cNvPicPr/>
              <p:nvPr/>
            </p:nvPicPr>
            <p:blipFill>
              <a:blip r:embed="rId3"/>
              <a:stretch>
                <a:fillRect/>
              </a:stretch>
            </p:blipFill>
            <p:spPr>
              <a:xfrm>
                <a:off x="430560" y="49320"/>
                <a:ext cx="11767320" cy="6712920"/>
              </a:xfrm>
              <a:prstGeom prst="rect">
                <a:avLst/>
              </a:prstGeom>
            </p:spPr>
          </p:pic>
        </mc:Fallback>
      </mc:AlternateContent>
    </p:spTree>
    <p:extLst>
      <p:ext uri="{BB962C8B-B14F-4D97-AF65-F5344CB8AC3E}">
        <p14:creationId xmlns:p14="http://schemas.microsoft.com/office/powerpoint/2010/main" val="42591098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20" y="189720"/>
              <a:ext cx="11578680" cy="6665040"/>
            </p14:xfrm>
          </p:contentPart>
        </mc:Choice>
        <mc:Fallback xmlns="">
          <p:pic>
            <p:nvPicPr>
              <p:cNvPr id="4" name="Ink 3"/>
              <p:cNvPicPr/>
              <p:nvPr/>
            </p:nvPicPr>
            <p:blipFill>
              <a:blip r:embed="rId3"/>
              <a:stretch>
                <a:fillRect/>
              </a:stretch>
            </p:blipFill>
            <p:spPr>
              <a:xfrm>
                <a:off x="-4680" y="186480"/>
                <a:ext cx="11589480" cy="6673680"/>
              </a:xfrm>
              <a:prstGeom prst="rect">
                <a:avLst/>
              </a:prstGeom>
            </p:spPr>
          </p:pic>
        </mc:Fallback>
      </mc:AlternateContent>
    </p:spTree>
    <p:extLst>
      <p:ext uri="{BB962C8B-B14F-4D97-AF65-F5344CB8AC3E}">
        <p14:creationId xmlns:p14="http://schemas.microsoft.com/office/powerpoint/2010/main" val="25179767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533600" y="67320"/>
              <a:ext cx="10590840" cy="5743080"/>
            </p14:xfrm>
          </p:contentPart>
        </mc:Choice>
        <mc:Fallback xmlns="">
          <p:pic>
            <p:nvPicPr>
              <p:cNvPr id="4" name="Ink 3"/>
              <p:cNvPicPr/>
              <p:nvPr/>
            </p:nvPicPr>
            <p:blipFill>
              <a:blip r:embed="rId3"/>
              <a:stretch>
                <a:fillRect/>
              </a:stretch>
            </p:blipFill>
            <p:spPr>
              <a:xfrm>
                <a:off x="1531080" y="62280"/>
                <a:ext cx="10598760" cy="5755320"/>
              </a:xfrm>
              <a:prstGeom prst="rect">
                <a:avLst/>
              </a:prstGeom>
            </p:spPr>
          </p:pic>
        </mc:Fallback>
      </mc:AlternateContent>
    </p:spTree>
    <p:extLst>
      <p:ext uri="{BB962C8B-B14F-4D97-AF65-F5344CB8AC3E}">
        <p14:creationId xmlns:p14="http://schemas.microsoft.com/office/powerpoint/2010/main" val="34176451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18663964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1524000" y="228600"/>
            <a:ext cx="9067800" cy="609600"/>
          </a:xfrm>
        </p:spPr>
        <p:txBody>
          <a:bodyPr>
            <a:normAutofit fontScale="90000"/>
          </a:bodyPr>
          <a:lstStyle/>
          <a:p>
            <a:pPr eaLnBrk="1" hangingPunct="1"/>
            <a:r>
              <a:rPr lang="en-US" smtClean="0"/>
              <a:t>Naïve Bayes Classifier: An Example</a:t>
            </a:r>
          </a:p>
        </p:txBody>
      </p:sp>
      <p:sp>
        <p:nvSpPr>
          <p:cNvPr id="39940" name="Rectangle 3"/>
          <p:cNvSpPr>
            <a:spLocks noGrp="1" noChangeArrowheads="1"/>
          </p:cNvSpPr>
          <p:nvPr>
            <p:ph type="body" idx="1"/>
          </p:nvPr>
        </p:nvSpPr>
        <p:spPr>
          <a:xfrm>
            <a:off x="1752600" y="1152525"/>
            <a:ext cx="8686800" cy="5715000"/>
          </a:xfrm>
        </p:spPr>
        <p:txBody>
          <a:bodyPr>
            <a:normAutofit fontScale="92500" lnSpcReduction="10000"/>
          </a:bodyPr>
          <a:lstStyle/>
          <a:p>
            <a:pPr eaLnBrk="1" hangingPunct="1">
              <a:lnSpc>
                <a:spcPct val="90000"/>
              </a:lnSpc>
            </a:pPr>
            <a:r>
              <a:rPr lang="en-US" sz="2000"/>
              <a:t>P(C</a:t>
            </a:r>
            <a:r>
              <a:rPr lang="en-US" sz="2000" baseline="-25000"/>
              <a:t>i</a:t>
            </a:r>
            <a:r>
              <a:rPr lang="en-US" sz="2000"/>
              <a:t>):    P(buys_computer = “yes”)  = 9/14 = 0.643</a:t>
            </a:r>
          </a:p>
          <a:p>
            <a:pPr eaLnBrk="1" hangingPunct="1">
              <a:lnSpc>
                <a:spcPct val="90000"/>
              </a:lnSpc>
              <a:buFont typeface="Wingdings" pitchFamily="2" charset="2"/>
              <a:buNone/>
            </a:pPr>
            <a:r>
              <a:rPr lang="en-US" sz="2000"/>
              <a:t>                   P(buys_computer = “no”) = 5/14= 0.357</a:t>
            </a:r>
          </a:p>
          <a:p>
            <a:pPr eaLnBrk="1" hangingPunct="1">
              <a:lnSpc>
                <a:spcPct val="90000"/>
              </a:lnSpc>
            </a:pPr>
            <a:r>
              <a:rPr lang="en-US" sz="2000"/>
              <a:t>Compute P(X|C</a:t>
            </a:r>
            <a:r>
              <a:rPr lang="en-US" sz="2000" baseline="-25000"/>
              <a:t>i</a:t>
            </a:r>
            <a:r>
              <a:rPr lang="en-US" sz="2000"/>
              <a:t>) for each class</a:t>
            </a:r>
          </a:p>
          <a:p>
            <a:pPr lvl="1" eaLnBrk="1" hangingPunct="1">
              <a:lnSpc>
                <a:spcPct val="90000"/>
              </a:lnSpc>
              <a:buFont typeface="Wingdings" pitchFamily="2" charset="2"/>
              <a:buNone/>
            </a:pPr>
            <a:r>
              <a:rPr lang="en-US" sz="2000"/>
              <a:t>     P(age = “&lt;=30” | buys_computer = “yes”)  = 2/9 = 0.222</a:t>
            </a:r>
          </a:p>
          <a:p>
            <a:pPr lvl="1" eaLnBrk="1" hangingPunct="1">
              <a:lnSpc>
                <a:spcPct val="90000"/>
              </a:lnSpc>
              <a:buFont typeface="Wingdings" pitchFamily="2" charset="2"/>
              <a:buNone/>
            </a:pPr>
            <a:r>
              <a:rPr lang="en-US" sz="2000"/>
              <a:t>     P(age = “&lt;= 30” | buys_computer = “no”) = 3/5 = 0.6</a:t>
            </a:r>
          </a:p>
          <a:p>
            <a:pPr lvl="1" eaLnBrk="1" hangingPunct="1">
              <a:lnSpc>
                <a:spcPct val="90000"/>
              </a:lnSpc>
              <a:buFont typeface="Wingdings" pitchFamily="2" charset="2"/>
              <a:buNone/>
            </a:pPr>
            <a:r>
              <a:rPr lang="en-US" sz="2000"/>
              <a:t>     P(income = “medium” | buys_computer = “yes”) = 4/9 = 0.444</a:t>
            </a:r>
          </a:p>
          <a:p>
            <a:pPr lvl="1" eaLnBrk="1" hangingPunct="1">
              <a:lnSpc>
                <a:spcPct val="90000"/>
              </a:lnSpc>
              <a:buFont typeface="Wingdings" pitchFamily="2" charset="2"/>
              <a:buNone/>
            </a:pPr>
            <a:r>
              <a:rPr lang="en-US" sz="2000"/>
              <a:t>     P(income = “medium” | buys_computer = “no”) = 2/5 = 0.4</a:t>
            </a:r>
          </a:p>
          <a:p>
            <a:pPr lvl="1" eaLnBrk="1" hangingPunct="1">
              <a:lnSpc>
                <a:spcPct val="90000"/>
              </a:lnSpc>
              <a:buFont typeface="Wingdings" pitchFamily="2" charset="2"/>
              <a:buNone/>
            </a:pPr>
            <a:r>
              <a:rPr lang="en-US" sz="2000"/>
              <a:t>     P(student = “yes” | buys_computer = “yes) = 6/9 = 0.667</a:t>
            </a:r>
          </a:p>
          <a:p>
            <a:pPr lvl="1" eaLnBrk="1" hangingPunct="1">
              <a:lnSpc>
                <a:spcPct val="90000"/>
              </a:lnSpc>
              <a:buFont typeface="Wingdings" pitchFamily="2" charset="2"/>
              <a:buNone/>
            </a:pPr>
            <a:r>
              <a:rPr lang="en-US" sz="2000"/>
              <a:t>     P(student = “yes” | buys_computer = “no”) = 1/5 = 0.2</a:t>
            </a:r>
          </a:p>
          <a:p>
            <a:pPr lvl="1" eaLnBrk="1" hangingPunct="1">
              <a:lnSpc>
                <a:spcPct val="90000"/>
              </a:lnSpc>
              <a:buFont typeface="Wingdings" pitchFamily="2" charset="2"/>
              <a:buNone/>
            </a:pPr>
            <a:r>
              <a:rPr lang="en-US" sz="2000"/>
              <a:t>     P(credit_rating = “fair” | buys_computer = “yes”) = 6/9 = 0.667</a:t>
            </a:r>
          </a:p>
          <a:p>
            <a:pPr lvl="1" eaLnBrk="1" hangingPunct="1">
              <a:lnSpc>
                <a:spcPct val="90000"/>
              </a:lnSpc>
              <a:buFont typeface="Wingdings" pitchFamily="2" charset="2"/>
              <a:buNone/>
            </a:pPr>
            <a:r>
              <a:rPr lang="en-US" sz="2000"/>
              <a:t>     P(credit_rating = “fair” | buys_computer = “no”) = 2/5 = 0.4</a:t>
            </a:r>
          </a:p>
          <a:p>
            <a:pPr eaLnBrk="1" hangingPunct="1">
              <a:lnSpc>
                <a:spcPct val="90000"/>
              </a:lnSpc>
            </a:pPr>
            <a:r>
              <a:rPr lang="en-US" sz="2000" b="1"/>
              <a:t> X = (age &lt;= 30 , income = medium, student = yes, credit_rating = fair)</a:t>
            </a:r>
          </a:p>
          <a:p>
            <a:pPr eaLnBrk="1" hangingPunct="1">
              <a:lnSpc>
                <a:spcPct val="90000"/>
              </a:lnSpc>
              <a:buFont typeface="Wingdings" pitchFamily="2" charset="2"/>
              <a:buNone/>
            </a:pPr>
            <a:r>
              <a:rPr lang="en-US" sz="2000"/>
              <a:t> </a:t>
            </a:r>
            <a:r>
              <a:rPr lang="en-US" sz="2000" b="1"/>
              <a:t>P(X|C</a:t>
            </a:r>
            <a:r>
              <a:rPr lang="en-US" sz="2000" b="1" baseline="-25000"/>
              <a:t>i</a:t>
            </a:r>
            <a:r>
              <a:rPr lang="en-US" sz="2000" b="1"/>
              <a:t>) :</a:t>
            </a:r>
            <a:r>
              <a:rPr lang="en-US" sz="2000"/>
              <a:t> P(X|buys_computer = “yes”) = 0.222 x 0.444 x 0.667 x 0.667 = 0.044</a:t>
            </a:r>
          </a:p>
          <a:p>
            <a:pPr eaLnBrk="1" hangingPunct="1">
              <a:lnSpc>
                <a:spcPct val="90000"/>
              </a:lnSpc>
              <a:buFont typeface="Wingdings" pitchFamily="2" charset="2"/>
              <a:buNone/>
            </a:pPr>
            <a:r>
              <a:rPr lang="en-US" sz="2000"/>
              <a:t>                P(X|buys_computer = “no”) = 0.6 x 0.4 x 0.2 x 0.4 = 0.019</a:t>
            </a:r>
          </a:p>
          <a:p>
            <a:pPr eaLnBrk="1" hangingPunct="1">
              <a:lnSpc>
                <a:spcPct val="90000"/>
              </a:lnSpc>
              <a:buFont typeface="Wingdings" pitchFamily="2" charset="2"/>
              <a:buNone/>
            </a:pPr>
            <a:r>
              <a:rPr lang="en-US" sz="2000" b="1"/>
              <a:t>P(X|C</a:t>
            </a:r>
            <a:r>
              <a:rPr lang="en-US" sz="2000" b="1" baseline="-25000"/>
              <a:t>i</a:t>
            </a:r>
            <a:r>
              <a:rPr lang="en-US" sz="2000" b="1"/>
              <a:t>)*P(C</a:t>
            </a:r>
            <a:r>
              <a:rPr lang="en-US" sz="2000" b="1" baseline="-25000"/>
              <a:t>i</a:t>
            </a:r>
            <a:r>
              <a:rPr lang="en-US" sz="2000" b="1"/>
              <a:t>) : </a:t>
            </a:r>
            <a:r>
              <a:rPr lang="en-US" sz="2000"/>
              <a:t>P(X|buys_computer = “yes”) * P(buys_computer = “yes”) = 0.028</a:t>
            </a:r>
          </a:p>
          <a:p>
            <a:pPr eaLnBrk="1" hangingPunct="1">
              <a:lnSpc>
                <a:spcPct val="90000"/>
              </a:lnSpc>
              <a:buFont typeface="Wingdings" pitchFamily="2" charset="2"/>
              <a:buNone/>
            </a:pPr>
            <a:r>
              <a:rPr lang="en-US" sz="2000" b="1"/>
              <a:t>		             </a:t>
            </a:r>
            <a:r>
              <a:rPr lang="en-US" sz="2000"/>
              <a:t>P(X|buys_computer = “no”) * P(buys_computer = “no”) = 0.007</a:t>
            </a:r>
            <a:endParaRPr lang="en-US" sz="2000" b="1"/>
          </a:p>
          <a:p>
            <a:pPr eaLnBrk="1" hangingPunct="1">
              <a:lnSpc>
                <a:spcPct val="90000"/>
              </a:lnSpc>
              <a:buFont typeface="Wingdings" pitchFamily="2" charset="2"/>
              <a:buNone/>
            </a:pPr>
            <a:r>
              <a:rPr lang="en-US" sz="2000" b="1"/>
              <a:t>Therefore,  X belongs to class (“buys_computer = yes”)	</a:t>
            </a:r>
            <a:r>
              <a:rPr lang="en-US" sz="1800" b="1"/>
              <a:t>	</a:t>
            </a:r>
          </a:p>
        </p:txBody>
      </p:sp>
      <p:graphicFrame>
        <p:nvGraphicFramePr>
          <p:cNvPr id="39941" name="Object 1"/>
          <p:cNvGraphicFramePr>
            <a:graphicFrameLocks/>
          </p:cNvGraphicFramePr>
          <p:nvPr/>
        </p:nvGraphicFramePr>
        <p:xfrm>
          <a:off x="8586788" y="762000"/>
          <a:ext cx="2062162" cy="1752600"/>
        </p:xfrm>
        <a:graphic>
          <a:graphicData uri="http://schemas.openxmlformats.org/presentationml/2006/ole">
            <mc:AlternateContent xmlns:mc="http://schemas.openxmlformats.org/markup-compatibility/2006">
              <mc:Choice xmlns:v="urn:schemas-microsoft-com:vml" Requires="v">
                <p:oleObj spid="_x0000_s2064" name="Worksheet" r:id="rId4" imgW="4324438" imgH="4457652" progId="Excel.Sheet.8">
                  <p:embed/>
                </p:oleObj>
              </mc:Choice>
              <mc:Fallback>
                <p:oleObj name="Worksheet" r:id="rId4" imgW="4324438" imgH="4457652" progId="Excel.Sheet.8">
                  <p:embed/>
                  <p:pic>
                    <p:nvPicPr>
                      <p:cNvPr id="39941" name="Object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6788" y="762000"/>
                        <a:ext cx="2062162" cy="175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5829120" y="600840"/>
              <a:ext cx="6359040" cy="5780880"/>
            </p14:xfrm>
          </p:contentPart>
        </mc:Choice>
        <mc:Fallback xmlns="">
          <p:pic>
            <p:nvPicPr>
              <p:cNvPr id="2" name="Ink 1"/>
              <p:cNvPicPr/>
              <p:nvPr/>
            </p:nvPicPr>
            <p:blipFill>
              <a:blip r:embed="rId7"/>
              <a:stretch>
                <a:fillRect/>
              </a:stretch>
            </p:blipFill>
            <p:spPr>
              <a:xfrm>
                <a:off x="5826600" y="596160"/>
                <a:ext cx="6368760" cy="5788800"/>
              </a:xfrm>
              <a:prstGeom prst="rect">
                <a:avLst/>
              </a:prstGeom>
            </p:spPr>
          </p:pic>
        </mc:Fallback>
      </mc:AlternateContent>
    </p:spTree>
    <p:extLst>
      <p:ext uri="{BB962C8B-B14F-4D97-AF65-F5344CB8AC3E}">
        <p14:creationId xmlns:p14="http://schemas.microsoft.com/office/powerpoint/2010/main" val="1108087190"/>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1905000" y="304800"/>
            <a:ext cx="8402638" cy="609600"/>
          </a:xfrm>
        </p:spPr>
        <p:txBody>
          <a:bodyPr>
            <a:normAutofit fontScale="90000"/>
          </a:bodyPr>
          <a:lstStyle/>
          <a:p>
            <a:pPr eaLnBrk="1" hangingPunct="1"/>
            <a:r>
              <a:rPr lang="en-US" smtClean="0"/>
              <a:t>Avoiding the Zero-Probability Problem</a:t>
            </a:r>
          </a:p>
        </p:txBody>
      </p:sp>
      <p:sp>
        <p:nvSpPr>
          <p:cNvPr id="40964" name="Rectangle 3"/>
          <p:cNvSpPr>
            <a:spLocks noGrp="1" noChangeArrowheads="1"/>
          </p:cNvSpPr>
          <p:nvPr>
            <p:ph type="body" sz="half" idx="1"/>
          </p:nvPr>
        </p:nvSpPr>
        <p:spPr>
          <a:xfrm>
            <a:off x="1828800" y="1219200"/>
            <a:ext cx="8382000" cy="5486400"/>
          </a:xfrm>
        </p:spPr>
        <p:txBody>
          <a:bodyPr>
            <a:normAutofit/>
          </a:bodyPr>
          <a:lstStyle/>
          <a:p>
            <a:pPr eaLnBrk="1" hangingPunct="1"/>
            <a:r>
              <a:rPr lang="en-US" sz="2400"/>
              <a:t>Naïve Bayesian prediction requires each conditional prob. be </a:t>
            </a:r>
            <a:r>
              <a:rPr lang="en-US" sz="2400" b="1"/>
              <a:t>non-zero</a:t>
            </a:r>
            <a:r>
              <a:rPr lang="en-US" sz="2400"/>
              <a:t>.  Otherwise, the predicted prob. will be zero</a:t>
            </a:r>
          </a:p>
          <a:p>
            <a:pPr eaLnBrk="1" hangingPunct="1"/>
            <a:endParaRPr lang="en-US" sz="2400"/>
          </a:p>
          <a:p>
            <a:pPr eaLnBrk="1" hangingPunct="1">
              <a:buFont typeface="Wingdings" pitchFamily="2" charset="2"/>
              <a:buNone/>
            </a:pPr>
            <a:r>
              <a:rPr lang="en-US" sz="2400" b="1"/>
              <a:t>	</a:t>
            </a:r>
          </a:p>
          <a:p>
            <a:pPr eaLnBrk="1" hangingPunct="1"/>
            <a:r>
              <a:rPr lang="en-US" sz="2400"/>
              <a:t>Ex. Suppose a dataset with 1000 tuples, income=low (0), income= medium (990), and income = high (10)</a:t>
            </a:r>
          </a:p>
          <a:p>
            <a:pPr eaLnBrk="1" hangingPunct="1"/>
            <a:r>
              <a:rPr lang="en-US" sz="2400"/>
              <a:t>Use </a:t>
            </a:r>
            <a:r>
              <a:rPr lang="en-US" sz="2400" b="1"/>
              <a:t>Laplacian correction</a:t>
            </a:r>
            <a:r>
              <a:rPr lang="en-US" sz="2400"/>
              <a:t> (or Laplacian estimator)</a:t>
            </a:r>
          </a:p>
          <a:p>
            <a:pPr lvl="1" eaLnBrk="1" hangingPunct="1"/>
            <a:r>
              <a:rPr lang="en-US" i="1"/>
              <a:t>Adding 1 to each case</a:t>
            </a:r>
          </a:p>
          <a:p>
            <a:pPr lvl="2" eaLnBrk="1" hangingPunct="1">
              <a:buFont typeface="Wingdings" pitchFamily="2" charset="2"/>
              <a:buNone/>
            </a:pPr>
            <a:r>
              <a:rPr lang="en-US" smtClean="0"/>
              <a:t>Prob(income = low) = 1/1003</a:t>
            </a:r>
          </a:p>
          <a:p>
            <a:pPr lvl="2" eaLnBrk="1" hangingPunct="1">
              <a:buFont typeface="Wingdings" pitchFamily="2" charset="2"/>
              <a:buNone/>
            </a:pPr>
            <a:r>
              <a:rPr lang="en-US" smtClean="0"/>
              <a:t>Prob(income = medium) = 991/1003</a:t>
            </a:r>
          </a:p>
          <a:p>
            <a:pPr lvl="2" eaLnBrk="1" hangingPunct="1">
              <a:buFont typeface="Wingdings" pitchFamily="2" charset="2"/>
              <a:buNone/>
            </a:pPr>
            <a:r>
              <a:rPr lang="en-US" smtClean="0"/>
              <a:t>Prob(income = high) = 11/1003</a:t>
            </a:r>
          </a:p>
          <a:p>
            <a:pPr lvl="1" eaLnBrk="1" hangingPunct="1"/>
            <a:r>
              <a:rPr lang="en-US"/>
              <a:t>The “corrected” prob. estimates are close to their “uncorrected” counterparts</a:t>
            </a:r>
          </a:p>
        </p:txBody>
      </p:sp>
      <p:graphicFrame>
        <p:nvGraphicFramePr>
          <p:cNvPr id="40965" name="Object 4"/>
          <p:cNvGraphicFramePr>
            <a:graphicFrameLocks noGrp="1"/>
          </p:cNvGraphicFramePr>
          <p:nvPr>
            <p:ph sz="half" idx="2"/>
          </p:nvPr>
        </p:nvGraphicFramePr>
        <p:xfrm>
          <a:off x="3733800" y="1981200"/>
          <a:ext cx="4038600" cy="838200"/>
        </p:xfrm>
        <a:graphic>
          <a:graphicData uri="http://schemas.openxmlformats.org/presentationml/2006/ole">
            <mc:AlternateContent xmlns:mc="http://schemas.openxmlformats.org/markup-compatibility/2006">
              <mc:Choice xmlns:v="urn:schemas-microsoft-com:vml" Requires="v">
                <p:oleObj spid="_x0000_s3088" name="Equation" r:id="rId4" imgW="1765300" imgH="508000" progId="Equation.3">
                  <p:embed/>
                </p:oleObj>
              </mc:Choice>
              <mc:Fallback>
                <p:oleObj name="Equation" r:id="rId4" imgW="1765300" imgH="508000" progId="Equation.3">
                  <p:embed/>
                  <p:pic>
                    <p:nvPicPr>
                      <p:cNvPr id="40965"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1981200"/>
                        <a:ext cx="40386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4132080" y="2575800"/>
              <a:ext cx="8051040" cy="3657600"/>
            </p14:xfrm>
          </p:contentPart>
        </mc:Choice>
        <mc:Fallback xmlns="">
          <p:pic>
            <p:nvPicPr>
              <p:cNvPr id="2" name="Ink 1"/>
              <p:cNvPicPr/>
              <p:nvPr/>
            </p:nvPicPr>
            <p:blipFill>
              <a:blip r:embed="rId7"/>
              <a:stretch>
                <a:fillRect/>
              </a:stretch>
            </p:blipFill>
            <p:spPr>
              <a:xfrm>
                <a:off x="4128840" y="2570400"/>
                <a:ext cx="8060400" cy="3668760"/>
              </a:xfrm>
              <a:prstGeom prst="rect">
                <a:avLst/>
              </a:prstGeom>
            </p:spPr>
          </p:pic>
        </mc:Fallback>
      </mc:AlternateContent>
    </p:spTree>
    <p:extLst>
      <p:ext uri="{BB962C8B-B14F-4D97-AF65-F5344CB8AC3E}">
        <p14:creationId xmlns:p14="http://schemas.microsoft.com/office/powerpoint/2010/main" val="3079972179"/>
      </p:ext>
    </p:extLst>
  </p:cSld>
  <p:clrMapOvr>
    <a:masterClrMapping/>
  </p:clrMapOvr>
  <p:transition>
    <p:zo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a:t>
            </a:r>
            <a:r>
              <a:rPr lang="en-US" dirty="0" err="1" smtClean="0"/>
              <a:t>Bayes</a:t>
            </a:r>
            <a:r>
              <a:rPr lang="en-US" dirty="0" smtClean="0"/>
              <a:t> Summary</a:t>
            </a:r>
            <a:endParaRPr lang="en-US" dirty="0"/>
          </a:p>
        </p:txBody>
      </p:sp>
      <p:pic>
        <p:nvPicPr>
          <p:cNvPr id="11266" name="Picture 2"/>
          <p:cNvPicPr>
            <a:picLocks noGrp="1" noChangeAspect="1" noChangeArrowheads="1"/>
          </p:cNvPicPr>
          <p:nvPr>
            <p:ph idx="1"/>
          </p:nvPr>
        </p:nvPicPr>
        <p:blipFill>
          <a:blip r:embed="rId2"/>
          <a:srcRect/>
          <a:stretch>
            <a:fillRect/>
          </a:stretch>
        </p:blipFill>
        <p:spPr bwMode="auto">
          <a:xfrm>
            <a:off x="2286001" y="1600201"/>
            <a:ext cx="7256417" cy="4525963"/>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484440" y="822960"/>
              <a:ext cx="7271280" cy="3887280"/>
            </p14:xfrm>
          </p:contentPart>
        </mc:Choice>
        <mc:Fallback xmlns="">
          <p:pic>
            <p:nvPicPr>
              <p:cNvPr id="3" name="Ink 2"/>
              <p:cNvPicPr/>
              <p:nvPr/>
            </p:nvPicPr>
            <p:blipFill>
              <a:blip r:embed="rId4"/>
              <a:stretch>
                <a:fillRect/>
              </a:stretch>
            </p:blipFill>
            <p:spPr>
              <a:xfrm>
                <a:off x="3481200" y="815040"/>
                <a:ext cx="7278480" cy="3903840"/>
              </a:xfrm>
              <a:prstGeom prst="rect">
                <a:avLst/>
              </a:prstGeom>
            </p:spPr>
          </p:pic>
        </mc:Fallback>
      </mc:AlternateContent>
    </p:spTree>
    <p:extLst>
      <p:ext uri="{BB962C8B-B14F-4D97-AF65-F5344CB8AC3E}">
        <p14:creationId xmlns:p14="http://schemas.microsoft.com/office/powerpoint/2010/main" val="35409359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a:t>
            </a:r>
            <a:r>
              <a:rPr lang="en-US" dirty="0" err="1" smtClean="0"/>
              <a:t>Bayes</a:t>
            </a:r>
            <a:r>
              <a:rPr lang="en-US" dirty="0" smtClean="0"/>
              <a:t> Generalization</a:t>
            </a:r>
            <a:endParaRPr lang="en-US" dirty="0"/>
          </a:p>
        </p:txBody>
      </p:sp>
      <p:pic>
        <p:nvPicPr>
          <p:cNvPr id="12290" name="Picture 2"/>
          <p:cNvPicPr>
            <a:picLocks noGrp="1" noChangeAspect="1" noChangeArrowheads="1"/>
          </p:cNvPicPr>
          <p:nvPr>
            <p:ph idx="1"/>
          </p:nvPr>
        </p:nvPicPr>
        <p:blipFill>
          <a:blip r:embed="rId2"/>
          <a:srcRect/>
          <a:stretch>
            <a:fillRect/>
          </a:stretch>
        </p:blipFill>
        <p:spPr bwMode="auto">
          <a:xfrm>
            <a:off x="2376488" y="1600995"/>
            <a:ext cx="7439025" cy="4524375"/>
          </a:xfrm>
          <a:prstGeom prst="rect">
            <a:avLst/>
          </a:prstGeom>
          <a:noFill/>
          <a:ln w="9525">
            <a:noFill/>
            <a:miter lim="800000"/>
            <a:headEnd/>
            <a:tailEnd/>
          </a:ln>
          <a:effectLst/>
        </p:spPr>
      </p:pic>
    </p:spTree>
    <p:extLst>
      <p:ext uri="{BB962C8B-B14F-4D97-AF65-F5344CB8AC3E}">
        <p14:creationId xmlns:p14="http://schemas.microsoft.com/office/powerpoint/2010/main" val="20972360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a:xfrm>
            <a:off x="1533525" y="304800"/>
            <a:ext cx="9144000" cy="609600"/>
          </a:xfrm>
        </p:spPr>
        <p:txBody>
          <a:bodyPr>
            <a:normAutofit fontScale="90000"/>
          </a:bodyPr>
          <a:lstStyle/>
          <a:p>
            <a:pPr eaLnBrk="1" hangingPunct="1"/>
            <a:r>
              <a:rPr lang="en-US" smtClean="0"/>
              <a:t>Naïve Bayes Classifier: Comments</a:t>
            </a:r>
          </a:p>
        </p:txBody>
      </p:sp>
      <p:sp>
        <p:nvSpPr>
          <p:cNvPr id="41988" name="Rectangle 3"/>
          <p:cNvSpPr>
            <a:spLocks noGrp="1" noChangeArrowheads="1"/>
          </p:cNvSpPr>
          <p:nvPr>
            <p:ph type="body" idx="1"/>
          </p:nvPr>
        </p:nvSpPr>
        <p:spPr>
          <a:xfrm>
            <a:off x="1828800" y="1295400"/>
            <a:ext cx="8610600" cy="5105400"/>
          </a:xfrm>
        </p:spPr>
        <p:txBody>
          <a:bodyPr>
            <a:normAutofit lnSpcReduction="10000"/>
          </a:bodyPr>
          <a:lstStyle/>
          <a:p>
            <a:pPr eaLnBrk="1" hangingPunct="1">
              <a:lnSpc>
                <a:spcPct val="90000"/>
              </a:lnSpc>
            </a:pPr>
            <a:r>
              <a:rPr lang="en-US" sz="2400" dirty="0"/>
              <a:t>Advantages </a:t>
            </a:r>
          </a:p>
          <a:p>
            <a:pPr lvl="1" eaLnBrk="1" hangingPunct="1">
              <a:lnSpc>
                <a:spcPct val="90000"/>
              </a:lnSpc>
            </a:pPr>
            <a:r>
              <a:rPr lang="en-US" dirty="0"/>
              <a:t>Easy to implement </a:t>
            </a:r>
          </a:p>
          <a:p>
            <a:pPr lvl="1" eaLnBrk="1" hangingPunct="1">
              <a:lnSpc>
                <a:spcPct val="90000"/>
              </a:lnSpc>
            </a:pPr>
            <a:r>
              <a:rPr lang="en-US" dirty="0"/>
              <a:t>Good results obtained in most of the cases</a:t>
            </a:r>
          </a:p>
          <a:p>
            <a:pPr lvl="1" eaLnBrk="1" hangingPunct="1">
              <a:lnSpc>
                <a:spcPct val="90000"/>
              </a:lnSpc>
            </a:pPr>
            <a:r>
              <a:rPr lang="en-US" dirty="0"/>
              <a:t>Can deal with missing attributes some </a:t>
            </a:r>
            <a:r>
              <a:rPr lang="en-US" dirty="0" err="1"/>
              <a:t>x</a:t>
            </a:r>
            <a:r>
              <a:rPr lang="en-US" baseline="-25000" dirty="0" err="1"/>
              <a:t>j</a:t>
            </a:r>
            <a:r>
              <a:rPr lang="en-US" baseline="-25000" dirty="0"/>
              <a:t> </a:t>
            </a:r>
            <a:r>
              <a:rPr lang="en-US" dirty="0"/>
              <a:t> is not observed</a:t>
            </a:r>
          </a:p>
          <a:p>
            <a:pPr eaLnBrk="1" hangingPunct="1">
              <a:lnSpc>
                <a:spcPct val="90000"/>
              </a:lnSpc>
            </a:pPr>
            <a:r>
              <a:rPr lang="en-US" sz="2400" dirty="0"/>
              <a:t>Disadvantages</a:t>
            </a:r>
          </a:p>
          <a:p>
            <a:pPr lvl="1" eaLnBrk="1" hangingPunct="1">
              <a:lnSpc>
                <a:spcPct val="90000"/>
              </a:lnSpc>
            </a:pPr>
            <a:r>
              <a:rPr lang="en-US" dirty="0"/>
              <a:t>Assumption: class conditional independence, therefore loss of accuracy</a:t>
            </a:r>
          </a:p>
          <a:p>
            <a:pPr lvl="1" eaLnBrk="1" hangingPunct="1">
              <a:lnSpc>
                <a:spcPct val="90000"/>
              </a:lnSpc>
            </a:pPr>
            <a:r>
              <a:rPr lang="en-US" dirty="0"/>
              <a:t>Practically, dependencies exist among variables </a:t>
            </a:r>
          </a:p>
          <a:p>
            <a:pPr lvl="2" eaLnBrk="1" hangingPunct="1">
              <a:lnSpc>
                <a:spcPct val="90000"/>
              </a:lnSpc>
            </a:pPr>
            <a:r>
              <a:rPr lang="en-US" dirty="0" smtClean="0"/>
              <a:t>E.g.,  hospitals: patients: Profile: age, family history, etc. </a:t>
            </a:r>
          </a:p>
          <a:p>
            <a:pPr lvl="3" eaLnBrk="1" hangingPunct="1">
              <a:lnSpc>
                <a:spcPct val="90000"/>
              </a:lnSpc>
              <a:buFont typeface="Wingdings" pitchFamily="2" charset="2"/>
              <a:buNone/>
            </a:pPr>
            <a:r>
              <a:rPr lang="en-US" dirty="0" smtClean="0"/>
              <a:t> </a:t>
            </a:r>
            <a:r>
              <a:rPr lang="en-US" sz="2400" dirty="0"/>
              <a:t>Symptoms: fever, cough etc., Disease: lung cancer, diabetes, etc. </a:t>
            </a:r>
          </a:p>
          <a:p>
            <a:pPr lvl="2" eaLnBrk="1" hangingPunct="1">
              <a:lnSpc>
                <a:spcPct val="90000"/>
              </a:lnSpc>
            </a:pPr>
            <a:r>
              <a:rPr lang="en-US" dirty="0" smtClean="0"/>
              <a:t>Dependencies among these cannot be modeled by Naïve </a:t>
            </a:r>
            <a:r>
              <a:rPr lang="en-US" dirty="0" err="1" smtClean="0"/>
              <a:t>Bayes</a:t>
            </a:r>
            <a:r>
              <a:rPr lang="en-US" dirty="0" smtClean="0"/>
              <a:t> Classifier</a:t>
            </a:r>
          </a:p>
          <a:p>
            <a:pPr eaLnBrk="1" hangingPunct="1">
              <a:lnSpc>
                <a:spcPct val="90000"/>
              </a:lnSpc>
            </a:pPr>
            <a:r>
              <a:rPr lang="en-US" sz="2400" dirty="0"/>
              <a:t>How to deal with these dependencies? Bayesian Belief Networks </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181040" y="2616840"/>
              <a:ext cx="4032720" cy="3784680"/>
            </p14:xfrm>
          </p:contentPart>
        </mc:Choice>
        <mc:Fallback xmlns="">
          <p:pic>
            <p:nvPicPr>
              <p:cNvPr id="2" name="Ink 1"/>
              <p:cNvPicPr/>
              <p:nvPr/>
            </p:nvPicPr>
            <p:blipFill>
              <a:blip r:embed="rId4"/>
              <a:stretch>
                <a:fillRect/>
              </a:stretch>
            </p:blipFill>
            <p:spPr>
              <a:xfrm>
                <a:off x="4177440" y="2610360"/>
                <a:ext cx="4043880" cy="3793680"/>
              </a:xfrm>
              <a:prstGeom prst="rect">
                <a:avLst/>
              </a:prstGeom>
            </p:spPr>
          </p:pic>
        </mc:Fallback>
      </mc:AlternateContent>
    </p:spTree>
    <p:extLst>
      <p:ext uri="{BB962C8B-B14F-4D97-AF65-F5344CB8AC3E}">
        <p14:creationId xmlns:p14="http://schemas.microsoft.com/office/powerpoint/2010/main" val="262675995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173960" y="451080"/>
              <a:ext cx="9136800" cy="6388560"/>
            </p14:xfrm>
          </p:contentPart>
        </mc:Choice>
        <mc:Fallback xmlns="">
          <p:pic>
            <p:nvPicPr>
              <p:cNvPr id="4" name="Ink 3"/>
              <p:cNvPicPr/>
              <p:nvPr/>
            </p:nvPicPr>
            <p:blipFill>
              <a:blip r:embed="rId3"/>
              <a:stretch>
                <a:fillRect/>
              </a:stretch>
            </p:blipFill>
            <p:spPr>
              <a:xfrm>
                <a:off x="1170720" y="444240"/>
                <a:ext cx="9149040" cy="6400080"/>
              </a:xfrm>
              <a:prstGeom prst="rect">
                <a:avLst/>
              </a:prstGeom>
            </p:spPr>
          </p:pic>
        </mc:Fallback>
      </mc:AlternateContent>
    </p:spTree>
    <p:extLst>
      <p:ext uri="{BB962C8B-B14F-4D97-AF65-F5344CB8AC3E}">
        <p14:creationId xmlns:p14="http://schemas.microsoft.com/office/powerpoint/2010/main" val="28411445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and Testing</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1945" y="2235200"/>
            <a:ext cx="3579510" cy="2946400"/>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6514" y="2340708"/>
            <a:ext cx="3842741" cy="2155092"/>
          </a:xfrm>
          <a:prstGeom prst="rect">
            <a:avLst/>
          </a:prstGeom>
          <a:noFill/>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17424" y="2209800"/>
            <a:ext cx="3804752" cy="2946400"/>
          </a:xfrm>
          <a:prstGeom prst="rect">
            <a:avLst/>
          </a:prstGeom>
          <a:noFill/>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917720" y="1486080"/>
              <a:ext cx="9282960" cy="778680"/>
            </p14:xfrm>
          </p:contentPart>
        </mc:Choice>
        <mc:Fallback xmlns="">
          <p:pic>
            <p:nvPicPr>
              <p:cNvPr id="3" name="Ink 2"/>
              <p:cNvPicPr/>
              <p:nvPr/>
            </p:nvPicPr>
            <p:blipFill>
              <a:blip r:embed="rId6"/>
              <a:stretch>
                <a:fillRect/>
              </a:stretch>
            </p:blipFill>
            <p:spPr>
              <a:xfrm>
                <a:off x="1915200" y="1481040"/>
                <a:ext cx="9289440" cy="792720"/>
              </a:xfrm>
              <a:prstGeom prst="rect">
                <a:avLst/>
              </a:prstGeom>
            </p:spPr>
          </p:pic>
        </mc:Fallback>
      </mc:AlternateContent>
    </p:spTree>
    <p:extLst>
      <p:ext uri="{BB962C8B-B14F-4D97-AF65-F5344CB8AC3E}">
        <p14:creationId xmlns:p14="http://schemas.microsoft.com/office/powerpoint/2010/main" val="39077296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atin typeface="Calibri"/>
                <a:cs typeface="Calibri"/>
              </a:rPr>
              <a:t>Important Concepts</a:t>
            </a:r>
          </a:p>
        </p:txBody>
      </p:sp>
      <p:sp>
        <p:nvSpPr>
          <p:cNvPr id="1283075" name="Rectangle 3"/>
          <p:cNvSpPr>
            <a:spLocks noGrp="1" noChangeArrowheads="1"/>
          </p:cNvSpPr>
          <p:nvPr>
            <p:ph idx="1"/>
          </p:nvPr>
        </p:nvSpPr>
        <p:spPr>
          <a:xfrm>
            <a:off x="457200" y="1524000"/>
            <a:ext cx="6324600" cy="4953000"/>
          </a:xfrm>
        </p:spPr>
        <p:txBody>
          <a:bodyPr>
            <a:normAutofit fontScale="92500" lnSpcReduction="10000"/>
          </a:bodyPr>
          <a:lstStyle/>
          <a:p>
            <a:pPr eaLnBrk="1" hangingPunct="1">
              <a:lnSpc>
                <a:spcPct val="80000"/>
              </a:lnSpc>
            </a:pPr>
            <a:r>
              <a:rPr lang="en-US" sz="1800" dirty="0">
                <a:latin typeface="Calibri"/>
                <a:cs typeface="Calibri"/>
              </a:rPr>
              <a:t>Data: labeled instances, e.g. emails marked spam/ham</a:t>
            </a:r>
          </a:p>
          <a:p>
            <a:pPr lvl="1" eaLnBrk="1" hangingPunct="1">
              <a:lnSpc>
                <a:spcPct val="80000"/>
              </a:lnSpc>
            </a:pPr>
            <a:r>
              <a:rPr lang="en-US" sz="1600" dirty="0">
                <a:latin typeface="Calibri"/>
                <a:cs typeface="Calibri"/>
              </a:rPr>
              <a:t>Training set</a:t>
            </a:r>
          </a:p>
          <a:p>
            <a:pPr lvl="1" eaLnBrk="1" hangingPunct="1">
              <a:lnSpc>
                <a:spcPct val="80000"/>
              </a:lnSpc>
            </a:pPr>
            <a:r>
              <a:rPr lang="en-US" sz="1600" dirty="0">
                <a:latin typeface="Calibri"/>
                <a:cs typeface="Calibri"/>
              </a:rPr>
              <a:t>Held out set</a:t>
            </a:r>
          </a:p>
          <a:p>
            <a:pPr lvl="1" eaLnBrk="1" hangingPunct="1">
              <a:lnSpc>
                <a:spcPct val="80000"/>
              </a:lnSpc>
            </a:pPr>
            <a:r>
              <a:rPr lang="en-US" sz="1600" dirty="0">
                <a:latin typeface="Calibri"/>
                <a:cs typeface="Calibri"/>
              </a:rPr>
              <a:t>Test set</a:t>
            </a:r>
          </a:p>
          <a:p>
            <a:pPr lvl="1" eaLnBrk="1" hangingPunct="1">
              <a:lnSpc>
                <a:spcPct val="80000"/>
              </a:lnSpc>
            </a:pPr>
            <a:endParaRPr lang="en-US" sz="800" dirty="0">
              <a:latin typeface="Calibri"/>
              <a:cs typeface="Calibri"/>
            </a:endParaRPr>
          </a:p>
          <a:p>
            <a:pPr eaLnBrk="1" hangingPunct="1">
              <a:lnSpc>
                <a:spcPct val="80000"/>
              </a:lnSpc>
            </a:pPr>
            <a:r>
              <a:rPr lang="en-US" sz="1800" dirty="0">
                <a:latin typeface="Calibri"/>
                <a:cs typeface="Calibri"/>
              </a:rPr>
              <a:t>Features: attribute-value pairs which characterize each x</a:t>
            </a:r>
          </a:p>
          <a:p>
            <a:pPr eaLnBrk="1" hangingPunct="1">
              <a:lnSpc>
                <a:spcPct val="80000"/>
              </a:lnSpc>
              <a:buFont typeface="Wingdings" pitchFamily="2" charset="2"/>
              <a:buNone/>
            </a:pPr>
            <a:endParaRPr lang="en-US" sz="700" dirty="0">
              <a:latin typeface="Calibri"/>
              <a:cs typeface="Calibri"/>
            </a:endParaRPr>
          </a:p>
          <a:p>
            <a:pPr eaLnBrk="1" hangingPunct="1">
              <a:lnSpc>
                <a:spcPct val="80000"/>
              </a:lnSpc>
            </a:pPr>
            <a:r>
              <a:rPr lang="en-US" sz="1800" dirty="0">
                <a:latin typeface="Calibri"/>
                <a:cs typeface="Calibri"/>
              </a:rPr>
              <a:t>Experimentation cycle</a:t>
            </a:r>
          </a:p>
          <a:p>
            <a:pPr lvl="1" eaLnBrk="1" hangingPunct="1">
              <a:lnSpc>
                <a:spcPct val="80000"/>
              </a:lnSpc>
            </a:pPr>
            <a:r>
              <a:rPr lang="en-US" sz="1600" dirty="0">
                <a:latin typeface="Calibri"/>
                <a:cs typeface="Calibri"/>
              </a:rPr>
              <a:t>Learn parameters (e.g. model probabilities) on training set</a:t>
            </a:r>
          </a:p>
          <a:p>
            <a:pPr lvl="1" eaLnBrk="1" hangingPunct="1">
              <a:lnSpc>
                <a:spcPct val="80000"/>
              </a:lnSpc>
            </a:pPr>
            <a:r>
              <a:rPr lang="en-US" sz="1600" dirty="0">
                <a:latin typeface="Calibri"/>
                <a:cs typeface="Calibri"/>
              </a:rPr>
              <a:t>(Tune </a:t>
            </a:r>
            <a:r>
              <a:rPr lang="en-US" sz="1600" dirty="0" err="1">
                <a:latin typeface="Calibri"/>
                <a:cs typeface="Calibri"/>
              </a:rPr>
              <a:t>hyperparameters</a:t>
            </a:r>
            <a:r>
              <a:rPr lang="en-US" sz="1600" dirty="0">
                <a:latin typeface="Calibri"/>
                <a:cs typeface="Calibri"/>
              </a:rPr>
              <a:t> on held-out set)</a:t>
            </a:r>
          </a:p>
          <a:p>
            <a:pPr lvl="1" eaLnBrk="1" hangingPunct="1">
              <a:lnSpc>
                <a:spcPct val="80000"/>
              </a:lnSpc>
            </a:pPr>
            <a:r>
              <a:rPr lang="en-US" sz="1600" dirty="0">
                <a:latin typeface="Calibri"/>
                <a:cs typeface="Calibri"/>
              </a:rPr>
              <a:t>Compute accuracy of test set</a:t>
            </a:r>
          </a:p>
          <a:p>
            <a:pPr lvl="1" eaLnBrk="1" hangingPunct="1">
              <a:lnSpc>
                <a:spcPct val="80000"/>
              </a:lnSpc>
            </a:pPr>
            <a:r>
              <a:rPr lang="en-US" sz="1600" dirty="0">
                <a:latin typeface="Calibri"/>
                <a:cs typeface="Calibri"/>
              </a:rPr>
              <a:t>Very important: never “peek” at the test set!</a:t>
            </a:r>
          </a:p>
          <a:p>
            <a:pPr lvl="1" eaLnBrk="1" hangingPunct="1">
              <a:lnSpc>
                <a:spcPct val="80000"/>
              </a:lnSpc>
            </a:pPr>
            <a:endParaRPr lang="en-US" sz="700" dirty="0">
              <a:latin typeface="Calibri"/>
              <a:cs typeface="Calibri"/>
            </a:endParaRPr>
          </a:p>
          <a:p>
            <a:pPr eaLnBrk="1" hangingPunct="1">
              <a:lnSpc>
                <a:spcPct val="80000"/>
              </a:lnSpc>
            </a:pPr>
            <a:r>
              <a:rPr lang="en-US" sz="1800" dirty="0">
                <a:latin typeface="Calibri"/>
                <a:cs typeface="Calibri"/>
              </a:rPr>
              <a:t>Evaluation</a:t>
            </a:r>
          </a:p>
          <a:p>
            <a:pPr lvl="1" eaLnBrk="1" hangingPunct="1">
              <a:lnSpc>
                <a:spcPct val="80000"/>
              </a:lnSpc>
            </a:pPr>
            <a:r>
              <a:rPr lang="en-US" sz="1600" dirty="0">
                <a:latin typeface="Calibri"/>
                <a:cs typeface="Calibri"/>
              </a:rPr>
              <a:t>Accuracy: fraction of instances predicted correctly</a:t>
            </a:r>
          </a:p>
          <a:p>
            <a:pPr lvl="1" eaLnBrk="1" hangingPunct="1">
              <a:lnSpc>
                <a:spcPct val="80000"/>
              </a:lnSpc>
            </a:pPr>
            <a:endParaRPr lang="en-US" sz="1000" dirty="0">
              <a:latin typeface="Calibri"/>
              <a:cs typeface="Calibri"/>
            </a:endParaRPr>
          </a:p>
          <a:p>
            <a:pPr eaLnBrk="1" hangingPunct="1">
              <a:lnSpc>
                <a:spcPct val="80000"/>
              </a:lnSpc>
            </a:pPr>
            <a:r>
              <a:rPr lang="en-US" sz="1800" dirty="0" err="1">
                <a:latin typeface="Calibri"/>
                <a:cs typeface="Calibri"/>
              </a:rPr>
              <a:t>Overfitting</a:t>
            </a:r>
            <a:r>
              <a:rPr lang="en-US" sz="1800" dirty="0">
                <a:latin typeface="Calibri"/>
                <a:cs typeface="Calibri"/>
              </a:rPr>
              <a:t> and generalization</a:t>
            </a:r>
          </a:p>
          <a:p>
            <a:pPr lvl="1" eaLnBrk="1" hangingPunct="1">
              <a:lnSpc>
                <a:spcPct val="80000"/>
              </a:lnSpc>
            </a:pPr>
            <a:r>
              <a:rPr lang="en-US" sz="1600" dirty="0">
                <a:latin typeface="Calibri"/>
                <a:cs typeface="Calibri"/>
              </a:rPr>
              <a:t>Want a classifier which does well on </a:t>
            </a:r>
            <a:r>
              <a:rPr lang="en-US" sz="1600" i="1" dirty="0">
                <a:latin typeface="Calibri"/>
                <a:cs typeface="Calibri"/>
              </a:rPr>
              <a:t>test</a:t>
            </a:r>
            <a:r>
              <a:rPr lang="en-US" sz="1600" dirty="0">
                <a:latin typeface="Calibri"/>
                <a:cs typeface="Calibri"/>
              </a:rPr>
              <a:t> data</a:t>
            </a:r>
          </a:p>
          <a:p>
            <a:pPr lvl="1" eaLnBrk="1" hangingPunct="1">
              <a:lnSpc>
                <a:spcPct val="80000"/>
              </a:lnSpc>
            </a:pPr>
            <a:r>
              <a:rPr lang="en-US" sz="1600" dirty="0">
                <a:latin typeface="Calibri"/>
                <a:cs typeface="Calibri"/>
              </a:rPr>
              <a:t>Overfitting: fitting the training data very closely, but not generalizing well</a:t>
            </a:r>
          </a:p>
          <a:p>
            <a:pPr lvl="1" eaLnBrk="1" hangingPunct="1">
              <a:lnSpc>
                <a:spcPct val="80000"/>
              </a:lnSpc>
            </a:pPr>
            <a:r>
              <a:rPr lang="en-US" sz="1600" dirty="0">
                <a:latin typeface="Calibri"/>
                <a:cs typeface="Calibri"/>
              </a:rPr>
              <a:t>Underfitting: fits the training set poorly</a:t>
            </a:r>
          </a:p>
        </p:txBody>
      </p:sp>
      <p:sp>
        <p:nvSpPr>
          <p:cNvPr id="17412" name="Rectangle 4"/>
          <p:cNvSpPr>
            <a:spLocks noChangeArrowheads="1"/>
          </p:cNvSpPr>
          <p:nvPr/>
        </p:nvSpPr>
        <p:spPr bwMode="auto">
          <a:xfrm>
            <a:off x="6934200" y="1600200"/>
            <a:ext cx="1676400" cy="2590800"/>
          </a:xfrm>
          <a:prstGeom prst="rect">
            <a:avLst/>
          </a:prstGeom>
          <a:solidFill>
            <a:schemeClr val="accent1"/>
          </a:solidFill>
          <a:ln w="9525">
            <a:solidFill>
              <a:schemeClr val="tx1"/>
            </a:solidFill>
            <a:miter lim="800000"/>
            <a:headEnd/>
            <a:tailEnd/>
          </a:ln>
        </p:spPr>
        <p:txBody>
          <a:bodyPr wrap="none" anchor="ctr"/>
          <a:lstStyle/>
          <a:p>
            <a:pPr algn="ctr"/>
            <a:r>
              <a:rPr lang="en-US">
                <a:latin typeface="Calibri"/>
                <a:cs typeface="Calibri"/>
              </a:rPr>
              <a:t>Training</a:t>
            </a:r>
          </a:p>
          <a:p>
            <a:pPr algn="ctr"/>
            <a:r>
              <a:rPr lang="en-US">
                <a:latin typeface="Calibri"/>
                <a:cs typeface="Calibri"/>
              </a:rPr>
              <a:t>Data</a:t>
            </a:r>
          </a:p>
        </p:txBody>
      </p:sp>
      <p:sp>
        <p:nvSpPr>
          <p:cNvPr id="17413" name="Rectangle 5"/>
          <p:cNvSpPr>
            <a:spLocks noChangeArrowheads="1"/>
          </p:cNvSpPr>
          <p:nvPr/>
        </p:nvSpPr>
        <p:spPr bwMode="auto">
          <a:xfrm>
            <a:off x="6934200" y="4267200"/>
            <a:ext cx="1676400" cy="990600"/>
          </a:xfrm>
          <a:prstGeom prst="rect">
            <a:avLst/>
          </a:prstGeom>
          <a:solidFill>
            <a:srgbClr val="FFCCCC"/>
          </a:solidFill>
          <a:ln w="9525">
            <a:solidFill>
              <a:schemeClr val="tx1"/>
            </a:solidFill>
            <a:miter lim="800000"/>
            <a:headEnd/>
            <a:tailEnd/>
          </a:ln>
        </p:spPr>
        <p:txBody>
          <a:bodyPr wrap="none" anchor="ctr"/>
          <a:lstStyle/>
          <a:p>
            <a:pPr algn="ctr"/>
            <a:r>
              <a:rPr lang="en-US" dirty="0">
                <a:latin typeface="Calibri"/>
                <a:cs typeface="Calibri"/>
              </a:rPr>
              <a:t>Held-Out</a:t>
            </a:r>
          </a:p>
          <a:p>
            <a:pPr algn="ctr"/>
            <a:r>
              <a:rPr lang="en-US" dirty="0">
                <a:latin typeface="Calibri"/>
                <a:cs typeface="Calibri"/>
              </a:rPr>
              <a:t>Data</a:t>
            </a:r>
          </a:p>
        </p:txBody>
      </p:sp>
      <p:sp>
        <p:nvSpPr>
          <p:cNvPr id="17414" name="Rectangle 6"/>
          <p:cNvSpPr>
            <a:spLocks noChangeArrowheads="1"/>
          </p:cNvSpPr>
          <p:nvPr/>
        </p:nvSpPr>
        <p:spPr bwMode="auto">
          <a:xfrm>
            <a:off x="6934200" y="5334000"/>
            <a:ext cx="1676400" cy="914400"/>
          </a:xfrm>
          <a:prstGeom prst="rect">
            <a:avLst/>
          </a:prstGeom>
          <a:solidFill>
            <a:srgbClr val="BDE6B2"/>
          </a:solidFill>
          <a:ln w="9525">
            <a:solidFill>
              <a:schemeClr val="tx1"/>
            </a:solidFill>
            <a:miter lim="800000"/>
            <a:headEnd/>
            <a:tailEnd/>
          </a:ln>
        </p:spPr>
        <p:txBody>
          <a:bodyPr wrap="none" anchor="ctr"/>
          <a:lstStyle/>
          <a:p>
            <a:pPr algn="ctr"/>
            <a:r>
              <a:rPr lang="en-US">
                <a:latin typeface="Calibri"/>
                <a:cs typeface="Calibri"/>
              </a:rPr>
              <a:t>Test</a:t>
            </a:r>
          </a:p>
          <a:p>
            <a:pPr algn="ctr"/>
            <a:r>
              <a:rPr lang="en-US">
                <a:latin typeface="Calibri"/>
                <a:cs typeface="Calibri"/>
              </a:rPr>
              <a:t>Data</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39933" y="1600200"/>
            <a:ext cx="2777206" cy="2286000"/>
          </a:xfrm>
          <a:prstGeom prst="rect">
            <a:avLst/>
          </a:prstGeom>
          <a:noFill/>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5493" y="3886200"/>
            <a:ext cx="2164772" cy="1676400"/>
          </a:xfrm>
          <a:prstGeom prst="rect">
            <a:avLst/>
          </a:prstGeom>
          <a:noFill/>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146386" y="5388709"/>
            <a:ext cx="2212274" cy="1240691"/>
          </a:xfrm>
          <a:prstGeom prst="rect">
            <a:avLst/>
          </a:prstGeom>
          <a:noFill/>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2916720" y="228240"/>
              <a:ext cx="6607800" cy="5024160"/>
            </p14:xfrm>
          </p:contentPart>
        </mc:Choice>
        <mc:Fallback xmlns="">
          <p:pic>
            <p:nvPicPr>
              <p:cNvPr id="2" name="Ink 1"/>
              <p:cNvPicPr/>
              <p:nvPr/>
            </p:nvPicPr>
            <p:blipFill>
              <a:blip r:embed="rId6"/>
              <a:stretch>
                <a:fillRect/>
              </a:stretch>
            </p:blipFill>
            <p:spPr>
              <a:xfrm>
                <a:off x="2914200" y="221760"/>
                <a:ext cx="6618960" cy="5033520"/>
              </a:xfrm>
              <a:prstGeom prst="rect">
                <a:avLst/>
              </a:prstGeom>
            </p:spPr>
          </p:pic>
        </mc:Fallback>
      </mc:AlternateContent>
    </p:spTree>
    <p:extLst>
      <p:ext uri="{BB962C8B-B14F-4D97-AF65-F5344CB8AC3E}">
        <p14:creationId xmlns:p14="http://schemas.microsoft.com/office/powerpoint/2010/main" val="4107470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3075">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3075">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3075">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307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83075">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3075">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3075">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3075">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83075">
                                            <p:txEl>
                                              <p:pRg st="17" end="1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3075">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8307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Underfitting and Overfitting</a:t>
            </a:r>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3073" y="1295400"/>
            <a:ext cx="3121641" cy="4667250"/>
          </a:xfrm>
          <a:prstGeom prst="rect">
            <a:avLst/>
          </a:prstGeom>
          <a:noFill/>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8600" y="1295452"/>
            <a:ext cx="3352800" cy="4667146"/>
          </a:xfrm>
          <a:prstGeom prst="rect">
            <a:avLst/>
          </a:prstGeom>
          <a:noFill/>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96982" y="1295400"/>
            <a:ext cx="4265635" cy="4667250"/>
          </a:xfrm>
          <a:prstGeom prst="rect">
            <a:avLst/>
          </a:prstGeom>
          <a:noFill/>
        </p:spPr>
      </p:pic>
    </p:spTree>
    <p:extLst>
      <p:ext uri="{BB962C8B-B14F-4D97-AF65-F5344CB8AC3E}">
        <p14:creationId xmlns:p14="http://schemas.microsoft.com/office/powerpoint/2010/main" val="3371593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nvSpPr>
        <p:spPr bwMode="auto">
          <a:xfrm>
            <a:off x="974725" y="1295400"/>
            <a:ext cx="7537450" cy="5127625"/>
          </a:xfrm>
          <a:prstGeom prst="rect">
            <a:avLst/>
          </a:prstGeom>
          <a:noFill/>
          <a:ln w="0">
            <a:solidFill>
              <a:srgbClr val="FFFFFF"/>
            </a:solidFill>
            <a:miter lim="800000"/>
            <a:headEnd/>
            <a:tailEnd/>
          </a:ln>
        </p:spPr>
        <p:txBody>
          <a:bodyPr/>
          <a:lstStyle/>
          <a:p>
            <a:endParaRPr lang="en-US"/>
          </a:p>
        </p:txBody>
      </p:sp>
      <p:sp>
        <p:nvSpPr>
          <p:cNvPr id="22531" name="Line 4"/>
          <p:cNvSpPr>
            <a:spLocks noChangeShapeType="1"/>
          </p:cNvSpPr>
          <p:nvPr/>
        </p:nvSpPr>
        <p:spPr bwMode="auto">
          <a:xfrm>
            <a:off x="974725" y="6423025"/>
            <a:ext cx="7537450" cy="1588"/>
          </a:xfrm>
          <a:prstGeom prst="line">
            <a:avLst/>
          </a:prstGeom>
          <a:noFill/>
          <a:ln w="0">
            <a:solidFill>
              <a:srgbClr val="000000"/>
            </a:solidFill>
            <a:round/>
            <a:headEnd/>
            <a:tailEnd/>
          </a:ln>
        </p:spPr>
        <p:txBody>
          <a:bodyPr/>
          <a:lstStyle/>
          <a:p>
            <a:endParaRPr lang="en-US"/>
          </a:p>
        </p:txBody>
      </p:sp>
      <p:sp>
        <p:nvSpPr>
          <p:cNvPr id="22532" name="Line 5"/>
          <p:cNvSpPr>
            <a:spLocks noChangeShapeType="1"/>
          </p:cNvSpPr>
          <p:nvPr/>
        </p:nvSpPr>
        <p:spPr bwMode="auto">
          <a:xfrm flipV="1">
            <a:off x="974725" y="1295400"/>
            <a:ext cx="1588" cy="5127625"/>
          </a:xfrm>
          <a:prstGeom prst="line">
            <a:avLst/>
          </a:prstGeom>
          <a:noFill/>
          <a:ln w="0">
            <a:solidFill>
              <a:srgbClr val="000000"/>
            </a:solidFill>
            <a:round/>
            <a:headEnd/>
            <a:tailEnd/>
          </a:ln>
        </p:spPr>
        <p:txBody>
          <a:bodyPr/>
          <a:lstStyle/>
          <a:p>
            <a:endParaRPr lang="en-US"/>
          </a:p>
        </p:txBody>
      </p:sp>
      <p:sp>
        <p:nvSpPr>
          <p:cNvPr id="22533" name="Line 6"/>
          <p:cNvSpPr>
            <a:spLocks noChangeShapeType="1"/>
          </p:cNvSpPr>
          <p:nvPr/>
        </p:nvSpPr>
        <p:spPr bwMode="auto">
          <a:xfrm flipV="1">
            <a:off x="974725" y="6346825"/>
            <a:ext cx="1588" cy="76200"/>
          </a:xfrm>
          <a:prstGeom prst="line">
            <a:avLst/>
          </a:prstGeom>
          <a:noFill/>
          <a:ln w="0">
            <a:solidFill>
              <a:srgbClr val="000000"/>
            </a:solidFill>
            <a:round/>
            <a:headEnd/>
            <a:tailEnd/>
          </a:ln>
        </p:spPr>
        <p:txBody>
          <a:bodyPr/>
          <a:lstStyle/>
          <a:p>
            <a:endParaRPr lang="en-US"/>
          </a:p>
        </p:txBody>
      </p:sp>
      <p:sp>
        <p:nvSpPr>
          <p:cNvPr id="22534" name="Rectangle 7"/>
          <p:cNvSpPr>
            <a:spLocks noChangeArrowheads="1"/>
          </p:cNvSpPr>
          <p:nvPr/>
        </p:nvSpPr>
        <p:spPr bwMode="auto">
          <a:xfrm>
            <a:off x="9731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35" name="Line 8"/>
          <p:cNvSpPr>
            <a:spLocks noChangeShapeType="1"/>
          </p:cNvSpPr>
          <p:nvPr/>
        </p:nvSpPr>
        <p:spPr bwMode="auto">
          <a:xfrm flipV="1">
            <a:off x="1725613" y="6346825"/>
            <a:ext cx="1587" cy="76200"/>
          </a:xfrm>
          <a:prstGeom prst="line">
            <a:avLst/>
          </a:prstGeom>
          <a:noFill/>
          <a:ln w="0">
            <a:solidFill>
              <a:srgbClr val="000000"/>
            </a:solidFill>
            <a:round/>
            <a:headEnd/>
            <a:tailEnd/>
          </a:ln>
        </p:spPr>
        <p:txBody>
          <a:bodyPr/>
          <a:lstStyle/>
          <a:p>
            <a:endParaRPr lang="en-US"/>
          </a:p>
        </p:txBody>
      </p:sp>
      <p:sp>
        <p:nvSpPr>
          <p:cNvPr id="22536" name="Rectangle 9"/>
          <p:cNvSpPr>
            <a:spLocks noChangeArrowheads="1"/>
          </p:cNvSpPr>
          <p:nvPr/>
        </p:nvSpPr>
        <p:spPr bwMode="auto">
          <a:xfrm>
            <a:off x="17240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a:t>
            </a:r>
            <a:endParaRPr lang="en-US" sz="2400">
              <a:cs typeface="Arial" pitchFamily="34" charset="0"/>
            </a:endParaRPr>
          </a:p>
        </p:txBody>
      </p:sp>
      <p:sp>
        <p:nvSpPr>
          <p:cNvPr id="22537" name="Line 10"/>
          <p:cNvSpPr>
            <a:spLocks noChangeShapeType="1"/>
          </p:cNvSpPr>
          <p:nvPr/>
        </p:nvSpPr>
        <p:spPr bwMode="auto">
          <a:xfrm flipV="1">
            <a:off x="2474913" y="6346825"/>
            <a:ext cx="1587" cy="76200"/>
          </a:xfrm>
          <a:prstGeom prst="line">
            <a:avLst/>
          </a:prstGeom>
          <a:noFill/>
          <a:ln w="0">
            <a:solidFill>
              <a:srgbClr val="000000"/>
            </a:solidFill>
            <a:round/>
            <a:headEnd/>
            <a:tailEnd/>
          </a:ln>
        </p:spPr>
        <p:txBody>
          <a:bodyPr/>
          <a:lstStyle/>
          <a:p>
            <a:endParaRPr lang="en-US"/>
          </a:p>
        </p:txBody>
      </p:sp>
      <p:sp>
        <p:nvSpPr>
          <p:cNvPr id="22538" name="Rectangle 11"/>
          <p:cNvSpPr>
            <a:spLocks noChangeArrowheads="1"/>
          </p:cNvSpPr>
          <p:nvPr/>
        </p:nvSpPr>
        <p:spPr bwMode="auto">
          <a:xfrm>
            <a:off x="2473325"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4</a:t>
            </a:r>
            <a:endParaRPr lang="en-US" sz="2400">
              <a:cs typeface="Arial" pitchFamily="34" charset="0"/>
            </a:endParaRPr>
          </a:p>
        </p:txBody>
      </p:sp>
      <p:sp>
        <p:nvSpPr>
          <p:cNvPr id="22539" name="Line 12"/>
          <p:cNvSpPr>
            <a:spLocks noChangeShapeType="1"/>
          </p:cNvSpPr>
          <p:nvPr/>
        </p:nvSpPr>
        <p:spPr bwMode="auto">
          <a:xfrm flipV="1">
            <a:off x="3233738" y="6346825"/>
            <a:ext cx="1587" cy="76200"/>
          </a:xfrm>
          <a:prstGeom prst="line">
            <a:avLst/>
          </a:prstGeom>
          <a:noFill/>
          <a:ln w="0">
            <a:solidFill>
              <a:srgbClr val="000000"/>
            </a:solidFill>
            <a:round/>
            <a:headEnd/>
            <a:tailEnd/>
          </a:ln>
        </p:spPr>
        <p:txBody>
          <a:bodyPr/>
          <a:lstStyle/>
          <a:p>
            <a:endParaRPr lang="en-US"/>
          </a:p>
        </p:txBody>
      </p:sp>
      <p:sp>
        <p:nvSpPr>
          <p:cNvPr id="22540" name="Rectangle 13"/>
          <p:cNvSpPr>
            <a:spLocks noChangeArrowheads="1"/>
          </p:cNvSpPr>
          <p:nvPr/>
        </p:nvSpPr>
        <p:spPr bwMode="auto">
          <a:xfrm>
            <a:off x="3232150"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6</a:t>
            </a:r>
            <a:endParaRPr lang="en-US" sz="2400">
              <a:cs typeface="Arial" pitchFamily="34" charset="0"/>
            </a:endParaRPr>
          </a:p>
        </p:txBody>
      </p:sp>
      <p:sp>
        <p:nvSpPr>
          <p:cNvPr id="22541" name="Line 14"/>
          <p:cNvSpPr>
            <a:spLocks noChangeShapeType="1"/>
          </p:cNvSpPr>
          <p:nvPr/>
        </p:nvSpPr>
        <p:spPr bwMode="auto">
          <a:xfrm flipV="1">
            <a:off x="3984625" y="6346825"/>
            <a:ext cx="1588" cy="76200"/>
          </a:xfrm>
          <a:prstGeom prst="line">
            <a:avLst/>
          </a:prstGeom>
          <a:noFill/>
          <a:ln w="0">
            <a:solidFill>
              <a:srgbClr val="000000"/>
            </a:solidFill>
            <a:round/>
            <a:headEnd/>
            <a:tailEnd/>
          </a:ln>
        </p:spPr>
        <p:txBody>
          <a:bodyPr/>
          <a:lstStyle/>
          <a:p>
            <a:endParaRPr lang="en-US"/>
          </a:p>
        </p:txBody>
      </p:sp>
      <p:sp>
        <p:nvSpPr>
          <p:cNvPr id="22542" name="Rectangle 15"/>
          <p:cNvSpPr>
            <a:spLocks noChangeArrowheads="1"/>
          </p:cNvSpPr>
          <p:nvPr/>
        </p:nvSpPr>
        <p:spPr bwMode="auto">
          <a:xfrm>
            <a:off x="3983038" y="64516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8</a:t>
            </a:r>
            <a:endParaRPr lang="en-US" sz="2400">
              <a:cs typeface="Arial" pitchFamily="34" charset="0"/>
            </a:endParaRPr>
          </a:p>
        </p:txBody>
      </p:sp>
      <p:sp>
        <p:nvSpPr>
          <p:cNvPr id="22543" name="Line 16"/>
          <p:cNvSpPr>
            <a:spLocks noChangeShapeType="1"/>
          </p:cNvSpPr>
          <p:nvPr/>
        </p:nvSpPr>
        <p:spPr bwMode="auto">
          <a:xfrm flipV="1">
            <a:off x="4743450" y="6346825"/>
            <a:ext cx="1588" cy="76200"/>
          </a:xfrm>
          <a:prstGeom prst="line">
            <a:avLst/>
          </a:prstGeom>
          <a:noFill/>
          <a:ln w="0">
            <a:solidFill>
              <a:srgbClr val="000000"/>
            </a:solidFill>
            <a:round/>
            <a:headEnd/>
            <a:tailEnd/>
          </a:ln>
        </p:spPr>
        <p:txBody>
          <a:bodyPr/>
          <a:lstStyle/>
          <a:p>
            <a:endParaRPr lang="en-US"/>
          </a:p>
        </p:txBody>
      </p:sp>
      <p:sp>
        <p:nvSpPr>
          <p:cNvPr id="22544" name="Rectangle 17"/>
          <p:cNvSpPr>
            <a:spLocks noChangeArrowheads="1"/>
          </p:cNvSpPr>
          <p:nvPr/>
        </p:nvSpPr>
        <p:spPr bwMode="auto">
          <a:xfrm>
            <a:off x="47021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45" name="Line 18"/>
          <p:cNvSpPr>
            <a:spLocks noChangeShapeType="1"/>
          </p:cNvSpPr>
          <p:nvPr/>
        </p:nvSpPr>
        <p:spPr bwMode="auto">
          <a:xfrm flipV="1">
            <a:off x="5494338" y="6346825"/>
            <a:ext cx="1587" cy="76200"/>
          </a:xfrm>
          <a:prstGeom prst="line">
            <a:avLst/>
          </a:prstGeom>
          <a:noFill/>
          <a:ln w="0">
            <a:solidFill>
              <a:srgbClr val="000000"/>
            </a:solidFill>
            <a:round/>
            <a:headEnd/>
            <a:tailEnd/>
          </a:ln>
        </p:spPr>
        <p:txBody>
          <a:bodyPr/>
          <a:lstStyle/>
          <a:p>
            <a:endParaRPr lang="en-US"/>
          </a:p>
        </p:txBody>
      </p:sp>
      <p:sp>
        <p:nvSpPr>
          <p:cNvPr id="22546" name="Rectangle 19"/>
          <p:cNvSpPr>
            <a:spLocks noChangeArrowheads="1"/>
          </p:cNvSpPr>
          <p:nvPr/>
        </p:nvSpPr>
        <p:spPr bwMode="auto">
          <a:xfrm>
            <a:off x="54530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12</a:t>
            </a:r>
            <a:endParaRPr lang="en-US" sz="2400">
              <a:cs typeface="Arial" pitchFamily="34" charset="0"/>
            </a:endParaRPr>
          </a:p>
        </p:txBody>
      </p:sp>
      <p:sp>
        <p:nvSpPr>
          <p:cNvPr id="22547" name="Line 20"/>
          <p:cNvSpPr>
            <a:spLocks noChangeShapeType="1"/>
          </p:cNvSpPr>
          <p:nvPr/>
        </p:nvSpPr>
        <p:spPr bwMode="auto">
          <a:xfrm flipV="1">
            <a:off x="6243638" y="6346825"/>
            <a:ext cx="1587" cy="76200"/>
          </a:xfrm>
          <a:prstGeom prst="line">
            <a:avLst/>
          </a:prstGeom>
          <a:noFill/>
          <a:ln w="0">
            <a:solidFill>
              <a:srgbClr val="000000"/>
            </a:solidFill>
            <a:round/>
            <a:headEnd/>
            <a:tailEnd/>
          </a:ln>
        </p:spPr>
        <p:txBody>
          <a:bodyPr/>
          <a:lstStyle/>
          <a:p>
            <a:endParaRPr lang="en-US"/>
          </a:p>
        </p:txBody>
      </p:sp>
      <p:sp>
        <p:nvSpPr>
          <p:cNvPr id="22548" name="Rectangle 21"/>
          <p:cNvSpPr>
            <a:spLocks noChangeArrowheads="1"/>
          </p:cNvSpPr>
          <p:nvPr/>
        </p:nvSpPr>
        <p:spPr bwMode="auto">
          <a:xfrm>
            <a:off x="6202363"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14</a:t>
            </a:r>
            <a:endParaRPr lang="en-US" sz="2400">
              <a:cs typeface="Arial" pitchFamily="34" charset="0"/>
            </a:endParaRPr>
          </a:p>
        </p:txBody>
      </p:sp>
      <p:sp>
        <p:nvSpPr>
          <p:cNvPr id="22549" name="Line 22"/>
          <p:cNvSpPr>
            <a:spLocks noChangeShapeType="1"/>
          </p:cNvSpPr>
          <p:nvPr/>
        </p:nvSpPr>
        <p:spPr bwMode="auto">
          <a:xfrm flipV="1">
            <a:off x="7002463" y="6346825"/>
            <a:ext cx="1587" cy="76200"/>
          </a:xfrm>
          <a:prstGeom prst="line">
            <a:avLst/>
          </a:prstGeom>
          <a:noFill/>
          <a:ln w="0">
            <a:solidFill>
              <a:srgbClr val="000000"/>
            </a:solidFill>
            <a:round/>
            <a:headEnd/>
            <a:tailEnd/>
          </a:ln>
        </p:spPr>
        <p:txBody>
          <a:bodyPr/>
          <a:lstStyle/>
          <a:p>
            <a:endParaRPr lang="en-US"/>
          </a:p>
        </p:txBody>
      </p:sp>
      <p:sp>
        <p:nvSpPr>
          <p:cNvPr id="22550" name="Rectangle 23"/>
          <p:cNvSpPr>
            <a:spLocks noChangeArrowheads="1"/>
          </p:cNvSpPr>
          <p:nvPr/>
        </p:nvSpPr>
        <p:spPr bwMode="auto">
          <a:xfrm>
            <a:off x="6961188"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16</a:t>
            </a:r>
            <a:endParaRPr lang="en-US" sz="2400">
              <a:cs typeface="Arial" pitchFamily="34" charset="0"/>
            </a:endParaRPr>
          </a:p>
        </p:txBody>
      </p:sp>
      <p:sp>
        <p:nvSpPr>
          <p:cNvPr id="22551" name="Line 24"/>
          <p:cNvSpPr>
            <a:spLocks noChangeShapeType="1"/>
          </p:cNvSpPr>
          <p:nvPr/>
        </p:nvSpPr>
        <p:spPr bwMode="auto">
          <a:xfrm flipV="1">
            <a:off x="7753350" y="6346825"/>
            <a:ext cx="1588" cy="76200"/>
          </a:xfrm>
          <a:prstGeom prst="line">
            <a:avLst/>
          </a:prstGeom>
          <a:noFill/>
          <a:ln w="0">
            <a:solidFill>
              <a:srgbClr val="000000"/>
            </a:solidFill>
            <a:round/>
            <a:headEnd/>
            <a:tailEnd/>
          </a:ln>
        </p:spPr>
        <p:txBody>
          <a:bodyPr/>
          <a:lstStyle/>
          <a:p>
            <a:endParaRPr lang="en-US"/>
          </a:p>
        </p:txBody>
      </p:sp>
      <p:sp>
        <p:nvSpPr>
          <p:cNvPr id="22552" name="Rectangle 25"/>
          <p:cNvSpPr>
            <a:spLocks noChangeArrowheads="1"/>
          </p:cNvSpPr>
          <p:nvPr/>
        </p:nvSpPr>
        <p:spPr bwMode="auto">
          <a:xfrm>
            <a:off x="7712075"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18</a:t>
            </a:r>
            <a:endParaRPr lang="en-US" sz="2400">
              <a:cs typeface="Arial" pitchFamily="34" charset="0"/>
            </a:endParaRPr>
          </a:p>
        </p:txBody>
      </p:sp>
      <p:sp>
        <p:nvSpPr>
          <p:cNvPr id="22553" name="Line 26"/>
          <p:cNvSpPr>
            <a:spLocks noChangeShapeType="1"/>
          </p:cNvSpPr>
          <p:nvPr/>
        </p:nvSpPr>
        <p:spPr bwMode="auto">
          <a:xfrm flipV="1">
            <a:off x="8512175" y="6346825"/>
            <a:ext cx="1588" cy="76200"/>
          </a:xfrm>
          <a:prstGeom prst="line">
            <a:avLst/>
          </a:prstGeom>
          <a:noFill/>
          <a:ln w="0">
            <a:solidFill>
              <a:srgbClr val="000000"/>
            </a:solidFill>
            <a:round/>
            <a:headEnd/>
            <a:tailEnd/>
          </a:ln>
        </p:spPr>
        <p:txBody>
          <a:bodyPr/>
          <a:lstStyle/>
          <a:p>
            <a:endParaRPr lang="en-US"/>
          </a:p>
        </p:txBody>
      </p:sp>
      <p:sp>
        <p:nvSpPr>
          <p:cNvPr id="22554" name="Rectangle 27"/>
          <p:cNvSpPr>
            <a:spLocks noChangeArrowheads="1"/>
          </p:cNvSpPr>
          <p:nvPr/>
        </p:nvSpPr>
        <p:spPr bwMode="auto">
          <a:xfrm>
            <a:off x="8470900" y="64516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55" name="Line 28"/>
          <p:cNvSpPr>
            <a:spLocks noChangeShapeType="1"/>
          </p:cNvSpPr>
          <p:nvPr/>
        </p:nvSpPr>
        <p:spPr bwMode="auto">
          <a:xfrm>
            <a:off x="974725" y="6423025"/>
            <a:ext cx="66675" cy="1588"/>
          </a:xfrm>
          <a:prstGeom prst="line">
            <a:avLst/>
          </a:prstGeom>
          <a:noFill/>
          <a:ln w="0">
            <a:solidFill>
              <a:srgbClr val="000000"/>
            </a:solidFill>
            <a:round/>
            <a:headEnd/>
            <a:tailEnd/>
          </a:ln>
        </p:spPr>
        <p:txBody>
          <a:bodyPr/>
          <a:lstStyle/>
          <a:p>
            <a:endParaRPr lang="en-US"/>
          </a:p>
        </p:txBody>
      </p:sp>
      <p:sp>
        <p:nvSpPr>
          <p:cNvPr id="22556" name="Rectangle 29"/>
          <p:cNvSpPr>
            <a:spLocks noChangeArrowheads="1"/>
          </p:cNvSpPr>
          <p:nvPr/>
        </p:nvSpPr>
        <p:spPr bwMode="auto">
          <a:xfrm>
            <a:off x="788988" y="6346825"/>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57" name="Line 30"/>
          <p:cNvSpPr>
            <a:spLocks noChangeShapeType="1"/>
          </p:cNvSpPr>
          <p:nvPr/>
        </p:nvSpPr>
        <p:spPr bwMode="auto">
          <a:xfrm>
            <a:off x="974725" y="5853113"/>
            <a:ext cx="66675" cy="1587"/>
          </a:xfrm>
          <a:prstGeom prst="line">
            <a:avLst/>
          </a:prstGeom>
          <a:noFill/>
          <a:ln w="0">
            <a:solidFill>
              <a:srgbClr val="000000"/>
            </a:solidFill>
            <a:round/>
            <a:headEnd/>
            <a:tailEnd/>
          </a:ln>
        </p:spPr>
        <p:txBody>
          <a:bodyPr/>
          <a:lstStyle/>
          <a:p>
            <a:endParaRPr lang="en-US"/>
          </a:p>
        </p:txBody>
      </p:sp>
      <p:sp>
        <p:nvSpPr>
          <p:cNvPr id="22558" name="Rectangle 31"/>
          <p:cNvSpPr>
            <a:spLocks noChangeArrowheads="1"/>
          </p:cNvSpPr>
          <p:nvPr/>
        </p:nvSpPr>
        <p:spPr bwMode="auto">
          <a:xfrm>
            <a:off x="788988" y="5776913"/>
            <a:ext cx="182562"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59" name="Line 32"/>
          <p:cNvSpPr>
            <a:spLocks noChangeShapeType="1"/>
          </p:cNvSpPr>
          <p:nvPr/>
        </p:nvSpPr>
        <p:spPr bwMode="auto">
          <a:xfrm>
            <a:off x="974725" y="5281613"/>
            <a:ext cx="66675" cy="1587"/>
          </a:xfrm>
          <a:prstGeom prst="line">
            <a:avLst/>
          </a:prstGeom>
          <a:noFill/>
          <a:ln w="0">
            <a:solidFill>
              <a:srgbClr val="000000"/>
            </a:solidFill>
            <a:round/>
            <a:headEnd/>
            <a:tailEnd/>
          </a:ln>
        </p:spPr>
        <p:txBody>
          <a:bodyPr/>
          <a:lstStyle/>
          <a:p>
            <a:endParaRPr lang="en-US"/>
          </a:p>
        </p:txBody>
      </p:sp>
      <p:sp>
        <p:nvSpPr>
          <p:cNvPr id="22560" name="Rectangle 33"/>
          <p:cNvSpPr>
            <a:spLocks noChangeArrowheads="1"/>
          </p:cNvSpPr>
          <p:nvPr/>
        </p:nvSpPr>
        <p:spPr bwMode="auto">
          <a:xfrm>
            <a:off x="857250" y="5205413"/>
            <a:ext cx="112713"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1" name="Line 34"/>
          <p:cNvSpPr>
            <a:spLocks noChangeShapeType="1"/>
          </p:cNvSpPr>
          <p:nvPr/>
        </p:nvSpPr>
        <p:spPr bwMode="auto">
          <a:xfrm>
            <a:off x="974725" y="4711700"/>
            <a:ext cx="66675" cy="1588"/>
          </a:xfrm>
          <a:prstGeom prst="line">
            <a:avLst/>
          </a:prstGeom>
          <a:noFill/>
          <a:ln w="0">
            <a:solidFill>
              <a:srgbClr val="000000"/>
            </a:solidFill>
            <a:round/>
            <a:headEnd/>
            <a:tailEnd/>
          </a:ln>
        </p:spPr>
        <p:txBody>
          <a:bodyPr/>
          <a:lstStyle/>
          <a:p>
            <a:endParaRPr lang="en-US"/>
          </a:p>
        </p:txBody>
      </p:sp>
      <p:sp>
        <p:nvSpPr>
          <p:cNvPr id="22562" name="Rectangle 35"/>
          <p:cNvSpPr>
            <a:spLocks noChangeArrowheads="1"/>
          </p:cNvSpPr>
          <p:nvPr/>
        </p:nvSpPr>
        <p:spPr bwMode="auto">
          <a:xfrm>
            <a:off x="896938" y="46355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0</a:t>
            </a:r>
            <a:endParaRPr lang="en-US" sz="2400">
              <a:cs typeface="Arial" pitchFamily="34" charset="0"/>
            </a:endParaRPr>
          </a:p>
        </p:txBody>
      </p:sp>
      <p:sp>
        <p:nvSpPr>
          <p:cNvPr id="22563" name="Line 36"/>
          <p:cNvSpPr>
            <a:spLocks noChangeShapeType="1"/>
          </p:cNvSpPr>
          <p:nvPr/>
        </p:nvSpPr>
        <p:spPr bwMode="auto">
          <a:xfrm>
            <a:off x="974725" y="4140200"/>
            <a:ext cx="66675" cy="1588"/>
          </a:xfrm>
          <a:prstGeom prst="line">
            <a:avLst/>
          </a:prstGeom>
          <a:noFill/>
          <a:ln w="0">
            <a:solidFill>
              <a:srgbClr val="000000"/>
            </a:solidFill>
            <a:round/>
            <a:headEnd/>
            <a:tailEnd/>
          </a:ln>
        </p:spPr>
        <p:txBody>
          <a:bodyPr/>
          <a:lstStyle/>
          <a:p>
            <a:endParaRPr lang="en-US"/>
          </a:p>
        </p:txBody>
      </p:sp>
      <p:sp>
        <p:nvSpPr>
          <p:cNvPr id="22564" name="Rectangle 37"/>
          <p:cNvSpPr>
            <a:spLocks noChangeArrowheads="1"/>
          </p:cNvSpPr>
          <p:nvPr/>
        </p:nvSpPr>
        <p:spPr bwMode="auto">
          <a:xfrm>
            <a:off x="896938" y="4064000"/>
            <a:ext cx="6985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5</a:t>
            </a:r>
            <a:endParaRPr lang="en-US" sz="2400">
              <a:cs typeface="Arial" pitchFamily="34" charset="0"/>
            </a:endParaRPr>
          </a:p>
        </p:txBody>
      </p:sp>
      <p:sp>
        <p:nvSpPr>
          <p:cNvPr id="22565" name="Line 38"/>
          <p:cNvSpPr>
            <a:spLocks noChangeShapeType="1"/>
          </p:cNvSpPr>
          <p:nvPr/>
        </p:nvSpPr>
        <p:spPr bwMode="auto">
          <a:xfrm>
            <a:off x="974725" y="3568700"/>
            <a:ext cx="66675" cy="1588"/>
          </a:xfrm>
          <a:prstGeom prst="line">
            <a:avLst/>
          </a:prstGeom>
          <a:noFill/>
          <a:ln w="0">
            <a:solidFill>
              <a:srgbClr val="000000"/>
            </a:solidFill>
            <a:round/>
            <a:headEnd/>
            <a:tailEnd/>
          </a:ln>
        </p:spPr>
        <p:txBody>
          <a:bodyPr/>
          <a:lstStyle/>
          <a:p>
            <a:endParaRPr lang="en-US"/>
          </a:p>
        </p:txBody>
      </p:sp>
      <p:sp>
        <p:nvSpPr>
          <p:cNvPr id="22566" name="Rectangle 39"/>
          <p:cNvSpPr>
            <a:spLocks noChangeArrowheads="1"/>
          </p:cNvSpPr>
          <p:nvPr/>
        </p:nvSpPr>
        <p:spPr bwMode="auto">
          <a:xfrm>
            <a:off x="830263" y="34925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10</a:t>
            </a:r>
            <a:endParaRPr lang="en-US" sz="2400">
              <a:cs typeface="Arial" pitchFamily="34" charset="0"/>
            </a:endParaRPr>
          </a:p>
        </p:txBody>
      </p:sp>
      <p:sp>
        <p:nvSpPr>
          <p:cNvPr id="22567" name="Line 40"/>
          <p:cNvSpPr>
            <a:spLocks noChangeShapeType="1"/>
          </p:cNvSpPr>
          <p:nvPr/>
        </p:nvSpPr>
        <p:spPr bwMode="auto">
          <a:xfrm>
            <a:off x="974725" y="2998788"/>
            <a:ext cx="66675" cy="1587"/>
          </a:xfrm>
          <a:prstGeom prst="line">
            <a:avLst/>
          </a:prstGeom>
          <a:noFill/>
          <a:ln w="0">
            <a:solidFill>
              <a:srgbClr val="000000"/>
            </a:solidFill>
            <a:round/>
            <a:headEnd/>
            <a:tailEnd/>
          </a:ln>
        </p:spPr>
        <p:txBody>
          <a:bodyPr/>
          <a:lstStyle/>
          <a:p>
            <a:endParaRPr lang="en-US"/>
          </a:p>
        </p:txBody>
      </p:sp>
      <p:sp>
        <p:nvSpPr>
          <p:cNvPr id="22568" name="Rectangle 41"/>
          <p:cNvSpPr>
            <a:spLocks noChangeArrowheads="1"/>
          </p:cNvSpPr>
          <p:nvPr/>
        </p:nvSpPr>
        <p:spPr bwMode="auto">
          <a:xfrm>
            <a:off x="830263" y="2922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15</a:t>
            </a:r>
            <a:endParaRPr lang="en-US" sz="2400">
              <a:cs typeface="Arial" pitchFamily="34" charset="0"/>
            </a:endParaRPr>
          </a:p>
        </p:txBody>
      </p:sp>
      <p:sp>
        <p:nvSpPr>
          <p:cNvPr id="22569" name="Line 42"/>
          <p:cNvSpPr>
            <a:spLocks noChangeShapeType="1"/>
          </p:cNvSpPr>
          <p:nvPr/>
        </p:nvSpPr>
        <p:spPr bwMode="auto">
          <a:xfrm>
            <a:off x="974725" y="2427288"/>
            <a:ext cx="66675" cy="1587"/>
          </a:xfrm>
          <a:prstGeom prst="line">
            <a:avLst/>
          </a:prstGeom>
          <a:noFill/>
          <a:ln w="0">
            <a:solidFill>
              <a:srgbClr val="000000"/>
            </a:solidFill>
            <a:round/>
            <a:headEnd/>
            <a:tailEnd/>
          </a:ln>
        </p:spPr>
        <p:txBody>
          <a:bodyPr/>
          <a:lstStyle/>
          <a:p>
            <a:endParaRPr lang="en-US"/>
          </a:p>
        </p:txBody>
      </p:sp>
      <p:sp>
        <p:nvSpPr>
          <p:cNvPr id="22570" name="Rectangle 43"/>
          <p:cNvSpPr>
            <a:spLocks noChangeArrowheads="1"/>
          </p:cNvSpPr>
          <p:nvPr/>
        </p:nvSpPr>
        <p:spPr bwMode="auto">
          <a:xfrm>
            <a:off x="830263" y="23510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20</a:t>
            </a:r>
            <a:endParaRPr lang="en-US" sz="2400">
              <a:cs typeface="Arial" pitchFamily="34" charset="0"/>
            </a:endParaRPr>
          </a:p>
        </p:txBody>
      </p:sp>
      <p:sp>
        <p:nvSpPr>
          <p:cNvPr id="22571" name="Line 44"/>
          <p:cNvSpPr>
            <a:spLocks noChangeShapeType="1"/>
          </p:cNvSpPr>
          <p:nvPr/>
        </p:nvSpPr>
        <p:spPr bwMode="auto">
          <a:xfrm>
            <a:off x="974725" y="1855788"/>
            <a:ext cx="66675" cy="1587"/>
          </a:xfrm>
          <a:prstGeom prst="line">
            <a:avLst/>
          </a:prstGeom>
          <a:noFill/>
          <a:ln w="0">
            <a:solidFill>
              <a:srgbClr val="000000"/>
            </a:solidFill>
            <a:round/>
            <a:headEnd/>
            <a:tailEnd/>
          </a:ln>
        </p:spPr>
        <p:txBody>
          <a:bodyPr/>
          <a:lstStyle/>
          <a:p>
            <a:endParaRPr lang="en-US"/>
          </a:p>
        </p:txBody>
      </p:sp>
      <p:sp>
        <p:nvSpPr>
          <p:cNvPr id="22572" name="Rectangle 45"/>
          <p:cNvSpPr>
            <a:spLocks noChangeArrowheads="1"/>
          </p:cNvSpPr>
          <p:nvPr/>
        </p:nvSpPr>
        <p:spPr bwMode="auto">
          <a:xfrm>
            <a:off x="830263" y="1779588"/>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25</a:t>
            </a:r>
            <a:endParaRPr lang="en-US" sz="2400">
              <a:cs typeface="Arial" pitchFamily="34" charset="0"/>
            </a:endParaRPr>
          </a:p>
        </p:txBody>
      </p:sp>
      <p:sp>
        <p:nvSpPr>
          <p:cNvPr id="22573" name="Line 46"/>
          <p:cNvSpPr>
            <a:spLocks noChangeShapeType="1"/>
          </p:cNvSpPr>
          <p:nvPr/>
        </p:nvSpPr>
        <p:spPr bwMode="auto">
          <a:xfrm>
            <a:off x="974725" y="1295400"/>
            <a:ext cx="66675" cy="1588"/>
          </a:xfrm>
          <a:prstGeom prst="line">
            <a:avLst/>
          </a:prstGeom>
          <a:noFill/>
          <a:ln w="0">
            <a:solidFill>
              <a:srgbClr val="000000"/>
            </a:solidFill>
            <a:round/>
            <a:headEnd/>
            <a:tailEnd/>
          </a:ln>
        </p:spPr>
        <p:txBody>
          <a:bodyPr/>
          <a:lstStyle/>
          <a:p>
            <a:endParaRPr lang="en-US"/>
          </a:p>
        </p:txBody>
      </p:sp>
      <p:sp>
        <p:nvSpPr>
          <p:cNvPr id="22574" name="Rectangle 47"/>
          <p:cNvSpPr>
            <a:spLocks noChangeArrowheads="1"/>
          </p:cNvSpPr>
          <p:nvPr/>
        </p:nvSpPr>
        <p:spPr bwMode="auto">
          <a:xfrm>
            <a:off x="830263" y="1219200"/>
            <a:ext cx="139700" cy="152400"/>
          </a:xfrm>
          <a:prstGeom prst="rect">
            <a:avLst/>
          </a:prstGeom>
          <a:noFill/>
          <a:ln w="9525">
            <a:noFill/>
            <a:miter lim="800000"/>
            <a:headEnd/>
            <a:tailEnd/>
          </a:ln>
        </p:spPr>
        <p:txBody>
          <a:bodyPr wrap="none" lIns="0" tIns="0" rIns="0" bIns="0">
            <a:spAutoFit/>
          </a:bodyPr>
          <a:lstStyle/>
          <a:p>
            <a:pPr algn="ctr"/>
            <a:r>
              <a:rPr lang="en-US" sz="1000">
                <a:solidFill>
                  <a:srgbClr val="000000"/>
                </a:solidFill>
                <a:latin typeface="Helvetica" pitchFamily="34" charset="0"/>
                <a:cs typeface="Arial" pitchFamily="34" charset="0"/>
              </a:rPr>
              <a:t>30</a:t>
            </a:r>
            <a:endParaRPr lang="en-US" sz="2400">
              <a:cs typeface="Arial" pitchFamily="34" charset="0"/>
            </a:endParaRPr>
          </a:p>
        </p:txBody>
      </p:sp>
      <p:sp>
        <p:nvSpPr>
          <p:cNvPr id="22575" name="Oval 48"/>
          <p:cNvSpPr>
            <a:spLocks noChangeArrowheads="1"/>
          </p:cNvSpPr>
          <p:nvPr/>
        </p:nvSpPr>
        <p:spPr bwMode="auto">
          <a:xfrm>
            <a:off x="1308100" y="4549775"/>
            <a:ext cx="84138" cy="85725"/>
          </a:xfrm>
          <a:prstGeom prst="ellipse">
            <a:avLst/>
          </a:prstGeom>
          <a:solidFill>
            <a:srgbClr val="0000FF"/>
          </a:solidFill>
          <a:ln w="9525">
            <a:noFill/>
            <a:round/>
            <a:headEnd/>
            <a:tailEnd/>
          </a:ln>
        </p:spPr>
        <p:txBody>
          <a:bodyPr/>
          <a:lstStyle/>
          <a:p>
            <a:endParaRPr lang="en-US"/>
          </a:p>
        </p:txBody>
      </p:sp>
      <p:sp>
        <p:nvSpPr>
          <p:cNvPr id="22576" name="Oval 49"/>
          <p:cNvSpPr>
            <a:spLocks noChangeArrowheads="1"/>
          </p:cNvSpPr>
          <p:nvPr/>
        </p:nvSpPr>
        <p:spPr bwMode="auto">
          <a:xfrm>
            <a:off x="1308100" y="4549775"/>
            <a:ext cx="84138" cy="85725"/>
          </a:xfrm>
          <a:prstGeom prst="ellipse">
            <a:avLst/>
          </a:prstGeom>
          <a:noFill/>
          <a:ln w="0">
            <a:solidFill>
              <a:srgbClr val="0000FF"/>
            </a:solidFill>
            <a:round/>
            <a:headEnd/>
            <a:tailEnd/>
          </a:ln>
        </p:spPr>
        <p:txBody>
          <a:bodyPr/>
          <a:lstStyle/>
          <a:p>
            <a:endParaRPr lang="en-US"/>
          </a:p>
        </p:txBody>
      </p:sp>
      <p:sp>
        <p:nvSpPr>
          <p:cNvPr id="22577" name="Oval 50"/>
          <p:cNvSpPr>
            <a:spLocks noChangeArrowheads="1"/>
          </p:cNvSpPr>
          <p:nvPr/>
        </p:nvSpPr>
        <p:spPr bwMode="auto">
          <a:xfrm>
            <a:off x="1687513" y="4833938"/>
            <a:ext cx="85725" cy="85725"/>
          </a:xfrm>
          <a:prstGeom prst="ellipse">
            <a:avLst/>
          </a:prstGeom>
          <a:solidFill>
            <a:srgbClr val="0000FF"/>
          </a:solidFill>
          <a:ln w="9525">
            <a:noFill/>
            <a:round/>
            <a:headEnd/>
            <a:tailEnd/>
          </a:ln>
        </p:spPr>
        <p:txBody>
          <a:bodyPr/>
          <a:lstStyle/>
          <a:p>
            <a:endParaRPr lang="en-US"/>
          </a:p>
        </p:txBody>
      </p:sp>
      <p:sp>
        <p:nvSpPr>
          <p:cNvPr id="22578" name="Oval 51"/>
          <p:cNvSpPr>
            <a:spLocks noChangeArrowheads="1"/>
          </p:cNvSpPr>
          <p:nvPr/>
        </p:nvSpPr>
        <p:spPr bwMode="auto">
          <a:xfrm>
            <a:off x="1687513" y="4833938"/>
            <a:ext cx="85725" cy="85725"/>
          </a:xfrm>
          <a:prstGeom prst="ellipse">
            <a:avLst/>
          </a:prstGeom>
          <a:noFill/>
          <a:ln w="0">
            <a:solidFill>
              <a:srgbClr val="0000FF"/>
            </a:solidFill>
            <a:round/>
            <a:headEnd/>
            <a:tailEnd/>
          </a:ln>
        </p:spPr>
        <p:txBody>
          <a:bodyPr/>
          <a:lstStyle/>
          <a:p>
            <a:endParaRPr lang="en-US"/>
          </a:p>
        </p:txBody>
      </p:sp>
      <p:sp>
        <p:nvSpPr>
          <p:cNvPr id="22579" name="Oval 52"/>
          <p:cNvSpPr>
            <a:spLocks noChangeArrowheads="1"/>
          </p:cNvSpPr>
          <p:nvPr/>
        </p:nvSpPr>
        <p:spPr bwMode="auto">
          <a:xfrm>
            <a:off x="2066925" y="5243513"/>
            <a:ext cx="85725" cy="85725"/>
          </a:xfrm>
          <a:prstGeom prst="ellipse">
            <a:avLst/>
          </a:prstGeom>
          <a:solidFill>
            <a:srgbClr val="0000FF"/>
          </a:solidFill>
          <a:ln w="9525">
            <a:noFill/>
            <a:round/>
            <a:headEnd/>
            <a:tailEnd/>
          </a:ln>
        </p:spPr>
        <p:txBody>
          <a:bodyPr/>
          <a:lstStyle/>
          <a:p>
            <a:endParaRPr lang="en-US"/>
          </a:p>
        </p:txBody>
      </p:sp>
      <p:sp>
        <p:nvSpPr>
          <p:cNvPr id="22580" name="Oval 53"/>
          <p:cNvSpPr>
            <a:spLocks noChangeArrowheads="1"/>
          </p:cNvSpPr>
          <p:nvPr/>
        </p:nvSpPr>
        <p:spPr bwMode="auto">
          <a:xfrm>
            <a:off x="2066925" y="5243513"/>
            <a:ext cx="85725" cy="85725"/>
          </a:xfrm>
          <a:prstGeom prst="ellipse">
            <a:avLst/>
          </a:prstGeom>
          <a:noFill/>
          <a:ln w="0">
            <a:solidFill>
              <a:srgbClr val="0000FF"/>
            </a:solidFill>
            <a:round/>
            <a:headEnd/>
            <a:tailEnd/>
          </a:ln>
        </p:spPr>
        <p:txBody>
          <a:bodyPr/>
          <a:lstStyle/>
          <a:p>
            <a:endParaRPr lang="en-US"/>
          </a:p>
        </p:txBody>
      </p:sp>
      <p:sp>
        <p:nvSpPr>
          <p:cNvPr id="22581" name="Oval 54"/>
          <p:cNvSpPr>
            <a:spLocks noChangeArrowheads="1"/>
          </p:cNvSpPr>
          <p:nvPr/>
        </p:nvSpPr>
        <p:spPr bwMode="auto">
          <a:xfrm>
            <a:off x="2436813" y="5243513"/>
            <a:ext cx="85725" cy="85725"/>
          </a:xfrm>
          <a:prstGeom prst="ellipse">
            <a:avLst/>
          </a:prstGeom>
          <a:solidFill>
            <a:srgbClr val="0000FF"/>
          </a:solidFill>
          <a:ln w="9525">
            <a:noFill/>
            <a:round/>
            <a:headEnd/>
            <a:tailEnd/>
          </a:ln>
        </p:spPr>
        <p:txBody>
          <a:bodyPr/>
          <a:lstStyle/>
          <a:p>
            <a:endParaRPr lang="en-US"/>
          </a:p>
        </p:txBody>
      </p:sp>
      <p:sp>
        <p:nvSpPr>
          <p:cNvPr id="22582" name="Oval 55"/>
          <p:cNvSpPr>
            <a:spLocks noChangeArrowheads="1"/>
          </p:cNvSpPr>
          <p:nvPr/>
        </p:nvSpPr>
        <p:spPr bwMode="auto">
          <a:xfrm>
            <a:off x="2436813" y="5243513"/>
            <a:ext cx="85725" cy="85725"/>
          </a:xfrm>
          <a:prstGeom prst="ellipse">
            <a:avLst/>
          </a:prstGeom>
          <a:noFill/>
          <a:ln w="0">
            <a:solidFill>
              <a:srgbClr val="0000FF"/>
            </a:solidFill>
            <a:round/>
            <a:headEnd/>
            <a:tailEnd/>
          </a:ln>
        </p:spPr>
        <p:txBody>
          <a:bodyPr/>
          <a:lstStyle/>
          <a:p>
            <a:endParaRPr lang="en-US"/>
          </a:p>
        </p:txBody>
      </p:sp>
      <p:sp>
        <p:nvSpPr>
          <p:cNvPr id="22583" name="Oval 56"/>
          <p:cNvSpPr>
            <a:spLocks noChangeArrowheads="1"/>
          </p:cNvSpPr>
          <p:nvPr/>
        </p:nvSpPr>
        <p:spPr bwMode="auto">
          <a:xfrm>
            <a:off x="2816225" y="5434013"/>
            <a:ext cx="85725" cy="85725"/>
          </a:xfrm>
          <a:prstGeom prst="ellipse">
            <a:avLst/>
          </a:prstGeom>
          <a:solidFill>
            <a:srgbClr val="0000FF"/>
          </a:solidFill>
          <a:ln w="9525">
            <a:noFill/>
            <a:round/>
            <a:headEnd/>
            <a:tailEnd/>
          </a:ln>
        </p:spPr>
        <p:txBody>
          <a:bodyPr/>
          <a:lstStyle/>
          <a:p>
            <a:endParaRPr lang="en-US"/>
          </a:p>
        </p:txBody>
      </p:sp>
      <p:sp>
        <p:nvSpPr>
          <p:cNvPr id="22584" name="Oval 57"/>
          <p:cNvSpPr>
            <a:spLocks noChangeArrowheads="1"/>
          </p:cNvSpPr>
          <p:nvPr/>
        </p:nvSpPr>
        <p:spPr bwMode="auto">
          <a:xfrm>
            <a:off x="2816225" y="5434013"/>
            <a:ext cx="85725" cy="85725"/>
          </a:xfrm>
          <a:prstGeom prst="ellipse">
            <a:avLst/>
          </a:prstGeom>
          <a:noFill/>
          <a:ln w="0">
            <a:solidFill>
              <a:srgbClr val="0000FF"/>
            </a:solidFill>
            <a:round/>
            <a:headEnd/>
            <a:tailEnd/>
          </a:ln>
        </p:spPr>
        <p:txBody>
          <a:bodyPr/>
          <a:lstStyle/>
          <a:p>
            <a:endParaRPr lang="en-US"/>
          </a:p>
        </p:txBody>
      </p:sp>
      <p:sp>
        <p:nvSpPr>
          <p:cNvPr id="22585" name="Oval 58"/>
          <p:cNvSpPr>
            <a:spLocks noChangeArrowheads="1"/>
          </p:cNvSpPr>
          <p:nvPr/>
        </p:nvSpPr>
        <p:spPr bwMode="auto">
          <a:xfrm>
            <a:off x="3195638" y="5338763"/>
            <a:ext cx="85725" cy="85725"/>
          </a:xfrm>
          <a:prstGeom prst="ellipse">
            <a:avLst/>
          </a:prstGeom>
          <a:solidFill>
            <a:srgbClr val="0000FF"/>
          </a:solidFill>
          <a:ln w="9525">
            <a:noFill/>
            <a:round/>
            <a:headEnd/>
            <a:tailEnd/>
          </a:ln>
        </p:spPr>
        <p:txBody>
          <a:bodyPr/>
          <a:lstStyle/>
          <a:p>
            <a:endParaRPr lang="en-US"/>
          </a:p>
        </p:txBody>
      </p:sp>
      <p:sp>
        <p:nvSpPr>
          <p:cNvPr id="22586" name="Oval 59"/>
          <p:cNvSpPr>
            <a:spLocks noChangeArrowheads="1"/>
          </p:cNvSpPr>
          <p:nvPr/>
        </p:nvSpPr>
        <p:spPr bwMode="auto">
          <a:xfrm>
            <a:off x="3195638" y="5338763"/>
            <a:ext cx="85725" cy="85725"/>
          </a:xfrm>
          <a:prstGeom prst="ellipse">
            <a:avLst/>
          </a:prstGeom>
          <a:noFill/>
          <a:ln w="0">
            <a:solidFill>
              <a:srgbClr val="0000FF"/>
            </a:solidFill>
            <a:round/>
            <a:headEnd/>
            <a:tailEnd/>
          </a:ln>
        </p:spPr>
        <p:txBody>
          <a:bodyPr/>
          <a:lstStyle/>
          <a:p>
            <a:endParaRPr lang="en-US"/>
          </a:p>
        </p:txBody>
      </p:sp>
      <p:sp>
        <p:nvSpPr>
          <p:cNvPr id="22587" name="Oval 60"/>
          <p:cNvSpPr>
            <a:spLocks noChangeArrowheads="1"/>
          </p:cNvSpPr>
          <p:nvPr/>
        </p:nvSpPr>
        <p:spPr bwMode="auto">
          <a:xfrm>
            <a:off x="3567113" y="5081588"/>
            <a:ext cx="84137" cy="85725"/>
          </a:xfrm>
          <a:prstGeom prst="ellipse">
            <a:avLst/>
          </a:prstGeom>
          <a:solidFill>
            <a:srgbClr val="0000FF"/>
          </a:solidFill>
          <a:ln w="9525">
            <a:noFill/>
            <a:round/>
            <a:headEnd/>
            <a:tailEnd/>
          </a:ln>
        </p:spPr>
        <p:txBody>
          <a:bodyPr/>
          <a:lstStyle/>
          <a:p>
            <a:endParaRPr lang="en-US"/>
          </a:p>
        </p:txBody>
      </p:sp>
      <p:sp>
        <p:nvSpPr>
          <p:cNvPr id="22588" name="Oval 61"/>
          <p:cNvSpPr>
            <a:spLocks noChangeArrowheads="1"/>
          </p:cNvSpPr>
          <p:nvPr/>
        </p:nvSpPr>
        <p:spPr bwMode="auto">
          <a:xfrm>
            <a:off x="3567113" y="5081588"/>
            <a:ext cx="84137" cy="85725"/>
          </a:xfrm>
          <a:prstGeom prst="ellipse">
            <a:avLst/>
          </a:prstGeom>
          <a:noFill/>
          <a:ln w="0">
            <a:solidFill>
              <a:srgbClr val="0000FF"/>
            </a:solidFill>
            <a:round/>
            <a:headEnd/>
            <a:tailEnd/>
          </a:ln>
        </p:spPr>
        <p:txBody>
          <a:bodyPr/>
          <a:lstStyle/>
          <a:p>
            <a:endParaRPr lang="en-US"/>
          </a:p>
        </p:txBody>
      </p:sp>
      <p:sp>
        <p:nvSpPr>
          <p:cNvPr id="22589" name="Oval 62"/>
          <p:cNvSpPr>
            <a:spLocks noChangeArrowheads="1"/>
          </p:cNvSpPr>
          <p:nvPr/>
        </p:nvSpPr>
        <p:spPr bwMode="auto">
          <a:xfrm>
            <a:off x="3946525" y="4919663"/>
            <a:ext cx="85725" cy="85725"/>
          </a:xfrm>
          <a:prstGeom prst="ellipse">
            <a:avLst/>
          </a:prstGeom>
          <a:solidFill>
            <a:srgbClr val="0000FF"/>
          </a:solidFill>
          <a:ln w="9525">
            <a:noFill/>
            <a:round/>
            <a:headEnd/>
            <a:tailEnd/>
          </a:ln>
        </p:spPr>
        <p:txBody>
          <a:bodyPr/>
          <a:lstStyle/>
          <a:p>
            <a:endParaRPr lang="en-US"/>
          </a:p>
        </p:txBody>
      </p:sp>
      <p:sp>
        <p:nvSpPr>
          <p:cNvPr id="22590" name="Oval 63"/>
          <p:cNvSpPr>
            <a:spLocks noChangeArrowheads="1"/>
          </p:cNvSpPr>
          <p:nvPr/>
        </p:nvSpPr>
        <p:spPr bwMode="auto">
          <a:xfrm>
            <a:off x="3946525" y="4919663"/>
            <a:ext cx="85725" cy="85725"/>
          </a:xfrm>
          <a:prstGeom prst="ellipse">
            <a:avLst/>
          </a:prstGeom>
          <a:noFill/>
          <a:ln w="0">
            <a:solidFill>
              <a:srgbClr val="0000FF"/>
            </a:solidFill>
            <a:round/>
            <a:headEnd/>
            <a:tailEnd/>
          </a:ln>
        </p:spPr>
        <p:txBody>
          <a:bodyPr/>
          <a:lstStyle/>
          <a:p>
            <a:endParaRPr lang="en-US"/>
          </a:p>
        </p:txBody>
      </p:sp>
      <p:sp>
        <p:nvSpPr>
          <p:cNvPr id="22591" name="Oval 64"/>
          <p:cNvSpPr>
            <a:spLocks noChangeArrowheads="1"/>
          </p:cNvSpPr>
          <p:nvPr/>
        </p:nvSpPr>
        <p:spPr bwMode="auto">
          <a:xfrm>
            <a:off x="4325938" y="5157788"/>
            <a:ext cx="85725" cy="85725"/>
          </a:xfrm>
          <a:prstGeom prst="ellipse">
            <a:avLst/>
          </a:prstGeom>
          <a:solidFill>
            <a:srgbClr val="0000FF"/>
          </a:solidFill>
          <a:ln w="9525">
            <a:noFill/>
            <a:round/>
            <a:headEnd/>
            <a:tailEnd/>
          </a:ln>
        </p:spPr>
        <p:txBody>
          <a:bodyPr/>
          <a:lstStyle/>
          <a:p>
            <a:endParaRPr lang="en-US"/>
          </a:p>
        </p:txBody>
      </p:sp>
      <p:sp>
        <p:nvSpPr>
          <p:cNvPr id="22592" name="Oval 65"/>
          <p:cNvSpPr>
            <a:spLocks noChangeArrowheads="1"/>
          </p:cNvSpPr>
          <p:nvPr/>
        </p:nvSpPr>
        <p:spPr bwMode="auto">
          <a:xfrm>
            <a:off x="4325938" y="5157788"/>
            <a:ext cx="85725" cy="85725"/>
          </a:xfrm>
          <a:prstGeom prst="ellipse">
            <a:avLst/>
          </a:prstGeom>
          <a:noFill/>
          <a:ln w="0">
            <a:solidFill>
              <a:srgbClr val="0000FF"/>
            </a:solidFill>
            <a:round/>
            <a:headEnd/>
            <a:tailEnd/>
          </a:ln>
        </p:spPr>
        <p:txBody>
          <a:bodyPr/>
          <a:lstStyle/>
          <a:p>
            <a:endParaRPr lang="en-US"/>
          </a:p>
        </p:txBody>
      </p:sp>
      <p:sp>
        <p:nvSpPr>
          <p:cNvPr id="22593" name="Oval 66"/>
          <p:cNvSpPr>
            <a:spLocks noChangeArrowheads="1"/>
          </p:cNvSpPr>
          <p:nvPr/>
        </p:nvSpPr>
        <p:spPr bwMode="auto">
          <a:xfrm>
            <a:off x="4705350" y="4625975"/>
            <a:ext cx="85725" cy="85725"/>
          </a:xfrm>
          <a:prstGeom prst="ellipse">
            <a:avLst/>
          </a:prstGeom>
          <a:solidFill>
            <a:srgbClr val="0000FF"/>
          </a:solidFill>
          <a:ln w="9525">
            <a:noFill/>
            <a:round/>
            <a:headEnd/>
            <a:tailEnd/>
          </a:ln>
        </p:spPr>
        <p:txBody>
          <a:bodyPr/>
          <a:lstStyle/>
          <a:p>
            <a:endParaRPr lang="en-US"/>
          </a:p>
        </p:txBody>
      </p:sp>
      <p:sp>
        <p:nvSpPr>
          <p:cNvPr id="22594" name="Oval 67"/>
          <p:cNvSpPr>
            <a:spLocks noChangeArrowheads="1"/>
          </p:cNvSpPr>
          <p:nvPr/>
        </p:nvSpPr>
        <p:spPr bwMode="auto">
          <a:xfrm>
            <a:off x="4705350" y="4625975"/>
            <a:ext cx="85725" cy="85725"/>
          </a:xfrm>
          <a:prstGeom prst="ellipse">
            <a:avLst/>
          </a:prstGeom>
          <a:noFill/>
          <a:ln w="0">
            <a:solidFill>
              <a:srgbClr val="0000FF"/>
            </a:solidFill>
            <a:round/>
            <a:headEnd/>
            <a:tailEnd/>
          </a:ln>
        </p:spPr>
        <p:txBody>
          <a:bodyPr/>
          <a:lstStyle/>
          <a:p>
            <a:endParaRPr lang="en-US"/>
          </a:p>
        </p:txBody>
      </p:sp>
      <p:sp>
        <p:nvSpPr>
          <p:cNvPr id="22595" name="Oval 68"/>
          <p:cNvSpPr>
            <a:spLocks noChangeArrowheads="1"/>
          </p:cNvSpPr>
          <p:nvPr/>
        </p:nvSpPr>
        <p:spPr bwMode="auto">
          <a:xfrm>
            <a:off x="5075238" y="4805363"/>
            <a:ext cx="85725" cy="85725"/>
          </a:xfrm>
          <a:prstGeom prst="ellipse">
            <a:avLst/>
          </a:prstGeom>
          <a:solidFill>
            <a:srgbClr val="0000FF"/>
          </a:solidFill>
          <a:ln w="9525">
            <a:noFill/>
            <a:round/>
            <a:headEnd/>
            <a:tailEnd/>
          </a:ln>
        </p:spPr>
        <p:txBody>
          <a:bodyPr/>
          <a:lstStyle/>
          <a:p>
            <a:endParaRPr lang="en-US"/>
          </a:p>
        </p:txBody>
      </p:sp>
      <p:sp>
        <p:nvSpPr>
          <p:cNvPr id="22596" name="Oval 69"/>
          <p:cNvSpPr>
            <a:spLocks noChangeArrowheads="1"/>
          </p:cNvSpPr>
          <p:nvPr/>
        </p:nvSpPr>
        <p:spPr bwMode="auto">
          <a:xfrm>
            <a:off x="5075238" y="4805363"/>
            <a:ext cx="85725" cy="85725"/>
          </a:xfrm>
          <a:prstGeom prst="ellipse">
            <a:avLst/>
          </a:prstGeom>
          <a:noFill/>
          <a:ln w="0">
            <a:solidFill>
              <a:srgbClr val="0000FF"/>
            </a:solidFill>
            <a:round/>
            <a:headEnd/>
            <a:tailEnd/>
          </a:ln>
        </p:spPr>
        <p:txBody>
          <a:bodyPr/>
          <a:lstStyle/>
          <a:p>
            <a:endParaRPr lang="en-US"/>
          </a:p>
        </p:txBody>
      </p:sp>
      <p:sp>
        <p:nvSpPr>
          <p:cNvPr id="22597" name="Oval 70"/>
          <p:cNvSpPr>
            <a:spLocks noChangeArrowheads="1"/>
          </p:cNvSpPr>
          <p:nvPr/>
        </p:nvSpPr>
        <p:spPr bwMode="auto">
          <a:xfrm>
            <a:off x="5456238" y="4435475"/>
            <a:ext cx="84137" cy="85725"/>
          </a:xfrm>
          <a:prstGeom prst="ellipse">
            <a:avLst/>
          </a:prstGeom>
          <a:solidFill>
            <a:srgbClr val="0000FF"/>
          </a:solidFill>
          <a:ln w="9525">
            <a:noFill/>
            <a:round/>
            <a:headEnd/>
            <a:tailEnd/>
          </a:ln>
        </p:spPr>
        <p:txBody>
          <a:bodyPr/>
          <a:lstStyle/>
          <a:p>
            <a:endParaRPr lang="en-US"/>
          </a:p>
        </p:txBody>
      </p:sp>
      <p:sp>
        <p:nvSpPr>
          <p:cNvPr id="22598" name="Oval 71"/>
          <p:cNvSpPr>
            <a:spLocks noChangeArrowheads="1"/>
          </p:cNvSpPr>
          <p:nvPr/>
        </p:nvSpPr>
        <p:spPr bwMode="auto">
          <a:xfrm>
            <a:off x="5456238" y="4435475"/>
            <a:ext cx="84137" cy="85725"/>
          </a:xfrm>
          <a:prstGeom prst="ellipse">
            <a:avLst/>
          </a:prstGeom>
          <a:noFill/>
          <a:ln w="0">
            <a:solidFill>
              <a:srgbClr val="0000FF"/>
            </a:solidFill>
            <a:round/>
            <a:headEnd/>
            <a:tailEnd/>
          </a:ln>
        </p:spPr>
        <p:txBody>
          <a:bodyPr/>
          <a:lstStyle/>
          <a:p>
            <a:endParaRPr lang="en-US"/>
          </a:p>
        </p:txBody>
      </p:sp>
      <p:sp>
        <p:nvSpPr>
          <p:cNvPr id="22599" name="Oval 72"/>
          <p:cNvSpPr>
            <a:spLocks noChangeArrowheads="1"/>
          </p:cNvSpPr>
          <p:nvPr/>
        </p:nvSpPr>
        <p:spPr bwMode="auto">
          <a:xfrm>
            <a:off x="5835650" y="4786313"/>
            <a:ext cx="85725" cy="85725"/>
          </a:xfrm>
          <a:prstGeom prst="ellipse">
            <a:avLst/>
          </a:prstGeom>
          <a:solidFill>
            <a:srgbClr val="0000FF"/>
          </a:solidFill>
          <a:ln w="9525">
            <a:noFill/>
            <a:round/>
            <a:headEnd/>
            <a:tailEnd/>
          </a:ln>
        </p:spPr>
        <p:txBody>
          <a:bodyPr/>
          <a:lstStyle/>
          <a:p>
            <a:endParaRPr lang="en-US"/>
          </a:p>
        </p:txBody>
      </p:sp>
      <p:sp>
        <p:nvSpPr>
          <p:cNvPr id="22600" name="Oval 73"/>
          <p:cNvSpPr>
            <a:spLocks noChangeArrowheads="1"/>
          </p:cNvSpPr>
          <p:nvPr/>
        </p:nvSpPr>
        <p:spPr bwMode="auto">
          <a:xfrm>
            <a:off x="5835650" y="4786313"/>
            <a:ext cx="85725" cy="85725"/>
          </a:xfrm>
          <a:prstGeom prst="ellipse">
            <a:avLst/>
          </a:prstGeom>
          <a:noFill/>
          <a:ln w="0">
            <a:solidFill>
              <a:srgbClr val="0000FF"/>
            </a:solidFill>
            <a:round/>
            <a:headEnd/>
            <a:tailEnd/>
          </a:ln>
        </p:spPr>
        <p:txBody>
          <a:bodyPr/>
          <a:lstStyle/>
          <a:p>
            <a:endParaRPr lang="en-US"/>
          </a:p>
        </p:txBody>
      </p:sp>
      <p:sp>
        <p:nvSpPr>
          <p:cNvPr id="22601" name="Oval 74"/>
          <p:cNvSpPr>
            <a:spLocks noChangeArrowheads="1"/>
          </p:cNvSpPr>
          <p:nvPr/>
        </p:nvSpPr>
        <p:spPr bwMode="auto">
          <a:xfrm>
            <a:off x="6205538" y="4549775"/>
            <a:ext cx="85725" cy="85725"/>
          </a:xfrm>
          <a:prstGeom prst="ellipse">
            <a:avLst/>
          </a:prstGeom>
          <a:solidFill>
            <a:srgbClr val="0000FF"/>
          </a:solidFill>
          <a:ln w="9525">
            <a:noFill/>
            <a:round/>
            <a:headEnd/>
            <a:tailEnd/>
          </a:ln>
        </p:spPr>
        <p:txBody>
          <a:bodyPr/>
          <a:lstStyle/>
          <a:p>
            <a:endParaRPr lang="en-US"/>
          </a:p>
        </p:txBody>
      </p:sp>
      <p:sp>
        <p:nvSpPr>
          <p:cNvPr id="22602" name="Oval 75"/>
          <p:cNvSpPr>
            <a:spLocks noChangeArrowheads="1"/>
          </p:cNvSpPr>
          <p:nvPr/>
        </p:nvSpPr>
        <p:spPr bwMode="auto">
          <a:xfrm>
            <a:off x="6205538" y="4549775"/>
            <a:ext cx="85725" cy="85725"/>
          </a:xfrm>
          <a:prstGeom prst="ellipse">
            <a:avLst/>
          </a:prstGeom>
          <a:noFill/>
          <a:ln w="0">
            <a:solidFill>
              <a:srgbClr val="0000FF"/>
            </a:solidFill>
            <a:round/>
            <a:headEnd/>
            <a:tailEnd/>
          </a:ln>
        </p:spPr>
        <p:txBody>
          <a:bodyPr/>
          <a:lstStyle/>
          <a:p>
            <a:endParaRPr lang="en-US"/>
          </a:p>
        </p:txBody>
      </p:sp>
      <p:sp>
        <p:nvSpPr>
          <p:cNvPr id="22603" name="Oval 76"/>
          <p:cNvSpPr>
            <a:spLocks noChangeArrowheads="1"/>
          </p:cNvSpPr>
          <p:nvPr/>
        </p:nvSpPr>
        <p:spPr bwMode="auto">
          <a:xfrm>
            <a:off x="6584950" y="4340225"/>
            <a:ext cx="85725" cy="85725"/>
          </a:xfrm>
          <a:prstGeom prst="ellipse">
            <a:avLst/>
          </a:prstGeom>
          <a:solidFill>
            <a:srgbClr val="0000FF"/>
          </a:solidFill>
          <a:ln w="9525">
            <a:noFill/>
            <a:round/>
            <a:headEnd/>
            <a:tailEnd/>
          </a:ln>
        </p:spPr>
        <p:txBody>
          <a:bodyPr/>
          <a:lstStyle/>
          <a:p>
            <a:endParaRPr lang="en-US"/>
          </a:p>
        </p:txBody>
      </p:sp>
      <p:sp>
        <p:nvSpPr>
          <p:cNvPr id="22604" name="Oval 77"/>
          <p:cNvSpPr>
            <a:spLocks noChangeArrowheads="1"/>
          </p:cNvSpPr>
          <p:nvPr/>
        </p:nvSpPr>
        <p:spPr bwMode="auto">
          <a:xfrm>
            <a:off x="6584950" y="4340225"/>
            <a:ext cx="85725" cy="85725"/>
          </a:xfrm>
          <a:prstGeom prst="ellipse">
            <a:avLst/>
          </a:prstGeom>
          <a:noFill/>
          <a:ln w="0">
            <a:solidFill>
              <a:srgbClr val="0000FF"/>
            </a:solidFill>
            <a:round/>
            <a:headEnd/>
            <a:tailEnd/>
          </a:ln>
        </p:spPr>
        <p:txBody>
          <a:bodyPr/>
          <a:lstStyle/>
          <a:p>
            <a:endParaRPr lang="en-US"/>
          </a:p>
        </p:txBody>
      </p:sp>
      <p:sp>
        <p:nvSpPr>
          <p:cNvPr id="22605" name="Oval 78"/>
          <p:cNvSpPr>
            <a:spLocks noChangeArrowheads="1"/>
          </p:cNvSpPr>
          <p:nvPr/>
        </p:nvSpPr>
        <p:spPr bwMode="auto">
          <a:xfrm>
            <a:off x="6964363" y="3692525"/>
            <a:ext cx="85725" cy="85725"/>
          </a:xfrm>
          <a:prstGeom prst="ellipse">
            <a:avLst/>
          </a:prstGeom>
          <a:solidFill>
            <a:srgbClr val="0000FF"/>
          </a:solidFill>
          <a:ln w="9525">
            <a:noFill/>
            <a:round/>
            <a:headEnd/>
            <a:tailEnd/>
          </a:ln>
        </p:spPr>
        <p:txBody>
          <a:bodyPr/>
          <a:lstStyle/>
          <a:p>
            <a:endParaRPr lang="en-US"/>
          </a:p>
        </p:txBody>
      </p:sp>
      <p:sp>
        <p:nvSpPr>
          <p:cNvPr id="22606" name="Oval 79"/>
          <p:cNvSpPr>
            <a:spLocks noChangeArrowheads="1"/>
          </p:cNvSpPr>
          <p:nvPr/>
        </p:nvSpPr>
        <p:spPr bwMode="auto">
          <a:xfrm>
            <a:off x="6964363" y="3692525"/>
            <a:ext cx="85725" cy="85725"/>
          </a:xfrm>
          <a:prstGeom prst="ellipse">
            <a:avLst/>
          </a:prstGeom>
          <a:noFill/>
          <a:ln w="0">
            <a:solidFill>
              <a:srgbClr val="0000FF"/>
            </a:solidFill>
            <a:round/>
            <a:headEnd/>
            <a:tailEnd/>
          </a:ln>
        </p:spPr>
        <p:txBody>
          <a:bodyPr/>
          <a:lstStyle/>
          <a:p>
            <a:endParaRPr lang="en-US"/>
          </a:p>
        </p:txBody>
      </p:sp>
      <p:sp>
        <p:nvSpPr>
          <p:cNvPr id="22607" name="Oval 80"/>
          <p:cNvSpPr>
            <a:spLocks noChangeArrowheads="1"/>
          </p:cNvSpPr>
          <p:nvPr/>
        </p:nvSpPr>
        <p:spPr bwMode="auto">
          <a:xfrm>
            <a:off x="7335838" y="3949700"/>
            <a:ext cx="84137" cy="85725"/>
          </a:xfrm>
          <a:prstGeom prst="ellipse">
            <a:avLst/>
          </a:prstGeom>
          <a:solidFill>
            <a:srgbClr val="0000FF"/>
          </a:solidFill>
          <a:ln w="9525">
            <a:noFill/>
            <a:round/>
            <a:headEnd/>
            <a:tailEnd/>
          </a:ln>
        </p:spPr>
        <p:txBody>
          <a:bodyPr/>
          <a:lstStyle/>
          <a:p>
            <a:endParaRPr lang="en-US"/>
          </a:p>
        </p:txBody>
      </p:sp>
      <p:sp>
        <p:nvSpPr>
          <p:cNvPr id="22608" name="Oval 81"/>
          <p:cNvSpPr>
            <a:spLocks noChangeArrowheads="1"/>
          </p:cNvSpPr>
          <p:nvPr/>
        </p:nvSpPr>
        <p:spPr bwMode="auto">
          <a:xfrm>
            <a:off x="7335838" y="3949700"/>
            <a:ext cx="84137" cy="85725"/>
          </a:xfrm>
          <a:prstGeom prst="ellipse">
            <a:avLst/>
          </a:prstGeom>
          <a:noFill/>
          <a:ln w="0">
            <a:solidFill>
              <a:srgbClr val="0000FF"/>
            </a:solidFill>
            <a:round/>
            <a:headEnd/>
            <a:tailEnd/>
          </a:ln>
        </p:spPr>
        <p:txBody>
          <a:bodyPr/>
          <a:lstStyle/>
          <a:p>
            <a:endParaRPr lang="en-US"/>
          </a:p>
        </p:txBody>
      </p:sp>
      <p:sp>
        <p:nvSpPr>
          <p:cNvPr id="22609" name="Oval 82"/>
          <p:cNvSpPr>
            <a:spLocks noChangeArrowheads="1"/>
          </p:cNvSpPr>
          <p:nvPr/>
        </p:nvSpPr>
        <p:spPr bwMode="auto">
          <a:xfrm>
            <a:off x="7715250" y="3797300"/>
            <a:ext cx="85725" cy="85725"/>
          </a:xfrm>
          <a:prstGeom prst="ellipse">
            <a:avLst/>
          </a:prstGeom>
          <a:solidFill>
            <a:srgbClr val="0000FF"/>
          </a:solidFill>
          <a:ln w="9525">
            <a:noFill/>
            <a:round/>
            <a:headEnd/>
            <a:tailEnd/>
          </a:ln>
        </p:spPr>
        <p:txBody>
          <a:bodyPr/>
          <a:lstStyle/>
          <a:p>
            <a:endParaRPr lang="en-US"/>
          </a:p>
        </p:txBody>
      </p:sp>
      <p:sp>
        <p:nvSpPr>
          <p:cNvPr id="22610" name="Oval 83"/>
          <p:cNvSpPr>
            <a:spLocks noChangeArrowheads="1"/>
          </p:cNvSpPr>
          <p:nvPr/>
        </p:nvSpPr>
        <p:spPr bwMode="auto">
          <a:xfrm>
            <a:off x="7715250" y="3797300"/>
            <a:ext cx="85725" cy="85725"/>
          </a:xfrm>
          <a:prstGeom prst="ellipse">
            <a:avLst/>
          </a:prstGeom>
          <a:noFill/>
          <a:ln w="0">
            <a:solidFill>
              <a:srgbClr val="0000FF"/>
            </a:solidFill>
            <a:round/>
            <a:headEnd/>
            <a:tailEnd/>
          </a:ln>
        </p:spPr>
        <p:txBody>
          <a:bodyPr/>
          <a:lstStyle/>
          <a:p>
            <a:endParaRPr lang="en-US"/>
          </a:p>
        </p:txBody>
      </p:sp>
      <p:sp>
        <p:nvSpPr>
          <p:cNvPr id="22611" name="Oval 84"/>
          <p:cNvSpPr>
            <a:spLocks noChangeArrowheads="1"/>
          </p:cNvSpPr>
          <p:nvPr/>
        </p:nvSpPr>
        <p:spPr bwMode="auto">
          <a:xfrm>
            <a:off x="8094663" y="3654425"/>
            <a:ext cx="85725" cy="85725"/>
          </a:xfrm>
          <a:prstGeom prst="ellipse">
            <a:avLst/>
          </a:prstGeom>
          <a:solidFill>
            <a:srgbClr val="0000FF"/>
          </a:solidFill>
          <a:ln w="9525">
            <a:noFill/>
            <a:round/>
            <a:headEnd/>
            <a:tailEnd/>
          </a:ln>
        </p:spPr>
        <p:txBody>
          <a:bodyPr/>
          <a:lstStyle/>
          <a:p>
            <a:endParaRPr lang="en-US"/>
          </a:p>
        </p:txBody>
      </p:sp>
      <p:sp>
        <p:nvSpPr>
          <p:cNvPr id="22612" name="Oval 85"/>
          <p:cNvSpPr>
            <a:spLocks noChangeArrowheads="1"/>
          </p:cNvSpPr>
          <p:nvPr/>
        </p:nvSpPr>
        <p:spPr bwMode="auto">
          <a:xfrm>
            <a:off x="8094663" y="3654425"/>
            <a:ext cx="85725" cy="85725"/>
          </a:xfrm>
          <a:prstGeom prst="ellipse">
            <a:avLst/>
          </a:prstGeom>
          <a:noFill/>
          <a:ln w="0">
            <a:solidFill>
              <a:srgbClr val="0000FF"/>
            </a:solidFill>
            <a:round/>
            <a:headEnd/>
            <a:tailEnd/>
          </a:ln>
        </p:spPr>
        <p:txBody>
          <a:bodyPr/>
          <a:lstStyle/>
          <a:p>
            <a:endParaRPr lang="en-US"/>
          </a:p>
        </p:txBody>
      </p:sp>
      <p:sp>
        <p:nvSpPr>
          <p:cNvPr id="22613" name="Oval 86"/>
          <p:cNvSpPr>
            <a:spLocks noChangeArrowheads="1"/>
          </p:cNvSpPr>
          <p:nvPr/>
        </p:nvSpPr>
        <p:spPr bwMode="auto">
          <a:xfrm>
            <a:off x="8474075" y="3254375"/>
            <a:ext cx="85725" cy="85725"/>
          </a:xfrm>
          <a:prstGeom prst="ellipse">
            <a:avLst/>
          </a:prstGeom>
          <a:solidFill>
            <a:srgbClr val="0000FF"/>
          </a:solidFill>
          <a:ln w="9525">
            <a:noFill/>
            <a:round/>
            <a:headEnd/>
            <a:tailEnd/>
          </a:ln>
        </p:spPr>
        <p:txBody>
          <a:bodyPr/>
          <a:lstStyle/>
          <a:p>
            <a:endParaRPr lang="en-US"/>
          </a:p>
        </p:txBody>
      </p:sp>
      <p:sp>
        <p:nvSpPr>
          <p:cNvPr id="22614" name="Oval 87"/>
          <p:cNvSpPr>
            <a:spLocks noChangeArrowheads="1"/>
          </p:cNvSpPr>
          <p:nvPr/>
        </p:nvSpPr>
        <p:spPr bwMode="auto">
          <a:xfrm>
            <a:off x="8474075" y="3254375"/>
            <a:ext cx="85725" cy="85725"/>
          </a:xfrm>
          <a:prstGeom prst="ellipse">
            <a:avLst/>
          </a:prstGeom>
          <a:noFill/>
          <a:ln w="0">
            <a:solidFill>
              <a:srgbClr val="0000FF"/>
            </a:solidFill>
            <a:round/>
            <a:headEnd/>
            <a:tailEnd/>
          </a:ln>
        </p:spPr>
        <p:txBody>
          <a:bodyPr/>
          <a:lstStyle/>
          <a:p>
            <a:endParaRPr lang="en-US"/>
          </a:p>
        </p:txBody>
      </p:sp>
      <p:sp>
        <p:nvSpPr>
          <p:cNvPr id="22615" name="Freeform 88"/>
          <p:cNvSpPr>
            <a:spLocks/>
          </p:cNvSpPr>
          <p:nvPr/>
        </p:nvSpPr>
        <p:spPr bwMode="auto">
          <a:xfrm>
            <a:off x="1344613" y="1827213"/>
            <a:ext cx="4784725" cy="3721100"/>
          </a:xfrm>
          <a:custGeom>
            <a:avLst/>
            <a:gdLst>
              <a:gd name="T0" fmla="*/ 2147483647 w 3014"/>
              <a:gd name="T1" fmla="*/ 2147483647 h 2344"/>
              <a:gd name="T2" fmla="*/ 2147483647 w 3014"/>
              <a:gd name="T3" fmla="*/ 2147483647 h 2344"/>
              <a:gd name="T4" fmla="*/ 2147483647 w 3014"/>
              <a:gd name="T5" fmla="*/ 2147483647 h 2344"/>
              <a:gd name="T6" fmla="*/ 2147483647 w 3014"/>
              <a:gd name="T7" fmla="*/ 2147483647 h 2344"/>
              <a:gd name="T8" fmla="*/ 2147483647 w 3014"/>
              <a:gd name="T9" fmla="*/ 2147483647 h 2344"/>
              <a:gd name="T10" fmla="*/ 2147483647 w 3014"/>
              <a:gd name="T11" fmla="*/ 2147483647 h 2344"/>
              <a:gd name="T12" fmla="*/ 2147483647 w 3014"/>
              <a:gd name="T13" fmla="*/ 2147483647 h 2344"/>
              <a:gd name="T14" fmla="*/ 2147483647 w 3014"/>
              <a:gd name="T15" fmla="*/ 2147483647 h 2344"/>
              <a:gd name="T16" fmla="*/ 2147483647 w 3014"/>
              <a:gd name="T17" fmla="*/ 2147483647 h 2344"/>
              <a:gd name="T18" fmla="*/ 2147483647 w 3014"/>
              <a:gd name="T19" fmla="*/ 2147483647 h 2344"/>
              <a:gd name="T20" fmla="*/ 2147483647 w 3014"/>
              <a:gd name="T21" fmla="*/ 2147483647 h 2344"/>
              <a:gd name="T22" fmla="*/ 2147483647 w 3014"/>
              <a:gd name="T23" fmla="*/ 2147483647 h 2344"/>
              <a:gd name="T24" fmla="*/ 2147483647 w 3014"/>
              <a:gd name="T25" fmla="*/ 2147483647 h 2344"/>
              <a:gd name="T26" fmla="*/ 2147483647 w 3014"/>
              <a:gd name="T27" fmla="*/ 2147483647 h 2344"/>
              <a:gd name="T28" fmla="*/ 2147483647 w 3014"/>
              <a:gd name="T29" fmla="*/ 2147483647 h 2344"/>
              <a:gd name="T30" fmla="*/ 2147483647 w 3014"/>
              <a:gd name="T31" fmla="*/ 2147483647 h 2344"/>
              <a:gd name="T32" fmla="*/ 2147483647 w 3014"/>
              <a:gd name="T33" fmla="*/ 2147483647 h 2344"/>
              <a:gd name="T34" fmla="*/ 2147483647 w 3014"/>
              <a:gd name="T35" fmla="*/ 2147483647 h 2344"/>
              <a:gd name="T36" fmla="*/ 2147483647 w 3014"/>
              <a:gd name="T37" fmla="*/ 2147483647 h 2344"/>
              <a:gd name="T38" fmla="*/ 2147483647 w 3014"/>
              <a:gd name="T39" fmla="*/ 2147483647 h 2344"/>
              <a:gd name="T40" fmla="*/ 2147483647 w 3014"/>
              <a:gd name="T41" fmla="*/ 2147483647 h 2344"/>
              <a:gd name="T42" fmla="*/ 2147483647 w 3014"/>
              <a:gd name="T43" fmla="*/ 2147483647 h 2344"/>
              <a:gd name="T44" fmla="*/ 2147483647 w 3014"/>
              <a:gd name="T45" fmla="*/ 2147483647 h 2344"/>
              <a:gd name="T46" fmla="*/ 2147483647 w 3014"/>
              <a:gd name="T47" fmla="*/ 2147483647 h 2344"/>
              <a:gd name="T48" fmla="*/ 2147483647 w 3014"/>
              <a:gd name="T49" fmla="*/ 2147483647 h 2344"/>
              <a:gd name="T50" fmla="*/ 2147483647 w 3014"/>
              <a:gd name="T51" fmla="*/ 2147483647 h 2344"/>
              <a:gd name="T52" fmla="*/ 2147483647 w 3014"/>
              <a:gd name="T53" fmla="*/ 2147483647 h 2344"/>
              <a:gd name="T54" fmla="*/ 2147483647 w 3014"/>
              <a:gd name="T55" fmla="*/ 2147483647 h 2344"/>
              <a:gd name="T56" fmla="*/ 2147483647 w 3014"/>
              <a:gd name="T57" fmla="*/ 2147483647 h 2344"/>
              <a:gd name="T58" fmla="*/ 2147483647 w 3014"/>
              <a:gd name="T59" fmla="*/ 2147483647 h 2344"/>
              <a:gd name="T60" fmla="*/ 2147483647 w 3014"/>
              <a:gd name="T61" fmla="*/ 2147483647 h 2344"/>
              <a:gd name="T62" fmla="*/ 2147483647 w 3014"/>
              <a:gd name="T63" fmla="*/ 2147483647 h 2344"/>
              <a:gd name="T64" fmla="*/ 2147483647 w 3014"/>
              <a:gd name="T65" fmla="*/ 2147483647 h 2344"/>
              <a:gd name="T66" fmla="*/ 2147483647 w 3014"/>
              <a:gd name="T67" fmla="*/ 2147483647 h 2344"/>
              <a:gd name="T68" fmla="*/ 2147483647 w 3014"/>
              <a:gd name="T69" fmla="*/ 2147483647 h 2344"/>
              <a:gd name="T70" fmla="*/ 2147483647 w 3014"/>
              <a:gd name="T71" fmla="*/ 2147483647 h 2344"/>
              <a:gd name="T72" fmla="*/ 2147483647 w 3014"/>
              <a:gd name="T73" fmla="*/ 2147483647 h 2344"/>
              <a:gd name="T74" fmla="*/ 2147483647 w 3014"/>
              <a:gd name="T75" fmla="*/ 2147483647 h 2344"/>
              <a:gd name="T76" fmla="*/ 2147483647 w 3014"/>
              <a:gd name="T77" fmla="*/ 2147483647 h 2344"/>
              <a:gd name="T78" fmla="*/ 2147483647 w 3014"/>
              <a:gd name="T79" fmla="*/ 2147483647 h 2344"/>
              <a:gd name="T80" fmla="*/ 2147483647 w 3014"/>
              <a:gd name="T81" fmla="*/ 2147483647 h 2344"/>
              <a:gd name="T82" fmla="*/ 2147483647 w 3014"/>
              <a:gd name="T83" fmla="*/ 2147483647 h 234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14"/>
              <a:gd name="T127" fmla="*/ 0 h 2344"/>
              <a:gd name="T128" fmla="*/ 3014 w 3014"/>
              <a:gd name="T129" fmla="*/ 2344 h 234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14" h="2344">
                <a:moveTo>
                  <a:pt x="0" y="1739"/>
                </a:moveTo>
                <a:lnTo>
                  <a:pt x="24" y="630"/>
                </a:lnTo>
                <a:lnTo>
                  <a:pt x="48" y="114"/>
                </a:lnTo>
                <a:lnTo>
                  <a:pt x="72" y="0"/>
                </a:lnTo>
                <a:lnTo>
                  <a:pt x="96" y="132"/>
                </a:lnTo>
                <a:lnTo>
                  <a:pt x="120" y="402"/>
                </a:lnTo>
                <a:lnTo>
                  <a:pt x="144" y="738"/>
                </a:lnTo>
                <a:lnTo>
                  <a:pt x="168" y="1085"/>
                </a:lnTo>
                <a:lnTo>
                  <a:pt x="192" y="1409"/>
                </a:lnTo>
                <a:lnTo>
                  <a:pt x="216" y="1691"/>
                </a:lnTo>
                <a:lnTo>
                  <a:pt x="240" y="1918"/>
                </a:lnTo>
                <a:lnTo>
                  <a:pt x="264" y="2098"/>
                </a:lnTo>
                <a:lnTo>
                  <a:pt x="287" y="2218"/>
                </a:lnTo>
                <a:lnTo>
                  <a:pt x="311" y="2296"/>
                </a:lnTo>
                <a:lnTo>
                  <a:pt x="335" y="2338"/>
                </a:lnTo>
                <a:lnTo>
                  <a:pt x="359" y="2344"/>
                </a:lnTo>
                <a:lnTo>
                  <a:pt x="383" y="2332"/>
                </a:lnTo>
                <a:lnTo>
                  <a:pt x="407" y="2302"/>
                </a:lnTo>
                <a:lnTo>
                  <a:pt x="431" y="2260"/>
                </a:lnTo>
                <a:lnTo>
                  <a:pt x="455" y="2218"/>
                </a:lnTo>
                <a:lnTo>
                  <a:pt x="479" y="2182"/>
                </a:lnTo>
                <a:lnTo>
                  <a:pt x="503" y="2146"/>
                </a:lnTo>
                <a:lnTo>
                  <a:pt x="527" y="2116"/>
                </a:lnTo>
                <a:lnTo>
                  <a:pt x="551" y="2092"/>
                </a:lnTo>
                <a:lnTo>
                  <a:pt x="569" y="2080"/>
                </a:lnTo>
                <a:lnTo>
                  <a:pt x="592" y="2080"/>
                </a:lnTo>
                <a:lnTo>
                  <a:pt x="616" y="2080"/>
                </a:lnTo>
                <a:lnTo>
                  <a:pt x="640" y="2098"/>
                </a:lnTo>
                <a:lnTo>
                  <a:pt x="664" y="2116"/>
                </a:lnTo>
                <a:lnTo>
                  <a:pt x="688" y="2134"/>
                </a:lnTo>
                <a:lnTo>
                  <a:pt x="712" y="2164"/>
                </a:lnTo>
                <a:lnTo>
                  <a:pt x="736" y="2188"/>
                </a:lnTo>
                <a:lnTo>
                  <a:pt x="760" y="2218"/>
                </a:lnTo>
                <a:lnTo>
                  <a:pt x="784" y="2242"/>
                </a:lnTo>
                <a:lnTo>
                  <a:pt x="808" y="2266"/>
                </a:lnTo>
                <a:lnTo>
                  <a:pt x="832" y="2284"/>
                </a:lnTo>
                <a:lnTo>
                  <a:pt x="856" y="2302"/>
                </a:lnTo>
                <a:lnTo>
                  <a:pt x="879" y="2320"/>
                </a:lnTo>
                <a:lnTo>
                  <a:pt x="903" y="2326"/>
                </a:lnTo>
                <a:lnTo>
                  <a:pt x="927" y="2332"/>
                </a:lnTo>
                <a:lnTo>
                  <a:pt x="951" y="2332"/>
                </a:lnTo>
                <a:lnTo>
                  <a:pt x="975" y="2326"/>
                </a:lnTo>
                <a:lnTo>
                  <a:pt x="999" y="2320"/>
                </a:lnTo>
                <a:lnTo>
                  <a:pt x="1023" y="2314"/>
                </a:lnTo>
                <a:lnTo>
                  <a:pt x="1047" y="2296"/>
                </a:lnTo>
                <a:lnTo>
                  <a:pt x="1071" y="2284"/>
                </a:lnTo>
                <a:lnTo>
                  <a:pt x="1095" y="2266"/>
                </a:lnTo>
                <a:lnTo>
                  <a:pt x="1119" y="2248"/>
                </a:lnTo>
                <a:lnTo>
                  <a:pt x="1143" y="2230"/>
                </a:lnTo>
                <a:lnTo>
                  <a:pt x="1166" y="2212"/>
                </a:lnTo>
                <a:lnTo>
                  <a:pt x="1190" y="2194"/>
                </a:lnTo>
                <a:lnTo>
                  <a:pt x="1214" y="2176"/>
                </a:lnTo>
                <a:lnTo>
                  <a:pt x="1238" y="2158"/>
                </a:lnTo>
                <a:lnTo>
                  <a:pt x="1262" y="2140"/>
                </a:lnTo>
                <a:lnTo>
                  <a:pt x="1286" y="2128"/>
                </a:lnTo>
                <a:lnTo>
                  <a:pt x="1310" y="2116"/>
                </a:lnTo>
                <a:lnTo>
                  <a:pt x="1334" y="2104"/>
                </a:lnTo>
                <a:lnTo>
                  <a:pt x="1352" y="2098"/>
                </a:lnTo>
                <a:lnTo>
                  <a:pt x="1376" y="2092"/>
                </a:lnTo>
                <a:lnTo>
                  <a:pt x="1400" y="2086"/>
                </a:lnTo>
                <a:lnTo>
                  <a:pt x="1424" y="2080"/>
                </a:lnTo>
                <a:lnTo>
                  <a:pt x="1448" y="2074"/>
                </a:lnTo>
                <a:lnTo>
                  <a:pt x="1471" y="2074"/>
                </a:lnTo>
                <a:lnTo>
                  <a:pt x="1495" y="2068"/>
                </a:lnTo>
                <a:lnTo>
                  <a:pt x="1519" y="2068"/>
                </a:lnTo>
                <a:lnTo>
                  <a:pt x="1543" y="2068"/>
                </a:lnTo>
                <a:lnTo>
                  <a:pt x="1567" y="2062"/>
                </a:lnTo>
                <a:lnTo>
                  <a:pt x="1591" y="2062"/>
                </a:lnTo>
                <a:lnTo>
                  <a:pt x="1615" y="2056"/>
                </a:lnTo>
                <a:lnTo>
                  <a:pt x="1639" y="2056"/>
                </a:lnTo>
                <a:lnTo>
                  <a:pt x="1663" y="2050"/>
                </a:lnTo>
                <a:lnTo>
                  <a:pt x="1687" y="2044"/>
                </a:lnTo>
                <a:lnTo>
                  <a:pt x="1711" y="2038"/>
                </a:lnTo>
                <a:lnTo>
                  <a:pt x="1735" y="2032"/>
                </a:lnTo>
                <a:lnTo>
                  <a:pt x="1758" y="2020"/>
                </a:lnTo>
                <a:lnTo>
                  <a:pt x="1782" y="2014"/>
                </a:lnTo>
                <a:lnTo>
                  <a:pt x="1806" y="2002"/>
                </a:lnTo>
                <a:lnTo>
                  <a:pt x="1830" y="1990"/>
                </a:lnTo>
                <a:lnTo>
                  <a:pt x="1854" y="1978"/>
                </a:lnTo>
                <a:lnTo>
                  <a:pt x="1878" y="1966"/>
                </a:lnTo>
                <a:lnTo>
                  <a:pt x="1902" y="1948"/>
                </a:lnTo>
                <a:lnTo>
                  <a:pt x="1926" y="1936"/>
                </a:lnTo>
                <a:lnTo>
                  <a:pt x="1950" y="1924"/>
                </a:lnTo>
                <a:lnTo>
                  <a:pt x="1974" y="1906"/>
                </a:lnTo>
                <a:lnTo>
                  <a:pt x="1998" y="1894"/>
                </a:lnTo>
                <a:lnTo>
                  <a:pt x="2022" y="1876"/>
                </a:lnTo>
                <a:lnTo>
                  <a:pt x="2045" y="1864"/>
                </a:lnTo>
                <a:lnTo>
                  <a:pt x="2069" y="1852"/>
                </a:lnTo>
                <a:lnTo>
                  <a:pt x="2093" y="1841"/>
                </a:lnTo>
                <a:lnTo>
                  <a:pt x="2117" y="1829"/>
                </a:lnTo>
                <a:lnTo>
                  <a:pt x="2141" y="1817"/>
                </a:lnTo>
                <a:lnTo>
                  <a:pt x="2159" y="1805"/>
                </a:lnTo>
                <a:lnTo>
                  <a:pt x="2183" y="1793"/>
                </a:lnTo>
                <a:lnTo>
                  <a:pt x="2207" y="1787"/>
                </a:lnTo>
                <a:lnTo>
                  <a:pt x="2231" y="1781"/>
                </a:lnTo>
                <a:lnTo>
                  <a:pt x="2255" y="1769"/>
                </a:lnTo>
                <a:lnTo>
                  <a:pt x="2279" y="1763"/>
                </a:lnTo>
                <a:lnTo>
                  <a:pt x="2303" y="1757"/>
                </a:lnTo>
                <a:lnTo>
                  <a:pt x="2326" y="1757"/>
                </a:lnTo>
                <a:lnTo>
                  <a:pt x="2350" y="1751"/>
                </a:lnTo>
                <a:lnTo>
                  <a:pt x="2374" y="1751"/>
                </a:lnTo>
                <a:lnTo>
                  <a:pt x="2398" y="1745"/>
                </a:lnTo>
                <a:lnTo>
                  <a:pt x="2422" y="1745"/>
                </a:lnTo>
                <a:lnTo>
                  <a:pt x="2446" y="1745"/>
                </a:lnTo>
                <a:lnTo>
                  <a:pt x="2470" y="1745"/>
                </a:lnTo>
                <a:lnTo>
                  <a:pt x="2494" y="1745"/>
                </a:lnTo>
                <a:lnTo>
                  <a:pt x="2518" y="1745"/>
                </a:lnTo>
                <a:lnTo>
                  <a:pt x="2542" y="1751"/>
                </a:lnTo>
                <a:lnTo>
                  <a:pt x="2566" y="1751"/>
                </a:lnTo>
                <a:lnTo>
                  <a:pt x="2590" y="1757"/>
                </a:lnTo>
                <a:lnTo>
                  <a:pt x="2614" y="1757"/>
                </a:lnTo>
                <a:lnTo>
                  <a:pt x="2637" y="1763"/>
                </a:lnTo>
                <a:lnTo>
                  <a:pt x="2661" y="1769"/>
                </a:lnTo>
                <a:lnTo>
                  <a:pt x="2685" y="1775"/>
                </a:lnTo>
                <a:lnTo>
                  <a:pt x="2709" y="1781"/>
                </a:lnTo>
                <a:lnTo>
                  <a:pt x="2733" y="1787"/>
                </a:lnTo>
                <a:lnTo>
                  <a:pt x="2757" y="1793"/>
                </a:lnTo>
                <a:lnTo>
                  <a:pt x="2781" y="1799"/>
                </a:lnTo>
                <a:lnTo>
                  <a:pt x="2805" y="1805"/>
                </a:lnTo>
                <a:lnTo>
                  <a:pt x="2829" y="1811"/>
                </a:lnTo>
                <a:lnTo>
                  <a:pt x="2853" y="1817"/>
                </a:lnTo>
                <a:lnTo>
                  <a:pt x="2877" y="1823"/>
                </a:lnTo>
                <a:lnTo>
                  <a:pt x="2901" y="1829"/>
                </a:lnTo>
                <a:lnTo>
                  <a:pt x="2924" y="1829"/>
                </a:lnTo>
                <a:lnTo>
                  <a:pt x="2942" y="1835"/>
                </a:lnTo>
                <a:lnTo>
                  <a:pt x="2966" y="1835"/>
                </a:lnTo>
                <a:lnTo>
                  <a:pt x="2990" y="1835"/>
                </a:lnTo>
                <a:lnTo>
                  <a:pt x="3014" y="1829"/>
                </a:lnTo>
              </a:path>
            </a:pathLst>
          </a:custGeom>
          <a:noFill/>
          <a:ln w="0">
            <a:solidFill>
              <a:srgbClr val="0000FF"/>
            </a:solidFill>
            <a:round/>
            <a:headEnd/>
            <a:tailEnd/>
          </a:ln>
        </p:spPr>
        <p:txBody>
          <a:bodyPr/>
          <a:lstStyle/>
          <a:p>
            <a:endParaRPr lang="en-US"/>
          </a:p>
        </p:txBody>
      </p:sp>
      <p:sp>
        <p:nvSpPr>
          <p:cNvPr id="22616" name="Freeform 89"/>
          <p:cNvSpPr>
            <a:spLocks/>
          </p:cNvSpPr>
          <p:nvPr/>
        </p:nvSpPr>
        <p:spPr bwMode="auto">
          <a:xfrm>
            <a:off x="6129338" y="3292475"/>
            <a:ext cx="2382837" cy="2894013"/>
          </a:xfrm>
          <a:custGeom>
            <a:avLst/>
            <a:gdLst>
              <a:gd name="T0" fmla="*/ 2147483647 w 1501"/>
              <a:gd name="T1" fmla="*/ 2147483647 h 1823"/>
              <a:gd name="T2" fmla="*/ 2147483647 w 1501"/>
              <a:gd name="T3" fmla="*/ 2147483647 h 1823"/>
              <a:gd name="T4" fmla="*/ 2147483647 w 1501"/>
              <a:gd name="T5" fmla="*/ 2147483647 h 1823"/>
              <a:gd name="T6" fmla="*/ 2147483647 w 1501"/>
              <a:gd name="T7" fmla="*/ 2147483647 h 1823"/>
              <a:gd name="T8" fmla="*/ 2147483647 w 1501"/>
              <a:gd name="T9" fmla="*/ 2147483647 h 1823"/>
              <a:gd name="T10" fmla="*/ 2147483647 w 1501"/>
              <a:gd name="T11" fmla="*/ 2147483647 h 1823"/>
              <a:gd name="T12" fmla="*/ 2147483647 w 1501"/>
              <a:gd name="T13" fmla="*/ 2147483647 h 1823"/>
              <a:gd name="T14" fmla="*/ 2147483647 w 1501"/>
              <a:gd name="T15" fmla="*/ 2147483647 h 1823"/>
              <a:gd name="T16" fmla="*/ 2147483647 w 1501"/>
              <a:gd name="T17" fmla="*/ 2147483647 h 1823"/>
              <a:gd name="T18" fmla="*/ 2147483647 w 1501"/>
              <a:gd name="T19" fmla="*/ 2147483647 h 1823"/>
              <a:gd name="T20" fmla="*/ 2147483647 w 1501"/>
              <a:gd name="T21" fmla="*/ 2147483647 h 1823"/>
              <a:gd name="T22" fmla="*/ 2147483647 w 1501"/>
              <a:gd name="T23" fmla="*/ 2147483647 h 1823"/>
              <a:gd name="T24" fmla="*/ 2147483647 w 1501"/>
              <a:gd name="T25" fmla="*/ 2147483647 h 1823"/>
              <a:gd name="T26" fmla="*/ 2147483647 w 1501"/>
              <a:gd name="T27" fmla="*/ 2147483647 h 1823"/>
              <a:gd name="T28" fmla="*/ 2147483647 w 1501"/>
              <a:gd name="T29" fmla="*/ 2147483647 h 1823"/>
              <a:gd name="T30" fmla="*/ 2147483647 w 1501"/>
              <a:gd name="T31" fmla="*/ 2147483647 h 1823"/>
              <a:gd name="T32" fmla="*/ 2147483647 w 1501"/>
              <a:gd name="T33" fmla="*/ 2147483647 h 1823"/>
              <a:gd name="T34" fmla="*/ 2147483647 w 1501"/>
              <a:gd name="T35" fmla="*/ 2147483647 h 1823"/>
              <a:gd name="T36" fmla="*/ 2147483647 w 1501"/>
              <a:gd name="T37" fmla="*/ 2147483647 h 1823"/>
              <a:gd name="T38" fmla="*/ 2147483647 w 1501"/>
              <a:gd name="T39" fmla="*/ 2147483647 h 1823"/>
              <a:gd name="T40" fmla="*/ 2147483647 w 1501"/>
              <a:gd name="T41" fmla="*/ 2147483647 h 1823"/>
              <a:gd name="T42" fmla="*/ 2147483647 w 1501"/>
              <a:gd name="T43" fmla="*/ 2147483647 h 1823"/>
              <a:gd name="T44" fmla="*/ 2147483647 w 1501"/>
              <a:gd name="T45" fmla="*/ 2147483647 h 1823"/>
              <a:gd name="T46" fmla="*/ 2147483647 w 1501"/>
              <a:gd name="T47" fmla="*/ 2147483647 h 1823"/>
              <a:gd name="T48" fmla="*/ 2147483647 w 1501"/>
              <a:gd name="T49" fmla="*/ 2147483647 h 1823"/>
              <a:gd name="T50" fmla="*/ 2147483647 w 1501"/>
              <a:gd name="T51" fmla="*/ 2147483647 h 1823"/>
              <a:gd name="T52" fmla="*/ 2147483647 w 1501"/>
              <a:gd name="T53" fmla="*/ 2147483647 h 1823"/>
              <a:gd name="T54" fmla="*/ 2147483647 w 1501"/>
              <a:gd name="T55" fmla="*/ 2147483647 h 1823"/>
              <a:gd name="T56" fmla="*/ 2147483647 w 1501"/>
              <a:gd name="T57" fmla="*/ 2147483647 h 1823"/>
              <a:gd name="T58" fmla="*/ 2147483647 w 1501"/>
              <a:gd name="T59" fmla="*/ 2147483647 h 1823"/>
              <a:gd name="T60" fmla="*/ 2147483647 w 1501"/>
              <a:gd name="T61" fmla="*/ 2147483647 h 1823"/>
              <a:gd name="T62" fmla="*/ 2147483647 w 1501"/>
              <a:gd name="T63" fmla="*/ 0 h 18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501"/>
              <a:gd name="T97" fmla="*/ 0 h 1823"/>
              <a:gd name="T98" fmla="*/ 1501 w 1501"/>
              <a:gd name="T99" fmla="*/ 1823 h 182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501" h="1823">
                <a:moveTo>
                  <a:pt x="0" y="906"/>
                </a:moveTo>
                <a:lnTo>
                  <a:pt x="24" y="900"/>
                </a:lnTo>
                <a:lnTo>
                  <a:pt x="48" y="894"/>
                </a:lnTo>
                <a:lnTo>
                  <a:pt x="72" y="888"/>
                </a:lnTo>
                <a:lnTo>
                  <a:pt x="96" y="870"/>
                </a:lnTo>
                <a:lnTo>
                  <a:pt x="120" y="858"/>
                </a:lnTo>
                <a:lnTo>
                  <a:pt x="144" y="840"/>
                </a:lnTo>
                <a:lnTo>
                  <a:pt x="168" y="816"/>
                </a:lnTo>
                <a:lnTo>
                  <a:pt x="191" y="792"/>
                </a:lnTo>
                <a:lnTo>
                  <a:pt x="215" y="762"/>
                </a:lnTo>
                <a:lnTo>
                  <a:pt x="239" y="732"/>
                </a:lnTo>
                <a:lnTo>
                  <a:pt x="263" y="696"/>
                </a:lnTo>
                <a:lnTo>
                  <a:pt x="287" y="666"/>
                </a:lnTo>
                <a:lnTo>
                  <a:pt x="311" y="624"/>
                </a:lnTo>
                <a:lnTo>
                  <a:pt x="335" y="588"/>
                </a:lnTo>
                <a:lnTo>
                  <a:pt x="359" y="552"/>
                </a:lnTo>
                <a:lnTo>
                  <a:pt x="383" y="510"/>
                </a:lnTo>
                <a:lnTo>
                  <a:pt x="407" y="474"/>
                </a:lnTo>
                <a:lnTo>
                  <a:pt x="431" y="438"/>
                </a:lnTo>
                <a:lnTo>
                  <a:pt x="455" y="408"/>
                </a:lnTo>
                <a:lnTo>
                  <a:pt x="478" y="378"/>
                </a:lnTo>
                <a:lnTo>
                  <a:pt x="502" y="348"/>
                </a:lnTo>
                <a:lnTo>
                  <a:pt x="526" y="330"/>
                </a:lnTo>
                <a:lnTo>
                  <a:pt x="550" y="312"/>
                </a:lnTo>
                <a:lnTo>
                  <a:pt x="574" y="300"/>
                </a:lnTo>
                <a:lnTo>
                  <a:pt x="598" y="294"/>
                </a:lnTo>
                <a:lnTo>
                  <a:pt x="622" y="294"/>
                </a:lnTo>
                <a:lnTo>
                  <a:pt x="646" y="300"/>
                </a:lnTo>
                <a:lnTo>
                  <a:pt x="670" y="312"/>
                </a:lnTo>
                <a:lnTo>
                  <a:pt x="694" y="330"/>
                </a:lnTo>
                <a:lnTo>
                  <a:pt x="712" y="348"/>
                </a:lnTo>
                <a:lnTo>
                  <a:pt x="736" y="372"/>
                </a:lnTo>
                <a:lnTo>
                  <a:pt x="760" y="396"/>
                </a:lnTo>
                <a:lnTo>
                  <a:pt x="783" y="426"/>
                </a:lnTo>
                <a:lnTo>
                  <a:pt x="807" y="450"/>
                </a:lnTo>
                <a:lnTo>
                  <a:pt x="831" y="468"/>
                </a:lnTo>
                <a:lnTo>
                  <a:pt x="855" y="486"/>
                </a:lnTo>
                <a:lnTo>
                  <a:pt x="879" y="498"/>
                </a:lnTo>
                <a:lnTo>
                  <a:pt x="903" y="498"/>
                </a:lnTo>
                <a:lnTo>
                  <a:pt x="927" y="492"/>
                </a:lnTo>
                <a:lnTo>
                  <a:pt x="951" y="468"/>
                </a:lnTo>
                <a:lnTo>
                  <a:pt x="975" y="438"/>
                </a:lnTo>
                <a:lnTo>
                  <a:pt x="999" y="396"/>
                </a:lnTo>
                <a:lnTo>
                  <a:pt x="1023" y="348"/>
                </a:lnTo>
                <a:lnTo>
                  <a:pt x="1047" y="288"/>
                </a:lnTo>
                <a:lnTo>
                  <a:pt x="1070" y="222"/>
                </a:lnTo>
                <a:lnTo>
                  <a:pt x="1094" y="156"/>
                </a:lnTo>
                <a:lnTo>
                  <a:pt x="1118" y="96"/>
                </a:lnTo>
                <a:lnTo>
                  <a:pt x="1142" y="48"/>
                </a:lnTo>
                <a:lnTo>
                  <a:pt x="1166" y="18"/>
                </a:lnTo>
                <a:lnTo>
                  <a:pt x="1190" y="18"/>
                </a:lnTo>
                <a:lnTo>
                  <a:pt x="1214" y="48"/>
                </a:lnTo>
                <a:lnTo>
                  <a:pt x="1238" y="126"/>
                </a:lnTo>
                <a:lnTo>
                  <a:pt x="1262" y="246"/>
                </a:lnTo>
                <a:lnTo>
                  <a:pt x="1286" y="426"/>
                </a:lnTo>
                <a:lnTo>
                  <a:pt x="1310" y="654"/>
                </a:lnTo>
                <a:lnTo>
                  <a:pt x="1334" y="929"/>
                </a:lnTo>
                <a:lnTo>
                  <a:pt x="1357" y="1223"/>
                </a:lnTo>
                <a:lnTo>
                  <a:pt x="1381" y="1505"/>
                </a:lnTo>
                <a:lnTo>
                  <a:pt x="1405" y="1733"/>
                </a:lnTo>
                <a:lnTo>
                  <a:pt x="1429" y="1823"/>
                </a:lnTo>
                <a:lnTo>
                  <a:pt x="1453" y="1667"/>
                </a:lnTo>
                <a:lnTo>
                  <a:pt x="1477" y="1127"/>
                </a:lnTo>
                <a:lnTo>
                  <a:pt x="1501" y="0"/>
                </a:lnTo>
              </a:path>
            </a:pathLst>
          </a:custGeom>
          <a:noFill/>
          <a:ln w="0">
            <a:solidFill>
              <a:srgbClr val="0000FF"/>
            </a:solidFill>
            <a:round/>
            <a:headEnd/>
            <a:tailEnd/>
          </a:ln>
        </p:spPr>
        <p:txBody>
          <a:bodyPr/>
          <a:lstStyle/>
          <a:p>
            <a:endParaRPr lang="en-US"/>
          </a:p>
        </p:txBody>
      </p:sp>
      <p:sp>
        <p:nvSpPr>
          <p:cNvPr id="22618" name="Text Box 91"/>
          <p:cNvSpPr txBox="1">
            <a:spLocks noChangeArrowheads="1"/>
          </p:cNvSpPr>
          <p:nvPr/>
        </p:nvSpPr>
        <p:spPr bwMode="auto">
          <a:xfrm>
            <a:off x="1747678" y="2343150"/>
            <a:ext cx="2929257" cy="461665"/>
          </a:xfrm>
          <a:prstGeom prst="rect">
            <a:avLst/>
          </a:prstGeom>
          <a:noFill/>
          <a:ln w="28575" algn="ctr">
            <a:noFill/>
            <a:miter lim="800000"/>
            <a:headEnd/>
            <a:tailEnd/>
          </a:ln>
        </p:spPr>
        <p:txBody>
          <a:bodyPr wrap="none">
            <a:spAutoFit/>
          </a:bodyPr>
          <a:lstStyle/>
          <a:p>
            <a:pPr algn="ctr"/>
            <a:r>
              <a:rPr lang="en-US" sz="2400">
                <a:solidFill>
                  <a:srgbClr val="3333FF"/>
                </a:solidFill>
                <a:latin typeface="Calibri"/>
                <a:cs typeface="Calibri"/>
              </a:rPr>
              <a:t>Degree 15 polynomial</a:t>
            </a:r>
          </a:p>
        </p:txBody>
      </p:sp>
      <p:sp>
        <p:nvSpPr>
          <p:cNvPr id="2" name="Rectangle 2"/>
          <p:cNvSpPr>
            <a:spLocks noGrp="1" noChangeArrowheads="1"/>
          </p:cNvSpPr>
          <p:nvPr>
            <p:ph type="title"/>
          </p:nvPr>
        </p:nvSpPr>
        <p:spPr/>
        <p:txBody>
          <a:bodyPr/>
          <a:lstStyle/>
          <a:p>
            <a:r>
              <a:rPr lang="en-US" dirty="0" err="1"/>
              <a:t>Overfitting</a:t>
            </a:r>
            <a:endParaRPr lang="en-US" dirty="0"/>
          </a:p>
        </p:txBody>
      </p:sp>
      <p:pic>
        <p:nvPicPr>
          <p:cNvPr id="20481"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820600" y="2838960"/>
              <a:ext cx="822960" cy="277560"/>
            </p14:xfrm>
          </p:contentPart>
        </mc:Choice>
        <mc:Fallback xmlns="">
          <p:pic>
            <p:nvPicPr>
              <p:cNvPr id="3" name="Ink 2"/>
              <p:cNvPicPr/>
              <p:nvPr/>
            </p:nvPicPr>
            <p:blipFill>
              <a:blip r:embed="rId4"/>
              <a:stretch>
                <a:fillRect/>
              </a:stretch>
            </p:blipFill>
            <p:spPr>
              <a:xfrm>
                <a:off x="2817360" y="2834640"/>
                <a:ext cx="829800" cy="284760"/>
              </a:xfrm>
              <a:prstGeom prst="rect">
                <a:avLst/>
              </a:prstGeom>
            </p:spPr>
          </p:pic>
        </mc:Fallback>
      </mc:AlternateContent>
    </p:spTree>
    <p:extLst>
      <p:ext uri="{BB962C8B-B14F-4D97-AF65-F5344CB8AC3E}">
        <p14:creationId xmlns:p14="http://schemas.microsoft.com/office/powerpoint/2010/main" val="409013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6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6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6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5" grpId="0" animBg="1"/>
      <p:bldP spid="22616" grpId="0" animBg="1"/>
      <p:bldP spid="226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Example: Overfitting</a:t>
            </a:r>
          </a:p>
        </p:txBody>
      </p:sp>
      <p:grpSp>
        <p:nvGrpSpPr>
          <p:cNvPr id="23556" name="Group 4"/>
          <p:cNvGrpSpPr>
            <a:grpSpLocks/>
          </p:cNvGrpSpPr>
          <p:nvPr/>
        </p:nvGrpSpPr>
        <p:grpSpPr bwMode="auto">
          <a:xfrm>
            <a:off x="3352800" y="2667000"/>
            <a:ext cx="2438400" cy="2438400"/>
            <a:chOff x="3168" y="1584"/>
            <a:chExt cx="1536" cy="1536"/>
          </a:xfrm>
        </p:grpSpPr>
        <p:sp>
          <p:nvSpPr>
            <p:cNvPr id="23586" name="Rectangle 5"/>
            <p:cNvSpPr>
              <a:spLocks noChangeArrowheads="1"/>
            </p:cNvSpPr>
            <p:nvPr/>
          </p:nvSpPr>
          <p:spPr bwMode="auto">
            <a:xfrm>
              <a:off x="316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7" name="Rectangle 6"/>
            <p:cNvSpPr>
              <a:spLocks noChangeArrowheads="1"/>
            </p:cNvSpPr>
            <p:nvPr/>
          </p:nvSpPr>
          <p:spPr bwMode="auto">
            <a:xfrm>
              <a:off x="336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8" name="Rectangle 7"/>
            <p:cNvSpPr>
              <a:spLocks noChangeArrowheads="1"/>
            </p:cNvSpPr>
            <p:nvPr/>
          </p:nvSpPr>
          <p:spPr bwMode="auto">
            <a:xfrm>
              <a:off x="3168"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89" name="Rectangle 8"/>
            <p:cNvSpPr>
              <a:spLocks noChangeArrowheads="1"/>
            </p:cNvSpPr>
            <p:nvPr/>
          </p:nvSpPr>
          <p:spPr bwMode="auto">
            <a:xfrm>
              <a:off x="3360"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0" name="Rectangle 9"/>
            <p:cNvSpPr>
              <a:spLocks noChangeArrowheads="1"/>
            </p:cNvSpPr>
            <p:nvPr/>
          </p:nvSpPr>
          <p:spPr bwMode="auto">
            <a:xfrm>
              <a:off x="3552"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1" name="Rectangle 10"/>
            <p:cNvSpPr>
              <a:spLocks noChangeArrowheads="1"/>
            </p:cNvSpPr>
            <p:nvPr/>
          </p:nvSpPr>
          <p:spPr bwMode="auto">
            <a:xfrm>
              <a:off x="3744"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592" name="Rectangle 11"/>
            <p:cNvSpPr>
              <a:spLocks noChangeArrowheads="1"/>
            </p:cNvSpPr>
            <p:nvPr/>
          </p:nvSpPr>
          <p:spPr bwMode="auto">
            <a:xfrm>
              <a:off x="355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3" name="Rectangle 12"/>
            <p:cNvSpPr>
              <a:spLocks noChangeArrowheads="1"/>
            </p:cNvSpPr>
            <p:nvPr/>
          </p:nvSpPr>
          <p:spPr bwMode="auto">
            <a:xfrm>
              <a:off x="3744"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4" name="Rectangle 13"/>
            <p:cNvSpPr>
              <a:spLocks noChangeArrowheads="1"/>
            </p:cNvSpPr>
            <p:nvPr/>
          </p:nvSpPr>
          <p:spPr bwMode="auto">
            <a:xfrm>
              <a:off x="316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5" name="Rectangle 14"/>
            <p:cNvSpPr>
              <a:spLocks noChangeArrowheads="1"/>
            </p:cNvSpPr>
            <p:nvPr/>
          </p:nvSpPr>
          <p:spPr bwMode="auto">
            <a:xfrm>
              <a:off x="336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6" name="Rectangle 15"/>
            <p:cNvSpPr>
              <a:spLocks noChangeArrowheads="1"/>
            </p:cNvSpPr>
            <p:nvPr/>
          </p:nvSpPr>
          <p:spPr bwMode="auto">
            <a:xfrm>
              <a:off x="316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7" name="Rectangle 16"/>
            <p:cNvSpPr>
              <a:spLocks noChangeArrowheads="1"/>
            </p:cNvSpPr>
            <p:nvPr/>
          </p:nvSpPr>
          <p:spPr bwMode="auto">
            <a:xfrm>
              <a:off x="336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8" name="Rectangle 17"/>
            <p:cNvSpPr>
              <a:spLocks noChangeArrowheads="1"/>
            </p:cNvSpPr>
            <p:nvPr/>
          </p:nvSpPr>
          <p:spPr bwMode="auto">
            <a:xfrm>
              <a:off x="355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599" name="Rectangle 18"/>
            <p:cNvSpPr>
              <a:spLocks noChangeArrowheads="1"/>
            </p:cNvSpPr>
            <p:nvPr/>
          </p:nvSpPr>
          <p:spPr bwMode="auto">
            <a:xfrm>
              <a:off x="3744"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0" name="Rectangle 19"/>
            <p:cNvSpPr>
              <a:spLocks noChangeArrowheads="1"/>
            </p:cNvSpPr>
            <p:nvPr/>
          </p:nvSpPr>
          <p:spPr bwMode="auto">
            <a:xfrm>
              <a:off x="355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1" name="Rectangle 20"/>
            <p:cNvSpPr>
              <a:spLocks noChangeArrowheads="1"/>
            </p:cNvSpPr>
            <p:nvPr/>
          </p:nvSpPr>
          <p:spPr bwMode="auto">
            <a:xfrm>
              <a:off x="3744" y="2160"/>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2" name="Rectangle 21"/>
            <p:cNvSpPr>
              <a:spLocks noChangeArrowheads="1"/>
            </p:cNvSpPr>
            <p:nvPr/>
          </p:nvSpPr>
          <p:spPr bwMode="auto">
            <a:xfrm>
              <a:off x="3936" y="158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3" name="Rectangle 22"/>
            <p:cNvSpPr>
              <a:spLocks noChangeArrowheads="1"/>
            </p:cNvSpPr>
            <p:nvPr/>
          </p:nvSpPr>
          <p:spPr bwMode="auto">
            <a:xfrm>
              <a:off x="4128"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4" name="Rectangle 23"/>
            <p:cNvSpPr>
              <a:spLocks noChangeArrowheads="1"/>
            </p:cNvSpPr>
            <p:nvPr/>
          </p:nvSpPr>
          <p:spPr bwMode="auto">
            <a:xfrm>
              <a:off x="3936"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5" name="Rectangle 24"/>
            <p:cNvSpPr>
              <a:spLocks noChangeArrowheads="1"/>
            </p:cNvSpPr>
            <p:nvPr/>
          </p:nvSpPr>
          <p:spPr bwMode="auto">
            <a:xfrm>
              <a:off x="4128" y="177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06" name="Rectangle 25"/>
            <p:cNvSpPr>
              <a:spLocks noChangeArrowheads="1"/>
            </p:cNvSpPr>
            <p:nvPr/>
          </p:nvSpPr>
          <p:spPr bwMode="auto">
            <a:xfrm>
              <a:off x="4320"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7" name="Rectangle 26"/>
            <p:cNvSpPr>
              <a:spLocks noChangeArrowheads="1"/>
            </p:cNvSpPr>
            <p:nvPr/>
          </p:nvSpPr>
          <p:spPr bwMode="auto">
            <a:xfrm>
              <a:off x="4512" y="158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8" name="Rectangle 27"/>
            <p:cNvSpPr>
              <a:spLocks noChangeArrowheads="1"/>
            </p:cNvSpPr>
            <p:nvPr/>
          </p:nvSpPr>
          <p:spPr bwMode="auto">
            <a:xfrm>
              <a:off x="4320"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09" name="Rectangle 28"/>
            <p:cNvSpPr>
              <a:spLocks noChangeArrowheads="1"/>
            </p:cNvSpPr>
            <p:nvPr/>
          </p:nvSpPr>
          <p:spPr bwMode="auto">
            <a:xfrm>
              <a:off x="4512" y="177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0" name="Rectangle 29"/>
            <p:cNvSpPr>
              <a:spLocks noChangeArrowheads="1"/>
            </p:cNvSpPr>
            <p:nvPr/>
          </p:nvSpPr>
          <p:spPr bwMode="auto">
            <a:xfrm>
              <a:off x="3936" y="196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11" name="Rectangle 30"/>
            <p:cNvSpPr>
              <a:spLocks noChangeArrowheads="1"/>
            </p:cNvSpPr>
            <p:nvPr/>
          </p:nvSpPr>
          <p:spPr bwMode="auto">
            <a:xfrm>
              <a:off x="4128"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2" name="Rectangle 31"/>
            <p:cNvSpPr>
              <a:spLocks noChangeArrowheads="1"/>
            </p:cNvSpPr>
            <p:nvPr/>
          </p:nvSpPr>
          <p:spPr bwMode="auto">
            <a:xfrm>
              <a:off x="3936"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3" name="Rectangle 32"/>
            <p:cNvSpPr>
              <a:spLocks noChangeArrowheads="1"/>
            </p:cNvSpPr>
            <p:nvPr/>
          </p:nvSpPr>
          <p:spPr bwMode="auto">
            <a:xfrm>
              <a:off x="4128"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4" name="Rectangle 33"/>
            <p:cNvSpPr>
              <a:spLocks noChangeArrowheads="1"/>
            </p:cNvSpPr>
            <p:nvPr/>
          </p:nvSpPr>
          <p:spPr bwMode="auto">
            <a:xfrm>
              <a:off x="4320"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5" name="Rectangle 34"/>
            <p:cNvSpPr>
              <a:spLocks noChangeArrowheads="1"/>
            </p:cNvSpPr>
            <p:nvPr/>
          </p:nvSpPr>
          <p:spPr bwMode="auto">
            <a:xfrm>
              <a:off x="4512" y="196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6" name="Rectangle 35"/>
            <p:cNvSpPr>
              <a:spLocks noChangeArrowheads="1"/>
            </p:cNvSpPr>
            <p:nvPr/>
          </p:nvSpPr>
          <p:spPr bwMode="auto">
            <a:xfrm>
              <a:off x="4320"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7" name="Rectangle 36"/>
            <p:cNvSpPr>
              <a:spLocks noChangeArrowheads="1"/>
            </p:cNvSpPr>
            <p:nvPr/>
          </p:nvSpPr>
          <p:spPr bwMode="auto">
            <a:xfrm>
              <a:off x="4512" y="2160"/>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8" name="Rectangle 37"/>
            <p:cNvSpPr>
              <a:spLocks noChangeArrowheads="1"/>
            </p:cNvSpPr>
            <p:nvPr/>
          </p:nvSpPr>
          <p:spPr bwMode="auto">
            <a:xfrm>
              <a:off x="316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19" name="Rectangle 38"/>
            <p:cNvSpPr>
              <a:spLocks noChangeArrowheads="1"/>
            </p:cNvSpPr>
            <p:nvPr/>
          </p:nvSpPr>
          <p:spPr bwMode="auto">
            <a:xfrm>
              <a:off x="336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0" name="Rectangle 39"/>
            <p:cNvSpPr>
              <a:spLocks noChangeArrowheads="1"/>
            </p:cNvSpPr>
            <p:nvPr/>
          </p:nvSpPr>
          <p:spPr bwMode="auto">
            <a:xfrm>
              <a:off x="3168"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1" name="Rectangle 40"/>
            <p:cNvSpPr>
              <a:spLocks noChangeArrowheads="1"/>
            </p:cNvSpPr>
            <p:nvPr/>
          </p:nvSpPr>
          <p:spPr bwMode="auto">
            <a:xfrm>
              <a:off x="336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2" name="Rectangle 41"/>
            <p:cNvSpPr>
              <a:spLocks noChangeArrowheads="1"/>
            </p:cNvSpPr>
            <p:nvPr/>
          </p:nvSpPr>
          <p:spPr bwMode="auto">
            <a:xfrm>
              <a:off x="355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3" name="Rectangle 42"/>
            <p:cNvSpPr>
              <a:spLocks noChangeArrowheads="1"/>
            </p:cNvSpPr>
            <p:nvPr/>
          </p:nvSpPr>
          <p:spPr bwMode="auto">
            <a:xfrm>
              <a:off x="3744"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4" name="Rectangle 43"/>
            <p:cNvSpPr>
              <a:spLocks noChangeArrowheads="1"/>
            </p:cNvSpPr>
            <p:nvPr/>
          </p:nvSpPr>
          <p:spPr bwMode="auto">
            <a:xfrm>
              <a:off x="355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5" name="Rectangle 44"/>
            <p:cNvSpPr>
              <a:spLocks noChangeArrowheads="1"/>
            </p:cNvSpPr>
            <p:nvPr/>
          </p:nvSpPr>
          <p:spPr bwMode="auto">
            <a:xfrm>
              <a:off x="3744"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6" name="Rectangle 45"/>
            <p:cNvSpPr>
              <a:spLocks noChangeArrowheads="1"/>
            </p:cNvSpPr>
            <p:nvPr/>
          </p:nvSpPr>
          <p:spPr bwMode="auto">
            <a:xfrm>
              <a:off x="3168"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7" name="Rectangle 46"/>
            <p:cNvSpPr>
              <a:spLocks noChangeArrowheads="1"/>
            </p:cNvSpPr>
            <p:nvPr/>
          </p:nvSpPr>
          <p:spPr bwMode="auto">
            <a:xfrm>
              <a:off x="3360"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28" name="Rectangle 47"/>
            <p:cNvSpPr>
              <a:spLocks noChangeArrowheads="1"/>
            </p:cNvSpPr>
            <p:nvPr/>
          </p:nvSpPr>
          <p:spPr bwMode="auto">
            <a:xfrm>
              <a:off x="316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29" name="Rectangle 48"/>
            <p:cNvSpPr>
              <a:spLocks noChangeArrowheads="1"/>
            </p:cNvSpPr>
            <p:nvPr/>
          </p:nvSpPr>
          <p:spPr bwMode="auto">
            <a:xfrm>
              <a:off x="336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0" name="Rectangle 49"/>
            <p:cNvSpPr>
              <a:spLocks noChangeArrowheads="1"/>
            </p:cNvSpPr>
            <p:nvPr/>
          </p:nvSpPr>
          <p:spPr bwMode="auto">
            <a:xfrm>
              <a:off x="355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1" name="Rectangle 50"/>
            <p:cNvSpPr>
              <a:spLocks noChangeArrowheads="1"/>
            </p:cNvSpPr>
            <p:nvPr/>
          </p:nvSpPr>
          <p:spPr bwMode="auto">
            <a:xfrm>
              <a:off x="3744"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2" name="Rectangle 51"/>
            <p:cNvSpPr>
              <a:spLocks noChangeArrowheads="1"/>
            </p:cNvSpPr>
            <p:nvPr/>
          </p:nvSpPr>
          <p:spPr bwMode="auto">
            <a:xfrm>
              <a:off x="355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3" name="Rectangle 52"/>
            <p:cNvSpPr>
              <a:spLocks noChangeArrowheads="1"/>
            </p:cNvSpPr>
            <p:nvPr/>
          </p:nvSpPr>
          <p:spPr bwMode="auto">
            <a:xfrm>
              <a:off x="3744"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4" name="Rectangle 53"/>
            <p:cNvSpPr>
              <a:spLocks noChangeArrowheads="1"/>
            </p:cNvSpPr>
            <p:nvPr/>
          </p:nvSpPr>
          <p:spPr bwMode="auto">
            <a:xfrm>
              <a:off x="3936" y="2352"/>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5" name="Rectangle 54"/>
            <p:cNvSpPr>
              <a:spLocks noChangeArrowheads="1"/>
            </p:cNvSpPr>
            <p:nvPr/>
          </p:nvSpPr>
          <p:spPr bwMode="auto">
            <a:xfrm>
              <a:off x="4128"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6" name="Rectangle 55"/>
            <p:cNvSpPr>
              <a:spLocks noChangeArrowheads="1"/>
            </p:cNvSpPr>
            <p:nvPr/>
          </p:nvSpPr>
          <p:spPr bwMode="auto">
            <a:xfrm>
              <a:off x="3936"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7" name="Rectangle 56"/>
            <p:cNvSpPr>
              <a:spLocks noChangeArrowheads="1"/>
            </p:cNvSpPr>
            <p:nvPr/>
          </p:nvSpPr>
          <p:spPr bwMode="auto">
            <a:xfrm>
              <a:off x="4128" y="2544"/>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38" name="Rectangle 57"/>
            <p:cNvSpPr>
              <a:spLocks noChangeArrowheads="1"/>
            </p:cNvSpPr>
            <p:nvPr/>
          </p:nvSpPr>
          <p:spPr bwMode="auto">
            <a:xfrm>
              <a:off x="4320"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39" name="Rectangle 58"/>
            <p:cNvSpPr>
              <a:spLocks noChangeArrowheads="1"/>
            </p:cNvSpPr>
            <p:nvPr/>
          </p:nvSpPr>
          <p:spPr bwMode="auto">
            <a:xfrm>
              <a:off x="4512" y="2352"/>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0" name="Rectangle 59"/>
            <p:cNvSpPr>
              <a:spLocks noChangeArrowheads="1"/>
            </p:cNvSpPr>
            <p:nvPr/>
          </p:nvSpPr>
          <p:spPr bwMode="auto">
            <a:xfrm>
              <a:off x="4320"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1" name="Rectangle 60"/>
            <p:cNvSpPr>
              <a:spLocks noChangeArrowheads="1"/>
            </p:cNvSpPr>
            <p:nvPr/>
          </p:nvSpPr>
          <p:spPr bwMode="auto">
            <a:xfrm>
              <a:off x="4512" y="2544"/>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2" name="Rectangle 61"/>
            <p:cNvSpPr>
              <a:spLocks noChangeArrowheads="1"/>
            </p:cNvSpPr>
            <p:nvPr/>
          </p:nvSpPr>
          <p:spPr bwMode="auto">
            <a:xfrm>
              <a:off x="3936"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3" name="Rectangle 62"/>
            <p:cNvSpPr>
              <a:spLocks noChangeArrowheads="1"/>
            </p:cNvSpPr>
            <p:nvPr/>
          </p:nvSpPr>
          <p:spPr bwMode="auto">
            <a:xfrm>
              <a:off x="4128" y="2736"/>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4" name="Rectangle 63"/>
            <p:cNvSpPr>
              <a:spLocks noChangeArrowheads="1"/>
            </p:cNvSpPr>
            <p:nvPr/>
          </p:nvSpPr>
          <p:spPr bwMode="auto">
            <a:xfrm>
              <a:off x="3936"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sp>
          <p:nvSpPr>
            <p:cNvPr id="23645" name="Rectangle 64"/>
            <p:cNvSpPr>
              <a:spLocks noChangeArrowheads="1"/>
            </p:cNvSpPr>
            <p:nvPr/>
          </p:nvSpPr>
          <p:spPr bwMode="auto">
            <a:xfrm>
              <a:off x="4128"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6" name="Rectangle 65"/>
            <p:cNvSpPr>
              <a:spLocks noChangeArrowheads="1"/>
            </p:cNvSpPr>
            <p:nvPr/>
          </p:nvSpPr>
          <p:spPr bwMode="auto">
            <a:xfrm>
              <a:off x="4320"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7" name="Rectangle 66"/>
            <p:cNvSpPr>
              <a:spLocks noChangeArrowheads="1"/>
            </p:cNvSpPr>
            <p:nvPr/>
          </p:nvSpPr>
          <p:spPr bwMode="auto">
            <a:xfrm>
              <a:off x="4512" y="2736"/>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8" name="Rectangle 67"/>
            <p:cNvSpPr>
              <a:spLocks noChangeArrowheads="1"/>
            </p:cNvSpPr>
            <p:nvPr/>
          </p:nvSpPr>
          <p:spPr bwMode="auto">
            <a:xfrm>
              <a:off x="4320" y="2928"/>
              <a:ext cx="192" cy="19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3649" name="Rectangle 68"/>
            <p:cNvSpPr>
              <a:spLocks noChangeArrowheads="1"/>
            </p:cNvSpPr>
            <p:nvPr/>
          </p:nvSpPr>
          <p:spPr bwMode="auto">
            <a:xfrm>
              <a:off x="4512" y="2928"/>
              <a:ext cx="192" cy="192"/>
            </a:xfrm>
            <a:prstGeom prst="rect">
              <a:avLst/>
            </a:prstGeom>
            <a:solidFill>
              <a:schemeClr val="bg2"/>
            </a:solidFill>
            <a:ln w="9525">
              <a:solidFill>
                <a:schemeClr val="tx1"/>
              </a:solidFill>
              <a:miter lim="800000"/>
              <a:headEnd/>
              <a:tailEnd/>
            </a:ln>
          </p:spPr>
          <p:txBody>
            <a:bodyPr wrap="none" anchor="ctr"/>
            <a:lstStyle/>
            <a:p>
              <a:endParaRPr lang="en-US"/>
            </a:p>
          </p:txBody>
        </p:sp>
      </p:grpSp>
      <p:pic>
        <p:nvPicPr>
          <p:cNvPr id="23557" name="Picture 184" descr="txp_fig"/>
          <p:cNvPicPr>
            <a:picLocks noChangeAspect="1" noChangeArrowheads="1"/>
          </p:cNvPicPr>
          <p:nvPr>
            <p:custDataLst>
              <p:tags r:id="rId1"/>
            </p:custDataLst>
          </p:nvPr>
        </p:nvPicPr>
        <p:blipFill>
          <a:blip r:embed="rId14" cstate="print"/>
          <a:srcRect/>
          <a:stretch>
            <a:fillRect/>
          </a:stretch>
        </p:blipFill>
        <p:spPr bwMode="auto">
          <a:xfrm>
            <a:off x="366713" y="1758950"/>
            <a:ext cx="1995487" cy="217488"/>
          </a:xfrm>
          <a:prstGeom prst="rect">
            <a:avLst/>
          </a:prstGeom>
          <a:noFill/>
          <a:ln w="9525">
            <a:noFill/>
            <a:miter lim="800000"/>
            <a:headEnd/>
            <a:tailEnd/>
          </a:ln>
        </p:spPr>
      </p:pic>
      <p:pic>
        <p:nvPicPr>
          <p:cNvPr id="23558" name="Picture 186" descr="txp_fig"/>
          <p:cNvPicPr>
            <a:picLocks noChangeAspect="1" noChangeArrowheads="1"/>
          </p:cNvPicPr>
          <p:nvPr>
            <p:custDataLst>
              <p:tags r:id="rId2"/>
            </p:custDataLst>
          </p:nvPr>
        </p:nvPicPr>
        <p:blipFill>
          <a:blip r:embed="rId15" cstate="print"/>
          <a:srcRect/>
          <a:stretch>
            <a:fillRect/>
          </a:stretch>
        </p:blipFill>
        <p:spPr bwMode="auto">
          <a:xfrm>
            <a:off x="6615113" y="1752600"/>
            <a:ext cx="1995487" cy="217488"/>
          </a:xfrm>
          <a:prstGeom prst="rect">
            <a:avLst/>
          </a:prstGeom>
          <a:noFill/>
          <a:ln w="9525">
            <a:noFill/>
            <a:miter lim="800000"/>
            <a:headEnd/>
            <a:tailEnd/>
          </a:ln>
        </p:spPr>
      </p:pic>
      <p:grpSp>
        <p:nvGrpSpPr>
          <p:cNvPr id="3" name="Group 218"/>
          <p:cNvGrpSpPr>
            <a:grpSpLocks/>
          </p:cNvGrpSpPr>
          <p:nvPr/>
        </p:nvGrpSpPr>
        <p:grpSpPr bwMode="auto">
          <a:xfrm>
            <a:off x="420688" y="2971800"/>
            <a:ext cx="8221662" cy="304800"/>
            <a:chOff x="265" y="1872"/>
            <a:chExt cx="5179" cy="192"/>
          </a:xfrm>
        </p:grpSpPr>
        <p:sp>
          <p:nvSpPr>
            <p:cNvPr id="23581" name="Line 106"/>
            <p:cNvSpPr>
              <a:spLocks noChangeShapeType="1"/>
            </p:cNvSpPr>
            <p:nvPr/>
          </p:nvSpPr>
          <p:spPr bwMode="auto">
            <a:xfrm>
              <a:off x="1680" y="1968"/>
              <a:ext cx="624" cy="0"/>
            </a:xfrm>
            <a:prstGeom prst="line">
              <a:avLst/>
            </a:prstGeom>
            <a:noFill/>
            <a:ln w="28575">
              <a:solidFill>
                <a:schemeClr val="tx1"/>
              </a:solidFill>
              <a:round/>
              <a:headEnd/>
              <a:tailEnd/>
            </a:ln>
          </p:spPr>
          <p:txBody>
            <a:bodyPr/>
            <a:lstStyle/>
            <a:p>
              <a:endParaRPr lang="en-US"/>
            </a:p>
          </p:txBody>
        </p:sp>
        <p:sp>
          <p:nvSpPr>
            <p:cNvPr id="23582" name="Rectangle 107"/>
            <p:cNvSpPr>
              <a:spLocks noChangeArrowheads="1"/>
            </p:cNvSpPr>
            <p:nvPr/>
          </p:nvSpPr>
          <p:spPr bwMode="auto">
            <a:xfrm>
              <a:off x="2304" y="1872"/>
              <a:ext cx="192" cy="192"/>
            </a:xfrm>
            <a:prstGeom prst="rect">
              <a:avLst/>
            </a:prstGeom>
            <a:noFill/>
            <a:ln w="38100">
              <a:solidFill>
                <a:schemeClr val="tx1"/>
              </a:solidFill>
              <a:miter lim="800000"/>
              <a:headEnd/>
              <a:tailEnd/>
            </a:ln>
          </p:spPr>
          <p:txBody>
            <a:bodyPr wrap="none" anchor="ctr"/>
            <a:lstStyle/>
            <a:p>
              <a:endParaRPr lang="en-US"/>
            </a:p>
          </p:txBody>
        </p:sp>
        <p:pic>
          <p:nvPicPr>
            <p:cNvPr id="23583" name="Picture 202" descr="txp_fig"/>
            <p:cNvPicPr>
              <a:picLocks noChangeAspect="1" noChangeArrowheads="1"/>
            </p:cNvPicPr>
            <p:nvPr>
              <p:custDataLst>
                <p:tags r:id="rId11"/>
              </p:custDataLst>
            </p:nvPr>
          </p:nvPicPr>
          <p:blipFill>
            <a:blip r:embed="rId16" cstate="print"/>
            <a:srcRect/>
            <a:stretch>
              <a:fillRect/>
            </a:stretch>
          </p:blipFill>
          <p:spPr bwMode="auto">
            <a:xfrm>
              <a:off x="265" y="1920"/>
              <a:ext cx="1278" cy="144"/>
            </a:xfrm>
            <a:prstGeom prst="rect">
              <a:avLst/>
            </a:prstGeom>
            <a:noFill/>
            <a:ln w="9525">
              <a:noFill/>
              <a:miter lim="800000"/>
              <a:headEnd/>
              <a:tailEnd/>
            </a:ln>
          </p:spPr>
        </p:pic>
        <p:pic>
          <p:nvPicPr>
            <p:cNvPr id="23584" name="Picture 209" descr="txp_fig"/>
            <p:cNvPicPr>
              <a:picLocks noChangeAspect="1" noChangeArrowheads="1"/>
            </p:cNvPicPr>
            <p:nvPr>
              <p:custDataLst>
                <p:tags r:id="rId12"/>
              </p:custDataLst>
            </p:nvPr>
          </p:nvPicPr>
          <p:blipFill>
            <a:blip r:embed="rId17" cstate="print"/>
            <a:srcRect/>
            <a:stretch>
              <a:fillRect/>
            </a:stretch>
          </p:blipFill>
          <p:spPr bwMode="auto">
            <a:xfrm>
              <a:off x="4166" y="1920"/>
              <a:ext cx="1278" cy="144"/>
            </a:xfrm>
            <a:prstGeom prst="rect">
              <a:avLst/>
            </a:prstGeom>
            <a:noFill/>
            <a:ln w="9525">
              <a:noFill/>
              <a:miter lim="800000"/>
              <a:headEnd/>
              <a:tailEnd/>
            </a:ln>
          </p:spPr>
        </p:pic>
        <p:sp>
          <p:nvSpPr>
            <p:cNvPr id="23585" name="Line 214"/>
            <p:cNvSpPr>
              <a:spLocks noChangeShapeType="1"/>
            </p:cNvSpPr>
            <p:nvPr/>
          </p:nvSpPr>
          <p:spPr bwMode="auto">
            <a:xfrm>
              <a:off x="2496" y="1968"/>
              <a:ext cx="1584" cy="0"/>
            </a:xfrm>
            <a:prstGeom prst="line">
              <a:avLst/>
            </a:prstGeom>
            <a:noFill/>
            <a:ln w="28575">
              <a:solidFill>
                <a:schemeClr val="tx1"/>
              </a:solidFill>
              <a:round/>
              <a:headEnd/>
              <a:tailEnd/>
            </a:ln>
          </p:spPr>
          <p:txBody>
            <a:bodyPr/>
            <a:lstStyle/>
            <a:p>
              <a:endParaRPr lang="en-US"/>
            </a:p>
          </p:txBody>
        </p:sp>
      </p:grpSp>
      <p:grpSp>
        <p:nvGrpSpPr>
          <p:cNvPr id="4" name="Group 219"/>
          <p:cNvGrpSpPr>
            <a:grpSpLocks/>
          </p:cNvGrpSpPr>
          <p:nvPr/>
        </p:nvGrpSpPr>
        <p:grpSpPr bwMode="auto">
          <a:xfrm>
            <a:off x="420688" y="3581400"/>
            <a:ext cx="8204200" cy="304800"/>
            <a:chOff x="265" y="2256"/>
            <a:chExt cx="5168" cy="192"/>
          </a:xfrm>
        </p:grpSpPr>
        <p:sp>
          <p:nvSpPr>
            <p:cNvPr id="23576" name="Line 105"/>
            <p:cNvSpPr>
              <a:spLocks noChangeShapeType="1"/>
            </p:cNvSpPr>
            <p:nvPr/>
          </p:nvSpPr>
          <p:spPr bwMode="auto">
            <a:xfrm flipH="1">
              <a:off x="1680" y="2352"/>
              <a:ext cx="1008" cy="0"/>
            </a:xfrm>
            <a:prstGeom prst="line">
              <a:avLst/>
            </a:prstGeom>
            <a:noFill/>
            <a:ln w="28575">
              <a:solidFill>
                <a:schemeClr val="tx1"/>
              </a:solidFill>
              <a:round/>
              <a:headEnd/>
              <a:tailEnd/>
            </a:ln>
          </p:spPr>
          <p:txBody>
            <a:bodyPr/>
            <a:lstStyle/>
            <a:p>
              <a:endParaRPr lang="en-US"/>
            </a:p>
          </p:txBody>
        </p:sp>
        <p:sp>
          <p:nvSpPr>
            <p:cNvPr id="23577" name="Rectangle 108"/>
            <p:cNvSpPr>
              <a:spLocks noChangeArrowheads="1"/>
            </p:cNvSpPr>
            <p:nvPr/>
          </p:nvSpPr>
          <p:spPr bwMode="auto">
            <a:xfrm>
              <a:off x="2688" y="2256"/>
              <a:ext cx="192" cy="192"/>
            </a:xfrm>
            <a:prstGeom prst="rect">
              <a:avLst/>
            </a:prstGeom>
            <a:noFill/>
            <a:ln w="38100">
              <a:solidFill>
                <a:schemeClr val="tx1"/>
              </a:solidFill>
              <a:miter lim="800000"/>
              <a:headEnd/>
              <a:tailEnd/>
            </a:ln>
          </p:spPr>
          <p:txBody>
            <a:bodyPr wrap="none" anchor="ctr"/>
            <a:lstStyle/>
            <a:p>
              <a:endParaRPr lang="en-US"/>
            </a:p>
          </p:txBody>
        </p:sp>
        <p:pic>
          <p:nvPicPr>
            <p:cNvPr id="23578" name="Picture 201" descr="txp_fig"/>
            <p:cNvPicPr>
              <a:picLocks noChangeAspect="1" noChangeArrowheads="1"/>
            </p:cNvPicPr>
            <p:nvPr>
              <p:custDataLst>
                <p:tags r:id="rId9"/>
              </p:custDataLst>
            </p:nvPr>
          </p:nvPicPr>
          <p:blipFill>
            <a:blip r:embed="rId18" cstate="print"/>
            <a:srcRect/>
            <a:stretch>
              <a:fillRect/>
            </a:stretch>
          </p:blipFill>
          <p:spPr bwMode="auto">
            <a:xfrm>
              <a:off x="265" y="2304"/>
              <a:ext cx="1271" cy="144"/>
            </a:xfrm>
            <a:prstGeom prst="rect">
              <a:avLst/>
            </a:prstGeom>
            <a:noFill/>
            <a:ln w="9525">
              <a:noFill/>
              <a:miter lim="800000"/>
              <a:headEnd/>
              <a:tailEnd/>
            </a:ln>
          </p:spPr>
        </p:pic>
        <p:pic>
          <p:nvPicPr>
            <p:cNvPr id="23579" name="Picture 211" descr="txp_fig"/>
            <p:cNvPicPr>
              <a:picLocks noChangeAspect="1" noChangeArrowheads="1"/>
            </p:cNvPicPr>
            <p:nvPr>
              <p:custDataLst>
                <p:tags r:id="rId10"/>
              </p:custDataLst>
            </p:nvPr>
          </p:nvPicPr>
          <p:blipFill>
            <a:blip r:embed="rId19" cstate="print"/>
            <a:srcRect/>
            <a:stretch>
              <a:fillRect/>
            </a:stretch>
          </p:blipFill>
          <p:spPr bwMode="auto">
            <a:xfrm>
              <a:off x="4155" y="2304"/>
              <a:ext cx="1278" cy="144"/>
            </a:xfrm>
            <a:prstGeom prst="rect">
              <a:avLst/>
            </a:prstGeom>
            <a:noFill/>
            <a:ln w="9525">
              <a:noFill/>
              <a:miter lim="800000"/>
              <a:headEnd/>
              <a:tailEnd/>
            </a:ln>
          </p:spPr>
        </p:pic>
        <p:sp>
          <p:nvSpPr>
            <p:cNvPr id="23580" name="Line 215"/>
            <p:cNvSpPr>
              <a:spLocks noChangeShapeType="1"/>
            </p:cNvSpPr>
            <p:nvPr/>
          </p:nvSpPr>
          <p:spPr bwMode="auto">
            <a:xfrm flipH="1">
              <a:off x="2880" y="2352"/>
              <a:ext cx="1200" cy="0"/>
            </a:xfrm>
            <a:prstGeom prst="line">
              <a:avLst/>
            </a:prstGeom>
            <a:noFill/>
            <a:ln w="28575">
              <a:solidFill>
                <a:schemeClr val="tx1"/>
              </a:solidFill>
              <a:round/>
              <a:headEnd/>
              <a:tailEnd/>
            </a:ln>
          </p:spPr>
          <p:txBody>
            <a:bodyPr/>
            <a:lstStyle/>
            <a:p>
              <a:endParaRPr lang="en-US"/>
            </a:p>
          </p:txBody>
        </p:sp>
      </p:grpSp>
      <p:sp>
        <p:nvSpPr>
          <p:cNvPr id="25609" name="Text Box 222"/>
          <p:cNvSpPr txBox="1">
            <a:spLocks noChangeArrowheads="1"/>
          </p:cNvSpPr>
          <p:nvPr/>
        </p:nvSpPr>
        <p:spPr bwMode="auto">
          <a:xfrm>
            <a:off x="3886200" y="5791200"/>
            <a:ext cx="2209800" cy="457200"/>
          </a:xfrm>
          <a:prstGeom prst="rect">
            <a:avLst/>
          </a:prstGeom>
          <a:noFill/>
          <a:ln w="9525">
            <a:noFill/>
            <a:miter lim="800000"/>
            <a:headEnd/>
            <a:tailEnd/>
          </a:ln>
        </p:spPr>
        <p:txBody>
          <a:bodyPr>
            <a:spAutoFit/>
          </a:bodyPr>
          <a:lstStyle/>
          <a:p>
            <a:pPr>
              <a:spcBef>
                <a:spcPct val="50000"/>
              </a:spcBef>
            </a:pPr>
            <a:r>
              <a:rPr lang="en-US" sz="2400" i="1" dirty="0">
                <a:latin typeface="Calibri"/>
                <a:cs typeface="Calibri"/>
              </a:rPr>
              <a:t>2 wins!!</a:t>
            </a:r>
          </a:p>
        </p:txBody>
      </p:sp>
      <p:grpSp>
        <p:nvGrpSpPr>
          <p:cNvPr id="5" name="Group 225"/>
          <p:cNvGrpSpPr>
            <a:grpSpLocks/>
          </p:cNvGrpSpPr>
          <p:nvPr/>
        </p:nvGrpSpPr>
        <p:grpSpPr bwMode="auto">
          <a:xfrm>
            <a:off x="385763" y="4191000"/>
            <a:ext cx="8250237" cy="304800"/>
            <a:chOff x="243" y="2640"/>
            <a:chExt cx="5197" cy="192"/>
          </a:xfrm>
        </p:grpSpPr>
        <p:sp>
          <p:nvSpPr>
            <p:cNvPr id="23571" name="Rectangle 188"/>
            <p:cNvSpPr>
              <a:spLocks noChangeArrowheads="1"/>
            </p:cNvSpPr>
            <p:nvPr/>
          </p:nvSpPr>
          <p:spPr bwMode="auto">
            <a:xfrm>
              <a:off x="2496" y="2640"/>
              <a:ext cx="192" cy="192"/>
            </a:xfrm>
            <a:prstGeom prst="rect">
              <a:avLst/>
            </a:prstGeom>
            <a:noFill/>
            <a:ln w="38100">
              <a:solidFill>
                <a:schemeClr val="tx1"/>
              </a:solidFill>
              <a:miter lim="800000"/>
              <a:headEnd/>
              <a:tailEnd/>
            </a:ln>
          </p:spPr>
          <p:txBody>
            <a:bodyPr wrap="none" anchor="ctr"/>
            <a:lstStyle/>
            <a:p>
              <a:endParaRPr lang="en-US"/>
            </a:p>
          </p:txBody>
        </p:sp>
        <p:sp>
          <p:nvSpPr>
            <p:cNvPr id="23572" name="Line 189"/>
            <p:cNvSpPr>
              <a:spLocks noChangeShapeType="1"/>
            </p:cNvSpPr>
            <p:nvPr/>
          </p:nvSpPr>
          <p:spPr bwMode="auto">
            <a:xfrm flipH="1">
              <a:off x="1680" y="2736"/>
              <a:ext cx="816" cy="0"/>
            </a:xfrm>
            <a:prstGeom prst="line">
              <a:avLst/>
            </a:prstGeom>
            <a:noFill/>
            <a:ln w="28575">
              <a:solidFill>
                <a:schemeClr val="tx1"/>
              </a:solidFill>
              <a:round/>
              <a:headEnd/>
              <a:tailEnd/>
            </a:ln>
          </p:spPr>
          <p:txBody>
            <a:bodyPr/>
            <a:lstStyle/>
            <a:p>
              <a:endParaRPr lang="en-US"/>
            </a:p>
          </p:txBody>
        </p:sp>
        <p:pic>
          <p:nvPicPr>
            <p:cNvPr id="23573" name="Picture 200" descr="txp_fig"/>
            <p:cNvPicPr>
              <a:picLocks noChangeAspect="1" noChangeArrowheads="1"/>
            </p:cNvPicPr>
            <p:nvPr>
              <p:custDataLst>
                <p:tags r:id="rId7"/>
              </p:custDataLst>
            </p:nvPr>
          </p:nvPicPr>
          <p:blipFill>
            <a:blip r:embed="rId20" cstate="print"/>
            <a:srcRect/>
            <a:stretch>
              <a:fillRect/>
            </a:stretch>
          </p:blipFill>
          <p:spPr bwMode="auto">
            <a:xfrm>
              <a:off x="243" y="2688"/>
              <a:ext cx="1298" cy="144"/>
            </a:xfrm>
            <a:prstGeom prst="rect">
              <a:avLst/>
            </a:prstGeom>
            <a:noFill/>
            <a:ln w="9525">
              <a:noFill/>
              <a:miter lim="800000"/>
              <a:headEnd/>
              <a:tailEnd/>
            </a:ln>
          </p:spPr>
        </p:pic>
        <p:sp>
          <p:nvSpPr>
            <p:cNvPr id="23574" name="Line 216"/>
            <p:cNvSpPr>
              <a:spLocks noChangeShapeType="1"/>
            </p:cNvSpPr>
            <p:nvPr/>
          </p:nvSpPr>
          <p:spPr bwMode="auto">
            <a:xfrm flipH="1">
              <a:off x="2688" y="2736"/>
              <a:ext cx="1392" cy="0"/>
            </a:xfrm>
            <a:prstGeom prst="line">
              <a:avLst/>
            </a:prstGeom>
            <a:noFill/>
            <a:ln w="28575">
              <a:solidFill>
                <a:schemeClr val="tx1"/>
              </a:solidFill>
              <a:round/>
              <a:headEnd/>
              <a:tailEnd/>
            </a:ln>
          </p:spPr>
          <p:txBody>
            <a:bodyPr/>
            <a:lstStyle/>
            <a:p>
              <a:endParaRPr lang="en-US"/>
            </a:p>
          </p:txBody>
        </p:sp>
        <p:pic>
          <p:nvPicPr>
            <p:cNvPr id="23575" name="Picture 223" descr="txp_fig"/>
            <p:cNvPicPr>
              <a:picLocks noChangeAspect="1" noChangeArrowheads="1"/>
            </p:cNvPicPr>
            <p:nvPr>
              <p:custDataLst>
                <p:tags r:id="rId8"/>
              </p:custDataLst>
            </p:nvPr>
          </p:nvPicPr>
          <p:blipFill>
            <a:blip r:embed="rId21" cstate="print"/>
            <a:srcRect/>
            <a:stretch>
              <a:fillRect/>
            </a:stretch>
          </p:blipFill>
          <p:spPr bwMode="auto">
            <a:xfrm>
              <a:off x="4135" y="2688"/>
              <a:ext cx="1305" cy="144"/>
            </a:xfrm>
            <a:prstGeom prst="rect">
              <a:avLst/>
            </a:prstGeom>
            <a:noFill/>
            <a:ln w="9525">
              <a:noFill/>
              <a:miter lim="800000"/>
              <a:headEnd/>
              <a:tailEnd/>
            </a:ln>
          </p:spPr>
        </p:pic>
      </p:grpSp>
      <p:grpSp>
        <p:nvGrpSpPr>
          <p:cNvPr id="6" name="Group 226"/>
          <p:cNvGrpSpPr>
            <a:grpSpLocks/>
          </p:cNvGrpSpPr>
          <p:nvPr/>
        </p:nvGrpSpPr>
        <p:grpSpPr bwMode="auto">
          <a:xfrm>
            <a:off x="325438" y="4800600"/>
            <a:ext cx="8286750" cy="304800"/>
            <a:chOff x="205" y="3024"/>
            <a:chExt cx="5220" cy="192"/>
          </a:xfrm>
        </p:grpSpPr>
        <p:sp>
          <p:nvSpPr>
            <p:cNvPr id="23566" name="Rectangle 187"/>
            <p:cNvSpPr>
              <a:spLocks noChangeArrowheads="1"/>
            </p:cNvSpPr>
            <p:nvPr/>
          </p:nvSpPr>
          <p:spPr bwMode="auto">
            <a:xfrm>
              <a:off x="3456" y="3024"/>
              <a:ext cx="192" cy="192"/>
            </a:xfrm>
            <a:prstGeom prst="rect">
              <a:avLst/>
            </a:prstGeom>
            <a:noFill/>
            <a:ln w="38100">
              <a:solidFill>
                <a:schemeClr val="tx1"/>
              </a:solidFill>
              <a:miter lim="800000"/>
              <a:headEnd/>
              <a:tailEnd/>
            </a:ln>
          </p:spPr>
          <p:txBody>
            <a:bodyPr wrap="none" anchor="ctr"/>
            <a:lstStyle/>
            <a:p>
              <a:endParaRPr lang="en-US"/>
            </a:p>
          </p:txBody>
        </p:sp>
        <p:sp>
          <p:nvSpPr>
            <p:cNvPr id="23567" name="Line 190"/>
            <p:cNvSpPr>
              <a:spLocks noChangeShapeType="1"/>
            </p:cNvSpPr>
            <p:nvPr/>
          </p:nvSpPr>
          <p:spPr bwMode="auto">
            <a:xfrm flipH="1" flipV="1">
              <a:off x="1680" y="3120"/>
              <a:ext cx="1776" cy="0"/>
            </a:xfrm>
            <a:prstGeom prst="line">
              <a:avLst/>
            </a:prstGeom>
            <a:noFill/>
            <a:ln w="28575">
              <a:solidFill>
                <a:schemeClr val="tx1"/>
              </a:solidFill>
              <a:round/>
              <a:headEnd/>
              <a:tailEnd/>
            </a:ln>
          </p:spPr>
          <p:txBody>
            <a:bodyPr/>
            <a:lstStyle/>
            <a:p>
              <a:endParaRPr lang="en-US"/>
            </a:p>
          </p:txBody>
        </p:sp>
        <p:pic>
          <p:nvPicPr>
            <p:cNvPr id="23568" name="Picture 204" descr="txp_fig"/>
            <p:cNvPicPr>
              <a:picLocks noChangeAspect="1" noChangeArrowheads="1"/>
            </p:cNvPicPr>
            <p:nvPr>
              <p:custDataLst>
                <p:tags r:id="rId5"/>
              </p:custDataLst>
            </p:nvPr>
          </p:nvPicPr>
          <p:blipFill>
            <a:blip r:embed="rId22" cstate="print"/>
            <a:srcRect/>
            <a:stretch>
              <a:fillRect/>
            </a:stretch>
          </p:blipFill>
          <p:spPr bwMode="auto">
            <a:xfrm>
              <a:off x="205" y="3072"/>
              <a:ext cx="1367" cy="144"/>
            </a:xfrm>
            <a:prstGeom prst="rect">
              <a:avLst/>
            </a:prstGeom>
            <a:noFill/>
            <a:ln w="9525">
              <a:noFill/>
              <a:miter lim="800000"/>
              <a:headEnd/>
              <a:tailEnd/>
            </a:ln>
          </p:spPr>
        </p:pic>
        <p:sp>
          <p:nvSpPr>
            <p:cNvPr id="23569" name="Line 217"/>
            <p:cNvSpPr>
              <a:spLocks noChangeShapeType="1"/>
            </p:cNvSpPr>
            <p:nvPr/>
          </p:nvSpPr>
          <p:spPr bwMode="auto">
            <a:xfrm flipH="1" flipV="1">
              <a:off x="3648" y="3120"/>
              <a:ext cx="432" cy="0"/>
            </a:xfrm>
            <a:prstGeom prst="line">
              <a:avLst/>
            </a:prstGeom>
            <a:noFill/>
            <a:ln w="28575">
              <a:solidFill>
                <a:schemeClr val="tx1"/>
              </a:solidFill>
              <a:round/>
              <a:headEnd/>
              <a:tailEnd/>
            </a:ln>
          </p:spPr>
          <p:txBody>
            <a:bodyPr/>
            <a:lstStyle/>
            <a:p>
              <a:endParaRPr lang="en-US"/>
            </a:p>
          </p:txBody>
        </p:sp>
        <p:pic>
          <p:nvPicPr>
            <p:cNvPr id="23570" name="Picture 224" descr="txp_fig"/>
            <p:cNvPicPr>
              <a:picLocks noChangeAspect="1" noChangeArrowheads="1"/>
            </p:cNvPicPr>
            <p:nvPr>
              <p:custDataLst>
                <p:tags r:id="rId6"/>
              </p:custDataLst>
            </p:nvPr>
          </p:nvPicPr>
          <p:blipFill>
            <a:blip r:embed="rId23" cstate="print"/>
            <a:srcRect/>
            <a:stretch>
              <a:fillRect/>
            </a:stretch>
          </p:blipFill>
          <p:spPr bwMode="auto">
            <a:xfrm>
              <a:off x="4147" y="3072"/>
              <a:ext cx="1278" cy="144"/>
            </a:xfrm>
            <a:prstGeom prst="rect">
              <a:avLst/>
            </a:prstGeom>
            <a:noFill/>
            <a:ln w="9525">
              <a:noFill/>
              <a:miter lim="800000"/>
              <a:headEnd/>
              <a:tailEnd/>
            </a:ln>
          </p:spPr>
        </p:pic>
      </p:grpSp>
      <p:pic>
        <p:nvPicPr>
          <p:cNvPr id="25612" name="Picture 103" descr="txp_fig"/>
          <p:cNvPicPr>
            <a:picLocks noChangeAspect="1"/>
          </p:cNvPicPr>
          <p:nvPr>
            <p:custDataLst>
              <p:tags r:id="rId3"/>
            </p:custDataLst>
          </p:nvPr>
        </p:nvPicPr>
        <p:blipFill>
          <a:blip r:embed="rId24" cstate="print"/>
          <a:srcRect/>
          <a:stretch>
            <a:fillRect/>
          </a:stretch>
        </p:blipFill>
        <p:spPr bwMode="auto">
          <a:xfrm>
            <a:off x="595313" y="2362200"/>
            <a:ext cx="1690687" cy="217488"/>
          </a:xfrm>
          <a:prstGeom prst="rect">
            <a:avLst/>
          </a:prstGeom>
          <a:noFill/>
          <a:ln w="9525">
            <a:noFill/>
            <a:miter lim="800000"/>
            <a:headEnd/>
            <a:tailEnd/>
          </a:ln>
        </p:spPr>
      </p:pic>
      <p:pic>
        <p:nvPicPr>
          <p:cNvPr id="25613" name="Picture 104" descr="txp_fig"/>
          <p:cNvPicPr>
            <a:picLocks noChangeAspect="1"/>
          </p:cNvPicPr>
          <p:nvPr>
            <p:custDataLst>
              <p:tags r:id="rId4"/>
            </p:custDataLst>
          </p:nvPr>
        </p:nvPicPr>
        <p:blipFill>
          <a:blip r:embed="rId25" cstate="print"/>
          <a:srcRect/>
          <a:stretch>
            <a:fillRect/>
          </a:stretch>
        </p:blipFill>
        <p:spPr bwMode="auto">
          <a:xfrm>
            <a:off x="6781800" y="2297113"/>
            <a:ext cx="1690688" cy="217487"/>
          </a:xfrm>
          <a:prstGeom prst="rect">
            <a:avLst/>
          </a:prstGeom>
          <a:noFill/>
          <a:ln w="9525">
            <a:noFill/>
            <a:miter lim="800000"/>
            <a:headEnd/>
            <a:tailEnd/>
          </a:ln>
        </p:spPr>
      </p:pic>
      <p:pic>
        <p:nvPicPr>
          <p:cNvPr id="98" name="Picture 1"/>
          <p:cNvPicPr>
            <a:picLocks noChangeAspect="1" noChangeArrowheads="1"/>
          </p:cNvPicPr>
          <p:nvPr/>
        </p:nvPicPr>
        <p:blipFill>
          <a:blip r:embed="rId2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p:spTree>
    <p:extLst>
      <p:ext uri="{BB962C8B-B14F-4D97-AF65-F5344CB8AC3E}">
        <p14:creationId xmlns:p14="http://schemas.microsoft.com/office/powerpoint/2010/main" val="217126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Example: Overfitting</a:t>
            </a:r>
          </a:p>
        </p:txBody>
      </p:sp>
      <p:sp>
        <p:nvSpPr>
          <p:cNvPr id="24579" name="Rectangle 3"/>
          <p:cNvSpPr>
            <a:spLocks noGrp="1" noChangeArrowheads="1"/>
          </p:cNvSpPr>
          <p:nvPr>
            <p:ph idx="1"/>
          </p:nvPr>
        </p:nvSpPr>
        <p:spPr>
          <a:xfrm>
            <a:off x="457200" y="1524000"/>
            <a:ext cx="8229600" cy="4525963"/>
          </a:xfrm>
        </p:spPr>
        <p:txBody>
          <a:bodyPr/>
          <a:lstStyle/>
          <a:p>
            <a:pPr eaLnBrk="1" hangingPunct="1"/>
            <a:r>
              <a:rPr lang="en-US" sz="2000" dirty="0"/>
              <a:t>Posteriors determined by </a:t>
            </a:r>
            <a:r>
              <a:rPr lang="en-US" sz="2000" i="1" dirty="0"/>
              <a:t>relative </a:t>
            </a:r>
            <a:r>
              <a:rPr lang="en-US" sz="2000" dirty="0"/>
              <a:t>probabilities (odds ratios):</a:t>
            </a:r>
          </a:p>
          <a:p>
            <a:pPr eaLnBrk="1" hangingPunct="1"/>
            <a:endParaRPr lang="en-US" sz="2000" dirty="0"/>
          </a:p>
        </p:txBody>
      </p:sp>
      <p:sp>
        <p:nvSpPr>
          <p:cNvPr id="26628" name="Text Box 4"/>
          <p:cNvSpPr txBox="1">
            <a:spLocks noChangeArrowheads="1"/>
          </p:cNvSpPr>
          <p:nvPr/>
        </p:nvSpPr>
        <p:spPr bwMode="auto">
          <a:xfrm>
            <a:off x="1600200" y="3316288"/>
            <a:ext cx="25146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south-west : inf</a:t>
            </a:r>
          </a:p>
          <a:p>
            <a:r>
              <a:rPr lang="en-US">
                <a:latin typeface="Courier New" pitchFamily="49" charset="0"/>
              </a:rPr>
              <a:t>nation     : inf</a:t>
            </a:r>
          </a:p>
          <a:p>
            <a:r>
              <a:rPr lang="en-US">
                <a:latin typeface="Courier New" pitchFamily="49" charset="0"/>
              </a:rPr>
              <a:t>morally    : inf</a:t>
            </a:r>
          </a:p>
          <a:p>
            <a:r>
              <a:rPr lang="en-US">
                <a:latin typeface="Courier New" pitchFamily="49" charset="0"/>
              </a:rPr>
              <a:t>nicely     : inf</a:t>
            </a:r>
          </a:p>
          <a:p>
            <a:r>
              <a:rPr lang="en-US">
                <a:latin typeface="Courier New" pitchFamily="49" charset="0"/>
              </a:rPr>
              <a:t>extent     : inf</a:t>
            </a:r>
          </a:p>
          <a:p>
            <a:r>
              <a:rPr lang="en-US">
                <a:latin typeface="Courier New" pitchFamily="49" charset="0"/>
              </a:rPr>
              <a:t>seriously  : inf</a:t>
            </a:r>
          </a:p>
          <a:p>
            <a:r>
              <a:rPr lang="en-US">
                <a:latin typeface="Courier New" pitchFamily="49" charset="0"/>
              </a:rPr>
              <a:t>...</a:t>
            </a:r>
          </a:p>
        </p:txBody>
      </p:sp>
      <p:sp>
        <p:nvSpPr>
          <p:cNvPr id="26629" name="Text Box 5"/>
          <p:cNvSpPr txBox="1">
            <a:spLocks noChangeArrowheads="1"/>
          </p:cNvSpPr>
          <p:nvPr/>
        </p:nvSpPr>
        <p:spPr bwMode="auto">
          <a:xfrm>
            <a:off x="2743200" y="5721350"/>
            <a:ext cx="3886200" cy="457200"/>
          </a:xfrm>
          <a:prstGeom prst="rect">
            <a:avLst/>
          </a:prstGeom>
          <a:noFill/>
          <a:ln w="9525">
            <a:noFill/>
            <a:miter lim="800000"/>
            <a:headEnd/>
            <a:tailEnd/>
          </a:ln>
        </p:spPr>
        <p:txBody>
          <a:bodyPr>
            <a:spAutoFit/>
          </a:bodyPr>
          <a:lstStyle/>
          <a:p>
            <a:pPr>
              <a:spcBef>
                <a:spcPct val="50000"/>
              </a:spcBef>
            </a:pPr>
            <a:r>
              <a:rPr lang="en-US" sz="2400" i="1" dirty="0">
                <a:latin typeface="Calibri" pitchFamily="34" charset="0"/>
              </a:rPr>
              <a:t>What went wrong here?</a:t>
            </a:r>
          </a:p>
        </p:txBody>
      </p:sp>
      <p:sp>
        <p:nvSpPr>
          <p:cNvPr id="26630" name="Text Box 6"/>
          <p:cNvSpPr txBox="1">
            <a:spLocks noChangeArrowheads="1"/>
          </p:cNvSpPr>
          <p:nvPr/>
        </p:nvSpPr>
        <p:spPr bwMode="auto">
          <a:xfrm>
            <a:off x="4876800" y="3316288"/>
            <a:ext cx="2438400" cy="2024062"/>
          </a:xfrm>
          <a:prstGeom prst="rect">
            <a:avLst/>
          </a:prstGeom>
          <a:noFill/>
          <a:ln w="9525">
            <a:solidFill>
              <a:schemeClr val="tx1"/>
            </a:solidFill>
            <a:miter lim="800000"/>
            <a:headEnd/>
            <a:tailEnd/>
          </a:ln>
        </p:spPr>
        <p:txBody>
          <a:bodyPr>
            <a:spAutoFit/>
          </a:bodyPr>
          <a:lstStyle/>
          <a:p>
            <a:r>
              <a:rPr lang="en-US">
                <a:latin typeface="Courier New" pitchFamily="49" charset="0"/>
              </a:rPr>
              <a:t>screens    : inf</a:t>
            </a:r>
          </a:p>
          <a:p>
            <a:r>
              <a:rPr lang="en-US">
                <a:latin typeface="Courier New" pitchFamily="49" charset="0"/>
              </a:rPr>
              <a:t>minute     : inf</a:t>
            </a:r>
          </a:p>
          <a:p>
            <a:r>
              <a:rPr lang="en-US">
                <a:latin typeface="Courier New" pitchFamily="49" charset="0"/>
              </a:rPr>
              <a:t>guaranteed : inf</a:t>
            </a:r>
          </a:p>
          <a:p>
            <a:r>
              <a:rPr lang="en-US">
                <a:latin typeface="Courier New" pitchFamily="49" charset="0"/>
              </a:rPr>
              <a:t>$205.00    : inf</a:t>
            </a:r>
          </a:p>
          <a:p>
            <a:r>
              <a:rPr lang="en-US">
                <a:latin typeface="Courier New" pitchFamily="49" charset="0"/>
              </a:rPr>
              <a:t>delivery   : inf</a:t>
            </a:r>
          </a:p>
          <a:p>
            <a:r>
              <a:rPr lang="en-US">
                <a:latin typeface="Courier New" pitchFamily="49" charset="0"/>
              </a:rPr>
              <a:t>signature  : inf</a:t>
            </a:r>
          </a:p>
          <a:p>
            <a:r>
              <a:rPr lang="en-US">
                <a:latin typeface="Courier New" pitchFamily="49" charset="0"/>
              </a:rPr>
              <a:t>...</a:t>
            </a:r>
          </a:p>
        </p:txBody>
      </p:sp>
      <p:pic>
        <p:nvPicPr>
          <p:cNvPr id="24583" name="Picture 7" descr="txp_fig"/>
          <p:cNvPicPr>
            <a:picLocks noChangeAspect="1" noChangeArrowheads="1"/>
          </p:cNvPicPr>
          <p:nvPr>
            <p:custDataLst>
              <p:tags r:id="rId1"/>
            </p:custDataLst>
          </p:nvPr>
        </p:nvPicPr>
        <p:blipFill>
          <a:blip r:embed="rId4" cstate="print"/>
          <a:srcRect/>
          <a:stretch>
            <a:fillRect/>
          </a:stretch>
        </p:blipFill>
        <p:spPr bwMode="auto">
          <a:xfrm>
            <a:off x="2009775" y="2387600"/>
            <a:ext cx="1647825" cy="698500"/>
          </a:xfrm>
          <a:prstGeom prst="rect">
            <a:avLst/>
          </a:prstGeom>
          <a:noFill/>
          <a:ln w="9525">
            <a:noFill/>
            <a:miter lim="800000"/>
            <a:headEnd/>
            <a:tailEnd/>
          </a:ln>
        </p:spPr>
      </p:pic>
      <p:pic>
        <p:nvPicPr>
          <p:cNvPr id="24584" name="Picture 8" descr="txp_fig"/>
          <p:cNvPicPr>
            <a:picLocks noChangeAspect="1" noChangeArrowheads="1"/>
          </p:cNvPicPr>
          <p:nvPr>
            <p:custDataLst>
              <p:tags r:id="rId2"/>
            </p:custDataLst>
          </p:nvPr>
        </p:nvPicPr>
        <p:blipFill>
          <a:blip r:embed="rId5" cstate="print"/>
          <a:srcRect/>
          <a:stretch>
            <a:fillRect/>
          </a:stretch>
        </p:blipFill>
        <p:spPr bwMode="auto">
          <a:xfrm>
            <a:off x="5183188" y="2362200"/>
            <a:ext cx="1647825" cy="698500"/>
          </a:xfrm>
          <a:prstGeom prst="rect">
            <a:avLst/>
          </a:prstGeom>
          <a:noFill/>
          <a:ln w="9525">
            <a:noFill/>
            <a:miter lim="800000"/>
            <a:headEnd/>
            <a:tailEnd/>
          </a:ln>
        </p:spPr>
      </p:pic>
      <p:pic>
        <p:nvPicPr>
          <p:cNvPr id="9"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15400" y="1800531"/>
            <a:ext cx="3057525" cy="4571387"/>
          </a:xfrm>
          <a:prstGeom prst="rect">
            <a:avLst/>
          </a:prstGeom>
          <a:noFill/>
        </p:spPr>
      </p:pic>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2411640" y="3535920"/>
              <a:ext cx="3658320" cy="1645920"/>
            </p14:xfrm>
          </p:contentPart>
        </mc:Choice>
        <mc:Fallback xmlns="">
          <p:pic>
            <p:nvPicPr>
              <p:cNvPr id="2" name="Ink 1"/>
              <p:cNvPicPr/>
              <p:nvPr/>
            </p:nvPicPr>
            <p:blipFill>
              <a:blip r:embed="rId8"/>
              <a:stretch>
                <a:fillRect/>
              </a:stretch>
            </p:blipFill>
            <p:spPr>
              <a:xfrm>
                <a:off x="2409120" y="3533040"/>
                <a:ext cx="3667680" cy="1651320"/>
              </a:xfrm>
              <a:prstGeom prst="rect">
                <a:avLst/>
              </a:prstGeom>
            </p:spPr>
          </p:pic>
        </mc:Fallback>
      </mc:AlternateContent>
    </p:spTree>
    <p:extLst>
      <p:ext uri="{BB962C8B-B14F-4D97-AF65-F5344CB8AC3E}">
        <p14:creationId xmlns:p14="http://schemas.microsoft.com/office/powerpoint/2010/main" val="427390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p:bldP spid="26629" grpId="0"/>
      <p:bldP spid="2663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Generalization and Overfitting</a:t>
            </a:r>
          </a:p>
        </p:txBody>
      </p:sp>
      <p:sp>
        <p:nvSpPr>
          <p:cNvPr id="25603" name="Rectangle 3"/>
          <p:cNvSpPr>
            <a:spLocks noGrp="1" noChangeArrowheads="1"/>
          </p:cNvSpPr>
          <p:nvPr>
            <p:ph idx="1"/>
          </p:nvPr>
        </p:nvSpPr>
        <p:spPr/>
        <p:txBody>
          <a:bodyPr>
            <a:normAutofit lnSpcReduction="10000"/>
          </a:bodyPr>
          <a:lstStyle/>
          <a:p>
            <a:pPr eaLnBrk="1" hangingPunct="1">
              <a:lnSpc>
                <a:spcPct val="90000"/>
              </a:lnSpc>
            </a:pPr>
            <a:r>
              <a:rPr lang="en-US" sz="2000" dirty="0"/>
              <a:t>Relative frequency parameters will </a:t>
            </a:r>
            <a:r>
              <a:rPr lang="en-US" sz="2000" dirty="0" err="1">
                <a:solidFill>
                  <a:srgbClr val="C00000"/>
                </a:solidFill>
              </a:rPr>
              <a:t>overfit</a:t>
            </a:r>
            <a:r>
              <a:rPr lang="en-US" sz="2000" dirty="0"/>
              <a:t> the training data!</a:t>
            </a:r>
          </a:p>
          <a:p>
            <a:pPr lvl="1" eaLnBrk="1" hangingPunct="1">
              <a:lnSpc>
                <a:spcPct val="90000"/>
              </a:lnSpc>
            </a:pPr>
            <a:r>
              <a:rPr lang="en-US" sz="1800" dirty="0"/>
              <a:t>Just because we never saw a 3 with pixel (15,15) on during training doesn’t mean we won’t see it at test time</a:t>
            </a:r>
          </a:p>
          <a:p>
            <a:pPr lvl="1" eaLnBrk="1" hangingPunct="1">
              <a:lnSpc>
                <a:spcPct val="90000"/>
              </a:lnSpc>
            </a:pPr>
            <a:r>
              <a:rPr lang="en-US" sz="1800" dirty="0"/>
              <a:t>Unlikely that every occurrence of “minute” is 100% spam</a:t>
            </a:r>
          </a:p>
          <a:p>
            <a:pPr lvl="1" eaLnBrk="1" hangingPunct="1">
              <a:lnSpc>
                <a:spcPct val="90000"/>
              </a:lnSpc>
            </a:pPr>
            <a:r>
              <a:rPr lang="en-US" sz="1800" dirty="0"/>
              <a:t>Unlikely that every occurrence of “seriously” is 100% ham</a:t>
            </a:r>
          </a:p>
          <a:p>
            <a:pPr lvl="1" eaLnBrk="1" hangingPunct="1">
              <a:lnSpc>
                <a:spcPct val="90000"/>
              </a:lnSpc>
            </a:pPr>
            <a:r>
              <a:rPr lang="en-US" sz="1800" dirty="0"/>
              <a:t>What about all the words that don’t occur in the training set at all?</a:t>
            </a:r>
          </a:p>
          <a:p>
            <a:pPr lvl="1" eaLnBrk="1" hangingPunct="1">
              <a:lnSpc>
                <a:spcPct val="90000"/>
              </a:lnSpc>
            </a:pPr>
            <a:r>
              <a:rPr lang="en-US" sz="1800" dirty="0"/>
              <a:t>In general, we can’t go around giving unseen events zero probability</a:t>
            </a:r>
          </a:p>
          <a:p>
            <a:pPr eaLnBrk="1" hangingPunct="1">
              <a:lnSpc>
                <a:spcPct val="90000"/>
              </a:lnSpc>
            </a:pPr>
            <a:endParaRPr lang="en-US" sz="2000" dirty="0"/>
          </a:p>
          <a:p>
            <a:pPr eaLnBrk="1" hangingPunct="1">
              <a:lnSpc>
                <a:spcPct val="90000"/>
              </a:lnSpc>
            </a:pPr>
            <a:r>
              <a:rPr lang="en-US" sz="2000" dirty="0"/>
              <a:t>As an extreme case, imagine using the entire email as the only feature</a:t>
            </a:r>
          </a:p>
          <a:p>
            <a:pPr lvl="1" eaLnBrk="1" hangingPunct="1">
              <a:lnSpc>
                <a:spcPct val="90000"/>
              </a:lnSpc>
            </a:pPr>
            <a:r>
              <a:rPr lang="en-US" sz="1800" dirty="0"/>
              <a:t>Would get the training data perfect (if deterministic labeling)</a:t>
            </a:r>
          </a:p>
          <a:p>
            <a:pPr lvl="1" eaLnBrk="1" hangingPunct="1">
              <a:lnSpc>
                <a:spcPct val="90000"/>
              </a:lnSpc>
            </a:pPr>
            <a:r>
              <a:rPr lang="en-US" sz="1800" dirty="0"/>
              <a:t>Wouldn’t </a:t>
            </a:r>
            <a:r>
              <a:rPr lang="en-US" sz="1800" i="1" dirty="0"/>
              <a:t>generalize</a:t>
            </a:r>
            <a:r>
              <a:rPr lang="en-US" sz="1800" dirty="0"/>
              <a:t> at all</a:t>
            </a:r>
          </a:p>
          <a:p>
            <a:pPr lvl="1" eaLnBrk="1" hangingPunct="1">
              <a:lnSpc>
                <a:spcPct val="90000"/>
              </a:lnSpc>
            </a:pPr>
            <a:r>
              <a:rPr lang="en-US" sz="1800" dirty="0"/>
              <a:t>Just making the bag-of-words assumption gives us some generalization, but isn’t enough</a:t>
            </a:r>
          </a:p>
          <a:p>
            <a:pPr lvl="1" eaLnBrk="1" hangingPunct="1">
              <a:lnSpc>
                <a:spcPct val="90000"/>
              </a:lnSpc>
            </a:pPr>
            <a:endParaRPr lang="en-US" sz="1800" dirty="0"/>
          </a:p>
          <a:p>
            <a:pPr eaLnBrk="1" hangingPunct="1">
              <a:lnSpc>
                <a:spcPct val="90000"/>
              </a:lnSpc>
            </a:pPr>
            <a:r>
              <a:rPr lang="en-US" sz="2000" dirty="0"/>
              <a:t>To generalize better: we need to </a:t>
            </a:r>
            <a:r>
              <a:rPr lang="en-US" sz="2000" dirty="0">
                <a:solidFill>
                  <a:srgbClr val="CC0000"/>
                </a:solidFill>
              </a:rPr>
              <a:t>smooth </a:t>
            </a:r>
            <a:r>
              <a:rPr lang="en-US" sz="2000" dirty="0"/>
              <a:t>or </a:t>
            </a:r>
            <a:r>
              <a:rPr lang="en-US" sz="2000" dirty="0">
                <a:solidFill>
                  <a:srgbClr val="CC0000"/>
                </a:solidFill>
              </a:rPr>
              <a:t>regularize </a:t>
            </a:r>
            <a:r>
              <a:rPr lang="en-US" sz="2000" dirty="0"/>
              <a:t>the estimates</a:t>
            </a:r>
          </a:p>
        </p:txBody>
      </p:sp>
    </p:spTree>
    <p:extLst>
      <p:ext uri="{BB962C8B-B14F-4D97-AF65-F5344CB8AC3E}">
        <p14:creationId xmlns:p14="http://schemas.microsoft.com/office/powerpoint/2010/main" val="221358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0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60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60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60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60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Estimation</a:t>
            </a:r>
          </a:p>
        </p:txBody>
      </p:sp>
      <p:pic>
        <p:nvPicPr>
          <p:cNvPr id="5"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20993" y="1447800"/>
            <a:ext cx="8294526" cy="4610100"/>
          </a:xfrm>
          <a:prstGeom prst="rect">
            <a:avLst/>
          </a:prstGeom>
          <a:noFill/>
        </p:spPr>
      </p:pic>
    </p:spTree>
    <p:extLst>
      <p:ext uri="{BB962C8B-B14F-4D97-AF65-F5344CB8AC3E}">
        <p14:creationId xmlns:p14="http://schemas.microsoft.com/office/powerpoint/2010/main" val="7574905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Parameter Estimation</a:t>
            </a:r>
          </a:p>
        </p:txBody>
      </p:sp>
      <p:sp>
        <p:nvSpPr>
          <p:cNvPr id="1281027" name="Rectangle 3"/>
          <p:cNvSpPr>
            <a:spLocks noGrp="1" noChangeArrowheads="1"/>
          </p:cNvSpPr>
          <p:nvPr>
            <p:ph idx="1"/>
          </p:nvPr>
        </p:nvSpPr>
        <p:spPr>
          <a:xfrm>
            <a:off x="533400" y="1524000"/>
            <a:ext cx="8458200" cy="5029200"/>
          </a:xfrm>
        </p:spPr>
        <p:txBody>
          <a:bodyPr/>
          <a:lstStyle/>
          <a:p>
            <a:pPr eaLnBrk="1" hangingPunct="1">
              <a:lnSpc>
                <a:spcPct val="80000"/>
              </a:lnSpc>
            </a:pPr>
            <a:r>
              <a:rPr lang="en-US" sz="2400" dirty="0"/>
              <a:t>Estimating the distribution of a random variable</a:t>
            </a:r>
          </a:p>
          <a:p>
            <a:pPr lvl="1" eaLnBrk="1" hangingPunct="1">
              <a:lnSpc>
                <a:spcPct val="80000"/>
              </a:lnSpc>
            </a:pPr>
            <a:endParaRPr lang="en-US" sz="900" i="1" dirty="0"/>
          </a:p>
          <a:p>
            <a:pPr eaLnBrk="1" hangingPunct="1">
              <a:lnSpc>
                <a:spcPct val="80000"/>
              </a:lnSpc>
            </a:pPr>
            <a:r>
              <a:rPr lang="en-US" sz="2400" i="1" dirty="0"/>
              <a:t>Elicitation:</a:t>
            </a:r>
            <a:r>
              <a:rPr lang="en-US" sz="2400" dirty="0"/>
              <a:t> ask a human (why is this hard?)</a:t>
            </a:r>
          </a:p>
          <a:p>
            <a:pPr lvl="4" eaLnBrk="1" hangingPunct="1">
              <a:lnSpc>
                <a:spcPct val="80000"/>
              </a:lnSpc>
            </a:pPr>
            <a:endParaRPr lang="en-US" sz="1200" i="1" dirty="0"/>
          </a:p>
          <a:p>
            <a:pPr eaLnBrk="1" hangingPunct="1">
              <a:lnSpc>
                <a:spcPct val="80000"/>
              </a:lnSpc>
            </a:pPr>
            <a:r>
              <a:rPr lang="en-US" sz="2400" i="1" dirty="0"/>
              <a:t>Empirically: </a:t>
            </a:r>
            <a:r>
              <a:rPr lang="en-US" sz="2400" dirty="0"/>
              <a:t>use training data (learning!)</a:t>
            </a:r>
          </a:p>
          <a:p>
            <a:pPr lvl="1" eaLnBrk="1" hangingPunct="1">
              <a:lnSpc>
                <a:spcPct val="80000"/>
              </a:lnSpc>
            </a:pPr>
            <a:r>
              <a:rPr lang="en-US" sz="2000" dirty="0"/>
              <a:t>E.g.: for each outcome x, look at the </a:t>
            </a:r>
            <a:r>
              <a:rPr lang="en-US" sz="2000" i="1" dirty="0">
                <a:solidFill>
                  <a:srgbClr val="CC0000"/>
                </a:solidFill>
              </a:rPr>
              <a:t>empirical rate</a:t>
            </a:r>
            <a:r>
              <a:rPr lang="en-US" sz="2000" dirty="0"/>
              <a:t> of that value:</a:t>
            </a:r>
          </a:p>
          <a:p>
            <a:pPr lvl="1" eaLnBrk="1" hangingPunct="1">
              <a:lnSpc>
                <a:spcPct val="80000"/>
              </a:lnSpc>
            </a:pPr>
            <a:endParaRPr lang="en-US" sz="2000" dirty="0"/>
          </a:p>
          <a:p>
            <a:pPr lvl="1" eaLnBrk="1" hangingPunct="1">
              <a:lnSpc>
                <a:spcPct val="80000"/>
              </a:lnSpc>
            </a:pPr>
            <a:endParaRPr lang="en-US" sz="2000" dirty="0"/>
          </a:p>
          <a:p>
            <a:pPr eaLnBrk="1" hangingPunct="1">
              <a:lnSpc>
                <a:spcPct val="80000"/>
              </a:lnSpc>
            </a:pPr>
            <a:endParaRPr lang="en-US" sz="2000" dirty="0">
              <a:solidFill>
                <a:schemeClr val="tx1"/>
              </a:solidFill>
            </a:endParaRPr>
          </a:p>
          <a:p>
            <a:pPr eaLnBrk="1" hangingPunct="1">
              <a:lnSpc>
                <a:spcPct val="80000"/>
              </a:lnSpc>
            </a:pPr>
            <a:endParaRPr lang="en-US" sz="2000" dirty="0">
              <a:solidFill>
                <a:schemeClr val="tx1"/>
              </a:solidFill>
            </a:endParaRPr>
          </a:p>
          <a:p>
            <a:pPr lvl="1" eaLnBrk="1" hangingPunct="1">
              <a:lnSpc>
                <a:spcPct val="80000"/>
              </a:lnSpc>
            </a:pPr>
            <a:r>
              <a:rPr lang="en-US" sz="2000" dirty="0"/>
              <a:t>This is the estimate that maximizes the </a:t>
            </a:r>
            <a:r>
              <a:rPr lang="en-US" sz="2000" i="1" dirty="0">
                <a:solidFill>
                  <a:srgbClr val="CC0000"/>
                </a:solidFill>
              </a:rPr>
              <a:t>likelihood of the data</a:t>
            </a:r>
            <a:endParaRPr lang="en-US" sz="2000" dirty="0"/>
          </a:p>
          <a:p>
            <a:pPr lvl="1" eaLnBrk="1" hangingPunct="1">
              <a:lnSpc>
                <a:spcPct val="80000"/>
              </a:lnSpc>
            </a:pPr>
            <a:endParaRPr lang="en-US" sz="1900" dirty="0"/>
          </a:p>
          <a:p>
            <a:pPr eaLnBrk="1" hangingPunct="1">
              <a:lnSpc>
                <a:spcPct val="80000"/>
              </a:lnSpc>
            </a:pPr>
            <a:endParaRPr lang="en-US" sz="2400" i="1" dirty="0"/>
          </a:p>
          <a:p>
            <a:pPr eaLnBrk="1" hangingPunct="1">
              <a:lnSpc>
                <a:spcPct val="80000"/>
              </a:lnSpc>
            </a:pPr>
            <a:endParaRPr lang="en-US" sz="2400" i="1" dirty="0"/>
          </a:p>
        </p:txBody>
      </p:sp>
      <p:pic>
        <p:nvPicPr>
          <p:cNvPr id="12" name="Picture 11" descr="txp_fig"/>
          <p:cNvPicPr>
            <a:picLocks noChangeAspect="1"/>
          </p:cNvPicPr>
          <p:nvPr>
            <p:custDataLst>
              <p:tags r:id="rId1"/>
            </p:custDataLst>
          </p:nvPr>
        </p:nvPicPr>
        <p:blipFill>
          <a:blip r:embed="rId10" cstate="print"/>
          <a:srcRect/>
          <a:stretch>
            <a:fillRect/>
          </a:stretch>
        </p:blipFill>
        <p:spPr bwMode="auto">
          <a:xfrm>
            <a:off x="1736726" y="3506789"/>
            <a:ext cx="3105151" cy="608012"/>
          </a:xfrm>
          <a:prstGeom prst="rect">
            <a:avLst/>
          </a:prstGeom>
          <a:noFill/>
          <a:ln w="9525">
            <a:noFill/>
            <a:miter lim="800000"/>
            <a:headEnd/>
            <a:tailEnd/>
          </a:ln>
        </p:spPr>
      </p:pic>
      <p:pic>
        <p:nvPicPr>
          <p:cNvPr id="1281029" name="Picture 5" descr="txp_fig"/>
          <p:cNvPicPr>
            <a:picLocks noChangeAspect="1" noChangeArrowheads="1"/>
          </p:cNvPicPr>
          <p:nvPr>
            <p:custDataLst>
              <p:tags r:id="rId2"/>
            </p:custDataLst>
          </p:nvPr>
        </p:nvPicPr>
        <p:blipFill>
          <a:blip r:embed="rId11" cstate="print"/>
          <a:srcRect/>
          <a:stretch>
            <a:fillRect/>
          </a:stretch>
        </p:blipFill>
        <p:spPr bwMode="auto">
          <a:xfrm>
            <a:off x="1722437" y="5105401"/>
            <a:ext cx="2316163" cy="530225"/>
          </a:xfrm>
          <a:prstGeom prst="rect">
            <a:avLst/>
          </a:prstGeom>
          <a:noFill/>
          <a:ln w="9525">
            <a:noFill/>
            <a:miter lim="800000"/>
            <a:headEnd/>
            <a:tailEnd/>
          </a:ln>
        </p:spPr>
      </p:pic>
      <p:sp>
        <p:nvSpPr>
          <p:cNvPr id="1281030" name="Oval 6 1"/>
          <p:cNvSpPr>
            <a:spLocks noChangeArrowheads="1"/>
          </p:cNvSpPr>
          <p:nvPr/>
        </p:nvSpPr>
        <p:spPr bwMode="auto">
          <a:xfrm>
            <a:off x="67818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dirty="0">
                <a:latin typeface="Calibri"/>
                <a:cs typeface="Calibri"/>
              </a:rPr>
              <a:t>r</a:t>
            </a:r>
          </a:p>
        </p:txBody>
      </p:sp>
      <p:sp>
        <p:nvSpPr>
          <p:cNvPr id="1281031" name="Oval 7 1"/>
          <p:cNvSpPr>
            <a:spLocks noChangeArrowheads="1"/>
          </p:cNvSpPr>
          <p:nvPr/>
        </p:nvSpPr>
        <p:spPr bwMode="auto">
          <a:xfrm>
            <a:off x="7315200" y="3429000"/>
            <a:ext cx="381000" cy="3810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a:latin typeface="Calibri"/>
                <a:cs typeface="Calibri"/>
              </a:rPr>
              <a:t>r</a:t>
            </a:r>
          </a:p>
        </p:txBody>
      </p:sp>
      <p:sp>
        <p:nvSpPr>
          <p:cNvPr id="1281032" name="Oval 8 1"/>
          <p:cNvSpPr>
            <a:spLocks noChangeArrowheads="1"/>
          </p:cNvSpPr>
          <p:nvPr/>
        </p:nvSpPr>
        <p:spPr bwMode="auto">
          <a:xfrm>
            <a:off x="7848600" y="3429000"/>
            <a:ext cx="381000" cy="3810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dirty="0">
                <a:latin typeface="Calibri"/>
                <a:cs typeface="Calibri"/>
              </a:rPr>
              <a:t>b</a:t>
            </a:r>
          </a:p>
        </p:txBody>
      </p:sp>
      <p:pic>
        <p:nvPicPr>
          <p:cNvPr id="26" name="Picture 25" descr="txp_fig"/>
          <p:cNvPicPr>
            <a:picLocks noChangeAspect="1"/>
          </p:cNvPicPr>
          <p:nvPr>
            <p:custDataLst>
              <p:tags r:id="rId3"/>
            </p:custDataLst>
          </p:nvPr>
        </p:nvPicPr>
        <p:blipFill>
          <a:blip r:embed="rId12" cstate="print"/>
          <a:srcRect/>
          <a:stretch>
            <a:fillRect/>
          </a:stretch>
        </p:blipFill>
        <p:spPr bwMode="auto">
          <a:xfrm>
            <a:off x="6699250" y="4022726"/>
            <a:ext cx="1758951" cy="271463"/>
          </a:xfrm>
          <a:prstGeom prst="rect">
            <a:avLst/>
          </a:prstGeom>
          <a:noFill/>
          <a:ln w="9525">
            <a:noFill/>
            <a:miter lim="800000"/>
            <a:headEnd/>
            <a:tailEnd/>
          </a:ln>
        </p:spPr>
      </p:pic>
      <p:sp>
        <p:nvSpPr>
          <p:cNvPr id="10" name="Flowchart: Magnetic Disk 9"/>
          <p:cNvSpPr/>
          <p:nvPr/>
        </p:nvSpPr>
        <p:spPr>
          <a:xfrm>
            <a:off x="8991600" y="1676400"/>
            <a:ext cx="1143000" cy="83820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27659" name="Oval 6 2"/>
          <p:cNvSpPr>
            <a:spLocks noChangeArrowheads="1"/>
          </p:cNvSpPr>
          <p:nvPr/>
        </p:nvSpPr>
        <p:spPr bwMode="auto">
          <a:xfrm>
            <a:off x="90678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0" name="Oval 7 2"/>
          <p:cNvSpPr>
            <a:spLocks noChangeArrowheads="1"/>
          </p:cNvSpPr>
          <p:nvPr/>
        </p:nvSpPr>
        <p:spPr bwMode="auto">
          <a:xfrm>
            <a:off x="9601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1" name="Oval 8 2"/>
          <p:cNvSpPr>
            <a:spLocks noChangeArrowheads="1"/>
          </p:cNvSpPr>
          <p:nvPr/>
        </p:nvSpPr>
        <p:spPr bwMode="auto">
          <a:xfrm>
            <a:off x="99060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2" name="Oval 6 3"/>
          <p:cNvSpPr>
            <a:spLocks noChangeArrowheads="1"/>
          </p:cNvSpPr>
          <p:nvPr/>
        </p:nvSpPr>
        <p:spPr bwMode="auto">
          <a:xfrm>
            <a:off x="9601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3" name="Oval 7 3"/>
          <p:cNvSpPr>
            <a:spLocks noChangeArrowheads="1"/>
          </p:cNvSpPr>
          <p:nvPr/>
        </p:nvSpPr>
        <p:spPr bwMode="auto">
          <a:xfrm>
            <a:off x="9906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4" name="Oval 8 3"/>
          <p:cNvSpPr>
            <a:spLocks noChangeArrowheads="1"/>
          </p:cNvSpPr>
          <p:nvPr/>
        </p:nvSpPr>
        <p:spPr bwMode="auto">
          <a:xfrm>
            <a:off x="91440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5" name="Oval 6 4"/>
          <p:cNvSpPr>
            <a:spLocks noChangeArrowheads="1"/>
          </p:cNvSpPr>
          <p:nvPr/>
        </p:nvSpPr>
        <p:spPr bwMode="auto">
          <a:xfrm>
            <a:off x="9829800" y="20574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6" name="Oval 7 4"/>
          <p:cNvSpPr>
            <a:spLocks noChangeArrowheads="1"/>
          </p:cNvSpPr>
          <p:nvPr/>
        </p:nvSpPr>
        <p:spPr bwMode="auto">
          <a:xfrm>
            <a:off x="8991600" y="21336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7" name="Oval 8 4"/>
          <p:cNvSpPr>
            <a:spLocks noChangeArrowheads="1"/>
          </p:cNvSpPr>
          <p:nvPr/>
        </p:nvSpPr>
        <p:spPr bwMode="auto">
          <a:xfrm>
            <a:off x="9372600" y="20574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68" name="Oval 6 5"/>
          <p:cNvSpPr>
            <a:spLocks noChangeArrowheads="1"/>
          </p:cNvSpPr>
          <p:nvPr/>
        </p:nvSpPr>
        <p:spPr bwMode="auto">
          <a:xfrm>
            <a:off x="9220200" y="22098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69" name="Oval 7 5"/>
          <p:cNvSpPr>
            <a:spLocks noChangeArrowheads="1"/>
          </p:cNvSpPr>
          <p:nvPr/>
        </p:nvSpPr>
        <p:spPr bwMode="auto">
          <a:xfrm>
            <a:off x="9753600" y="22098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0" name="Oval 8 5"/>
          <p:cNvSpPr>
            <a:spLocks noChangeArrowheads="1"/>
          </p:cNvSpPr>
          <p:nvPr/>
        </p:nvSpPr>
        <p:spPr bwMode="auto">
          <a:xfrm>
            <a:off x="94488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1" name="Oval 6 6"/>
          <p:cNvSpPr>
            <a:spLocks noChangeArrowheads="1"/>
          </p:cNvSpPr>
          <p:nvPr/>
        </p:nvSpPr>
        <p:spPr bwMode="auto">
          <a:xfrm>
            <a:off x="9677400" y="1981200"/>
            <a:ext cx="152400" cy="152400"/>
          </a:xfrm>
          <a:prstGeom prst="ellipse">
            <a:avLst/>
          </a:prstGeom>
          <a:solidFill>
            <a:srgbClr val="FF9999"/>
          </a:solidFill>
          <a:ln w="9525">
            <a:solidFill>
              <a:schemeClr val="tx1"/>
            </a:solidFill>
            <a:round/>
            <a:headEnd/>
            <a:tailEnd/>
          </a:ln>
        </p:spPr>
        <p:txBody>
          <a:bodyPr wrap="none" lIns="91438" tIns="45719" rIns="91438" bIns="45719" anchor="ctr"/>
          <a:lstStyle/>
          <a:p>
            <a:pPr algn="ctr"/>
            <a:r>
              <a:rPr lang="en-US" sz="900" dirty="0"/>
              <a:t>r</a:t>
            </a:r>
          </a:p>
        </p:txBody>
      </p:sp>
      <p:sp>
        <p:nvSpPr>
          <p:cNvPr id="27672" name="Oval 7 6"/>
          <p:cNvSpPr>
            <a:spLocks noChangeArrowheads="1"/>
          </p:cNvSpPr>
          <p:nvPr/>
        </p:nvSpPr>
        <p:spPr bwMode="auto">
          <a:xfrm>
            <a:off x="9296400" y="22860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sp>
        <p:nvSpPr>
          <p:cNvPr id="27673" name="Oval 8 6"/>
          <p:cNvSpPr>
            <a:spLocks noChangeArrowheads="1"/>
          </p:cNvSpPr>
          <p:nvPr/>
        </p:nvSpPr>
        <p:spPr bwMode="auto">
          <a:xfrm>
            <a:off x="9220200" y="1981200"/>
            <a:ext cx="152400" cy="152400"/>
          </a:xfrm>
          <a:prstGeom prst="ellipse">
            <a:avLst/>
          </a:prstGeom>
          <a:solidFill>
            <a:srgbClr val="99CCFF"/>
          </a:solidFill>
          <a:ln w="9525">
            <a:solidFill>
              <a:schemeClr val="tx1"/>
            </a:solidFill>
            <a:round/>
            <a:headEnd/>
            <a:tailEnd/>
          </a:ln>
        </p:spPr>
        <p:txBody>
          <a:bodyPr wrap="none" lIns="91438" tIns="45719" rIns="91438" bIns="45719" anchor="ctr"/>
          <a:lstStyle/>
          <a:p>
            <a:pPr algn="ctr"/>
            <a:r>
              <a:rPr lang="en-US" sz="900" dirty="0"/>
              <a:t>b</a:t>
            </a:r>
          </a:p>
        </p:txBody>
      </p:sp>
      <p:pic>
        <p:nvPicPr>
          <p:cNvPr id="27" name="Picture 1"/>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05574" y="1295400"/>
            <a:ext cx="3838788" cy="2133600"/>
          </a:xfrm>
          <a:prstGeom prst="rect">
            <a:avLst/>
          </a:prstGeom>
          <a:noFill/>
        </p:spPr>
      </p:pic>
      <p:pic>
        <p:nvPicPr>
          <p:cNvPr id="3" name="Picture 2">
            <a:extLst>
              <a:ext uri="{FF2B5EF4-FFF2-40B4-BE49-F238E27FC236}">
                <a16:creationId xmlns:a16="http://schemas.microsoft.com/office/drawing/2014/main" id="{57E70F26-FE01-462A-A390-3F7043AF92EF}"/>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9507520" y="5394701"/>
            <a:ext cx="1751320" cy="253019"/>
          </a:xfrm>
          <a:prstGeom prst="rect">
            <a:avLst/>
          </a:prstGeom>
        </p:spPr>
      </p:pic>
      <p:pic>
        <p:nvPicPr>
          <p:cNvPr id="5" name="Picture 4">
            <a:extLst>
              <a:ext uri="{FF2B5EF4-FFF2-40B4-BE49-F238E27FC236}">
                <a16:creationId xmlns:a16="http://schemas.microsoft.com/office/drawing/2014/main" id="{E4FEEC1F-56E1-4174-8049-BC6E758A8E50}"/>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9504125" y="5867400"/>
            <a:ext cx="2298512" cy="253019"/>
          </a:xfrm>
          <a:prstGeom prst="rect">
            <a:avLst/>
          </a:prstGeom>
        </p:spPr>
      </p:pic>
      <p:pic>
        <p:nvPicPr>
          <p:cNvPr id="15" name="Picture 14">
            <a:extLst>
              <a:ext uri="{FF2B5EF4-FFF2-40B4-BE49-F238E27FC236}">
                <a16:creationId xmlns:a16="http://schemas.microsoft.com/office/drawing/2014/main" id="{B0A80F79-8E0D-402C-AF63-277FA25E3D0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192791" y="5186286"/>
            <a:ext cx="371909" cy="181381"/>
          </a:xfrm>
          <a:prstGeom prst="rect">
            <a:avLst/>
          </a:prstGeom>
        </p:spPr>
      </p:pic>
      <p:pic>
        <p:nvPicPr>
          <p:cNvPr id="9" name="Picture 8">
            <a:extLst>
              <a:ext uri="{FF2B5EF4-FFF2-40B4-BE49-F238E27FC236}">
                <a16:creationId xmlns:a16="http://schemas.microsoft.com/office/drawing/2014/main" id="{D0FD0E99-F42F-46E9-96E7-93EF52B872B3}"/>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607346" y="5186287"/>
            <a:ext cx="163091" cy="181381"/>
          </a:xfrm>
          <a:prstGeom prst="rect">
            <a:avLst/>
          </a:prstGeom>
        </p:spPr>
      </p:pic>
      <p:pic>
        <p:nvPicPr>
          <p:cNvPr id="13" name="Picture 12">
            <a:extLst>
              <a:ext uri="{FF2B5EF4-FFF2-40B4-BE49-F238E27FC236}">
                <a16:creationId xmlns:a16="http://schemas.microsoft.com/office/drawing/2014/main" id="{C2DC98FF-56BD-453F-B37B-A9FA2AF89DD3}"/>
              </a:ext>
            </a:extLst>
          </p:cNvPr>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4836676" y="5161014"/>
            <a:ext cx="781922" cy="253019"/>
          </a:xfrm>
          <a:prstGeom prst="rect">
            <a:avLst/>
          </a:prstGeom>
        </p:spPr>
      </p:pic>
    </p:spTree>
    <p:extLst>
      <p:ext uri="{BB962C8B-B14F-4D97-AF65-F5344CB8AC3E}">
        <p14:creationId xmlns:p14="http://schemas.microsoft.com/office/powerpoint/2010/main" val="414563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8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10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810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30" grpId="0" animBg="1"/>
      <p:bldP spid="1281031" grpId="0" animBg="1"/>
      <p:bldP spid="128103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Your First Consulting Job</a:t>
            </a:r>
          </a:p>
        </p:txBody>
      </p:sp>
      <p:sp>
        <p:nvSpPr>
          <p:cNvPr id="34" name="Rectangle 3">
            <a:extLst>
              <a:ext uri="{FF2B5EF4-FFF2-40B4-BE49-F238E27FC236}">
                <a16:creationId xmlns:a16="http://schemas.microsoft.com/office/drawing/2014/main" id="{BD3E869C-3C04-48C6-B803-F41377566080}"/>
              </a:ext>
            </a:extLst>
          </p:cNvPr>
          <p:cNvSpPr>
            <a:spLocks noGrp="1" noChangeArrowheads="1"/>
          </p:cNvSpPr>
          <p:nvPr>
            <p:ph idx="1"/>
          </p:nvPr>
        </p:nvSpPr>
        <p:spPr>
          <a:xfrm>
            <a:off x="1828800" y="1371600"/>
            <a:ext cx="8229600" cy="4876800"/>
          </a:xfrm>
        </p:spPr>
        <p:txBody>
          <a:bodyPr>
            <a:normAutofit/>
          </a:bodyPr>
          <a:lstStyle/>
          <a:p>
            <a:r>
              <a:rPr lang="en-US" dirty="0"/>
              <a:t>A billionaire tech entrepreneur asks you a question:</a:t>
            </a:r>
          </a:p>
          <a:p>
            <a:pPr lvl="1"/>
            <a:r>
              <a:rPr lang="en-US" dirty="0">
                <a:solidFill>
                  <a:srgbClr val="000090"/>
                </a:solidFill>
              </a:rPr>
              <a:t>He says: </a:t>
            </a:r>
            <a:r>
              <a:rPr lang="en-US" dirty="0"/>
              <a:t>I have thumbtack, if I flip it, what’s the probability it will fall with the nail up?</a:t>
            </a:r>
          </a:p>
          <a:p>
            <a:pPr lvl="1"/>
            <a:r>
              <a:rPr lang="en-US" dirty="0">
                <a:solidFill>
                  <a:srgbClr val="000090"/>
                </a:solidFill>
              </a:rPr>
              <a:t>You say: </a:t>
            </a:r>
            <a:r>
              <a:rPr lang="en-US" dirty="0"/>
              <a:t>Please flip it a few times:</a:t>
            </a:r>
          </a:p>
          <a:p>
            <a:pPr lvl="1"/>
            <a:endParaRPr lang="en-US" dirty="0"/>
          </a:p>
          <a:p>
            <a:pPr lvl="1"/>
            <a:endParaRPr lang="en-US" dirty="0"/>
          </a:p>
          <a:p>
            <a:pPr lvl="1"/>
            <a:endParaRPr lang="en-US" dirty="0"/>
          </a:p>
          <a:p>
            <a:pPr lvl="1"/>
            <a:r>
              <a:rPr lang="en-US" dirty="0">
                <a:solidFill>
                  <a:srgbClr val="000090"/>
                </a:solidFill>
              </a:rPr>
              <a:t>You say: </a:t>
            </a:r>
            <a:r>
              <a:rPr lang="en-US" dirty="0"/>
              <a:t>The probability is:</a:t>
            </a:r>
          </a:p>
          <a:p>
            <a:pPr lvl="2"/>
            <a:r>
              <a:rPr lang="en-US" dirty="0"/>
              <a:t>P(H) = 3/5</a:t>
            </a:r>
          </a:p>
          <a:p>
            <a:pPr lvl="1"/>
            <a:r>
              <a:rPr lang="en-US" sz="3200" b="1" dirty="0">
                <a:solidFill>
                  <a:srgbClr val="000090"/>
                </a:solidFill>
              </a:rPr>
              <a:t>He says: </a:t>
            </a:r>
            <a:r>
              <a:rPr lang="en-US" sz="3200" b="1" dirty="0">
                <a:solidFill>
                  <a:srgbClr val="FF0000"/>
                </a:solidFill>
              </a:rPr>
              <a:t>Why???</a:t>
            </a:r>
          </a:p>
          <a:p>
            <a:pPr lvl="1"/>
            <a:r>
              <a:rPr lang="en-US" dirty="0">
                <a:solidFill>
                  <a:srgbClr val="000090"/>
                </a:solidFill>
              </a:rPr>
              <a:t>You say: </a:t>
            </a:r>
            <a:r>
              <a:rPr lang="en-US" dirty="0"/>
              <a:t>Because…</a:t>
            </a:r>
          </a:p>
        </p:txBody>
      </p:sp>
      <p:pic>
        <p:nvPicPr>
          <p:cNvPr id="35" name="Picture 34" descr="thumbtacks.jpg">
            <a:extLst>
              <a:ext uri="{FF2B5EF4-FFF2-40B4-BE49-F238E27FC236}">
                <a16:creationId xmlns:a16="http://schemas.microsoft.com/office/drawing/2014/main" id="{40DB07F4-A58C-481D-AB85-0B3EAC13C41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040311" y="3429001"/>
            <a:ext cx="845889" cy="838200"/>
          </a:xfrm>
          <a:prstGeom prst="rect">
            <a:avLst/>
          </a:prstGeom>
        </p:spPr>
      </p:pic>
      <p:pic>
        <p:nvPicPr>
          <p:cNvPr id="36" name="Picture 35" descr="thumbtacks.jpg">
            <a:extLst>
              <a:ext uri="{FF2B5EF4-FFF2-40B4-BE49-F238E27FC236}">
                <a16:creationId xmlns:a16="http://schemas.microsoft.com/office/drawing/2014/main" id="{94BCBA1E-81FE-4C11-A499-3D123D6FBFD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326311" y="3429000"/>
            <a:ext cx="845889" cy="838200"/>
          </a:xfrm>
          <a:prstGeom prst="rect">
            <a:avLst/>
          </a:prstGeom>
        </p:spPr>
      </p:pic>
      <p:pic>
        <p:nvPicPr>
          <p:cNvPr id="37" name="Picture 36" descr="thumbtacks.jpg">
            <a:extLst>
              <a:ext uri="{FF2B5EF4-FFF2-40B4-BE49-F238E27FC236}">
                <a16:creationId xmlns:a16="http://schemas.microsoft.com/office/drawing/2014/main" id="{40422710-1578-4969-8557-A8D8A481619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91000" y="3429000"/>
            <a:ext cx="845889" cy="838200"/>
          </a:xfrm>
          <a:prstGeom prst="rect">
            <a:avLst/>
          </a:prstGeom>
        </p:spPr>
      </p:pic>
      <p:pic>
        <p:nvPicPr>
          <p:cNvPr id="38" name="Picture 37" descr="thumbtacks.jpg">
            <a:extLst>
              <a:ext uri="{FF2B5EF4-FFF2-40B4-BE49-F238E27FC236}">
                <a16:creationId xmlns:a16="http://schemas.microsoft.com/office/drawing/2014/main" id="{4682307A-41A9-4F96-B422-72752440237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543800" y="3429000"/>
            <a:ext cx="845889" cy="838200"/>
          </a:xfrm>
          <a:prstGeom prst="rect">
            <a:avLst/>
          </a:prstGeom>
        </p:spPr>
      </p:pic>
      <p:pic>
        <p:nvPicPr>
          <p:cNvPr id="39" name="Picture 38" descr="thumbtacks.jpg">
            <a:extLst>
              <a:ext uri="{FF2B5EF4-FFF2-40B4-BE49-F238E27FC236}">
                <a16:creationId xmlns:a16="http://schemas.microsoft.com/office/drawing/2014/main" id="{BC88BEC6-EDAB-496B-A8BE-073C378A97D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77000" y="3429000"/>
            <a:ext cx="845889" cy="838200"/>
          </a:xfrm>
          <a:prstGeom prst="rect">
            <a:avLst/>
          </a:prstGeom>
        </p:spPr>
      </p:pic>
    </p:spTree>
    <p:extLst>
      <p:ext uri="{BB962C8B-B14F-4D97-AF65-F5344CB8AC3E}">
        <p14:creationId xmlns:p14="http://schemas.microsoft.com/office/powerpoint/2010/main" val="325870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learning</a:t>
            </a:r>
            <a:endParaRPr lang="en-US" dirty="0"/>
          </a:p>
        </p:txBody>
      </p:sp>
      <p:pic>
        <p:nvPicPr>
          <p:cNvPr id="3" name="Picture 2"/>
          <p:cNvPicPr>
            <a:picLocks noChangeAspect="1"/>
          </p:cNvPicPr>
          <p:nvPr/>
        </p:nvPicPr>
        <p:blipFill>
          <a:blip r:embed="rId2"/>
          <a:stretch>
            <a:fillRect/>
          </a:stretch>
        </p:blipFill>
        <p:spPr>
          <a:xfrm>
            <a:off x="838200" y="1492361"/>
            <a:ext cx="8687439" cy="515343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998080" y="2480400"/>
              <a:ext cx="3860280" cy="1793880"/>
            </p14:xfrm>
          </p:contentPart>
        </mc:Choice>
        <mc:Fallback xmlns="">
          <p:pic>
            <p:nvPicPr>
              <p:cNvPr id="4" name="Ink 3"/>
              <p:cNvPicPr/>
              <p:nvPr/>
            </p:nvPicPr>
            <p:blipFill>
              <a:blip r:embed="rId4"/>
              <a:stretch>
                <a:fillRect/>
              </a:stretch>
            </p:blipFill>
            <p:spPr>
              <a:xfrm>
                <a:off x="2995560" y="2475720"/>
                <a:ext cx="3866400" cy="1801080"/>
              </a:xfrm>
              <a:prstGeom prst="rect">
                <a:avLst/>
              </a:prstGeom>
            </p:spPr>
          </p:pic>
        </mc:Fallback>
      </mc:AlternateContent>
    </p:spTree>
    <p:extLst>
      <p:ext uri="{BB962C8B-B14F-4D97-AF65-F5344CB8AC3E}">
        <p14:creationId xmlns:p14="http://schemas.microsoft.com/office/powerpoint/2010/main" val="8134028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Your First Consulting Job</a:t>
            </a:r>
          </a:p>
        </p:txBody>
      </p:sp>
      <p:sp>
        <p:nvSpPr>
          <p:cNvPr id="11" name="Rectangle 3">
            <a:extLst>
              <a:ext uri="{FF2B5EF4-FFF2-40B4-BE49-F238E27FC236}">
                <a16:creationId xmlns:a16="http://schemas.microsoft.com/office/drawing/2014/main" id="{7A2DE98E-7C16-4732-B673-7AADCC8D03A5}"/>
              </a:ext>
            </a:extLst>
          </p:cNvPr>
          <p:cNvSpPr>
            <a:spLocks noGrp="1" noChangeArrowheads="1"/>
          </p:cNvSpPr>
          <p:nvPr>
            <p:ph idx="1"/>
          </p:nvPr>
        </p:nvSpPr>
        <p:spPr>
          <a:xfrm>
            <a:off x="1676400" y="1295400"/>
            <a:ext cx="8229600" cy="4525963"/>
          </a:xfrm>
        </p:spPr>
        <p:txBody>
          <a:bodyPr>
            <a:normAutofit/>
          </a:bodyPr>
          <a:lstStyle/>
          <a:p>
            <a:r>
              <a:rPr lang="en-US" dirty="0"/>
              <a:t>P(Heads) = </a:t>
            </a:r>
            <a:r>
              <a:rPr lang="en-US" dirty="0">
                <a:latin typeface="Symbol" pitchFamily="48" charset="2"/>
                <a:sym typeface="Symbol" pitchFamily="48" charset="2"/>
              </a:rPr>
              <a:t></a:t>
            </a:r>
            <a:r>
              <a:rPr lang="en-US" dirty="0"/>
              <a:t>,  P(Tails) = 1-</a:t>
            </a:r>
            <a:r>
              <a:rPr lang="en-US" dirty="0">
                <a:latin typeface="Symbol" pitchFamily="48" charset="2"/>
                <a:sym typeface="Symbol" pitchFamily="48" charset="2"/>
              </a:rPr>
              <a:t></a:t>
            </a:r>
          </a:p>
          <a:p>
            <a:endParaRPr lang="en-US" dirty="0"/>
          </a:p>
          <a:p>
            <a:pPr marL="0" indent="0">
              <a:buNone/>
            </a:pPr>
            <a:endParaRPr lang="en-US" dirty="0"/>
          </a:p>
          <a:p>
            <a:r>
              <a:rPr lang="en-US" dirty="0">
                <a:solidFill>
                  <a:srgbClr val="000090"/>
                </a:solidFill>
              </a:rPr>
              <a:t>Flips are </a:t>
            </a:r>
            <a:r>
              <a:rPr lang="en-US" i="1" dirty="0" err="1">
                <a:solidFill>
                  <a:srgbClr val="000090"/>
                </a:solidFill>
              </a:rPr>
              <a:t>i.i.d</a:t>
            </a:r>
            <a:r>
              <a:rPr lang="en-US" i="1" dirty="0">
                <a:solidFill>
                  <a:srgbClr val="000090"/>
                </a:solidFill>
              </a:rPr>
              <a:t>.</a:t>
            </a:r>
            <a:r>
              <a:rPr lang="en-US" sz="3000" dirty="0">
                <a:solidFill>
                  <a:srgbClr val="000090"/>
                </a:solidFill>
              </a:rPr>
              <a:t>: </a:t>
            </a:r>
          </a:p>
          <a:p>
            <a:pPr lvl="1"/>
            <a:r>
              <a:rPr lang="en-US" dirty="0"/>
              <a:t>Independent events</a:t>
            </a:r>
          </a:p>
          <a:p>
            <a:pPr lvl="1"/>
            <a:r>
              <a:rPr lang="en-US" dirty="0"/>
              <a:t>Identically distributed according to unknown distribution</a:t>
            </a:r>
          </a:p>
          <a:p>
            <a:r>
              <a:rPr lang="en-US" dirty="0">
                <a:solidFill>
                  <a:srgbClr val="000090"/>
                </a:solidFill>
              </a:rPr>
              <a:t>Sequence </a:t>
            </a:r>
            <a:r>
              <a:rPr lang="en-US" i="1" dirty="0">
                <a:solidFill>
                  <a:srgbClr val="000090"/>
                </a:solidFill>
              </a:rPr>
              <a:t>D</a:t>
            </a:r>
            <a:r>
              <a:rPr lang="en-US" dirty="0">
                <a:solidFill>
                  <a:srgbClr val="000090"/>
                </a:solidFill>
              </a:rPr>
              <a:t> of </a:t>
            </a:r>
            <a:r>
              <a:rPr lang="en-US" dirty="0">
                <a:solidFill>
                  <a:srgbClr val="000090"/>
                </a:solidFill>
                <a:latin typeface="Symbol" pitchFamily="48" charset="2"/>
                <a:sym typeface="Symbol" pitchFamily="48" charset="2"/>
              </a:rPr>
              <a:t></a:t>
            </a:r>
            <a:r>
              <a:rPr lang="en-US" baseline="-25000" dirty="0">
                <a:solidFill>
                  <a:srgbClr val="000090"/>
                </a:solidFill>
                <a:sym typeface="Symbol" pitchFamily="48" charset="2"/>
              </a:rPr>
              <a:t>H</a:t>
            </a:r>
            <a:r>
              <a:rPr lang="en-US" dirty="0">
                <a:solidFill>
                  <a:srgbClr val="000090"/>
                </a:solidFill>
              </a:rPr>
              <a:t> Heads and </a:t>
            </a:r>
            <a:r>
              <a:rPr lang="en-US" dirty="0">
                <a:solidFill>
                  <a:srgbClr val="000090"/>
                </a:solidFill>
                <a:latin typeface="Symbol" pitchFamily="48" charset="2"/>
                <a:sym typeface="Symbol" pitchFamily="48" charset="2"/>
              </a:rPr>
              <a:t></a:t>
            </a:r>
            <a:r>
              <a:rPr lang="en-US" baseline="-25000" dirty="0">
                <a:solidFill>
                  <a:srgbClr val="000090"/>
                </a:solidFill>
                <a:sym typeface="Symbol" pitchFamily="48" charset="2"/>
              </a:rPr>
              <a:t>T</a:t>
            </a:r>
            <a:r>
              <a:rPr lang="en-US" dirty="0">
                <a:solidFill>
                  <a:srgbClr val="000090"/>
                </a:solidFill>
              </a:rPr>
              <a:t> Tails  </a:t>
            </a:r>
          </a:p>
        </p:txBody>
      </p:sp>
      <p:pic>
        <p:nvPicPr>
          <p:cNvPr id="12" name="Picture 11" descr="thumbtacks.jpg">
            <a:extLst>
              <a:ext uri="{FF2B5EF4-FFF2-40B4-BE49-F238E27FC236}">
                <a16:creationId xmlns:a16="http://schemas.microsoft.com/office/drawing/2014/main" id="{E1B3D6E4-4BA3-484D-84BB-753C8A11FE2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362200" y="2163763"/>
            <a:ext cx="845889" cy="838200"/>
          </a:xfrm>
          <a:prstGeom prst="rect">
            <a:avLst/>
          </a:prstGeom>
        </p:spPr>
      </p:pic>
      <p:pic>
        <p:nvPicPr>
          <p:cNvPr id="13" name="Picture 12" descr="thumbtacks.jpg">
            <a:extLst>
              <a:ext uri="{FF2B5EF4-FFF2-40B4-BE49-F238E27FC236}">
                <a16:creationId xmlns:a16="http://schemas.microsoft.com/office/drawing/2014/main" id="{1D6E06B0-16B5-433A-B7F4-60A4526EEA8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48200" y="2163762"/>
            <a:ext cx="845889" cy="838200"/>
          </a:xfrm>
          <a:prstGeom prst="rect">
            <a:avLst/>
          </a:prstGeom>
        </p:spPr>
      </p:pic>
      <p:pic>
        <p:nvPicPr>
          <p:cNvPr id="14" name="Picture 13" descr="thumbtacks.jpg">
            <a:extLst>
              <a:ext uri="{FF2B5EF4-FFF2-40B4-BE49-F238E27FC236}">
                <a16:creationId xmlns:a16="http://schemas.microsoft.com/office/drawing/2014/main" id="{BD9DFB0F-3EB7-4CB3-BB37-8DB8BF7C554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512889" y="2163762"/>
            <a:ext cx="845889" cy="838200"/>
          </a:xfrm>
          <a:prstGeom prst="rect">
            <a:avLst/>
          </a:prstGeom>
        </p:spPr>
      </p:pic>
      <p:pic>
        <p:nvPicPr>
          <p:cNvPr id="15" name="Picture 14" descr="thumbtacks.jpg">
            <a:extLst>
              <a:ext uri="{FF2B5EF4-FFF2-40B4-BE49-F238E27FC236}">
                <a16:creationId xmlns:a16="http://schemas.microsoft.com/office/drawing/2014/main" id="{6AF6BF17-ADB4-45B8-A167-9A76BCF4917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77200" y="2163763"/>
            <a:ext cx="845889" cy="838200"/>
          </a:xfrm>
          <a:prstGeom prst="rect">
            <a:avLst/>
          </a:prstGeom>
        </p:spPr>
      </p:pic>
      <p:pic>
        <p:nvPicPr>
          <p:cNvPr id="16" name="Picture 15" descr="thumbtacks.jpg">
            <a:extLst>
              <a:ext uri="{FF2B5EF4-FFF2-40B4-BE49-F238E27FC236}">
                <a16:creationId xmlns:a16="http://schemas.microsoft.com/office/drawing/2014/main" id="{DE1EDD90-D6A0-4A5D-A7BA-F6A69B275E5B}"/>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798889" y="2163762"/>
            <a:ext cx="845889" cy="838200"/>
          </a:xfrm>
          <a:prstGeom prst="rect">
            <a:avLst/>
          </a:prstGeom>
        </p:spPr>
      </p:pic>
      <p:sp>
        <p:nvSpPr>
          <p:cNvPr id="17" name="TextBox 16">
            <a:extLst>
              <a:ext uri="{FF2B5EF4-FFF2-40B4-BE49-F238E27FC236}">
                <a16:creationId xmlns:a16="http://schemas.microsoft.com/office/drawing/2014/main" id="{5397E9EB-8ADE-4D9C-B304-3714F5F18A6D}"/>
              </a:ext>
            </a:extLst>
          </p:cNvPr>
          <p:cNvSpPr txBox="1"/>
          <p:nvPr/>
        </p:nvSpPr>
        <p:spPr>
          <a:xfrm>
            <a:off x="7086600" y="2163763"/>
            <a:ext cx="646331" cy="646331"/>
          </a:xfrm>
          <a:prstGeom prst="rect">
            <a:avLst/>
          </a:prstGeom>
          <a:noFill/>
        </p:spPr>
        <p:txBody>
          <a:bodyPr wrap="none" rtlCol="0">
            <a:spAutoFit/>
          </a:bodyPr>
          <a:lstStyle/>
          <a:p>
            <a:r>
              <a:rPr lang="en-US" sz="3600" dirty="0"/>
              <a:t>…</a:t>
            </a:r>
          </a:p>
        </p:txBody>
      </p:sp>
      <p:pic>
        <p:nvPicPr>
          <p:cNvPr id="18" name="Picture 4" descr="txp_fig">
            <a:extLst>
              <a:ext uri="{FF2B5EF4-FFF2-40B4-BE49-F238E27FC236}">
                <a16:creationId xmlns:a16="http://schemas.microsoft.com/office/drawing/2014/main" id="{B30CF0CE-B927-4F14-A007-2BD965E01506}"/>
              </a:ext>
            </a:extLst>
          </p:cNvPr>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a:ext>
            </a:extLst>
          </a:blip>
          <a:srcRect/>
          <a:stretch>
            <a:fillRect/>
          </a:stretch>
        </p:blipFill>
        <p:spPr bwMode="auto">
          <a:xfrm>
            <a:off x="3276600" y="5849938"/>
            <a:ext cx="5410200" cy="504825"/>
          </a:xfrm>
          <a:prstGeom prst="rect">
            <a:avLst/>
          </a:prstGeom>
          <a:noFill/>
          <a:ln w="9525">
            <a:noFill/>
            <a:miter lim="800000"/>
            <a:headEnd/>
            <a:tailEnd/>
          </a:ln>
          <a:effectLst/>
        </p:spPr>
      </p:pic>
      <p:sp>
        <p:nvSpPr>
          <p:cNvPr id="19" name="Rectangle 18">
            <a:extLst>
              <a:ext uri="{FF2B5EF4-FFF2-40B4-BE49-F238E27FC236}">
                <a16:creationId xmlns:a16="http://schemas.microsoft.com/office/drawing/2014/main" id="{C7F668E9-6642-476C-BDCF-3B7F99EF2544}"/>
              </a:ext>
            </a:extLst>
          </p:cNvPr>
          <p:cNvSpPr/>
          <p:nvPr/>
        </p:nvSpPr>
        <p:spPr>
          <a:xfrm>
            <a:off x="4608731" y="3098087"/>
            <a:ext cx="5624172" cy="523220"/>
          </a:xfrm>
          <a:prstGeom prst="rect">
            <a:avLst/>
          </a:prstGeom>
        </p:spPr>
        <p:txBody>
          <a:bodyPr wrap="none">
            <a:spAutoFit/>
          </a:bodyPr>
          <a:lstStyle/>
          <a:p>
            <a:r>
              <a:rPr lang="en-US" sz="2800" i="1" dirty="0">
                <a:latin typeface="Times New Roman"/>
                <a:cs typeface="Times New Roman"/>
              </a:rPr>
              <a:t>D</a:t>
            </a:r>
            <a:r>
              <a:rPr lang="en-US" sz="2800" dirty="0">
                <a:latin typeface="Times New Roman"/>
                <a:cs typeface="Times New Roman"/>
              </a:rPr>
              <a:t>={</a:t>
            </a:r>
            <a:r>
              <a:rPr lang="en-US" sz="2800" i="1" dirty="0">
                <a:latin typeface="Times New Roman"/>
                <a:cs typeface="Times New Roman"/>
              </a:rPr>
              <a:t>x</a:t>
            </a:r>
            <a:r>
              <a:rPr lang="en-US" sz="2800" i="1" baseline="-25000" dirty="0">
                <a:latin typeface="Times New Roman"/>
                <a:cs typeface="Times New Roman"/>
              </a:rPr>
              <a:t>i</a:t>
            </a:r>
            <a:r>
              <a:rPr lang="en-US" i="1" baseline="-25000" dirty="0">
                <a:latin typeface="Times New Roman"/>
                <a:cs typeface="Times New Roman"/>
              </a:rPr>
              <a:t> </a:t>
            </a:r>
            <a:r>
              <a:rPr lang="en-US" sz="2800" dirty="0">
                <a:latin typeface="Times New Roman"/>
                <a:cs typeface="Times New Roman"/>
              </a:rPr>
              <a:t>|</a:t>
            </a:r>
            <a:r>
              <a:rPr lang="en-US" sz="1600" dirty="0">
                <a:latin typeface="Times New Roman"/>
                <a:cs typeface="Times New Roman"/>
              </a:rPr>
              <a:t> </a:t>
            </a:r>
            <a:r>
              <a:rPr lang="en-US" sz="2800" i="1" dirty="0" err="1">
                <a:latin typeface="Times New Roman"/>
                <a:cs typeface="Times New Roman"/>
              </a:rPr>
              <a:t>i</a:t>
            </a:r>
            <a:r>
              <a:rPr lang="en-US" sz="2800" dirty="0">
                <a:latin typeface="Times New Roman"/>
                <a:cs typeface="Times New Roman"/>
              </a:rPr>
              <a:t>=1</a:t>
            </a:r>
            <a:r>
              <a:rPr lang="en-US" sz="2800" i="1" dirty="0">
                <a:latin typeface="Times New Roman"/>
                <a:cs typeface="Times New Roman"/>
              </a:rPr>
              <a:t>…n</a:t>
            </a:r>
            <a:r>
              <a:rPr lang="en-US" sz="2800" dirty="0">
                <a:latin typeface="Times New Roman"/>
                <a:cs typeface="Times New Roman"/>
              </a:rPr>
              <a:t>},  </a:t>
            </a:r>
            <a:r>
              <a:rPr lang="en-US" sz="2800" i="1" dirty="0">
                <a:latin typeface="Times New Roman"/>
                <a:cs typeface="Times New Roman"/>
              </a:rPr>
              <a:t>P</a:t>
            </a:r>
            <a:r>
              <a:rPr lang="en-US" sz="2800" dirty="0">
                <a:latin typeface="Times New Roman"/>
                <a:cs typeface="Times New Roman"/>
              </a:rPr>
              <a:t>(</a:t>
            </a:r>
            <a:r>
              <a:rPr lang="en-US" sz="2800" i="1" dirty="0">
                <a:latin typeface="Times New Roman"/>
                <a:cs typeface="Times New Roman"/>
              </a:rPr>
              <a:t>D</a:t>
            </a:r>
            <a:r>
              <a:rPr lang="en-US" sz="2800" i="1" baseline="-25000" dirty="0">
                <a:latin typeface="Times New Roman"/>
                <a:cs typeface="Times New Roman"/>
              </a:rPr>
              <a:t> </a:t>
            </a:r>
            <a:r>
              <a:rPr lang="en-US" sz="2800" dirty="0">
                <a:latin typeface="Times New Roman"/>
                <a:cs typeface="Times New Roman"/>
              </a:rPr>
              <a:t>|</a:t>
            </a:r>
            <a:r>
              <a:rPr lang="en-US" sz="2400" dirty="0">
                <a:latin typeface="Times New Roman"/>
                <a:cs typeface="Times New Roman"/>
              </a:rPr>
              <a:t> </a:t>
            </a:r>
            <a:r>
              <a:rPr lang="en-US" sz="2800" i="1" dirty="0" err="1">
                <a:latin typeface="Times New Roman"/>
                <a:cs typeface="Times New Roman"/>
              </a:rPr>
              <a:t>θ</a:t>
            </a:r>
            <a:r>
              <a:rPr lang="en-US" sz="1100" i="1" dirty="0">
                <a:latin typeface="Times New Roman"/>
                <a:cs typeface="Times New Roman"/>
              </a:rPr>
              <a:t> </a:t>
            </a:r>
            <a:r>
              <a:rPr lang="en-US" sz="2800" dirty="0">
                <a:latin typeface="Times New Roman"/>
                <a:cs typeface="Times New Roman"/>
              </a:rPr>
              <a:t>) = </a:t>
            </a:r>
            <a:r>
              <a:rPr lang="en-US" sz="2800" dirty="0" err="1">
                <a:latin typeface="Times New Roman"/>
                <a:cs typeface="Times New Roman"/>
              </a:rPr>
              <a:t>Π</a:t>
            </a:r>
            <a:r>
              <a:rPr lang="en-US" sz="2800" i="1" baseline="-25000" dirty="0" err="1">
                <a:latin typeface="Times New Roman"/>
                <a:cs typeface="Times New Roman"/>
              </a:rPr>
              <a:t>i</a:t>
            </a:r>
            <a:r>
              <a:rPr lang="en-US" sz="2800" i="1" dirty="0" err="1">
                <a:latin typeface="Times New Roman"/>
                <a:cs typeface="Times New Roman"/>
              </a:rPr>
              <a:t>P</a:t>
            </a:r>
            <a:r>
              <a:rPr lang="en-US" sz="2800" dirty="0">
                <a:latin typeface="Times New Roman"/>
                <a:cs typeface="Times New Roman"/>
              </a:rPr>
              <a:t>(</a:t>
            </a:r>
            <a:r>
              <a:rPr lang="en-US" sz="2800" i="1" dirty="0">
                <a:latin typeface="Times New Roman"/>
                <a:cs typeface="Times New Roman"/>
              </a:rPr>
              <a:t>x</a:t>
            </a:r>
            <a:r>
              <a:rPr lang="en-US" sz="2800" i="1" baseline="-25000" dirty="0">
                <a:latin typeface="Times New Roman"/>
                <a:cs typeface="Times New Roman"/>
              </a:rPr>
              <a:t>i </a:t>
            </a:r>
            <a:r>
              <a:rPr lang="en-US" sz="2800" dirty="0">
                <a:latin typeface="Times New Roman"/>
                <a:cs typeface="Times New Roman"/>
              </a:rPr>
              <a:t>|</a:t>
            </a:r>
            <a:r>
              <a:rPr lang="en-US" sz="2400" dirty="0">
                <a:latin typeface="Times New Roman"/>
                <a:cs typeface="Times New Roman"/>
              </a:rPr>
              <a:t> </a:t>
            </a:r>
            <a:r>
              <a:rPr lang="en-US" sz="2800" i="1" dirty="0" err="1">
                <a:latin typeface="Times New Roman"/>
                <a:cs typeface="Times New Roman"/>
              </a:rPr>
              <a:t>θ</a:t>
            </a:r>
            <a:r>
              <a:rPr lang="en-US" sz="1100" i="1" dirty="0">
                <a:latin typeface="Times New Roman"/>
                <a:cs typeface="Times New Roman"/>
              </a:rPr>
              <a:t> </a:t>
            </a:r>
            <a:r>
              <a:rPr lang="en-US" sz="2800" dirty="0">
                <a:latin typeface="Times New Roman"/>
                <a:cs typeface="Times New Roman"/>
              </a:rPr>
              <a:t>)</a:t>
            </a:r>
            <a:endParaRPr lang="en-US" sz="2800" baseline="-25000" dirty="0">
              <a:latin typeface="Times New Roman"/>
              <a:cs typeface="Times New Roman"/>
            </a:endParaRPr>
          </a:p>
        </p:txBody>
      </p:sp>
    </p:spTree>
    <p:extLst>
      <p:ext uri="{BB962C8B-B14F-4D97-AF65-F5344CB8AC3E}">
        <p14:creationId xmlns:p14="http://schemas.microsoft.com/office/powerpoint/2010/main" val="77379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Maximum Likelihood Estimation</a:t>
            </a:r>
          </a:p>
        </p:txBody>
      </p:sp>
      <p:sp>
        <p:nvSpPr>
          <p:cNvPr id="20" name="Rectangle 3">
            <a:extLst>
              <a:ext uri="{FF2B5EF4-FFF2-40B4-BE49-F238E27FC236}">
                <a16:creationId xmlns:a16="http://schemas.microsoft.com/office/drawing/2014/main" id="{255AC48E-7E28-44CF-BD39-20D3E9DB9058}"/>
              </a:ext>
            </a:extLst>
          </p:cNvPr>
          <p:cNvSpPr>
            <a:spLocks noGrp="1" noChangeArrowheads="1"/>
          </p:cNvSpPr>
          <p:nvPr>
            <p:ph idx="1"/>
          </p:nvPr>
        </p:nvSpPr>
        <p:spPr>
          <a:xfrm>
            <a:off x="1828800" y="1447800"/>
            <a:ext cx="8229600" cy="4525963"/>
          </a:xfrm>
        </p:spPr>
        <p:txBody>
          <a:bodyPr/>
          <a:lstStyle/>
          <a:p>
            <a:r>
              <a:rPr lang="en-US" b="1" dirty="0">
                <a:solidFill>
                  <a:srgbClr val="000090"/>
                </a:solidFill>
              </a:rPr>
              <a:t>Data: </a:t>
            </a:r>
            <a:r>
              <a:rPr lang="en-US" dirty="0"/>
              <a:t>Observed set </a:t>
            </a:r>
            <a:r>
              <a:rPr lang="en-US" i="1" dirty="0">
                <a:latin typeface="Times New Roman"/>
                <a:cs typeface="Times New Roman"/>
              </a:rPr>
              <a:t>D</a:t>
            </a:r>
            <a:r>
              <a:rPr lang="en-US" dirty="0"/>
              <a:t> of </a:t>
            </a:r>
            <a:r>
              <a:rPr lang="en-US" dirty="0">
                <a:latin typeface="Symbol" pitchFamily="48" charset="2"/>
                <a:sym typeface="Symbol" pitchFamily="48" charset="2"/>
              </a:rPr>
              <a:t></a:t>
            </a:r>
            <a:r>
              <a:rPr lang="en-US" baseline="-25000" dirty="0">
                <a:sym typeface="Symbol" pitchFamily="48" charset="2"/>
              </a:rPr>
              <a:t>H</a:t>
            </a:r>
            <a:r>
              <a:rPr lang="en-US" dirty="0"/>
              <a:t> Heads and </a:t>
            </a:r>
            <a:r>
              <a:rPr lang="en-US" dirty="0">
                <a:latin typeface="Symbol" pitchFamily="48" charset="2"/>
                <a:sym typeface="Symbol" pitchFamily="48" charset="2"/>
              </a:rPr>
              <a:t></a:t>
            </a:r>
            <a:r>
              <a:rPr lang="en-US" baseline="-25000" dirty="0">
                <a:sym typeface="Symbol" pitchFamily="48" charset="2"/>
              </a:rPr>
              <a:t>T</a:t>
            </a:r>
            <a:r>
              <a:rPr lang="en-US" dirty="0"/>
              <a:t> Tails  </a:t>
            </a:r>
          </a:p>
          <a:p>
            <a:r>
              <a:rPr lang="en-US" b="1" dirty="0">
                <a:solidFill>
                  <a:srgbClr val="000090"/>
                </a:solidFill>
              </a:rPr>
              <a:t>Hypothesis space:</a:t>
            </a:r>
            <a:r>
              <a:rPr lang="en-US" dirty="0">
                <a:solidFill>
                  <a:srgbClr val="000090"/>
                </a:solidFill>
              </a:rPr>
              <a:t> </a:t>
            </a:r>
            <a:r>
              <a:rPr lang="en-US" dirty="0"/>
              <a:t>Binomial distributions </a:t>
            </a:r>
          </a:p>
          <a:p>
            <a:r>
              <a:rPr lang="en-US" b="1" dirty="0">
                <a:solidFill>
                  <a:srgbClr val="000090"/>
                </a:solidFill>
              </a:rPr>
              <a:t>Learning: </a:t>
            </a:r>
            <a:r>
              <a:rPr lang="en-US" dirty="0"/>
              <a:t>finding </a:t>
            </a:r>
            <a:r>
              <a:rPr lang="en-US" dirty="0">
                <a:latin typeface="Times New Roman"/>
                <a:cs typeface="Times New Roman"/>
                <a:sym typeface="Symbol" pitchFamily="48" charset="2"/>
              </a:rPr>
              <a:t></a:t>
            </a:r>
            <a:r>
              <a:rPr lang="en-US" dirty="0">
                <a:latin typeface="Symbol" pitchFamily="48" charset="2"/>
                <a:sym typeface="Symbol" pitchFamily="48" charset="2"/>
              </a:rPr>
              <a:t> </a:t>
            </a:r>
            <a:r>
              <a:rPr lang="en-US" dirty="0"/>
              <a:t>is an optimization problem</a:t>
            </a:r>
          </a:p>
          <a:p>
            <a:pPr lvl="1"/>
            <a:r>
              <a:rPr lang="en-US" dirty="0"/>
              <a:t>What’s the objective function?</a:t>
            </a:r>
          </a:p>
          <a:p>
            <a:pPr lvl="1"/>
            <a:endParaRPr lang="en-US" dirty="0"/>
          </a:p>
          <a:p>
            <a:r>
              <a:rPr lang="en-US" b="1" dirty="0">
                <a:solidFill>
                  <a:srgbClr val="000090"/>
                </a:solidFill>
              </a:rPr>
              <a:t>MLE: </a:t>
            </a:r>
            <a:r>
              <a:rPr lang="en-US" dirty="0"/>
              <a:t>Choose </a:t>
            </a:r>
            <a:r>
              <a:rPr lang="en-US" dirty="0">
                <a:latin typeface="Times New Roman"/>
                <a:cs typeface="Times New Roman"/>
                <a:sym typeface="Symbol" pitchFamily="48" charset="2"/>
              </a:rPr>
              <a:t></a:t>
            </a:r>
            <a:r>
              <a:rPr lang="en-US" dirty="0"/>
              <a:t> to maximize probability of </a:t>
            </a:r>
            <a:r>
              <a:rPr lang="en-US" i="1" dirty="0"/>
              <a:t>D</a:t>
            </a:r>
          </a:p>
        </p:txBody>
      </p:sp>
      <p:pic>
        <p:nvPicPr>
          <p:cNvPr id="21" name="Picture 9" descr="txp_fig">
            <a:extLst>
              <a:ext uri="{FF2B5EF4-FFF2-40B4-BE49-F238E27FC236}">
                <a16:creationId xmlns:a16="http://schemas.microsoft.com/office/drawing/2014/main" id="{E8636A90-B8E5-45C4-A110-BB10A8009B82}"/>
              </a:ext>
            </a:extLst>
          </p:cNvPr>
          <p:cNvPicPr>
            <a:picLocks noChangeAspect="1" noChangeArrowheads="1"/>
          </p:cNvPicPr>
          <p:nvPr>
            <p:custDataLst>
              <p:tags r:id="rId1"/>
            </p:custDataLst>
          </p:nvPr>
        </p:nvPicPr>
        <p:blipFill rotWithShape="1">
          <a:blip r:embed="rId5" cstate="print">
            <a:extLst>
              <a:ext uri="{28A0092B-C50C-407E-A947-70E740481C1C}">
                <a14:useLocalDpi xmlns:a14="http://schemas.microsoft.com/office/drawing/2010/main"/>
              </a:ext>
            </a:extLst>
          </a:blip>
          <a:srcRect b="50325"/>
          <a:stretch/>
        </p:blipFill>
        <p:spPr bwMode="auto">
          <a:xfrm>
            <a:off x="3108325" y="5005388"/>
            <a:ext cx="5367338" cy="731015"/>
          </a:xfrm>
          <a:prstGeom prst="rect">
            <a:avLst/>
          </a:prstGeom>
          <a:noFill/>
          <a:ln w="9525">
            <a:noFill/>
            <a:miter lim="800000"/>
            <a:headEnd/>
            <a:tailEnd/>
          </a:ln>
          <a:effectLst/>
        </p:spPr>
      </p:pic>
      <p:pic>
        <p:nvPicPr>
          <p:cNvPr id="22" name="Picture 4" descr="txp_fig">
            <a:extLst>
              <a:ext uri="{FF2B5EF4-FFF2-40B4-BE49-F238E27FC236}">
                <a16:creationId xmlns:a16="http://schemas.microsoft.com/office/drawing/2014/main" id="{941E95F0-4451-4895-87D3-D111BD08B600}"/>
              </a:ext>
            </a:extLst>
          </p:cNvPr>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a:ext>
            </a:extLst>
          </a:blip>
          <a:srcRect/>
          <a:stretch>
            <a:fillRect/>
          </a:stretch>
        </p:blipFill>
        <p:spPr bwMode="auto">
          <a:xfrm>
            <a:off x="3733800" y="3810000"/>
            <a:ext cx="4419600" cy="412392"/>
          </a:xfrm>
          <a:prstGeom prst="rect">
            <a:avLst/>
          </a:prstGeom>
          <a:noFill/>
          <a:ln w="9525">
            <a:noFill/>
            <a:miter lim="800000"/>
            <a:headEnd/>
            <a:tailEnd/>
          </a:ln>
          <a:effectLst/>
        </p:spPr>
      </p:pic>
      <p:pic>
        <p:nvPicPr>
          <p:cNvPr id="23" name="Picture 9" descr="txp_fig">
            <a:extLst>
              <a:ext uri="{FF2B5EF4-FFF2-40B4-BE49-F238E27FC236}">
                <a16:creationId xmlns:a16="http://schemas.microsoft.com/office/drawing/2014/main" id="{E37BE4C0-1FF5-427A-A7E1-80D2071715C8}"/>
              </a:ext>
            </a:extLst>
          </p:cNvPr>
          <p:cNvPicPr>
            <a:picLocks noChangeAspect="1" noChangeArrowheads="1"/>
          </p:cNvPicPr>
          <p:nvPr>
            <p:custDataLst>
              <p:tags r:id="rId3"/>
            </p:custDataLst>
          </p:nvPr>
        </p:nvPicPr>
        <p:blipFill rotWithShape="1">
          <a:blip r:embed="rId5" cstate="print">
            <a:extLst>
              <a:ext uri="{28A0092B-C50C-407E-A947-70E740481C1C}">
                <a14:useLocalDpi xmlns:a14="http://schemas.microsoft.com/office/drawing/2010/main"/>
              </a:ext>
            </a:extLst>
          </a:blip>
          <a:srcRect t="54038" b="-1549"/>
          <a:stretch/>
        </p:blipFill>
        <p:spPr bwMode="auto">
          <a:xfrm>
            <a:off x="3124200" y="5779209"/>
            <a:ext cx="5367338" cy="699177"/>
          </a:xfrm>
          <a:prstGeom prst="rect">
            <a:avLst/>
          </a:prstGeom>
          <a:noFill/>
          <a:ln w="9525">
            <a:noFill/>
            <a:miter lim="800000"/>
            <a:headEnd/>
            <a:tailEnd/>
          </a:ln>
          <a:effectLst/>
        </p:spPr>
      </p:pic>
    </p:spTree>
    <p:extLst>
      <p:ext uri="{BB962C8B-B14F-4D97-AF65-F5344CB8AC3E}">
        <p14:creationId xmlns:p14="http://schemas.microsoft.com/office/powerpoint/2010/main" val="196450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Maximum Likelihood Estimation</a:t>
            </a:r>
          </a:p>
        </p:txBody>
      </p:sp>
      <p:sp>
        <p:nvSpPr>
          <p:cNvPr id="19" name="Rectangle 3">
            <a:extLst>
              <a:ext uri="{FF2B5EF4-FFF2-40B4-BE49-F238E27FC236}">
                <a16:creationId xmlns:a16="http://schemas.microsoft.com/office/drawing/2014/main" id="{10E2096B-25EA-441B-B0D1-5C14AE08DD73}"/>
              </a:ext>
            </a:extLst>
          </p:cNvPr>
          <p:cNvSpPr>
            <a:spLocks noGrp="1" noChangeArrowheads="1"/>
          </p:cNvSpPr>
          <p:nvPr>
            <p:ph idx="1"/>
          </p:nvPr>
        </p:nvSpPr>
        <p:spPr>
          <a:xfrm>
            <a:off x="2133600" y="2566988"/>
            <a:ext cx="8229600" cy="762000"/>
          </a:xfrm>
        </p:spPr>
        <p:txBody>
          <a:bodyPr/>
          <a:lstStyle/>
          <a:p>
            <a:r>
              <a:rPr lang="en-US" dirty="0">
                <a:solidFill>
                  <a:srgbClr val="000090"/>
                </a:solidFill>
              </a:rPr>
              <a:t>Set derivative to zero, and solve!</a:t>
            </a:r>
          </a:p>
          <a:p>
            <a:endParaRPr lang="en-US" dirty="0"/>
          </a:p>
        </p:txBody>
      </p:sp>
      <p:pic>
        <p:nvPicPr>
          <p:cNvPr id="24" name="Picture 9" descr="txp_fig">
            <a:extLst>
              <a:ext uri="{FF2B5EF4-FFF2-40B4-BE49-F238E27FC236}">
                <a16:creationId xmlns:a16="http://schemas.microsoft.com/office/drawing/2014/main" id="{4DBFCFC1-5777-4CFE-9038-5B3A6BD3023E}"/>
              </a:ext>
            </a:extLst>
          </p:cNvPr>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a:ext>
            </a:extLst>
          </a:blip>
          <a:srcRect/>
          <a:stretch>
            <a:fillRect/>
          </a:stretch>
        </p:blipFill>
        <p:spPr bwMode="auto">
          <a:xfrm>
            <a:off x="2133600" y="1295400"/>
            <a:ext cx="5478462" cy="1271588"/>
          </a:xfrm>
          <a:prstGeom prst="rect">
            <a:avLst/>
          </a:prstGeom>
          <a:noFill/>
          <a:ln w="9525">
            <a:noFill/>
            <a:miter lim="800000"/>
            <a:headEnd/>
            <a:tailEnd/>
          </a:ln>
          <a:effectLst/>
        </p:spPr>
      </p:pic>
      <p:pic>
        <p:nvPicPr>
          <p:cNvPr id="25" name="Picture 24">
            <a:extLst>
              <a:ext uri="{FF2B5EF4-FFF2-40B4-BE49-F238E27FC236}">
                <a16:creationId xmlns:a16="http://schemas.microsoft.com/office/drawing/2014/main" id="{183763DA-1C11-49A1-969E-ADBA6CF557F2}"/>
              </a:ext>
            </a:extLst>
          </p:cNvPr>
          <p:cNvPicPr>
            <a:picLocks noChangeAspect="1"/>
          </p:cNvPicPr>
          <p:nvPr/>
        </p:nvPicPr>
        <p:blipFill>
          <a:blip r:embed="rId5" cstate="print"/>
          <a:stretch>
            <a:fillRect/>
          </a:stretch>
        </p:blipFill>
        <p:spPr>
          <a:xfrm>
            <a:off x="4495799" y="3100388"/>
            <a:ext cx="3772203" cy="990600"/>
          </a:xfrm>
          <a:prstGeom prst="rect">
            <a:avLst/>
          </a:prstGeom>
        </p:spPr>
      </p:pic>
      <p:pic>
        <p:nvPicPr>
          <p:cNvPr id="26" name="Picture 25">
            <a:extLst>
              <a:ext uri="{FF2B5EF4-FFF2-40B4-BE49-F238E27FC236}">
                <a16:creationId xmlns:a16="http://schemas.microsoft.com/office/drawing/2014/main" id="{11CA8378-A828-43D4-812F-7BC53ECF088F}"/>
              </a:ext>
            </a:extLst>
          </p:cNvPr>
          <p:cNvPicPr>
            <a:picLocks noChangeAspect="1"/>
          </p:cNvPicPr>
          <p:nvPr/>
        </p:nvPicPr>
        <p:blipFill>
          <a:blip r:embed="rId6" cstate="print"/>
          <a:stretch>
            <a:fillRect/>
          </a:stretch>
        </p:blipFill>
        <p:spPr>
          <a:xfrm>
            <a:off x="2438400" y="4014788"/>
            <a:ext cx="4978400" cy="848591"/>
          </a:xfrm>
          <a:prstGeom prst="rect">
            <a:avLst/>
          </a:prstGeom>
        </p:spPr>
      </p:pic>
      <p:pic>
        <p:nvPicPr>
          <p:cNvPr id="27" name="Picture 26">
            <a:extLst>
              <a:ext uri="{FF2B5EF4-FFF2-40B4-BE49-F238E27FC236}">
                <a16:creationId xmlns:a16="http://schemas.microsoft.com/office/drawing/2014/main" id="{666755AB-9D18-464A-8871-FCEC759D0161}"/>
              </a:ext>
            </a:extLst>
          </p:cNvPr>
          <p:cNvPicPr>
            <a:picLocks noChangeAspect="1"/>
          </p:cNvPicPr>
          <p:nvPr/>
        </p:nvPicPr>
        <p:blipFill>
          <a:blip r:embed="rId7" cstate="print"/>
          <a:stretch>
            <a:fillRect/>
          </a:stretch>
        </p:blipFill>
        <p:spPr>
          <a:xfrm>
            <a:off x="2344271" y="4852988"/>
            <a:ext cx="4894729" cy="914400"/>
          </a:xfrm>
          <a:prstGeom prst="rect">
            <a:avLst/>
          </a:prstGeom>
        </p:spPr>
      </p:pic>
      <p:pic>
        <p:nvPicPr>
          <p:cNvPr id="28" name="Picture 27">
            <a:extLst>
              <a:ext uri="{FF2B5EF4-FFF2-40B4-BE49-F238E27FC236}">
                <a16:creationId xmlns:a16="http://schemas.microsoft.com/office/drawing/2014/main" id="{4B82DCDB-2919-445A-8E5A-EFA5E9F84FDC}"/>
              </a:ext>
            </a:extLst>
          </p:cNvPr>
          <p:cNvPicPr>
            <a:picLocks noChangeAspect="1"/>
          </p:cNvPicPr>
          <p:nvPr/>
        </p:nvPicPr>
        <p:blipFill>
          <a:blip r:embed="rId8" cstate="print"/>
          <a:stretch>
            <a:fillRect/>
          </a:stretch>
        </p:blipFill>
        <p:spPr>
          <a:xfrm>
            <a:off x="2590800" y="5767388"/>
            <a:ext cx="2209800" cy="729378"/>
          </a:xfrm>
          <a:prstGeom prst="rect">
            <a:avLst/>
          </a:prstGeom>
        </p:spPr>
      </p:pic>
      <p:grpSp>
        <p:nvGrpSpPr>
          <p:cNvPr id="29" name="Group 11">
            <a:extLst>
              <a:ext uri="{FF2B5EF4-FFF2-40B4-BE49-F238E27FC236}">
                <a16:creationId xmlns:a16="http://schemas.microsoft.com/office/drawing/2014/main" id="{8829E02E-CC16-483B-A7C2-AF9D1C699241}"/>
              </a:ext>
            </a:extLst>
          </p:cNvPr>
          <p:cNvGrpSpPr/>
          <p:nvPr/>
        </p:nvGrpSpPr>
        <p:grpSpPr>
          <a:xfrm>
            <a:off x="1981200" y="2990265"/>
            <a:ext cx="3886200" cy="3539123"/>
            <a:chOff x="304800" y="3014077"/>
            <a:chExt cx="3886200" cy="3539123"/>
          </a:xfrm>
        </p:grpSpPr>
        <p:pic>
          <p:nvPicPr>
            <p:cNvPr id="30" name="Picture 29">
              <a:extLst>
                <a:ext uri="{FF2B5EF4-FFF2-40B4-BE49-F238E27FC236}">
                  <a16:creationId xmlns:a16="http://schemas.microsoft.com/office/drawing/2014/main" id="{6D4C965D-15CF-44DA-817E-582D4A44C4F1}"/>
                </a:ext>
              </a:extLst>
            </p:cNvPr>
            <p:cNvPicPr>
              <a:picLocks noChangeAspect="1"/>
            </p:cNvPicPr>
            <p:nvPr/>
          </p:nvPicPr>
          <p:blipFill>
            <a:blip r:embed="rId9" cstate="print"/>
            <a:stretch>
              <a:fillRect/>
            </a:stretch>
          </p:blipFill>
          <p:spPr>
            <a:xfrm>
              <a:off x="304800" y="3014077"/>
              <a:ext cx="2514600" cy="1253123"/>
            </a:xfrm>
            <a:prstGeom prst="rect">
              <a:avLst/>
            </a:prstGeom>
          </p:spPr>
        </p:pic>
        <p:pic>
          <p:nvPicPr>
            <p:cNvPr id="31" name="Picture 30">
              <a:extLst>
                <a:ext uri="{FF2B5EF4-FFF2-40B4-BE49-F238E27FC236}">
                  <a16:creationId xmlns:a16="http://schemas.microsoft.com/office/drawing/2014/main" id="{49AD84E1-8A15-487E-9809-60CF44739177}"/>
                </a:ext>
              </a:extLst>
            </p:cNvPr>
            <p:cNvPicPr>
              <a:picLocks noChangeAspect="1"/>
            </p:cNvPicPr>
            <p:nvPr/>
          </p:nvPicPr>
          <p:blipFill>
            <a:blip r:embed="rId10" cstate="print"/>
            <a:stretch>
              <a:fillRect/>
            </a:stretch>
          </p:blipFill>
          <p:spPr>
            <a:xfrm>
              <a:off x="3238005" y="5867400"/>
              <a:ext cx="952995" cy="685800"/>
            </a:xfrm>
            <a:prstGeom prst="rect">
              <a:avLst/>
            </a:prstGeom>
          </p:spPr>
        </p:pic>
      </p:grpSp>
      <p:pic>
        <p:nvPicPr>
          <p:cNvPr id="32" name="Picture 7" descr="txp_fig">
            <a:extLst>
              <a:ext uri="{FF2B5EF4-FFF2-40B4-BE49-F238E27FC236}">
                <a16:creationId xmlns:a16="http://schemas.microsoft.com/office/drawing/2014/main" id="{73306511-3DD2-4DAD-806B-062032D0AF14}"/>
              </a:ext>
            </a:extLst>
          </p:cNvPr>
          <p:cNvPicPr>
            <a:picLocks noChangeAspect="1" noChangeArrowheads="1"/>
          </p:cNvPicPr>
          <p:nvPr>
            <p:custDataLst>
              <p:tags r:id="rId2"/>
            </p:custDataLst>
          </p:nvPr>
        </p:nvPicPr>
        <p:blipFill>
          <a:blip r:embed="rId11" cstate="print">
            <a:extLst>
              <a:ext uri="{28A0092B-C50C-407E-A947-70E740481C1C}">
                <a14:useLocalDpi xmlns:a14="http://schemas.microsoft.com/office/drawing/2010/main"/>
              </a:ext>
            </a:extLst>
          </a:blip>
          <a:srcRect/>
          <a:stretch>
            <a:fillRect/>
          </a:stretch>
        </p:blipFill>
        <p:spPr bwMode="auto">
          <a:xfrm>
            <a:off x="6781800" y="5767388"/>
            <a:ext cx="3436938" cy="769938"/>
          </a:xfrm>
          <a:prstGeom prst="rect">
            <a:avLst/>
          </a:prstGeom>
          <a:noFill/>
          <a:ln w="9525">
            <a:solidFill>
              <a:srgbClr val="000090"/>
            </a:solidFill>
            <a:miter lim="800000"/>
            <a:headEnd/>
            <a:tailEnd/>
          </a:ln>
          <a:effectLst/>
        </p:spPr>
      </p:pic>
    </p:spTree>
    <p:extLst>
      <p:ext uri="{BB962C8B-B14F-4D97-AF65-F5344CB8AC3E}">
        <p14:creationId xmlns:p14="http://schemas.microsoft.com/office/powerpoint/2010/main" val="248033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Smoothing</a:t>
            </a:r>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000" y="1229135"/>
            <a:ext cx="10171112" cy="5247455"/>
          </a:xfrm>
          <a:prstGeom prst="rect">
            <a:avLst/>
          </a:prstGeom>
          <a:noFill/>
        </p:spPr>
      </p:pic>
    </p:spTree>
    <p:extLst>
      <p:ext uri="{BB962C8B-B14F-4D97-AF65-F5344CB8AC3E}">
        <p14:creationId xmlns:p14="http://schemas.microsoft.com/office/powerpoint/2010/main" val="7329306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a:t>Maximum Likelihood?</a:t>
            </a:r>
          </a:p>
        </p:txBody>
      </p:sp>
      <p:sp>
        <p:nvSpPr>
          <p:cNvPr id="1290243" name="Rectangle 3"/>
          <p:cNvSpPr>
            <a:spLocks noGrp="1" noChangeArrowheads="1"/>
          </p:cNvSpPr>
          <p:nvPr>
            <p:ph idx="1"/>
          </p:nvPr>
        </p:nvSpPr>
        <p:spPr/>
        <p:txBody>
          <a:bodyPr/>
          <a:lstStyle/>
          <a:p>
            <a:pPr eaLnBrk="1" hangingPunct="1">
              <a:lnSpc>
                <a:spcPct val="90000"/>
              </a:lnSpc>
            </a:pPr>
            <a:r>
              <a:rPr lang="en-US" sz="2400" dirty="0"/>
              <a:t>Relative frequencies are the maximum likelihood estimates</a:t>
            </a:r>
          </a:p>
          <a:p>
            <a:pPr eaLnBrk="1" hangingPunct="1">
              <a:lnSpc>
                <a:spcPct val="90000"/>
              </a:lnSpc>
            </a:pPr>
            <a:endParaRPr lang="en-US" sz="2400" dirty="0"/>
          </a:p>
          <a:p>
            <a:pPr eaLnBrk="1" hangingPunct="1">
              <a:lnSpc>
                <a:spcPct val="90000"/>
              </a:lnSpc>
            </a:pPr>
            <a:endParaRPr lang="en-US" sz="2400" dirty="0"/>
          </a:p>
          <a:p>
            <a:pPr eaLnBrk="1" hangingPunct="1">
              <a:lnSpc>
                <a:spcPct val="90000"/>
              </a:lnSpc>
            </a:pPr>
            <a:endParaRPr lang="en-US" sz="2400" dirty="0"/>
          </a:p>
          <a:p>
            <a:pPr lvl="1">
              <a:lnSpc>
                <a:spcPct val="90000"/>
              </a:lnSpc>
            </a:pPr>
            <a:endParaRPr lang="en-US" sz="2000" dirty="0"/>
          </a:p>
          <a:p>
            <a:pPr lvl="1">
              <a:lnSpc>
                <a:spcPct val="90000"/>
              </a:lnSpc>
            </a:pPr>
            <a:endParaRPr lang="en-US" sz="2000" dirty="0"/>
          </a:p>
          <a:p>
            <a:pPr eaLnBrk="1" hangingPunct="1">
              <a:lnSpc>
                <a:spcPct val="90000"/>
              </a:lnSpc>
            </a:pPr>
            <a:r>
              <a:rPr lang="en-US" sz="2400" dirty="0"/>
              <a:t>Another option is to consider the most likely parameter value given the data</a:t>
            </a:r>
          </a:p>
        </p:txBody>
      </p:sp>
      <p:pic>
        <p:nvPicPr>
          <p:cNvPr id="15" name="Picture 14" descr="txp_fig"/>
          <p:cNvPicPr>
            <a:picLocks noChangeAspect="1"/>
          </p:cNvPicPr>
          <p:nvPr>
            <p:custDataLst>
              <p:tags r:id="rId1"/>
            </p:custDataLst>
          </p:nvPr>
        </p:nvPicPr>
        <p:blipFill>
          <a:blip r:embed="rId8" cstate="print"/>
          <a:srcRect/>
          <a:stretch>
            <a:fillRect/>
          </a:stretch>
        </p:blipFill>
        <p:spPr bwMode="auto">
          <a:xfrm>
            <a:off x="5597526" y="2209800"/>
            <a:ext cx="3105151" cy="608013"/>
          </a:xfrm>
          <a:prstGeom prst="rect">
            <a:avLst/>
          </a:prstGeom>
          <a:noFill/>
          <a:ln w="9525">
            <a:noFill/>
            <a:miter lim="800000"/>
            <a:headEnd/>
            <a:tailEnd/>
          </a:ln>
        </p:spPr>
      </p:pic>
      <p:pic>
        <p:nvPicPr>
          <p:cNvPr id="28677" name="Picture 5" descr="txp_fig"/>
          <p:cNvPicPr>
            <a:picLocks noChangeAspect="1" noChangeArrowheads="1"/>
          </p:cNvPicPr>
          <p:nvPr>
            <p:custDataLst>
              <p:tags r:id="rId2"/>
            </p:custDataLst>
          </p:nvPr>
        </p:nvPicPr>
        <p:blipFill>
          <a:blip r:embed="rId9" cstate="print"/>
          <a:srcRect/>
          <a:stretch>
            <a:fillRect/>
          </a:stretch>
        </p:blipFill>
        <p:spPr bwMode="auto">
          <a:xfrm>
            <a:off x="1219202" y="2133601"/>
            <a:ext cx="2847975" cy="427039"/>
          </a:xfrm>
          <a:prstGeom prst="rect">
            <a:avLst/>
          </a:prstGeom>
          <a:noFill/>
          <a:ln w="9525">
            <a:noFill/>
            <a:miter lim="800000"/>
            <a:headEnd/>
            <a:tailEnd/>
          </a:ln>
        </p:spPr>
      </p:pic>
      <p:pic>
        <p:nvPicPr>
          <p:cNvPr id="1290246" name="Picture 6" descr="txp_fig"/>
          <p:cNvPicPr>
            <a:picLocks noChangeAspect="1" noChangeArrowheads="1"/>
          </p:cNvPicPr>
          <p:nvPr>
            <p:custDataLst>
              <p:tags r:id="rId3"/>
            </p:custDataLst>
          </p:nvPr>
        </p:nvPicPr>
        <p:blipFill>
          <a:blip r:embed="rId10" cstate="print"/>
          <a:srcRect/>
          <a:stretch>
            <a:fillRect/>
          </a:stretch>
        </p:blipFill>
        <p:spPr bwMode="auto">
          <a:xfrm>
            <a:off x="1831977" y="2746377"/>
            <a:ext cx="2511425" cy="530225"/>
          </a:xfrm>
          <a:prstGeom prst="rect">
            <a:avLst/>
          </a:prstGeom>
          <a:noFill/>
          <a:ln w="9525">
            <a:noFill/>
            <a:miter lim="800000"/>
            <a:headEnd/>
            <a:tailEnd/>
          </a:ln>
        </p:spPr>
      </p:pic>
      <p:pic>
        <p:nvPicPr>
          <p:cNvPr id="1290247" name="Picture 7" descr="txp_fig"/>
          <p:cNvPicPr>
            <a:picLocks noChangeAspect="1" noChangeArrowheads="1"/>
          </p:cNvPicPr>
          <p:nvPr>
            <p:custDataLst>
              <p:tags r:id="rId4"/>
            </p:custDataLst>
          </p:nvPr>
        </p:nvPicPr>
        <p:blipFill>
          <a:blip r:embed="rId11" cstate="print"/>
          <a:srcRect/>
          <a:stretch>
            <a:fillRect/>
          </a:stretch>
        </p:blipFill>
        <p:spPr bwMode="auto">
          <a:xfrm>
            <a:off x="1219200" y="4419601"/>
            <a:ext cx="3041651" cy="427039"/>
          </a:xfrm>
          <a:prstGeom prst="rect">
            <a:avLst/>
          </a:prstGeom>
          <a:noFill/>
          <a:ln w="9525">
            <a:noFill/>
            <a:miter lim="800000"/>
            <a:headEnd/>
            <a:tailEnd/>
          </a:ln>
        </p:spPr>
      </p:pic>
      <p:sp>
        <p:nvSpPr>
          <p:cNvPr id="1290248" name="AutoShape 8"/>
          <p:cNvSpPr>
            <a:spLocks noChangeArrowheads="1"/>
          </p:cNvSpPr>
          <p:nvPr/>
        </p:nvSpPr>
        <p:spPr bwMode="auto">
          <a:xfrm>
            <a:off x="4876800" y="2362200"/>
            <a:ext cx="381000" cy="304800"/>
          </a:xfrm>
          <a:prstGeom prst="rightArrow">
            <a:avLst>
              <a:gd name="adj1" fmla="val 50000"/>
              <a:gd name="adj2" fmla="val 42188"/>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pic>
        <p:nvPicPr>
          <p:cNvPr id="1290249" name="Picture 9" descr="txp_fig"/>
          <p:cNvPicPr>
            <a:picLocks noChangeAspect="1" noChangeArrowheads="1"/>
          </p:cNvPicPr>
          <p:nvPr>
            <p:custDataLst>
              <p:tags r:id="rId5"/>
            </p:custDataLst>
          </p:nvPr>
        </p:nvPicPr>
        <p:blipFill>
          <a:blip r:embed="rId12" cstate="print"/>
          <a:srcRect/>
          <a:stretch>
            <a:fillRect/>
          </a:stretch>
        </p:blipFill>
        <p:spPr bwMode="auto">
          <a:xfrm>
            <a:off x="2052637" y="5081588"/>
            <a:ext cx="3662363" cy="427037"/>
          </a:xfrm>
          <a:prstGeom prst="rect">
            <a:avLst/>
          </a:prstGeom>
          <a:noFill/>
          <a:ln w="9525">
            <a:noFill/>
            <a:miter lim="800000"/>
            <a:headEnd/>
            <a:tailEnd/>
          </a:ln>
        </p:spPr>
      </p:pic>
      <p:pic>
        <p:nvPicPr>
          <p:cNvPr id="1290250" name="Picture 10" descr="txp_fig"/>
          <p:cNvPicPr>
            <a:picLocks noChangeAspect="1" noChangeArrowheads="1"/>
          </p:cNvPicPr>
          <p:nvPr>
            <p:custDataLst>
              <p:tags r:id="rId6"/>
            </p:custDataLst>
          </p:nvPr>
        </p:nvPicPr>
        <p:blipFill>
          <a:blip r:embed="rId13" cstate="print"/>
          <a:srcRect/>
          <a:stretch>
            <a:fillRect/>
          </a:stretch>
        </p:blipFill>
        <p:spPr bwMode="auto">
          <a:xfrm>
            <a:off x="2057400" y="5718175"/>
            <a:ext cx="2833688" cy="427039"/>
          </a:xfrm>
          <a:prstGeom prst="rect">
            <a:avLst/>
          </a:prstGeom>
          <a:noFill/>
          <a:ln w="9525">
            <a:noFill/>
            <a:miter lim="800000"/>
            <a:headEnd/>
            <a:tailEnd/>
          </a:ln>
        </p:spPr>
      </p:pic>
      <p:sp>
        <p:nvSpPr>
          <p:cNvPr id="1290251" name="AutoShape 11"/>
          <p:cNvSpPr>
            <a:spLocks noChangeArrowheads="1"/>
          </p:cNvSpPr>
          <p:nvPr/>
        </p:nvSpPr>
        <p:spPr bwMode="auto">
          <a:xfrm>
            <a:off x="6096000" y="4876800"/>
            <a:ext cx="609600" cy="533400"/>
          </a:xfrm>
          <a:prstGeom prst="rightArrow">
            <a:avLst>
              <a:gd name="adj1" fmla="val 50000"/>
              <a:gd name="adj2" fmla="val 38571"/>
            </a:avLst>
          </a:prstGeom>
          <a:solidFill>
            <a:schemeClr val="accent1"/>
          </a:solidFill>
          <a:ln w="9525">
            <a:solidFill>
              <a:schemeClr val="tx1"/>
            </a:solidFill>
            <a:miter lim="800000"/>
            <a:headEnd/>
            <a:tailEnd/>
          </a:ln>
        </p:spPr>
        <p:txBody>
          <a:bodyPr wrap="none" lIns="91438" tIns="45719" rIns="91438" bIns="45719" anchor="ctr"/>
          <a:lstStyle/>
          <a:p>
            <a:endParaRPr lang="en-US"/>
          </a:p>
        </p:txBody>
      </p:sp>
      <p:sp>
        <p:nvSpPr>
          <p:cNvPr id="1290252" name="Text Box 12"/>
          <p:cNvSpPr txBox="1">
            <a:spLocks noChangeArrowheads="1"/>
          </p:cNvSpPr>
          <p:nvPr/>
        </p:nvSpPr>
        <p:spPr bwMode="auto">
          <a:xfrm>
            <a:off x="7162800" y="4953001"/>
            <a:ext cx="1600200" cy="400108"/>
          </a:xfrm>
          <a:prstGeom prst="rect">
            <a:avLst/>
          </a:prstGeom>
          <a:noFill/>
          <a:ln w="9525">
            <a:noFill/>
            <a:miter lim="800000"/>
            <a:headEnd/>
            <a:tailEnd/>
          </a:ln>
        </p:spPr>
        <p:txBody>
          <a:bodyPr lIns="91438" tIns="45719" rIns="91438" bIns="45719">
            <a:spAutoFit/>
          </a:bodyPr>
          <a:lstStyle/>
          <a:p>
            <a:pPr>
              <a:spcBef>
                <a:spcPct val="50000"/>
              </a:spcBef>
            </a:pPr>
            <a:r>
              <a:rPr lang="en-US" sz="2000" dirty="0">
                <a:latin typeface="Calibri"/>
                <a:cs typeface="Calibri"/>
              </a:rPr>
              <a:t>????</a:t>
            </a:r>
          </a:p>
        </p:txBody>
      </p:sp>
    </p:spTree>
    <p:extLst>
      <p:ext uri="{BB962C8B-B14F-4D97-AF65-F5344CB8AC3E}">
        <p14:creationId xmlns:p14="http://schemas.microsoft.com/office/powerpoint/2010/main" val="109744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02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9024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902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902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902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902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90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48" grpId="0" animBg="1"/>
      <p:bldP spid="1290251" grpId="0" animBg="1"/>
      <p:bldP spid="129025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Unseen Events</a:t>
            </a:r>
          </a:p>
        </p:txBody>
      </p:sp>
      <p:pic>
        <p:nvPicPr>
          <p:cNvPr id="9830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5400" y="2287797"/>
            <a:ext cx="3524960" cy="2739606"/>
          </a:xfrm>
          <a:prstGeom prst="rect">
            <a:avLst/>
          </a:prstGeom>
          <a:noFill/>
        </p:spPr>
      </p:pic>
      <p:pic>
        <p:nvPicPr>
          <p:cNvPr id="9830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8344" y="2244725"/>
            <a:ext cx="4760049" cy="3013075"/>
          </a:xfrm>
          <a:prstGeom prst="rect">
            <a:avLst/>
          </a:prstGeom>
          <a:noFill/>
        </p:spPr>
      </p:pic>
    </p:spTree>
    <p:extLst>
      <p:ext uri="{BB962C8B-B14F-4D97-AF65-F5344CB8AC3E}">
        <p14:creationId xmlns:p14="http://schemas.microsoft.com/office/powerpoint/2010/main" val="360330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a:latin typeface="Calibri"/>
                <a:cs typeface="Calibri"/>
              </a:rPr>
              <a:t>Laplace Smoothing</a:t>
            </a:r>
          </a:p>
        </p:txBody>
      </p:sp>
      <p:sp>
        <p:nvSpPr>
          <p:cNvPr id="29699" name="Rectangle 3"/>
          <p:cNvSpPr>
            <a:spLocks noGrp="1" noChangeArrowheads="1"/>
          </p:cNvSpPr>
          <p:nvPr>
            <p:ph idx="1"/>
          </p:nvPr>
        </p:nvSpPr>
        <p:spPr>
          <a:xfrm>
            <a:off x="457200" y="1600200"/>
            <a:ext cx="4724400" cy="4876800"/>
          </a:xfrm>
        </p:spPr>
        <p:txBody>
          <a:bodyPr/>
          <a:lstStyle/>
          <a:p>
            <a:pPr eaLnBrk="1" hangingPunct="1"/>
            <a:r>
              <a:rPr lang="en-US" sz="2400" dirty="0">
                <a:latin typeface="Calibri"/>
                <a:cs typeface="Calibri"/>
              </a:rPr>
              <a:t>Laplace’s estimate:</a:t>
            </a:r>
          </a:p>
          <a:p>
            <a:pPr lvl="1" eaLnBrk="1" hangingPunct="1"/>
            <a:r>
              <a:rPr lang="en-US" sz="2000" dirty="0">
                <a:latin typeface="Calibri"/>
                <a:cs typeface="Calibri"/>
              </a:rPr>
              <a:t>Pretend you saw every outcome once more than you actually did</a:t>
            </a: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endParaRPr lang="en-US" sz="2000" dirty="0">
              <a:latin typeface="Calibri"/>
              <a:cs typeface="Calibri"/>
            </a:endParaRPr>
          </a:p>
          <a:p>
            <a:pPr lvl="1" eaLnBrk="1" hangingPunct="1"/>
            <a:r>
              <a:rPr lang="en-US" sz="2000" dirty="0">
                <a:latin typeface="Calibri"/>
                <a:cs typeface="Calibri"/>
              </a:rPr>
              <a:t>Can derive this estimate with </a:t>
            </a:r>
            <a:r>
              <a:rPr lang="en-US" sz="2000" i="1" dirty="0" err="1">
                <a:latin typeface="Calibri"/>
                <a:cs typeface="Calibri"/>
              </a:rPr>
              <a:t>Dirichlet</a:t>
            </a:r>
            <a:r>
              <a:rPr lang="en-US" sz="2000" i="1" dirty="0">
                <a:latin typeface="Calibri"/>
                <a:cs typeface="Calibri"/>
              </a:rPr>
              <a:t> priors</a:t>
            </a:r>
            <a:r>
              <a:rPr lang="en-US" sz="2000" dirty="0">
                <a:latin typeface="Calibri"/>
                <a:cs typeface="Calibri"/>
              </a:rPr>
              <a:t> (see cs281a)</a:t>
            </a:r>
          </a:p>
          <a:p>
            <a:pPr eaLnBrk="1" hangingPunct="1"/>
            <a:endParaRPr lang="en-US" sz="2400" dirty="0">
              <a:latin typeface="Calibri"/>
              <a:cs typeface="Calibri"/>
            </a:endParaRPr>
          </a:p>
          <a:p>
            <a:pPr eaLnBrk="1" hangingPunct="1"/>
            <a:endParaRPr lang="en-US" sz="2400" dirty="0">
              <a:latin typeface="Calibri"/>
              <a:cs typeface="Calibri"/>
            </a:endParaRPr>
          </a:p>
        </p:txBody>
      </p:sp>
      <p:pic>
        <p:nvPicPr>
          <p:cNvPr id="29700" name="Picture 4" descr="txp_fig"/>
          <p:cNvPicPr>
            <a:picLocks noChangeAspect="1" noChangeArrowheads="1"/>
          </p:cNvPicPr>
          <p:nvPr>
            <p:custDataLst>
              <p:tags r:id="rId1"/>
            </p:custDataLst>
          </p:nvPr>
        </p:nvPicPr>
        <p:blipFill>
          <a:blip r:embed="rId6" cstate="print"/>
          <a:srcRect/>
          <a:stretch>
            <a:fillRect/>
          </a:stretch>
        </p:blipFill>
        <p:spPr bwMode="auto">
          <a:xfrm>
            <a:off x="2446338" y="4116389"/>
            <a:ext cx="1643063" cy="760412"/>
          </a:xfrm>
          <a:prstGeom prst="rect">
            <a:avLst/>
          </a:prstGeom>
          <a:noFill/>
          <a:ln w="9525">
            <a:noFill/>
            <a:miter lim="800000"/>
            <a:headEnd/>
            <a:tailEnd/>
          </a:ln>
        </p:spPr>
      </p:pic>
      <p:pic>
        <p:nvPicPr>
          <p:cNvPr id="29704" name="Picture 8" descr="txp_fig"/>
          <p:cNvPicPr>
            <a:picLocks noChangeAspect="1" noChangeArrowheads="1"/>
          </p:cNvPicPr>
          <p:nvPr>
            <p:custDataLst>
              <p:tags r:id="rId2"/>
            </p:custDataLst>
          </p:nvPr>
        </p:nvPicPr>
        <p:blipFill>
          <a:blip r:embed="rId7" cstate="print"/>
          <a:srcRect/>
          <a:stretch>
            <a:fillRect/>
          </a:stretch>
        </p:blipFill>
        <p:spPr bwMode="auto">
          <a:xfrm>
            <a:off x="6019800" y="3294065"/>
            <a:ext cx="2690813" cy="668337"/>
          </a:xfrm>
          <a:prstGeom prst="rect">
            <a:avLst/>
          </a:prstGeom>
          <a:noFill/>
          <a:ln w="9525">
            <a:noFill/>
            <a:miter lim="800000"/>
            <a:headEnd/>
            <a:tailEnd/>
          </a:ln>
        </p:spPr>
      </p:pic>
      <p:pic>
        <p:nvPicPr>
          <p:cNvPr id="29705" name="Picture 9" descr="txp_fig"/>
          <p:cNvPicPr>
            <a:picLocks noChangeAspect="1" noChangeArrowheads="1"/>
          </p:cNvPicPr>
          <p:nvPr>
            <p:custDataLst>
              <p:tags r:id="rId3"/>
            </p:custDataLst>
          </p:nvPr>
        </p:nvPicPr>
        <p:blipFill>
          <a:blip r:embed="rId8" cstate="print"/>
          <a:srcRect/>
          <a:stretch>
            <a:fillRect/>
          </a:stretch>
        </p:blipFill>
        <p:spPr bwMode="auto">
          <a:xfrm>
            <a:off x="5927725" y="4437065"/>
            <a:ext cx="2813051" cy="668337"/>
          </a:xfrm>
          <a:prstGeom prst="rect">
            <a:avLst/>
          </a:prstGeom>
          <a:noFill/>
          <a:ln w="9525">
            <a:noFill/>
            <a:miter lim="800000"/>
            <a:headEnd/>
            <a:tailEnd/>
          </a:ln>
        </p:spPr>
      </p:pic>
      <p:pic>
        <p:nvPicPr>
          <p:cNvPr id="29706" name="Picture 10" descr="txp_fig"/>
          <p:cNvPicPr>
            <a:picLocks noChangeAspect="1" noChangeArrowheads="1"/>
          </p:cNvPicPr>
          <p:nvPr>
            <p:custDataLst>
              <p:tags r:id="rId4"/>
            </p:custDataLst>
          </p:nvPr>
        </p:nvPicPr>
        <p:blipFill>
          <a:blip r:embed="rId9" cstate="print"/>
          <a:srcRect/>
          <a:stretch>
            <a:fillRect/>
          </a:stretch>
        </p:blipFill>
        <p:spPr bwMode="auto">
          <a:xfrm>
            <a:off x="1074738" y="3049589"/>
            <a:ext cx="3649663" cy="760412"/>
          </a:xfrm>
          <a:prstGeom prst="rect">
            <a:avLst/>
          </a:prstGeom>
          <a:noFill/>
          <a:ln w="9525">
            <a:noFill/>
            <a:miter lim="800000"/>
            <a:headEnd/>
            <a:tailEnd/>
          </a:ln>
        </p:spPr>
      </p:pic>
      <p:sp>
        <p:nvSpPr>
          <p:cNvPr id="1291275" name="Rectangle 11"/>
          <p:cNvSpPr>
            <a:spLocks noChangeArrowheads="1"/>
          </p:cNvSpPr>
          <p:nvPr/>
        </p:nvSpPr>
        <p:spPr bwMode="auto">
          <a:xfrm>
            <a:off x="7696200" y="32004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sp>
        <p:nvSpPr>
          <p:cNvPr id="1291276" name="Rectangle 12"/>
          <p:cNvSpPr>
            <a:spLocks noChangeArrowheads="1"/>
          </p:cNvSpPr>
          <p:nvPr/>
        </p:nvSpPr>
        <p:spPr bwMode="auto">
          <a:xfrm>
            <a:off x="7696200" y="4267200"/>
            <a:ext cx="1143000" cy="914400"/>
          </a:xfrm>
          <a:prstGeom prst="rect">
            <a:avLst/>
          </a:prstGeom>
          <a:solidFill>
            <a:schemeClr val="bg1"/>
          </a:solidFill>
          <a:ln w="9525">
            <a:noFill/>
            <a:miter lim="800000"/>
            <a:headEnd/>
            <a:tailEnd/>
          </a:ln>
        </p:spPr>
        <p:txBody>
          <a:bodyPr wrap="none" lIns="91438" tIns="45719" rIns="91438" bIns="45719" anchor="ctr"/>
          <a:lstStyle/>
          <a:p>
            <a:endParaRPr lang="en-US">
              <a:latin typeface="Calibri"/>
              <a:cs typeface="Calibri"/>
            </a:endParaRPr>
          </a:p>
        </p:txBody>
      </p:sp>
      <p:grpSp>
        <p:nvGrpSpPr>
          <p:cNvPr id="2" name="Group 15"/>
          <p:cNvGrpSpPr/>
          <p:nvPr/>
        </p:nvGrpSpPr>
        <p:grpSpPr>
          <a:xfrm>
            <a:off x="6629400" y="1905000"/>
            <a:ext cx="2606040" cy="685800"/>
            <a:chOff x="6629400" y="1905000"/>
            <a:chExt cx="1447800" cy="381000"/>
          </a:xfrm>
        </p:grpSpPr>
        <p:sp>
          <p:nvSpPr>
            <p:cNvPr id="13" name="Oval 6"/>
            <p:cNvSpPr>
              <a:spLocks noChangeArrowheads="1"/>
            </p:cNvSpPr>
            <p:nvPr/>
          </p:nvSpPr>
          <p:spPr bwMode="auto">
            <a:xfrm>
              <a:off x="66294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4" name="Oval 7"/>
            <p:cNvSpPr>
              <a:spLocks noChangeArrowheads="1"/>
            </p:cNvSpPr>
            <p:nvPr/>
          </p:nvSpPr>
          <p:spPr bwMode="auto">
            <a:xfrm>
              <a:off x="7162800" y="1905000"/>
              <a:ext cx="381000" cy="381000"/>
            </a:xfrm>
            <a:prstGeom prst="ellipse">
              <a:avLst/>
            </a:prstGeom>
            <a:solidFill>
              <a:srgbClr val="FF9999"/>
            </a:solidFill>
            <a:ln w="19050">
              <a:solidFill>
                <a:schemeClr val="tx1"/>
              </a:solidFill>
              <a:round/>
              <a:headEnd/>
              <a:tailEnd/>
            </a:ln>
          </p:spPr>
          <p:txBody>
            <a:bodyPr wrap="none" anchor="ctr"/>
            <a:lstStyle/>
            <a:p>
              <a:pPr algn="ctr"/>
              <a:r>
                <a:rPr lang="en-US" sz="3200" dirty="0">
                  <a:latin typeface="Calibri"/>
                  <a:cs typeface="Calibri"/>
                </a:rPr>
                <a:t>r</a:t>
              </a:r>
            </a:p>
          </p:txBody>
        </p:sp>
        <p:sp>
          <p:nvSpPr>
            <p:cNvPr id="15" name="Oval 8"/>
            <p:cNvSpPr>
              <a:spLocks noChangeArrowheads="1"/>
            </p:cNvSpPr>
            <p:nvPr/>
          </p:nvSpPr>
          <p:spPr bwMode="auto">
            <a:xfrm>
              <a:off x="7696200" y="1905000"/>
              <a:ext cx="381000" cy="381000"/>
            </a:xfrm>
            <a:prstGeom prst="ellipse">
              <a:avLst/>
            </a:prstGeom>
            <a:solidFill>
              <a:srgbClr val="99CCFF"/>
            </a:solidFill>
            <a:ln w="19050">
              <a:solidFill>
                <a:schemeClr val="tx1"/>
              </a:solidFill>
              <a:round/>
              <a:headEnd/>
              <a:tailEnd/>
            </a:ln>
          </p:spPr>
          <p:txBody>
            <a:bodyPr wrap="none" anchor="ctr"/>
            <a:lstStyle/>
            <a:p>
              <a:pPr algn="ctr"/>
              <a:r>
                <a:rPr lang="en-US" sz="3200" dirty="0">
                  <a:latin typeface="Calibri"/>
                  <a:cs typeface="Calibri"/>
                </a:rPr>
                <a:t>b</a:t>
              </a:r>
            </a:p>
          </p:txBody>
        </p:sp>
      </p:grpSp>
    </p:spTree>
    <p:extLst>
      <p:ext uri="{BB962C8B-B14F-4D97-AF65-F5344CB8AC3E}">
        <p14:creationId xmlns:p14="http://schemas.microsoft.com/office/powerpoint/2010/main" val="321182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9127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912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1275" grpId="0" animBg="1"/>
      <p:bldP spid="129127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098" name="Picture 2" descr="https://miro.medium.com/max/875/1*oR4RsdQsbp_zzGzzwblq0Q.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2880"/>
            <a:ext cx="7942216" cy="59592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860120" y="546840"/>
              <a:ext cx="10282320" cy="3891600"/>
            </p14:xfrm>
          </p:contentPart>
        </mc:Choice>
        <mc:Fallback xmlns="">
          <p:pic>
            <p:nvPicPr>
              <p:cNvPr id="4" name="Ink 3"/>
              <p:cNvPicPr/>
              <p:nvPr/>
            </p:nvPicPr>
            <p:blipFill>
              <a:blip r:embed="rId4"/>
              <a:stretch>
                <a:fillRect/>
              </a:stretch>
            </p:blipFill>
            <p:spPr>
              <a:xfrm>
                <a:off x="1856880" y="544320"/>
                <a:ext cx="10292040" cy="3902040"/>
              </a:xfrm>
              <a:prstGeom prst="rect">
                <a:avLst/>
              </a:prstGeom>
            </p:spPr>
          </p:pic>
        </mc:Fallback>
      </mc:AlternateContent>
    </p:spTree>
    <p:extLst>
      <p:ext uri="{BB962C8B-B14F-4D97-AF65-F5344CB8AC3E}">
        <p14:creationId xmlns:p14="http://schemas.microsoft.com/office/powerpoint/2010/main" val="5926149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Decision trees</a:t>
            </a:r>
            <a:endParaRPr lang="en-IN" dirty="0"/>
          </a:p>
        </p:txBody>
      </p:sp>
      <p:sp>
        <p:nvSpPr>
          <p:cNvPr id="6" name="Text Placeholder 5"/>
          <p:cNvSpPr>
            <a:spLocks noGrp="1"/>
          </p:cNvSpPr>
          <p:nvPr>
            <p:ph type="body"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248840" y="403560"/>
              <a:ext cx="10308600" cy="5727600"/>
            </p14:xfrm>
          </p:contentPart>
        </mc:Choice>
        <mc:Fallback xmlns="">
          <p:pic>
            <p:nvPicPr>
              <p:cNvPr id="2" name="Ink 1"/>
              <p:cNvPicPr/>
              <p:nvPr/>
            </p:nvPicPr>
            <p:blipFill>
              <a:blip r:embed="rId3"/>
              <a:stretch>
                <a:fillRect/>
              </a:stretch>
            </p:blipFill>
            <p:spPr>
              <a:xfrm>
                <a:off x="1241280" y="398880"/>
                <a:ext cx="10323000" cy="5741640"/>
              </a:xfrm>
              <a:prstGeom prst="rect">
                <a:avLst/>
              </a:prstGeom>
            </p:spPr>
          </p:pic>
        </mc:Fallback>
      </mc:AlternateContent>
    </p:spTree>
    <p:extLst>
      <p:ext uri="{BB962C8B-B14F-4D97-AF65-F5344CB8AC3E}">
        <p14:creationId xmlns:p14="http://schemas.microsoft.com/office/powerpoint/2010/main" val="5552370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a:xfrm>
            <a:off x="2066925" y="476250"/>
            <a:ext cx="8637588" cy="769938"/>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0000"/>
          </a:bodyPr>
          <a:lstStyle/>
          <a:p>
            <a:pPr eaLnBrk="1" hangingPunct="1">
              <a:defRPr/>
            </a:pPr>
            <a:r>
              <a:rPr lang="en-US" dirty="0"/>
              <a:t>Inductive inference with decision trees</a:t>
            </a:r>
          </a:p>
        </p:txBody>
      </p:sp>
      <p:sp>
        <p:nvSpPr>
          <p:cNvPr id="308227" name="Rectangle 3"/>
          <p:cNvSpPr>
            <a:spLocks noGrp="1" noChangeArrowheads="1"/>
          </p:cNvSpPr>
          <p:nvPr>
            <p:ph idx="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buFont typeface="Wingdings" charset="0"/>
              <a:buChar char="§"/>
              <a:defRPr/>
            </a:pPr>
            <a:r>
              <a:rPr lang="en-US" i="1" dirty="0"/>
              <a:t>Decision Trees</a:t>
            </a:r>
            <a:r>
              <a:rPr lang="en-US" dirty="0"/>
              <a:t> is one of the most widely used and practical methods of </a:t>
            </a:r>
            <a:r>
              <a:rPr lang="en-US" i="1" dirty="0"/>
              <a:t>inductive inference</a:t>
            </a:r>
            <a:endParaRPr lang="en-US" altLang="ja-JP" dirty="0"/>
          </a:p>
          <a:p>
            <a:pPr eaLnBrk="1" hangingPunct="1">
              <a:buFont typeface="Wingdings" charset="0"/>
              <a:buChar char="§"/>
              <a:defRPr/>
            </a:pPr>
            <a:r>
              <a:rPr lang="en-US" altLang="ja-JP" dirty="0"/>
              <a:t>Features</a:t>
            </a:r>
          </a:p>
          <a:p>
            <a:pPr lvl="1" eaLnBrk="1" hangingPunct="1">
              <a:buFont typeface="Wingdings" charset="0"/>
              <a:buChar char="§"/>
              <a:defRPr/>
            </a:pPr>
            <a:r>
              <a:rPr lang="en-US" dirty="0"/>
              <a:t>Method for approximating </a:t>
            </a:r>
            <a:r>
              <a:rPr lang="en-US" i="1" dirty="0"/>
              <a:t>discrete-valued</a:t>
            </a:r>
            <a:r>
              <a:rPr lang="en-US" dirty="0"/>
              <a:t> functions (including </a:t>
            </a:r>
            <a:r>
              <a:rPr lang="en-US" dirty="0" err="1"/>
              <a:t>boolean</a:t>
            </a:r>
            <a:r>
              <a:rPr lang="en-US" dirty="0"/>
              <a:t>) </a:t>
            </a:r>
          </a:p>
          <a:p>
            <a:pPr lvl="1" eaLnBrk="1" hangingPunct="1">
              <a:buFont typeface="Wingdings" charset="0"/>
              <a:buChar char="§"/>
              <a:defRPr/>
            </a:pPr>
            <a:r>
              <a:rPr lang="en-US" altLang="ja-JP" dirty="0"/>
              <a:t>Learned functions are represented as </a:t>
            </a:r>
            <a:r>
              <a:rPr lang="en-US" altLang="ja-JP" i="1" dirty="0"/>
              <a:t>decision trees </a:t>
            </a:r>
            <a:r>
              <a:rPr lang="en-US" altLang="ja-JP" dirty="0"/>
              <a:t>(or </a:t>
            </a:r>
            <a:r>
              <a:rPr lang="en-US" altLang="ja-JP" i="1" dirty="0"/>
              <a:t>if-then-else </a:t>
            </a:r>
            <a:r>
              <a:rPr lang="en-US" altLang="ja-JP" dirty="0"/>
              <a:t>rules</a:t>
            </a:r>
            <a:r>
              <a:rPr lang="en-US" altLang="ja-JP" i="1" dirty="0"/>
              <a:t>)</a:t>
            </a:r>
            <a:endParaRPr lang="en-US" dirty="0"/>
          </a:p>
          <a:p>
            <a:pPr lvl="1" eaLnBrk="1" hangingPunct="1">
              <a:buFont typeface="Wingdings" charset="0"/>
              <a:buChar char="§"/>
              <a:defRPr/>
            </a:pPr>
            <a:r>
              <a:rPr lang="en-US" dirty="0"/>
              <a:t>Expressive hypotheses space, including disjunction</a:t>
            </a:r>
          </a:p>
          <a:p>
            <a:pPr lvl="1" eaLnBrk="1" hangingPunct="1">
              <a:buFont typeface="Wingdings" charset="0"/>
              <a:buChar char="§"/>
              <a:defRPr/>
            </a:pPr>
            <a:r>
              <a:rPr lang="en-US" dirty="0"/>
              <a:t>Robust to noisy data</a:t>
            </a:r>
            <a:endParaRPr lang="en-US" sz="1800"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298600" y="3949560"/>
              <a:ext cx="8169840" cy="1185120"/>
            </p14:xfrm>
          </p:contentPart>
        </mc:Choice>
        <mc:Fallback xmlns="">
          <p:pic>
            <p:nvPicPr>
              <p:cNvPr id="2" name="Ink 1"/>
              <p:cNvPicPr/>
              <p:nvPr/>
            </p:nvPicPr>
            <p:blipFill>
              <a:blip r:embed="rId4"/>
              <a:stretch>
                <a:fillRect/>
              </a:stretch>
            </p:blipFill>
            <p:spPr>
              <a:xfrm>
                <a:off x="2294640" y="3941280"/>
                <a:ext cx="8177400" cy="1196280"/>
              </a:xfrm>
              <a:prstGeom prst="rect">
                <a:avLst/>
              </a:prstGeom>
            </p:spPr>
          </p:pic>
        </mc:Fallback>
      </mc:AlternateContent>
    </p:spTree>
    <p:extLst>
      <p:ext uri="{BB962C8B-B14F-4D97-AF65-F5344CB8AC3E}">
        <p14:creationId xmlns:p14="http://schemas.microsoft.com/office/powerpoint/2010/main" val="3867707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supervised learning</a:t>
            </a:r>
            <a:endParaRPr lang="en-US" dirty="0"/>
          </a:p>
        </p:txBody>
      </p:sp>
      <p:pic>
        <p:nvPicPr>
          <p:cNvPr id="3" name="Picture 2"/>
          <p:cNvPicPr>
            <a:picLocks noChangeAspect="1"/>
          </p:cNvPicPr>
          <p:nvPr/>
        </p:nvPicPr>
        <p:blipFill>
          <a:blip r:embed="rId2"/>
          <a:stretch>
            <a:fillRect/>
          </a:stretch>
        </p:blipFill>
        <p:spPr>
          <a:xfrm>
            <a:off x="838200" y="2052761"/>
            <a:ext cx="8730660" cy="353625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911880" y="469800"/>
              <a:ext cx="10961640" cy="5389920"/>
            </p14:xfrm>
          </p:contentPart>
        </mc:Choice>
        <mc:Fallback xmlns="">
          <p:pic>
            <p:nvPicPr>
              <p:cNvPr id="5" name="Ink 4"/>
              <p:cNvPicPr/>
              <p:nvPr/>
            </p:nvPicPr>
            <p:blipFill>
              <a:blip r:embed="rId4"/>
              <a:stretch>
                <a:fillRect/>
              </a:stretch>
            </p:blipFill>
            <p:spPr>
              <a:xfrm>
                <a:off x="909360" y="465120"/>
                <a:ext cx="10967760" cy="5397120"/>
              </a:xfrm>
              <a:prstGeom prst="rect">
                <a:avLst/>
              </a:prstGeom>
            </p:spPr>
          </p:pic>
        </mc:Fallback>
      </mc:AlternateContent>
    </p:spTree>
    <p:extLst>
      <p:ext uri="{BB962C8B-B14F-4D97-AF65-F5344CB8AC3E}">
        <p14:creationId xmlns:p14="http://schemas.microsoft.com/office/powerpoint/2010/main" val="7090112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a:xfrm>
            <a:off x="1841500" y="404814"/>
            <a:ext cx="8637588" cy="769937"/>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0000"/>
          </a:bodyPr>
          <a:lstStyle/>
          <a:p>
            <a:pPr eaLnBrk="1" hangingPunct="1">
              <a:defRPr/>
            </a:pPr>
            <a:r>
              <a:rPr lang="en-US" dirty="0"/>
              <a:t>Decision tree representation (</a:t>
            </a:r>
            <a:r>
              <a:rPr lang="en-US" dirty="0" err="1"/>
              <a:t>PlayTennis</a:t>
            </a:r>
            <a:r>
              <a:rPr lang="en-US" dirty="0"/>
              <a:t>)</a:t>
            </a:r>
          </a:p>
        </p:txBody>
      </p:sp>
      <p:pic>
        <p:nvPicPr>
          <p:cNvPr id="329732" name="Picture 4"/>
          <p:cNvPicPr>
            <a:picLocks noGrp="1" noChangeAspect="1" noChangeArrowheads="1"/>
          </p:cNvPicPr>
          <p:nvPr>
            <p:ph type="dgm" idx="1"/>
          </p:nvPr>
        </p:nvPicPr>
        <p:blipFill>
          <a:blip r:embed="rId4">
            <a:extLst>
              <a:ext uri="{28A0092B-C50C-407E-A947-70E740481C1C}">
                <a14:useLocalDpi xmlns:a14="http://schemas.microsoft.com/office/drawing/2010/main" val="0"/>
              </a:ext>
            </a:extLst>
          </a:blip>
          <a:srcRect/>
          <a:stretch>
            <a:fillRect/>
          </a:stretch>
        </p:blipFill>
        <p:spPr>
          <a:xfrm>
            <a:off x="2514600" y="1524000"/>
            <a:ext cx="7010400" cy="41148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
        <p:nvSpPr>
          <p:cNvPr id="329733" name="Text Box 5"/>
          <p:cNvSpPr txBox="1">
            <a:spLocks noChangeArrowheads="1"/>
          </p:cNvSpPr>
          <p:nvPr/>
        </p:nvSpPr>
        <p:spPr bwMode="auto">
          <a:xfrm>
            <a:off x="2667001" y="5875338"/>
            <a:ext cx="7046913"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dirty="0">
                <a:latin typeface="Times New Roman" charset="0"/>
                <a:ea typeface="ＭＳ Ｐゴシック" charset="0"/>
                <a:sym typeface="Symbol" charset="0"/>
              </a:rPr>
              <a:t></a:t>
            </a:r>
            <a:r>
              <a:rPr lang="en-US" sz="2000" i="1" dirty="0">
                <a:latin typeface="Times New Roman" charset="0"/>
                <a:ea typeface="ＭＳ Ｐゴシック" charset="0"/>
              </a:rPr>
              <a:t>Outlook=Sunny, Temp=Hot, Humidity=High, Wind=Strong</a:t>
            </a:r>
            <a:r>
              <a:rPr lang="en-US" sz="2000" dirty="0">
                <a:latin typeface="Times New Roman" charset="0"/>
                <a:ea typeface="ＭＳ Ｐゴシック" charset="0"/>
                <a:sym typeface="Symbol" charset="0"/>
              </a:rPr>
              <a:t>     No</a:t>
            </a: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950760" y="1176840"/>
              <a:ext cx="10618560" cy="4759920"/>
            </p14:xfrm>
          </p:contentPart>
        </mc:Choice>
        <mc:Fallback xmlns="">
          <p:pic>
            <p:nvPicPr>
              <p:cNvPr id="2" name="Ink 1"/>
              <p:cNvPicPr/>
              <p:nvPr/>
            </p:nvPicPr>
            <p:blipFill>
              <a:blip r:embed="rId6"/>
              <a:stretch>
                <a:fillRect/>
              </a:stretch>
            </p:blipFill>
            <p:spPr>
              <a:xfrm>
                <a:off x="947880" y="1171080"/>
                <a:ext cx="10628280" cy="4770000"/>
              </a:xfrm>
              <a:prstGeom prst="rect">
                <a:avLst/>
              </a:prstGeom>
            </p:spPr>
          </p:pic>
        </mc:Fallback>
      </mc:AlternateContent>
    </p:spTree>
    <p:extLst>
      <p:ext uri="{BB962C8B-B14F-4D97-AF65-F5344CB8AC3E}">
        <p14:creationId xmlns:p14="http://schemas.microsoft.com/office/powerpoint/2010/main" val="947385429"/>
      </p:ext>
    </p:extLst>
  </p:cSld>
  <p:clrMapOvr>
    <a:masterClrMapping/>
  </p:clrMapOvr>
  <p:transition spd="med">
    <p:randomBar dir="vert"/>
    <p:sndAc>
      <p:stSnd>
        <p:snd r:embed="rId3" name="camera.wav"/>
      </p:stSnd>
    </p:sndAc>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99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38" y="3068639"/>
            <a:ext cx="5410200" cy="31765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39970" name="Rectangle 2"/>
          <p:cNvSpPr>
            <a:spLocks noGrp="1" noChangeArrowheads="1"/>
          </p:cNvSpPr>
          <p:nvPr>
            <p:ph type="title"/>
          </p:nvPr>
        </p:nvSpPr>
        <p:spPr>
          <a:xfrm>
            <a:off x="1841500" y="469901"/>
            <a:ext cx="8637588" cy="83026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dirty="0" smtClean="0">
                <a:ea typeface="+mj-ea"/>
              </a:rPr>
              <a:t>Decision trees expressivity</a:t>
            </a:r>
          </a:p>
        </p:txBody>
      </p:sp>
      <p:sp>
        <p:nvSpPr>
          <p:cNvPr id="339971" name="Rectangle 3"/>
          <p:cNvSpPr>
            <a:spLocks noGrp="1" noChangeArrowheads="1"/>
          </p:cNvSpPr>
          <p:nvPr>
            <p:ph idx="1"/>
          </p:nvPr>
        </p:nvSpPr>
        <p:spPr>
          <a:xfrm>
            <a:off x="1919288" y="1412875"/>
            <a:ext cx="8458200" cy="489585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r>
              <a:rPr lang="en-US" altLang="en-US" smtClean="0"/>
              <a:t>Decision trees represent a disjunction of conjunctions on constraints on the value of attributes:</a:t>
            </a:r>
          </a:p>
          <a:p>
            <a:pPr lvl="1" eaLnBrk="1" hangingPunct="1">
              <a:buFont typeface="Wingdings" panose="05000000000000000000" pitchFamily="2" charset="2"/>
              <a:buNone/>
            </a:pPr>
            <a:r>
              <a:rPr lang="en-US" altLang="en-US" smtClean="0">
                <a:latin typeface="Times New Roman" panose="02020603050405020304" pitchFamily="18" charset="0"/>
              </a:rPr>
              <a:t>(</a:t>
            </a:r>
            <a:r>
              <a:rPr lang="en-US" altLang="en-US" i="1" smtClean="0">
                <a:latin typeface="Times New Roman" panose="02020603050405020304" pitchFamily="18" charset="0"/>
              </a:rPr>
              <a:t>Outlook = Sunny </a:t>
            </a:r>
            <a:r>
              <a:rPr lang="en-US" altLang="en-US" smtClean="0">
                <a:latin typeface="Times New Roman" panose="02020603050405020304" pitchFamily="18" charset="0"/>
                <a:sym typeface="Symbol" panose="05050102010706020507" pitchFamily="18" charset="2"/>
              </a:rPr>
              <a:t></a:t>
            </a:r>
            <a:r>
              <a:rPr lang="en-US" altLang="en-US" i="1" smtClean="0">
                <a:latin typeface="Times New Roman" panose="02020603050405020304" pitchFamily="18" charset="0"/>
                <a:sym typeface="Symbol" panose="05050102010706020507" pitchFamily="18" charset="2"/>
              </a:rPr>
              <a:t> </a:t>
            </a:r>
            <a:r>
              <a:rPr lang="en-US" altLang="en-US" i="1" smtClean="0">
                <a:latin typeface="Times New Roman" panose="02020603050405020304" pitchFamily="18" charset="0"/>
              </a:rPr>
              <a:t>Humidity = Normal</a:t>
            </a:r>
            <a:r>
              <a:rPr lang="en-US" altLang="en-US" smtClean="0">
                <a:latin typeface="Times New Roman" panose="02020603050405020304" pitchFamily="18" charset="0"/>
              </a:rPr>
              <a:t>) </a:t>
            </a:r>
            <a:r>
              <a:rPr lang="en-US" altLang="en-US" smtClean="0">
                <a:latin typeface="Times New Roman" panose="02020603050405020304" pitchFamily="18" charset="0"/>
                <a:sym typeface="Symbol" panose="05050102010706020507" pitchFamily="18" charset="2"/>
              </a:rPr>
              <a:t></a:t>
            </a:r>
          </a:p>
          <a:p>
            <a:pPr lvl="1" eaLnBrk="1" hangingPunct="1">
              <a:buFont typeface="Wingdings" panose="05000000000000000000" pitchFamily="2" charset="2"/>
              <a:buNone/>
            </a:pPr>
            <a:r>
              <a:rPr lang="en-US" altLang="en-US" smtClean="0">
                <a:latin typeface="Times New Roman" panose="02020603050405020304" pitchFamily="18" charset="0"/>
              </a:rPr>
              <a:t>(</a:t>
            </a:r>
            <a:r>
              <a:rPr lang="en-US" altLang="en-US" i="1" smtClean="0">
                <a:latin typeface="Times New Roman" panose="02020603050405020304" pitchFamily="18" charset="0"/>
              </a:rPr>
              <a:t>Outlook = Overcast</a:t>
            </a:r>
            <a:r>
              <a:rPr lang="en-US" altLang="en-US" smtClean="0">
                <a:latin typeface="Times New Roman" panose="02020603050405020304" pitchFamily="18" charset="0"/>
              </a:rPr>
              <a:t>) </a:t>
            </a:r>
            <a:r>
              <a:rPr lang="en-US" altLang="en-US" smtClean="0">
                <a:latin typeface="Times New Roman" panose="02020603050405020304" pitchFamily="18" charset="0"/>
                <a:sym typeface="Symbol" panose="05050102010706020507" pitchFamily="18" charset="2"/>
              </a:rPr>
              <a:t></a:t>
            </a:r>
          </a:p>
          <a:p>
            <a:pPr lvl="1" eaLnBrk="1" hangingPunct="1">
              <a:buFont typeface="Wingdings" panose="05000000000000000000" pitchFamily="2" charset="2"/>
              <a:buNone/>
            </a:pPr>
            <a:r>
              <a:rPr lang="en-US" altLang="en-US" smtClean="0">
                <a:latin typeface="Times New Roman" panose="02020603050405020304" pitchFamily="18" charset="0"/>
              </a:rPr>
              <a:t>(</a:t>
            </a:r>
            <a:r>
              <a:rPr lang="en-US" altLang="en-US" i="1" smtClean="0">
                <a:latin typeface="Times New Roman" panose="02020603050405020304" pitchFamily="18" charset="0"/>
              </a:rPr>
              <a:t>Outlook = Rain </a:t>
            </a:r>
            <a:r>
              <a:rPr lang="en-US" altLang="en-US" smtClean="0">
                <a:latin typeface="Times New Roman" panose="02020603050405020304" pitchFamily="18" charset="0"/>
                <a:sym typeface="Symbol" panose="05050102010706020507" pitchFamily="18" charset="2"/>
              </a:rPr>
              <a:t> </a:t>
            </a:r>
            <a:r>
              <a:rPr lang="en-US" altLang="en-US" i="1" smtClean="0">
                <a:latin typeface="Times New Roman" panose="02020603050405020304" pitchFamily="18" charset="0"/>
                <a:sym typeface="Symbol" panose="05050102010706020507" pitchFamily="18" charset="2"/>
              </a:rPr>
              <a:t>Wind = Weak</a:t>
            </a:r>
            <a:r>
              <a:rPr lang="en-US" altLang="en-US" smtClean="0">
                <a:latin typeface="Times New Roman" panose="02020603050405020304" pitchFamily="18" charset="0"/>
                <a:sym typeface="Symbol" panose="05050102010706020507" pitchFamily="18" charset="2"/>
              </a:rPr>
              <a:t>)</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916960" y="2818080"/>
              <a:ext cx="3318840" cy="2133000"/>
            </p14:xfrm>
          </p:contentPart>
        </mc:Choice>
        <mc:Fallback xmlns="">
          <p:pic>
            <p:nvPicPr>
              <p:cNvPr id="2" name="Ink 1"/>
              <p:cNvPicPr/>
              <p:nvPr/>
            </p:nvPicPr>
            <p:blipFill>
              <a:blip r:embed="rId5"/>
              <a:stretch>
                <a:fillRect/>
              </a:stretch>
            </p:blipFill>
            <p:spPr>
              <a:xfrm>
                <a:off x="5914440" y="2813040"/>
                <a:ext cx="3323880" cy="2140560"/>
              </a:xfrm>
              <a:prstGeom prst="rect">
                <a:avLst/>
              </a:prstGeom>
            </p:spPr>
          </p:pic>
        </mc:Fallback>
      </mc:AlternateContent>
    </p:spTree>
    <p:extLst>
      <p:ext uri="{BB962C8B-B14F-4D97-AF65-F5344CB8AC3E}">
        <p14:creationId xmlns:p14="http://schemas.microsoft.com/office/powerpoint/2010/main" val="988104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a:xfrm>
            <a:off x="1841500" y="654051"/>
            <a:ext cx="8637588" cy="83026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smtClean="0">
                <a:ea typeface="+mj-ea"/>
              </a:rPr>
              <a:t>Decision trees representation</a:t>
            </a:r>
          </a:p>
        </p:txBody>
      </p:sp>
      <p:pic>
        <p:nvPicPr>
          <p:cNvPr id="338948" name="Picture 4"/>
          <p:cNvPicPr>
            <a:picLocks noGrp="1" noChangeAspect="1" noChangeArrowheads="1"/>
          </p:cNvPicPr>
          <p:nvPr>
            <p:ph type="dgm" idx="1"/>
          </p:nvPr>
        </p:nvPicPr>
        <p:blipFill>
          <a:blip r:embed="rId4">
            <a:extLst>
              <a:ext uri="{28A0092B-C50C-407E-A947-70E740481C1C}">
                <a14:useLocalDpi xmlns:a14="http://schemas.microsoft.com/office/drawing/2010/main" val="0"/>
              </a:ext>
            </a:extLst>
          </a:blip>
          <a:srcRect/>
          <a:stretch>
            <a:fillRect/>
          </a:stretch>
        </p:blipFill>
        <p:spPr>
          <a:xfrm>
            <a:off x="2286000" y="1447801"/>
            <a:ext cx="7239000" cy="503872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
        <p:nvSpPr>
          <p:cNvPr id="338949" name="Text Box 5"/>
          <p:cNvSpPr txBox="1">
            <a:spLocks noChangeArrowheads="1"/>
          </p:cNvSpPr>
          <p:nvPr/>
        </p:nvSpPr>
        <p:spPr bwMode="auto">
          <a:xfrm>
            <a:off x="9829800" y="4343401"/>
            <a:ext cx="357188" cy="708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2000">
                <a:latin typeface="Times New Roman" charset="0"/>
                <a:ea typeface="ＭＳ Ｐゴシック" charset="0"/>
              </a:rPr>
              <a:t>+</a:t>
            </a:r>
          </a:p>
          <a:p>
            <a:pPr>
              <a:defRPr/>
            </a:pPr>
            <a:r>
              <a:rPr lang="en-US" sz="2000">
                <a:latin typeface="Times New Roman" charset="0"/>
                <a:ea typeface="ＭＳ Ｐゴシック" charset="0"/>
                <a:sym typeface="Symbol" charset="0"/>
              </a:rPr>
              <a:t></a:t>
            </a:r>
            <a:endParaRPr lang="en-US" sz="2000">
              <a:latin typeface="Times New Roman" charset="0"/>
              <a:ea typeface="ＭＳ Ｐゴシック" charset="0"/>
            </a:endParaRP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2725560" y="1510200"/>
              <a:ext cx="4314600" cy="2388240"/>
            </p14:xfrm>
          </p:contentPart>
        </mc:Choice>
        <mc:Fallback xmlns="">
          <p:pic>
            <p:nvPicPr>
              <p:cNvPr id="2" name="Ink 1"/>
              <p:cNvPicPr/>
              <p:nvPr/>
            </p:nvPicPr>
            <p:blipFill>
              <a:blip r:embed="rId6"/>
              <a:stretch>
                <a:fillRect/>
              </a:stretch>
            </p:blipFill>
            <p:spPr>
              <a:xfrm>
                <a:off x="2721960" y="1504800"/>
                <a:ext cx="4323960" cy="2400480"/>
              </a:xfrm>
              <a:prstGeom prst="rect">
                <a:avLst/>
              </a:prstGeom>
            </p:spPr>
          </p:pic>
        </mc:Fallback>
      </mc:AlternateContent>
    </p:spTree>
    <p:extLst>
      <p:ext uri="{BB962C8B-B14F-4D97-AF65-F5344CB8AC3E}">
        <p14:creationId xmlns:p14="http://schemas.microsoft.com/office/powerpoint/2010/main" val="2706711453"/>
      </p:ext>
    </p:extLst>
  </p:cSld>
  <p:clrMapOvr>
    <a:masterClrMapping/>
  </p:clrMapOvr>
  <p:transition spd="med">
    <p:randomBar dir="vert"/>
    <p:sndAc>
      <p:stSnd>
        <p:snd r:embed="rId3" name="camera.wav"/>
      </p:stSnd>
    </p:sndAc>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smtClean="0">
                <a:ea typeface="+mj-ea"/>
              </a:rPr>
              <a:t>When to use Decision Trees</a:t>
            </a:r>
          </a:p>
        </p:txBody>
      </p:sp>
      <p:sp>
        <p:nvSpPr>
          <p:cNvPr id="309251" name="Rectangle 3"/>
          <p:cNvSpPr>
            <a:spLocks noGrp="1" noChangeArrowheads="1"/>
          </p:cNvSpPr>
          <p:nvPr>
            <p:ph idx="1"/>
          </p:nvPr>
        </p:nvSpPr>
        <p:spPr>
          <a:xfrm>
            <a:off x="1990726" y="1700213"/>
            <a:ext cx="8208963" cy="41148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lnSpcReduction="10000"/>
          </a:bodyPr>
          <a:lstStyle/>
          <a:p>
            <a:pPr eaLnBrk="1" hangingPunct="1">
              <a:buFont typeface="Wingdings" charset="0"/>
              <a:buChar char="§"/>
              <a:defRPr/>
            </a:pPr>
            <a:r>
              <a:rPr lang="en-US" dirty="0" smtClean="0">
                <a:ea typeface="+mn-ea"/>
                <a:cs typeface="Tw Cen MT"/>
              </a:rPr>
              <a:t>Problem characteristics:</a:t>
            </a:r>
          </a:p>
          <a:p>
            <a:pPr lvl="1" eaLnBrk="1" hangingPunct="1">
              <a:buFont typeface="Wingdings" charset="0"/>
              <a:buChar char="§"/>
              <a:defRPr/>
            </a:pPr>
            <a:r>
              <a:rPr lang="en-US" dirty="0" smtClean="0">
                <a:ea typeface="+mn-ea"/>
                <a:cs typeface="Tw Cen MT"/>
              </a:rPr>
              <a:t>Instances can be described by attribute value pairs </a:t>
            </a:r>
          </a:p>
          <a:p>
            <a:pPr lvl="1" eaLnBrk="1" hangingPunct="1">
              <a:buFont typeface="Wingdings" charset="0"/>
              <a:buChar char="§"/>
              <a:defRPr/>
            </a:pPr>
            <a:r>
              <a:rPr lang="en-US" dirty="0" smtClean="0">
                <a:ea typeface="+mn-ea"/>
                <a:cs typeface="Tw Cen MT"/>
              </a:rPr>
              <a:t>Target function is discrete valued  </a:t>
            </a:r>
          </a:p>
          <a:p>
            <a:pPr lvl="1" eaLnBrk="1" hangingPunct="1">
              <a:buFont typeface="Wingdings" charset="0"/>
              <a:buChar char="§"/>
              <a:defRPr/>
            </a:pPr>
            <a:r>
              <a:rPr lang="en-US" dirty="0" smtClean="0">
                <a:ea typeface="+mn-ea"/>
                <a:cs typeface="Tw Cen MT"/>
              </a:rPr>
              <a:t>Disjunctive hypothesis may be required  </a:t>
            </a:r>
          </a:p>
          <a:p>
            <a:pPr lvl="1" eaLnBrk="1" hangingPunct="1">
              <a:buFont typeface="Wingdings" charset="0"/>
              <a:buChar char="§"/>
              <a:defRPr/>
            </a:pPr>
            <a:r>
              <a:rPr lang="en-US" dirty="0" smtClean="0">
                <a:ea typeface="+mn-ea"/>
                <a:cs typeface="Tw Cen MT"/>
              </a:rPr>
              <a:t>Possibly noisy training data samples</a:t>
            </a:r>
          </a:p>
          <a:p>
            <a:pPr lvl="2" eaLnBrk="1" hangingPunct="1">
              <a:buFont typeface="Wingdings" charset="0"/>
              <a:buChar char="§"/>
              <a:defRPr/>
            </a:pPr>
            <a:r>
              <a:rPr lang="en-US" dirty="0" smtClean="0">
                <a:ea typeface="+mn-ea"/>
                <a:cs typeface="Tw Cen MT"/>
              </a:rPr>
              <a:t>Robust to errors in training data</a:t>
            </a:r>
          </a:p>
          <a:p>
            <a:pPr lvl="2" eaLnBrk="1" hangingPunct="1">
              <a:buFont typeface="Wingdings" charset="0"/>
              <a:buChar char="§"/>
              <a:defRPr/>
            </a:pPr>
            <a:r>
              <a:rPr lang="en-US" dirty="0" smtClean="0">
                <a:ea typeface="+mn-ea"/>
                <a:cs typeface="Tw Cen MT"/>
              </a:rPr>
              <a:t>Missing attribute values</a:t>
            </a:r>
          </a:p>
          <a:p>
            <a:pPr eaLnBrk="1" hangingPunct="1">
              <a:buFont typeface="Wingdings" charset="0"/>
              <a:buChar char="§"/>
              <a:defRPr/>
            </a:pPr>
            <a:r>
              <a:rPr lang="en-US" dirty="0" smtClean="0">
                <a:ea typeface="+mn-ea"/>
                <a:cs typeface="Tw Cen MT"/>
              </a:rPr>
              <a:t>Different </a:t>
            </a:r>
            <a:r>
              <a:rPr lang="en-US" dirty="0" smtClean="0">
                <a:solidFill>
                  <a:schemeClr val="accent1"/>
                </a:solidFill>
                <a:ea typeface="+mn-ea"/>
                <a:cs typeface="Tw Cen MT"/>
              </a:rPr>
              <a:t>classification problems</a:t>
            </a:r>
            <a:r>
              <a:rPr lang="en-US" dirty="0" smtClean="0">
                <a:ea typeface="+mn-ea"/>
                <a:cs typeface="Tw Cen MT"/>
              </a:rPr>
              <a:t>:</a:t>
            </a:r>
          </a:p>
          <a:p>
            <a:pPr lvl="1" eaLnBrk="1" hangingPunct="1">
              <a:buFont typeface="Wingdings" charset="0"/>
              <a:buChar char="§"/>
              <a:defRPr/>
            </a:pPr>
            <a:r>
              <a:rPr lang="en-US" dirty="0" smtClean="0">
                <a:ea typeface="+mn-ea"/>
                <a:cs typeface="Tw Cen MT"/>
              </a:rPr>
              <a:t>Equipment or medical diagnosis</a:t>
            </a:r>
          </a:p>
          <a:p>
            <a:pPr lvl="1" eaLnBrk="1" hangingPunct="1">
              <a:buFont typeface="Wingdings" charset="0"/>
              <a:buChar char="§"/>
              <a:defRPr/>
            </a:pPr>
            <a:r>
              <a:rPr lang="en-US" dirty="0" smtClean="0">
                <a:ea typeface="+mn-ea"/>
                <a:cs typeface="Tw Cen MT"/>
              </a:rPr>
              <a:t>Credit risk analysis </a:t>
            </a:r>
          </a:p>
          <a:p>
            <a:pPr lvl="1" eaLnBrk="1" hangingPunct="1">
              <a:buFont typeface="Wingdings" charset="0"/>
              <a:buChar char="§"/>
              <a:defRPr/>
            </a:pPr>
            <a:r>
              <a:rPr lang="en-US" dirty="0" smtClean="0">
                <a:ea typeface="+mn-ea"/>
                <a:cs typeface="Tw Cen MT"/>
              </a:rPr>
              <a:t>Several tasks in natural language processing</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769840" y="257040"/>
              <a:ext cx="7995240" cy="6162120"/>
            </p14:xfrm>
          </p:contentPart>
        </mc:Choice>
        <mc:Fallback xmlns="">
          <p:pic>
            <p:nvPicPr>
              <p:cNvPr id="2" name="Ink 1"/>
              <p:cNvPicPr/>
              <p:nvPr/>
            </p:nvPicPr>
            <p:blipFill>
              <a:blip r:embed="rId4"/>
              <a:stretch>
                <a:fillRect/>
              </a:stretch>
            </p:blipFill>
            <p:spPr>
              <a:xfrm>
                <a:off x="2764080" y="250560"/>
                <a:ext cx="8005320" cy="6177600"/>
              </a:xfrm>
              <a:prstGeom prst="rect">
                <a:avLst/>
              </a:prstGeom>
            </p:spPr>
          </p:pic>
        </mc:Fallback>
      </mc:AlternateContent>
    </p:spTree>
    <p:extLst>
      <p:ext uri="{BB962C8B-B14F-4D97-AF65-F5344CB8AC3E}">
        <p14:creationId xmlns:p14="http://schemas.microsoft.com/office/powerpoint/2010/main" val="3182925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a:xfrm>
            <a:off x="1847850" y="541338"/>
            <a:ext cx="8637588" cy="83185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dirty="0" smtClean="0">
                <a:ea typeface="+mj-ea"/>
              </a:rPr>
              <a:t>Top-down induction of Decision Trees</a:t>
            </a:r>
          </a:p>
        </p:txBody>
      </p:sp>
      <p:sp>
        <p:nvSpPr>
          <p:cNvPr id="330755" name="Rectangle 3"/>
          <p:cNvSpPr>
            <a:spLocks noGrp="1" noChangeArrowheads="1"/>
          </p:cNvSpPr>
          <p:nvPr>
            <p:ph idx="1"/>
          </p:nvPr>
        </p:nvSpPr>
        <p:spPr>
          <a:xfrm>
            <a:off x="1990726" y="1700214"/>
            <a:ext cx="8208963" cy="453707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tabLst>
                <a:tab pos="1528763" algn="l"/>
              </a:tabLst>
            </a:pPr>
            <a:r>
              <a:rPr lang="en-US" altLang="en-US" sz="2200"/>
              <a:t>ID3 (Quinlan, 1986) is a basic algorithm for learning DT's</a:t>
            </a:r>
          </a:p>
          <a:p>
            <a:pPr>
              <a:tabLst>
                <a:tab pos="1528763" algn="l"/>
              </a:tabLst>
            </a:pPr>
            <a:r>
              <a:rPr lang="en-US" altLang="en-US" sz="2200"/>
              <a:t>Given a training set of examples, the algorithms for building DT performs search in the space of decision trees</a:t>
            </a:r>
          </a:p>
          <a:p>
            <a:pPr>
              <a:tabLst>
                <a:tab pos="1528763" algn="l"/>
              </a:tabLst>
            </a:pPr>
            <a:r>
              <a:rPr lang="en-US" altLang="en-US" sz="2200"/>
              <a:t>The construction of the tree is top-down. The algorithm is greedy.</a:t>
            </a:r>
          </a:p>
          <a:p>
            <a:pPr>
              <a:tabLst>
                <a:tab pos="1528763" algn="l"/>
              </a:tabLst>
            </a:pPr>
            <a:r>
              <a:rPr lang="en-US" altLang="en-US" sz="2200"/>
              <a:t>The fundamental question is “which attribute should be tested next? Which question gives us more information?”</a:t>
            </a:r>
          </a:p>
          <a:p>
            <a:pPr>
              <a:tabLst>
                <a:tab pos="1528763" algn="l"/>
              </a:tabLst>
            </a:pPr>
            <a:r>
              <a:rPr lang="en-US" altLang="en-US" sz="2200"/>
              <a:t>Select the </a:t>
            </a:r>
            <a:r>
              <a:rPr lang="en-US" altLang="en-US" sz="2200" i="1">
                <a:solidFill>
                  <a:srgbClr val="009999"/>
                </a:solidFill>
              </a:rPr>
              <a:t>best</a:t>
            </a:r>
            <a:r>
              <a:rPr lang="en-US" altLang="en-US" sz="2200"/>
              <a:t> attribute</a:t>
            </a:r>
          </a:p>
          <a:p>
            <a:pPr>
              <a:tabLst>
                <a:tab pos="1528763" algn="l"/>
              </a:tabLst>
            </a:pPr>
            <a:r>
              <a:rPr lang="en-US" altLang="en-US" sz="2200"/>
              <a:t>A descendent node is then created for each possible value of this attribute and examples are partitioned according to this value</a:t>
            </a:r>
          </a:p>
          <a:p>
            <a:pPr>
              <a:tabLst>
                <a:tab pos="1528763" algn="l"/>
              </a:tabLst>
            </a:pPr>
            <a:r>
              <a:rPr lang="en-US" altLang="en-US" sz="2200"/>
              <a:t>The process is repeated for each successor node until all the examples are classified correctly or there are no attributes left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48040" y="1028520"/>
              <a:ext cx="11559240" cy="4306320"/>
            </p14:xfrm>
          </p:contentPart>
        </mc:Choice>
        <mc:Fallback xmlns="">
          <p:pic>
            <p:nvPicPr>
              <p:cNvPr id="2" name="Ink 1"/>
              <p:cNvPicPr/>
              <p:nvPr/>
            </p:nvPicPr>
            <p:blipFill>
              <a:blip r:embed="rId4"/>
              <a:stretch>
                <a:fillRect/>
              </a:stretch>
            </p:blipFill>
            <p:spPr>
              <a:xfrm>
                <a:off x="244440" y="1024920"/>
                <a:ext cx="11569680" cy="4319280"/>
              </a:xfrm>
              <a:prstGeom prst="rect">
                <a:avLst/>
              </a:prstGeom>
            </p:spPr>
          </p:pic>
        </mc:Fallback>
      </mc:AlternateContent>
    </p:spTree>
    <p:extLst>
      <p:ext uri="{BB962C8B-B14F-4D97-AF65-F5344CB8AC3E}">
        <p14:creationId xmlns:p14="http://schemas.microsoft.com/office/powerpoint/2010/main" val="2269898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dirty="0" smtClean="0">
                <a:ea typeface="+mj-ea"/>
              </a:rPr>
              <a:t>Which attribute is the best classifier?</a:t>
            </a:r>
          </a:p>
        </p:txBody>
      </p:sp>
      <p:sp>
        <p:nvSpPr>
          <p:cNvPr id="311299" name="Rectangle 3"/>
          <p:cNvSpPr>
            <a:spLocks noGrp="1" noChangeArrowheads="1"/>
          </p:cNvSpPr>
          <p:nvPr>
            <p:ph idx="1"/>
          </p:nvPr>
        </p:nvSpPr>
        <p:spPr>
          <a:xfrm>
            <a:off x="1852613" y="3962401"/>
            <a:ext cx="8208962" cy="209391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lnSpcReduction="20000"/>
          </a:bodyPr>
          <a:lstStyle/>
          <a:p>
            <a:pPr eaLnBrk="1" hangingPunct="1">
              <a:buFont typeface="Wingdings" charset="0"/>
              <a:buChar char="§"/>
              <a:defRPr/>
            </a:pPr>
            <a:r>
              <a:rPr lang="en-US" dirty="0" smtClean="0">
                <a:ea typeface="+mn-ea"/>
                <a:cs typeface="+mn-cs"/>
              </a:rPr>
              <a:t>A statistical property called </a:t>
            </a:r>
            <a:r>
              <a:rPr lang="en-US" i="1" dirty="0" smtClean="0">
                <a:solidFill>
                  <a:schemeClr val="accent1">
                    <a:lumMod val="75000"/>
                  </a:schemeClr>
                </a:solidFill>
                <a:ea typeface="+mn-ea"/>
                <a:cs typeface="+mn-cs"/>
              </a:rPr>
              <a:t>information gain</a:t>
            </a:r>
            <a:r>
              <a:rPr lang="en-US" dirty="0" smtClean="0">
                <a:ea typeface="+mn-ea"/>
                <a:cs typeface="+mn-cs"/>
              </a:rPr>
              <a:t>, measures how well a given attribute separates the training examples</a:t>
            </a:r>
          </a:p>
          <a:p>
            <a:pPr eaLnBrk="1" hangingPunct="1">
              <a:buFont typeface="Wingdings" charset="0"/>
              <a:buChar char="§"/>
              <a:defRPr/>
            </a:pPr>
            <a:r>
              <a:rPr lang="en-US" dirty="0" smtClean="0">
                <a:ea typeface="+mn-ea"/>
                <a:cs typeface="+mn-cs"/>
              </a:rPr>
              <a:t>Information gain uses the notion of </a:t>
            </a:r>
            <a:r>
              <a:rPr lang="en-US" i="1" dirty="0" smtClean="0">
                <a:solidFill>
                  <a:srgbClr val="007373"/>
                </a:solidFill>
                <a:ea typeface="+mn-ea"/>
                <a:cs typeface="+mn-cs"/>
              </a:rPr>
              <a:t>entropy</a:t>
            </a:r>
            <a:r>
              <a:rPr lang="en-US" dirty="0" smtClean="0">
                <a:ea typeface="+mn-ea"/>
                <a:cs typeface="+mn-cs"/>
              </a:rPr>
              <a:t>, commonly used in information theory</a:t>
            </a:r>
          </a:p>
          <a:p>
            <a:pPr eaLnBrk="1" hangingPunct="1">
              <a:buFont typeface="Wingdings" charset="0"/>
              <a:buChar char="§"/>
              <a:defRPr/>
            </a:pPr>
            <a:r>
              <a:rPr lang="en-US" i="1" dirty="0" smtClean="0">
                <a:ea typeface="+mn-ea"/>
                <a:cs typeface="+mn-cs"/>
              </a:rPr>
              <a:t>Information gain </a:t>
            </a:r>
            <a:r>
              <a:rPr lang="en-US" dirty="0" smtClean="0">
                <a:ea typeface="+mn-ea"/>
                <a:cs typeface="+mn-cs"/>
              </a:rPr>
              <a:t>= </a:t>
            </a:r>
            <a:r>
              <a:rPr lang="en-US" i="1" dirty="0" smtClean="0">
                <a:ea typeface="+mn-ea"/>
                <a:cs typeface="+mn-cs"/>
              </a:rPr>
              <a:t>expected reduction of entropy</a:t>
            </a:r>
          </a:p>
        </p:txBody>
      </p:sp>
      <p:pic>
        <p:nvPicPr>
          <p:cNvPr id="3113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981200"/>
            <a:ext cx="5715000" cy="157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506680" y="2276640"/>
              <a:ext cx="8227080" cy="3889440"/>
            </p14:xfrm>
          </p:contentPart>
        </mc:Choice>
        <mc:Fallback xmlns="">
          <p:pic>
            <p:nvPicPr>
              <p:cNvPr id="2" name="Ink 1"/>
              <p:cNvPicPr/>
              <p:nvPr/>
            </p:nvPicPr>
            <p:blipFill>
              <a:blip r:embed="rId5"/>
              <a:stretch>
                <a:fillRect/>
              </a:stretch>
            </p:blipFill>
            <p:spPr>
              <a:xfrm>
                <a:off x="2503440" y="2272680"/>
                <a:ext cx="8238960" cy="3895920"/>
              </a:xfrm>
              <a:prstGeom prst="rect">
                <a:avLst/>
              </a:prstGeom>
            </p:spPr>
          </p:pic>
        </mc:Fallback>
      </mc:AlternateContent>
    </p:spTree>
    <p:extLst>
      <p:ext uri="{BB962C8B-B14F-4D97-AF65-F5344CB8AC3E}">
        <p14:creationId xmlns:p14="http://schemas.microsoft.com/office/powerpoint/2010/main" val="3089801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dirty="0" smtClean="0">
                <a:ea typeface="+mj-ea"/>
              </a:rPr>
              <a:t>Entropy in binary classification</a:t>
            </a:r>
          </a:p>
        </p:txBody>
      </p:sp>
      <p:sp>
        <p:nvSpPr>
          <p:cNvPr id="342019" name="Rectangle 3"/>
          <p:cNvSpPr>
            <a:spLocks noGrp="1" noChangeArrowheads="1"/>
          </p:cNvSpPr>
          <p:nvPr>
            <p:ph idx="1"/>
          </p:nvPr>
        </p:nvSpPr>
        <p:spPr>
          <a:xfrm>
            <a:off x="1981200" y="1828800"/>
            <a:ext cx="8382000" cy="4535488"/>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a:bodyPr>
          <a:lstStyle/>
          <a:p>
            <a:pPr eaLnBrk="1" hangingPunct="1">
              <a:lnSpc>
                <a:spcPct val="90000"/>
              </a:lnSpc>
            </a:pPr>
            <a:r>
              <a:rPr lang="en-US" altLang="en-US" smtClean="0"/>
              <a:t>Entropy measures the </a:t>
            </a:r>
            <a:r>
              <a:rPr lang="en-US" altLang="en-US" i="1" smtClean="0"/>
              <a:t>impurity </a:t>
            </a:r>
            <a:r>
              <a:rPr lang="en-US" altLang="en-US" smtClean="0"/>
              <a:t>of</a:t>
            </a:r>
            <a:r>
              <a:rPr lang="en-US" altLang="en-US" i="1" smtClean="0"/>
              <a:t> </a:t>
            </a:r>
            <a:r>
              <a:rPr lang="en-US" altLang="en-US" smtClean="0"/>
              <a:t>a collection of examples. It depends from the distribution of the random variable </a:t>
            </a:r>
            <a:r>
              <a:rPr lang="en-US" altLang="en-US" i="1" smtClean="0"/>
              <a:t>p.</a:t>
            </a:r>
            <a:endParaRPr lang="en-US" altLang="en-US" smtClean="0"/>
          </a:p>
          <a:p>
            <a:pPr lvl="1" eaLnBrk="1" hangingPunct="1">
              <a:lnSpc>
                <a:spcPct val="90000"/>
              </a:lnSpc>
            </a:pPr>
            <a:r>
              <a:rPr lang="en-US" altLang="en-US" i="1" smtClean="0">
                <a:latin typeface="Times New Roman" panose="02020603050405020304" pitchFamily="18" charset="0"/>
              </a:rPr>
              <a:t>S</a:t>
            </a:r>
            <a:r>
              <a:rPr lang="en-US" altLang="en-US" smtClean="0"/>
              <a:t> is a collection of training examples</a:t>
            </a:r>
          </a:p>
          <a:p>
            <a:pPr lvl="1" eaLnBrk="1" hangingPunct="1">
              <a:lnSpc>
                <a:spcPct val="90000"/>
              </a:lnSpc>
            </a:pPr>
            <a:r>
              <a:rPr lang="en-US" altLang="en-US" i="1" smtClean="0">
                <a:latin typeface="Times New Roman" panose="02020603050405020304" pitchFamily="18" charset="0"/>
              </a:rPr>
              <a:t>p</a:t>
            </a:r>
            <a:r>
              <a:rPr lang="en-US" altLang="en-US" baseline="-25000" smtClean="0">
                <a:latin typeface="Arial" panose="020B0604020202020204" pitchFamily="34" charset="0"/>
              </a:rPr>
              <a:t>+</a:t>
            </a:r>
            <a:r>
              <a:rPr lang="en-US" altLang="en-US" smtClean="0"/>
              <a:t> the proportion of positive examples in </a:t>
            </a:r>
            <a:r>
              <a:rPr lang="en-US" altLang="en-US" i="1" smtClean="0">
                <a:latin typeface="Times New Roman" panose="02020603050405020304" pitchFamily="18" charset="0"/>
              </a:rPr>
              <a:t>S</a:t>
            </a:r>
            <a:endParaRPr lang="en-US" altLang="en-US" smtClean="0"/>
          </a:p>
          <a:p>
            <a:pPr lvl="1" eaLnBrk="1" hangingPunct="1">
              <a:lnSpc>
                <a:spcPct val="90000"/>
              </a:lnSpc>
            </a:pPr>
            <a:r>
              <a:rPr lang="en-US" altLang="en-US" i="1" smtClean="0">
                <a:latin typeface="Times New Roman" panose="02020603050405020304" pitchFamily="18" charset="0"/>
              </a:rPr>
              <a:t>p</a:t>
            </a:r>
            <a:r>
              <a:rPr lang="en-US" altLang="en-US" baseline="-25000" smtClean="0">
                <a:latin typeface="Times" panose="02020603050405020304" pitchFamily="18" charset="0"/>
              </a:rPr>
              <a:t>–</a:t>
            </a:r>
            <a:r>
              <a:rPr lang="en-US" altLang="en-US" smtClean="0"/>
              <a:t> the proportion of negative examples in </a:t>
            </a:r>
            <a:r>
              <a:rPr lang="en-US" altLang="en-US" i="1" smtClean="0">
                <a:latin typeface="Times New Roman" panose="02020603050405020304" pitchFamily="18" charset="0"/>
              </a:rPr>
              <a:t>S</a:t>
            </a:r>
            <a:endParaRPr lang="en-US" altLang="en-US" sz="1800"/>
          </a:p>
          <a:p>
            <a:pPr eaLnBrk="1" hangingPunct="1">
              <a:lnSpc>
                <a:spcPct val="130000"/>
              </a:lnSpc>
              <a:spcBef>
                <a:spcPct val="0"/>
              </a:spcBef>
              <a:buFont typeface="Wingdings" panose="05000000000000000000" pitchFamily="2" charset="2"/>
              <a:buNone/>
            </a:pPr>
            <a:r>
              <a:rPr lang="en-US" altLang="en-US" sz="1800"/>
              <a:t>	</a:t>
            </a:r>
            <a:r>
              <a:rPr lang="en-US" altLang="en-US" sz="2200" i="1">
                <a:latin typeface="Times" panose="02020603050405020304" pitchFamily="18" charset="0"/>
              </a:rPr>
              <a:t>Entropy </a:t>
            </a:r>
            <a:r>
              <a:rPr lang="en-US" altLang="en-US" sz="2200">
                <a:latin typeface="Times" panose="02020603050405020304" pitchFamily="18" charset="0"/>
              </a:rPr>
              <a:t>(</a:t>
            </a:r>
            <a:r>
              <a:rPr lang="en-US" altLang="en-US" sz="2200" i="1">
                <a:latin typeface="Times" panose="02020603050405020304" pitchFamily="18" charset="0"/>
              </a:rPr>
              <a:t>S</a:t>
            </a:r>
            <a:r>
              <a:rPr lang="en-US" altLang="en-US" sz="2200">
                <a:latin typeface="Times" panose="02020603050405020304" pitchFamily="18" charset="0"/>
              </a:rPr>
              <a:t>) </a:t>
            </a:r>
            <a:r>
              <a:rPr lang="en-US" altLang="en-US" sz="2200">
                <a:latin typeface="Times" panose="02020603050405020304" pitchFamily="18" charset="0"/>
                <a:sym typeface="Symbol" panose="05050102010706020507" pitchFamily="18" charset="2"/>
              </a:rPr>
              <a:t>  </a:t>
            </a:r>
            <a:r>
              <a:rPr lang="en-US" altLang="en-US" sz="2200">
                <a:latin typeface="Times" panose="02020603050405020304" pitchFamily="18" charset="0"/>
              </a:rPr>
              <a:t>–</a:t>
            </a:r>
            <a:r>
              <a:rPr lang="en-US" altLang="en-US" sz="2200" baseline="-25000">
                <a:latin typeface="Times" panose="02020603050405020304" pitchFamily="18" charset="0"/>
                <a:sym typeface="Symbol" panose="05050102010706020507" pitchFamily="18" charset="2"/>
              </a:rPr>
              <a:t> </a:t>
            </a:r>
            <a:r>
              <a:rPr lang="en-US" altLang="en-US" sz="2200" i="1">
                <a:latin typeface="Times" panose="02020603050405020304" pitchFamily="18" charset="0"/>
              </a:rPr>
              <a:t>p</a:t>
            </a:r>
            <a:r>
              <a:rPr lang="en-US" altLang="en-US" sz="2200" baseline="-25000">
                <a:latin typeface="Times" panose="02020603050405020304" pitchFamily="18" charset="0"/>
              </a:rPr>
              <a:t>+</a:t>
            </a:r>
            <a:r>
              <a:rPr lang="en-US" altLang="en-US" sz="2200">
                <a:latin typeface="Times" panose="02020603050405020304" pitchFamily="18" charset="0"/>
              </a:rPr>
              <a:t> </a:t>
            </a:r>
            <a:r>
              <a:rPr lang="en-US" altLang="en-US" sz="2200" i="1">
                <a:latin typeface="Times" panose="02020603050405020304" pitchFamily="18" charset="0"/>
              </a:rPr>
              <a:t>log</a:t>
            </a:r>
            <a:r>
              <a:rPr lang="en-US" altLang="en-US" sz="2200" baseline="-25000">
                <a:latin typeface="Times" panose="02020603050405020304" pitchFamily="18" charset="0"/>
              </a:rPr>
              <a:t>2</a:t>
            </a:r>
            <a:r>
              <a:rPr lang="en-US" altLang="en-US" sz="2200">
                <a:latin typeface="Times" panose="02020603050405020304" pitchFamily="18" charset="0"/>
              </a:rPr>
              <a:t> </a:t>
            </a:r>
            <a:r>
              <a:rPr lang="en-US" altLang="en-US" sz="2200" i="1">
                <a:latin typeface="Times" panose="02020603050405020304" pitchFamily="18" charset="0"/>
              </a:rPr>
              <a:t>p</a:t>
            </a:r>
            <a:r>
              <a:rPr lang="en-US" altLang="en-US" sz="2200" baseline="-25000">
                <a:latin typeface="Times" panose="02020603050405020304" pitchFamily="18" charset="0"/>
              </a:rPr>
              <a:t>+ </a:t>
            </a:r>
            <a:r>
              <a:rPr lang="en-US" altLang="en-US" sz="2200">
                <a:latin typeface="Times" panose="02020603050405020304" pitchFamily="18" charset="0"/>
              </a:rPr>
              <a:t>– </a:t>
            </a:r>
            <a:r>
              <a:rPr lang="en-US" altLang="en-US" sz="2200" i="1">
                <a:latin typeface="Times" panose="02020603050405020304" pitchFamily="18" charset="0"/>
              </a:rPr>
              <a:t>p</a:t>
            </a:r>
            <a:r>
              <a:rPr lang="en-US" altLang="en-US" sz="2200" baseline="-25000">
                <a:latin typeface="Times" panose="02020603050405020304" pitchFamily="18" charset="0"/>
              </a:rPr>
              <a:t>–</a:t>
            </a:r>
            <a:r>
              <a:rPr lang="en-US" altLang="en-US" sz="2200" i="1">
                <a:latin typeface="Times" panose="02020603050405020304" pitchFamily="18" charset="0"/>
              </a:rPr>
              <a:t>log</a:t>
            </a:r>
            <a:r>
              <a:rPr lang="en-US" altLang="en-US" sz="2200" baseline="-25000">
                <a:latin typeface="Times" panose="02020603050405020304" pitchFamily="18" charset="0"/>
              </a:rPr>
              <a:t>2</a:t>
            </a:r>
            <a:r>
              <a:rPr lang="en-US" altLang="en-US" sz="2200" baseline="-25000">
                <a:latin typeface="Times" panose="02020603050405020304" pitchFamily="18" charset="0"/>
                <a:sym typeface="Symbol" panose="05050102010706020507" pitchFamily="18" charset="2"/>
              </a:rPr>
              <a:t> </a:t>
            </a:r>
            <a:r>
              <a:rPr lang="en-US" altLang="en-US" sz="2200" i="1">
                <a:latin typeface="Times" panose="02020603050405020304" pitchFamily="18" charset="0"/>
              </a:rPr>
              <a:t>p</a:t>
            </a:r>
            <a:r>
              <a:rPr lang="en-US" altLang="en-US" sz="2200" baseline="-25000">
                <a:latin typeface="Times" panose="02020603050405020304" pitchFamily="18" charset="0"/>
              </a:rPr>
              <a:t>–</a:t>
            </a:r>
            <a:r>
              <a:rPr lang="en-US" altLang="en-US" sz="2200" baseline="-25000">
                <a:latin typeface="Times" panose="02020603050405020304" pitchFamily="18" charset="0"/>
                <a:sym typeface="Symbol" panose="05050102010706020507" pitchFamily="18" charset="2"/>
              </a:rPr>
              <a:t>      </a:t>
            </a:r>
            <a:r>
              <a:rPr lang="en-US" altLang="en-US" sz="2200">
                <a:latin typeface="Times" panose="02020603050405020304" pitchFamily="18" charset="0"/>
              </a:rPr>
              <a:t>[0 </a:t>
            </a:r>
            <a:r>
              <a:rPr lang="en-US" altLang="en-US" sz="2200" i="1">
                <a:latin typeface="Times" panose="02020603050405020304" pitchFamily="18" charset="0"/>
              </a:rPr>
              <a:t>log</a:t>
            </a:r>
            <a:r>
              <a:rPr lang="en-US" altLang="en-US" sz="2200" baseline="-25000">
                <a:latin typeface="Times" panose="02020603050405020304" pitchFamily="18" charset="0"/>
              </a:rPr>
              <a:t>2</a:t>
            </a:r>
            <a:r>
              <a:rPr lang="en-US" altLang="en-US" sz="2200">
                <a:latin typeface="Times" panose="02020603050405020304" pitchFamily="18" charset="0"/>
              </a:rPr>
              <a:t>0 = 0]</a:t>
            </a:r>
          </a:p>
          <a:p>
            <a:pPr eaLnBrk="1" hangingPunct="1">
              <a:lnSpc>
                <a:spcPct val="130000"/>
              </a:lnSpc>
              <a:spcBef>
                <a:spcPct val="0"/>
              </a:spcBef>
              <a:buFont typeface="Wingdings" panose="05000000000000000000" pitchFamily="2" charset="2"/>
              <a:buNone/>
            </a:pPr>
            <a:r>
              <a:rPr lang="en-US" altLang="en-US" sz="2200" i="1">
                <a:latin typeface="Times" panose="02020603050405020304" pitchFamily="18" charset="0"/>
              </a:rPr>
              <a:t>	Entropy </a:t>
            </a:r>
            <a:r>
              <a:rPr lang="en-US" altLang="en-US" sz="2200">
                <a:latin typeface="Times" panose="02020603050405020304" pitchFamily="18" charset="0"/>
              </a:rPr>
              <a:t>([14+, 0–]) </a:t>
            </a:r>
            <a:r>
              <a:rPr lang="en-US" altLang="en-US" sz="2200">
                <a:latin typeface="Times" panose="02020603050405020304" pitchFamily="18" charset="0"/>
                <a:sym typeface="Symbol" panose="05050102010706020507" pitchFamily="18" charset="2"/>
              </a:rPr>
              <a:t>= </a:t>
            </a:r>
            <a:r>
              <a:rPr lang="en-US" altLang="en-US" sz="2200">
                <a:latin typeface="Times" panose="02020603050405020304" pitchFamily="18" charset="0"/>
              </a:rPr>
              <a:t>–</a:t>
            </a:r>
            <a:r>
              <a:rPr lang="en-US" altLang="en-US" sz="2200" baseline="-25000">
                <a:latin typeface="Times" panose="02020603050405020304" pitchFamily="18" charset="0"/>
                <a:sym typeface="Symbol" panose="05050102010706020507" pitchFamily="18" charset="2"/>
              </a:rPr>
              <a:t> </a:t>
            </a:r>
            <a:r>
              <a:rPr lang="en-US" altLang="en-US" sz="2200">
                <a:latin typeface="Times" panose="02020603050405020304" pitchFamily="18" charset="0"/>
              </a:rPr>
              <a:t>14/14 </a:t>
            </a:r>
            <a:r>
              <a:rPr lang="en-US" altLang="en-US" sz="2200" i="1">
                <a:latin typeface="Times" panose="02020603050405020304" pitchFamily="18" charset="0"/>
              </a:rPr>
              <a:t>log</a:t>
            </a:r>
            <a:r>
              <a:rPr lang="en-US" altLang="en-US" sz="2200" baseline="-25000">
                <a:latin typeface="Times" panose="02020603050405020304" pitchFamily="18" charset="0"/>
              </a:rPr>
              <a:t>2</a:t>
            </a:r>
            <a:r>
              <a:rPr lang="en-US" altLang="en-US" sz="2200">
                <a:latin typeface="Times" panose="02020603050405020304" pitchFamily="18" charset="0"/>
              </a:rPr>
              <a:t> (14/14) –</a:t>
            </a:r>
            <a:r>
              <a:rPr lang="en-US" altLang="en-US" sz="2200" baseline="-25000">
                <a:latin typeface="Times" panose="02020603050405020304" pitchFamily="18" charset="0"/>
                <a:sym typeface="Symbol" panose="05050102010706020507" pitchFamily="18" charset="2"/>
              </a:rPr>
              <a:t> </a:t>
            </a:r>
            <a:r>
              <a:rPr lang="en-US" altLang="en-US" sz="2200">
                <a:latin typeface="Times" panose="02020603050405020304" pitchFamily="18" charset="0"/>
              </a:rPr>
              <a:t> 0</a:t>
            </a:r>
            <a:r>
              <a:rPr lang="en-US" altLang="en-US" sz="2200" baseline="-25000">
                <a:latin typeface="Times" panose="02020603050405020304" pitchFamily="18" charset="0"/>
                <a:sym typeface="Symbol" panose="05050102010706020507" pitchFamily="18" charset="2"/>
              </a:rPr>
              <a:t> </a:t>
            </a:r>
            <a:r>
              <a:rPr lang="en-US" altLang="en-US" sz="2200" i="1">
                <a:latin typeface="Times" panose="02020603050405020304" pitchFamily="18" charset="0"/>
              </a:rPr>
              <a:t>log</a:t>
            </a:r>
            <a:r>
              <a:rPr lang="en-US" altLang="en-US" sz="2200" baseline="-25000">
                <a:latin typeface="Times" panose="02020603050405020304" pitchFamily="18" charset="0"/>
              </a:rPr>
              <a:t>2</a:t>
            </a:r>
            <a:r>
              <a:rPr lang="en-US" altLang="en-US" sz="2200" baseline="-25000">
                <a:latin typeface="Times" panose="02020603050405020304" pitchFamily="18" charset="0"/>
                <a:sym typeface="Symbol" panose="05050102010706020507" pitchFamily="18" charset="2"/>
              </a:rPr>
              <a:t> </a:t>
            </a:r>
            <a:r>
              <a:rPr lang="en-US" altLang="en-US" sz="2200">
                <a:latin typeface="Times" panose="02020603050405020304" pitchFamily="18" charset="0"/>
              </a:rPr>
              <a:t>(0) = 0</a:t>
            </a:r>
            <a:endParaRPr lang="en-US" altLang="en-US" sz="2200" i="1">
              <a:latin typeface="Times" panose="02020603050405020304" pitchFamily="18" charset="0"/>
            </a:endParaRPr>
          </a:p>
          <a:p>
            <a:pPr eaLnBrk="1" hangingPunct="1">
              <a:lnSpc>
                <a:spcPct val="130000"/>
              </a:lnSpc>
              <a:spcBef>
                <a:spcPct val="0"/>
              </a:spcBef>
              <a:buFont typeface="Wingdings" panose="05000000000000000000" pitchFamily="2" charset="2"/>
              <a:buNone/>
            </a:pPr>
            <a:r>
              <a:rPr lang="en-US" altLang="en-US" sz="2200" i="1">
                <a:latin typeface="Times" panose="02020603050405020304" pitchFamily="18" charset="0"/>
              </a:rPr>
              <a:t>	Entropy </a:t>
            </a:r>
            <a:r>
              <a:rPr lang="en-US" altLang="en-US" sz="2200">
                <a:latin typeface="Times" panose="02020603050405020304" pitchFamily="18" charset="0"/>
              </a:rPr>
              <a:t>([9+, 5–]) </a:t>
            </a:r>
            <a:r>
              <a:rPr lang="en-US" altLang="en-US" sz="2200">
                <a:latin typeface="Times" panose="02020603050405020304" pitchFamily="18" charset="0"/>
                <a:sym typeface="Symbol" panose="05050102010706020507" pitchFamily="18" charset="2"/>
              </a:rPr>
              <a:t>= </a:t>
            </a:r>
            <a:r>
              <a:rPr lang="en-US" altLang="en-US" sz="2200">
                <a:latin typeface="Times" panose="02020603050405020304" pitchFamily="18" charset="0"/>
              </a:rPr>
              <a:t>–</a:t>
            </a:r>
            <a:r>
              <a:rPr lang="en-US" altLang="en-US" sz="2200" baseline="-25000">
                <a:latin typeface="Times" panose="02020603050405020304" pitchFamily="18" charset="0"/>
                <a:sym typeface="Symbol" panose="05050102010706020507" pitchFamily="18" charset="2"/>
              </a:rPr>
              <a:t> </a:t>
            </a:r>
            <a:r>
              <a:rPr lang="en-US" altLang="en-US" sz="2200">
                <a:latin typeface="Times" panose="02020603050405020304" pitchFamily="18" charset="0"/>
              </a:rPr>
              <a:t>9/14 </a:t>
            </a:r>
            <a:r>
              <a:rPr lang="en-US" altLang="en-US" sz="2200" i="1">
                <a:latin typeface="Times" panose="02020603050405020304" pitchFamily="18" charset="0"/>
              </a:rPr>
              <a:t>log</a:t>
            </a:r>
            <a:r>
              <a:rPr lang="en-US" altLang="en-US" sz="2200" baseline="-25000">
                <a:latin typeface="Times" panose="02020603050405020304" pitchFamily="18" charset="0"/>
              </a:rPr>
              <a:t>2</a:t>
            </a:r>
            <a:r>
              <a:rPr lang="en-US" altLang="en-US" sz="2200">
                <a:latin typeface="Times" panose="02020603050405020304" pitchFamily="18" charset="0"/>
              </a:rPr>
              <a:t> (9/14) –</a:t>
            </a:r>
            <a:r>
              <a:rPr lang="en-US" altLang="en-US" sz="2200" baseline="-25000">
                <a:latin typeface="Times" panose="02020603050405020304" pitchFamily="18" charset="0"/>
                <a:sym typeface="Symbol" panose="05050102010706020507" pitchFamily="18" charset="2"/>
              </a:rPr>
              <a:t> </a:t>
            </a:r>
            <a:r>
              <a:rPr lang="en-US" altLang="en-US" sz="2200">
                <a:latin typeface="Times" panose="02020603050405020304" pitchFamily="18" charset="0"/>
              </a:rPr>
              <a:t> 5/14</a:t>
            </a:r>
            <a:r>
              <a:rPr lang="en-US" altLang="en-US" sz="2200" baseline="-25000">
                <a:latin typeface="Times" panose="02020603050405020304" pitchFamily="18" charset="0"/>
                <a:sym typeface="Symbol" panose="05050102010706020507" pitchFamily="18" charset="2"/>
              </a:rPr>
              <a:t> </a:t>
            </a:r>
            <a:r>
              <a:rPr lang="en-US" altLang="en-US" sz="2200" i="1">
                <a:latin typeface="Times" panose="02020603050405020304" pitchFamily="18" charset="0"/>
              </a:rPr>
              <a:t>log</a:t>
            </a:r>
            <a:r>
              <a:rPr lang="en-US" altLang="en-US" sz="2200" baseline="-25000">
                <a:latin typeface="Times" panose="02020603050405020304" pitchFamily="18" charset="0"/>
              </a:rPr>
              <a:t>2</a:t>
            </a:r>
            <a:r>
              <a:rPr lang="en-US" altLang="en-US" sz="2200" baseline="-25000">
                <a:latin typeface="Times" panose="02020603050405020304" pitchFamily="18" charset="0"/>
                <a:sym typeface="Symbol" panose="05050102010706020507" pitchFamily="18" charset="2"/>
              </a:rPr>
              <a:t> </a:t>
            </a:r>
            <a:r>
              <a:rPr lang="en-US" altLang="en-US" sz="2200">
                <a:latin typeface="Times" panose="02020603050405020304" pitchFamily="18" charset="0"/>
              </a:rPr>
              <a:t>(5/14) = 0,94</a:t>
            </a:r>
          </a:p>
          <a:p>
            <a:pPr eaLnBrk="1" hangingPunct="1">
              <a:lnSpc>
                <a:spcPct val="130000"/>
              </a:lnSpc>
              <a:spcBef>
                <a:spcPct val="0"/>
              </a:spcBef>
              <a:buFont typeface="Wingdings" panose="05000000000000000000" pitchFamily="2" charset="2"/>
              <a:buNone/>
            </a:pPr>
            <a:r>
              <a:rPr lang="en-US" altLang="en-US" sz="2200" i="1">
                <a:latin typeface="Times" panose="02020603050405020304" pitchFamily="18" charset="0"/>
              </a:rPr>
              <a:t>	Entropy </a:t>
            </a:r>
            <a:r>
              <a:rPr lang="en-US" altLang="en-US" sz="2200">
                <a:latin typeface="Times" panose="02020603050405020304" pitchFamily="18" charset="0"/>
              </a:rPr>
              <a:t>([7+, 7–</a:t>
            </a:r>
            <a:r>
              <a:rPr lang="en-US" altLang="en-US" sz="2200" baseline="-25000">
                <a:latin typeface="Times" panose="02020603050405020304" pitchFamily="18" charset="0"/>
                <a:sym typeface="Symbol" panose="05050102010706020507" pitchFamily="18" charset="2"/>
              </a:rPr>
              <a:t> </a:t>
            </a:r>
            <a:r>
              <a:rPr lang="en-US" altLang="en-US" sz="2200">
                <a:latin typeface="Times" panose="02020603050405020304" pitchFamily="18" charset="0"/>
              </a:rPr>
              <a:t>]) </a:t>
            </a:r>
            <a:r>
              <a:rPr lang="en-US" altLang="en-US" sz="2200">
                <a:latin typeface="Times" panose="02020603050405020304" pitchFamily="18" charset="0"/>
                <a:sym typeface="Symbol" panose="05050102010706020507" pitchFamily="18" charset="2"/>
              </a:rPr>
              <a:t>= </a:t>
            </a:r>
            <a:r>
              <a:rPr lang="en-US" altLang="en-US" sz="2200">
                <a:latin typeface="Times" panose="02020603050405020304" pitchFamily="18" charset="0"/>
              </a:rPr>
              <a:t>–</a:t>
            </a:r>
            <a:r>
              <a:rPr lang="en-US" altLang="en-US" sz="2200" baseline="-25000">
                <a:latin typeface="Times" panose="02020603050405020304" pitchFamily="18" charset="0"/>
                <a:sym typeface="Symbol" panose="05050102010706020507" pitchFamily="18" charset="2"/>
              </a:rPr>
              <a:t>  </a:t>
            </a:r>
            <a:r>
              <a:rPr lang="en-US" altLang="en-US" sz="2200">
                <a:latin typeface="Times" panose="02020603050405020304" pitchFamily="18" charset="0"/>
              </a:rPr>
              <a:t>7/14 </a:t>
            </a:r>
            <a:r>
              <a:rPr lang="en-US" altLang="en-US" sz="2200" i="1">
                <a:latin typeface="Times" panose="02020603050405020304" pitchFamily="18" charset="0"/>
              </a:rPr>
              <a:t>log</a:t>
            </a:r>
            <a:r>
              <a:rPr lang="en-US" altLang="en-US" sz="2200" baseline="-25000">
                <a:latin typeface="Times" panose="02020603050405020304" pitchFamily="18" charset="0"/>
              </a:rPr>
              <a:t>2</a:t>
            </a:r>
            <a:r>
              <a:rPr lang="en-US" altLang="en-US" sz="2200">
                <a:latin typeface="Times" panose="02020603050405020304" pitchFamily="18" charset="0"/>
              </a:rPr>
              <a:t> (7/14) –</a:t>
            </a:r>
            <a:r>
              <a:rPr lang="en-US" altLang="en-US" sz="2200" baseline="-25000">
                <a:latin typeface="Times" panose="02020603050405020304" pitchFamily="18" charset="0"/>
                <a:sym typeface="Symbol" panose="05050102010706020507" pitchFamily="18" charset="2"/>
              </a:rPr>
              <a:t> </a:t>
            </a:r>
            <a:r>
              <a:rPr lang="en-US" altLang="en-US" sz="2200">
                <a:latin typeface="Times" panose="02020603050405020304" pitchFamily="18" charset="0"/>
                <a:sym typeface="Symbol" panose="05050102010706020507" pitchFamily="18" charset="2"/>
              </a:rPr>
              <a:t> </a:t>
            </a:r>
            <a:r>
              <a:rPr lang="en-US" altLang="en-US" sz="2200">
                <a:latin typeface="Times" panose="02020603050405020304" pitchFamily="18" charset="0"/>
              </a:rPr>
              <a:t>7/14</a:t>
            </a:r>
            <a:r>
              <a:rPr lang="en-US" altLang="en-US" sz="2200" baseline="-25000">
                <a:latin typeface="Times" panose="02020603050405020304" pitchFamily="18" charset="0"/>
                <a:sym typeface="Symbol" panose="05050102010706020507" pitchFamily="18" charset="2"/>
              </a:rPr>
              <a:t> </a:t>
            </a:r>
            <a:r>
              <a:rPr lang="en-US" altLang="en-US" sz="2200" i="1">
                <a:latin typeface="Times" panose="02020603050405020304" pitchFamily="18" charset="0"/>
              </a:rPr>
              <a:t>log</a:t>
            </a:r>
            <a:r>
              <a:rPr lang="en-US" altLang="en-US" sz="2200" baseline="-25000">
                <a:latin typeface="Times" panose="02020603050405020304" pitchFamily="18" charset="0"/>
              </a:rPr>
              <a:t>2</a:t>
            </a:r>
            <a:r>
              <a:rPr lang="en-US" altLang="en-US" sz="2200" baseline="-25000">
                <a:latin typeface="Times" panose="02020603050405020304" pitchFamily="18" charset="0"/>
                <a:sym typeface="Symbol" panose="05050102010706020507" pitchFamily="18" charset="2"/>
              </a:rPr>
              <a:t> </a:t>
            </a:r>
            <a:r>
              <a:rPr lang="en-US" altLang="en-US" sz="2200">
                <a:latin typeface="Times" panose="02020603050405020304" pitchFamily="18" charset="0"/>
              </a:rPr>
              <a:t>(7/14) = </a:t>
            </a:r>
          </a:p>
          <a:p>
            <a:pPr eaLnBrk="1" hangingPunct="1">
              <a:lnSpc>
                <a:spcPct val="130000"/>
              </a:lnSpc>
              <a:spcBef>
                <a:spcPct val="0"/>
              </a:spcBef>
              <a:buFont typeface="Wingdings" panose="05000000000000000000" pitchFamily="2" charset="2"/>
              <a:buNone/>
            </a:pPr>
            <a:r>
              <a:rPr lang="en-US" altLang="en-US" sz="2200">
                <a:latin typeface="Times" panose="02020603050405020304" pitchFamily="18" charset="0"/>
              </a:rPr>
              <a:t>				= 1/2 +</a:t>
            </a:r>
            <a:r>
              <a:rPr lang="en-US" altLang="en-US" sz="2200">
                <a:latin typeface="Times" panose="02020603050405020304" pitchFamily="18" charset="0"/>
                <a:sym typeface="Symbol" panose="05050102010706020507" pitchFamily="18" charset="2"/>
              </a:rPr>
              <a:t> </a:t>
            </a:r>
            <a:r>
              <a:rPr lang="en-US" altLang="en-US" sz="2200">
                <a:latin typeface="Times" panose="02020603050405020304" pitchFamily="18" charset="0"/>
              </a:rPr>
              <a:t>1/2 = 1	         	            	[</a:t>
            </a:r>
            <a:r>
              <a:rPr lang="en-US" altLang="en-US" sz="2200" i="1">
                <a:latin typeface="Times" panose="02020603050405020304" pitchFamily="18" charset="0"/>
              </a:rPr>
              <a:t>log</a:t>
            </a:r>
            <a:r>
              <a:rPr lang="en-US" altLang="en-US" sz="2200" baseline="-25000">
                <a:latin typeface="Times" panose="02020603050405020304" pitchFamily="18" charset="0"/>
              </a:rPr>
              <a:t>2</a:t>
            </a:r>
            <a:r>
              <a:rPr lang="en-US" altLang="en-US" sz="2200">
                <a:latin typeface="Times" panose="02020603050405020304" pitchFamily="18" charset="0"/>
              </a:rPr>
              <a:t>1/2 = –</a:t>
            </a:r>
            <a:r>
              <a:rPr lang="en-US" altLang="en-US" sz="2200" baseline="-25000">
                <a:latin typeface="Times" panose="02020603050405020304" pitchFamily="18" charset="0"/>
                <a:sym typeface="Symbol" panose="05050102010706020507" pitchFamily="18" charset="2"/>
              </a:rPr>
              <a:t> </a:t>
            </a:r>
            <a:r>
              <a:rPr lang="en-US" altLang="en-US" sz="2200">
                <a:latin typeface="Times" panose="02020603050405020304" pitchFamily="18" charset="0"/>
              </a:rPr>
              <a:t>1]</a:t>
            </a:r>
          </a:p>
          <a:p>
            <a:pPr>
              <a:buNone/>
            </a:pPr>
            <a:r>
              <a:rPr lang="en-US" altLang="en-US" sz="1800">
                <a:latin typeface="Arial" panose="020B0604020202020204" pitchFamily="34" charset="0"/>
              </a:rPr>
              <a:t>	</a:t>
            </a:r>
            <a:r>
              <a:rPr lang="en-US" altLang="en-US" sz="2000"/>
              <a:t>Note: the log of a number &lt; 1 is negative</a:t>
            </a:r>
            <a:r>
              <a:rPr lang="en-US" altLang="en-US" sz="2000">
                <a:latin typeface="Arial" panose="020B0604020202020204" pitchFamily="34" charset="0"/>
              </a:rPr>
              <a:t>,  0 </a:t>
            </a:r>
            <a:r>
              <a:rPr lang="en-US" altLang="en-US" sz="2000">
                <a:latin typeface="Arial" panose="020B0604020202020204" pitchFamily="34" charset="0"/>
                <a:sym typeface="Symbol" panose="05050102010706020507" pitchFamily="18" charset="2"/>
              </a:rPr>
              <a:t></a:t>
            </a:r>
            <a:r>
              <a:rPr lang="en-US" altLang="en-US" sz="2000">
                <a:latin typeface="Arial" panose="020B0604020202020204" pitchFamily="34" charset="0"/>
              </a:rPr>
              <a:t> </a:t>
            </a:r>
            <a:r>
              <a:rPr lang="en-US" altLang="en-US" sz="2000" i="1">
                <a:latin typeface="Times New Roman" panose="02020603050405020304" pitchFamily="18" charset="0"/>
              </a:rPr>
              <a:t>p</a:t>
            </a:r>
            <a:r>
              <a:rPr lang="en-US" altLang="en-US" sz="2000">
                <a:latin typeface="Arial" panose="020B0604020202020204" pitchFamily="34" charset="0"/>
              </a:rPr>
              <a:t> </a:t>
            </a:r>
            <a:r>
              <a:rPr lang="en-US" altLang="en-US" sz="2000">
                <a:latin typeface="Arial" panose="020B0604020202020204" pitchFamily="34" charset="0"/>
                <a:sym typeface="Symbol" panose="05050102010706020507" pitchFamily="18" charset="2"/>
              </a:rPr>
              <a:t></a:t>
            </a:r>
            <a:r>
              <a:rPr lang="en-US" altLang="en-US" sz="2000">
                <a:latin typeface="Arial" panose="020B0604020202020204" pitchFamily="34" charset="0"/>
              </a:rPr>
              <a:t> 1, 0 </a:t>
            </a:r>
            <a:r>
              <a:rPr lang="en-US" altLang="en-US" sz="2000">
                <a:latin typeface="Arial" panose="020B0604020202020204" pitchFamily="34" charset="0"/>
                <a:sym typeface="Symbol" panose="05050102010706020507" pitchFamily="18" charset="2"/>
              </a:rPr>
              <a:t></a:t>
            </a:r>
            <a:r>
              <a:rPr lang="en-US" altLang="en-US" sz="2000">
                <a:latin typeface="Arial" panose="020B0604020202020204" pitchFamily="34" charset="0"/>
              </a:rPr>
              <a:t> </a:t>
            </a:r>
            <a:r>
              <a:rPr lang="en-US" altLang="en-US" sz="2000" i="1">
                <a:latin typeface="Times New Roman" panose="02020603050405020304" pitchFamily="18" charset="0"/>
              </a:rPr>
              <a:t>entropy</a:t>
            </a:r>
            <a:r>
              <a:rPr lang="en-US" altLang="en-US" sz="2000">
                <a:latin typeface="Arial" panose="020B0604020202020204" pitchFamily="34" charset="0"/>
              </a:rPr>
              <a:t> </a:t>
            </a:r>
            <a:r>
              <a:rPr lang="en-US" altLang="en-US" sz="2000">
                <a:latin typeface="Arial" panose="020B0604020202020204" pitchFamily="34" charset="0"/>
                <a:sym typeface="Symbol" panose="05050102010706020507" pitchFamily="18" charset="2"/>
              </a:rPr>
              <a:t></a:t>
            </a:r>
            <a:r>
              <a:rPr lang="en-US" altLang="en-US" sz="2000">
                <a:latin typeface="Arial" panose="020B0604020202020204" pitchFamily="34" charset="0"/>
              </a:rPr>
              <a:t> 1</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338120" y="139680"/>
              <a:ext cx="10405080" cy="5673960"/>
            </p14:xfrm>
          </p:contentPart>
        </mc:Choice>
        <mc:Fallback xmlns="">
          <p:pic>
            <p:nvPicPr>
              <p:cNvPr id="2" name="Ink 1"/>
              <p:cNvPicPr/>
              <p:nvPr/>
            </p:nvPicPr>
            <p:blipFill>
              <a:blip r:embed="rId4"/>
              <a:stretch>
                <a:fillRect/>
              </a:stretch>
            </p:blipFill>
            <p:spPr>
              <a:xfrm>
                <a:off x="1332720" y="133560"/>
                <a:ext cx="10416600" cy="5688000"/>
              </a:xfrm>
              <a:prstGeom prst="rect">
                <a:avLst/>
              </a:prstGeom>
            </p:spPr>
          </p:pic>
        </mc:Fallback>
      </mc:AlternateContent>
    </p:spTree>
    <p:extLst>
      <p:ext uri="{BB962C8B-B14F-4D97-AF65-F5344CB8AC3E}">
        <p14:creationId xmlns:p14="http://schemas.microsoft.com/office/powerpoint/2010/main" val="866183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a:xfrm>
            <a:off x="1841500" y="654051"/>
            <a:ext cx="8637588" cy="83026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smtClean="0">
                <a:ea typeface="+mj-ea"/>
              </a:rPr>
              <a:t>Entropy</a:t>
            </a:r>
          </a:p>
        </p:txBody>
      </p:sp>
      <p:pic>
        <p:nvPicPr>
          <p:cNvPr id="331780" name="Picture 4"/>
          <p:cNvPicPr>
            <a:picLocks noGrp="1" noChangeAspect="1" noChangeArrowheads="1"/>
          </p:cNvPicPr>
          <p:nvPr>
            <p:ph type="dgm" idx="1"/>
          </p:nvPr>
        </p:nvPicPr>
        <p:blipFill>
          <a:blip r:embed="rId4">
            <a:extLst>
              <a:ext uri="{28A0092B-C50C-407E-A947-70E740481C1C}">
                <a14:useLocalDpi xmlns:a14="http://schemas.microsoft.com/office/drawing/2010/main" val="0"/>
              </a:ext>
            </a:extLst>
          </a:blip>
          <a:srcRect l="-37362" r="-37362"/>
          <a:stretch>
            <a:fillRect/>
          </a:stretch>
        </p:blipFill>
        <p:spPr>
          <a:xfrm>
            <a:off x="1511301" y="1628775"/>
            <a:ext cx="9337675" cy="467995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533160472"/>
      </p:ext>
    </p:extLst>
  </p:cSld>
  <p:clrMapOvr>
    <a:masterClrMapping/>
  </p:clrMapOvr>
  <p:transition spd="med">
    <p:randomBar dir="vert"/>
    <p:sndAc>
      <p:stSnd>
        <p:snd r:embed="rId3" name="camera.wav"/>
      </p:stSnd>
    </p:sndAc>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tabLst>
                <a:tab pos="987425" algn="l"/>
              </a:tabLst>
              <a:defRPr/>
            </a:pPr>
            <a:r>
              <a:rPr lang="en-US" dirty="0" smtClean="0">
                <a:ea typeface="+mj-ea"/>
              </a:rPr>
              <a:t>Entropy in general</a:t>
            </a:r>
          </a:p>
        </p:txBody>
      </p:sp>
      <p:sp>
        <p:nvSpPr>
          <p:cNvPr id="406531" name="Rectangle 3"/>
          <p:cNvSpPr>
            <a:spLocks noGrp="1" noChangeArrowheads="1"/>
          </p:cNvSpPr>
          <p:nvPr>
            <p:ph idx="1"/>
          </p:nvPr>
        </p:nvSpPr>
        <p:spPr>
          <a:xfrm>
            <a:off x="1919288" y="1773238"/>
            <a:ext cx="8208962" cy="4551362"/>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a:bodyPr>
          <a:lstStyle/>
          <a:p>
            <a:pPr eaLnBrk="1" hangingPunct="1">
              <a:lnSpc>
                <a:spcPct val="90000"/>
              </a:lnSpc>
            </a:pPr>
            <a:r>
              <a:rPr lang="en-US" altLang="en-US" smtClean="0">
                <a:sym typeface="Symbol" panose="05050102010706020507" pitchFamily="18" charset="2"/>
              </a:rPr>
              <a:t>Entropy measures the amount of information in a random variable</a:t>
            </a:r>
          </a:p>
          <a:p>
            <a:pPr eaLnBrk="1" hangingPunct="1">
              <a:lnSpc>
                <a:spcPct val="90000"/>
              </a:lnSpc>
              <a:buFont typeface="Wingdings" panose="05000000000000000000" pitchFamily="2" charset="2"/>
              <a:buNone/>
            </a:pPr>
            <a:r>
              <a:rPr lang="en-US" altLang="en-US" smtClean="0">
                <a:latin typeface="Arial" panose="020B0604020202020204" pitchFamily="34" charset="0"/>
                <a:sym typeface="Symbol" panose="05050102010706020507" pitchFamily="18" charset="2"/>
              </a:rPr>
              <a:t>	</a:t>
            </a:r>
            <a:r>
              <a:rPr lang="en-US" altLang="en-US" i="1" smtClean="0">
                <a:latin typeface="Arial" panose="020B0604020202020204" pitchFamily="34" charset="0"/>
                <a:sym typeface="Symbol" panose="05050102010706020507" pitchFamily="18" charset="2"/>
              </a:rPr>
              <a:t>H</a:t>
            </a:r>
            <a:r>
              <a:rPr lang="en-US" altLang="en-US" smtClean="0">
                <a:latin typeface="Arial" panose="020B0604020202020204" pitchFamily="34" charset="0"/>
                <a:sym typeface="Symbol" panose="05050102010706020507" pitchFamily="18" charset="2"/>
              </a:rPr>
              <a:t>(</a:t>
            </a:r>
            <a:r>
              <a:rPr lang="en-US" altLang="en-US" i="1" smtClean="0">
                <a:latin typeface="Times New Roman" panose="02020603050405020304" pitchFamily="18" charset="0"/>
              </a:rPr>
              <a:t>X</a:t>
            </a:r>
            <a:r>
              <a:rPr lang="en-US" altLang="en-US" smtClean="0">
                <a:latin typeface="Arial" panose="020B0604020202020204" pitchFamily="34" charset="0"/>
                <a:sym typeface="Symbol" panose="05050102010706020507" pitchFamily="18" charset="2"/>
              </a:rPr>
              <a:t>) = </a:t>
            </a:r>
            <a:r>
              <a:rPr lang="en-US" altLang="en-US" smtClean="0">
                <a:latin typeface="Times" panose="02020603050405020304" pitchFamily="18" charset="0"/>
              </a:rPr>
              <a:t>–</a:t>
            </a:r>
            <a:r>
              <a:rPr lang="en-US" altLang="en-US" baseline="-25000" smtClean="0">
                <a:latin typeface="Arial" panose="020B0604020202020204" pitchFamily="34" charset="0"/>
                <a:sym typeface="Symbol" panose="05050102010706020507" pitchFamily="18" charset="2"/>
              </a:rPr>
              <a:t> </a:t>
            </a:r>
            <a:r>
              <a:rPr lang="en-US" altLang="en-US" i="1" smtClean="0">
                <a:latin typeface="Times New Roman" panose="02020603050405020304" pitchFamily="18" charset="0"/>
              </a:rPr>
              <a:t>p</a:t>
            </a:r>
            <a:r>
              <a:rPr lang="en-US" altLang="en-US" baseline="-25000" smtClean="0">
                <a:latin typeface="Arial" panose="020B0604020202020204" pitchFamily="34" charset="0"/>
              </a:rPr>
              <a:t>+</a:t>
            </a:r>
            <a:r>
              <a:rPr lang="en-US" altLang="en-US" smtClean="0"/>
              <a:t> </a:t>
            </a:r>
            <a:r>
              <a:rPr lang="en-US" altLang="en-US" i="1" smtClean="0">
                <a:latin typeface="Times New Roman" panose="02020603050405020304" pitchFamily="18" charset="0"/>
              </a:rPr>
              <a:t>log</a:t>
            </a:r>
            <a:r>
              <a:rPr lang="en-US" altLang="en-US" baseline="-25000" smtClean="0">
                <a:latin typeface="Arial" panose="020B0604020202020204" pitchFamily="34" charset="0"/>
              </a:rPr>
              <a:t>2</a:t>
            </a:r>
            <a:r>
              <a:rPr lang="en-US" altLang="en-US" smtClean="0"/>
              <a:t> </a:t>
            </a:r>
            <a:r>
              <a:rPr lang="en-US" altLang="en-US" i="1" smtClean="0">
                <a:latin typeface="Times New Roman" panose="02020603050405020304" pitchFamily="18" charset="0"/>
              </a:rPr>
              <a:t>p</a:t>
            </a:r>
            <a:r>
              <a:rPr lang="en-US" altLang="en-US" baseline="-25000" smtClean="0">
                <a:latin typeface="Arial" panose="020B0604020202020204" pitchFamily="34" charset="0"/>
              </a:rPr>
              <a:t>+ </a:t>
            </a:r>
            <a:r>
              <a:rPr lang="en-US" altLang="en-US" smtClean="0">
                <a:latin typeface="Times" panose="02020603050405020304" pitchFamily="18" charset="0"/>
              </a:rPr>
              <a:t>–</a:t>
            </a:r>
            <a:r>
              <a:rPr lang="en-US" altLang="en-US" smtClean="0"/>
              <a:t> </a:t>
            </a:r>
            <a:r>
              <a:rPr lang="en-US" altLang="en-US" i="1" smtClean="0">
                <a:latin typeface="Times New Roman" panose="02020603050405020304" pitchFamily="18" charset="0"/>
              </a:rPr>
              <a:t>p</a:t>
            </a:r>
            <a:r>
              <a:rPr lang="en-US" altLang="en-US" baseline="-25000" smtClean="0">
                <a:latin typeface="Times" panose="02020603050405020304" pitchFamily="18" charset="0"/>
              </a:rPr>
              <a:t>–</a:t>
            </a:r>
            <a:r>
              <a:rPr lang="en-US" altLang="en-US" baseline="-25000" smtClean="0">
                <a:latin typeface="Arial" panose="020B0604020202020204" pitchFamily="34" charset="0"/>
                <a:sym typeface="Symbol" panose="05050102010706020507" pitchFamily="18" charset="2"/>
              </a:rPr>
              <a:t> </a:t>
            </a:r>
            <a:r>
              <a:rPr lang="en-US" altLang="en-US" i="1" smtClean="0">
                <a:latin typeface="Times New Roman" panose="02020603050405020304" pitchFamily="18" charset="0"/>
              </a:rPr>
              <a:t>log</a:t>
            </a:r>
            <a:r>
              <a:rPr lang="en-US" altLang="en-US" baseline="-25000" smtClean="0">
                <a:latin typeface="Arial" panose="020B0604020202020204" pitchFamily="34" charset="0"/>
              </a:rPr>
              <a:t>2</a:t>
            </a:r>
            <a:r>
              <a:rPr lang="en-US" altLang="en-US" baseline="-25000" smtClean="0">
                <a:latin typeface="Arial" panose="020B0604020202020204" pitchFamily="34" charset="0"/>
                <a:sym typeface="Symbol" panose="05050102010706020507" pitchFamily="18" charset="2"/>
              </a:rPr>
              <a:t> </a:t>
            </a:r>
            <a:r>
              <a:rPr lang="en-US" altLang="en-US" i="1" smtClean="0">
                <a:latin typeface="Times New Roman" panose="02020603050405020304" pitchFamily="18" charset="0"/>
              </a:rPr>
              <a:t>p</a:t>
            </a:r>
            <a:r>
              <a:rPr lang="en-US" altLang="en-US" baseline="-25000" smtClean="0">
                <a:latin typeface="Times" panose="02020603050405020304" pitchFamily="18" charset="0"/>
              </a:rPr>
              <a:t>–</a:t>
            </a:r>
            <a:r>
              <a:rPr lang="en-US" altLang="en-US" baseline="-25000" smtClean="0">
                <a:latin typeface="Arial" panose="020B0604020202020204" pitchFamily="34" charset="0"/>
                <a:sym typeface="Symbol" panose="05050102010706020507" pitchFamily="18" charset="2"/>
              </a:rPr>
              <a:t>		</a:t>
            </a:r>
            <a:r>
              <a:rPr lang="en-US" altLang="en-US" i="1" smtClean="0">
                <a:latin typeface="Times New Roman" panose="02020603050405020304" pitchFamily="18" charset="0"/>
              </a:rPr>
              <a:t>X </a:t>
            </a:r>
            <a:r>
              <a:rPr lang="en-US" altLang="en-US" smtClean="0">
                <a:latin typeface="Times New Roman" panose="02020603050405020304" pitchFamily="18" charset="0"/>
              </a:rPr>
              <a:t>= {+, </a:t>
            </a:r>
            <a:r>
              <a:rPr lang="en-US" altLang="en-US" smtClean="0">
                <a:latin typeface="Times" panose="02020603050405020304" pitchFamily="18" charset="0"/>
              </a:rPr>
              <a:t>–</a:t>
            </a:r>
            <a:r>
              <a:rPr lang="en-US" altLang="en-US" smtClean="0">
                <a:latin typeface="Times New Roman" panose="02020603050405020304" pitchFamily="18" charset="0"/>
              </a:rPr>
              <a:t>}</a:t>
            </a:r>
            <a:endParaRPr lang="en-US" altLang="en-US" baseline="-25000" smtClean="0">
              <a:latin typeface="Arial" panose="020B0604020202020204" pitchFamily="34" charset="0"/>
              <a:sym typeface="Symbol" panose="05050102010706020507" pitchFamily="18" charset="2"/>
            </a:endParaRPr>
          </a:p>
          <a:p>
            <a:pPr eaLnBrk="1" hangingPunct="1">
              <a:lnSpc>
                <a:spcPct val="90000"/>
              </a:lnSpc>
              <a:buFont typeface="Wingdings" panose="05000000000000000000" pitchFamily="2" charset="2"/>
              <a:buNone/>
            </a:pPr>
            <a:r>
              <a:rPr lang="en-US" altLang="en-US" sz="2000">
                <a:latin typeface="Arial" panose="020B0604020202020204" pitchFamily="34" charset="0"/>
              </a:rPr>
              <a:t>	</a:t>
            </a:r>
            <a:r>
              <a:rPr lang="en-US" altLang="en-US" smtClean="0"/>
              <a:t>for binary classification [two-valued random variable]</a:t>
            </a:r>
            <a:endParaRPr lang="en-US" altLang="en-US" sz="2000"/>
          </a:p>
          <a:p>
            <a:pPr eaLnBrk="1" hangingPunct="1">
              <a:lnSpc>
                <a:spcPct val="90000"/>
              </a:lnSpc>
              <a:spcBef>
                <a:spcPct val="0"/>
              </a:spcBef>
              <a:buFont typeface="Wingdings" panose="05000000000000000000" pitchFamily="2" charset="2"/>
              <a:buNone/>
            </a:pPr>
            <a:r>
              <a:rPr lang="en-US" altLang="en-US" sz="2000"/>
              <a:t>		           </a:t>
            </a:r>
            <a:r>
              <a:rPr lang="en-US" altLang="en-US" sz="1800" i="1">
                <a:latin typeface="Times New Roman" panose="02020603050405020304" pitchFamily="18" charset="0"/>
              </a:rPr>
              <a:t>c	                            c </a:t>
            </a:r>
            <a:endParaRPr lang="en-US" altLang="en-US" sz="2000"/>
          </a:p>
          <a:p>
            <a:pPr eaLnBrk="1" hangingPunct="1">
              <a:lnSpc>
                <a:spcPct val="90000"/>
              </a:lnSpc>
              <a:spcBef>
                <a:spcPct val="0"/>
              </a:spcBef>
              <a:buFont typeface="Wingdings" panose="05000000000000000000" pitchFamily="2" charset="2"/>
              <a:buNone/>
            </a:pPr>
            <a:r>
              <a:rPr lang="en-US" altLang="en-US" sz="2000"/>
              <a:t>	 </a:t>
            </a:r>
            <a:r>
              <a:rPr lang="en-US" altLang="en-US" i="1" smtClean="0">
                <a:latin typeface="Arial" panose="020B0604020202020204" pitchFamily="34" charset="0"/>
                <a:sym typeface="Symbol" panose="05050102010706020507" pitchFamily="18" charset="2"/>
              </a:rPr>
              <a:t>H</a:t>
            </a:r>
            <a:r>
              <a:rPr lang="en-US" altLang="en-US" smtClean="0">
                <a:latin typeface="Arial" panose="020B0604020202020204" pitchFamily="34" charset="0"/>
                <a:sym typeface="Symbol" panose="05050102010706020507" pitchFamily="18" charset="2"/>
              </a:rPr>
              <a:t>(</a:t>
            </a:r>
            <a:r>
              <a:rPr lang="en-US" altLang="en-US" i="1" smtClean="0">
                <a:latin typeface="Times New Roman" panose="02020603050405020304" pitchFamily="18" charset="0"/>
              </a:rPr>
              <a:t>X</a:t>
            </a:r>
            <a:r>
              <a:rPr lang="en-US" altLang="en-US" smtClean="0">
                <a:latin typeface="Arial" panose="020B0604020202020204" pitchFamily="34" charset="0"/>
                <a:sym typeface="Symbol" panose="05050102010706020507" pitchFamily="18" charset="2"/>
              </a:rPr>
              <a:t>) = </a:t>
            </a:r>
            <a:r>
              <a:rPr lang="en-US" altLang="en-US" smtClean="0">
                <a:latin typeface="Times" panose="02020603050405020304" pitchFamily="18" charset="0"/>
              </a:rPr>
              <a:t>–</a:t>
            </a:r>
            <a:r>
              <a:rPr lang="en-US" altLang="en-US" smtClean="0"/>
              <a:t> </a:t>
            </a:r>
            <a:r>
              <a:rPr lang="en-US" altLang="en-US" sz="3600">
                <a:sym typeface="Symbol" panose="05050102010706020507" pitchFamily="18" charset="2"/>
              </a:rPr>
              <a:t> </a:t>
            </a:r>
            <a:r>
              <a:rPr lang="en-US" altLang="en-US" i="1" smtClean="0">
                <a:latin typeface="Times New Roman" panose="02020603050405020304" pitchFamily="18" charset="0"/>
              </a:rPr>
              <a:t>p</a:t>
            </a:r>
            <a:r>
              <a:rPr lang="en-US" altLang="en-US" i="1" baseline="-25000" smtClean="0">
                <a:latin typeface="Times New Roman" panose="02020603050405020304" pitchFamily="18" charset="0"/>
              </a:rPr>
              <a:t>i</a:t>
            </a:r>
            <a:r>
              <a:rPr lang="en-US" altLang="en-US" i="1" baseline="-25000" smtClean="0">
                <a:latin typeface="Arial" panose="020B0604020202020204" pitchFamily="34" charset="0"/>
                <a:sym typeface="Symbol" panose="05050102010706020507" pitchFamily="18" charset="2"/>
              </a:rPr>
              <a:t> </a:t>
            </a:r>
            <a:r>
              <a:rPr lang="en-US" altLang="en-US" i="1" smtClean="0">
                <a:latin typeface="Times New Roman" panose="02020603050405020304" pitchFamily="18" charset="0"/>
              </a:rPr>
              <a:t>log</a:t>
            </a:r>
            <a:r>
              <a:rPr lang="en-US" altLang="en-US" baseline="-25000" smtClean="0">
                <a:latin typeface="Arial" panose="020B0604020202020204" pitchFamily="34" charset="0"/>
              </a:rPr>
              <a:t>2</a:t>
            </a:r>
            <a:r>
              <a:rPr lang="en-US" altLang="en-US" baseline="-25000" smtClean="0">
                <a:latin typeface="Arial" panose="020B0604020202020204" pitchFamily="34" charset="0"/>
                <a:sym typeface="Symbol" panose="05050102010706020507" pitchFamily="18" charset="2"/>
              </a:rPr>
              <a:t> </a:t>
            </a:r>
            <a:r>
              <a:rPr lang="en-US" altLang="en-US" i="1" smtClean="0">
                <a:latin typeface="Times New Roman" panose="02020603050405020304" pitchFamily="18" charset="0"/>
              </a:rPr>
              <a:t>p</a:t>
            </a:r>
            <a:r>
              <a:rPr lang="en-US" altLang="en-US" i="1" baseline="-25000" smtClean="0">
                <a:latin typeface="Times New Roman" panose="02020603050405020304" pitchFamily="18" charset="0"/>
              </a:rPr>
              <a:t>i </a:t>
            </a:r>
            <a:r>
              <a:rPr lang="en-US" altLang="en-US" smtClean="0">
                <a:latin typeface="Arial" panose="020B0604020202020204" pitchFamily="34" charset="0"/>
                <a:sym typeface="Symbol" panose="05050102010706020507" pitchFamily="18" charset="2"/>
              </a:rPr>
              <a:t>=</a:t>
            </a:r>
            <a:r>
              <a:rPr lang="en-US" altLang="en-US" smtClean="0"/>
              <a:t> </a:t>
            </a:r>
            <a:r>
              <a:rPr lang="en-US" altLang="en-US" sz="3600">
                <a:sym typeface="Symbol" panose="05050102010706020507" pitchFamily="18" charset="2"/>
              </a:rPr>
              <a:t> </a:t>
            </a:r>
            <a:r>
              <a:rPr lang="en-US" altLang="en-US" i="1" smtClean="0">
                <a:latin typeface="Times New Roman" panose="02020603050405020304" pitchFamily="18" charset="0"/>
              </a:rPr>
              <a:t>p</a:t>
            </a:r>
            <a:r>
              <a:rPr lang="en-US" altLang="en-US" i="1" baseline="-25000" smtClean="0">
                <a:latin typeface="Times New Roman" panose="02020603050405020304" pitchFamily="18" charset="0"/>
              </a:rPr>
              <a:t>i</a:t>
            </a:r>
            <a:r>
              <a:rPr lang="en-US" altLang="en-US" i="1" baseline="-25000" smtClean="0">
                <a:latin typeface="Arial" panose="020B0604020202020204" pitchFamily="34" charset="0"/>
                <a:sym typeface="Symbol" panose="05050102010706020507" pitchFamily="18" charset="2"/>
              </a:rPr>
              <a:t> </a:t>
            </a:r>
            <a:r>
              <a:rPr lang="en-US" altLang="en-US" i="1" smtClean="0">
                <a:latin typeface="Times New Roman" panose="02020603050405020304" pitchFamily="18" charset="0"/>
              </a:rPr>
              <a:t>log</a:t>
            </a:r>
            <a:r>
              <a:rPr lang="en-US" altLang="en-US" baseline="-25000" smtClean="0">
                <a:latin typeface="Arial" panose="020B0604020202020204" pitchFamily="34" charset="0"/>
              </a:rPr>
              <a:t>2</a:t>
            </a:r>
            <a:r>
              <a:rPr lang="en-US" altLang="en-US" baseline="-25000" smtClean="0">
                <a:latin typeface="Arial" panose="020B0604020202020204" pitchFamily="34" charset="0"/>
                <a:sym typeface="Symbol" panose="05050102010706020507" pitchFamily="18" charset="2"/>
              </a:rPr>
              <a:t> </a:t>
            </a:r>
            <a:r>
              <a:rPr lang="en-US" altLang="en-US" smtClean="0">
                <a:latin typeface="Times New Roman" panose="02020603050405020304" pitchFamily="18" charset="0"/>
              </a:rPr>
              <a:t>1</a:t>
            </a:r>
            <a:r>
              <a:rPr lang="en-US" altLang="en-US" i="1" smtClean="0">
                <a:latin typeface="Times New Roman" panose="02020603050405020304" pitchFamily="18" charset="0"/>
              </a:rPr>
              <a:t>/</a:t>
            </a:r>
            <a:r>
              <a:rPr lang="en-US" altLang="en-US" baseline="-25000" smtClean="0">
                <a:latin typeface="Arial" panose="020B0604020202020204" pitchFamily="34" charset="0"/>
                <a:sym typeface="Symbol" panose="05050102010706020507" pitchFamily="18" charset="2"/>
              </a:rPr>
              <a:t> </a:t>
            </a:r>
            <a:r>
              <a:rPr lang="en-US" altLang="en-US" i="1" smtClean="0">
                <a:latin typeface="Times New Roman" panose="02020603050405020304" pitchFamily="18" charset="0"/>
              </a:rPr>
              <a:t>p</a:t>
            </a:r>
            <a:r>
              <a:rPr lang="en-US" altLang="en-US" i="1" baseline="-25000" smtClean="0">
                <a:latin typeface="Times New Roman" panose="02020603050405020304" pitchFamily="18" charset="0"/>
              </a:rPr>
              <a:t>i 	</a:t>
            </a:r>
            <a:r>
              <a:rPr lang="en-US" altLang="en-US" i="1" smtClean="0">
                <a:latin typeface="Times New Roman" panose="02020603050405020304" pitchFamily="18" charset="0"/>
              </a:rPr>
              <a:t>X </a:t>
            </a:r>
            <a:r>
              <a:rPr lang="en-US" altLang="en-US" smtClean="0">
                <a:latin typeface="Times New Roman" panose="02020603050405020304" pitchFamily="18" charset="0"/>
              </a:rPr>
              <a:t>= {</a:t>
            </a:r>
            <a:r>
              <a:rPr lang="en-US" altLang="en-US" i="1" smtClean="0">
                <a:latin typeface="Times New Roman" panose="02020603050405020304" pitchFamily="18" charset="0"/>
              </a:rPr>
              <a:t>i, …, c</a:t>
            </a:r>
            <a:r>
              <a:rPr lang="en-US" altLang="en-US" smtClean="0">
                <a:latin typeface="Times New Roman" panose="02020603050405020304" pitchFamily="18" charset="0"/>
              </a:rPr>
              <a:t>}</a:t>
            </a:r>
            <a:endParaRPr lang="en-US" altLang="en-US" sz="2000"/>
          </a:p>
          <a:p>
            <a:pPr eaLnBrk="1" hangingPunct="1">
              <a:lnSpc>
                <a:spcPct val="80000"/>
              </a:lnSpc>
              <a:spcBef>
                <a:spcPct val="0"/>
              </a:spcBef>
              <a:buFont typeface="Wingdings" panose="05000000000000000000" pitchFamily="2" charset="2"/>
              <a:buNone/>
            </a:pPr>
            <a:r>
              <a:rPr lang="en-US" altLang="en-US" sz="2000">
                <a:latin typeface="Times New Roman" panose="02020603050405020304" pitchFamily="18" charset="0"/>
              </a:rPr>
              <a:t>		          </a:t>
            </a:r>
            <a:r>
              <a:rPr lang="en-US" altLang="en-US" sz="1800" i="1">
                <a:latin typeface="Times New Roman" panose="02020603050405020304" pitchFamily="18" charset="0"/>
              </a:rPr>
              <a:t>i</a:t>
            </a:r>
            <a:r>
              <a:rPr lang="en-US" altLang="en-US" sz="1600">
                <a:latin typeface="Times New Roman" panose="02020603050405020304" pitchFamily="18" charset="0"/>
              </a:rPr>
              <a:t>=1	           </a:t>
            </a:r>
            <a:r>
              <a:rPr lang="en-US" altLang="en-US" sz="1800" i="1">
                <a:latin typeface="Times New Roman" panose="02020603050405020304" pitchFamily="18" charset="0"/>
              </a:rPr>
              <a:t>i</a:t>
            </a:r>
            <a:r>
              <a:rPr lang="en-US" altLang="en-US" sz="1600">
                <a:latin typeface="Times New Roman" panose="02020603050405020304" pitchFamily="18" charset="0"/>
              </a:rPr>
              <a:t>=1</a:t>
            </a:r>
          </a:p>
          <a:p>
            <a:pPr eaLnBrk="1" hangingPunct="1">
              <a:lnSpc>
                <a:spcPct val="90000"/>
              </a:lnSpc>
              <a:spcBef>
                <a:spcPct val="0"/>
              </a:spcBef>
              <a:buFont typeface="Wingdings" panose="05000000000000000000" pitchFamily="2" charset="2"/>
              <a:buNone/>
            </a:pPr>
            <a:r>
              <a:rPr lang="en-US" altLang="en-US" sz="1600">
                <a:latin typeface="Times New Roman" panose="02020603050405020304" pitchFamily="18" charset="0"/>
              </a:rPr>
              <a:t>	</a:t>
            </a:r>
            <a:r>
              <a:rPr lang="en-US" altLang="en-US" smtClean="0"/>
              <a:t>for classification in </a:t>
            </a:r>
            <a:r>
              <a:rPr lang="en-US" altLang="en-US" i="1" smtClean="0"/>
              <a:t>c </a:t>
            </a:r>
            <a:r>
              <a:rPr lang="en-US" altLang="en-US" smtClean="0"/>
              <a:t>classes</a:t>
            </a:r>
          </a:p>
          <a:p>
            <a:pPr eaLnBrk="1" hangingPunct="1">
              <a:lnSpc>
                <a:spcPct val="90000"/>
              </a:lnSpc>
              <a:spcBef>
                <a:spcPct val="50000"/>
              </a:spcBef>
              <a:buFont typeface="Wingdings" panose="05000000000000000000" pitchFamily="2" charset="2"/>
              <a:buNone/>
            </a:pPr>
            <a:r>
              <a:rPr lang="en-US" altLang="en-US" smtClean="0"/>
              <a:t>	Example: rolling a die with 8, equally probable, sides</a:t>
            </a:r>
          </a:p>
          <a:p>
            <a:pPr eaLnBrk="1" hangingPunct="1">
              <a:lnSpc>
                <a:spcPct val="90000"/>
              </a:lnSpc>
              <a:spcBef>
                <a:spcPct val="0"/>
              </a:spcBef>
              <a:buFont typeface="Wingdings" panose="05000000000000000000" pitchFamily="2" charset="2"/>
              <a:buNone/>
            </a:pPr>
            <a:r>
              <a:rPr lang="en-US" altLang="en-US" sz="1800" i="1">
                <a:latin typeface="Times New Roman" panose="02020603050405020304" pitchFamily="18" charset="0"/>
              </a:rPr>
              <a:t>		             </a:t>
            </a:r>
            <a:r>
              <a:rPr lang="en-US" altLang="en-US" sz="1800">
                <a:latin typeface="Times New Roman" panose="02020603050405020304" pitchFamily="18" charset="0"/>
              </a:rPr>
              <a:t>8</a:t>
            </a:r>
            <a:endParaRPr lang="en-US" altLang="en-US" sz="2000">
              <a:latin typeface="Arial" panose="020B0604020202020204" pitchFamily="34" charset="0"/>
            </a:endParaRPr>
          </a:p>
          <a:p>
            <a:pPr eaLnBrk="1" hangingPunct="1">
              <a:lnSpc>
                <a:spcPct val="80000"/>
              </a:lnSpc>
              <a:spcBef>
                <a:spcPct val="0"/>
              </a:spcBef>
              <a:buFont typeface="Wingdings" panose="05000000000000000000" pitchFamily="2" charset="2"/>
              <a:buNone/>
            </a:pPr>
            <a:r>
              <a:rPr lang="en-US" altLang="en-US" i="1" smtClean="0">
                <a:latin typeface="Arial" panose="020B0604020202020204" pitchFamily="34" charset="0"/>
                <a:sym typeface="Symbol" panose="05050102010706020507" pitchFamily="18" charset="2"/>
              </a:rPr>
              <a:t>	H</a:t>
            </a:r>
            <a:r>
              <a:rPr lang="en-US" altLang="en-US" smtClean="0">
                <a:latin typeface="Arial" panose="020B0604020202020204" pitchFamily="34" charset="0"/>
                <a:sym typeface="Symbol" panose="05050102010706020507" pitchFamily="18" charset="2"/>
              </a:rPr>
              <a:t>(</a:t>
            </a:r>
            <a:r>
              <a:rPr lang="en-US" altLang="en-US" i="1" smtClean="0">
                <a:latin typeface="Times New Roman" panose="02020603050405020304" pitchFamily="18" charset="0"/>
              </a:rPr>
              <a:t>X</a:t>
            </a:r>
            <a:r>
              <a:rPr lang="en-US" altLang="en-US" smtClean="0">
                <a:latin typeface="Arial" panose="020B0604020202020204" pitchFamily="34" charset="0"/>
                <a:sym typeface="Symbol" panose="05050102010706020507" pitchFamily="18" charset="2"/>
              </a:rPr>
              <a:t>) = </a:t>
            </a:r>
            <a:r>
              <a:rPr lang="en-US" altLang="en-US" smtClean="0">
                <a:latin typeface="Times" panose="02020603050405020304" pitchFamily="18" charset="0"/>
              </a:rPr>
              <a:t>–</a:t>
            </a:r>
            <a:r>
              <a:rPr lang="en-US" altLang="en-US" smtClean="0"/>
              <a:t> </a:t>
            </a:r>
            <a:r>
              <a:rPr lang="en-US" altLang="en-US" sz="3600">
                <a:sym typeface="Symbol" panose="05050102010706020507" pitchFamily="18" charset="2"/>
              </a:rPr>
              <a:t> </a:t>
            </a:r>
            <a:r>
              <a:rPr lang="en-US" altLang="en-US" smtClean="0">
                <a:latin typeface="Times New Roman" panose="02020603050405020304" pitchFamily="18" charset="0"/>
              </a:rPr>
              <a:t>1</a:t>
            </a:r>
            <a:r>
              <a:rPr lang="en-US" altLang="en-US" i="1" smtClean="0">
                <a:latin typeface="Times New Roman" panose="02020603050405020304" pitchFamily="18" charset="0"/>
              </a:rPr>
              <a:t>/</a:t>
            </a:r>
            <a:r>
              <a:rPr lang="en-US" altLang="en-US" smtClean="0">
                <a:latin typeface="Times New Roman" panose="02020603050405020304" pitchFamily="18" charset="0"/>
              </a:rPr>
              <a:t>8</a:t>
            </a:r>
            <a:r>
              <a:rPr lang="en-US" altLang="en-US" i="1" baseline="-25000" smtClean="0">
                <a:latin typeface="Arial" panose="020B0604020202020204" pitchFamily="34" charset="0"/>
                <a:sym typeface="Symbol" panose="05050102010706020507" pitchFamily="18" charset="2"/>
              </a:rPr>
              <a:t> </a:t>
            </a:r>
            <a:r>
              <a:rPr lang="en-US" altLang="en-US" i="1" smtClean="0">
                <a:latin typeface="Times New Roman" panose="02020603050405020304" pitchFamily="18" charset="0"/>
              </a:rPr>
              <a:t>log</a:t>
            </a:r>
            <a:r>
              <a:rPr lang="en-US" altLang="en-US" baseline="-25000" smtClean="0">
                <a:latin typeface="Arial" panose="020B0604020202020204" pitchFamily="34" charset="0"/>
              </a:rPr>
              <a:t>2</a:t>
            </a:r>
            <a:r>
              <a:rPr lang="en-US" altLang="en-US" baseline="-25000" smtClean="0">
                <a:latin typeface="Arial" panose="020B0604020202020204" pitchFamily="34" charset="0"/>
                <a:sym typeface="Symbol" panose="05050102010706020507" pitchFamily="18" charset="2"/>
              </a:rPr>
              <a:t> </a:t>
            </a:r>
            <a:r>
              <a:rPr lang="en-US" altLang="en-US" smtClean="0">
                <a:latin typeface="Times New Roman" panose="02020603050405020304" pitchFamily="18" charset="0"/>
              </a:rPr>
              <a:t>1</a:t>
            </a:r>
            <a:r>
              <a:rPr lang="en-US" altLang="en-US" i="1" smtClean="0">
                <a:latin typeface="Times New Roman" panose="02020603050405020304" pitchFamily="18" charset="0"/>
              </a:rPr>
              <a:t>/</a:t>
            </a:r>
            <a:r>
              <a:rPr lang="en-US" altLang="en-US" smtClean="0">
                <a:latin typeface="Times New Roman" panose="02020603050405020304" pitchFamily="18" charset="0"/>
              </a:rPr>
              <a:t>8</a:t>
            </a:r>
            <a:r>
              <a:rPr lang="en-US" altLang="en-US" i="1" smtClean="0">
                <a:latin typeface="Times New Roman" panose="02020603050405020304" pitchFamily="18" charset="0"/>
              </a:rPr>
              <a:t> = </a:t>
            </a:r>
            <a:r>
              <a:rPr lang="en-US" altLang="en-US" smtClean="0">
                <a:latin typeface="Times" panose="02020603050405020304" pitchFamily="18" charset="0"/>
              </a:rPr>
              <a:t>–</a:t>
            </a:r>
            <a:r>
              <a:rPr lang="en-US" altLang="en-US" i="1" smtClean="0">
                <a:latin typeface="Times New Roman" panose="02020603050405020304" pitchFamily="18" charset="0"/>
              </a:rPr>
              <a:t> log</a:t>
            </a:r>
            <a:r>
              <a:rPr lang="en-US" altLang="en-US" baseline="-25000" smtClean="0">
                <a:latin typeface="Arial" panose="020B0604020202020204" pitchFamily="34" charset="0"/>
              </a:rPr>
              <a:t>2</a:t>
            </a:r>
            <a:r>
              <a:rPr lang="en-US" altLang="en-US" baseline="-25000" smtClean="0">
                <a:latin typeface="Arial" panose="020B0604020202020204" pitchFamily="34" charset="0"/>
                <a:sym typeface="Symbol" panose="05050102010706020507" pitchFamily="18" charset="2"/>
              </a:rPr>
              <a:t> </a:t>
            </a:r>
            <a:r>
              <a:rPr lang="en-US" altLang="en-US" smtClean="0">
                <a:latin typeface="Times New Roman" panose="02020603050405020304" pitchFamily="18" charset="0"/>
              </a:rPr>
              <a:t>1</a:t>
            </a:r>
            <a:r>
              <a:rPr lang="en-US" altLang="en-US" i="1" smtClean="0">
                <a:latin typeface="Times New Roman" panose="02020603050405020304" pitchFamily="18" charset="0"/>
              </a:rPr>
              <a:t>/</a:t>
            </a:r>
            <a:r>
              <a:rPr lang="en-US" altLang="en-US" smtClean="0">
                <a:latin typeface="Times New Roman" panose="02020603050405020304" pitchFamily="18" charset="0"/>
              </a:rPr>
              <a:t>8</a:t>
            </a:r>
            <a:r>
              <a:rPr lang="en-US" altLang="en-US" i="1" smtClean="0">
                <a:latin typeface="Times New Roman" panose="02020603050405020304" pitchFamily="18" charset="0"/>
              </a:rPr>
              <a:t> = log</a:t>
            </a:r>
            <a:r>
              <a:rPr lang="en-US" altLang="en-US" baseline="-25000" smtClean="0">
                <a:latin typeface="Arial" panose="020B0604020202020204" pitchFamily="34" charset="0"/>
              </a:rPr>
              <a:t>2 </a:t>
            </a:r>
            <a:r>
              <a:rPr lang="en-US" altLang="en-US" smtClean="0">
                <a:latin typeface="Times New Roman" panose="02020603050405020304" pitchFamily="18" charset="0"/>
              </a:rPr>
              <a:t>8</a:t>
            </a:r>
            <a:r>
              <a:rPr lang="en-US" altLang="en-US" i="1" smtClean="0">
                <a:latin typeface="Times New Roman" panose="02020603050405020304" pitchFamily="18" charset="0"/>
              </a:rPr>
              <a:t> </a:t>
            </a:r>
            <a:r>
              <a:rPr lang="en-US" altLang="en-US" smtClean="0">
                <a:latin typeface="Times New Roman" panose="02020603050405020304" pitchFamily="18" charset="0"/>
              </a:rPr>
              <a:t>= 3</a:t>
            </a:r>
            <a:endParaRPr lang="en-US" altLang="en-US" i="1" smtClean="0">
              <a:latin typeface="Times New Roman" panose="02020603050405020304" pitchFamily="18" charset="0"/>
            </a:endParaRPr>
          </a:p>
          <a:p>
            <a:pPr eaLnBrk="1" hangingPunct="1">
              <a:lnSpc>
                <a:spcPct val="70000"/>
              </a:lnSpc>
              <a:spcBef>
                <a:spcPct val="0"/>
              </a:spcBef>
              <a:buFont typeface="Wingdings" panose="05000000000000000000" pitchFamily="2" charset="2"/>
              <a:buNone/>
            </a:pPr>
            <a:r>
              <a:rPr lang="en-US" altLang="en-US" i="1" smtClean="0">
                <a:latin typeface="Times New Roman" panose="02020603050405020304" pitchFamily="18" charset="0"/>
              </a:rPr>
              <a:t>	</a:t>
            </a:r>
            <a:r>
              <a:rPr lang="en-US" altLang="en-US" sz="1800" i="1">
                <a:latin typeface="Times New Roman" panose="02020603050405020304" pitchFamily="18" charset="0"/>
              </a:rPr>
              <a:t>i</a:t>
            </a:r>
            <a:r>
              <a:rPr lang="en-US" altLang="en-US" sz="1600">
                <a:latin typeface="Times New Roman" panose="02020603050405020304" pitchFamily="18" charset="0"/>
              </a:rPr>
              <a:t>=1</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982200" y="2280960"/>
              <a:ext cx="750600" cy="185400"/>
            </p14:xfrm>
          </p:contentPart>
        </mc:Choice>
        <mc:Fallback xmlns="">
          <p:pic>
            <p:nvPicPr>
              <p:cNvPr id="2" name="Ink 1"/>
              <p:cNvPicPr/>
              <p:nvPr/>
            </p:nvPicPr>
            <p:blipFill>
              <a:blip r:embed="rId4"/>
              <a:stretch>
                <a:fillRect/>
              </a:stretch>
            </p:blipFill>
            <p:spPr>
              <a:xfrm>
                <a:off x="6978240" y="2274840"/>
                <a:ext cx="760680" cy="195120"/>
              </a:xfrm>
              <a:prstGeom prst="rect">
                <a:avLst/>
              </a:prstGeom>
            </p:spPr>
          </p:pic>
        </mc:Fallback>
      </mc:AlternateContent>
    </p:spTree>
    <p:extLst>
      <p:ext uri="{BB962C8B-B14F-4D97-AF65-F5344CB8AC3E}">
        <p14:creationId xmlns:p14="http://schemas.microsoft.com/office/powerpoint/2010/main" val="4245711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a:xfrm>
            <a:off x="1995489" y="547689"/>
            <a:ext cx="8637587" cy="769937"/>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i="1" dirty="0"/>
              <a:t>Information gain</a:t>
            </a:r>
            <a:r>
              <a:rPr lang="en-US" dirty="0"/>
              <a:t> as </a:t>
            </a:r>
            <a:r>
              <a:rPr lang="en-US" i="1" dirty="0"/>
              <a:t>entropy reduction</a:t>
            </a:r>
          </a:p>
        </p:txBody>
      </p:sp>
      <p:sp>
        <p:nvSpPr>
          <p:cNvPr id="314371" name="Rectangle 3"/>
          <p:cNvSpPr>
            <a:spLocks noGrp="1" noChangeArrowheads="1"/>
          </p:cNvSpPr>
          <p:nvPr>
            <p:ph idx="1"/>
          </p:nvPr>
        </p:nvSpPr>
        <p:spPr>
          <a:xfrm>
            <a:off x="1919288" y="1738313"/>
            <a:ext cx="8208962" cy="4354512"/>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r>
              <a:rPr lang="en-US" altLang="en-US" i="1" smtClean="0"/>
              <a:t>Information gain</a:t>
            </a:r>
            <a:r>
              <a:rPr lang="en-US" altLang="en-US" smtClean="0"/>
              <a:t> is the </a:t>
            </a:r>
            <a:r>
              <a:rPr lang="en-US" altLang="en-US" i="1" smtClean="0"/>
              <a:t>expected</a:t>
            </a:r>
            <a:r>
              <a:rPr lang="en-US" altLang="en-US" smtClean="0"/>
              <a:t> reduction in entropy caused by partitioning the examples on an attribute.</a:t>
            </a:r>
          </a:p>
          <a:p>
            <a:pPr eaLnBrk="1" hangingPunct="1"/>
            <a:r>
              <a:rPr lang="en-US" altLang="en-US" smtClean="0"/>
              <a:t>The higher the information gain the more effective the attribute in classifying training data.	</a:t>
            </a:r>
          </a:p>
          <a:p>
            <a:pPr eaLnBrk="1" hangingPunct="1">
              <a:spcAft>
                <a:spcPct val="40000"/>
              </a:spcAft>
            </a:pPr>
            <a:r>
              <a:rPr lang="en-US" altLang="en-US" smtClean="0"/>
              <a:t>Expected reduction in entropy knowing </a:t>
            </a:r>
            <a:r>
              <a:rPr lang="en-US" altLang="en-US" i="1" smtClean="0"/>
              <a:t>A   </a:t>
            </a:r>
            <a:r>
              <a:rPr lang="en-US" altLang="en-US" smtClean="0"/>
              <a:t>   	</a:t>
            </a:r>
          </a:p>
          <a:p>
            <a:pPr eaLnBrk="1" hangingPunct="1">
              <a:spcBef>
                <a:spcPct val="0"/>
              </a:spcBef>
              <a:buFont typeface="Wingdings" panose="05000000000000000000" pitchFamily="2" charset="2"/>
              <a:buNone/>
            </a:pPr>
            <a:r>
              <a:rPr lang="en-US" altLang="en-US" i="1" smtClean="0">
                <a:latin typeface="Times New Roman" panose="02020603050405020304" pitchFamily="18" charset="0"/>
              </a:rPr>
              <a:t>	Gain</a:t>
            </a:r>
            <a:r>
              <a:rPr lang="en-US" altLang="en-US" smtClean="0">
                <a:latin typeface="Times New Roman" panose="02020603050405020304" pitchFamily="18" charset="0"/>
              </a:rPr>
              <a:t>(</a:t>
            </a:r>
            <a:r>
              <a:rPr lang="en-US" altLang="en-US" i="1" smtClean="0">
                <a:latin typeface="Times New Roman" panose="02020603050405020304" pitchFamily="18" charset="0"/>
              </a:rPr>
              <a:t>S</a:t>
            </a:r>
            <a:r>
              <a:rPr lang="en-US" altLang="en-US" smtClean="0">
                <a:latin typeface="Times New Roman" panose="02020603050405020304" pitchFamily="18" charset="0"/>
              </a:rPr>
              <a:t>, </a:t>
            </a:r>
            <a:r>
              <a:rPr lang="en-US" altLang="en-US" i="1" smtClean="0">
                <a:latin typeface="Times New Roman" panose="02020603050405020304" pitchFamily="18" charset="0"/>
              </a:rPr>
              <a:t>A</a:t>
            </a:r>
            <a:r>
              <a:rPr lang="en-US" altLang="en-US" smtClean="0">
                <a:latin typeface="Times New Roman" panose="02020603050405020304" pitchFamily="18" charset="0"/>
              </a:rPr>
              <a:t>) = </a:t>
            </a:r>
            <a:r>
              <a:rPr lang="en-US" altLang="en-US" i="1" smtClean="0">
                <a:latin typeface="Times New Roman" panose="02020603050405020304" pitchFamily="18" charset="0"/>
              </a:rPr>
              <a:t>Entropy</a:t>
            </a:r>
            <a:r>
              <a:rPr lang="en-US" altLang="en-US" smtClean="0">
                <a:latin typeface="Times New Roman" panose="02020603050405020304" pitchFamily="18" charset="0"/>
              </a:rPr>
              <a:t>(</a:t>
            </a:r>
            <a:r>
              <a:rPr lang="en-US" altLang="en-US" i="1" smtClean="0">
                <a:latin typeface="Times New Roman" panose="02020603050405020304" pitchFamily="18" charset="0"/>
              </a:rPr>
              <a:t>S</a:t>
            </a:r>
            <a:r>
              <a:rPr lang="en-US" altLang="en-US" smtClean="0">
                <a:latin typeface="Times New Roman" panose="02020603050405020304" pitchFamily="18" charset="0"/>
              </a:rPr>
              <a:t>)</a:t>
            </a:r>
            <a:r>
              <a:rPr lang="en-US" altLang="en-US" smtClean="0"/>
              <a:t> </a:t>
            </a:r>
            <a:r>
              <a:rPr lang="en-US" altLang="en-US">
                <a:latin typeface="Arial" panose="020B0604020202020204" pitchFamily="34" charset="0"/>
                <a:sym typeface="Symbol" panose="05050102010706020507" pitchFamily="18" charset="2"/>
              </a:rPr>
              <a:t>− </a:t>
            </a:r>
            <a:r>
              <a:rPr lang="en-US" altLang="en-US" sz="4000">
                <a:latin typeface="Arial" panose="020B0604020202020204" pitchFamily="34" charset="0"/>
                <a:sym typeface="Symbol" panose="05050102010706020507" pitchFamily="18" charset="2"/>
              </a:rPr>
              <a:t></a:t>
            </a:r>
            <a:r>
              <a:rPr lang="en-US" altLang="en-US">
                <a:latin typeface="Arial" panose="020B0604020202020204" pitchFamily="34" charset="0"/>
                <a:sym typeface="Symbol" panose="05050102010706020507" pitchFamily="18" charset="2"/>
              </a:rPr>
              <a:t>          </a:t>
            </a:r>
            <a:r>
              <a:rPr lang="en-US" altLang="en-US" i="1" smtClean="0">
                <a:latin typeface="Times New Roman" panose="02020603050405020304" pitchFamily="18" charset="0"/>
              </a:rPr>
              <a:t>Entropy</a:t>
            </a:r>
            <a:r>
              <a:rPr lang="en-US" altLang="en-US" smtClean="0">
                <a:latin typeface="Times New Roman" panose="02020603050405020304" pitchFamily="18" charset="0"/>
              </a:rPr>
              <a:t>(</a:t>
            </a:r>
            <a:r>
              <a:rPr lang="en-US" altLang="en-US" i="1" smtClean="0">
                <a:latin typeface="Times New Roman" panose="02020603050405020304" pitchFamily="18" charset="0"/>
              </a:rPr>
              <a:t>Sv</a:t>
            </a:r>
            <a:r>
              <a:rPr lang="en-US" altLang="en-US" smtClean="0">
                <a:latin typeface="Times New Roman" panose="02020603050405020304" pitchFamily="18" charset="0"/>
              </a:rPr>
              <a:t>)</a:t>
            </a:r>
            <a:r>
              <a:rPr lang="en-US" altLang="en-US" smtClean="0"/>
              <a:t> </a:t>
            </a:r>
            <a:endParaRPr lang="en-US" altLang="en-US">
              <a:latin typeface="Arial" panose="020B0604020202020204" pitchFamily="34" charset="0"/>
              <a:sym typeface="Symbol" panose="05050102010706020507" pitchFamily="18" charset="2"/>
            </a:endParaRPr>
          </a:p>
          <a:p>
            <a:pPr eaLnBrk="1" hangingPunct="1">
              <a:lnSpc>
                <a:spcPct val="80000"/>
              </a:lnSpc>
              <a:spcBef>
                <a:spcPct val="0"/>
              </a:spcBef>
              <a:buFont typeface="Wingdings" panose="05000000000000000000" pitchFamily="2" charset="2"/>
              <a:buNone/>
            </a:pPr>
            <a:r>
              <a:rPr lang="en-US" altLang="en-US">
                <a:latin typeface="Arial" panose="020B0604020202020204" pitchFamily="34" charset="0"/>
                <a:sym typeface="Symbol" panose="05050102010706020507" pitchFamily="18" charset="2"/>
              </a:rPr>
              <a:t>				   </a:t>
            </a:r>
            <a:r>
              <a:rPr lang="en-US" altLang="en-US" sz="1800" i="1">
                <a:latin typeface="Times New Roman" panose="02020603050405020304" pitchFamily="18" charset="0"/>
              </a:rPr>
              <a:t>v </a:t>
            </a:r>
            <a:r>
              <a:rPr lang="en-US" altLang="en-US" sz="1800" i="1">
                <a:latin typeface="Times New Roman" panose="02020603050405020304" pitchFamily="18" charset="0"/>
                <a:sym typeface="Symbol" panose="05050102010706020507" pitchFamily="18" charset="2"/>
              </a:rPr>
              <a:t> </a:t>
            </a:r>
            <a:r>
              <a:rPr lang="en-US" altLang="en-US" sz="1800" i="1">
                <a:latin typeface="Times New Roman" panose="02020603050405020304" pitchFamily="18" charset="0"/>
              </a:rPr>
              <a:t>Values</a:t>
            </a:r>
            <a:r>
              <a:rPr lang="en-US" altLang="en-US" sz="1800">
                <a:latin typeface="Times New Roman" panose="02020603050405020304" pitchFamily="18" charset="0"/>
              </a:rPr>
              <a:t>(</a:t>
            </a:r>
            <a:r>
              <a:rPr lang="en-US" altLang="en-US" sz="1800" i="1">
                <a:latin typeface="Times New Roman" panose="02020603050405020304" pitchFamily="18" charset="0"/>
              </a:rPr>
              <a:t>A</a:t>
            </a:r>
            <a:r>
              <a:rPr lang="en-US" altLang="en-US" sz="1800">
                <a:latin typeface="Times New Roman" panose="02020603050405020304" pitchFamily="18" charset="0"/>
              </a:rPr>
              <a:t>)</a:t>
            </a:r>
            <a:r>
              <a:rPr lang="en-US" altLang="en-US">
                <a:latin typeface="Times New Roman" panose="02020603050405020304" pitchFamily="18" charset="0"/>
              </a:rPr>
              <a:t>  	</a:t>
            </a:r>
            <a:endParaRPr lang="en-US" altLang="en-US" smtClean="0">
              <a:latin typeface="Times New Roman" panose="02020603050405020304" pitchFamily="18" charset="0"/>
            </a:endParaRPr>
          </a:p>
          <a:p>
            <a:pPr eaLnBrk="1" hangingPunct="1">
              <a:spcBef>
                <a:spcPct val="0"/>
              </a:spcBef>
              <a:buFont typeface="Wingdings" panose="05000000000000000000" pitchFamily="2" charset="2"/>
              <a:buNone/>
            </a:pPr>
            <a:r>
              <a:rPr lang="en-US" altLang="en-US" sz="1800" i="1">
                <a:latin typeface="Times New Roman" panose="02020603050405020304" pitchFamily="18" charset="0"/>
              </a:rPr>
              <a:t>	</a:t>
            </a:r>
            <a:r>
              <a:rPr lang="en-US" altLang="en-US" i="1" smtClean="0">
                <a:latin typeface="Times New Roman" panose="02020603050405020304" pitchFamily="18" charset="0"/>
              </a:rPr>
              <a:t>Values</a:t>
            </a:r>
            <a:r>
              <a:rPr lang="en-US" altLang="en-US" smtClean="0">
                <a:latin typeface="Times New Roman" panose="02020603050405020304" pitchFamily="18" charset="0"/>
              </a:rPr>
              <a:t>(</a:t>
            </a:r>
            <a:r>
              <a:rPr lang="en-US" altLang="en-US" i="1" smtClean="0">
                <a:latin typeface="Times New Roman" panose="02020603050405020304" pitchFamily="18" charset="0"/>
              </a:rPr>
              <a:t>A</a:t>
            </a:r>
            <a:r>
              <a:rPr lang="en-US" altLang="en-US" smtClean="0">
                <a:latin typeface="Times New Roman" panose="02020603050405020304" pitchFamily="18" charset="0"/>
              </a:rPr>
              <a:t>) </a:t>
            </a:r>
            <a:r>
              <a:rPr lang="en-US" altLang="en-US" smtClean="0"/>
              <a:t>possible values for</a:t>
            </a:r>
            <a:r>
              <a:rPr lang="en-US" altLang="en-US"/>
              <a:t> </a:t>
            </a:r>
            <a:r>
              <a:rPr lang="en-US" altLang="en-US" i="1" smtClean="0">
                <a:latin typeface="Times New Roman" panose="02020603050405020304" pitchFamily="18" charset="0"/>
              </a:rPr>
              <a:t>A</a:t>
            </a:r>
          </a:p>
          <a:p>
            <a:pPr eaLnBrk="1" hangingPunct="1">
              <a:spcBef>
                <a:spcPct val="0"/>
              </a:spcBef>
              <a:buFont typeface="Wingdings" panose="05000000000000000000" pitchFamily="2" charset="2"/>
              <a:buNone/>
            </a:pPr>
            <a:r>
              <a:rPr lang="en-US" altLang="en-US" i="1" smtClean="0">
                <a:latin typeface="Times New Roman" panose="02020603050405020304" pitchFamily="18" charset="0"/>
              </a:rPr>
              <a:t>	Sv </a:t>
            </a:r>
            <a:r>
              <a:rPr lang="en-US" altLang="en-US" smtClean="0"/>
              <a:t>subset of</a:t>
            </a:r>
            <a:r>
              <a:rPr lang="en-US" altLang="en-US" i="1"/>
              <a:t> </a:t>
            </a:r>
            <a:r>
              <a:rPr lang="en-US" altLang="en-US" i="1" smtClean="0">
                <a:latin typeface="Times New Roman" panose="02020603050405020304" pitchFamily="18" charset="0"/>
              </a:rPr>
              <a:t>S </a:t>
            </a:r>
            <a:r>
              <a:rPr lang="en-US" altLang="en-US" smtClean="0"/>
              <a:t>for which</a:t>
            </a:r>
            <a:r>
              <a:rPr lang="en-US" altLang="en-US" i="1"/>
              <a:t> </a:t>
            </a:r>
            <a:r>
              <a:rPr lang="en-US" altLang="en-US" i="1" smtClean="0">
                <a:latin typeface="Times New Roman" panose="02020603050405020304" pitchFamily="18" charset="0"/>
              </a:rPr>
              <a:t>A </a:t>
            </a:r>
            <a:r>
              <a:rPr lang="en-US" altLang="en-US" smtClean="0"/>
              <a:t>has value</a:t>
            </a:r>
            <a:r>
              <a:rPr lang="en-US" altLang="en-US" i="1"/>
              <a:t> </a:t>
            </a:r>
            <a:r>
              <a:rPr lang="en-US" altLang="en-US" i="1" smtClean="0">
                <a:latin typeface="Times New Roman" panose="02020603050405020304" pitchFamily="18" charset="0"/>
              </a:rPr>
              <a:t>v</a:t>
            </a:r>
          </a:p>
        </p:txBody>
      </p:sp>
      <p:grpSp>
        <p:nvGrpSpPr>
          <p:cNvPr id="52229" name="Group 8"/>
          <p:cNvGrpSpPr>
            <a:grpSpLocks/>
          </p:cNvGrpSpPr>
          <p:nvPr/>
        </p:nvGrpSpPr>
        <p:grpSpPr bwMode="auto">
          <a:xfrm>
            <a:off x="6248395" y="3886200"/>
            <a:ext cx="533400" cy="903288"/>
            <a:chOff x="3072" y="2400"/>
            <a:chExt cx="336" cy="569"/>
          </a:xfrm>
        </p:grpSpPr>
        <p:sp>
          <p:nvSpPr>
            <p:cNvPr id="314373" name="Text Box 5"/>
            <p:cNvSpPr txBox="1">
              <a:spLocks noChangeArrowheads="1"/>
            </p:cNvSpPr>
            <p:nvPr/>
          </p:nvSpPr>
          <p:spPr bwMode="auto">
            <a:xfrm>
              <a:off x="3072" y="2400"/>
              <a:ext cx="312"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50000"/>
                </a:spcBef>
                <a:defRPr/>
              </a:pPr>
              <a:r>
                <a:rPr lang="en-US">
                  <a:latin typeface="Times New Roman" charset="0"/>
                  <a:ea typeface="ＭＳ Ｐゴシック" charset="0"/>
                </a:rPr>
                <a:t>|</a:t>
              </a:r>
              <a:r>
                <a:rPr lang="en-US" i="1">
                  <a:latin typeface="Times New Roman" charset="0"/>
                  <a:ea typeface="ＭＳ Ｐゴシック" charset="0"/>
                </a:rPr>
                <a:t>Sv</a:t>
              </a:r>
              <a:r>
                <a:rPr lang="en-US">
                  <a:latin typeface="Times New Roman" charset="0"/>
                  <a:ea typeface="ＭＳ Ｐゴシック" charset="0"/>
                </a:rPr>
                <a:t>|</a:t>
              </a:r>
            </a:p>
          </p:txBody>
        </p:sp>
        <p:sp>
          <p:nvSpPr>
            <p:cNvPr id="314374" name="Text Box 6"/>
            <p:cNvSpPr txBox="1">
              <a:spLocks noChangeArrowheads="1"/>
            </p:cNvSpPr>
            <p:nvPr/>
          </p:nvSpPr>
          <p:spPr bwMode="auto">
            <a:xfrm>
              <a:off x="3120" y="2736"/>
              <a:ext cx="24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spcBef>
                  <a:spcPct val="50000"/>
                </a:spcBef>
                <a:defRPr/>
              </a:pPr>
              <a:r>
                <a:rPr lang="en-US">
                  <a:latin typeface="Times New Roman" charset="0"/>
                  <a:ea typeface="ＭＳ Ｐゴシック" charset="0"/>
                </a:rPr>
                <a:t>|</a:t>
              </a:r>
              <a:r>
                <a:rPr lang="en-US" i="1">
                  <a:latin typeface="Times New Roman" charset="0"/>
                  <a:ea typeface="ＭＳ Ｐゴシック" charset="0"/>
                </a:rPr>
                <a:t>S</a:t>
              </a:r>
              <a:r>
                <a:rPr lang="en-US">
                  <a:latin typeface="Times New Roman" charset="0"/>
                  <a:ea typeface="ＭＳ Ｐゴシック" charset="0"/>
                </a:rPr>
                <a:t>|</a:t>
              </a:r>
            </a:p>
          </p:txBody>
        </p:sp>
        <p:sp>
          <p:nvSpPr>
            <p:cNvPr id="314375" name="Line 7"/>
            <p:cNvSpPr>
              <a:spLocks noChangeShapeType="1"/>
            </p:cNvSpPr>
            <p:nvPr/>
          </p:nvSpPr>
          <p:spPr bwMode="auto">
            <a:xfrm>
              <a:off x="3072" y="2736"/>
              <a:ext cx="336"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gr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6973560" y="4017240"/>
              <a:ext cx="149760" cy="1039680"/>
            </p14:xfrm>
          </p:contentPart>
        </mc:Choice>
        <mc:Fallback xmlns="">
          <p:pic>
            <p:nvPicPr>
              <p:cNvPr id="3" name="Ink 2"/>
              <p:cNvPicPr/>
              <p:nvPr/>
            </p:nvPicPr>
            <p:blipFill>
              <a:blip r:embed="rId6"/>
              <a:stretch>
                <a:fillRect/>
              </a:stretch>
            </p:blipFill>
            <p:spPr>
              <a:xfrm>
                <a:off x="6968520" y="4013640"/>
                <a:ext cx="159120" cy="104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2140920" y="3903480"/>
              <a:ext cx="7611480" cy="1175040"/>
            </p14:xfrm>
          </p:contentPart>
        </mc:Choice>
        <mc:Fallback xmlns="">
          <p:pic>
            <p:nvPicPr>
              <p:cNvPr id="4" name="Ink 3"/>
              <p:cNvPicPr/>
              <p:nvPr/>
            </p:nvPicPr>
            <p:blipFill>
              <a:blip r:embed="rId8"/>
              <a:stretch>
                <a:fillRect/>
              </a:stretch>
            </p:blipFill>
            <p:spPr>
              <a:xfrm>
                <a:off x="2136240" y="3899880"/>
                <a:ext cx="7618680" cy="1183680"/>
              </a:xfrm>
              <a:prstGeom prst="rect">
                <a:avLst/>
              </a:prstGeom>
            </p:spPr>
          </p:pic>
        </mc:Fallback>
      </mc:AlternateContent>
    </p:spTree>
    <p:extLst>
      <p:ext uri="{BB962C8B-B14F-4D97-AF65-F5344CB8AC3E}">
        <p14:creationId xmlns:p14="http://schemas.microsoft.com/office/powerpoint/2010/main" val="605444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examples</a:t>
            </a:r>
            <a:endParaRPr lang="en-US" dirty="0"/>
          </a:p>
        </p:txBody>
      </p:sp>
      <p:sp>
        <p:nvSpPr>
          <p:cNvPr id="3" name="Content Placeholder 2"/>
          <p:cNvSpPr>
            <a:spLocks noGrp="1"/>
          </p:cNvSpPr>
          <p:nvPr>
            <p:ph idx="1"/>
          </p:nvPr>
        </p:nvSpPr>
        <p:spPr/>
        <p:txBody>
          <a:bodyPr/>
          <a:lstStyle/>
          <a:p>
            <a:r>
              <a:rPr lang="en-US" dirty="0" smtClean="0"/>
              <a:t>Classification</a:t>
            </a:r>
          </a:p>
          <a:p>
            <a:pPr lvl="1"/>
            <a:r>
              <a:rPr lang="en-US" dirty="0" smtClean="0"/>
              <a:t>Spam / Ham</a:t>
            </a:r>
          </a:p>
          <a:p>
            <a:pPr lvl="1"/>
            <a:r>
              <a:rPr lang="en-US" dirty="0" smtClean="0"/>
              <a:t>Weather prediction</a:t>
            </a:r>
          </a:p>
          <a:p>
            <a:r>
              <a:rPr lang="en-US" dirty="0" smtClean="0"/>
              <a:t>Regression</a:t>
            </a:r>
          </a:p>
          <a:p>
            <a:pPr lvl="1"/>
            <a:r>
              <a:rPr lang="en-US" dirty="0" smtClean="0"/>
              <a:t>Stock market analysis</a:t>
            </a:r>
          </a:p>
          <a:p>
            <a:pPr lvl="1"/>
            <a:r>
              <a:rPr lang="en-US" dirty="0" smtClean="0"/>
              <a:t>Gold price prediction (IRCTC)?</a:t>
            </a:r>
          </a:p>
          <a:p>
            <a:r>
              <a:rPr lang="en-US" dirty="0" smtClean="0"/>
              <a:t>Similarity determination</a:t>
            </a:r>
          </a:p>
          <a:p>
            <a:r>
              <a:rPr lang="en-US" dirty="0" smtClean="0"/>
              <a:t>Collaborative filtering</a:t>
            </a:r>
          </a:p>
          <a:p>
            <a:r>
              <a:rPr lang="en-US" dirty="0" smtClean="0"/>
              <a:t>Clustering – structure in data</a:t>
            </a:r>
          </a:p>
          <a:p>
            <a:endParaRPr lang="en-US" dirty="0" smtClean="0"/>
          </a:p>
          <a:p>
            <a:endParaRPr lang="en-US" dirty="0" smtClean="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254840" y="4752000"/>
              <a:ext cx="2404440" cy="599760"/>
            </p14:xfrm>
          </p:contentPart>
        </mc:Choice>
        <mc:Fallback xmlns="">
          <p:pic>
            <p:nvPicPr>
              <p:cNvPr id="4" name="Ink 3"/>
              <p:cNvPicPr/>
              <p:nvPr/>
            </p:nvPicPr>
            <p:blipFill>
              <a:blip r:embed="rId3"/>
              <a:stretch>
                <a:fillRect/>
              </a:stretch>
            </p:blipFill>
            <p:spPr>
              <a:xfrm>
                <a:off x="4251960" y="4748040"/>
                <a:ext cx="241092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925360" y="1251360"/>
              <a:ext cx="7217280" cy="4249440"/>
            </p14:xfrm>
          </p:contentPart>
        </mc:Choice>
        <mc:Fallback xmlns="">
          <p:pic>
            <p:nvPicPr>
              <p:cNvPr id="5" name="Ink 4"/>
              <p:cNvPicPr/>
              <p:nvPr/>
            </p:nvPicPr>
            <p:blipFill>
              <a:blip r:embed="rId5"/>
              <a:stretch>
                <a:fillRect/>
              </a:stretch>
            </p:blipFill>
            <p:spPr>
              <a:xfrm>
                <a:off x="2922840" y="1247040"/>
                <a:ext cx="7228080" cy="4256280"/>
              </a:xfrm>
              <a:prstGeom prst="rect">
                <a:avLst/>
              </a:prstGeom>
            </p:spPr>
          </p:pic>
        </mc:Fallback>
      </mc:AlternateContent>
    </p:spTree>
    <p:extLst>
      <p:ext uri="{BB962C8B-B14F-4D97-AF65-F5344CB8AC3E}">
        <p14:creationId xmlns:p14="http://schemas.microsoft.com/office/powerpoint/2010/main" val="12462803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smtClean="0">
                <a:ea typeface="+mj-ea"/>
              </a:rPr>
              <a:t>Example: expected information gain</a:t>
            </a:r>
          </a:p>
        </p:txBody>
      </p:sp>
      <p:sp>
        <p:nvSpPr>
          <p:cNvPr id="315395" name="Rectangle 3"/>
          <p:cNvSpPr>
            <a:spLocks noGrp="1" noChangeArrowheads="1"/>
          </p:cNvSpPr>
          <p:nvPr>
            <p:ph idx="1"/>
          </p:nvPr>
        </p:nvSpPr>
        <p:spPr>
          <a:xfrm>
            <a:off x="1852614" y="1941513"/>
            <a:ext cx="8358187" cy="41148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lnSpcReduction="10000"/>
          </a:bodyPr>
          <a:lstStyle/>
          <a:p>
            <a:pPr eaLnBrk="1" hangingPunct="1"/>
            <a:r>
              <a:rPr lang="en-US" altLang="en-US" smtClean="0"/>
              <a:t>Let</a:t>
            </a:r>
          </a:p>
          <a:p>
            <a:pPr lvl="1" eaLnBrk="1" hangingPunct="1"/>
            <a:r>
              <a:rPr lang="en-US" altLang="en-US" i="1">
                <a:latin typeface="Times New Roman" panose="02020603050405020304" pitchFamily="18" charset="0"/>
              </a:rPr>
              <a:t>Values</a:t>
            </a:r>
            <a:r>
              <a:rPr lang="en-US" altLang="en-US">
                <a:latin typeface="Times New Roman" panose="02020603050405020304" pitchFamily="18" charset="0"/>
              </a:rPr>
              <a:t>(</a:t>
            </a:r>
            <a:r>
              <a:rPr lang="en-US" altLang="en-US" i="1">
                <a:latin typeface="Times New Roman" panose="02020603050405020304" pitchFamily="18" charset="0"/>
              </a:rPr>
              <a:t>Wind</a:t>
            </a:r>
            <a:r>
              <a:rPr lang="en-US" altLang="en-US">
                <a:latin typeface="Times New Roman" panose="02020603050405020304" pitchFamily="18" charset="0"/>
              </a:rPr>
              <a:t>) = {</a:t>
            </a:r>
            <a:r>
              <a:rPr lang="en-US" altLang="en-US" i="1">
                <a:latin typeface="Times New Roman" panose="02020603050405020304" pitchFamily="18" charset="0"/>
              </a:rPr>
              <a:t>Weak</a:t>
            </a:r>
            <a:r>
              <a:rPr lang="en-US" altLang="en-US">
                <a:latin typeface="Times New Roman" panose="02020603050405020304" pitchFamily="18" charset="0"/>
              </a:rPr>
              <a:t>, </a:t>
            </a:r>
            <a:r>
              <a:rPr lang="en-US" altLang="en-US" i="1">
                <a:latin typeface="Times New Roman" panose="02020603050405020304" pitchFamily="18" charset="0"/>
              </a:rPr>
              <a:t>Strong</a:t>
            </a:r>
            <a:r>
              <a:rPr lang="en-US" altLang="en-US">
                <a:latin typeface="Times New Roman" panose="02020603050405020304" pitchFamily="18" charset="0"/>
              </a:rPr>
              <a:t>}</a:t>
            </a:r>
          </a:p>
          <a:p>
            <a:pPr lvl="1" eaLnBrk="1" hangingPunct="1"/>
            <a:r>
              <a:rPr lang="en-US" altLang="en-US" i="1">
                <a:latin typeface="Times New Roman" panose="02020603050405020304" pitchFamily="18" charset="0"/>
              </a:rPr>
              <a:t>S</a:t>
            </a:r>
            <a:r>
              <a:rPr lang="en-US" altLang="en-US">
                <a:latin typeface="Times New Roman" panose="02020603050405020304" pitchFamily="18" charset="0"/>
              </a:rPr>
              <a:t> = [9+, 5</a:t>
            </a:r>
            <a:r>
              <a:rPr lang="en-US" altLang="en-US">
                <a:latin typeface="Arial" panose="020B0604020202020204" pitchFamily="34" charset="0"/>
                <a:sym typeface="Symbol" panose="05050102010706020507" pitchFamily="18" charset="2"/>
              </a:rPr>
              <a:t>−</a:t>
            </a:r>
            <a:r>
              <a:rPr lang="en-US" altLang="en-US">
                <a:latin typeface="Times New Roman" panose="02020603050405020304" pitchFamily="18" charset="0"/>
              </a:rPr>
              <a:t>]</a:t>
            </a:r>
          </a:p>
          <a:p>
            <a:pPr lvl="1" eaLnBrk="1" hangingPunct="1"/>
            <a:r>
              <a:rPr lang="en-US" altLang="en-US" i="1">
                <a:latin typeface="Times New Roman" panose="02020603050405020304" pitchFamily="18" charset="0"/>
              </a:rPr>
              <a:t>S</a:t>
            </a:r>
            <a:r>
              <a:rPr lang="en-US" altLang="en-US" i="1" baseline="-25000">
                <a:latin typeface="Times New Roman" panose="02020603050405020304" pitchFamily="18" charset="0"/>
              </a:rPr>
              <a:t>Weak</a:t>
            </a:r>
            <a:r>
              <a:rPr lang="en-US" altLang="en-US">
                <a:latin typeface="Times New Roman" panose="02020603050405020304" pitchFamily="18" charset="0"/>
              </a:rPr>
              <a:t> = [6+, 2</a:t>
            </a:r>
            <a:r>
              <a:rPr lang="en-US" altLang="en-US">
                <a:latin typeface="Arial" panose="020B0604020202020204" pitchFamily="34" charset="0"/>
                <a:sym typeface="Symbol" panose="05050102010706020507" pitchFamily="18" charset="2"/>
              </a:rPr>
              <a:t>−</a:t>
            </a:r>
            <a:r>
              <a:rPr lang="en-US" altLang="en-US">
                <a:latin typeface="Times New Roman" panose="02020603050405020304" pitchFamily="18" charset="0"/>
              </a:rPr>
              <a:t>]</a:t>
            </a:r>
          </a:p>
          <a:p>
            <a:pPr lvl="1" eaLnBrk="1" hangingPunct="1"/>
            <a:r>
              <a:rPr lang="en-US" altLang="en-US" i="1">
                <a:latin typeface="Times New Roman" panose="02020603050405020304" pitchFamily="18" charset="0"/>
              </a:rPr>
              <a:t>S</a:t>
            </a:r>
            <a:r>
              <a:rPr lang="en-US" altLang="en-US" i="1" baseline="-25000">
                <a:latin typeface="Times New Roman" panose="02020603050405020304" pitchFamily="18" charset="0"/>
              </a:rPr>
              <a:t>Strong</a:t>
            </a:r>
            <a:r>
              <a:rPr lang="en-US" altLang="en-US">
                <a:latin typeface="Times New Roman" panose="02020603050405020304" pitchFamily="18" charset="0"/>
              </a:rPr>
              <a:t> = [3+, 3</a:t>
            </a:r>
            <a:r>
              <a:rPr lang="en-US" altLang="en-US">
                <a:latin typeface="Arial" panose="020B0604020202020204" pitchFamily="34" charset="0"/>
                <a:sym typeface="Symbol" panose="05050102010706020507" pitchFamily="18" charset="2"/>
              </a:rPr>
              <a:t>−</a:t>
            </a:r>
            <a:r>
              <a:rPr lang="en-US" altLang="en-US">
                <a:latin typeface="Times New Roman" panose="02020603050405020304" pitchFamily="18" charset="0"/>
              </a:rPr>
              <a:t>]</a:t>
            </a:r>
          </a:p>
          <a:p>
            <a:pPr eaLnBrk="1" hangingPunct="1">
              <a:spcBef>
                <a:spcPct val="50000"/>
              </a:spcBef>
            </a:pPr>
            <a:r>
              <a:rPr lang="en-US" altLang="en-US" smtClean="0">
                <a:latin typeface="Arial" panose="020B0604020202020204" pitchFamily="34" charset="0"/>
              </a:rPr>
              <a:t>Information gain due to knowing</a:t>
            </a:r>
            <a:r>
              <a:rPr lang="en-US" altLang="en-US" smtClean="0">
                <a:latin typeface="Times New Roman" panose="02020603050405020304" pitchFamily="18" charset="0"/>
              </a:rPr>
              <a:t> </a:t>
            </a:r>
            <a:r>
              <a:rPr lang="en-US" altLang="en-US" i="1" smtClean="0">
                <a:latin typeface="Times New Roman" panose="02020603050405020304" pitchFamily="18" charset="0"/>
              </a:rPr>
              <a:t>Wind</a:t>
            </a:r>
            <a:r>
              <a:rPr lang="en-US" altLang="en-US" smtClean="0">
                <a:latin typeface="Times New Roman" panose="02020603050405020304" pitchFamily="18" charset="0"/>
              </a:rPr>
              <a:t>:</a:t>
            </a:r>
          </a:p>
          <a:p>
            <a:pPr lvl="1" eaLnBrk="1" hangingPunct="1">
              <a:spcBef>
                <a:spcPct val="40000"/>
              </a:spcBef>
              <a:buFont typeface="Wingdings" panose="05000000000000000000" pitchFamily="2" charset="2"/>
              <a:buNone/>
            </a:pPr>
            <a:r>
              <a:rPr lang="en-US" altLang="en-US" i="1" smtClean="0">
                <a:latin typeface="Times New Roman" panose="02020603050405020304" pitchFamily="18" charset="0"/>
              </a:rPr>
              <a:t>Gain</a:t>
            </a:r>
            <a:r>
              <a:rPr lang="en-US" altLang="en-US" smtClean="0">
                <a:latin typeface="Times New Roman" panose="02020603050405020304" pitchFamily="18" charset="0"/>
              </a:rPr>
              <a:t>(</a:t>
            </a:r>
            <a:r>
              <a:rPr lang="en-US" altLang="en-US" i="1" smtClean="0">
                <a:latin typeface="Times New Roman" panose="02020603050405020304" pitchFamily="18" charset="0"/>
              </a:rPr>
              <a:t>S</a:t>
            </a:r>
            <a:r>
              <a:rPr lang="en-US" altLang="en-US" smtClean="0">
                <a:latin typeface="Times New Roman" panose="02020603050405020304" pitchFamily="18" charset="0"/>
              </a:rPr>
              <a:t>, </a:t>
            </a:r>
            <a:r>
              <a:rPr lang="en-US" altLang="en-US" i="1" smtClean="0">
                <a:latin typeface="Times New Roman" panose="02020603050405020304" pitchFamily="18" charset="0"/>
              </a:rPr>
              <a:t>Wind</a:t>
            </a:r>
            <a:r>
              <a:rPr lang="en-US" altLang="en-US" smtClean="0">
                <a:latin typeface="Times New Roman" panose="02020603050405020304" pitchFamily="18" charset="0"/>
              </a:rPr>
              <a:t>) = </a:t>
            </a:r>
            <a:r>
              <a:rPr lang="en-US" altLang="en-US" i="1" smtClean="0">
                <a:latin typeface="Times New Roman" panose="02020603050405020304" pitchFamily="18" charset="0"/>
              </a:rPr>
              <a:t>Entropy</a:t>
            </a:r>
            <a:r>
              <a:rPr lang="en-US" altLang="en-US" smtClean="0">
                <a:latin typeface="Times New Roman" panose="02020603050405020304" pitchFamily="18" charset="0"/>
              </a:rPr>
              <a:t>(</a:t>
            </a:r>
            <a:r>
              <a:rPr lang="en-US" altLang="en-US" i="1" smtClean="0">
                <a:latin typeface="Times New Roman" panose="02020603050405020304" pitchFamily="18" charset="0"/>
              </a:rPr>
              <a:t>S</a:t>
            </a:r>
            <a:r>
              <a:rPr lang="en-US" altLang="en-US" smtClean="0">
                <a:latin typeface="Times New Roman" panose="02020603050405020304" pitchFamily="18" charset="0"/>
              </a:rPr>
              <a:t>)</a:t>
            </a:r>
            <a:r>
              <a:rPr lang="en-US" altLang="en-US" smtClean="0">
                <a:latin typeface="Arial" panose="020B0604020202020204" pitchFamily="34" charset="0"/>
                <a:sym typeface="Symbol" panose="05050102010706020507" pitchFamily="18" charset="2"/>
              </a:rPr>
              <a:t> − </a:t>
            </a:r>
            <a:r>
              <a:rPr lang="en-US" altLang="en-US" smtClean="0">
                <a:latin typeface="Times New Roman" panose="02020603050405020304" pitchFamily="18" charset="0"/>
              </a:rPr>
              <a:t>8/14 </a:t>
            </a:r>
            <a:r>
              <a:rPr lang="en-US" altLang="en-US" i="1" smtClean="0">
                <a:latin typeface="Times New Roman" panose="02020603050405020304" pitchFamily="18" charset="0"/>
              </a:rPr>
              <a:t>Entropy</a:t>
            </a:r>
            <a:r>
              <a:rPr lang="en-US" altLang="en-US" smtClean="0">
                <a:latin typeface="Times New Roman" panose="02020603050405020304" pitchFamily="18" charset="0"/>
              </a:rPr>
              <a:t>(</a:t>
            </a:r>
            <a:r>
              <a:rPr lang="en-US" altLang="en-US" i="1" smtClean="0">
                <a:latin typeface="Times New Roman" panose="02020603050405020304" pitchFamily="18" charset="0"/>
              </a:rPr>
              <a:t>S</a:t>
            </a:r>
            <a:r>
              <a:rPr lang="en-US" altLang="en-US" i="1" baseline="-25000" smtClean="0">
                <a:latin typeface="Times New Roman" panose="02020603050405020304" pitchFamily="18" charset="0"/>
              </a:rPr>
              <a:t>Weak</a:t>
            </a:r>
            <a:r>
              <a:rPr lang="en-US" altLang="en-US" smtClean="0">
                <a:latin typeface="Times New Roman" panose="02020603050405020304" pitchFamily="18" charset="0"/>
              </a:rPr>
              <a:t>)</a:t>
            </a:r>
            <a:r>
              <a:rPr lang="en-US" altLang="en-US" smtClean="0">
                <a:latin typeface="Arial" panose="020B0604020202020204" pitchFamily="34" charset="0"/>
                <a:sym typeface="Symbol" panose="05050102010706020507" pitchFamily="18" charset="2"/>
              </a:rPr>
              <a:t> − </a:t>
            </a:r>
            <a:r>
              <a:rPr lang="en-US" altLang="en-US" smtClean="0">
                <a:latin typeface="Times New Roman" panose="02020603050405020304" pitchFamily="18" charset="0"/>
              </a:rPr>
              <a:t>6/14 </a:t>
            </a:r>
            <a:r>
              <a:rPr lang="en-US" altLang="en-US" i="1" smtClean="0">
                <a:latin typeface="Times New Roman" panose="02020603050405020304" pitchFamily="18" charset="0"/>
              </a:rPr>
              <a:t>Entropy</a:t>
            </a:r>
            <a:r>
              <a:rPr lang="en-US" altLang="en-US" smtClean="0">
                <a:latin typeface="Times New Roman" panose="02020603050405020304" pitchFamily="18" charset="0"/>
              </a:rPr>
              <a:t>(</a:t>
            </a:r>
            <a:r>
              <a:rPr lang="en-US" altLang="en-US" i="1" smtClean="0">
                <a:latin typeface="Times New Roman" panose="02020603050405020304" pitchFamily="18" charset="0"/>
              </a:rPr>
              <a:t>S</a:t>
            </a:r>
            <a:r>
              <a:rPr lang="en-US" altLang="en-US" i="1" baseline="-25000" smtClean="0">
                <a:latin typeface="Times New Roman" panose="02020603050405020304" pitchFamily="18" charset="0"/>
              </a:rPr>
              <a:t>Strong</a:t>
            </a:r>
            <a:r>
              <a:rPr lang="en-US" altLang="en-US" smtClean="0">
                <a:latin typeface="Times New Roman" panose="02020603050405020304" pitchFamily="18" charset="0"/>
              </a:rPr>
              <a:t>) </a:t>
            </a:r>
          </a:p>
          <a:p>
            <a:pPr lvl="1" eaLnBrk="1" hangingPunct="1">
              <a:spcBef>
                <a:spcPct val="40000"/>
              </a:spcBef>
              <a:buFont typeface="Wingdings" panose="05000000000000000000" pitchFamily="2" charset="2"/>
              <a:buNone/>
            </a:pPr>
            <a:r>
              <a:rPr lang="en-US" altLang="en-US" smtClean="0">
                <a:latin typeface="Times New Roman" panose="02020603050405020304" pitchFamily="18" charset="0"/>
              </a:rPr>
              <a:t>			  = 0,94 </a:t>
            </a:r>
            <a:r>
              <a:rPr lang="en-US" altLang="en-US" smtClean="0">
                <a:latin typeface="Arial" panose="020B0604020202020204" pitchFamily="34" charset="0"/>
                <a:sym typeface="Symbol" panose="05050102010706020507" pitchFamily="18" charset="2"/>
              </a:rPr>
              <a:t>− </a:t>
            </a:r>
            <a:r>
              <a:rPr lang="en-US" altLang="en-US" smtClean="0">
                <a:latin typeface="Times New Roman" panose="02020603050405020304" pitchFamily="18" charset="0"/>
              </a:rPr>
              <a:t>8/14 </a:t>
            </a:r>
            <a:r>
              <a:rPr lang="en-US" altLang="en-US" smtClean="0">
                <a:latin typeface="Times New Roman" panose="02020603050405020304" pitchFamily="18" charset="0"/>
                <a:sym typeface="Symbol" panose="05050102010706020507" pitchFamily="18" charset="2"/>
              </a:rPr>
              <a:t></a:t>
            </a:r>
            <a:r>
              <a:rPr lang="en-US" altLang="en-US" smtClean="0">
                <a:latin typeface="Times New Roman" panose="02020603050405020304" pitchFamily="18" charset="0"/>
              </a:rPr>
              <a:t> 0,811 </a:t>
            </a:r>
            <a:r>
              <a:rPr lang="en-US" altLang="en-US" smtClean="0">
                <a:latin typeface="Arial" panose="020B0604020202020204" pitchFamily="34" charset="0"/>
                <a:sym typeface="Symbol" panose="05050102010706020507" pitchFamily="18" charset="2"/>
              </a:rPr>
              <a:t>− </a:t>
            </a:r>
            <a:r>
              <a:rPr lang="en-US" altLang="en-US" smtClean="0">
                <a:latin typeface="Times New Roman" panose="02020603050405020304" pitchFamily="18" charset="0"/>
              </a:rPr>
              <a:t>6/14 </a:t>
            </a:r>
            <a:r>
              <a:rPr lang="en-US" altLang="en-US" smtClean="0">
                <a:latin typeface="Times New Roman" panose="02020603050405020304" pitchFamily="18" charset="0"/>
                <a:sym typeface="Symbol" panose="05050102010706020507" pitchFamily="18" charset="2"/>
              </a:rPr>
              <a:t></a:t>
            </a:r>
            <a:r>
              <a:rPr lang="en-US" altLang="en-US" smtClean="0">
                <a:latin typeface="Times New Roman" panose="02020603050405020304" pitchFamily="18" charset="0"/>
              </a:rPr>
              <a:t> 1,00  </a:t>
            </a:r>
          </a:p>
          <a:p>
            <a:pPr lvl="1" eaLnBrk="1" hangingPunct="1">
              <a:spcBef>
                <a:spcPct val="40000"/>
              </a:spcBef>
              <a:buFont typeface="Wingdings" panose="05000000000000000000" pitchFamily="2" charset="2"/>
              <a:buNone/>
            </a:pPr>
            <a:r>
              <a:rPr lang="en-US" altLang="en-US" smtClean="0">
                <a:latin typeface="Times New Roman" panose="02020603050405020304" pitchFamily="18" charset="0"/>
              </a:rPr>
              <a:t>			  = 0,048 </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257920" y="960120"/>
              <a:ext cx="9933480" cy="5369400"/>
            </p14:xfrm>
          </p:contentPart>
        </mc:Choice>
        <mc:Fallback xmlns="">
          <p:pic>
            <p:nvPicPr>
              <p:cNvPr id="3" name="Ink 2"/>
              <p:cNvPicPr/>
              <p:nvPr/>
            </p:nvPicPr>
            <p:blipFill>
              <a:blip r:embed="rId4"/>
              <a:stretch>
                <a:fillRect/>
              </a:stretch>
            </p:blipFill>
            <p:spPr>
              <a:xfrm>
                <a:off x="2253240" y="955800"/>
                <a:ext cx="9945000" cy="5376960"/>
              </a:xfrm>
              <a:prstGeom prst="rect">
                <a:avLst/>
              </a:prstGeom>
            </p:spPr>
          </p:pic>
        </mc:Fallback>
      </mc:AlternateContent>
    </p:spTree>
    <p:extLst>
      <p:ext uri="{BB962C8B-B14F-4D97-AF65-F5344CB8AC3E}">
        <p14:creationId xmlns:p14="http://schemas.microsoft.com/office/powerpoint/2010/main" val="4163433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a:xfrm>
            <a:off x="1841500" y="654051"/>
            <a:ext cx="8637588" cy="83026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smtClean="0">
                <a:ea typeface="+mj-ea"/>
              </a:rPr>
              <a:t>Which attribute is the best classifier?</a:t>
            </a:r>
          </a:p>
        </p:txBody>
      </p:sp>
      <p:pic>
        <p:nvPicPr>
          <p:cNvPr id="332804" name="Picture 4"/>
          <p:cNvPicPr>
            <a:picLocks noGrp="1" noChangeAspect="1" noChangeArrowheads="1"/>
          </p:cNvPicPr>
          <p:nvPr>
            <p:ph type="dgm" idx="1"/>
          </p:nvPr>
        </p:nvPicPr>
        <p:blipFill>
          <a:blip r:embed="rId4">
            <a:extLst>
              <a:ext uri="{28A0092B-C50C-407E-A947-70E740481C1C}">
                <a14:useLocalDpi xmlns:a14="http://schemas.microsoft.com/office/drawing/2010/main" val="0"/>
              </a:ext>
            </a:extLst>
          </a:blip>
          <a:srcRect/>
          <a:stretch>
            <a:fillRect/>
          </a:stretch>
        </p:blipFill>
        <p:spPr>
          <a:xfrm>
            <a:off x="1847850" y="1484314"/>
            <a:ext cx="8509000" cy="495617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862234446"/>
      </p:ext>
    </p:extLst>
  </p:cSld>
  <p:clrMapOvr>
    <a:masterClrMapping/>
  </p:clrMapOvr>
  <p:transition spd="med">
    <p:randomBar dir="vert"/>
    <p:sndAc>
      <p:stSnd>
        <p:snd r:embed="rId3" name="camera.wav"/>
      </p:stSnd>
    </p:sndAc>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a:xfrm>
            <a:off x="1841500" y="398463"/>
            <a:ext cx="8637588" cy="830262"/>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dirty="0" smtClean="0">
                <a:ea typeface="+mj-ea"/>
              </a:rPr>
              <a:t>Example</a:t>
            </a:r>
          </a:p>
        </p:txBody>
      </p:sp>
      <p:pic>
        <p:nvPicPr>
          <p:cNvPr id="3164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1447800"/>
            <a:ext cx="6921500" cy="4914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16421" name="Rectangle 5"/>
          <p:cNvSpPr>
            <a:spLocks noChangeArrowheads="1"/>
          </p:cNvSpPr>
          <p:nvPr/>
        </p:nvSpPr>
        <p:spPr bwMode="auto">
          <a:xfrm>
            <a:off x="2590800" y="1524000"/>
            <a:ext cx="6934200" cy="47244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3524760" y="2652480"/>
              <a:ext cx="5621040" cy="2939040"/>
            </p14:xfrm>
          </p:contentPart>
        </mc:Choice>
        <mc:Fallback xmlns="">
          <p:pic>
            <p:nvPicPr>
              <p:cNvPr id="5" name="Ink 4"/>
              <p:cNvPicPr/>
              <p:nvPr/>
            </p:nvPicPr>
            <p:blipFill>
              <a:blip r:embed="rId5"/>
              <a:stretch>
                <a:fillRect/>
              </a:stretch>
            </p:blipFill>
            <p:spPr>
              <a:xfrm>
                <a:off x="3522240" y="2649960"/>
                <a:ext cx="5628960" cy="294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5310360" y="405720"/>
              <a:ext cx="5265000" cy="1098720"/>
            </p14:xfrm>
          </p:contentPart>
        </mc:Choice>
        <mc:Fallback xmlns="">
          <p:pic>
            <p:nvPicPr>
              <p:cNvPr id="2" name="Ink 1"/>
              <p:cNvPicPr/>
              <p:nvPr/>
            </p:nvPicPr>
            <p:blipFill>
              <a:blip r:embed="rId7"/>
              <a:stretch>
                <a:fillRect/>
              </a:stretch>
            </p:blipFill>
            <p:spPr>
              <a:xfrm>
                <a:off x="5306760" y="399960"/>
                <a:ext cx="5277240" cy="1110600"/>
              </a:xfrm>
              <a:prstGeom prst="rect">
                <a:avLst/>
              </a:prstGeom>
            </p:spPr>
          </p:pic>
        </mc:Fallback>
      </mc:AlternateContent>
    </p:spTree>
    <p:extLst>
      <p:ext uri="{BB962C8B-B14F-4D97-AF65-F5344CB8AC3E}">
        <p14:creationId xmlns:p14="http://schemas.microsoft.com/office/powerpoint/2010/main" val="1550512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23800" y="233640"/>
              <a:ext cx="11072520" cy="6598080"/>
            </p14:xfrm>
          </p:contentPart>
        </mc:Choice>
        <mc:Fallback xmlns="">
          <p:pic>
            <p:nvPicPr>
              <p:cNvPr id="4" name="Ink 3"/>
              <p:cNvPicPr/>
              <p:nvPr/>
            </p:nvPicPr>
            <p:blipFill>
              <a:blip r:embed="rId3"/>
              <a:stretch>
                <a:fillRect/>
              </a:stretch>
            </p:blipFill>
            <p:spPr>
              <a:xfrm>
                <a:off x="521280" y="228960"/>
                <a:ext cx="11081880" cy="6606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3630600" y="515880"/>
              <a:ext cx="697680" cy="220320"/>
            </p14:xfrm>
          </p:contentPart>
        </mc:Choice>
        <mc:Fallback xmlns="">
          <p:pic>
            <p:nvPicPr>
              <p:cNvPr id="5" name="Ink 4"/>
              <p:cNvPicPr/>
              <p:nvPr/>
            </p:nvPicPr>
            <p:blipFill>
              <a:blip r:embed="rId5"/>
              <a:stretch>
                <a:fillRect/>
              </a:stretch>
            </p:blipFill>
            <p:spPr>
              <a:xfrm>
                <a:off x="3626640" y="510840"/>
                <a:ext cx="706320" cy="229320"/>
              </a:xfrm>
              <a:prstGeom prst="rect">
                <a:avLst/>
              </a:prstGeom>
            </p:spPr>
          </p:pic>
        </mc:Fallback>
      </mc:AlternateContent>
    </p:spTree>
    <p:extLst>
      <p:ext uri="{BB962C8B-B14F-4D97-AF65-F5344CB8AC3E}">
        <p14:creationId xmlns:p14="http://schemas.microsoft.com/office/powerpoint/2010/main" val="11314893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64480" y="188640"/>
              <a:ext cx="11626920" cy="6589440"/>
            </p14:xfrm>
          </p:contentPart>
        </mc:Choice>
        <mc:Fallback xmlns="">
          <p:pic>
            <p:nvPicPr>
              <p:cNvPr id="4" name="Ink 3"/>
              <p:cNvPicPr/>
              <p:nvPr/>
            </p:nvPicPr>
            <p:blipFill>
              <a:blip r:embed="rId3"/>
              <a:stretch>
                <a:fillRect/>
              </a:stretch>
            </p:blipFill>
            <p:spPr>
              <a:xfrm>
                <a:off x="554400" y="182520"/>
                <a:ext cx="11643480" cy="6603480"/>
              </a:xfrm>
              <a:prstGeom prst="rect">
                <a:avLst/>
              </a:prstGeom>
            </p:spPr>
          </p:pic>
        </mc:Fallback>
      </mc:AlternateContent>
    </p:spTree>
    <p:extLst>
      <p:ext uri="{BB962C8B-B14F-4D97-AF65-F5344CB8AC3E}">
        <p14:creationId xmlns:p14="http://schemas.microsoft.com/office/powerpoint/2010/main" val="43531508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20920" y="204120"/>
              <a:ext cx="10657800" cy="6524280"/>
            </p14:xfrm>
          </p:contentPart>
        </mc:Choice>
        <mc:Fallback xmlns="">
          <p:pic>
            <p:nvPicPr>
              <p:cNvPr id="4" name="Ink 3"/>
              <p:cNvPicPr/>
              <p:nvPr/>
            </p:nvPicPr>
            <p:blipFill>
              <a:blip r:embed="rId3"/>
              <a:stretch>
                <a:fillRect/>
              </a:stretch>
            </p:blipFill>
            <p:spPr>
              <a:xfrm>
                <a:off x="514080" y="198720"/>
                <a:ext cx="10670400" cy="6533280"/>
              </a:xfrm>
              <a:prstGeom prst="rect">
                <a:avLst/>
              </a:prstGeom>
            </p:spPr>
          </p:pic>
        </mc:Fallback>
      </mc:AlternateContent>
    </p:spTree>
    <p:extLst>
      <p:ext uri="{BB962C8B-B14F-4D97-AF65-F5344CB8AC3E}">
        <p14:creationId xmlns:p14="http://schemas.microsoft.com/office/powerpoint/2010/main" val="23172547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1841500" y="549276"/>
            <a:ext cx="8637588" cy="70802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0000"/>
          </a:bodyPr>
          <a:lstStyle/>
          <a:p>
            <a:pPr eaLnBrk="1" hangingPunct="1">
              <a:defRPr/>
            </a:pPr>
            <a:r>
              <a:rPr lang="en-US" sz="4000" dirty="0"/>
              <a:t>First step: which attribute to test at the root?</a:t>
            </a:r>
          </a:p>
        </p:txBody>
      </p:sp>
      <p:sp>
        <p:nvSpPr>
          <p:cNvPr id="344067" name="Rectangle 3"/>
          <p:cNvSpPr>
            <a:spLocks noGrp="1" noChangeArrowheads="1"/>
          </p:cNvSpPr>
          <p:nvPr>
            <p:ph idx="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lnSpc>
                <a:spcPct val="90000"/>
              </a:lnSpc>
              <a:buFont typeface="Wingdings" charset="0"/>
              <a:buChar char="§"/>
              <a:defRPr/>
            </a:pPr>
            <a:r>
              <a:rPr lang="en-US" smtClean="0">
                <a:ea typeface="+mn-ea"/>
                <a:cs typeface="+mn-cs"/>
              </a:rPr>
              <a:t>Which attribute should be tested at the root?</a:t>
            </a:r>
            <a:endParaRPr lang="en-US" i="1" smtClean="0">
              <a:latin typeface="Times New Roman" charset="0"/>
              <a:ea typeface="+mn-ea"/>
              <a:cs typeface="+mn-cs"/>
            </a:endParaRPr>
          </a:p>
          <a:p>
            <a:pPr lvl="1" eaLnBrk="1" hangingPunct="1">
              <a:lnSpc>
                <a:spcPct val="90000"/>
              </a:lnSpc>
              <a:buFont typeface="Wingdings" charset="0"/>
              <a:buChar char="§"/>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smtClean="0">
                <a:latin typeface="Times New Roman" charset="0"/>
                <a:ea typeface="+mn-ea"/>
              </a:rPr>
              <a:t>, </a:t>
            </a:r>
            <a:r>
              <a:rPr lang="en-US" i="1" smtClean="0">
                <a:latin typeface="Times New Roman" charset="0"/>
                <a:ea typeface="+mn-ea"/>
              </a:rPr>
              <a:t>Outlook</a:t>
            </a:r>
            <a:r>
              <a:rPr lang="en-US" smtClean="0">
                <a:latin typeface="Times New Roman" charset="0"/>
                <a:ea typeface="+mn-ea"/>
              </a:rPr>
              <a:t>) = 0.246</a:t>
            </a:r>
          </a:p>
          <a:p>
            <a:pPr lvl="1" eaLnBrk="1" hangingPunct="1">
              <a:lnSpc>
                <a:spcPct val="90000"/>
              </a:lnSpc>
              <a:buFont typeface="Wingdings" charset="0"/>
              <a:buChar char="§"/>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smtClean="0">
                <a:latin typeface="Times New Roman" charset="0"/>
                <a:ea typeface="+mn-ea"/>
              </a:rPr>
              <a:t>, </a:t>
            </a:r>
            <a:r>
              <a:rPr lang="en-US" i="1" smtClean="0">
                <a:latin typeface="Times New Roman" charset="0"/>
                <a:ea typeface="+mn-ea"/>
              </a:rPr>
              <a:t>Humidity</a:t>
            </a:r>
            <a:r>
              <a:rPr lang="en-US" smtClean="0">
                <a:latin typeface="Times New Roman" charset="0"/>
                <a:ea typeface="+mn-ea"/>
              </a:rPr>
              <a:t>) = 0.151</a:t>
            </a:r>
          </a:p>
          <a:p>
            <a:pPr lvl="1" eaLnBrk="1" hangingPunct="1">
              <a:lnSpc>
                <a:spcPct val="90000"/>
              </a:lnSpc>
              <a:buFont typeface="Wingdings" charset="0"/>
              <a:buChar char="§"/>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smtClean="0">
                <a:latin typeface="Times New Roman" charset="0"/>
                <a:ea typeface="+mn-ea"/>
              </a:rPr>
              <a:t>, </a:t>
            </a:r>
            <a:r>
              <a:rPr lang="en-US" i="1" smtClean="0">
                <a:latin typeface="Times New Roman" charset="0"/>
                <a:ea typeface="+mn-ea"/>
              </a:rPr>
              <a:t>Wind</a:t>
            </a:r>
            <a:r>
              <a:rPr lang="en-US" smtClean="0">
                <a:latin typeface="Times New Roman" charset="0"/>
                <a:ea typeface="+mn-ea"/>
              </a:rPr>
              <a:t>) = 0.084</a:t>
            </a:r>
          </a:p>
          <a:p>
            <a:pPr lvl="1" eaLnBrk="1" hangingPunct="1">
              <a:lnSpc>
                <a:spcPct val="90000"/>
              </a:lnSpc>
              <a:buFont typeface="Wingdings" charset="0"/>
              <a:buChar char="§"/>
              <a:defRPr/>
            </a:pPr>
            <a:r>
              <a:rPr lang="en-US" i="1" smtClean="0">
                <a:latin typeface="Times New Roman" charset="0"/>
                <a:ea typeface="+mn-ea"/>
              </a:rPr>
              <a:t>Gain</a:t>
            </a:r>
            <a:r>
              <a:rPr lang="en-US" smtClean="0">
                <a:latin typeface="Times New Roman" charset="0"/>
                <a:ea typeface="+mn-ea"/>
              </a:rPr>
              <a:t>(</a:t>
            </a:r>
            <a:r>
              <a:rPr lang="en-US" i="1" smtClean="0">
                <a:latin typeface="Times New Roman" charset="0"/>
                <a:ea typeface="+mn-ea"/>
              </a:rPr>
              <a:t>S</a:t>
            </a:r>
            <a:r>
              <a:rPr lang="en-US" smtClean="0">
                <a:latin typeface="Times New Roman" charset="0"/>
                <a:ea typeface="+mn-ea"/>
              </a:rPr>
              <a:t>, </a:t>
            </a:r>
            <a:r>
              <a:rPr lang="en-US" i="1" smtClean="0">
                <a:latin typeface="Times New Roman" charset="0"/>
                <a:ea typeface="+mn-ea"/>
              </a:rPr>
              <a:t>Temperature</a:t>
            </a:r>
            <a:r>
              <a:rPr lang="en-US" smtClean="0">
                <a:latin typeface="Times New Roman" charset="0"/>
                <a:ea typeface="+mn-ea"/>
              </a:rPr>
              <a:t>) = 0.029</a:t>
            </a:r>
          </a:p>
          <a:p>
            <a:pPr eaLnBrk="1" hangingPunct="1">
              <a:lnSpc>
                <a:spcPct val="90000"/>
              </a:lnSpc>
              <a:buFont typeface="Wingdings" charset="0"/>
              <a:buChar char="§"/>
              <a:defRPr/>
            </a:pPr>
            <a:r>
              <a:rPr lang="en-US" i="1" smtClean="0">
                <a:latin typeface="Times New Roman" charset="0"/>
                <a:ea typeface="+mn-ea"/>
                <a:cs typeface="+mn-cs"/>
              </a:rPr>
              <a:t>Outlook</a:t>
            </a:r>
            <a:r>
              <a:rPr lang="en-US" smtClean="0">
                <a:ea typeface="+mn-ea"/>
                <a:cs typeface="+mn-cs"/>
              </a:rPr>
              <a:t> provides the best prediction for the target</a:t>
            </a:r>
          </a:p>
          <a:p>
            <a:pPr eaLnBrk="1" hangingPunct="1">
              <a:lnSpc>
                <a:spcPct val="90000"/>
              </a:lnSpc>
              <a:buFont typeface="Wingdings" charset="0"/>
              <a:buChar char="§"/>
              <a:defRPr/>
            </a:pPr>
            <a:r>
              <a:rPr lang="en-US" smtClean="0">
                <a:ea typeface="+mn-ea"/>
                <a:cs typeface="+mn-cs"/>
              </a:rPr>
              <a:t>Lets grow the tree:</a:t>
            </a:r>
          </a:p>
          <a:p>
            <a:pPr lvl="1" eaLnBrk="1" hangingPunct="1">
              <a:lnSpc>
                <a:spcPct val="90000"/>
              </a:lnSpc>
              <a:buFont typeface="Wingdings" charset="0"/>
              <a:buChar char="§"/>
              <a:defRPr/>
            </a:pPr>
            <a:r>
              <a:rPr lang="en-US" smtClean="0">
                <a:ea typeface="+mn-ea"/>
              </a:rPr>
              <a:t>add to the tree a successor for each possible value of </a:t>
            </a:r>
            <a:r>
              <a:rPr lang="en-US" i="1" smtClean="0">
                <a:latin typeface="Times New Roman" charset="0"/>
                <a:ea typeface="+mn-ea"/>
              </a:rPr>
              <a:t>Outlook</a:t>
            </a:r>
          </a:p>
          <a:p>
            <a:pPr lvl="1" eaLnBrk="1" hangingPunct="1">
              <a:lnSpc>
                <a:spcPct val="90000"/>
              </a:lnSpc>
              <a:buFont typeface="Wingdings" charset="0"/>
              <a:buChar char="§"/>
              <a:defRPr/>
            </a:pPr>
            <a:r>
              <a:rPr lang="en-US" smtClean="0">
                <a:ea typeface="+mn-ea"/>
              </a:rPr>
              <a:t>partition the training samples according to the value of </a:t>
            </a:r>
            <a:r>
              <a:rPr lang="en-US" i="1" smtClean="0">
                <a:latin typeface="Times New Roman" charset="0"/>
                <a:ea typeface="+mn-ea"/>
              </a:rPr>
              <a:t>Outlook</a:t>
            </a:r>
          </a:p>
          <a:p>
            <a:pPr lvl="1" eaLnBrk="1" hangingPunct="1">
              <a:lnSpc>
                <a:spcPct val="90000"/>
              </a:lnSpc>
              <a:buFont typeface="Wingdings" charset="0"/>
              <a:buChar char="§"/>
              <a:defRPr/>
            </a:pPr>
            <a:endParaRPr lang="en-US" i="1" smtClean="0">
              <a:latin typeface="Times New Roman" charset="0"/>
              <a:ea typeface="+mn-ea"/>
            </a:endParaRPr>
          </a:p>
          <a:p>
            <a:pPr eaLnBrk="1" hangingPunct="1">
              <a:lnSpc>
                <a:spcPct val="90000"/>
              </a:lnSpc>
              <a:buFont typeface="Wingdings" charset="0"/>
              <a:buChar char="§"/>
              <a:defRPr/>
            </a:pPr>
            <a:endParaRPr lang="en-US" smtClean="0">
              <a:latin typeface="Times New Roman" charset="0"/>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661200" y="2097000"/>
              <a:ext cx="1946520" cy="1872720"/>
            </p14:xfrm>
          </p:contentPart>
        </mc:Choice>
        <mc:Fallback xmlns="">
          <p:pic>
            <p:nvPicPr>
              <p:cNvPr id="3" name="Ink 2"/>
              <p:cNvPicPr/>
              <p:nvPr/>
            </p:nvPicPr>
            <p:blipFill>
              <a:blip r:embed="rId4"/>
              <a:stretch>
                <a:fillRect/>
              </a:stretch>
            </p:blipFill>
            <p:spPr>
              <a:xfrm>
                <a:off x="3658320" y="2089440"/>
                <a:ext cx="1953720" cy="1888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4443840" y="1154520"/>
              <a:ext cx="5555520" cy="1668600"/>
            </p14:xfrm>
          </p:contentPart>
        </mc:Choice>
        <mc:Fallback xmlns="">
          <p:pic>
            <p:nvPicPr>
              <p:cNvPr id="2" name="Ink 1"/>
              <p:cNvPicPr/>
              <p:nvPr/>
            </p:nvPicPr>
            <p:blipFill>
              <a:blip r:embed="rId6"/>
              <a:stretch>
                <a:fillRect/>
              </a:stretch>
            </p:blipFill>
            <p:spPr>
              <a:xfrm>
                <a:off x="4440600" y="1149480"/>
                <a:ext cx="5564520" cy="1681560"/>
              </a:xfrm>
              <a:prstGeom prst="rect">
                <a:avLst/>
              </a:prstGeom>
            </p:spPr>
          </p:pic>
        </mc:Fallback>
      </mc:AlternateContent>
    </p:spTree>
    <p:extLst>
      <p:ext uri="{BB962C8B-B14F-4D97-AF65-F5344CB8AC3E}">
        <p14:creationId xmlns:p14="http://schemas.microsoft.com/office/powerpoint/2010/main" val="1959197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a:xfrm>
            <a:off x="1841500" y="654051"/>
            <a:ext cx="8637588" cy="83026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smtClean="0">
                <a:ea typeface="+mj-ea"/>
              </a:rPr>
              <a:t>After first step</a:t>
            </a:r>
          </a:p>
        </p:txBody>
      </p:sp>
      <p:pic>
        <p:nvPicPr>
          <p:cNvPr id="333830" name="Picture 6"/>
          <p:cNvPicPr>
            <a:picLocks noGrp="1" noChangeAspect="1" noChangeArrowheads="1"/>
          </p:cNvPicPr>
          <p:nvPr>
            <p:ph type="dgm" idx="1"/>
          </p:nvPr>
        </p:nvPicPr>
        <p:blipFill>
          <a:blip r:embed="rId4">
            <a:extLst>
              <a:ext uri="{28A0092B-C50C-407E-A947-70E740481C1C}">
                <a14:useLocalDpi xmlns:a14="http://schemas.microsoft.com/office/drawing/2010/main" val="0"/>
              </a:ext>
            </a:extLst>
          </a:blip>
          <a:srcRect l="-12081" r="-12081"/>
          <a:stretch>
            <a:fillRect/>
          </a:stretch>
        </p:blipFill>
        <p:spPr>
          <a:xfrm>
            <a:off x="1852613" y="1773239"/>
            <a:ext cx="8208962" cy="428307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368520" y="3616200"/>
              <a:ext cx="5288760" cy="2129040"/>
            </p14:xfrm>
          </p:contentPart>
        </mc:Choice>
        <mc:Fallback xmlns="">
          <p:pic>
            <p:nvPicPr>
              <p:cNvPr id="3" name="Ink 2"/>
              <p:cNvPicPr/>
              <p:nvPr/>
            </p:nvPicPr>
            <p:blipFill>
              <a:blip r:embed="rId6"/>
              <a:stretch>
                <a:fillRect/>
              </a:stretch>
            </p:blipFill>
            <p:spPr>
              <a:xfrm>
                <a:off x="3365640" y="3610080"/>
                <a:ext cx="5295600" cy="2137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2532600" y="3569400"/>
              <a:ext cx="3835440" cy="2762280"/>
            </p14:xfrm>
          </p:contentPart>
        </mc:Choice>
        <mc:Fallback xmlns="">
          <p:pic>
            <p:nvPicPr>
              <p:cNvPr id="2" name="Ink 1"/>
              <p:cNvPicPr/>
              <p:nvPr/>
            </p:nvPicPr>
            <p:blipFill>
              <a:blip r:embed="rId8"/>
              <a:stretch>
                <a:fillRect/>
              </a:stretch>
            </p:blipFill>
            <p:spPr>
              <a:xfrm>
                <a:off x="2529720" y="3566160"/>
                <a:ext cx="3844080" cy="2770560"/>
              </a:xfrm>
              <a:prstGeom prst="rect">
                <a:avLst/>
              </a:prstGeom>
            </p:spPr>
          </p:pic>
        </mc:Fallback>
      </mc:AlternateContent>
    </p:spTree>
    <p:extLst>
      <p:ext uri="{BB962C8B-B14F-4D97-AF65-F5344CB8AC3E}">
        <p14:creationId xmlns:p14="http://schemas.microsoft.com/office/powerpoint/2010/main" val="3075610227"/>
      </p:ext>
    </p:extLst>
  </p:cSld>
  <p:clrMapOvr>
    <a:masterClrMapping/>
  </p:clrMapOvr>
  <p:transition spd="med">
    <p:randomBar dir="vert"/>
    <p:sndAc>
      <p:stSnd>
        <p:snd r:embed="rId3" name="camera.wav"/>
      </p:stSnd>
    </p:sndAc>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SmartArt Placeholder 2"/>
          <p:cNvSpPr>
            <a:spLocks noGrp="1"/>
          </p:cNvSpPr>
          <p:nvPr>
            <p:ph type="dgm" idx="1"/>
          </p:nvPr>
        </p:nvSpPr>
        <p:spPr/>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091520" y="200160"/>
              <a:ext cx="9544680" cy="3988080"/>
            </p14:xfrm>
          </p:contentPart>
        </mc:Choice>
        <mc:Fallback xmlns="">
          <p:pic>
            <p:nvPicPr>
              <p:cNvPr id="4" name="Ink 3"/>
              <p:cNvPicPr/>
              <p:nvPr/>
            </p:nvPicPr>
            <p:blipFill>
              <a:blip r:embed="rId4"/>
              <a:stretch>
                <a:fillRect/>
              </a:stretch>
            </p:blipFill>
            <p:spPr>
              <a:xfrm>
                <a:off x="1082880" y="196920"/>
                <a:ext cx="9559440" cy="399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408240" y="4173120"/>
              <a:ext cx="11509560" cy="2581560"/>
            </p14:xfrm>
          </p:contentPart>
        </mc:Choice>
        <mc:Fallback xmlns="">
          <p:pic>
            <p:nvPicPr>
              <p:cNvPr id="5" name="Ink 4"/>
              <p:cNvPicPr/>
              <p:nvPr/>
            </p:nvPicPr>
            <p:blipFill>
              <a:blip r:embed="rId6"/>
              <a:stretch>
                <a:fillRect/>
              </a:stretch>
            </p:blipFill>
            <p:spPr>
              <a:xfrm>
                <a:off x="401040" y="4166280"/>
                <a:ext cx="11524680" cy="2593800"/>
              </a:xfrm>
              <a:prstGeom prst="rect">
                <a:avLst/>
              </a:prstGeom>
            </p:spPr>
          </p:pic>
        </mc:Fallback>
      </mc:AlternateContent>
    </p:spTree>
    <p:extLst>
      <p:ext uri="{BB962C8B-B14F-4D97-AF65-F5344CB8AC3E}">
        <p14:creationId xmlns:p14="http://schemas.microsoft.com/office/powerpoint/2010/main" val="2468515641"/>
      </p:ext>
    </p:extLst>
  </p:cSld>
  <p:clrMapOvr>
    <a:masterClrMapping/>
  </p:clrMapOvr>
  <p:transition spd="med">
    <p:randomBar dir="vert"/>
    <p:sndAc>
      <p:stSnd>
        <p:snd r:embed="rId2" name="camera.wav"/>
      </p:stSnd>
    </p:sndAc>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a:xfrm>
            <a:off x="1841500" y="398463"/>
            <a:ext cx="8637588" cy="830262"/>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dirty="0" smtClean="0">
                <a:ea typeface="+mj-ea"/>
              </a:rPr>
              <a:t>Example</a:t>
            </a:r>
          </a:p>
        </p:txBody>
      </p:sp>
      <p:pic>
        <p:nvPicPr>
          <p:cNvPr id="3164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1447800"/>
            <a:ext cx="6921500" cy="4914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16421" name="Rectangle 5"/>
          <p:cNvSpPr>
            <a:spLocks noChangeArrowheads="1"/>
          </p:cNvSpPr>
          <p:nvPr/>
        </p:nvSpPr>
        <p:spPr bwMode="auto">
          <a:xfrm>
            <a:off x="2590800" y="1524000"/>
            <a:ext cx="6934200" cy="47244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3524760" y="2652480"/>
              <a:ext cx="5621040" cy="2939040"/>
            </p14:xfrm>
          </p:contentPart>
        </mc:Choice>
        <mc:Fallback xmlns="">
          <p:pic>
            <p:nvPicPr>
              <p:cNvPr id="5" name="Ink 4"/>
              <p:cNvPicPr/>
              <p:nvPr/>
            </p:nvPicPr>
            <p:blipFill>
              <a:blip r:embed="rId5"/>
              <a:stretch>
                <a:fillRect/>
              </a:stretch>
            </p:blipFill>
            <p:spPr>
              <a:xfrm>
                <a:off x="3522240" y="2649960"/>
                <a:ext cx="5628960" cy="294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5310360" y="405720"/>
              <a:ext cx="5265000" cy="1098720"/>
            </p14:xfrm>
          </p:contentPart>
        </mc:Choice>
        <mc:Fallback xmlns="">
          <p:pic>
            <p:nvPicPr>
              <p:cNvPr id="2" name="Ink 1"/>
              <p:cNvPicPr/>
              <p:nvPr/>
            </p:nvPicPr>
            <p:blipFill>
              <a:blip r:embed="rId7"/>
              <a:stretch>
                <a:fillRect/>
              </a:stretch>
            </p:blipFill>
            <p:spPr>
              <a:xfrm>
                <a:off x="5306760" y="399960"/>
                <a:ext cx="5277240" cy="1110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346320" y="1142280"/>
              <a:ext cx="11783520" cy="5603400"/>
            </p14:xfrm>
          </p:contentPart>
        </mc:Choice>
        <mc:Fallback xmlns="">
          <p:pic>
            <p:nvPicPr>
              <p:cNvPr id="3" name="Ink 2"/>
              <p:cNvPicPr/>
              <p:nvPr/>
            </p:nvPicPr>
            <p:blipFill>
              <a:blip r:embed="rId9"/>
              <a:stretch>
                <a:fillRect/>
              </a:stretch>
            </p:blipFill>
            <p:spPr>
              <a:xfrm>
                <a:off x="342720" y="1138320"/>
                <a:ext cx="11794320" cy="5613480"/>
              </a:xfrm>
              <a:prstGeom prst="rect">
                <a:avLst/>
              </a:prstGeom>
            </p:spPr>
          </p:pic>
        </mc:Fallback>
      </mc:AlternateContent>
    </p:spTree>
    <p:extLst>
      <p:ext uri="{BB962C8B-B14F-4D97-AF65-F5344CB8AC3E}">
        <p14:creationId xmlns:p14="http://schemas.microsoft.com/office/powerpoint/2010/main" val="2430889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772" y="57664"/>
            <a:ext cx="9767970" cy="1098741"/>
          </a:xfrm>
        </p:spPr>
        <p:txBody>
          <a:bodyPr/>
          <a:lstStyle/>
          <a:p>
            <a:pPr algn="ctr"/>
            <a:r>
              <a:rPr lang="en-IN" dirty="0" smtClean="0"/>
              <a:t>Supervised Learning</a:t>
            </a:r>
            <a:endParaRPr lang="en-IN" dirty="0"/>
          </a:p>
        </p:txBody>
      </p:sp>
      <p:pic>
        <p:nvPicPr>
          <p:cNvPr id="4" name="Picture 2" descr="C:\Users\Ian\Desktop\supervise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334" y="1521530"/>
            <a:ext cx="10257905" cy="451983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Machine Learning WorkShop</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8</a:t>
            </a:fld>
            <a:endParaRPr lang="en-US" dirty="0"/>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150120" y="238680"/>
              <a:ext cx="11923920" cy="6516720"/>
            </p14:xfrm>
          </p:contentPart>
        </mc:Choice>
        <mc:Fallback xmlns="">
          <p:pic>
            <p:nvPicPr>
              <p:cNvPr id="7" name="Ink 6"/>
              <p:cNvPicPr/>
              <p:nvPr/>
            </p:nvPicPr>
            <p:blipFill>
              <a:blip r:embed="rId4"/>
              <a:stretch>
                <a:fillRect/>
              </a:stretch>
            </p:blipFill>
            <p:spPr>
              <a:xfrm>
                <a:off x="143640" y="233280"/>
                <a:ext cx="11939400" cy="6530760"/>
              </a:xfrm>
              <a:prstGeom prst="rect">
                <a:avLst/>
              </a:prstGeom>
            </p:spPr>
          </p:pic>
        </mc:Fallback>
      </mc:AlternateContent>
    </p:spTree>
    <p:extLst>
      <p:ext uri="{BB962C8B-B14F-4D97-AF65-F5344CB8AC3E}">
        <p14:creationId xmlns:p14="http://schemas.microsoft.com/office/powerpoint/2010/main" val="87071925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SmartArt Placeholder 2"/>
          <p:cNvSpPr>
            <a:spLocks noGrp="1"/>
          </p:cNvSpPr>
          <p:nvPr>
            <p:ph type="dgm" idx="1"/>
          </p:nvPr>
        </p:nvSpPr>
        <p:spPr/>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651240" y="6120"/>
              <a:ext cx="11534040" cy="6807960"/>
            </p14:xfrm>
          </p:contentPart>
        </mc:Choice>
        <mc:Fallback xmlns="">
          <p:pic>
            <p:nvPicPr>
              <p:cNvPr id="4" name="Ink 3"/>
              <p:cNvPicPr/>
              <p:nvPr/>
            </p:nvPicPr>
            <p:blipFill>
              <a:blip r:embed="rId4"/>
              <a:stretch>
                <a:fillRect/>
              </a:stretch>
            </p:blipFill>
            <p:spPr>
              <a:xfrm>
                <a:off x="644400" y="1800"/>
                <a:ext cx="11548800" cy="6817680"/>
              </a:xfrm>
              <a:prstGeom prst="rect">
                <a:avLst/>
              </a:prstGeom>
            </p:spPr>
          </p:pic>
        </mc:Fallback>
      </mc:AlternateContent>
    </p:spTree>
    <p:extLst>
      <p:ext uri="{BB962C8B-B14F-4D97-AF65-F5344CB8AC3E}">
        <p14:creationId xmlns:p14="http://schemas.microsoft.com/office/powerpoint/2010/main" val="1364574298"/>
      </p:ext>
    </p:extLst>
  </p:cSld>
  <p:clrMapOvr>
    <a:masterClrMapping/>
  </p:clrMapOvr>
  <p:transition spd="med">
    <p:randomBar dir="vert"/>
    <p:sndAc>
      <p:stSnd>
        <p:snd r:embed="rId2" name="camera.wav"/>
      </p:stSnd>
    </p:sndAc>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smtClean="0">
                <a:ea typeface="+mj-ea"/>
              </a:rPr>
              <a:t>Second step</a:t>
            </a:r>
          </a:p>
        </p:txBody>
      </p:sp>
      <p:sp>
        <p:nvSpPr>
          <p:cNvPr id="346115" name="Rectangle 3"/>
          <p:cNvSpPr>
            <a:spLocks noGrp="1" noChangeArrowheads="1"/>
          </p:cNvSpPr>
          <p:nvPr>
            <p:ph idx="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buFont typeface="Wingdings" charset="0"/>
              <a:buChar char="§"/>
              <a:defRPr/>
            </a:pPr>
            <a:r>
              <a:rPr lang="en-US" dirty="0" smtClean="0">
                <a:ea typeface="+mn-ea"/>
                <a:cs typeface="+mn-cs"/>
              </a:rPr>
              <a:t>Working on </a:t>
            </a:r>
            <a:r>
              <a:rPr lang="en-US" i="1" dirty="0" smtClean="0">
                <a:latin typeface="Times New Roman" charset="0"/>
                <a:ea typeface="+mn-ea"/>
                <a:cs typeface="+mn-cs"/>
              </a:rPr>
              <a:t>Outlook=Sunny</a:t>
            </a:r>
            <a:r>
              <a:rPr lang="en-US" dirty="0" smtClean="0">
                <a:ea typeface="+mn-ea"/>
                <a:cs typeface="+mn-cs"/>
              </a:rPr>
              <a:t> node:</a:t>
            </a:r>
          </a:p>
          <a:p>
            <a:pPr lvl="1" eaLnBrk="1" hangingPunct="1">
              <a:buFont typeface="Wingdings" charset="0"/>
              <a:buNone/>
              <a:defRPr/>
            </a:pPr>
            <a:r>
              <a:rPr lang="en-US" i="1" dirty="0" smtClean="0">
                <a:latin typeface="Times New Roman" charset="0"/>
                <a:ea typeface="+mn-ea"/>
              </a:rPr>
              <a:t>Gain</a:t>
            </a:r>
            <a:r>
              <a:rPr lang="en-US" dirty="0" smtClean="0">
                <a:latin typeface="Times New Roman" charset="0"/>
                <a:ea typeface="+mn-ea"/>
              </a:rPr>
              <a:t>(</a:t>
            </a:r>
            <a:r>
              <a:rPr lang="en-US" i="1" dirty="0" err="1" smtClean="0">
                <a:latin typeface="Times New Roman" charset="0"/>
                <a:ea typeface="+mn-ea"/>
              </a:rPr>
              <a:t>S</a:t>
            </a:r>
            <a:r>
              <a:rPr lang="en-US" i="1" baseline="-25000" dirty="0" err="1" smtClean="0">
                <a:latin typeface="Times New Roman" charset="0"/>
                <a:ea typeface="+mn-ea"/>
              </a:rPr>
              <a:t>Sunny</a:t>
            </a:r>
            <a:r>
              <a:rPr lang="en-US" dirty="0" smtClean="0">
                <a:latin typeface="Times New Roman" charset="0"/>
                <a:ea typeface="+mn-ea"/>
              </a:rPr>
              <a:t>, </a:t>
            </a:r>
            <a:r>
              <a:rPr lang="en-US" i="1" dirty="0" smtClean="0">
                <a:latin typeface="Times New Roman" charset="0"/>
                <a:ea typeface="+mn-ea"/>
              </a:rPr>
              <a:t>Humidity</a:t>
            </a:r>
            <a:r>
              <a:rPr lang="en-US" dirty="0" smtClean="0">
                <a:latin typeface="Times New Roman" charset="0"/>
                <a:ea typeface="+mn-ea"/>
              </a:rPr>
              <a:t>) = 0.970 </a:t>
            </a:r>
            <a:r>
              <a:rPr lang="en-US" dirty="0" smtClean="0">
                <a:latin typeface="Arial" charset="0"/>
                <a:ea typeface="+mn-ea"/>
                <a:sym typeface="Symbol" charset="0"/>
              </a:rPr>
              <a:t> </a:t>
            </a:r>
            <a:r>
              <a:rPr lang="en-US" dirty="0" smtClean="0">
                <a:latin typeface="Times New Roman" charset="0"/>
                <a:ea typeface="+mn-ea"/>
              </a:rPr>
              <a:t>3/5 </a:t>
            </a:r>
            <a:r>
              <a:rPr lang="en-US" dirty="0" smtClean="0">
                <a:latin typeface="Times New Roman" charset="0"/>
                <a:ea typeface="+mn-ea"/>
                <a:sym typeface="Symbol" charset="0"/>
              </a:rPr>
              <a:t></a:t>
            </a:r>
            <a:r>
              <a:rPr lang="en-US" dirty="0" smtClean="0">
                <a:latin typeface="Times New Roman" charset="0"/>
                <a:ea typeface="+mn-ea"/>
              </a:rPr>
              <a:t> 0.0 </a:t>
            </a:r>
            <a:r>
              <a:rPr lang="en-US" dirty="0" smtClean="0">
                <a:latin typeface="Arial" charset="0"/>
                <a:ea typeface="+mn-ea"/>
                <a:sym typeface="Symbol" charset="0"/>
              </a:rPr>
              <a:t> </a:t>
            </a:r>
            <a:r>
              <a:rPr lang="en-US" dirty="0" smtClean="0">
                <a:latin typeface="Times New Roman" charset="0"/>
                <a:ea typeface="+mn-ea"/>
              </a:rPr>
              <a:t>2/5 </a:t>
            </a:r>
            <a:r>
              <a:rPr lang="en-US" dirty="0" smtClean="0">
                <a:latin typeface="Times New Roman" charset="0"/>
                <a:ea typeface="+mn-ea"/>
                <a:sym typeface="Symbol" charset="0"/>
              </a:rPr>
              <a:t></a:t>
            </a:r>
            <a:r>
              <a:rPr lang="en-US" dirty="0" smtClean="0">
                <a:latin typeface="Times New Roman" charset="0"/>
                <a:ea typeface="+mn-ea"/>
              </a:rPr>
              <a:t> 0.0 = 0.970 </a:t>
            </a:r>
          </a:p>
          <a:p>
            <a:pPr lvl="1" eaLnBrk="1" hangingPunct="1">
              <a:buFont typeface="Wingdings" charset="0"/>
              <a:buNone/>
              <a:defRPr/>
            </a:pPr>
            <a:r>
              <a:rPr lang="en-US" i="1" dirty="0" smtClean="0">
                <a:latin typeface="Times New Roman" charset="0"/>
                <a:ea typeface="+mn-ea"/>
              </a:rPr>
              <a:t>Gain</a:t>
            </a:r>
            <a:r>
              <a:rPr lang="en-US" dirty="0" smtClean="0">
                <a:latin typeface="Times New Roman" charset="0"/>
                <a:ea typeface="+mn-ea"/>
              </a:rPr>
              <a:t>(</a:t>
            </a:r>
            <a:r>
              <a:rPr lang="en-US" i="1" dirty="0" err="1" smtClean="0">
                <a:latin typeface="Times New Roman" charset="0"/>
                <a:ea typeface="+mn-ea"/>
              </a:rPr>
              <a:t>S</a:t>
            </a:r>
            <a:r>
              <a:rPr lang="en-US" i="1" baseline="-25000" dirty="0" err="1" smtClean="0">
                <a:latin typeface="Times New Roman" charset="0"/>
                <a:ea typeface="+mn-ea"/>
              </a:rPr>
              <a:t>Sunny</a:t>
            </a:r>
            <a:r>
              <a:rPr lang="en-US" dirty="0" smtClean="0">
                <a:latin typeface="Times New Roman" charset="0"/>
                <a:ea typeface="+mn-ea"/>
              </a:rPr>
              <a:t>, </a:t>
            </a:r>
            <a:r>
              <a:rPr lang="en-US" i="1" dirty="0" smtClean="0">
                <a:latin typeface="Times New Roman" charset="0"/>
                <a:ea typeface="+mn-ea"/>
              </a:rPr>
              <a:t>Wind</a:t>
            </a:r>
            <a:r>
              <a:rPr lang="en-US" dirty="0" smtClean="0">
                <a:latin typeface="Times New Roman" charset="0"/>
                <a:ea typeface="+mn-ea"/>
              </a:rPr>
              <a:t>) = 0.970 </a:t>
            </a:r>
            <a:r>
              <a:rPr lang="en-US" dirty="0" smtClean="0">
                <a:latin typeface="Arial" charset="0"/>
                <a:ea typeface="+mn-ea"/>
                <a:sym typeface="Symbol" charset="0"/>
              </a:rPr>
              <a:t> </a:t>
            </a:r>
            <a:r>
              <a:rPr lang="en-US" dirty="0" smtClean="0">
                <a:latin typeface="Times New Roman" charset="0"/>
                <a:ea typeface="+mn-ea"/>
              </a:rPr>
              <a:t>2/5 </a:t>
            </a:r>
            <a:r>
              <a:rPr lang="en-US" dirty="0" smtClean="0">
                <a:latin typeface="Times New Roman" charset="0"/>
                <a:ea typeface="+mn-ea"/>
                <a:sym typeface="Symbol" charset="0"/>
              </a:rPr>
              <a:t></a:t>
            </a:r>
            <a:r>
              <a:rPr lang="en-US" dirty="0" smtClean="0">
                <a:latin typeface="Times New Roman" charset="0"/>
                <a:ea typeface="+mn-ea"/>
              </a:rPr>
              <a:t> 1.0 </a:t>
            </a:r>
            <a:r>
              <a:rPr lang="en-US" dirty="0" smtClean="0">
                <a:latin typeface="Arial" charset="0"/>
                <a:ea typeface="+mn-ea"/>
                <a:sym typeface="Symbol" charset="0"/>
              </a:rPr>
              <a:t> </a:t>
            </a:r>
            <a:r>
              <a:rPr lang="en-US" dirty="0" smtClean="0">
                <a:latin typeface="Times New Roman" charset="0"/>
                <a:ea typeface="+mn-ea"/>
              </a:rPr>
              <a:t>3.5 </a:t>
            </a:r>
            <a:r>
              <a:rPr lang="en-US" dirty="0" smtClean="0">
                <a:latin typeface="Times New Roman" charset="0"/>
                <a:ea typeface="+mn-ea"/>
                <a:sym typeface="Symbol" charset="0"/>
              </a:rPr>
              <a:t></a:t>
            </a:r>
            <a:r>
              <a:rPr lang="en-US" dirty="0" smtClean="0">
                <a:latin typeface="Times New Roman" charset="0"/>
                <a:ea typeface="+mn-ea"/>
              </a:rPr>
              <a:t> 0.918 = 0 .019</a:t>
            </a:r>
          </a:p>
          <a:p>
            <a:pPr lvl="1" eaLnBrk="1" hangingPunct="1">
              <a:buFont typeface="Wingdings" charset="0"/>
              <a:buNone/>
              <a:defRPr/>
            </a:pPr>
            <a:r>
              <a:rPr lang="en-US" i="1" dirty="0" smtClean="0">
                <a:latin typeface="Times New Roman" charset="0"/>
                <a:ea typeface="+mn-ea"/>
              </a:rPr>
              <a:t>Gain</a:t>
            </a:r>
            <a:r>
              <a:rPr lang="en-US" dirty="0" smtClean="0">
                <a:latin typeface="Times New Roman" charset="0"/>
                <a:ea typeface="+mn-ea"/>
              </a:rPr>
              <a:t>(</a:t>
            </a:r>
            <a:r>
              <a:rPr lang="en-US" i="1" dirty="0" err="1" smtClean="0">
                <a:latin typeface="Times New Roman" charset="0"/>
                <a:ea typeface="+mn-ea"/>
              </a:rPr>
              <a:t>S</a:t>
            </a:r>
            <a:r>
              <a:rPr lang="en-US" i="1" baseline="-25000" dirty="0" err="1" smtClean="0">
                <a:latin typeface="Times New Roman" charset="0"/>
                <a:ea typeface="+mn-ea"/>
              </a:rPr>
              <a:t>Sunny</a:t>
            </a:r>
            <a:r>
              <a:rPr lang="en-US" dirty="0" smtClean="0">
                <a:latin typeface="Times New Roman" charset="0"/>
                <a:ea typeface="+mn-ea"/>
              </a:rPr>
              <a:t>, </a:t>
            </a:r>
            <a:r>
              <a:rPr lang="en-US" i="1" dirty="0" smtClean="0">
                <a:latin typeface="Times New Roman" charset="0"/>
                <a:ea typeface="+mn-ea"/>
              </a:rPr>
              <a:t>Temp.</a:t>
            </a:r>
            <a:r>
              <a:rPr lang="en-US" dirty="0" smtClean="0">
                <a:latin typeface="Times New Roman" charset="0"/>
                <a:ea typeface="+mn-ea"/>
              </a:rPr>
              <a:t>) = 0.970 </a:t>
            </a:r>
            <a:r>
              <a:rPr lang="en-US" dirty="0" smtClean="0">
                <a:latin typeface="Arial" charset="0"/>
                <a:ea typeface="+mn-ea"/>
                <a:sym typeface="Symbol" charset="0"/>
              </a:rPr>
              <a:t> </a:t>
            </a:r>
            <a:r>
              <a:rPr lang="en-US" dirty="0" smtClean="0">
                <a:latin typeface="Times New Roman" charset="0"/>
                <a:ea typeface="+mn-ea"/>
              </a:rPr>
              <a:t>2/5 </a:t>
            </a:r>
            <a:r>
              <a:rPr lang="en-US" dirty="0" smtClean="0">
                <a:latin typeface="Times New Roman" charset="0"/>
                <a:ea typeface="+mn-ea"/>
                <a:sym typeface="Symbol" charset="0"/>
              </a:rPr>
              <a:t></a:t>
            </a:r>
            <a:r>
              <a:rPr lang="en-US" dirty="0" smtClean="0">
                <a:latin typeface="Times New Roman" charset="0"/>
                <a:ea typeface="+mn-ea"/>
              </a:rPr>
              <a:t> 0.0 </a:t>
            </a:r>
            <a:r>
              <a:rPr lang="en-US" dirty="0" smtClean="0">
                <a:latin typeface="Arial" charset="0"/>
                <a:ea typeface="+mn-ea"/>
                <a:sym typeface="Symbol" charset="0"/>
              </a:rPr>
              <a:t> </a:t>
            </a:r>
            <a:r>
              <a:rPr lang="en-US" dirty="0" smtClean="0">
                <a:latin typeface="Times New Roman" charset="0"/>
                <a:ea typeface="+mn-ea"/>
              </a:rPr>
              <a:t>2/5 </a:t>
            </a:r>
            <a:r>
              <a:rPr lang="en-US" dirty="0" smtClean="0">
                <a:latin typeface="Times New Roman" charset="0"/>
                <a:ea typeface="+mn-ea"/>
                <a:sym typeface="Symbol" charset="0"/>
              </a:rPr>
              <a:t></a:t>
            </a:r>
            <a:r>
              <a:rPr lang="en-US" dirty="0" smtClean="0">
                <a:latin typeface="Times New Roman" charset="0"/>
                <a:ea typeface="+mn-ea"/>
              </a:rPr>
              <a:t> 1.0 </a:t>
            </a:r>
            <a:r>
              <a:rPr lang="en-US" dirty="0" smtClean="0">
                <a:latin typeface="Arial" charset="0"/>
                <a:ea typeface="+mn-ea"/>
                <a:sym typeface="Symbol" charset="0"/>
              </a:rPr>
              <a:t> </a:t>
            </a:r>
            <a:r>
              <a:rPr lang="en-US" dirty="0" smtClean="0">
                <a:latin typeface="Times New Roman" charset="0"/>
                <a:ea typeface="+mn-ea"/>
              </a:rPr>
              <a:t>1/5 </a:t>
            </a:r>
            <a:r>
              <a:rPr lang="en-US" dirty="0" smtClean="0">
                <a:latin typeface="Times New Roman" charset="0"/>
                <a:ea typeface="+mn-ea"/>
                <a:sym typeface="Symbol" charset="0"/>
              </a:rPr>
              <a:t></a:t>
            </a:r>
            <a:r>
              <a:rPr lang="en-US" dirty="0" smtClean="0">
                <a:latin typeface="Times New Roman" charset="0"/>
                <a:ea typeface="+mn-ea"/>
              </a:rPr>
              <a:t> 0.0 = 0.570</a:t>
            </a:r>
          </a:p>
          <a:p>
            <a:pPr eaLnBrk="1" hangingPunct="1">
              <a:buFont typeface="Wingdings" charset="0"/>
              <a:buChar char="§"/>
              <a:defRPr/>
            </a:pPr>
            <a:r>
              <a:rPr lang="en-US" i="1" dirty="0" smtClean="0">
                <a:latin typeface="Times New Roman" charset="0"/>
                <a:ea typeface="+mn-ea"/>
                <a:cs typeface="+mn-cs"/>
              </a:rPr>
              <a:t>Humidity</a:t>
            </a:r>
            <a:r>
              <a:rPr lang="en-US" dirty="0" smtClean="0">
                <a:ea typeface="+mn-ea"/>
                <a:cs typeface="+mn-cs"/>
              </a:rPr>
              <a:t> provides the best prediction for the target</a:t>
            </a:r>
          </a:p>
          <a:p>
            <a:pPr eaLnBrk="1" hangingPunct="1">
              <a:buFont typeface="Wingdings" charset="0"/>
              <a:buChar char="§"/>
              <a:defRPr/>
            </a:pPr>
            <a:r>
              <a:rPr lang="en-US" dirty="0" smtClean="0">
                <a:ea typeface="+mn-ea"/>
                <a:cs typeface="+mn-cs"/>
              </a:rPr>
              <a:t>Lets grow the tree:</a:t>
            </a:r>
          </a:p>
          <a:p>
            <a:pPr lvl="1" eaLnBrk="1" hangingPunct="1">
              <a:buFont typeface="Wingdings" charset="0"/>
              <a:buChar char="§"/>
              <a:defRPr/>
            </a:pPr>
            <a:r>
              <a:rPr lang="en-US" dirty="0" smtClean="0">
                <a:ea typeface="+mn-ea"/>
              </a:rPr>
              <a:t>add to the tree a successor for each possible value of </a:t>
            </a:r>
            <a:r>
              <a:rPr lang="en-US" i="1" dirty="0" smtClean="0">
                <a:latin typeface="Times New Roman" charset="0"/>
                <a:ea typeface="+mn-ea"/>
              </a:rPr>
              <a:t>Humidity</a:t>
            </a:r>
          </a:p>
          <a:p>
            <a:pPr lvl="1" eaLnBrk="1" hangingPunct="1">
              <a:buFont typeface="Wingdings" charset="0"/>
              <a:buChar char="§"/>
              <a:defRPr/>
            </a:pPr>
            <a:r>
              <a:rPr lang="en-US" dirty="0" smtClean="0">
                <a:ea typeface="+mn-ea"/>
              </a:rPr>
              <a:t>partition the training samples according to the value of </a:t>
            </a:r>
            <a:r>
              <a:rPr lang="en-US" i="1" dirty="0" smtClean="0">
                <a:latin typeface="Times New Roman" charset="0"/>
                <a:ea typeface="+mn-ea"/>
              </a:rPr>
              <a:t>Humidity</a:t>
            </a:r>
          </a:p>
          <a:p>
            <a:pPr lvl="1" eaLnBrk="1" hangingPunct="1">
              <a:buFont typeface="Wingdings" charset="0"/>
              <a:buNone/>
              <a:defRPr/>
            </a:pPr>
            <a:r>
              <a:rPr lang="en-US" dirty="0" smtClean="0">
                <a:latin typeface="Times New Roman" charset="0"/>
                <a:ea typeface="+mn-ea"/>
              </a:rPr>
              <a:t> </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813200" y="682200"/>
              <a:ext cx="5414400" cy="2911680"/>
            </p14:xfrm>
          </p:contentPart>
        </mc:Choice>
        <mc:Fallback xmlns="">
          <p:pic>
            <p:nvPicPr>
              <p:cNvPr id="2" name="Ink 1"/>
              <p:cNvPicPr/>
              <p:nvPr/>
            </p:nvPicPr>
            <p:blipFill>
              <a:blip r:embed="rId4"/>
              <a:stretch>
                <a:fillRect/>
              </a:stretch>
            </p:blipFill>
            <p:spPr>
              <a:xfrm>
                <a:off x="4809240" y="678240"/>
                <a:ext cx="5422680" cy="2920320"/>
              </a:xfrm>
              <a:prstGeom prst="rect">
                <a:avLst/>
              </a:prstGeom>
            </p:spPr>
          </p:pic>
        </mc:Fallback>
      </mc:AlternateContent>
    </p:spTree>
    <p:extLst>
      <p:ext uri="{BB962C8B-B14F-4D97-AF65-F5344CB8AC3E}">
        <p14:creationId xmlns:p14="http://schemas.microsoft.com/office/powerpoint/2010/main" val="4144775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a:xfrm>
            <a:off x="1841500" y="654051"/>
            <a:ext cx="8637588" cy="83026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smtClean="0">
                <a:ea typeface="+mj-ea"/>
              </a:rPr>
              <a:t>Second and third steps</a:t>
            </a:r>
          </a:p>
        </p:txBody>
      </p:sp>
      <p:pic>
        <p:nvPicPr>
          <p:cNvPr id="3471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447800"/>
            <a:ext cx="6351588"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347149" name="Group 13"/>
          <p:cNvGrpSpPr>
            <a:grpSpLocks/>
          </p:cNvGrpSpPr>
          <p:nvPr/>
        </p:nvGrpSpPr>
        <p:grpSpPr bwMode="auto">
          <a:xfrm>
            <a:off x="2362201" y="3886201"/>
            <a:ext cx="2646363" cy="2200275"/>
            <a:chOff x="528" y="2448"/>
            <a:chExt cx="1667" cy="1386"/>
          </a:xfrm>
        </p:grpSpPr>
        <p:pic>
          <p:nvPicPr>
            <p:cNvPr id="34714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 y="2448"/>
              <a:ext cx="1376" cy="12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47144" name="Text Box 8"/>
            <p:cNvSpPr txBox="1">
              <a:spLocks noChangeArrowheads="1"/>
            </p:cNvSpPr>
            <p:nvPr/>
          </p:nvSpPr>
          <p:spPr bwMode="auto">
            <a:xfrm>
              <a:off x="528" y="3504"/>
              <a:ext cx="753" cy="33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New Roman" charset="0"/>
                  <a:ea typeface="ＭＳ Ｐゴシック" charset="0"/>
                </a:rPr>
                <a:t>{D1, D2, D8}</a:t>
              </a:r>
            </a:p>
            <a:p>
              <a:pPr>
                <a:defRPr/>
              </a:pPr>
              <a:r>
                <a:rPr lang="en-US" sz="1400" i="1">
                  <a:latin typeface="Times New Roman" charset="0"/>
                  <a:ea typeface="ＭＳ Ｐゴシック" charset="0"/>
                </a:rPr>
                <a:t>        No</a:t>
              </a:r>
              <a:endParaRPr lang="en-US">
                <a:latin typeface="Times New Roman" charset="0"/>
                <a:ea typeface="ＭＳ Ｐゴシック" charset="0"/>
              </a:endParaRPr>
            </a:p>
          </p:txBody>
        </p:sp>
        <p:sp>
          <p:nvSpPr>
            <p:cNvPr id="347145" name="Text Box 9"/>
            <p:cNvSpPr txBox="1">
              <a:spLocks noChangeArrowheads="1"/>
            </p:cNvSpPr>
            <p:nvPr/>
          </p:nvSpPr>
          <p:spPr bwMode="auto">
            <a:xfrm>
              <a:off x="1584" y="3504"/>
              <a:ext cx="611" cy="33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New Roman" charset="0"/>
                  <a:ea typeface="ＭＳ Ｐゴシック" charset="0"/>
                </a:rPr>
                <a:t>{D9, D11}</a:t>
              </a:r>
            </a:p>
            <a:p>
              <a:pPr>
                <a:defRPr/>
              </a:pPr>
              <a:r>
                <a:rPr lang="en-US" sz="1400" i="1">
                  <a:latin typeface="Times New Roman" charset="0"/>
                  <a:ea typeface="ＭＳ Ｐゴシック" charset="0"/>
                </a:rPr>
                <a:t>        Yes</a:t>
              </a:r>
              <a:endParaRPr lang="en-US">
                <a:latin typeface="Times New Roman" charset="0"/>
                <a:ea typeface="ＭＳ Ｐゴシック" charset="0"/>
              </a:endParaRPr>
            </a:p>
          </p:txBody>
        </p:sp>
      </p:grpSp>
      <p:grpSp>
        <p:nvGrpSpPr>
          <p:cNvPr id="347150" name="Group 14"/>
          <p:cNvGrpSpPr>
            <a:grpSpLocks/>
          </p:cNvGrpSpPr>
          <p:nvPr/>
        </p:nvGrpSpPr>
        <p:grpSpPr bwMode="auto">
          <a:xfrm>
            <a:off x="6553202" y="4064001"/>
            <a:ext cx="2652713" cy="2098675"/>
            <a:chOff x="3168" y="2560"/>
            <a:chExt cx="1671" cy="1322"/>
          </a:xfrm>
        </p:grpSpPr>
        <p:pic>
          <p:nvPicPr>
            <p:cNvPr id="34714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6" y="2560"/>
              <a:ext cx="1272" cy="11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47147" name="Text Box 11"/>
            <p:cNvSpPr txBox="1">
              <a:spLocks noChangeArrowheads="1"/>
            </p:cNvSpPr>
            <p:nvPr/>
          </p:nvSpPr>
          <p:spPr bwMode="auto">
            <a:xfrm>
              <a:off x="3168" y="3552"/>
              <a:ext cx="810" cy="33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New Roman" charset="0"/>
                  <a:ea typeface="ＭＳ Ｐゴシック" charset="0"/>
                </a:rPr>
                <a:t>{D4, D5, D10}</a:t>
              </a:r>
            </a:p>
            <a:p>
              <a:pPr>
                <a:defRPr/>
              </a:pPr>
              <a:r>
                <a:rPr lang="en-US" sz="1400" i="1">
                  <a:latin typeface="Times New Roman" charset="0"/>
                  <a:ea typeface="ＭＳ Ｐゴシック" charset="0"/>
                </a:rPr>
                <a:t>        Yes</a:t>
              </a:r>
              <a:endParaRPr lang="en-US">
                <a:latin typeface="Times New Roman" charset="0"/>
                <a:ea typeface="ＭＳ Ｐゴシック" charset="0"/>
              </a:endParaRPr>
            </a:p>
          </p:txBody>
        </p:sp>
        <p:sp>
          <p:nvSpPr>
            <p:cNvPr id="347148" name="Text Box 12"/>
            <p:cNvSpPr txBox="1">
              <a:spLocks noChangeArrowheads="1"/>
            </p:cNvSpPr>
            <p:nvPr/>
          </p:nvSpPr>
          <p:spPr bwMode="auto">
            <a:xfrm>
              <a:off x="4224" y="3552"/>
              <a:ext cx="615" cy="33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New Roman" charset="0"/>
                  <a:ea typeface="ＭＳ Ｐゴシック" charset="0"/>
                </a:rPr>
                <a:t>{D6, D14}</a:t>
              </a:r>
            </a:p>
            <a:p>
              <a:pPr>
                <a:defRPr/>
              </a:pPr>
              <a:r>
                <a:rPr lang="en-US" sz="1400" i="1">
                  <a:latin typeface="Times New Roman" charset="0"/>
                  <a:ea typeface="ＭＳ Ｐゴシック" charset="0"/>
                </a:rPr>
                <a:t>        No</a:t>
              </a:r>
              <a:endParaRPr lang="en-US">
                <a:latin typeface="Times New Roman" charset="0"/>
                <a:ea typeface="ＭＳ Ｐゴシック" charset="0"/>
              </a:endParaRPr>
            </a:p>
          </p:txBody>
        </p:sp>
      </p:gr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2399040" y="1095840"/>
              <a:ext cx="8734680" cy="5413680"/>
            </p14:xfrm>
          </p:contentPart>
        </mc:Choice>
        <mc:Fallback xmlns="">
          <p:pic>
            <p:nvPicPr>
              <p:cNvPr id="2" name="Ink 1"/>
              <p:cNvPicPr/>
              <p:nvPr/>
            </p:nvPicPr>
            <p:blipFill>
              <a:blip r:embed="rId8"/>
              <a:stretch>
                <a:fillRect/>
              </a:stretch>
            </p:blipFill>
            <p:spPr>
              <a:xfrm>
                <a:off x="2396160" y="1092960"/>
                <a:ext cx="8742240" cy="5419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6840" y="1632600"/>
              <a:ext cx="7127640" cy="2373120"/>
            </p14:xfrm>
          </p:contentPart>
        </mc:Choice>
        <mc:Fallback xmlns="">
          <p:pic>
            <p:nvPicPr>
              <p:cNvPr id="3" name="Ink 2"/>
              <p:cNvPicPr/>
              <p:nvPr/>
            </p:nvPicPr>
            <p:blipFill>
              <a:blip r:embed="rId10"/>
              <a:stretch>
                <a:fillRect/>
              </a:stretch>
            </p:blipFill>
            <p:spPr>
              <a:xfrm>
                <a:off x="2880" y="1629720"/>
                <a:ext cx="7134480" cy="2381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 name="Ink 3"/>
              <p14:cNvContentPartPr/>
              <p14:nvPr/>
            </p14:nvContentPartPr>
            <p14:xfrm>
              <a:off x="1870560" y="3395160"/>
              <a:ext cx="7801560" cy="3318480"/>
            </p14:xfrm>
          </p:contentPart>
        </mc:Choice>
        <mc:Fallback xmlns="">
          <p:pic>
            <p:nvPicPr>
              <p:cNvPr id="4" name="Ink 3"/>
              <p:cNvPicPr/>
              <p:nvPr/>
            </p:nvPicPr>
            <p:blipFill>
              <a:blip r:embed="rId12"/>
              <a:stretch>
                <a:fillRect/>
              </a:stretch>
            </p:blipFill>
            <p:spPr>
              <a:xfrm>
                <a:off x="1864800" y="3389040"/>
                <a:ext cx="7816680" cy="3335760"/>
              </a:xfrm>
              <a:prstGeom prst="rect">
                <a:avLst/>
              </a:prstGeom>
            </p:spPr>
          </p:pic>
        </mc:Fallback>
      </mc:AlternateContent>
    </p:spTree>
    <p:extLst>
      <p:ext uri="{BB962C8B-B14F-4D97-AF65-F5344CB8AC3E}">
        <p14:creationId xmlns:p14="http://schemas.microsoft.com/office/powerpoint/2010/main" val="3339290489"/>
      </p:ext>
    </p:extLst>
  </p:cSld>
  <p:clrMapOvr>
    <a:masterClrMapping/>
  </p:clrMapOvr>
  <p:transition spd="med">
    <p:randomBar dir="vert"/>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471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47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1026"/>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smtClean="0">
                <a:ea typeface="+mj-ea"/>
              </a:rPr>
              <a:t>ID3: algorithm</a:t>
            </a:r>
          </a:p>
        </p:txBody>
      </p:sp>
      <p:sp>
        <p:nvSpPr>
          <p:cNvPr id="423939" name="Rectangle 1027"/>
          <p:cNvSpPr>
            <a:spLocks noGrp="1" noChangeArrowheads="1"/>
          </p:cNvSpPr>
          <p:nvPr>
            <p:ph idx="1"/>
          </p:nvPr>
        </p:nvSpPr>
        <p:spPr>
          <a:xfrm>
            <a:off x="1852614" y="1628775"/>
            <a:ext cx="8662987" cy="4427538"/>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85000" lnSpcReduction="20000"/>
          </a:bodyPr>
          <a:lstStyle/>
          <a:p>
            <a:pPr eaLnBrk="1" hangingPunct="1">
              <a:lnSpc>
                <a:spcPct val="90000"/>
              </a:lnSpc>
              <a:buFont typeface="Wingdings" panose="05000000000000000000" pitchFamily="2" charset="2"/>
              <a:buNone/>
            </a:pPr>
            <a:r>
              <a:rPr lang="en-US" altLang="en-US" sz="1800"/>
              <a:t>ID3(</a:t>
            </a:r>
            <a:r>
              <a:rPr lang="en-US" altLang="en-US" sz="1800" i="1"/>
              <a:t>X, T, Attrs</a:t>
            </a:r>
            <a:r>
              <a:rPr lang="en-US" altLang="en-US" sz="1800"/>
              <a:t>)	</a:t>
            </a:r>
            <a:r>
              <a:rPr lang="en-US" altLang="en-US" sz="1800" i="1"/>
              <a:t>X</a:t>
            </a:r>
            <a:r>
              <a:rPr lang="en-US" altLang="en-US" sz="1800"/>
              <a:t>: training examples: </a:t>
            </a:r>
          </a:p>
          <a:p>
            <a:pPr eaLnBrk="1" hangingPunct="1">
              <a:lnSpc>
                <a:spcPct val="90000"/>
              </a:lnSpc>
              <a:buFont typeface="Wingdings" panose="05000000000000000000" pitchFamily="2" charset="2"/>
              <a:buNone/>
            </a:pPr>
            <a:r>
              <a:rPr lang="en-US" altLang="en-US" sz="1800" i="1"/>
              <a:t>			T</a:t>
            </a:r>
            <a:r>
              <a:rPr lang="en-US" altLang="en-US" sz="1800"/>
              <a:t>: target attribute (e.g. </a:t>
            </a:r>
            <a:r>
              <a:rPr lang="en-US" altLang="en-US" sz="1800" i="1">
                <a:latin typeface="Times New Roman" panose="02020603050405020304" pitchFamily="18" charset="0"/>
              </a:rPr>
              <a:t>PlayTennis</a:t>
            </a:r>
            <a:r>
              <a:rPr lang="en-US" altLang="en-US" sz="1800"/>
              <a:t>), 			</a:t>
            </a:r>
          </a:p>
          <a:p>
            <a:pPr eaLnBrk="1" hangingPunct="1">
              <a:lnSpc>
                <a:spcPct val="90000"/>
              </a:lnSpc>
              <a:buFont typeface="Wingdings" panose="05000000000000000000" pitchFamily="2" charset="2"/>
              <a:buNone/>
            </a:pPr>
            <a:r>
              <a:rPr lang="en-US" altLang="en-US" sz="1800" i="1"/>
              <a:t>			Attrs</a:t>
            </a:r>
            <a:r>
              <a:rPr lang="en-US" altLang="en-US" sz="1800"/>
              <a:t>: other attributes, initially all attributes</a:t>
            </a:r>
          </a:p>
          <a:p>
            <a:pPr eaLnBrk="1" hangingPunct="1">
              <a:lnSpc>
                <a:spcPct val="90000"/>
              </a:lnSpc>
              <a:buFont typeface="Wingdings" panose="05000000000000000000" pitchFamily="2" charset="2"/>
              <a:buNone/>
            </a:pPr>
            <a:r>
              <a:rPr lang="en-US" altLang="en-US" sz="1800"/>
              <a:t>  Create </a:t>
            </a:r>
            <a:r>
              <a:rPr lang="en-US" altLang="en-US" sz="1800" i="1"/>
              <a:t>Root</a:t>
            </a:r>
            <a:r>
              <a:rPr lang="en-US" altLang="en-US" sz="1800"/>
              <a:t> node</a:t>
            </a:r>
          </a:p>
          <a:p>
            <a:pPr eaLnBrk="1" hangingPunct="1">
              <a:lnSpc>
                <a:spcPct val="90000"/>
              </a:lnSpc>
              <a:buFont typeface="Wingdings" panose="05000000000000000000" pitchFamily="2" charset="2"/>
              <a:buNone/>
            </a:pPr>
            <a:r>
              <a:rPr lang="en-US" altLang="en-US" sz="1800"/>
              <a:t>  </a:t>
            </a:r>
            <a:r>
              <a:rPr lang="en-US" altLang="en-US" sz="1800" i="1">
                <a:solidFill>
                  <a:schemeClr val="tx2"/>
                </a:solidFill>
              </a:rPr>
              <a:t>If</a:t>
            </a:r>
            <a:r>
              <a:rPr lang="en-US" altLang="en-US" sz="1800">
                <a:solidFill>
                  <a:schemeClr val="tx2"/>
                </a:solidFill>
              </a:rPr>
              <a:t> </a:t>
            </a:r>
            <a:r>
              <a:rPr lang="en-US" altLang="en-US" sz="1800"/>
              <a:t>all X's are +, </a:t>
            </a:r>
            <a:r>
              <a:rPr lang="en-US" altLang="en-US" sz="1800" i="1">
                <a:solidFill>
                  <a:schemeClr val="tx2"/>
                </a:solidFill>
              </a:rPr>
              <a:t>return</a:t>
            </a:r>
            <a:r>
              <a:rPr lang="en-US" altLang="en-US" sz="1800"/>
              <a:t> </a:t>
            </a:r>
            <a:r>
              <a:rPr lang="en-US" altLang="en-US" sz="1800" i="1"/>
              <a:t>Root</a:t>
            </a:r>
            <a:r>
              <a:rPr lang="en-US" altLang="en-US" sz="1800"/>
              <a:t> with class +</a:t>
            </a:r>
            <a:endParaRPr lang="en-US" altLang="en-US" sz="1800" i="1"/>
          </a:p>
          <a:p>
            <a:pPr eaLnBrk="1" hangingPunct="1">
              <a:lnSpc>
                <a:spcPct val="90000"/>
              </a:lnSpc>
              <a:buFont typeface="Wingdings" panose="05000000000000000000" pitchFamily="2" charset="2"/>
              <a:buNone/>
            </a:pPr>
            <a:r>
              <a:rPr lang="en-US" altLang="en-US" sz="1800" i="1"/>
              <a:t>  </a:t>
            </a:r>
            <a:r>
              <a:rPr lang="en-US" altLang="en-US" sz="1800" i="1">
                <a:solidFill>
                  <a:schemeClr val="tx2"/>
                </a:solidFill>
              </a:rPr>
              <a:t>If</a:t>
            </a:r>
            <a:r>
              <a:rPr lang="en-US" altLang="en-US" sz="1800"/>
              <a:t> all X's are </a:t>
            </a:r>
            <a:r>
              <a:rPr lang="en-US" altLang="en-US" sz="1800">
                <a:latin typeface="Times" panose="02020603050405020304" pitchFamily="18" charset="0"/>
              </a:rPr>
              <a:t>–</a:t>
            </a:r>
            <a:r>
              <a:rPr lang="en-US" altLang="en-US" sz="1800"/>
              <a:t>, </a:t>
            </a:r>
            <a:r>
              <a:rPr lang="en-US" altLang="en-US" sz="1800" i="1">
                <a:solidFill>
                  <a:schemeClr val="tx2"/>
                </a:solidFill>
              </a:rPr>
              <a:t>return</a:t>
            </a:r>
            <a:r>
              <a:rPr lang="en-US" altLang="en-US" sz="1800"/>
              <a:t> </a:t>
            </a:r>
            <a:r>
              <a:rPr lang="en-US" altLang="en-US" sz="1800" i="1"/>
              <a:t>Root </a:t>
            </a:r>
            <a:r>
              <a:rPr lang="en-US" altLang="en-US" sz="1800"/>
              <a:t>with class</a:t>
            </a:r>
            <a:r>
              <a:rPr lang="en-US" altLang="en-US" sz="1800" b="1"/>
              <a:t> </a:t>
            </a:r>
            <a:r>
              <a:rPr lang="en-US" altLang="en-US" sz="1800">
                <a:latin typeface="Times" panose="02020603050405020304" pitchFamily="18" charset="0"/>
              </a:rPr>
              <a:t>–</a:t>
            </a:r>
            <a:endParaRPr lang="en-US" altLang="en-US" sz="1800" i="1"/>
          </a:p>
          <a:p>
            <a:pPr eaLnBrk="1" hangingPunct="1">
              <a:lnSpc>
                <a:spcPct val="90000"/>
              </a:lnSpc>
              <a:buFont typeface="Wingdings" panose="05000000000000000000" pitchFamily="2" charset="2"/>
              <a:buNone/>
            </a:pPr>
            <a:r>
              <a:rPr lang="en-US" altLang="en-US" sz="1800" i="1"/>
              <a:t>  </a:t>
            </a:r>
            <a:r>
              <a:rPr lang="en-US" altLang="en-US" sz="1800" i="1">
                <a:solidFill>
                  <a:schemeClr val="tx2"/>
                </a:solidFill>
              </a:rPr>
              <a:t>If</a:t>
            </a:r>
            <a:r>
              <a:rPr lang="en-US" altLang="en-US" sz="1800" i="1"/>
              <a:t> Attrs</a:t>
            </a:r>
            <a:r>
              <a:rPr lang="en-US" altLang="en-US" sz="1800"/>
              <a:t> is empty </a:t>
            </a:r>
            <a:r>
              <a:rPr lang="en-US" altLang="en-US" sz="1800" i="1">
                <a:solidFill>
                  <a:schemeClr val="tx2"/>
                </a:solidFill>
              </a:rPr>
              <a:t>return</a:t>
            </a:r>
            <a:r>
              <a:rPr lang="en-US" altLang="en-US" sz="1800"/>
              <a:t> </a:t>
            </a:r>
            <a:r>
              <a:rPr lang="en-US" altLang="en-US" sz="1800" i="1"/>
              <a:t>Root </a:t>
            </a:r>
            <a:r>
              <a:rPr lang="en-US" altLang="en-US" sz="1800"/>
              <a:t>with class</a:t>
            </a:r>
            <a:r>
              <a:rPr lang="en-US" altLang="en-US" sz="1800" i="1"/>
              <a:t> </a:t>
            </a:r>
            <a:r>
              <a:rPr lang="en-US" altLang="en-US" sz="1800"/>
              <a:t>most common value of </a:t>
            </a:r>
            <a:r>
              <a:rPr lang="en-US" altLang="en-US" sz="1800" i="1"/>
              <a:t>T </a:t>
            </a:r>
            <a:r>
              <a:rPr lang="en-US" altLang="en-US" sz="1800"/>
              <a:t>in</a:t>
            </a:r>
            <a:r>
              <a:rPr lang="en-US" altLang="en-US" sz="1800" i="1"/>
              <a:t> X</a:t>
            </a:r>
          </a:p>
          <a:p>
            <a:pPr eaLnBrk="1" hangingPunct="1">
              <a:lnSpc>
                <a:spcPct val="90000"/>
              </a:lnSpc>
              <a:buFont typeface="Wingdings" panose="05000000000000000000" pitchFamily="2" charset="2"/>
              <a:buNone/>
            </a:pPr>
            <a:r>
              <a:rPr lang="en-US" altLang="en-US" sz="1800" i="1"/>
              <a:t>  </a:t>
            </a:r>
            <a:r>
              <a:rPr lang="en-US" altLang="en-US" sz="1800" i="1">
                <a:solidFill>
                  <a:schemeClr val="tx2"/>
                </a:solidFill>
              </a:rPr>
              <a:t>else</a:t>
            </a:r>
            <a:endParaRPr lang="en-US" altLang="en-US" sz="1800" i="1"/>
          </a:p>
          <a:p>
            <a:pPr eaLnBrk="1" hangingPunct="1">
              <a:lnSpc>
                <a:spcPct val="90000"/>
              </a:lnSpc>
              <a:buFont typeface="Wingdings" panose="05000000000000000000" pitchFamily="2" charset="2"/>
              <a:buNone/>
            </a:pPr>
            <a:r>
              <a:rPr lang="en-US" altLang="en-US" sz="1800" i="1"/>
              <a:t>	A </a:t>
            </a:r>
            <a:r>
              <a:rPr lang="en-US" altLang="en-US" sz="1800" i="1">
                <a:sym typeface="Symbol" panose="05050102010706020507" pitchFamily="18" charset="2"/>
              </a:rPr>
              <a:t> </a:t>
            </a:r>
            <a:r>
              <a:rPr lang="en-US" altLang="en-US" sz="1800"/>
              <a:t>best attribute; decision attribute for Root </a:t>
            </a:r>
            <a:r>
              <a:rPr lang="en-US" altLang="en-US" sz="1800" i="1">
                <a:sym typeface="Symbol" panose="05050102010706020507" pitchFamily="18" charset="2"/>
              </a:rPr>
              <a:t> A</a:t>
            </a:r>
          </a:p>
          <a:p>
            <a:pPr eaLnBrk="1" hangingPunct="1">
              <a:lnSpc>
                <a:spcPct val="90000"/>
              </a:lnSpc>
              <a:buFont typeface="Wingdings" panose="05000000000000000000" pitchFamily="2" charset="2"/>
              <a:buNone/>
            </a:pPr>
            <a:r>
              <a:rPr lang="en-US" altLang="en-US" sz="1800" i="1">
                <a:sym typeface="Symbol" panose="05050102010706020507" pitchFamily="18" charset="2"/>
              </a:rPr>
              <a:t>	</a:t>
            </a:r>
            <a:r>
              <a:rPr lang="en-US" altLang="en-US" sz="1800">
                <a:solidFill>
                  <a:schemeClr val="tx2"/>
                </a:solidFill>
                <a:sym typeface="Symbol" panose="05050102010706020507" pitchFamily="18" charset="2"/>
              </a:rPr>
              <a:t>For each</a:t>
            </a:r>
            <a:r>
              <a:rPr lang="en-US" altLang="en-US" sz="1800">
                <a:sym typeface="Symbol" panose="05050102010706020507" pitchFamily="18" charset="2"/>
              </a:rPr>
              <a:t> possible value</a:t>
            </a:r>
            <a:r>
              <a:rPr lang="en-US" altLang="en-US" sz="1800" i="1">
                <a:sym typeface="Symbol" panose="05050102010706020507" pitchFamily="18" charset="2"/>
              </a:rPr>
              <a:t> v</a:t>
            </a:r>
            <a:r>
              <a:rPr lang="en-US" altLang="en-US" sz="1800" i="1" baseline="-25000">
                <a:latin typeface="Arial" panose="020B0604020202020204" pitchFamily="34" charset="0"/>
              </a:rPr>
              <a:t>i</a:t>
            </a:r>
            <a:r>
              <a:rPr lang="en-US" altLang="en-US" sz="1800" i="1">
                <a:sym typeface="Symbol" panose="05050102010706020507" pitchFamily="18" charset="2"/>
              </a:rPr>
              <a:t> </a:t>
            </a:r>
            <a:r>
              <a:rPr lang="en-US" altLang="en-US" sz="1800">
                <a:sym typeface="Symbol" panose="05050102010706020507" pitchFamily="18" charset="2"/>
              </a:rPr>
              <a:t>of </a:t>
            </a:r>
            <a:r>
              <a:rPr lang="en-US" altLang="en-US" sz="1800" i="1">
                <a:sym typeface="Symbol" panose="05050102010706020507" pitchFamily="18" charset="2"/>
              </a:rPr>
              <a:t>A:</a:t>
            </a:r>
          </a:p>
          <a:p>
            <a:pPr eaLnBrk="1" hangingPunct="1">
              <a:lnSpc>
                <a:spcPct val="90000"/>
              </a:lnSpc>
              <a:buFont typeface="Wingdings" panose="05000000000000000000" pitchFamily="2" charset="2"/>
              <a:buNone/>
            </a:pPr>
            <a:r>
              <a:rPr lang="en-US" altLang="en-US" sz="1800" i="1">
                <a:sym typeface="Symbol" panose="05050102010706020507" pitchFamily="18" charset="2"/>
              </a:rPr>
              <a:t>	 - </a:t>
            </a:r>
            <a:r>
              <a:rPr lang="en-US" altLang="en-US" sz="1800">
                <a:sym typeface="Symbol" panose="05050102010706020507" pitchFamily="18" charset="2"/>
              </a:rPr>
              <a:t>add a new branch below</a:t>
            </a:r>
            <a:r>
              <a:rPr lang="en-US" altLang="en-US" sz="1800" i="1">
                <a:sym typeface="Symbol" panose="05050102010706020507" pitchFamily="18" charset="2"/>
              </a:rPr>
              <a:t> Root, </a:t>
            </a:r>
            <a:r>
              <a:rPr lang="en-US" altLang="en-US" sz="1800">
                <a:sym typeface="Symbol" panose="05050102010706020507" pitchFamily="18" charset="2"/>
              </a:rPr>
              <a:t>for test</a:t>
            </a:r>
            <a:r>
              <a:rPr lang="en-US" altLang="en-US" sz="1800" i="1">
                <a:sym typeface="Symbol" panose="05050102010706020507" pitchFamily="18" charset="2"/>
              </a:rPr>
              <a:t> A = v</a:t>
            </a:r>
            <a:r>
              <a:rPr lang="en-US" altLang="en-US" sz="1800" i="1" baseline="-25000">
                <a:latin typeface="Arial" panose="020B0604020202020204" pitchFamily="34" charset="0"/>
              </a:rPr>
              <a:t>i</a:t>
            </a:r>
            <a:endParaRPr lang="en-US" altLang="en-US" sz="1800" i="1">
              <a:sym typeface="Symbol" panose="05050102010706020507" pitchFamily="18" charset="2"/>
            </a:endParaRPr>
          </a:p>
          <a:p>
            <a:pPr eaLnBrk="1" hangingPunct="1">
              <a:lnSpc>
                <a:spcPct val="90000"/>
              </a:lnSpc>
              <a:buFont typeface="Wingdings" panose="05000000000000000000" pitchFamily="2" charset="2"/>
              <a:buNone/>
            </a:pPr>
            <a:r>
              <a:rPr lang="en-US" altLang="en-US" sz="1800" i="1">
                <a:sym typeface="Symbol" panose="05050102010706020507" pitchFamily="18" charset="2"/>
              </a:rPr>
              <a:t>	 - X</a:t>
            </a:r>
            <a:r>
              <a:rPr lang="en-US" altLang="en-US" sz="1800" i="1" baseline="-25000">
                <a:latin typeface="Arial" panose="020B0604020202020204" pitchFamily="34" charset="0"/>
              </a:rPr>
              <a:t>i </a:t>
            </a:r>
            <a:r>
              <a:rPr lang="en-US" altLang="en-US" sz="1800" i="1">
                <a:sym typeface="Symbol" panose="05050102010706020507" pitchFamily="18" charset="2"/>
              </a:rPr>
              <a:t> </a:t>
            </a:r>
            <a:r>
              <a:rPr lang="en-US" altLang="en-US" sz="1800">
                <a:sym typeface="Symbol" panose="05050102010706020507" pitchFamily="18" charset="2"/>
              </a:rPr>
              <a:t>subset of</a:t>
            </a:r>
            <a:r>
              <a:rPr lang="en-US" altLang="en-US" sz="1800" i="1">
                <a:sym typeface="Symbol" panose="05050102010706020507" pitchFamily="18" charset="2"/>
              </a:rPr>
              <a:t> X </a:t>
            </a:r>
            <a:r>
              <a:rPr lang="en-US" altLang="en-US" sz="1800">
                <a:sym typeface="Symbol" panose="05050102010706020507" pitchFamily="18" charset="2"/>
              </a:rPr>
              <a:t>with</a:t>
            </a:r>
            <a:r>
              <a:rPr lang="en-US" altLang="en-US" sz="1800" i="1">
                <a:sym typeface="Symbol" panose="05050102010706020507" pitchFamily="18" charset="2"/>
              </a:rPr>
              <a:t> A = v</a:t>
            </a:r>
            <a:r>
              <a:rPr lang="en-US" altLang="en-US" sz="1800" i="1" baseline="-25000">
                <a:latin typeface="Arial" panose="020B0604020202020204" pitchFamily="34" charset="0"/>
              </a:rPr>
              <a:t>i</a:t>
            </a:r>
          </a:p>
          <a:p>
            <a:pPr eaLnBrk="1" hangingPunct="1">
              <a:lnSpc>
                <a:spcPct val="90000"/>
              </a:lnSpc>
              <a:buFont typeface="Wingdings" panose="05000000000000000000" pitchFamily="2" charset="2"/>
              <a:buNone/>
            </a:pPr>
            <a:r>
              <a:rPr lang="en-US" altLang="en-US" sz="1800" i="1">
                <a:sym typeface="Symbol" panose="05050102010706020507" pitchFamily="18" charset="2"/>
              </a:rPr>
              <a:t>	 - </a:t>
            </a:r>
            <a:r>
              <a:rPr lang="en-US" altLang="en-US" sz="1800" i="1">
                <a:solidFill>
                  <a:schemeClr val="tx2"/>
                </a:solidFill>
                <a:sym typeface="Symbol" panose="05050102010706020507" pitchFamily="18" charset="2"/>
              </a:rPr>
              <a:t>If</a:t>
            </a:r>
            <a:r>
              <a:rPr lang="en-US" altLang="en-US" sz="1800" i="1">
                <a:sym typeface="Symbol" panose="05050102010706020507" pitchFamily="18" charset="2"/>
              </a:rPr>
              <a:t> X</a:t>
            </a:r>
            <a:r>
              <a:rPr lang="en-US" altLang="en-US" sz="1800" i="1" baseline="-25000">
                <a:latin typeface="Arial" panose="020B0604020202020204" pitchFamily="34" charset="0"/>
              </a:rPr>
              <a:t>i</a:t>
            </a:r>
            <a:r>
              <a:rPr lang="en-US" altLang="en-US" sz="1800" i="1">
                <a:sym typeface="Symbol" panose="05050102010706020507" pitchFamily="18" charset="2"/>
              </a:rPr>
              <a:t> </a:t>
            </a:r>
            <a:r>
              <a:rPr lang="en-US" altLang="en-US" sz="1800">
                <a:sym typeface="Symbol" panose="05050102010706020507" pitchFamily="18" charset="2"/>
              </a:rPr>
              <a:t>is empty</a:t>
            </a:r>
            <a:r>
              <a:rPr lang="en-US" altLang="en-US" sz="1800" i="1">
                <a:sym typeface="Symbol" panose="05050102010706020507" pitchFamily="18" charset="2"/>
              </a:rPr>
              <a:t> </a:t>
            </a:r>
            <a:r>
              <a:rPr lang="en-US" altLang="en-US" sz="1800" i="1">
                <a:solidFill>
                  <a:schemeClr val="tx2"/>
                </a:solidFill>
                <a:sym typeface="Symbol" panose="05050102010706020507" pitchFamily="18" charset="2"/>
              </a:rPr>
              <a:t>then</a:t>
            </a:r>
            <a:r>
              <a:rPr lang="en-US" altLang="en-US" sz="1800" i="1">
                <a:sym typeface="Symbol" panose="05050102010706020507" pitchFamily="18" charset="2"/>
              </a:rPr>
              <a:t> </a:t>
            </a:r>
            <a:r>
              <a:rPr lang="en-US" altLang="en-US" sz="1800">
                <a:sym typeface="Symbol" panose="05050102010706020507" pitchFamily="18" charset="2"/>
              </a:rPr>
              <a:t>add a new leaf with class the most common value of </a:t>
            </a:r>
            <a:r>
              <a:rPr lang="en-US" altLang="en-US" sz="1800" i="1">
                <a:sym typeface="Symbol" panose="05050102010706020507" pitchFamily="18" charset="2"/>
              </a:rPr>
              <a:t>T</a:t>
            </a:r>
            <a:r>
              <a:rPr lang="en-US" altLang="en-US" sz="1800">
                <a:sym typeface="Symbol" panose="05050102010706020507" pitchFamily="18" charset="2"/>
              </a:rPr>
              <a:t> in </a:t>
            </a:r>
            <a:r>
              <a:rPr lang="en-US" altLang="en-US" sz="1800" i="1">
                <a:sym typeface="Symbol" panose="05050102010706020507" pitchFamily="18" charset="2"/>
              </a:rPr>
              <a:t>X</a:t>
            </a:r>
          </a:p>
          <a:p>
            <a:pPr eaLnBrk="1" hangingPunct="1">
              <a:lnSpc>
                <a:spcPct val="90000"/>
              </a:lnSpc>
              <a:buFont typeface="Wingdings" panose="05000000000000000000" pitchFamily="2" charset="2"/>
              <a:buNone/>
            </a:pPr>
            <a:r>
              <a:rPr lang="en-US" altLang="en-US" sz="1800" i="1">
                <a:sym typeface="Symbol" panose="05050102010706020507" pitchFamily="18" charset="2"/>
              </a:rPr>
              <a:t>	      </a:t>
            </a:r>
            <a:r>
              <a:rPr lang="en-US" altLang="en-US" sz="1800" i="1">
                <a:solidFill>
                  <a:schemeClr val="tx2"/>
                </a:solidFill>
                <a:sym typeface="Symbol" panose="05050102010706020507" pitchFamily="18" charset="2"/>
              </a:rPr>
              <a:t>else</a:t>
            </a:r>
            <a:r>
              <a:rPr lang="en-US" altLang="en-US" sz="1800" i="1">
                <a:sym typeface="Symbol" panose="05050102010706020507" pitchFamily="18" charset="2"/>
              </a:rPr>
              <a:t> </a:t>
            </a:r>
            <a:r>
              <a:rPr lang="en-US" altLang="en-US" sz="1800">
                <a:sym typeface="Symbol" panose="05050102010706020507" pitchFamily="18" charset="2"/>
              </a:rPr>
              <a:t>add the subtree generated by</a:t>
            </a:r>
            <a:r>
              <a:rPr lang="en-US" altLang="en-US" sz="1800" i="1">
                <a:sym typeface="Symbol" panose="05050102010706020507" pitchFamily="18" charset="2"/>
              </a:rPr>
              <a:t> </a:t>
            </a:r>
            <a:r>
              <a:rPr lang="en-US" altLang="en-US" sz="1800">
                <a:sym typeface="Symbol" panose="05050102010706020507" pitchFamily="18" charset="2"/>
              </a:rPr>
              <a:t>ID3(</a:t>
            </a:r>
            <a:r>
              <a:rPr lang="en-US" altLang="en-US" sz="1800" i="1">
                <a:sym typeface="Symbol" panose="05050102010706020507" pitchFamily="18" charset="2"/>
              </a:rPr>
              <a:t>X</a:t>
            </a:r>
            <a:r>
              <a:rPr lang="en-US" altLang="en-US" sz="1800" i="1" baseline="-25000">
                <a:latin typeface="Arial" panose="020B0604020202020204" pitchFamily="34" charset="0"/>
              </a:rPr>
              <a:t>i</a:t>
            </a:r>
            <a:r>
              <a:rPr lang="en-US" altLang="en-US" sz="1800" i="1">
                <a:sym typeface="Symbol" panose="05050102010706020507" pitchFamily="18" charset="2"/>
              </a:rPr>
              <a:t>, T, Attrs </a:t>
            </a:r>
            <a:r>
              <a:rPr lang="en-US" altLang="en-US" sz="1800" b="1">
                <a:sym typeface="Symbol" panose="05050102010706020507" pitchFamily="18" charset="2"/>
              </a:rPr>
              <a:t></a:t>
            </a:r>
            <a:r>
              <a:rPr lang="en-US" altLang="en-US" sz="1800" i="1">
                <a:sym typeface="Symbol" panose="05050102010706020507" pitchFamily="18" charset="2"/>
              </a:rPr>
              <a:t> </a:t>
            </a:r>
            <a:r>
              <a:rPr lang="en-US" altLang="en-US" sz="1800">
                <a:sym typeface="Symbol" panose="05050102010706020507" pitchFamily="18" charset="2"/>
              </a:rPr>
              <a:t>{</a:t>
            </a:r>
            <a:r>
              <a:rPr lang="en-US" altLang="en-US" sz="1800" i="1">
                <a:sym typeface="Symbol" panose="05050102010706020507" pitchFamily="18" charset="2"/>
              </a:rPr>
              <a:t>A</a:t>
            </a:r>
            <a:r>
              <a:rPr lang="en-US" altLang="en-US" sz="1800">
                <a:sym typeface="Symbol" panose="05050102010706020507" pitchFamily="18" charset="2"/>
              </a:rPr>
              <a:t>})</a:t>
            </a:r>
            <a:endParaRPr lang="en-US" altLang="en-US" sz="1800" i="1">
              <a:sym typeface="Symbol" panose="05050102010706020507" pitchFamily="18" charset="2"/>
            </a:endParaRPr>
          </a:p>
          <a:p>
            <a:pPr eaLnBrk="1" hangingPunct="1">
              <a:lnSpc>
                <a:spcPct val="90000"/>
              </a:lnSpc>
              <a:buFont typeface="Wingdings" panose="05000000000000000000" pitchFamily="2" charset="2"/>
              <a:buNone/>
            </a:pPr>
            <a:r>
              <a:rPr lang="en-US" altLang="en-US" sz="1800" i="1">
                <a:sym typeface="Symbol" panose="05050102010706020507" pitchFamily="18" charset="2"/>
              </a:rPr>
              <a:t>  </a:t>
            </a:r>
            <a:r>
              <a:rPr lang="en-US" altLang="en-US" sz="1800" i="1">
                <a:solidFill>
                  <a:schemeClr val="tx2"/>
                </a:solidFill>
                <a:sym typeface="Symbol" panose="05050102010706020507" pitchFamily="18" charset="2"/>
              </a:rPr>
              <a:t>return</a:t>
            </a:r>
            <a:r>
              <a:rPr lang="en-US" altLang="en-US" sz="1800" i="1">
                <a:sym typeface="Symbol" panose="05050102010706020507" pitchFamily="18" charset="2"/>
              </a:rPr>
              <a:t> Root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07280" y="1877040"/>
              <a:ext cx="8480160" cy="4062960"/>
            </p14:xfrm>
          </p:contentPart>
        </mc:Choice>
        <mc:Fallback xmlns="">
          <p:pic>
            <p:nvPicPr>
              <p:cNvPr id="2" name="Ink 1"/>
              <p:cNvPicPr/>
              <p:nvPr/>
            </p:nvPicPr>
            <p:blipFill>
              <a:blip r:embed="rId3"/>
              <a:stretch>
                <a:fillRect/>
              </a:stretch>
            </p:blipFill>
            <p:spPr>
              <a:xfrm>
                <a:off x="103680" y="1873440"/>
                <a:ext cx="8488080" cy="407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6257160" y="404640"/>
              <a:ext cx="5365800" cy="2301840"/>
            </p14:xfrm>
          </p:contentPart>
        </mc:Choice>
        <mc:Fallback xmlns="">
          <p:pic>
            <p:nvPicPr>
              <p:cNvPr id="3" name="Ink 2"/>
              <p:cNvPicPr/>
              <p:nvPr/>
            </p:nvPicPr>
            <p:blipFill>
              <a:blip r:embed="rId5"/>
              <a:stretch>
                <a:fillRect/>
              </a:stretch>
            </p:blipFill>
            <p:spPr>
              <a:xfrm>
                <a:off x="6254280" y="401400"/>
                <a:ext cx="5372640" cy="230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928800" y="1803960"/>
              <a:ext cx="5765040" cy="3985560"/>
            </p14:xfrm>
          </p:contentPart>
        </mc:Choice>
        <mc:Fallback xmlns="">
          <p:pic>
            <p:nvPicPr>
              <p:cNvPr id="4" name="Ink 3"/>
              <p:cNvPicPr/>
              <p:nvPr/>
            </p:nvPicPr>
            <p:blipFill>
              <a:blip r:embed="rId7"/>
              <a:stretch>
                <a:fillRect/>
              </a:stretch>
            </p:blipFill>
            <p:spPr>
              <a:xfrm>
                <a:off x="925920" y="1798920"/>
                <a:ext cx="5772960" cy="3996000"/>
              </a:xfrm>
              <a:prstGeom prst="rect">
                <a:avLst/>
              </a:prstGeom>
            </p:spPr>
          </p:pic>
        </mc:Fallback>
      </mc:AlternateContent>
    </p:spTree>
    <p:extLst>
      <p:ext uri="{BB962C8B-B14F-4D97-AF65-F5344CB8AC3E}">
        <p14:creationId xmlns:p14="http://schemas.microsoft.com/office/powerpoint/2010/main" val="1203191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1922464" y="404814"/>
            <a:ext cx="8637587" cy="769937"/>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0000"/>
          </a:bodyPr>
          <a:lstStyle/>
          <a:p>
            <a:pPr eaLnBrk="1" hangingPunct="1">
              <a:defRPr/>
            </a:pPr>
            <a:r>
              <a:rPr lang="en-US" dirty="0"/>
              <a:t>Search space in Decision Tree learning</a:t>
            </a:r>
          </a:p>
        </p:txBody>
      </p:sp>
      <p:sp>
        <p:nvSpPr>
          <p:cNvPr id="317445" name="Rectangle 5"/>
          <p:cNvSpPr>
            <a:spLocks noGrp="1" noChangeArrowheads="1"/>
          </p:cNvSpPr>
          <p:nvPr>
            <p:ph idx="1"/>
          </p:nvPr>
        </p:nvSpPr>
        <p:spPr>
          <a:xfrm>
            <a:off x="6283569" y="1676400"/>
            <a:ext cx="3754195" cy="43434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lnSpcReduction="10000"/>
          </a:bodyPr>
          <a:lstStyle/>
          <a:p>
            <a:pPr eaLnBrk="1" hangingPunct="1">
              <a:lnSpc>
                <a:spcPct val="90000"/>
              </a:lnSpc>
              <a:buFont typeface="Wingdings" charset="0"/>
              <a:buChar char="§"/>
              <a:defRPr/>
            </a:pPr>
            <a:r>
              <a:rPr lang="en-US" sz="1800" dirty="0"/>
              <a:t>The search space is made by partial decision trees</a:t>
            </a:r>
          </a:p>
          <a:p>
            <a:pPr eaLnBrk="1" hangingPunct="1">
              <a:lnSpc>
                <a:spcPct val="90000"/>
              </a:lnSpc>
              <a:buFont typeface="Wingdings" charset="0"/>
              <a:buChar char="§"/>
              <a:defRPr/>
            </a:pPr>
            <a:r>
              <a:rPr lang="en-US" sz="1800" dirty="0"/>
              <a:t>The algorithm is </a:t>
            </a:r>
            <a:r>
              <a:rPr lang="en-US" sz="1800" i="1" dirty="0"/>
              <a:t>hill-climbing</a:t>
            </a:r>
          </a:p>
          <a:p>
            <a:pPr eaLnBrk="1" hangingPunct="1">
              <a:lnSpc>
                <a:spcPct val="90000"/>
              </a:lnSpc>
              <a:buFont typeface="Wingdings" charset="0"/>
              <a:buChar char="§"/>
              <a:defRPr/>
            </a:pPr>
            <a:r>
              <a:rPr lang="en-US" sz="1800" dirty="0"/>
              <a:t>The evaluation function is </a:t>
            </a:r>
            <a:r>
              <a:rPr lang="en-US" sz="1800" i="1" dirty="0"/>
              <a:t>information gain</a:t>
            </a:r>
            <a:endParaRPr lang="en-US" sz="1800" dirty="0"/>
          </a:p>
          <a:p>
            <a:pPr eaLnBrk="1" hangingPunct="1">
              <a:lnSpc>
                <a:spcPct val="90000"/>
              </a:lnSpc>
              <a:buFont typeface="Wingdings" charset="0"/>
              <a:buChar char="§"/>
              <a:defRPr/>
            </a:pPr>
            <a:r>
              <a:rPr lang="en-US" sz="1800" dirty="0"/>
              <a:t>The hypotheses space is complete (represents all discrete-valued functions)</a:t>
            </a:r>
          </a:p>
          <a:p>
            <a:pPr eaLnBrk="1" hangingPunct="1">
              <a:lnSpc>
                <a:spcPct val="90000"/>
              </a:lnSpc>
              <a:buFont typeface="Wingdings" charset="0"/>
              <a:buChar char="§"/>
              <a:defRPr/>
            </a:pPr>
            <a:r>
              <a:rPr lang="en-US" sz="1800" dirty="0"/>
              <a:t>The search maintains a single current hypothesis</a:t>
            </a:r>
          </a:p>
          <a:p>
            <a:pPr eaLnBrk="1" hangingPunct="1">
              <a:lnSpc>
                <a:spcPct val="90000"/>
              </a:lnSpc>
              <a:buFont typeface="Wingdings" charset="0"/>
              <a:buChar char="§"/>
              <a:defRPr/>
            </a:pPr>
            <a:r>
              <a:rPr lang="en-US" sz="1800" dirty="0"/>
              <a:t>No backtracking; no guarantee of optimality</a:t>
            </a:r>
          </a:p>
          <a:p>
            <a:pPr eaLnBrk="1" hangingPunct="1">
              <a:lnSpc>
                <a:spcPct val="90000"/>
              </a:lnSpc>
              <a:buFont typeface="Wingdings" charset="0"/>
              <a:buChar char="§"/>
              <a:defRPr/>
            </a:pPr>
            <a:r>
              <a:rPr lang="en-US" sz="1800" dirty="0"/>
              <a:t>It uses all the available examples (not incremental)</a:t>
            </a:r>
          </a:p>
          <a:p>
            <a:pPr eaLnBrk="1" hangingPunct="1">
              <a:lnSpc>
                <a:spcPct val="90000"/>
              </a:lnSpc>
              <a:buFont typeface="Wingdings" charset="0"/>
              <a:buChar char="§"/>
              <a:defRPr/>
            </a:pPr>
            <a:r>
              <a:rPr lang="en-US" sz="1800" dirty="0"/>
              <a:t>May terminate earlier, accepting noisy classes</a:t>
            </a:r>
          </a:p>
          <a:p>
            <a:pPr eaLnBrk="1" hangingPunct="1">
              <a:lnSpc>
                <a:spcPct val="90000"/>
              </a:lnSpc>
              <a:buFont typeface="Wingdings" charset="0"/>
              <a:buChar char="§"/>
              <a:defRPr/>
            </a:pPr>
            <a:endParaRPr lang="en-US" sz="1800" dirty="0"/>
          </a:p>
        </p:txBody>
      </p:sp>
      <p:pic>
        <p:nvPicPr>
          <p:cNvPr id="3174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447801"/>
            <a:ext cx="4374662" cy="4759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6922440" y="2163600"/>
              <a:ext cx="4833000" cy="920880"/>
            </p14:xfrm>
          </p:contentPart>
        </mc:Choice>
        <mc:Fallback xmlns="">
          <p:pic>
            <p:nvPicPr>
              <p:cNvPr id="2" name="Ink 1"/>
              <p:cNvPicPr/>
              <p:nvPr/>
            </p:nvPicPr>
            <p:blipFill>
              <a:blip r:embed="rId5"/>
              <a:stretch>
                <a:fillRect/>
              </a:stretch>
            </p:blipFill>
            <p:spPr>
              <a:xfrm>
                <a:off x="6919920" y="2160720"/>
                <a:ext cx="4839840" cy="926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7128360" y="3304080"/>
              <a:ext cx="1416960" cy="2913480"/>
            </p14:xfrm>
          </p:contentPart>
        </mc:Choice>
        <mc:Fallback xmlns="">
          <p:pic>
            <p:nvPicPr>
              <p:cNvPr id="3" name="Ink 2"/>
              <p:cNvPicPr/>
              <p:nvPr/>
            </p:nvPicPr>
            <p:blipFill>
              <a:blip r:embed="rId7"/>
              <a:stretch>
                <a:fillRect/>
              </a:stretch>
            </p:blipFill>
            <p:spPr>
              <a:xfrm>
                <a:off x="7125840" y="3301560"/>
                <a:ext cx="1422000" cy="2918520"/>
              </a:xfrm>
              <a:prstGeom prst="rect">
                <a:avLst/>
              </a:prstGeom>
            </p:spPr>
          </p:pic>
        </mc:Fallback>
      </mc:AlternateContent>
    </p:spTree>
    <p:extLst>
      <p:ext uri="{BB962C8B-B14F-4D97-AF65-F5344CB8AC3E}">
        <p14:creationId xmlns:p14="http://schemas.microsoft.com/office/powerpoint/2010/main" val="3939096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a:xfrm>
            <a:off x="1995489" y="476250"/>
            <a:ext cx="8637587" cy="769938"/>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0000"/>
          </a:bodyPr>
          <a:lstStyle/>
          <a:p>
            <a:pPr eaLnBrk="1" hangingPunct="1">
              <a:defRPr/>
            </a:pPr>
            <a:r>
              <a:rPr lang="en-US" dirty="0"/>
              <a:t>Inductive bias in decision tree learning </a:t>
            </a:r>
          </a:p>
        </p:txBody>
      </p:sp>
      <p:sp>
        <p:nvSpPr>
          <p:cNvPr id="318467" name="Rectangle 3"/>
          <p:cNvSpPr>
            <a:spLocks noGrp="1" noChangeArrowheads="1"/>
          </p:cNvSpPr>
          <p:nvPr>
            <p:ph idx="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lnSpcReduction="10000"/>
          </a:bodyPr>
          <a:lstStyle/>
          <a:p>
            <a:pPr marL="457200" indent="-457200">
              <a:buFont typeface="Wingdings" charset="0"/>
              <a:buChar char="§"/>
              <a:defRPr/>
            </a:pPr>
            <a:r>
              <a:rPr lang="en-US" dirty="0" smtClean="0">
                <a:ea typeface="+mn-ea"/>
                <a:cs typeface="+mn-cs"/>
              </a:rPr>
              <a:t>Inductive Bias: </a:t>
            </a:r>
            <a:r>
              <a:rPr lang="en-IN" dirty="0"/>
              <a:t>The </a:t>
            </a:r>
            <a:r>
              <a:rPr lang="en-IN" b="1" dirty="0"/>
              <a:t>inductive bias</a:t>
            </a:r>
            <a:r>
              <a:rPr lang="en-IN" dirty="0"/>
              <a:t> (also known as </a:t>
            </a:r>
            <a:r>
              <a:rPr lang="en-IN" b="1" dirty="0"/>
              <a:t>learning bias</a:t>
            </a:r>
            <a:r>
              <a:rPr lang="en-IN" dirty="0"/>
              <a:t>) of a learning algorithm is the set of assumptions that the learner uses to predict outputs given inputs that it has not encountered.</a:t>
            </a:r>
            <a:endParaRPr lang="en-US" dirty="0" smtClean="0">
              <a:ea typeface="+mn-ea"/>
              <a:cs typeface="+mn-cs"/>
            </a:endParaRPr>
          </a:p>
          <a:p>
            <a:pPr marL="457200" indent="-457200">
              <a:buFont typeface="Wingdings" charset="0"/>
              <a:buChar char="§"/>
              <a:defRPr/>
            </a:pPr>
            <a:r>
              <a:rPr lang="en-US" dirty="0" smtClean="0">
                <a:ea typeface="+mn-ea"/>
                <a:cs typeface="+mn-cs"/>
              </a:rPr>
              <a:t>What is the inductive bias of DT learning?</a:t>
            </a:r>
            <a:endParaRPr lang="en-US" i="1" dirty="0" smtClean="0">
              <a:ea typeface="+mn-ea"/>
              <a:cs typeface="+mn-cs"/>
            </a:endParaRPr>
          </a:p>
          <a:p>
            <a:pPr marL="457200" indent="-457200">
              <a:buFont typeface="Arial" charset="0"/>
              <a:buAutoNum type="arabicPeriod"/>
              <a:defRPr/>
            </a:pPr>
            <a:r>
              <a:rPr lang="en-US" i="1" dirty="0" smtClean="0">
                <a:ea typeface="+mn-ea"/>
                <a:cs typeface="+mn-cs"/>
              </a:rPr>
              <a:t>Shorter trees are preferred over longer trees</a:t>
            </a:r>
          </a:p>
          <a:p>
            <a:pPr marL="457200" indent="-457200">
              <a:buNone/>
              <a:defRPr/>
            </a:pPr>
            <a:r>
              <a:rPr lang="en-US" i="1" dirty="0" smtClean="0">
                <a:ea typeface="+mn-ea"/>
                <a:cs typeface="+mn-cs"/>
              </a:rPr>
              <a:t>	</a:t>
            </a:r>
            <a:r>
              <a:rPr lang="en-US" dirty="0" smtClean="0">
                <a:ea typeface="+mn-ea"/>
                <a:cs typeface="+mn-cs"/>
              </a:rPr>
              <a:t>Not enough. This is the bias exhibited by a simple breadth first algorithm generating all DT's selecting the shorter one</a:t>
            </a:r>
            <a:endParaRPr lang="en-US" i="1" dirty="0" smtClean="0">
              <a:ea typeface="+mn-ea"/>
              <a:cs typeface="+mn-cs"/>
            </a:endParaRPr>
          </a:p>
          <a:p>
            <a:pPr marL="457200" indent="-457200">
              <a:buFont typeface="Arial" charset="0"/>
              <a:buAutoNum type="arabicPeriod" startAt="2"/>
              <a:defRPr/>
            </a:pPr>
            <a:r>
              <a:rPr lang="en-US" i="1" dirty="0" smtClean="0">
                <a:ea typeface="+mn-ea"/>
                <a:cs typeface="+mn-cs"/>
              </a:rPr>
              <a:t>Prefer trees that place high information gain attributes close to the root</a:t>
            </a:r>
            <a:endParaRPr lang="en-US" dirty="0" smtClean="0">
              <a:ea typeface="+mn-ea"/>
              <a:cs typeface="+mn-cs"/>
            </a:endParaRPr>
          </a:p>
          <a:p>
            <a:pPr marL="457200" indent="-457200">
              <a:buFont typeface="Wingdings" charset="0"/>
              <a:buChar char="§"/>
              <a:defRPr/>
            </a:pPr>
            <a:r>
              <a:rPr lang="en-US" i="1" dirty="0" smtClean="0">
                <a:ea typeface="+mn-ea"/>
                <a:cs typeface="+mn-cs"/>
              </a:rPr>
              <a:t>Note</a:t>
            </a:r>
            <a:r>
              <a:rPr lang="en-US" dirty="0" smtClean="0">
                <a:ea typeface="+mn-ea"/>
                <a:cs typeface="+mn-cs"/>
              </a:rPr>
              <a:t>: DT's are not limited in representing all possible functions</a:t>
            </a:r>
            <a:endParaRPr lang="en-US" i="1" dirty="0" smtClean="0">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15880" y="1163160"/>
              <a:ext cx="11230200" cy="4654080"/>
            </p14:xfrm>
          </p:contentPart>
        </mc:Choice>
        <mc:Fallback xmlns="">
          <p:pic>
            <p:nvPicPr>
              <p:cNvPr id="2" name="Ink 1"/>
              <p:cNvPicPr/>
              <p:nvPr/>
            </p:nvPicPr>
            <p:blipFill>
              <a:blip r:embed="rId4"/>
              <a:stretch>
                <a:fillRect/>
              </a:stretch>
            </p:blipFill>
            <p:spPr>
              <a:xfrm>
                <a:off x="513360" y="1160640"/>
                <a:ext cx="11237400" cy="466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5006880" y="5091840"/>
              <a:ext cx="4320" cy="8280"/>
            </p14:xfrm>
          </p:contentPart>
        </mc:Choice>
        <mc:Fallback xmlns="">
          <p:pic>
            <p:nvPicPr>
              <p:cNvPr id="3" name="Ink 2"/>
              <p:cNvPicPr/>
              <p:nvPr/>
            </p:nvPicPr>
            <p:blipFill>
              <a:blip r:embed="rId6"/>
              <a:stretch>
                <a:fillRect/>
              </a:stretch>
            </p:blipFill>
            <p:spPr>
              <a:xfrm>
                <a:off x="5004360" y="5089320"/>
                <a:ext cx="936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2353680" y="5167080"/>
              <a:ext cx="503280" cy="166680"/>
            </p14:xfrm>
          </p:contentPart>
        </mc:Choice>
        <mc:Fallback xmlns="">
          <p:pic>
            <p:nvPicPr>
              <p:cNvPr id="4" name="Ink 3"/>
              <p:cNvPicPr/>
              <p:nvPr/>
            </p:nvPicPr>
            <p:blipFill>
              <a:blip r:embed="rId8"/>
              <a:stretch>
                <a:fillRect/>
              </a:stretch>
            </p:blipFill>
            <p:spPr>
              <a:xfrm>
                <a:off x="2351160" y="5164560"/>
                <a:ext cx="509040" cy="172080"/>
              </a:xfrm>
              <a:prstGeom prst="rect">
                <a:avLst/>
              </a:prstGeom>
            </p:spPr>
          </p:pic>
        </mc:Fallback>
      </mc:AlternateContent>
    </p:spTree>
    <p:extLst>
      <p:ext uri="{BB962C8B-B14F-4D97-AF65-F5344CB8AC3E}">
        <p14:creationId xmlns:p14="http://schemas.microsoft.com/office/powerpoint/2010/main" val="701085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smtClean="0">
                <a:ea typeface="+mj-ea"/>
              </a:rPr>
              <a:t>Two kinds of biases </a:t>
            </a:r>
          </a:p>
        </p:txBody>
      </p:sp>
      <p:sp>
        <p:nvSpPr>
          <p:cNvPr id="424963" name="Rectangle 3"/>
          <p:cNvSpPr>
            <a:spLocks noGrp="1" noChangeArrowheads="1"/>
          </p:cNvSpPr>
          <p:nvPr>
            <p:ph idx="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marL="457200" indent="-457200">
              <a:buFont typeface="Wingdings" charset="0"/>
              <a:buChar char="§"/>
              <a:defRPr/>
            </a:pPr>
            <a:r>
              <a:rPr lang="en-US" smtClean="0">
                <a:ea typeface="+mn-ea"/>
                <a:cs typeface="+mn-cs"/>
              </a:rPr>
              <a:t>Preference or search biases (due to the search strategy)</a:t>
            </a:r>
          </a:p>
          <a:p>
            <a:pPr marL="838200" lvl="1" indent="-381000">
              <a:buFont typeface="Wingdings" charset="0"/>
              <a:buChar char="§"/>
              <a:defRPr/>
            </a:pPr>
            <a:r>
              <a:rPr lang="en-US" smtClean="0">
                <a:ea typeface="+mn-ea"/>
              </a:rPr>
              <a:t>ID3 searches a </a:t>
            </a:r>
            <a:r>
              <a:rPr lang="en-US" i="1" smtClean="0">
                <a:ea typeface="+mn-ea"/>
              </a:rPr>
              <a:t>complete</a:t>
            </a:r>
            <a:r>
              <a:rPr lang="en-US" smtClean="0">
                <a:ea typeface="+mn-ea"/>
              </a:rPr>
              <a:t> hypotheses space; the search strategy is </a:t>
            </a:r>
            <a:r>
              <a:rPr lang="en-US" i="1" smtClean="0">
                <a:ea typeface="+mn-ea"/>
              </a:rPr>
              <a:t>incomplete</a:t>
            </a:r>
            <a:endParaRPr lang="en-US" smtClean="0">
              <a:ea typeface="+mn-ea"/>
            </a:endParaRPr>
          </a:p>
          <a:p>
            <a:pPr marL="457200" indent="-457200">
              <a:buFont typeface="Wingdings" charset="0"/>
              <a:buChar char="§"/>
              <a:defRPr/>
            </a:pPr>
            <a:r>
              <a:rPr lang="en-US" smtClean="0">
                <a:ea typeface="+mn-ea"/>
                <a:cs typeface="+mn-cs"/>
              </a:rPr>
              <a:t>Restriction or language biases (due to the set of hypotheses expressible or considered)                                           </a:t>
            </a:r>
          </a:p>
          <a:p>
            <a:pPr marL="838200" lvl="1" indent="-381000">
              <a:buFont typeface="Wingdings" charset="0"/>
              <a:buChar char="§"/>
              <a:defRPr/>
            </a:pPr>
            <a:r>
              <a:rPr lang="en-US" i="1" smtClean="0">
                <a:ea typeface="+mn-ea"/>
              </a:rPr>
              <a:t>Candidate-Elimination </a:t>
            </a:r>
            <a:r>
              <a:rPr lang="en-US" smtClean="0">
                <a:ea typeface="+mn-ea"/>
              </a:rPr>
              <a:t>searches an </a:t>
            </a:r>
            <a:r>
              <a:rPr lang="en-US" i="1" smtClean="0">
                <a:ea typeface="+mn-ea"/>
              </a:rPr>
              <a:t>incomplete</a:t>
            </a:r>
            <a:r>
              <a:rPr lang="en-US" smtClean="0">
                <a:ea typeface="+mn-ea"/>
              </a:rPr>
              <a:t> hypotheses space; the search strategy is </a:t>
            </a:r>
            <a:r>
              <a:rPr lang="en-US" i="1" smtClean="0">
                <a:ea typeface="+mn-ea"/>
              </a:rPr>
              <a:t>complete</a:t>
            </a:r>
            <a:endParaRPr lang="en-US" smtClean="0">
              <a:ea typeface="+mn-ea"/>
            </a:endParaRPr>
          </a:p>
          <a:p>
            <a:pPr marL="457200" indent="-457200">
              <a:buFont typeface="Wingdings" charset="0"/>
              <a:buChar char="§"/>
              <a:defRPr/>
            </a:pPr>
            <a:r>
              <a:rPr lang="en-US" smtClean="0">
                <a:ea typeface="+mn-ea"/>
                <a:cs typeface="+mn-cs"/>
              </a:rPr>
              <a:t>A combination of biases in learning a linear combination of weighted features in board games.</a:t>
            </a:r>
            <a:endParaRPr lang="en-US" sz="180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494440" y="2495520"/>
              <a:ext cx="5873400" cy="1960920"/>
            </p14:xfrm>
          </p:contentPart>
        </mc:Choice>
        <mc:Fallback xmlns="">
          <p:pic>
            <p:nvPicPr>
              <p:cNvPr id="2" name="Ink 1"/>
              <p:cNvPicPr/>
              <p:nvPr/>
            </p:nvPicPr>
            <p:blipFill>
              <a:blip r:embed="rId4"/>
              <a:stretch>
                <a:fillRect/>
              </a:stretch>
            </p:blipFill>
            <p:spPr>
              <a:xfrm>
                <a:off x="2490480" y="2492640"/>
                <a:ext cx="5881320" cy="1969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222360" y="2099160"/>
              <a:ext cx="1389600" cy="2297520"/>
            </p14:xfrm>
          </p:contentPart>
        </mc:Choice>
        <mc:Fallback xmlns="">
          <p:pic>
            <p:nvPicPr>
              <p:cNvPr id="3" name="Ink 2"/>
              <p:cNvPicPr/>
              <p:nvPr/>
            </p:nvPicPr>
            <p:blipFill>
              <a:blip r:embed="rId6"/>
              <a:stretch>
                <a:fillRect/>
              </a:stretch>
            </p:blipFill>
            <p:spPr>
              <a:xfrm>
                <a:off x="3219480" y="2093040"/>
                <a:ext cx="1395360" cy="2307960"/>
              </a:xfrm>
              <a:prstGeom prst="rect">
                <a:avLst/>
              </a:prstGeom>
            </p:spPr>
          </p:pic>
        </mc:Fallback>
      </mc:AlternateContent>
    </p:spTree>
    <p:extLst>
      <p:ext uri="{BB962C8B-B14F-4D97-AF65-F5344CB8AC3E}">
        <p14:creationId xmlns:p14="http://schemas.microsoft.com/office/powerpoint/2010/main" val="3372604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a:xfrm>
            <a:off x="1922464" y="476251"/>
            <a:ext cx="8637587" cy="70802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0000"/>
          </a:bodyPr>
          <a:lstStyle/>
          <a:p>
            <a:pPr eaLnBrk="1" hangingPunct="1">
              <a:defRPr/>
            </a:pPr>
            <a:r>
              <a:rPr lang="en-US" sz="4000" dirty="0"/>
              <a:t>Prefer shorter hypotheses:  Occam's </a:t>
            </a:r>
            <a:r>
              <a:rPr lang="en-US" sz="4000" dirty="0" err="1"/>
              <a:t>rasor</a:t>
            </a:r>
            <a:endParaRPr lang="en-US" sz="4000" dirty="0"/>
          </a:p>
        </p:txBody>
      </p:sp>
      <p:sp>
        <p:nvSpPr>
          <p:cNvPr id="320515" name="Rectangle 3"/>
          <p:cNvSpPr>
            <a:spLocks noGrp="1" noChangeArrowheads="1"/>
          </p:cNvSpPr>
          <p:nvPr>
            <p:ph idx="1"/>
          </p:nvPr>
        </p:nvSpPr>
        <p:spPr>
          <a:xfrm>
            <a:off x="1919288" y="1412876"/>
            <a:ext cx="8208962" cy="496887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lnSpcReduction="20000"/>
          </a:bodyPr>
          <a:lstStyle/>
          <a:p>
            <a:pPr eaLnBrk="1" hangingPunct="1">
              <a:lnSpc>
                <a:spcPct val="90000"/>
              </a:lnSpc>
              <a:buFont typeface="Wingdings" charset="0"/>
              <a:buChar char="§"/>
              <a:defRPr/>
            </a:pPr>
            <a:r>
              <a:rPr lang="en-US" dirty="0" smtClean="0">
                <a:ea typeface="+mn-ea"/>
                <a:cs typeface="+mn-cs"/>
              </a:rPr>
              <a:t>Why prefer shorter hypotheses?</a:t>
            </a:r>
          </a:p>
          <a:p>
            <a:pPr eaLnBrk="1" hangingPunct="1">
              <a:lnSpc>
                <a:spcPct val="90000"/>
              </a:lnSpc>
              <a:buFont typeface="Wingdings" charset="0"/>
              <a:buChar char="§"/>
              <a:defRPr/>
            </a:pPr>
            <a:r>
              <a:rPr lang="en-US" dirty="0" smtClean="0">
                <a:ea typeface="+mn-ea"/>
                <a:cs typeface="+mn-cs"/>
              </a:rPr>
              <a:t>Arguments in favor:</a:t>
            </a:r>
          </a:p>
          <a:p>
            <a:pPr lvl="1" eaLnBrk="1" hangingPunct="1">
              <a:lnSpc>
                <a:spcPct val="90000"/>
              </a:lnSpc>
              <a:buFont typeface="Wingdings" charset="0"/>
              <a:buChar char="§"/>
              <a:defRPr/>
            </a:pPr>
            <a:r>
              <a:rPr lang="en-US" dirty="0" smtClean="0">
                <a:ea typeface="+mn-ea"/>
              </a:rPr>
              <a:t>There are fewer short hypotheses than long ones</a:t>
            </a:r>
          </a:p>
          <a:p>
            <a:pPr lvl="1" eaLnBrk="1" hangingPunct="1">
              <a:lnSpc>
                <a:spcPct val="90000"/>
              </a:lnSpc>
              <a:buFont typeface="Wingdings" charset="0"/>
              <a:buChar char="§"/>
              <a:defRPr/>
            </a:pPr>
            <a:r>
              <a:rPr lang="en-US" dirty="0" smtClean="0">
                <a:ea typeface="+mn-ea"/>
              </a:rPr>
              <a:t>If a short hypothesis fits data unlikely to be a coincidence</a:t>
            </a:r>
          </a:p>
          <a:p>
            <a:pPr lvl="1" eaLnBrk="1" hangingPunct="1">
              <a:lnSpc>
                <a:spcPct val="90000"/>
              </a:lnSpc>
              <a:buFont typeface="Wingdings" charset="0"/>
              <a:buChar char="§"/>
              <a:defRPr/>
            </a:pPr>
            <a:r>
              <a:rPr lang="en-US" dirty="0" smtClean="0">
                <a:ea typeface="+mn-ea"/>
              </a:rPr>
              <a:t>Elegance and aesthetics</a:t>
            </a:r>
          </a:p>
          <a:p>
            <a:pPr eaLnBrk="1" hangingPunct="1">
              <a:lnSpc>
                <a:spcPct val="90000"/>
              </a:lnSpc>
              <a:buFont typeface="Wingdings" charset="0"/>
              <a:buChar char="§"/>
              <a:defRPr/>
            </a:pPr>
            <a:r>
              <a:rPr lang="en-US" dirty="0" smtClean="0">
                <a:ea typeface="+mn-ea"/>
                <a:cs typeface="+mn-cs"/>
              </a:rPr>
              <a:t>Arguments against:</a:t>
            </a:r>
          </a:p>
          <a:p>
            <a:pPr lvl="1" eaLnBrk="1" hangingPunct="1">
              <a:lnSpc>
                <a:spcPct val="90000"/>
              </a:lnSpc>
              <a:buFont typeface="Wingdings" charset="0"/>
              <a:buChar char="§"/>
              <a:defRPr/>
            </a:pPr>
            <a:r>
              <a:rPr lang="en-US" dirty="0" smtClean="0">
                <a:ea typeface="+mn-ea"/>
              </a:rPr>
              <a:t>Not every short hypothesis is a reasonable one.</a:t>
            </a:r>
          </a:p>
          <a:p>
            <a:pPr eaLnBrk="1" hangingPunct="1">
              <a:lnSpc>
                <a:spcPct val="90000"/>
              </a:lnSpc>
              <a:buFont typeface="Wingdings" charset="0"/>
              <a:buChar char="§"/>
              <a:defRPr/>
            </a:pPr>
            <a:r>
              <a:rPr lang="en-US" dirty="0" smtClean="0">
                <a:ea typeface="+mn-ea"/>
                <a:cs typeface="+mn-cs"/>
              </a:rPr>
              <a:t>Occam's </a:t>
            </a:r>
            <a:r>
              <a:rPr lang="en-US" dirty="0" err="1" smtClean="0">
                <a:ea typeface="+mn-ea"/>
                <a:cs typeface="+mn-cs"/>
              </a:rPr>
              <a:t>razor:</a:t>
            </a:r>
            <a:r>
              <a:rPr lang="en-US" i="1" dirty="0" err="1" smtClean="0">
                <a:ea typeface="+mn-ea"/>
                <a:cs typeface="+mn-cs"/>
              </a:rPr>
              <a:t>"The</a:t>
            </a:r>
            <a:r>
              <a:rPr lang="en-US" i="1" dirty="0" smtClean="0">
                <a:ea typeface="+mn-ea"/>
                <a:cs typeface="+mn-cs"/>
              </a:rPr>
              <a:t> simplest explanation is usually the best one.</a:t>
            </a:r>
            <a:r>
              <a:rPr lang="en-US" dirty="0" smtClean="0">
                <a:ea typeface="+mn-ea"/>
                <a:cs typeface="+mn-cs"/>
              </a:rPr>
              <a:t>"</a:t>
            </a:r>
          </a:p>
          <a:p>
            <a:pPr lvl="1" eaLnBrk="1" hangingPunct="1">
              <a:lnSpc>
                <a:spcPct val="90000"/>
              </a:lnSpc>
              <a:buFont typeface="Wingdings" charset="0"/>
              <a:buChar char="§"/>
              <a:defRPr/>
            </a:pPr>
            <a:r>
              <a:rPr lang="en-US" dirty="0" smtClean="0">
                <a:ea typeface="+mn-ea"/>
              </a:rPr>
              <a:t>a principle usually (though incorrectly) attributed14th-century English logician and Franciscan friar, William of Ockham.</a:t>
            </a:r>
          </a:p>
          <a:p>
            <a:pPr lvl="1" eaLnBrk="1" hangingPunct="1">
              <a:lnSpc>
                <a:spcPct val="90000"/>
              </a:lnSpc>
              <a:buFont typeface="Wingdings" charset="0"/>
              <a:buChar char="§"/>
              <a:defRPr/>
            </a:pPr>
            <a:r>
              <a:rPr lang="en-US" dirty="0" err="1" smtClean="0">
                <a:ea typeface="+mn-ea"/>
              </a:rPr>
              <a:t>lex</a:t>
            </a:r>
            <a:r>
              <a:rPr lang="en-US" dirty="0" smtClean="0">
                <a:ea typeface="+mn-ea"/>
              </a:rPr>
              <a:t> </a:t>
            </a:r>
            <a:r>
              <a:rPr lang="en-US" dirty="0" err="1" smtClean="0">
                <a:ea typeface="+mn-ea"/>
              </a:rPr>
              <a:t>parsimoniae</a:t>
            </a:r>
            <a:r>
              <a:rPr lang="en-US" dirty="0" smtClean="0">
                <a:ea typeface="+mn-ea"/>
              </a:rPr>
              <a:t> ("law of parsimony", "law of economy", or "law of succinctness")</a:t>
            </a:r>
          </a:p>
          <a:p>
            <a:pPr lvl="1" eaLnBrk="1" hangingPunct="1">
              <a:lnSpc>
                <a:spcPct val="90000"/>
              </a:lnSpc>
              <a:buFont typeface="Wingdings" charset="0"/>
              <a:buChar char="§"/>
              <a:defRPr/>
            </a:pPr>
            <a:r>
              <a:rPr lang="en-US" dirty="0" smtClean="0">
                <a:ea typeface="+mn-ea"/>
              </a:rPr>
              <a:t>The term razor refers to the act of </a:t>
            </a:r>
            <a:r>
              <a:rPr lang="en-US" i="1" dirty="0" smtClean="0">
                <a:ea typeface="+mn-ea"/>
              </a:rPr>
              <a:t>shaving away</a:t>
            </a:r>
            <a:r>
              <a:rPr lang="en-US" dirty="0" smtClean="0">
                <a:ea typeface="+mn-ea"/>
              </a:rPr>
              <a:t> unnecessary assumptions to get to the simplest explanation.</a:t>
            </a:r>
          </a:p>
          <a:p>
            <a:pPr lvl="1" eaLnBrk="1" hangingPunct="1">
              <a:lnSpc>
                <a:spcPct val="90000"/>
              </a:lnSpc>
              <a:buFont typeface="Wingdings" charset="0"/>
              <a:buChar char="§"/>
              <a:defRPr/>
            </a:pPr>
            <a:endParaRPr lang="en-US" dirty="0" smtClean="0">
              <a:ea typeface="+mn-ea"/>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22640" y="185040"/>
              <a:ext cx="10907640" cy="6163560"/>
            </p14:xfrm>
          </p:contentPart>
        </mc:Choice>
        <mc:Fallback xmlns="">
          <p:pic>
            <p:nvPicPr>
              <p:cNvPr id="2" name="Ink 1"/>
              <p:cNvPicPr/>
              <p:nvPr/>
            </p:nvPicPr>
            <p:blipFill>
              <a:blip r:embed="rId4"/>
              <a:stretch>
                <a:fillRect/>
              </a:stretch>
            </p:blipFill>
            <p:spPr>
              <a:xfrm>
                <a:off x="417600" y="181080"/>
                <a:ext cx="10915560" cy="6170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541320" y="4179240"/>
              <a:ext cx="5678280" cy="344160"/>
            </p14:xfrm>
          </p:contentPart>
        </mc:Choice>
        <mc:Fallback xmlns="">
          <p:pic>
            <p:nvPicPr>
              <p:cNvPr id="3" name="Ink 2"/>
              <p:cNvPicPr/>
              <p:nvPr/>
            </p:nvPicPr>
            <p:blipFill>
              <a:blip r:embed="rId6"/>
              <a:stretch>
                <a:fillRect/>
              </a:stretch>
            </p:blipFill>
            <p:spPr>
              <a:xfrm>
                <a:off x="3537360" y="4176000"/>
                <a:ext cx="56862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2160" y="2320920"/>
              <a:ext cx="9997920" cy="4365360"/>
            </p14:xfrm>
          </p:contentPart>
        </mc:Choice>
        <mc:Fallback xmlns="">
          <p:pic>
            <p:nvPicPr>
              <p:cNvPr id="4" name="Ink 3"/>
              <p:cNvPicPr/>
              <p:nvPr/>
            </p:nvPicPr>
            <p:blipFill>
              <a:blip r:embed="rId8"/>
              <a:stretch>
                <a:fillRect/>
              </a:stretch>
            </p:blipFill>
            <p:spPr>
              <a:xfrm>
                <a:off x="-3960" y="2318400"/>
                <a:ext cx="10008720" cy="4374000"/>
              </a:xfrm>
              <a:prstGeom prst="rect">
                <a:avLst/>
              </a:prstGeom>
            </p:spPr>
          </p:pic>
        </mc:Fallback>
      </mc:AlternateContent>
    </p:spTree>
    <p:extLst>
      <p:ext uri="{BB962C8B-B14F-4D97-AF65-F5344CB8AC3E}">
        <p14:creationId xmlns:p14="http://schemas.microsoft.com/office/powerpoint/2010/main" val="1083084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smtClean="0">
                <a:ea typeface="+mj-ea"/>
              </a:rPr>
              <a:t>Issues in decision trees learning</a:t>
            </a:r>
          </a:p>
        </p:txBody>
      </p:sp>
      <p:sp>
        <p:nvSpPr>
          <p:cNvPr id="382979" name="Rectangle 3"/>
          <p:cNvSpPr>
            <a:spLocks noGrp="1" noChangeArrowheads="1"/>
          </p:cNvSpPr>
          <p:nvPr>
            <p:ph idx="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lnSpc>
                <a:spcPct val="90000"/>
              </a:lnSpc>
              <a:buFont typeface="Wingdings" charset="0"/>
              <a:buChar char="§"/>
              <a:defRPr/>
            </a:pPr>
            <a:r>
              <a:rPr lang="en-US" dirty="0" err="1" smtClean="0">
                <a:ea typeface="+mn-ea"/>
                <a:cs typeface="+mn-cs"/>
              </a:rPr>
              <a:t>Overfitting</a:t>
            </a:r>
            <a:endParaRPr lang="en-US" dirty="0" smtClean="0">
              <a:ea typeface="+mn-ea"/>
              <a:cs typeface="+mn-cs"/>
            </a:endParaRPr>
          </a:p>
          <a:p>
            <a:pPr lvl="1" eaLnBrk="1" hangingPunct="1">
              <a:lnSpc>
                <a:spcPct val="90000"/>
              </a:lnSpc>
              <a:buFont typeface="Wingdings" charset="0"/>
              <a:buChar char="§"/>
              <a:defRPr/>
            </a:pPr>
            <a:r>
              <a:rPr lang="en-US" dirty="0" smtClean="0">
                <a:ea typeface="+mn-ea"/>
              </a:rPr>
              <a:t>Reduced error pruning</a:t>
            </a:r>
          </a:p>
          <a:p>
            <a:pPr lvl="1" eaLnBrk="1" hangingPunct="1">
              <a:lnSpc>
                <a:spcPct val="90000"/>
              </a:lnSpc>
              <a:buFont typeface="Wingdings" charset="0"/>
              <a:buChar char="§"/>
              <a:defRPr/>
            </a:pPr>
            <a:r>
              <a:rPr lang="en-US" dirty="0" smtClean="0">
                <a:ea typeface="+mn-ea"/>
              </a:rPr>
              <a:t>Rule post-pruning</a:t>
            </a:r>
          </a:p>
          <a:p>
            <a:pPr eaLnBrk="1" hangingPunct="1">
              <a:lnSpc>
                <a:spcPct val="90000"/>
              </a:lnSpc>
              <a:buFont typeface="Wingdings" charset="0"/>
              <a:buChar char="§"/>
              <a:defRPr/>
            </a:pPr>
            <a:r>
              <a:rPr lang="en-US" dirty="0" smtClean="0">
                <a:ea typeface="+mn-ea"/>
                <a:cs typeface="+mn-cs"/>
              </a:rPr>
              <a:t>Extensions</a:t>
            </a:r>
          </a:p>
          <a:p>
            <a:pPr lvl="1" eaLnBrk="1" hangingPunct="1">
              <a:lnSpc>
                <a:spcPct val="90000"/>
              </a:lnSpc>
              <a:buFont typeface="Wingdings" charset="0"/>
              <a:buChar char="§"/>
              <a:defRPr/>
            </a:pPr>
            <a:r>
              <a:rPr lang="en-US" dirty="0" smtClean="0">
                <a:ea typeface="+mn-ea"/>
              </a:rPr>
              <a:t>Continuous valued attributes</a:t>
            </a:r>
          </a:p>
          <a:p>
            <a:pPr lvl="1" eaLnBrk="1" hangingPunct="1">
              <a:lnSpc>
                <a:spcPct val="90000"/>
              </a:lnSpc>
              <a:buFont typeface="Wingdings" charset="0"/>
              <a:buChar char="§"/>
              <a:defRPr/>
            </a:pPr>
            <a:r>
              <a:rPr lang="en-US" dirty="0" smtClean="0">
                <a:ea typeface="+mn-ea"/>
              </a:rPr>
              <a:t>Alternative measures for selecting attributes</a:t>
            </a:r>
          </a:p>
          <a:p>
            <a:pPr lvl="1" eaLnBrk="1" hangingPunct="1">
              <a:lnSpc>
                <a:spcPct val="90000"/>
              </a:lnSpc>
              <a:buFont typeface="Wingdings" charset="0"/>
              <a:buChar char="§"/>
              <a:defRPr/>
            </a:pPr>
            <a:r>
              <a:rPr lang="en-US" dirty="0" smtClean="0">
                <a:ea typeface="+mn-ea"/>
              </a:rPr>
              <a:t>Handling training examples with missing attribute values</a:t>
            </a:r>
          </a:p>
          <a:p>
            <a:pPr lvl="1" eaLnBrk="1" hangingPunct="1">
              <a:lnSpc>
                <a:spcPct val="90000"/>
              </a:lnSpc>
              <a:buFont typeface="Wingdings" charset="0"/>
              <a:buChar char="§"/>
              <a:defRPr/>
            </a:pPr>
            <a:r>
              <a:rPr lang="en-US" dirty="0" smtClean="0">
                <a:ea typeface="+mn-ea"/>
              </a:rPr>
              <a:t>Handling attributes with different costs</a:t>
            </a:r>
          </a:p>
          <a:p>
            <a:pPr lvl="1" eaLnBrk="1" hangingPunct="1">
              <a:lnSpc>
                <a:spcPct val="90000"/>
              </a:lnSpc>
              <a:buFont typeface="Wingdings" charset="0"/>
              <a:buChar char="§"/>
              <a:defRPr/>
            </a:pPr>
            <a:r>
              <a:rPr lang="en-US" dirty="0" smtClean="0">
                <a:ea typeface="+mn-ea"/>
              </a:rPr>
              <a:t>Improving computational efficiency</a:t>
            </a:r>
          </a:p>
          <a:p>
            <a:pPr lvl="1" eaLnBrk="1" hangingPunct="1">
              <a:lnSpc>
                <a:spcPct val="90000"/>
              </a:lnSpc>
              <a:buFont typeface="Wingdings" charset="0"/>
              <a:buChar char="§"/>
              <a:defRPr/>
            </a:pPr>
            <a:r>
              <a:rPr lang="en-US" dirty="0" smtClean="0">
                <a:ea typeface="+mn-ea"/>
                <a:cs typeface="+mn-cs"/>
              </a:rPr>
              <a:t>Most of these improvements in C4.5 (Quinlan, 1993)</a:t>
            </a:r>
          </a:p>
          <a:p>
            <a:pPr eaLnBrk="1" hangingPunct="1">
              <a:lnSpc>
                <a:spcPct val="90000"/>
              </a:lnSpc>
              <a:buFont typeface="Wingdings" charset="0"/>
              <a:buChar char="§"/>
              <a:defRPr/>
            </a:pPr>
            <a:endParaRPr lang="en-US" dirty="0" smtClean="0">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867400" y="331200"/>
              <a:ext cx="7359480" cy="6320520"/>
            </p14:xfrm>
          </p:contentPart>
        </mc:Choice>
        <mc:Fallback xmlns="">
          <p:pic>
            <p:nvPicPr>
              <p:cNvPr id="2" name="Ink 1"/>
              <p:cNvPicPr/>
              <p:nvPr/>
            </p:nvPicPr>
            <p:blipFill>
              <a:blip r:embed="rId4"/>
              <a:stretch>
                <a:fillRect/>
              </a:stretch>
            </p:blipFill>
            <p:spPr>
              <a:xfrm>
                <a:off x="2864160" y="327960"/>
                <a:ext cx="7365600" cy="6328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814320" y="2342520"/>
              <a:ext cx="809640" cy="3827880"/>
            </p14:xfrm>
          </p:contentPart>
        </mc:Choice>
        <mc:Fallback xmlns="">
          <p:pic>
            <p:nvPicPr>
              <p:cNvPr id="3" name="Ink 2"/>
              <p:cNvPicPr/>
              <p:nvPr/>
            </p:nvPicPr>
            <p:blipFill>
              <a:blip r:embed="rId6"/>
              <a:stretch>
                <a:fillRect/>
              </a:stretch>
            </p:blipFill>
            <p:spPr>
              <a:xfrm>
                <a:off x="810360" y="2340000"/>
                <a:ext cx="816840" cy="383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3080520" y="3280320"/>
              <a:ext cx="7830000" cy="3544920"/>
            </p14:xfrm>
          </p:contentPart>
        </mc:Choice>
        <mc:Fallback xmlns="">
          <p:pic>
            <p:nvPicPr>
              <p:cNvPr id="4" name="Ink 3"/>
              <p:cNvPicPr/>
              <p:nvPr/>
            </p:nvPicPr>
            <p:blipFill>
              <a:blip r:embed="rId8"/>
              <a:stretch>
                <a:fillRect/>
              </a:stretch>
            </p:blipFill>
            <p:spPr>
              <a:xfrm>
                <a:off x="3073320" y="3272400"/>
                <a:ext cx="7844400" cy="3558960"/>
              </a:xfrm>
              <a:prstGeom prst="rect">
                <a:avLst/>
              </a:prstGeom>
            </p:spPr>
          </p:pic>
        </mc:Fallback>
      </mc:AlternateContent>
    </p:spTree>
    <p:extLst>
      <p:ext uri="{BB962C8B-B14F-4D97-AF65-F5344CB8AC3E}">
        <p14:creationId xmlns:p14="http://schemas.microsoft.com/office/powerpoint/2010/main" val="2121509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smtClean="0">
                <a:ea typeface="+mj-ea"/>
              </a:rPr>
              <a:t>Overfitting: definition</a:t>
            </a:r>
          </a:p>
        </p:txBody>
      </p:sp>
      <p:sp>
        <p:nvSpPr>
          <p:cNvPr id="388100" name="Rectangle 4"/>
          <p:cNvSpPr>
            <a:spLocks noGrp="1" noChangeArrowheads="1"/>
          </p:cNvSpPr>
          <p:nvPr>
            <p:ph idx="1"/>
          </p:nvPr>
        </p:nvSpPr>
        <p:spPr>
          <a:xfrm>
            <a:off x="1852613" y="1628775"/>
            <a:ext cx="8208962" cy="4427538"/>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lnSpcReduction="10000"/>
          </a:bodyPr>
          <a:lstStyle/>
          <a:p>
            <a:pPr eaLnBrk="1" hangingPunct="1"/>
            <a:r>
              <a:rPr lang="en-US" altLang="en-US" smtClean="0"/>
              <a:t>Building trees that “adapt too much” to the training examples may lead to “</a:t>
            </a:r>
            <a:r>
              <a:rPr lang="en-US" altLang="ja-JP" smtClean="0"/>
              <a:t>overfitting</a:t>
            </a:r>
            <a:r>
              <a:rPr lang="en-US" altLang="en-US" smtClean="0"/>
              <a:t>”</a:t>
            </a:r>
            <a:r>
              <a:rPr lang="en-US" altLang="ja-JP" smtClean="0"/>
              <a:t>.</a:t>
            </a:r>
          </a:p>
          <a:p>
            <a:pPr eaLnBrk="1" hangingPunct="1"/>
            <a:r>
              <a:rPr lang="en-US" altLang="en-US" smtClean="0"/>
              <a:t>Consider error of hypothesis </a:t>
            </a:r>
            <a:r>
              <a:rPr lang="en-US" altLang="en-US" i="1" smtClean="0">
                <a:latin typeface="Times New Roman" panose="02020603050405020304" pitchFamily="18" charset="0"/>
              </a:rPr>
              <a:t>h</a:t>
            </a:r>
            <a:r>
              <a:rPr lang="en-US" altLang="en-US" smtClean="0"/>
              <a:t> over</a:t>
            </a:r>
          </a:p>
          <a:p>
            <a:pPr lvl="1" eaLnBrk="1" hangingPunct="1"/>
            <a:r>
              <a:rPr lang="en-US" altLang="en-US" smtClean="0"/>
              <a:t>training data: </a:t>
            </a:r>
            <a:r>
              <a:rPr lang="en-US" altLang="en-US" i="1" smtClean="0">
                <a:latin typeface="Times New Roman" panose="02020603050405020304" pitchFamily="18" charset="0"/>
              </a:rPr>
              <a:t>error</a:t>
            </a:r>
            <a:r>
              <a:rPr lang="en-US" altLang="en-US" i="1" baseline="-25000" smtClean="0">
                <a:latin typeface="Times New Roman" panose="02020603050405020304" pitchFamily="18" charset="0"/>
              </a:rPr>
              <a:t>D</a:t>
            </a:r>
            <a:r>
              <a:rPr lang="en-US" altLang="en-US" smtClean="0">
                <a:latin typeface="Times New Roman" panose="02020603050405020304" pitchFamily="18" charset="0"/>
              </a:rPr>
              <a:t>(</a:t>
            </a:r>
            <a:r>
              <a:rPr lang="en-US" altLang="en-US" i="1" smtClean="0">
                <a:latin typeface="Times New Roman" panose="02020603050405020304" pitchFamily="18" charset="0"/>
              </a:rPr>
              <a:t>h</a:t>
            </a:r>
            <a:r>
              <a:rPr lang="en-US" altLang="en-US" smtClean="0">
                <a:latin typeface="Times New Roman" panose="02020603050405020304" pitchFamily="18" charset="0"/>
              </a:rPr>
              <a:t>)			</a:t>
            </a:r>
            <a:r>
              <a:rPr lang="en-US" altLang="en-US" smtClean="0"/>
              <a:t>empirical error</a:t>
            </a:r>
          </a:p>
          <a:p>
            <a:pPr lvl="1" eaLnBrk="1" hangingPunct="1"/>
            <a:r>
              <a:rPr lang="en-US" altLang="en-US" smtClean="0"/>
              <a:t>entire distribution </a:t>
            </a:r>
            <a:r>
              <a:rPr lang="en-US" altLang="en-US" i="1" smtClean="0">
                <a:latin typeface="Times New Roman" panose="02020603050405020304" pitchFamily="18" charset="0"/>
              </a:rPr>
              <a:t>X</a:t>
            </a:r>
            <a:r>
              <a:rPr lang="en-US" altLang="en-US" smtClean="0"/>
              <a:t> of data: </a:t>
            </a:r>
            <a:r>
              <a:rPr lang="en-US" altLang="en-US" i="1" smtClean="0">
                <a:latin typeface="Times New Roman" panose="02020603050405020304" pitchFamily="18" charset="0"/>
              </a:rPr>
              <a:t>error</a:t>
            </a:r>
            <a:r>
              <a:rPr lang="en-US" altLang="en-US" i="1" baseline="-25000" smtClean="0">
                <a:latin typeface="Times New Roman" panose="02020603050405020304" pitchFamily="18" charset="0"/>
              </a:rPr>
              <a:t>X</a:t>
            </a:r>
            <a:r>
              <a:rPr lang="en-US" altLang="en-US" smtClean="0">
                <a:latin typeface="Times New Roman" panose="02020603050405020304" pitchFamily="18" charset="0"/>
              </a:rPr>
              <a:t>(</a:t>
            </a:r>
            <a:r>
              <a:rPr lang="en-US" altLang="en-US" i="1" smtClean="0">
                <a:latin typeface="Times New Roman" panose="02020603050405020304" pitchFamily="18" charset="0"/>
              </a:rPr>
              <a:t>h</a:t>
            </a:r>
            <a:r>
              <a:rPr lang="en-US" altLang="en-US" smtClean="0">
                <a:latin typeface="Times New Roman" panose="02020603050405020304" pitchFamily="18" charset="0"/>
              </a:rPr>
              <a:t>)	</a:t>
            </a:r>
            <a:r>
              <a:rPr lang="en-US" altLang="en-US" smtClean="0"/>
              <a:t>expected error</a:t>
            </a:r>
          </a:p>
          <a:p>
            <a:pPr eaLnBrk="1" hangingPunct="1"/>
            <a:r>
              <a:rPr lang="en-US" altLang="en-US" smtClean="0"/>
              <a:t>Hypothesis </a:t>
            </a:r>
            <a:r>
              <a:rPr lang="en-US" altLang="en-US" i="1" smtClean="0"/>
              <a:t>h</a:t>
            </a:r>
            <a:r>
              <a:rPr lang="en-US" altLang="en-US" smtClean="0"/>
              <a:t> </a:t>
            </a:r>
            <a:r>
              <a:rPr lang="en-US" altLang="en-US" i="1" smtClean="0">
                <a:solidFill>
                  <a:schemeClr val="tx2"/>
                </a:solidFill>
              </a:rPr>
              <a:t>overfits</a:t>
            </a:r>
            <a:r>
              <a:rPr lang="en-US" altLang="en-US" smtClean="0"/>
              <a:t> training data if there is an alternative hypothesis</a:t>
            </a:r>
            <a:r>
              <a:rPr lang="en-US" altLang="en-US" smtClean="0">
                <a:latin typeface="Arial" panose="020B0604020202020204" pitchFamily="34" charset="0"/>
              </a:rPr>
              <a:t> </a:t>
            </a:r>
            <a:r>
              <a:rPr lang="en-US" altLang="en-US" i="1" smtClean="0">
                <a:latin typeface="Times New Roman" panose="02020603050405020304" pitchFamily="18" charset="0"/>
              </a:rPr>
              <a:t>h</a:t>
            </a:r>
            <a:r>
              <a:rPr lang="en-US" altLang="en-US" i="1" smtClean="0">
                <a:latin typeface="Arial" panose="020B0604020202020204" pitchFamily="34" charset="0"/>
              </a:rPr>
              <a:t>'</a:t>
            </a:r>
            <a:r>
              <a:rPr lang="en-US" altLang="en-US" smtClean="0">
                <a:latin typeface="Arial" panose="020B0604020202020204" pitchFamily="34" charset="0"/>
              </a:rPr>
              <a:t> </a:t>
            </a:r>
            <a:r>
              <a:rPr lang="en-US" altLang="en-US" smtClean="0">
                <a:latin typeface="Arial" panose="020B0604020202020204" pitchFamily="34" charset="0"/>
                <a:sym typeface="Symbol" panose="05050102010706020507" pitchFamily="18" charset="2"/>
              </a:rPr>
              <a:t> </a:t>
            </a:r>
            <a:r>
              <a:rPr lang="en-US" altLang="en-US" i="1" smtClean="0">
                <a:latin typeface="Times New Roman" panose="02020603050405020304" pitchFamily="18" charset="0"/>
              </a:rPr>
              <a:t>H</a:t>
            </a:r>
            <a:r>
              <a:rPr lang="en-US" altLang="en-US" smtClean="0">
                <a:latin typeface="Arial" panose="020B0604020202020204" pitchFamily="34" charset="0"/>
              </a:rPr>
              <a:t> </a:t>
            </a:r>
            <a:r>
              <a:rPr lang="en-US" altLang="en-US" smtClean="0"/>
              <a:t>such that</a:t>
            </a:r>
          </a:p>
          <a:p>
            <a:pPr eaLnBrk="1" hangingPunct="1">
              <a:buFont typeface="Wingdings" panose="05000000000000000000" pitchFamily="2" charset="2"/>
              <a:buNone/>
            </a:pPr>
            <a:r>
              <a:rPr lang="en-US" altLang="en-US" i="1" smtClean="0">
                <a:latin typeface="Times New Roman" panose="02020603050405020304" pitchFamily="18" charset="0"/>
              </a:rPr>
              <a:t>			error</a:t>
            </a:r>
            <a:r>
              <a:rPr lang="en-US" altLang="en-US" i="1" baseline="-25000" smtClean="0">
                <a:latin typeface="Times New Roman" panose="02020603050405020304" pitchFamily="18" charset="0"/>
              </a:rPr>
              <a:t>D</a:t>
            </a:r>
            <a:r>
              <a:rPr lang="en-US" altLang="en-US" smtClean="0">
                <a:latin typeface="Times New Roman" panose="02020603050405020304" pitchFamily="18" charset="0"/>
              </a:rPr>
              <a:t>(</a:t>
            </a:r>
            <a:r>
              <a:rPr lang="en-US" altLang="en-US" i="1" smtClean="0">
                <a:latin typeface="Times New Roman" panose="02020603050405020304" pitchFamily="18" charset="0"/>
              </a:rPr>
              <a:t>h</a:t>
            </a:r>
            <a:r>
              <a:rPr lang="en-US" altLang="en-US" smtClean="0">
                <a:latin typeface="Times New Roman" panose="02020603050405020304" pitchFamily="18" charset="0"/>
              </a:rPr>
              <a:t>) &lt; </a:t>
            </a:r>
            <a:r>
              <a:rPr lang="en-US" altLang="en-US" i="1" smtClean="0">
                <a:latin typeface="Times New Roman" panose="02020603050405020304" pitchFamily="18" charset="0"/>
              </a:rPr>
              <a:t>error</a:t>
            </a:r>
            <a:r>
              <a:rPr lang="en-US" altLang="en-US" i="1" baseline="-25000" smtClean="0">
                <a:latin typeface="Times New Roman" panose="02020603050405020304" pitchFamily="18" charset="0"/>
              </a:rPr>
              <a:t>D</a:t>
            </a:r>
            <a:r>
              <a:rPr lang="en-US" altLang="en-US" smtClean="0">
                <a:latin typeface="Times New Roman" panose="02020603050405020304" pitchFamily="18" charset="0"/>
              </a:rPr>
              <a:t>(</a:t>
            </a:r>
            <a:r>
              <a:rPr lang="en-US" altLang="en-US" i="1" smtClean="0">
                <a:latin typeface="Times New Roman" panose="02020603050405020304" pitchFamily="18" charset="0"/>
              </a:rPr>
              <a:t>h’</a:t>
            </a:r>
            <a:r>
              <a:rPr lang="en-US" altLang="ja-JP" smtClean="0">
                <a:latin typeface="Times New Roman" panose="02020603050405020304" pitchFamily="18" charset="0"/>
              </a:rPr>
              <a:t>)   </a:t>
            </a:r>
            <a:r>
              <a:rPr lang="en-US" altLang="ja-JP" smtClean="0"/>
              <a:t>and</a:t>
            </a:r>
          </a:p>
          <a:p>
            <a:pPr eaLnBrk="1" hangingPunct="1">
              <a:buFont typeface="Wingdings" panose="05000000000000000000" pitchFamily="2" charset="2"/>
              <a:buNone/>
            </a:pPr>
            <a:r>
              <a:rPr lang="en-US" altLang="en-US" smtClean="0">
                <a:latin typeface="Times New Roman" panose="02020603050405020304" pitchFamily="18" charset="0"/>
              </a:rPr>
              <a:t>			</a:t>
            </a:r>
            <a:r>
              <a:rPr lang="en-US" altLang="en-US" i="1" smtClean="0">
                <a:latin typeface="Times New Roman" panose="02020603050405020304" pitchFamily="18" charset="0"/>
              </a:rPr>
              <a:t>error</a:t>
            </a:r>
            <a:r>
              <a:rPr lang="en-US" altLang="en-US" i="1" baseline="-25000" smtClean="0">
                <a:latin typeface="Times New Roman" panose="02020603050405020304" pitchFamily="18" charset="0"/>
              </a:rPr>
              <a:t>X</a:t>
            </a:r>
            <a:r>
              <a:rPr lang="en-US" altLang="en-US" smtClean="0">
                <a:latin typeface="Times New Roman" panose="02020603050405020304" pitchFamily="18" charset="0"/>
              </a:rPr>
              <a:t>(</a:t>
            </a:r>
            <a:r>
              <a:rPr lang="en-US" altLang="en-US" i="1" smtClean="0">
                <a:latin typeface="Times New Roman" panose="02020603050405020304" pitchFamily="18" charset="0"/>
              </a:rPr>
              <a:t>h’</a:t>
            </a:r>
            <a:r>
              <a:rPr lang="en-US" altLang="ja-JP" smtClean="0">
                <a:latin typeface="Times New Roman" panose="02020603050405020304" pitchFamily="18" charset="0"/>
              </a:rPr>
              <a:t>) &lt; </a:t>
            </a:r>
            <a:r>
              <a:rPr lang="en-US" altLang="ja-JP" i="1" smtClean="0">
                <a:latin typeface="Times New Roman" panose="02020603050405020304" pitchFamily="18" charset="0"/>
              </a:rPr>
              <a:t>error</a:t>
            </a:r>
            <a:r>
              <a:rPr lang="en-US" altLang="ja-JP" i="1" baseline="-25000" smtClean="0">
                <a:latin typeface="Times New Roman" panose="02020603050405020304" pitchFamily="18" charset="0"/>
              </a:rPr>
              <a:t>X</a:t>
            </a:r>
            <a:r>
              <a:rPr lang="en-US" altLang="ja-JP" smtClean="0">
                <a:latin typeface="Times New Roman" panose="02020603050405020304" pitchFamily="18" charset="0"/>
              </a:rPr>
              <a:t>(</a:t>
            </a:r>
            <a:r>
              <a:rPr lang="en-US" altLang="ja-JP" i="1" smtClean="0">
                <a:latin typeface="Times New Roman" panose="02020603050405020304" pitchFamily="18" charset="0"/>
              </a:rPr>
              <a:t>h</a:t>
            </a:r>
            <a:r>
              <a:rPr lang="en-US" altLang="ja-JP" smtClean="0">
                <a:latin typeface="Times New Roman" panose="02020603050405020304" pitchFamily="18" charset="0"/>
              </a:rPr>
              <a:t>)</a:t>
            </a:r>
          </a:p>
          <a:p>
            <a:pPr eaLnBrk="1" hangingPunct="1">
              <a:buFont typeface="Wingdings" panose="05000000000000000000" pitchFamily="2" charset="2"/>
              <a:buNone/>
            </a:pPr>
            <a:r>
              <a:rPr lang="en-US" altLang="en-US" smtClean="0"/>
              <a:t>	i.e. h’ behaves better over unseen data</a:t>
            </a:r>
          </a:p>
          <a:p>
            <a:pPr eaLnBrk="1" hangingPunct="1">
              <a:buFont typeface="Wingdings" panose="05000000000000000000" pitchFamily="2" charset="2"/>
              <a:buNone/>
            </a:pPr>
            <a:endParaRPr lang="en-US" altLang="en-US" smtClean="0">
              <a:latin typeface="Times New Roman" panose="02020603050405020304" pitchFamily="18" charset="0"/>
            </a:endParaRPr>
          </a:p>
          <a:p>
            <a:pPr eaLnBrk="1" hangingPunct="1">
              <a:buFont typeface="Wingdings" panose="05000000000000000000" pitchFamily="2" charset="2"/>
              <a:buNone/>
            </a:pPr>
            <a:endParaRPr lang="en-US" altLang="en-US" smtClean="0">
              <a:latin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59280" y="350280"/>
              <a:ext cx="11259000" cy="5806440"/>
            </p14:xfrm>
          </p:contentPart>
        </mc:Choice>
        <mc:Fallback xmlns="">
          <p:pic>
            <p:nvPicPr>
              <p:cNvPr id="2" name="Ink 1"/>
              <p:cNvPicPr/>
              <p:nvPr/>
            </p:nvPicPr>
            <p:blipFill>
              <a:blip r:embed="rId4"/>
              <a:stretch>
                <a:fillRect/>
              </a:stretch>
            </p:blipFill>
            <p:spPr>
              <a:xfrm>
                <a:off x="355320" y="345600"/>
                <a:ext cx="11266920" cy="5816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529000" y="2384280"/>
              <a:ext cx="9343080" cy="4180320"/>
            </p14:xfrm>
          </p:contentPart>
        </mc:Choice>
        <mc:Fallback xmlns="">
          <p:pic>
            <p:nvPicPr>
              <p:cNvPr id="3" name="Ink 2"/>
              <p:cNvPicPr/>
              <p:nvPr/>
            </p:nvPicPr>
            <p:blipFill>
              <a:blip r:embed="rId6"/>
              <a:stretch>
                <a:fillRect/>
              </a:stretch>
            </p:blipFill>
            <p:spPr>
              <a:xfrm>
                <a:off x="2524680" y="2378160"/>
                <a:ext cx="9356040" cy="4192920"/>
              </a:xfrm>
              <a:prstGeom prst="rect">
                <a:avLst/>
              </a:prstGeom>
            </p:spPr>
          </p:pic>
        </mc:Fallback>
      </mc:AlternateContent>
    </p:spTree>
    <p:extLst>
      <p:ext uri="{BB962C8B-B14F-4D97-AF65-F5344CB8AC3E}">
        <p14:creationId xmlns:p14="http://schemas.microsoft.com/office/powerpoint/2010/main" val="2119331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idx="1"/>
          </p:nvPr>
        </p:nvSpPr>
        <p:spPr/>
        <p:txBody>
          <a:bodyPr/>
          <a:lstStyle/>
          <a:p>
            <a:endParaRPr lang="zh-TW" altLang="en-US" dirty="0"/>
          </a:p>
        </p:txBody>
      </p:sp>
      <p:sp>
        <p:nvSpPr>
          <p:cNvPr id="2" name="標題 1"/>
          <p:cNvSpPr>
            <a:spLocks noGrp="1"/>
          </p:cNvSpPr>
          <p:nvPr>
            <p:ph type="title"/>
          </p:nvPr>
        </p:nvSpPr>
        <p:spPr/>
        <p:txBody>
          <a:bodyPr/>
          <a:lstStyle/>
          <a:p>
            <a:pPr algn="ctr"/>
            <a:r>
              <a:rPr lang="en-US" altLang="zh-TW" dirty="0"/>
              <a:t>Unsupervised learning</a:t>
            </a:r>
            <a:r>
              <a:rPr lang="zh-TW" altLang="en-US" dirty="0"/>
              <a:t/>
            </a:r>
            <a:br>
              <a:rPr lang="zh-TW" altLang="en-US" dirty="0"/>
            </a:br>
            <a:endParaRPr lang="zh-TW" altLang="en-US" dirty="0"/>
          </a:p>
        </p:txBody>
      </p:sp>
      <p:pic>
        <p:nvPicPr>
          <p:cNvPr id="3074" name="Picture 2" descr="C:\Users\Ian\Desktop\unsuperv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6185" y="1306789"/>
            <a:ext cx="8654752" cy="5012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4172400" y="504000"/>
              <a:ext cx="6760800" cy="4604400"/>
            </p14:xfrm>
          </p:contentPart>
        </mc:Choice>
        <mc:Fallback xmlns="">
          <p:pic>
            <p:nvPicPr>
              <p:cNvPr id="5" name="Ink 4"/>
              <p:cNvPicPr/>
              <p:nvPr/>
            </p:nvPicPr>
            <p:blipFill>
              <a:blip r:embed="rId4"/>
              <a:stretch>
                <a:fillRect/>
              </a:stretch>
            </p:blipFill>
            <p:spPr>
              <a:xfrm>
                <a:off x="4169880" y="501120"/>
                <a:ext cx="6765840" cy="4609800"/>
              </a:xfrm>
              <a:prstGeom prst="rect">
                <a:avLst/>
              </a:prstGeom>
            </p:spPr>
          </p:pic>
        </mc:Fallback>
      </mc:AlternateContent>
    </p:spTree>
    <p:extLst>
      <p:ext uri="{BB962C8B-B14F-4D97-AF65-F5344CB8AC3E}">
        <p14:creationId xmlns:p14="http://schemas.microsoft.com/office/powerpoint/2010/main" val="22791159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a:xfrm>
            <a:off x="1828800" y="374651"/>
            <a:ext cx="8637588" cy="83026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smtClean="0">
                <a:ea typeface="+mj-ea"/>
              </a:rPr>
              <a:t>Example</a:t>
            </a:r>
          </a:p>
        </p:txBody>
      </p:sp>
      <p:pic>
        <p:nvPicPr>
          <p:cNvPr id="385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066800"/>
            <a:ext cx="6921500" cy="4914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85028" name="Rectangle 4"/>
          <p:cNvSpPr>
            <a:spLocks noChangeArrowheads="1"/>
          </p:cNvSpPr>
          <p:nvPr/>
        </p:nvSpPr>
        <p:spPr bwMode="auto">
          <a:xfrm>
            <a:off x="2514600" y="1143000"/>
            <a:ext cx="6934200" cy="5181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New Roman" charset="0"/>
              <a:ea typeface="ＭＳ Ｐゴシック" charset="0"/>
            </a:endParaRPr>
          </a:p>
        </p:txBody>
      </p:sp>
      <p:sp>
        <p:nvSpPr>
          <p:cNvPr id="385030" name="Text Box 6"/>
          <p:cNvSpPr txBox="1">
            <a:spLocks noChangeArrowheads="1"/>
          </p:cNvSpPr>
          <p:nvPr/>
        </p:nvSpPr>
        <p:spPr bwMode="auto">
          <a:xfrm>
            <a:off x="2438400" y="5859463"/>
            <a:ext cx="6629400"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2000">
                <a:latin typeface="Times New Roman" charset="0"/>
                <a:ea typeface="ＭＳ Ｐゴシック" charset="0"/>
                <a:sym typeface="Symbol" charset="0"/>
              </a:rPr>
              <a:t> </a:t>
            </a:r>
            <a:r>
              <a:rPr lang="en-US" sz="2000">
                <a:solidFill>
                  <a:schemeClr val="tx2"/>
                </a:solidFill>
                <a:latin typeface="Times New Roman" charset="0"/>
                <a:ea typeface="ＭＳ Ｐゴシック" charset="0"/>
                <a:sym typeface="Symbol" charset="0"/>
              </a:rPr>
              <a:t>D15     </a:t>
            </a:r>
            <a:r>
              <a:rPr lang="en-US" sz="2000">
                <a:solidFill>
                  <a:schemeClr val="tx2"/>
                </a:solidFill>
                <a:latin typeface="Times New Roman" charset="0"/>
                <a:ea typeface="ＭＳ Ｐゴシック" charset="0"/>
              </a:rPr>
              <a:t>Sunny              Hot             Normal     Strong           No</a:t>
            </a:r>
            <a:endParaRPr lang="en-US" sz="2000">
              <a:solidFill>
                <a:schemeClr val="tx2"/>
              </a:solidFill>
              <a:latin typeface="Times New Roman" charset="0"/>
              <a:ea typeface="ＭＳ Ｐゴシック" charset="0"/>
              <a:sym typeface="Symbol" charset="0"/>
            </a:endParaRP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378080" y="279720"/>
              <a:ext cx="9329760" cy="6274800"/>
            </p14:xfrm>
          </p:contentPart>
        </mc:Choice>
        <mc:Fallback xmlns="">
          <p:pic>
            <p:nvPicPr>
              <p:cNvPr id="2" name="Ink 1"/>
              <p:cNvPicPr/>
              <p:nvPr/>
            </p:nvPicPr>
            <p:blipFill>
              <a:blip r:embed="rId5"/>
              <a:stretch>
                <a:fillRect/>
              </a:stretch>
            </p:blipFill>
            <p:spPr>
              <a:xfrm>
                <a:off x="1375200" y="275400"/>
                <a:ext cx="9336960" cy="6282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5382360" y="3580560"/>
              <a:ext cx="5819040" cy="2882520"/>
            </p14:xfrm>
          </p:contentPart>
        </mc:Choice>
        <mc:Fallback xmlns="">
          <p:pic>
            <p:nvPicPr>
              <p:cNvPr id="3" name="Ink 2"/>
              <p:cNvPicPr/>
              <p:nvPr/>
            </p:nvPicPr>
            <p:blipFill>
              <a:blip r:embed="rId7"/>
              <a:stretch>
                <a:fillRect/>
              </a:stretch>
            </p:blipFill>
            <p:spPr>
              <a:xfrm>
                <a:off x="5379840" y="3576600"/>
                <a:ext cx="5829840" cy="2890440"/>
              </a:xfrm>
              <a:prstGeom prst="rect">
                <a:avLst/>
              </a:prstGeom>
            </p:spPr>
          </p:pic>
        </mc:Fallback>
      </mc:AlternateContent>
    </p:spTree>
    <p:extLst>
      <p:ext uri="{BB962C8B-B14F-4D97-AF65-F5344CB8AC3E}">
        <p14:creationId xmlns:p14="http://schemas.microsoft.com/office/powerpoint/2010/main" val="853593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a:xfrm>
            <a:off x="1847850" y="398463"/>
            <a:ext cx="8637588" cy="830262"/>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dirty="0" err="1" smtClean="0">
                <a:ea typeface="+mj-ea"/>
              </a:rPr>
              <a:t>Overfitting</a:t>
            </a:r>
            <a:r>
              <a:rPr lang="en-US" dirty="0" smtClean="0">
                <a:ea typeface="+mj-ea"/>
              </a:rPr>
              <a:t> in decision trees</a:t>
            </a:r>
          </a:p>
        </p:txBody>
      </p:sp>
      <p:pic>
        <p:nvPicPr>
          <p:cNvPr id="3348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371600"/>
            <a:ext cx="6705600" cy="39830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34853" name="Text Box 5"/>
          <p:cNvSpPr txBox="1">
            <a:spLocks noChangeArrowheads="1"/>
          </p:cNvSpPr>
          <p:nvPr/>
        </p:nvSpPr>
        <p:spPr bwMode="auto">
          <a:xfrm>
            <a:off x="1905001" y="5410200"/>
            <a:ext cx="8545513" cy="101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2000" b="0">
                <a:sym typeface="Symbol" panose="05050102010706020507" pitchFamily="18" charset="2"/>
              </a:rPr>
              <a:t></a:t>
            </a:r>
            <a:r>
              <a:rPr lang="en-US" altLang="en-US" sz="2000" b="0" i="1"/>
              <a:t>Outlook=Sunny, Temp=Hot, Humidity=Normal, Wind=Strong, PlayTennis=No </a:t>
            </a:r>
            <a:r>
              <a:rPr lang="en-US" altLang="en-US" sz="2000" b="0">
                <a:sym typeface="Symbol" panose="05050102010706020507" pitchFamily="18" charset="2"/>
              </a:rPr>
              <a:t></a:t>
            </a:r>
          </a:p>
          <a:p>
            <a:pPr eaLnBrk="1" hangingPunct="1"/>
            <a:endParaRPr lang="en-US" altLang="en-US" sz="2000" b="0">
              <a:latin typeface="Arial" panose="020B0604020202020204" pitchFamily="34" charset="0"/>
            </a:endParaRPr>
          </a:p>
          <a:p>
            <a:pPr eaLnBrk="1" hangingPunct="1"/>
            <a:r>
              <a:rPr lang="en-US" altLang="en-US" sz="2000" b="0">
                <a:latin typeface="Arial" panose="020B0604020202020204" pitchFamily="34" charset="0"/>
              </a:rPr>
              <a:t>New noisy example causes splitting of second leaf node.</a:t>
            </a:r>
            <a:endParaRPr lang="en-US" altLang="en-US" sz="2000" b="0">
              <a:sym typeface="Symbol" panose="05050102010706020507" pitchFamily="18" charset="2"/>
            </a:endParaRP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386440" y="3815640"/>
              <a:ext cx="6706800" cy="1402920"/>
            </p14:xfrm>
          </p:contentPart>
        </mc:Choice>
        <mc:Fallback xmlns="">
          <p:pic>
            <p:nvPicPr>
              <p:cNvPr id="2" name="Ink 1"/>
              <p:cNvPicPr/>
              <p:nvPr/>
            </p:nvPicPr>
            <p:blipFill>
              <a:blip r:embed="rId5"/>
              <a:stretch>
                <a:fillRect/>
              </a:stretch>
            </p:blipFill>
            <p:spPr>
              <a:xfrm>
                <a:off x="2381400" y="3810960"/>
                <a:ext cx="6716880" cy="1412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4065840" y="4061520"/>
              <a:ext cx="1367280" cy="1031400"/>
            </p14:xfrm>
          </p:contentPart>
        </mc:Choice>
        <mc:Fallback xmlns="">
          <p:pic>
            <p:nvPicPr>
              <p:cNvPr id="3" name="Ink 2"/>
              <p:cNvPicPr/>
              <p:nvPr/>
            </p:nvPicPr>
            <p:blipFill>
              <a:blip r:embed="rId7"/>
              <a:stretch>
                <a:fillRect/>
              </a:stretch>
            </p:blipFill>
            <p:spPr>
              <a:xfrm>
                <a:off x="4059360" y="4055400"/>
                <a:ext cx="1379880" cy="1042560"/>
              </a:xfrm>
              <a:prstGeom prst="rect">
                <a:avLst/>
              </a:prstGeom>
            </p:spPr>
          </p:pic>
        </mc:Fallback>
      </mc:AlternateContent>
    </p:spTree>
    <p:extLst>
      <p:ext uri="{BB962C8B-B14F-4D97-AF65-F5344CB8AC3E}">
        <p14:creationId xmlns:p14="http://schemas.microsoft.com/office/powerpoint/2010/main" val="42508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a:xfrm>
            <a:off x="1841500" y="654051"/>
            <a:ext cx="8637588" cy="83026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smtClean="0">
                <a:ea typeface="+mj-ea"/>
              </a:rPr>
              <a:t>Overfitting in decision tree learning</a:t>
            </a:r>
          </a:p>
        </p:txBody>
      </p:sp>
      <p:pic>
        <p:nvPicPr>
          <p:cNvPr id="380932" name="Picture 4"/>
          <p:cNvPicPr>
            <a:picLocks noGrp="1" noChangeAspect="1" noChangeArrowheads="1"/>
          </p:cNvPicPr>
          <p:nvPr>
            <p:ph type="dgm" idx="1"/>
          </p:nvPr>
        </p:nvPicPr>
        <p:blipFill>
          <a:blip r:embed="rId4">
            <a:extLst>
              <a:ext uri="{28A0092B-C50C-407E-A947-70E740481C1C}">
                <a14:useLocalDpi xmlns:a14="http://schemas.microsoft.com/office/drawing/2010/main" val="0"/>
              </a:ext>
            </a:extLst>
          </a:blip>
          <a:srcRect/>
          <a:stretch>
            <a:fillRect/>
          </a:stretch>
        </p:blipFill>
        <p:spPr>
          <a:xfrm>
            <a:off x="2057400" y="1447801"/>
            <a:ext cx="7696200" cy="482917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2058840" y="427320"/>
              <a:ext cx="4201200" cy="5760720"/>
            </p14:xfrm>
          </p:contentPart>
        </mc:Choice>
        <mc:Fallback xmlns="">
          <p:pic>
            <p:nvPicPr>
              <p:cNvPr id="2" name="Ink 1"/>
              <p:cNvPicPr/>
              <p:nvPr/>
            </p:nvPicPr>
            <p:blipFill>
              <a:blip r:embed="rId6"/>
              <a:stretch>
                <a:fillRect/>
              </a:stretch>
            </p:blipFill>
            <p:spPr>
              <a:xfrm>
                <a:off x="2055240" y="423000"/>
                <a:ext cx="4210200" cy="5768280"/>
              </a:xfrm>
              <a:prstGeom prst="rect">
                <a:avLst/>
              </a:prstGeom>
            </p:spPr>
          </p:pic>
        </mc:Fallback>
      </mc:AlternateContent>
    </p:spTree>
    <p:extLst>
      <p:ext uri="{BB962C8B-B14F-4D97-AF65-F5344CB8AC3E}">
        <p14:creationId xmlns:p14="http://schemas.microsoft.com/office/powerpoint/2010/main" val="2232439378"/>
      </p:ext>
    </p:extLst>
  </p:cSld>
  <p:clrMapOvr>
    <a:masterClrMapping/>
  </p:clrMapOvr>
  <p:transition spd="med">
    <p:randomBar dir="vert"/>
    <p:sndAc>
      <p:stSnd>
        <p:snd r:embed="rId3" name="camera.wav"/>
      </p:stSnd>
    </p:sndAc>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smtClean="0">
                <a:ea typeface="+mj-ea"/>
              </a:rPr>
              <a:t>Avoid overfitting in Decision Trees</a:t>
            </a:r>
          </a:p>
        </p:txBody>
      </p:sp>
      <p:sp>
        <p:nvSpPr>
          <p:cNvPr id="321539" name="Rectangle 3"/>
          <p:cNvSpPr>
            <a:spLocks noGrp="1" noChangeArrowheads="1"/>
          </p:cNvSpPr>
          <p:nvPr>
            <p:ph idx="1"/>
          </p:nvPr>
        </p:nvSpPr>
        <p:spPr>
          <a:xfrm>
            <a:off x="1919288" y="1773238"/>
            <a:ext cx="8208962" cy="4367212"/>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lnSpcReduction="20000"/>
          </a:bodyPr>
          <a:lstStyle/>
          <a:p>
            <a:pPr eaLnBrk="1" hangingPunct="1">
              <a:lnSpc>
                <a:spcPct val="90000"/>
              </a:lnSpc>
              <a:buFont typeface="Wingdings" charset="0"/>
              <a:buChar char="§"/>
              <a:defRPr/>
            </a:pPr>
            <a:r>
              <a:rPr lang="en-US" dirty="0" smtClean="0">
                <a:ea typeface="+mn-ea"/>
                <a:cs typeface="+mn-cs"/>
              </a:rPr>
              <a:t>Two strategies:</a:t>
            </a:r>
          </a:p>
          <a:p>
            <a:pPr marL="914400" lvl="1" indent="-457200">
              <a:buFont typeface="+mj-lt"/>
              <a:buAutoNum type="arabicPeriod"/>
              <a:defRPr/>
            </a:pPr>
            <a:r>
              <a:rPr lang="en-US" dirty="0" smtClean="0">
                <a:ea typeface="+mn-ea"/>
              </a:rPr>
              <a:t>Stop growing the tree earlier, before perfect classification</a:t>
            </a:r>
          </a:p>
          <a:p>
            <a:pPr marL="914400" lvl="1" indent="-457200">
              <a:buFont typeface="+mj-lt"/>
              <a:buAutoNum type="arabicPeriod"/>
              <a:defRPr/>
            </a:pPr>
            <a:r>
              <a:rPr lang="en-US" dirty="0" smtClean="0">
                <a:ea typeface="+mn-ea"/>
              </a:rPr>
              <a:t>Allow the tree to </a:t>
            </a:r>
            <a:r>
              <a:rPr lang="en-US" i="1" dirty="0" err="1" smtClean="0">
                <a:ea typeface="+mn-ea"/>
              </a:rPr>
              <a:t>overfit</a:t>
            </a:r>
            <a:r>
              <a:rPr lang="en-US" dirty="0" smtClean="0">
                <a:ea typeface="+mn-ea"/>
              </a:rPr>
              <a:t> the data, and then </a:t>
            </a:r>
            <a:r>
              <a:rPr lang="en-US" i="1" dirty="0" smtClean="0">
                <a:ea typeface="+mn-ea"/>
              </a:rPr>
              <a:t>post-prune</a:t>
            </a:r>
            <a:r>
              <a:rPr lang="en-US" dirty="0" smtClean="0">
                <a:ea typeface="+mn-ea"/>
              </a:rPr>
              <a:t> the tree</a:t>
            </a:r>
          </a:p>
          <a:p>
            <a:pPr eaLnBrk="1" hangingPunct="1">
              <a:lnSpc>
                <a:spcPct val="90000"/>
              </a:lnSpc>
              <a:buFont typeface="Wingdings" charset="0"/>
              <a:buChar char="§"/>
              <a:defRPr/>
            </a:pPr>
            <a:r>
              <a:rPr lang="en-US" dirty="0" smtClean="0">
                <a:ea typeface="+mn-ea"/>
              </a:rPr>
              <a:t>Training and validation set</a:t>
            </a:r>
          </a:p>
          <a:p>
            <a:pPr lvl="1" eaLnBrk="1" hangingPunct="1">
              <a:lnSpc>
                <a:spcPct val="90000"/>
              </a:lnSpc>
              <a:buFont typeface="Wingdings" charset="0"/>
              <a:buChar char="§"/>
              <a:defRPr/>
            </a:pPr>
            <a:r>
              <a:rPr lang="en-US" dirty="0" smtClean="0">
                <a:ea typeface="+mn-ea"/>
              </a:rPr>
              <a:t>split the training in two parts (training and validation) and use validation to assess the utility of</a:t>
            </a:r>
            <a:r>
              <a:rPr lang="en-US" i="1" dirty="0" smtClean="0">
                <a:ea typeface="+mn-ea"/>
              </a:rPr>
              <a:t> post-pruning</a:t>
            </a:r>
          </a:p>
          <a:p>
            <a:pPr lvl="2" eaLnBrk="1" hangingPunct="1">
              <a:lnSpc>
                <a:spcPct val="90000"/>
              </a:lnSpc>
              <a:buFont typeface="Wingdings" charset="0"/>
              <a:buChar char="§"/>
              <a:defRPr/>
            </a:pPr>
            <a:r>
              <a:rPr lang="en-US" i="1" dirty="0">
                <a:ea typeface="+mn-ea"/>
              </a:rPr>
              <a:t>Reduced error pruning</a:t>
            </a:r>
          </a:p>
          <a:p>
            <a:pPr lvl="2" eaLnBrk="1" hangingPunct="1">
              <a:lnSpc>
                <a:spcPct val="90000"/>
              </a:lnSpc>
              <a:buFont typeface="Wingdings" charset="0"/>
              <a:buChar char="§"/>
              <a:defRPr/>
            </a:pPr>
            <a:r>
              <a:rPr lang="en-US" i="1" dirty="0">
                <a:ea typeface="+mn-ea"/>
              </a:rPr>
              <a:t>Rule </a:t>
            </a:r>
            <a:r>
              <a:rPr lang="en-US" i="1" dirty="0" smtClean="0">
                <a:ea typeface="+mn-ea"/>
              </a:rPr>
              <a:t>pruning</a:t>
            </a:r>
          </a:p>
          <a:p>
            <a:pPr eaLnBrk="1" hangingPunct="1">
              <a:lnSpc>
                <a:spcPct val="90000"/>
              </a:lnSpc>
              <a:buFont typeface="Wingdings" charset="0"/>
              <a:buChar char="§"/>
              <a:defRPr/>
            </a:pPr>
            <a:r>
              <a:rPr lang="en-US" dirty="0" smtClean="0">
                <a:ea typeface="+mn-ea"/>
              </a:rPr>
              <a:t>Other approaches</a:t>
            </a:r>
          </a:p>
          <a:p>
            <a:pPr lvl="1" eaLnBrk="1" hangingPunct="1">
              <a:lnSpc>
                <a:spcPct val="90000"/>
              </a:lnSpc>
              <a:buFont typeface="Wingdings" charset="0"/>
              <a:buChar char="§"/>
              <a:defRPr/>
            </a:pPr>
            <a:r>
              <a:rPr lang="en-US" dirty="0" smtClean="0">
                <a:ea typeface="+mn-ea"/>
              </a:rPr>
              <a:t>Use a statistical test to estimate effect of expanding or pruning</a:t>
            </a:r>
          </a:p>
          <a:p>
            <a:pPr lvl="1" eaLnBrk="1" hangingPunct="1">
              <a:lnSpc>
                <a:spcPct val="90000"/>
              </a:lnSpc>
              <a:buFont typeface="Wingdings" charset="0"/>
              <a:buChar char="§"/>
              <a:defRPr/>
            </a:pPr>
            <a:r>
              <a:rPr lang="en-US" i="1" dirty="0" smtClean="0">
                <a:ea typeface="+mn-ea"/>
              </a:rPr>
              <a:t>Minimum description length principle</a:t>
            </a:r>
            <a:r>
              <a:rPr lang="en-US" dirty="0" smtClean="0">
                <a:ea typeface="+mn-ea"/>
              </a:rPr>
              <a:t>: uses a measure of complexity of encoding the DT and the examples, and halt growing the tree when this encoding size is minimal</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24080" y="1278720"/>
              <a:ext cx="11122560" cy="5168880"/>
            </p14:xfrm>
          </p:contentPart>
        </mc:Choice>
        <mc:Fallback xmlns="">
          <p:pic>
            <p:nvPicPr>
              <p:cNvPr id="2" name="Ink 1"/>
              <p:cNvPicPr/>
              <p:nvPr/>
            </p:nvPicPr>
            <p:blipFill>
              <a:blip r:embed="rId4"/>
              <a:stretch>
                <a:fillRect/>
              </a:stretch>
            </p:blipFill>
            <p:spPr>
              <a:xfrm>
                <a:off x="421560" y="1275840"/>
                <a:ext cx="11128320" cy="5177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7039800" y="3391200"/>
              <a:ext cx="4320" cy="24840"/>
            </p14:xfrm>
          </p:contentPart>
        </mc:Choice>
        <mc:Fallback xmlns="">
          <p:pic>
            <p:nvPicPr>
              <p:cNvPr id="3" name="Ink 2"/>
              <p:cNvPicPr/>
              <p:nvPr/>
            </p:nvPicPr>
            <p:blipFill>
              <a:blip r:embed="rId6"/>
              <a:stretch>
                <a:fillRect/>
              </a:stretch>
            </p:blipFill>
            <p:spPr>
              <a:xfrm>
                <a:off x="7036560" y="3388680"/>
                <a:ext cx="10080" cy="29880"/>
              </a:xfrm>
              <a:prstGeom prst="rect">
                <a:avLst/>
              </a:prstGeom>
            </p:spPr>
          </p:pic>
        </mc:Fallback>
      </mc:AlternateContent>
    </p:spTree>
    <p:extLst>
      <p:ext uri="{BB962C8B-B14F-4D97-AF65-F5344CB8AC3E}">
        <p14:creationId xmlns:p14="http://schemas.microsoft.com/office/powerpoint/2010/main" val="263322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a:xfrm>
            <a:off x="1841500" y="714375"/>
            <a:ext cx="8637588" cy="769938"/>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0000"/>
          </a:bodyPr>
          <a:lstStyle/>
          <a:p>
            <a:pPr eaLnBrk="1" hangingPunct="1">
              <a:defRPr/>
            </a:pPr>
            <a:r>
              <a:rPr lang="en-US" dirty="0"/>
              <a:t>Reduced-error pruning (Quinlan 1987)</a:t>
            </a:r>
          </a:p>
        </p:txBody>
      </p:sp>
      <p:sp>
        <p:nvSpPr>
          <p:cNvPr id="322563" name="Rectangle 3"/>
          <p:cNvSpPr>
            <a:spLocks noGrp="1" noChangeArrowheads="1"/>
          </p:cNvSpPr>
          <p:nvPr>
            <p:ph idx="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buFont typeface="Wingdings" charset="0"/>
              <a:buChar char="§"/>
              <a:defRPr/>
            </a:pPr>
            <a:r>
              <a:rPr lang="en-US" dirty="0" smtClean="0">
                <a:ea typeface="+mn-ea"/>
                <a:cs typeface="+mn-cs"/>
              </a:rPr>
              <a:t>Each node is a candidate for pruning</a:t>
            </a:r>
          </a:p>
          <a:p>
            <a:pPr eaLnBrk="1" hangingPunct="1">
              <a:buFont typeface="Wingdings" charset="0"/>
              <a:buChar char="§"/>
              <a:defRPr/>
            </a:pPr>
            <a:r>
              <a:rPr lang="en-US" i="1" dirty="0" smtClean="0">
                <a:ea typeface="+mn-ea"/>
                <a:cs typeface="+mn-cs"/>
              </a:rPr>
              <a:t>Pruning </a:t>
            </a:r>
            <a:r>
              <a:rPr lang="en-US" dirty="0" smtClean="0">
                <a:ea typeface="+mn-ea"/>
                <a:cs typeface="+mn-cs"/>
              </a:rPr>
              <a:t>consists in removing a </a:t>
            </a:r>
            <a:r>
              <a:rPr lang="en-US" dirty="0" err="1" smtClean="0">
                <a:ea typeface="+mn-ea"/>
                <a:cs typeface="+mn-cs"/>
              </a:rPr>
              <a:t>subtree</a:t>
            </a:r>
            <a:r>
              <a:rPr lang="en-US" dirty="0" smtClean="0">
                <a:ea typeface="+mn-ea"/>
                <a:cs typeface="+mn-cs"/>
              </a:rPr>
              <a:t> rooted in a node: the node becomes a leaf and is assigned the most common classification</a:t>
            </a:r>
          </a:p>
          <a:p>
            <a:pPr eaLnBrk="1" hangingPunct="1">
              <a:buFont typeface="Wingdings" charset="0"/>
              <a:buChar char="§"/>
              <a:defRPr/>
            </a:pPr>
            <a:r>
              <a:rPr lang="en-US" dirty="0" smtClean="0">
                <a:ea typeface="+mn-ea"/>
                <a:cs typeface="+mn-cs"/>
              </a:rPr>
              <a:t>Nodes are removed only if the resulting tree performs no worse </a:t>
            </a:r>
            <a:r>
              <a:rPr lang="en-US" dirty="0" smtClean="0">
                <a:solidFill>
                  <a:srgbClr val="007373"/>
                </a:solidFill>
                <a:ea typeface="+mn-ea"/>
                <a:cs typeface="+mn-cs"/>
              </a:rPr>
              <a:t>on the validation set</a:t>
            </a:r>
            <a:r>
              <a:rPr lang="en-US" dirty="0" smtClean="0">
                <a:ea typeface="+mn-ea"/>
                <a:cs typeface="+mn-cs"/>
              </a:rPr>
              <a:t>.</a:t>
            </a:r>
          </a:p>
          <a:p>
            <a:pPr eaLnBrk="1" hangingPunct="1">
              <a:buFont typeface="Wingdings" charset="0"/>
              <a:buChar char="§"/>
              <a:defRPr/>
            </a:pPr>
            <a:r>
              <a:rPr lang="en-US" dirty="0" smtClean="0">
                <a:ea typeface="+mn-ea"/>
                <a:cs typeface="+mn-cs"/>
              </a:rPr>
              <a:t>Nodes are pruned iteratively: at each iteration the node  whose removal most increases accuracy on the validation set is pruned.</a:t>
            </a:r>
          </a:p>
          <a:p>
            <a:pPr eaLnBrk="1" hangingPunct="1">
              <a:buFont typeface="Wingdings" charset="0"/>
              <a:buChar char="§"/>
              <a:defRPr/>
            </a:pPr>
            <a:r>
              <a:rPr lang="en-US" dirty="0" smtClean="0">
                <a:ea typeface="+mn-ea"/>
                <a:cs typeface="+mn-cs"/>
              </a:rPr>
              <a:t>Pruning stops when no pruning increases accuracy</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63280" y="141840"/>
              <a:ext cx="11172960" cy="6642360"/>
            </p14:xfrm>
          </p:contentPart>
        </mc:Choice>
        <mc:Fallback xmlns="">
          <p:pic>
            <p:nvPicPr>
              <p:cNvPr id="2" name="Ink 1"/>
              <p:cNvPicPr/>
              <p:nvPr/>
            </p:nvPicPr>
            <p:blipFill>
              <a:blip r:embed="rId4"/>
              <a:stretch>
                <a:fillRect/>
              </a:stretch>
            </p:blipFill>
            <p:spPr>
              <a:xfrm>
                <a:off x="858240" y="137880"/>
                <a:ext cx="11182320" cy="6651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775880" y="5553720"/>
              <a:ext cx="1123920" cy="133920"/>
            </p14:xfrm>
          </p:contentPart>
        </mc:Choice>
        <mc:Fallback xmlns="">
          <p:pic>
            <p:nvPicPr>
              <p:cNvPr id="3" name="Ink 2"/>
              <p:cNvPicPr/>
              <p:nvPr/>
            </p:nvPicPr>
            <p:blipFill>
              <a:blip r:embed="rId6"/>
              <a:stretch>
                <a:fillRect/>
              </a:stretch>
            </p:blipFill>
            <p:spPr>
              <a:xfrm>
                <a:off x="1773360" y="5550480"/>
                <a:ext cx="1129680" cy="140760"/>
              </a:xfrm>
              <a:prstGeom prst="rect">
                <a:avLst/>
              </a:prstGeom>
            </p:spPr>
          </p:pic>
        </mc:Fallback>
      </mc:AlternateContent>
    </p:spTree>
    <p:extLst>
      <p:ext uri="{BB962C8B-B14F-4D97-AF65-F5344CB8AC3E}">
        <p14:creationId xmlns:p14="http://schemas.microsoft.com/office/powerpoint/2010/main" val="3917555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1841500" y="654051"/>
            <a:ext cx="8637588" cy="83026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smtClean="0">
                <a:ea typeface="+mj-ea"/>
              </a:rPr>
              <a:t>Effect of reduced error pruning</a:t>
            </a:r>
          </a:p>
        </p:txBody>
      </p:sp>
      <p:pic>
        <p:nvPicPr>
          <p:cNvPr id="336900" name="Picture 4"/>
          <p:cNvPicPr>
            <a:picLocks noGrp="1" noChangeAspect="1" noChangeArrowheads="1"/>
          </p:cNvPicPr>
          <p:nvPr>
            <p:ph type="dgm" idx="1"/>
          </p:nvPr>
        </p:nvPicPr>
        <p:blipFill>
          <a:blip r:embed="rId4">
            <a:extLst>
              <a:ext uri="{28A0092B-C50C-407E-A947-70E740481C1C}">
                <a14:useLocalDpi xmlns:a14="http://schemas.microsoft.com/office/drawing/2010/main" val="0"/>
              </a:ext>
            </a:extLst>
          </a:blip>
          <a:srcRect/>
          <a:stretch>
            <a:fillRect/>
          </a:stretch>
        </p:blipFill>
        <p:spPr>
          <a:xfrm>
            <a:off x="1752600" y="1600200"/>
            <a:ext cx="8305800" cy="48641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6101640" y="3292560"/>
              <a:ext cx="1803600" cy="722880"/>
            </p14:xfrm>
          </p:contentPart>
        </mc:Choice>
        <mc:Fallback xmlns="">
          <p:pic>
            <p:nvPicPr>
              <p:cNvPr id="2" name="Ink 1"/>
              <p:cNvPicPr/>
              <p:nvPr/>
            </p:nvPicPr>
            <p:blipFill>
              <a:blip r:embed="rId6"/>
              <a:stretch>
                <a:fillRect/>
              </a:stretch>
            </p:blipFill>
            <p:spPr>
              <a:xfrm>
                <a:off x="6098760" y="3290040"/>
                <a:ext cx="1810440" cy="729000"/>
              </a:xfrm>
              <a:prstGeom prst="rect">
                <a:avLst/>
              </a:prstGeom>
            </p:spPr>
          </p:pic>
        </mc:Fallback>
      </mc:AlternateContent>
    </p:spTree>
    <p:extLst>
      <p:ext uri="{BB962C8B-B14F-4D97-AF65-F5344CB8AC3E}">
        <p14:creationId xmlns:p14="http://schemas.microsoft.com/office/powerpoint/2010/main" val="2484772330"/>
      </p:ext>
    </p:extLst>
  </p:cSld>
  <p:clrMapOvr>
    <a:masterClrMapping/>
  </p:clrMapOvr>
  <p:transition spd="med">
    <p:randomBar dir="vert"/>
    <p:sndAc>
      <p:stSnd>
        <p:snd r:embed="rId3" name="camera.wav"/>
      </p:stSnd>
    </p:sndAc>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dirty="0" smtClean="0">
                <a:ea typeface="+mj-ea"/>
              </a:rPr>
              <a:t>Rule post-pruning</a:t>
            </a:r>
          </a:p>
        </p:txBody>
      </p:sp>
      <p:sp>
        <p:nvSpPr>
          <p:cNvPr id="323587" name="Rectangle 3"/>
          <p:cNvSpPr>
            <a:spLocks noGrp="1" noChangeArrowheads="1"/>
          </p:cNvSpPr>
          <p:nvPr>
            <p:ph idx="1"/>
          </p:nvPr>
        </p:nvSpPr>
        <p:spPr>
          <a:xfrm>
            <a:off x="1852613" y="1700213"/>
            <a:ext cx="8208962" cy="43561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lnSpcReduction="20000"/>
          </a:bodyPr>
          <a:lstStyle/>
          <a:p>
            <a:pPr marL="457200" indent="-457200">
              <a:buFont typeface="Arial" panose="020B0604020202020204" pitchFamily="34" charset="0"/>
              <a:buAutoNum type="arabicPeriod"/>
            </a:pPr>
            <a:r>
              <a:rPr lang="en-US" altLang="en-US" smtClean="0"/>
              <a:t>Create the decision tree from the training set</a:t>
            </a:r>
          </a:p>
          <a:p>
            <a:pPr marL="457200" indent="-457200">
              <a:buFont typeface="Arial" panose="020B0604020202020204" pitchFamily="34" charset="0"/>
              <a:buAutoNum type="arabicPeriod"/>
            </a:pPr>
            <a:r>
              <a:rPr lang="en-US" altLang="en-US" smtClean="0"/>
              <a:t>Convert the tree into an equivalent set of rules</a:t>
            </a:r>
          </a:p>
          <a:p>
            <a:pPr marL="838200" lvl="1" indent="-381000"/>
            <a:r>
              <a:rPr lang="en-US" altLang="en-US" smtClean="0"/>
              <a:t>Each path corresponds to a rule</a:t>
            </a:r>
          </a:p>
          <a:p>
            <a:pPr marL="838200" lvl="1" indent="-381000"/>
            <a:r>
              <a:rPr lang="en-US" altLang="en-US" smtClean="0"/>
              <a:t>Each node along a path corresponds to a pre-condition</a:t>
            </a:r>
          </a:p>
          <a:p>
            <a:pPr marL="838200" lvl="1" indent="-381000"/>
            <a:r>
              <a:rPr lang="en-US" altLang="en-US" smtClean="0"/>
              <a:t>Each leaf classification to the post-condition</a:t>
            </a:r>
          </a:p>
          <a:p>
            <a:pPr marL="457200" indent="-457200">
              <a:buFont typeface="Arial" panose="020B0604020202020204" pitchFamily="34" charset="0"/>
              <a:buAutoNum type="arabicPeriod"/>
            </a:pPr>
            <a:r>
              <a:rPr lang="en-US" altLang="en-US" smtClean="0"/>
              <a:t>Prune (generalize) each rule by removing those preconditions whose removal improves accuracy …</a:t>
            </a:r>
          </a:p>
          <a:p>
            <a:pPr marL="838200" lvl="1" indent="-381000"/>
            <a:r>
              <a:rPr lang="en-US" altLang="en-US" smtClean="0"/>
              <a:t>… over validation set</a:t>
            </a:r>
          </a:p>
          <a:p>
            <a:pPr marL="838200" lvl="1" indent="-381000"/>
            <a:r>
              <a:rPr lang="en-US" altLang="en-US" smtClean="0"/>
              <a:t>… over training with a pessimistic, statistically inspired, measure</a:t>
            </a:r>
          </a:p>
          <a:p>
            <a:pPr marL="457200" indent="-457200">
              <a:buFont typeface="Arial" panose="020B0604020202020204" pitchFamily="34" charset="0"/>
              <a:buAutoNum type="arabicPeriod"/>
            </a:pPr>
            <a:r>
              <a:rPr lang="en-US" altLang="en-US" smtClean="0"/>
              <a:t>Sort the rules in estimated order of accuracy, and consider them in sequence when classifying new instances</a:t>
            </a:r>
          </a:p>
          <a:p>
            <a:pPr marL="457200" indent="-457200">
              <a:buNone/>
            </a:pPr>
            <a:endParaRPr lang="en-US" altLang="en-US" sz="2000"/>
          </a:p>
          <a:p>
            <a:pPr marL="457200" indent="-457200">
              <a:buFont typeface="Arial" panose="020B0604020202020204" pitchFamily="34" charset="0"/>
              <a:buAutoNum type="arabicPeriod"/>
            </a:pPr>
            <a:endParaRPr lang="en-US" altLang="en-US" sz="200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100920" y="600120"/>
              <a:ext cx="5864040" cy="5087520"/>
            </p14:xfrm>
          </p:contentPart>
        </mc:Choice>
        <mc:Fallback xmlns="">
          <p:pic>
            <p:nvPicPr>
              <p:cNvPr id="2" name="Ink 1"/>
              <p:cNvPicPr/>
              <p:nvPr/>
            </p:nvPicPr>
            <p:blipFill>
              <a:blip r:embed="rId4"/>
              <a:stretch>
                <a:fillRect/>
              </a:stretch>
            </p:blipFill>
            <p:spPr>
              <a:xfrm>
                <a:off x="6096600" y="597600"/>
                <a:ext cx="5872320" cy="5094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4785480" y="907560"/>
              <a:ext cx="6140160" cy="1409400"/>
            </p14:xfrm>
          </p:contentPart>
        </mc:Choice>
        <mc:Fallback xmlns="">
          <p:pic>
            <p:nvPicPr>
              <p:cNvPr id="3" name="Ink 2"/>
              <p:cNvPicPr/>
              <p:nvPr/>
            </p:nvPicPr>
            <p:blipFill>
              <a:blip r:embed="rId6"/>
              <a:stretch>
                <a:fillRect/>
              </a:stretch>
            </p:blipFill>
            <p:spPr>
              <a:xfrm>
                <a:off x="4781160" y="899640"/>
                <a:ext cx="6153120" cy="1420920"/>
              </a:xfrm>
              <a:prstGeom prst="rect">
                <a:avLst/>
              </a:prstGeom>
            </p:spPr>
          </p:pic>
        </mc:Fallback>
      </mc:AlternateContent>
    </p:spTree>
    <p:extLst>
      <p:ext uri="{BB962C8B-B14F-4D97-AF65-F5344CB8AC3E}">
        <p14:creationId xmlns:p14="http://schemas.microsoft.com/office/powerpoint/2010/main" val="3404906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a:xfrm>
            <a:off x="1841500" y="654051"/>
            <a:ext cx="8637588" cy="83026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smtClean="0">
                <a:ea typeface="+mj-ea"/>
              </a:rPr>
              <a:t>Converting to rules</a:t>
            </a:r>
          </a:p>
        </p:txBody>
      </p:sp>
      <p:pic>
        <p:nvPicPr>
          <p:cNvPr id="3379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752601"/>
            <a:ext cx="7162800" cy="4194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37925" name="Text Box 5"/>
          <p:cNvSpPr txBox="1">
            <a:spLocks noChangeArrowheads="1"/>
          </p:cNvSpPr>
          <p:nvPr/>
        </p:nvSpPr>
        <p:spPr bwMode="auto">
          <a:xfrm>
            <a:off x="2209800" y="5791201"/>
            <a:ext cx="7848600"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b="0"/>
              <a:t>(</a:t>
            </a:r>
            <a:r>
              <a:rPr lang="en-US" altLang="en-US" b="0" i="1"/>
              <a:t>Outlook=Sunny</a:t>
            </a:r>
            <a:r>
              <a:rPr lang="en-US" altLang="en-US" b="0"/>
              <a:t>)</a:t>
            </a:r>
            <a:r>
              <a:rPr lang="en-US" altLang="en-US" b="0">
                <a:sym typeface="Symbol" panose="05050102010706020507" pitchFamily="18" charset="2"/>
              </a:rPr>
              <a:t></a:t>
            </a:r>
            <a:r>
              <a:rPr lang="en-US" altLang="en-US" b="0"/>
              <a:t>(</a:t>
            </a:r>
            <a:r>
              <a:rPr lang="en-US" altLang="en-US" b="0" i="1"/>
              <a:t>Humidity</a:t>
            </a:r>
            <a:r>
              <a:rPr lang="en-US" altLang="en-US" b="0"/>
              <a:t>=</a:t>
            </a:r>
            <a:r>
              <a:rPr lang="en-US" altLang="en-US" b="0" i="1"/>
              <a:t>High</a:t>
            </a:r>
            <a:r>
              <a:rPr lang="en-US" altLang="en-US" b="0"/>
              <a:t>) ⇒ (</a:t>
            </a:r>
            <a:r>
              <a:rPr lang="en-US" altLang="en-US" b="0" i="1"/>
              <a:t>PlayTennis=No</a:t>
            </a:r>
            <a:r>
              <a:rPr lang="en-US" altLang="en-US" b="0"/>
              <a:t>)</a:t>
            </a:r>
            <a:endParaRPr lang="en-US" altLang="en-US"/>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4182480" y="1224000"/>
              <a:ext cx="6147360" cy="4176000"/>
            </p14:xfrm>
          </p:contentPart>
        </mc:Choice>
        <mc:Fallback xmlns="">
          <p:pic>
            <p:nvPicPr>
              <p:cNvPr id="2" name="Ink 1"/>
              <p:cNvPicPr/>
              <p:nvPr/>
            </p:nvPicPr>
            <p:blipFill>
              <a:blip r:embed="rId6"/>
              <a:stretch>
                <a:fillRect/>
              </a:stretch>
            </p:blipFill>
            <p:spPr>
              <a:xfrm>
                <a:off x="4178880" y="1220400"/>
                <a:ext cx="6155280" cy="4183920"/>
              </a:xfrm>
              <a:prstGeom prst="rect">
                <a:avLst/>
              </a:prstGeom>
            </p:spPr>
          </p:pic>
        </mc:Fallback>
      </mc:AlternateContent>
    </p:spTree>
    <p:extLst>
      <p:ext uri="{BB962C8B-B14F-4D97-AF65-F5344CB8AC3E}">
        <p14:creationId xmlns:p14="http://schemas.microsoft.com/office/powerpoint/2010/main" val="1041572615"/>
      </p:ext>
    </p:extLst>
  </p:cSld>
  <p:clrMapOvr>
    <a:masterClrMapping/>
  </p:clrMapOvr>
  <p:transition spd="med">
    <p:randomBar dir="vert"/>
    <p:sndAc>
      <p:stSnd>
        <p:snd r:embed="rId3" name="camera.wav"/>
      </p:stSnd>
    </p:sndAc>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defRPr/>
            </a:pPr>
            <a:r>
              <a:rPr lang="en-US" smtClean="0">
                <a:ea typeface="+mj-ea"/>
              </a:rPr>
              <a:t>Why converting to rules?</a:t>
            </a:r>
          </a:p>
        </p:txBody>
      </p:sp>
      <p:sp>
        <p:nvSpPr>
          <p:cNvPr id="390147" name="Rectangle 3"/>
          <p:cNvSpPr>
            <a:spLocks noGrp="1" noChangeArrowheads="1"/>
          </p:cNvSpPr>
          <p:nvPr>
            <p:ph idx="1"/>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buFont typeface="Wingdings" charset="0"/>
              <a:buChar char="§"/>
              <a:defRPr/>
            </a:pPr>
            <a:r>
              <a:rPr lang="en-US" dirty="0" smtClean="0">
                <a:ea typeface="+mn-ea"/>
                <a:cs typeface="+mn-cs"/>
              </a:rPr>
              <a:t>Each distinct path produces a different rule: a condition removal may be based on a local (contextual) criterion. Node pruning is global and affects all the rules</a:t>
            </a:r>
          </a:p>
          <a:p>
            <a:pPr eaLnBrk="1" hangingPunct="1">
              <a:buFont typeface="Wingdings" charset="0"/>
              <a:buChar char="§"/>
              <a:defRPr/>
            </a:pPr>
            <a:r>
              <a:rPr lang="en-US" dirty="0" smtClean="0">
                <a:ea typeface="+mn-ea"/>
                <a:cs typeface="+mn-cs"/>
              </a:rPr>
              <a:t>In rule form, tests are not ordered and there is no book-keeping involved when conditions (nodes) are removed</a:t>
            </a:r>
          </a:p>
          <a:p>
            <a:pPr eaLnBrk="1" hangingPunct="1">
              <a:buFont typeface="Wingdings" charset="0"/>
              <a:buChar char="§"/>
              <a:defRPr/>
            </a:pPr>
            <a:r>
              <a:rPr lang="en-US" dirty="0" smtClean="0">
                <a:ea typeface="+mn-ea"/>
                <a:cs typeface="+mn-cs"/>
              </a:rPr>
              <a:t>Converting to rules improves readability for humans</a:t>
            </a:r>
          </a:p>
          <a:p>
            <a:pPr eaLnBrk="1" hangingPunct="1">
              <a:buFont typeface="Wingdings" charset="0"/>
              <a:buChar char="§"/>
              <a:defRPr/>
            </a:pPr>
            <a:endParaRPr lang="en-US" dirty="0" smtClean="0">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016680" y="4290480"/>
              <a:ext cx="1726200" cy="330840"/>
            </p14:xfrm>
          </p:contentPart>
        </mc:Choice>
        <mc:Fallback xmlns="">
          <p:pic>
            <p:nvPicPr>
              <p:cNvPr id="2" name="Ink 1"/>
              <p:cNvPicPr/>
              <p:nvPr/>
            </p:nvPicPr>
            <p:blipFill>
              <a:blip r:embed="rId4"/>
              <a:stretch>
                <a:fillRect/>
              </a:stretch>
            </p:blipFill>
            <p:spPr>
              <a:xfrm>
                <a:off x="6014160" y="4287600"/>
                <a:ext cx="17319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606840" y="4502160"/>
              <a:ext cx="801000" cy="480960"/>
            </p14:xfrm>
          </p:contentPart>
        </mc:Choice>
        <mc:Fallback xmlns="">
          <p:pic>
            <p:nvPicPr>
              <p:cNvPr id="3" name="Ink 2"/>
              <p:cNvPicPr/>
              <p:nvPr/>
            </p:nvPicPr>
            <p:blipFill>
              <a:blip r:embed="rId6"/>
              <a:stretch>
                <a:fillRect/>
              </a:stretch>
            </p:blipFill>
            <p:spPr>
              <a:xfrm>
                <a:off x="3603960" y="4495680"/>
                <a:ext cx="807120" cy="489960"/>
              </a:xfrm>
              <a:prstGeom prst="rect">
                <a:avLst/>
              </a:prstGeom>
            </p:spPr>
          </p:pic>
        </mc:Fallback>
      </mc:AlternateContent>
    </p:spTree>
    <p:extLst>
      <p:ext uri="{BB962C8B-B14F-4D97-AF65-F5344CB8AC3E}">
        <p14:creationId xmlns:p14="http://schemas.microsoft.com/office/powerpoint/2010/main" val="294889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a:xfrm>
            <a:off x="1841500" y="549275"/>
            <a:ext cx="8637588" cy="76835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89803"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0000"/>
          </a:bodyPr>
          <a:lstStyle/>
          <a:p>
            <a:pPr eaLnBrk="1" hangingPunct="1">
              <a:defRPr/>
            </a:pPr>
            <a:r>
              <a:rPr lang="en-US" dirty="0"/>
              <a:t>Dealing with continuous-valued attributes</a:t>
            </a:r>
          </a:p>
        </p:txBody>
      </p:sp>
      <p:sp>
        <p:nvSpPr>
          <p:cNvPr id="324611" name="Rectangle 3"/>
          <p:cNvSpPr>
            <a:spLocks noGrp="1" noChangeArrowheads="1"/>
          </p:cNvSpPr>
          <p:nvPr>
            <p:ph idx="1"/>
          </p:nvPr>
        </p:nvSpPr>
        <p:spPr>
          <a:xfrm>
            <a:off x="1905000" y="1412876"/>
            <a:ext cx="8358188" cy="5040313"/>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2500" lnSpcReduction="20000"/>
          </a:bodyPr>
          <a:lstStyle/>
          <a:p>
            <a:pPr eaLnBrk="1" hangingPunct="1">
              <a:lnSpc>
                <a:spcPct val="90000"/>
              </a:lnSpc>
              <a:buFont typeface="Wingdings" charset="0"/>
              <a:buChar char="§"/>
              <a:defRPr/>
            </a:pPr>
            <a:r>
              <a:rPr lang="en-US" dirty="0" smtClean="0">
                <a:ea typeface="+mn-ea"/>
                <a:cs typeface="+mn-cs"/>
              </a:rPr>
              <a:t>So far discrete values for attributes and for outcome.</a:t>
            </a:r>
          </a:p>
          <a:p>
            <a:pPr eaLnBrk="1" hangingPunct="1">
              <a:lnSpc>
                <a:spcPct val="90000"/>
              </a:lnSpc>
              <a:spcAft>
                <a:spcPct val="20000"/>
              </a:spcAft>
              <a:buFont typeface="Wingdings" charset="0"/>
              <a:buChar char="§"/>
              <a:defRPr/>
            </a:pPr>
            <a:r>
              <a:rPr lang="en-US" dirty="0" smtClean="0">
                <a:ea typeface="+mn-ea"/>
                <a:cs typeface="+mn-cs"/>
              </a:rPr>
              <a:t>Given a continuous-valued attribute </a:t>
            </a:r>
            <a:r>
              <a:rPr lang="en-US" i="1" dirty="0" smtClean="0">
                <a:latin typeface="Times New Roman" charset="0"/>
                <a:ea typeface="+mn-ea"/>
                <a:cs typeface="+mn-cs"/>
              </a:rPr>
              <a:t>A</a:t>
            </a:r>
            <a:r>
              <a:rPr lang="en-US" dirty="0" smtClean="0">
                <a:ea typeface="+mn-ea"/>
                <a:cs typeface="+mn-cs"/>
              </a:rPr>
              <a:t>, dynamically create a new attribute </a:t>
            </a:r>
            <a:r>
              <a:rPr lang="en-US" i="1" dirty="0" smtClean="0">
                <a:latin typeface="Times New Roman" charset="0"/>
                <a:ea typeface="+mn-ea"/>
                <a:cs typeface="+mn-cs"/>
              </a:rPr>
              <a:t>A</a:t>
            </a:r>
            <a:r>
              <a:rPr lang="en-US" i="1" baseline="-25000" dirty="0" smtClean="0">
                <a:latin typeface="Times New Roman" charset="0"/>
                <a:ea typeface="+mn-ea"/>
                <a:cs typeface="+mn-cs"/>
              </a:rPr>
              <a:t>c</a:t>
            </a:r>
            <a:endParaRPr lang="en-US" dirty="0" smtClean="0">
              <a:ea typeface="+mn-ea"/>
              <a:cs typeface="+mn-cs"/>
            </a:endParaRPr>
          </a:p>
          <a:p>
            <a:pPr eaLnBrk="1" hangingPunct="1">
              <a:lnSpc>
                <a:spcPct val="90000"/>
              </a:lnSpc>
              <a:spcBef>
                <a:spcPct val="0"/>
              </a:spcBef>
              <a:buFont typeface="Wingdings" charset="0"/>
              <a:buNone/>
              <a:defRPr/>
            </a:pPr>
            <a:r>
              <a:rPr lang="en-US" i="1" dirty="0" smtClean="0">
                <a:latin typeface="Times New Roman" charset="0"/>
                <a:ea typeface="+mn-ea"/>
                <a:cs typeface="+mn-cs"/>
              </a:rPr>
              <a:t>		A</a:t>
            </a:r>
            <a:r>
              <a:rPr lang="en-US" i="1" baseline="-25000" dirty="0" smtClean="0">
                <a:latin typeface="Times New Roman" charset="0"/>
                <a:ea typeface="+mn-ea"/>
                <a:cs typeface="+mn-cs"/>
              </a:rPr>
              <a:t>c </a:t>
            </a:r>
            <a:r>
              <a:rPr lang="en-US" i="1" dirty="0" smtClean="0">
                <a:latin typeface="Times New Roman" charset="0"/>
                <a:ea typeface="+mn-ea"/>
                <a:cs typeface="+mn-cs"/>
              </a:rPr>
              <a:t>= </a:t>
            </a:r>
            <a:r>
              <a:rPr lang="en-US" dirty="0" smtClean="0">
                <a:latin typeface="Times New Roman" charset="0"/>
                <a:ea typeface="+mn-ea"/>
                <a:cs typeface="+mn-cs"/>
              </a:rPr>
              <a:t>True</a:t>
            </a:r>
            <a:r>
              <a:rPr lang="en-US" i="1" dirty="0" smtClean="0">
                <a:latin typeface="Times New Roman" charset="0"/>
                <a:ea typeface="+mn-ea"/>
                <a:cs typeface="+mn-cs"/>
              </a:rPr>
              <a:t> if A &lt;</a:t>
            </a:r>
            <a:r>
              <a:rPr lang="en-US" dirty="0" smtClean="0">
                <a:latin typeface="Times New Roman" charset="0"/>
                <a:ea typeface="+mn-ea"/>
                <a:cs typeface="+mn-cs"/>
              </a:rPr>
              <a:t> </a:t>
            </a:r>
            <a:r>
              <a:rPr lang="en-US" i="1" dirty="0" smtClean="0">
                <a:latin typeface="Times New Roman" charset="0"/>
                <a:ea typeface="+mn-ea"/>
                <a:cs typeface="+mn-cs"/>
              </a:rPr>
              <a:t>c, </a:t>
            </a:r>
            <a:r>
              <a:rPr lang="en-US" dirty="0" smtClean="0">
                <a:latin typeface="Times New Roman" charset="0"/>
                <a:ea typeface="+mn-ea"/>
                <a:cs typeface="+mn-cs"/>
              </a:rPr>
              <a:t>False</a:t>
            </a:r>
            <a:r>
              <a:rPr lang="en-US" i="1" dirty="0" smtClean="0">
                <a:latin typeface="Times New Roman" charset="0"/>
                <a:ea typeface="+mn-ea"/>
                <a:cs typeface="+mn-cs"/>
              </a:rPr>
              <a:t> otherwise</a:t>
            </a:r>
          </a:p>
          <a:p>
            <a:pPr eaLnBrk="1" hangingPunct="1">
              <a:lnSpc>
                <a:spcPct val="90000"/>
              </a:lnSpc>
              <a:buFont typeface="Wingdings" charset="0"/>
              <a:buChar char="§"/>
              <a:defRPr/>
            </a:pPr>
            <a:r>
              <a:rPr lang="en-US" dirty="0" smtClean="0">
                <a:ea typeface="+mn-ea"/>
                <a:cs typeface="Tw Cen MT"/>
              </a:rPr>
              <a:t>How to determine threshold value </a:t>
            </a:r>
            <a:r>
              <a:rPr lang="en-US" i="1" dirty="0" smtClean="0">
                <a:ea typeface="+mn-ea"/>
                <a:cs typeface="Tw Cen MT"/>
              </a:rPr>
              <a:t>c </a:t>
            </a:r>
            <a:r>
              <a:rPr lang="en-US" dirty="0" smtClean="0">
                <a:ea typeface="+mn-ea"/>
                <a:cs typeface="Tw Cen MT"/>
              </a:rPr>
              <a:t>? </a:t>
            </a:r>
          </a:p>
          <a:p>
            <a:pPr eaLnBrk="1" hangingPunct="1">
              <a:lnSpc>
                <a:spcPct val="90000"/>
              </a:lnSpc>
              <a:buFont typeface="Wingdings" charset="0"/>
              <a:buChar char="§"/>
              <a:defRPr/>
            </a:pPr>
            <a:r>
              <a:rPr lang="en-US" dirty="0" smtClean="0">
                <a:ea typeface="+mn-ea"/>
                <a:cs typeface="Tw Cen MT"/>
              </a:rPr>
              <a:t>Example. </a:t>
            </a:r>
            <a:r>
              <a:rPr lang="en-US" i="1" dirty="0" smtClean="0">
                <a:latin typeface="Times New Roman" charset="0"/>
                <a:ea typeface="+mn-ea"/>
                <a:cs typeface="+mn-cs"/>
              </a:rPr>
              <a:t>Temperature </a:t>
            </a:r>
            <a:r>
              <a:rPr lang="en-US" dirty="0" smtClean="0">
                <a:ea typeface="+mn-ea"/>
                <a:cs typeface="Tw Cen MT"/>
              </a:rPr>
              <a:t>in the </a:t>
            </a:r>
            <a:r>
              <a:rPr lang="en-US" i="1" dirty="0" err="1" smtClean="0">
                <a:latin typeface="Times New Roman" charset="0"/>
                <a:ea typeface="+mn-ea"/>
                <a:cs typeface="+mn-cs"/>
              </a:rPr>
              <a:t>PlayTennis</a:t>
            </a:r>
            <a:r>
              <a:rPr lang="en-US" dirty="0" smtClean="0">
                <a:latin typeface="Arial" charset="0"/>
                <a:ea typeface="+mn-ea"/>
                <a:cs typeface="+mn-cs"/>
              </a:rPr>
              <a:t> </a:t>
            </a:r>
            <a:r>
              <a:rPr lang="en-US" dirty="0" smtClean="0">
                <a:ea typeface="+mn-ea"/>
                <a:cs typeface="Tw Cen MT"/>
              </a:rPr>
              <a:t>example</a:t>
            </a:r>
          </a:p>
          <a:p>
            <a:pPr lvl="1" eaLnBrk="1" hangingPunct="1">
              <a:lnSpc>
                <a:spcPct val="90000"/>
              </a:lnSpc>
              <a:buFont typeface="Wingdings" charset="0"/>
              <a:buChar char="§"/>
              <a:defRPr/>
            </a:pPr>
            <a:r>
              <a:rPr lang="en-US" dirty="0" smtClean="0">
                <a:ea typeface="+mn-ea"/>
                <a:cs typeface="Tw Cen MT"/>
              </a:rPr>
              <a:t>Sort </a:t>
            </a:r>
            <a:r>
              <a:rPr lang="en-US" dirty="0">
                <a:ea typeface="+mn-ea"/>
                <a:cs typeface="Tw Cen MT"/>
              </a:rPr>
              <a:t>the examples according to </a:t>
            </a:r>
            <a:r>
              <a:rPr lang="en-US" i="1" dirty="0" smtClean="0">
                <a:ea typeface="+mn-ea"/>
                <a:cs typeface="Tw Cen MT"/>
              </a:rPr>
              <a:t>Temperature</a:t>
            </a:r>
            <a:endParaRPr lang="en-US" dirty="0" smtClean="0">
              <a:ea typeface="+mn-ea"/>
              <a:cs typeface="Tw Cen MT"/>
            </a:endParaRPr>
          </a:p>
          <a:p>
            <a:pPr lvl="1">
              <a:spcBef>
                <a:spcPts val="600"/>
              </a:spcBef>
              <a:buNone/>
              <a:defRPr/>
            </a:pPr>
            <a:r>
              <a:rPr lang="en-US" i="1" dirty="0" smtClean="0">
                <a:latin typeface="Times New Roman" charset="0"/>
                <a:ea typeface="+mn-ea"/>
              </a:rPr>
              <a:t>	Temperature	</a:t>
            </a:r>
            <a:r>
              <a:rPr lang="en-US" dirty="0" smtClean="0">
                <a:latin typeface="Times New Roman" charset="0"/>
                <a:ea typeface="+mn-ea"/>
              </a:rPr>
              <a:t>40	48     </a:t>
            </a:r>
            <a:r>
              <a:rPr lang="en-US" b="1" dirty="0">
                <a:solidFill>
                  <a:schemeClr val="tx2"/>
                </a:solidFill>
                <a:latin typeface="Times New Roman" charset="0"/>
              </a:rPr>
              <a:t>|</a:t>
            </a:r>
            <a:r>
              <a:rPr lang="en-US" dirty="0" smtClean="0">
                <a:latin typeface="Times New Roman" charset="0"/>
                <a:ea typeface="+mn-ea"/>
              </a:rPr>
              <a:t>	60	72	</a:t>
            </a:r>
            <a:r>
              <a:rPr lang="en-US" dirty="0">
                <a:latin typeface="Times New Roman" charset="0"/>
                <a:ea typeface="+mn-ea"/>
              </a:rPr>
              <a:t>80      </a:t>
            </a:r>
            <a:r>
              <a:rPr lang="en-US" b="1" dirty="0">
                <a:solidFill>
                  <a:schemeClr val="tx2"/>
                </a:solidFill>
                <a:latin typeface="Times New Roman" charset="0"/>
              </a:rPr>
              <a:t>|</a:t>
            </a:r>
            <a:r>
              <a:rPr lang="en-US" dirty="0" smtClean="0">
                <a:latin typeface="Times New Roman" charset="0"/>
                <a:ea typeface="+mn-ea"/>
              </a:rPr>
              <a:t>	90</a:t>
            </a:r>
          </a:p>
          <a:p>
            <a:pPr lvl="1" eaLnBrk="1" hangingPunct="1">
              <a:lnSpc>
                <a:spcPct val="90000"/>
              </a:lnSpc>
              <a:buFont typeface="Wingdings" charset="0"/>
              <a:buNone/>
              <a:defRPr/>
            </a:pPr>
            <a:r>
              <a:rPr lang="en-US" i="1" dirty="0" smtClean="0">
                <a:latin typeface="Times New Roman" charset="0"/>
                <a:ea typeface="+mn-ea"/>
              </a:rPr>
              <a:t>	</a:t>
            </a:r>
            <a:r>
              <a:rPr lang="en-US" i="1" dirty="0" err="1" smtClean="0">
                <a:latin typeface="Times New Roman" charset="0"/>
                <a:ea typeface="+mn-ea"/>
              </a:rPr>
              <a:t>PlayTennis</a:t>
            </a:r>
            <a:r>
              <a:rPr lang="en-US" i="1" dirty="0" smtClean="0">
                <a:latin typeface="Times New Roman" charset="0"/>
                <a:ea typeface="+mn-ea"/>
              </a:rPr>
              <a:t>	</a:t>
            </a:r>
            <a:r>
              <a:rPr lang="en-US" dirty="0" smtClean="0">
                <a:latin typeface="Times New Roman" charset="0"/>
                <a:ea typeface="+mn-ea"/>
              </a:rPr>
              <a:t>No	No  </a:t>
            </a:r>
            <a:r>
              <a:rPr lang="en-US" i="1" dirty="0" smtClean="0">
                <a:solidFill>
                  <a:srgbClr val="CC3300"/>
                </a:solidFill>
                <a:latin typeface="Times New Roman" charset="0"/>
                <a:ea typeface="+mn-ea"/>
              </a:rPr>
              <a:t> 54</a:t>
            </a:r>
            <a:r>
              <a:rPr lang="en-US" dirty="0" smtClean="0">
                <a:latin typeface="Times New Roman" charset="0"/>
                <a:ea typeface="+mn-ea"/>
              </a:rPr>
              <a:t>	Yes	Yes	Yes  </a:t>
            </a:r>
            <a:r>
              <a:rPr lang="en-US" i="1" dirty="0" smtClean="0">
                <a:solidFill>
                  <a:srgbClr val="CC3300"/>
                </a:solidFill>
                <a:latin typeface="Times New Roman" charset="0"/>
                <a:ea typeface="+mn-ea"/>
              </a:rPr>
              <a:t>85</a:t>
            </a:r>
            <a:r>
              <a:rPr lang="en-US" dirty="0" smtClean="0">
                <a:latin typeface="Times New Roman" charset="0"/>
                <a:ea typeface="+mn-ea"/>
              </a:rPr>
              <a:t>	No</a:t>
            </a:r>
            <a:endParaRPr lang="en-US" dirty="0" smtClean="0">
              <a:latin typeface="Arial" charset="0"/>
              <a:ea typeface="+mn-ea"/>
            </a:endParaRPr>
          </a:p>
          <a:p>
            <a:pPr lvl="1" eaLnBrk="1" hangingPunct="1">
              <a:lnSpc>
                <a:spcPct val="90000"/>
              </a:lnSpc>
              <a:buFont typeface="Wingdings" charset="0"/>
              <a:buChar char="§"/>
              <a:defRPr/>
            </a:pPr>
            <a:r>
              <a:rPr lang="en-US" dirty="0" smtClean="0">
                <a:ea typeface="+mn-ea"/>
                <a:cs typeface="Tw Cen MT"/>
              </a:rPr>
              <a:t>Determine candidate thresholds by averaging consecutive values where there is a change in classification: (48+60)/2=54 and (80+90)/2=85</a:t>
            </a:r>
          </a:p>
          <a:p>
            <a:pPr lvl="1" eaLnBrk="1" hangingPunct="1">
              <a:lnSpc>
                <a:spcPct val="90000"/>
              </a:lnSpc>
              <a:spcAft>
                <a:spcPct val="20000"/>
              </a:spcAft>
              <a:buFont typeface="Wingdings" charset="0"/>
              <a:buChar char="§"/>
              <a:defRPr/>
            </a:pPr>
            <a:r>
              <a:rPr lang="en-US" dirty="0" smtClean="0">
                <a:ea typeface="+mn-ea"/>
                <a:cs typeface="Tw Cen MT"/>
              </a:rPr>
              <a:t>Evaluate candidate thresholds (attributes) according to information gain. The best is </a:t>
            </a:r>
            <a:r>
              <a:rPr lang="en-US" i="1" dirty="0" smtClean="0">
                <a:latin typeface="Times New Roman" charset="0"/>
                <a:ea typeface="+mn-ea"/>
              </a:rPr>
              <a:t>Temperature</a:t>
            </a:r>
            <a:r>
              <a:rPr lang="en-US" i="1" baseline="-25000" dirty="0" smtClean="0">
                <a:latin typeface="Times New Roman" charset="0"/>
                <a:ea typeface="+mn-ea"/>
              </a:rPr>
              <a:t>&gt;54</a:t>
            </a:r>
            <a:r>
              <a:rPr lang="en-US" i="1" dirty="0" smtClean="0">
                <a:latin typeface="Times New Roman" charset="0"/>
                <a:ea typeface="+mn-ea"/>
              </a:rPr>
              <a:t>.</a:t>
            </a:r>
            <a:r>
              <a:rPr lang="en-US" dirty="0" smtClean="0">
                <a:ea typeface="+mn-ea"/>
                <a:cs typeface="Tw Cen MT"/>
              </a:rPr>
              <a:t>The new attribute competes with the other ones</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68360" y="569160"/>
              <a:ext cx="11321280" cy="5931000"/>
            </p14:xfrm>
          </p:contentPart>
        </mc:Choice>
        <mc:Fallback xmlns="">
          <p:pic>
            <p:nvPicPr>
              <p:cNvPr id="2" name="Ink 1"/>
              <p:cNvPicPr/>
              <p:nvPr/>
            </p:nvPicPr>
            <p:blipFill>
              <a:blip r:embed="rId4"/>
              <a:stretch>
                <a:fillRect/>
              </a:stretch>
            </p:blipFill>
            <p:spPr>
              <a:xfrm>
                <a:off x="465840" y="563400"/>
                <a:ext cx="11326680" cy="5942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6452280" y="4086360"/>
              <a:ext cx="5420520" cy="2567880"/>
            </p14:xfrm>
          </p:contentPart>
        </mc:Choice>
        <mc:Fallback xmlns="">
          <p:pic>
            <p:nvPicPr>
              <p:cNvPr id="3" name="Ink 2"/>
              <p:cNvPicPr/>
              <p:nvPr/>
            </p:nvPicPr>
            <p:blipFill>
              <a:blip r:embed="rId6"/>
              <a:stretch>
                <a:fillRect/>
              </a:stretch>
            </p:blipFill>
            <p:spPr>
              <a:xfrm>
                <a:off x="6449760" y="4083840"/>
                <a:ext cx="5430600" cy="2578680"/>
              </a:xfrm>
              <a:prstGeom prst="rect">
                <a:avLst/>
              </a:prstGeom>
            </p:spPr>
          </p:pic>
        </mc:Fallback>
      </mc:AlternateContent>
    </p:spTree>
    <p:extLst>
      <p:ext uri="{BB962C8B-B14F-4D97-AF65-F5344CB8AC3E}">
        <p14:creationId xmlns:p14="http://schemas.microsoft.com/office/powerpoint/2010/main" val="3846003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rightarrow \langle F_{0,0} = 0 \,\,\, F_{0,1} = 0 \,\,\, F_{0,2} = 1 \,\,\, F_{0,3} = 1 \,\,\, F_{0,4} = 0 \,\,\, \ldots  F_{15,15} = 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642"/>
  <p:tag name="PICTUREFILESIZE" val="21523"/>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1 \ldots f_n)&#10;\]&#10;\end{document}&#10;"/>
  <p:tag name="FILENAME" val="txp_fig"/>
  <p:tag name="FORMAT" val="pngmono"/>
  <p:tag name="RES" val="1200"/>
  <p:tag name="BLEND" val="0"/>
  <p:tag name="TRANSPARENT" val="0"/>
  <p:tag name="TBUG" val="0"/>
  <p:tag name="ALLOWFS" val="0"/>
  <p:tag name="ORIGWIDTH" val="107"/>
  <p:tag name="PICTUREFILESIZE" val="4846"/>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1 \ldots f_n)&#10;\]&#10;\end{document}&#10;"/>
  <p:tag name="FILENAME" val="txp_fig"/>
  <p:tag name="FORMAT" val="pngmono"/>
  <p:tag name="RES" val="1200"/>
  <p:tag name="BLEND" val="0"/>
  <p:tag name="TRANSPARENT" val="0"/>
  <p:tag name="TBUG" val="0"/>
  <p:tag name="ALLOWFS" val="0"/>
  <p:tag name="ORIGWIDTH" val="130"/>
  <p:tag name="PICTUREFILESIZE" val="6210"/>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3008"/>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3,1}=on|Y)&#10;\]&#10;\end{document}&#10;"/>
  <p:tag name="FILENAME" val="txp_fig"/>
  <p:tag name="FORMAT" val="pngmono"/>
  <p:tag name="RES" val="1200"/>
  <p:tag name="BLEND" val="0"/>
  <p:tag name="TRANSPARENT" val="0"/>
  <p:tag name="TBUG" val="0"/>
  <p:tag name="ALLOWFS" val="0"/>
  <p:tag name="ORIGWIDTH" val="149"/>
  <p:tag name="PICTUREFILESIZE" val="728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F_{5,5}=on|Y)&#10;\]&#10;\end{document}&#10;"/>
  <p:tag name="FILENAME" val="txp_fig"/>
  <p:tag name="FORMAT" val="pngmono"/>
  <p:tag name="RES" val="1200"/>
  <p:tag name="BLEND" val="0"/>
  <p:tag name="TRANSPARENT" val="0"/>
  <p:tag name="TBUG" val="0"/>
  <p:tag name="ALLOWFS" val="0"/>
  <p:tag name="ORIGWIDTH" val="149"/>
  <p:tag name="PICTUREFILESIZE" val="7447"/>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W_1 \ldots W_n) = P(Y) \prod_i P(W_i | Y)&#10;\]&#10;\end{document}&#10;"/>
  <p:tag name="FILENAME" val="txp_fig"/>
  <p:tag name="FORMAT" val="pngmono"/>
  <p:tag name="RES" val="1200"/>
  <p:tag name="BLEND" val="0"/>
  <p:tag name="TRANSPARENT" val="0"/>
  <p:tag name="TBUG" val="0"/>
  <p:tag name="ALLOWFS" val="0"/>
  <p:tag name="ORIGWIDTH" val="347"/>
  <p:tag name="PICTUREFILESIZE" val="19190"/>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5"/>
  <p:tag name="PICTUREFILESIZE" val="6747"/>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05"/>
  <p:tag name="PICTUREFILESIZE" val="573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 F_{0,0} \ldots F_{15,15}) \propto P(Y) \prod_{i,j} P(F_{i,j} | Y)&#10;\]&#10;\end{document}&#10;"/>
  <p:tag name="FILENAME" val="txp_fig"/>
  <p:tag name="FORMAT" val="pngmono"/>
  <p:tag name="RES" val="1200"/>
  <p:tag name="BLEND" val="0"/>
  <p:tag name="TRANSPARENT" val="0"/>
  <p:tag name="TBUG" val="0"/>
  <p:tag name="ALLOWFS" val="0"/>
  <p:tag name="ORIGWIDTH" val="387"/>
  <p:tag name="PICTUREFILESIZE" val="20827"/>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10;\]&#10;\end{document}&#10;"/>
  <p:tag name="FILENAME" val="txp_fig"/>
  <p:tag name="FORMAT" val="pngmono"/>
  <p:tag name="RES" val="1200"/>
  <p:tag name="BLEND" val="0"/>
  <p:tag name="TRANSPARENT" val="0"/>
  <p:tag name="TBUG" val="0"/>
  <p:tag name="ALLOWFS" val="0"/>
  <p:tag name="ORIGWIDTH" val="51"/>
  <p:tag name="PICTUREFILESIZE" val="2987"/>
</p:tagLst>
</file>

<file path=ppt/tags/tag21.xml><?xml version="1.0" encoding="utf-8"?>
<p:tagLst xmlns:a="http://schemas.openxmlformats.org/drawingml/2006/main" xmlns:r="http://schemas.openxmlformats.org/officeDocument/2006/relationships" xmlns:p="http://schemas.openxmlformats.org/presentationml/2006/main">
  <p:tag name="ORIGINALHEIGHT" val="124.5174"/>
  <p:tag name="ORIGINALWIDTH" val="276.7887"/>
  <p:tag name="OUTPUTDPI" val="1200"/>
  <p:tag name="LATEXADDIN" val="\documentclass{article}&#10;\usepackage{amsmath}&#10;\pagestyle{empty}&#10;\begin{document}&#10;&#10;\newcommand{\xb}{\mathbf{x}}&#10;\newcommand{\ub}{\mathbf{u}}&#10;\newcommand{\bs}{\mathbf{s}}&#10;\newcommand{\ba}{\mathbf{a}}&#10;&#10;\[&#10;P(Y)&#10;\]&#10;&#10;\end{document}"/>
  <p:tag name="IGUANATEXSIZE" val="20"/>
  <p:tag name="IGUANATEXCURSOR" val="205"/>
  <p:tag name="TRANSPARENCY" val="True"/>
  <p:tag name="FILENAME" val=""/>
  <p:tag name="INPUTTYPE" val="0"/>
  <p:tag name="LATEXENGINEID" val="1"/>
  <p:tag name="TEMPFOLDER" val="c:\temp\"/>
</p:tagLst>
</file>

<file path=ppt/tags/tag22.xml><?xml version="1.0" encoding="utf-8"?>
<p:tagLst xmlns:a="http://schemas.openxmlformats.org/drawingml/2006/main" xmlns:r="http://schemas.openxmlformats.org/officeDocument/2006/relationships" xmlns:p="http://schemas.openxmlformats.org/presentationml/2006/main">
  <p:tag name="ORIGINALHEIGHT" val="124.5174"/>
  <p:tag name="ORIGINALWIDTH" val="485.3177"/>
  <p:tag name="OUTPUTDPI" val="1200"/>
  <p:tag name="LATEXADDIN" val="\documentclass{article}&#10;\usepackage{amsmath}&#10;\pagestyle{empty}&#10;\begin{document}&#10;&#10;\newcommand{\xb}{\mathbf{x}}&#10;\newcommand{\ub}{\mathbf{u}}&#10;\newcommand{\bs}{\mathbf{s}}&#10;\newcommand{\ba}{\mathbf{a}}&#10;&#10;\[&#10;P(W_1|Y)&#10;\]&#10;&#10;\end{document}"/>
  <p:tag name="IGUANATEXSIZE" val="20"/>
  <p:tag name="IGUANATEXCURSOR" val="207"/>
  <p:tag name="TRANSPARENCY" val="True"/>
  <p:tag name="FILENAME" val=""/>
  <p:tag name="INPUTTYPE" val="0"/>
  <p:tag name="LATEXENGINEID" val="1"/>
  <p:tag name="TEMPFOLDER" val="c:\temp\"/>
</p:tagLst>
</file>

<file path=ppt/tags/tag23.xml><?xml version="1.0" encoding="utf-8"?>
<p:tagLst xmlns:a="http://schemas.openxmlformats.org/drawingml/2006/main" xmlns:r="http://schemas.openxmlformats.org/officeDocument/2006/relationships" xmlns:p="http://schemas.openxmlformats.org/presentationml/2006/main">
  <p:tag name="ORIGINALHEIGHT" val="124.5174"/>
  <p:tag name="ORIGINALWIDTH" val="485.3177"/>
  <p:tag name="OUTPUTDPI" val="1200"/>
  <p:tag name="LATEXADDIN" val="\documentclass{article}&#10;\usepackage{amsmath}&#10;\pagestyle{empty}&#10;\begin{document}&#10;&#10;\newcommand{\xb}{\mathbf{x}}&#10;\newcommand{\ub}{\mathbf{u}}&#10;\newcommand{\bs}{\mathbf{s}}&#10;\newcommand{\ba}{\mathbf{a}}&#10;&#10;\[&#10;P(W_2|Y)&#10;\]&#10;&#10;\end{document}"/>
  <p:tag name="IGUANATEXSIZE" val="20"/>
  <p:tag name="IGUANATEXCURSOR" val="206"/>
  <p:tag name="TRANSPARENCY" val="True"/>
  <p:tag name="FILENAME" val=""/>
  <p:tag name="INPUTTYPE" val="0"/>
  <p:tag name="LATEXENGINEID" val="1"/>
  <p:tag name="TEMPFOLDER" val="c:\temp\"/>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2)&#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778"/>
</p:tagLst>
</file>

<file path=ppt/tags/tag2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box{features}, C=3)&#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3"/>
  <p:tag name="PICTUREFILESIZE" val="8886"/>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2) = 0.1&#10;\]&#10;\end{document}&#10;"/>
  <p:tag name="FILENAME" val="txp_fig"/>
  <p:tag name="FORMAT" val="pngmono"/>
  <p:tag name="RES" val="1200"/>
  <p:tag name="BLEND" val="0"/>
  <p:tag name="TRANSPARENT" val="0"/>
  <p:tag name="TBUG" val="0"/>
  <p:tag name="ALLOWFS" val="0"/>
  <p:tag name="ORIGWIDTH" val="155"/>
  <p:tag name="PICTUREFILESIZE" val="5987"/>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C=3) = 0.1&#10;\]&#10;\end{document}&#10;"/>
  <p:tag name="FILENAME" val="txp_fig"/>
  <p:tag name="FORMAT" val="pngmono"/>
  <p:tag name="RES" val="1200"/>
  <p:tag name="BLEND" val="0"/>
  <p:tag name="TRANSPARENT" val="0"/>
  <p:tag name="TBUG" val="0"/>
  <p:tag name="ALLOWFS" val="0"/>
  <p:tag name="ORIGWIDTH" val="155"/>
  <p:tag name="PICTUREFILESIZE" val="6109"/>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9"/>
  <p:tag name="PICTUREFILESIZE" val="8274"/>
</p:tagLst>
</file>

<file path=ppt/tags/tag2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0&#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074"/>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3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9"/>
  <p:tag name="PICTUREFILESIZE" val="7671"/>
</p:tagLst>
</file>

<file path=ppt/tags/tag3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ff}| C=3) = 0.7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0"/>
  <p:tag name="PICTUREFILESIZE" val="8126"/>
</p:tagLst>
</file>

<file path=ppt/tags/tag3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1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5"/>
  <p:tag name="PICTUREFILESIZE" val="7539"/>
</p:tagLst>
</file>

<file path=ppt/tags/tag3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9&#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85"/>
</p:tagLst>
</file>

<file path=ppt/tags/tag3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2)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376"/>
</p:tagLst>
</file>

<file path=ppt/tags/tag3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mathrm{on}| C=3) = 0.8 &#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86"/>
  <p:tag name="PICTUREFILESIZE" val="8527"/>
</p:tagLst>
</file>

<file path=ppt/tags/tag3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ham})}{P(W | \mbox{sp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78"/>
</p:tagLst>
</file>

<file path=ppt/tags/tag3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P(W | \mbox{spam})}{P(W | \mbox{ham})}&#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18"/>
  <p:tag name="PICTUREFILESIZE" val="12982"/>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3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x,\theta) =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79"/>
  <p:tag name="PICTUREFILESIZE" val="10898"/>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ldots&#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
  <p:tag name="PICTUREFILESIZE" val="308"/>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color}&#10;\begin{document}&#10;\[&#10;P_\mathrm{ML}(\mbox{\textcolor{red}{r}}) = 2/3&#10;\]&#10;\end{document}&#10;"/>
  <p:tag name="FILENAME" val="txp_fig"/>
  <p:tag name="FORMAT" val="png16m"/>
  <p:tag name="RES" val="1200"/>
  <p:tag name="BLEND" val="0"/>
  <p:tag name="TRANSPARENT" val="0"/>
  <p:tag name="TBUG" val="0"/>
  <p:tag name="ALLOWFS" val="0"/>
  <p:tag name="ORIGWIDTH" val="136"/>
  <p:tag name="PICTUREFILESIZE" val="9972"/>
</p:tagLst>
</file>

<file path=ppt/tags/tag41.xml><?xml version="1.0" encoding="utf-8"?>
<p:tagLst xmlns:a="http://schemas.openxmlformats.org/drawingml/2006/main" xmlns:r="http://schemas.openxmlformats.org/officeDocument/2006/relationships" xmlns:p="http://schemas.openxmlformats.org/presentationml/2006/main">
  <p:tag name="ORIGINALHEIGHT" val="124.5174"/>
  <p:tag name="ORIGINALWIDTH" val="861.8703"/>
  <p:tag name="OUTPUTDPI" val="1200"/>
  <p:tag name="LATEXADDIN" val="\documentclass{article}&#10;\usepackage{amsmath}&#10;\pagestyle{empty}&#10;\begin{document}&#10;&#10;\newcommand{\xb}{\mathbf{x}}&#10;\newcommand{\ub}{\mathbf{u}}&#10;\newcommand{\bs}{\mathbf{s}}&#10;\newcommand{\ba}{\mathbf{a}}&#10;&#10;\[&#10;P_\theta(x = \text{red}) = \theta&#10;\]&#10;&#10;\end{document}"/>
  <p:tag name="IGUANATEXSIZE" val="20"/>
  <p:tag name="IGUANATEXCURSOR" val="234"/>
  <p:tag name="TRANSPARENCY" val="True"/>
  <p:tag name="FILENAME" val=""/>
  <p:tag name="INPUTTYPE" val="0"/>
  <p:tag name="LATEXENGINEID" val="1"/>
  <p:tag name="TEMPFOLDER" val="c:\temp\"/>
</p:tagLst>
</file>

<file path=ppt/tags/tag42.xml><?xml version="1.0" encoding="utf-8"?>
<p:tagLst xmlns:a="http://schemas.openxmlformats.org/drawingml/2006/main" xmlns:r="http://schemas.openxmlformats.org/officeDocument/2006/relationships" xmlns:p="http://schemas.openxmlformats.org/presentationml/2006/main">
  <p:tag name="ORIGINALHEIGHT" val="124.5174"/>
  <p:tag name="ORIGINALWIDTH" val="1131.158"/>
  <p:tag name="OUTPUTDPI" val="1200"/>
  <p:tag name="LATEXADDIN" val="\documentclass{article}&#10;\usepackage{amsmath}&#10;\pagestyle{empty}&#10;\begin{document}&#10;&#10;\newcommand{\xb}{\mathbf{x}}&#10;\newcommand{\ub}{\mathbf{u}}&#10;\newcommand{\bs}{\mathbf{s}}&#10;\newcommand{\ba}{\mathbf{a}}&#10;&#10;\[&#10;P_\theta(x = \text{blue}) = 1-\theta&#10;\]&#10;&#10;\end{document}"/>
  <p:tag name="IGUANATEXSIZE" val="20"/>
  <p:tag name="IGUANATEXCURSOR" val="231"/>
  <p:tag name="TRANSPARENCY" val="True"/>
  <p:tag name="FILENAME" val=""/>
  <p:tag name="INPUTTYPE" val="0"/>
  <p:tag name="LATEXENGINEID" val="1"/>
  <p:tag name="TEMPFOLDER" val="c:\temp\"/>
</p:tagLst>
</file>

<file path=ppt/tags/tag43.xml><?xml version="1.0" encoding="utf-8"?>
<p:tagLst xmlns:a="http://schemas.openxmlformats.org/drawingml/2006/main" xmlns:r="http://schemas.openxmlformats.org/officeDocument/2006/relationships" xmlns:p="http://schemas.openxmlformats.org/presentationml/2006/main">
  <p:tag name="ORIGINALHEIGHT" val="89.26244"/>
  <p:tag name="ORIGINALWIDTH" val="183.0255"/>
  <p:tag name="OUTPUTDPI" val="1200"/>
  <p:tag name="LATEXADDIN" val="\documentclass{article}&#10;\usepackage{amsmath}&#10;\pagestyle{empty}&#10;\begin{document}&#10;&#10;\newcommand{\xb}{\mathbf{x}}&#10;\newcommand{\ub}{\mathbf{u}}&#10;\newcommand{\bs}{\mathbf{s}}&#10;\newcommand{\ba}{\mathbf{a}}&#10;&#10;\[&#10;= \theta&#10;\]&#10;&#10;\end{document}"/>
  <p:tag name="IGUANATEXSIZE" val="20"/>
  <p:tag name="IGUANATEXCURSOR" val="203"/>
  <p:tag name="TRANSPARENCY" val="True"/>
  <p:tag name="FILENAME" val=""/>
  <p:tag name="INPUTTYPE" val="0"/>
  <p:tag name="LATEXENGINEID" val="1"/>
  <p:tag name="TEMPFOLDER" val="c:\temp\"/>
</p:tagLst>
</file>

<file path=ppt/tags/tag44.xml><?xml version="1.0" encoding="utf-8"?>
<p:tagLst xmlns:a="http://schemas.openxmlformats.org/drawingml/2006/main" xmlns:r="http://schemas.openxmlformats.org/officeDocument/2006/relationships" xmlns:p="http://schemas.openxmlformats.org/presentationml/2006/main">
  <p:tag name="ORIGINALHEIGHT" val="89.26244"/>
  <p:tag name="ORIGINALWIDTH" val="80.26118"/>
  <p:tag name="OUTPUTDPI" val="1200"/>
  <p:tag name="LATEXADDIN" val="\documentclass{article}&#10;\usepackage{amsmath}&#10;\pagestyle{empty}&#10;\begin{document}&#10;&#10;\newcommand{\xb}{\mathbf{x}}&#10;\newcommand{\ub}{\mathbf{u}}&#10;\newcommand{\bs}{\mathbf{s}}&#10;\newcommand{\ba}{\mathbf{a}}&#10;&#10;\[&#10;\cdot \theta&#10;\]&#10;&#10;\end{document}"/>
  <p:tag name="IGUANATEXSIZE" val="20"/>
  <p:tag name="IGUANATEXCURSOR" val="207"/>
  <p:tag name="TRANSPARENCY" val="True"/>
  <p:tag name="FILENAME" val=""/>
  <p:tag name="INPUTTYPE" val="0"/>
  <p:tag name="LATEXENGINEID" val="1"/>
  <p:tag name="TEMPFOLDER" val="c:\temp\"/>
</p:tagLst>
</file>

<file path=ppt/tags/tag45.xml><?xml version="1.0" encoding="utf-8"?>
<p:tagLst xmlns:a="http://schemas.openxmlformats.org/drawingml/2006/main" xmlns:r="http://schemas.openxmlformats.org/officeDocument/2006/relationships" xmlns:p="http://schemas.openxmlformats.org/presentationml/2006/main">
  <p:tag name="ORIGINALHEIGHT" val="124.5174"/>
  <p:tag name="ORIGINALWIDTH" val="384.8037"/>
  <p:tag name="OUTPUTDPI" val="1200"/>
  <p:tag name="LATEXADDIN" val="\documentclass{article}&#10;\usepackage{amsmath}&#10;\pagestyle{empty}&#10;\begin{document}&#10;&#10;\newcommand{\xb}{\mathbf{x}}&#10;\newcommand{\ub}{\mathbf{u}}&#10;\newcommand{\bs}{\mathbf{s}}&#10;\newcommand{\ba}{\mathbf{a}}&#10;&#10;\[&#10;\cdot (1-\theta)&#10;\]&#10;&#10;\end{document}"/>
  <p:tag name="IGUANATEXSIZE" val="20"/>
  <p:tag name="IGUANATEXCURSOR" val="217"/>
  <p:tag name="TRANSPARENCY" val="True"/>
  <p:tag name="FILENAME" val=""/>
  <p:tag name="INPUTTYPE" val="0"/>
  <p:tag name="LATEXENGINEID" val="1"/>
  <p:tag name="TEMPFOLDER" val="c:\temp\"/>
</p:tagLst>
</file>

<file path=ppt/tags/tag4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cal D} \mid \theta) = \theta^{\alpha_H} (1-\theta)^{\alpha_T}&#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36"/>
  <p:tag name="PICTUREFILESIZE" val="11073"/>
</p:tagLst>
</file>

<file path=ppt/tags/tag4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eqnarray*}&#10;\widehat{\theta} &amp; = &amp; \arg\max_\theta \ \ P({\cal D} \mid \theta)\\&#10;&amp;= &amp; \arg\max_\theta \ \ \ln P({\cal D} \mid \theta)&#10;\end{eqnarray*}&#10;\end{document}&#10;"/>
  <p:tag name="EXTERNALNAME" val="txp_fig"/>
  <p:tag name="BLEND" val="False"/>
  <p:tag name="TRANSPARENT" val="False"/>
  <p:tag name="KEEPFILES" val="False"/>
  <p:tag name="DEBUGPAUSE" val="False"/>
  <p:tag name="RESOLUTION" val="1200"/>
  <p:tag name="TIMEOUT" val="(none)"/>
  <p:tag name="BOXWIDTH" val="583"/>
  <p:tag name="BOXHEIGHT" val="353"/>
  <p:tag name="BOXFONT" val="10"/>
  <p:tag name="BOXWRAP" val="False"/>
  <p:tag name="WORKAROUNDTRANSPARENCYBUG" val="False"/>
  <p:tag name="ALLOWFONTSUBSTITUTION" val="False"/>
  <p:tag name="BITMAPFORMAT" val="pngmono"/>
  <p:tag name="ORIGWIDTH" val="259"/>
  <p:tag name="PICTUREFILESIZE" val="24864"/>
</p:tagLst>
</file>

<file path=ppt/tags/tag4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cal D} \mid \theta) = \theta^{\alpha_H} (1-\theta)^{\alpha_T}&#10;\]&#10;\end{document}&#10;"/>
  <p:tag name="EXTERNALNAME" val="txp_fig"/>
  <p:tag name="BLEND" val="False"/>
  <p:tag name="TRANSPARENT" val="False"/>
  <p:tag name="KEEPFILES" val="False"/>
  <p:tag name="DEBUGPAUSE" val="False"/>
  <p:tag name="RESOLUTION" val="1200"/>
  <p:tag name="TIMEOUT" val="(none)"/>
  <p:tag name="BOXWIDTH" val="348"/>
  <p:tag name="BOXHEIGHT" val="200"/>
  <p:tag name="BOXFONT" val="10"/>
  <p:tag name="BOXWRAP" val="False"/>
  <p:tag name="WORKAROUNDTRANSPARENCYBUG" val="False"/>
  <p:tag name="ALLOWFONTSUBSTITUTION" val="False"/>
  <p:tag name="BITMAPFORMAT" val="pngmono"/>
  <p:tag name="ORIGWIDTH" val="236"/>
  <p:tag name="PICTUREFILESIZE" val="11073"/>
</p:tagLst>
</file>

<file path=ppt/tags/tag4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eqnarray*}&#10;\widehat{\theta} &amp; = &amp; \arg\max_\theta \ \ P({\cal D} \mid \theta)\\&#10;&amp;= &amp; \arg\max_\theta \ \ \ln P({\cal D} \mid \theta)&#10;\end{eqnarray*}&#10;\end{document}&#10;"/>
  <p:tag name="EXTERNALNAME" val="txp_fig"/>
  <p:tag name="BLEND" val="False"/>
  <p:tag name="TRANSPARENT" val="False"/>
  <p:tag name="KEEPFILES" val="False"/>
  <p:tag name="DEBUGPAUSE" val="False"/>
  <p:tag name="RESOLUTION" val="1200"/>
  <p:tag name="TIMEOUT" val="(none)"/>
  <p:tag name="BOXWIDTH" val="583"/>
  <p:tag name="BOXHEIGHT" val="353"/>
  <p:tag name="BOXFONT" val="10"/>
  <p:tag name="BOXWRAP" val="False"/>
  <p:tag name="WORKAROUNDTRANSPARENCYBUG" val="False"/>
  <p:tag name="ALLOWFONTSUBSTITUTION" val="False"/>
  <p:tag name="BITMAPFORMAT" val="pngmono"/>
  <p:tag name="ORIGWIDTH" val="259"/>
  <p:tag name="PICTUREFILESIZE" val="24864"/>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mbox{F}_1 \ldots \mbox{F}_n) =&#10;\]&#10;\end{document}&#10;"/>
  <p:tag name="FILENAME" val="txp_fig"/>
  <p:tag name="FORMAT" val="pngmono"/>
  <p:tag name="RES" val="1200"/>
  <p:tag name="BLEND" val="0"/>
  <p:tag name="TRANSPARENT" val="0"/>
  <p:tag name="TBUG" val="0"/>
  <p:tag name="ALLOWFS" val="0"/>
  <p:tag name="ORIGWIDTH" val="168"/>
  <p:tag name="PICTUREFILESIZE" val="5558"/>
</p:tagLst>
</file>

<file path=ppt/tags/tag5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egin{eqnarray*}&#10;\widehat{\theta} &amp; = &amp; \arg\max_\theta \ \ \ln P({\cal D} \mid \theta) \\&#10;&amp; = &amp; \arg\max_\theta \ \ \ln \theta^{\alpha_H} (1-\theta)^{\alpha_T} &#10;\end{eqnarray*}&#10;\end{document}&#10;"/>
  <p:tag name="EXTERNALNAME" val="txp_fig"/>
  <p:tag name="BLEND" val="False"/>
  <p:tag name="TRANSPARENT" val="False"/>
  <p:tag name="KEEPFILES" val="False"/>
  <p:tag name="DEBUGPAUSE" val="False"/>
  <p:tag name="RESOLUTION" val="1200"/>
  <p:tag name="TIMEOUT" val="(none)"/>
  <p:tag name="BOXWIDTH" val="583"/>
  <p:tag name="BOXHEIGHT" val="353"/>
  <p:tag name="BOXFONT" val="10"/>
  <p:tag name="BOXWRAP" val="False"/>
  <p:tag name="WORKAROUNDTRANSPARENCYBUG" val="False"/>
  <p:tag name="ALLOWFONTSUBSTITUTION" val="False"/>
  <p:tag name="BITMAPFORMAT" val="pngmono"/>
  <p:tag name="ORIGWIDTH" val="306"/>
  <p:tag name="PICTUREFILESIZE" val="27424"/>
</p:tagLst>
</file>

<file path=ppt/tags/tag5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begin{eqnarray*}&#10;\widehat{\theta}_{MLE} &amp; = &amp; \frac{\alpha_H}{\alpha_H+{\alpha_T}}&#10;\end{eqnarray*}&#10;\end{document}&#10;"/>
  <p:tag name="FILENAME" val="txp_fig"/>
  <p:tag name="FORMAT" val="pngmono"/>
  <p:tag name="RES" val="1200"/>
  <p:tag name="BLEND" val="0"/>
  <p:tag name="TRANSPARENT" val="0"/>
  <p:tag name="TBUG" val="0"/>
  <p:tag name="ALLOWFS" val="0"/>
  <p:tag name="ORIGWIDTH" val="192"/>
  <p:tag name="PICTUREFILESIZE" val="10473"/>
</p:tagLst>
</file>

<file path=ppt/tags/tag5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_\mathrm{ML}(x) = \frac{\mbox{count}(x)}{\mbox{total samples}}&#10;\]&#10;\end{document}&#10;"/>
  <p:tag name="FILENAME" val="txp_fig"/>
  <p:tag name="FORMAT" val="pngmono"/>
  <p:tag name="RES" val="1200"/>
  <p:tag name="BLEND" val="0"/>
  <p:tag name="TRANSPARENT" val="0"/>
  <p:tag name="TBUG" val="0"/>
  <p:tag name="ALLOWFS" val="0"/>
  <p:tag name="ORIGWIDTH" val="240"/>
  <p:tag name="PICTUREFILESIZE" val="16875"/>
</p:tagLst>
</file>

<file path=ppt/tags/tag5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L} = \argmax_\theta P({\bf X}|\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20"/>
  <p:tag name="PICTUREFILESIZE" val="13388"/>
</p:tagLst>
</file>

<file path=ppt/tags/tag5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L}} = \argmax_\theta \prod_i P_\theta(X_i)&#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194"/>
  <p:tag name="PICTUREFILESIZE" val="12446"/>
</p:tagLst>
</file>

<file path=ppt/tags/tag5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theta_{MAP} = \argmax_\theta P(\theta | {\bf 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35"/>
  <p:tag name="PICTUREFILESIZE" val="14263"/>
</p:tagLst>
</file>

<file path=ppt/tags/tag5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AP}} = \argmax_\theta P({\bf X} | \theta) P(\theta) / P({\bf X})&#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83"/>
  <p:tag name="PICTUREFILESIZE" val="16852"/>
</p:tagLst>
</file>

<file path=ppt/tags/tag5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def\argmax{\mathop{\rm arg\,max}}&#10;\[&#10;\phantom{\theta_{MAP}} = \argmax_\theta P({\bf X} | \theta) P(\theta)&#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219"/>
  <p:tag name="PICTUREFILESIZE" val="13059"/>
</p:tagLst>
</file>

<file path=ppt/tags/tag5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rac{c(x)+1}{N + |X|}&#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08"/>
  <p:tag name="PICTUREFILESIZE" val="7552"/>
</p:tagLst>
</file>

<file path=ppt/tags/tag5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ML}(X) = \left\langle \frac{2}{3}, \frac{1}{3}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77"/>
  <p:tag name="PICTUREFILESIZE" val="12698"/>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mbox{Y}) \prod_i P(\mbox{F}_i | \mbox{Y})&#10;\]&#10;\end{document}&#10;"/>
  <p:tag name="FILENAME" val="txp_fig"/>
  <p:tag name="FORMAT" val="pngmono"/>
  <p:tag name="RES" val="1200"/>
  <p:tag name="BLEND" val="0"/>
  <p:tag name="TRANSPARENT" val="0"/>
  <p:tag name="TBUG" val="0"/>
  <p:tag name="ALLOWFS" val="0"/>
  <p:tag name="ORIGWIDTH" val="157"/>
  <p:tag name="PICTUREFILESIZE" val="9202"/>
</p:tagLst>
</file>

<file path=ppt/tags/tag6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left\langle \frac{3}{5}, \frac{2}{5} \right\rangle&#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185"/>
  <p:tag name="PICTUREFILESIZE" val="13209"/>
</p:tagLst>
</file>

<file path=ppt/tags/tag6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P_{LAP}(x) = \frac{c(x)+1}{\sum_x [ c(x) + 1]}&#10;\]&#10;\end{document}&#10;"/>
  <p:tag name="EXTERNALNAME" val="txp_fig"/>
  <p:tag name="BLEND" val="False"/>
  <p:tag name="TRANSPARENT" val="False"/>
  <p:tag name="KEEPFILES" val="False"/>
  <p:tag name="DEBUGPAUSE" val="False"/>
  <p:tag name="RESOLUTION" val="1200"/>
  <p:tag name="TIMEOUT" val="(none)"/>
  <p:tag name="BOXWIDTH" val="385"/>
  <p:tag name="BOXHEIGHT" val="283"/>
  <p:tag name="BOXFONT" val="10"/>
  <p:tag name="BOXWRAP" val="False"/>
  <p:tag name="WORKAROUNDTRANSPARENCYBUG" val="False"/>
  <p:tag name="ALLOWFONTSUBSTITUTION" val="False"/>
  <p:tag name="BITMAPFORMAT" val="pngmono"/>
  <p:tag name="ORIGWIDTH" val="240"/>
  <p:tag name="PICTUREFILESIZE" val="16024"/>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P(Y, f_1 \ldots f_n) =&#10;\]&#10;\end{document}&#10;"/>
  <p:tag name="FILENAME" val="txp_fig"/>
  <p:tag name="FORMAT" val="pngmono"/>
  <p:tag name="RES" val="1200"/>
  <p:tag name="BLEND" val="0"/>
  <p:tag name="TRANSPARENT" val="0"/>
  <p:tag name="TBUG" val="0"/>
  <p:tag name="ALLOWFS" val="0"/>
  <p:tag name="ORIGWIDTH" val="156"/>
  <p:tag name="PICTUREFILESIZE" val="6495"/>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y_1, f_1 \ldots f_n)\\&#10;P(y_2, f_1 \ldots f_n)\\&#10;\vdots\\&#10;P(y_k, f_1 \ldots f_n)\\&#10;\end{array}&#10;\right]&#10;\]&#10;\end{document}&#10;"/>
  <p:tag name="FILENAME" val="txp_fig"/>
  <p:tag name="FORMAT" val="pngmono"/>
  <p:tag name="RES" val="1200"/>
  <p:tag name="BLEND" val="0"/>
  <p:tag name="TRANSPARENT" val="0"/>
  <p:tag name="TBUG" val="0"/>
  <p:tag name="ALLOWFS" val="0"/>
  <p:tag name="ORIGWIDTH" val="168"/>
  <p:tag name="PICTUREFILESIZE" val="22329"/>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left[&#10;\begin{array}{c}&#10;P(f_1) \prod_i P(f_i | y_1)\\&#10;P(f_2) \prod_i P(f_i | y_2)\\&#10;\vdots\\&#10;P(f_k) \prod_i P(f_i | y_k)\\&#10;\end{array}&#10;\right]&#10;\]&#10;\end{document}&#10;"/>
  <p:tag name="FILENAME" val="txp_fig"/>
  <p:tag name="FORMAT" val="pngmono"/>
  <p:tag name="RES" val="1200"/>
  <p:tag name="BLEND" val="0"/>
  <p:tag name="TRANSPARENT" val="0"/>
  <p:tag name="TBUG" val="0"/>
  <p:tag name="ALLOWFS" val="0"/>
  <p:tag name="ORIGWIDTH" val="194"/>
  <p:tag name="PICTUREFILESIZE" val="3077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6B8BFE5F275D44A9418A90700EE08E2" ma:contentTypeVersion="2" ma:contentTypeDescription="Create a new document." ma:contentTypeScope="" ma:versionID="51bcb0c74aded0f73e276a279f854967">
  <xsd:schema xmlns:xsd="http://www.w3.org/2001/XMLSchema" xmlns:xs="http://www.w3.org/2001/XMLSchema" xmlns:p="http://schemas.microsoft.com/office/2006/metadata/properties" xmlns:ns2="473fe6bf-38b9-46c1-92f9-4f67f3241a90" targetNamespace="http://schemas.microsoft.com/office/2006/metadata/properties" ma:root="true" ma:fieldsID="1e3429e13a64f3f1ef92c324d90d4612" ns2:_="">
    <xsd:import namespace="473fe6bf-38b9-46c1-92f9-4f67f3241a9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3fe6bf-38b9-46c1-92f9-4f67f3241a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0EF0825-236A-45FC-8F5B-37132931D6F1}"/>
</file>

<file path=customXml/itemProps2.xml><?xml version="1.0" encoding="utf-8"?>
<ds:datastoreItem xmlns:ds="http://schemas.openxmlformats.org/officeDocument/2006/customXml" ds:itemID="{55C6CF8A-6F82-4EF1-BBBC-359FE5F00427}"/>
</file>

<file path=customXml/itemProps3.xml><?xml version="1.0" encoding="utf-8"?>
<ds:datastoreItem xmlns:ds="http://schemas.openxmlformats.org/officeDocument/2006/customXml" ds:itemID="{37940A0D-BCBF-429C-AAEC-D03BC06FC68D}"/>
</file>

<file path=docProps/app.xml><?xml version="1.0" encoding="utf-8"?>
<Properties xmlns="http://schemas.openxmlformats.org/officeDocument/2006/extended-properties" xmlns:vt="http://schemas.openxmlformats.org/officeDocument/2006/docPropsVTypes">
  <TotalTime>593</TotalTime>
  <Words>6934</Words>
  <Application>Microsoft Office PowerPoint</Application>
  <PresentationFormat>Widescreen</PresentationFormat>
  <Paragraphs>1482</Paragraphs>
  <Slides>201</Slides>
  <Notes>68</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3</vt:i4>
      </vt:variant>
      <vt:variant>
        <vt:lpstr>Slide Titles</vt:lpstr>
      </vt:variant>
      <vt:variant>
        <vt:i4>201</vt:i4>
      </vt:variant>
    </vt:vector>
  </HeadingPairs>
  <TitlesOfParts>
    <vt:vector size="222" baseType="lpstr">
      <vt:lpstr>맑은 고딕</vt:lpstr>
      <vt:lpstr>ＭＳ Ｐゴシック</vt:lpstr>
      <vt:lpstr>ＭＳ Ｐゴシック</vt:lpstr>
      <vt:lpstr>游ゴシック</vt:lpstr>
      <vt:lpstr>Arial</vt:lpstr>
      <vt:lpstr>Calibri</vt:lpstr>
      <vt:lpstr>Calibri Light</vt:lpstr>
      <vt:lpstr>Courier New</vt:lpstr>
      <vt:lpstr>Helvetica</vt:lpstr>
      <vt:lpstr>新細明體</vt:lpstr>
      <vt:lpstr>Symbol</vt:lpstr>
      <vt:lpstr>Times</vt:lpstr>
      <vt:lpstr>Times New Roman</vt:lpstr>
      <vt:lpstr>Tw Cen MT</vt:lpstr>
      <vt:lpstr>Verdana</vt:lpstr>
      <vt:lpstr>Wingdings</vt:lpstr>
      <vt:lpstr>Wingdings 3</vt:lpstr>
      <vt:lpstr>Office Theme</vt:lpstr>
      <vt:lpstr>Worksheet</vt:lpstr>
      <vt:lpstr>Equation</vt:lpstr>
      <vt:lpstr>Document</vt:lpstr>
      <vt:lpstr>Unit IV</vt:lpstr>
      <vt:lpstr>PowerPoint Presentation</vt:lpstr>
      <vt:lpstr>PowerPoint Presentation</vt:lpstr>
      <vt:lpstr>PowerPoint Presentation</vt:lpstr>
      <vt:lpstr>Types of learning</vt:lpstr>
      <vt:lpstr>Types of supervised learning</vt:lpstr>
      <vt:lpstr>Machine learning examples</vt:lpstr>
      <vt:lpstr>Supervised Learning</vt:lpstr>
      <vt:lpstr>Unsupervised learning </vt:lpstr>
      <vt:lpstr>Issues in Machine Learning</vt:lpstr>
      <vt:lpstr>Machine Learning</vt:lpstr>
      <vt:lpstr>Classification</vt:lpstr>
      <vt:lpstr>Example: Spam Filter</vt:lpstr>
      <vt:lpstr>Example: Digit Recognition</vt:lpstr>
      <vt:lpstr>Other Classification Tasks</vt:lpstr>
      <vt:lpstr>Model-Based Classification</vt:lpstr>
      <vt:lpstr>Model-Based Classification</vt:lpstr>
      <vt:lpstr>Naïve Bayes for Digits</vt:lpstr>
      <vt:lpstr>General Naïve Bayes</vt:lpstr>
      <vt:lpstr>Inference for Naïve Bayes</vt:lpstr>
      <vt:lpstr>General Naïve Bayes</vt:lpstr>
      <vt:lpstr>Example: Conditional Probabilities</vt:lpstr>
      <vt:lpstr>A Spam Filter</vt:lpstr>
      <vt:lpstr>Naïve Bayes for Text</vt:lpstr>
      <vt:lpstr>Example: Spam Filtering</vt:lpstr>
      <vt:lpstr>Spam Example</vt:lpstr>
      <vt:lpstr>Naïve Bayes Classifier: Training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Naïve Bayes Classifier: An Example</vt:lpstr>
      <vt:lpstr>Avoiding the Zero-Probability Problem</vt:lpstr>
      <vt:lpstr>Naïve Bayes Summary</vt:lpstr>
      <vt:lpstr>Naïve Bayes Generalization</vt:lpstr>
      <vt:lpstr>Naïve Bayes Classifier: Comments</vt:lpstr>
      <vt:lpstr>Training and Testing</vt:lpstr>
      <vt:lpstr>Important Concepts</vt:lpstr>
      <vt:lpstr>Underfitting and Overfitting</vt:lpstr>
      <vt:lpstr>Overfitting</vt:lpstr>
      <vt:lpstr>Example: Overfitting</vt:lpstr>
      <vt:lpstr>Example: Overfitting</vt:lpstr>
      <vt:lpstr>Generalization and Overfitting</vt:lpstr>
      <vt:lpstr>Parameter Estimation</vt:lpstr>
      <vt:lpstr>Parameter Estimation</vt:lpstr>
      <vt:lpstr>Your First Consulting Job</vt:lpstr>
      <vt:lpstr>Your First Consulting Job</vt:lpstr>
      <vt:lpstr>Maximum Likelihood Estimation</vt:lpstr>
      <vt:lpstr>Maximum Likelihood Estimation</vt:lpstr>
      <vt:lpstr>Smoothing</vt:lpstr>
      <vt:lpstr>Maximum Likelihood?</vt:lpstr>
      <vt:lpstr>Unseen Events</vt:lpstr>
      <vt:lpstr>Laplace Smoothing</vt:lpstr>
      <vt:lpstr>PowerPoint Presentation</vt:lpstr>
      <vt:lpstr>Decision trees</vt:lpstr>
      <vt:lpstr>Inductive inference with decision trees</vt:lpstr>
      <vt:lpstr>Decision tree representation (PlayTennis)</vt:lpstr>
      <vt:lpstr>Decision trees expressivity</vt:lpstr>
      <vt:lpstr>Decision trees representation</vt:lpstr>
      <vt:lpstr>When to use Decision Trees</vt:lpstr>
      <vt:lpstr>Top-down induction of Decision Trees</vt:lpstr>
      <vt:lpstr>Which attribute is the best classifier?</vt:lpstr>
      <vt:lpstr>Entropy in binary classification</vt:lpstr>
      <vt:lpstr>Entropy</vt:lpstr>
      <vt:lpstr>Entropy in general</vt:lpstr>
      <vt:lpstr>Information gain as entropy reduction</vt:lpstr>
      <vt:lpstr>Example: expected information gain</vt:lpstr>
      <vt:lpstr>Which attribute is the best classifier?</vt:lpstr>
      <vt:lpstr>Example</vt:lpstr>
      <vt:lpstr>PowerPoint Presentation</vt:lpstr>
      <vt:lpstr>PowerPoint Presentation</vt:lpstr>
      <vt:lpstr>PowerPoint Presentation</vt:lpstr>
      <vt:lpstr>First step: which attribute to test at the root?</vt:lpstr>
      <vt:lpstr>After first step</vt:lpstr>
      <vt:lpstr>PowerPoint Presentation</vt:lpstr>
      <vt:lpstr>Example</vt:lpstr>
      <vt:lpstr>PowerPoint Presentation</vt:lpstr>
      <vt:lpstr>Second step</vt:lpstr>
      <vt:lpstr>Second and third steps</vt:lpstr>
      <vt:lpstr>ID3: algorithm</vt:lpstr>
      <vt:lpstr>Search space in Decision Tree learning</vt:lpstr>
      <vt:lpstr>Inductive bias in decision tree learning </vt:lpstr>
      <vt:lpstr>Two kinds of biases </vt:lpstr>
      <vt:lpstr>Prefer shorter hypotheses:  Occam's rasor</vt:lpstr>
      <vt:lpstr>Issues in decision trees learning</vt:lpstr>
      <vt:lpstr>Overfitting: definition</vt:lpstr>
      <vt:lpstr>Example</vt:lpstr>
      <vt:lpstr>Overfitting in decision trees</vt:lpstr>
      <vt:lpstr>Overfitting in decision tree learning</vt:lpstr>
      <vt:lpstr>Avoid overfitting in Decision Trees</vt:lpstr>
      <vt:lpstr>Reduced-error pruning (Quinlan 1987)</vt:lpstr>
      <vt:lpstr>Effect of reduced error pruning</vt:lpstr>
      <vt:lpstr>Rule post-pruning</vt:lpstr>
      <vt:lpstr>Converting to rules</vt:lpstr>
      <vt:lpstr>Why converting to rules?</vt:lpstr>
      <vt:lpstr>Dealing with continuous-valued attributes</vt:lpstr>
      <vt:lpstr>Problems with information gain</vt:lpstr>
      <vt:lpstr>An alternative measure: gain ratio</vt:lpstr>
      <vt:lpstr>Adjusting gain-ratio</vt:lpstr>
      <vt:lpstr>Handling incomplete training data</vt:lpstr>
      <vt:lpstr>Handling attributes with different costs</vt:lpstr>
      <vt:lpstr>PowerPoint Presentation</vt:lpstr>
      <vt:lpstr>PowerPoint Presentation</vt:lpstr>
      <vt:lpstr>PowerPoint Presentation</vt:lpstr>
      <vt:lpstr>A Simple Neuron</vt:lpstr>
      <vt:lpstr>A Simple Neuron (Cont.)</vt:lpstr>
      <vt:lpstr>Neural Networks</vt:lpstr>
      <vt:lpstr>When is neural network suitable?</vt:lpstr>
      <vt:lpstr>PowerPoint Presentation</vt:lpstr>
      <vt:lpstr>Network architectures </vt:lpstr>
      <vt:lpstr>Single Layer Feed-forward </vt:lpstr>
      <vt:lpstr>Multi layer feed-forward </vt:lpstr>
      <vt:lpstr> Recurrent network</vt:lpstr>
      <vt:lpstr>Neural Network Architectures</vt:lpstr>
      <vt:lpstr>The Neuron</vt:lpstr>
      <vt:lpstr>The Neuron</vt:lpstr>
      <vt:lpstr>Bias of a Neuron </vt:lpstr>
      <vt:lpstr>PowerPoint Presentation</vt:lpstr>
      <vt:lpstr>Dimensions of a Neural Network</vt:lpstr>
      <vt:lpstr>Face Recognition</vt:lpstr>
      <vt:lpstr>Handwritten digit recognition </vt:lpstr>
      <vt:lpstr>ALVINN drives 70 mph on highways</vt:lpstr>
      <vt:lpstr>Perceptrons</vt:lpstr>
      <vt:lpstr>Perceptron</vt:lpstr>
      <vt:lpstr>Perceptron Example</vt:lpstr>
      <vt:lpstr>Decision Surface of a Perceptron</vt:lpstr>
      <vt:lpstr>PowerPoint Presentation</vt:lpstr>
      <vt:lpstr>Perceptron training rule</vt:lpstr>
      <vt:lpstr>Gradient Descent and Delta rule</vt:lpstr>
      <vt:lpstr>Gradient Descent (1/4)</vt:lpstr>
      <vt:lpstr>Gradient Descent (2/4)</vt:lpstr>
      <vt:lpstr>Gradient Descent (3/4)</vt:lpstr>
      <vt:lpstr>Gradient Descent (4/4)</vt:lpstr>
      <vt:lpstr>Summary</vt:lpstr>
      <vt:lpstr>Incremental (Stochastic) Gradient Descent (1/2)</vt:lpstr>
      <vt:lpstr>Incremental (Stochastic) Gradient Descent (2/2)</vt:lpstr>
      <vt:lpstr>Difference</vt:lpstr>
      <vt:lpstr>Difference </vt:lpstr>
      <vt:lpstr>Multilayer Networks of Sigmoid Units</vt:lpstr>
      <vt:lpstr>Sigmoid Unit</vt:lpstr>
      <vt:lpstr>Error Gradient for a Sigmoid Unit</vt:lpstr>
      <vt:lpstr>PowerPoint Presentation</vt:lpstr>
      <vt:lpstr>Backward Pass</vt:lpstr>
      <vt:lpstr>Backpropagation Algorithm</vt:lpstr>
      <vt:lpstr>More on Backpropagation</vt:lpstr>
      <vt:lpstr>Learning Algorithm: Backpropagation </vt:lpstr>
      <vt:lpstr>Learning Algorithm: Backpropagation </vt:lpstr>
      <vt:lpstr>Learning Algorithm: Backpropagation </vt:lpstr>
      <vt:lpstr>Learning Algorithm: Backpropagation </vt:lpstr>
      <vt:lpstr>Learning Algorithm: Backpropagation </vt:lpstr>
      <vt:lpstr>Learning Algorithm: Backpropagation </vt:lpstr>
      <vt:lpstr>Learning Algorithm: Backpropagation </vt:lpstr>
      <vt:lpstr>Learning Algorithm: Backpropagation </vt:lpstr>
      <vt:lpstr>Learning Algorithm: Backpropagation </vt:lpstr>
      <vt:lpstr>Learning Algorithm: Backpropagation </vt:lpstr>
      <vt:lpstr>Learning Algorithm: Backpropagation </vt:lpstr>
      <vt:lpstr>Learning Algorithm: Backpropagation </vt:lpstr>
      <vt:lpstr>Learning Algorithm: Backpropagation </vt:lpstr>
      <vt:lpstr>Learning Algorithm: Backpropagation </vt:lpstr>
      <vt:lpstr>Learning Algorithm: Backpropagation </vt:lpstr>
      <vt:lpstr>Learning Algorithm: Backpropagation </vt:lpstr>
      <vt:lpstr>Learning Algorithm: Backpropagation </vt:lpstr>
      <vt:lpstr>Main Idea</vt:lpstr>
      <vt:lpstr>Text categorization</vt:lpstr>
      <vt:lpstr>Tennis example</vt:lpstr>
      <vt:lpstr>Linear Support Vector Machines </vt:lpstr>
      <vt:lpstr>Linear SVM 2</vt:lpstr>
      <vt:lpstr>Definitions</vt:lpstr>
      <vt:lpstr>Definition</vt:lpstr>
      <vt:lpstr>SVM</vt:lpstr>
      <vt:lpstr>Maximizing the margin</vt:lpstr>
      <vt:lpstr>Linear SVM</vt:lpstr>
      <vt:lpstr>Linear SVM</vt:lpstr>
      <vt:lpstr>PowerPoint Presentation</vt:lpstr>
      <vt:lpstr>PowerPoint Presentation</vt:lpstr>
      <vt:lpstr>Linear SVM</vt:lpstr>
      <vt:lpstr>Hyperplane</vt:lpstr>
      <vt:lpstr>Finding a hyperplane</vt:lpstr>
      <vt:lpstr>Finding a hyperplane</vt:lpstr>
      <vt:lpstr>Finding a hyperplane</vt:lpstr>
      <vt:lpstr>Hyperplane and Classification </vt:lpstr>
      <vt:lpstr>Hyperplane and classification </vt:lpstr>
      <vt:lpstr>Calculating the margin</vt:lpstr>
      <vt:lpstr>Margin</vt:lpstr>
      <vt:lpstr>Margin </vt:lpstr>
      <vt:lpstr>PowerPoint Presentation</vt:lpstr>
      <vt:lpstr>Margin</vt:lpstr>
      <vt:lpstr>Margin</vt:lpstr>
      <vt:lpstr>Support vectors</vt:lpstr>
      <vt:lpstr>Hard margin</vt:lpstr>
      <vt:lpstr>Hard margin – Primal problem</vt:lpstr>
      <vt:lpstr>PowerPoint Presentation</vt:lpstr>
      <vt:lpstr>PowerPoint Presentation</vt:lpstr>
      <vt:lpstr>PowerPoint Presentation</vt:lpstr>
      <vt:lpstr>PowerPoint Presentation</vt:lpstr>
      <vt:lpstr>PowerPoint Presentation</vt:lpstr>
      <vt:lpstr>Kernel function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IV</dc:title>
  <dc:creator>CSE</dc:creator>
  <cp:lastModifiedBy>CSE</cp:lastModifiedBy>
  <cp:revision>18</cp:revision>
  <dcterms:created xsi:type="dcterms:W3CDTF">2021-10-11T05:51:18Z</dcterms:created>
  <dcterms:modified xsi:type="dcterms:W3CDTF">2021-10-28T04:32:18Z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0x01010036B8BFE5F275D44A9418A90700EE08E2</vt:lpwstr>
  </property>
</Properties>
</file>